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drawings/drawing1.xml" ContentType="application/vnd.openxmlformats-officedocument.drawingml.chartshapes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2"/>
  </p:notesMasterIdLst>
  <p:handoutMasterIdLst>
    <p:handoutMasterId r:id="rId23"/>
  </p:handoutMasterIdLst>
  <p:sldIdLst>
    <p:sldId id="267" r:id="rId5"/>
    <p:sldId id="300" r:id="rId6"/>
    <p:sldId id="313" r:id="rId7"/>
    <p:sldId id="302" r:id="rId8"/>
    <p:sldId id="287" r:id="rId9"/>
    <p:sldId id="291" r:id="rId10"/>
    <p:sldId id="286" r:id="rId11"/>
    <p:sldId id="293" r:id="rId12"/>
    <p:sldId id="282" r:id="rId13"/>
    <p:sldId id="295" r:id="rId14"/>
    <p:sldId id="296" r:id="rId15"/>
    <p:sldId id="297" r:id="rId16"/>
    <p:sldId id="288" r:id="rId17"/>
    <p:sldId id="311" r:id="rId18"/>
    <p:sldId id="303" r:id="rId19"/>
    <p:sldId id="289" r:id="rId20"/>
    <p:sldId id="292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512" userDrawn="1">
          <p15:clr>
            <a:srgbClr val="A4A3A4"/>
          </p15:clr>
        </p15:guide>
        <p15:guide id="2" pos="33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ngeling, Kenneth (KSC-UBE00)" initials="EK(" lastIdx="2" clrIdx="0">
    <p:extLst>
      <p:ext uri="{19B8F6BF-5375-455C-9EA6-DF929625EA0E}">
        <p15:presenceInfo xmlns:p15="http://schemas.microsoft.com/office/powerpoint/2012/main" userId="S::kengelin@ndc.nasa.gov::2b26a840-3aa6-4fe6-b455-d6609c92a02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95BEF5"/>
    <a:srgbClr val="88AEE1"/>
    <a:srgbClr val="9CC6FF"/>
    <a:srgbClr val="8FB7EC"/>
    <a:srgbClr val="DFE9FC"/>
    <a:srgbClr val="AFD9FF"/>
    <a:srgbClr val="D8E2F4"/>
    <a:srgbClr val="D2DBEE"/>
    <a:srgbClr val="97AE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62"/>
      </p:cViewPr>
      <p:guideLst>
        <p:guide orient="horz" pos="1512"/>
        <p:guide pos="336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nasa.sharepoint.com/teams/H2PlasmaReduction/Shared%20Documents/General/Torch%20Chamber%20Testing/H2%20Test%20Matrix%20OES%20Data%20Summary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https://nasa.sharepoint.com/teams/H2PlasmaReduction/Shared%20Documents/General/Torch%20Chamber%20Testing/Combined%20RGA%20Data%20Sets/Regolith%2025%20sccm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nasa.sharepoint.com/teams/H2PlasmaReduction/Shared%20Documents/General/Torch%20Chamber%20Testing/Combined%20RGA%20Data%20Sets/Regolith%2025%20sccm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https://nasa.sharepoint.com/teams/H2PlasmaReduction/Shared%20Documents/General/Torch%20Chamber%20Testing/RGA%20Water%20Signal%20Summary%20Plots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https://nasa.sharepoint.com/teams/H2PlasmaReduction/Shared%20Documents/General/Torch%20Chamber%20Testing/H2%20Test%20Matrix%20OES%20Data%20Summary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https://nasa.sharepoint.com/teams/H2PlasmaReduction/Shared%20Documents/General/Torch%20Chamber%20Testing/H2%20Test%20Matrix%20OES%20Data%20Summary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https://nasa.sharepoint.com/teams/H2PlasmaReduction/Shared%20Documents/General/Torch%20Chamber%20Testing/RGA%20Water%20Signal%20Summary%20Plots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https://nasa.sharepoint.com/teams/H2PlasmaReduction/Shared%20Documents/General/Torch%20Chamber%20Testing/RGA%20Water%20Signal%20Summary%20Plots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https://nasa.sharepoint.com/teams/H2PlasmaReduction/Shared%20Documents/General/Torch%20Chamber%20Testing/Combined%20RGA%20Data%20Sets/Regolith%2025%20sccm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https://nasa.sharepoint.com/teams/H2PlasmaReduction/Shared%20Documents/General/Torch%20Chamber%20Testing/Combined%20RGA%20Data%20Sets/Regolith%2025%20sccm.xlsx" TargetMode="External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Silica OES Results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2"/>
          <c:order val="0"/>
          <c:tx>
            <c:strRef>
              <c:f>'SiO2 25 sccm Averages'!$D$2</c:f>
              <c:strCache>
                <c:ptCount val="1"/>
                <c:pt idx="0">
                  <c:v>5 min</c:v>
                </c:pt>
              </c:strCache>
            </c:strRef>
          </c:tx>
          <c:spPr>
            <a:ln w="28575" cap="rnd">
              <a:solidFill>
                <a:srgbClr val="0070C0"/>
              </a:solidFill>
              <a:round/>
            </a:ln>
            <a:effectLst/>
          </c:spPr>
          <c:marker>
            <c:symbol val="none"/>
          </c:marker>
          <c:xVal>
            <c:numRef>
              <c:f>'SiO2 25 sccm Averages'!$A$3:$A$1330</c:f>
              <c:numCache>
                <c:formatCode>General</c:formatCode>
                <c:ptCount val="1328"/>
                <c:pt idx="0">
                  <c:v>184</c:v>
                </c:pt>
                <c:pt idx="1">
                  <c:v>184.5</c:v>
                </c:pt>
                <c:pt idx="2">
                  <c:v>185</c:v>
                </c:pt>
                <c:pt idx="3">
                  <c:v>185.5</c:v>
                </c:pt>
                <c:pt idx="4">
                  <c:v>186</c:v>
                </c:pt>
                <c:pt idx="5">
                  <c:v>186.5</c:v>
                </c:pt>
                <c:pt idx="6">
                  <c:v>187</c:v>
                </c:pt>
                <c:pt idx="7">
                  <c:v>187.5</c:v>
                </c:pt>
                <c:pt idx="8">
                  <c:v>188</c:v>
                </c:pt>
                <c:pt idx="9">
                  <c:v>188.5</c:v>
                </c:pt>
                <c:pt idx="10">
                  <c:v>189</c:v>
                </c:pt>
                <c:pt idx="11">
                  <c:v>189.5</c:v>
                </c:pt>
                <c:pt idx="12">
                  <c:v>190</c:v>
                </c:pt>
                <c:pt idx="13">
                  <c:v>190.5</c:v>
                </c:pt>
                <c:pt idx="14">
                  <c:v>191</c:v>
                </c:pt>
                <c:pt idx="15">
                  <c:v>191.5</c:v>
                </c:pt>
                <c:pt idx="16">
                  <c:v>192</c:v>
                </c:pt>
                <c:pt idx="17">
                  <c:v>192.5</c:v>
                </c:pt>
                <c:pt idx="18">
                  <c:v>193</c:v>
                </c:pt>
                <c:pt idx="19">
                  <c:v>193.5</c:v>
                </c:pt>
                <c:pt idx="20">
                  <c:v>194</c:v>
                </c:pt>
                <c:pt idx="21">
                  <c:v>194.5</c:v>
                </c:pt>
                <c:pt idx="22">
                  <c:v>195</c:v>
                </c:pt>
                <c:pt idx="23">
                  <c:v>195.5</c:v>
                </c:pt>
                <c:pt idx="24">
                  <c:v>196</c:v>
                </c:pt>
                <c:pt idx="25">
                  <c:v>196.5</c:v>
                </c:pt>
                <c:pt idx="26">
                  <c:v>197</c:v>
                </c:pt>
                <c:pt idx="27">
                  <c:v>197.5</c:v>
                </c:pt>
                <c:pt idx="28">
                  <c:v>198</c:v>
                </c:pt>
                <c:pt idx="29">
                  <c:v>198.5</c:v>
                </c:pt>
                <c:pt idx="30">
                  <c:v>199</c:v>
                </c:pt>
                <c:pt idx="31">
                  <c:v>199.5</c:v>
                </c:pt>
                <c:pt idx="32">
                  <c:v>200</c:v>
                </c:pt>
                <c:pt idx="33">
                  <c:v>200.5</c:v>
                </c:pt>
                <c:pt idx="34">
                  <c:v>201</c:v>
                </c:pt>
                <c:pt idx="35">
                  <c:v>201.5</c:v>
                </c:pt>
                <c:pt idx="36">
                  <c:v>202</c:v>
                </c:pt>
                <c:pt idx="37">
                  <c:v>202.5</c:v>
                </c:pt>
                <c:pt idx="38">
                  <c:v>203</c:v>
                </c:pt>
                <c:pt idx="39">
                  <c:v>203.5</c:v>
                </c:pt>
                <c:pt idx="40">
                  <c:v>204</c:v>
                </c:pt>
                <c:pt idx="41">
                  <c:v>204.5</c:v>
                </c:pt>
                <c:pt idx="42">
                  <c:v>205</c:v>
                </c:pt>
                <c:pt idx="43">
                  <c:v>205.5</c:v>
                </c:pt>
                <c:pt idx="44">
                  <c:v>206</c:v>
                </c:pt>
                <c:pt idx="45">
                  <c:v>206.5</c:v>
                </c:pt>
                <c:pt idx="46">
                  <c:v>207</c:v>
                </c:pt>
                <c:pt idx="47">
                  <c:v>207.5</c:v>
                </c:pt>
                <c:pt idx="48">
                  <c:v>208</c:v>
                </c:pt>
                <c:pt idx="49">
                  <c:v>208.5</c:v>
                </c:pt>
                <c:pt idx="50">
                  <c:v>209</c:v>
                </c:pt>
                <c:pt idx="51">
                  <c:v>209.5</c:v>
                </c:pt>
                <c:pt idx="52">
                  <c:v>210</c:v>
                </c:pt>
                <c:pt idx="53">
                  <c:v>210.5</c:v>
                </c:pt>
                <c:pt idx="54">
                  <c:v>211</c:v>
                </c:pt>
                <c:pt idx="55">
                  <c:v>211.5</c:v>
                </c:pt>
                <c:pt idx="56">
                  <c:v>212</c:v>
                </c:pt>
                <c:pt idx="57">
                  <c:v>212.5</c:v>
                </c:pt>
                <c:pt idx="58">
                  <c:v>213</c:v>
                </c:pt>
                <c:pt idx="59">
                  <c:v>213.5</c:v>
                </c:pt>
                <c:pt idx="60">
                  <c:v>214</c:v>
                </c:pt>
                <c:pt idx="61">
                  <c:v>214.5</c:v>
                </c:pt>
                <c:pt idx="62">
                  <c:v>215</c:v>
                </c:pt>
                <c:pt idx="63">
                  <c:v>215.5</c:v>
                </c:pt>
                <c:pt idx="64">
                  <c:v>216</c:v>
                </c:pt>
                <c:pt idx="65">
                  <c:v>216.5</c:v>
                </c:pt>
                <c:pt idx="66">
                  <c:v>217</c:v>
                </c:pt>
                <c:pt idx="67">
                  <c:v>217.5</c:v>
                </c:pt>
                <c:pt idx="68">
                  <c:v>218</c:v>
                </c:pt>
                <c:pt idx="69">
                  <c:v>218.5</c:v>
                </c:pt>
                <c:pt idx="70">
                  <c:v>219</c:v>
                </c:pt>
                <c:pt idx="71">
                  <c:v>219.5</c:v>
                </c:pt>
                <c:pt idx="72">
                  <c:v>220</c:v>
                </c:pt>
                <c:pt idx="73">
                  <c:v>220.5</c:v>
                </c:pt>
                <c:pt idx="74">
                  <c:v>221</c:v>
                </c:pt>
                <c:pt idx="75">
                  <c:v>221.5</c:v>
                </c:pt>
                <c:pt idx="76">
                  <c:v>222</c:v>
                </c:pt>
                <c:pt idx="77">
                  <c:v>222.5</c:v>
                </c:pt>
                <c:pt idx="78">
                  <c:v>223</c:v>
                </c:pt>
                <c:pt idx="79">
                  <c:v>223.5</c:v>
                </c:pt>
                <c:pt idx="80">
                  <c:v>224</c:v>
                </c:pt>
                <c:pt idx="81">
                  <c:v>224.5</c:v>
                </c:pt>
                <c:pt idx="82">
                  <c:v>225</c:v>
                </c:pt>
                <c:pt idx="83">
                  <c:v>225.5</c:v>
                </c:pt>
                <c:pt idx="84">
                  <c:v>226</c:v>
                </c:pt>
                <c:pt idx="85">
                  <c:v>226.5</c:v>
                </c:pt>
                <c:pt idx="86">
                  <c:v>227</c:v>
                </c:pt>
                <c:pt idx="87">
                  <c:v>227.5</c:v>
                </c:pt>
                <c:pt idx="88">
                  <c:v>228</c:v>
                </c:pt>
                <c:pt idx="89">
                  <c:v>228.5</c:v>
                </c:pt>
                <c:pt idx="90">
                  <c:v>229</c:v>
                </c:pt>
                <c:pt idx="91">
                  <c:v>229.5</c:v>
                </c:pt>
                <c:pt idx="92">
                  <c:v>230</c:v>
                </c:pt>
                <c:pt idx="93">
                  <c:v>230.5</c:v>
                </c:pt>
                <c:pt idx="94">
                  <c:v>231</c:v>
                </c:pt>
                <c:pt idx="95">
                  <c:v>231.5</c:v>
                </c:pt>
                <c:pt idx="96">
                  <c:v>232</c:v>
                </c:pt>
                <c:pt idx="97">
                  <c:v>232.5</c:v>
                </c:pt>
                <c:pt idx="98">
                  <c:v>233</c:v>
                </c:pt>
                <c:pt idx="99">
                  <c:v>233.5</c:v>
                </c:pt>
                <c:pt idx="100">
                  <c:v>234</c:v>
                </c:pt>
                <c:pt idx="101">
                  <c:v>234.5</c:v>
                </c:pt>
                <c:pt idx="102">
                  <c:v>235</c:v>
                </c:pt>
                <c:pt idx="103">
                  <c:v>235.5</c:v>
                </c:pt>
                <c:pt idx="104">
                  <c:v>236</c:v>
                </c:pt>
                <c:pt idx="105">
                  <c:v>236.5</c:v>
                </c:pt>
                <c:pt idx="106">
                  <c:v>237</c:v>
                </c:pt>
                <c:pt idx="107">
                  <c:v>237.5</c:v>
                </c:pt>
                <c:pt idx="108">
                  <c:v>238</c:v>
                </c:pt>
                <c:pt idx="109">
                  <c:v>238.5</c:v>
                </c:pt>
                <c:pt idx="110">
                  <c:v>239</c:v>
                </c:pt>
                <c:pt idx="111">
                  <c:v>239.5</c:v>
                </c:pt>
                <c:pt idx="112">
                  <c:v>240</c:v>
                </c:pt>
                <c:pt idx="113">
                  <c:v>240.5</c:v>
                </c:pt>
                <c:pt idx="114">
                  <c:v>241</c:v>
                </c:pt>
                <c:pt idx="115">
                  <c:v>241.5</c:v>
                </c:pt>
                <c:pt idx="116">
                  <c:v>242</c:v>
                </c:pt>
                <c:pt idx="117">
                  <c:v>242.5</c:v>
                </c:pt>
                <c:pt idx="118">
                  <c:v>243</c:v>
                </c:pt>
                <c:pt idx="119">
                  <c:v>243.5</c:v>
                </c:pt>
                <c:pt idx="120">
                  <c:v>244</c:v>
                </c:pt>
                <c:pt idx="121">
                  <c:v>244.5</c:v>
                </c:pt>
                <c:pt idx="122">
                  <c:v>245</c:v>
                </c:pt>
                <c:pt idx="123">
                  <c:v>245.5</c:v>
                </c:pt>
                <c:pt idx="124">
                  <c:v>246</c:v>
                </c:pt>
                <c:pt idx="125">
                  <c:v>246.5</c:v>
                </c:pt>
                <c:pt idx="126">
                  <c:v>247</c:v>
                </c:pt>
                <c:pt idx="127">
                  <c:v>247.5</c:v>
                </c:pt>
                <c:pt idx="128">
                  <c:v>248</c:v>
                </c:pt>
                <c:pt idx="129">
                  <c:v>248.5</c:v>
                </c:pt>
                <c:pt idx="130">
                  <c:v>249</c:v>
                </c:pt>
                <c:pt idx="131">
                  <c:v>249.5</c:v>
                </c:pt>
                <c:pt idx="132">
                  <c:v>250</c:v>
                </c:pt>
                <c:pt idx="133">
                  <c:v>250.5</c:v>
                </c:pt>
                <c:pt idx="134">
                  <c:v>251</c:v>
                </c:pt>
                <c:pt idx="135">
                  <c:v>251.5</c:v>
                </c:pt>
                <c:pt idx="136">
                  <c:v>252</c:v>
                </c:pt>
                <c:pt idx="137">
                  <c:v>252.5</c:v>
                </c:pt>
                <c:pt idx="138">
                  <c:v>253</c:v>
                </c:pt>
                <c:pt idx="139">
                  <c:v>253.5</c:v>
                </c:pt>
                <c:pt idx="140">
                  <c:v>254</c:v>
                </c:pt>
                <c:pt idx="141">
                  <c:v>254.5</c:v>
                </c:pt>
                <c:pt idx="142">
                  <c:v>255</c:v>
                </c:pt>
                <c:pt idx="143">
                  <c:v>255.5</c:v>
                </c:pt>
                <c:pt idx="144">
                  <c:v>256</c:v>
                </c:pt>
                <c:pt idx="145">
                  <c:v>256.5</c:v>
                </c:pt>
                <c:pt idx="146">
                  <c:v>257</c:v>
                </c:pt>
                <c:pt idx="147">
                  <c:v>257.5</c:v>
                </c:pt>
                <c:pt idx="148">
                  <c:v>258</c:v>
                </c:pt>
                <c:pt idx="149">
                  <c:v>258.5</c:v>
                </c:pt>
                <c:pt idx="150">
                  <c:v>259</c:v>
                </c:pt>
                <c:pt idx="151">
                  <c:v>259.5</c:v>
                </c:pt>
                <c:pt idx="152">
                  <c:v>260</c:v>
                </c:pt>
                <c:pt idx="153">
                  <c:v>260.5</c:v>
                </c:pt>
                <c:pt idx="154">
                  <c:v>261</c:v>
                </c:pt>
                <c:pt idx="155">
                  <c:v>261.5</c:v>
                </c:pt>
                <c:pt idx="156">
                  <c:v>262</c:v>
                </c:pt>
                <c:pt idx="157">
                  <c:v>262.5</c:v>
                </c:pt>
                <c:pt idx="158">
                  <c:v>263</c:v>
                </c:pt>
                <c:pt idx="159">
                  <c:v>263.5</c:v>
                </c:pt>
                <c:pt idx="160">
                  <c:v>264</c:v>
                </c:pt>
                <c:pt idx="161">
                  <c:v>264.5</c:v>
                </c:pt>
                <c:pt idx="162">
                  <c:v>265</c:v>
                </c:pt>
                <c:pt idx="163">
                  <c:v>265.5</c:v>
                </c:pt>
                <c:pt idx="164">
                  <c:v>266</c:v>
                </c:pt>
                <c:pt idx="165">
                  <c:v>266.5</c:v>
                </c:pt>
                <c:pt idx="166">
                  <c:v>267</c:v>
                </c:pt>
                <c:pt idx="167">
                  <c:v>267.5</c:v>
                </c:pt>
                <c:pt idx="168">
                  <c:v>268</c:v>
                </c:pt>
                <c:pt idx="169">
                  <c:v>268.5</c:v>
                </c:pt>
                <c:pt idx="170">
                  <c:v>269</c:v>
                </c:pt>
                <c:pt idx="171">
                  <c:v>269.5</c:v>
                </c:pt>
                <c:pt idx="172">
                  <c:v>270</c:v>
                </c:pt>
                <c:pt idx="173">
                  <c:v>270.5</c:v>
                </c:pt>
                <c:pt idx="174">
                  <c:v>271</c:v>
                </c:pt>
                <c:pt idx="175">
                  <c:v>271.5</c:v>
                </c:pt>
                <c:pt idx="176">
                  <c:v>272</c:v>
                </c:pt>
                <c:pt idx="177">
                  <c:v>272.5</c:v>
                </c:pt>
                <c:pt idx="178">
                  <c:v>273</c:v>
                </c:pt>
                <c:pt idx="179">
                  <c:v>273.5</c:v>
                </c:pt>
                <c:pt idx="180">
                  <c:v>274</c:v>
                </c:pt>
                <c:pt idx="181">
                  <c:v>274.5</c:v>
                </c:pt>
                <c:pt idx="182">
                  <c:v>275</c:v>
                </c:pt>
                <c:pt idx="183">
                  <c:v>275.5</c:v>
                </c:pt>
                <c:pt idx="184">
                  <c:v>276</c:v>
                </c:pt>
                <c:pt idx="185">
                  <c:v>276.5</c:v>
                </c:pt>
                <c:pt idx="186">
                  <c:v>277</c:v>
                </c:pt>
                <c:pt idx="187">
                  <c:v>277.5</c:v>
                </c:pt>
                <c:pt idx="188">
                  <c:v>278</c:v>
                </c:pt>
                <c:pt idx="189">
                  <c:v>278.5</c:v>
                </c:pt>
                <c:pt idx="190">
                  <c:v>279</c:v>
                </c:pt>
                <c:pt idx="191">
                  <c:v>279.5</c:v>
                </c:pt>
                <c:pt idx="192">
                  <c:v>280</c:v>
                </c:pt>
                <c:pt idx="193">
                  <c:v>280.5</c:v>
                </c:pt>
                <c:pt idx="194">
                  <c:v>281</c:v>
                </c:pt>
                <c:pt idx="195">
                  <c:v>281.5</c:v>
                </c:pt>
                <c:pt idx="196">
                  <c:v>282</c:v>
                </c:pt>
                <c:pt idx="197">
                  <c:v>282.5</c:v>
                </c:pt>
                <c:pt idx="198">
                  <c:v>283</c:v>
                </c:pt>
                <c:pt idx="199">
                  <c:v>283.5</c:v>
                </c:pt>
                <c:pt idx="200">
                  <c:v>284</c:v>
                </c:pt>
                <c:pt idx="201">
                  <c:v>284.5</c:v>
                </c:pt>
                <c:pt idx="202">
                  <c:v>285</c:v>
                </c:pt>
                <c:pt idx="203">
                  <c:v>285.5</c:v>
                </c:pt>
                <c:pt idx="204">
                  <c:v>286</c:v>
                </c:pt>
                <c:pt idx="205">
                  <c:v>286.5</c:v>
                </c:pt>
                <c:pt idx="206">
                  <c:v>287</c:v>
                </c:pt>
                <c:pt idx="207">
                  <c:v>287.5</c:v>
                </c:pt>
                <c:pt idx="208">
                  <c:v>288</c:v>
                </c:pt>
                <c:pt idx="209">
                  <c:v>288.5</c:v>
                </c:pt>
                <c:pt idx="210">
                  <c:v>289</c:v>
                </c:pt>
                <c:pt idx="211">
                  <c:v>289.5</c:v>
                </c:pt>
                <c:pt idx="212">
                  <c:v>290</c:v>
                </c:pt>
                <c:pt idx="213">
                  <c:v>290.5</c:v>
                </c:pt>
                <c:pt idx="214">
                  <c:v>291</c:v>
                </c:pt>
                <c:pt idx="215">
                  <c:v>291.5</c:v>
                </c:pt>
                <c:pt idx="216">
                  <c:v>292</c:v>
                </c:pt>
                <c:pt idx="217">
                  <c:v>292.5</c:v>
                </c:pt>
                <c:pt idx="218">
                  <c:v>293</c:v>
                </c:pt>
                <c:pt idx="219">
                  <c:v>293.5</c:v>
                </c:pt>
                <c:pt idx="220">
                  <c:v>294</c:v>
                </c:pt>
                <c:pt idx="221">
                  <c:v>294.5</c:v>
                </c:pt>
                <c:pt idx="222">
                  <c:v>295</c:v>
                </c:pt>
                <c:pt idx="223">
                  <c:v>295.5</c:v>
                </c:pt>
                <c:pt idx="224">
                  <c:v>296</c:v>
                </c:pt>
                <c:pt idx="225">
                  <c:v>296.5</c:v>
                </c:pt>
                <c:pt idx="226">
                  <c:v>297</c:v>
                </c:pt>
                <c:pt idx="227">
                  <c:v>297.5</c:v>
                </c:pt>
                <c:pt idx="228">
                  <c:v>298</c:v>
                </c:pt>
                <c:pt idx="229">
                  <c:v>298.5</c:v>
                </c:pt>
                <c:pt idx="230">
                  <c:v>299</c:v>
                </c:pt>
                <c:pt idx="231">
                  <c:v>299.5</c:v>
                </c:pt>
                <c:pt idx="232">
                  <c:v>300</c:v>
                </c:pt>
                <c:pt idx="233">
                  <c:v>300.5</c:v>
                </c:pt>
                <c:pt idx="234">
                  <c:v>301</c:v>
                </c:pt>
                <c:pt idx="235">
                  <c:v>301.5</c:v>
                </c:pt>
                <c:pt idx="236">
                  <c:v>302</c:v>
                </c:pt>
                <c:pt idx="237">
                  <c:v>302.5</c:v>
                </c:pt>
                <c:pt idx="238">
                  <c:v>303</c:v>
                </c:pt>
                <c:pt idx="239">
                  <c:v>303.5</c:v>
                </c:pt>
                <c:pt idx="240">
                  <c:v>304</c:v>
                </c:pt>
                <c:pt idx="241">
                  <c:v>304.5</c:v>
                </c:pt>
                <c:pt idx="242">
                  <c:v>305</c:v>
                </c:pt>
                <c:pt idx="243">
                  <c:v>305.5</c:v>
                </c:pt>
                <c:pt idx="244">
                  <c:v>306</c:v>
                </c:pt>
                <c:pt idx="245">
                  <c:v>306.5</c:v>
                </c:pt>
                <c:pt idx="246">
                  <c:v>307</c:v>
                </c:pt>
                <c:pt idx="247">
                  <c:v>307.5</c:v>
                </c:pt>
                <c:pt idx="248">
                  <c:v>308</c:v>
                </c:pt>
                <c:pt idx="249">
                  <c:v>308.5</c:v>
                </c:pt>
                <c:pt idx="250">
                  <c:v>309</c:v>
                </c:pt>
                <c:pt idx="251">
                  <c:v>309.5</c:v>
                </c:pt>
                <c:pt idx="252">
                  <c:v>310</c:v>
                </c:pt>
                <c:pt idx="253">
                  <c:v>310.5</c:v>
                </c:pt>
                <c:pt idx="254">
                  <c:v>311</c:v>
                </c:pt>
                <c:pt idx="255">
                  <c:v>311.5</c:v>
                </c:pt>
                <c:pt idx="256">
                  <c:v>312</c:v>
                </c:pt>
                <c:pt idx="257">
                  <c:v>312.5</c:v>
                </c:pt>
                <c:pt idx="258">
                  <c:v>313</c:v>
                </c:pt>
                <c:pt idx="259">
                  <c:v>313.5</c:v>
                </c:pt>
                <c:pt idx="260">
                  <c:v>314</c:v>
                </c:pt>
                <c:pt idx="261">
                  <c:v>314.5</c:v>
                </c:pt>
                <c:pt idx="262">
                  <c:v>315</c:v>
                </c:pt>
                <c:pt idx="263">
                  <c:v>315.5</c:v>
                </c:pt>
                <c:pt idx="264">
                  <c:v>316</c:v>
                </c:pt>
                <c:pt idx="265">
                  <c:v>316.5</c:v>
                </c:pt>
                <c:pt idx="266">
                  <c:v>317</c:v>
                </c:pt>
                <c:pt idx="267">
                  <c:v>317.5</c:v>
                </c:pt>
                <c:pt idx="268">
                  <c:v>318</c:v>
                </c:pt>
                <c:pt idx="269">
                  <c:v>318.5</c:v>
                </c:pt>
                <c:pt idx="270">
                  <c:v>319</c:v>
                </c:pt>
                <c:pt idx="271">
                  <c:v>319.5</c:v>
                </c:pt>
                <c:pt idx="272">
                  <c:v>320</c:v>
                </c:pt>
                <c:pt idx="273">
                  <c:v>320.5</c:v>
                </c:pt>
                <c:pt idx="274">
                  <c:v>321</c:v>
                </c:pt>
                <c:pt idx="275">
                  <c:v>321.5</c:v>
                </c:pt>
                <c:pt idx="276">
                  <c:v>322</c:v>
                </c:pt>
                <c:pt idx="277">
                  <c:v>322.5</c:v>
                </c:pt>
                <c:pt idx="278">
                  <c:v>323</c:v>
                </c:pt>
                <c:pt idx="279">
                  <c:v>323.5</c:v>
                </c:pt>
                <c:pt idx="280">
                  <c:v>324</c:v>
                </c:pt>
                <c:pt idx="281">
                  <c:v>324.5</c:v>
                </c:pt>
                <c:pt idx="282">
                  <c:v>325</c:v>
                </c:pt>
                <c:pt idx="283">
                  <c:v>325.5</c:v>
                </c:pt>
                <c:pt idx="284">
                  <c:v>326</c:v>
                </c:pt>
                <c:pt idx="285">
                  <c:v>326.5</c:v>
                </c:pt>
                <c:pt idx="286">
                  <c:v>327</c:v>
                </c:pt>
                <c:pt idx="287">
                  <c:v>327.5</c:v>
                </c:pt>
                <c:pt idx="288">
                  <c:v>328</c:v>
                </c:pt>
                <c:pt idx="289">
                  <c:v>328.5</c:v>
                </c:pt>
                <c:pt idx="290">
                  <c:v>329</c:v>
                </c:pt>
                <c:pt idx="291">
                  <c:v>329.5</c:v>
                </c:pt>
                <c:pt idx="292">
                  <c:v>330</c:v>
                </c:pt>
                <c:pt idx="293">
                  <c:v>330.5</c:v>
                </c:pt>
                <c:pt idx="294">
                  <c:v>331</c:v>
                </c:pt>
                <c:pt idx="295">
                  <c:v>331.5</c:v>
                </c:pt>
                <c:pt idx="296">
                  <c:v>332</c:v>
                </c:pt>
                <c:pt idx="297">
                  <c:v>332.5</c:v>
                </c:pt>
                <c:pt idx="298">
                  <c:v>333</c:v>
                </c:pt>
                <c:pt idx="299">
                  <c:v>333.5</c:v>
                </c:pt>
                <c:pt idx="300">
                  <c:v>334</c:v>
                </c:pt>
                <c:pt idx="301">
                  <c:v>334.5</c:v>
                </c:pt>
                <c:pt idx="302">
                  <c:v>335</c:v>
                </c:pt>
                <c:pt idx="303">
                  <c:v>335.5</c:v>
                </c:pt>
                <c:pt idx="304">
                  <c:v>336</c:v>
                </c:pt>
                <c:pt idx="305">
                  <c:v>336.5</c:v>
                </c:pt>
                <c:pt idx="306">
                  <c:v>337</c:v>
                </c:pt>
                <c:pt idx="307">
                  <c:v>337.5</c:v>
                </c:pt>
                <c:pt idx="308">
                  <c:v>338</c:v>
                </c:pt>
                <c:pt idx="309">
                  <c:v>338.5</c:v>
                </c:pt>
                <c:pt idx="310">
                  <c:v>339</c:v>
                </c:pt>
                <c:pt idx="311">
                  <c:v>339.5</c:v>
                </c:pt>
                <c:pt idx="312">
                  <c:v>340</c:v>
                </c:pt>
                <c:pt idx="313">
                  <c:v>340.5</c:v>
                </c:pt>
                <c:pt idx="314">
                  <c:v>341</c:v>
                </c:pt>
                <c:pt idx="315">
                  <c:v>341.5</c:v>
                </c:pt>
                <c:pt idx="316">
                  <c:v>342</c:v>
                </c:pt>
                <c:pt idx="317">
                  <c:v>342.5</c:v>
                </c:pt>
                <c:pt idx="318">
                  <c:v>343</c:v>
                </c:pt>
                <c:pt idx="319">
                  <c:v>343.5</c:v>
                </c:pt>
                <c:pt idx="320">
                  <c:v>344</c:v>
                </c:pt>
                <c:pt idx="321">
                  <c:v>344.5</c:v>
                </c:pt>
                <c:pt idx="322">
                  <c:v>345</c:v>
                </c:pt>
                <c:pt idx="323">
                  <c:v>345.5</c:v>
                </c:pt>
                <c:pt idx="324">
                  <c:v>346</c:v>
                </c:pt>
                <c:pt idx="325">
                  <c:v>346.5</c:v>
                </c:pt>
                <c:pt idx="326">
                  <c:v>347</c:v>
                </c:pt>
                <c:pt idx="327">
                  <c:v>347.5</c:v>
                </c:pt>
                <c:pt idx="328">
                  <c:v>348</c:v>
                </c:pt>
                <c:pt idx="329">
                  <c:v>348.5</c:v>
                </c:pt>
                <c:pt idx="330">
                  <c:v>349</c:v>
                </c:pt>
                <c:pt idx="331">
                  <c:v>349.5</c:v>
                </c:pt>
                <c:pt idx="332">
                  <c:v>350</c:v>
                </c:pt>
                <c:pt idx="333">
                  <c:v>350.5</c:v>
                </c:pt>
                <c:pt idx="334">
                  <c:v>351</c:v>
                </c:pt>
                <c:pt idx="335">
                  <c:v>351.5</c:v>
                </c:pt>
                <c:pt idx="336">
                  <c:v>352</c:v>
                </c:pt>
                <c:pt idx="337">
                  <c:v>352.5</c:v>
                </c:pt>
                <c:pt idx="338">
                  <c:v>353</c:v>
                </c:pt>
                <c:pt idx="339">
                  <c:v>353.5</c:v>
                </c:pt>
                <c:pt idx="340">
                  <c:v>354</c:v>
                </c:pt>
                <c:pt idx="341">
                  <c:v>354.5</c:v>
                </c:pt>
                <c:pt idx="342">
                  <c:v>355</c:v>
                </c:pt>
                <c:pt idx="343">
                  <c:v>355.5</c:v>
                </c:pt>
                <c:pt idx="344">
                  <c:v>356</c:v>
                </c:pt>
                <c:pt idx="345">
                  <c:v>356.5</c:v>
                </c:pt>
                <c:pt idx="346">
                  <c:v>357</c:v>
                </c:pt>
                <c:pt idx="347">
                  <c:v>357.5</c:v>
                </c:pt>
                <c:pt idx="348">
                  <c:v>358</c:v>
                </c:pt>
                <c:pt idx="349">
                  <c:v>358.5</c:v>
                </c:pt>
                <c:pt idx="350">
                  <c:v>359</c:v>
                </c:pt>
                <c:pt idx="351">
                  <c:v>359.5</c:v>
                </c:pt>
                <c:pt idx="352">
                  <c:v>360</c:v>
                </c:pt>
                <c:pt idx="353">
                  <c:v>360.5</c:v>
                </c:pt>
                <c:pt idx="354">
                  <c:v>361</c:v>
                </c:pt>
                <c:pt idx="355">
                  <c:v>361.5</c:v>
                </c:pt>
                <c:pt idx="356">
                  <c:v>362</c:v>
                </c:pt>
                <c:pt idx="357">
                  <c:v>362.5</c:v>
                </c:pt>
                <c:pt idx="358">
                  <c:v>363</c:v>
                </c:pt>
                <c:pt idx="359">
                  <c:v>363.5</c:v>
                </c:pt>
                <c:pt idx="360">
                  <c:v>364</c:v>
                </c:pt>
                <c:pt idx="361">
                  <c:v>364.5</c:v>
                </c:pt>
                <c:pt idx="362">
                  <c:v>365</c:v>
                </c:pt>
                <c:pt idx="363">
                  <c:v>365.5</c:v>
                </c:pt>
                <c:pt idx="364">
                  <c:v>366</c:v>
                </c:pt>
                <c:pt idx="365">
                  <c:v>366.5</c:v>
                </c:pt>
                <c:pt idx="366">
                  <c:v>367</c:v>
                </c:pt>
                <c:pt idx="367">
                  <c:v>367.5</c:v>
                </c:pt>
                <c:pt idx="368">
                  <c:v>368</c:v>
                </c:pt>
                <c:pt idx="369">
                  <c:v>368.5</c:v>
                </c:pt>
                <c:pt idx="370">
                  <c:v>369</c:v>
                </c:pt>
                <c:pt idx="371">
                  <c:v>369.5</c:v>
                </c:pt>
                <c:pt idx="372">
                  <c:v>370</c:v>
                </c:pt>
                <c:pt idx="373">
                  <c:v>370.5</c:v>
                </c:pt>
                <c:pt idx="374">
                  <c:v>371</c:v>
                </c:pt>
                <c:pt idx="375">
                  <c:v>371.5</c:v>
                </c:pt>
                <c:pt idx="376">
                  <c:v>372</c:v>
                </c:pt>
                <c:pt idx="377">
                  <c:v>372.5</c:v>
                </c:pt>
                <c:pt idx="378">
                  <c:v>373</c:v>
                </c:pt>
                <c:pt idx="379">
                  <c:v>373.5</c:v>
                </c:pt>
                <c:pt idx="380">
                  <c:v>374</c:v>
                </c:pt>
                <c:pt idx="381">
                  <c:v>374.5</c:v>
                </c:pt>
                <c:pt idx="382">
                  <c:v>375</c:v>
                </c:pt>
                <c:pt idx="383">
                  <c:v>375.5</c:v>
                </c:pt>
                <c:pt idx="384">
                  <c:v>376</c:v>
                </c:pt>
                <c:pt idx="385">
                  <c:v>376.5</c:v>
                </c:pt>
                <c:pt idx="386">
                  <c:v>377</c:v>
                </c:pt>
                <c:pt idx="387">
                  <c:v>377.5</c:v>
                </c:pt>
                <c:pt idx="388">
                  <c:v>378</c:v>
                </c:pt>
                <c:pt idx="389">
                  <c:v>378.5</c:v>
                </c:pt>
                <c:pt idx="390">
                  <c:v>379</c:v>
                </c:pt>
                <c:pt idx="391">
                  <c:v>379.5</c:v>
                </c:pt>
                <c:pt idx="392">
                  <c:v>380</c:v>
                </c:pt>
                <c:pt idx="393">
                  <c:v>380.5</c:v>
                </c:pt>
                <c:pt idx="394">
                  <c:v>381</c:v>
                </c:pt>
                <c:pt idx="395">
                  <c:v>381.5</c:v>
                </c:pt>
                <c:pt idx="396">
                  <c:v>382</c:v>
                </c:pt>
                <c:pt idx="397">
                  <c:v>382.5</c:v>
                </c:pt>
                <c:pt idx="398">
                  <c:v>383</c:v>
                </c:pt>
                <c:pt idx="399">
                  <c:v>383.5</c:v>
                </c:pt>
                <c:pt idx="400">
                  <c:v>384</c:v>
                </c:pt>
                <c:pt idx="401">
                  <c:v>384.5</c:v>
                </c:pt>
                <c:pt idx="402">
                  <c:v>385</c:v>
                </c:pt>
                <c:pt idx="403">
                  <c:v>385.5</c:v>
                </c:pt>
                <c:pt idx="404">
                  <c:v>386</c:v>
                </c:pt>
                <c:pt idx="405">
                  <c:v>386.5</c:v>
                </c:pt>
                <c:pt idx="406">
                  <c:v>387</c:v>
                </c:pt>
                <c:pt idx="407">
                  <c:v>387.5</c:v>
                </c:pt>
                <c:pt idx="408">
                  <c:v>388</c:v>
                </c:pt>
                <c:pt idx="409">
                  <c:v>388.5</c:v>
                </c:pt>
                <c:pt idx="410">
                  <c:v>389</c:v>
                </c:pt>
                <c:pt idx="411">
                  <c:v>389.5</c:v>
                </c:pt>
                <c:pt idx="412">
                  <c:v>390</c:v>
                </c:pt>
                <c:pt idx="413">
                  <c:v>390.5</c:v>
                </c:pt>
                <c:pt idx="414">
                  <c:v>391</c:v>
                </c:pt>
                <c:pt idx="415">
                  <c:v>391.5</c:v>
                </c:pt>
                <c:pt idx="416">
                  <c:v>392</c:v>
                </c:pt>
                <c:pt idx="417">
                  <c:v>392.5</c:v>
                </c:pt>
                <c:pt idx="418">
                  <c:v>393</c:v>
                </c:pt>
                <c:pt idx="419">
                  <c:v>393.5</c:v>
                </c:pt>
                <c:pt idx="420">
                  <c:v>394</c:v>
                </c:pt>
                <c:pt idx="421">
                  <c:v>394.5</c:v>
                </c:pt>
                <c:pt idx="422">
                  <c:v>395</c:v>
                </c:pt>
                <c:pt idx="423">
                  <c:v>395.5</c:v>
                </c:pt>
                <c:pt idx="424">
                  <c:v>396</c:v>
                </c:pt>
                <c:pt idx="425">
                  <c:v>396.5</c:v>
                </c:pt>
                <c:pt idx="426">
                  <c:v>397</c:v>
                </c:pt>
                <c:pt idx="427">
                  <c:v>397.5</c:v>
                </c:pt>
                <c:pt idx="428">
                  <c:v>398</c:v>
                </c:pt>
                <c:pt idx="429">
                  <c:v>398.5</c:v>
                </c:pt>
                <c:pt idx="430">
                  <c:v>399</c:v>
                </c:pt>
                <c:pt idx="431">
                  <c:v>399.5</c:v>
                </c:pt>
                <c:pt idx="432">
                  <c:v>400</c:v>
                </c:pt>
                <c:pt idx="433">
                  <c:v>400.5</c:v>
                </c:pt>
                <c:pt idx="434">
                  <c:v>401</c:v>
                </c:pt>
                <c:pt idx="435">
                  <c:v>401.5</c:v>
                </c:pt>
                <c:pt idx="436">
                  <c:v>402</c:v>
                </c:pt>
                <c:pt idx="437">
                  <c:v>402.5</c:v>
                </c:pt>
                <c:pt idx="438">
                  <c:v>403</c:v>
                </c:pt>
                <c:pt idx="439">
                  <c:v>403.5</c:v>
                </c:pt>
                <c:pt idx="440">
                  <c:v>404</c:v>
                </c:pt>
                <c:pt idx="441">
                  <c:v>404.5</c:v>
                </c:pt>
                <c:pt idx="442">
                  <c:v>405</c:v>
                </c:pt>
                <c:pt idx="443">
                  <c:v>405.5</c:v>
                </c:pt>
                <c:pt idx="444">
                  <c:v>406</c:v>
                </c:pt>
                <c:pt idx="445">
                  <c:v>406.5</c:v>
                </c:pt>
                <c:pt idx="446">
                  <c:v>407</c:v>
                </c:pt>
                <c:pt idx="447">
                  <c:v>407.5</c:v>
                </c:pt>
                <c:pt idx="448">
                  <c:v>408</c:v>
                </c:pt>
                <c:pt idx="449">
                  <c:v>408.5</c:v>
                </c:pt>
                <c:pt idx="450">
                  <c:v>409</c:v>
                </c:pt>
                <c:pt idx="451">
                  <c:v>409.5</c:v>
                </c:pt>
                <c:pt idx="452">
                  <c:v>410</c:v>
                </c:pt>
                <c:pt idx="453">
                  <c:v>410.5</c:v>
                </c:pt>
                <c:pt idx="454">
                  <c:v>411</c:v>
                </c:pt>
                <c:pt idx="455">
                  <c:v>411.5</c:v>
                </c:pt>
                <c:pt idx="456">
                  <c:v>412</c:v>
                </c:pt>
                <c:pt idx="457">
                  <c:v>412.5</c:v>
                </c:pt>
                <c:pt idx="458">
                  <c:v>413</c:v>
                </c:pt>
                <c:pt idx="459">
                  <c:v>413.5</c:v>
                </c:pt>
                <c:pt idx="460">
                  <c:v>414</c:v>
                </c:pt>
                <c:pt idx="461">
                  <c:v>414.5</c:v>
                </c:pt>
                <c:pt idx="462">
                  <c:v>415</c:v>
                </c:pt>
                <c:pt idx="463">
                  <c:v>415.5</c:v>
                </c:pt>
                <c:pt idx="464">
                  <c:v>416</c:v>
                </c:pt>
                <c:pt idx="465">
                  <c:v>416.5</c:v>
                </c:pt>
                <c:pt idx="466">
                  <c:v>417</c:v>
                </c:pt>
                <c:pt idx="467">
                  <c:v>417.5</c:v>
                </c:pt>
                <c:pt idx="468">
                  <c:v>418</c:v>
                </c:pt>
                <c:pt idx="469">
                  <c:v>418.5</c:v>
                </c:pt>
                <c:pt idx="470">
                  <c:v>419</c:v>
                </c:pt>
                <c:pt idx="471">
                  <c:v>419.5</c:v>
                </c:pt>
                <c:pt idx="472">
                  <c:v>420</c:v>
                </c:pt>
                <c:pt idx="473">
                  <c:v>420.5</c:v>
                </c:pt>
                <c:pt idx="474">
                  <c:v>421</c:v>
                </c:pt>
                <c:pt idx="475">
                  <c:v>421.5</c:v>
                </c:pt>
                <c:pt idx="476">
                  <c:v>422</c:v>
                </c:pt>
                <c:pt idx="477">
                  <c:v>422.5</c:v>
                </c:pt>
                <c:pt idx="478">
                  <c:v>423</c:v>
                </c:pt>
                <c:pt idx="479">
                  <c:v>423.5</c:v>
                </c:pt>
                <c:pt idx="480">
                  <c:v>424</c:v>
                </c:pt>
                <c:pt idx="481">
                  <c:v>424.5</c:v>
                </c:pt>
                <c:pt idx="482">
                  <c:v>425</c:v>
                </c:pt>
                <c:pt idx="483">
                  <c:v>425.5</c:v>
                </c:pt>
                <c:pt idx="484">
                  <c:v>426</c:v>
                </c:pt>
                <c:pt idx="485">
                  <c:v>426.5</c:v>
                </c:pt>
                <c:pt idx="486">
                  <c:v>427</c:v>
                </c:pt>
                <c:pt idx="487">
                  <c:v>427.5</c:v>
                </c:pt>
                <c:pt idx="488">
                  <c:v>428</c:v>
                </c:pt>
                <c:pt idx="489">
                  <c:v>428.5</c:v>
                </c:pt>
                <c:pt idx="490">
                  <c:v>429</c:v>
                </c:pt>
                <c:pt idx="491">
                  <c:v>429.5</c:v>
                </c:pt>
                <c:pt idx="492">
                  <c:v>430</c:v>
                </c:pt>
                <c:pt idx="493">
                  <c:v>430.5</c:v>
                </c:pt>
                <c:pt idx="494">
                  <c:v>431</c:v>
                </c:pt>
                <c:pt idx="495">
                  <c:v>431.5</c:v>
                </c:pt>
                <c:pt idx="496">
                  <c:v>432</c:v>
                </c:pt>
                <c:pt idx="497">
                  <c:v>432.5</c:v>
                </c:pt>
                <c:pt idx="498">
                  <c:v>433</c:v>
                </c:pt>
                <c:pt idx="499">
                  <c:v>433.5</c:v>
                </c:pt>
                <c:pt idx="500">
                  <c:v>434</c:v>
                </c:pt>
                <c:pt idx="501">
                  <c:v>434.5</c:v>
                </c:pt>
                <c:pt idx="502">
                  <c:v>435</c:v>
                </c:pt>
                <c:pt idx="503">
                  <c:v>435.5</c:v>
                </c:pt>
                <c:pt idx="504">
                  <c:v>436</c:v>
                </c:pt>
                <c:pt idx="505">
                  <c:v>436.5</c:v>
                </c:pt>
                <c:pt idx="506">
                  <c:v>437</c:v>
                </c:pt>
                <c:pt idx="507">
                  <c:v>437.5</c:v>
                </c:pt>
                <c:pt idx="508">
                  <c:v>438</c:v>
                </c:pt>
                <c:pt idx="509">
                  <c:v>438.5</c:v>
                </c:pt>
                <c:pt idx="510">
                  <c:v>439</c:v>
                </c:pt>
                <c:pt idx="511">
                  <c:v>439.5</c:v>
                </c:pt>
                <c:pt idx="512">
                  <c:v>440</c:v>
                </c:pt>
                <c:pt idx="513">
                  <c:v>440.5</c:v>
                </c:pt>
                <c:pt idx="514">
                  <c:v>441</c:v>
                </c:pt>
                <c:pt idx="515">
                  <c:v>441.5</c:v>
                </c:pt>
                <c:pt idx="516">
                  <c:v>442</c:v>
                </c:pt>
                <c:pt idx="517">
                  <c:v>442.5</c:v>
                </c:pt>
                <c:pt idx="518">
                  <c:v>443</c:v>
                </c:pt>
                <c:pt idx="519">
                  <c:v>443.5</c:v>
                </c:pt>
                <c:pt idx="520">
                  <c:v>444</c:v>
                </c:pt>
                <c:pt idx="521">
                  <c:v>444.5</c:v>
                </c:pt>
                <c:pt idx="522">
                  <c:v>445</c:v>
                </c:pt>
                <c:pt idx="523">
                  <c:v>445.5</c:v>
                </c:pt>
                <c:pt idx="524">
                  <c:v>446</c:v>
                </c:pt>
                <c:pt idx="525">
                  <c:v>446.5</c:v>
                </c:pt>
                <c:pt idx="526">
                  <c:v>447</c:v>
                </c:pt>
                <c:pt idx="527">
                  <c:v>447.5</c:v>
                </c:pt>
                <c:pt idx="528">
                  <c:v>448</c:v>
                </c:pt>
                <c:pt idx="529">
                  <c:v>448.5</c:v>
                </c:pt>
                <c:pt idx="530">
                  <c:v>449</c:v>
                </c:pt>
                <c:pt idx="531">
                  <c:v>449.5</c:v>
                </c:pt>
                <c:pt idx="532">
                  <c:v>450</c:v>
                </c:pt>
                <c:pt idx="533">
                  <c:v>450.5</c:v>
                </c:pt>
                <c:pt idx="534">
                  <c:v>451</c:v>
                </c:pt>
                <c:pt idx="535">
                  <c:v>451.5</c:v>
                </c:pt>
                <c:pt idx="536">
                  <c:v>452</c:v>
                </c:pt>
                <c:pt idx="537">
                  <c:v>452.5</c:v>
                </c:pt>
                <c:pt idx="538">
                  <c:v>453</c:v>
                </c:pt>
                <c:pt idx="539">
                  <c:v>453.5</c:v>
                </c:pt>
                <c:pt idx="540">
                  <c:v>454</c:v>
                </c:pt>
                <c:pt idx="541">
                  <c:v>454.5</c:v>
                </c:pt>
                <c:pt idx="542">
                  <c:v>455</c:v>
                </c:pt>
                <c:pt idx="543">
                  <c:v>455.5</c:v>
                </c:pt>
                <c:pt idx="544">
                  <c:v>456</c:v>
                </c:pt>
                <c:pt idx="545">
                  <c:v>456.5</c:v>
                </c:pt>
                <c:pt idx="546">
                  <c:v>457</c:v>
                </c:pt>
                <c:pt idx="547">
                  <c:v>457.5</c:v>
                </c:pt>
                <c:pt idx="548">
                  <c:v>458</c:v>
                </c:pt>
                <c:pt idx="549">
                  <c:v>458.5</c:v>
                </c:pt>
                <c:pt idx="550">
                  <c:v>459</c:v>
                </c:pt>
                <c:pt idx="551">
                  <c:v>459.5</c:v>
                </c:pt>
                <c:pt idx="552">
                  <c:v>460</c:v>
                </c:pt>
                <c:pt idx="553">
                  <c:v>460.5</c:v>
                </c:pt>
                <c:pt idx="554">
                  <c:v>461</c:v>
                </c:pt>
                <c:pt idx="555">
                  <c:v>461.5</c:v>
                </c:pt>
                <c:pt idx="556">
                  <c:v>462</c:v>
                </c:pt>
                <c:pt idx="557">
                  <c:v>462.5</c:v>
                </c:pt>
                <c:pt idx="558">
                  <c:v>463</c:v>
                </c:pt>
                <c:pt idx="559">
                  <c:v>463.5</c:v>
                </c:pt>
                <c:pt idx="560">
                  <c:v>464</c:v>
                </c:pt>
                <c:pt idx="561">
                  <c:v>464.5</c:v>
                </c:pt>
                <c:pt idx="562">
                  <c:v>465</c:v>
                </c:pt>
                <c:pt idx="563">
                  <c:v>465.5</c:v>
                </c:pt>
                <c:pt idx="564">
                  <c:v>466</c:v>
                </c:pt>
                <c:pt idx="565">
                  <c:v>466.5</c:v>
                </c:pt>
                <c:pt idx="566">
                  <c:v>467</c:v>
                </c:pt>
                <c:pt idx="567">
                  <c:v>467.5</c:v>
                </c:pt>
                <c:pt idx="568">
                  <c:v>468</c:v>
                </c:pt>
                <c:pt idx="569">
                  <c:v>468.5</c:v>
                </c:pt>
                <c:pt idx="570">
                  <c:v>469</c:v>
                </c:pt>
                <c:pt idx="571">
                  <c:v>469.5</c:v>
                </c:pt>
                <c:pt idx="572">
                  <c:v>470</c:v>
                </c:pt>
                <c:pt idx="573">
                  <c:v>470.5</c:v>
                </c:pt>
                <c:pt idx="574">
                  <c:v>471</c:v>
                </c:pt>
                <c:pt idx="575">
                  <c:v>471.5</c:v>
                </c:pt>
                <c:pt idx="576">
                  <c:v>472</c:v>
                </c:pt>
                <c:pt idx="577">
                  <c:v>472.5</c:v>
                </c:pt>
                <c:pt idx="578">
                  <c:v>473</c:v>
                </c:pt>
                <c:pt idx="579">
                  <c:v>473.5</c:v>
                </c:pt>
                <c:pt idx="580">
                  <c:v>474</c:v>
                </c:pt>
                <c:pt idx="581">
                  <c:v>474.5</c:v>
                </c:pt>
                <c:pt idx="582">
                  <c:v>475</c:v>
                </c:pt>
                <c:pt idx="583">
                  <c:v>475.5</c:v>
                </c:pt>
                <c:pt idx="584">
                  <c:v>476</c:v>
                </c:pt>
                <c:pt idx="585">
                  <c:v>476.5</c:v>
                </c:pt>
                <c:pt idx="586">
                  <c:v>477</c:v>
                </c:pt>
                <c:pt idx="587">
                  <c:v>477.5</c:v>
                </c:pt>
                <c:pt idx="588">
                  <c:v>478</c:v>
                </c:pt>
                <c:pt idx="589">
                  <c:v>478.5</c:v>
                </c:pt>
                <c:pt idx="590">
                  <c:v>479</c:v>
                </c:pt>
                <c:pt idx="591">
                  <c:v>479.5</c:v>
                </c:pt>
                <c:pt idx="592">
                  <c:v>480</c:v>
                </c:pt>
                <c:pt idx="593">
                  <c:v>480.5</c:v>
                </c:pt>
                <c:pt idx="594">
                  <c:v>481</c:v>
                </c:pt>
                <c:pt idx="595">
                  <c:v>481.5</c:v>
                </c:pt>
                <c:pt idx="596">
                  <c:v>482</c:v>
                </c:pt>
                <c:pt idx="597">
                  <c:v>482.5</c:v>
                </c:pt>
                <c:pt idx="598">
                  <c:v>483</c:v>
                </c:pt>
                <c:pt idx="599">
                  <c:v>483.5</c:v>
                </c:pt>
                <c:pt idx="600">
                  <c:v>484</c:v>
                </c:pt>
                <c:pt idx="601">
                  <c:v>484.5</c:v>
                </c:pt>
                <c:pt idx="602">
                  <c:v>485</c:v>
                </c:pt>
                <c:pt idx="603">
                  <c:v>485.5</c:v>
                </c:pt>
                <c:pt idx="604">
                  <c:v>486</c:v>
                </c:pt>
                <c:pt idx="605">
                  <c:v>486.5</c:v>
                </c:pt>
                <c:pt idx="606">
                  <c:v>487</c:v>
                </c:pt>
                <c:pt idx="607">
                  <c:v>487.5</c:v>
                </c:pt>
                <c:pt idx="608">
                  <c:v>488</c:v>
                </c:pt>
                <c:pt idx="609">
                  <c:v>488.5</c:v>
                </c:pt>
                <c:pt idx="610">
                  <c:v>489</c:v>
                </c:pt>
                <c:pt idx="611">
                  <c:v>489.5</c:v>
                </c:pt>
                <c:pt idx="612">
                  <c:v>490</c:v>
                </c:pt>
                <c:pt idx="613">
                  <c:v>490.5</c:v>
                </c:pt>
                <c:pt idx="614">
                  <c:v>491</c:v>
                </c:pt>
                <c:pt idx="615">
                  <c:v>491.5</c:v>
                </c:pt>
                <c:pt idx="616">
                  <c:v>492</c:v>
                </c:pt>
                <c:pt idx="617">
                  <c:v>492.5</c:v>
                </c:pt>
                <c:pt idx="618">
                  <c:v>493</c:v>
                </c:pt>
                <c:pt idx="619">
                  <c:v>493.5</c:v>
                </c:pt>
                <c:pt idx="620">
                  <c:v>494</c:v>
                </c:pt>
                <c:pt idx="621">
                  <c:v>494.5</c:v>
                </c:pt>
                <c:pt idx="622">
                  <c:v>495</c:v>
                </c:pt>
                <c:pt idx="623">
                  <c:v>495.5</c:v>
                </c:pt>
                <c:pt idx="624">
                  <c:v>496</c:v>
                </c:pt>
                <c:pt idx="625">
                  <c:v>496.5</c:v>
                </c:pt>
                <c:pt idx="626">
                  <c:v>497</c:v>
                </c:pt>
                <c:pt idx="627">
                  <c:v>497.5</c:v>
                </c:pt>
                <c:pt idx="628">
                  <c:v>498</c:v>
                </c:pt>
                <c:pt idx="629">
                  <c:v>498.5</c:v>
                </c:pt>
                <c:pt idx="630">
                  <c:v>499</c:v>
                </c:pt>
                <c:pt idx="631">
                  <c:v>499.5</c:v>
                </c:pt>
                <c:pt idx="632">
                  <c:v>500</c:v>
                </c:pt>
                <c:pt idx="633">
                  <c:v>500.5</c:v>
                </c:pt>
                <c:pt idx="634">
                  <c:v>501</c:v>
                </c:pt>
                <c:pt idx="635">
                  <c:v>501.5</c:v>
                </c:pt>
                <c:pt idx="636">
                  <c:v>502</c:v>
                </c:pt>
                <c:pt idx="637">
                  <c:v>502.5</c:v>
                </c:pt>
                <c:pt idx="638">
                  <c:v>503</c:v>
                </c:pt>
                <c:pt idx="639">
                  <c:v>503.5</c:v>
                </c:pt>
                <c:pt idx="640">
                  <c:v>504</c:v>
                </c:pt>
                <c:pt idx="641">
                  <c:v>504.5</c:v>
                </c:pt>
                <c:pt idx="642">
                  <c:v>505</c:v>
                </c:pt>
                <c:pt idx="643">
                  <c:v>505.5</c:v>
                </c:pt>
                <c:pt idx="644">
                  <c:v>506</c:v>
                </c:pt>
                <c:pt idx="645">
                  <c:v>506.5</c:v>
                </c:pt>
                <c:pt idx="646">
                  <c:v>507</c:v>
                </c:pt>
                <c:pt idx="647">
                  <c:v>507.5</c:v>
                </c:pt>
                <c:pt idx="648">
                  <c:v>508</c:v>
                </c:pt>
                <c:pt idx="649">
                  <c:v>508.5</c:v>
                </c:pt>
                <c:pt idx="650">
                  <c:v>509</c:v>
                </c:pt>
                <c:pt idx="651">
                  <c:v>509.5</c:v>
                </c:pt>
                <c:pt idx="652">
                  <c:v>510</c:v>
                </c:pt>
                <c:pt idx="653">
                  <c:v>510.5</c:v>
                </c:pt>
                <c:pt idx="654">
                  <c:v>511</c:v>
                </c:pt>
                <c:pt idx="655">
                  <c:v>511.5</c:v>
                </c:pt>
                <c:pt idx="656">
                  <c:v>512</c:v>
                </c:pt>
                <c:pt idx="657">
                  <c:v>512.5</c:v>
                </c:pt>
                <c:pt idx="658">
                  <c:v>513</c:v>
                </c:pt>
                <c:pt idx="659">
                  <c:v>513.5</c:v>
                </c:pt>
                <c:pt idx="660">
                  <c:v>514</c:v>
                </c:pt>
                <c:pt idx="661">
                  <c:v>514.5</c:v>
                </c:pt>
                <c:pt idx="662">
                  <c:v>515</c:v>
                </c:pt>
                <c:pt idx="663">
                  <c:v>515.5</c:v>
                </c:pt>
                <c:pt idx="664">
                  <c:v>516</c:v>
                </c:pt>
                <c:pt idx="665">
                  <c:v>516.5</c:v>
                </c:pt>
                <c:pt idx="666">
                  <c:v>517</c:v>
                </c:pt>
                <c:pt idx="667">
                  <c:v>517.5</c:v>
                </c:pt>
                <c:pt idx="668">
                  <c:v>518</c:v>
                </c:pt>
                <c:pt idx="669">
                  <c:v>518.5</c:v>
                </c:pt>
                <c:pt idx="670">
                  <c:v>519</c:v>
                </c:pt>
                <c:pt idx="671">
                  <c:v>519.5</c:v>
                </c:pt>
                <c:pt idx="672">
                  <c:v>520</c:v>
                </c:pt>
                <c:pt idx="673">
                  <c:v>520.5</c:v>
                </c:pt>
                <c:pt idx="674">
                  <c:v>521</c:v>
                </c:pt>
                <c:pt idx="675">
                  <c:v>521.5</c:v>
                </c:pt>
                <c:pt idx="676">
                  <c:v>522</c:v>
                </c:pt>
                <c:pt idx="677">
                  <c:v>522.5</c:v>
                </c:pt>
                <c:pt idx="678">
                  <c:v>523</c:v>
                </c:pt>
                <c:pt idx="679">
                  <c:v>523.5</c:v>
                </c:pt>
                <c:pt idx="680">
                  <c:v>524</c:v>
                </c:pt>
                <c:pt idx="681">
                  <c:v>524.5</c:v>
                </c:pt>
                <c:pt idx="682">
                  <c:v>525</c:v>
                </c:pt>
                <c:pt idx="683">
                  <c:v>525.5</c:v>
                </c:pt>
                <c:pt idx="684">
                  <c:v>526</c:v>
                </c:pt>
                <c:pt idx="685">
                  <c:v>526.5</c:v>
                </c:pt>
                <c:pt idx="686">
                  <c:v>527</c:v>
                </c:pt>
                <c:pt idx="687">
                  <c:v>527.5</c:v>
                </c:pt>
                <c:pt idx="688">
                  <c:v>528</c:v>
                </c:pt>
                <c:pt idx="689">
                  <c:v>528.5</c:v>
                </c:pt>
                <c:pt idx="690">
                  <c:v>529</c:v>
                </c:pt>
                <c:pt idx="691">
                  <c:v>529.5</c:v>
                </c:pt>
                <c:pt idx="692">
                  <c:v>530</c:v>
                </c:pt>
                <c:pt idx="693">
                  <c:v>530.5</c:v>
                </c:pt>
                <c:pt idx="694">
                  <c:v>531</c:v>
                </c:pt>
                <c:pt idx="695">
                  <c:v>531.5</c:v>
                </c:pt>
                <c:pt idx="696">
                  <c:v>532</c:v>
                </c:pt>
                <c:pt idx="697">
                  <c:v>532.5</c:v>
                </c:pt>
                <c:pt idx="698">
                  <c:v>533</c:v>
                </c:pt>
                <c:pt idx="699">
                  <c:v>533.5</c:v>
                </c:pt>
                <c:pt idx="700">
                  <c:v>534</c:v>
                </c:pt>
                <c:pt idx="701">
                  <c:v>534.5</c:v>
                </c:pt>
                <c:pt idx="702">
                  <c:v>535</c:v>
                </c:pt>
                <c:pt idx="703">
                  <c:v>535.5</c:v>
                </c:pt>
                <c:pt idx="704">
                  <c:v>536</c:v>
                </c:pt>
                <c:pt idx="705">
                  <c:v>536.5</c:v>
                </c:pt>
                <c:pt idx="706">
                  <c:v>537</c:v>
                </c:pt>
                <c:pt idx="707">
                  <c:v>537.5</c:v>
                </c:pt>
                <c:pt idx="708">
                  <c:v>538</c:v>
                </c:pt>
                <c:pt idx="709">
                  <c:v>538.5</c:v>
                </c:pt>
                <c:pt idx="710">
                  <c:v>539</c:v>
                </c:pt>
                <c:pt idx="711">
                  <c:v>539.5</c:v>
                </c:pt>
                <c:pt idx="712">
                  <c:v>540</c:v>
                </c:pt>
                <c:pt idx="713">
                  <c:v>540.5</c:v>
                </c:pt>
                <c:pt idx="714">
                  <c:v>541</c:v>
                </c:pt>
                <c:pt idx="715">
                  <c:v>541.5</c:v>
                </c:pt>
                <c:pt idx="716">
                  <c:v>542</c:v>
                </c:pt>
                <c:pt idx="717">
                  <c:v>542.5</c:v>
                </c:pt>
                <c:pt idx="718">
                  <c:v>543</c:v>
                </c:pt>
                <c:pt idx="719">
                  <c:v>543.5</c:v>
                </c:pt>
                <c:pt idx="720">
                  <c:v>544</c:v>
                </c:pt>
                <c:pt idx="721">
                  <c:v>544.5</c:v>
                </c:pt>
                <c:pt idx="722">
                  <c:v>545</c:v>
                </c:pt>
                <c:pt idx="723">
                  <c:v>545.5</c:v>
                </c:pt>
                <c:pt idx="724">
                  <c:v>546</c:v>
                </c:pt>
                <c:pt idx="725">
                  <c:v>546.5</c:v>
                </c:pt>
                <c:pt idx="726">
                  <c:v>547</c:v>
                </c:pt>
                <c:pt idx="727">
                  <c:v>547.5</c:v>
                </c:pt>
                <c:pt idx="728">
                  <c:v>548</c:v>
                </c:pt>
                <c:pt idx="729">
                  <c:v>548.5</c:v>
                </c:pt>
                <c:pt idx="730">
                  <c:v>549</c:v>
                </c:pt>
                <c:pt idx="731">
                  <c:v>549.5</c:v>
                </c:pt>
                <c:pt idx="732">
                  <c:v>550</c:v>
                </c:pt>
                <c:pt idx="733">
                  <c:v>550.5</c:v>
                </c:pt>
                <c:pt idx="734">
                  <c:v>551</c:v>
                </c:pt>
                <c:pt idx="735">
                  <c:v>551.5</c:v>
                </c:pt>
                <c:pt idx="736">
                  <c:v>552</c:v>
                </c:pt>
                <c:pt idx="737">
                  <c:v>552.5</c:v>
                </c:pt>
                <c:pt idx="738">
                  <c:v>553</c:v>
                </c:pt>
                <c:pt idx="739">
                  <c:v>553.5</c:v>
                </c:pt>
                <c:pt idx="740">
                  <c:v>554</c:v>
                </c:pt>
                <c:pt idx="741">
                  <c:v>554.5</c:v>
                </c:pt>
                <c:pt idx="742">
                  <c:v>555</c:v>
                </c:pt>
                <c:pt idx="743">
                  <c:v>555.5</c:v>
                </c:pt>
                <c:pt idx="744">
                  <c:v>556</c:v>
                </c:pt>
                <c:pt idx="745">
                  <c:v>556.5</c:v>
                </c:pt>
                <c:pt idx="746">
                  <c:v>557</c:v>
                </c:pt>
                <c:pt idx="747">
                  <c:v>557.5</c:v>
                </c:pt>
                <c:pt idx="748">
                  <c:v>558</c:v>
                </c:pt>
                <c:pt idx="749">
                  <c:v>558.5</c:v>
                </c:pt>
                <c:pt idx="750">
                  <c:v>559</c:v>
                </c:pt>
                <c:pt idx="751">
                  <c:v>559.5</c:v>
                </c:pt>
                <c:pt idx="752">
                  <c:v>560</c:v>
                </c:pt>
                <c:pt idx="753">
                  <c:v>560.5</c:v>
                </c:pt>
                <c:pt idx="754">
                  <c:v>561</c:v>
                </c:pt>
                <c:pt idx="755">
                  <c:v>561.5</c:v>
                </c:pt>
                <c:pt idx="756">
                  <c:v>562</c:v>
                </c:pt>
                <c:pt idx="757">
                  <c:v>562.5</c:v>
                </c:pt>
                <c:pt idx="758">
                  <c:v>563</c:v>
                </c:pt>
                <c:pt idx="759">
                  <c:v>563.5</c:v>
                </c:pt>
                <c:pt idx="760">
                  <c:v>564</c:v>
                </c:pt>
                <c:pt idx="761">
                  <c:v>564.5</c:v>
                </c:pt>
                <c:pt idx="762">
                  <c:v>565</c:v>
                </c:pt>
                <c:pt idx="763">
                  <c:v>565.5</c:v>
                </c:pt>
                <c:pt idx="764">
                  <c:v>566</c:v>
                </c:pt>
                <c:pt idx="765">
                  <c:v>566.5</c:v>
                </c:pt>
                <c:pt idx="766">
                  <c:v>567</c:v>
                </c:pt>
                <c:pt idx="767">
                  <c:v>567.5</c:v>
                </c:pt>
                <c:pt idx="768">
                  <c:v>568</c:v>
                </c:pt>
                <c:pt idx="769">
                  <c:v>568.5</c:v>
                </c:pt>
                <c:pt idx="770">
                  <c:v>569</c:v>
                </c:pt>
                <c:pt idx="771">
                  <c:v>569.5</c:v>
                </c:pt>
                <c:pt idx="772">
                  <c:v>570</c:v>
                </c:pt>
                <c:pt idx="773">
                  <c:v>570.5</c:v>
                </c:pt>
                <c:pt idx="774">
                  <c:v>571</c:v>
                </c:pt>
                <c:pt idx="775">
                  <c:v>571.5</c:v>
                </c:pt>
                <c:pt idx="776">
                  <c:v>572</c:v>
                </c:pt>
                <c:pt idx="777">
                  <c:v>572.5</c:v>
                </c:pt>
                <c:pt idx="778">
                  <c:v>573</c:v>
                </c:pt>
                <c:pt idx="779">
                  <c:v>573.5</c:v>
                </c:pt>
                <c:pt idx="780">
                  <c:v>574</c:v>
                </c:pt>
                <c:pt idx="781">
                  <c:v>574.5</c:v>
                </c:pt>
                <c:pt idx="782">
                  <c:v>575</c:v>
                </c:pt>
                <c:pt idx="783">
                  <c:v>575.5</c:v>
                </c:pt>
                <c:pt idx="784">
                  <c:v>576</c:v>
                </c:pt>
                <c:pt idx="785">
                  <c:v>576.5</c:v>
                </c:pt>
                <c:pt idx="786">
                  <c:v>577</c:v>
                </c:pt>
                <c:pt idx="787">
                  <c:v>577.5</c:v>
                </c:pt>
                <c:pt idx="788">
                  <c:v>578</c:v>
                </c:pt>
                <c:pt idx="789">
                  <c:v>578.5</c:v>
                </c:pt>
                <c:pt idx="790">
                  <c:v>579</c:v>
                </c:pt>
                <c:pt idx="791">
                  <c:v>579.5</c:v>
                </c:pt>
                <c:pt idx="792">
                  <c:v>580</c:v>
                </c:pt>
                <c:pt idx="793">
                  <c:v>580.5</c:v>
                </c:pt>
                <c:pt idx="794">
                  <c:v>581</c:v>
                </c:pt>
                <c:pt idx="795">
                  <c:v>581.5</c:v>
                </c:pt>
                <c:pt idx="796">
                  <c:v>582</c:v>
                </c:pt>
                <c:pt idx="797">
                  <c:v>582.5</c:v>
                </c:pt>
                <c:pt idx="798">
                  <c:v>583</c:v>
                </c:pt>
                <c:pt idx="799">
                  <c:v>583.5</c:v>
                </c:pt>
                <c:pt idx="800">
                  <c:v>584</c:v>
                </c:pt>
                <c:pt idx="801">
                  <c:v>584.5</c:v>
                </c:pt>
                <c:pt idx="802">
                  <c:v>585</c:v>
                </c:pt>
                <c:pt idx="803">
                  <c:v>585.5</c:v>
                </c:pt>
                <c:pt idx="804">
                  <c:v>586</c:v>
                </c:pt>
                <c:pt idx="805">
                  <c:v>586.5</c:v>
                </c:pt>
                <c:pt idx="806">
                  <c:v>587</c:v>
                </c:pt>
                <c:pt idx="807">
                  <c:v>587.5</c:v>
                </c:pt>
                <c:pt idx="808">
                  <c:v>588</c:v>
                </c:pt>
                <c:pt idx="809">
                  <c:v>588.5</c:v>
                </c:pt>
                <c:pt idx="810">
                  <c:v>589</c:v>
                </c:pt>
                <c:pt idx="811">
                  <c:v>589.5</c:v>
                </c:pt>
                <c:pt idx="812">
                  <c:v>590</c:v>
                </c:pt>
                <c:pt idx="813">
                  <c:v>590.5</c:v>
                </c:pt>
                <c:pt idx="814">
                  <c:v>591</c:v>
                </c:pt>
                <c:pt idx="815">
                  <c:v>591.5</c:v>
                </c:pt>
                <c:pt idx="816">
                  <c:v>592</c:v>
                </c:pt>
                <c:pt idx="817">
                  <c:v>592.5</c:v>
                </c:pt>
                <c:pt idx="818">
                  <c:v>593</c:v>
                </c:pt>
                <c:pt idx="819">
                  <c:v>593.5</c:v>
                </c:pt>
                <c:pt idx="820">
                  <c:v>594</c:v>
                </c:pt>
                <c:pt idx="821">
                  <c:v>594.5</c:v>
                </c:pt>
                <c:pt idx="822">
                  <c:v>595</c:v>
                </c:pt>
                <c:pt idx="823">
                  <c:v>595.5</c:v>
                </c:pt>
                <c:pt idx="824">
                  <c:v>596</c:v>
                </c:pt>
                <c:pt idx="825">
                  <c:v>596.5</c:v>
                </c:pt>
                <c:pt idx="826">
                  <c:v>597</c:v>
                </c:pt>
                <c:pt idx="827">
                  <c:v>597.5</c:v>
                </c:pt>
                <c:pt idx="828">
                  <c:v>598</c:v>
                </c:pt>
                <c:pt idx="829">
                  <c:v>598.5</c:v>
                </c:pt>
                <c:pt idx="830">
                  <c:v>599</c:v>
                </c:pt>
                <c:pt idx="831">
                  <c:v>599.5</c:v>
                </c:pt>
                <c:pt idx="832">
                  <c:v>600</c:v>
                </c:pt>
                <c:pt idx="833">
                  <c:v>600.5</c:v>
                </c:pt>
                <c:pt idx="834">
                  <c:v>601</c:v>
                </c:pt>
                <c:pt idx="835">
                  <c:v>601.5</c:v>
                </c:pt>
                <c:pt idx="836">
                  <c:v>602</c:v>
                </c:pt>
                <c:pt idx="837">
                  <c:v>602.5</c:v>
                </c:pt>
                <c:pt idx="838">
                  <c:v>603</c:v>
                </c:pt>
                <c:pt idx="839">
                  <c:v>603.5</c:v>
                </c:pt>
                <c:pt idx="840">
                  <c:v>604</c:v>
                </c:pt>
                <c:pt idx="841">
                  <c:v>604.5</c:v>
                </c:pt>
                <c:pt idx="842">
                  <c:v>605</c:v>
                </c:pt>
                <c:pt idx="843">
                  <c:v>605.5</c:v>
                </c:pt>
                <c:pt idx="844">
                  <c:v>606</c:v>
                </c:pt>
                <c:pt idx="845">
                  <c:v>606.5</c:v>
                </c:pt>
                <c:pt idx="846">
                  <c:v>607</c:v>
                </c:pt>
                <c:pt idx="847">
                  <c:v>607.5</c:v>
                </c:pt>
                <c:pt idx="848">
                  <c:v>608</c:v>
                </c:pt>
                <c:pt idx="849">
                  <c:v>608.5</c:v>
                </c:pt>
                <c:pt idx="850">
                  <c:v>609</c:v>
                </c:pt>
                <c:pt idx="851">
                  <c:v>609.5</c:v>
                </c:pt>
                <c:pt idx="852">
                  <c:v>610</c:v>
                </c:pt>
                <c:pt idx="853">
                  <c:v>610.5</c:v>
                </c:pt>
                <c:pt idx="854">
                  <c:v>611</c:v>
                </c:pt>
                <c:pt idx="855">
                  <c:v>611.5</c:v>
                </c:pt>
                <c:pt idx="856">
                  <c:v>612</c:v>
                </c:pt>
                <c:pt idx="857">
                  <c:v>612.5</c:v>
                </c:pt>
                <c:pt idx="858">
                  <c:v>613</c:v>
                </c:pt>
                <c:pt idx="859">
                  <c:v>613.5</c:v>
                </c:pt>
                <c:pt idx="860">
                  <c:v>614</c:v>
                </c:pt>
                <c:pt idx="861">
                  <c:v>614.5</c:v>
                </c:pt>
                <c:pt idx="862">
                  <c:v>615</c:v>
                </c:pt>
                <c:pt idx="863">
                  <c:v>615.5</c:v>
                </c:pt>
                <c:pt idx="864">
                  <c:v>616</c:v>
                </c:pt>
                <c:pt idx="865">
                  <c:v>616.5</c:v>
                </c:pt>
                <c:pt idx="866">
                  <c:v>617</c:v>
                </c:pt>
                <c:pt idx="867">
                  <c:v>617.5</c:v>
                </c:pt>
                <c:pt idx="868">
                  <c:v>618</c:v>
                </c:pt>
                <c:pt idx="869">
                  <c:v>618.5</c:v>
                </c:pt>
                <c:pt idx="870">
                  <c:v>619</c:v>
                </c:pt>
                <c:pt idx="871">
                  <c:v>619.5</c:v>
                </c:pt>
                <c:pt idx="872">
                  <c:v>620</c:v>
                </c:pt>
                <c:pt idx="873">
                  <c:v>620.5</c:v>
                </c:pt>
                <c:pt idx="874">
                  <c:v>621</c:v>
                </c:pt>
                <c:pt idx="875">
                  <c:v>621.5</c:v>
                </c:pt>
                <c:pt idx="876">
                  <c:v>622</c:v>
                </c:pt>
                <c:pt idx="877">
                  <c:v>622.5</c:v>
                </c:pt>
                <c:pt idx="878">
                  <c:v>623</c:v>
                </c:pt>
                <c:pt idx="879">
                  <c:v>623.5</c:v>
                </c:pt>
                <c:pt idx="880">
                  <c:v>624</c:v>
                </c:pt>
                <c:pt idx="881">
                  <c:v>624.5</c:v>
                </c:pt>
                <c:pt idx="882">
                  <c:v>625</c:v>
                </c:pt>
                <c:pt idx="883">
                  <c:v>625.5</c:v>
                </c:pt>
                <c:pt idx="884">
                  <c:v>626</c:v>
                </c:pt>
                <c:pt idx="885">
                  <c:v>626.5</c:v>
                </c:pt>
                <c:pt idx="886">
                  <c:v>627</c:v>
                </c:pt>
                <c:pt idx="887">
                  <c:v>627.5</c:v>
                </c:pt>
                <c:pt idx="888">
                  <c:v>628</c:v>
                </c:pt>
                <c:pt idx="889">
                  <c:v>628.5</c:v>
                </c:pt>
                <c:pt idx="890">
                  <c:v>629</c:v>
                </c:pt>
                <c:pt idx="891">
                  <c:v>629.5</c:v>
                </c:pt>
                <c:pt idx="892">
                  <c:v>630</c:v>
                </c:pt>
                <c:pt idx="893">
                  <c:v>630.5</c:v>
                </c:pt>
                <c:pt idx="894">
                  <c:v>631</c:v>
                </c:pt>
                <c:pt idx="895">
                  <c:v>631.5</c:v>
                </c:pt>
                <c:pt idx="896">
                  <c:v>632</c:v>
                </c:pt>
                <c:pt idx="897">
                  <c:v>632.5</c:v>
                </c:pt>
                <c:pt idx="898">
                  <c:v>633</c:v>
                </c:pt>
                <c:pt idx="899">
                  <c:v>633.5</c:v>
                </c:pt>
                <c:pt idx="900">
                  <c:v>634</c:v>
                </c:pt>
                <c:pt idx="901">
                  <c:v>634.5</c:v>
                </c:pt>
                <c:pt idx="902">
                  <c:v>635</c:v>
                </c:pt>
                <c:pt idx="903">
                  <c:v>635.5</c:v>
                </c:pt>
                <c:pt idx="904">
                  <c:v>636</c:v>
                </c:pt>
                <c:pt idx="905">
                  <c:v>636.5</c:v>
                </c:pt>
                <c:pt idx="906">
                  <c:v>637</c:v>
                </c:pt>
                <c:pt idx="907">
                  <c:v>637.5</c:v>
                </c:pt>
                <c:pt idx="908">
                  <c:v>638</c:v>
                </c:pt>
                <c:pt idx="909">
                  <c:v>638.5</c:v>
                </c:pt>
                <c:pt idx="910">
                  <c:v>639</c:v>
                </c:pt>
                <c:pt idx="911">
                  <c:v>639.5</c:v>
                </c:pt>
                <c:pt idx="912">
                  <c:v>640</c:v>
                </c:pt>
                <c:pt idx="913">
                  <c:v>640.5</c:v>
                </c:pt>
                <c:pt idx="914">
                  <c:v>641</c:v>
                </c:pt>
                <c:pt idx="915">
                  <c:v>641.5</c:v>
                </c:pt>
                <c:pt idx="916">
                  <c:v>642</c:v>
                </c:pt>
                <c:pt idx="917">
                  <c:v>642.5</c:v>
                </c:pt>
                <c:pt idx="918">
                  <c:v>643</c:v>
                </c:pt>
                <c:pt idx="919">
                  <c:v>643.5</c:v>
                </c:pt>
                <c:pt idx="920">
                  <c:v>644</c:v>
                </c:pt>
                <c:pt idx="921">
                  <c:v>644.5</c:v>
                </c:pt>
                <c:pt idx="922">
                  <c:v>645</c:v>
                </c:pt>
                <c:pt idx="923">
                  <c:v>645.5</c:v>
                </c:pt>
                <c:pt idx="924">
                  <c:v>646</c:v>
                </c:pt>
                <c:pt idx="925">
                  <c:v>646.5</c:v>
                </c:pt>
                <c:pt idx="926">
                  <c:v>647</c:v>
                </c:pt>
                <c:pt idx="927">
                  <c:v>647.5</c:v>
                </c:pt>
                <c:pt idx="928">
                  <c:v>648</c:v>
                </c:pt>
                <c:pt idx="929">
                  <c:v>648.5</c:v>
                </c:pt>
                <c:pt idx="930">
                  <c:v>649</c:v>
                </c:pt>
                <c:pt idx="931">
                  <c:v>649.5</c:v>
                </c:pt>
                <c:pt idx="932">
                  <c:v>650</c:v>
                </c:pt>
                <c:pt idx="933">
                  <c:v>650.5</c:v>
                </c:pt>
                <c:pt idx="934">
                  <c:v>651</c:v>
                </c:pt>
                <c:pt idx="935">
                  <c:v>651.5</c:v>
                </c:pt>
                <c:pt idx="936">
                  <c:v>652</c:v>
                </c:pt>
                <c:pt idx="937">
                  <c:v>652.5</c:v>
                </c:pt>
                <c:pt idx="938">
                  <c:v>653</c:v>
                </c:pt>
                <c:pt idx="939">
                  <c:v>653.5</c:v>
                </c:pt>
                <c:pt idx="940">
                  <c:v>654</c:v>
                </c:pt>
                <c:pt idx="941">
                  <c:v>654.5</c:v>
                </c:pt>
                <c:pt idx="942">
                  <c:v>655</c:v>
                </c:pt>
                <c:pt idx="943">
                  <c:v>655.5</c:v>
                </c:pt>
                <c:pt idx="944">
                  <c:v>656</c:v>
                </c:pt>
                <c:pt idx="945">
                  <c:v>656.5</c:v>
                </c:pt>
                <c:pt idx="946">
                  <c:v>657</c:v>
                </c:pt>
                <c:pt idx="947">
                  <c:v>657.5</c:v>
                </c:pt>
                <c:pt idx="948">
                  <c:v>658</c:v>
                </c:pt>
                <c:pt idx="949">
                  <c:v>658.5</c:v>
                </c:pt>
                <c:pt idx="950">
                  <c:v>659</c:v>
                </c:pt>
                <c:pt idx="951">
                  <c:v>659.5</c:v>
                </c:pt>
                <c:pt idx="952">
                  <c:v>660</c:v>
                </c:pt>
                <c:pt idx="953">
                  <c:v>660.5</c:v>
                </c:pt>
                <c:pt idx="954">
                  <c:v>661</c:v>
                </c:pt>
                <c:pt idx="955">
                  <c:v>661.5</c:v>
                </c:pt>
                <c:pt idx="956">
                  <c:v>662</c:v>
                </c:pt>
                <c:pt idx="957">
                  <c:v>662.5</c:v>
                </c:pt>
                <c:pt idx="958">
                  <c:v>663</c:v>
                </c:pt>
                <c:pt idx="959">
                  <c:v>663.5</c:v>
                </c:pt>
                <c:pt idx="960">
                  <c:v>664</c:v>
                </c:pt>
                <c:pt idx="961">
                  <c:v>664.5</c:v>
                </c:pt>
                <c:pt idx="962">
                  <c:v>665</c:v>
                </c:pt>
                <c:pt idx="963">
                  <c:v>665.5</c:v>
                </c:pt>
                <c:pt idx="964">
                  <c:v>666</c:v>
                </c:pt>
                <c:pt idx="965">
                  <c:v>666.5</c:v>
                </c:pt>
                <c:pt idx="966">
                  <c:v>667</c:v>
                </c:pt>
                <c:pt idx="967">
                  <c:v>667.5</c:v>
                </c:pt>
                <c:pt idx="968">
                  <c:v>668</c:v>
                </c:pt>
                <c:pt idx="969">
                  <c:v>668.5</c:v>
                </c:pt>
                <c:pt idx="970">
                  <c:v>669</c:v>
                </c:pt>
                <c:pt idx="971">
                  <c:v>669.5</c:v>
                </c:pt>
                <c:pt idx="972">
                  <c:v>670</c:v>
                </c:pt>
                <c:pt idx="973">
                  <c:v>670.5</c:v>
                </c:pt>
                <c:pt idx="974">
                  <c:v>671</c:v>
                </c:pt>
                <c:pt idx="975">
                  <c:v>671.5</c:v>
                </c:pt>
                <c:pt idx="976">
                  <c:v>672</c:v>
                </c:pt>
                <c:pt idx="977">
                  <c:v>672.5</c:v>
                </c:pt>
                <c:pt idx="978">
                  <c:v>673</c:v>
                </c:pt>
                <c:pt idx="979">
                  <c:v>673.5</c:v>
                </c:pt>
                <c:pt idx="980">
                  <c:v>674</c:v>
                </c:pt>
                <c:pt idx="981">
                  <c:v>674.5</c:v>
                </c:pt>
                <c:pt idx="982">
                  <c:v>675</c:v>
                </c:pt>
                <c:pt idx="983">
                  <c:v>675.5</c:v>
                </c:pt>
                <c:pt idx="984">
                  <c:v>676</c:v>
                </c:pt>
                <c:pt idx="985">
                  <c:v>676.5</c:v>
                </c:pt>
                <c:pt idx="986">
                  <c:v>677</c:v>
                </c:pt>
                <c:pt idx="987">
                  <c:v>677.5</c:v>
                </c:pt>
                <c:pt idx="988">
                  <c:v>678</c:v>
                </c:pt>
                <c:pt idx="989">
                  <c:v>678.5</c:v>
                </c:pt>
                <c:pt idx="990">
                  <c:v>679</c:v>
                </c:pt>
                <c:pt idx="991">
                  <c:v>679.5</c:v>
                </c:pt>
                <c:pt idx="992">
                  <c:v>680</c:v>
                </c:pt>
                <c:pt idx="993">
                  <c:v>680.5</c:v>
                </c:pt>
                <c:pt idx="994">
                  <c:v>681</c:v>
                </c:pt>
                <c:pt idx="995">
                  <c:v>681.5</c:v>
                </c:pt>
                <c:pt idx="996">
                  <c:v>682</c:v>
                </c:pt>
                <c:pt idx="997">
                  <c:v>682.5</c:v>
                </c:pt>
                <c:pt idx="998">
                  <c:v>683</c:v>
                </c:pt>
                <c:pt idx="999">
                  <c:v>683.5</c:v>
                </c:pt>
                <c:pt idx="1000">
                  <c:v>684</c:v>
                </c:pt>
                <c:pt idx="1001">
                  <c:v>684.5</c:v>
                </c:pt>
                <c:pt idx="1002">
                  <c:v>685</c:v>
                </c:pt>
                <c:pt idx="1003">
                  <c:v>685.5</c:v>
                </c:pt>
                <c:pt idx="1004">
                  <c:v>686</c:v>
                </c:pt>
                <c:pt idx="1005">
                  <c:v>686.5</c:v>
                </c:pt>
                <c:pt idx="1006">
                  <c:v>687</c:v>
                </c:pt>
                <c:pt idx="1007">
                  <c:v>687.5</c:v>
                </c:pt>
                <c:pt idx="1008">
                  <c:v>688</c:v>
                </c:pt>
                <c:pt idx="1009">
                  <c:v>688.5</c:v>
                </c:pt>
                <c:pt idx="1010">
                  <c:v>689</c:v>
                </c:pt>
                <c:pt idx="1011">
                  <c:v>689.5</c:v>
                </c:pt>
                <c:pt idx="1012">
                  <c:v>690</c:v>
                </c:pt>
                <c:pt idx="1013">
                  <c:v>690.5</c:v>
                </c:pt>
                <c:pt idx="1014">
                  <c:v>691</c:v>
                </c:pt>
                <c:pt idx="1015">
                  <c:v>691.5</c:v>
                </c:pt>
                <c:pt idx="1016">
                  <c:v>692</c:v>
                </c:pt>
                <c:pt idx="1017">
                  <c:v>692.5</c:v>
                </c:pt>
                <c:pt idx="1018">
                  <c:v>693</c:v>
                </c:pt>
                <c:pt idx="1019">
                  <c:v>693.5</c:v>
                </c:pt>
                <c:pt idx="1020">
                  <c:v>694</c:v>
                </c:pt>
                <c:pt idx="1021">
                  <c:v>694.5</c:v>
                </c:pt>
                <c:pt idx="1022">
                  <c:v>695</c:v>
                </c:pt>
                <c:pt idx="1023">
                  <c:v>695.5</c:v>
                </c:pt>
                <c:pt idx="1024">
                  <c:v>696</c:v>
                </c:pt>
                <c:pt idx="1025">
                  <c:v>696.5</c:v>
                </c:pt>
                <c:pt idx="1026">
                  <c:v>697</c:v>
                </c:pt>
                <c:pt idx="1027">
                  <c:v>697.5</c:v>
                </c:pt>
                <c:pt idx="1028">
                  <c:v>698</c:v>
                </c:pt>
                <c:pt idx="1029">
                  <c:v>698.5</c:v>
                </c:pt>
                <c:pt idx="1030">
                  <c:v>699</c:v>
                </c:pt>
                <c:pt idx="1031">
                  <c:v>699.5</c:v>
                </c:pt>
                <c:pt idx="1032">
                  <c:v>700</c:v>
                </c:pt>
                <c:pt idx="1033">
                  <c:v>700.5</c:v>
                </c:pt>
                <c:pt idx="1034">
                  <c:v>701</c:v>
                </c:pt>
                <c:pt idx="1035">
                  <c:v>701.5</c:v>
                </c:pt>
                <c:pt idx="1036">
                  <c:v>702</c:v>
                </c:pt>
                <c:pt idx="1037">
                  <c:v>702.5</c:v>
                </c:pt>
                <c:pt idx="1038">
                  <c:v>703</c:v>
                </c:pt>
                <c:pt idx="1039">
                  <c:v>703.5</c:v>
                </c:pt>
                <c:pt idx="1040">
                  <c:v>704</c:v>
                </c:pt>
                <c:pt idx="1041">
                  <c:v>704.5</c:v>
                </c:pt>
                <c:pt idx="1042">
                  <c:v>705</c:v>
                </c:pt>
                <c:pt idx="1043">
                  <c:v>705.5</c:v>
                </c:pt>
                <c:pt idx="1044">
                  <c:v>706</c:v>
                </c:pt>
                <c:pt idx="1045">
                  <c:v>706.5</c:v>
                </c:pt>
                <c:pt idx="1046">
                  <c:v>707</c:v>
                </c:pt>
                <c:pt idx="1047">
                  <c:v>707.5</c:v>
                </c:pt>
                <c:pt idx="1048">
                  <c:v>708</c:v>
                </c:pt>
                <c:pt idx="1049">
                  <c:v>708.5</c:v>
                </c:pt>
                <c:pt idx="1050">
                  <c:v>709</c:v>
                </c:pt>
                <c:pt idx="1051">
                  <c:v>709.5</c:v>
                </c:pt>
                <c:pt idx="1052">
                  <c:v>710</c:v>
                </c:pt>
                <c:pt idx="1053">
                  <c:v>710.5</c:v>
                </c:pt>
                <c:pt idx="1054">
                  <c:v>711</c:v>
                </c:pt>
                <c:pt idx="1055">
                  <c:v>711.5</c:v>
                </c:pt>
                <c:pt idx="1056">
                  <c:v>712</c:v>
                </c:pt>
                <c:pt idx="1057">
                  <c:v>712.5</c:v>
                </c:pt>
                <c:pt idx="1058">
                  <c:v>713</c:v>
                </c:pt>
                <c:pt idx="1059">
                  <c:v>713.5</c:v>
                </c:pt>
                <c:pt idx="1060">
                  <c:v>714</c:v>
                </c:pt>
                <c:pt idx="1061">
                  <c:v>714.5</c:v>
                </c:pt>
                <c:pt idx="1062">
                  <c:v>715</c:v>
                </c:pt>
                <c:pt idx="1063">
                  <c:v>715.5</c:v>
                </c:pt>
                <c:pt idx="1064">
                  <c:v>716</c:v>
                </c:pt>
                <c:pt idx="1065">
                  <c:v>716.5</c:v>
                </c:pt>
                <c:pt idx="1066">
                  <c:v>717</c:v>
                </c:pt>
                <c:pt idx="1067">
                  <c:v>717.5</c:v>
                </c:pt>
                <c:pt idx="1068">
                  <c:v>718</c:v>
                </c:pt>
                <c:pt idx="1069">
                  <c:v>718.5</c:v>
                </c:pt>
                <c:pt idx="1070">
                  <c:v>719</c:v>
                </c:pt>
                <c:pt idx="1071">
                  <c:v>719.5</c:v>
                </c:pt>
                <c:pt idx="1072">
                  <c:v>720</c:v>
                </c:pt>
                <c:pt idx="1073">
                  <c:v>720.5</c:v>
                </c:pt>
                <c:pt idx="1074">
                  <c:v>721</c:v>
                </c:pt>
                <c:pt idx="1075">
                  <c:v>721.5</c:v>
                </c:pt>
                <c:pt idx="1076">
                  <c:v>722</c:v>
                </c:pt>
                <c:pt idx="1077">
                  <c:v>722.5</c:v>
                </c:pt>
                <c:pt idx="1078">
                  <c:v>723</c:v>
                </c:pt>
                <c:pt idx="1079">
                  <c:v>723.5</c:v>
                </c:pt>
                <c:pt idx="1080">
                  <c:v>724</c:v>
                </c:pt>
                <c:pt idx="1081">
                  <c:v>724.5</c:v>
                </c:pt>
                <c:pt idx="1082">
                  <c:v>725</c:v>
                </c:pt>
                <c:pt idx="1083">
                  <c:v>725.5</c:v>
                </c:pt>
                <c:pt idx="1084">
                  <c:v>726</c:v>
                </c:pt>
                <c:pt idx="1085">
                  <c:v>726.5</c:v>
                </c:pt>
                <c:pt idx="1086">
                  <c:v>727</c:v>
                </c:pt>
                <c:pt idx="1087">
                  <c:v>727.5</c:v>
                </c:pt>
                <c:pt idx="1088">
                  <c:v>728</c:v>
                </c:pt>
                <c:pt idx="1089">
                  <c:v>728.5</c:v>
                </c:pt>
                <c:pt idx="1090">
                  <c:v>729</c:v>
                </c:pt>
                <c:pt idx="1091">
                  <c:v>729.5</c:v>
                </c:pt>
                <c:pt idx="1092">
                  <c:v>730</c:v>
                </c:pt>
                <c:pt idx="1093">
                  <c:v>730.5</c:v>
                </c:pt>
                <c:pt idx="1094">
                  <c:v>731</c:v>
                </c:pt>
                <c:pt idx="1095">
                  <c:v>731.5</c:v>
                </c:pt>
                <c:pt idx="1096">
                  <c:v>732</c:v>
                </c:pt>
                <c:pt idx="1097">
                  <c:v>732.5</c:v>
                </c:pt>
                <c:pt idx="1098">
                  <c:v>733</c:v>
                </c:pt>
                <c:pt idx="1099">
                  <c:v>733.5</c:v>
                </c:pt>
                <c:pt idx="1100">
                  <c:v>734</c:v>
                </c:pt>
                <c:pt idx="1101">
                  <c:v>734.5</c:v>
                </c:pt>
                <c:pt idx="1102">
                  <c:v>735</c:v>
                </c:pt>
                <c:pt idx="1103">
                  <c:v>735.5</c:v>
                </c:pt>
                <c:pt idx="1104">
                  <c:v>736</c:v>
                </c:pt>
                <c:pt idx="1105">
                  <c:v>736.5</c:v>
                </c:pt>
                <c:pt idx="1106">
                  <c:v>737</c:v>
                </c:pt>
                <c:pt idx="1107">
                  <c:v>737.5</c:v>
                </c:pt>
                <c:pt idx="1108">
                  <c:v>738</c:v>
                </c:pt>
                <c:pt idx="1109">
                  <c:v>738.5</c:v>
                </c:pt>
                <c:pt idx="1110">
                  <c:v>739</c:v>
                </c:pt>
                <c:pt idx="1111">
                  <c:v>739.5</c:v>
                </c:pt>
                <c:pt idx="1112">
                  <c:v>740</c:v>
                </c:pt>
                <c:pt idx="1113">
                  <c:v>740.5</c:v>
                </c:pt>
                <c:pt idx="1114">
                  <c:v>741</c:v>
                </c:pt>
                <c:pt idx="1115">
                  <c:v>741.5</c:v>
                </c:pt>
                <c:pt idx="1116">
                  <c:v>742</c:v>
                </c:pt>
                <c:pt idx="1117">
                  <c:v>742.5</c:v>
                </c:pt>
                <c:pt idx="1118">
                  <c:v>743</c:v>
                </c:pt>
                <c:pt idx="1119">
                  <c:v>743.5</c:v>
                </c:pt>
                <c:pt idx="1120">
                  <c:v>744</c:v>
                </c:pt>
                <c:pt idx="1121">
                  <c:v>744.5</c:v>
                </c:pt>
                <c:pt idx="1122">
                  <c:v>745</c:v>
                </c:pt>
                <c:pt idx="1123">
                  <c:v>745.5</c:v>
                </c:pt>
                <c:pt idx="1124">
                  <c:v>746</c:v>
                </c:pt>
                <c:pt idx="1125">
                  <c:v>746.5</c:v>
                </c:pt>
                <c:pt idx="1126">
                  <c:v>747</c:v>
                </c:pt>
                <c:pt idx="1127">
                  <c:v>747.5</c:v>
                </c:pt>
                <c:pt idx="1128">
                  <c:v>748</c:v>
                </c:pt>
                <c:pt idx="1129">
                  <c:v>748.5</c:v>
                </c:pt>
                <c:pt idx="1130">
                  <c:v>749</c:v>
                </c:pt>
                <c:pt idx="1131">
                  <c:v>749.5</c:v>
                </c:pt>
                <c:pt idx="1132">
                  <c:v>750</c:v>
                </c:pt>
                <c:pt idx="1133">
                  <c:v>750.5</c:v>
                </c:pt>
                <c:pt idx="1134">
                  <c:v>751</c:v>
                </c:pt>
                <c:pt idx="1135">
                  <c:v>751.5</c:v>
                </c:pt>
                <c:pt idx="1136">
                  <c:v>752</c:v>
                </c:pt>
                <c:pt idx="1137">
                  <c:v>752.5</c:v>
                </c:pt>
                <c:pt idx="1138">
                  <c:v>753</c:v>
                </c:pt>
                <c:pt idx="1139">
                  <c:v>753.5</c:v>
                </c:pt>
                <c:pt idx="1140">
                  <c:v>754</c:v>
                </c:pt>
                <c:pt idx="1141">
                  <c:v>754.5</c:v>
                </c:pt>
                <c:pt idx="1142">
                  <c:v>755</c:v>
                </c:pt>
                <c:pt idx="1143">
                  <c:v>755.5</c:v>
                </c:pt>
                <c:pt idx="1144">
                  <c:v>756</c:v>
                </c:pt>
                <c:pt idx="1145">
                  <c:v>756.5</c:v>
                </c:pt>
                <c:pt idx="1146">
                  <c:v>757</c:v>
                </c:pt>
                <c:pt idx="1147">
                  <c:v>757.5</c:v>
                </c:pt>
                <c:pt idx="1148">
                  <c:v>758</c:v>
                </c:pt>
                <c:pt idx="1149">
                  <c:v>758.5</c:v>
                </c:pt>
                <c:pt idx="1150">
                  <c:v>759</c:v>
                </c:pt>
                <c:pt idx="1151">
                  <c:v>759.5</c:v>
                </c:pt>
                <c:pt idx="1152">
                  <c:v>760</c:v>
                </c:pt>
                <c:pt idx="1153">
                  <c:v>760.5</c:v>
                </c:pt>
                <c:pt idx="1154">
                  <c:v>761</c:v>
                </c:pt>
                <c:pt idx="1155">
                  <c:v>761.5</c:v>
                </c:pt>
                <c:pt idx="1156">
                  <c:v>762</c:v>
                </c:pt>
                <c:pt idx="1157">
                  <c:v>762.5</c:v>
                </c:pt>
                <c:pt idx="1158">
                  <c:v>763</c:v>
                </c:pt>
                <c:pt idx="1159">
                  <c:v>763.5</c:v>
                </c:pt>
                <c:pt idx="1160">
                  <c:v>764</c:v>
                </c:pt>
                <c:pt idx="1161">
                  <c:v>764.5</c:v>
                </c:pt>
                <c:pt idx="1162">
                  <c:v>765</c:v>
                </c:pt>
                <c:pt idx="1163">
                  <c:v>765.5</c:v>
                </c:pt>
                <c:pt idx="1164">
                  <c:v>766</c:v>
                </c:pt>
                <c:pt idx="1165">
                  <c:v>766.5</c:v>
                </c:pt>
                <c:pt idx="1166">
                  <c:v>767</c:v>
                </c:pt>
                <c:pt idx="1167">
                  <c:v>767.5</c:v>
                </c:pt>
                <c:pt idx="1168">
                  <c:v>768</c:v>
                </c:pt>
                <c:pt idx="1169">
                  <c:v>768.5</c:v>
                </c:pt>
                <c:pt idx="1170">
                  <c:v>769</c:v>
                </c:pt>
                <c:pt idx="1171">
                  <c:v>769.5</c:v>
                </c:pt>
                <c:pt idx="1172">
                  <c:v>770</c:v>
                </c:pt>
                <c:pt idx="1173">
                  <c:v>770.5</c:v>
                </c:pt>
                <c:pt idx="1174">
                  <c:v>771</c:v>
                </c:pt>
                <c:pt idx="1175">
                  <c:v>771.5</c:v>
                </c:pt>
                <c:pt idx="1176">
                  <c:v>772</c:v>
                </c:pt>
                <c:pt idx="1177">
                  <c:v>772.5</c:v>
                </c:pt>
                <c:pt idx="1178">
                  <c:v>773</c:v>
                </c:pt>
                <c:pt idx="1179">
                  <c:v>773.5</c:v>
                </c:pt>
                <c:pt idx="1180">
                  <c:v>774</c:v>
                </c:pt>
                <c:pt idx="1181">
                  <c:v>774.5</c:v>
                </c:pt>
                <c:pt idx="1182">
                  <c:v>775</c:v>
                </c:pt>
                <c:pt idx="1183">
                  <c:v>775.5</c:v>
                </c:pt>
                <c:pt idx="1184">
                  <c:v>776</c:v>
                </c:pt>
                <c:pt idx="1185">
                  <c:v>776.5</c:v>
                </c:pt>
                <c:pt idx="1186">
                  <c:v>777</c:v>
                </c:pt>
                <c:pt idx="1187">
                  <c:v>777.5</c:v>
                </c:pt>
                <c:pt idx="1188">
                  <c:v>778</c:v>
                </c:pt>
                <c:pt idx="1189">
                  <c:v>778.5</c:v>
                </c:pt>
                <c:pt idx="1190">
                  <c:v>779</c:v>
                </c:pt>
                <c:pt idx="1191">
                  <c:v>779.5</c:v>
                </c:pt>
                <c:pt idx="1192">
                  <c:v>780</c:v>
                </c:pt>
                <c:pt idx="1193">
                  <c:v>780.5</c:v>
                </c:pt>
                <c:pt idx="1194">
                  <c:v>781</c:v>
                </c:pt>
                <c:pt idx="1195">
                  <c:v>781.5</c:v>
                </c:pt>
                <c:pt idx="1196">
                  <c:v>782</c:v>
                </c:pt>
                <c:pt idx="1197">
                  <c:v>782.5</c:v>
                </c:pt>
                <c:pt idx="1198">
                  <c:v>783</c:v>
                </c:pt>
                <c:pt idx="1199">
                  <c:v>783.5</c:v>
                </c:pt>
                <c:pt idx="1200">
                  <c:v>784</c:v>
                </c:pt>
                <c:pt idx="1201">
                  <c:v>784.5</c:v>
                </c:pt>
                <c:pt idx="1202">
                  <c:v>785</c:v>
                </c:pt>
                <c:pt idx="1203">
                  <c:v>785.5</c:v>
                </c:pt>
                <c:pt idx="1204">
                  <c:v>786</c:v>
                </c:pt>
                <c:pt idx="1205">
                  <c:v>786.5</c:v>
                </c:pt>
                <c:pt idx="1206">
                  <c:v>787</c:v>
                </c:pt>
                <c:pt idx="1207">
                  <c:v>787.5</c:v>
                </c:pt>
                <c:pt idx="1208">
                  <c:v>788</c:v>
                </c:pt>
                <c:pt idx="1209">
                  <c:v>788.5</c:v>
                </c:pt>
                <c:pt idx="1210">
                  <c:v>789</c:v>
                </c:pt>
                <c:pt idx="1211">
                  <c:v>789.5</c:v>
                </c:pt>
                <c:pt idx="1212">
                  <c:v>790</c:v>
                </c:pt>
                <c:pt idx="1213">
                  <c:v>790.5</c:v>
                </c:pt>
                <c:pt idx="1214">
                  <c:v>791</c:v>
                </c:pt>
                <c:pt idx="1215">
                  <c:v>791.5</c:v>
                </c:pt>
                <c:pt idx="1216">
                  <c:v>792</c:v>
                </c:pt>
                <c:pt idx="1217">
                  <c:v>792.5</c:v>
                </c:pt>
                <c:pt idx="1218">
                  <c:v>793</c:v>
                </c:pt>
                <c:pt idx="1219">
                  <c:v>793.5</c:v>
                </c:pt>
                <c:pt idx="1220">
                  <c:v>794</c:v>
                </c:pt>
                <c:pt idx="1221">
                  <c:v>794.5</c:v>
                </c:pt>
                <c:pt idx="1222">
                  <c:v>795</c:v>
                </c:pt>
                <c:pt idx="1223">
                  <c:v>795.5</c:v>
                </c:pt>
                <c:pt idx="1224">
                  <c:v>796</c:v>
                </c:pt>
                <c:pt idx="1225">
                  <c:v>796.5</c:v>
                </c:pt>
                <c:pt idx="1226">
                  <c:v>797</c:v>
                </c:pt>
                <c:pt idx="1227">
                  <c:v>797.5</c:v>
                </c:pt>
                <c:pt idx="1228">
                  <c:v>798</c:v>
                </c:pt>
                <c:pt idx="1229">
                  <c:v>798.5</c:v>
                </c:pt>
                <c:pt idx="1230">
                  <c:v>799</c:v>
                </c:pt>
                <c:pt idx="1231">
                  <c:v>799.5</c:v>
                </c:pt>
                <c:pt idx="1232">
                  <c:v>800</c:v>
                </c:pt>
                <c:pt idx="1233">
                  <c:v>800.5</c:v>
                </c:pt>
                <c:pt idx="1234">
                  <c:v>801</c:v>
                </c:pt>
                <c:pt idx="1235">
                  <c:v>801.5</c:v>
                </c:pt>
                <c:pt idx="1236">
                  <c:v>802</c:v>
                </c:pt>
                <c:pt idx="1237">
                  <c:v>802.5</c:v>
                </c:pt>
                <c:pt idx="1238">
                  <c:v>803</c:v>
                </c:pt>
                <c:pt idx="1239">
                  <c:v>803.5</c:v>
                </c:pt>
                <c:pt idx="1240">
                  <c:v>804</c:v>
                </c:pt>
                <c:pt idx="1241">
                  <c:v>804.5</c:v>
                </c:pt>
                <c:pt idx="1242">
                  <c:v>805</c:v>
                </c:pt>
                <c:pt idx="1243">
                  <c:v>805.5</c:v>
                </c:pt>
                <c:pt idx="1244">
                  <c:v>806</c:v>
                </c:pt>
                <c:pt idx="1245">
                  <c:v>806.5</c:v>
                </c:pt>
                <c:pt idx="1246">
                  <c:v>807</c:v>
                </c:pt>
                <c:pt idx="1247">
                  <c:v>807.5</c:v>
                </c:pt>
                <c:pt idx="1248">
                  <c:v>808</c:v>
                </c:pt>
                <c:pt idx="1249">
                  <c:v>808.5</c:v>
                </c:pt>
                <c:pt idx="1250">
                  <c:v>809</c:v>
                </c:pt>
                <c:pt idx="1251">
                  <c:v>809.5</c:v>
                </c:pt>
                <c:pt idx="1252">
                  <c:v>810</c:v>
                </c:pt>
                <c:pt idx="1253">
                  <c:v>810.5</c:v>
                </c:pt>
                <c:pt idx="1254">
                  <c:v>811</c:v>
                </c:pt>
                <c:pt idx="1255">
                  <c:v>811.5</c:v>
                </c:pt>
                <c:pt idx="1256">
                  <c:v>812</c:v>
                </c:pt>
                <c:pt idx="1257">
                  <c:v>812.5</c:v>
                </c:pt>
                <c:pt idx="1258">
                  <c:v>813</c:v>
                </c:pt>
                <c:pt idx="1259">
                  <c:v>813.5</c:v>
                </c:pt>
                <c:pt idx="1260">
                  <c:v>814</c:v>
                </c:pt>
                <c:pt idx="1261">
                  <c:v>814.5</c:v>
                </c:pt>
                <c:pt idx="1262">
                  <c:v>815</c:v>
                </c:pt>
                <c:pt idx="1263">
                  <c:v>815.5</c:v>
                </c:pt>
                <c:pt idx="1264">
                  <c:v>816</c:v>
                </c:pt>
                <c:pt idx="1265">
                  <c:v>816.5</c:v>
                </c:pt>
                <c:pt idx="1266">
                  <c:v>817</c:v>
                </c:pt>
                <c:pt idx="1267">
                  <c:v>817.5</c:v>
                </c:pt>
                <c:pt idx="1268">
                  <c:v>818</c:v>
                </c:pt>
                <c:pt idx="1269">
                  <c:v>818.5</c:v>
                </c:pt>
                <c:pt idx="1270">
                  <c:v>819</c:v>
                </c:pt>
                <c:pt idx="1271">
                  <c:v>819.5</c:v>
                </c:pt>
                <c:pt idx="1272">
                  <c:v>820</c:v>
                </c:pt>
                <c:pt idx="1273">
                  <c:v>820.5</c:v>
                </c:pt>
                <c:pt idx="1274">
                  <c:v>821</c:v>
                </c:pt>
                <c:pt idx="1275">
                  <c:v>821.5</c:v>
                </c:pt>
                <c:pt idx="1276">
                  <c:v>822</c:v>
                </c:pt>
                <c:pt idx="1277">
                  <c:v>822.5</c:v>
                </c:pt>
                <c:pt idx="1278">
                  <c:v>823</c:v>
                </c:pt>
                <c:pt idx="1279">
                  <c:v>823.5</c:v>
                </c:pt>
                <c:pt idx="1280">
                  <c:v>824</c:v>
                </c:pt>
                <c:pt idx="1281">
                  <c:v>824.5</c:v>
                </c:pt>
                <c:pt idx="1282">
                  <c:v>825</c:v>
                </c:pt>
                <c:pt idx="1283">
                  <c:v>825.5</c:v>
                </c:pt>
                <c:pt idx="1284">
                  <c:v>826</c:v>
                </c:pt>
                <c:pt idx="1285">
                  <c:v>826.5</c:v>
                </c:pt>
                <c:pt idx="1286">
                  <c:v>827</c:v>
                </c:pt>
                <c:pt idx="1287">
                  <c:v>827.5</c:v>
                </c:pt>
                <c:pt idx="1288">
                  <c:v>828</c:v>
                </c:pt>
                <c:pt idx="1289">
                  <c:v>828.5</c:v>
                </c:pt>
                <c:pt idx="1290">
                  <c:v>829</c:v>
                </c:pt>
                <c:pt idx="1291">
                  <c:v>829.5</c:v>
                </c:pt>
                <c:pt idx="1292">
                  <c:v>830</c:v>
                </c:pt>
                <c:pt idx="1293">
                  <c:v>830.5</c:v>
                </c:pt>
                <c:pt idx="1294">
                  <c:v>831</c:v>
                </c:pt>
                <c:pt idx="1295">
                  <c:v>831.5</c:v>
                </c:pt>
                <c:pt idx="1296">
                  <c:v>832</c:v>
                </c:pt>
                <c:pt idx="1297">
                  <c:v>832.5</c:v>
                </c:pt>
                <c:pt idx="1298">
                  <c:v>833</c:v>
                </c:pt>
                <c:pt idx="1299">
                  <c:v>833.5</c:v>
                </c:pt>
                <c:pt idx="1300">
                  <c:v>834</c:v>
                </c:pt>
                <c:pt idx="1301">
                  <c:v>834.5</c:v>
                </c:pt>
                <c:pt idx="1302">
                  <c:v>835</c:v>
                </c:pt>
                <c:pt idx="1303">
                  <c:v>835.5</c:v>
                </c:pt>
                <c:pt idx="1304">
                  <c:v>836</c:v>
                </c:pt>
                <c:pt idx="1305">
                  <c:v>836.5</c:v>
                </c:pt>
                <c:pt idx="1306">
                  <c:v>837</c:v>
                </c:pt>
                <c:pt idx="1307">
                  <c:v>837.5</c:v>
                </c:pt>
                <c:pt idx="1308">
                  <c:v>838</c:v>
                </c:pt>
                <c:pt idx="1309">
                  <c:v>838.5</c:v>
                </c:pt>
                <c:pt idx="1310">
                  <c:v>839</c:v>
                </c:pt>
                <c:pt idx="1311">
                  <c:v>839.5</c:v>
                </c:pt>
                <c:pt idx="1312">
                  <c:v>840</c:v>
                </c:pt>
                <c:pt idx="1313">
                  <c:v>840.5</c:v>
                </c:pt>
                <c:pt idx="1314">
                  <c:v>841</c:v>
                </c:pt>
                <c:pt idx="1315">
                  <c:v>841.5</c:v>
                </c:pt>
                <c:pt idx="1316">
                  <c:v>842</c:v>
                </c:pt>
                <c:pt idx="1317">
                  <c:v>842.5</c:v>
                </c:pt>
                <c:pt idx="1318">
                  <c:v>843</c:v>
                </c:pt>
                <c:pt idx="1319">
                  <c:v>843.5</c:v>
                </c:pt>
                <c:pt idx="1320">
                  <c:v>844</c:v>
                </c:pt>
                <c:pt idx="1321">
                  <c:v>844.5</c:v>
                </c:pt>
                <c:pt idx="1322">
                  <c:v>845</c:v>
                </c:pt>
                <c:pt idx="1323">
                  <c:v>845.5</c:v>
                </c:pt>
                <c:pt idx="1324">
                  <c:v>846</c:v>
                </c:pt>
                <c:pt idx="1325">
                  <c:v>846.5</c:v>
                </c:pt>
                <c:pt idx="1326">
                  <c:v>847</c:v>
                </c:pt>
                <c:pt idx="1327">
                  <c:v>847.5</c:v>
                </c:pt>
              </c:numCache>
            </c:numRef>
          </c:xVal>
          <c:yVal>
            <c:numRef>
              <c:f>'SiO2 25 sccm Averages'!$D$3:$D$1330</c:f>
              <c:numCache>
                <c:formatCode>0.00E+00</c:formatCode>
                <c:ptCount val="1328"/>
                <c:pt idx="0">
                  <c:v>-297.428</c:v>
                </c:pt>
                <c:pt idx="1">
                  <c:v>-20.467777777777766</c:v>
                </c:pt>
                <c:pt idx="2">
                  <c:v>-17.23555555555555</c:v>
                </c:pt>
                <c:pt idx="3">
                  <c:v>-12.238888888888882</c:v>
                </c:pt>
                <c:pt idx="4">
                  <c:v>-19.84333333333332</c:v>
                </c:pt>
                <c:pt idx="5">
                  <c:v>-22.546666666666663</c:v>
                </c:pt>
                <c:pt idx="6">
                  <c:v>-25.711111111111098</c:v>
                </c:pt>
                <c:pt idx="7">
                  <c:v>-31.50999999999998</c:v>
                </c:pt>
                <c:pt idx="8">
                  <c:v>-19.998888888888878</c:v>
                </c:pt>
                <c:pt idx="9">
                  <c:v>-5.8588888888888775</c:v>
                </c:pt>
                <c:pt idx="10">
                  <c:v>-14.864444444444436</c:v>
                </c:pt>
                <c:pt idx="11">
                  <c:v>-31.751111111111101</c:v>
                </c:pt>
                <c:pt idx="12">
                  <c:v>-34.873333333333328</c:v>
                </c:pt>
                <c:pt idx="13">
                  <c:v>12.786666666666667</c:v>
                </c:pt>
                <c:pt idx="14">
                  <c:v>50.171111111111109</c:v>
                </c:pt>
                <c:pt idx="15">
                  <c:v>59.371111111111112</c:v>
                </c:pt>
                <c:pt idx="16">
                  <c:v>51.616666666666653</c:v>
                </c:pt>
                <c:pt idx="17">
                  <c:v>41.521111111111104</c:v>
                </c:pt>
                <c:pt idx="18">
                  <c:v>37.174444444444433</c:v>
                </c:pt>
                <c:pt idx="19">
                  <c:v>36.003333333333323</c:v>
                </c:pt>
                <c:pt idx="20">
                  <c:v>38.184444444444445</c:v>
                </c:pt>
                <c:pt idx="21">
                  <c:v>41.969999999999978</c:v>
                </c:pt>
                <c:pt idx="22">
                  <c:v>46.422222222222238</c:v>
                </c:pt>
                <c:pt idx="23">
                  <c:v>52.261111111111092</c:v>
                </c:pt>
                <c:pt idx="24">
                  <c:v>60.572222222222202</c:v>
                </c:pt>
                <c:pt idx="25">
                  <c:v>70.433333333333323</c:v>
                </c:pt>
                <c:pt idx="26">
                  <c:v>77.570000000000007</c:v>
                </c:pt>
                <c:pt idx="27">
                  <c:v>81.759999999999977</c:v>
                </c:pt>
                <c:pt idx="28">
                  <c:v>80.41222222222224</c:v>
                </c:pt>
                <c:pt idx="29">
                  <c:v>73.923333333333332</c:v>
                </c:pt>
                <c:pt idx="30">
                  <c:v>73.782222222222231</c:v>
                </c:pt>
                <c:pt idx="31">
                  <c:v>78</c:v>
                </c:pt>
                <c:pt idx="32">
                  <c:v>84.297777777777782</c:v>
                </c:pt>
                <c:pt idx="33">
                  <c:v>89.66888888888893</c:v>
                </c:pt>
                <c:pt idx="34">
                  <c:v>88.296666666666667</c:v>
                </c:pt>
                <c:pt idx="35">
                  <c:v>87.445555555555572</c:v>
                </c:pt>
                <c:pt idx="36">
                  <c:v>90.34333333333332</c:v>
                </c:pt>
                <c:pt idx="37">
                  <c:v>96.971111111111142</c:v>
                </c:pt>
                <c:pt idx="38">
                  <c:v>104.13222222222221</c:v>
                </c:pt>
                <c:pt idx="39">
                  <c:v>107.33555555555556</c:v>
                </c:pt>
                <c:pt idx="40">
                  <c:v>106.69666666666667</c:v>
                </c:pt>
                <c:pt idx="41">
                  <c:v>103.89777777777779</c:v>
                </c:pt>
                <c:pt idx="42">
                  <c:v>103.62777777777781</c:v>
                </c:pt>
                <c:pt idx="43">
                  <c:v>104.8877777777778</c:v>
                </c:pt>
                <c:pt idx="44">
                  <c:v>107.03888888888889</c:v>
                </c:pt>
                <c:pt idx="45">
                  <c:v>109.3877777777778</c:v>
                </c:pt>
                <c:pt idx="46">
                  <c:v>110.51444444444444</c:v>
                </c:pt>
                <c:pt idx="47">
                  <c:v>116.55111111111114</c:v>
                </c:pt>
                <c:pt idx="48">
                  <c:v>123.81777777777779</c:v>
                </c:pt>
                <c:pt idx="49">
                  <c:v>132.26777777777775</c:v>
                </c:pt>
                <c:pt idx="50">
                  <c:v>144.66444444444446</c:v>
                </c:pt>
                <c:pt idx="51">
                  <c:v>149.62333333333333</c:v>
                </c:pt>
                <c:pt idx="52">
                  <c:v>151.41999999999999</c:v>
                </c:pt>
                <c:pt idx="53">
                  <c:v>152.41666666666671</c:v>
                </c:pt>
                <c:pt idx="54">
                  <c:v>152.17666666666665</c:v>
                </c:pt>
                <c:pt idx="55">
                  <c:v>156.96111111111114</c:v>
                </c:pt>
                <c:pt idx="56">
                  <c:v>163.19000000000003</c:v>
                </c:pt>
                <c:pt idx="57">
                  <c:v>168.4722222222222</c:v>
                </c:pt>
                <c:pt idx="58">
                  <c:v>169.13444444444443</c:v>
                </c:pt>
                <c:pt idx="59">
                  <c:v>165.42777777777781</c:v>
                </c:pt>
                <c:pt idx="60">
                  <c:v>164.94444444444446</c:v>
                </c:pt>
                <c:pt idx="61">
                  <c:v>166.23333333333335</c:v>
                </c:pt>
                <c:pt idx="62">
                  <c:v>170.50777777777776</c:v>
                </c:pt>
                <c:pt idx="63">
                  <c:v>176.68444444444447</c:v>
                </c:pt>
                <c:pt idx="64">
                  <c:v>178.61333333333334</c:v>
                </c:pt>
                <c:pt idx="65">
                  <c:v>178.47888888888886</c:v>
                </c:pt>
                <c:pt idx="66">
                  <c:v>178.24222222222218</c:v>
                </c:pt>
                <c:pt idx="67">
                  <c:v>182.5011111111111</c:v>
                </c:pt>
                <c:pt idx="68">
                  <c:v>195.12111111111108</c:v>
                </c:pt>
                <c:pt idx="69">
                  <c:v>211.90333333333334</c:v>
                </c:pt>
                <c:pt idx="70">
                  <c:v>224.12888888888892</c:v>
                </c:pt>
                <c:pt idx="71">
                  <c:v>226.66555555555556</c:v>
                </c:pt>
                <c:pt idx="72">
                  <c:v>219.33666666666667</c:v>
                </c:pt>
                <c:pt idx="73">
                  <c:v>207.32222222222219</c:v>
                </c:pt>
                <c:pt idx="74">
                  <c:v>198.14333333333335</c:v>
                </c:pt>
                <c:pt idx="75">
                  <c:v>191.06777777777782</c:v>
                </c:pt>
                <c:pt idx="76">
                  <c:v>185.36</c:v>
                </c:pt>
                <c:pt idx="77">
                  <c:v>182.0877777777778</c:v>
                </c:pt>
                <c:pt idx="78">
                  <c:v>181.10444444444443</c:v>
                </c:pt>
                <c:pt idx="79">
                  <c:v>182.9411111111111</c:v>
                </c:pt>
                <c:pt idx="80">
                  <c:v>189.19111111111113</c:v>
                </c:pt>
                <c:pt idx="81">
                  <c:v>196.40555555555557</c:v>
                </c:pt>
                <c:pt idx="82">
                  <c:v>200.84777777777776</c:v>
                </c:pt>
                <c:pt idx="83">
                  <c:v>205.01777777777781</c:v>
                </c:pt>
                <c:pt idx="84">
                  <c:v>208.13111111111115</c:v>
                </c:pt>
                <c:pt idx="85">
                  <c:v>211.0244444444445</c:v>
                </c:pt>
                <c:pt idx="86">
                  <c:v>213.9411111111111</c:v>
                </c:pt>
                <c:pt idx="87">
                  <c:v>216.84555555555553</c:v>
                </c:pt>
                <c:pt idx="88">
                  <c:v>215.53111111111113</c:v>
                </c:pt>
                <c:pt idx="89">
                  <c:v>212.19222222222228</c:v>
                </c:pt>
                <c:pt idx="90">
                  <c:v>215.26222222222222</c:v>
                </c:pt>
                <c:pt idx="91">
                  <c:v>218.08444444444447</c:v>
                </c:pt>
                <c:pt idx="92">
                  <c:v>221.65</c:v>
                </c:pt>
                <c:pt idx="93">
                  <c:v>224.47222222222226</c:v>
                </c:pt>
                <c:pt idx="94">
                  <c:v>221.0877777777778</c:v>
                </c:pt>
                <c:pt idx="95">
                  <c:v>220.81444444444446</c:v>
                </c:pt>
                <c:pt idx="96">
                  <c:v>224.09333333333336</c:v>
                </c:pt>
                <c:pt idx="97">
                  <c:v>227.9955555555556</c:v>
                </c:pt>
                <c:pt idx="98">
                  <c:v>229.25333333333336</c:v>
                </c:pt>
                <c:pt idx="99">
                  <c:v>226.64555555555557</c:v>
                </c:pt>
                <c:pt idx="100">
                  <c:v>221.3411111111111</c:v>
                </c:pt>
                <c:pt idx="101">
                  <c:v>218.27555555555557</c:v>
                </c:pt>
                <c:pt idx="102">
                  <c:v>215.97777777777779</c:v>
                </c:pt>
                <c:pt idx="103">
                  <c:v>211.41888888888889</c:v>
                </c:pt>
                <c:pt idx="104">
                  <c:v>207.38</c:v>
                </c:pt>
                <c:pt idx="105">
                  <c:v>201.31999999999996</c:v>
                </c:pt>
                <c:pt idx="106">
                  <c:v>197.53111111111113</c:v>
                </c:pt>
                <c:pt idx="107">
                  <c:v>200.3522222222222</c:v>
                </c:pt>
                <c:pt idx="108">
                  <c:v>205.16555555555556</c:v>
                </c:pt>
                <c:pt idx="109">
                  <c:v>211.28111111111113</c:v>
                </c:pt>
                <c:pt idx="110">
                  <c:v>213.67000000000004</c:v>
                </c:pt>
                <c:pt idx="111">
                  <c:v>209.44444444444446</c:v>
                </c:pt>
                <c:pt idx="112">
                  <c:v>202.93555555555554</c:v>
                </c:pt>
                <c:pt idx="113">
                  <c:v>200.35555555555558</c:v>
                </c:pt>
                <c:pt idx="114">
                  <c:v>203.30555555555557</c:v>
                </c:pt>
                <c:pt idx="115">
                  <c:v>208.0866666666667</c:v>
                </c:pt>
                <c:pt idx="116">
                  <c:v>212.74111111111108</c:v>
                </c:pt>
                <c:pt idx="117">
                  <c:v>209.7166666666667</c:v>
                </c:pt>
                <c:pt idx="118">
                  <c:v>204.21222222222227</c:v>
                </c:pt>
                <c:pt idx="119">
                  <c:v>200.26555555555558</c:v>
                </c:pt>
                <c:pt idx="120">
                  <c:v>197.47555555555553</c:v>
                </c:pt>
                <c:pt idx="121">
                  <c:v>196.98444444444451</c:v>
                </c:pt>
                <c:pt idx="122">
                  <c:v>198.49444444444444</c:v>
                </c:pt>
                <c:pt idx="123">
                  <c:v>197.79222222222222</c:v>
                </c:pt>
                <c:pt idx="124">
                  <c:v>195.73777777777778</c:v>
                </c:pt>
                <c:pt idx="125">
                  <c:v>195.44333333333336</c:v>
                </c:pt>
                <c:pt idx="126">
                  <c:v>195.38333333333335</c:v>
                </c:pt>
                <c:pt idx="127">
                  <c:v>195.98777777777778</c:v>
                </c:pt>
                <c:pt idx="128">
                  <c:v>194.48</c:v>
                </c:pt>
                <c:pt idx="129">
                  <c:v>194.15111111111113</c:v>
                </c:pt>
                <c:pt idx="130">
                  <c:v>195.21333333333328</c:v>
                </c:pt>
                <c:pt idx="131">
                  <c:v>195.71444444444447</c:v>
                </c:pt>
                <c:pt idx="132">
                  <c:v>195.07444444444445</c:v>
                </c:pt>
                <c:pt idx="133">
                  <c:v>191.80444444444447</c:v>
                </c:pt>
                <c:pt idx="134">
                  <c:v>187.05555555555554</c:v>
                </c:pt>
                <c:pt idx="135">
                  <c:v>184.6188888888889</c:v>
                </c:pt>
                <c:pt idx="136">
                  <c:v>185.70555555555555</c:v>
                </c:pt>
                <c:pt idx="137">
                  <c:v>183.5577777777778</c:v>
                </c:pt>
                <c:pt idx="138">
                  <c:v>178.25888888888892</c:v>
                </c:pt>
                <c:pt idx="139">
                  <c:v>174.66444444444448</c:v>
                </c:pt>
                <c:pt idx="140">
                  <c:v>174.33444444444444</c:v>
                </c:pt>
                <c:pt idx="141">
                  <c:v>178.26222222222225</c:v>
                </c:pt>
                <c:pt idx="142">
                  <c:v>185.34777777777776</c:v>
                </c:pt>
                <c:pt idx="143">
                  <c:v>187.63444444444443</c:v>
                </c:pt>
                <c:pt idx="144">
                  <c:v>188.71</c:v>
                </c:pt>
                <c:pt idx="145">
                  <c:v>189.0922222222222</c:v>
                </c:pt>
                <c:pt idx="146">
                  <c:v>189.14888888888888</c:v>
                </c:pt>
                <c:pt idx="147">
                  <c:v>194.47333333333333</c:v>
                </c:pt>
                <c:pt idx="148">
                  <c:v>205.76999999999998</c:v>
                </c:pt>
                <c:pt idx="149">
                  <c:v>214.67666666666665</c:v>
                </c:pt>
                <c:pt idx="150">
                  <c:v>216.44000000000003</c:v>
                </c:pt>
                <c:pt idx="151">
                  <c:v>207.33888888888887</c:v>
                </c:pt>
                <c:pt idx="152">
                  <c:v>187.7488888888889</c:v>
                </c:pt>
                <c:pt idx="153">
                  <c:v>172.49777777777777</c:v>
                </c:pt>
                <c:pt idx="154">
                  <c:v>169.0577777777778</c:v>
                </c:pt>
                <c:pt idx="155">
                  <c:v>171.02222222222224</c:v>
                </c:pt>
                <c:pt idx="156">
                  <c:v>178.85888888888891</c:v>
                </c:pt>
                <c:pt idx="157">
                  <c:v>184.93111111111114</c:v>
                </c:pt>
                <c:pt idx="158">
                  <c:v>186.86999999999998</c:v>
                </c:pt>
                <c:pt idx="159">
                  <c:v>188.39888888888891</c:v>
                </c:pt>
                <c:pt idx="160">
                  <c:v>188.34333333333336</c:v>
                </c:pt>
                <c:pt idx="161">
                  <c:v>184.28222222222223</c:v>
                </c:pt>
                <c:pt idx="162">
                  <c:v>180.45222222222219</c:v>
                </c:pt>
                <c:pt idx="163">
                  <c:v>176.25777777777782</c:v>
                </c:pt>
                <c:pt idx="164">
                  <c:v>171.40555555555557</c:v>
                </c:pt>
                <c:pt idx="165">
                  <c:v>170.24333333333337</c:v>
                </c:pt>
                <c:pt idx="166">
                  <c:v>170.57000000000002</c:v>
                </c:pt>
                <c:pt idx="167">
                  <c:v>173.59777777777776</c:v>
                </c:pt>
                <c:pt idx="168">
                  <c:v>173.7488888888889</c:v>
                </c:pt>
                <c:pt idx="169">
                  <c:v>172.99555555555557</c:v>
                </c:pt>
                <c:pt idx="170">
                  <c:v>171.79333333333332</c:v>
                </c:pt>
                <c:pt idx="171">
                  <c:v>169.87222222222218</c:v>
                </c:pt>
                <c:pt idx="172">
                  <c:v>170.68555555555562</c:v>
                </c:pt>
                <c:pt idx="173">
                  <c:v>169.58666666666667</c:v>
                </c:pt>
                <c:pt idx="174">
                  <c:v>169.57333333333338</c:v>
                </c:pt>
                <c:pt idx="175">
                  <c:v>173.18555555555554</c:v>
                </c:pt>
                <c:pt idx="176">
                  <c:v>177.95666666666671</c:v>
                </c:pt>
                <c:pt idx="177">
                  <c:v>184.48222222222225</c:v>
                </c:pt>
                <c:pt idx="178">
                  <c:v>190.82333333333335</c:v>
                </c:pt>
                <c:pt idx="179">
                  <c:v>188.03777777777779</c:v>
                </c:pt>
                <c:pt idx="180">
                  <c:v>182.46111111111114</c:v>
                </c:pt>
                <c:pt idx="181">
                  <c:v>178.57777777777781</c:v>
                </c:pt>
                <c:pt idx="182">
                  <c:v>178.05333333333337</c:v>
                </c:pt>
                <c:pt idx="183">
                  <c:v>179.74444444444441</c:v>
                </c:pt>
                <c:pt idx="184">
                  <c:v>182.01222222222222</c:v>
                </c:pt>
                <c:pt idx="185">
                  <c:v>184.33000000000004</c:v>
                </c:pt>
                <c:pt idx="186">
                  <c:v>188.85888888888886</c:v>
                </c:pt>
                <c:pt idx="187">
                  <c:v>190.73555555555558</c:v>
                </c:pt>
                <c:pt idx="188">
                  <c:v>191.11444444444444</c:v>
                </c:pt>
                <c:pt idx="189">
                  <c:v>183.97777777777779</c:v>
                </c:pt>
                <c:pt idx="190">
                  <c:v>176.14444444444442</c:v>
                </c:pt>
                <c:pt idx="191">
                  <c:v>173.68444444444447</c:v>
                </c:pt>
                <c:pt idx="192">
                  <c:v>178.73333333333332</c:v>
                </c:pt>
                <c:pt idx="193">
                  <c:v>187.36</c:v>
                </c:pt>
                <c:pt idx="194">
                  <c:v>196.86111111111111</c:v>
                </c:pt>
                <c:pt idx="195">
                  <c:v>205.0922222222222</c:v>
                </c:pt>
                <c:pt idx="196">
                  <c:v>207.21</c:v>
                </c:pt>
                <c:pt idx="197">
                  <c:v>206.31666666666672</c:v>
                </c:pt>
                <c:pt idx="198">
                  <c:v>202.61111111111109</c:v>
                </c:pt>
                <c:pt idx="199">
                  <c:v>196.89000000000001</c:v>
                </c:pt>
                <c:pt idx="200">
                  <c:v>192.24</c:v>
                </c:pt>
                <c:pt idx="201">
                  <c:v>190.53555555555556</c:v>
                </c:pt>
                <c:pt idx="202">
                  <c:v>191.77666666666667</c:v>
                </c:pt>
                <c:pt idx="203">
                  <c:v>189.67555555555555</c:v>
                </c:pt>
                <c:pt idx="204">
                  <c:v>185.61111111111111</c:v>
                </c:pt>
                <c:pt idx="205">
                  <c:v>179.6311111111111</c:v>
                </c:pt>
                <c:pt idx="206">
                  <c:v>176.12000000000003</c:v>
                </c:pt>
                <c:pt idx="207">
                  <c:v>182.10555555555553</c:v>
                </c:pt>
                <c:pt idx="208">
                  <c:v>192.62111111111111</c:v>
                </c:pt>
                <c:pt idx="209">
                  <c:v>203.13111111111115</c:v>
                </c:pt>
                <c:pt idx="210">
                  <c:v>206.31333333333339</c:v>
                </c:pt>
                <c:pt idx="211">
                  <c:v>200.04444444444448</c:v>
                </c:pt>
                <c:pt idx="212">
                  <c:v>188.47</c:v>
                </c:pt>
                <c:pt idx="213">
                  <c:v>178.97111111111113</c:v>
                </c:pt>
                <c:pt idx="214">
                  <c:v>173.69999999999996</c:v>
                </c:pt>
                <c:pt idx="215">
                  <c:v>169.72888888888886</c:v>
                </c:pt>
                <c:pt idx="216">
                  <c:v>161.44888888888889</c:v>
                </c:pt>
                <c:pt idx="217">
                  <c:v>153.9</c:v>
                </c:pt>
                <c:pt idx="218">
                  <c:v>147.39444444444447</c:v>
                </c:pt>
                <c:pt idx="219">
                  <c:v>147.70000000000005</c:v>
                </c:pt>
                <c:pt idx="220">
                  <c:v>154.31666666666669</c:v>
                </c:pt>
                <c:pt idx="221">
                  <c:v>161.30555555555554</c:v>
                </c:pt>
                <c:pt idx="222">
                  <c:v>170.37777777777777</c:v>
                </c:pt>
                <c:pt idx="223">
                  <c:v>179.18111111111114</c:v>
                </c:pt>
                <c:pt idx="224">
                  <c:v>184.73444444444445</c:v>
                </c:pt>
                <c:pt idx="225">
                  <c:v>186.14555555555557</c:v>
                </c:pt>
                <c:pt idx="226">
                  <c:v>178.72222222222226</c:v>
                </c:pt>
                <c:pt idx="227">
                  <c:v>170.22111111111113</c:v>
                </c:pt>
                <c:pt idx="228">
                  <c:v>163.48888888888891</c:v>
                </c:pt>
                <c:pt idx="229">
                  <c:v>160.69666666666669</c:v>
                </c:pt>
                <c:pt idx="230">
                  <c:v>158.18333333333337</c:v>
                </c:pt>
                <c:pt idx="231">
                  <c:v>152.65333333333339</c:v>
                </c:pt>
                <c:pt idx="232">
                  <c:v>146.38777777777776</c:v>
                </c:pt>
                <c:pt idx="233">
                  <c:v>140.63111111111115</c:v>
                </c:pt>
                <c:pt idx="234">
                  <c:v>140.40666666666667</c:v>
                </c:pt>
                <c:pt idx="235">
                  <c:v>144.56888888888886</c:v>
                </c:pt>
                <c:pt idx="236">
                  <c:v>147.16333333333333</c:v>
                </c:pt>
                <c:pt idx="237">
                  <c:v>145.8811111111111</c:v>
                </c:pt>
                <c:pt idx="238">
                  <c:v>143.25333333333333</c:v>
                </c:pt>
                <c:pt idx="239">
                  <c:v>146.58444444444444</c:v>
                </c:pt>
                <c:pt idx="240">
                  <c:v>150.30999999999997</c:v>
                </c:pt>
                <c:pt idx="241">
                  <c:v>153.4</c:v>
                </c:pt>
                <c:pt idx="242">
                  <c:v>156.28777777777782</c:v>
                </c:pt>
                <c:pt idx="243">
                  <c:v>170.60000000000002</c:v>
                </c:pt>
                <c:pt idx="244">
                  <c:v>208.98111111111112</c:v>
                </c:pt>
                <c:pt idx="245">
                  <c:v>269.96222222222224</c:v>
                </c:pt>
                <c:pt idx="246">
                  <c:v>336.26</c:v>
                </c:pt>
                <c:pt idx="247">
                  <c:v>400.04333333333335</c:v>
                </c:pt>
                <c:pt idx="248">
                  <c:v>454.83333333333331</c:v>
                </c:pt>
                <c:pt idx="249">
                  <c:v>502.70111111111117</c:v>
                </c:pt>
                <c:pt idx="250">
                  <c:v>536.33777777777777</c:v>
                </c:pt>
                <c:pt idx="251">
                  <c:v>543.73222222222228</c:v>
                </c:pt>
                <c:pt idx="252">
                  <c:v>515.45222222222219</c:v>
                </c:pt>
                <c:pt idx="253">
                  <c:v>476.05222222222227</c:v>
                </c:pt>
                <c:pt idx="254">
                  <c:v>437.5555555555556</c:v>
                </c:pt>
                <c:pt idx="255">
                  <c:v>408.90555555555557</c:v>
                </c:pt>
                <c:pt idx="256">
                  <c:v>386.25888888888886</c:v>
                </c:pt>
                <c:pt idx="257">
                  <c:v>365.86888888888893</c:v>
                </c:pt>
                <c:pt idx="258">
                  <c:v>349.88777777777779</c:v>
                </c:pt>
                <c:pt idx="259">
                  <c:v>338.66222222222228</c:v>
                </c:pt>
                <c:pt idx="260">
                  <c:v>331.18444444444441</c:v>
                </c:pt>
                <c:pt idx="261">
                  <c:v>332.9733333333333</c:v>
                </c:pt>
                <c:pt idx="262">
                  <c:v>346.60000000000008</c:v>
                </c:pt>
                <c:pt idx="263">
                  <c:v>353.20555555555558</c:v>
                </c:pt>
                <c:pt idx="264">
                  <c:v>346.19222222222226</c:v>
                </c:pt>
                <c:pt idx="265">
                  <c:v>311.29777777777775</c:v>
                </c:pt>
                <c:pt idx="266">
                  <c:v>273.56666666666666</c:v>
                </c:pt>
                <c:pt idx="267">
                  <c:v>243.60666666666671</c:v>
                </c:pt>
                <c:pt idx="268">
                  <c:v>227.52888888888893</c:v>
                </c:pt>
                <c:pt idx="269">
                  <c:v>215.79222222222222</c:v>
                </c:pt>
                <c:pt idx="270">
                  <c:v>202.03333333333333</c:v>
                </c:pt>
                <c:pt idx="271">
                  <c:v>182.34777777777779</c:v>
                </c:pt>
                <c:pt idx="272">
                  <c:v>167.92333333333332</c:v>
                </c:pt>
                <c:pt idx="273">
                  <c:v>161.94888888888889</c:v>
                </c:pt>
                <c:pt idx="274">
                  <c:v>163.57333333333335</c:v>
                </c:pt>
                <c:pt idx="275">
                  <c:v>168.38888888888891</c:v>
                </c:pt>
                <c:pt idx="276">
                  <c:v>171.58222222222221</c:v>
                </c:pt>
                <c:pt idx="277">
                  <c:v>165.14444444444447</c:v>
                </c:pt>
                <c:pt idx="278">
                  <c:v>160.72111111111113</c:v>
                </c:pt>
                <c:pt idx="279">
                  <c:v>156.39888888888891</c:v>
                </c:pt>
                <c:pt idx="280">
                  <c:v>149.33777777777777</c:v>
                </c:pt>
                <c:pt idx="281">
                  <c:v>144.44222222222223</c:v>
                </c:pt>
                <c:pt idx="282">
                  <c:v>141.05555555555563</c:v>
                </c:pt>
                <c:pt idx="283">
                  <c:v>141.65444444444447</c:v>
                </c:pt>
                <c:pt idx="284">
                  <c:v>146.90222222222224</c:v>
                </c:pt>
                <c:pt idx="285">
                  <c:v>151.29111111111112</c:v>
                </c:pt>
                <c:pt idx="286">
                  <c:v>154.08888888888887</c:v>
                </c:pt>
                <c:pt idx="287">
                  <c:v>154.63555555555558</c:v>
                </c:pt>
                <c:pt idx="288">
                  <c:v>153.53555555555556</c:v>
                </c:pt>
                <c:pt idx="289">
                  <c:v>151.30444444444444</c:v>
                </c:pt>
                <c:pt idx="290">
                  <c:v>147.10444444444445</c:v>
                </c:pt>
                <c:pt idx="291">
                  <c:v>140.70555555555555</c:v>
                </c:pt>
                <c:pt idx="292">
                  <c:v>134.90333333333334</c:v>
                </c:pt>
                <c:pt idx="293">
                  <c:v>135.57777777777778</c:v>
                </c:pt>
                <c:pt idx="294">
                  <c:v>135.15444444444447</c:v>
                </c:pt>
                <c:pt idx="295">
                  <c:v>136.59</c:v>
                </c:pt>
                <c:pt idx="296">
                  <c:v>139.98444444444445</c:v>
                </c:pt>
                <c:pt idx="297">
                  <c:v>139.91666666666666</c:v>
                </c:pt>
                <c:pt idx="298">
                  <c:v>141.01888888888888</c:v>
                </c:pt>
                <c:pt idx="299">
                  <c:v>142.83666666666667</c:v>
                </c:pt>
                <c:pt idx="300">
                  <c:v>141.5566666666667</c:v>
                </c:pt>
                <c:pt idx="301">
                  <c:v>141.48777777777778</c:v>
                </c:pt>
                <c:pt idx="302">
                  <c:v>146.98333333333335</c:v>
                </c:pt>
                <c:pt idx="303">
                  <c:v>168.99666666666667</c:v>
                </c:pt>
                <c:pt idx="304">
                  <c:v>212.64000000000001</c:v>
                </c:pt>
                <c:pt idx="305">
                  <c:v>259.08555555555557</c:v>
                </c:pt>
                <c:pt idx="306">
                  <c:v>277.04555555555561</c:v>
                </c:pt>
                <c:pt idx="307">
                  <c:v>265.44111111111113</c:v>
                </c:pt>
                <c:pt idx="308">
                  <c:v>218.79111111111115</c:v>
                </c:pt>
                <c:pt idx="309">
                  <c:v>176.96</c:v>
                </c:pt>
                <c:pt idx="310">
                  <c:v>148.54777777777781</c:v>
                </c:pt>
                <c:pt idx="311">
                  <c:v>138.39555555555557</c:v>
                </c:pt>
                <c:pt idx="312">
                  <c:v>128.42444444444448</c:v>
                </c:pt>
                <c:pt idx="313">
                  <c:v>118.68333333333332</c:v>
                </c:pt>
                <c:pt idx="314">
                  <c:v>110.17333333333336</c:v>
                </c:pt>
                <c:pt idx="315">
                  <c:v>104.12555555555555</c:v>
                </c:pt>
                <c:pt idx="316">
                  <c:v>102.99888888888889</c:v>
                </c:pt>
                <c:pt idx="317">
                  <c:v>106.8866666666667</c:v>
                </c:pt>
                <c:pt idx="318">
                  <c:v>111.00444444444447</c:v>
                </c:pt>
                <c:pt idx="319">
                  <c:v>111.57666666666667</c:v>
                </c:pt>
                <c:pt idx="320">
                  <c:v>112.49777777777778</c:v>
                </c:pt>
                <c:pt idx="321">
                  <c:v>113.57333333333334</c:v>
                </c:pt>
                <c:pt idx="322">
                  <c:v>112.91777777777777</c:v>
                </c:pt>
                <c:pt idx="323">
                  <c:v>112.88888888888887</c:v>
                </c:pt>
                <c:pt idx="324">
                  <c:v>109.76333333333336</c:v>
                </c:pt>
                <c:pt idx="325">
                  <c:v>107.0577777777778</c:v>
                </c:pt>
                <c:pt idx="326">
                  <c:v>103.88333333333333</c:v>
                </c:pt>
                <c:pt idx="327">
                  <c:v>98.858888888888899</c:v>
                </c:pt>
                <c:pt idx="328">
                  <c:v>91.806666666666658</c:v>
                </c:pt>
                <c:pt idx="329">
                  <c:v>89.423333333333332</c:v>
                </c:pt>
                <c:pt idx="330">
                  <c:v>89.227777777777774</c:v>
                </c:pt>
                <c:pt idx="331">
                  <c:v>89.086666666666687</c:v>
                </c:pt>
                <c:pt idx="332">
                  <c:v>90.29111111111115</c:v>
                </c:pt>
                <c:pt idx="333">
                  <c:v>92.543333333333337</c:v>
                </c:pt>
                <c:pt idx="334">
                  <c:v>99.498888888888914</c:v>
                </c:pt>
                <c:pt idx="335">
                  <c:v>107.7455555555556</c:v>
                </c:pt>
                <c:pt idx="336">
                  <c:v>115.1422222222222</c:v>
                </c:pt>
                <c:pt idx="337">
                  <c:v>125.56333333333335</c:v>
                </c:pt>
                <c:pt idx="338">
                  <c:v>132.96333333333334</c:v>
                </c:pt>
                <c:pt idx="339">
                  <c:v>136.6477777777778</c:v>
                </c:pt>
                <c:pt idx="340">
                  <c:v>135.97666666666669</c:v>
                </c:pt>
                <c:pt idx="341">
                  <c:v>128.53111111111113</c:v>
                </c:pt>
                <c:pt idx="342">
                  <c:v>123.08</c:v>
                </c:pt>
                <c:pt idx="343">
                  <c:v>128.39666666666665</c:v>
                </c:pt>
                <c:pt idx="344">
                  <c:v>143.8522222222222</c:v>
                </c:pt>
                <c:pt idx="345">
                  <c:v>171.31000000000003</c:v>
                </c:pt>
                <c:pt idx="346">
                  <c:v>210.87444444444444</c:v>
                </c:pt>
                <c:pt idx="347">
                  <c:v>229.0588888888889</c:v>
                </c:pt>
                <c:pt idx="348">
                  <c:v>222.60333333333332</c:v>
                </c:pt>
                <c:pt idx="349">
                  <c:v>185.15666666666667</c:v>
                </c:pt>
                <c:pt idx="350">
                  <c:v>139.64111111111114</c:v>
                </c:pt>
                <c:pt idx="351">
                  <c:v>101.44555555555557</c:v>
                </c:pt>
                <c:pt idx="352">
                  <c:v>84.733333333333363</c:v>
                </c:pt>
                <c:pt idx="353">
                  <c:v>76.236666666666693</c:v>
                </c:pt>
                <c:pt idx="354">
                  <c:v>74.228888888888875</c:v>
                </c:pt>
                <c:pt idx="355">
                  <c:v>76.111111111111128</c:v>
                </c:pt>
                <c:pt idx="356">
                  <c:v>78.214444444444467</c:v>
                </c:pt>
                <c:pt idx="357">
                  <c:v>80.560000000000016</c:v>
                </c:pt>
                <c:pt idx="358">
                  <c:v>81.636666666666699</c:v>
                </c:pt>
                <c:pt idx="359">
                  <c:v>86.442222222222256</c:v>
                </c:pt>
                <c:pt idx="360">
                  <c:v>90.506666666666646</c:v>
                </c:pt>
                <c:pt idx="361">
                  <c:v>93.575555555555539</c:v>
                </c:pt>
                <c:pt idx="362">
                  <c:v>96.936666666666682</c:v>
                </c:pt>
                <c:pt idx="363">
                  <c:v>98.424444444444461</c:v>
                </c:pt>
                <c:pt idx="364">
                  <c:v>106.42111111111114</c:v>
                </c:pt>
                <c:pt idx="365">
                  <c:v>114.87111111111112</c:v>
                </c:pt>
                <c:pt idx="366">
                  <c:v>123.13000000000001</c:v>
                </c:pt>
                <c:pt idx="367">
                  <c:v>127.20666666666671</c:v>
                </c:pt>
                <c:pt idx="368">
                  <c:v>127.61333333333333</c:v>
                </c:pt>
                <c:pt idx="369">
                  <c:v>123.54</c:v>
                </c:pt>
                <c:pt idx="370">
                  <c:v>116.04222222222224</c:v>
                </c:pt>
                <c:pt idx="371">
                  <c:v>108.21666666666665</c:v>
                </c:pt>
                <c:pt idx="372">
                  <c:v>102.30555555555559</c:v>
                </c:pt>
                <c:pt idx="373">
                  <c:v>101.04777777777781</c:v>
                </c:pt>
                <c:pt idx="374">
                  <c:v>102.37555555555559</c:v>
                </c:pt>
                <c:pt idx="375">
                  <c:v>97.39777777777779</c:v>
                </c:pt>
                <c:pt idx="376">
                  <c:v>89.034444444444446</c:v>
                </c:pt>
                <c:pt idx="377">
                  <c:v>79.851111111111138</c:v>
                </c:pt>
                <c:pt idx="378">
                  <c:v>77.337777777777788</c:v>
                </c:pt>
                <c:pt idx="379">
                  <c:v>80.005555555555546</c:v>
                </c:pt>
                <c:pt idx="380">
                  <c:v>89.812222222222204</c:v>
                </c:pt>
                <c:pt idx="381">
                  <c:v>99.48</c:v>
                </c:pt>
                <c:pt idx="382">
                  <c:v>103.09222222222225</c:v>
                </c:pt>
                <c:pt idx="383">
                  <c:v>100.96888888888888</c:v>
                </c:pt>
                <c:pt idx="384">
                  <c:v>92.57333333333338</c:v>
                </c:pt>
                <c:pt idx="385">
                  <c:v>81.110000000000014</c:v>
                </c:pt>
                <c:pt idx="386">
                  <c:v>79.419999999999973</c:v>
                </c:pt>
                <c:pt idx="387">
                  <c:v>81.345555555555578</c:v>
                </c:pt>
                <c:pt idx="388">
                  <c:v>89.25</c:v>
                </c:pt>
                <c:pt idx="389">
                  <c:v>103.21555555555558</c:v>
                </c:pt>
                <c:pt idx="390">
                  <c:v>120.96</c:v>
                </c:pt>
                <c:pt idx="391">
                  <c:v>140.22000000000003</c:v>
                </c:pt>
                <c:pt idx="392">
                  <c:v>150.65444444444447</c:v>
                </c:pt>
                <c:pt idx="393">
                  <c:v>151.52888888888887</c:v>
                </c:pt>
                <c:pt idx="394">
                  <c:v>135.01444444444448</c:v>
                </c:pt>
                <c:pt idx="395">
                  <c:v>114.72555555555554</c:v>
                </c:pt>
                <c:pt idx="396">
                  <c:v>96.463333333333324</c:v>
                </c:pt>
                <c:pt idx="397">
                  <c:v>83.304444444444442</c:v>
                </c:pt>
                <c:pt idx="398">
                  <c:v>76.334444444444429</c:v>
                </c:pt>
                <c:pt idx="399">
                  <c:v>77.930000000000021</c:v>
                </c:pt>
                <c:pt idx="400">
                  <c:v>90.960000000000036</c:v>
                </c:pt>
                <c:pt idx="401">
                  <c:v>104.33333333333336</c:v>
                </c:pt>
                <c:pt idx="402">
                  <c:v>116.46000000000004</c:v>
                </c:pt>
                <c:pt idx="403">
                  <c:v>128.47777777777776</c:v>
                </c:pt>
                <c:pt idx="404">
                  <c:v>142.39666666666668</c:v>
                </c:pt>
                <c:pt idx="405">
                  <c:v>162.18333333333337</c:v>
                </c:pt>
                <c:pt idx="406">
                  <c:v>181.13111111111115</c:v>
                </c:pt>
                <c:pt idx="407">
                  <c:v>205.23555555555558</c:v>
                </c:pt>
                <c:pt idx="408">
                  <c:v>243.06111111111113</c:v>
                </c:pt>
                <c:pt idx="409">
                  <c:v>300.7455555555556</c:v>
                </c:pt>
                <c:pt idx="410">
                  <c:v>407.79888888888883</c:v>
                </c:pt>
                <c:pt idx="411">
                  <c:v>582.24888888888893</c:v>
                </c:pt>
                <c:pt idx="412">
                  <c:v>814.64222222222213</c:v>
                </c:pt>
                <c:pt idx="413">
                  <c:v>1111.2933333333333</c:v>
                </c:pt>
                <c:pt idx="414">
                  <c:v>1283.5044444444445</c:v>
                </c:pt>
                <c:pt idx="415">
                  <c:v>1270.1822222222222</c:v>
                </c:pt>
                <c:pt idx="416">
                  <c:v>970.64888888888879</c:v>
                </c:pt>
                <c:pt idx="417">
                  <c:v>613.86777777777786</c:v>
                </c:pt>
                <c:pt idx="418">
                  <c:v>337.14111111111112</c:v>
                </c:pt>
                <c:pt idx="419">
                  <c:v>203.64111111111109</c:v>
                </c:pt>
                <c:pt idx="420">
                  <c:v>138.78777777777779</c:v>
                </c:pt>
                <c:pt idx="421">
                  <c:v>122.19555555555553</c:v>
                </c:pt>
                <c:pt idx="422">
                  <c:v>115.53444444444445</c:v>
                </c:pt>
                <c:pt idx="423">
                  <c:v>112.09444444444443</c:v>
                </c:pt>
                <c:pt idx="424">
                  <c:v>107.96555555555557</c:v>
                </c:pt>
                <c:pt idx="425">
                  <c:v>103.85111111111114</c:v>
                </c:pt>
                <c:pt idx="426">
                  <c:v>103.04111111111115</c:v>
                </c:pt>
                <c:pt idx="427">
                  <c:v>103.83444444444444</c:v>
                </c:pt>
                <c:pt idx="428">
                  <c:v>105.86222222222223</c:v>
                </c:pt>
                <c:pt idx="429">
                  <c:v>111.96333333333335</c:v>
                </c:pt>
                <c:pt idx="430">
                  <c:v>116.4488888888889</c:v>
                </c:pt>
                <c:pt idx="431">
                  <c:v>120.84333333333332</c:v>
                </c:pt>
                <c:pt idx="432">
                  <c:v>115.47666666666665</c:v>
                </c:pt>
                <c:pt idx="433">
                  <c:v>107.64888888888886</c:v>
                </c:pt>
                <c:pt idx="434">
                  <c:v>97.548888888888925</c:v>
                </c:pt>
                <c:pt idx="435">
                  <c:v>89.123333333333349</c:v>
                </c:pt>
                <c:pt idx="436">
                  <c:v>83.194444444444471</c:v>
                </c:pt>
                <c:pt idx="437">
                  <c:v>83.583333333333314</c:v>
                </c:pt>
                <c:pt idx="438">
                  <c:v>87.517777777777781</c:v>
                </c:pt>
                <c:pt idx="439">
                  <c:v>97.582222222222242</c:v>
                </c:pt>
                <c:pt idx="440">
                  <c:v>107.44444444444441</c:v>
                </c:pt>
                <c:pt idx="441">
                  <c:v>112.90444444444442</c:v>
                </c:pt>
                <c:pt idx="442">
                  <c:v>113.32000000000005</c:v>
                </c:pt>
                <c:pt idx="443">
                  <c:v>115.80666666666666</c:v>
                </c:pt>
                <c:pt idx="444">
                  <c:v>128.57444444444445</c:v>
                </c:pt>
                <c:pt idx="445">
                  <c:v>143.47444444444446</c:v>
                </c:pt>
                <c:pt idx="446">
                  <c:v>152.50888888888892</c:v>
                </c:pt>
                <c:pt idx="447">
                  <c:v>143.41666666666666</c:v>
                </c:pt>
                <c:pt idx="448">
                  <c:v>127.08555555555559</c:v>
                </c:pt>
                <c:pt idx="449">
                  <c:v>109.32555555555557</c:v>
                </c:pt>
                <c:pt idx="450">
                  <c:v>97.360000000000014</c:v>
                </c:pt>
                <c:pt idx="451">
                  <c:v>88.581111111111156</c:v>
                </c:pt>
                <c:pt idx="452">
                  <c:v>78.310000000000031</c:v>
                </c:pt>
                <c:pt idx="453">
                  <c:v>70.843333333333334</c:v>
                </c:pt>
                <c:pt idx="454">
                  <c:v>62.998888888888899</c:v>
                </c:pt>
                <c:pt idx="455">
                  <c:v>55.719999999999992</c:v>
                </c:pt>
                <c:pt idx="456">
                  <c:v>55.844444444444441</c:v>
                </c:pt>
                <c:pt idx="457">
                  <c:v>59.839999999999975</c:v>
                </c:pt>
                <c:pt idx="458">
                  <c:v>64.226666666666659</c:v>
                </c:pt>
                <c:pt idx="459">
                  <c:v>68.936666666666653</c:v>
                </c:pt>
                <c:pt idx="460">
                  <c:v>71.467777777777798</c:v>
                </c:pt>
                <c:pt idx="461">
                  <c:v>76.059999999999988</c:v>
                </c:pt>
                <c:pt idx="462">
                  <c:v>85.276666666666699</c:v>
                </c:pt>
                <c:pt idx="463">
                  <c:v>97.136666666666699</c:v>
                </c:pt>
                <c:pt idx="464">
                  <c:v>109.72666666666669</c:v>
                </c:pt>
                <c:pt idx="465">
                  <c:v>128.28444444444446</c:v>
                </c:pt>
                <c:pt idx="466">
                  <c:v>148.89444444444447</c:v>
                </c:pt>
                <c:pt idx="467">
                  <c:v>162.12888888888889</c:v>
                </c:pt>
                <c:pt idx="468">
                  <c:v>156.50444444444449</c:v>
                </c:pt>
                <c:pt idx="469">
                  <c:v>141.31333333333336</c:v>
                </c:pt>
                <c:pt idx="470">
                  <c:v>124.23888888888889</c:v>
                </c:pt>
                <c:pt idx="471">
                  <c:v>123.51777777777778</c:v>
                </c:pt>
                <c:pt idx="472">
                  <c:v>139.20888888888888</c:v>
                </c:pt>
                <c:pt idx="473">
                  <c:v>164.01000000000002</c:v>
                </c:pt>
                <c:pt idx="474">
                  <c:v>179.95333333333335</c:v>
                </c:pt>
                <c:pt idx="475">
                  <c:v>176.14555555555557</c:v>
                </c:pt>
                <c:pt idx="476">
                  <c:v>157.82222222222222</c:v>
                </c:pt>
                <c:pt idx="477">
                  <c:v>137.52111111111108</c:v>
                </c:pt>
                <c:pt idx="478">
                  <c:v>127.71444444444444</c:v>
                </c:pt>
                <c:pt idx="479">
                  <c:v>124.32111111111112</c:v>
                </c:pt>
                <c:pt idx="480">
                  <c:v>131.61222222222219</c:v>
                </c:pt>
                <c:pt idx="481">
                  <c:v>136.66222222222225</c:v>
                </c:pt>
                <c:pt idx="482">
                  <c:v>148.86555555555557</c:v>
                </c:pt>
                <c:pt idx="483">
                  <c:v>178.64444444444442</c:v>
                </c:pt>
                <c:pt idx="484">
                  <c:v>220.94666666666669</c:v>
                </c:pt>
                <c:pt idx="485">
                  <c:v>289.53444444444443</c:v>
                </c:pt>
                <c:pt idx="486">
                  <c:v>359.39777777777772</c:v>
                </c:pt>
                <c:pt idx="487">
                  <c:v>390.49000000000007</c:v>
                </c:pt>
                <c:pt idx="488">
                  <c:v>350.85888888888894</c:v>
                </c:pt>
                <c:pt idx="489">
                  <c:v>273.46111111111111</c:v>
                </c:pt>
                <c:pt idx="490">
                  <c:v>183.59444444444443</c:v>
                </c:pt>
                <c:pt idx="491">
                  <c:v>127.64000000000003</c:v>
                </c:pt>
                <c:pt idx="492">
                  <c:v>104.98555555555559</c:v>
                </c:pt>
                <c:pt idx="493">
                  <c:v>94.084444444444443</c:v>
                </c:pt>
                <c:pt idx="494">
                  <c:v>84.494444444444454</c:v>
                </c:pt>
                <c:pt idx="495">
                  <c:v>72.936666666666682</c:v>
                </c:pt>
                <c:pt idx="496">
                  <c:v>65.973333333333358</c:v>
                </c:pt>
                <c:pt idx="497">
                  <c:v>68.874444444444435</c:v>
                </c:pt>
                <c:pt idx="498">
                  <c:v>85.777777777777757</c:v>
                </c:pt>
                <c:pt idx="499">
                  <c:v>108.99333333333334</c:v>
                </c:pt>
                <c:pt idx="500">
                  <c:v>122.01555555555559</c:v>
                </c:pt>
                <c:pt idx="501">
                  <c:v>124.97555555555556</c:v>
                </c:pt>
                <c:pt idx="502">
                  <c:v>109.79666666666667</c:v>
                </c:pt>
                <c:pt idx="503">
                  <c:v>91.741111111111124</c:v>
                </c:pt>
                <c:pt idx="504">
                  <c:v>74.423333333333318</c:v>
                </c:pt>
                <c:pt idx="505">
                  <c:v>63.512222222222213</c:v>
                </c:pt>
                <c:pt idx="506">
                  <c:v>56.364444444444452</c:v>
                </c:pt>
                <c:pt idx="507">
                  <c:v>58.566666666666642</c:v>
                </c:pt>
                <c:pt idx="508">
                  <c:v>65.310000000000016</c:v>
                </c:pt>
                <c:pt idx="509">
                  <c:v>72.040000000000035</c:v>
                </c:pt>
                <c:pt idx="510">
                  <c:v>77.965555555555582</c:v>
                </c:pt>
                <c:pt idx="511">
                  <c:v>82.813333333333333</c:v>
                </c:pt>
                <c:pt idx="512">
                  <c:v>84.194444444444485</c:v>
                </c:pt>
                <c:pt idx="513">
                  <c:v>85.34999999999998</c:v>
                </c:pt>
                <c:pt idx="514">
                  <c:v>85.06222222222226</c:v>
                </c:pt>
                <c:pt idx="515">
                  <c:v>88.09666666666665</c:v>
                </c:pt>
                <c:pt idx="516">
                  <c:v>90.805555555555543</c:v>
                </c:pt>
                <c:pt idx="517">
                  <c:v>89.077777777777783</c:v>
                </c:pt>
                <c:pt idx="518">
                  <c:v>84.262222222222235</c:v>
                </c:pt>
                <c:pt idx="519">
                  <c:v>79.962222222222223</c:v>
                </c:pt>
                <c:pt idx="520">
                  <c:v>83.032222222222245</c:v>
                </c:pt>
                <c:pt idx="521">
                  <c:v>90.356666666666683</c:v>
                </c:pt>
                <c:pt idx="522">
                  <c:v>100.90000000000002</c:v>
                </c:pt>
                <c:pt idx="523">
                  <c:v>106.99000000000002</c:v>
                </c:pt>
                <c:pt idx="524">
                  <c:v>96.322222222222237</c:v>
                </c:pt>
                <c:pt idx="525">
                  <c:v>84.64111111111113</c:v>
                </c:pt>
                <c:pt idx="526">
                  <c:v>76.443333333333342</c:v>
                </c:pt>
                <c:pt idx="527">
                  <c:v>76.607777777777798</c:v>
                </c:pt>
                <c:pt idx="528">
                  <c:v>83.764444444444479</c:v>
                </c:pt>
                <c:pt idx="529">
                  <c:v>93.089999999999989</c:v>
                </c:pt>
                <c:pt idx="530">
                  <c:v>101.27111111111113</c:v>
                </c:pt>
                <c:pt idx="531">
                  <c:v>102.19666666666666</c:v>
                </c:pt>
                <c:pt idx="532">
                  <c:v>102.94333333333333</c:v>
                </c:pt>
                <c:pt idx="533">
                  <c:v>103.15777777777778</c:v>
                </c:pt>
                <c:pt idx="534">
                  <c:v>103.05555555555554</c:v>
                </c:pt>
                <c:pt idx="535">
                  <c:v>105.01555555555558</c:v>
                </c:pt>
                <c:pt idx="536">
                  <c:v>105.20555555555556</c:v>
                </c:pt>
                <c:pt idx="537">
                  <c:v>108.52555555555553</c:v>
                </c:pt>
                <c:pt idx="538">
                  <c:v>106.95222222222223</c:v>
                </c:pt>
                <c:pt idx="539">
                  <c:v>102.98111111111113</c:v>
                </c:pt>
                <c:pt idx="540">
                  <c:v>97.822222222222209</c:v>
                </c:pt>
                <c:pt idx="541">
                  <c:v>95.637777777777785</c:v>
                </c:pt>
                <c:pt idx="542">
                  <c:v>96.30111111111114</c:v>
                </c:pt>
                <c:pt idx="543">
                  <c:v>102.15333333333336</c:v>
                </c:pt>
                <c:pt idx="544">
                  <c:v>107.66222222222224</c:v>
                </c:pt>
                <c:pt idx="545">
                  <c:v>122.38111111111114</c:v>
                </c:pt>
                <c:pt idx="546">
                  <c:v>139.77444444444447</c:v>
                </c:pt>
                <c:pt idx="547">
                  <c:v>149.77444444444447</c:v>
                </c:pt>
                <c:pt idx="548">
                  <c:v>144.83666666666667</c:v>
                </c:pt>
                <c:pt idx="549">
                  <c:v>128.45222222222222</c:v>
                </c:pt>
                <c:pt idx="550">
                  <c:v>101.32444444444445</c:v>
                </c:pt>
                <c:pt idx="551">
                  <c:v>78.425555555555547</c:v>
                </c:pt>
                <c:pt idx="552">
                  <c:v>66.917777777777772</c:v>
                </c:pt>
                <c:pt idx="553">
                  <c:v>60.061111111111131</c:v>
                </c:pt>
                <c:pt idx="554">
                  <c:v>63.640000000000036</c:v>
                </c:pt>
                <c:pt idx="555">
                  <c:v>82.515555555555565</c:v>
                </c:pt>
                <c:pt idx="556">
                  <c:v>118.72444444444444</c:v>
                </c:pt>
                <c:pt idx="557">
                  <c:v>166.42666666666665</c:v>
                </c:pt>
                <c:pt idx="558">
                  <c:v>201.33444444444447</c:v>
                </c:pt>
                <c:pt idx="559">
                  <c:v>193.92111111111114</c:v>
                </c:pt>
                <c:pt idx="560">
                  <c:v>171.41888888888889</c:v>
                </c:pt>
                <c:pt idx="561">
                  <c:v>145.86111111111111</c:v>
                </c:pt>
                <c:pt idx="562">
                  <c:v>132.83777777777777</c:v>
                </c:pt>
                <c:pt idx="563">
                  <c:v>128.28111111111113</c:v>
                </c:pt>
                <c:pt idx="564">
                  <c:v>126.05999999999999</c:v>
                </c:pt>
                <c:pt idx="565">
                  <c:v>126.22888888888887</c:v>
                </c:pt>
                <c:pt idx="566">
                  <c:v>132.06333333333336</c:v>
                </c:pt>
                <c:pt idx="567">
                  <c:v>144.89666666666668</c:v>
                </c:pt>
                <c:pt idx="568">
                  <c:v>159.04888888888888</c:v>
                </c:pt>
                <c:pt idx="569">
                  <c:v>169.05222222222224</c:v>
                </c:pt>
                <c:pt idx="570">
                  <c:v>167.83555555555554</c:v>
                </c:pt>
                <c:pt idx="571">
                  <c:v>161.7222222222222</c:v>
                </c:pt>
                <c:pt idx="572">
                  <c:v>162.33666666666667</c:v>
                </c:pt>
                <c:pt idx="573">
                  <c:v>162.32777777777778</c:v>
                </c:pt>
                <c:pt idx="574">
                  <c:v>166.84333333333333</c:v>
                </c:pt>
                <c:pt idx="575">
                  <c:v>165.15333333333334</c:v>
                </c:pt>
                <c:pt idx="576">
                  <c:v>157.15666666666664</c:v>
                </c:pt>
                <c:pt idx="577">
                  <c:v>143.08111111111111</c:v>
                </c:pt>
                <c:pt idx="578">
                  <c:v>124.16888888888889</c:v>
                </c:pt>
                <c:pt idx="579">
                  <c:v>108.72888888888887</c:v>
                </c:pt>
                <c:pt idx="580">
                  <c:v>96.785555555555561</c:v>
                </c:pt>
                <c:pt idx="581">
                  <c:v>92.17555555555559</c:v>
                </c:pt>
                <c:pt idx="582">
                  <c:v>97.235555555555564</c:v>
                </c:pt>
                <c:pt idx="583">
                  <c:v>110.64888888888889</c:v>
                </c:pt>
                <c:pt idx="584">
                  <c:v>121.19888888888886</c:v>
                </c:pt>
                <c:pt idx="585">
                  <c:v>125.2288888888889</c:v>
                </c:pt>
                <c:pt idx="586">
                  <c:v>120.23111111111109</c:v>
                </c:pt>
                <c:pt idx="587">
                  <c:v>116.3244444444445</c:v>
                </c:pt>
                <c:pt idx="588">
                  <c:v>115.60444444444447</c:v>
                </c:pt>
                <c:pt idx="589">
                  <c:v>112.77222222222224</c:v>
                </c:pt>
                <c:pt idx="590">
                  <c:v>109.28444444444445</c:v>
                </c:pt>
                <c:pt idx="591">
                  <c:v>106.59999999999998</c:v>
                </c:pt>
                <c:pt idx="592">
                  <c:v>106.46444444444445</c:v>
                </c:pt>
                <c:pt idx="593">
                  <c:v>104.12777777777781</c:v>
                </c:pt>
                <c:pt idx="594">
                  <c:v>103</c:v>
                </c:pt>
                <c:pt idx="595">
                  <c:v>105.64222222222224</c:v>
                </c:pt>
                <c:pt idx="596">
                  <c:v>108.89777777777779</c:v>
                </c:pt>
                <c:pt idx="597">
                  <c:v>118.4788888888889</c:v>
                </c:pt>
                <c:pt idx="598">
                  <c:v>123.16222222222223</c:v>
                </c:pt>
                <c:pt idx="599">
                  <c:v>130.45666666666668</c:v>
                </c:pt>
                <c:pt idx="600">
                  <c:v>143.96777777777777</c:v>
                </c:pt>
                <c:pt idx="601">
                  <c:v>202.88</c:v>
                </c:pt>
                <c:pt idx="602">
                  <c:v>354.68111111111108</c:v>
                </c:pt>
                <c:pt idx="603">
                  <c:v>514.59333333333336</c:v>
                </c:pt>
                <c:pt idx="604">
                  <c:v>591.28000000000009</c:v>
                </c:pt>
                <c:pt idx="605">
                  <c:v>560.94222222222231</c:v>
                </c:pt>
                <c:pt idx="606">
                  <c:v>412.15555555555557</c:v>
                </c:pt>
                <c:pt idx="607">
                  <c:v>279.54555555555561</c:v>
                </c:pt>
                <c:pt idx="608">
                  <c:v>206.71777777777777</c:v>
                </c:pt>
                <c:pt idx="609">
                  <c:v>157.81555555555556</c:v>
                </c:pt>
                <c:pt idx="610">
                  <c:v>142.99888888888893</c:v>
                </c:pt>
                <c:pt idx="611">
                  <c:v>137.48888888888891</c:v>
                </c:pt>
                <c:pt idx="612">
                  <c:v>135.65555555555554</c:v>
                </c:pt>
                <c:pt idx="613">
                  <c:v>136.10111111111109</c:v>
                </c:pt>
                <c:pt idx="614">
                  <c:v>146.62555555555556</c:v>
                </c:pt>
                <c:pt idx="615">
                  <c:v>176.4077777777778</c:v>
                </c:pt>
                <c:pt idx="616">
                  <c:v>230.04111111111106</c:v>
                </c:pt>
                <c:pt idx="617">
                  <c:v>281.03888888888895</c:v>
                </c:pt>
                <c:pt idx="618">
                  <c:v>312.76888888888891</c:v>
                </c:pt>
                <c:pt idx="619">
                  <c:v>292.60444444444448</c:v>
                </c:pt>
                <c:pt idx="620">
                  <c:v>247.73</c:v>
                </c:pt>
                <c:pt idx="621">
                  <c:v>204.1188888888889</c:v>
                </c:pt>
                <c:pt idx="622">
                  <c:v>167.27</c:v>
                </c:pt>
                <c:pt idx="623">
                  <c:v>164.27444444444441</c:v>
                </c:pt>
                <c:pt idx="624">
                  <c:v>168.83666666666662</c:v>
                </c:pt>
                <c:pt idx="625">
                  <c:v>179.07555555555555</c:v>
                </c:pt>
                <c:pt idx="626">
                  <c:v>185.04888888888891</c:v>
                </c:pt>
                <c:pt idx="627">
                  <c:v>176.42888888888888</c:v>
                </c:pt>
                <c:pt idx="628">
                  <c:v>161.22888888888886</c:v>
                </c:pt>
                <c:pt idx="629">
                  <c:v>148.30444444444447</c:v>
                </c:pt>
                <c:pt idx="630">
                  <c:v>144.45444444444445</c:v>
                </c:pt>
                <c:pt idx="631">
                  <c:v>158.24111111111111</c:v>
                </c:pt>
                <c:pt idx="632">
                  <c:v>202.30333333333331</c:v>
                </c:pt>
                <c:pt idx="633">
                  <c:v>256.0911111111111</c:v>
                </c:pt>
                <c:pt idx="634">
                  <c:v>284.23777777777781</c:v>
                </c:pt>
                <c:pt idx="635">
                  <c:v>284.01555555555558</c:v>
                </c:pt>
                <c:pt idx="636">
                  <c:v>239.63</c:v>
                </c:pt>
                <c:pt idx="637">
                  <c:v>194.19333333333336</c:v>
                </c:pt>
                <c:pt idx="638">
                  <c:v>165.56222222222223</c:v>
                </c:pt>
                <c:pt idx="639">
                  <c:v>142.18000000000004</c:v>
                </c:pt>
                <c:pt idx="640">
                  <c:v>144.85888888888891</c:v>
                </c:pt>
                <c:pt idx="641">
                  <c:v>158.22444444444443</c:v>
                </c:pt>
                <c:pt idx="642">
                  <c:v>181.06444444444443</c:v>
                </c:pt>
                <c:pt idx="643">
                  <c:v>201.90666666666667</c:v>
                </c:pt>
                <c:pt idx="644">
                  <c:v>204.89222222222224</c:v>
                </c:pt>
                <c:pt idx="645">
                  <c:v>199.7166666666667</c:v>
                </c:pt>
                <c:pt idx="646">
                  <c:v>190.00777777777782</c:v>
                </c:pt>
                <c:pt idx="647">
                  <c:v>178.36888888888885</c:v>
                </c:pt>
                <c:pt idx="648">
                  <c:v>164.6866666666667</c:v>
                </c:pt>
                <c:pt idx="649">
                  <c:v>149.43000000000004</c:v>
                </c:pt>
                <c:pt idx="650">
                  <c:v>136.49777777777777</c:v>
                </c:pt>
                <c:pt idx="651">
                  <c:v>127.35333333333335</c:v>
                </c:pt>
                <c:pt idx="652">
                  <c:v>125.45666666666666</c:v>
                </c:pt>
                <c:pt idx="653">
                  <c:v>128.61555555555555</c:v>
                </c:pt>
                <c:pt idx="654">
                  <c:v>129.64444444444447</c:v>
                </c:pt>
                <c:pt idx="655">
                  <c:v>127.34222222222222</c:v>
                </c:pt>
                <c:pt idx="656">
                  <c:v>117.13111111111114</c:v>
                </c:pt>
                <c:pt idx="657">
                  <c:v>105.47333333333331</c:v>
                </c:pt>
                <c:pt idx="658">
                  <c:v>95.963333333333324</c:v>
                </c:pt>
                <c:pt idx="659">
                  <c:v>96.128888888888881</c:v>
                </c:pt>
                <c:pt idx="660">
                  <c:v>98.84666666666665</c:v>
                </c:pt>
                <c:pt idx="661">
                  <c:v>104.35444444444444</c:v>
                </c:pt>
                <c:pt idx="662">
                  <c:v>110.37666666666667</c:v>
                </c:pt>
                <c:pt idx="663">
                  <c:v>113.58888888888892</c:v>
                </c:pt>
                <c:pt idx="664">
                  <c:v>117.17999999999999</c:v>
                </c:pt>
                <c:pt idx="665">
                  <c:v>119.91444444444448</c:v>
                </c:pt>
                <c:pt idx="666">
                  <c:v>119.10222222222224</c:v>
                </c:pt>
                <c:pt idx="667">
                  <c:v>114.64333333333336</c:v>
                </c:pt>
                <c:pt idx="668">
                  <c:v>110.25777777777778</c:v>
                </c:pt>
                <c:pt idx="669">
                  <c:v>116.42444444444448</c:v>
                </c:pt>
                <c:pt idx="670">
                  <c:v>129.24555555555557</c:v>
                </c:pt>
                <c:pt idx="671">
                  <c:v>129.77444444444441</c:v>
                </c:pt>
                <c:pt idx="672">
                  <c:v>123.20555555555552</c:v>
                </c:pt>
                <c:pt idx="673">
                  <c:v>113.91333333333336</c:v>
                </c:pt>
                <c:pt idx="674">
                  <c:v>111.30222222222226</c:v>
                </c:pt>
                <c:pt idx="675">
                  <c:v>121.26555555555554</c:v>
                </c:pt>
                <c:pt idx="676">
                  <c:v>130.09777777777779</c:v>
                </c:pt>
                <c:pt idx="677">
                  <c:v>126.04444444444448</c:v>
                </c:pt>
                <c:pt idx="678">
                  <c:v>122.70888888888889</c:v>
                </c:pt>
                <c:pt idx="679">
                  <c:v>110.52111111111113</c:v>
                </c:pt>
                <c:pt idx="680">
                  <c:v>101.63333333333333</c:v>
                </c:pt>
                <c:pt idx="681">
                  <c:v>101.05888888888892</c:v>
                </c:pt>
                <c:pt idx="682">
                  <c:v>104.92888888888888</c:v>
                </c:pt>
                <c:pt idx="683">
                  <c:v>122.23555555555556</c:v>
                </c:pt>
                <c:pt idx="684">
                  <c:v>136.15666666666667</c:v>
                </c:pt>
                <c:pt idx="685">
                  <c:v>131.29888888888891</c:v>
                </c:pt>
                <c:pt idx="686">
                  <c:v>119.18444444444447</c:v>
                </c:pt>
                <c:pt idx="687">
                  <c:v>106.90333333333335</c:v>
                </c:pt>
                <c:pt idx="688">
                  <c:v>101.48000000000002</c:v>
                </c:pt>
                <c:pt idx="689">
                  <c:v>102.87111111111115</c:v>
                </c:pt>
                <c:pt idx="690">
                  <c:v>106.17111111111114</c:v>
                </c:pt>
                <c:pt idx="691">
                  <c:v>106.48333333333333</c:v>
                </c:pt>
                <c:pt idx="692">
                  <c:v>106.19444444444446</c:v>
                </c:pt>
                <c:pt idx="693">
                  <c:v>105.78000000000002</c:v>
                </c:pt>
                <c:pt idx="694">
                  <c:v>101.60777777777777</c:v>
                </c:pt>
                <c:pt idx="695">
                  <c:v>103.53888888888891</c:v>
                </c:pt>
                <c:pt idx="696">
                  <c:v>105.23888888888889</c:v>
                </c:pt>
                <c:pt idx="697">
                  <c:v>113.9777777777778</c:v>
                </c:pt>
                <c:pt idx="698">
                  <c:v>120.87888888888885</c:v>
                </c:pt>
                <c:pt idx="699">
                  <c:v>124.6388888888889</c:v>
                </c:pt>
                <c:pt idx="700">
                  <c:v>129.78555555555553</c:v>
                </c:pt>
                <c:pt idx="701">
                  <c:v>140.67111111111112</c:v>
                </c:pt>
                <c:pt idx="702">
                  <c:v>156.58333333333334</c:v>
                </c:pt>
                <c:pt idx="703">
                  <c:v>164.87333333333333</c:v>
                </c:pt>
                <c:pt idx="704">
                  <c:v>163.25666666666666</c:v>
                </c:pt>
                <c:pt idx="705">
                  <c:v>149.57333333333335</c:v>
                </c:pt>
                <c:pt idx="706">
                  <c:v>140.17555555555558</c:v>
                </c:pt>
                <c:pt idx="707">
                  <c:v>153.95111111111109</c:v>
                </c:pt>
                <c:pt idx="708">
                  <c:v>179.32555555555555</c:v>
                </c:pt>
                <c:pt idx="709">
                  <c:v>201.49111111111111</c:v>
                </c:pt>
                <c:pt idx="710">
                  <c:v>206.53111111111113</c:v>
                </c:pt>
                <c:pt idx="711">
                  <c:v>202.43222222222224</c:v>
                </c:pt>
                <c:pt idx="712">
                  <c:v>194.13444444444443</c:v>
                </c:pt>
                <c:pt idx="713">
                  <c:v>187.97777777777779</c:v>
                </c:pt>
                <c:pt idx="714">
                  <c:v>183.6577777777778</c:v>
                </c:pt>
                <c:pt idx="715">
                  <c:v>184.45666666666668</c:v>
                </c:pt>
                <c:pt idx="716">
                  <c:v>183.61777777777777</c:v>
                </c:pt>
                <c:pt idx="717">
                  <c:v>171.57444444444445</c:v>
                </c:pt>
                <c:pt idx="718">
                  <c:v>146.79444444444448</c:v>
                </c:pt>
                <c:pt idx="719">
                  <c:v>123.40999999999998</c:v>
                </c:pt>
                <c:pt idx="720">
                  <c:v>112.16555555555551</c:v>
                </c:pt>
                <c:pt idx="721">
                  <c:v>108.51444444444444</c:v>
                </c:pt>
                <c:pt idx="722">
                  <c:v>113.2711111111111</c:v>
                </c:pt>
                <c:pt idx="723">
                  <c:v>119.85666666666673</c:v>
                </c:pt>
                <c:pt idx="724">
                  <c:v>125.31444444444446</c:v>
                </c:pt>
                <c:pt idx="725">
                  <c:v>124.43222222222222</c:v>
                </c:pt>
                <c:pt idx="726">
                  <c:v>118.44888888888887</c:v>
                </c:pt>
                <c:pt idx="727">
                  <c:v>112.1877777777778</c:v>
                </c:pt>
                <c:pt idx="728">
                  <c:v>114.51999999999998</c:v>
                </c:pt>
                <c:pt idx="729">
                  <c:v>120.8633333333333</c:v>
                </c:pt>
                <c:pt idx="730">
                  <c:v>131.11444444444444</c:v>
                </c:pt>
                <c:pt idx="731">
                  <c:v>136.12333333333333</c:v>
                </c:pt>
                <c:pt idx="732">
                  <c:v>131.4711111111111</c:v>
                </c:pt>
                <c:pt idx="733">
                  <c:v>118.23777777777779</c:v>
                </c:pt>
                <c:pt idx="734">
                  <c:v>104.39222222222223</c:v>
                </c:pt>
                <c:pt idx="735">
                  <c:v>96.191111111111127</c:v>
                </c:pt>
                <c:pt idx="736">
                  <c:v>97.60555555555554</c:v>
                </c:pt>
                <c:pt idx="737">
                  <c:v>102.41444444444448</c:v>
                </c:pt>
                <c:pt idx="738">
                  <c:v>108.30888888888892</c:v>
                </c:pt>
                <c:pt idx="739">
                  <c:v>110.6588888888889</c:v>
                </c:pt>
                <c:pt idx="740">
                  <c:v>108.68555555555554</c:v>
                </c:pt>
                <c:pt idx="741">
                  <c:v>101.87</c:v>
                </c:pt>
                <c:pt idx="742">
                  <c:v>93.982222222222205</c:v>
                </c:pt>
                <c:pt idx="743">
                  <c:v>94.008888888888919</c:v>
                </c:pt>
                <c:pt idx="744">
                  <c:v>97.143333333333317</c:v>
                </c:pt>
                <c:pt idx="745">
                  <c:v>96.431111111111122</c:v>
                </c:pt>
                <c:pt idx="746">
                  <c:v>93.682222222222208</c:v>
                </c:pt>
                <c:pt idx="747">
                  <c:v>88.566666666666677</c:v>
                </c:pt>
                <c:pt idx="748">
                  <c:v>87.395555555555532</c:v>
                </c:pt>
                <c:pt idx="749">
                  <c:v>95.062222222222204</c:v>
                </c:pt>
                <c:pt idx="750">
                  <c:v>110.14666666666669</c:v>
                </c:pt>
                <c:pt idx="751">
                  <c:v>132.13666666666666</c:v>
                </c:pt>
                <c:pt idx="752">
                  <c:v>159.83555555555554</c:v>
                </c:pt>
                <c:pt idx="753">
                  <c:v>177.40666666666667</c:v>
                </c:pt>
                <c:pt idx="754">
                  <c:v>179.81222222222223</c:v>
                </c:pt>
                <c:pt idx="755">
                  <c:v>168.7211111111111</c:v>
                </c:pt>
                <c:pt idx="756">
                  <c:v>153.75444444444443</c:v>
                </c:pt>
                <c:pt idx="757">
                  <c:v>142.3811111111111</c:v>
                </c:pt>
                <c:pt idx="758">
                  <c:v>132.19888888888889</c:v>
                </c:pt>
                <c:pt idx="759">
                  <c:v>122.29333333333336</c:v>
                </c:pt>
                <c:pt idx="760">
                  <c:v>113.4522222222222</c:v>
                </c:pt>
                <c:pt idx="761">
                  <c:v>112.4977777777778</c:v>
                </c:pt>
                <c:pt idx="762">
                  <c:v>123.82777777777778</c:v>
                </c:pt>
                <c:pt idx="763">
                  <c:v>134.57666666666668</c:v>
                </c:pt>
                <c:pt idx="764">
                  <c:v>139.05555555555557</c:v>
                </c:pt>
                <c:pt idx="765">
                  <c:v>129.71333333333334</c:v>
                </c:pt>
                <c:pt idx="766">
                  <c:v>121.4777777777778</c:v>
                </c:pt>
                <c:pt idx="767">
                  <c:v>128.17777777777778</c:v>
                </c:pt>
                <c:pt idx="768">
                  <c:v>141.75666666666669</c:v>
                </c:pt>
                <c:pt idx="769">
                  <c:v>151.14333333333335</c:v>
                </c:pt>
                <c:pt idx="770">
                  <c:v>153.86888888888885</c:v>
                </c:pt>
                <c:pt idx="771">
                  <c:v>148.72555555555559</c:v>
                </c:pt>
                <c:pt idx="772">
                  <c:v>146.82444444444442</c:v>
                </c:pt>
                <c:pt idx="773">
                  <c:v>151.60000000000002</c:v>
                </c:pt>
                <c:pt idx="774">
                  <c:v>156.5</c:v>
                </c:pt>
                <c:pt idx="775">
                  <c:v>157.09777777777779</c:v>
                </c:pt>
                <c:pt idx="776">
                  <c:v>152.92777777777778</c:v>
                </c:pt>
                <c:pt idx="777">
                  <c:v>148.89444444444447</c:v>
                </c:pt>
                <c:pt idx="778">
                  <c:v>146.16888888888892</c:v>
                </c:pt>
                <c:pt idx="779">
                  <c:v>141.79888888888888</c:v>
                </c:pt>
                <c:pt idx="780">
                  <c:v>138.87111111111108</c:v>
                </c:pt>
                <c:pt idx="781">
                  <c:v>135.05666666666664</c:v>
                </c:pt>
                <c:pt idx="782">
                  <c:v>130.77444444444441</c:v>
                </c:pt>
                <c:pt idx="783">
                  <c:v>123.13888888888891</c:v>
                </c:pt>
                <c:pt idx="784">
                  <c:v>116.83999999999997</c:v>
                </c:pt>
                <c:pt idx="785">
                  <c:v>117.62444444444445</c:v>
                </c:pt>
                <c:pt idx="786">
                  <c:v>125.18888888888891</c:v>
                </c:pt>
                <c:pt idx="787">
                  <c:v>131.1188888888889</c:v>
                </c:pt>
                <c:pt idx="788">
                  <c:v>130.36777777777777</c:v>
                </c:pt>
                <c:pt idx="789">
                  <c:v>124.14333333333336</c:v>
                </c:pt>
                <c:pt idx="790">
                  <c:v>116.53333333333335</c:v>
                </c:pt>
                <c:pt idx="791">
                  <c:v>117.71666666666665</c:v>
                </c:pt>
                <c:pt idx="792">
                  <c:v>124.98555555555554</c:v>
                </c:pt>
                <c:pt idx="793">
                  <c:v>136.85555555555558</c:v>
                </c:pt>
                <c:pt idx="794">
                  <c:v>146.97333333333336</c:v>
                </c:pt>
                <c:pt idx="795">
                  <c:v>147.99555555555557</c:v>
                </c:pt>
                <c:pt idx="796">
                  <c:v>143.30666666666664</c:v>
                </c:pt>
                <c:pt idx="797">
                  <c:v>139.77777777777774</c:v>
                </c:pt>
                <c:pt idx="798">
                  <c:v>137.10333333333335</c:v>
                </c:pt>
                <c:pt idx="799">
                  <c:v>127.03000000000002</c:v>
                </c:pt>
                <c:pt idx="800">
                  <c:v>112.46666666666665</c:v>
                </c:pt>
                <c:pt idx="801">
                  <c:v>106.7566666666667</c:v>
                </c:pt>
                <c:pt idx="802">
                  <c:v>106.31000000000002</c:v>
                </c:pt>
                <c:pt idx="803">
                  <c:v>109.05444444444443</c:v>
                </c:pt>
                <c:pt idx="804">
                  <c:v>111.73888888888889</c:v>
                </c:pt>
                <c:pt idx="805">
                  <c:v>118.72666666666669</c:v>
                </c:pt>
                <c:pt idx="806">
                  <c:v>129.62555555555559</c:v>
                </c:pt>
                <c:pt idx="807">
                  <c:v>136.63666666666666</c:v>
                </c:pt>
                <c:pt idx="808">
                  <c:v>137.3977777777778</c:v>
                </c:pt>
                <c:pt idx="809">
                  <c:v>135.02666666666664</c:v>
                </c:pt>
                <c:pt idx="810">
                  <c:v>128.18555555555557</c:v>
                </c:pt>
                <c:pt idx="811">
                  <c:v>119.80777777777776</c:v>
                </c:pt>
                <c:pt idx="812">
                  <c:v>109.23333333333333</c:v>
                </c:pt>
                <c:pt idx="813">
                  <c:v>103.49222222222221</c:v>
                </c:pt>
                <c:pt idx="814">
                  <c:v>107.12888888888888</c:v>
                </c:pt>
                <c:pt idx="815">
                  <c:v>119.07777777777783</c:v>
                </c:pt>
                <c:pt idx="816">
                  <c:v>130.7777777777778</c:v>
                </c:pt>
                <c:pt idx="817">
                  <c:v>142.8077777777778</c:v>
                </c:pt>
                <c:pt idx="818">
                  <c:v>151.79222222222222</c:v>
                </c:pt>
                <c:pt idx="819">
                  <c:v>157.48333333333335</c:v>
                </c:pt>
                <c:pt idx="820">
                  <c:v>152.79333333333338</c:v>
                </c:pt>
                <c:pt idx="821">
                  <c:v>142.90111111111108</c:v>
                </c:pt>
                <c:pt idx="822">
                  <c:v>133.3666666666667</c:v>
                </c:pt>
                <c:pt idx="823">
                  <c:v>126.95111111111116</c:v>
                </c:pt>
                <c:pt idx="824">
                  <c:v>130.12444444444449</c:v>
                </c:pt>
                <c:pt idx="825">
                  <c:v>137.66222222222223</c:v>
                </c:pt>
                <c:pt idx="826">
                  <c:v>149.19555555555556</c:v>
                </c:pt>
                <c:pt idx="827">
                  <c:v>153.91111111111113</c:v>
                </c:pt>
                <c:pt idx="828">
                  <c:v>149.2211111111111</c:v>
                </c:pt>
                <c:pt idx="829">
                  <c:v>131.47333333333333</c:v>
                </c:pt>
                <c:pt idx="830">
                  <c:v>112.46222222222222</c:v>
                </c:pt>
                <c:pt idx="831">
                  <c:v>100.32000000000001</c:v>
                </c:pt>
                <c:pt idx="832">
                  <c:v>97.976666666666688</c:v>
                </c:pt>
                <c:pt idx="833">
                  <c:v>108.65555555555557</c:v>
                </c:pt>
                <c:pt idx="834">
                  <c:v>130.38222222222223</c:v>
                </c:pt>
                <c:pt idx="835">
                  <c:v>156.59777777777779</c:v>
                </c:pt>
                <c:pt idx="836">
                  <c:v>177.97444444444443</c:v>
                </c:pt>
                <c:pt idx="837">
                  <c:v>179.72111111111113</c:v>
                </c:pt>
                <c:pt idx="838">
                  <c:v>159.15777777777774</c:v>
                </c:pt>
                <c:pt idx="839">
                  <c:v>129.28888888888889</c:v>
                </c:pt>
                <c:pt idx="840">
                  <c:v>108.2</c:v>
                </c:pt>
                <c:pt idx="841">
                  <c:v>113.55444444444447</c:v>
                </c:pt>
                <c:pt idx="842">
                  <c:v>124.29888888888892</c:v>
                </c:pt>
                <c:pt idx="843">
                  <c:v>133.63222222222223</c:v>
                </c:pt>
                <c:pt idx="844">
                  <c:v>141.85444444444445</c:v>
                </c:pt>
                <c:pt idx="845">
                  <c:v>151.57555555555552</c:v>
                </c:pt>
                <c:pt idx="846">
                  <c:v>155.59555555555559</c:v>
                </c:pt>
                <c:pt idx="847">
                  <c:v>150.14000000000001</c:v>
                </c:pt>
                <c:pt idx="848">
                  <c:v>140.73111111111109</c:v>
                </c:pt>
                <c:pt idx="849">
                  <c:v>134.23888888888894</c:v>
                </c:pt>
                <c:pt idx="850">
                  <c:v>130.23555555555558</c:v>
                </c:pt>
                <c:pt idx="851">
                  <c:v>116.65444444444445</c:v>
                </c:pt>
                <c:pt idx="852">
                  <c:v>97.803333333333356</c:v>
                </c:pt>
                <c:pt idx="853">
                  <c:v>88.508888888888876</c:v>
                </c:pt>
                <c:pt idx="854">
                  <c:v>96.748888888888871</c:v>
                </c:pt>
                <c:pt idx="855">
                  <c:v>119.33888888888889</c:v>
                </c:pt>
                <c:pt idx="856">
                  <c:v>141.16222222222225</c:v>
                </c:pt>
                <c:pt idx="857">
                  <c:v>149.92555555555558</c:v>
                </c:pt>
                <c:pt idx="858">
                  <c:v>141.02666666666667</c:v>
                </c:pt>
                <c:pt idx="859">
                  <c:v>122.87777777777778</c:v>
                </c:pt>
                <c:pt idx="860">
                  <c:v>104.20222222222223</c:v>
                </c:pt>
                <c:pt idx="861">
                  <c:v>90.848888888888908</c:v>
                </c:pt>
                <c:pt idx="862">
                  <c:v>82.695555555555558</c:v>
                </c:pt>
                <c:pt idx="863">
                  <c:v>87.055555555555557</c:v>
                </c:pt>
                <c:pt idx="864">
                  <c:v>95.117777777777789</c:v>
                </c:pt>
                <c:pt idx="865">
                  <c:v>103.93444444444445</c:v>
                </c:pt>
                <c:pt idx="866">
                  <c:v>107.30333333333336</c:v>
                </c:pt>
                <c:pt idx="867">
                  <c:v>104.23666666666668</c:v>
                </c:pt>
                <c:pt idx="868">
                  <c:v>96.273333333333355</c:v>
                </c:pt>
                <c:pt idx="869">
                  <c:v>91.410000000000039</c:v>
                </c:pt>
                <c:pt idx="870">
                  <c:v>91.802222222222227</c:v>
                </c:pt>
                <c:pt idx="871">
                  <c:v>99.747777777777785</c:v>
                </c:pt>
                <c:pt idx="872">
                  <c:v>98.703333333333333</c:v>
                </c:pt>
                <c:pt idx="873">
                  <c:v>92.777777777777757</c:v>
                </c:pt>
                <c:pt idx="874">
                  <c:v>87.43</c:v>
                </c:pt>
                <c:pt idx="875">
                  <c:v>93.330000000000027</c:v>
                </c:pt>
                <c:pt idx="876">
                  <c:v>103.19111111111113</c:v>
                </c:pt>
                <c:pt idx="877">
                  <c:v>108.38222222222225</c:v>
                </c:pt>
                <c:pt idx="878">
                  <c:v>104.03111111111112</c:v>
                </c:pt>
                <c:pt idx="879">
                  <c:v>94.777777777777757</c:v>
                </c:pt>
                <c:pt idx="880">
                  <c:v>87.470000000000027</c:v>
                </c:pt>
                <c:pt idx="881">
                  <c:v>82.598888888888879</c:v>
                </c:pt>
                <c:pt idx="882">
                  <c:v>79.151111111111121</c:v>
                </c:pt>
                <c:pt idx="883">
                  <c:v>76.306666666666658</c:v>
                </c:pt>
                <c:pt idx="884">
                  <c:v>75.968888888888884</c:v>
                </c:pt>
                <c:pt idx="885">
                  <c:v>78.026666666666671</c:v>
                </c:pt>
                <c:pt idx="886">
                  <c:v>83.208888888888893</c:v>
                </c:pt>
                <c:pt idx="887">
                  <c:v>87.011111111111134</c:v>
                </c:pt>
                <c:pt idx="888">
                  <c:v>84.876666666666694</c:v>
                </c:pt>
                <c:pt idx="889">
                  <c:v>75.95</c:v>
                </c:pt>
                <c:pt idx="890">
                  <c:v>76.333333333333329</c:v>
                </c:pt>
                <c:pt idx="891">
                  <c:v>80.355555555555526</c:v>
                </c:pt>
                <c:pt idx="892">
                  <c:v>80.241111111111096</c:v>
                </c:pt>
                <c:pt idx="893">
                  <c:v>66.718888888888884</c:v>
                </c:pt>
                <c:pt idx="894">
                  <c:v>53.478888888888889</c:v>
                </c:pt>
                <c:pt idx="895">
                  <c:v>61.983333333333327</c:v>
                </c:pt>
                <c:pt idx="896">
                  <c:v>80.787777777777805</c:v>
                </c:pt>
                <c:pt idx="897">
                  <c:v>102.08</c:v>
                </c:pt>
                <c:pt idx="898">
                  <c:v>106.01999999999998</c:v>
                </c:pt>
                <c:pt idx="899">
                  <c:v>98.851111111111138</c:v>
                </c:pt>
                <c:pt idx="900">
                  <c:v>83.913333333333341</c:v>
                </c:pt>
                <c:pt idx="901">
                  <c:v>70.283333333333374</c:v>
                </c:pt>
                <c:pt idx="902">
                  <c:v>62.972222222222207</c:v>
                </c:pt>
                <c:pt idx="903">
                  <c:v>63.385555555555563</c:v>
                </c:pt>
                <c:pt idx="904">
                  <c:v>68.205555555555563</c:v>
                </c:pt>
                <c:pt idx="905">
                  <c:v>72.060000000000016</c:v>
                </c:pt>
                <c:pt idx="906">
                  <c:v>77.282222222222245</c:v>
                </c:pt>
                <c:pt idx="907">
                  <c:v>80.567777777777806</c:v>
                </c:pt>
                <c:pt idx="908">
                  <c:v>80.110000000000014</c:v>
                </c:pt>
                <c:pt idx="909">
                  <c:v>74.318888888888893</c:v>
                </c:pt>
                <c:pt idx="910">
                  <c:v>69.351111111111109</c:v>
                </c:pt>
                <c:pt idx="911">
                  <c:v>71.059999999999988</c:v>
                </c:pt>
                <c:pt idx="912">
                  <c:v>76.846666666666707</c:v>
                </c:pt>
                <c:pt idx="913">
                  <c:v>77.99111111111111</c:v>
                </c:pt>
                <c:pt idx="914">
                  <c:v>69.275555555555584</c:v>
                </c:pt>
                <c:pt idx="915">
                  <c:v>58.29666666666666</c:v>
                </c:pt>
                <c:pt idx="916">
                  <c:v>50.681111111111115</c:v>
                </c:pt>
                <c:pt idx="917">
                  <c:v>53.835555555555594</c:v>
                </c:pt>
                <c:pt idx="918">
                  <c:v>61.927777777777749</c:v>
                </c:pt>
                <c:pt idx="919">
                  <c:v>66.307777777777758</c:v>
                </c:pt>
                <c:pt idx="920">
                  <c:v>68.201111111111118</c:v>
                </c:pt>
                <c:pt idx="921">
                  <c:v>63.137777777777785</c:v>
                </c:pt>
                <c:pt idx="922">
                  <c:v>52.973333333333322</c:v>
                </c:pt>
                <c:pt idx="923">
                  <c:v>45.508888888888919</c:v>
                </c:pt>
                <c:pt idx="924">
                  <c:v>41.597777777777772</c:v>
                </c:pt>
                <c:pt idx="925">
                  <c:v>54.140000000000008</c:v>
                </c:pt>
                <c:pt idx="926">
                  <c:v>63.748888888888892</c:v>
                </c:pt>
                <c:pt idx="927">
                  <c:v>69.624444444444435</c:v>
                </c:pt>
                <c:pt idx="928">
                  <c:v>64.42888888888892</c:v>
                </c:pt>
                <c:pt idx="929">
                  <c:v>57.596666666666657</c:v>
                </c:pt>
                <c:pt idx="930">
                  <c:v>52.853333333333318</c:v>
                </c:pt>
                <c:pt idx="931">
                  <c:v>51.456666666666685</c:v>
                </c:pt>
                <c:pt idx="932">
                  <c:v>53.932222222222244</c:v>
                </c:pt>
                <c:pt idx="933">
                  <c:v>59.721111111111121</c:v>
                </c:pt>
                <c:pt idx="934">
                  <c:v>63.710000000000015</c:v>
                </c:pt>
                <c:pt idx="935">
                  <c:v>64.956666666666663</c:v>
                </c:pt>
                <c:pt idx="936">
                  <c:v>63.048888888888889</c:v>
                </c:pt>
                <c:pt idx="937">
                  <c:v>62.297777777777789</c:v>
                </c:pt>
                <c:pt idx="938">
                  <c:v>60.666666666666657</c:v>
                </c:pt>
                <c:pt idx="939">
                  <c:v>60.71333333333331</c:v>
                </c:pt>
                <c:pt idx="940">
                  <c:v>77.032222222222245</c:v>
                </c:pt>
                <c:pt idx="941">
                  <c:v>190.72666666666669</c:v>
                </c:pt>
                <c:pt idx="942">
                  <c:v>838.70222222222219</c:v>
                </c:pt>
                <c:pt idx="943">
                  <c:v>1895.7711111111112</c:v>
                </c:pt>
                <c:pt idx="944">
                  <c:v>2663.4488888888886</c:v>
                </c:pt>
                <c:pt idx="945">
                  <c:v>2340.3933333333334</c:v>
                </c:pt>
                <c:pt idx="946">
                  <c:v>1378.76</c:v>
                </c:pt>
                <c:pt idx="947">
                  <c:v>536.85777777777776</c:v>
                </c:pt>
                <c:pt idx="948">
                  <c:v>217.45222222222222</c:v>
                </c:pt>
                <c:pt idx="949">
                  <c:v>111.31333333333335</c:v>
                </c:pt>
                <c:pt idx="950">
                  <c:v>73.833333333333329</c:v>
                </c:pt>
                <c:pt idx="951">
                  <c:v>59.729999999999983</c:v>
                </c:pt>
                <c:pt idx="952">
                  <c:v>51.706666666666649</c:v>
                </c:pt>
                <c:pt idx="953">
                  <c:v>51.46444444444446</c:v>
                </c:pt>
                <c:pt idx="954">
                  <c:v>66.136666666666684</c:v>
                </c:pt>
                <c:pt idx="955">
                  <c:v>77.736666666666665</c:v>
                </c:pt>
                <c:pt idx="956">
                  <c:v>86.285555555555561</c:v>
                </c:pt>
                <c:pt idx="957">
                  <c:v>86.241111111111096</c:v>
                </c:pt>
                <c:pt idx="958">
                  <c:v>83.132222222222211</c:v>
                </c:pt>
                <c:pt idx="959">
                  <c:v>79.063333333333318</c:v>
                </c:pt>
                <c:pt idx="960">
                  <c:v>71.431111111111107</c:v>
                </c:pt>
                <c:pt idx="961">
                  <c:v>62.490000000000009</c:v>
                </c:pt>
                <c:pt idx="962">
                  <c:v>56.106666666666662</c:v>
                </c:pt>
                <c:pt idx="963">
                  <c:v>50.36222222222225</c:v>
                </c:pt>
                <c:pt idx="964">
                  <c:v>45.101111111111145</c:v>
                </c:pt>
                <c:pt idx="965">
                  <c:v>35.674444444444426</c:v>
                </c:pt>
                <c:pt idx="966">
                  <c:v>28.933333333333366</c:v>
                </c:pt>
                <c:pt idx="967">
                  <c:v>33.507777777777761</c:v>
                </c:pt>
                <c:pt idx="968">
                  <c:v>43.370000000000012</c:v>
                </c:pt>
                <c:pt idx="969">
                  <c:v>49.388888888888879</c:v>
                </c:pt>
                <c:pt idx="970">
                  <c:v>48.126666666666686</c:v>
                </c:pt>
                <c:pt idx="971">
                  <c:v>46.982222222222219</c:v>
                </c:pt>
                <c:pt idx="972">
                  <c:v>48.584444444444465</c:v>
                </c:pt>
                <c:pt idx="973">
                  <c:v>43.007777777777761</c:v>
                </c:pt>
                <c:pt idx="974">
                  <c:v>30.533333333333331</c:v>
                </c:pt>
                <c:pt idx="975">
                  <c:v>18.954444444444459</c:v>
                </c:pt>
                <c:pt idx="976">
                  <c:v>24.593333333333344</c:v>
                </c:pt>
                <c:pt idx="977">
                  <c:v>32.696666666666665</c:v>
                </c:pt>
                <c:pt idx="978">
                  <c:v>36.702222222222247</c:v>
                </c:pt>
                <c:pt idx="979">
                  <c:v>31.00777777777779</c:v>
                </c:pt>
                <c:pt idx="980">
                  <c:v>28.883333333333354</c:v>
                </c:pt>
                <c:pt idx="981">
                  <c:v>30.421111111111134</c:v>
                </c:pt>
                <c:pt idx="982">
                  <c:v>31.343333333333362</c:v>
                </c:pt>
                <c:pt idx="983">
                  <c:v>29.821111111111119</c:v>
                </c:pt>
                <c:pt idx="984">
                  <c:v>28.285555555555536</c:v>
                </c:pt>
                <c:pt idx="985">
                  <c:v>28.856666666666644</c:v>
                </c:pt>
                <c:pt idx="986">
                  <c:v>26.04000000000002</c:v>
                </c:pt>
                <c:pt idx="987">
                  <c:v>21.27222222222224</c:v>
                </c:pt>
                <c:pt idx="988">
                  <c:v>20.483333333333338</c:v>
                </c:pt>
                <c:pt idx="989">
                  <c:v>24.754444444444459</c:v>
                </c:pt>
                <c:pt idx="990">
                  <c:v>29.582222222222242</c:v>
                </c:pt>
                <c:pt idx="991">
                  <c:v>30.454444444444437</c:v>
                </c:pt>
                <c:pt idx="992">
                  <c:v>34.24444444444444</c:v>
                </c:pt>
                <c:pt idx="993">
                  <c:v>39.573333333333345</c:v>
                </c:pt>
                <c:pt idx="994">
                  <c:v>47.147777777777776</c:v>
                </c:pt>
                <c:pt idx="995">
                  <c:v>53.512222222222228</c:v>
                </c:pt>
                <c:pt idx="996">
                  <c:v>54.111111111111086</c:v>
                </c:pt>
                <c:pt idx="997">
                  <c:v>49.075555555555582</c:v>
                </c:pt>
                <c:pt idx="998">
                  <c:v>38.929999999999986</c:v>
                </c:pt>
                <c:pt idx="999">
                  <c:v>35.562222222222225</c:v>
                </c:pt>
                <c:pt idx="1000">
                  <c:v>26.916666666666675</c:v>
                </c:pt>
                <c:pt idx="1001">
                  <c:v>21.875555555555579</c:v>
                </c:pt>
                <c:pt idx="1002">
                  <c:v>24.586666666666662</c:v>
                </c:pt>
                <c:pt idx="1003">
                  <c:v>31.276666666666671</c:v>
                </c:pt>
                <c:pt idx="1004">
                  <c:v>35.456666666666656</c:v>
                </c:pt>
                <c:pt idx="1005">
                  <c:v>39.326666666666689</c:v>
                </c:pt>
                <c:pt idx="1006">
                  <c:v>50.21</c:v>
                </c:pt>
                <c:pt idx="1007">
                  <c:v>52.991111111111138</c:v>
                </c:pt>
                <c:pt idx="1008">
                  <c:v>42.9866666666667</c:v>
                </c:pt>
                <c:pt idx="1009">
                  <c:v>26.714444444444439</c:v>
                </c:pt>
                <c:pt idx="1010">
                  <c:v>21.117777777777786</c:v>
                </c:pt>
                <c:pt idx="1011">
                  <c:v>25.206666666666649</c:v>
                </c:pt>
                <c:pt idx="1012">
                  <c:v>34.858888888888913</c:v>
                </c:pt>
                <c:pt idx="1013">
                  <c:v>45.303333333333335</c:v>
                </c:pt>
                <c:pt idx="1014">
                  <c:v>50.664444444444477</c:v>
                </c:pt>
                <c:pt idx="1015">
                  <c:v>50.846666666666657</c:v>
                </c:pt>
                <c:pt idx="1016">
                  <c:v>39.68333333333333</c:v>
                </c:pt>
                <c:pt idx="1017">
                  <c:v>29.720000000000027</c:v>
                </c:pt>
                <c:pt idx="1018">
                  <c:v>21.836666666666702</c:v>
                </c:pt>
                <c:pt idx="1019">
                  <c:v>18.967777777777787</c:v>
                </c:pt>
                <c:pt idx="1020">
                  <c:v>22.177777777777816</c:v>
                </c:pt>
                <c:pt idx="1021">
                  <c:v>24.933333333333366</c:v>
                </c:pt>
                <c:pt idx="1022">
                  <c:v>24.567777777777803</c:v>
                </c:pt>
                <c:pt idx="1023">
                  <c:v>15.625555555555566</c:v>
                </c:pt>
                <c:pt idx="1024">
                  <c:v>9.9900000000000038</c:v>
                </c:pt>
                <c:pt idx="1025">
                  <c:v>13.054444444444437</c:v>
                </c:pt>
                <c:pt idx="1026">
                  <c:v>31.666666666666675</c:v>
                </c:pt>
                <c:pt idx="1027">
                  <c:v>54.042222222222243</c:v>
                </c:pt>
                <c:pt idx="1028">
                  <c:v>55.155555555555544</c:v>
                </c:pt>
                <c:pt idx="1029">
                  <c:v>40.697777777777816</c:v>
                </c:pt>
                <c:pt idx="1030">
                  <c:v>20.772222222222251</c:v>
                </c:pt>
                <c:pt idx="1031">
                  <c:v>16.031111111111112</c:v>
                </c:pt>
                <c:pt idx="1032">
                  <c:v>10.90888888888891</c:v>
                </c:pt>
                <c:pt idx="1033">
                  <c:v>7.9977777777777961</c:v>
                </c:pt>
                <c:pt idx="1034">
                  <c:v>12.487777777777801</c:v>
                </c:pt>
                <c:pt idx="1035">
                  <c:v>21.836666666666702</c:v>
                </c:pt>
                <c:pt idx="1036">
                  <c:v>30.933333333333362</c:v>
                </c:pt>
                <c:pt idx="1037">
                  <c:v>39.292222222222222</c:v>
                </c:pt>
                <c:pt idx="1038">
                  <c:v>35.762222222222249</c:v>
                </c:pt>
                <c:pt idx="1039">
                  <c:v>29.416666666666696</c:v>
                </c:pt>
                <c:pt idx="1040">
                  <c:v>20.728888888888871</c:v>
                </c:pt>
                <c:pt idx="1041">
                  <c:v>21.031111111111127</c:v>
                </c:pt>
                <c:pt idx="1042">
                  <c:v>25.238888888888908</c:v>
                </c:pt>
                <c:pt idx="1043">
                  <c:v>29.542222222222239</c:v>
                </c:pt>
                <c:pt idx="1044">
                  <c:v>31.460000000000022</c:v>
                </c:pt>
                <c:pt idx="1045">
                  <c:v>28.135555555555545</c:v>
                </c:pt>
                <c:pt idx="1046">
                  <c:v>18.881111111111139</c:v>
                </c:pt>
                <c:pt idx="1047">
                  <c:v>8.4333333333333407</c:v>
                </c:pt>
                <c:pt idx="1048">
                  <c:v>-1.7199999999999829</c:v>
                </c:pt>
                <c:pt idx="1049">
                  <c:v>-5.7688888888888883</c:v>
                </c:pt>
                <c:pt idx="1050">
                  <c:v>3.5422222222222253</c:v>
                </c:pt>
                <c:pt idx="1051">
                  <c:v>18.6311111111111</c:v>
                </c:pt>
                <c:pt idx="1052">
                  <c:v>33.513333333333371</c:v>
                </c:pt>
                <c:pt idx="1053">
                  <c:v>38.568888888888893</c:v>
                </c:pt>
                <c:pt idx="1054">
                  <c:v>33.589999999999996</c:v>
                </c:pt>
                <c:pt idx="1055">
                  <c:v>24.238888888888898</c:v>
                </c:pt>
                <c:pt idx="1056">
                  <c:v>17.93000000000001</c:v>
                </c:pt>
                <c:pt idx="1057">
                  <c:v>16.992222222222228</c:v>
                </c:pt>
                <c:pt idx="1058">
                  <c:v>22.777777777777761</c:v>
                </c:pt>
                <c:pt idx="1059">
                  <c:v>25.641111111111115</c:v>
                </c:pt>
                <c:pt idx="1060">
                  <c:v>31.047777777777782</c:v>
                </c:pt>
                <c:pt idx="1061">
                  <c:v>35.45000000000001</c:v>
                </c:pt>
                <c:pt idx="1062">
                  <c:v>37.076666666666661</c:v>
                </c:pt>
                <c:pt idx="1063">
                  <c:v>33.998888888888878</c:v>
                </c:pt>
                <c:pt idx="1064">
                  <c:v>29.817777777777774</c:v>
                </c:pt>
                <c:pt idx="1065">
                  <c:v>26.955555555555566</c:v>
                </c:pt>
                <c:pt idx="1066">
                  <c:v>34.669999999999995</c:v>
                </c:pt>
                <c:pt idx="1067">
                  <c:v>41.949999999999989</c:v>
                </c:pt>
                <c:pt idx="1068">
                  <c:v>46.453333333333319</c:v>
                </c:pt>
                <c:pt idx="1069">
                  <c:v>44.376666666666686</c:v>
                </c:pt>
                <c:pt idx="1070">
                  <c:v>47.383333333333304</c:v>
                </c:pt>
                <c:pt idx="1071">
                  <c:v>50.773333333333348</c:v>
                </c:pt>
                <c:pt idx="1072">
                  <c:v>48.742222222222232</c:v>
                </c:pt>
                <c:pt idx="1073">
                  <c:v>40.093333333333348</c:v>
                </c:pt>
                <c:pt idx="1074">
                  <c:v>34.162222222222233</c:v>
                </c:pt>
                <c:pt idx="1075">
                  <c:v>39.975555555555566</c:v>
                </c:pt>
                <c:pt idx="1076">
                  <c:v>61.097777777777821</c:v>
                </c:pt>
                <c:pt idx="1077">
                  <c:v>87.468888888888912</c:v>
                </c:pt>
                <c:pt idx="1078">
                  <c:v>96.953333333333362</c:v>
                </c:pt>
                <c:pt idx="1079">
                  <c:v>96.90555555555558</c:v>
                </c:pt>
                <c:pt idx="1080">
                  <c:v>98.957777777777821</c:v>
                </c:pt>
                <c:pt idx="1081">
                  <c:v>100.39555555555553</c:v>
                </c:pt>
                <c:pt idx="1082">
                  <c:v>99.822222222222237</c:v>
                </c:pt>
                <c:pt idx="1083">
                  <c:v>105.92888888888888</c:v>
                </c:pt>
                <c:pt idx="1084">
                  <c:v>119.15999999999998</c:v>
                </c:pt>
                <c:pt idx="1085">
                  <c:v>119.48222222222223</c:v>
                </c:pt>
                <c:pt idx="1086">
                  <c:v>100.43444444444442</c:v>
                </c:pt>
                <c:pt idx="1087">
                  <c:v>78.61999999999999</c:v>
                </c:pt>
                <c:pt idx="1088">
                  <c:v>90.786666666666704</c:v>
                </c:pt>
                <c:pt idx="1089">
                  <c:v>132.56444444444446</c:v>
                </c:pt>
                <c:pt idx="1090">
                  <c:v>180.57777777777778</c:v>
                </c:pt>
                <c:pt idx="1091">
                  <c:v>199.52888888888893</c:v>
                </c:pt>
                <c:pt idx="1092">
                  <c:v>180.33333333333334</c:v>
                </c:pt>
                <c:pt idx="1093">
                  <c:v>151.88555555555558</c:v>
                </c:pt>
                <c:pt idx="1094">
                  <c:v>129.90222222222224</c:v>
                </c:pt>
                <c:pt idx="1095">
                  <c:v>120.1711111111111</c:v>
                </c:pt>
                <c:pt idx="1096">
                  <c:v>132.65111111111113</c:v>
                </c:pt>
                <c:pt idx="1097">
                  <c:v>147.30222222222224</c:v>
                </c:pt>
                <c:pt idx="1098">
                  <c:v>137.06666666666669</c:v>
                </c:pt>
                <c:pt idx="1099">
                  <c:v>103.81666666666665</c:v>
                </c:pt>
                <c:pt idx="1100">
                  <c:v>88.171111111111131</c:v>
                </c:pt>
                <c:pt idx="1101">
                  <c:v>150.85555555555553</c:v>
                </c:pt>
                <c:pt idx="1102">
                  <c:v>201.45888888888888</c:v>
                </c:pt>
                <c:pt idx="1103">
                  <c:v>200.83888888888893</c:v>
                </c:pt>
                <c:pt idx="1104">
                  <c:v>160.42888888888888</c:v>
                </c:pt>
                <c:pt idx="1105">
                  <c:v>124.97888888888887</c:v>
                </c:pt>
                <c:pt idx="1106">
                  <c:v>106.42</c:v>
                </c:pt>
                <c:pt idx="1107">
                  <c:v>81.528888888888915</c:v>
                </c:pt>
                <c:pt idx="1108">
                  <c:v>54.658888888888917</c:v>
                </c:pt>
                <c:pt idx="1109">
                  <c:v>36.00888888888889</c:v>
                </c:pt>
                <c:pt idx="1110">
                  <c:v>44.418888888888887</c:v>
                </c:pt>
                <c:pt idx="1111">
                  <c:v>63.250000000000007</c:v>
                </c:pt>
                <c:pt idx="1112">
                  <c:v>63.815555555555555</c:v>
                </c:pt>
                <c:pt idx="1113">
                  <c:v>48.585555555555551</c:v>
                </c:pt>
                <c:pt idx="1114">
                  <c:v>37.576666666666704</c:v>
                </c:pt>
                <c:pt idx="1115">
                  <c:v>34.922222222222246</c:v>
                </c:pt>
                <c:pt idx="1116">
                  <c:v>35.111111111111136</c:v>
                </c:pt>
                <c:pt idx="1117">
                  <c:v>39.528888888888893</c:v>
                </c:pt>
                <c:pt idx="1118">
                  <c:v>50.539999999999985</c:v>
                </c:pt>
                <c:pt idx="1119">
                  <c:v>60.527777777777793</c:v>
                </c:pt>
                <c:pt idx="1120">
                  <c:v>73.185555555555567</c:v>
                </c:pt>
                <c:pt idx="1121">
                  <c:v>101.86333333333334</c:v>
                </c:pt>
                <c:pt idx="1122">
                  <c:v>120.41777777777777</c:v>
                </c:pt>
                <c:pt idx="1123">
                  <c:v>121.41333333333334</c:v>
                </c:pt>
                <c:pt idx="1124">
                  <c:v>108.74444444444445</c:v>
                </c:pt>
                <c:pt idx="1125">
                  <c:v>98.556666666666658</c:v>
                </c:pt>
                <c:pt idx="1126">
                  <c:v>98.207777777777821</c:v>
                </c:pt>
                <c:pt idx="1127">
                  <c:v>99.597777777777779</c:v>
                </c:pt>
                <c:pt idx="1128">
                  <c:v>96.324444444444453</c:v>
                </c:pt>
                <c:pt idx="1129">
                  <c:v>86.386666666666656</c:v>
                </c:pt>
                <c:pt idx="1130">
                  <c:v>74.891111111111101</c:v>
                </c:pt>
                <c:pt idx="1131">
                  <c:v>68.317777777777749</c:v>
                </c:pt>
                <c:pt idx="1132">
                  <c:v>63.189999999999976</c:v>
                </c:pt>
                <c:pt idx="1133">
                  <c:v>60.621111111111141</c:v>
                </c:pt>
                <c:pt idx="1134">
                  <c:v>61.699999999999996</c:v>
                </c:pt>
                <c:pt idx="1135">
                  <c:v>70.549999999999969</c:v>
                </c:pt>
                <c:pt idx="1136">
                  <c:v>90.454444444444462</c:v>
                </c:pt>
                <c:pt idx="1137">
                  <c:v>107.48888888888892</c:v>
                </c:pt>
                <c:pt idx="1138">
                  <c:v>116.76444444444446</c:v>
                </c:pt>
                <c:pt idx="1139">
                  <c:v>111.25444444444445</c:v>
                </c:pt>
                <c:pt idx="1140">
                  <c:v>100.00888888888888</c:v>
                </c:pt>
                <c:pt idx="1141">
                  <c:v>77.214444444444453</c:v>
                </c:pt>
                <c:pt idx="1142">
                  <c:v>56.674444444444454</c:v>
                </c:pt>
                <c:pt idx="1143">
                  <c:v>55.076666666666689</c:v>
                </c:pt>
                <c:pt idx="1144">
                  <c:v>64.265555555555579</c:v>
                </c:pt>
                <c:pt idx="1145">
                  <c:v>68.043333333333308</c:v>
                </c:pt>
                <c:pt idx="1146">
                  <c:v>63.388888888888914</c:v>
                </c:pt>
                <c:pt idx="1147">
                  <c:v>58.357777777777777</c:v>
                </c:pt>
                <c:pt idx="1148">
                  <c:v>54.135555555555548</c:v>
                </c:pt>
                <c:pt idx="1149">
                  <c:v>53.493333333333318</c:v>
                </c:pt>
                <c:pt idx="1150">
                  <c:v>60.072222222222251</c:v>
                </c:pt>
                <c:pt idx="1151">
                  <c:v>72.8</c:v>
                </c:pt>
                <c:pt idx="1152">
                  <c:v>77.925555555555576</c:v>
                </c:pt>
                <c:pt idx="1153">
                  <c:v>69.573333333333338</c:v>
                </c:pt>
                <c:pt idx="1154">
                  <c:v>53.497777777777799</c:v>
                </c:pt>
                <c:pt idx="1155">
                  <c:v>46.277777777777779</c:v>
                </c:pt>
                <c:pt idx="1156">
                  <c:v>39.198888888888881</c:v>
                </c:pt>
                <c:pt idx="1157">
                  <c:v>31.74888888888891</c:v>
                </c:pt>
                <c:pt idx="1158">
                  <c:v>25.887777777777796</c:v>
                </c:pt>
                <c:pt idx="1159">
                  <c:v>24.573333333333341</c:v>
                </c:pt>
                <c:pt idx="1160">
                  <c:v>33.320000000000014</c:v>
                </c:pt>
                <c:pt idx="1161">
                  <c:v>53.889999999999986</c:v>
                </c:pt>
                <c:pt idx="1162">
                  <c:v>75.16222222222224</c:v>
                </c:pt>
                <c:pt idx="1163">
                  <c:v>84.850000000000009</c:v>
                </c:pt>
                <c:pt idx="1164">
                  <c:v>77.315555555555591</c:v>
                </c:pt>
                <c:pt idx="1165">
                  <c:v>59.155555555555573</c:v>
                </c:pt>
                <c:pt idx="1166">
                  <c:v>44.02</c:v>
                </c:pt>
                <c:pt idx="1167">
                  <c:v>43.867777777777803</c:v>
                </c:pt>
                <c:pt idx="1168">
                  <c:v>47.286666666666655</c:v>
                </c:pt>
                <c:pt idx="1169">
                  <c:v>48.528888888888922</c:v>
                </c:pt>
                <c:pt idx="1170">
                  <c:v>50.833333333333321</c:v>
                </c:pt>
                <c:pt idx="1171">
                  <c:v>54.908888888888875</c:v>
                </c:pt>
                <c:pt idx="1172">
                  <c:v>56.324444444444481</c:v>
                </c:pt>
                <c:pt idx="1173">
                  <c:v>52.677777777777777</c:v>
                </c:pt>
                <c:pt idx="1174">
                  <c:v>43.44222222222222</c:v>
                </c:pt>
                <c:pt idx="1175">
                  <c:v>47.412222222222233</c:v>
                </c:pt>
                <c:pt idx="1176">
                  <c:v>52.086666666666694</c:v>
                </c:pt>
                <c:pt idx="1177">
                  <c:v>49.486666666666679</c:v>
                </c:pt>
                <c:pt idx="1178">
                  <c:v>39.911111111111126</c:v>
                </c:pt>
                <c:pt idx="1179">
                  <c:v>32.388888888888907</c:v>
                </c:pt>
                <c:pt idx="1180">
                  <c:v>29.771111111111129</c:v>
                </c:pt>
                <c:pt idx="1181">
                  <c:v>27.832222222222232</c:v>
                </c:pt>
                <c:pt idx="1182">
                  <c:v>28.69222222222221</c:v>
                </c:pt>
                <c:pt idx="1183">
                  <c:v>25.257777777777779</c:v>
                </c:pt>
                <c:pt idx="1184">
                  <c:v>25.761111111111148</c:v>
                </c:pt>
                <c:pt idx="1185">
                  <c:v>24.644444444444421</c:v>
                </c:pt>
                <c:pt idx="1186">
                  <c:v>25.177777777777781</c:v>
                </c:pt>
                <c:pt idx="1187">
                  <c:v>24.84</c:v>
                </c:pt>
                <c:pt idx="1188">
                  <c:v>24.211111111111137</c:v>
                </c:pt>
                <c:pt idx="1189">
                  <c:v>19.315555555555573</c:v>
                </c:pt>
                <c:pt idx="1190">
                  <c:v>20.045555555555552</c:v>
                </c:pt>
                <c:pt idx="1191">
                  <c:v>36.424444444444468</c:v>
                </c:pt>
                <c:pt idx="1192">
                  <c:v>58.711111111111144</c:v>
                </c:pt>
                <c:pt idx="1193">
                  <c:v>68.476666666666688</c:v>
                </c:pt>
                <c:pt idx="1194">
                  <c:v>59.661111111111097</c:v>
                </c:pt>
                <c:pt idx="1195">
                  <c:v>42.607777777777784</c:v>
                </c:pt>
                <c:pt idx="1196">
                  <c:v>29.114444444444445</c:v>
                </c:pt>
                <c:pt idx="1197">
                  <c:v>28.747777777777799</c:v>
                </c:pt>
                <c:pt idx="1198">
                  <c:v>35.74111111111111</c:v>
                </c:pt>
                <c:pt idx="1199">
                  <c:v>33.213333333333345</c:v>
                </c:pt>
                <c:pt idx="1200">
                  <c:v>20.056666666666697</c:v>
                </c:pt>
                <c:pt idx="1201">
                  <c:v>11.097777777777793</c:v>
                </c:pt>
                <c:pt idx="1202">
                  <c:v>5.6911111111111117</c:v>
                </c:pt>
                <c:pt idx="1203">
                  <c:v>-0.24777777777777979</c:v>
                </c:pt>
                <c:pt idx="1204">
                  <c:v>-3.8933333333333202</c:v>
                </c:pt>
                <c:pt idx="1205">
                  <c:v>-1.1388888888888762</c:v>
                </c:pt>
                <c:pt idx="1206">
                  <c:v>6.8377777777777871</c:v>
                </c:pt>
                <c:pt idx="1207">
                  <c:v>7.34</c:v>
                </c:pt>
                <c:pt idx="1208">
                  <c:v>2.6033333333333339</c:v>
                </c:pt>
                <c:pt idx="1209">
                  <c:v>-0.75333333333332675</c:v>
                </c:pt>
                <c:pt idx="1210">
                  <c:v>2.6477777777777631</c:v>
                </c:pt>
                <c:pt idx="1211">
                  <c:v>21.219999999999988</c:v>
                </c:pt>
                <c:pt idx="1212">
                  <c:v>45.534444444444432</c:v>
                </c:pt>
                <c:pt idx="1213">
                  <c:v>54.464444444444418</c:v>
                </c:pt>
                <c:pt idx="1214">
                  <c:v>40.158888888888917</c:v>
                </c:pt>
                <c:pt idx="1215">
                  <c:v>20.128888888888902</c:v>
                </c:pt>
                <c:pt idx="1216">
                  <c:v>12.176666666666685</c:v>
                </c:pt>
                <c:pt idx="1217">
                  <c:v>13.953333333333326</c:v>
                </c:pt>
                <c:pt idx="1218">
                  <c:v>20.391111111111105</c:v>
                </c:pt>
                <c:pt idx="1219">
                  <c:v>29.329999999999995</c:v>
                </c:pt>
                <c:pt idx="1220">
                  <c:v>29.255555555555578</c:v>
                </c:pt>
                <c:pt idx="1221">
                  <c:v>27.29222222222225</c:v>
                </c:pt>
                <c:pt idx="1222">
                  <c:v>24.725555555555548</c:v>
                </c:pt>
                <c:pt idx="1223">
                  <c:v>24.141111111111115</c:v>
                </c:pt>
                <c:pt idx="1224">
                  <c:v>25.77222222222224</c:v>
                </c:pt>
                <c:pt idx="1225">
                  <c:v>27.402222222222225</c:v>
                </c:pt>
                <c:pt idx="1226">
                  <c:v>22.967777777777798</c:v>
                </c:pt>
                <c:pt idx="1227">
                  <c:v>14.208888888888879</c:v>
                </c:pt>
                <c:pt idx="1228">
                  <c:v>13.226666666666681</c:v>
                </c:pt>
                <c:pt idx="1229">
                  <c:v>26.433333333333337</c:v>
                </c:pt>
                <c:pt idx="1230">
                  <c:v>29.091111111111143</c:v>
                </c:pt>
                <c:pt idx="1231">
                  <c:v>25.669999999999998</c:v>
                </c:pt>
                <c:pt idx="1232">
                  <c:v>22.884444444444458</c:v>
                </c:pt>
                <c:pt idx="1233">
                  <c:v>19.120000000000008</c:v>
                </c:pt>
                <c:pt idx="1234">
                  <c:v>11.868888888888884</c:v>
                </c:pt>
                <c:pt idx="1235">
                  <c:v>7.7677777777777779</c:v>
                </c:pt>
                <c:pt idx="1236">
                  <c:v>7.2266666666666817</c:v>
                </c:pt>
                <c:pt idx="1237">
                  <c:v>13.518888888888881</c:v>
                </c:pt>
                <c:pt idx="1238">
                  <c:v>25.40444444444444</c:v>
                </c:pt>
                <c:pt idx="1239">
                  <c:v>40.722222222222221</c:v>
                </c:pt>
                <c:pt idx="1240">
                  <c:v>46.421111111111138</c:v>
                </c:pt>
                <c:pt idx="1241">
                  <c:v>41.557777777777794</c:v>
                </c:pt>
                <c:pt idx="1242">
                  <c:v>33.913333333333334</c:v>
                </c:pt>
                <c:pt idx="1243">
                  <c:v>24.695555555555547</c:v>
                </c:pt>
                <c:pt idx="1244">
                  <c:v>20.830000000000013</c:v>
                </c:pt>
                <c:pt idx="1245">
                  <c:v>14.366666666666687</c:v>
                </c:pt>
                <c:pt idx="1246">
                  <c:v>5.3022222222222286</c:v>
                </c:pt>
                <c:pt idx="1247">
                  <c:v>-2.2122222222222159</c:v>
                </c:pt>
                <c:pt idx="1248">
                  <c:v>-3.8277777777777828</c:v>
                </c:pt>
                <c:pt idx="1249">
                  <c:v>2.7899999999999827</c:v>
                </c:pt>
                <c:pt idx="1250">
                  <c:v>15.618888888888906</c:v>
                </c:pt>
                <c:pt idx="1251">
                  <c:v>27.092222222222233</c:v>
                </c:pt>
                <c:pt idx="1252">
                  <c:v>29.49000000000002</c:v>
                </c:pt>
                <c:pt idx="1253">
                  <c:v>22.275555555555588</c:v>
                </c:pt>
                <c:pt idx="1254">
                  <c:v>10.114444444444453</c:v>
                </c:pt>
                <c:pt idx="1255">
                  <c:v>-0.57333333333332115</c:v>
                </c:pt>
                <c:pt idx="1256">
                  <c:v>-5.9499999999999851</c:v>
                </c:pt>
                <c:pt idx="1257">
                  <c:v>-3.2099999999999986</c:v>
                </c:pt>
                <c:pt idx="1258">
                  <c:v>-1.3788888888888697</c:v>
                </c:pt>
                <c:pt idx="1259">
                  <c:v>-4.165555555555553</c:v>
                </c:pt>
                <c:pt idx="1260">
                  <c:v>-2.5777777777777828</c:v>
                </c:pt>
                <c:pt idx="1261">
                  <c:v>-3.1299999999999861</c:v>
                </c:pt>
                <c:pt idx="1262">
                  <c:v>-1.3977777777777571</c:v>
                </c:pt>
                <c:pt idx="1263">
                  <c:v>-4.7100000000000106</c:v>
                </c:pt>
                <c:pt idx="1264">
                  <c:v>1.7177777777777881</c:v>
                </c:pt>
                <c:pt idx="1265">
                  <c:v>5.6377777777777851</c:v>
                </c:pt>
                <c:pt idx="1266">
                  <c:v>4.9577777777777756</c:v>
                </c:pt>
                <c:pt idx="1267">
                  <c:v>2.1688888888889086</c:v>
                </c:pt>
                <c:pt idx="1268">
                  <c:v>4.1522222222222069</c:v>
                </c:pt>
                <c:pt idx="1269">
                  <c:v>6.3988888888888953</c:v>
                </c:pt>
                <c:pt idx="1270">
                  <c:v>6.852222222222224</c:v>
                </c:pt>
                <c:pt idx="1271">
                  <c:v>5.7555555555555697</c:v>
                </c:pt>
                <c:pt idx="1272">
                  <c:v>5.5322222222222237</c:v>
                </c:pt>
                <c:pt idx="1273">
                  <c:v>2.3866666666666618</c:v>
                </c:pt>
                <c:pt idx="1274">
                  <c:v>-0.78444444444443207</c:v>
                </c:pt>
                <c:pt idx="1275">
                  <c:v>-5.6922222222222052</c:v>
                </c:pt>
                <c:pt idx="1276">
                  <c:v>1.2177777777777941</c:v>
                </c:pt>
                <c:pt idx="1277">
                  <c:v>8.2522222222222208</c:v>
                </c:pt>
                <c:pt idx="1278">
                  <c:v>9.6377777777777798</c:v>
                </c:pt>
                <c:pt idx="1279">
                  <c:v>0.71666666666668755</c:v>
                </c:pt>
                <c:pt idx="1280">
                  <c:v>-4.389999999999989</c:v>
                </c:pt>
                <c:pt idx="1281">
                  <c:v>-1.6555555555555468</c:v>
                </c:pt>
                <c:pt idx="1282">
                  <c:v>0.70777777777779072</c:v>
                </c:pt>
                <c:pt idx="1283">
                  <c:v>0.11777777777778109</c:v>
                </c:pt>
                <c:pt idx="1284">
                  <c:v>5.8888888888901647E-2</c:v>
                </c:pt>
                <c:pt idx="1285">
                  <c:v>9.1933333333333334</c:v>
                </c:pt>
                <c:pt idx="1286">
                  <c:v>21.46888888888888</c:v>
                </c:pt>
                <c:pt idx="1287">
                  <c:v>20.431111111111118</c:v>
                </c:pt>
                <c:pt idx="1288">
                  <c:v>11.596666666666678</c:v>
                </c:pt>
                <c:pt idx="1289">
                  <c:v>5.3177777777777981</c:v>
                </c:pt>
                <c:pt idx="1290">
                  <c:v>4.1011111111111012</c:v>
                </c:pt>
                <c:pt idx="1291">
                  <c:v>-2.3944444444444364</c:v>
                </c:pt>
                <c:pt idx="1292">
                  <c:v>-3.1599999999999935</c:v>
                </c:pt>
                <c:pt idx="1293">
                  <c:v>-7.5388888888888781</c:v>
                </c:pt>
                <c:pt idx="1294">
                  <c:v>-6.9966666666666733</c:v>
                </c:pt>
                <c:pt idx="1295">
                  <c:v>-6.7266666666666524</c:v>
                </c:pt>
                <c:pt idx="1296">
                  <c:v>4.9111111111111097</c:v>
                </c:pt>
                <c:pt idx="1297">
                  <c:v>13.683333333333339</c:v>
                </c:pt>
                <c:pt idx="1298">
                  <c:v>12.352222222222229</c:v>
                </c:pt>
                <c:pt idx="1299">
                  <c:v>6.9855555555555684</c:v>
                </c:pt>
                <c:pt idx="1300">
                  <c:v>16.608888888888899</c:v>
                </c:pt>
                <c:pt idx="1301">
                  <c:v>25.187777777777764</c:v>
                </c:pt>
                <c:pt idx="1302">
                  <c:v>24.060000000000013</c:v>
                </c:pt>
                <c:pt idx="1303">
                  <c:v>15.026666666666662</c:v>
                </c:pt>
                <c:pt idx="1304">
                  <c:v>3.433333333333362</c:v>
                </c:pt>
                <c:pt idx="1305">
                  <c:v>1.6600000000000119</c:v>
                </c:pt>
                <c:pt idx="1306">
                  <c:v>4.2611111111111235</c:v>
                </c:pt>
                <c:pt idx="1307">
                  <c:v>-0.28222222222220594</c:v>
                </c:pt>
                <c:pt idx="1308">
                  <c:v>-7.3722222222222094</c:v>
                </c:pt>
                <c:pt idx="1309">
                  <c:v>-6.212222222222219</c:v>
                </c:pt>
                <c:pt idx="1310">
                  <c:v>0.90333333333333277</c:v>
                </c:pt>
                <c:pt idx="1311">
                  <c:v>3.6744444444444437</c:v>
                </c:pt>
                <c:pt idx="1312">
                  <c:v>-0.2733333333333216</c:v>
                </c:pt>
                <c:pt idx="1313">
                  <c:v>3.5899999999999967</c:v>
                </c:pt>
                <c:pt idx="1314">
                  <c:v>10.625555555555573</c:v>
                </c:pt>
                <c:pt idx="1315">
                  <c:v>10.231111111111113</c:v>
                </c:pt>
                <c:pt idx="1316">
                  <c:v>4.0433333333333437</c:v>
                </c:pt>
                <c:pt idx="1317">
                  <c:v>1.9966666666666697</c:v>
                </c:pt>
                <c:pt idx="1318">
                  <c:v>1.1866666666666801</c:v>
                </c:pt>
                <c:pt idx="1319">
                  <c:v>3.437777777777784</c:v>
                </c:pt>
                <c:pt idx="1320">
                  <c:v>7.7900000000000036</c:v>
                </c:pt>
                <c:pt idx="1321">
                  <c:v>9.5188888888889007</c:v>
                </c:pt>
                <c:pt idx="1322">
                  <c:v>5.1366666666666845</c:v>
                </c:pt>
                <c:pt idx="1323">
                  <c:v>0</c:v>
                </c:pt>
                <c:pt idx="1324">
                  <c:v>-2.9633333333333192</c:v>
                </c:pt>
                <c:pt idx="1325">
                  <c:v>-9.6666666666661641E-2</c:v>
                </c:pt>
                <c:pt idx="1326">
                  <c:v>-10.762222222222208</c:v>
                </c:pt>
                <c:pt idx="1327">
                  <c:v>-181.51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1DAE-45E5-BF1A-3B721A8635F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74999232"/>
        <c:axId val="1354431792"/>
        <c:extLst>
          <c:ext xmlns:c15="http://schemas.microsoft.com/office/drawing/2012/chart" uri="{02D57815-91ED-43cb-92C2-25804820EDAC}">
            <c15:filteredScatterSeries>
              <c15:ser>
                <c:idx val="3"/>
                <c:order val="1"/>
                <c:tx>
                  <c:strRef>
                    <c:extLst>
                      <c:ext uri="{02D57815-91ED-43cb-92C2-25804820EDAC}">
                        <c15:formulaRef>
                          <c15:sqref>'SiO2 25 sccm Averages'!$E$2</c15:sqref>
                        </c15:formulaRef>
                      </c:ext>
                    </c:extLst>
                    <c:strCache>
                      <c:ptCount val="1"/>
                      <c:pt idx="0">
                        <c:v>10 min</c:v>
                      </c:pt>
                    </c:strCache>
                  </c:strRef>
                </c:tx>
                <c:spPr>
                  <a:ln w="19050" cap="rnd">
                    <a:solidFill>
                      <a:schemeClr val="accent4"/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>
                      <c:ext uri="{02D57815-91ED-43cb-92C2-25804820EDAC}">
                        <c15:formulaRef>
                          <c15:sqref>'SiO2 25 sccm Averages'!$A$3:$A$1330</c15:sqref>
                        </c15:formulaRef>
                      </c:ext>
                    </c:extLst>
                    <c:numCache>
                      <c:formatCode>General</c:formatCode>
                      <c:ptCount val="1328"/>
                      <c:pt idx="0">
                        <c:v>184</c:v>
                      </c:pt>
                      <c:pt idx="1">
                        <c:v>184.5</c:v>
                      </c:pt>
                      <c:pt idx="2">
                        <c:v>185</c:v>
                      </c:pt>
                      <c:pt idx="3">
                        <c:v>185.5</c:v>
                      </c:pt>
                      <c:pt idx="4">
                        <c:v>186</c:v>
                      </c:pt>
                      <c:pt idx="5">
                        <c:v>186.5</c:v>
                      </c:pt>
                      <c:pt idx="6">
                        <c:v>187</c:v>
                      </c:pt>
                      <c:pt idx="7">
                        <c:v>187.5</c:v>
                      </c:pt>
                      <c:pt idx="8">
                        <c:v>188</c:v>
                      </c:pt>
                      <c:pt idx="9">
                        <c:v>188.5</c:v>
                      </c:pt>
                      <c:pt idx="10">
                        <c:v>189</c:v>
                      </c:pt>
                      <c:pt idx="11">
                        <c:v>189.5</c:v>
                      </c:pt>
                      <c:pt idx="12">
                        <c:v>190</c:v>
                      </c:pt>
                      <c:pt idx="13">
                        <c:v>190.5</c:v>
                      </c:pt>
                      <c:pt idx="14">
                        <c:v>191</c:v>
                      </c:pt>
                      <c:pt idx="15">
                        <c:v>191.5</c:v>
                      </c:pt>
                      <c:pt idx="16">
                        <c:v>192</c:v>
                      </c:pt>
                      <c:pt idx="17">
                        <c:v>192.5</c:v>
                      </c:pt>
                      <c:pt idx="18">
                        <c:v>193</c:v>
                      </c:pt>
                      <c:pt idx="19">
                        <c:v>193.5</c:v>
                      </c:pt>
                      <c:pt idx="20">
                        <c:v>194</c:v>
                      </c:pt>
                      <c:pt idx="21">
                        <c:v>194.5</c:v>
                      </c:pt>
                      <c:pt idx="22">
                        <c:v>195</c:v>
                      </c:pt>
                      <c:pt idx="23">
                        <c:v>195.5</c:v>
                      </c:pt>
                      <c:pt idx="24">
                        <c:v>196</c:v>
                      </c:pt>
                      <c:pt idx="25">
                        <c:v>196.5</c:v>
                      </c:pt>
                      <c:pt idx="26">
                        <c:v>197</c:v>
                      </c:pt>
                      <c:pt idx="27">
                        <c:v>197.5</c:v>
                      </c:pt>
                      <c:pt idx="28">
                        <c:v>198</c:v>
                      </c:pt>
                      <c:pt idx="29">
                        <c:v>198.5</c:v>
                      </c:pt>
                      <c:pt idx="30">
                        <c:v>199</c:v>
                      </c:pt>
                      <c:pt idx="31">
                        <c:v>199.5</c:v>
                      </c:pt>
                      <c:pt idx="32">
                        <c:v>200</c:v>
                      </c:pt>
                      <c:pt idx="33">
                        <c:v>200.5</c:v>
                      </c:pt>
                      <c:pt idx="34">
                        <c:v>201</c:v>
                      </c:pt>
                      <c:pt idx="35">
                        <c:v>201.5</c:v>
                      </c:pt>
                      <c:pt idx="36">
                        <c:v>202</c:v>
                      </c:pt>
                      <c:pt idx="37">
                        <c:v>202.5</c:v>
                      </c:pt>
                      <c:pt idx="38">
                        <c:v>203</c:v>
                      </c:pt>
                      <c:pt idx="39">
                        <c:v>203.5</c:v>
                      </c:pt>
                      <c:pt idx="40">
                        <c:v>204</c:v>
                      </c:pt>
                      <c:pt idx="41">
                        <c:v>204.5</c:v>
                      </c:pt>
                      <c:pt idx="42">
                        <c:v>205</c:v>
                      </c:pt>
                      <c:pt idx="43">
                        <c:v>205.5</c:v>
                      </c:pt>
                      <c:pt idx="44">
                        <c:v>206</c:v>
                      </c:pt>
                      <c:pt idx="45">
                        <c:v>206.5</c:v>
                      </c:pt>
                      <c:pt idx="46">
                        <c:v>207</c:v>
                      </c:pt>
                      <c:pt idx="47">
                        <c:v>207.5</c:v>
                      </c:pt>
                      <c:pt idx="48">
                        <c:v>208</c:v>
                      </c:pt>
                      <c:pt idx="49">
                        <c:v>208.5</c:v>
                      </c:pt>
                      <c:pt idx="50">
                        <c:v>209</c:v>
                      </c:pt>
                      <c:pt idx="51">
                        <c:v>209.5</c:v>
                      </c:pt>
                      <c:pt idx="52">
                        <c:v>210</c:v>
                      </c:pt>
                      <c:pt idx="53">
                        <c:v>210.5</c:v>
                      </c:pt>
                      <c:pt idx="54">
                        <c:v>211</c:v>
                      </c:pt>
                      <c:pt idx="55">
                        <c:v>211.5</c:v>
                      </c:pt>
                      <c:pt idx="56">
                        <c:v>212</c:v>
                      </c:pt>
                      <c:pt idx="57">
                        <c:v>212.5</c:v>
                      </c:pt>
                      <c:pt idx="58">
                        <c:v>213</c:v>
                      </c:pt>
                      <c:pt idx="59">
                        <c:v>213.5</c:v>
                      </c:pt>
                      <c:pt idx="60">
                        <c:v>214</c:v>
                      </c:pt>
                      <c:pt idx="61">
                        <c:v>214.5</c:v>
                      </c:pt>
                      <c:pt idx="62">
                        <c:v>215</c:v>
                      </c:pt>
                      <c:pt idx="63">
                        <c:v>215.5</c:v>
                      </c:pt>
                      <c:pt idx="64">
                        <c:v>216</c:v>
                      </c:pt>
                      <c:pt idx="65">
                        <c:v>216.5</c:v>
                      </c:pt>
                      <c:pt idx="66">
                        <c:v>217</c:v>
                      </c:pt>
                      <c:pt idx="67">
                        <c:v>217.5</c:v>
                      </c:pt>
                      <c:pt idx="68">
                        <c:v>218</c:v>
                      </c:pt>
                      <c:pt idx="69">
                        <c:v>218.5</c:v>
                      </c:pt>
                      <c:pt idx="70">
                        <c:v>219</c:v>
                      </c:pt>
                      <c:pt idx="71">
                        <c:v>219.5</c:v>
                      </c:pt>
                      <c:pt idx="72">
                        <c:v>220</c:v>
                      </c:pt>
                      <c:pt idx="73">
                        <c:v>220.5</c:v>
                      </c:pt>
                      <c:pt idx="74">
                        <c:v>221</c:v>
                      </c:pt>
                      <c:pt idx="75">
                        <c:v>221.5</c:v>
                      </c:pt>
                      <c:pt idx="76">
                        <c:v>222</c:v>
                      </c:pt>
                      <c:pt idx="77">
                        <c:v>222.5</c:v>
                      </c:pt>
                      <c:pt idx="78">
                        <c:v>223</c:v>
                      </c:pt>
                      <c:pt idx="79">
                        <c:v>223.5</c:v>
                      </c:pt>
                      <c:pt idx="80">
                        <c:v>224</c:v>
                      </c:pt>
                      <c:pt idx="81">
                        <c:v>224.5</c:v>
                      </c:pt>
                      <c:pt idx="82">
                        <c:v>225</c:v>
                      </c:pt>
                      <c:pt idx="83">
                        <c:v>225.5</c:v>
                      </c:pt>
                      <c:pt idx="84">
                        <c:v>226</c:v>
                      </c:pt>
                      <c:pt idx="85">
                        <c:v>226.5</c:v>
                      </c:pt>
                      <c:pt idx="86">
                        <c:v>227</c:v>
                      </c:pt>
                      <c:pt idx="87">
                        <c:v>227.5</c:v>
                      </c:pt>
                      <c:pt idx="88">
                        <c:v>228</c:v>
                      </c:pt>
                      <c:pt idx="89">
                        <c:v>228.5</c:v>
                      </c:pt>
                      <c:pt idx="90">
                        <c:v>229</c:v>
                      </c:pt>
                      <c:pt idx="91">
                        <c:v>229.5</c:v>
                      </c:pt>
                      <c:pt idx="92">
                        <c:v>230</c:v>
                      </c:pt>
                      <c:pt idx="93">
                        <c:v>230.5</c:v>
                      </c:pt>
                      <c:pt idx="94">
                        <c:v>231</c:v>
                      </c:pt>
                      <c:pt idx="95">
                        <c:v>231.5</c:v>
                      </c:pt>
                      <c:pt idx="96">
                        <c:v>232</c:v>
                      </c:pt>
                      <c:pt idx="97">
                        <c:v>232.5</c:v>
                      </c:pt>
                      <c:pt idx="98">
                        <c:v>233</c:v>
                      </c:pt>
                      <c:pt idx="99">
                        <c:v>233.5</c:v>
                      </c:pt>
                      <c:pt idx="100">
                        <c:v>234</c:v>
                      </c:pt>
                      <c:pt idx="101">
                        <c:v>234.5</c:v>
                      </c:pt>
                      <c:pt idx="102">
                        <c:v>235</c:v>
                      </c:pt>
                      <c:pt idx="103">
                        <c:v>235.5</c:v>
                      </c:pt>
                      <c:pt idx="104">
                        <c:v>236</c:v>
                      </c:pt>
                      <c:pt idx="105">
                        <c:v>236.5</c:v>
                      </c:pt>
                      <c:pt idx="106">
                        <c:v>237</c:v>
                      </c:pt>
                      <c:pt idx="107">
                        <c:v>237.5</c:v>
                      </c:pt>
                      <c:pt idx="108">
                        <c:v>238</c:v>
                      </c:pt>
                      <c:pt idx="109">
                        <c:v>238.5</c:v>
                      </c:pt>
                      <c:pt idx="110">
                        <c:v>239</c:v>
                      </c:pt>
                      <c:pt idx="111">
                        <c:v>239.5</c:v>
                      </c:pt>
                      <c:pt idx="112">
                        <c:v>240</c:v>
                      </c:pt>
                      <c:pt idx="113">
                        <c:v>240.5</c:v>
                      </c:pt>
                      <c:pt idx="114">
                        <c:v>241</c:v>
                      </c:pt>
                      <c:pt idx="115">
                        <c:v>241.5</c:v>
                      </c:pt>
                      <c:pt idx="116">
                        <c:v>242</c:v>
                      </c:pt>
                      <c:pt idx="117">
                        <c:v>242.5</c:v>
                      </c:pt>
                      <c:pt idx="118">
                        <c:v>243</c:v>
                      </c:pt>
                      <c:pt idx="119">
                        <c:v>243.5</c:v>
                      </c:pt>
                      <c:pt idx="120">
                        <c:v>244</c:v>
                      </c:pt>
                      <c:pt idx="121">
                        <c:v>244.5</c:v>
                      </c:pt>
                      <c:pt idx="122">
                        <c:v>245</c:v>
                      </c:pt>
                      <c:pt idx="123">
                        <c:v>245.5</c:v>
                      </c:pt>
                      <c:pt idx="124">
                        <c:v>246</c:v>
                      </c:pt>
                      <c:pt idx="125">
                        <c:v>246.5</c:v>
                      </c:pt>
                      <c:pt idx="126">
                        <c:v>247</c:v>
                      </c:pt>
                      <c:pt idx="127">
                        <c:v>247.5</c:v>
                      </c:pt>
                      <c:pt idx="128">
                        <c:v>248</c:v>
                      </c:pt>
                      <c:pt idx="129">
                        <c:v>248.5</c:v>
                      </c:pt>
                      <c:pt idx="130">
                        <c:v>249</c:v>
                      </c:pt>
                      <c:pt idx="131">
                        <c:v>249.5</c:v>
                      </c:pt>
                      <c:pt idx="132">
                        <c:v>250</c:v>
                      </c:pt>
                      <c:pt idx="133">
                        <c:v>250.5</c:v>
                      </c:pt>
                      <c:pt idx="134">
                        <c:v>251</c:v>
                      </c:pt>
                      <c:pt idx="135">
                        <c:v>251.5</c:v>
                      </c:pt>
                      <c:pt idx="136">
                        <c:v>252</c:v>
                      </c:pt>
                      <c:pt idx="137">
                        <c:v>252.5</c:v>
                      </c:pt>
                      <c:pt idx="138">
                        <c:v>253</c:v>
                      </c:pt>
                      <c:pt idx="139">
                        <c:v>253.5</c:v>
                      </c:pt>
                      <c:pt idx="140">
                        <c:v>254</c:v>
                      </c:pt>
                      <c:pt idx="141">
                        <c:v>254.5</c:v>
                      </c:pt>
                      <c:pt idx="142">
                        <c:v>255</c:v>
                      </c:pt>
                      <c:pt idx="143">
                        <c:v>255.5</c:v>
                      </c:pt>
                      <c:pt idx="144">
                        <c:v>256</c:v>
                      </c:pt>
                      <c:pt idx="145">
                        <c:v>256.5</c:v>
                      </c:pt>
                      <c:pt idx="146">
                        <c:v>257</c:v>
                      </c:pt>
                      <c:pt idx="147">
                        <c:v>257.5</c:v>
                      </c:pt>
                      <c:pt idx="148">
                        <c:v>258</c:v>
                      </c:pt>
                      <c:pt idx="149">
                        <c:v>258.5</c:v>
                      </c:pt>
                      <c:pt idx="150">
                        <c:v>259</c:v>
                      </c:pt>
                      <c:pt idx="151">
                        <c:v>259.5</c:v>
                      </c:pt>
                      <c:pt idx="152">
                        <c:v>260</c:v>
                      </c:pt>
                      <c:pt idx="153">
                        <c:v>260.5</c:v>
                      </c:pt>
                      <c:pt idx="154">
                        <c:v>261</c:v>
                      </c:pt>
                      <c:pt idx="155">
                        <c:v>261.5</c:v>
                      </c:pt>
                      <c:pt idx="156">
                        <c:v>262</c:v>
                      </c:pt>
                      <c:pt idx="157">
                        <c:v>262.5</c:v>
                      </c:pt>
                      <c:pt idx="158">
                        <c:v>263</c:v>
                      </c:pt>
                      <c:pt idx="159">
                        <c:v>263.5</c:v>
                      </c:pt>
                      <c:pt idx="160">
                        <c:v>264</c:v>
                      </c:pt>
                      <c:pt idx="161">
                        <c:v>264.5</c:v>
                      </c:pt>
                      <c:pt idx="162">
                        <c:v>265</c:v>
                      </c:pt>
                      <c:pt idx="163">
                        <c:v>265.5</c:v>
                      </c:pt>
                      <c:pt idx="164">
                        <c:v>266</c:v>
                      </c:pt>
                      <c:pt idx="165">
                        <c:v>266.5</c:v>
                      </c:pt>
                      <c:pt idx="166">
                        <c:v>267</c:v>
                      </c:pt>
                      <c:pt idx="167">
                        <c:v>267.5</c:v>
                      </c:pt>
                      <c:pt idx="168">
                        <c:v>268</c:v>
                      </c:pt>
                      <c:pt idx="169">
                        <c:v>268.5</c:v>
                      </c:pt>
                      <c:pt idx="170">
                        <c:v>269</c:v>
                      </c:pt>
                      <c:pt idx="171">
                        <c:v>269.5</c:v>
                      </c:pt>
                      <c:pt idx="172">
                        <c:v>270</c:v>
                      </c:pt>
                      <c:pt idx="173">
                        <c:v>270.5</c:v>
                      </c:pt>
                      <c:pt idx="174">
                        <c:v>271</c:v>
                      </c:pt>
                      <c:pt idx="175">
                        <c:v>271.5</c:v>
                      </c:pt>
                      <c:pt idx="176">
                        <c:v>272</c:v>
                      </c:pt>
                      <c:pt idx="177">
                        <c:v>272.5</c:v>
                      </c:pt>
                      <c:pt idx="178">
                        <c:v>273</c:v>
                      </c:pt>
                      <c:pt idx="179">
                        <c:v>273.5</c:v>
                      </c:pt>
                      <c:pt idx="180">
                        <c:v>274</c:v>
                      </c:pt>
                      <c:pt idx="181">
                        <c:v>274.5</c:v>
                      </c:pt>
                      <c:pt idx="182">
                        <c:v>275</c:v>
                      </c:pt>
                      <c:pt idx="183">
                        <c:v>275.5</c:v>
                      </c:pt>
                      <c:pt idx="184">
                        <c:v>276</c:v>
                      </c:pt>
                      <c:pt idx="185">
                        <c:v>276.5</c:v>
                      </c:pt>
                      <c:pt idx="186">
                        <c:v>277</c:v>
                      </c:pt>
                      <c:pt idx="187">
                        <c:v>277.5</c:v>
                      </c:pt>
                      <c:pt idx="188">
                        <c:v>278</c:v>
                      </c:pt>
                      <c:pt idx="189">
                        <c:v>278.5</c:v>
                      </c:pt>
                      <c:pt idx="190">
                        <c:v>279</c:v>
                      </c:pt>
                      <c:pt idx="191">
                        <c:v>279.5</c:v>
                      </c:pt>
                      <c:pt idx="192">
                        <c:v>280</c:v>
                      </c:pt>
                      <c:pt idx="193">
                        <c:v>280.5</c:v>
                      </c:pt>
                      <c:pt idx="194">
                        <c:v>281</c:v>
                      </c:pt>
                      <c:pt idx="195">
                        <c:v>281.5</c:v>
                      </c:pt>
                      <c:pt idx="196">
                        <c:v>282</c:v>
                      </c:pt>
                      <c:pt idx="197">
                        <c:v>282.5</c:v>
                      </c:pt>
                      <c:pt idx="198">
                        <c:v>283</c:v>
                      </c:pt>
                      <c:pt idx="199">
                        <c:v>283.5</c:v>
                      </c:pt>
                      <c:pt idx="200">
                        <c:v>284</c:v>
                      </c:pt>
                      <c:pt idx="201">
                        <c:v>284.5</c:v>
                      </c:pt>
                      <c:pt idx="202">
                        <c:v>285</c:v>
                      </c:pt>
                      <c:pt idx="203">
                        <c:v>285.5</c:v>
                      </c:pt>
                      <c:pt idx="204">
                        <c:v>286</c:v>
                      </c:pt>
                      <c:pt idx="205">
                        <c:v>286.5</c:v>
                      </c:pt>
                      <c:pt idx="206">
                        <c:v>287</c:v>
                      </c:pt>
                      <c:pt idx="207">
                        <c:v>287.5</c:v>
                      </c:pt>
                      <c:pt idx="208">
                        <c:v>288</c:v>
                      </c:pt>
                      <c:pt idx="209">
                        <c:v>288.5</c:v>
                      </c:pt>
                      <c:pt idx="210">
                        <c:v>289</c:v>
                      </c:pt>
                      <c:pt idx="211">
                        <c:v>289.5</c:v>
                      </c:pt>
                      <c:pt idx="212">
                        <c:v>290</c:v>
                      </c:pt>
                      <c:pt idx="213">
                        <c:v>290.5</c:v>
                      </c:pt>
                      <c:pt idx="214">
                        <c:v>291</c:v>
                      </c:pt>
                      <c:pt idx="215">
                        <c:v>291.5</c:v>
                      </c:pt>
                      <c:pt idx="216">
                        <c:v>292</c:v>
                      </c:pt>
                      <c:pt idx="217">
                        <c:v>292.5</c:v>
                      </c:pt>
                      <c:pt idx="218">
                        <c:v>293</c:v>
                      </c:pt>
                      <c:pt idx="219">
                        <c:v>293.5</c:v>
                      </c:pt>
                      <c:pt idx="220">
                        <c:v>294</c:v>
                      </c:pt>
                      <c:pt idx="221">
                        <c:v>294.5</c:v>
                      </c:pt>
                      <c:pt idx="222">
                        <c:v>295</c:v>
                      </c:pt>
                      <c:pt idx="223">
                        <c:v>295.5</c:v>
                      </c:pt>
                      <c:pt idx="224">
                        <c:v>296</c:v>
                      </c:pt>
                      <c:pt idx="225">
                        <c:v>296.5</c:v>
                      </c:pt>
                      <c:pt idx="226">
                        <c:v>297</c:v>
                      </c:pt>
                      <c:pt idx="227">
                        <c:v>297.5</c:v>
                      </c:pt>
                      <c:pt idx="228">
                        <c:v>298</c:v>
                      </c:pt>
                      <c:pt idx="229">
                        <c:v>298.5</c:v>
                      </c:pt>
                      <c:pt idx="230">
                        <c:v>299</c:v>
                      </c:pt>
                      <c:pt idx="231">
                        <c:v>299.5</c:v>
                      </c:pt>
                      <c:pt idx="232">
                        <c:v>300</c:v>
                      </c:pt>
                      <c:pt idx="233">
                        <c:v>300.5</c:v>
                      </c:pt>
                      <c:pt idx="234">
                        <c:v>301</c:v>
                      </c:pt>
                      <c:pt idx="235">
                        <c:v>301.5</c:v>
                      </c:pt>
                      <c:pt idx="236">
                        <c:v>302</c:v>
                      </c:pt>
                      <c:pt idx="237">
                        <c:v>302.5</c:v>
                      </c:pt>
                      <c:pt idx="238">
                        <c:v>303</c:v>
                      </c:pt>
                      <c:pt idx="239">
                        <c:v>303.5</c:v>
                      </c:pt>
                      <c:pt idx="240">
                        <c:v>304</c:v>
                      </c:pt>
                      <c:pt idx="241">
                        <c:v>304.5</c:v>
                      </c:pt>
                      <c:pt idx="242">
                        <c:v>305</c:v>
                      </c:pt>
                      <c:pt idx="243">
                        <c:v>305.5</c:v>
                      </c:pt>
                      <c:pt idx="244">
                        <c:v>306</c:v>
                      </c:pt>
                      <c:pt idx="245">
                        <c:v>306.5</c:v>
                      </c:pt>
                      <c:pt idx="246">
                        <c:v>307</c:v>
                      </c:pt>
                      <c:pt idx="247">
                        <c:v>307.5</c:v>
                      </c:pt>
                      <c:pt idx="248">
                        <c:v>308</c:v>
                      </c:pt>
                      <c:pt idx="249">
                        <c:v>308.5</c:v>
                      </c:pt>
                      <c:pt idx="250">
                        <c:v>309</c:v>
                      </c:pt>
                      <c:pt idx="251">
                        <c:v>309.5</c:v>
                      </c:pt>
                      <c:pt idx="252">
                        <c:v>310</c:v>
                      </c:pt>
                      <c:pt idx="253">
                        <c:v>310.5</c:v>
                      </c:pt>
                      <c:pt idx="254">
                        <c:v>311</c:v>
                      </c:pt>
                      <c:pt idx="255">
                        <c:v>311.5</c:v>
                      </c:pt>
                      <c:pt idx="256">
                        <c:v>312</c:v>
                      </c:pt>
                      <c:pt idx="257">
                        <c:v>312.5</c:v>
                      </c:pt>
                      <c:pt idx="258">
                        <c:v>313</c:v>
                      </c:pt>
                      <c:pt idx="259">
                        <c:v>313.5</c:v>
                      </c:pt>
                      <c:pt idx="260">
                        <c:v>314</c:v>
                      </c:pt>
                      <c:pt idx="261">
                        <c:v>314.5</c:v>
                      </c:pt>
                      <c:pt idx="262">
                        <c:v>315</c:v>
                      </c:pt>
                      <c:pt idx="263">
                        <c:v>315.5</c:v>
                      </c:pt>
                      <c:pt idx="264">
                        <c:v>316</c:v>
                      </c:pt>
                      <c:pt idx="265">
                        <c:v>316.5</c:v>
                      </c:pt>
                      <c:pt idx="266">
                        <c:v>317</c:v>
                      </c:pt>
                      <c:pt idx="267">
                        <c:v>317.5</c:v>
                      </c:pt>
                      <c:pt idx="268">
                        <c:v>318</c:v>
                      </c:pt>
                      <c:pt idx="269">
                        <c:v>318.5</c:v>
                      </c:pt>
                      <c:pt idx="270">
                        <c:v>319</c:v>
                      </c:pt>
                      <c:pt idx="271">
                        <c:v>319.5</c:v>
                      </c:pt>
                      <c:pt idx="272">
                        <c:v>320</c:v>
                      </c:pt>
                      <c:pt idx="273">
                        <c:v>320.5</c:v>
                      </c:pt>
                      <c:pt idx="274">
                        <c:v>321</c:v>
                      </c:pt>
                      <c:pt idx="275">
                        <c:v>321.5</c:v>
                      </c:pt>
                      <c:pt idx="276">
                        <c:v>322</c:v>
                      </c:pt>
                      <c:pt idx="277">
                        <c:v>322.5</c:v>
                      </c:pt>
                      <c:pt idx="278">
                        <c:v>323</c:v>
                      </c:pt>
                      <c:pt idx="279">
                        <c:v>323.5</c:v>
                      </c:pt>
                      <c:pt idx="280">
                        <c:v>324</c:v>
                      </c:pt>
                      <c:pt idx="281">
                        <c:v>324.5</c:v>
                      </c:pt>
                      <c:pt idx="282">
                        <c:v>325</c:v>
                      </c:pt>
                      <c:pt idx="283">
                        <c:v>325.5</c:v>
                      </c:pt>
                      <c:pt idx="284">
                        <c:v>326</c:v>
                      </c:pt>
                      <c:pt idx="285">
                        <c:v>326.5</c:v>
                      </c:pt>
                      <c:pt idx="286">
                        <c:v>327</c:v>
                      </c:pt>
                      <c:pt idx="287">
                        <c:v>327.5</c:v>
                      </c:pt>
                      <c:pt idx="288">
                        <c:v>328</c:v>
                      </c:pt>
                      <c:pt idx="289">
                        <c:v>328.5</c:v>
                      </c:pt>
                      <c:pt idx="290">
                        <c:v>329</c:v>
                      </c:pt>
                      <c:pt idx="291">
                        <c:v>329.5</c:v>
                      </c:pt>
                      <c:pt idx="292">
                        <c:v>330</c:v>
                      </c:pt>
                      <c:pt idx="293">
                        <c:v>330.5</c:v>
                      </c:pt>
                      <c:pt idx="294">
                        <c:v>331</c:v>
                      </c:pt>
                      <c:pt idx="295">
                        <c:v>331.5</c:v>
                      </c:pt>
                      <c:pt idx="296">
                        <c:v>332</c:v>
                      </c:pt>
                      <c:pt idx="297">
                        <c:v>332.5</c:v>
                      </c:pt>
                      <c:pt idx="298">
                        <c:v>333</c:v>
                      </c:pt>
                      <c:pt idx="299">
                        <c:v>333.5</c:v>
                      </c:pt>
                      <c:pt idx="300">
                        <c:v>334</c:v>
                      </c:pt>
                      <c:pt idx="301">
                        <c:v>334.5</c:v>
                      </c:pt>
                      <c:pt idx="302">
                        <c:v>335</c:v>
                      </c:pt>
                      <c:pt idx="303">
                        <c:v>335.5</c:v>
                      </c:pt>
                      <c:pt idx="304">
                        <c:v>336</c:v>
                      </c:pt>
                      <c:pt idx="305">
                        <c:v>336.5</c:v>
                      </c:pt>
                      <c:pt idx="306">
                        <c:v>337</c:v>
                      </c:pt>
                      <c:pt idx="307">
                        <c:v>337.5</c:v>
                      </c:pt>
                      <c:pt idx="308">
                        <c:v>338</c:v>
                      </c:pt>
                      <c:pt idx="309">
                        <c:v>338.5</c:v>
                      </c:pt>
                      <c:pt idx="310">
                        <c:v>339</c:v>
                      </c:pt>
                      <c:pt idx="311">
                        <c:v>339.5</c:v>
                      </c:pt>
                      <c:pt idx="312">
                        <c:v>340</c:v>
                      </c:pt>
                      <c:pt idx="313">
                        <c:v>340.5</c:v>
                      </c:pt>
                      <c:pt idx="314">
                        <c:v>341</c:v>
                      </c:pt>
                      <c:pt idx="315">
                        <c:v>341.5</c:v>
                      </c:pt>
                      <c:pt idx="316">
                        <c:v>342</c:v>
                      </c:pt>
                      <c:pt idx="317">
                        <c:v>342.5</c:v>
                      </c:pt>
                      <c:pt idx="318">
                        <c:v>343</c:v>
                      </c:pt>
                      <c:pt idx="319">
                        <c:v>343.5</c:v>
                      </c:pt>
                      <c:pt idx="320">
                        <c:v>344</c:v>
                      </c:pt>
                      <c:pt idx="321">
                        <c:v>344.5</c:v>
                      </c:pt>
                      <c:pt idx="322">
                        <c:v>345</c:v>
                      </c:pt>
                      <c:pt idx="323">
                        <c:v>345.5</c:v>
                      </c:pt>
                      <c:pt idx="324">
                        <c:v>346</c:v>
                      </c:pt>
                      <c:pt idx="325">
                        <c:v>346.5</c:v>
                      </c:pt>
                      <c:pt idx="326">
                        <c:v>347</c:v>
                      </c:pt>
                      <c:pt idx="327">
                        <c:v>347.5</c:v>
                      </c:pt>
                      <c:pt idx="328">
                        <c:v>348</c:v>
                      </c:pt>
                      <c:pt idx="329">
                        <c:v>348.5</c:v>
                      </c:pt>
                      <c:pt idx="330">
                        <c:v>349</c:v>
                      </c:pt>
                      <c:pt idx="331">
                        <c:v>349.5</c:v>
                      </c:pt>
                      <c:pt idx="332">
                        <c:v>350</c:v>
                      </c:pt>
                      <c:pt idx="333">
                        <c:v>350.5</c:v>
                      </c:pt>
                      <c:pt idx="334">
                        <c:v>351</c:v>
                      </c:pt>
                      <c:pt idx="335">
                        <c:v>351.5</c:v>
                      </c:pt>
                      <c:pt idx="336">
                        <c:v>352</c:v>
                      </c:pt>
                      <c:pt idx="337">
                        <c:v>352.5</c:v>
                      </c:pt>
                      <c:pt idx="338">
                        <c:v>353</c:v>
                      </c:pt>
                      <c:pt idx="339">
                        <c:v>353.5</c:v>
                      </c:pt>
                      <c:pt idx="340">
                        <c:v>354</c:v>
                      </c:pt>
                      <c:pt idx="341">
                        <c:v>354.5</c:v>
                      </c:pt>
                      <c:pt idx="342">
                        <c:v>355</c:v>
                      </c:pt>
                      <c:pt idx="343">
                        <c:v>355.5</c:v>
                      </c:pt>
                      <c:pt idx="344">
                        <c:v>356</c:v>
                      </c:pt>
                      <c:pt idx="345">
                        <c:v>356.5</c:v>
                      </c:pt>
                      <c:pt idx="346">
                        <c:v>357</c:v>
                      </c:pt>
                      <c:pt idx="347">
                        <c:v>357.5</c:v>
                      </c:pt>
                      <c:pt idx="348">
                        <c:v>358</c:v>
                      </c:pt>
                      <c:pt idx="349">
                        <c:v>358.5</c:v>
                      </c:pt>
                      <c:pt idx="350">
                        <c:v>359</c:v>
                      </c:pt>
                      <c:pt idx="351">
                        <c:v>359.5</c:v>
                      </c:pt>
                      <c:pt idx="352">
                        <c:v>360</c:v>
                      </c:pt>
                      <c:pt idx="353">
                        <c:v>360.5</c:v>
                      </c:pt>
                      <c:pt idx="354">
                        <c:v>361</c:v>
                      </c:pt>
                      <c:pt idx="355">
                        <c:v>361.5</c:v>
                      </c:pt>
                      <c:pt idx="356">
                        <c:v>362</c:v>
                      </c:pt>
                      <c:pt idx="357">
                        <c:v>362.5</c:v>
                      </c:pt>
                      <c:pt idx="358">
                        <c:v>363</c:v>
                      </c:pt>
                      <c:pt idx="359">
                        <c:v>363.5</c:v>
                      </c:pt>
                      <c:pt idx="360">
                        <c:v>364</c:v>
                      </c:pt>
                      <c:pt idx="361">
                        <c:v>364.5</c:v>
                      </c:pt>
                      <c:pt idx="362">
                        <c:v>365</c:v>
                      </c:pt>
                      <c:pt idx="363">
                        <c:v>365.5</c:v>
                      </c:pt>
                      <c:pt idx="364">
                        <c:v>366</c:v>
                      </c:pt>
                      <c:pt idx="365">
                        <c:v>366.5</c:v>
                      </c:pt>
                      <c:pt idx="366">
                        <c:v>367</c:v>
                      </c:pt>
                      <c:pt idx="367">
                        <c:v>367.5</c:v>
                      </c:pt>
                      <c:pt idx="368">
                        <c:v>368</c:v>
                      </c:pt>
                      <c:pt idx="369">
                        <c:v>368.5</c:v>
                      </c:pt>
                      <c:pt idx="370">
                        <c:v>369</c:v>
                      </c:pt>
                      <c:pt idx="371">
                        <c:v>369.5</c:v>
                      </c:pt>
                      <c:pt idx="372">
                        <c:v>370</c:v>
                      </c:pt>
                      <c:pt idx="373">
                        <c:v>370.5</c:v>
                      </c:pt>
                      <c:pt idx="374">
                        <c:v>371</c:v>
                      </c:pt>
                      <c:pt idx="375">
                        <c:v>371.5</c:v>
                      </c:pt>
                      <c:pt idx="376">
                        <c:v>372</c:v>
                      </c:pt>
                      <c:pt idx="377">
                        <c:v>372.5</c:v>
                      </c:pt>
                      <c:pt idx="378">
                        <c:v>373</c:v>
                      </c:pt>
                      <c:pt idx="379">
                        <c:v>373.5</c:v>
                      </c:pt>
                      <c:pt idx="380">
                        <c:v>374</c:v>
                      </c:pt>
                      <c:pt idx="381">
                        <c:v>374.5</c:v>
                      </c:pt>
                      <c:pt idx="382">
                        <c:v>375</c:v>
                      </c:pt>
                      <c:pt idx="383">
                        <c:v>375.5</c:v>
                      </c:pt>
                      <c:pt idx="384">
                        <c:v>376</c:v>
                      </c:pt>
                      <c:pt idx="385">
                        <c:v>376.5</c:v>
                      </c:pt>
                      <c:pt idx="386">
                        <c:v>377</c:v>
                      </c:pt>
                      <c:pt idx="387">
                        <c:v>377.5</c:v>
                      </c:pt>
                      <c:pt idx="388">
                        <c:v>378</c:v>
                      </c:pt>
                      <c:pt idx="389">
                        <c:v>378.5</c:v>
                      </c:pt>
                      <c:pt idx="390">
                        <c:v>379</c:v>
                      </c:pt>
                      <c:pt idx="391">
                        <c:v>379.5</c:v>
                      </c:pt>
                      <c:pt idx="392">
                        <c:v>380</c:v>
                      </c:pt>
                      <c:pt idx="393">
                        <c:v>380.5</c:v>
                      </c:pt>
                      <c:pt idx="394">
                        <c:v>381</c:v>
                      </c:pt>
                      <c:pt idx="395">
                        <c:v>381.5</c:v>
                      </c:pt>
                      <c:pt idx="396">
                        <c:v>382</c:v>
                      </c:pt>
                      <c:pt idx="397">
                        <c:v>382.5</c:v>
                      </c:pt>
                      <c:pt idx="398">
                        <c:v>383</c:v>
                      </c:pt>
                      <c:pt idx="399">
                        <c:v>383.5</c:v>
                      </c:pt>
                      <c:pt idx="400">
                        <c:v>384</c:v>
                      </c:pt>
                      <c:pt idx="401">
                        <c:v>384.5</c:v>
                      </c:pt>
                      <c:pt idx="402">
                        <c:v>385</c:v>
                      </c:pt>
                      <c:pt idx="403">
                        <c:v>385.5</c:v>
                      </c:pt>
                      <c:pt idx="404">
                        <c:v>386</c:v>
                      </c:pt>
                      <c:pt idx="405">
                        <c:v>386.5</c:v>
                      </c:pt>
                      <c:pt idx="406">
                        <c:v>387</c:v>
                      </c:pt>
                      <c:pt idx="407">
                        <c:v>387.5</c:v>
                      </c:pt>
                      <c:pt idx="408">
                        <c:v>388</c:v>
                      </c:pt>
                      <c:pt idx="409">
                        <c:v>388.5</c:v>
                      </c:pt>
                      <c:pt idx="410">
                        <c:v>389</c:v>
                      </c:pt>
                      <c:pt idx="411">
                        <c:v>389.5</c:v>
                      </c:pt>
                      <c:pt idx="412">
                        <c:v>390</c:v>
                      </c:pt>
                      <c:pt idx="413">
                        <c:v>390.5</c:v>
                      </c:pt>
                      <c:pt idx="414">
                        <c:v>391</c:v>
                      </c:pt>
                      <c:pt idx="415">
                        <c:v>391.5</c:v>
                      </c:pt>
                      <c:pt idx="416">
                        <c:v>392</c:v>
                      </c:pt>
                      <c:pt idx="417">
                        <c:v>392.5</c:v>
                      </c:pt>
                      <c:pt idx="418">
                        <c:v>393</c:v>
                      </c:pt>
                      <c:pt idx="419">
                        <c:v>393.5</c:v>
                      </c:pt>
                      <c:pt idx="420">
                        <c:v>394</c:v>
                      </c:pt>
                      <c:pt idx="421">
                        <c:v>394.5</c:v>
                      </c:pt>
                      <c:pt idx="422">
                        <c:v>395</c:v>
                      </c:pt>
                      <c:pt idx="423">
                        <c:v>395.5</c:v>
                      </c:pt>
                      <c:pt idx="424">
                        <c:v>396</c:v>
                      </c:pt>
                      <c:pt idx="425">
                        <c:v>396.5</c:v>
                      </c:pt>
                      <c:pt idx="426">
                        <c:v>397</c:v>
                      </c:pt>
                      <c:pt idx="427">
                        <c:v>397.5</c:v>
                      </c:pt>
                      <c:pt idx="428">
                        <c:v>398</c:v>
                      </c:pt>
                      <c:pt idx="429">
                        <c:v>398.5</c:v>
                      </c:pt>
                      <c:pt idx="430">
                        <c:v>399</c:v>
                      </c:pt>
                      <c:pt idx="431">
                        <c:v>399.5</c:v>
                      </c:pt>
                      <c:pt idx="432">
                        <c:v>400</c:v>
                      </c:pt>
                      <c:pt idx="433">
                        <c:v>400.5</c:v>
                      </c:pt>
                      <c:pt idx="434">
                        <c:v>401</c:v>
                      </c:pt>
                      <c:pt idx="435">
                        <c:v>401.5</c:v>
                      </c:pt>
                      <c:pt idx="436">
                        <c:v>402</c:v>
                      </c:pt>
                      <c:pt idx="437">
                        <c:v>402.5</c:v>
                      </c:pt>
                      <c:pt idx="438">
                        <c:v>403</c:v>
                      </c:pt>
                      <c:pt idx="439">
                        <c:v>403.5</c:v>
                      </c:pt>
                      <c:pt idx="440">
                        <c:v>404</c:v>
                      </c:pt>
                      <c:pt idx="441">
                        <c:v>404.5</c:v>
                      </c:pt>
                      <c:pt idx="442">
                        <c:v>405</c:v>
                      </c:pt>
                      <c:pt idx="443">
                        <c:v>405.5</c:v>
                      </c:pt>
                      <c:pt idx="444">
                        <c:v>406</c:v>
                      </c:pt>
                      <c:pt idx="445">
                        <c:v>406.5</c:v>
                      </c:pt>
                      <c:pt idx="446">
                        <c:v>407</c:v>
                      </c:pt>
                      <c:pt idx="447">
                        <c:v>407.5</c:v>
                      </c:pt>
                      <c:pt idx="448">
                        <c:v>408</c:v>
                      </c:pt>
                      <c:pt idx="449">
                        <c:v>408.5</c:v>
                      </c:pt>
                      <c:pt idx="450">
                        <c:v>409</c:v>
                      </c:pt>
                      <c:pt idx="451">
                        <c:v>409.5</c:v>
                      </c:pt>
                      <c:pt idx="452">
                        <c:v>410</c:v>
                      </c:pt>
                      <c:pt idx="453">
                        <c:v>410.5</c:v>
                      </c:pt>
                      <c:pt idx="454">
                        <c:v>411</c:v>
                      </c:pt>
                      <c:pt idx="455">
                        <c:v>411.5</c:v>
                      </c:pt>
                      <c:pt idx="456">
                        <c:v>412</c:v>
                      </c:pt>
                      <c:pt idx="457">
                        <c:v>412.5</c:v>
                      </c:pt>
                      <c:pt idx="458">
                        <c:v>413</c:v>
                      </c:pt>
                      <c:pt idx="459">
                        <c:v>413.5</c:v>
                      </c:pt>
                      <c:pt idx="460">
                        <c:v>414</c:v>
                      </c:pt>
                      <c:pt idx="461">
                        <c:v>414.5</c:v>
                      </c:pt>
                      <c:pt idx="462">
                        <c:v>415</c:v>
                      </c:pt>
                      <c:pt idx="463">
                        <c:v>415.5</c:v>
                      </c:pt>
                      <c:pt idx="464">
                        <c:v>416</c:v>
                      </c:pt>
                      <c:pt idx="465">
                        <c:v>416.5</c:v>
                      </c:pt>
                      <c:pt idx="466">
                        <c:v>417</c:v>
                      </c:pt>
                      <c:pt idx="467">
                        <c:v>417.5</c:v>
                      </c:pt>
                      <c:pt idx="468">
                        <c:v>418</c:v>
                      </c:pt>
                      <c:pt idx="469">
                        <c:v>418.5</c:v>
                      </c:pt>
                      <c:pt idx="470">
                        <c:v>419</c:v>
                      </c:pt>
                      <c:pt idx="471">
                        <c:v>419.5</c:v>
                      </c:pt>
                      <c:pt idx="472">
                        <c:v>420</c:v>
                      </c:pt>
                      <c:pt idx="473">
                        <c:v>420.5</c:v>
                      </c:pt>
                      <c:pt idx="474">
                        <c:v>421</c:v>
                      </c:pt>
                      <c:pt idx="475">
                        <c:v>421.5</c:v>
                      </c:pt>
                      <c:pt idx="476">
                        <c:v>422</c:v>
                      </c:pt>
                      <c:pt idx="477">
                        <c:v>422.5</c:v>
                      </c:pt>
                      <c:pt idx="478">
                        <c:v>423</c:v>
                      </c:pt>
                      <c:pt idx="479">
                        <c:v>423.5</c:v>
                      </c:pt>
                      <c:pt idx="480">
                        <c:v>424</c:v>
                      </c:pt>
                      <c:pt idx="481">
                        <c:v>424.5</c:v>
                      </c:pt>
                      <c:pt idx="482">
                        <c:v>425</c:v>
                      </c:pt>
                      <c:pt idx="483">
                        <c:v>425.5</c:v>
                      </c:pt>
                      <c:pt idx="484">
                        <c:v>426</c:v>
                      </c:pt>
                      <c:pt idx="485">
                        <c:v>426.5</c:v>
                      </c:pt>
                      <c:pt idx="486">
                        <c:v>427</c:v>
                      </c:pt>
                      <c:pt idx="487">
                        <c:v>427.5</c:v>
                      </c:pt>
                      <c:pt idx="488">
                        <c:v>428</c:v>
                      </c:pt>
                      <c:pt idx="489">
                        <c:v>428.5</c:v>
                      </c:pt>
                      <c:pt idx="490">
                        <c:v>429</c:v>
                      </c:pt>
                      <c:pt idx="491">
                        <c:v>429.5</c:v>
                      </c:pt>
                      <c:pt idx="492">
                        <c:v>430</c:v>
                      </c:pt>
                      <c:pt idx="493">
                        <c:v>430.5</c:v>
                      </c:pt>
                      <c:pt idx="494">
                        <c:v>431</c:v>
                      </c:pt>
                      <c:pt idx="495">
                        <c:v>431.5</c:v>
                      </c:pt>
                      <c:pt idx="496">
                        <c:v>432</c:v>
                      </c:pt>
                      <c:pt idx="497">
                        <c:v>432.5</c:v>
                      </c:pt>
                      <c:pt idx="498">
                        <c:v>433</c:v>
                      </c:pt>
                      <c:pt idx="499">
                        <c:v>433.5</c:v>
                      </c:pt>
                      <c:pt idx="500">
                        <c:v>434</c:v>
                      </c:pt>
                      <c:pt idx="501">
                        <c:v>434.5</c:v>
                      </c:pt>
                      <c:pt idx="502">
                        <c:v>435</c:v>
                      </c:pt>
                      <c:pt idx="503">
                        <c:v>435.5</c:v>
                      </c:pt>
                      <c:pt idx="504">
                        <c:v>436</c:v>
                      </c:pt>
                      <c:pt idx="505">
                        <c:v>436.5</c:v>
                      </c:pt>
                      <c:pt idx="506">
                        <c:v>437</c:v>
                      </c:pt>
                      <c:pt idx="507">
                        <c:v>437.5</c:v>
                      </c:pt>
                      <c:pt idx="508">
                        <c:v>438</c:v>
                      </c:pt>
                      <c:pt idx="509">
                        <c:v>438.5</c:v>
                      </c:pt>
                      <c:pt idx="510">
                        <c:v>439</c:v>
                      </c:pt>
                      <c:pt idx="511">
                        <c:v>439.5</c:v>
                      </c:pt>
                      <c:pt idx="512">
                        <c:v>440</c:v>
                      </c:pt>
                      <c:pt idx="513">
                        <c:v>440.5</c:v>
                      </c:pt>
                      <c:pt idx="514">
                        <c:v>441</c:v>
                      </c:pt>
                      <c:pt idx="515">
                        <c:v>441.5</c:v>
                      </c:pt>
                      <c:pt idx="516">
                        <c:v>442</c:v>
                      </c:pt>
                      <c:pt idx="517">
                        <c:v>442.5</c:v>
                      </c:pt>
                      <c:pt idx="518">
                        <c:v>443</c:v>
                      </c:pt>
                      <c:pt idx="519">
                        <c:v>443.5</c:v>
                      </c:pt>
                      <c:pt idx="520">
                        <c:v>444</c:v>
                      </c:pt>
                      <c:pt idx="521">
                        <c:v>444.5</c:v>
                      </c:pt>
                      <c:pt idx="522">
                        <c:v>445</c:v>
                      </c:pt>
                      <c:pt idx="523">
                        <c:v>445.5</c:v>
                      </c:pt>
                      <c:pt idx="524">
                        <c:v>446</c:v>
                      </c:pt>
                      <c:pt idx="525">
                        <c:v>446.5</c:v>
                      </c:pt>
                      <c:pt idx="526">
                        <c:v>447</c:v>
                      </c:pt>
                      <c:pt idx="527">
                        <c:v>447.5</c:v>
                      </c:pt>
                      <c:pt idx="528">
                        <c:v>448</c:v>
                      </c:pt>
                      <c:pt idx="529">
                        <c:v>448.5</c:v>
                      </c:pt>
                      <c:pt idx="530">
                        <c:v>449</c:v>
                      </c:pt>
                      <c:pt idx="531">
                        <c:v>449.5</c:v>
                      </c:pt>
                      <c:pt idx="532">
                        <c:v>450</c:v>
                      </c:pt>
                      <c:pt idx="533">
                        <c:v>450.5</c:v>
                      </c:pt>
                      <c:pt idx="534">
                        <c:v>451</c:v>
                      </c:pt>
                      <c:pt idx="535">
                        <c:v>451.5</c:v>
                      </c:pt>
                      <c:pt idx="536">
                        <c:v>452</c:v>
                      </c:pt>
                      <c:pt idx="537">
                        <c:v>452.5</c:v>
                      </c:pt>
                      <c:pt idx="538">
                        <c:v>453</c:v>
                      </c:pt>
                      <c:pt idx="539">
                        <c:v>453.5</c:v>
                      </c:pt>
                      <c:pt idx="540">
                        <c:v>454</c:v>
                      </c:pt>
                      <c:pt idx="541">
                        <c:v>454.5</c:v>
                      </c:pt>
                      <c:pt idx="542">
                        <c:v>455</c:v>
                      </c:pt>
                      <c:pt idx="543">
                        <c:v>455.5</c:v>
                      </c:pt>
                      <c:pt idx="544">
                        <c:v>456</c:v>
                      </c:pt>
                      <c:pt idx="545">
                        <c:v>456.5</c:v>
                      </c:pt>
                      <c:pt idx="546">
                        <c:v>457</c:v>
                      </c:pt>
                      <c:pt idx="547">
                        <c:v>457.5</c:v>
                      </c:pt>
                      <c:pt idx="548">
                        <c:v>458</c:v>
                      </c:pt>
                      <c:pt idx="549">
                        <c:v>458.5</c:v>
                      </c:pt>
                      <c:pt idx="550">
                        <c:v>459</c:v>
                      </c:pt>
                      <c:pt idx="551">
                        <c:v>459.5</c:v>
                      </c:pt>
                      <c:pt idx="552">
                        <c:v>460</c:v>
                      </c:pt>
                      <c:pt idx="553">
                        <c:v>460.5</c:v>
                      </c:pt>
                      <c:pt idx="554">
                        <c:v>461</c:v>
                      </c:pt>
                      <c:pt idx="555">
                        <c:v>461.5</c:v>
                      </c:pt>
                      <c:pt idx="556">
                        <c:v>462</c:v>
                      </c:pt>
                      <c:pt idx="557">
                        <c:v>462.5</c:v>
                      </c:pt>
                      <c:pt idx="558">
                        <c:v>463</c:v>
                      </c:pt>
                      <c:pt idx="559">
                        <c:v>463.5</c:v>
                      </c:pt>
                      <c:pt idx="560">
                        <c:v>464</c:v>
                      </c:pt>
                      <c:pt idx="561">
                        <c:v>464.5</c:v>
                      </c:pt>
                      <c:pt idx="562">
                        <c:v>465</c:v>
                      </c:pt>
                      <c:pt idx="563">
                        <c:v>465.5</c:v>
                      </c:pt>
                      <c:pt idx="564">
                        <c:v>466</c:v>
                      </c:pt>
                      <c:pt idx="565">
                        <c:v>466.5</c:v>
                      </c:pt>
                      <c:pt idx="566">
                        <c:v>467</c:v>
                      </c:pt>
                      <c:pt idx="567">
                        <c:v>467.5</c:v>
                      </c:pt>
                      <c:pt idx="568">
                        <c:v>468</c:v>
                      </c:pt>
                      <c:pt idx="569">
                        <c:v>468.5</c:v>
                      </c:pt>
                      <c:pt idx="570">
                        <c:v>469</c:v>
                      </c:pt>
                      <c:pt idx="571">
                        <c:v>469.5</c:v>
                      </c:pt>
                      <c:pt idx="572">
                        <c:v>470</c:v>
                      </c:pt>
                      <c:pt idx="573">
                        <c:v>470.5</c:v>
                      </c:pt>
                      <c:pt idx="574">
                        <c:v>471</c:v>
                      </c:pt>
                      <c:pt idx="575">
                        <c:v>471.5</c:v>
                      </c:pt>
                      <c:pt idx="576">
                        <c:v>472</c:v>
                      </c:pt>
                      <c:pt idx="577">
                        <c:v>472.5</c:v>
                      </c:pt>
                      <c:pt idx="578">
                        <c:v>473</c:v>
                      </c:pt>
                      <c:pt idx="579">
                        <c:v>473.5</c:v>
                      </c:pt>
                      <c:pt idx="580">
                        <c:v>474</c:v>
                      </c:pt>
                      <c:pt idx="581">
                        <c:v>474.5</c:v>
                      </c:pt>
                      <c:pt idx="582">
                        <c:v>475</c:v>
                      </c:pt>
                      <c:pt idx="583">
                        <c:v>475.5</c:v>
                      </c:pt>
                      <c:pt idx="584">
                        <c:v>476</c:v>
                      </c:pt>
                      <c:pt idx="585">
                        <c:v>476.5</c:v>
                      </c:pt>
                      <c:pt idx="586">
                        <c:v>477</c:v>
                      </c:pt>
                      <c:pt idx="587">
                        <c:v>477.5</c:v>
                      </c:pt>
                      <c:pt idx="588">
                        <c:v>478</c:v>
                      </c:pt>
                      <c:pt idx="589">
                        <c:v>478.5</c:v>
                      </c:pt>
                      <c:pt idx="590">
                        <c:v>479</c:v>
                      </c:pt>
                      <c:pt idx="591">
                        <c:v>479.5</c:v>
                      </c:pt>
                      <c:pt idx="592">
                        <c:v>480</c:v>
                      </c:pt>
                      <c:pt idx="593">
                        <c:v>480.5</c:v>
                      </c:pt>
                      <c:pt idx="594">
                        <c:v>481</c:v>
                      </c:pt>
                      <c:pt idx="595">
                        <c:v>481.5</c:v>
                      </c:pt>
                      <c:pt idx="596">
                        <c:v>482</c:v>
                      </c:pt>
                      <c:pt idx="597">
                        <c:v>482.5</c:v>
                      </c:pt>
                      <c:pt idx="598">
                        <c:v>483</c:v>
                      </c:pt>
                      <c:pt idx="599">
                        <c:v>483.5</c:v>
                      </c:pt>
                      <c:pt idx="600">
                        <c:v>484</c:v>
                      </c:pt>
                      <c:pt idx="601">
                        <c:v>484.5</c:v>
                      </c:pt>
                      <c:pt idx="602">
                        <c:v>485</c:v>
                      </c:pt>
                      <c:pt idx="603">
                        <c:v>485.5</c:v>
                      </c:pt>
                      <c:pt idx="604">
                        <c:v>486</c:v>
                      </c:pt>
                      <c:pt idx="605">
                        <c:v>486.5</c:v>
                      </c:pt>
                      <c:pt idx="606">
                        <c:v>487</c:v>
                      </c:pt>
                      <c:pt idx="607">
                        <c:v>487.5</c:v>
                      </c:pt>
                      <c:pt idx="608">
                        <c:v>488</c:v>
                      </c:pt>
                      <c:pt idx="609">
                        <c:v>488.5</c:v>
                      </c:pt>
                      <c:pt idx="610">
                        <c:v>489</c:v>
                      </c:pt>
                      <c:pt idx="611">
                        <c:v>489.5</c:v>
                      </c:pt>
                      <c:pt idx="612">
                        <c:v>490</c:v>
                      </c:pt>
                      <c:pt idx="613">
                        <c:v>490.5</c:v>
                      </c:pt>
                      <c:pt idx="614">
                        <c:v>491</c:v>
                      </c:pt>
                      <c:pt idx="615">
                        <c:v>491.5</c:v>
                      </c:pt>
                      <c:pt idx="616">
                        <c:v>492</c:v>
                      </c:pt>
                      <c:pt idx="617">
                        <c:v>492.5</c:v>
                      </c:pt>
                      <c:pt idx="618">
                        <c:v>493</c:v>
                      </c:pt>
                      <c:pt idx="619">
                        <c:v>493.5</c:v>
                      </c:pt>
                      <c:pt idx="620">
                        <c:v>494</c:v>
                      </c:pt>
                      <c:pt idx="621">
                        <c:v>494.5</c:v>
                      </c:pt>
                      <c:pt idx="622">
                        <c:v>495</c:v>
                      </c:pt>
                      <c:pt idx="623">
                        <c:v>495.5</c:v>
                      </c:pt>
                      <c:pt idx="624">
                        <c:v>496</c:v>
                      </c:pt>
                      <c:pt idx="625">
                        <c:v>496.5</c:v>
                      </c:pt>
                      <c:pt idx="626">
                        <c:v>497</c:v>
                      </c:pt>
                      <c:pt idx="627">
                        <c:v>497.5</c:v>
                      </c:pt>
                      <c:pt idx="628">
                        <c:v>498</c:v>
                      </c:pt>
                      <c:pt idx="629">
                        <c:v>498.5</c:v>
                      </c:pt>
                      <c:pt idx="630">
                        <c:v>499</c:v>
                      </c:pt>
                      <c:pt idx="631">
                        <c:v>499.5</c:v>
                      </c:pt>
                      <c:pt idx="632">
                        <c:v>500</c:v>
                      </c:pt>
                      <c:pt idx="633">
                        <c:v>500.5</c:v>
                      </c:pt>
                      <c:pt idx="634">
                        <c:v>501</c:v>
                      </c:pt>
                      <c:pt idx="635">
                        <c:v>501.5</c:v>
                      </c:pt>
                      <c:pt idx="636">
                        <c:v>502</c:v>
                      </c:pt>
                      <c:pt idx="637">
                        <c:v>502.5</c:v>
                      </c:pt>
                      <c:pt idx="638">
                        <c:v>503</c:v>
                      </c:pt>
                      <c:pt idx="639">
                        <c:v>503.5</c:v>
                      </c:pt>
                      <c:pt idx="640">
                        <c:v>504</c:v>
                      </c:pt>
                      <c:pt idx="641">
                        <c:v>504.5</c:v>
                      </c:pt>
                      <c:pt idx="642">
                        <c:v>505</c:v>
                      </c:pt>
                      <c:pt idx="643">
                        <c:v>505.5</c:v>
                      </c:pt>
                      <c:pt idx="644">
                        <c:v>506</c:v>
                      </c:pt>
                      <c:pt idx="645">
                        <c:v>506.5</c:v>
                      </c:pt>
                      <c:pt idx="646">
                        <c:v>507</c:v>
                      </c:pt>
                      <c:pt idx="647">
                        <c:v>507.5</c:v>
                      </c:pt>
                      <c:pt idx="648">
                        <c:v>508</c:v>
                      </c:pt>
                      <c:pt idx="649">
                        <c:v>508.5</c:v>
                      </c:pt>
                      <c:pt idx="650">
                        <c:v>509</c:v>
                      </c:pt>
                      <c:pt idx="651">
                        <c:v>509.5</c:v>
                      </c:pt>
                      <c:pt idx="652">
                        <c:v>510</c:v>
                      </c:pt>
                      <c:pt idx="653">
                        <c:v>510.5</c:v>
                      </c:pt>
                      <c:pt idx="654">
                        <c:v>511</c:v>
                      </c:pt>
                      <c:pt idx="655">
                        <c:v>511.5</c:v>
                      </c:pt>
                      <c:pt idx="656">
                        <c:v>512</c:v>
                      </c:pt>
                      <c:pt idx="657">
                        <c:v>512.5</c:v>
                      </c:pt>
                      <c:pt idx="658">
                        <c:v>513</c:v>
                      </c:pt>
                      <c:pt idx="659">
                        <c:v>513.5</c:v>
                      </c:pt>
                      <c:pt idx="660">
                        <c:v>514</c:v>
                      </c:pt>
                      <c:pt idx="661">
                        <c:v>514.5</c:v>
                      </c:pt>
                      <c:pt idx="662">
                        <c:v>515</c:v>
                      </c:pt>
                      <c:pt idx="663">
                        <c:v>515.5</c:v>
                      </c:pt>
                      <c:pt idx="664">
                        <c:v>516</c:v>
                      </c:pt>
                      <c:pt idx="665">
                        <c:v>516.5</c:v>
                      </c:pt>
                      <c:pt idx="666">
                        <c:v>517</c:v>
                      </c:pt>
                      <c:pt idx="667">
                        <c:v>517.5</c:v>
                      </c:pt>
                      <c:pt idx="668">
                        <c:v>518</c:v>
                      </c:pt>
                      <c:pt idx="669">
                        <c:v>518.5</c:v>
                      </c:pt>
                      <c:pt idx="670">
                        <c:v>519</c:v>
                      </c:pt>
                      <c:pt idx="671">
                        <c:v>519.5</c:v>
                      </c:pt>
                      <c:pt idx="672">
                        <c:v>520</c:v>
                      </c:pt>
                      <c:pt idx="673">
                        <c:v>520.5</c:v>
                      </c:pt>
                      <c:pt idx="674">
                        <c:v>521</c:v>
                      </c:pt>
                      <c:pt idx="675">
                        <c:v>521.5</c:v>
                      </c:pt>
                      <c:pt idx="676">
                        <c:v>522</c:v>
                      </c:pt>
                      <c:pt idx="677">
                        <c:v>522.5</c:v>
                      </c:pt>
                      <c:pt idx="678">
                        <c:v>523</c:v>
                      </c:pt>
                      <c:pt idx="679">
                        <c:v>523.5</c:v>
                      </c:pt>
                      <c:pt idx="680">
                        <c:v>524</c:v>
                      </c:pt>
                      <c:pt idx="681">
                        <c:v>524.5</c:v>
                      </c:pt>
                      <c:pt idx="682">
                        <c:v>525</c:v>
                      </c:pt>
                      <c:pt idx="683">
                        <c:v>525.5</c:v>
                      </c:pt>
                      <c:pt idx="684">
                        <c:v>526</c:v>
                      </c:pt>
                      <c:pt idx="685">
                        <c:v>526.5</c:v>
                      </c:pt>
                      <c:pt idx="686">
                        <c:v>527</c:v>
                      </c:pt>
                      <c:pt idx="687">
                        <c:v>527.5</c:v>
                      </c:pt>
                      <c:pt idx="688">
                        <c:v>528</c:v>
                      </c:pt>
                      <c:pt idx="689">
                        <c:v>528.5</c:v>
                      </c:pt>
                      <c:pt idx="690">
                        <c:v>529</c:v>
                      </c:pt>
                      <c:pt idx="691">
                        <c:v>529.5</c:v>
                      </c:pt>
                      <c:pt idx="692">
                        <c:v>530</c:v>
                      </c:pt>
                      <c:pt idx="693">
                        <c:v>530.5</c:v>
                      </c:pt>
                      <c:pt idx="694">
                        <c:v>531</c:v>
                      </c:pt>
                      <c:pt idx="695">
                        <c:v>531.5</c:v>
                      </c:pt>
                      <c:pt idx="696">
                        <c:v>532</c:v>
                      </c:pt>
                      <c:pt idx="697">
                        <c:v>532.5</c:v>
                      </c:pt>
                      <c:pt idx="698">
                        <c:v>533</c:v>
                      </c:pt>
                      <c:pt idx="699">
                        <c:v>533.5</c:v>
                      </c:pt>
                      <c:pt idx="700">
                        <c:v>534</c:v>
                      </c:pt>
                      <c:pt idx="701">
                        <c:v>534.5</c:v>
                      </c:pt>
                      <c:pt idx="702">
                        <c:v>535</c:v>
                      </c:pt>
                      <c:pt idx="703">
                        <c:v>535.5</c:v>
                      </c:pt>
                      <c:pt idx="704">
                        <c:v>536</c:v>
                      </c:pt>
                      <c:pt idx="705">
                        <c:v>536.5</c:v>
                      </c:pt>
                      <c:pt idx="706">
                        <c:v>537</c:v>
                      </c:pt>
                      <c:pt idx="707">
                        <c:v>537.5</c:v>
                      </c:pt>
                      <c:pt idx="708">
                        <c:v>538</c:v>
                      </c:pt>
                      <c:pt idx="709">
                        <c:v>538.5</c:v>
                      </c:pt>
                      <c:pt idx="710">
                        <c:v>539</c:v>
                      </c:pt>
                      <c:pt idx="711">
                        <c:v>539.5</c:v>
                      </c:pt>
                      <c:pt idx="712">
                        <c:v>540</c:v>
                      </c:pt>
                      <c:pt idx="713">
                        <c:v>540.5</c:v>
                      </c:pt>
                      <c:pt idx="714">
                        <c:v>541</c:v>
                      </c:pt>
                      <c:pt idx="715">
                        <c:v>541.5</c:v>
                      </c:pt>
                      <c:pt idx="716">
                        <c:v>542</c:v>
                      </c:pt>
                      <c:pt idx="717">
                        <c:v>542.5</c:v>
                      </c:pt>
                      <c:pt idx="718">
                        <c:v>543</c:v>
                      </c:pt>
                      <c:pt idx="719">
                        <c:v>543.5</c:v>
                      </c:pt>
                      <c:pt idx="720">
                        <c:v>544</c:v>
                      </c:pt>
                      <c:pt idx="721">
                        <c:v>544.5</c:v>
                      </c:pt>
                      <c:pt idx="722">
                        <c:v>545</c:v>
                      </c:pt>
                      <c:pt idx="723">
                        <c:v>545.5</c:v>
                      </c:pt>
                      <c:pt idx="724">
                        <c:v>546</c:v>
                      </c:pt>
                      <c:pt idx="725">
                        <c:v>546.5</c:v>
                      </c:pt>
                      <c:pt idx="726">
                        <c:v>547</c:v>
                      </c:pt>
                      <c:pt idx="727">
                        <c:v>547.5</c:v>
                      </c:pt>
                      <c:pt idx="728">
                        <c:v>548</c:v>
                      </c:pt>
                      <c:pt idx="729">
                        <c:v>548.5</c:v>
                      </c:pt>
                      <c:pt idx="730">
                        <c:v>549</c:v>
                      </c:pt>
                      <c:pt idx="731">
                        <c:v>549.5</c:v>
                      </c:pt>
                      <c:pt idx="732">
                        <c:v>550</c:v>
                      </c:pt>
                      <c:pt idx="733">
                        <c:v>550.5</c:v>
                      </c:pt>
                      <c:pt idx="734">
                        <c:v>551</c:v>
                      </c:pt>
                      <c:pt idx="735">
                        <c:v>551.5</c:v>
                      </c:pt>
                      <c:pt idx="736">
                        <c:v>552</c:v>
                      </c:pt>
                      <c:pt idx="737">
                        <c:v>552.5</c:v>
                      </c:pt>
                      <c:pt idx="738">
                        <c:v>553</c:v>
                      </c:pt>
                      <c:pt idx="739">
                        <c:v>553.5</c:v>
                      </c:pt>
                      <c:pt idx="740">
                        <c:v>554</c:v>
                      </c:pt>
                      <c:pt idx="741">
                        <c:v>554.5</c:v>
                      </c:pt>
                      <c:pt idx="742">
                        <c:v>555</c:v>
                      </c:pt>
                      <c:pt idx="743">
                        <c:v>555.5</c:v>
                      </c:pt>
                      <c:pt idx="744">
                        <c:v>556</c:v>
                      </c:pt>
                      <c:pt idx="745">
                        <c:v>556.5</c:v>
                      </c:pt>
                      <c:pt idx="746">
                        <c:v>557</c:v>
                      </c:pt>
                      <c:pt idx="747">
                        <c:v>557.5</c:v>
                      </c:pt>
                      <c:pt idx="748">
                        <c:v>558</c:v>
                      </c:pt>
                      <c:pt idx="749">
                        <c:v>558.5</c:v>
                      </c:pt>
                      <c:pt idx="750">
                        <c:v>559</c:v>
                      </c:pt>
                      <c:pt idx="751">
                        <c:v>559.5</c:v>
                      </c:pt>
                      <c:pt idx="752">
                        <c:v>560</c:v>
                      </c:pt>
                      <c:pt idx="753">
                        <c:v>560.5</c:v>
                      </c:pt>
                      <c:pt idx="754">
                        <c:v>561</c:v>
                      </c:pt>
                      <c:pt idx="755">
                        <c:v>561.5</c:v>
                      </c:pt>
                      <c:pt idx="756">
                        <c:v>562</c:v>
                      </c:pt>
                      <c:pt idx="757">
                        <c:v>562.5</c:v>
                      </c:pt>
                      <c:pt idx="758">
                        <c:v>563</c:v>
                      </c:pt>
                      <c:pt idx="759">
                        <c:v>563.5</c:v>
                      </c:pt>
                      <c:pt idx="760">
                        <c:v>564</c:v>
                      </c:pt>
                      <c:pt idx="761">
                        <c:v>564.5</c:v>
                      </c:pt>
                      <c:pt idx="762">
                        <c:v>565</c:v>
                      </c:pt>
                      <c:pt idx="763">
                        <c:v>565.5</c:v>
                      </c:pt>
                      <c:pt idx="764">
                        <c:v>566</c:v>
                      </c:pt>
                      <c:pt idx="765">
                        <c:v>566.5</c:v>
                      </c:pt>
                      <c:pt idx="766">
                        <c:v>567</c:v>
                      </c:pt>
                      <c:pt idx="767">
                        <c:v>567.5</c:v>
                      </c:pt>
                      <c:pt idx="768">
                        <c:v>568</c:v>
                      </c:pt>
                      <c:pt idx="769">
                        <c:v>568.5</c:v>
                      </c:pt>
                      <c:pt idx="770">
                        <c:v>569</c:v>
                      </c:pt>
                      <c:pt idx="771">
                        <c:v>569.5</c:v>
                      </c:pt>
                      <c:pt idx="772">
                        <c:v>570</c:v>
                      </c:pt>
                      <c:pt idx="773">
                        <c:v>570.5</c:v>
                      </c:pt>
                      <c:pt idx="774">
                        <c:v>571</c:v>
                      </c:pt>
                      <c:pt idx="775">
                        <c:v>571.5</c:v>
                      </c:pt>
                      <c:pt idx="776">
                        <c:v>572</c:v>
                      </c:pt>
                      <c:pt idx="777">
                        <c:v>572.5</c:v>
                      </c:pt>
                      <c:pt idx="778">
                        <c:v>573</c:v>
                      </c:pt>
                      <c:pt idx="779">
                        <c:v>573.5</c:v>
                      </c:pt>
                      <c:pt idx="780">
                        <c:v>574</c:v>
                      </c:pt>
                      <c:pt idx="781">
                        <c:v>574.5</c:v>
                      </c:pt>
                      <c:pt idx="782">
                        <c:v>575</c:v>
                      </c:pt>
                      <c:pt idx="783">
                        <c:v>575.5</c:v>
                      </c:pt>
                      <c:pt idx="784">
                        <c:v>576</c:v>
                      </c:pt>
                      <c:pt idx="785">
                        <c:v>576.5</c:v>
                      </c:pt>
                      <c:pt idx="786">
                        <c:v>577</c:v>
                      </c:pt>
                      <c:pt idx="787">
                        <c:v>577.5</c:v>
                      </c:pt>
                      <c:pt idx="788">
                        <c:v>578</c:v>
                      </c:pt>
                      <c:pt idx="789">
                        <c:v>578.5</c:v>
                      </c:pt>
                      <c:pt idx="790">
                        <c:v>579</c:v>
                      </c:pt>
                      <c:pt idx="791">
                        <c:v>579.5</c:v>
                      </c:pt>
                      <c:pt idx="792">
                        <c:v>580</c:v>
                      </c:pt>
                      <c:pt idx="793">
                        <c:v>580.5</c:v>
                      </c:pt>
                      <c:pt idx="794">
                        <c:v>581</c:v>
                      </c:pt>
                      <c:pt idx="795">
                        <c:v>581.5</c:v>
                      </c:pt>
                      <c:pt idx="796">
                        <c:v>582</c:v>
                      </c:pt>
                      <c:pt idx="797">
                        <c:v>582.5</c:v>
                      </c:pt>
                      <c:pt idx="798">
                        <c:v>583</c:v>
                      </c:pt>
                      <c:pt idx="799">
                        <c:v>583.5</c:v>
                      </c:pt>
                      <c:pt idx="800">
                        <c:v>584</c:v>
                      </c:pt>
                      <c:pt idx="801">
                        <c:v>584.5</c:v>
                      </c:pt>
                      <c:pt idx="802">
                        <c:v>585</c:v>
                      </c:pt>
                      <c:pt idx="803">
                        <c:v>585.5</c:v>
                      </c:pt>
                      <c:pt idx="804">
                        <c:v>586</c:v>
                      </c:pt>
                      <c:pt idx="805">
                        <c:v>586.5</c:v>
                      </c:pt>
                      <c:pt idx="806">
                        <c:v>587</c:v>
                      </c:pt>
                      <c:pt idx="807">
                        <c:v>587.5</c:v>
                      </c:pt>
                      <c:pt idx="808">
                        <c:v>588</c:v>
                      </c:pt>
                      <c:pt idx="809">
                        <c:v>588.5</c:v>
                      </c:pt>
                      <c:pt idx="810">
                        <c:v>589</c:v>
                      </c:pt>
                      <c:pt idx="811">
                        <c:v>589.5</c:v>
                      </c:pt>
                      <c:pt idx="812">
                        <c:v>590</c:v>
                      </c:pt>
                      <c:pt idx="813">
                        <c:v>590.5</c:v>
                      </c:pt>
                      <c:pt idx="814">
                        <c:v>591</c:v>
                      </c:pt>
                      <c:pt idx="815">
                        <c:v>591.5</c:v>
                      </c:pt>
                      <c:pt idx="816">
                        <c:v>592</c:v>
                      </c:pt>
                      <c:pt idx="817">
                        <c:v>592.5</c:v>
                      </c:pt>
                      <c:pt idx="818">
                        <c:v>593</c:v>
                      </c:pt>
                      <c:pt idx="819">
                        <c:v>593.5</c:v>
                      </c:pt>
                      <c:pt idx="820">
                        <c:v>594</c:v>
                      </c:pt>
                      <c:pt idx="821">
                        <c:v>594.5</c:v>
                      </c:pt>
                      <c:pt idx="822">
                        <c:v>595</c:v>
                      </c:pt>
                      <c:pt idx="823">
                        <c:v>595.5</c:v>
                      </c:pt>
                      <c:pt idx="824">
                        <c:v>596</c:v>
                      </c:pt>
                      <c:pt idx="825">
                        <c:v>596.5</c:v>
                      </c:pt>
                      <c:pt idx="826">
                        <c:v>597</c:v>
                      </c:pt>
                      <c:pt idx="827">
                        <c:v>597.5</c:v>
                      </c:pt>
                      <c:pt idx="828">
                        <c:v>598</c:v>
                      </c:pt>
                      <c:pt idx="829">
                        <c:v>598.5</c:v>
                      </c:pt>
                      <c:pt idx="830">
                        <c:v>599</c:v>
                      </c:pt>
                      <c:pt idx="831">
                        <c:v>599.5</c:v>
                      </c:pt>
                      <c:pt idx="832">
                        <c:v>600</c:v>
                      </c:pt>
                      <c:pt idx="833">
                        <c:v>600.5</c:v>
                      </c:pt>
                      <c:pt idx="834">
                        <c:v>601</c:v>
                      </c:pt>
                      <c:pt idx="835">
                        <c:v>601.5</c:v>
                      </c:pt>
                      <c:pt idx="836">
                        <c:v>602</c:v>
                      </c:pt>
                      <c:pt idx="837">
                        <c:v>602.5</c:v>
                      </c:pt>
                      <c:pt idx="838">
                        <c:v>603</c:v>
                      </c:pt>
                      <c:pt idx="839">
                        <c:v>603.5</c:v>
                      </c:pt>
                      <c:pt idx="840">
                        <c:v>604</c:v>
                      </c:pt>
                      <c:pt idx="841">
                        <c:v>604.5</c:v>
                      </c:pt>
                      <c:pt idx="842">
                        <c:v>605</c:v>
                      </c:pt>
                      <c:pt idx="843">
                        <c:v>605.5</c:v>
                      </c:pt>
                      <c:pt idx="844">
                        <c:v>606</c:v>
                      </c:pt>
                      <c:pt idx="845">
                        <c:v>606.5</c:v>
                      </c:pt>
                      <c:pt idx="846">
                        <c:v>607</c:v>
                      </c:pt>
                      <c:pt idx="847">
                        <c:v>607.5</c:v>
                      </c:pt>
                      <c:pt idx="848">
                        <c:v>608</c:v>
                      </c:pt>
                      <c:pt idx="849">
                        <c:v>608.5</c:v>
                      </c:pt>
                      <c:pt idx="850">
                        <c:v>609</c:v>
                      </c:pt>
                      <c:pt idx="851">
                        <c:v>609.5</c:v>
                      </c:pt>
                      <c:pt idx="852">
                        <c:v>610</c:v>
                      </c:pt>
                      <c:pt idx="853">
                        <c:v>610.5</c:v>
                      </c:pt>
                      <c:pt idx="854">
                        <c:v>611</c:v>
                      </c:pt>
                      <c:pt idx="855">
                        <c:v>611.5</c:v>
                      </c:pt>
                      <c:pt idx="856">
                        <c:v>612</c:v>
                      </c:pt>
                      <c:pt idx="857">
                        <c:v>612.5</c:v>
                      </c:pt>
                      <c:pt idx="858">
                        <c:v>613</c:v>
                      </c:pt>
                      <c:pt idx="859">
                        <c:v>613.5</c:v>
                      </c:pt>
                      <c:pt idx="860">
                        <c:v>614</c:v>
                      </c:pt>
                      <c:pt idx="861">
                        <c:v>614.5</c:v>
                      </c:pt>
                      <c:pt idx="862">
                        <c:v>615</c:v>
                      </c:pt>
                      <c:pt idx="863">
                        <c:v>615.5</c:v>
                      </c:pt>
                      <c:pt idx="864">
                        <c:v>616</c:v>
                      </c:pt>
                      <c:pt idx="865">
                        <c:v>616.5</c:v>
                      </c:pt>
                      <c:pt idx="866">
                        <c:v>617</c:v>
                      </c:pt>
                      <c:pt idx="867">
                        <c:v>617.5</c:v>
                      </c:pt>
                      <c:pt idx="868">
                        <c:v>618</c:v>
                      </c:pt>
                      <c:pt idx="869">
                        <c:v>618.5</c:v>
                      </c:pt>
                      <c:pt idx="870">
                        <c:v>619</c:v>
                      </c:pt>
                      <c:pt idx="871">
                        <c:v>619.5</c:v>
                      </c:pt>
                      <c:pt idx="872">
                        <c:v>620</c:v>
                      </c:pt>
                      <c:pt idx="873">
                        <c:v>620.5</c:v>
                      </c:pt>
                      <c:pt idx="874">
                        <c:v>621</c:v>
                      </c:pt>
                      <c:pt idx="875">
                        <c:v>621.5</c:v>
                      </c:pt>
                      <c:pt idx="876">
                        <c:v>622</c:v>
                      </c:pt>
                      <c:pt idx="877">
                        <c:v>622.5</c:v>
                      </c:pt>
                      <c:pt idx="878">
                        <c:v>623</c:v>
                      </c:pt>
                      <c:pt idx="879">
                        <c:v>623.5</c:v>
                      </c:pt>
                      <c:pt idx="880">
                        <c:v>624</c:v>
                      </c:pt>
                      <c:pt idx="881">
                        <c:v>624.5</c:v>
                      </c:pt>
                      <c:pt idx="882">
                        <c:v>625</c:v>
                      </c:pt>
                      <c:pt idx="883">
                        <c:v>625.5</c:v>
                      </c:pt>
                      <c:pt idx="884">
                        <c:v>626</c:v>
                      </c:pt>
                      <c:pt idx="885">
                        <c:v>626.5</c:v>
                      </c:pt>
                      <c:pt idx="886">
                        <c:v>627</c:v>
                      </c:pt>
                      <c:pt idx="887">
                        <c:v>627.5</c:v>
                      </c:pt>
                      <c:pt idx="888">
                        <c:v>628</c:v>
                      </c:pt>
                      <c:pt idx="889">
                        <c:v>628.5</c:v>
                      </c:pt>
                      <c:pt idx="890">
                        <c:v>629</c:v>
                      </c:pt>
                      <c:pt idx="891">
                        <c:v>629.5</c:v>
                      </c:pt>
                      <c:pt idx="892">
                        <c:v>630</c:v>
                      </c:pt>
                      <c:pt idx="893">
                        <c:v>630.5</c:v>
                      </c:pt>
                      <c:pt idx="894">
                        <c:v>631</c:v>
                      </c:pt>
                      <c:pt idx="895">
                        <c:v>631.5</c:v>
                      </c:pt>
                      <c:pt idx="896">
                        <c:v>632</c:v>
                      </c:pt>
                      <c:pt idx="897">
                        <c:v>632.5</c:v>
                      </c:pt>
                      <c:pt idx="898">
                        <c:v>633</c:v>
                      </c:pt>
                      <c:pt idx="899">
                        <c:v>633.5</c:v>
                      </c:pt>
                      <c:pt idx="900">
                        <c:v>634</c:v>
                      </c:pt>
                      <c:pt idx="901">
                        <c:v>634.5</c:v>
                      </c:pt>
                      <c:pt idx="902">
                        <c:v>635</c:v>
                      </c:pt>
                      <c:pt idx="903">
                        <c:v>635.5</c:v>
                      </c:pt>
                      <c:pt idx="904">
                        <c:v>636</c:v>
                      </c:pt>
                      <c:pt idx="905">
                        <c:v>636.5</c:v>
                      </c:pt>
                      <c:pt idx="906">
                        <c:v>637</c:v>
                      </c:pt>
                      <c:pt idx="907">
                        <c:v>637.5</c:v>
                      </c:pt>
                      <c:pt idx="908">
                        <c:v>638</c:v>
                      </c:pt>
                      <c:pt idx="909">
                        <c:v>638.5</c:v>
                      </c:pt>
                      <c:pt idx="910">
                        <c:v>639</c:v>
                      </c:pt>
                      <c:pt idx="911">
                        <c:v>639.5</c:v>
                      </c:pt>
                      <c:pt idx="912">
                        <c:v>640</c:v>
                      </c:pt>
                      <c:pt idx="913">
                        <c:v>640.5</c:v>
                      </c:pt>
                      <c:pt idx="914">
                        <c:v>641</c:v>
                      </c:pt>
                      <c:pt idx="915">
                        <c:v>641.5</c:v>
                      </c:pt>
                      <c:pt idx="916">
                        <c:v>642</c:v>
                      </c:pt>
                      <c:pt idx="917">
                        <c:v>642.5</c:v>
                      </c:pt>
                      <c:pt idx="918">
                        <c:v>643</c:v>
                      </c:pt>
                      <c:pt idx="919">
                        <c:v>643.5</c:v>
                      </c:pt>
                      <c:pt idx="920">
                        <c:v>644</c:v>
                      </c:pt>
                      <c:pt idx="921">
                        <c:v>644.5</c:v>
                      </c:pt>
                      <c:pt idx="922">
                        <c:v>645</c:v>
                      </c:pt>
                      <c:pt idx="923">
                        <c:v>645.5</c:v>
                      </c:pt>
                      <c:pt idx="924">
                        <c:v>646</c:v>
                      </c:pt>
                      <c:pt idx="925">
                        <c:v>646.5</c:v>
                      </c:pt>
                      <c:pt idx="926">
                        <c:v>647</c:v>
                      </c:pt>
                      <c:pt idx="927">
                        <c:v>647.5</c:v>
                      </c:pt>
                      <c:pt idx="928">
                        <c:v>648</c:v>
                      </c:pt>
                      <c:pt idx="929">
                        <c:v>648.5</c:v>
                      </c:pt>
                      <c:pt idx="930">
                        <c:v>649</c:v>
                      </c:pt>
                      <c:pt idx="931">
                        <c:v>649.5</c:v>
                      </c:pt>
                      <c:pt idx="932">
                        <c:v>650</c:v>
                      </c:pt>
                      <c:pt idx="933">
                        <c:v>650.5</c:v>
                      </c:pt>
                      <c:pt idx="934">
                        <c:v>651</c:v>
                      </c:pt>
                      <c:pt idx="935">
                        <c:v>651.5</c:v>
                      </c:pt>
                      <c:pt idx="936">
                        <c:v>652</c:v>
                      </c:pt>
                      <c:pt idx="937">
                        <c:v>652.5</c:v>
                      </c:pt>
                      <c:pt idx="938">
                        <c:v>653</c:v>
                      </c:pt>
                      <c:pt idx="939">
                        <c:v>653.5</c:v>
                      </c:pt>
                      <c:pt idx="940">
                        <c:v>654</c:v>
                      </c:pt>
                      <c:pt idx="941">
                        <c:v>654.5</c:v>
                      </c:pt>
                      <c:pt idx="942">
                        <c:v>655</c:v>
                      </c:pt>
                      <c:pt idx="943">
                        <c:v>655.5</c:v>
                      </c:pt>
                      <c:pt idx="944">
                        <c:v>656</c:v>
                      </c:pt>
                      <c:pt idx="945">
                        <c:v>656.5</c:v>
                      </c:pt>
                      <c:pt idx="946">
                        <c:v>657</c:v>
                      </c:pt>
                      <c:pt idx="947">
                        <c:v>657.5</c:v>
                      </c:pt>
                      <c:pt idx="948">
                        <c:v>658</c:v>
                      </c:pt>
                      <c:pt idx="949">
                        <c:v>658.5</c:v>
                      </c:pt>
                      <c:pt idx="950">
                        <c:v>659</c:v>
                      </c:pt>
                      <c:pt idx="951">
                        <c:v>659.5</c:v>
                      </c:pt>
                      <c:pt idx="952">
                        <c:v>660</c:v>
                      </c:pt>
                      <c:pt idx="953">
                        <c:v>660.5</c:v>
                      </c:pt>
                      <c:pt idx="954">
                        <c:v>661</c:v>
                      </c:pt>
                      <c:pt idx="955">
                        <c:v>661.5</c:v>
                      </c:pt>
                      <c:pt idx="956">
                        <c:v>662</c:v>
                      </c:pt>
                      <c:pt idx="957">
                        <c:v>662.5</c:v>
                      </c:pt>
                      <c:pt idx="958">
                        <c:v>663</c:v>
                      </c:pt>
                      <c:pt idx="959">
                        <c:v>663.5</c:v>
                      </c:pt>
                      <c:pt idx="960">
                        <c:v>664</c:v>
                      </c:pt>
                      <c:pt idx="961">
                        <c:v>664.5</c:v>
                      </c:pt>
                      <c:pt idx="962">
                        <c:v>665</c:v>
                      </c:pt>
                      <c:pt idx="963">
                        <c:v>665.5</c:v>
                      </c:pt>
                      <c:pt idx="964">
                        <c:v>666</c:v>
                      </c:pt>
                      <c:pt idx="965">
                        <c:v>666.5</c:v>
                      </c:pt>
                      <c:pt idx="966">
                        <c:v>667</c:v>
                      </c:pt>
                      <c:pt idx="967">
                        <c:v>667.5</c:v>
                      </c:pt>
                      <c:pt idx="968">
                        <c:v>668</c:v>
                      </c:pt>
                      <c:pt idx="969">
                        <c:v>668.5</c:v>
                      </c:pt>
                      <c:pt idx="970">
                        <c:v>669</c:v>
                      </c:pt>
                      <c:pt idx="971">
                        <c:v>669.5</c:v>
                      </c:pt>
                      <c:pt idx="972">
                        <c:v>670</c:v>
                      </c:pt>
                      <c:pt idx="973">
                        <c:v>670.5</c:v>
                      </c:pt>
                      <c:pt idx="974">
                        <c:v>671</c:v>
                      </c:pt>
                      <c:pt idx="975">
                        <c:v>671.5</c:v>
                      </c:pt>
                      <c:pt idx="976">
                        <c:v>672</c:v>
                      </c:pt>
                      <c:pt idx="977">
                        <c:v>672.5</c:v>
                      </c:pt>
                      <c:pt idx="978">
                        <c:v>673</c:v>
                      </c:pt>
                      <c:pt idx="979">
                        <c:v>673.5</c:v>
                      </c:pt>
                      <c:pt idx="980">
                        <c:v>674</c:v>
                      </c:pt>
                      <c:pt idx="981">
                        <c:v>674.5</c:v>
                      </c:pt>
                      <c:pt idx="982">
                        <c:v>675</c:v>
                      </c:pt>
                      <c:pt idx="983">
                        <c:v>675.5</c:v>
                      </c:pt>
                      <c:pt idx="984">
                        <c:v>676</c:v>
                      </c:pt>
                      <c:pt idx="985">
                        <c:v>676.5</c:v>
                      </c:pt>
                      <c:pt idx="986">
                        <c:v>677</c:v>
                      </c:pt>
                      <c:pt idx="987">
                        <c:v>677.5</c:v>
                      </c:pt>
                      <c:pt idx="988">
                        <c:v>678</c:v>
                      </c:pt>
                      <c:pt idx="989">
                        <c:v>678.5</c:v>
                      </c:pt>
                      <c:pt idx="990">
                        <c:v>679</c:v>
                      </c:pt>
                      <c:pt idx="991">
                        <c:v>679.5</c:v>
                      </c:pt>
                      <c:pt idx="992">
                        <c:v>680</c:v>
                      </c:pt>
                      <c:pt idx="993">
                        <c:v>680.5</c:v>
                      </c:pt>
                      <c:pt idx="994">
                        <c:v>681</c:v>
                      </c:pt>
                      <c:pt idx="995">
                        <c:v>681.5</c:v>
                      </c:pt>
                      <c:pt idx="996">
                        <c:v>682</c:v>
                      </c:pt>
                      <c:pt idx="997">
                        <c:v>682.5</c:v>
                      </c:pt>
                      <c:pt idx="998">
                        <c:v>683</c:v>
                      </c:pt>
                      <c:pt idx="999">
                        <c:v>683.5</c:v>
                      </c:pt>
                      <c:pt idx="1000">
                        <c:v>684</c:v>
                      </c:pt>
                      <c:pt idx="1001">
                        <c:v>684.5</c:v>
                      </c:pt>
                      <c:pt idx="1002">
                        <c:v>685</c:v>
                      </c:pt>
                      <c:pt idx="1003">
                        <c:v>685.5</c:v>
                      </c:pt>
                      <c:pt idx="1004">
                        <c:v>686</c:v>
                      </c:pt>
                      <c:pt idx="1005">
                        <c:v>686.5</c:v>
                      </c:pt>
                      <c:pt idx="1006">
                        <c:v>687</c:v>
                      </c:pt>
                      <c:pt idx="1007">
                        <c:v>687.5</c:v>
                      </c:pt>
                      <c:pt idx="1008">
                        <c:v>688</c:v>
                      </c:pt>
                      <c:pt idx="1009">
                        <c:v>688.5</c:v>
                      </c:pt>
                      <c:pt idx="1010">
                        <c:v>689</c:v>
                      </c:pt>
                      <c:pt idx="1011">
                        <c:v>689.5</c:v>
                      </c:pt>
                      <c:pt idx="1012">
                        <c:v>690</c:v>
                      </c:pt>
                      <c:pt idx="1013">
                        <c:v>690.5</c:v>
                      </c:pt>
                      <c:pt idx="1014">
                        <c:v>691</c:v>
                      </c:pt>
                      <c:pt idx="1015">
                        <c:v>691.5</c:v>
                      </c:pt>
                      <c:pt idx="1016">
                        <c:v>692</c:v>
                      </c:pt>
                      <c:pt idx="1017">
                        <c:v>692.5</c:v>
                      </c:pt>
                      <c:pt idx="1018">
                        <c:v>693</c:v>
                      </c:pt>
                      <c:pt idx="1019">
                        <c:v>693.5</c:v>
                      </c:pt>
                      <c:pt idx="1020">
                        <c:v>694</c:v>
                      </c:pt>
                      <c:pt idx="1021">
                        <c:v>694.5</c:v>
                      </c:pt>
                      <c:pt idx="1022">
                        <c:v>695</c:v>
                      </c:pt>
                      <c:pt idx="1023">
                        <c:v>695.5</c:v>
                      </c:pt>
                      <c:pt idx="1024">
                        <c:v>696</c:v>
                      </c:pt>
                      <c:pt idx="1025">
                        <c:v>696.5</c:v>
                      </c:pt>
                      <c:pt idx="1026">
                        <c:v>697</c:v>
                      </c:pt>
                      <c:pt idx="1027">
                        <c:v>697.5</c:v>
                      </c:pt>
                      <c:pt idx="1028">
                        <c:v>698</c:v>
                      </c:pt>
                      <c:pt idx="1029">
                        <c:v>698.5</c:v>
                      </c:pt>
                      <c:pt idx="1030">
                        <c:v>699</c:v>
                      </c:pt>
                      <c:pt idx="1031">
                        <c:v>699.5</c:v>
                      </c:pt>
                      <c:pt idx="1032">
                        <c:v>700</c:v>
                      </c:pt>
                      <c:pt idx="1033">
                        <c:v>700.5</c:v>
                      </c:pt>
                      <c:pt idx="1034">
                        <c:v>701</c:v>
                      </c:pt>
                      <c:pt idx="1035">
                        <c:v>701.5</c:v>
                      </c:pt>
                      <c:pt idx="1036">
                        <c:v>702</c:v>
                      </c:pt>
                      <c:pt idx="1037">
                        <c:v>702.5</c:v>
                      </c:pt>
                      <c:pt idx="1038">
                        <c:v>703</c:v>
                      </c:pt>
                      <c:pt idx="1039">
                        <c:v>703.5</c:v>
                      </c:pt>
                      <c:pt idx="1040">
                        <c:v>704</c:v>
                      </c:pt>
                      <c:pt idx="1041">
                        <c:v>704.5</c:v>
                      </c:pt>
                      <c:pt idx="1042">
                        <c:v>705</c:v>
                      </c:pt>
                      <c:pt idx="1043">
                        <c:v>705.5</c:v>
                      </c:pt>
                      <c:pt idx="1044">
                        <c:v>706</c:v>
                      </c:pt>
                      <c:pt idx="1045">
                        <c:v>706.5</c:v>
                      </c:pt>
                      <c:pt idx="1046">
                        <c:v>707</c:v>
                      </c:pt>
                      <c:pt idx="1047">
                        <c:v>707.5</c:v>
                      </c:pt>
                      <c:pt idx="1048">
                        <c:v>708</c:v>
                      </c:pt>
                      <c:pt idx="1049">
                        <c:v>708.5</c:v>
                      </c:pt>
                      <c:pt idx="1050">
                        <c:v>709</c:v>
                      </c:pt>
                      <c:pt idx="1051">
                        <c:v>709.5</c:v>
                      </c:pt>
                      <c:pt idx="1052">
                        <c:v>710</c:v>
                      </c:pt>
                      <c:pt idx="1053">
                        <c:v>710.5</c:v>
                      </c:pt>
                      <c:pt idx="1054">
                        <c:v>711</c:v>
                      </c:pt>
                      <c:pt idx="1055">
                        <c:v>711.5</c:v>
                      </c:pt>
                      <c:pt idx="1056">
                        <c:v>712</c:v>
                      </c:pt>
                      <c:pt idx="1057">
                        <c:v>712.5</c:v>
                      </c:pt>
                      <c:pt idx="1058">
                        <c:v>713</c:v>
                      </c:pt>
                      <c:pt idx="1059">
                        <c:v>713.5</c:v>
                      </c:pt>
                      <c:pt idx="1060">
                        <c:v>714</c:v>
                      </c:pt>
                      <c:pt idx="1061">
                        <c:v>714.5</c:v>
                      </c:pt>
                      <c:pt idx="1062">
                        <c:v>715</c:v>
                      </c:pt>
                      <c:pt idx="1063">
                        <c:v>715.5</c:v>
                      </c:pt>
                      <c:pt idx="1064">
                        <c:v>716</c:v>
                      </c:pt>
                      <c:pt idx="1065">
                        <c:v>716.5</c:v>
                      </c:pt>
                      <c:pt idx="1066">
                        <c:v>717</c:v>
                      </c:pt>
                      <c:pt idx="1067">
                        <c:v>717.5</c:v>
                      </c:pt>
                      <c:pt idx="1068">
                        <c:v>718</c:v>
                      </c:pt>
                      <c:pt idx="1069">
                        <c:v>718.5</c:v>
                      </c:pt>
                      <c:pt idx="1070">
                        <c:v>719</c:v>
                      </c:pt>
                      <c:pt idx="1071">
                        <c:v>719.5</c:v>
                      </c:pt>
                      <c:pt idx="1072">
                        <c:v>720</c:v>
                      </c:pt>
                      <c:pt idx="1073">
                        <c:v>720.5</c:v>
                      </c:pt>
                      <c:pt idx="1074">
                        <c:v>721</c:v>
                      </c:pt>
                      <c:pt idx="1075">
                        <c:v>721.5</c:v>
                      </c:pt>
                      <c:pt idx="1076">
                        <c:v>722</c:v>
                      </c:pt>
                      <c:pt idx="1077">
                        <c:v>722.5</c:v>
                      </c:pt>
                      <c:pt idx="1078">
                        <c:v>723</c:v>
                      </c:pt>
                      <c:pt idx="1079">
                        <c:v>723.5</c:v>
                      </c:pt>
                      <c:pt idx="1080">
                        <c:v>724</c:v>
                      </c:pt>
                      <c:pt idx="1081">
                        <c:v>724.5</c:v>
                      </c:pt>
                      <c:pt idx="1082">
                        <c:v>725</c:v>
                      </c:pt>
                      <c:pt idx="1083">
                        <c:v>725.5</c:v>
                      </c:pt>
                      <c:pt idx="1084">
                        <c:v>726</c:v>
                      </c:pt>
                      <c:pt idx="1085">
                        <c:v>726.5</c:v>
                      </c:pt>
                      <c:pt idx="1086">
                        <c:v>727</c:v>
                      </c:pt>
                      <c:pt idx="1087">
                        <c:v>727.5</c:v>
                      </c:pt>
                      <c:pt idx="1088">
                        <c:v>728</c:v>
                      </c:pt>
                      <c:pt idx="1089">
                        <c:v>728.5</c:v>
                      </c:pt>
                      <c:pt idx="1090">
                        <c:v>729</c:v>
                      </c:pt>
                      <c:pt idx="1091">
                        <c:v>729.5</c:v>
                      </c:pt>
                      <c:pt idx="1092">
                        <c:v>730</c:v>
                      </c:pt>
                      <c:pt idx="1093">
                        <c:v>730.5</c:v>
                      </c:pt>
                      <c:pt idx="1094">
                        <c:v>731</c:v>
                      </c:pt>
                      <c:pt idx="1095">
                        <c:v>731.5</c:v>
                      </c:pt>
                      <c:pt idx="1096">
                        <c:v>732</c:v>
                      </c:pt>
                      <c:pt idx="1097">
                        <c:v>732.5</c:v>
                      </c:pt>
                      <c:pt idx="1098">
                        <c:v>733</c:v>
                      </c:pt>
                      <c:pt idx="1099">
                        <c:v>733.5</c:v>
                      </c:pt>
                      <c:pt idx="1100">
                        <c:v>734</c:v>
                      </c:pt>
                      <c:pt idx="1101">
                        <c:v>734.5</c:v>
                      </c:pt>
                      <c:pt idx="1102">
                        <c:v>735</c:v>
                      </c:pt>
                      <c:pt idx="1103">
                        <c:v>735.5</c:v>
                      </c:pt>
                      <c:pt idx="1104">
                        <c:v>736</c:v>
                      </c:pt>
                      <c:pt idx="1105">
                        <c:v>736.5</c:v>
                      </c:pt>
                      <c:pt idx="1106">
                        <c:v>737</c:v>
                      </c:pt>
                      <c:pt idx="1107">
                        <c:v>737.5</c:v>
                      </c:pt>
                      <c:pt idx="1108">
                        <c:v>738</c:v>
                      </c:pt>
                      <c:pt idx="1109">
                        <c:v>738.5</c:v>
                      </c:pt>
                      <c:pt idx="1110">
                        <c:v>739</c:v>
                      </c:pt>
                      <c:pt idx="1111">
                        <c:v>739.5</c:v>
                      </c:pt>
                      <c:pt idx="1112">
                        <c:v>740</c:v>
                      </c:pt>
                      <c:pt idx="1113">
                        <c:v>740.5</c:v>
                      </c:pt>
                      <c:pt idx="1114">
                        <c:v>741</c:v>
                      </c:pt>
                      <c:pt idx="1115">
                        <c:v>741.5</c:v>
                      </c:pt>
                      <c:pt idx="1116">
                        <c:v>742</c:v>
                      </c:pt>
                      <c:pt idx="1117">
                        <c:v>742.5</c:v>
                      </c:pt>
                      <c:pt idx="1118">
                        <c:v>743</c:v>
                      </c:pt>
                      <c:pt idx="1119">
                        <c:v>743.5</c:v>
                      </c:pt>
                      <c:pt idx="1120">
                        <c:v>744</c:v>
                      </c:pt>
                      <c:pt idx="1121">
                        <c:v>744.5</c:v>
                      </c:pt>
                      <c:pt idx="1122">
                        <c:v>745</c:v>
                      </c:pt>
                      <c:pt idx="1123">
                        <c:v>745.5</c:v>
                      </c:pt>
                      <c:pt idx="1124">
                        <c:v>746</c:v>
                      </c:pt>
                      <c:pt idx="1125">
                        <c:v>746.5</c:v>
                      </c:pt>
                      <c:pt idx="1126">
                        <c:v>747</c:v>
                      </c:pt>
                      <c:pt idx="1127">
                        <c:v>747.5</c:v>
                      </c:pt>
                      <c:pt idx="1128">
                        <c:v>748</c:v>
                      </c:pt>
                      <c:pt idx="1129">
                        <c:v>748.5</c:v>
                      </c:pt>
                      <c:pt idx="1130">
                        <c:v>749</c:v>
                      </c:pt>
                      <c:pt idx="1131">
                        <c:v>749.5</c:v>
                      </c:pt>
                      <c:pt idx="1132">
                        <c:v>750</c:v>
                      </c:pt>
                      <c:pt idx="1133">
                        <c:v>750.5</c:v>
                      </c:pt>
                      <c:pt idx="1134">
                        <c:v>751</c:v>
                      </c:pt>
                      <c:pt idx="1135">
                        <c:v>751.5</c:v>
                      </c:pt>
                      <c:pt idx="1136">
                        <c:v>752</c:v>
                      </c:pt>
                      <c:pt idx="1137">
                        <c:v>752.5</c:v>
                      </c:pt>
                      <c:pt idx="1138">
                        <c:v>753</c:v>
                      </c:pt>
                      <c:pt idx="1139">
                        <c:v>753.5</c:v>
                      </c:pt>
                      <c:pt idx="1140">
                        <c:v>754</c:v>
                      </c:pt>
                      <c:pt idx="1141">
                        <c:v>754.5</c:v>
                      </c:pt>
                      <c:pt idx="1142">
                        <c:v>755</c:v>
                      </c:pt>
                      <c:pt idx="1143">
                        <c:v>755.5</c:v>
                      </c:pt>
                      <c:pt idx="1144">
                        <c:v>756</c:v>
                      </c:pt>
                      <c:pt idx="1145">
                        <c:v>756.5</c:v>
                      </c:pt>
                      <c:pt idx="1146">
                        <c:v>757</c:v>
                      </c:pt>
                      <c:pt idx="1147">
                        <c:v>757.5</c:v>
                      </c:pt>
                      <c:pt idx="1148">
                        <c:v>758</c:v>
                      </c:pt>
                      <c:pt idx="1149">
                        <c:v>758.5</c:v>
                      </c:pt>
                      <c:pt idx="1150">
                        <c:v>759</c:v>
                      </c:pt>
                      <c:pt idx="1151">
                        <c:v>759.5</c:v>
                      </c:pt>
                      <c:pt idx="1152">
                        <c:v>760</c:v>
                      </c:pt>
                      <c:pt idx="1153">
                        <c:v>760.5</c:v>
                      </c:pt>
                      <c:pt idx="1154">
                        <c:v>761</c:v>
                      </c:pt>
                      <c:pt idx="1155">
                        <c:v>761.5</c:v>
                      </c:pt>
                      <c:pt idx="1156">
                        <c:v>762</c:v>
                      </c:pt>
                      <c:pt idx="1157">
                        <c:v>762.5</c:v>
                      </c:pt>
                      <c:pt idx="1158">
                        <c:v>763</c:v>
                      </c:pt>
                      <c:pt idx="1159">
                        <c:v>763.5</c:v>
                      </c:pt>
                      <c:pt idx="1160">
                        <c:v>764</c:v>
                      </c:pt>
                      <c:pt idx="1161">
                        <c:v>764.5</c:v>
                      </c:pt>
                      <c:pt idx="1162">
                        <c:v>765</c:v>
                      </c:pt>
                      <c:pt idx="1163">
                        <c:v>765.5</c:v>
                      </c:pt>
                      <c:pt idx="1164">
                        <c:v>766</c:v>
                      </c:pt>
                      <c:pt idx="1165">
                        <c:v>766.5</c:v>
                      </c:pt>
                      <c:pt idx="1166">
                        <c:v>767</c:v>
                      </c:pt>
                      <c:pt idx="1167">
                        <c:v>767.5</c:v>
                      </c:pt>
                      <c:pt idx="1168">
                        <c:v>768</c:v>
                      </c:pt>
                      <c:pt idx="1169">
                        <c:v>768.5</c:v>
                      </c:pt>
                      <c:pt idx="1170">
                        <c:v>769</c:v>
                      </c:pt>
                      <c:pt idx="1171">
                        <c:v>769.5</c:v>
                      </c:pt>
                      <c:pt idx="1172">
                        <c:v>770</c:v>
                      </c:pt>
                      <c:pt idx="1173">
                        <c:v>770.5</c:v>
                      </c:pt>
                      <c:pt idx="1174">
                        <c:v>771</c:v>
                      </c:pt>
                      <c:pt idx="1175">
                        <c:v>771.5</c:v>
                      </c:pt>
                      <c:pt idx="1176">
                        <c:v>772</c:v>
                      </c:pt>
                      <c:pt idx="1177">
                        <c:v>772.5</c:v>
                      </c:pt>
                      <c:pt idx="1178">
                        <c:v>773</c:v>
                      </c:pt>
                      <c:pt idx="1179">
                        <c:v>773.5</c:v>
                      </c:pt>
                      <c:pt idx="1180">
                        <c:v>774</c:v>
                      </c:pt>
                      <c:pt idx="1181">
                        <c:v>774.5</c:v>
                      </c:pt>
                      <c:pt idx="1182">
                        <c:v>775</c:v>
                      </c:pt>
                      <c:pt idx="1183">
                        <c:v>775.5</c:v>
                      </c:pt>
                      <c:pt idx="1184">
                        <c:v>776</c:v>
                      </c:pt>
                      <c:pt idx="1185">
                        <c:v>776.5</c:v>
                      </c:pt>
                      <c:pt idx="1186">
                        <c:v>777</c:v>
                      </c:pt>
                      <c:pt idx="1187">
                        <c:v>777.5</c:v>
                      </c:pt>
                      <c:pt idx="1188">
                        <c:v>778</c:v>
                      </c:pt>
                      <c:pt idx="1189">
                        <c:v>778.5</c:v>
                      </c:pt>
                      <c:pt idx="1190">
                        <c:v>779</c:v>
                      </c:pt>
                      <c:pt idx="1191">
                        <c:v>779.5</c:v>
                      </c:pt>
                      <c:pt idx="1192">
                        <c:v>780</c:v>
                      </c:pt>
                      <c:pt idx="1193">
                        <c:v>780.5</c:v>
                      </c:pt>
                      <c:pt idx="1194">
                        <c:v>781</c:v>
                      </c:pt>
                      <c:pt idx="1195">
                        <c:v>781.5</c:v>
                      </c:pt>
                      <c:pt idx="1196">
                        <c:v>782</c:v>
                      </c:pt>
                      <c:pt idx="1197">
                        <c:v>782.5</c:v>
                      </c:pt>
                      <c:pt idx="1198">
                        <c:v>783</c:v>
                      </c:pt>
                      <c:pt idx="1199">
                        <c:v>783.5</c:v>
                      </c:pt>
                      <c:pt idx="1200">
                        <c:v>784</c:v>
                      </c:pt>
                      <c:pt idx="1201">
                        <c:v>784.5</c:v>
                      </c:pt>
                      <c:pt idx="1202">
                        <c:v>785</c:v>
                      </c:pt>
                      <c:pt idx="1203">
                        <c:v>785.5</c:v>
                      </c:pt>
                      <c:pt idx="1204">
                        <c:v>786</c:v>
                      </c:pt>
                      <c:pt idx="1205">
                        <c:v>786.5</c:v>
                      </c:pt>
                      <c:pt idx="1206">
                        <c:v>787</c:v>
                      </c:pt>
                      <c:pt idx="1207">
                        <c:v>787.5</c:v>
                      </c:pt>
                      <c:pt idx="1208">
                        <c:v>788</c:v>
                      </c:pt>
                      <c:pt idx="1209">
                        <c:v>788.5</c:v>
                      </c:pt>
                      <c:pt idx="1210">
                        <c:v>789</c:v>
                      </c:pt>
                      <c:pt idx="1211">
                        <c:v>789.5</c:v>
                      </c:pt>
                      <c:pt idx="1212">
                        <c:v>790</c:v>
                      </c:pt>
                      <c:pt idx="1213">
                        <c:v>790.5</c:v>
                      </c:pt>
                      <c:pt idx="1214">
                        <c:v>791</c:v>
                      </c:pt>
                      <c:pt idx="1215">
                        <c:v>791.5</c:v>
                      </c:pt>
                      <c:pt idx="1216">
                        <c:v>792</c:v>
                      </c:pt>
                      <c:pt idx="1217">
                        <c:v>792.5</c:v>
                      </c:pt>
                      <c:pt idx="1218">
                        <c:v>793</c:v>
                      </c:pt>
                      <c:pt idx="1219">
                        <c:v>793.5</c:v>
                      </c:pt>
                      <c:pt idx="1220">
                        <c:v>794</c:v>
                      </c:pt>
                      <c:pt idx="1221">
                        <c:v>794.5</c:v>
                      </c:pt>
                      <c:pt idx="1222">
                        <c:v>795</c:v>
                      </c:pt>
                      <c:pt idx="1223">
                        <c:v>795.5</c:v>
                      </c:pt>
                      <c:pt idx="1224">
                        <c:v>796</c:v>
                      </c:pt>
                      <c:pt idx="1225">
                        <c:v>796.5</c:v>
                      </c:pt>
                      <c:pt idx="1226">
                        <c:v>797</c:v>
                      </c:pt>
                      <c:pt idx="1227">
                        <c:v>797.5</c:v>
                      </c:pt>
                      <c:pt idx="1228">
                        <c:v>798</c:v>
                      </c:pt>
                      <c:pt idx="1229">
                        <c:v>798.5</c:v>
                      </c:pt>
                      <c:pt idx="1230">
                        <c:v>799</c:v>
                      </c:pt>
                      <c:pt idx="1231">
                        <c:v>799.5</c:v>
                      </c:pt>
                      <c:pt idx="1232">
                        <c:v>800</c:v>
                      </c:pt>
                      <c:pt idx="1233">
                        <c:v>800.5</c:v>
                      </c:pt>
                      <c:pt idx="1234">
                        <c:v>801</c:v>
                      </c:pt>
                      <c:pt idx="1235">
                        <c:v>801.5</c:v>
                      </c:pt>
                      <c:pt idx="1236">
                        <c:v>802</c:v>
                      </c:pt>
                      <c:pt idx="1237">
                        <c:v>802.5</c:v>
                      </c:pt>
                      <c:pt idx="1238">
                        <c:v>803</c:v>
                      </c:pt>
                      <c:pt idx="1239">
                        <c:v>803.5</c:v>
                      </c:pt>
                      <c:pt idx="1240">
                        <c:v>804</c:v>
                      </c:pt>
                      <c:pt idx="1241">
                        <c:v>804.5</c:v>
                      </c:pt>
                      <c:pt idx="1242">
                        <c:v>805</c:v>
                      </c:pt>
                      <c:pt idx="1243">
                        <c:v>805.5</c:v>
                      </c:pt>
                      <c:pt idx="1244">
                        <c:v>806</c:v>
                      </c:pt>
                      <c:pt idx="1245">
                        <c:v>806.5</c:v>
                      </c:pt>
                      <c:pt idx="1246">
                        <c:v>807</c:v>
                      </c:pt>
                      <c:pt idx="1247">
                        <c:v>807.5</c:v>
                      </c:pt>
                      <c:pt idx="1248">
                        <c:v>808</c:v>
                      </c:pt>
                      <c:pt idx="1249">
                        <c:v>808.5</c:v>
                      </c:pt>
                      <c:pt idx="1250">
                        <c:v>809</c:v>
                      </c:pt>
                      <c:pt idx="1251">
                        <c:v>809.5</c:v>
                      </c:pt>
                      <c:pt idx="1252">
                        <c:v>810</c:v>
                      </c:pt>
                      <c:pt idx="1253">
                        <c:v>810.5</c:v>
                      </c:pt>
                      <c:pt idx="1254">
                        <c:v>811</c:v>
                      </c:pt>
                      <c:pt idx="1255">
                        <c:v>811.5</c:v>
                      </c:pt>
                      <c:pt idx="1256">
                        <c:v>812</c:v>
                      </c:pt>
                      <c:pt idx="1257">
                        <c:v>812.5</c:v>
                      </c:pt>
                      <c:pt idx="1258">
                        <c:v>813</c:v>
                      </c:pt>
                      <c:pt idx="1259">
                        <c:v>813.5</c:v>
                      </c:pt>
                      <c:pt idx="1260">
                        <c:v>814</c:v>
                      </c:pt>
                      <c:pt idx="1261">
                        <c:v>814.5</c:v>
                      </c:pt>
                      <c:pt idx="1262">
                        <c:v>815</c:v>
                      </c:pt>
                      <c:pt idx="1263">
                        <c:v>815.5</c:v>
                      </c:pt>
                      <c:pt idx="1264">
                        <c:v>816</c:v>
                      </c:pt>
                      <c:pt idx="1265">
                        <c:v>816.5</c:v>
                      </c:pt>
                      <c:pt idx="1266">
                        <c:v>817</c:v>
                      </c:pt>
                      <c:pt idx="1267">
                        <c:v>817.5</c:v>
                      </c:pt>
                      <c:pt idx="1268">
                        <c:v>818</c:v>
                      </c:pt>
                      <c:pt idx="1269">
                        <c:v>818.5</c:v>
                      </c:pt>
                      <c:pt idx="1270">
                        <c:v>819</c:v>
                      </c:pt>
                      <c:pt idx="1271">
                        <c:v>819.5</c:v>
                      </c:pt>
                      <c:pt idx="1272">
                        <c:v>820</c:v>
                      </c:pt>
                      <c:pt idx="1273">
                        <c:v>820.5</c:v>
                      </c:pt>
                      <c:pt idx="1274">
                        <c:v>821</c:v>
                      </c:pt>
                      <c:pt idx="1275">
                        <c:v>821.5</c:v>
                      </c:pt>
                      <c:pt idx="1276">
                        <c:v>822</c:v>
                      </c:pt>
                      <c:pt idx="1277">
                        <c:v>822.5</c:v>
                      </c:pt>
                      <c:pt idx="1278">
                        <c:v>823</c:v>
                      </c:pt>
                      <c:pt idx="1279">
                        <c:v>823.5</c:v>
                      </c:pt>
                      <c:pt idx="1280">
                        <c:v>824</c:v>
                      </c:pt>
                      <c:pt idx="1281">
                        <c:v>824.5</c:v>
                      </c:pt>
                      <c:pt idx="1282">
                        <c:v>825</c:v>
                      </c:pt>
                      <c:pt idx="1283">
                        <c:v>825.5</c:v>
                      </c:pt>
                      <c:pt idx="1284">
                        <c:v>826</c:v>
                      </c:pt>
                      <c:pt idx="1285">
                        <c:v>826.5</c:v>
                      </c:pt>
                      <c:pt idx="1286">
                        <c:v>827</c:v>
                      </c:pt>
                      <c:pt idx="1287">
                        <c:v>827.5</c:v>
                      </c:pt>
                      <c:pt idx="1288">
                        <c:v>828</c:v>
                      </c:pt>
                      <c:pt idx="1289">
                        <c:v>828.5</c:v>
                      </c:pt>
                      <c:pt idx="1290">
                        <c:v>829</c:v>
                      </c:pt>
                      <c:pt idx="1291">
                        <c:v>829.5</c:v>
                      </c:pt>
                      <c:pt idx="1292">
                        <c:v>830</c:v>
                      </c:pt>
                      <c:pt idx="1293">
                        <c:v>830.5</c:v>
                      </c:pt>
                      <c:pt idx="1294">
                        <c:v>831</c:v>
                      </c:pt>
                      <c:pt idx="1295">
                        <c:v>831.5</c:v>
                      </c:pt>
                      <c:pt idx="1296">
                        <c:v>832</c:v>
                      </c:pt>
                      <c:pt idx="1297">
                        <c:v>832.5</c:v>
                      </c:pt>
                      <c:pt idx="1298">
                        <c:v>833</c:v>
                      </c:pt>
                      <c:pt idx="1299">
                        <c:v>833.5</c:v>
                      </c:pt>
                      <c:pt idx="1300">
                        <c:v>834</c:v>
                      </c:pt>
                      <c:pt idx="1301">
                        <c:v>834.5</c:v>
                      </c:pt>
                      <c:pt idx="1302">
                        <c:v>835</c:v>
                      </c:pt>
                      <c:pt idx="1303">
                        <c:v>835.5</c:v>
                      </c:pt>
                      <c:pt idx="1304">
                        <c:v>836</c:v>
                      </c:pt>
                      <c:pt idx="1305">
                        <c:v>836.5</c:v>
                      </c:pt>
                      <c:pt idx="1306">
                        <c:v>837</c:v>
                      </c:pt>
                      <c:pt idx="1307">
                        <c:v>837.5</c:v>
                      </c:pt>
                      <c:pt idx="1308">
                        <c:v>838</c:v>
                      </c:pt>
                      <c:pt idx="1309">
                        <c:v>838.5</c:v>
                      </c:pt>
                      <c:pt idx="1310">
                        <c:v>839</c:v>
                      </c:pt>
                      <c:pt idx="1311">
                        <c:v>839.5</c:v>
                      </c:pt>
                      <c:pt idx="1312">
                        <c:v>840</c:v>
                      </c:pt>
                      <c:pt idx="1313">
                        <c:v>840.5</c:v>
                      </c:pt>
                      <c:pt idx="1314">
                        <c:v>841</c:v>
                      </c:pt>
                      <c:pt idx="1315">
                        <c:v>841.5</c:v>
                      </c:pt>
                      <c:pt idx="1316">
                        <c:v>842</c:v>
                      </c:pt>
                      <c:pt idx="1317">
                        <c:v>842.5</c:v>
                      </c:pt>
                      <c:pt idx="1318">
                        <c:v>843</c:v>
                      </c:pt>
                      <c:pt idx="1319">
                        <c:v>843.5</c:v>
                      </c:pt>
                      <c:pt idx="1320">
                        <c:v>844</c:v>
                      </c:pt>
                      <c:pt idx="1321">
                        <c:v>844.5</c:v>
                      </c:pt>
                      <c:pt idx="1322">
                        <c:v>845</c:v>
                      </c:pt>
                      <c:pt idx="1323">
                        <c:v>845.5</c:v>
                      </c:pt>
                      <c:pt idx="1324">
                        <c:v>846</c:v>
                      </c:pt>
                      <c:pt idx="1325">
                        <c:v>846.5</c:v>
                      </c:pt>
                      <c:pt idx="1326">
                        <c:v>847</c:v>
                      </c:pt>
                      <c:pt idx="1327">
                        <c:v>847.5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'SiO2 25 sccm Averages'!$E$3:$E$1330</c15:sqref>
                        </c15:formulaRef>
                      </c:ext>
                    </c:extLst>
                    <c:numCache>
                      <c:formatCode>0.00E+00</c:formatCode>
                      <c:ptCount val="1328"/>
                      <c:pt idx="0">
                        <c:v>-320.19833333333332</c:v>
                      </c:pt>
                      <c:pt idx="1">
                        <c:v>-49.589999999999996</c:v>
                      </c:pt>
                      <c:pt idx="2">
                        <c:v>-40.033333333333324</c:v>
                      </c:pt>
                      <c:pt idx="3">
                        <c:v>-33.916666666666657</c:v>
                      </c:pt>
                      <c:pt idx="4">
                        <c:v>-44.132222222222225</c:v>
                      </c:pt>
                      <c:pt idx="5">
                        <c:v>-37.778888888888893</c:v>
                      </c:pt>
                      <c:pt idx="6">
                        <c:v>-37.517777777777773</c:v>
                      </c:pt>
                      <c:pt idx="7">
                        <c:v>-49.612222222222215</c:v>
                      </c:pt>
                      <c:pt idx="8">
                        <c:v>-51.197777777777787</c:v>
                      </c:pt>
                      <c:pt idx="9">
                        <c:v>-36.751111111111108</c:v>
                      </c:pt>
                      <c:pt idx="10">
                        <c:v>-26.675555555555565</c:v>
                      </c:pt>
                      <c:pt idx="11">
                        <c:v>-38.553333333333335</c:v>
                      </c:pt>
                      <c:pt idx="12">
                        <c:v>-64.806666666666672</c:v>
                      </c:pt>
                      <c:pt idx="13">
                        <c:v>-7.5644444444444767</c:v>
                      </c:pt>
                      <c:pt idx="14">
                        <c:v>18.589999999999975</c:v>
                      </c:pt>
                      <c:pt idx="15">
                        <c:v>20.797777777777789</c:v>
                      </c:pt>
                      <c:pt idx="16">
                        <c:v>24.198888888888877</c:v>
                      </c:pt>
                      <c:pt idx="17">
                        <c:v>31.944444444444425</c:v>
                      </c:pt>
                      <c:pt idx="18">
                        <c:v>32.514444444444464</c:v>
                      </c:pt>
                      <c:pt idx="19">
                        <c:v>28.991111111111142</c:v>
                      </c:pt>
                      <c:pt idx="20">
                        <c:v>25.395555555555585</c:v>
                      </c:pt>
                      <c:pt idx="21">
                        <c:v>27.643333333333331</c:v>
                      </c:pt>
                      <c:pt idx="22">
                        <c:v>34.995555555555534</c:v>
                      </c:pt>
                      <c:pt idx="23">
                        <c:v>45.995555555555562</c:v>
                      </c:pt>
                      <c:pt idx="24">
                        <c:v>57.697777777777766</c:v>
                      </c:pt>
                      <c:pt idx="25">
                        <c:v>65.863333333333344</c:v>
                      </c:pt>
                      <c:pt idx="26">
                        <c:v>67.652222222222235</c:v>
                      </c:pt>
                      <c:pt idx="27">
                        <c:v>64.327777777777783</c:v>
                      </c:pt>
                      <c:pt idx="28">
                        <c:v>58.166666666666686</c:v>
                      </c:pt>
                      <c:pt idx="29">
                        <c:v>54.420000000000016</c:v>
                      </c:pt>
                      <c:pt idx="30">
                        <c:v>57.590000000000011</c:v>
                      </c:pt>
                      <c:pt idx="31">
                        <c:v>64.041111111111093</c:v>
                      </c:pt>
                      <c:pt idx="32">
                        <c:v>69.457777777777778</c:v>
                      </c:pt>
                      <c:pt idx="33">
                        <c:v>71.514444444444464</c:v>
                      </c:pt>
                      <c:pt idx="34">
                        <c:v>73.02222222222224</c:v>
                      </c:pt>
                      <c:pt idx="35">
                        <c:v>74.603333333333339</c:v>
                      </c:pt>
                      <c:pt idx="36">
                        <c:v>78.955555555555534</c:v>
                      </c:pt>
                      <c:pt idx="37">
                        <c:v>85.484444444444463</c:v>
                      </c:pt>
                      <c:pt idx="38">
                        <c:v>87.409999999999982</c:v>
                      </c:pt>
                      <c:pt idx="39">
                        <c:v>87.779999999999973</c:v>
                      </c:pt>
                      <c:pt idx="40">
                        <c:v>87.970000000000027</c:v>
                      </c:pt>
                      <c:pt idx="41">
                        <c:v>88.878888888888881</c:v>
                      </c:pt>
                      <c:pt idx="42">
                        <c:v>95.354444444444425</c:v>
                      </c:pt>
                      <c:pt idx="43">
                        <c:v>103.6922222222222</c:v>
                      </c:pt>
                      <c:pt idx="44">
                        <c:v>112.37777777777778</c:v>
                      </c:pt>
                      <c:pt idx="45">
                        <c:v>119.89999999999999</c:v>
                      </c:pt>
                      <c:pt idx="46">
                        <c:v>123.88111111111114</c:v>
                      </c:pt>
                      <c:pt idx="47">
                        <c:v>124.87111111111109</c:v>
                      </c:pt>
                      <c:pt idx="48">
                        <c:v>119.7688888888889</c:v>
                      </c:pt>
                      <c:pt idx="49">
                        <c:v>111.15333333333332</c:v>
                      </c:pt>
                      <c:pt idx="50">
                        <c:v>108.01444444444444</c:v>
                      </c:pt>
                      <c:pt idx="51">
                        <c:v>109.33111111111116</c:v>
                      </c:pt>
                      <c:pt idx="52">
                        <c:v>115.83666666666669</c:v>
                      </c:pt>
                      <c:pt idx="53">
                        <c:v>125.15555555555557</c:v>
                      </c:pt>
                      <c:pt idx="54">
                        <c:v>129.76111111111112</c:v>
                      </c:pt>
                      <c:pt idx="55">
                        <c:v>134.91777777777779</c:v>
                      </c:pt>
                      <c:pt idx="56">
                        <c:v>138.6188888888889</c:v>
                      </c:pt>
                      <c:pt idx="57">
                        <c:v>141.45000000000005</c:v>
                      </c:pt>
                      <c:pt idx="58">
                        <c:v>145.7755555555556</c:v>
                      </c:pt>
                      <c:pt idx="59">
                        <c:v>147.71222222222221</c:v>
                      </c:pt>
                      <c:pt idx="60">
                        <c:v>151.74333333333331</c:v>
                      </c:pt>
                      <c:pt idx="61">
                        <c:v>155.72000000000006</c:v>
                      </c:pt>
                      <c:pt idx="62">
                        <c:v>155.3122222222222</c:v>
                      </c:pt>
                      <c:pt idx="63">
                        <c:v>154.13444444444443</c:v>
                      </c:pt>
                      <c:pt idx="64">
                        <c:v>150.48222222222222</c:v>
                      </c:pt>
                      <c:pt idx="65">
                        <c:v>145.2811111111111</c:v>
                      </c:pt>
                      <c:pt idx="66">
                        <c:v>141.25888888888889</c:v>
                      </c:pt>
                      <c:pt idx="67">
                        <c:v>147.14444444444447</c:v>
                      </c:pt>
                      <c:pt idx="68">
                        <c:v>162.45222222222225</c:v>
                      </c:pt>
                      <c:pt idx="69">
                        <c:v>182.52222222222221</c:v>
                      </c:pt>
                      <c:pt idx="70">
                        <c:v>201.18333333333331</c:v>
                      </c:pt>
                      <c:pt idx="71">
                        <c:v>204.48</c:v>
                      </c:pt>
                      <c:pt idx="72">
                        <c:v>196.70444444444448</c:v>
                      </c:pt>
                      <c:pt idx="73">
                        <c:v>184.03555555555559</c:v>
                      </c:pt>
                      <c:pt idx="74">
                        <c:v>172.86</c:v>
                      </c:pt>
                      <c:pt idx="75">
                        <c:v>166.72555555555553</c:v>
                      </c:pt>
                      <c:pt idx="76">
                        <c:v>163.78</c:v>
                      </c:pt>
                      <c:pt idx="77">
                        <c:v>163.74666666666667</c:v>
                      </c:pt>
                      <c:pt idx="78">
                        <c:v>164.45111111111109</c:v>
                      </c:pt>
                      <c:pt idx="79">
                        <c:v>166.49111111111111</c:v>
                      </c:pt>
                      <c:pt idx="80">
                        <c:v>167.85666666666665</c:v>
                      </c:pt>
                      <c:pt idx="81">
                        <c:v>168.05111111111111</c:v>
                      </c:pt>
                      <c:pt idx="82">
                        <c:v>167.92888888888888</c:v>
                      </c:pt>
                      <c:pt idx="83">
                        <c:v>165.83555555555557</c:v>
                      </c:pt>
                      <c:pt idx="84">
                        <c:v>165.2466666666667</c:v>
                      </c:pt>
                      <c:pt idx="85">
                        <c:v>166.50333333333333</c:v>
                      </c:pt>
                      <c:pt idx="86">
                        <c:v>167.30555555555557</c:v>
                      </c:pt>
                      <c:pt idx="87">
                        <c:v>172.0911111111111</c:v>
                      </c:pt>
                      <c:pt idx="88">
                        <c:v>179.38222222222223</c:v>
                      </c:pt>
                      <c:pt idx="89">
                        <c:v>188.74222222222224</c:v>
                      </c:pt>
                      <c:pt idx="90">
                        <c:v>206.96777777777774</c:v>
                      </c:pt>
                      <c:pt idx="91">
                        <c:v>218.53888888888886</c:v>
                      </c:pt>
                      <c:pt idx="92">
                        <c:v>221.32000000000002</c:v>
                      </c:pt>
                      <c:pt idx="93">
                        <c:v>216.67888888888888</c:v>
                      </c:pt>
                      <c:pt idx="94">
                        <c:v>199.95111111111115</c:v>
                      </c:pt>
                      <c:pt idx="95">
                        <c:v>185.97222222222226</c:v>
                      </c:pt>
                      <c:pt idx="96">
                        <c:v>176.96555555555554</c:v>
                      </c:pt>
                      <c:pt idx="97">
                        <c:v>171.50333333333333</c:v>
                      </c:pt>
                      <c:pt idx="98">
                        <c:v>172.97000000000003</c:v>
                      </c:pt>
                      <c:pt idx="99">
                        <c:v>175.80222222222224</c:v>
                      </c:pt>
                      <c:pt idx="100">
                        <c:v>179.44555555555553</c:v>
                      </c:pt>
                      <c:pt idx="101">
                        <c:v>185.38666666666666</c:v>
                      </c:pt>
                      <c:pt idx="102">
                        <c:v>187.81333333333336</c:v>
                      </c:pt>
                      <c:pt idx="103">
                        <c:v>184.53555555555553</c:v>
                      </c:pt>
                      <c:pt idx="104">
                        <c:v>177.67444444444445</c:v>
                      </c:pt>
                      <c:pt idx="105">
                        <c:v>170.33555555555554</c:v>
                      </c:pt>
                      <c:pt idx="106">
                        <c:v>166.09999999999997</c:v>
                      </c:pt>
                      <c:pt idx="107">
                        <c:v>168.24444444444444</c:v>
                      </c:pt>
                      <c:pt idx="108">
                        <c:v>175.30000000000004</c:v>
                      </c:pt>
                      <c:pt idx="109">
                        <c:v>178.52111111111108</c:v>
                      </c:pt>
                      <c:pt idx="110">
                        <c:v>176.11888888888885</c:v>
                      </c:pt>
                      <c:pt idx="111">
                        <c:v>172.62</c:v>
                      </c:pt>
                      <c:pt idx="112">
                        <c:v>171.18444444444444</c:v>
                      </c:pt>
                      <c:pt idx="113">
                        <c:v>175.42666666666665</c:v>
                      </c:pt>
                      <c:pt idx="114">
                        <c:v>181.58555555555554</c:v>
                      </c:pt>
                      <c:pt idx="115">
                        <c:v>187.10333333333332</c:v>
                      </c:pt>
                      <c:pt idx="116">
                        <c:v>189.5011111111111</c:v>
                      </c:pt>
                      <c:pt idx="117">
                        <c:v>183.61555555555557</c:v>
                      </c:pt>
                      <c:pt idx="118">
                        <c:v>177.93666666666664</c:v>
                      </c:pt>
                      <c:pt idx="119">
                        <c:v>175.57222222222222</c:v>
                      </c:pt>
                      <c:pt idx="120">
                        <c:v>176.60888888888886</c:v>
                      </c:pt>
                      <c:pt idx="121">
                        <c:v>184.69888888888894</c:v>
                      </c:pt>
                      <c:pt idx="122">
                        <c:v>191.35888888888891</c:v>
                      </c:pt>
                      <c:pt idx="123">
                        <c:v>189.14222222222224</c:v>
                      </c:pt>
                      <c:pt idx="124">
                        <c:v>178.08111111111111</c:v>
                      </c:pt>
                      <c:pt idx="125">
                        <c:v>166.96555555555557</c:v>
                      </c:pt>
                      <c:pt idx="126">
                        <c:v>158.75444444444443</c:v>
                      </c:pt>
                      <c:pt idx="127">
                        <c:v>155.94666666666669</c:v>
                      </c:pt>
                      <c:pt idx="128">
                        <c:v>156.01555555555552</c:v>
                      </c:pt>
                      <c:pt idx="129">
                        <c:v>156.14888888888891</c:v>
                      </c:pt>
                      <c:pt idx="130">
                        <c:v>157.98888888888888</c:v>
                      </c:pt>
                      <c:pt idx="131">
                        <c:v>159.99777777777777</c:v>
                      </c:pt>
                      <c:pt idx="132">
                        <c:v>161.4411111111111</c:v>
                      </c:pt>
                      <c:pt idx="133">
                        <c:v>161.56555555555556</c:v>
                      </c:pt>
                      <c:pt idx="134">
                        <c:v>158.62333333333331</c:v>
                      </c:pt>
                      <c:pt idx="135">
                        <c:v>157.79111111111112</c:v>
                      </c:pt>
                      <c:pt idx="136">
                        <c:v>159.09444444444441</c:v>
                      </c:pt>
                      <c:pt idx="137">
                        <c:v>159.51000000000002</c:v>
                      </c:pt>
                      <c:pt idx="138">
                        <c:v>161.20444444444442</c:v>
                      </c:pt>
                      <c:pt idx="139">
                        <c:v>159.39999999999998</c:v>
                      </c:pt>
                      <c:pt idx="140">
                        <c:v>156.46111111111111</c:v>
                      </c:pt>
                      <c:pt idx="141">
                        <c:v>154.99</c:v>
                      </c:pt>
                      <c:pt idx="142">
                        <c:v>157.72666666666666</c:v>
                      </c:pt>
                      <c:pt idx="143">
                        <c:v>164.7177777777778</c:v>
                      </c:pt>
                      <c:pt idx="144">
                        <c:v>170.5633333333333</c:v>
                      </c:pt>
                      <c:pt idx="145">
                        <c:v>174.00555555555556</c:v>
                      </c:pt>
                      <c:pt idx="146">
                        <c:v>170.90444444444447</c:v>
                      </c:pt>
                      <c:pt idx="147">
                        <c:v>169.74111111111108</c:v>
                      </c:pt>
                      <c:pt idx="148">
                        <c:v>176.28222222222226</c:v>
                      </c:pt>
                      <c:pt idx="149">
                        <c:v>182.16777777777779</c:v>
                      </c:pt>
                      <c:pt idx="150">
                        <c:v>182.41111111111107</c:v>
                      </c:pt>
                      <c:pt idx="151">
                        <c:v>173.18666666666664</c:v>
                      </c:pt>
                      <c:pt idx="152">
                        <c:v>158.67666666666665</c:v>
                      </c:pt>
                      <c:pt idx="153">
                        <c:v>152.26444444444442</c:v>
                      </c:pt>
                      <c:pt idx="154">
                        <c:v>151.90888888888887</c:v>
                      </c:pt>
                      <c:pt idx="155">
                        <c:v>152.51000000000002</c:v>
                      </c:pt>
                      <c:pt idx="156">
                        <c:v>152.40444444444447</c:v>
                      </c:pt>
                      <c:pt idx="157">
                        <c:v>150.85333333333332</c:v>
                      </c:pt>
                      <c:pt idx="158">
                        <c:v>153.22555555555553</c:v>
                      </c:pt>
                      <c:pt idx="159">
                        <c:v>157.78333333333333</c:v>
                      </c:pt>
                      <c:pt idx="160">
                        <c:v>164.06333333333336</c:v>
                      </c:pt>
                      <c:pt idx="161">
                        <c:v>165.82888888888891</c:v>
                      </c:pt>
                      <c:pt idx="162">
                        <c:v>167.49</c:v>
                      </c:pt>
                      <c:pt idx="163">
                        <c:v>166.78777777777779</c:v>
                      </c:pt>
                      <c:pt idx="164">
                        <c:v>162.13</c:v>
                      </c:pt>
                      <c:pt idx="165">
                        <c:v>158.29555555555558</c:v>
                      </c:pt>
                      <c:pt idx="166">
                        <c:v>154.93</c:v>
                      </c:pt>
                      <c:pt idx="167">
                        <c:v>154.3977777777778</c:v>
                      </c:pt>
                      <c:pt idx="168">
                        <c:v>152.42999999999998</c:v>
                      </c:pt>
                      <c:pt idx="169">
                        <c:v>148.05888888888884</c:v>
                      </c:pt>
                      <c:pt idx="170">
                        <c:v>144.91555555555556</c:v>
                      </c:pt>
                      <c:pt idx="171">
                        <c:v>146.73111111111109</c:v>
                      </c:pt>
                      <c:pt idx="172">
                        <c:v>154.04444444444442</c:v>
                      </c:pt>
                      <c:pt idx="173">
                        <c:v>159.64444444444442</c:v>
                      </c:pt>
                      <c:pt idx="174">
                        <c:v>161.86333333333334</c:v>
                      </c:pt>
                      <c:pt idx="175">
                        <c:v>159.43555555555557</c:v>
                      </c:pt>
                      <c:pt idx="176">
                        <c:v>155.66666666666666</c:v>
                      </c:pt>
                      <c:pt idx="177">
                        <c:v>155.38777777777779</c:v>
                      </c:pt>
                      <c:pt idx="178">
                        <c:v>157.98999999999998</c:v>
                      </c:pt>
                      <c:pt idx="179">
                        <c:v>160.79666666666668</c:v>
                      </c:pt>
                      <c:pt idx="180">
                        <c:v>163.77666666666667</c:v>
                      </c:pt>
                      <c:pt idx="181">
                        <c:v>166.85111111111112</c:v>
                      </c:pt>
                      <c:pt idx="182">
                        <c:v>171.71333333333334</c:v>
                      </c:pt>
                      <c:pt idx="183">
                        <c:v>175.56444444444446</c:v>
                      </c:pt>
                      <c:pt idx="184">
                        <c:v>177.96555555555554</c:v>
                      </c:pt>
                      <c:pt idx="185">
                        <c:v>176.78777777777773</c:v>
                      </c:pt>
                      <c:pt idx="186">
                        <c:v>175.41777777777779</c:v>
                      </c:pt>
                      <c:pt idx="187">
                        <c:v>172.11333333333332</c:v>
                      </c:pt>
                      <c:pt idx="188">
                        <c:v>166.70777777777778</c:v>
                      </c:pt>
                      <c:pt idx="189">
                        <c:v>155.29444444444445</c:v>
                      </c:pt>
                      <c:pt idx="190">
                        <c:v>145.03333333333333</c:v>
                      </c:pt>
                      <c:pt idx="191">
                        <c:v>140.42888888888885</c:v>
                      </c:pt>
                      <c:pt idx="192">
                        <c:v>142.01999999999998</c:v>
                      </c:pt>
                      <c:pt idx="193">
                        <c:v>150.85222222222225</c:v>
                      </c:pt>
                      <c:pt idx="194">
                        <c:v>159.22333333333333</c:v>
                      </c:pt>
                      <c:pt idx="195">
                        <c:v>164.57777777777778</c:v>
                      </c:pt>
                      <c:pt idx="196">
                        <c:v>167.66777777777779</c:v>
                      </c:pt>
                      <c:pt idx="197">
                        <c:v>167.35111111111112</c:v>
                      </c:pt>
                      <c:pt idx="198">
                        <c:v>165.46444444444441</c:v>
                      </c:pt>
                      <c:pt idx="199">
                        <c:v>164.67666666666665</c:v>
                      </c:pt>
                      <c:pt idx="200">
                        <c:v>161.62222222222223</c:v>
                      </c:pt>
                      <c:pt idx="201">
                        <c:v>158.43777777777777</c:v>
                      </c:pt>
                      <c:pt idx="202">
                        <c:v>155.77555555555554</c:v>
                      </c:pt>
                      <c:pt idx="203">
                        <c:v>148.38666666666668</c:v>
                      </c:pt>
                      <c:pt idx="204">
                        <c:v>145.25222222222223</c:v>
                      </c:pt>
                      <c:pt idx="205">
                        <c:v>144.72777777777779</c:v>
                      </c:pt>
                      <c:pt idx="206">
                        <c:v>146.99444444444444</c:v>
                      </c:pt>
                      <c:pt idx="207">
                        <c:v>156.64777777777778</c:v>
                      </c:pt>
                      <c:pt idx="208">
                        <c:v>166.98555555555552</c:v>
                      </c:pt>
                      <c:pt idx="209">
                        <c:v>172.41222222222223</c:v>
                      </c:pt>
                      <c:pt idx="210">
                        <c:v>174.80000000000004</c:v>
                      </c:pt>
                      <c:pt idx="211">
                        <c:v>171.50666666666666</c:v>
                      </c:pt>
                      <c:pt idx="212">
                        <c:v>165.60111111111112</c:v>
                      </c:pt>
                      <c:pt idx="213">
                        <c:v>158.52666666666667</c:v>
                      </c:pt>
                      <c:pt idx="214">
                        <c:v>149.81222222222223</c:v>
                      </c:pt>
                      <c:pt idx="215">
                        <c:v>141.67666666666668</c:v>
                      </c:pt>
                      <c:pt idx="216">
                        <c:v>132.0344444444444</c:v>
                      </c:pt>
                      <c:pt idx="217">
                        <c:v>127.15222222222219</c:v>
                      </c:pt>
                      <c:pt idx="218">
                        <c:v>124.66555555555551</c:v>
                      </c:pt>
                      <c:pt idx="219">
                        <c:v>123.73666666666664</c:v>
                      </c:pt>
                      <c:pt idx="220">
                        <c:v>127.54222222222222</c:v>
                      </c:pt>
                      <c:pt idx="221">
                        <c:v>128.97333333333333</c:v>
                      </c:pt>
                      <c:pt idx="222">
                        <c:v>130.99222222222221</c:v>
                      </c:pt>
                      <c:pt idx="223">
                        <c:v>139.86777777777775</c:v>
                      </c:pt>
                      <c:pt idx="224">
                        <c:v>149.12222222222223</c:v>
                      </c:pt>
                      <c:pt idx="225">
                        <c:v>156.4988888888889</c:v>
                      </c:pt>
                      <c:pt idx="226">
                        <c:v>152.75777777777776</c:v>
                      </c:pt>
                      <c:pt idx="227">
                        <c:v>144.38888888888889</c:v>
                      </c:pt>
                      <c:pt idx="228">
                        <c:v>137.15444444444444</c:v>
                      </c:pt>
                      <c:pt idx="229">
                        <c:v>135.2222222222222</c:v>
                      </c:pt>
                      <c:pt idx="230">
                        <c:v>133.64222222222222</c:v>
                      </c:pt>
                      <c:pt idx="231">
                        <c:v>128.57111111111112</c:v>
                      </c:pt>
                      <c:pt idx="232">
                        <c:v>119.46666666666665</c:v>
                      </c:pt>
                      <c:pt idx="233">
                        <c:v>116.76555555555554</c:v>
                      </c:pt>
                      <c:pt idx="234">
                        <c:v>120.31111111111113</c:v>
                      </c:pt>
                      <c:pt idx="235">
                        <c:v>127.19444444444441</c:v>
                      </c:pt>
                      <c:pt idx="236">
                        <c:v>132.59222222222226</c:v>
                      </c:pt>
                      <c:pt idx="237">
                        <c:v>132.22666666666666</c:v>
                      </c:pt>
                      <c:pt idx="238">
                        <c:v>128.89222222222222</c:v>
                      </c:pt>
                      <c:pt idx="239">
                        <c:v>125.62888888888888</c:v>
                      </c:pt>
                      <c:pt idx="240">
                        <c:v>122.66555555555557</c:v>
                      </c:pt>
                      <c:pt idx="241">
                        <c:v>122.55999999999999</c:v>
                      </c:pt>
                      <c:pt idx="242">
                        <c:v>125.97555555555557</c:v>
                      </c:pt>
                      <c:pt idx="243">
                        <c:v>144.80000000000001</c:v>
                      </c:pt>
                      <c:pt idx="244">
                        <c:v>180.97555555555559</c:v>
                      </c:pt>
                      <c:pt idx="245">
                        <c:v>227.15555555555554</c:v>
                      </c:pt>
                      <c:pt idx="246">
                        <c:v>276.69333333333333</c:v>
                      </c:pt>
                      <c:pt idx="247">
                        <c:v>324.65777777777777</c:v>
                      </c:pt>
                      <c:pt idx="248">
                        <c:v>366.72444444444437</c:v>
                      </c:pt>
                      <c:pt idx="249">
                        <c:v>413.53777777777776</c:v>
                      </c:pt>
                      <c:pt idx="250">
                        <c:v>446.4355555555556</c:v>
                      </c:pt>
                      <c:pt idx="251">
                        <c:v>459.12888888888892</c:v>
                      </c:pt>
                      <c:pt idx="252">
                        <c:v>439.82888888888891</c:v>
                      </c:pt>
                      <c:pt idx="253">
                        <c:v>406.37666666666672</c:v>
                      </c:pt>
                      <c:pt idx="254">
                        <c:v>372.17888888888888</c:v>
                      </c:pt>
                      <c:pt idx="255">
                        <c:v>339.55888888888893</c:v>
                      </c:pt>
                      <c:pt idx="256">
                        <c:v>315.17333333333335</c:v>
                      </c:pt>
                      <c:pt idx="257">
                        <c:v>299.24888888888887</c:v>
                      </c:pt>
                      <c:pt idx="258">
                        <c:v>291.58999999999997</c:v>
                      </c:pt>
                      <c:pt idx="259">
                        <c:v>287.73888888888888</c:v>
                      </c:pt>
                      <c:pt idx="260">
                        <c:v>283.07444444444445</c:v>
                      </c:pt>
                      <c:pt idx="261">
                        <c:v>281.24222222222221</c:v>
                      </c:pt>
                      <c:pt idx="262">
                        <c:v>295.66333333333336</c:v>
                      </c:pt>
                      <c:pt idx="263">
                        <c:v>305.67333333333335</c:v>
                      </c:pt>
                      <c:pt idx="264">
                        <c:v>301.11555555555555</c:v>
                      </c:pt>
                      <c:pt idx="265">
                        <c:v>269.65666666666669</c:v>
                      </c:pt>
                      <c:pt idx="266">
                        <c:v>232.13222222222223</c:v>
                      </c:pt>
                      <c:pt idx="267">
                        <c:v>200.46777777777777</c:v>
                      </c:pt>
                      <c:pt idx="268">
                        <c:v>189.70666666666671</c:v>
                      </c:pt>
                      <c:pt idx="269">
                        <c:v>181.0577777777778</c:v>
                      </c:pt>
                      <c:pt idx="270">
                        <c:v>172.93111111111111</c:v>
                      </c:pt>
                      <c:pt idx="271">
                        <c:v>162.13777777777776</c:v>
                      </c:pt>
                      <c:pt idx="272">
                        <c:v>148.98333333333335</c:v>
                      </c:pt>
                      <c:pt idx="273">
                        <c:v>137.32222222222225</c:v>
                      </c:pt>
                      <c:pt idx="274">
                        <c:v>128.84666666666666</c:v>
                      </c:pt>
                      <c:pt idx="275">
                        <c:v>126.47333333333334</c:v>
                      </c:pt>
                      <c:pt idx="276">
                        <c:v>127.04111111111109</c:v>
                      </c:pt>
                      <c:pt idx="277">
                        <c:v>126.85222222222222</c:v>
                      </c:pt>
                      <c:pt idx="278">
                        <c:v>124.17222222222217</c:v>
                      </c:pt>
                      <c:pt idx="279">
                        <c:v>120.49111111111108</c:v>
                      </c:pt>
                      <c:pt idx="280">
                        <c:v>116.87555555555555</c:v>
                      </c:pt>
                      <c:pt idx="281">
                        <c:v>112.15111111111109</c:v>
                      </c:pt>
                      <c:pt idx="282">
                        <c:v>109.38888888888891</c:v>
                      </c:pt>
                      <c:pt idx="283">
                        <c:v>110.08888888888889</c:v>
                      </c:pt>
                      <c:pt idx="284">
                        <c:v>112.32333333333334</c:v>
                      </c:pt>
                      <c:pt idx="285">
                        <c:v>115.83888888888889</c:v>
                      </c:pt>
                      <c:pt idx="286">
                        <c:v>121.96777777777777</c:v>
                      </c:pt>
                      <c:pt idx="287">
                        <c:v>130.08111111111108</c:v>
                      </c:pt>
                      <c:pt idx="288">
                        <c:v>134.67888888888888</c:v>
                      </c:pt>
                      <c:pt idx="289">
                        <c:v>136.15222222222224</c:v>
                      </c:pt>
                      <c:pt idx="290">
                        <c:v>132.02555555555557</c:v>
                      </c:pt>
                      <c:pt idx="291">
                        <c:v>122.33999999999999</c:v>
                      </c:pt>
                      <c:pt idx="292">
                        <c:v>115.96999999999998</c:v>
                      </c:pt>
                      <c:pt idx="293">
                        <c:v>114.21666666666668</c:v>
                      </c:pt>
                      <c:pt idx="294">
                        <c:v>112.01777777777778</c:v>
                      </c:pt>
                      <c:pt idx="295">
                        <c:v>113.91555555555557</c:v>
                      </c:pt>
                      <c:pt idx="296">
                        <c:v>114.51666666666665</c:v>
                      </c:pt>
                      <c:pt idx="297">
                        <c:v>115.91111111111111</c:v>
                      </c:pt>
                      <c:pt idx="298">
                        <c:v>119.58555555555552</c:v>
                      </c:pt>
                      <c:pt idx="299">
                        <c:v>120.58777777777782</c:v>
                      </c:pt>
                      <c:pt idx="300">
                        <c:v>119.19333333333333</c:v>
                      </c:pt>
                      <c:pt idx="301">
                        <c:v>117.92777777777776</c:v>
                      </c:pt>
                      <c:pt idx="302">
                        <c:v>126.38777777777774</c:v>
                      </c:pt>
                      <c:pt idx="303">
                        <c:v>152.72444444444446</c:v>
                      </c:pt>
                      <c:pt idx="304">
                        <c:v>195.88333333333335</c:v>
                      </c:pt>
                      <c:pt idx="305">
                        <c:v>236.75777777777776</c:v>
                      </c:pt>
                      <c:pt idx="306">
                        <c:v>246.95888888888885</c:v>
                      </c:pt>
                      <c:pt idx="307">
                        <c:v>229.87333333333333</c:v>
                      </c:pt>
                      <c:pt idx="308">
                        <c:v>186.12999999999997</c:v>
                      </c:pt>
                      <c:pt idx="309">
                        <c:v>147.44444444444449</c:v>
                      </c:pt>
                      <c:pt idx="310">
                        <c:v>121.55333333333333</c:v>
                      </c:pt>
                      <c:pt idx="311">
                        <c:v>112.26777777777779</c:v>
                      </c:pt>
                      <c:pt idx="312">
                        <c:v>104.84777777777776</c:v>
                      </c:pt>
                      <c:pt idx="313">
                        <c:v>99.862222222222215</c:v>
                      </c:pt>
                      <c:pt idx="314">
                        <c:v>95.096666666666678</c:v>
                      </c:pt>
                      <c:pt idx="315">
                        <c:v>89.545555555555552</c:v>
                      </c:pt>
                      <c:pt idx="316">
                        <c:v>86.043333333333337</c:v>
                      </c:pt>
                      <c:pt idx="317">
                        <c:v>90.488888888888894</c:v>
                      </c:pt>
                      <c:pt idx="318">
                        <c:v>95.996666666666712</c:v>
                      </c:pt>
                      <c:pt idx="319">
                        <c:v>98.048888888888882</c:v>
                      </c:pt>
                      <c:pt idx="320">
                        <c:v>92.519999999999982</c:v>
                      </c:pt>
                      <c:pt idx="321">
                        <c:v>82.501111111111129</c:v>
                      </c:pt>
                      <c:pt idx="322">
                        <c:v>72.236666666666636</c:v>
                      </c:pt>
                      <c:pt idx="323">
                        <c:v>67.936666666666667</c:v>
                      </c:pt>
                      <c:pt idx="324">
                        <c:v>65.990000000000009</c:v>
                      </c:pt>
                      <c:pt idx="325">
                        <c:v>67.460000000000022</c:v>
                      </c:pt>
                      <c:pt idx="326">
                        <c:v>69.902222222222221</c:v>
                      </c:pt>
                      <c:pt idx="327">
                        <c:v>72.855555555555569</c:v>
                      </c:pt>
                      <c:pt idx="328">
                        <c:v>72.249999999999986</c:v>
                      </c:pt>
                      <c:pt idx="329">
                        <c:v>69.708888888888865</c:v>
                      </c:pt>
                      <c:pt idx="330">
                        <c:v>67.723333333333343</c:v>
                      </c:pt>
                      <c:pt idx="331">
                        <c:v>65.998888888888871</c:v>
                      </c:pt>
                      <c:pt idx="332">
                        <c:v>72.10333333333331</c:v>
                      </c:pt>
                      <c:pt idx="333">
                        <c:v>80.81</c:v>
                      </c:pt>
                      <c:pt idx="334">
                        <c:v>90.687777777777796</c:v>
                      </c:pt>
                      <c:pt idx="335">
                        <c:v>91.413333333333298</c:v>
                      </c:pt>
                      <c:pt idx="336">
                        <c:v>91.112222222222215</c:v>
                      </c:pt>
                      <c:pt idx="337">
                        <c:v>94.346666666666678</c:v>
                      </c:pt>
                      <c:pt idx="338">
                        <c:v>101.98444444444442</c:v>
                      </c:pt>
                      <c:pt idx="339">
                        <c:v>106.60222222222224</c:v>
                      </c:pt>
                      <c:pt idx="340">
                        <c:v>105.76111111111113</c:v>
                      </c:pt>
                      <c:pt idx="341">
                        <c:v>98.701111111111118</c:v>
                      </c:pt>
                      <c:pt idx="342">
                        <c:v>93.523333333333312</c:v>
                      </c:pt>
                      <c:pt idx="343">
                        <c:v>99.354444444444425</c:v>
                      </c:pt>
                      <c:pt idx="344">
                        <c:v>120.31222222222225</c:v>
                      </c:pt>
                      <c:pt idx="345">
                        <c:v>152.29999999999998</c:v>
                      </c:pt>
                      <c:pt idx="346">
                        <c:v>192.38333333333333</c:v>
                      </c:pt>
                      <c:pt idx="347">
                        <c:v>213.2511111111111</c:v>
                      </c:pt>
                      <c:pt idx="348">
                        <c:v>207.70666666666662</c:v>
                      </c:pt>
                      <c:pt idx="349">
                        <c:v>170.24444444444444</c:v>
                      </c:pt>
                      <c:pt idx="350">
                        <c:v>125.95999999999998</c:v>
                      </c:pt>
                      <c:pt idx="351">
                        <c:v>89.174444444444433</c:v>
                      </c:pt>
                      <c:pt idx="352">
                        <c:v>75.597777777777779</c:v>
                      </c:pt>
                      <c:pt idx="353">
                        <c:v>68.12222222222222</c:v>
                      </c:pt>
                      <c:pt idx="354">
                        <c:v>66.1677777777778</c:v>
                      </c:pt>
                      <c:pt idx="355">
                        <c:v>59.798888888888861</c:v>
                      </c:pt>
                      <c:pt idx="356">
                        <c:v>54.664444444444449</c:v>
                      </c:pt>
                      <c:pt idx="357">
                        <c:v>51.832222222222207</c:v>
                      </c:pt>
                      <c:pt idx="358">
                        <c:v>49.514444444444486</c:v>
                      </c:pt>
                      <c:pt idx="359">
                        <c:v>53.748888888888906</c:v>
                      </c:pt>
                      <c:pt idx="360">
                        <c:v>58.483333333333348</c:v>
                      </c:pt>
                      <c:pt idx="361">
                        <c:v>63.5688888888889</c:v>
                      </c:pt>
                      <c:pt idx="362">
                        <c:v>67.530000000000015</c:v>
                      </c:pt>
                      <c:pt idx="363">
                        <c:v>68.075555555555539</c:v>
                      </c:pt>
                      <c:pt idx="364">
                        <c:v>69.768888888888867</c:v>
                      </c:pt>
                      <c:pt idx="365">
                        <c:v>74.078888888888869</c:v>
                      </c:pt>
                      <c:pt idx="366">
                        <c:v>82.598888888888879</c:v>
                      </c:pt>
                      <c:pt idx="367">
                        <c:v>91.696666666666673</c:v>
                      </c:pt>
                      <c:pt idx="368">
                        <c:v>100.21777777777777</c:v>
                      </c:pt>
                      <c:pt idx="369">
                        <c:v>104.3077777777778</c:v>
                      </c:pt>
                      <c:pt idx="370">
                        <c:v>103.97222222222224</c:v>
                      </c:pt>
                      <c:pt idx="371">
                        <c:v>101.34666666666665</c:v>
                      </c:pt>
                      <c:pt idx="372">
                        <c:v>96.201111111111118</c:v>
                      </c:pt>
                      <c:pt idx="373">
                        <c:v>87.594444444444449</c:v>
                      </c:pt>
                      <c:pt idx="374">
                        <c:v>78.407777777777753</c:v>
                      </c:pt>
                      <c:pt idx="375">
                        <c:v>66.843333333333348</c:v>
                      </c:pt>
                      <c:pt idx="376">
                        <c:v>59.644444444444424</c:v>
                      </c:pt>
                      <c:pt idx="377">
                        <c:v>62.25999999999997</c:v>
                      </c:pt>
                      <c:pt idx="378">
                        <c:v>71.035555555555575</c:v>
                      </c:pt>
                      <c:pt idx="379">
                        <c:v>82.072222222222237</c:v>
                      </c:pt>
                      <c:pt idx="380">
                        <c:v>88.474444444444444</c:v>
                      </c:pt>
                      <c:pt idx="381">
                        <c:v>89.57</c:v>
                      </c:pt>
                      <c:pt idx="382">
                        <c:v>88.291111111111107</c:v>
                      </c:pt>
                      <c:pt idx="383">
                        <c:v>81.697777777777745</c:v>
                      </c:pt>
                      <c:pt idx="384">
                        <c:v>72.748888888888871</c:v>
                      </c:pt>
                      <c:pt idx="385">
                        <c:v>64.382222222222239</c:v>
                      </c:pt>
                      <c:pt idx="386">
                        <c:v>59.648888888888884</c:v>
                      </c:pt>
                      <c:pt idx="387">
                        <c:v>58.687777777777775</c:v>
                      </c:pt>
                      <c:pt idx="388">
                        <c:v>65.276666666666657</c:v>
                      </c:pt>
                      <c:pt idx="389">
                        <c:v>77.636666666666642</c:v>
                      </c:pt>
                      <c:pt idx="390">
                        <c:v>98.067777777777792</c:v>
                      </c:pt>
                      <c:pt idx="391">
                        <c:v>120.19666666666667</c:v>
                      </c:pt>
                      <c:pt idx="392">
                        <c:v>129.13555555555556</c:v>
                      </c:pt>
                      <c:pt idx="393">
                        <c:v>128.44666666666669</c:v>
                      </c:pt>
                      <c:pt idx="394">
                        <c:v>113.05666666666666</c:v>
                      </c:pt>
                      <c:pt idx="395">
                        <c:v>95.745555555555541</c:v>
                      </c:pt>
                      <c:pt idx="396">
                        <c:v>83.019999999999982</c:v>
                      </c:pt>
                      <c:pt idx="397">
                        <c:v>76.216666666666683</c:v>
                      </c:pt>
                      <c:pt idx="398">
                        <c:v>75.464444444444425</c:v>
                      </c:pt>
                      <c:pt idx="399">
                        <c:v>81.966666666666683</c:v>
                      </c:pt>
                      <c:pt idx="400">
                        <c:v>93.285555555555561</c:v>
                      </c:pt>
                      <c:pt idx="401">
                        <c:v>102.74333333333335</c:v>
                      </c:pt>
                      <c:pt idx="402">
                        <c:v>109.47666666666665</c:v>
                      </c:pt>
                      <c:pt idx="403">
                        <c:v>118.70888888888889</c:v>
                      </c:pt>
                      <c:pt idx="404">
                        <c:v>132.64000000000001</c:v>
                      </c:pt>
                      <c:pt idx="405">
                        <c:v>157.10999999999999</c:v>
                      </c:pt>
                      <c:pt idx="406">
                        <c:v>182.40444444444447</c:v>
                      </c:pt>
                      <c:pt idx="407">
                        <c:v>211.88888888888891</c:v>
                      </c:pt>
                      <c:pt idx="408">
                        <c:v>247.60555555555553</c:v>
                      </c:pt>
                      <c:pt idx="409">
                        <c:v>302.53888888888883</c:v>
                      </c:pt>
                      <c:pt idx="410">
                        <c:v>408.16444444444443</c:v>
                      </c:pt>
                      <c:pt idx="411">
                        <c:v>574.95999999999992</c:v>
                      </c:pt>
                      <c:pt idx="412">
                        <c:v>797.65444444444438</c:v>
                      </c:pt>
                      <c:pt idx="413">
                        <c:v>1080.2266666666667</c:v>
                      </c:pt>
                      <c:pt idx="414">
                        <c:v>1243.2377777777779</c:v>
                      </c:pt>
                      <c:pt idx="415">
                        <c:v>1231.6488888888887</c:v>
                      </c:pt>
                      <c:pt idx="416">
                        <c:v>935.15666666666675</c:v>
                      </c:pt>
                      <c:pt idx="417">
                        <c:v>581.12555555555548</c:v>
                      </c:pt>
                      <c:pt idx="418">
                        <c:v>306.39777777777778</c:v>
                      </c:pt>
                      <c:pt idx="419">
                        <c:v>176.50888888888889</c:v>
                      </c:pt>
                      <c:pt idx="420">
                        <c:v>118.59111111111115</c:v>
                      </c:pt>
                      <c:pt idx="421">
                        <c:v>105.03777777777778</c:v>
                      </c:pt>
                      <c:pt idx="422">
                        <c:v>98.89</c:v>
                      </c:pt>
                      <c:pt idx="423">
                        <c:v>97.371111111111091</c:v>
                      </c:pt>
                      <c:pt idx="424">
                        <c:v>101.6377777777778</c:v>
                      </c:pt>
                      <c:pt idx="425">
                        <c:v>104.27666666666666</c:v>
                      </c:pt>
                      <c:pt idx="426">
                        <c:v>107.22222222222221</c:v>
                      </c:pt>
                      <c:pt idx="427">
                        <c:v>104.25666666666665</c:v>
                      </c:pt>
                      <c:pt idx="428">
                        <c:v>102.61888888888888</c:v>
                      </c:pt>
                      <c:pt idx="429">
                        <c:v>108.29555555555557</c:v>
                      </c:pt>
                      <c:pt idx="430">
                        <c:v>109.81555555555558</c:v>
                      </c:pt>
                      <c:pt idx="431">
                        <c:v>106.69666666666664</c:v>
                      </c:pt>
                      <c:pt idx="432">
                        <c:v>93.197777777777773</c:v>
                      </c:pt>
                      <c:pt idx="433">
                        <c:v>78.552222222222255</c:v>
                      </c:pt>
                      <c:pt idx="434">
                        <c:v>69.237777777777765</c:v>
                      </c:pt>
                      <c:pt idx="435">
                        <c:v>67.247777777777799</c:v>
                      </c:pt>
                      <c:pt idx="436">
                        <c:v>68.529999999999987</c:v>
                      </c:pt>
                      <c:pt idx="437">
                        <c:v>78.951111111111118</c:v>
                      </c:pt>
                      <c:pt idx="438">
                        <c:v>87.419999999999973</c:v>
                      </c:pt>
                      <c:pt idx="439">
                        <c:v>94.064444444444462</c:v>
                      </c:pt>
                      <c:pt idx="440">
                        <c:v>92.699999999999989</c:v>
                      </c:pt>
                      <c:pt idx="441">
                        <c:v>86.894444444444446</c:v>
                      </c:pt>
                      <c:pt idx="442">
                        <c:v>84.751111111111115</c:v>
                      </c:pt>
                      <c:pt idx="443">
                        <c:v>86.953333333333305</c:v>
                      </c:pt>
                      <c:pt idx="444">
                        <c:v>100.3077777777778</c:v>
                      </c:pt>
                      <c:pt idx="445">
                        <c:v>114.57888888888891</c:v>
                      </c:pt>
                      <c:pt idx="446">
                        <c:v>124.0788888888889</c:v>
                      </c:pt>
                      <c:pt idx="447">
                        <c:v>119.92333333333335</c:v>
                      </c:pt>
                      <c:pt idx="448">
                        <c:v>105.17555555555555</c:v>
                      </c:pt>
                      <c:pt idx="449">
                        <c:v>88.541111111111093</c:v>
                      </c:pt>
                      <c:pt idx="450">
                        <c:v>82.158888888888882</c:v>
                      </c:pt>
                      <c:pt idx="451">
                        <c:v>77.255555555555546</c:v>
                      </c:pt>
                      <c:pt idx="452">
                        <c:v>70.462222222222223</c:v>
                      </c:pt>
                      <c:pt idx="453">
                        <c:v>64.76444444444445</c:v>
                      </c:pt>
                      <c:pt idx="454">
                        <c:v>56.895555555555575</c:v>
                      </c:pt>
                      <c:pt idx="455">
                        <c:v>49.887777777777806</c:v>
                      </c:pt>
                      <c:pt idx="456">
                        <c:v>48.774444444444462</c:v>
                      </c:pt>
                      <c:pt idx="457">
                        <c:v>50.71888888888892</c:v>
                      </c:pt>
                      <c:pt idx="458">
                        <c:v>55.591111111111083</c:v>
                      </c:pt>
                      <c:pt idx="459">
                        <c:v>62.20000000000001</c:v>
                      </c:pt>
                      <c:pt idx="460">
                        <c:v>65.594444444444449</c:v>
                      </c:pt>
                      <c:pt idx="461">
                        <c:v>71.266666666666652</c:v>
                      </c:pt>
                      <c:pt idx="462">
                        <c:v>81.531111111111116</c:v>
                      </c:pt>
                      <c:pt idx="463">
                        <c:v>93.922222222222217</c:v>
                      </c:pt>
                      <c:pt idx="464">
                        <c:v>105.86000000000001</c:v>
                      </c:pt>
                      <c:pt idx="465">
                        <c:v>118.76222222222225</c:v>
                      </c:pt>
                      <c:pt idx="466">
                        <c:v>134.07555555555552</c:v>
                      </c:pt>
                      <c:pt idx="467">
                        <c:v>144.64000000000001</c:v>
                      </c:pt>
                      <c:pt idx="468">
                        <c:v>140.58666666666667</c:v>
                      </c:pt>
                      <c:pt idx="469">
                        <c:v>129.12111111111113</c:v>
                      </c:pt>
                      <c:pt idx="470">
                        <c:v>118.25999999999999</c:v>
                      </c:pt>
                      <c:pt idx="471">
                        <c:v>122.3288888888889</c:v>
                      </c:pt>
                      <c:pt idx="472">
                        <c:v>136.4677777777778</c:v>
                      </c:pt>
                      <c:pt idx="473">
                        <c:v>157.23111111111112</c:v>
                      </c:pt>
                      <c:pt idx="474">
                        <c:v>169.57666666666668</c:v>
                      </c:pt>
                      <c:pt idx="475">
                        <c:v>163.8522222222222</c:v>
                      </c:pt>
                      <c:pt idx="476">
                        <c:v>148.69444444444443</c:v>
                      </c:pt>
                      <c:pt idx="477">
                        <c:v>132.14444444444447</c:v>
                      </c:pt>
                      <c:pt idx="478">
                        <c:v>122.53444444444442</c:v>
                      </c:pt>
                      <c:pt idx="479">
                        <c:v>119.46777777777777</c:v>
                      </c:pt>
                      <c:pt idx="480">
                        <c:v>126.43000000000002</c:v>
                      </c:pt>
                      <c:pt idx="481">
                        <c:v>133.30666666666664</c:v>
                      </c:pt>
                      <c:pt idx="482">
                        <c:v>147.74000000000004</c:v>
                      </c:pt>
                      <c:pt idx="483">
                        <c:v>175.63</c:v>
                      </c:pt>
                      <c:pt idx="484">
                        <c:v>212.25000000000003</c:v>
                      </c:pt>
                      <c:pt idx="485">
                        <c:v>271.02777777777777</c:v>
                      </c:pt>
                      <c:pt idx="486">
                        <c:v>336.77222222222218</c:v>
                      </c:pt>
                      <c:pt idx="487">
                        <c:v>371.78666666666669</c:v>
                      </c:pt>
                      <c:pt idx="488">
                        <c:v>336.73777777777781</c:v>
                      </c:pt>
                      <c:pt idx="489">
                        <c:v>262.45333333333332</c:v>
                      </c:pt>
                      <c:pt idx="490">
                        <c:v>169.76888888888891</c:v>
                      </c:pt>
                      <c:pt idx="491">
                        <c:v>114.23000000000002</c:v>
                      </c:pt>
                      <c:pt idx="492">
                        <c:v>97.803333333333299</c:v>
                      </c:pt>
                      <c:pt idx="493">
                        <c:v>91.171111111111102</c:v>
                      </c:pt>
                      <c:pt idx="494">
                        <c:v>85.451111111111118</c:v>
                      </c:pt>
                      <c:pt idx="495">
                        <c:v>73.385555555555541</c:v>
                      </c:pt>
                      <c:pt idx="496">
                        <c:v>64.800000000000011</c:v>
                      </c:pt>
                      <c:pt idx="497">
                        <c:v>63.948888888888881</c:v>
                      </c:pt>
                      <c:pt idx="498">
                        <c:v>78.141111111111073</c:v>
                      </c:pt>
                      <c:pt idx="499">
                        <c:v>96.938888888888883</c:v>
                      </c:pt>
                      <c:pt idx="500">
                        <c:v>111.28888888888889</c:v>
                      </c:pt>
                      <c:pt idx="501">
                        <c:v>111.95555555555553</c:v>
                      </c:pt>
                      <c:pt idx="502">
                        <c:v>88.783333333333346</c:v>
                      </c:pt>
                      <c:pt idx="503">
                        <c:v>65.221111111111142</c:v>
                      </c:pt>
                      <c:pt idx="504">
                        <c:v>49.394444444444424</c:v>
                      </c:pt>
                      <c:pt idx="505">
                        <c:v>50.152222222222235</c:v>
                      </c:pt>
                      <c:pt idx="506">
                        <c:v>56.317777777777792</c:v>
                      </c:pt>
                      <c:pt idx="507">
                        <c:v>65.10222222222221</c:v>
                      </c:pt>
                      <c:pt idx="508">
                        <c:v>73.728888888888903</c:v>
                      </c:pt>
                      <c:pt idx="509">
                        <c:v>78.221111111111114</c:v>
                      </c:pt>
                      <c:pt idx="510">
                        <c:v>76.278888888888886</c:v>
                      </c:pt>
                      <c:pt idx="511">
                        <c:v>73.21333333333331</c:v>
                      </c:pt>
                      <c:pt idx="512">
                        <c:v>68.932222222222208</c:v>
                      </c:pt>
                      <c:pt idx="513">
                        <c:v>68.623333333333349</c:v>
                      </c:pt>
                      <c:pt idx="514">
                        <c:v>70.266666666666652</c:v>
                      </c:pt>
                      <c:pt idx="515">
                        <c:v>72.861111111111128</c:v>
                      </c:pt>
                      <c:pt idx="516">
                        <c:v>74.873333333333335</c:v>
                      </c:pt>
                      <c:pt idx="517">
                        <c:v>77.983333333333306</c:v>
                      </c:pt>
                      <c:pt idx="518">
                        <c:v>81.482222222222234</c:v>
                      </c:pt>
                      <c:pt idx="519">
                        <c:v>92.910000000000011</c:v>
                      </c:pt>
                      <c:pt idx="520">
                        <c:v>105.65666666666665</c:v>
                      </c:pt>
                      <c:pt idx="521">
                        <c:v>115.41333333333331</c:v>
                      </c:pt>
                      <c:pt idx="522">
                        <c:v>114.49555555555555</c:v>
                      </c:pt>
                      <c:pt idx="523">
                        <c:v>106.05888888888887</c:v>
                      </c:pt>
                      <c:pt idx="524">
                        <c:v>89.58777777777776</c:v>
                      </c:pt>
                      <c:pt idx="525">
                        <c:v>78.34444444444442</c:v>
                      </c:pt>
                      <c:pt idx="526">
                        <c:v>75.97777777777776</c:v>
                      </c:pt>
                      <c:pt idx="527">
                        <c:v>81.455555555555577</c:v>
                      </c:pt>
                      <c:pt idx="528">
                        <c:v>90.604444444444439</c:v>
                      </c:pt>
                      <c:pt idx="529">
                        <c:v>101.63777777777777</c:v>
                      </c:pt>
                      <c:pt idx="530">
                        <c:v>109.22000000000001</c:v>
                      </c:pt>
                      <c:pt idx="531">
                        <c:v>109.4188888888889</c:v>
                      </c:pt>
                      <c:pt idx="532">
                        <c:v>110.46333333333335</c:v>
                      </c:pt>
                      <c:pt idx="533">
                        <c:v>107.77111111111111</c:v>
                      </c:pt>
                      <c:pt idx="534">
                        <c:v>109.34888888888891</c:v>
                      </c:pt>
                      <c:pt idx="535">
                        <c:v>109.43111111111114</c:v>
                      </c:pt>
                      <c:pt idx="536">
                        <c:v>105.42444444444443</c:v>
                      </c:pt>
                      <c:pt idx="537">
                        <c:v>101.70666666666666</c:v>
                      </c:pt>
                      <c:pt idx="538">
                        <c:v>98.465555555555554</c:v>
                      </c:pt>
                      <c:pt idx="539">
                        <c:v>96.421111111111102</c:v>
                      </c:pt>
                      <c:pt idx="540">
                        <c:v>95.986666666666636</c:v>
                      </c:pt>
                      <c:pt idx="541">
                        <c:v>94.361111111111086</c:v>
                      </c:pt>
                      <c:pt idx="542">
                        <c:v>94.398888888888862</c:v>
                      </c:pt>
                      <c:pt idx="543">
                        <c:v>100.23555555555559</c:v>
                      </c:pt>
                      <c:pt idx="544">
                        <c:v>109.68777777777775</c:v>
                      </c:pt>
                      <c:pt idx="545">
                        <c:v>126.17444444444443</c:v>
                      </c:pt>
                      <c:pt idx="546">
                        <c:v>139.01222222222222</c:v>
                      </c:pt>
                      <c:pt idx="547">
                        <c:v>138.74222222222224</c:v>
                      </c:pt>
                      <c:pt idx="548">
                        <c:v>125.09666666666665</c:v>
                      </c:pt>
                      <c:pt idx="549">
                        <c:v>103.61777777777775</c:v>
                      </c:pt>
                      <c:pt idx="550">
                        <c:v>87.154444444444422</c:v>
                      </c:pt>
                      <c:pt idx="551">
                        <c:v>78.898888888888919</c:v>
                      </c:pt>
                      <c:pt idx="552">
                        <c:v>77.158888888888882</c:v>
                      </c:pt>
                      <c:pt idx="553">
                        <c:v>76.501111111111115</c:v>
                      </c:pt>
                      <c:pt idx="554">
                        <c:v>77.40666666666668</c:v>
                      </c:pt>
                      <c:pt idx="555">
                        <c:v>89.442222222222242</c:v>
                      </c:pt>
                      <c:pt idx="556">
                        <c:v>117.95222222222223</c:v>
                      </c:pt>
                      <c:pt idx="557">
                        <c:v>160.01777777777778</c:v>
                      </c:pt>
                      <c:pt idx="558">
                        <c:v>191.61222222222219</c:v>
                      </c:pt>
                      <c:pt idx="559">
                        <c:v>184.77555555555554</c:v>
                      </c:pt>
                      <c:pt idx="560">
                        <c:v>161.97777777777779</c:v>
                      </c:pt>
                      <c:pt idx="561">
                        <c:v>137.5922222222222</c:v>
                      </c:pt>
                      <c:pt idx="562">
                        <c:v>123.22111111111114</c:v>
                      </c:pt>
                      <c:pt idx="563">
                        <c:v>114.44777777777779</c:v>
                      </c:pt>
                      <c:pt idx="564">
                        <c:v>108.68555555555558</c:v>
                      </c:pt>
                      <c:pt idx="565">
                        <c:v>105.6088888888889</c:v>
                      </c:pt>
                      <c:pt idx="566">
                        <c:v>108.84444444444443</c:v>
                      </c:pt>
                      <c:pt idx="567">
                        <c:v>117.31999999999998</c:v>
                      </c:pt>
                      <c:pt idx="568">
                        <c:v>127.19111111111111</c:v>
                      </c:pt>
                      <c:pt idx="569">
                        <c:v>136.80333333333331</c:v>
                      </c:pt>
                      <c:pt idx="570">
                        <c:v>145.84222222222223</c:v>
                      </c:pt>
                      <c:pt idx="571">
                        <c:v>152.83333333333334</c:v>
                      </c:pt>
                      <c:pt idx="572">
                        <c:v>162.59333333333333</c:v>
                      </c:pt>
                      <c:pt idx="573">
                        <c:v>164.26555555555552</c:v>
                      </c:pt>
                      <c:pt idx="574">
                        <c:v>164.29666666666665</c:v>
                      </c:pt>
                      <c:pt idx="575">
                        <c:v>148.40888888888892</c:v>
                      </c:pt>
                      <c:pt idx="576">
                        <c:v>128.0322222222222</c:v>
                      </c:pt>
                      <c:pt idx="577">
                        <c:v>106.87777777777774</c:v>
                      </c:pt>
                      <c:pt idx="578">
                        <c:v>87.649999999999977</c:v>
                      </c:pt>
                      <c:pt idx="579">
                        <c:v>77.73888888888888</c:v>
                      </c:pt>
                      <c:pt idx="580">
                        <c:v>75.191111111111084</c:v>
                      </c:pt>
                      <c:pt idx="581">
                        <c:v>73.774444444444427</c:v>
                      </c:pt>
                      <c:pt idx="582">
                        <c:v>75.110000000000014</c:v>
                      </c:pt>
                      <c:pt idx="583">
                        <c:v>83.268888888888867</c:v>
                      </c:pt>
                      <c:pt idx="584">
                        <c:v>93.48111111111109</c:v>
                      </c:pt>
                      <c:pt idx="585">
                        <c:v>106.27444444444446</c:v>
                      </c:pt>
                      <c:pt idx="586">
                        <c:v>106.65888888888888</c:v>
                      </c:pt>
                      <c:pt idx="587">
                        <c:v>102.29333333333331</c:v>
                      </c:pt>
                      <c:pt idx="588">
                        <c:v>101.20333333333333</c:v>
                      </c:pt>
                      <c:pt idx="589">
                        <c:v>100.67555555555555</c:v>
                      </c:pt>
                      <c:pt idx="590">
                        <c:v>101.48444444444446</c:v>
                      </c:pt>
                      <c:pt idx="591">
                        <c:v>95.660000000000011</c:v>
                      </c:pt>
                      <c:pt idx="592">
                        <c:v>91.563333333333347</c:v>
                      </c:pt>
                      <c:pt idx="593">
                        <c:v>88.605555555555569</c:v>
                      </c:pt>
                      <c:pt idx="594">
                        <c:v>93.887777777777771</c:v>
                      </c:pt>
                      <c:pt idx="595">
                        <c:v>99.88333333333334</c:v>
                      </c:pt>
                      <c:pt idx="596">
                        <c:v>104.43</c:v>
                      </c:pt>
                      <c:pt idx="597">
                        <c:v>109.66333333333331</c:v>
                      </c:pt>
                      <c:pt idx="598">
                        <c:v>112.17888888888892</c:v>
                      </c:pt>
                      <c:pt idx="599">
                        <c:v>119.66000000000001</c:v>
                      </c:pt>
                      <c:pt idx="600">
                        <c:v>133.35333333333332</c:v>
                      </c:pt>
                      <c:pt idx="601">
                        <c:v>189.12555555555551</c:v>
                      </c:pt>
                      <c:pt idx="602">
                        <c:v>333.37333333333333</c:v>
                      </c:pt>
                      <c:pt idx="603">
                        <c:v>486.10111111111109</c:v>
                      </c:pt>
                      <c:pt idx="604">
                        <c:v>559.61444444444442</c:v>
                      </c:pt>
                      <c:pt idx="605">
                        <c:v>531.40555555555557</c:v>
                      </c:pt>
                      <c:pt idx="606">
                        <c:v>392.84777777777782</c:v>
                      </c:pt>
                      <c:pt idx="607">
                        <c:v>269.62111111111113</c:v>
                      </c:pt>
                      <c:pt idx="608">
                        <c:v>210.60444444444443</c:v>
                      </c:pt>
                      <c:pt idx="609">
                        <c:v>169.55555555555554</c:v>
                      </c:pt>
                      <c:pt idx="610">
                        <c:v>156.29111111111112</c:v>
                      </c:pt>
                      <c:pt idx="611">
                        <c:v>148.72777777777776</c:v>
                      </c:pt>
                      <c:pt idx="612">
                        <c:v>142.39555555555555</c:v>
                      </c:pt>
                      <c:pt idx="613">
                        <c:v>140.42111111111112</c:v>
                      </c:pt>
                      <c:pt idx="614">
                        <c:v>151.78333333333333</c:v>
                      </c:pt>
                      <c:pt idx="615">
                        <c:v>179.12888888888892</c:v>
                      </c:pt>
                      <c:pt idx="616">
                        <c:v>230.5344444444444</c:v>
                      </c:pt>
                      <c:pt idx="617">
                        <c:v>279.02555555555557</c:v>
                      </c:pt>
                      <c:pt idx="618">
                        <c:v>308.0888888888889</c:v>
                      </c:pt>
                      <c:pt idx="619">
                        <c:v>288.59777777777782</c:v>
                      </c:pt>
                      <c:pt idx="620">
                        <c:v>242.43555555555554</c:v>
                      </c:pt>
                      <c:pt idx="621">
                        <c:v>195.22333333333333</c:v>
                      </c:pt>
                      <c:pt idx="622">
                        <c:v>162.8977777777778</c:v>
                      </c:pt>
                      <c:pt idx="623">
                        <c:v>168.04999999999998</c:v>
                      </c:pt>
                      <c:pt idx="624">
                        <c:v>182.71111111111108</c:v>
                      </c:pt>
                      <c:pt idx="625">
                        <c:v>196.20777777777781</c:v>
                      </c:pt>
                      <c:pt idx="626">
                        <c:v>201.44777777777779</c:v>
                      </c:pt>
                      <c:pt idx="627">
                        <c:v>188.9266666666667</c:v>
                      </c:pt>
                      <c:pt idx="628">
                        <c:v>168.53</c:v>
                      </c:pt>
                      <c:pt idx="629">
                        <c:v>147.82555555555555</c:v>
                      </c:pt>
                      <c:pt idx="630">
                        <c:v>138.16999999999999</c:v>
                      </c:pt>
                      <c:pt idx="631">
                        <c:v>148.7822222222222</c:v>
                      </c:pt>
                      <c:pt idx="632">
                        <c:v>188.74333333333334</c:v>
                      </c:pt>
                      <c:pt idx="633">
                        <c:v>241.48444444444445</c:v>
                      </c:pt>
                      <c:pt idx="634">
                        <c:v>272.79444444444448</c:v>
                      </c:pt>
                      <c:pt idx="635">
                        <c:v>275.03555555555556</c:v>
                      </c:pt>
                      <c:pt idx="636">
                        <c:v>234.16555555555558</c:v>
                      </c:pt>
                      <c:pt idx="637">
                        <c:v>190.35777777777776</c:v>
                      </c:pt>
                      <c:pt idx="638">
                        <c:v>167.25444444444449</c:v>
                      </c:pt>
                      <c:pt idx="639">
                        <c:v>151.97888888888892</c:v>
                      </c:pt>
                      <c:pt idx="640">
                        <c:v>150.73555555555558</c:v>
                      </c:pt>
                      <c:pt idx="641">
                        <c:v>155.14888888888888</c:v>
                      </c:pt>
                      <c:pt idx="642">
                        <c:v>171.80666666666662</c:v>
                      </c:pt>
                      <c:pt idx="643">
                        <c:v>187.24555555555557</c:v>
                      </c:pt>
                      <c:pt idx="644">
                        <c:v>189.57222222222222</c:v>
                      </c:pt>
                      <c:pt idx="645">
                        <c:v>185.69666666666669</c:v>
                      </c:pt>
                      <c:pt idx="646">
                        <c:v>180.00222222222223</c:v>
                      </c:pt>
                      <c:pt idx="647">
                        <c:v>174.36888888888885</c:v>
                      </c:pt>
                      <c:pt idx="648">
                        <c:v>162.85666666666668</c:v>
                      </c:pt>
                      <c:pt idx="649">
                        <c:v>143.67777777777781</c:v>
                      </c:pt>
                      <c:pt idx="650">
                        <c:v>123.45</c:v>
                      </c:pt>
                      <c:pt idx="651">
                        <c:v>110.66888888888889</c:v>
                      </c:pt>
                      <c:pt idx="652">
                        <c:v>108.04222222222222</c:v>
                      </c:pt>
                      <c:pt idx="653">
                        <c:v>111.85777777777776</c:v>
                      </c:pt>
                      <c:pt idx="654">
                        <c:v>115.62666666666667</c:v>
                      </c:pt>
                      <c:pt idx="655">
                        <c:v>112.03777777777778</c:v>
                      </c:pt>
                      <c:pt idx="656">
                        <c:v>105.30888888888892</c:v>
                      </c:pt>
                      <c:pt idx="657">
                        <c:v>99.15333333333335</c:v>
                      </c:pt>
                      <c:pt idx="658">
                        <c:v>95.208888888888907</c:v>
                      </c:pt>
                      <c:pt idx="659">
                        <c:v>101.24777777777778</c:v>
                      </c:pt>
                      <c:pt idx="660">
                        <c:v>104.54</c:v>
                      </c:pt>
                      <c:pt idx="661">
                        <c:v>108.78000000000002</c:v>
                      </c:pt>
                      <c:pt idx="662">
                        <c:v>111.01888888888891</c:v>
                      </c:pt>
                      <c:pt idx="663">
                        <c:v>109.43777777777778</c:v>
                      </c:pt>
                      <c:pt idx="664">
                        <c:v>110.82666666666667</c:v>
                      </c:pt>
                      <c:pt idx="665">
                        <c:v>111.58333333333333</c:v>
                      </c:pt>
                      <c:pt idx="666">
                        <c:v>109.92666666666666</c:v>
                      </c:pt>
                      <c:pt idx="667">
                        <c:v>108.1422222222222</c:v>
                      </c:pt>
                      <c:pt idx="668">
                        <c:v>103.57555555555554</c:v>
                      </c:pt>
                      <c:pt idx="669">
                        <c:v>107.98444444444442</c:v>
                      </c:pt>
                      <c:pt idx="670">
                        <c:v>116.32222222222224</c:v>
                      </c:pt>
                      <c:pt idx="671">
                        <c:v>114.81111111111112</c:v>
                      </c:pt>
                      <c:pt idx="672">
                        <c:v>113.36</c:v>
                      </c:pt>
                      <c:pt idx="673">
                        <c:v>111.88444444444444</c:v>
                      </c:pt>
                      <c:pt idx="674">
                        <c:v>115.95</c:v>
                      </c:pt>
                      <c:pt idx="675">
                        <c:v>128.08555555555554</c:v>
                      </c:pt>
                      <c:pt idx="676">
                        <c:v>134.20555555555552</c:v>
                      </c:pt>
                      <c:pt idx="677">
                        <c:v>128.62777777777782</c:v>
                      </c:pt>
                      <c:pt idx="678">
                        <c:v>121.35555555555557</c:v>
                      </c:pt>
                      <c:pt idx="679">
                        <c:v>106.08222222222223</c:v>
                      </c:pt>
                      <c:pt idx="680">
                        <c:v>94.293333333333351</c:v>
                      </c:pt>
                      <c:pt idx="681">
                        <c:v>95.915555555555571</c:v>
                      </c:pt>
                      <c:pt idx="682">
                        <c:v>103.17888888888888</c:v>
                      </c:pt>
                      <c:pt idx="683">
                        <c:v>121.63666666666666</c:v>
                      </c:pt>
                      <c:pt idx="684">
                        <c:v>136.24222222222224</c:v>
                      </c:pt>
                      <c:pt idx="685">
                        <c:v>132.00222222222223</c:v>
                      </c:pt>
                      <c:pt idx="686">
                        <c:v>126.0466666666667</c:v>
                      </c:pt>
                      <c:pt idx="687">
                        <c:v>120.28666666666668</c:v>
                      </c:pt>
                      <c:pt idx="688">
                        <c:v>120.29222222222222</c:v>
                      </c:pt>
                      <c:pt idx="689">
                        <c:v>121.40333333333335</c:v>
                      </c:pt>
                      <c:pt idx="690">
                        <c:v>118.93111111111109</c:v>
                      </c:pt>
                      <c:pt idx="691">
                        <c:v>108.87777777777778</c:v>
                      </c:pt>
                      <c:pt idx="692">
                        <c:v>101.16888888888884</c:v>
                      </c:pt>
                      <c:pt idx="693">
                        <c:v>106.24222222222222</c:v>
                      </c:pt>
                      <c:pt idx="694">
                        <c:v>111.94777777777779</c:v>
                      </c:pt>
                      <c:pt idx="695">
                        <c:v>114.38666666666667</c:v>
                      </c:pt>
                      <c:pt idx="696">
                        <c:v>110.79333333333336</c:v>
                      </c:pt>
                      <c:pt idx="697">
                        <c:v>110.19555555555557</c:v>
                      </c:pt>
                      <c:pt idx="698">
                        <c:v>112.25666666666666</c:v>
                      </c:pt>
                      <c:pt idx="699">
                        <c:v>117.04888888888888</c:v>
                      </c:pt>
                      <c:pt idx="700">
                        <c:v>124.71333333333335</c:v>
                      </c:pt>
                      <c:pt idx="701">
                        <c:v>138.40555555555554</c:v>
                      </c:pt>
                      <c:pt idx="702">
                        <c:v>148.29444444444445</c:v>
                      </c:pt>
                      <c:pt idx="703">
                        <c:v>146.10444444444443</c:v>
                      </c:pt>
                      <c:pt idx="704">
                        <c:v>138.59666666666666</c:v>
                      </c:pt>
                      <c:pt idx="705">
                        <c:v>135.58444444444444</c:v>
                      </c:pt>
                      <c:pt idx="706">
                        <c:v>141.0288888888889</c:v>
                      </c:pt>
                      <c:pt idx="707">
                        <c:v>154.04444444444442</c:v>
                      </c:pt>
                      <c:pt idx="708">
                        <c:v>173.18777777777777</c:v>
                      </c:pt>
                      <c:pt idx="709">
                        <c:v>188.59888888888887</c:v>
                      </c:pt>
                      <c:pt idx="710">
                        <c:v>194.90222222222224</c:v>
                      </c:pt>
                      <c:pt idx="711">
                        <c:v>191.82888888888888</c:v>
                      </c:pt>
                      <c:pt idx="712">
                        <c:v>184.93444444444444</c:v>
                      </c:pt>
                      <c:pt idx="713">
                        <c:v>181.80222222222221</c:v>
                      </c:pt>
                      <c:pt idx="714">
                        <c:v>178.49</c:v>
                      </c:pt>
                      <c:pt idx="715">
                        <c:v>176.3422222222222</c:v>
                      </c:pt>
                      <c:pt idx="716">
                        <c:v>169.49777777777777</c:v>
                      </c:pt>
                      <c:pt idx="717">
                        <c:v>159.54</c:v>
                      </c:pt>
                      <c:pt idx="718">
                        <c:v>141.3133333333333</c:v>
                      </c:pt>
                      <c:pt idx="719">
                        <c:v>120.44777777777779</c:v>
                      </c:pt>
                      <c:pt idx="720">
                        <c:v>103.9711111111111</c:v>
                      </c:pt>
                      <c:pt idx="721">
                        <c:v>94.169999999999973</c:v>
                      </c:pt>
                      <c:pt idx="722">
                        <c:v>99.508888888888876</c:v>
                      </c:pt>
                      <c:pt idx="723">
                        <c:v>104.81444444444446</c:v>
                      </c:pt>
                      <c:pt idx="724">
                        <c:v>108.15666666666668</c:v>
                      </c:pt>
                      <c:pt idx="725">
                        <c:v>107.3588888888889</c:v>
                      </c:pt>
                      <c:pt idx="726">
                        <c:v>114.85111111111114</c:v>
                      </c:pt>
                      <c:pt idx="727">
                        <c:v>124.10222222222221</c:v>
                      </c:pt>
                      <c:pt idx="728">
                        <c:v>126.46444444444445</c:v>
                      </c:pt>
                      <c:pt idx="729">
                        <c:v>126.13222222222221</c:v>
                      </c:pt>
                      <c:pt idx="730">
                        <c:v>127.83666666666666</c:v>
                      </c:pt>
                      <c:pt idx="731">
                        <c:v>125.73333333333331</c:v>
                      </c:pt>
                      <c:pt idx="732">
                        <c:v>118.22444444444444</c:v>
                      </c:pt>
                      <c:pt idx="733">
                        <c:v>106.03666666666668</c:v>
                      </c:pt>
                      <c:pt idx="734">
                        <c:v>100.74000000000001</c:v>
                      </c:pt>
                      <c:pt idx="735">
                        <c:v>103.69555555555557</c:v>
                      </c:pt>
                      <c:pt idx="736">
                        <c:v>110.40777777777778</c:v>
                      </c:pt>
                      <c:pt idx="737">
                        <c:v>109.93666666666668</c:v>
                      </c:pt>
                      <c:pt idx="738">
                        <c:v>104.17888888888888</c:v>
                      </c:pt>
                      <c:pt idx="739">
                        <c:v>100.55222222222221</c:v>
                      </c:pt>
                      <c:pt idx="740">
                        <c:v>101.72999999999998</c:v>
                      </c:pt>
                      <c:pt idx="741">
                        <c:v>108.67444444444443</c:v>
                      </c:pt>
                      <c:pt idx="742">
                        <c:v>111.87777777777781</c:v>
                      </c:pt>
                      <c:pt idx="743">
                        <c:v>108.42222222222222</c:v>
                      </c:pt>
                      <c:pt idx="744">
                        <c:v>103.69777777777774</c:v>
                      </c:pt>
                      <c:pt idx="745">
                        <c:v>100.27222222222224</c:v>
                      </c:pt>
                      <c:pt idx="746">
                        <c:v>95.259999999999991</c:v>
                      </c:pt>
                      <c:pt idx="747">
                        <c:v>89.76444444444445</c:v>
                      </c:pt>
                      <c:pt idx="748">
                        <c:v>82.96333333333331</c:v>
                      </c:pt>
                      <c:pt idx="749">
                        <c:v>86.87777777777778</c:v>
                      </c:pt>
                      <c:pt idx="750">
                        <c:v>96.786666666666676</c:v>
                      </c:pt>
                      <c:pt idx="751">
                        <c:v>115.40222222222219</c:v>
                      </c:pt>
                      <c:pt idx="752">
                        <c:v>138.94777777777776</c:v>
                      </c:pt>
                      <c:pt idx="753">
                        <c:v>154.69333333333336</c:v>
                      </c:pt>
                      <c:pt idx="754">
                        <c:v>163.06444444444443</c:v>
                      </c:pt>
                      <c:pt idx="755">
                        <c:v>157.86111111111111</c:v>
                      </c:pt>
                      <c:pt idx="756">
                        <c:v>147.53</c:v>
                      </c:pt>
                      <c:pt idx="757">
                        <c:v>136.70333333333332</c:v>
                      </c:pt>
                      <c:pt idx="758">
                        <c:v>128.10111111111112</c:v>
                      </c:pt>
                      <c:pt idx="759">
                        <c:v>118.84555555555558</c:v>
                      </c:pt>
                      <c:pt idx="760">
                        <c:v>103.18333333333335</c:v>
                      </c:pt>
                      <c:pt idx="761">
                        <c:v>94.318888888888878</c:v>
                      </c:pt>
                      <c:pt idx="762">
                        <c:v>101.63444444444444</c:v>
                      </c:pt>
                      <c:pt idx="763">
                        <c:v>110.66777777777781</c:v>
                      </c:pt>
                      <c:pt idx="764">
                        <c:v>118.90000000000002</c:v>
                      </c:pt>
                      <c:pt idx="765">
                        <c:v>121.5077777777778</c:v>
                      </c:pt>
                      <c:pt idx="766">
                        <c:v>128.89333333333332</c:v>
                      </c:pt>
                      <c:pt idx="767">
                        <c:v>139.06222222222223</c:v>
                      </c:pt>
                      <c:pt idx="768">
                        <c:v>151.44666666666669</c:v>
                      </c:pt>
                      <c:pt idx="769">
                        <c:v>155.94222222222223</c:v>
                      </c:pt>
                      <c:pt idx="770">
                        <c:v>157.79777777777775</c:v>
                      </c:pt>
                      <c:pt idx="771">
                        <c:v>148.64444444444447</c:v>
                      </c:pt>
                      <c:pt idx="772">
                        <c:v>143.97333333333333</c:v>
                      </c:pt>
                      <c:pt idx="773">
                        <c:v>149.66666666666671</c:v>
                      </c:pt>
                      <c:pt idx="774">
                        <c:v>154.16333333333333</c:v>
                      </c:pt>
                      <c:pt idx="775">
                        <c:v>148.42777777777778</c:v>
                      </c:pt>
                      <c:pt idx="776">
                        <c:v>138.85111111111109</c:v>
                      </c:pt>
                      <c:pt idx="777">
                        <c:v>136.53222222222223</c:v>
                      </c:pt>
                      <c:pt idx="778">
                        <c:v>142.7188888888889</c:v>
                      </c:pt>
                      <c:pt idx="779">
                        <c:v>145.62222222222223</c:v>
                      </c:pt>
                      <c:pt idx="780">
                        <c:v>147.21</c:v>
                      </c:pt>
                      <c:pt idx="781">
                        <c:v>148.43222222222221</c:v>
                      </c:pt>
                      <c:pt idx="782">
                        <c:v>148.34333333333331</c:v>
                      </c:pt>
                      <c:pt idx="783">
                        <c:v>136.11666666666667</c:v>
                      </c:pt>
                      <c:pt idx="784">
                        <c:v>120.37</c:v>
                      </c:pt>
                      <c:pt idx="785">
                        <c:v>114.95444444444445</c:v>
                      </c:pt>
                      <c:pt idx="786">
                        <c:v>118.86</c:v>
                      </c:pt>
                      <c:pt idx="787">
                        <c:v>133.58888888888887</c:v>
                      </c:pt>
                      <c:pt idx="788">
                        <c:v>140.03</c:v>
                      </c:pt>
                      <c:pt idx="789">
                        <c:v>137.90111111111108</c:v>
                      </c:pt>
                      <c:pt idx="790">
                        <c:v>131.18333333333334</c:v>
                      </c:pt>
                      <c:pt idx="791">
                        <c:v>123.46555555555555</c:v>
                      </c:pt>
                      <c:pt idx="792">
                        <c:v>126.80777777777779</c:v>
                      </c:pt>
                      <c:pt idx="793">
                        <c:v>134.0033333333333</c:v>
                      </c:pt>
                      <c:pt idx="794">
                        <c:v>147.23888888888891</c:v>
                      </c:pt>
                      <c:pt idx="795">
                        <c:v>148.60333333333335</c:v>
                      </c:pt>
                      <c:pt idx="796">
                        <c:v>139.4966666666667</c:v>
                      </c:pt>
                      <c:pt idx="797">
                        <c:v>130.96111111111111</c:v>
                      </c:pt>
                      <c:pt idx="798">
                        <c:v>127.04222222222224</c:v>
                      </c:pt>
                      <c:pt idx="799">
                        <c:v>119.58111111111111</c:v>
                      </c:pt>
                      <c:pt idx="800">
                        <c:v>106.23333333333335</c:v>
                      </c:pt>
                      <c:pt idx="801">
                        <c:v>97.32333333333338</c:v>
                      </c:pt>
                      <c:pt idx="802">
                        <c:v>92.534444444444418</c:v>
                      </c:pt>
                      <c:pt idx="803">
                        <c:v>97.073333333333309</c:v>
                      </c:pt>
                      <c:pt idx="804">
                        <c:v>107.59555555555555</c:v>
                      </c:pt>
                      <c:pt idx="805">
                        <c:v>124.40666666666668</c:v>
                      </c:pt>
                      <c:pt idx="806">
                        <c:v>139.30666666666664</c:v>
                      </c:pt>
                      <c:pt idx="807">
                        <c:v>146.36555555555555</c:v>
                      </c:pt>
                      <c:pt idx="808">
                        <c:v>140.70555555555558</c:v>
                      </c:pt>
                      <c:pt idx="809">
                        <c:v>132.09555555555559</c:v>
                      </c:pt>
                      <c:pt idx="810">
                        <c:v>118.88444444444447</c:v>
                      </c:pt>
                      <c:pt idx="811">
                        <c:v>104.83777777777777</c:v>
                      </c:pt>
                      <c:pt idx="812">
                        <c:v>99.439999999999984</c:v>
                      </c:pt>
                      <c:pt idx="813">
                        <c:v>99.798888888888882</c:v>
                      </c:pt>
                      <c:pt idx="814">
                        <c:v>110.68999999999998</c:v>
                      </c:pt>
                      <c:pt idx="815">
                        <c:v>125.00111111111111</c:v>
                      </c:pt>
                      <c:pt idx="816">
                        <c:v>136.27666666666664</c:v>
                      </c:pt>
                      <c:pt idx="817">
                        <c:v>139.70777777777775</c:v>
                      </c:pt>
                      <c:pt idx="818">
                        <c:v>143.06666666666663</c:v>
                      </c:pt>
                      <c:pt idx="819">
                        <c:v>142.34222222222226</c:v>
                      </c:pt>
                      <c:pt idx="820">
                        <c:v>135.65555555555554</c:v>
                      </c:pt>
                      <c:pt idx="821">
                        <c:v>124.20777777777778</c:v>
                      </c:pt>
                      <c:pt idx="822">
                        <c:v>116.70111111111108</c:v>
                      </c:pt>
                      <c:pt idx="823">
                        <c:v>112.88555555555558</c:v>
                      </c:pt>
                      <c:pt idx="824">
                        <c:v>119.17</c:v>
                      </c:pt>
                      <c:pt idx="825">
                        <c:v>124.51777777777779</c:v>
                      </c:pt>
                      <c:pt idx="826">
                        <c:v>132.25444444444446</c:v>
                      </c:pt>
                      <c:pt idx="827">
                        <c:v>131.5911111111111</c:v>
                      </c:pt>
                      <c:pt idx="828">
                        <c:v>126.39000000000003</c:v>
                      </c:pt>
                      <c:pt idx="829">
                        <c:v>120.80777777777776</c:v>
                      </c:pt>
                      <c:pt idx="830">
                        <c:v>110.81555555555555</c:v>
                      </c:pt>
                      <c:pt idx="831">
                        <c:v>100.29555555555555</c:v>
                      </c:pt>
                      <c:pt idx="832">
                        <c:v>93.136666666666656</c:v>
                      </c:pt>
                      <c:pt idx="833">
                        <c:v>103.78444444444445</c:v>
                      </c:pt>
                      <c:pt idx="834">
                        <c:v>131.65222222222221</c:v>
                      </c:pt>
                      <c:pt idx="835">
                        <c:v>162.40555555555554</c:v>
                      </c:pt>
                      <c:pt idx="836">
                        <c:v>175.34888888888887</c:v>
                      </c:pt>
                      <c:pt idx="837">
                        <c:v>167.78222222222223</c:v>
                      </c:pt>
                      <c:pt idx="838">
                        <c:v>143.19777777777779</c:v>
                      </c:pt>
                      <c:pt idx="839">
                        <c:v>113.23111111111113</c:v>
                      </c:pt>
                      <c:pt idx="840">
                        <c:v>92.046666666666638</c:v>
                      </c:pt>
                      <c:pt idx="841">
                        <c:v>85.673333333333332</c:v>
                      </c:pt>
                      <c:pt idx="842">
                        <c:v>86.586666666666659</c:v>
                      </c:pt>
                      <c:pt idx="843">
                        <c:v>100.51</c:v>
                      </c:pt>
                      <c:pt idx="844">
                        <c:v>123.02777777777779</c:v>
                      </c:pt>
                      <c:pt idx="845">
                        <c:v>148.98666666666665</c:v>
                      </c:pt>
                      <c:pt idx="846">
                        <c:v>159.34777777777779</c:v>
                      </c:pt>
                      <c:pt idx="847">
                        <c:v>157.09666666666666</c:v>
                      </c:pt>
                      <c:pt idx="848">
                        <c:v>149.05222222222221</c:v>
                      </c:pt>
                      <c:pt idx="849">
                        <c:v>142.05111111111111</c:v>
                      </c:pt>
                      <c:pt idx="850">
                        <c:v>131.73444444444445</c:v>
                      </c:pt>
                      <c:pt idx="851">
                        <c:v>112.43222222222222</c:v>
                      </c:pt>
                      <c:pt idx="852">
                        <c:v>92.168888888888873</c:v>
                      </c:pt>
                      <c:pt idx="853">
                        <c:v>84.793333333333365</c:v>
                      </c:pt>
                      <c:pt idx="854">
                        <c:v>95.605555555555569</c:v>
                      </c:pt>
                      <c:pt idx="855">
                        <c:v>117.28999999999998</c:v>
                      </c:pt>
                      <c:pt idx="856">
                        <c:v>135.90555555555557</c:v>
                      </c:pt>
                      <c:pt idx="857">
                        <c:v>145.58000000000001</c:v>
                      </c:pt>
                      <c:pt idx="858">
                        <c:v>134.6</c:v>
                      </c:pt>
                      <c:pt idx="859">
                        <c:v>117.50444444444445</c:v>
                      </c:pt>
                      <c:pt idx="860">
                        <c:v>94.245555555555555</c:v>
                      </c:pt>
                      <c:pt idx="861">
                        <c:v>75.755555555555532</c:v>
                      </c:pt>
                      <c:pt idx="862">
                        <c:v>65.247777777777813</c:v>
                      </c:pt>
                      <c:pt idx="863">
                        <c:v>70.233333333333334</c:v>
                      </c:pt>
                      <c:pt idx="864">
                        <c:v>81.573333333333338</c:v>
                      </c:pt>
                      <c:pt idx="865">
                        <c:v>89.276666666666642</c:v>
                      </c:pt>
                      <c:pt idx="866">
                        <c:v>91.970000000000013</c:v>
                      </c:pt>
                      <c:pt idx="867">
                        <c:v>89.673333333333346</c:v>
                      </c:pt>
                      <c:pt idx="868">
                        <c:v>78.093333333333305</c:v>
                      </c:pt>
                      <c:pt idx="869">
                        <c:v>70.867777777777803</c:v>
                      </c:pt>
                      <c:pt idx="870">
                        <c:v>69.133333333333312</c:v>
                      </c:pt>
                      <c:pt idx="871">
                        <c:v>85.266666666666694</c:v>
                      </c:pt>
                      <c:pt idx="872">
                        <c:v>90.738888888888894</c:v>
                      </c:pt>
                      <c:pt idx="873">
                        <c:v>90.796666666666638</c:v>
                      </c:pt>
                      <c:pt idx="874">
                        <c:v>90.845555555555549</c:v>
                      </c:pt>
                      <c:pt idx="875">
                        <c:v>102.15888888888891</c:v>
                      </c:pt>
                      <c:pt idx="876">
                        <c:v>116.64888888888886</c:v>
                      </c:pt>
                      <c:pt idx="877">
                        <c:v>118.42</c:v>
                      </c:pt>
                      <c:pt idx="878">
                        <c:v>113.51222222222221</c:v>
                      </c:pt>
                      <c:pt idx="879">
                        <c:v>97.705555555555577</c:v>
                      </c:pt>
                      <c:pt idx="880">
                        <c:v>84.035555555555547</c:v>
                      </c:pt>
                      <c:pt idx="881">
                        <c:v>70.800000000000011</c:v>
                      </c:pt>
                      <c:pt idx="882">
                        <c:v>61.708888888888907</c:v>
                      </c:pt>
                      <c:pt idx="883">
                        <c:v>59.902222222222235</c:v>
                      </c:pt>
                      <c:pt idx="884">
                        <c:v>64.241111111111096</c:v>
                      </c:pt>
                      <c:pt idx="885">
                        <c:v>69.617777777777746</c:v>
                      </c:pt>
                      <c:pt idx="886">
                        <c:v>76.685555555555581</c:v>
                      </c:pt>
                      <c:pt idx="887">
                        <c:v>79.469999999999985</c:v>
                      </c:pt>
                      <c:pt idx="888">
                        <c:v>75.322222222222237</c:v>
                      </c:pt>
                      <c:pt idx="889">
                        <c:v>62.285555555555582</c:v>
                      </c:pt>
                      <c:pt idx="890">
                        <c:v>57.255555555555553</c:v>
                      </c:pt>
                      <c:pt idx="891">
                        <c:v>56.748888888888906</c:v>
                      </c:pt>
                      <c:pt idx="892">
                        <c:v>59.588888888888867</c:v>
                      </c:pt>
                      <c:pt idx="893">
                        <c:v>57.867777777777768</c:v>
                      </c:pt>
                      <c:pt idx="894">
                        <c:v>58.608888888888906</c:v>
                      </c:pt>
                      <c:pt idx="895">
                        <c:v>68.398888888888891</c:v>
                      </c:pt>
                      <c:pt idx="896">
                        <c:v>76.15888888888891</c:v>
                      </c:pt>
                      <c:pt idx="897">
                        <c:v>83.786666666666648</c:v>
                      </c:pt>
                      <c:pt idx="898">
                        <c:v>85.273333333333312</c:v>
                      </c:pt>
                      <c:pt idx="899">
                        <c:v>83.195555555555543</c:v>
                      </c:pt>
                      <c:pt idx="900">
                        <c:v>71.082222222222242</c:v>
                      </c:pt>
                      <c:pt idx="901">
                        <c:v>60.015555555555558</c:v>
                      </c:pt>
                      <c:pt idx="902">
                        <c:v>54.182222222222258</c:v>
                      </c:pt>
                      <c:pt idx="903">
                        <c:v>53.504444444444424</c:v>
                      </c:pt>
                      <c:pt idx="904">
                        <c:v>55.597777777777786</c:v>
                      </c:pt>
                      <c:pt idx="905">
                        <c:v>57.645555555555575</c:v>
                      </c:pt>
                      <c:pt idx="906">
                        <c:v>62.091111111111083</c:v>
                      </c:pt>
                      <c:pt idx="907">
                        <c:v>63.517777777777781</c:v>
                      </c:pt>
                      <c:pt idx="908">
                        <c:v>57.716666666666676</c:v>
                      </c:pt>
                      <c:pt idx="909">
                        <c:v>50.81</c:v>
                      </c:pt>
                      <c:pt idx="910">
                        <c:v>48.731111111111112</c:v>
                      </c:pt>
                      <c:pt idx="911">
                        <c:v>57.265555555555544</c:v>
                      </c:pt>
                      <c:pt idx="912">
                        <c:v>63.421111111111109</c:v>
                      </c:pt>
                      <c:pt idx="913">
                        <c:v>62.144444444444467</c:v>
                      </c:pt>
                      <c:pt idx="914">
                        <c:v>54.580000000000005</c:v>
                      </c:pt>
                      <c:pt idx="915">
                        <c:v>49.721111111111121</c:v>
                      </c:pt>
                      <c:pt idx="916">
                        <c:v>50.015555555555579</c:v>
                      </c:pt>
                      <c:pt idx="917">
                        <c:v>55.667777777777815</c:v>
                      </c:pt>
                      <c:pt idx="918">
                        <c:v>64.606666666666669</c:v>
                      </c:pt>
                      <c:pt idx="919">
                        <c:v>68.581111111111113</c:v>
                      </c:pt>
                      <c:pt idx="920">
                        <c:v>66.421111111111102</c:v>
                      </c:pt>
                      <c:pt idx="921">
                        <c:v>59.243333333333339</c:v>
                      </c:pt>
                      <c:pt idx="922">
                        <c:v>44.272222222222211</c:v>
                      </c:pt>
                      <c:pt idx="923">
                        <c:v>32.453333333333326</c:v>
                      </c:pt>
                      <c:pt idx="924">
                        <c:v>23.143333333333334</c:v>
                      </c:pt>
                      <c:pt idx="925">
                        <c:v>29.872222222222234</c:v>
                      </c:pt>
                      <c:pt idx="926">
                        <c:v>34.273333333333312</c:v>
                      </c:pt>
                      <c:pt idx="927">
                        <c:v>37.503333333333352</c:v>
                      </c:pt>
                      <c:pt idx="928">
                        <c:v>37.087777777777774</c:v>
                      </c:pt>
                      <c:pt idx="929">
                        <c:v>37.311111111111124</c:v>
                      </c:pt>
                      <c:pt idx="930">
                        <c:v>42.114444444444423</c:v>
                      </c:pt>
                      <c:pt idx="931">
                        <c:v>50.544444444444473</c:v>
                      </c:pt>
                      <c:pt idx="932">
                        <c:v>61.510000000000019</c:v>
                      </c:pt>
                      <c:pt idx="933">
                        <c:v>65.160000000000025</c:v>
                      </c:pt>
                      <c:pt idx="934">
                        <c:v>61.491111111111081</c:v>
                      </c:pt>
                      <c:pt idx="935">
                        <c:v>55.067777777777771</c:v>
                      </c:pt>
                      <c:pt idx="936">
                        <c:v>53.305555555555543</c:v>
                      </c:pt>
                      <c:pt idx="937">
                        <c:v>59.300000000000011</c:v>
                      </c:pt>
                      <c:pt idx="938">
                        <c:v>64.030000000000015</c:v>
                      </c:pt>
                      <c:pt idx="939">
                        <c:v>60.866666666666653</c:v>
                      </c:pt>
                      <c:pt idx="940">
                        <c:v>66.647777777777776</c:v>
                      </c:pt>
                      <c:pt idx="941">
                        <c:v>165.9733333333333</c:v>
                      </c:pt>
                      <c:pt idx="942">
                        <c:v>795.18333333333328</c:v>
                      </c:pt>
                      <c:pt idx="943">
                        <c:v>1819.96</c:v>
                      </c:pt>
                      <c:pt idx="944">
                        <c:v>2563.0822222222223</c:v>
                      </c:pt>
                      <c:pt idx="945">
                        <c:v>2245.9711111111114</c:v>
                      </c:pt>
                      <c:pt idx="946">
                        <c:v>1314.7711111111112</c:v>
                      </c:pt>
                      <c:pt idx="947">
                        <c:v>500.48333333333335</c:v>
                      </c:pt>
                      <c:pt idx="948">
                        <c:v>193.04888888888888</c:v>
                      </c:pt>
                      <c:pt idx="949">
                        <c:v>93.077777777777783</c:v>
                      </c:pt>
                      <c:pt idx="950">
                        <c:v>59.058888888888895</c:v>
                      </c:pt>
                      <c:pt idx="951">
                        <c:v>48.704444444444412</c:v>
                      </c:pt>
                      <c:pt idx="952">
                        <c:v>45.334444444444443</c:v>
                      </c:pt>
                      <c:pt idx="953">
                        <c:v>49.404444444444472</c:v>
                      </c:pt>
                      <c:pt idx="954">
                        <c:v>58.326666666666675</c:v>
                      </c:pt>
                      <c:pt idx="955">
                        <c:v>55.887777777777806</c:v>
                      </c:pt>
                      <c:pt idx="956">
                        <c:v>54.475555555555538</c:v>
                      </c:pt>
                      <c:pt idx="957">
                        <c:v>54.134444444444455</c:v>
                      </c:pt>
                      <c:pt idx="958">
                        <c:v>57.393333333333352</c:v>
                      </c:pt>
                      <c:pt idx="959">
                        <c:v>57.870000000000005</c:v>
                      </c:pt>
                      <c:pt idx="960">
                        <c:v>48.484444444444399</c:v>
                      </c:pt>
                      <c:pt idx="961">
                        <c:v>39.729999999999983</c:v>
                      </c:pt>
                      <c:pt idx="962">
                        <c:v>31.713333333333328</c:v>
                      </c:pt>
                      <c:pt idx="963">
                        <c:v>23.988888888888862</c:v>
                      </c:pt>
                      <c:pt idx="964">
                        <c:v>21.655555555555548</c:v>
                      </c:pt>
                      <c:pt idx="965">
                        <c:v>23.094444444444424</c:v>
                      </c:pt>
                      <c:pt idx="966">
                        <c:v>31.80333333333337</c:v>
                      </c:pt>
                      <c:pt idx="967">
                        <c:v>37.785555555555561</c:v>
                      </c:pt>
                      <c:pt idx="968">
                        <c:v>40.168888888888908</c:v>
                      </c:pt>
                      <c:pt idx="969">
                        <c:v>37.824444444444467</c:v>
                      </c:pt>
                      <c:pt idx="970">
                        <c:v>34.085555555555558</c:v>
                      </c:pt>
                      <c:pt idx="971">
                        <c:v>34.235555555555571</c:v>
                      </c:pt>
                      <c:pt idx="972">
                        <c:v>36.938888888888862</c:v>
                      </c:pt>
                      <c:pt idx="973">
                        <c:v>31.76111111111112</c:v>
                      </c:pt>
                      <c:pt idx="974">
                        <c:v>19.624444444444414</c:v>
                      </c:pt>
                      <c:pt idx="975">
                        <c:v>7.8711111111111274</c:v>
                      </c:pt>
                      <c:pt idx="976">
                        <c:v>10.918888888888867</c:v>
                      </c:pt>
                      <c:pt idx="977">
                        <c:v>16.785555555555558</c:v>
                      </c:pt>
                      <c:pt idx="978">
                        <c:v>20.504444444444406</c:v>
                      </c:pt>
                      <c:pt idx="979">
                        <c:v>16.015555555555562</c:v>
                      </c:pt>
                      <c:pt idx="980">
                        <c:v>9.7200000000000024</c:v>
                      </c:pt>
                      <c:pt idx="981">
                        <c:v>7.8455555555555669</c:v>
                      </c:pt>
                      <c:pt idx="982">
                        <c:v>6.4922222222222201</c:v>
                      </c:pt>
                      <c:pt idx="983">
                        <c:v>7.1799999999999855</c:v>
                      </c:pt>
                      <c:pt idx="984">
                        <c:v>8.2955555555555804</c:v>
                      </c:pt>
                      <c:pt idx="985">
                        <c:v>11.349999999999982</c:v>
                      </c:pt>
                      <c:pt idx="986">
                        <c:v>21.787777777777791</c:v>
                      </c:pt>
                      <c:pt idx="987">
                        <c:v>27.442222222222227</c:v>
                      </c:pt>
                      <c:pt idx="988">
                        <c:v>29.362222222222243</c:v>
                      </c:pt>
                      <c:pt idx="989">
                        <c:v>20.583333333333361</c:v>
                      </c:pt>
                      <c:pt idx="990">
                        <c:v>18.204444444444437</c:v>
                      </c:pt>
                      <c:pt idx="991">
                        <c:v>21.437777777777768</c:v>
                      </c:pt>
                      <c:pt idx="992">
                        <c:v>25.99444444444444</c:v>
                      </c:pt>
                      <c:pt idx="993">
                        <c:v>29.857777777777745</c:v>
                      </c:pt>
                      <c:pt idx="994">
                        <c:v>34.833333333333357</c:v>
                      </c:pt>
                      <c:pt idx="995">
                        <c:v>46.20999999999998</c:v>
                      </c:pt>
                      <c:pt idx="996">
                        <c:v>49.726666666666667</c:v>
                      </c:pt>
                      <c:pt idx="997">
                        <c:v>46.332222222222242</c:v>
                      </c:pt>
                      <c:pt idx="998">
                        <c:v>38.140000000000008</c:v>
                      </c:pt>
                      <c:pt idx="999">
                        <c:v>34.796666666666688</c:v>
                      </c:pt>
                      <c:pt idx="1000">
                        <c:v>33.139999999999993</c:v>
                      </c:pt>
                      <c:pt idx="1001">
                        <c:v>29.45666666666666</c:v>
                      </c:pt>
                      <c:pt idx="1002">
                        <c:v>26.327777777777783</c:v>
                      </c:pt>
                      <c:pt idx="1003">
                        <c:v>21.357777777777756</c:v>
                      </c:pt>
                      <c:pt idx="1004">
                        <c:v>20.627777777777787</c:v>
                      </c:pt>
                      <c:pt idx="1005">
                        <c:v>23.766666666666669</c:v>
                      </c:pt>
                      <c:pt idx="1006">
                        <c:v>34.698888888888867</c:v>
                      </c:pt>
                      <c:pt idx="1007">
                        <c:v>38.752222222222208</c:v>
                      </c:pt>
                      <c:pt idx="1008">
                        <c:v>32.908888888888889</c:v>
                      </c:pt>
                      <c:pt idx="1009">
                        <c:v>15.124444444444476</c:v>
                      </c:pt>
                      <c:pt idx="1010">
                        <c:v>5.0522222222222064</c:v>
                      </c:pt>
                      <c:pt idx="1011">
                        <c:v>5.5044444444444407</c:v>
                      </c:pt>
                      <c:pt idx="1012">
                        <c:v>16.41888888888889</c:v>
                      </c:pt>
                      <c:pt idx="1013">
                        <c:v>28.48666666666664</c:v>
                      </c:pt>
                      <c:pt idx="1014">
                        <c:v>38.376666666666694</c:v>
                      </c:pt>
                      <c:pt idx="1015">
                        <c:v>42.483333333333348</c:v>
                      </c:pt>
                      <c:pt idx="1016">
                        <c:v>33.127777777777773</c:v>
                      </c:pt>
                      <c:pt idx="1017">
                        <c:v>18.876666666666654</c:v>
                      </c:pt>
                      <c:pt idx="1018">
                        <c:v>10.230000000000024</c:v>
                      </c:pt>
                      <c:pt idx="1019">
                        <c:v>4.631111111111136</c:v>
                      </c:pt>
                      <c:pt idx="1020">
                        <c:v>6.2433333333333172</c:v>
                      </c:pt>
                      <c:pt idx="1021">
                        <c:v>5.1144444444444348</c:v>
                      </c:pt>
                      <c:pt idx="1022">
                        <c:v>6.0588888888889052</c:v>
                      </c:pt>
                      <c:pt idx="1023">
                        <c:v>9.493333333333311</c:v>
                      </c:pt>
                      <c:pt idx="1024">
                        <c:v>11.728888888888894</c:v>
                      </c:pt>
                      <c:pt idx="1025">
                        <c:v>12.883333333333338</c:v>
                      </c:pt>
                      <c:pt idx="1026">
                        <c:v>16.20999999999999</c:v>
                      </c:pt>
                      <c:pt idx="1027">
                        <c:v>22.038888888888874</c:v>
                      </c:pt>
                      <c:pt idx="1028">
                        <c:v>22.746666666666659</c:v>
                      </c:pt>
                      <c:pt idx="1029">
                        <c:v>15.031111111111132</c:v>
                      </c:pt>
                      <c:pt idx="1030">
                        <c:v>5.460000000000008</c:v>
                      </c:pt>
                      <c:pt idx="1031">
                        <c:v>-2.2566666666666513</c:v>
                      </c:pt>
                      <c:pt idx="1032">
                        <c:v>-5.5099999999999909</c:v>
                      </c:pt>
                      <c:pt idx="1033">
                        <c:v>-4.396666666666678</c:v>
                      </c:pt>
                      <c:pt idx="1034">
                        <c:v>0.5255555555555631</c:v>
                      </c:pt>
                      <c:pt idx="1035">
                        <c:v>9.0322222222222326</c:v>
                      </c:pt>
                      <c:pt idx="1036">
                        <c:v>17.682222222222236</c:v>
                      </c:pt>
                      <c:pt idx="1037">
                        <c:v>27.265555555555562</c:v>
                      </c:pt>
                      <c:pt idx="1038">
                        <c:v>22.897777777777776</c:v>
                      </c:pt>
                      <c:pt idx="1039">
                        <c:v>17.100000000000009</c:v>
                      </c:pt>
                      <c:pt idx="1040">
                        <c:v>13.077777777777749</c:v>
                      </c:pt>
                      <c:pt idx="1041">
                        <c:v>15.376666666666688</c:v>
                      </c:pt>
                      <c:pt idx="1042">
                        <c:v>14.220000000000004</c:v>
                      </c:pt>
                      <c:pt idx="1043">
                        <c:v>13.764444444444473</c:v>
                      </c:pt>
                      <c:pt idx="1044">
                        <c:v>14.562222222222204</c:v>
                      </c:pt>
                      <c:pt idx="1045">
                        <c:v>21.377777777777794</c:v>
                      </c:pt>
                      <c:pt idx="1046">
                        <c:v>16.497777777777785</c:v>
                      </c:pt>
                      <c:pt idx="1047">
                        <c:v>10.245555555555541</c:v>
                      </c:pt>
                      <c:pt idx="1048">
                        <c:v>1.3855555555555554</c:v>
                      </c:pt>
                      <c:pt idx="1049">
                        <c:v>6.9788888888888794</c:v>
                      </c:pt>
                      <c:pt idx="1050">
                        <c:v>15.942222222222233</c:v>
                      </c:pt>
                      <c:pt idx="1051">
                        <c:v>15.416666666666648</c:v>
                      </c:pt>
                      <c:pt idx="1052">
                        <c:v>5.2800000000000162</c:v>
                      </c:pt>
                      <c:pt idx="1053">
                        <c:v>4.2499999999999964</c:v>
                      </c:pt>
                      <c:pt idx="1054">
                        <c:v>8.2399999999999896</c:v>
                      </c:pt>
                      <c:pt idx="1055">
                        <c:v>2.0000000000000129</c:v>
                      </c:pt>
                      <c:pt idx="1056">
                        <c:v>-9.389999999999981</c:v>
                      </c:pt>
                      <c:pt idx="1057">
                        <c:v>-13.884444444444426</c:v>
                      </c:pt>
                      <c:pt idx="1058">
                        <c:v>-1.0633333333333159</c:v>
                      </c:pt>
                      <c:pt idx="1059">
                        <c:v>7.3677777777777775</c:v>
                      </c:pt>
                      <c:pt idx="1060">
                        <c:v>16.845555555555539</c:v>
                      </c:pt>
                      <c:pt idx="1061">
                        <c:v>20.946666666666676</c:v>
                      </c:pt>
                      <c:pt idx="1062">
                        <c:v>26.683333333333337</c:v>
                      </c:pt>
                      <c:pt idx="1063">
                        <c:v>27.124444444444435</c:v>
                      </c:pt>
                      <c:pt idx="1064">
                        <c:v>22.793333333333361</c:v>
                      </c:pt>
                      <c:pt idx="1065">
                        <c:v>14.757777777777763</c:v>
                      </c:pt>
                      <c:pt idx="1066">
                        <c:v>20.102222222222224</c:v>
                      </c:pt>
                      <c:pt idx="1067">
                        <c:v>29.323333333333309</c:v>
                      </c:pt>
                      <c:pt idx="1068">
                        <c:v>39.985555555555557</c:v>
                      </c:pt>
                      <c:pt idx="1069">
                        <c:v>38.873333333333335</c:v>
                      </c:pt>
                      <c:pt idx="1070">
                        <c:v>37.773333333333319</c:v>
                      </c:pt>
                      <c:pt idx="1071">
                        <c:v>34.375555555555572</c:v>
                      </c:pt>
                      <c:pt idx="1072">
                        <c:v>34.109999999999978</c:v>
                      </c:pt>
                      <c:pt idx="1073">
                        <c:v>34.020000000000032</c:v>
                      </c:pt>
                      <c:pt idx="1074">
                        <c:v>28.29555555555557</c:v>
                      </c:pt>
                      <c:pt idx="1075">
                        <c:v>30.758888888888901</c:v>
                      </c:pt>
                      <c:pt idx="1076">
                        <c:v>44.965555555555575</c:v>
                      </c:pt>
                      <c:pt idx="1077">
                        <c:v>64.595555555555578</c:v>
                      </c:pt>
                      <c:pt idx="1078">
                        <c:v>69.271111111111111</c:v>
                      </c:pt>
                      <c:pt idx="1079">
                        <c:v>76.927777777777791</c:v>
                      </c:pt>
                      <c:pt idx="1080">
                        <c:v>90.568888888888921</c:v>
                      </c:pt>
                      <c:pt idx="1081">
                        <c:v>94.479999999999976</c:v>
                      </c:pt>
                      <c:pt idx="1082">
                        <c:v>84.799999999999969</c:v>
                      </c:pt>
                      <c:pt idx="1083">
                        <c:v>89.732222222222219</c:v>
                      </c:pt>
                      <c:pt idx="1084">
                        <c:v>106.30111111111108</c:v>
                      </c:pt>
                      <c:pt idx="1085">
                        <c:v>107.62666666666667</c:v>
                      </c:pt>
                      <c:pt idx="1086">
                        <c:v>87.367777777777803</c:v>
                      </c:pt>
                      <c:pt idx="1087">
                        <c:v>68.331111111111099</c:v>
                      </c:pt>
                      <c:pt idx="1088">
                        <c:v>84.342222222222247</c:v>
                      </c:pt>
                      <c:pt idx="1089">
                        <c:v>117.48555555555554</c:v>
                      </c:pt>
                      <c:pt idx="1090">
                        <c:v>151.66111111111107</c:v>
                      </c:pt>
                      <c:pt idx="1091">
                        <c:v>161.14222222222224</c:v>
                      </c:pt>
                      <c:pt idx="1092">
                        <c:v>149.79</c:v>
                      </c:pt>
                      <c:pt idx="1093">
                        <c:v>133.68111111111114</c:v>
                      </c:pt>
                      <c:pt idx="1094">
                        <c:v>119.38444444444444</c:v>
                      </c:pt>
                      <c:pt idx="1095">
                        <c:v>113.44555555555553</c:v>
                      </c:pt>
                      <c:pt idx="1096">
                        <c:v>125.68555555555554</c:v>
                      </c:pt>
                      <c:pt idx="1097">
                        <c:v>142.41777777777779</c:v>
                      </c:pt>
                      <c:pt idx="1098">
                        <c:v>135.19444444444443</c:v>
                      </c:pt>
                      <c:pt idx="1099">
                        <c:v>106.35111111111111</c:v>
                      </c:pt>
                      <c:pt idx="1100">
                        <c:v>86.958888888888865</c:v>
                      </c:pt>
                      <c:pt idx="1101">
                        <c:v>138.3111111111111</c:v>
                      </c:pt>
                      <c:pt idx="1102">
                        <c:v>183.49333333333334</c:v>
                      </c:pt>
                      <c:pt idx="1103">
                        <c:v>181.89666666666665</c:v>
                      </c:pt>
                      <c:pt idx="1104">
                        <c:v>136.35666666666665</c:v>
                      </c:pt>
                      <c:pt idx="1105">
                        <c:v>92.070000000000007</c:v>
                      </c:pt>
                      <c:pt idx="1106">
                        <c:v>73.013333333333335</c:v>
                      </c:pt>
                      <c:pt idx="1107">
                        <c:v>55.502222222222223</c:v>
                      </c:pt>
                      <c:pt idx="1108">
                        <c:v>35.967777777777805</c:v>
                      </c:pt>
                      <c:pt idx="1109">
                        <c:v>25.163333333333316</c:v>
                      </c:pt>
                      <c:pt idx="1110">
                        <c:v>33.66666666666665</c:v>
                      </c:pt>
                      <c:pt idx="1111">
                        <c:v>51.045555555555552</c:v>
                      </c:pt>
                      <c:pt idx="1112">
                        <c:v>53.641111111111137</c:v>
                      </c:pt>
                      <c:pt idx="1113">
                        <c:v>45.833333333333336</c:v>
                      </c:pt>
                      <c:pt idx="1114">
                        <c:v>37.708888888888858</c:v>
                      </c:pt>
                      <c:pt idx="1115">
                        <c:v>29.99333333333335</c:v>
                      </c:pt>
                      <c:pt idx="1116">
                        <c:v>22.358888888888874</c:v>
                      </c:pt>
                      <c:pt idx="1117">
                        <c:v>25.068888888888893</c:v>
                      </c:pt>
                      <c:pt idx="1118">
                        <c:v>34.461111111111116</c:v>
                      </c:pt>
                      <c:pt idx="1119">
                        <c:v>41.178888888888878</c:v>
                      </c:pt>
                      <c:pt idx="1120">
                        <c:v>45.71666666666664</c:v>
                      </c:pt>
                      <c:pt idx="1121">
                        <c:v>69.762222222222206</c:v>
                      </c:pt>
                      <c:pt idx="1122">
                        <c:v>94.73111111111109</c:v>
                      </c:pt>
                      <c:pt idx="1123">
                        <c:v>106.75555555555555</c:v>
                      </c:pt>
                      <c:pt idx="1124">
                        <c:v>101.88555555555554</c:v>
                      </c:pt>
                      <c:pt idx="1125">
                        <c:v>90.733333333333334</c:v>
                      </c:pt>
                      <c:pt idx="1126">
                        <c:v>84.151111111111092</c:v>
                      </c:pt>
                      <c:pt idx="1127">
                        <c:v>79.281111111111088</c:v>
                      </c:pt>
                      <c:pt idx="1128">
                        <c:v>70.765555555555551</c:v>
                      </c:pt>
                      <c:pt idx="1129">
                        <c:v>62.231111111111112</c:v>
                      </c:pt>
                      <c:pt idx="1130">
                        <c:v>57.435555555555574</c:v>
                      </c:pt>
                      <c:pt idx="1131">
                        <c:v>57.356666666666683</c:v>
                      </c:pt>
                      <c:pt idx="1132">
                        <c:v>53.848888888888894</c:v>
                      </c:pt>
                      <c:pt idx="1133">
                        <c:v>44.455555555555542</c:v>
                      </c:pt>
                      <c:pt idx="1134">
                        <c:v>37.511111111111106</c:v>
                      </c:pt>
                      <c:pt idx="1135">
                        <c:v>43.346666666666657</c:v>
                      </c:pt>
                      <c:pt idx="1136">
                        <c:v>68.898888888888905</c:v>
                      </c:pt>
                      <c:pt idx="1137">
                        <c:v>92.667777777777815</c:v>
                      </c:pt>
                      <c:pt idx="1138">
                        <c:v>107.21</c:v>
                      </c:pt>
                      <c:pt idx="1139">
                        <c:v>101.74</c:v>
                      </c:pt>
                      <c:pt idx="1140">
                        <c:v>89.67</c:v>
                      </c:pt>
                      <c:pt idx="1141">
                        <c:v>67.972222222222229</c:v>
                      </c:pt>
                      <c:pt idx="1142">
                        <c:v>50.862222222222215</c:v>
                      </c:pt>
                      <c:pt idx="1143">
                        <c:v>37.197777777777766</c:v>
                      </c:pt>
                      <c:pt idx="1144">
                        <c:v>37.673333333333346</c:v>
                      </c:pt>
                      <c:pt idx="1145">
                        <c:v>47.577777777777762</c:v>
                      </c:pt>
                      <c:pt idx="1146">
                        <c:v>57.058888888888895</c:v>
                      </c:pt>
                      <c:pt idx="1147">
                        <c:v>60.016666666666652</c:v>
                      </c:pt>
                      <c:pt idx="1148">
                        <c:v>57.238888888888916</c:v>
                      </c:pt>
                      <c:pt idx="1149">
                        <c:v>49.462222222222238</c:v>
                      </c:pt>
                      <c:pt idx="1150">
                        <c:v>53.072222222222216</c:v>
                      </c:pt>
                      <c:pt idx="1151">
                        <c:v>62.387777777777764</c:v>
                      </c:pt>
                      <c:pt idx="1152">
                        <c:v>67.648888888888891</c:v>
                      </c:pt>
                      <c:pt idx="1153">
                        <c:v>54.474444444444465</c:v>
                      </c:pt>
                      <c:pt idx="1154">
                        <c:v>33.245555555555548</c:v>
                      </c:pt>
                      <c:pt idx="1155">
                        <c:v>22.795555555555552</c:v>
                      </c:pt>
                      <c:pt idx="1156">
                        <c:v>19.078888888888905</c:v>
                      </c:pt>
                      <c:pt idx="1157">
                        <c:v>19.82555555555555</c:v>
                      </c:pt>
                      <c:pt idx="1158">
                        <c:v>16.168888888888883</c:v>
                      </c:pt>
                      <c:pt idx="1159">
                        <c:v>9.2500000000000036</c:v>
                      </c:pt>
                      <c:pt idx="1160">
                        <c:v>9.2300000000000022</c:v>
                      </c:pt>
                      <c:pt idx="1161">
                        <c:v>26.895555555555564</c:v>
                      </c:pt>
                      <c:pt idx="1162">
                        <c:v>46.704444444444427</c:v>
                      </c:pt>
                      <c:pt idx="1163">
                        <c:v>59.781111111111102</c:v>
                      </c:pt>
                      <c:pt idx="1164">
                        <c:v>57.386666666666656</c:v>
                      </c:pt>
                      <c:pt idx="1165">
                        <c:v>43.918888888888908</c:v>
                      </c:pt>
                      <c:pt idx="1166">
                        <c:v>27.135555555555552</c:v>
                      </c:pt>
                      <c:pt idx="1167">
                        <c:v>21.096666666666653</c:v>
                      </c:pt>
                      <c:pt idx="1168">
                        <c:v>25.298888888888872</c:v>
                      </c:pt>
                      <c:pt idx="1169">
                        <c:v>33.058888888888909</c:v>
                      </c:pt>
                      <c:pt idx="1170">
                        <c:v>40.991111111111103</c:v>
                      </c:pt>
                      <c:pt idx="1171">
                        <c:v>46.254444444444438</c:v>
                      </c:pt>
                      <c:pt idx="1172">
                        <c:v>45.577777777777762</c:v>
                      </c:pt>
                      <c:pt idx="1173">
                        <c:v>40.569999999999986</c:v>
                      </c:pt>
                      <c:pt idx="1174">
                        <c:v>33.490000000000009</c:v>
                      </c:pt>
                      <c:pt idx="1175">
                        <c:v>32.597777777777758</c:v>
                      </c:pt>
                      <c:pt idx="1176">
                        <c:v>31.946666666666658</c:v>
                      </c:pt>
                      <c:pt idx="1177">
                        <c:v>22.855555555555554</c:v>
                      </c:pt>
                      <c:pt idx="1178">
                        <c:v>13.70999999999998</c:v>
                      </c:pt>
                      <c:pt idx="1179">
                        <c:v>5.6244444444444612</c:v>
                      </c:pt>
                      <c:pt idx="1180">
                        <c:v>4.7022222222222219</c:v>
                      </c:pt>
                      <c:pt idx="1181">
                        <c:v>6.0477777777777497</c:v>
                      </c:pt>
                      <c:pt idx="1182">
                        <c:v>16.648888888888887</c:v>
                      </c:pt>
                      <c:pt idx="1183">
                        <c:v>23.384444444444423</c:v>
                      </c:pt>
                      <c:pt idx="1184">
                        <c:v>21.760000000000009</c:v>
                      </c:pt>
                      <c:pt idx="1185">
                        <c:v>12.211111111111103</c:v>
                      </c:pt>
                      <c:pt idx="1186">
                        <c:v>4.8911111111110905</c:v>
                      </c:pt>
                      <c:pt idx="1187">
                        <c:v>2.7799999999999785</c:v>
                      </c:pt>
                      <c:pt idx="1188">
                        <c:v>-3.2166666666666779</c:v>
                      </c:pt>
                      <c:pt idx="1189">
                        <c:v>-4.3577777777777875</c:v>
                      </c:pt>
                      <c:pt idx="1190">
                        <c:v>4.9388888888889158</c:v>
                      </c:pt>
                      <c:pt idx="1191">
                        <c:v>25.387777777777767</c:v>
                      </c:pt>
                      <c:pt idx="1192">
                        <c:v>40.453333333333369</c:v>
                      </c:pt>
                      <c:pt idx="1193">
                        <c:v>47.382222222222218</c:v>
                      </c:pt>
                      <c:pt idx="1194">
                        <c:v>44.443333333333349</c:v>
                      </c:pt>
                      <c:pt idx="1195">
                        <c:v>30.816666666666649</c:v>
                      </c:pt>
                      <c:pt idx="1196">
                        <c:v>15.893333333333338</c:v>
                      </c:pt>
                      <c:pt idx="1197">
                        <c:v>10.261111111111104</c:v>
                      </c:pt>
                      <c:pt idx="1198">
                        <c:v>10.441111111111111</c:v>
                      </c:pt>
                      <c:pt idx="1199">
                        <c:v>6.2088888888888638</c:v>
                      </c:pt>
                      <c:pt idx="1200">
                        <c:v>-0.51333333333334374</c:v>
                      </c:pt>
                      <c:pt idx="1201">
                        <c:v>-3.1522222222222389</c:v>
                      </c:pt>
                      <c:pt idx="1202">
                        <c:v>-8.0633333333333166</c:v>
                      </c:pt>
                      <c:pt idx="1203">
                        <c:v>-15.151111111111126</c:v>
                      </c:pt>
                      <c:pt idx="1204">
                        <c:v>-20.544444444444448</c:v>
                      </c:pt>
                      <c:pt idx="1205">
                        <c:v>-18.291111111111128</c:v>
                      </c:pt>
                      <c:pt idx="1206">
                        <c:v>-6.6988888888889013</c:v>
                      </c:pt>
                      <c:pt idx="1207">
                        <c:v>7.6188888888888942</c:v>
                      </c:pt>
                      <c:pt idx="1208">
                        <c:v>2.9455555555555386</c:v>
                      </c:pt>
                      <c:pt idx="1209">
                        <c:v>-6.4211111111111263</c:v>
                      </c:pt>
                      <c:pt idx="1210">
                        <c:v>-8.2088888888888949</c:v>
                      </c:pt>
                      <c:pt idx="1211">
                        <c:v>7.9400000000000075</c:v>
                      </c:pt>
                      <c:pt idx="1212">
                        <c:v>25.977777777777771</c:v>
                      </c:pt>
                      <c:pt idx="1213">
                        <c:v>32.09222222222224</c:v>
                      </c:pt>
                      <c:pt idx="1214">
                        <c:v>23.939999999999998</c:v>
                      </c:pt>
                      <c:pt idx="1215">
                        <c:v>12.895555555555562</c:v>
                      </c:pt>
                      <c:pt idx="1216">
                        <c:v>12.04444444444443</c:v>
                      </c:pt>
                      <c:pt idx="1217">
                        <c:v>9.2155555555555626</c:v>
                      </c:pt>
                      <c:pt idx="1218">
                        <c:v>5.6933333333333467</c:v>
                      </c:pt>
                      <c:pt idx="1219">
                        <c:v>1.9788888888888863</c:v>
                      </c:pt>
                      <c:pt idx="1220">
                        <c:v>-6.0311111111111204</c:v>
                      </c:pt>
                      <c:pt idx="1221">
                        <c:v>-12.865555555555572</c:v>
                      </c:pt>
                      <c:pt idx="1222">
                        <c:v>-8.8055555555555447</c:v>
                      </c:pt>
                      <c:pt idx="1223">
                        <c:v>6.3744444444444577</c:v>
                      </c:pt>
                      <c:pt idx="1224">
                        <c:v>16.326666666666643</c:v>
                      </c:pt>
                      <c:pt idx="1225">
                        <c:v>14.392222222222232</c:v>
                      </c:pt>
                      <c:pt idx="1226">
                        <c:v>7.4977777777777552</c:v>
                      </c:pt>
                      <c:pt idx="1227">
                        <c:v>4.4077777777777918</c:v>
                      </c:pt>
                      <c:pt idx="1228">
                        <c:v>6.2911111111111024</c:v>
                      </c:pt>
                      <c:pt idx="1229">
                        <c:v>15.506666666666684</c:v>
                      </c:pt>
                      <c:pt idx="1230">
                        <c:v>15.782222222222245</c:v>
                      </c:pt>
                      <c:pt idx="1231">
                        <c:v>7.9422222222222025</c:v>
                      </c:pt>
                      <c:pt idx="1232">
                        <c:v>1.6277777777777789</c:v>
                      </c:pt>
                      <c:pt idx="1233">
                        <c:v>-0.9933333333333394</c:v>
                      </c:pt>
                      <c:pt idx="1234">
                        <c:v>-8.3033333333333221</c:v>
                      </c:pt>
                      <c:pt idx="1235">
                        <c:v>-8.8699999999999886</c:v>
                      </c:pt>
                      <c:pt idx="1236">
                        <c:v>-0.30333333333333518</c:v>
                      </c:pt>
                      <c:pt idx="1237">
                        <c:v>13.918888888888892</c:v>
                      </c:pt>
                      <c:pt idx="1238">
                        <c:v>19.032222222222217</c:v>
                      </c:pt>
                      <c:pt idx="1239">
                        <c:v>21.573333333333352</c:v>
                      </c:pt>
                      <c:pt idx="1240">
                        <c:v>14.934444444444431</c:v>
                      </c:pt>
                      <c:pt idx="1241">
                        <c:v>7.2088888888889073</c:v>
                      </c:pt>
                      <c:pt idx="1242">
                        <c:v>0.43333333333333118</c:v>
                      </c:pt>
                      <c:pt idx="1243">
                        <c:v>-3.0000000000000031</c:v>
                      </c:pt>
                      <c:pt idx="1244">
                        <c:v>-5.1188888888888791</c:v>
                      </c:pt>
                      <c:pt idx="1245">
                        <c:v>-6.4088888888888862</c:v>
                      </c:pt>
                      <c:pt idx="1246">
                        <c:v>-7.5611111111111127</c:v>
                      </c:pt>
                      <c:pt idx="1247">
                        <c:v>-3.3888888888888857</c:v>
                      </c:pt>
                      <c:pt idx="1248">
                        <c:v>-5.5144444444444503</c:v>
                      </c:pt>
                      <c:pt idx="1249">
                        <c:v>-12.953333333333314</c:v>
                      </c:pt>
                      <c:pt idx="1250">
                        <c:v>-17.883333333333322</c:v>
                      </c:pt>
                      <c:pt idx="1251">
                        <c:v>-8.9255555555555706</c:v>
                      </c:pt>
                      <c:pt idx="1252">
                        <c:v>-1.2322222222222063</c:v>
                      </c:pt>
                      <c:pt idx="1253">
                        <c:v>-1.9733333333333387</c:v>
                      </c:pt>
                      <c:pt idx="1254">
                        <c:v>-9.125555555555545</c:v>
                      </c:pt>
                      <c:pt idx="1255">
                        <c:v>-11.497777777777779</c:v>
                      </c:pt>
                      <c:pt idx="1256">
                        <c:v>-11.892222222222243</c:v>
                      </c:pt>
                      <c:pt idx="1257">
                        <c:v>-5.5011111111111104</c:v>
                      </c:pt>
                      <c:pt idx="1258">
                        <c:v>-7.8255555555555496</c:v>
                      </c:pt>
                      <c:pt idx="1259">
                        <c:v>-15.164444444444451</c:v>
                      </c:pt>
                      <c:pt idx="1260">
                        <c:v>-22.254444444444449</c:v>
                      </c:pt>
                      <c:pt idx="1261">
                        <c:v>-24.802222222222223</c:v>
                      </c:pt>
                      <c:pt idx="1262">
                        <c:v>-23.399999999999974</c:v>
                      </c:pt>
                      <c:pt idx="1263">
                        <c:v>-20.667777777777772</c:v>
                      </c:pt>
                      <c:pt idx="1264">
                        <c:v>-21.444444444444457</c:v>
                      </c:pt>
                      <c:pt idx="1265">
                        <c:v>-25.035555555555561</c:v>
                      </c:pt>
                      <c:pt idx="1266">
                        <c:v>-21.916666666666668</c:v>
                      </c:pt>
                      <c:pt idx="1267">
                        <c:v>-18.738888888888876</c:v>
                      </c:pt>
                      <c:pt idx="1268">
                        <c:v>-15.291111111111102</c:v>
                      </c:pt>
                      <c:pt idx="1269">
                        <c:v>-14.389999999999995</c:v>
                      </c:pt>
                      <c:pt idx="1270">
                        <c:v>-13.682222222222217</c:v>
                      </c:pt>
                      <c:pt idx="1271">
                        <c:v>-16.108888888888902</c:v>
                      </c:pt>
                      <c:pt idx="1272">
                        <c:v>-15.664444444444456</c:v>
                      </c:pt>
                      <c:pt idx="1273">
                        <c:v>-13.868888888888897</c:v>
                      </c:pt>
                      <c:pt idx="1274">
                        <c:v>-13.643333333333345</c:v>
                      </c:pt>
                      <c:pt idx="1275">
                        <c:v>-19.934444444444452</c:v>
                      </c:pt>
                      <c:pt idx="1276">
                        <c:v>-24.384444444444437</c:v>
                      </c:pt>
                      <c:pt idx="1277">
                        <c:v>-21.917777777777776</c:v>
                      </c:pt>
                      <c:pt idx="1278">
                        <c:v>-16.91555555555556</c:v>
                      </c:pt>
                      <c:pt idx="1279">
                        <c:v>-14.959999999999988</c:v>
                      </c:pt>
                      <c:pt idx="1280">
                        <c:v>-10.421111111111093</c:v>
                      </c:pt>
                      <c:pt idx="1281">
                        <c:v>-11.16888888888888</c:v>
                      </c:pt>
                      <c:pt idx="1282">
                        <c:v>-15.968888888888879</c:v>
                      </c:pt>
                      <c:pt idx="1283">
                        <c:v>-17.042222222222211</c:v>
                      </c:pt>
                      <c:pt idx="1284">
                        <c:v>-15.726666666666679</c:v>
                      </c:pt>
                      <c:pt idx="1285">
                        <c:v>-10.85777777777777</c:v>
                      </c:pt>
                      <c:pt idx="1286">
                        <c:v>-2.753333333333321</c:v>
                      </c:pt>
                      <c:pt idx="1287">
                        <c:v>-3.546666666666674</c:v>
                      </c:pt>
                      <c:pt idx="1288">
                        <c:v>-9.9022222222222265</c:v>
                      </c:pt>
                      <c:pt idx="1289">
                        <c:v>-8.6933333333333405</c:v>
                      </c:pt>
                      <c:pt idx="1290">
                        <c:v>-3.8988888888888709</c:v>
                      </c:pt>
                      <c:pt idx="1291">
                        <c:v>-7.1133333333333253</c:v>
                      </c:pt>
                      <c:pt idx="1292">
                        <c:v>-8.7788888888888774</c:v>
                      </c:pt>
                      <c:pt idx="1293">
                        <c:v>-13.368888888888888</c:v>
                      </c:pt>
                      <c:pt idx="1294">
                        <c:v>-12.486666666666659</c:v>
                      </c:pt>
                      <c:pt idx="1295">
                        <c:v>-16.034444444444429</c:v>
                      </c:pt>
                      <c:pt idx="1296">
                        <c:v>-14.892222222222214</c:v>
                      </c:pt>
                      <c:pt idx="1297">
                        <c:v>-11.38222222222222</c:v>
                      </c:pt>
                      <c:pt idx="1298">
                        <c:v>-15.024444444444461</c:v>
                      </c:pt>
                      <c:pt idx="1299">
                        <c:v>-17.443333333333332</c:v>
                      </c:pt>
                      <c:pt idx="1300">
                        <c:v>6.6666666666653399E-2</c:v>
                      </c:pt>
                      <c:pt idx="1301">
                        <c:v>14.943333333333348</c:v>
                      </c:pt>
                      <c:pt idx="1302">
                        <c:v>15.907777777777794</c:v>
                      </c:pt>
                      <c:pt idx="1303">
                        <c:v>5.1899999999999951</c:v>
                      </c:pt>
                      <c:pt idx="1304">
                        <c:v>-2.4399999999999977</c:v>
                      </c:pt>
                      <c:pt idx="1305">
                        <c:v>-9.7844444444444321</c:v>
                      </c:pt>
                      <c:pt idx="1306">
                        <c:v>-7.1488888888888864</c:v>
                      </c:pt>
                      <c:pt idx="1307">
                        <c:v>-3.4455555555555608</c:v>
                      </c:pt>
                      <c:pt idx="1308">
                        <c:v>-14.211111111111107</c:v>
                      </c:pt>
                      <c:pt idx="1309">
                        <c:v>-21.882222222222236</c:v>
                      </c:pt>
                      <c:pt idx="1310">
                        <c:v>-19.321111111111122</c:v>
                      </c:pt>
                      <c:pt idx="1311">
                        <c:v>-10.041111111111098</c:v>
                      </c:pt>
                      <c:pt idx="1312">
                        <c:v>-14.763333333333327</c:v>
                      </c:pt>
                      <c:pt idx="1313">
                        <c:v>-16.858888888888895</c:v>
                      </c:pt>
                      <c:pt idx="1314">
                        <c:v>-16.837777777777774</c:v>
                      </c:pt>
                      <c:pt idx="1315">
                        <c:v>-19.783333333333335</c:v>
                      </c:pt>
                      <c:pt idx="1316">
                        <c:v>-29.361111111111114</c:v>
                      </c:pt>
                      <c:pt idx="1317">
                        <c:v>-29.036666666666672</c:v>
                      </c:pt>
                      <c:pt idx="1318">
                        <c:v>-22.625555555555554</c:v>
                      </c:pt>
                      <c:pt idx="1319">
                        <c:v>-12.589999999999984</c:v>
                      </c:pt>
                      <c:pt idx="1320">
                        <c:v>-7.7900000000000018</c:v>
                      </c:pt>
                      <c:pt idx="1321">
                        <c:v>-7.303333333333323</c:v>
                      </c:pt>
                      <c:pt idx="1322">
                        <c:v>-6.0355555555555478</c:v>
                      </c:pt>
                      <c:pt idx="1323">
                        <c:v>0</c:v>
                      </c:pt>
                      <c:pt idx="1324">
                        <c:v>-0.19000000000001668</c:v>
                      </c:pt>
                      <c:pt idx="1325">
                        <c:v>-3.5811111111111225</c:v>
                      </c:pt>
                      <c:pt idx="1326">
                        <c:v>-22.658888888888896</c:v>
                      </c:pt>
                      <c:pt idx="1327">
                        <c:v>-249.7847777777778</c:v>
                      </c:pt>
                    </c:numCache>
                  </c:numRef>
                </c:yVal>
                <c:smooth val="0"/>
                <c:extLst>
                  <c:ext xmlns:c16="http://schemas.microsoft.com/office/drawing/2014/chart" uri="{C3380CC4-5D6E-409C-BE32-E72D297353CC}">
                    <c16:uniqueId val="{00000001-1DAE-45E5-BF1A-3B721A8635F4}"/>
                  </c:ext>
                </c:extLst>
              </c15:ser>
            </c15:filteredScatterSeries>
            <c15:filteredScatterSeries>
              <c15:ser>
                <c:idx val="4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'SiO2 25 sccm Averages'!$F$2</c15:sqref>
                        </c15:formulaRef>
                      </c:ext>
                    </c:extLst>
                    <c:strCache>
                      <c:ptCount val="1"/>
                      <c:pt idx="0">
                        <c:v>15 min</c:v>
                      </c:pt>
                    </c:strCache>
                  </c:strRef>
                </c:tx>
                <c:spPr>
                  <a:ln w="19050" cap="rnd">
                    <a:solidFill>
                      <a:schemeClr val="accent5"/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'SiO2 25 sccm Averages'!$A$3:$A$1330</c15:sqref>
                        </c15:formulaRef>
                      </c:ext>
                    </c:extLst>
                    <c:numCache>
                      <c:formatCode>General</c:formatCode>
                      <c:ptCount val="1328"/>
                      <c:pt idx="0">
                        <c:v>184</c:v>
                      </c:pt>
                      <c:pt idx="1">
                        <c:v>184.5</c:v>
                      </c:pt>
                      <c:pt idx="2">
                        <c:v>185</c:v>
                      </c:pt>
                      <c:pt idx="3">
                        <c:v>185.5</c:v>
                      </c:pt>
                      <c:pt idx="4">
                        <c:v>186</c:v>
                      </c:pt>
                      <c:pt idx="5">
                        <c:v>186.5</c:v>
                      </c:pt>
                      <c:pt idx="6">
                        <c:v>187</c:v>
                      </c:pt>
                      <c:pt idx="7">
                        <c:v>187.5</c:v>
                      </c:pt>
                      <c:pt idx="8">
                        <c:v>188</c:v>
                      </c:pt>
                      <c:pt idx="9">
                        <c:v>188.5</c:v>
                      </c:pt>
                      <c:pt idx="10">
                        <c:v>189</c:v>
                      </c:pt>
                      <c:pt idx="11">
                        <c:v>189.5</c:v>
                      </c:pt>
                      <c:pt idx="12">
                        <c:v>190</c:v>
                      </c:pt>
                      <c:pt idx="13">
                        <c:v>190.5</c:v>
                      </c:pt>
                      <c:pt idx="14">
                        <c:v>191</c:v>
                      </c:pt>
                      <c:pt idx="15">
                        <c:v>191.5</c:v>
                      </c:pt>
                      <c:pt idx="16">
                        <c:v>192</c:v>
                      </c:pt>
                      <c:pt idx="17">
                        <c:v>192.5</c:v>
                      </c:pt>
                      <c:pt idx="18">
                        <c:v>193</c:v>
                      </c:pt>
                      <c:pt idx="19">
                        <c:v>193.5</c:v>
                      </c:pt>
                      <c:pt idx="20">
                        <c:v>194</c:v>
                      </c:pt>
                      <c:pt idx="21">
                        <c:v>194.5</c:v>
                      </c:pt>
                      <c:pt idx="22">
                        <c:v>195</c:v>
                      </c:pt>
                      <c:pt idx="23">
                        <c:v>195.5</c:v>
                      </c:pt>
                      <c:pt idx="24">
                        <c:v>196</c:v>
                      </c:pt>
                      <c:pt idx="25">
                        <c:v>196.5</c:v>
                      </c:pt>
                      <c:pt idx="26">
                        <c:v>197</c:v>
                      </c:pt>
                      <c:pt idx="27">
                        <c:v>197.5</c:v>
                      </c:pt>
                      <c:pt idx="28">
                        <c:v>198</c:v>
                      </c:pt>
                      <c:pt idx="29">
                        <c:v>198.5</c:v>
                      </c:pt>
                      <c:pt idx="30">
                        <c:v>199</c:v>
                      </c:pt>
                      <c:pt idx="31">
                        <c:v>199.5</c:v>
                      </c:pt>
                      <c:pt idx="32">
                        <c:v>200</c:v>
                      </c:pt>
                      <c:pt idx="33">
                        <c:v>200.5</c:v>
                      </c:pt>
                      <c:pt idx="34">
                        <c:v>201</c:v>
                      </c:pt>
                      <c:pt idx="35">
                        <c:v>201.5</c:v>
                      </c:pt>
                      <c:pt idx="36">
                        <c:v>202</c:v>
                      </c:pt>
                      <c:pt idx="37">
                        <c:v>202.5</c:v>
                      </c:pt>
                      <c:pt idx="38">
                        <c:v>203</c:v>
                      </c:pt>
                      <c:pt idx="39">
                        <c:v>203.5</c:v>
                      </c:pt>
                      <c:pt idx="40">
                        <c:v>204</c:v>
                      </c:pt>
                      <c:pt idx="41">
                        <c:v>204.5</c:v>
                      </c:pt>
                      <c:pt idx="42">
                        <c:v>205</c:v>
                      </c:pt>
                      <c:pt idx="43">
                        <c:v>205.5</c:v>
                      </c:pt>
                      <c:pt idx="44">
                        <c:v>206</c:v>
                      </c:pt>
                      <c:pt idx="45">
                        <c:v>206.5</c:v>
                      </c:pt>
                      <c:pt idx="46">
                        <c:v>207</c:v>
                      </c:pt>
                      <c:pt idx="47">
                        <c:v>207.5</c:v>
                      </c:pt>
                      <c:pt idx="48">
                        <c:v>208</c:v>
                      </c:pt>
                      <c:pt idx="49">
                        <c:v>208.5</c:v>
                      </c:pt>
                      <c:pt idx="50">
                        <c:v>209</c:v>
                      </c:pt>
                      <c:pt idx="51">
                        <c:v>209.5</c:v>
                      </c:pt>
                      <c:pt idx="52">
                        <c:v>210</c:v>
                      </c:pt>
                      <c:pt idx="53">
                        <c:v>210.5</c:v>
                      </c:pt>
                      <c:pt idx="54">
                        <c:v>211</c:v>
                      </c:pt>
                      <c:pt idx="55">
                        <c:v>211.5</c:v>
                      </c:pt>
                      <c:pt idx="56">
                        <c:v>212</c:v>
                      </c:pt>
                      <c:pt idx="57">
                        <c:v>212.5</c:v>
                      </c:pt>
                      <c:pt idx="58">
                        <c:v>213</c:v>
                      </c:pt>
                      <c:pt idx="59">
                        <c:v>213.5</c:v>
                      </c:pt>
                      <c:pt idx="60">
                        <c:v>214</c:v>
                      </c:pt>
                      <c:pt idx="61">
                        <c:v>214.5</c:v>
                      </c:pt>
                      <c:pt idx="62">
                        <c:v>215</c:v>
                      </c:pt>
                      <c:pt idx="63">
                        <c:v>215.5</c:v>
                      </c:pt>
                      <c:pt idx="64">
                        <c:v>216</c:v>
                      </c:pt>
                      <c:pt idx="65">
                        <c:v>216.5</c:v>
                      </c:pt>
                      <c:pt idx="66">
                        <c:v>217</c:v>
                      </c:pt>
                      <c:pt idx="67">
                        <c:v>217.5</c:v>
                      </c:pt>
                      <c:pt idx="68">
                        <c:v>218</c:v>
                      </c:pt>
                      <c:pt idx="69">
                        <c:v>218.5</c:v>
                      </c:pt>
                      <c:pt idx="70">
                        <c:v>219</c:v>
                      </c:pt>
                      <c:pt idx="71">
                        <c:v>219.5</c:v>
                      </c:pt>
                      <c:pt idx="72">
                        <c:v>220</c:v>
                      </c:pt>
                      <c:pt idx="73">
                        <c:v>220.5</c:v>
                      </c:pt>
                      <c:pt idx="74">
                        <c:v>221</c:v>
                      </c:pt>
                      <c:pt idx="75">
                        <c:v>221.5</c:v>
                      </c:pt>
                      <c:pt idx="76">
                        <c:v>222</c:v>
                      </c:pt>
                      <c:pt idx="77">
                        <c:v>222.5</c:v>
                      </c:pt>
                      <c:pt idx="78">
                        <c:v>223</c:v>
                      </c:pt>
                      <c:pt idx="79">
                        <c:v>223.5</c:v>
                      </c:pt>
                      <c:pt idx="80">
                        <c:v>224</c:v>
                      </c:pt>
                      <c:pt idx="81">
                        <c:v>224.5</c:v>
                      </c:pt>
                      <c:pt idx="82">
                        <c:v>225</c:v>
                      </c:pt>
                      <c:pt idx="83">
                        <c:v>225.5</c:v>
                      </c:pt>
                      <c:pt idx="84">
                        <c:v>226</c:v>
                      </c:pt>
                      <c:pt idx="85">
                        <c:v>226.5</c:v>
                      </c:pt>
                      <c:pt idx="86">
                        <c:v>227</c:v>
                      </c:pt>
                      <c:pt idx="87">
                        <c:v>227.5</c:v>
                      </c:pt>
                      <c:pt idx="88">
                        <c:v>228</c:v>
                      </c:pt>
                      <c:pt idx="89">
                        <c:v>228.5</c:v>
                      </c:pt>
                      <c:pt idx="90">
                        <c:v>229</c:v>
                      </c:pt>
                      <c:pt idx="91">
                        <c:v>229.5</c:v>
                      </c:pt>
                      <c:pt idx="92">
                        <c:v>230</c:v>
                      </c:pt>
                      <c:pt idx="93">
                        <c:v>230.5</c:v>
                      </c:pt>
                      <c:pt idx="94">
                        <c:v>231</c:v>
                      </c:pt>
                      <c:pt idx="95">
                        <c:v>231.5</c:v>
                      </c:pt>
                      <c:pt idx="96">
                        <c:v>232</c:v>
                      </c:pt>
                      <c:pt idx="97">
                        <c:v>232.5</c:v>
                      </c:pt>
                      <c:pt idx="98">
                        <c:v>233</c:v>
                      </c:pt>
                      <c:pt idx="99">
                        <c:v>233.5</c:v>
                      </c:pt>
                      <c:pt idx="100">
                        <c:v>234</c:v>
                      </c:pt>
                      <c:pt idx="101">
                        <c:v>234.5</c:v>
                      </c:pt>
                      <c:pt idx="102">
                        <c:v>235</c:v>
                      </c:pt>
                      <c:pt idx="103">
                        <c:v>235.5</c:v>
                      </c:pt>
                      <c:pt idx="104">
                        <c:v>236</c:v>
                      </c:pt>
                      <c:pt idx="105">
                        <c:v>236.5</c:v>
                      </c:pt>
                      <c:pt idx="106">
                        <c:v>237</c:v>
                      </c:pt>
                      <c:pt idx="107">
                        <c:v>237.5</c:v>
                      </c:pt>
                      <c:pt idx="108">
                        <c:v>238</c:v>
                      </c:pt>
                      <c:pt idx="109">
                        <c:v>238.5</c:v>
                      </c:pt>
                      <c:pt idx="110">
                        <c:v>239</c:v>
                      </c:pt>
                      <c:pt idx="111">
                        <c:v>239.5</c:v>
                      </c:pt>
                      <c:pt idx="112">
                        <c:v>240</c:v>
                      </c:pt>
                      <c:pt idx="113">
                        <c:v>240.5</c:v>
                      </c:pt>
                      <c:pt idx="114">
                        <c:v>241</c:v>
                      </c:pt>
                      <c:pt idx="115">
                        <c:v>241.5</c:v>
                      </c:pt>
                      <c:pt idx="116">
                        <c:v>242</c:v>
                      </c:pt>
                      <c:pt idx="117">
                        <c:v>242.5</c:v>
                      </c:pt>
                      <c:pt idx="118">
                        <c:v>243</c:v>
                      </c:pt>
                      <c:pt idx="119">
                        <c:v>243.5</c:v>
                      </c:pt>
                      <c:pt idx="120">
                        <c:v>244</c:v>
                      </c:pt>
                      <c:pt idx="121">
                        <c:v>244.5</c:v>
                      </c:pt>
                      <c:pt idx="122">
                        <c:v>245</c:v>
                      </c:pt>
                      <c:pt idx="123">
                        <c:v>245.5</c:v>
                      </c:pt>
                      <c:pt idx="124">
                        <c:v>246</c:v>
                      </c:pt>
                      <c:pt idx="125">
                        <c:v>246.5</c:v>
                      </c:pt>
                      <c:pt idx="126">
                        <c:v>247</c:v>
                      </c:pt>
                      <c:pt idx="127">
                        <c:v>247.5</c:v>
                      </c:pt>
                      <c:pt idx="128">
                        <c:v>248</c:v>
                      </c:pt>
                      <c:pt idx="129">
                        <c:v>248.5</c:v>
                      </c:pt>
                      <c:pt idx="130">
                        <c:v>249</c:v>
                      </c:pt>
                      <c:pt idx="131">
                        <c:v>249.5</c:v>
                      </c:pt>
                      <c:pt idx="132">
                        <c:v>250</c:v>
                      </c:pt>
                      <c:pt idx="133">
                        <c:v>250.5</c:v>
                      </c:pt>
                      <c:pt idx="134">
                        <c:v>251</c:v>
                      </c:pt>
                      <c:pt idx="135">
                        <c:v>251.5</c:v>
                      </c:pt>
                      <c:pt idx="136">
                        <c:v>252</c:v>
                      </c:pt>
                      <c:pt idx="137">
                        <c:v>252.5</c:v>
                      </c:pt>
                      <c:pt idx="138">
                        <c:v>253</c:v>
                      </c:pt>
                      <c:pt idx="139">
                        <c:v>253.5</c:v>
                      </c:pt>
                      <c:pt idx="140">
                        <c:v>254</c:v>
                      </c:pt>
                      <c:pt idx="141">
                        <c:v>254.5</c:v>
                      </c:pt>
                      <c:pt idx="142">
                        <c:v>255</c:v>
                      </c:pt>
                      <c:pt idx="143">
                        <c:v>255.5</c:v>
                      </c:pt>
                      <c:pt idx="144">
                        <c:v>256</c:v>
                      </c:pt>
                      <c:pt idx="145">
                        <c:v>256.5</c:v>
                      </c:pt>
                      <c:pt idx="146">
                        <c:v>257</c:v>
                      </c:pt>
                      <c:pt idx="147">
                        <c:v>257.5</c:v>
                      </c:pt>
                      <c:pt idx="148">
                        <c:v>258</c:v>
                      </c:pt>
                      <c:pt idx="149">
                        <c:v>258.5</c:v>
                      </c:pt>
                      <c:pt idx="150">
                        <c:v>259</c:v>
                      </c:pt>
                      <c:pt idx="151">
                        <c:v>259.5</c:v>
                      </c:pt>
                      <c:pt idx="152">
                        <c:v>260</c:v>
                      </c:pt>
                      <c:pt idx="153">
                        <c:v>260.5</c:v>
                      </c:pt>
                      <c:pt idx="154">
                        <c:v>261</c:v>
                      </c:pt>
                      <c:pt idx="155">
                        <c:v>261.5</c:v>
                      </c:pt>
                      <c:pt idx="156">
                        <c:v>262</c:v>
                      </c:pt>
                      <c:pt idx="157">
                        <c:v>262.5</c:v>
                      </c:pt>
                      <c:pt idx="158">
                        <c:v>263</c:v>
                      </c:pt>
                      <c:pt idx="159">
                        <c:v>263.5</c:v>
                      </c:pt>
                      <c:pt idx="160">
                        <c:v>264</c:v>
                      </c:pt>
                      <c:pt idx="161">
                        <c:v>264.5</c:v>
                      </c:pt>
                      <c:pt idx="162">
                        <c:v>265</c:v>
                      </c:pt>
                      <c:pt idx="163">
                        <c:v>265.5</c:v>
                      </c:pt>
                      <c:pt idx="164">
                        <c:v>266</c:v>
                      </c:pt>
                      <c:pt idx="165">
                        <c:v>266.5</c:v>
                      </c:pt>
                      <c:pt idx="166">
                        <c:v>267</c:v>
                      </c:pt>
                      <c:pt idx="167">
                        <c:v>267.5</c:v>
                      </c:pt>
                      <c:pt idx="168">
                        <c:v>268</c:v>
                      </c:pt>
                      <c:pt idx="169">
                        <c:v>268.5</c:v>
                      </c:pt>
                      <c:pt idx="170">
                        <c:v>269</c:v>
                      </c:pt>
                      <c:pt idx="171">
                        <c:v>269.5</c:v>
                      </c:pt>
                      <c:pt idx="172">
                        <c:v>270</c:v>
                      </c:pt>
                      <c:pt idx="173">
                        <c:v>270.5</c:v>
                      </c:pt>
                      <c:pt idx="174">
                        <c:v>271</c:v>
                      </c:pt>
                      <c:pt idx="175">
                        <c:v>271.5</c:v>
                      </c:pt>
                      <c:pt idx="176">
                        <c:v>272</c:v>
                      </c:pt>
                      <c:pt idx="177">
                        <c:v>272.5</c:v>
                      </c:pt>
                      <c:pt idx="178">
                        <c:v>273</c:v>
                      </c:pt>
                      <c:pt idx="179">
                        <c:v>273.5</c:v>
                      </c:pt>
                      <c:pt idx="180">
                        <c:v>274</c:v>
                      </c:pt>
                      <c:pt idx="181">
                        <c:v>274.5</c:v>
                      </c:pt>
                      <c:pt idx="182">
                        <c:v>275</c:v>
                      </c:pt>
                      <c:pt idx="183">
                        <c:v>275.5</c:v>
                      </c:pt>
                      <c:pt idx="184">
                        <c:v>276</c:v>
                      </c:pt>
                      <c:pt idx="185">
                        <c:v>276.5</c:v>
                      </c:pt>
                      <c:pt idx="186">
                        <c:v>277</c:v>
                      </c:pt>
                      <c:pt idx="187">
                        <c:v>277.5</c:v>
                      </c:pt>
                      <c:pt idx="188">
                        <c:v>278</c:v>
                      </c:pt>
                      <c:pt idx="189">
                        <c:v>278.5</c:v>
                      </c:pt>
                      <c:pt idx="190">
                        <c:v>279</c:v>
                      </c:pt>
                      <c:pt idx="191">
                        <c:v>279.5</c:v>
                      </c:pt>
                      <c:pt idx="192">
                        <c:v>280</c:v>
                      </c:pt>
                      <c:pt idx="193">
                        <c:v>280.5</c:v>
                      </c:pt>
                      <c:pt idx="194">
                        <c:v>281</c:v>
                      </c:pt>
                      <c:pt idx="195">
                        <c:v>281.5</c:v>
                      </c:pt>
                      <c:pt idx="196">
                        <c:v>282</c:v>
                      </c:pt>
                      <c:pt idx="197">
                        <c:v>282.5</c:v>
                      </c:pt>
                      <c:pt idx="198">
                        <c:v>283</c:v>
                      </c:pt>
                      <c:pt idx="199">
                        <c:v>283.5</c:v>
                      </c:pt>
                      <c:pt idx="200">
                        <c:v>284</c:v>
                      </c:pt>
                      <c:pt idx="201">
                        <c:v>284.5</c:v>
                      </c:pt>
                      <c:pt idx="202">
                        <c:v>285</c:v>
                      </c:pt>
                      <c:pt idx="203">
                        <c:v>285.5</c:v>
                      </c:pt>
                      <c:pt idx="204">
                        <c:v>286</c:v>
                      </c:pt>
                      <c:pt idx="205">
                        <c:v>286.5</c:v>
                      </c:pt>
                      <c:pt idx="206">
                        <c:v>287</c:v>
                      </c:pt>
                      <c:pt idx="207">
                        <c:v>287.5</c:v>
                      </c:pt>
                      <c:pt idx="208">
                        <c:v>288</c:v>
                      </c:pt>
                      <c:pt idx="209">
                        <c:v>288.5</c:v>
                      </c:pt>
                      <c:pt idx="210">
                        <c:v>289</c:v>
                      </c:pt>
                      <c:pt idx="211">
                        <c:v>289.5</c:v>
                      </c:pt>
                      <c:pt idx="212">
                        <c:v>290</c:v>
                      </c:pt>
                      <c:pt idx="213">
                        <c:v>290.5</c:v>
                      </c:pt>
                      <c:pt idx="214">
                        <c:v>291</c:v>
                      </c:pt>
                      <c:pt idx="215">
                        <c:v>291.5</c:v>
                      </c:pt>
                      <c:pt idx="216">
                        <c:v>292</c:v>
                      </c:pt>
                      <c:pt idx="217">
                        <c:v>292.5</c:v>
                      </c:pt>
                      <c:pt idx="218">
                        <c:v>293</c:v>
                      </c:pt>
                      <c:pt idx="219">
                        <c:v>293.5</c:v>
                      </c:pt>
                      <c:pt idx="220">
                        <c:v>294</c:v>
                      </c:pt>
                      <c:pt idx="221">
                        <c:v>294.5</c:v>
                      </c:pt>
                      <c:pt idx="222">
                        <c:v>295</c:v>
                      </c:pt>
                      <c:pt idx="223">
                        <c:v>295.5</c:v>
                      </c:pt>
                      <c:pt idx="224">
                        <c:v>296</c:v>
                      </c:pt>
                      <c:pt idx="225">
                        <c:v>296.5</c:v>
                      </c:pt>
                      <c:pt idx="226">
                        <c:v>297</c:v>
                      </c:pt>
                      <c:pt idx="227">
                        <c:v>297.5</c:v>
                      </c:pt>
                      <c:pt idx="228">
                        <c:v>298</c:v>
                      </c:pt>
                      <c:pt idx="229">
                        <c:v>298.5</c:v>
                      </c:pt>
                      <c:pt idx="230">
                        <c:v>299</c:v>
                      </c:pt>
                      <c:pt idx="231">
                        <c:v>299.5</c:v>
                      </c:pt>
                      <c:pt idx="232">
                        <c:v>300</c:v>
                      </c:pt>
                      <c:pt idx="233">
                        <c:v>300.5</c:v>
                      </c:pt>
                      <c:pt idx="234">
                        <c:v>301</c:v>
                      </c:pt>
                      <c:pt idx="235">
                        <c:v>301.5</c:v>
                      </c:pt>
                      <c:pt idx="236">
                        <c:v>302</c:v>
                      </c:pt>
                      <c:pt idx="237">
                        <c:v>302.5</c:v>
                      </c:pt>
                      <c:pt idx="238">
                        <c:v>303</c:v>
                      </c:pt>
                      <c:pt idx="239">
                        <c:v>303.5</c:v>
                      </c:pt>
                      <c:pt idx="240">
                        <c:v>304</c:v>
                      </c:pt>
                      <c:pt idx="241">
                        <c:v>304.5</c:v>
                      </c:pt>
                      <c:pt idx="242">
                        <c:v>305</c:v>
                      </c:pt>
                      <c:pt idx="243">
                        <c:v>305.5</c:v>
                      </c:pt>
                      <c:pt idx="244">
                        <c:v>306</c:v>
                      </c:pt>
                      <c:pt idx="245">
                        <c:v>306.5</c:v>
                      </c:pt>
                      <c:pt idx="246">
                        <c:v>307</c:v>
                      </c:pt>
                      <c:pt idx="247">
                        <c:v>307.5</c:v>
                      </c:pt>
                      <c:pt idx="248">
                        <c:v>308</c:v>
                      </c:pt>
                      <c:pt idx="249">
                        <c:v>308.5</c:v>
                      </c:pt>
                      <c:pt idx="250">
                        <c:v>309</c:v>
                      </c:pt>
                      <c:pt idx="251">
                        <c:v>309.5</c:v>
                      </c:pt>
                      <c:pt idx="252">
                        <c:v>310</c:v>
                      </c:pt>
                      <c:pt idx="253">
                        <c:v>310.5</c:v>
                      </c:pt>
                      <c:pt idx="254">
                        <c:v>311</c:v>
                      </c:pt>
                      <c:pt idx="255">
                        <c:v>311.5</c:v>
                      </c:pt>
                      <c:pt idx="256">
                        <c:v>312</c:v>
                      </c:pt>
                      <c:pt idx="257">
                        <c:v>312.5</c:v>
                      </c:pt>
                      <c:pt idx="258">
                        <c:v>313</c:v>
                      </c:pt>
                      <c:pt idx="259">
                        <c:v>313.5</c:v>
                      </c:pt>
                      <c:pt idx="260">
                        <c:v>314</c:v>
                      </c:pt>
                      <c:pt idx="261">
                        <c:v>314.5</c:v>
                      </c:pt>
                      <c:pt idx="262">
                        <c:v>315</c:v>
                      </c:pt>
                      <c:pt idx="263">
                        <c:v>315.5</c:v>
                      </c:pt>
                      <c:pt idx="264">
                        <c:v>316</c:v>
                      </c:pt>
                      <c:pt idx="265">
                        <c:v>316.5</c:v>
                      </c:pt>
                      <c:pt idx="266">
                        <c:v>317</c:v>
                      </c:pt>
                      <c:pt idx="267">
                        <c:v>317.5</c:v>
                      </c:pt>
                      <c:pt idx="268">
                        <c:v>318</c:v>
                      </c:pt>
                      <c:pt idx="269">
                        <c:v>318.5</c:v>
                      </c:pt>
                      <c:pt idx="270">
                        <c:v>319</c:v>
                      </c:pt>
                      <c:pt idx="271">
                        <c:v>319.5</c:v>
                      </c:pt>
                      <c:pt idx="272">
                        <c:v>320</c:v>
                      </c:pt>
                      <c:pt idx="273">
                        <c:v>320.5</c:v>
                      </c:pt>
                      <c:pt idx="274">
                        <c:v>321</c:v>
                      </c:pt>
                      <c:pt idx="275">
                        <c:v>321.5</c:v>
                      </c:pt>
                      <c:pt idx="276">
                        <c:v>322</c:v>
                      </c:pt>
                      <c:pt idx="277">
                        <c:v>322.5</c:v>
                      </c:pt>
                      <c:pt idx="278">
                        <c:v>323</c:v>
                      </c:pt>
                      <c:pt idx="279">
                        <c:v>323.5</c:v>
                      </c:pt>
                      <c:pt idx="280">
                        <c:v>324</c:v>
                      </c:pt>
                      <c:pt idx="281">
                        <c:v>324.5</c:v>
                      </c:pt>
                      <c:pt idx="282">
                        <c:v>325</c:v>
                      </c:pt>
                      <c:pt idx="283">
                        <c:v>325.5</c:v>
                      </c:pt>
                      <c:pt idx="284">
                        <c:v>326</c:v>
                      </c:pt>
                      <c:pt idx="285">
                        <c:v>326.5</c:v>
                      </c:pt>
                      <c:pt idx="286">
                        <c:v>327</c:v>
                      </c:pt>
                      <c:pt idx="287">
                        <c:v>327.5</c:v>
                      </c:pt>
                      <c:pt idx="288">
                        <c:v>328</c:v>
                      </c:pt>
                      <c:pt idx="289">
                        <c:v>328.5</c:v>
                      </c:pt>
                      <c:pt idx="290">
                        <c:v>329</c:v>
                      </c:pt>
                      <c:pt idx="291">
                        <c:v>329.5</c:v>
                      </c:pt>
                      <c:pt idx="292">
                        <c:v>330</c:v>
                      </c:pt>
                      <c:pt idx="293">
                        <c:v>330.5</c:v>
                      </c:pt>
                      <c:pt idx="294">
                        <c:v>331</c:v>
                      </c:pt>
                      <c:pt idx="295">
                        <c:v>331.5</c:v>
                      </c:pt>
                      <c:pt idx="296">
                        <c:v>332</c:v>
                      </c:pt>
                      <c:pt idx="297">
                        <c:v>332.5</c:v>
                      </c:pt>
                      <c:pt idx="298">
                        <c:v>333</c:v>
                      </c:pt>
                      <c:pt idx="299">
                        <c:v>333.5</c:v>
                      </c:pt>
                      <c:pt idx="300">
                        <c:v>334</c:v>
                      </c:pt>
                      <c:pt idx="301">
                        <c:v>334.5</c:v>
                      </c:pt>
                      <c:pt idx="302">
                        <c:v>335</c:v>
                      </c:pt>
                      <c:pt idx="303">
                        <c:v>335.5</c:v>
                      </c:pt>
                      <c:pt idx="304">
                        <c:v>336</c:v>
                      </c:pt>
                      <c:pt idx="305">
                        <c:v>336.5</c:v>
                      </c:pt>
                      <c:pt idx="306">
                        <c:v>337</c:v>
                      </c:pt>
                      <c:pt idx="307">
                        <c:v>337.5</c:v>
                      </c:pt>
                      <c:pt idx="308">
                        <c:v>338</c:v>
                      </c:pt>
                      <c:pt idx="309">
                        <c:v>338.5</c:v>
                      </c:pt>
                      <c:pt idx="310">
                        <c:v>339</c:v>
                      </c:pt>
                      <c:pt idx="311">
                        <c:v>339.5</c:v>
                      </c:pt>
                      <c:pt idx="312">
                        <c:v>340</c:v>
                      </c:pt>
                      <c:pt idx="313">
                        <c:v>340.5</c:v>
                      </c:pt>
                      <c:pt idx="314">
                        <c:v>341</c:v>
                      </c:pt>
                      <c:pt idx="315">
                        <c:v>341.5</c:v>
                      </c:pt>
                      <c:pt idx="316">
                        <c:v>342</c:v>
                      </c:pt>
                      <c:pt idx="317">
                        <c:v>342.5</c:v>
                      </c:pt>
                      <c:pt idx="318">
                        <c:v>343</c:v>
                      </c:pt>
                      <c:pt idx="319">
                        <c:v>343.5</c:v>
                      </c:pt>
                      <c:pt idx="320">
                        <c:v>344</c:v>
                      </c:pt>
                      <c:pt idx="321">
                        <c:v>344.5</c:v>
                      </c:pt>
                      <c:pt idx="322">
                        <c:v>345</c:v>
                      </c:pt>
                      <c:pt idx="323">
                        <c:v>345.5</c:v>
                      </c:pt>
                      <c:pt idx="324">
                        <c:v>346</c:v>
                      </c:pt>
                      <c:pt idx="325">
                        <c:v>346.5</c:v>
                      </c:pt>
                      <c:pt idx="326">
                        <c:v>347</c:v>
                      </c:pt>
                      <c:pt idx="327">
                        <c:v>347.5</c:v>
                      </c:pt>
                      <c:pt idx="328">
                        <c:v>348</c:v>
                      </c:pt>
                      <c:pt idx="329">
                        <c:v>348.5</c:v>
                      </c:pt>
                      <c:pt idx="330">
                        <c:v>349</c:v>
                      </c:pt>
                      <c:pt idx="331">
                        <c:v>349.5</c:v>
                      </c:pt>
                      <c:pt idx="332">
                        <c:v>350</c:v>
                      </c:pt>
                      <c:pt idx="333">
                        <c:v>350.5</c:v>
                      </c:pt>
                      <c:pt idx="334">
                        <c:v>351</c:v>
                      </c:pt>
                      <c:pt idx="335">
                        <c:v>351.5</c:v>
                      </c:pt>
                      <c:pt idx="336">
                        <c:v>352</c:v>
                      </c:pt>
                      <c:pt idx="337">
                        <c:v>352.5</c:v>
                      </c:pt>
                      <c:pt idx="338">
                        <c:v>353</c:v>
                      </c:pt>
                      <c:pt idx="339">
                        <c:v>353.5</c:v>
                      </c:pt>
                      <c:pt idx="340">
                        <c:v>354</c:v>
                      </c:pt>
                      <c:pt idx="341">
                        <c:v>354.5</c:v>
                      </c:pt>
                      <c:pt idx="342">
                        <c:v>355</c:v>
                      </c:pt>
                      <c:pt idx="343">
                        <c:v>355.5</c:v>
                      </c:pt>
                      <c:pt idx="344">
                        <c:v>356</c:v>
                      </c:pt>
                      <c:pt idx="345">
                        <c:v>356.5</c:v>
                      </c:pt>
                      <c:pt idx="346">
                        <c:v>357</c:v>
                      </c:pt>
                      <c:pt idx="347">
                        <c:v>357.5</c:v>
                      </c:pt>
                      <c:pt idx="348">
                        <c:v>358</c:v>
                      </c:pt>
                      <c:pt idx="349">
                        <c:v>358.5</c:v>
                      </c:pt>
                      <c:pt idx="350">
                        <c:v>359</c:v>
                      </c:pt>
                      <c:pt idx="351">
                        <c:v>359.5</c:v>
                      </c:pt>
                      <c:pt idx="352">
                        <c:v>360</c:v>
                      </c:pt>
                      <c:pt idx="353">
                        <c:v>360.5</c:v>
                      </c:pt>
                      <c:pt idx="354">
                        <c:v>361</c:v>
                      </c:pt>
                      <c:pt idx="355">
                        <c:v>361.5</c:v>
                      </c:pt>
                      <c:pt idx="356">
                        <c:v>362</c:v>
                      </c:pt>
                      <c:pt idx="357">
                        <c:v>362.5</c:v>
                      </c:pt>
                      <c:pt idx="358">
                        <c:v>363</c:v>
                      </c:pt>
                      <c:pt idx="359">
                        <c:v>363.5</c:v>
                      </c:pt>
                      <c:pt idx="360">
                        <c:v>364</c:v>
                      </c:pt>
                      <c:pt idx="361">
                        <c:v>364.5</c:v>
                      </c:pt>
                      <c:pt idx="362">
                        <c:v>365</c:v>
                      </c:pt>
                      <c:pt idx="363">
                        <c:v>365.5</c:v>
                      </c:pt>
                      <c:pt idx="364">
                        <c:v>366</c:v>
                      </c:pt>
                      <c:pt idx="365">
                        <c:v>366.5</c:v>
                      </c:pt>
                      <c:pt idx="366">
                        <c:v>367</c:v>
                      </c:pt>
                      <c:pt idx="367">
                        <c:v>367.5</c:v>
                      </c:pt>
                      <c:pt idx="368">
                        <c:v>368</c:v>
                      </c:pt>
                      <c:pt idx="369">
                        <c:v>368.5</c:v>
                      </c:pt>
                      <c:pt idx="370">
                        <c:v>369</c:v>
                      </c:pt>
                      <c:pt idx="371">
                        <c:v>369.5</c:v>
                      </c:pt>
                      <c:pt idx="372">
                        <c:v>370</c:v>
                      </c:pt>
                      <c:pt idx="373">
                        <c:v>370.5</c:v>
                      </c:pt>
                      <c:pt idx="374">
                        <c:v>371</c:v>
                      </c:pt>
                      <c:pt idx="375">
                        <c:v>371.5</c:v>
                      </c:pt>
                      <c:pt idx="376">
                        <c:v>372</c:v>
                      </c:pt>
                      <c:pt idx="377">
                        <c:v>372.5</c:v>
                      </c:pt>
                      <c:pt idx="378">
                        <c:v>373</c:v>
                      </c:pt>
                      <c:pt idx="379">
                        <c:v>373.5</c:v>
                      </c:pt>
                      <c:pt idx="380">
                        <c:v>374</c:v>
                      </c:pt>
                      <c:pt idx="381">
                        <c:v>374.5</c:v>
                      </c:pt>
                      <c:pt idx="382">
                        <c:v>375</c:v>
                      </c:pt>
                      <c:pt idx="383">
                        <c:v>375.5</c:v>
                      </c:pt>
                      <c:pt idx="384">
                        <c:v>376</c:v>
                      </c:pt>
                      <c:pt idx="385">
                        <c:v>376.5</c:v>
                      </c:pt>
                      <c:pt idx="386">
                        <c:v>377</c:v>
                      </c:pt>
                      <c:pt idx="387">
                        <c:v>377.5</c:v>
                      </c:pt>
                      <c:pt idx="388">
                        <c:v>378</c:v>
                      </c:pt>
                      <c:pt idx="389">
                        <c:v>378.5</c:v>
                      </c:pt>
                      <c:pt idx="390">
                        <c:v>379</c:v>
                      </c:pt>
                      <c:pt idx="391">
                        <c:v>379.5</c:v>
                      </c:pt>
                      <c:pt idx="392">
                        <c:v>380</c:v>
                      </c:pt>
                      <c:pt idx="393">
                        <c:v>380.5</c:v>
                      </c:pt>
                      <c:pt idx="394">
                        <c:v>381</c:v>
                      </c:pt>
                      <c:pt idx="395">
                        <c:v>381.5</c:v>
                      </c:pt>
                      <c:pt idx="396">
                        <c:v>382</c:v>
                      </c:pt>
                      <c:pt idx="397">
                        <c:v>382.5</c:v>
                      </c:pt>
                      <c:pt idx="398">
                        <c:v>383</c:v>
                      </c:pt>
                      <c:pt idx="399">
                        <c:v>383.5</c:v>
                      </c:pt>
                      <c:pt idx="400">
                        <c:v>384</c:v>
                      </c:pt>
                      <c:pt idx="401">
                        <c:v>384.5</c:v>
                      </c:pt>
                      <c:pt idx="402">
                        <c:v>385</c:v>
                      </c:pt>
                      <c:pt idx="403">
                        <c:v>385.5</c:v>
                      </c:pt>
                      <c:pt idx="404">
                        <c:v>386</c:v>
                      </c:pt>
                      <c:pt idx="405">
                        <c:v>386.5</c:v>
                      </c:pt>
                      <c:pt idx="406">
                        <c:v>387</c:v>
                      </c:pt>
                      <c:pt idx="407">
                        <c:v>387.5</c:v>
                      </c:pt>
                      <c:pt idx="408">
                        <c:v>388</c:v>
                      </c:pt>
                      <c:pt idx="409">
                        <c:v>388.5</c:v>
                      </c:pt>
                      <c:pt idx="410">
                        <c:v>389</c:v>
                      </c:pt>
                      <c:pt idx="411">
                        <c:v>389.5</c:v>
                      </c:pt>
                      <c:pt idx="412">
                        <c:v>390</c:v>
                      </c:pt>
                      <c:pt idx="413">
                        <c:v>390.5</c:v>
                      </c:pt>
                      <c:pt idx="414">
                        <c:v>391</c:v>
                      </c:pt>
                      <c:pt idx="415">
                        <c:v>391.5</c:v>
                      </c:pt>
                      <c:pt idx="416">
                        <c:v>392</c:v>
                      </c:pt>
                      <c:pt idx="417">
                        <c:v>392.5</c:v>
                      </c:pt>
                      <c:pt idx="418">
                        <c:v>393</c:v>
                      </c:pt>
                      <c:pt idx="419">
                        <c:v>393.5</c:v>
                      </c:pt>
                      <c:pt idx="420">
                        <c:v>394</c:v>
                      </c:pt>
                      <c:pt idx="421">
                        <c:v>394.5</c:v>
                      </c:pt>
                      <c:pt idx="422">
                        <c:v>395</c:v>
                      </c:pt>
                      <c:pt idx="423">
                        <c:v>395.5</c:v>
                      </c:pt>
                      <c:pt idx="424">
                        <c:v>396</c:v>
                      </c:pt>
                      <c:pt idx="425">
                        <c:v>396.5</c:v>
                      </c:pt>
                      <c:pt idx="426">
                        <c:v>397</c:v>
                      </c:pt>
                      <c:pt idx="427">
                        <c:v>397.5</c:v>
                      </c:pt>
                      <c:pt idx="428">
                        <c:v>398</c:v>
                      </c:pt>
                      <c:pt idx="429">
                        <c:v>398.5</c:v>
                      </c:pt>
                      <c:pt idx="430">
                        <c:v>399</c:v>
                      </c:pt>
                      <c:pt idx="431">
                        <c:v>399.5</c:v>
                      </c:pt>
                      <c:pt idx="432">
                        <c:v>400</c:v>
                      </c:pt>
                      <c:pt idx="433">
                        <c:v>400.5</c:v>
                      </c:pt>
                      <c:pt idx="434">
                        <c:v>401</c:v>
                      </c:pt>
                      <c:pt idx="435">
                        <c:v>401.5</c:v>
                      </c:pt>
                      <c:pt idx="436">
                        <c:v>402</c:v>
                      </c:pt>
                      <c:pt idx="437">
                        <c:v>402.5</c:v>
                      </c:pt>
                      <c:pt idx="438">
                        <c:v>403</c:v>
                      </c:pt>
                      <c:pt idx="439">
                        <c:v>403.5</c:v>
                      </c:pt>
                      <c:pt idx="440">
                        <c:v>404</c:v>
                      </c:pt>
                      <c:pt idx="441">
                        <c:v>404.5</c:v>
                      </c:pt>
                      <c:pt idx="442">
                        <c:v>405</c:v>
                      </c:pt>
                      <c:pt idx="443">
                        <c:v>405.5</c:v>
                      </c:pt>
                      <c:pt idx="444">
                        <c:v>406</c:v>
                      </c:pt>
                      <c:pt idx="445">
                        <c:v>406.5</c:v>
                      </c:pt>
                      <c:pt idx="446">
                        <c:v>407</c:v>
                      </c:pt>
                      <c:pt idx="447">
                        <c:v>407.5</c:v>
                      </c:pt>
                      <c:pt idx="448">
                        <c:v>408</c:v>
                      </c:pt>
                      <c:pt idx="449">
                        <c:v>408.5</c:v>
                      </c:pt>
                      <c:pt idx="450">
                        <c:v>409</c:v>
                      </c:pt>
                      <c:pt idx="451">
                        <c:v>409.5</c:v>
                      </c:pt>
                      <c:pt idx="452">
                        <c:v>410</c:v>
                      </c:pt>
                      <c:pt idx="453">
                        <c:v>410.5</c:v>
                      </c:pt>
                      <c:pt idx="454">
                        <c:v>411</c:v>
                      </c:pt>
                      <c:pt idx="455">
                        <c:v>411.5</c:v>
                      </c:pt>
                      <c:pt idx="456">
                        <c:v>412</c:v>
                      </c:pt>
                      <c:pt idx="457">
                        <c:v>412.5</c:v>
                      </c:pt>
                      <c:pt idx="458">
                        <c:v>413</c:v>
                      </c:pt>
                      <c:pt idx="459">
                        <c:v>413.5</c:v>
                      </c:pt>
                      <c:pt idx="460">
                        <c:v>414</c:v>
                      </c:pt>
                      <c:pt idx="461">
                        <c:v>414.5</c:v>
                      </c:pt>
                      <c:pt idx="462">
                        <c:v>415</c:v>
                      </c:pt>
                      <c:pt idx="463">
                        <c:v>415.5</c:v>
                      </c:pt>
                      <c:pt idx="464">
                        <c:v>416</c:v>
                      </c:pt>
                      <c:pt idx="465">
                        <c:v>416.5</c:v>
                      </c:pt>
                      <c:pt idx="466">
                        <c:v>417</c:v>
                      </c:pt>
                      <c:pt idx="467">
                        <c:v>417.5</c:v>
                      </c:pt>
                      <c:pt idx="468">
                        <c:v>418</c:v>
                      </c:pt>
                      <c:pt idx="469">
                        <c:v>418.5</c:v>
                      </c:pt>
                      <c:pt idx="470">
                        <c:v>419</c:v>
                      </c:pt>
                      <c:pt idx="471">
                        <c:v>419.5</c:v>
                      </c:pt>
                      <c:pt idx="472">
                        <c:v>420</c:v>
                      </c:pt>
                      <c:pt idx="473">
                        <c:v>420.5</c:v>
                      </c:pt>
                      <c:pt idx="474">
                        <c:v>421</c:v>
                      </c:pt>
                      <c:pt idx="475">
                        <c:v>421.5</c:v>
                      </c:pt>
                      <c:pt idx="476">
                        <c:v>422</c:v>
                      </c:pt>
                      <c:pt idx="477">
                        <c:v>422.5</c:v>
                      </c:pt>
                      <c:pt idx="478">
                        <c:v>423</c:v>
                      </c:pt>
                      <c:pt idx="479">
                        <c:v>423.5</c:v>
                      </c:pt>
                      <c:pt idx="480">
                        <c:v>424</c:v>
                      </c:pt>
                      <c:pt idx="481">
                        <c:v>424.5</c:v>
                      </c:pt>
                      <c:pt idx="482">
                        <c:v>425</c:v>
                      </c:pt>
                      <c:pt idx="483">
                        <c:v>425.5</c:v>
                      </c:pt>
                      <c:pt idx="484">
                        <c:v>426</c:v>
                      </c:pt>
                      <c:pt idx="485">
                        <c:v>426.5</c:v>
                      </c:pt>
                      <c:pt idx="486">
                        <c:v>427</c:v>
                      </c:pt>
                      <c:pt idx="487">
                        <c:v>427.5</c:v>
                      </c:pt>
                      <c:pt idx="488">
                        <c:v>428</c:v>
                      </c:pt>
                      <c:pt idx="489">
                        <c:v>428.5</c:v>
                      </c:pt>
                      <c:pt idx="490">
                        <c:v>429</c:v>
                      </c:pt>
                      <c:pt idx="491">
                        <c:v>429.5</c:v>
                      </c:pt>
                      <c:pt idx="492">
                        <c:v>430</c:v>
                      </c:pt>
                      <c:pt idx="493">
                        <c:v>430.5</c:v>
                      </c:pt>
                      <c:pt idx="494">
                        <c:v>431</c:v>
                      </c:pt>
                      <c:pt idx="495">
                        <c:v>431.5</c:v>
                      </c:pt>
                      <c:pt idx="496">
                        <c:v>432</c:v>
                      </c:pt>
                      <c:pt idx="497">
                        <c:v>432.5</c:v>
                      </c:pt>
                      <c:pt idx="498">
                        <c:v>433</c:v>
                      </c:pt>
                      <c:pt idx="499">
                        <c:v>433.5</c:v>
                      </c:pt>
                      <c:pt idx="500">
                        <c:v>434</c:v>
                      </c:pt>
                      <c:pt idx="501">
                        <c:v>434.5</c:v>
                      </c:pt>
                      <c:pt idx="502">
                        <c:v>435</c:v>
                      </c:pt>
                      <c:pt idx="503">
                        <c:v>435.5</c:v>
                      </c:pt>
                      <c:pt idx="504">
                        <c:v>436</c:v>
                      </c:pt>
                      <c:pt idx="505">
                        <c:v>436.5</c:v>
                      </c:pt>
                      <c:pt idx="506">
                        <c:v>437</c:v>
                      </c:pt>
                      <c:pt idx="507">
                        <c:v>437.5</c:v>
                      </c:pt>
                      <c:pt idx="508">
                        <c:v>438</c:v>
                      </c:pt>
                      <c:pt idx="509">
                        <c:v>438.5</c:v>
                      </c:pt>
                      <c:pt idx="510">
                        <c:v>439</c:v>
                      </c:pt>
                      <c:pt idx="511">
                        <c:v>439.5</c:v>
                      </c:pt>
                      <c:pt idx="512">
                        <c:v>440</c:v>
                      </c:pt>
                      <c:pt idx="513">
                        <c:v>440.5</c:v>
                      </c:pt>
                      <c:pt idx="514">
                        <c:v>441</c:v>
                      </c:pt>
                      <c:pt idx="515">
                        <c:v>441.5</c:v>
                      </c:pt>
                      <c:pt idx="516">
                        <c:v>442</c:v>
                      </c:pt>
                      <c:pt idx="517">
                        <c:v>442.5</c:v>
                      </c:pt>
                      <c:pt idx="518">
                        <c:v>443</c:v>
                      </c:pt>
                      <c:pt idx="519">
                        <c:v>443.5</c:v>
                      </c:pt>
                      <c:pt idx="520">
                        <c:v>444</c:v>
                      </c:pt>
                      <c:pt idx="521">
                        <c:v>444.5</c:v>
                      </c:pt>
                      <c:pt idx="522">
                        <c:v>445</c:v>
                      </c:pt>
                      <c:pt idx="523">
                        <c:v>445.5</c:v>
                      </c:pt>
                      <c:pt idx="524">
                        <c:v>446</c:v>
                      </c:pt>
                      <c:pt idx="525">
                        <c:v>446.5</c:v>
                      </c:pt>
                      <c:pt idx="526">
                        <c:v>447</c:v>
                      </c:pt>
                      <c:pt idx="527">
                        <c:v>447.5</c:v>
                      </c:pt>
                      <c:pt idx="528">
                        <c:v>448</c:v>
                      </c:pt>
                      <c:pt idx="529">
                        <c:v>448.5</c:v>
                      </c:pt>
                      <c:pt idx="530">
                        <c:v>449</c:v>
                      </c:pt>
                      <c:pt idx="531">
                        <c:v>449.5</c:v>
                      </c:pt>
                      <c:pt idx="532">
                        <c:v>450</c:v>
                      </c:pt>
                      <c:pt idx="533">
                        <c:v>450.5</c:v>
                      </c:pt>
                      <c:pt idx="534">
                        <c:v>451</c:v>
                      </c:pt>
                      <c:pt idx="535">
                        <c:v>451.5</c:v>
                      </c:pt>
                      <c:pt idx="536">
                        <c:v>452</c:v>
                      </c:pt>
                      <c:pt idx="537">
                        <c:v>452.5</c:v>
                      </c:pt>
                      <c:pt idx="538">
                        <c:v>453</c:v>
                      </c:pt>
                      <c:pt idx="539">
                        <c:v>453.5</c:v>
                      </c:pt>
                      <c:pt idx="540">
                        <c:v>454</c:v>
                      </c:pt>
                      <c:pt idx="541">
                        <c:v>454.5</c:v>
                      </c:pt>
                      <c:pt idx="542">
                        <c:v>455</c:v>
                      </c:pt>
                      <c:pt idx="543">
                        <c:v>455.5</c:v>
                      </c:pt>
                      <c:pt idx="544">
                        <c:v>456</c:v>
                      </c:pt>
                      <c:pt idx="545">
                        <c:v>456.5</c:v>
                      </c:pt>
                      <c:pt idx="546">
                        <c:v>457</c:v>
                      </c:pt>
                      <c:pt idx="547">
                        <c:v>457.5</c:v>
                      </c:pt>
                      <c:pt idx="548">
                        <c:v>458</c:v>
                      </c:pt>
                      <c:pt idx="549">
                        <c:v>458.5</c:v>
                      </c:pt>
                      <c:pt idx="550">
                        <c:v>459</c:v>
                      </c:pt>
                      <c:pt idx="551">
                        <c:v>459.5</c:v>
                      </c:pt>
                      <c:pt idx="552">
                        <c:v>460</c:v>
                      </c:pt>
                      <c:pt idx="553">
                        <c:v>460.5</c:v>
                      </c:pt>
                      <c:pt idx="554">
                        <c:v>461</c:v>
                      </c:pt>
                      <c:pt idx="555">
                        <c:v>461.5</c:v>
                      </c:pt>
                      <c:pt idx="556">
                        <c:v>462</c:v>
                      </c:pt>
                      <c:pt idx="557">
                        <c:v>462.5</c:v>
                      </c:pt>
                      <c:pt idx="558">
                        <c:v>463</c:v>
                      </c:pt>
                      <c:pt idx="559">
                        <c:v>463.5</c:v>
                      </c:pt>
                      <c:pt idx="560">
                        <c:v>464</c:v>
                      </c:pt>
                      <c:pt idx="561">
                        <c:v>464.5</c:v>
                      </c:pt>
                      <c:pt idx="562">
                        <c:v>465</c:v>
                      </c:pt>
                      <c:pt idx="563">
                        <c:v>465.5</c:v>
                      </c:pt>
                      <c:pt idx="564">
                        <c:v>466</c:v>
                      </c:pt>
                      <c:pt idx="565">
                        <c:v>466.5</c:v>
                      </c:pt>
                      <c:pt idx="566">
                        <c:v>467</c:v>
                      </c:pt>
                      <c:pt idx="567">
                        <c:v>467.5</c:v>
                      </c:pt>
                      <c:pt idx="568">
                        <c:v>468</c:v>
                      </c:pt>
                      <c:pt idx="569">
                        <c:v>468.5</c:v>
                      </c:pt>
                      <c:pt idx="570">
                        <c:v>469</c:v>
                      </c:pt>
                      <c:pt idx="571">
                        <c:v>469.5</c:v>
                      </c:pt>
                      <c:pt idx="572">
                        <c:v>470</c:v>
                      </c:pt>
                      <c:pt idx="573">
                        <c:v>470.5</c:v>
                      </c:pt>
                      <c:pt idx="574">
                        <c:v>471</c:v>
                      </c:pt>
                      <c:pt idx="575">
                        <c:v>471.5</c:v>
                      </c:pt>
                      <c:pt idx="576">
                        <c:v>472</c:v>
                      </c:pt>
                      <c:pt idx="577">
                        <c:v>472.5</c:v>
                      </c:pt>
                      <c:pt idx="578">
                        <c:v>473</c:v>
                      </c:pt>
                      <c:pt idx="579">
                        <c:v>473.5</c:v>
                      </c:pt>
                      <c:pt idx="580">
                        <c:v>474</c:v>
                      </c:pt>
                      <c:pt idx="581">
                        <c:v>474.5</c:v>
                      </c:pt>
                      <c:pt idx="582">
                        <c:v>475</c:v>
                      </c:pt>
                      <c:pt idx="583">
                        <c:v>475.5</c:v>
                      </c:pt>
                      <c:pt idx="584">
                        <c:v>476</c:v>
                      </c:pt>
                      <c:pt idx="585">
                        <c:v>476.5</c:v>
                      </c:pt>
                      <c:pt idx="586">
                        <c:v>477</c:v>
                      </c:pt>
                      <c:pt idx="587">
                        <c:v>477.5</c:v>
                      </c:pt>
                      <c:pt idx="588">
                        <c:v>478</c:v>
                      </c:pt>
                      <c:pt idx="589">
                        <c:v>478.5</c:v>
                      </c:pt>
                      <c:pt idx="590">
                        <c:v>479</c:v>
                      </c:pt>
                      <c:pt idx="591">
                        <c:v>479.5</c:v>
                      </c:pt>
                      <c:pt idx="592">
                        <c:v>480</c:v>
                      </c:pt>
                      <c:pt idx="593">
                        <c:v>480.5</c:v>
                      </c:pt>
                      <c:pt idx="594">
                        <c:v>481</c:v>
                      </c:pt>
                      <c:pt idx="595">
                        <c:v>481.5</c:v>
                      </c:pt>
                      <c:pt idx="596">
                        <c:v>482</c:v>
                      </c:pt>
                      <c:pt idx="597">
                        <c:v>482.5</c:v>
                      </c:pt>
                      <c:pt idx="598">
                        <c:v>483</c:v>
                      </c:pt>
                      <c:pt idx="599">
                        <c:v>483.5</c:v>
                      </c:pt>
                      <c:pt idx="600">
                        <c:v>484</c:v>
                      </c:pt>
                      <c:pt idx="601">
                        <c:v>484.5</c:v>
                      </c:pt>
                      <c:pt idx="602">
                        <c:v>485</c:v>
                      </c:pt>
                      <c:pt idx="603">
                        <c:v>485.5</c:v>
                      </c:pt>
                      <c:pt idx="604">
                        <c:v>486</c:v>
                      </c:pt>
                      <c:pt idx="605">
                        <c:v>486.5</c:v>
                      </c:pt>
                      <c:pt idx="606">
                        <c:v>487</c:v>
                      </c:pt>
                      <c:pt idx="607">
                        <c:v>487.5</c:v>
                      </c:pt>
                      <c:pt idx="608">
                        <c:v>488</c:v>
                      </c:pt>
                      <c:pt idx="609">
                        <c:v>488.5</c:v>
                      </c:pt>
                      <c:pt idx="610">
                        <c:v>489</c:v>
                      </c:pt>
                      <c:pt idx="611">
                        <c:v>489.5</c:v>
                      </c:pt>
                      <c:pt idx="612">
                        <c:v>490</c:v>
                      </c:pt>
                      <c:pt idx="613">
                        <c:v>490.5</c:v>
                      </c:pt>
                      <c:pt idx="614">
                        <c:v>491</c:v>
                      </c:pt>
                      <c:pt idx="615">
                        <c:v>491.5</c:v>
                      </c:pt>
                      <c:pt idx="616">
                        <c:v>492</c:v>
                      </c:pt>
                      <c:pt idx="617">
                        <c:v>492.5</c:v>
                      </c:pt>
                      <c:pt idx="618">
                        <c:v>493</c:v>
                      </c:pt>
                      <c:pt idx="619">
                        <c:v>493.5</c:v>
                      </c:pt>
                      <c:pt idx="620">
                        <c:v>494</c:v>
                      </c:pt>
                      <c:pt idx="621">
                        <c:v>494.5</c:v>
                      </c:pt>
                      <c:pt idx="622">
                        <c:v>495</c:v>
                      </c:pt>
                      <c:pt idx="623">
                        <c:v>495.5</c:v>
                      </c:pt>
                      <c:pt idx="624">
                        <c:v>496</c:v>
                      </c:pt>
                      <c:pt idx="625">
                        <c:v>496.5</c:v>
                      </c:pt>
                      <c:pt idx="626">
                        <c:v>497</c:v>
                      </c:pt>
                      <c:pt idx="627">
                        <c:v>497.5</c:v>
                      </c:pt>
                      <c:pt idx="628">
                        <c:v>498</c:v>
                      </c:pt>
                      <c:pt idx="629">
                        <c:v>498.5</c:v>
                      </c:pt>
                      <c:pt idx="630">
                        <c:v>499</c:v>
                      </c:pt>
                      <c:pt idx="631">
                        <c:v>499.5</c:v>
                      </c:pt>
                      <c:pt idx="632">
                        <c:v>500</c:v>
                      </c:pt>
                      <c:pt idx="633">
                        <c:v>500.5</c:v>
                      </c:pt>
                      <c:pt idx="634">
                        <c:v>501</c:v>
                      </c:pt>
                      <c:pt idx="635">
                        <c:v>501.5</c:v>
                      </c:pt>
                      <c:pt idx="636">
                        <c:v>502</c:v>
                      </c:pt>
                      <c:pt idx="637">
                        <c:v>502.5</c:v>
                      </c:pt>
                      <c:pt idx="638">
                        <c:v>503</c:v>
                      </c:pt>
                      <c:pt idx="639">
                        <c:v>503.5</c:v>
                      </c:pt>
                      <c:pt idx="640">
                        <c:v>504</c:v>
                      </c:pt>
                      <c:pt idx="641">
                        <c:v>504.5</c:v>
                      </c:pt>
                      <c:pt idx="642">
                        <c:v>505</c:v>
                      </c:pt>
                      <c:pt idx="643">
                        <c:v>505.5</c:v>
                      </c:pt>
                      <c:pt idx="644">
                        <c:v>506</c:v>
                      </c:pt>
                      <c:pt idx="645">
                        <c:v>506.5</c:v>
                      </c:pt>
                      <c:pt idx="646">
                        <c:v>507</c:v>
                      </c:pt>
                      <c:pt idx="647">
                        <c:v>507.5</c:v>
                      </c:pt>
                      <c:pt idx="648">
                        <c:v>508</c:v>
                      </c:pt>
                      <c:pt idx="649">
                        <c:v>508.5</c:v>
                      </c:pt>
                      <c:pt idx="650">
                        <c:v>509</c:v>
                      </c:pt>
                      <c:pt idx="651">
                        <c:v>509.5</c:v>
                      </c:pt>
                      <c:pt idx="652">
                        <c:v>510</c:v>
                      </c:pt>
                      <c:pt idx="653">
                        <c:v>510.5</c:v>
                      </c:pt>
                      <c:pt idx="654">
                        <c:v>511</c:v>
                      </c:pt>
                      <c:pt idx="655">
                        <c:v>511.5</c:v>
                      </c:pt>
                      <c:pt idx="656">
                        <c:v>512</c:v>
                      </c:pt>
                      <c:pt idx="657">
                        <c:v>512.5</c:v>
                      </c:pt>
                      <c:pt idx="658">
                        <c:v>513</c:v>
                      </c:pt>
                      <c:pt idx="659">
                        <c:v>513.5</c:v>
                      </c:pt>
                      <c:pt idx="660">
                        <c:v>514</c:v>
                      </c:pt>
                      <c:pt idx="661">
                        <c:v>514.5</c:v>
                      </c:pt>
                      <c:pt idx="662">
                        <c:v>515</c:v>
                      </c:pt>
                      <c:pt idx="663">
                        <c:v>515.5</c:v>
                      </c:pt>
                      <c:pt idx="664">
                        <c:v>516</c:v>
                      </c:pt>
                      <c:pt idx="665">
                        <c:v>516.5</c:v>
                      </c:pt>
                      <c:pt idx="666">
                        <c:v>517</c:v>
                      </c:pt>
                      <c:pt idx="667">
                        <c:v>517.5</c:v>
                      </c:pt>
                      <c:pt idx="668">
                        <c:v>518</c:v>
                      </c:pt>
                      <c:pt idx="669">
                        <c:v>518.5</c:v>
                      </c:pt>
                      <c:pt idx="670">
                        <c:v>519</c:v>
                      </c:pt>
                      <c:pt idx="671">
                        <c:v>519.5</c:v>
                      </c:pt>
                      <c:pt idx="672">
                        <c:v>520</c:v>
                      </c:pt>
                      <c:pt idx="673">
                        <c:v>520.5</c:v>
                      </c:pt>
                      <c:pt idx="674">
                        <c:v>521</c:v>
                      </c:pt>
                      <c:pt idx="675">
                        <c:v>521.5</c:v>
                      </c:pt>
                      <c:pt idx="676">
                        <c:v>522</c:v>
                      </c:pt>
                      <c:pt idx="677">
                        <c:v>522.5</c:v>
                      </c:pt>
                      <c:pt idx="678">
                        <c:v>523</c:v>
                      </c:pt>
                      <c:pt idx="679">
                        <c:v>523.5</c:v>
                      </c:pt>
                      <c:pt idx="680">
                        <c:v>524</c:v>
                      </c:pt>
                      <c:pt idx="681">
                        <c:v>524.5</c:v>
                      </c:pt>
                      <c:pt idx="682">
                        <c:v>525</c:v>
                      </c:pt>
                      <c:pt idx="683">
                        <c:v>525.5</c:v>
                      </c:pt>
                      <c:pt idx="684">
                        <c:v>526</c:v>
                      </c:pt>
                      <c:pt idx="685">
                        <c:v>526.5</c:v>
                      </c:pt>
                      <c:pt idx="686">
                        <c:v>527</c:v>
                      </c:pt>
                      <c:pt idx="687">
                        <c:v>527.5</c:v>
                      </c:pt>
                      <c:pt idx="688">
                        <c:v>528</c:v>
                      </c:pt>
                      <c:pt idx="689">
                        <c:v>528.5</c:v>
                      </c:pt>
                      <c:pt idx="690">
                        <c:v>529</c:v>
                      </c:pt>
                      <c:pt idx="691">
                        <c:v>529.5</c:v>
                      </c:pt>
                      <c:pt idx="692">
                        <c:v>530</c:v>
                      </c:pt>
                      <c:pt idx="693">
                        <c:v>530.5</c:v>
                      </c:pt>
                      <c:pt idx="694">
                        <c:v>531</c:v>
                      </c:pt>
                      <c:pt idx="695">
                        <c:v>531.5</c:v>
                      </c:pt>
                      <c:pt idx="696">
                        <c:v>532</c:v>
                      </c:pt>
                      <c:pt idx="697">
                        <c:v>532.5</c:v>
                      </c:pt>
                      <c:pt idx="698">
                        <c:v>533</c:v>
                      </c:pt>
                      <c:pt idx="699">
                        <c:v>533.5</c:v>
                      </c:pt>
                      <c:pt idx="700">
                        <c:v>534</c:v>
                      </c:pt>
                      <c:pt idx="701">
                        <c:v>534.5</c:v>
                      </c:pt>
                      <c:pt idx="702">
                        <c:v>535</c:v>
                      </c:pt>
                      <c:pt idx="703">
                        <c:v>535.5</c:v>
                      </c:pt>
                      <c:pt idx="704">
                        <c:v>536</c:v>
                      </c:pt>
                      <c:pt idx="705">
                        <c:v>536.5</c:v>
                      </c:pt>
                      <c:pt idx="706">
                        <c:v>537</c:v>
                      </c:pt>
                      <c:pt idx="707">
                        <c:v>537.5</c:v>
                      </c:pt>
                      <c:pt idx="708">
                        <c:v>538</c:v>
                      </c:pt>
                      <c:pt idx="709">
                        <c:v>538.5</c:v>
                      </c:pt>
                      <c:pt idx="710">
                        <c:v>539</c:v>
                      </c:pt>
                      <c:pt idx="711">
                        <c:v>539.5</c:v>
                      </c:pt>
                      <c:pt idx="712">
                        <c:v>540</c:v>
                      </c:pt>
                      <c:pt idx="713">
                        <c:v>540.5</c:v>
                      </c:pt>
                      <c:pt idx="714">
                        <c:v>541</c:v>
                      </c:pt>
                      <c:pt idx="715">
                        <c:v>541.5</c:v>
                      </c:pt>
                      <c:pt idx="716">
                        <c:v>542</c:v>
                      </c:pt>
                      <c:pt idx="717">
                        <c:v>542.5</c:v>
                      </c:pt>
                      <c:pt idx="718">
                        <c:v>543</c:v>
                      </c:pt>
                      <c:pt idx="719">
                        <c:v>543.5</c:v>
                      </c:pt>
                      <c:pt idx="720">
                        <c:v>544</c:v>
                      </c:pt>
                      <c:pt idx="721">
                        <c:v>544.5</c:v>
                      </c:pt>
                      <c:pt idx="722">
                        <c:v>545</c:v>
                      </c:pt>
                      <c:pt idx="723">
                        <c:v>545.5</c:v>
                      </c:pt>
                      <c:pt idx="724">
                        <c:v>546</c:v>
                      </c:pt>
                      <c:pt idx="725">
                        <c:v>546.5</c:v>
                      </c:pt>
                      <c:pt idx="726">
                        <c:v>547</c:v>
                      </c:pt>
                      <c:pt idx="727">
                        <c:v>547.5</c:v>
                      </c:pt>
                      <c:pt idx="728">
                        <c:v>548</c:v>
                      </c:pt>
                      <c:pt idx="729">
                        <c:v>548.5</c:v>
                      </c:pt>
                      <c:pt idx="730">
                        <c:v>549</c:v>
                      </c:pt>
                      <c:pt idx="731">
                        <c:v>549.5</c:v>
                      </c:pt>
                      <c:pt idx="732">
                        <c:v>550</c:v>
                      </c:pt>
                      <c:pt idx="733">
                        <c:v>550.5</c:v>
                      </c:pt>
                      <c:pt idx="734">
                        <c:v>551</c:v>
                      </c:pt>
                      <c:pt idx="735">
                        <c:v>551.5</c:v>
                      </c:pt>
                      <c:pt idx="736">
                        <c:v>552</c:v>
                      </c:pt>
                      <c:pt idx="737">
                        <c:v>552.5</c:v>
                      </c:pt>
                      <c:pt idx="738">
                        <c:v>553</c:v>
                      </c:pt>
                      <c:pt idx="739">
                        <c:v>553.5</c:v>
                      </c:pt>
                      <c:pt idx="740">
                        <c:v>554</c:v>
                      </c:pt>
                      <c:pt idx="741">
                        <c:v>554.5</c:v>
                      </c:pt>
                      <c:pt idx="742">
                        <c:v>555</c:v>
                      </c:pt>
                      <c:pt idx="743">
                        <c:v>555.5</c:v>
                      </c:pt>
                      <c:pt idx="744">
                        <c:v>556</c:v>
                      </c:pt>
                      <c:pt idx="745">
                        <c:v>556.5</c:v>
                      </c:pt>
                      <c:pt idx="746">
                        <c:v>557</c:v>
                      </c:pt>
                      <c:pt idx="747">
                        <c:v>557.5</c:v>
                      </c:pt>
                      <c:pt idx="748">
                        <c:v>558</c:v>
                      </c:pt>
                      <c:pt idx="749">
                        <c:v>558.5</c:v>
                      </c:pt>
                      <c:pt idx="750">
                        <c:v>559</c:v>
                      </c:pt>
                      <c:pt idx="751">
                        <c:v>559.5</c:v>
                      </c:pt>
                      <c:pt idx="752">
                        <c:v>560</c:v>
                      </c:pt>
                      <c:pt idx="753">
                        <c:v>560.5</c:v>
                      </c:pt>
                      <c:pt idx="754">
                        <c:v>561</c:v>
                      </c:pt>
                      <c:pt idx="755">
                        <c:v>561.5</c:v>
                      </c:pt>
                      <c:pt idx="756">
                        <c:v>562</c:v>
                      </c:pt>
                      <c:pt idx="757">
                        <c:v>562.5</c:v>
                      </c:pt>
                      <c:pt idx="758">
                        <c:v>563</c:v>
                      </c:pt>
                      <c:pt idx="759">
                        <c:v>563.5</c:v>
                      </c:pt>
                      <c:pt idx="760">
                        <c:v>564</c:v>
                      </c:pt>
                      <c:pt idx="761">
                        <c:v>564.5</c:v>
                      </c:pt>
                      <c:pt idx="762">
                        <c:v>565</c:v>
                      </c:pt>
                      <c:pt idx="763">
                        <c:v>565.5</c:v>
                      </c:pt>
                      <c:pt idx="764">
                        <c:v>566</c:v>
                      </c:pt>
                      <c:pt idx="765">
                        <c:v>566.5</c:v>
                      </c:pt>
                      <c:pt idx="766">
                        <c:v>567</c:v>
                      </c:pt>
                      <c:pt idx="767">
                        <c:v>567.5</c:v>
                      </c:pt>
                      <c:pt idx="768">
                        <c:v>568</c:v>
                      </c:pt>
                      <c:pt idx="769">
                        <c:v>568.5</c:v>
                      </c:pt>
                      <c:pt idx="770">
                        <c:v>569</c:v>
                      </c:pt>
                      <c:pt idx="771">
                        <c:v>569.5</c:v>
                      </c:pt>
                      <c:pt idx="772">
                        <c:v>570</c:v>
                      </c:pt>
                      <c:pt idx="773">
                        <c:v>570.5</c:v>
                      </c:pt>
                      <c:pt idx="774">
                        <c:v>571</c:v>
                      </c:pt>
                      <c:pt idx="775">
                        <c:v>571.5</c:v>
                      </c:pt>
                      <c:pt idx="776">
                        <c:v>572</c:v>
                      </c:pt>
                      <c:pt idx="777">
                        <c:v>572.5</c:v>
                      </c:pt>
                      <c:pt idx="778">
                        <c:v>573</c:v>
                      </c:pt>
                      <c:pt idx="779">
                        <c:v>573.5</c:v>
                      </c:pt>
                      <c:pt idx="780">
                        <c:v>574</c:v>
                      </c:pt>
                      <c:pt idx="781">
                        <c:v>574.5</c:v>
                      </c:pt>
                      <c:pt idx="782">
                        <c:v>575</c:v>
                      </c:pt>
                      <c:pt idx="783">
                        <c:v>575.5</c:v>
                      </c:pt>
                      <c:pt idx="784">
                        <c:v>576</c:v>
                      </c:pt>
                      <c:pt idx="785">
                        <c:v>576.5</c:v>
                      </c:pt>
                      <c:pt idx="786">
                        <c:v>577</c:v>
                      </c:pt>
                      <c:pt idx="787">
                        <c:v>577.5</c:v>
                      </c:pt>
                      <c:pt idx="788">
                        <c:v>578</c:v>
                      </c:pt>
                      <c:pt idx="789">
                        <c:v>578.5</c:v>
                      </c:pt>
                      <c:pt idx="790">
                        <c:v>579</c:v>
                      </c:pt>
                      <c:pt idx="791">
                        <c:v>579.5</c:v>
                      </c:pt>
                      <c:pt idx="792">
                        <c:v>580</c:v>
                      </c:pt>
                      <c:pt idx="793">
                        <c:v>580.5</c:v>
                      </c:pt>
                      <c:pt idx="794">
                        <c:v>581</c:v>
                      </c:pt>
                      <c:pt idx="795">
                        <c:v>581.5</c:v>
                      </c:pt>
                      <c:pt idx="796">
                        <c:v>582</c:v>
                      </c:pt>
                      <c:pt idx="797">
                        <c:v>582.5</c:v>
                      </c:pt>
                      <c:pt idx="798">
                        <c:v>583</c:v>
                      </c:pt>
                      <c:pt idx="799">
                        <c:v>583.5</c:v>
                      </c:pt>
                      <c:pt idx="800">
                        <c:v>584</c:v>
                      </c:pt>
                      <c:pt idx="801">
                        <c:v>584.5</c:v>
                      </c:pt>
                      <c:pt idx="802">
                        <c:v>585</c:v>
                      </c:pt>
                      <c:pt idx="803">
                        <c:v>585.5</c:v>
                      </c:pt>
                      <c:pt idx="804">
                        <c:v>586</c:v>
                      </c:pt>
                      <c:pt idx="805">
                        <c:v>586.5</c:v>
                      </c:pt>
                      <c:pt idx="806">
                        <c:v>587</c:v>
                      </c:pt>
                      <c:pt idx="807">
                        <c:v>587.5</c:v>
                      </c:pt>
                      <c:pt idx="808">
                        <c:v>588</c:v>
                      </c:pt>
                      <c:pt idx="809">
                        <c:v>588.5</c:v>
                      </c:pt>
                      <c:pt idx="810">
                        <c:v>589</c:v>
                      </c:pt>
                      <c:pt idx="811">
                        <c:v>589.5</c:v>
                      </c:pt>
                      <c:pt idx="812">
                        <c:v>590</c:v>
                      </c:pt>
                      <c:pt idx="813">
                        <c:v>590.5</c:v>
                      </c:pt>
                      <c:pt idx="814">
                        <c:v>591</c:v>
                      </c:pt>
                      <c:pt idx="815">
                        <c:v>591.5</c:v>
                      </c:pt>
                      <c:pt idx="816">
                        <c:v>592</c:v>
                      </c:pt>
                      <c:pt idx="817">
                        <c:v>592.5</c:v>
                      </c:pt>
                      <c:pt idx="818">
                        <c:v>593</c:v>
                      </c:pt>
                      <c:pt idx="819">
                        <c:v>593.5</c:v>
                      </c:pt>
                      <c:pt idx="820">
                        <c:v>594</c:v>
                      </c:pt>
                      <c:pt idx="821">
                        <c:v>594.5</c:v>
                      </c:pt>
                      <c:pt idx="822">
                        <c:v>595</c:v>
                      </c:pt>
                      <c:pt idx="823">
                        <c:v>595.5</c:v>
                      </c:pt>
                      <c:pt idx="824">
                        <c:v>596</c:v>
                      </c:pt>
                      <c:pt idx="825">
                        <c:v>596.5</c:v>
                      </c:pt>
                      <c:pt idx="826">
                        <c:v>597</c:v>
                      </c:pt>
                      <c:pt idx="827">
                        <c:v>597.5</c:v>
                      </c:pt>
                      <c:pt idx="828">
                        <c:v>598</c:v>
                      </c:pt>
                      <c:pt idx="829">
                        <c:v>598.5</c:v>
                      </c:pt>
                      <c:pt idx="830">
                        <c:v>599</c:v>
                      </c:pt>
                      <c:pt idx="831">
                        <c:v>599.5</c:v>
                      </c:pt>
                      <c:pt idx="832">
                        <c:v>600</c:v>
                      </c:pt>
                      <c:pt idx="833">
                        <c:v>600.5</c:v>
                      </c:pt>
                      <c:pt idx="834">
                        <c:v>601</c:v>
                      </c:pt>
                      <c:pt idx="835">
                        <c:v>601.5</c:v>
                      </c:pt>
                      <c:pt idx="836">
                        <c:v>602</c:v>
                      </c:pt>
                      <c:pt idx="837">
                        <c:v>602.5</c:v>
                      </c:pt>
                      <c:pt idx="838">
                        <c:v>603</c:v>
                      </c:pt>
                      <c:pt idx="839">
                        <c:v>603.5</c:v>
                      </c:pt>
                      <c:pt idx="840">
                        <c:v>604</c:v>
                      </c:pt>
                      <c:pt idx="841">
                        <c:v>604.5</c:v>
                      </c:pt>
                      <c:pt idx="842">
                        <c:v>605</c:v>
                      </c:pt>
                      <c:pt idx="843">
                        <c:v>605.5</c:v>
                      </c:pt>
                      <c:pt idx="844">
                        <c:v>606</c:v>
                      </c:pt>
                      <c:pt idx="845">
                        <c:v>606.5</c:v>
                      </c:pt>
                      <c:pt idx="846">
                        <c:v>607</c:v>
                      </c:pt>
                      <c:pt idx="847">
                        <c:v>607.5</c:v>
                      </c:pt>
                      <c:pt idx="848">
                        <c:v>608</c:v>
                      </c:pt>
                      <c:pt idx="849">
                        <c:v>608.5</c:v>
                      </c:pt>
                      <c:pt idx="850">
                        <c:v>609</c:v>
                      </c:pt>
                      <c:pt idx="851">
                        <c:v>609.5</c:v>
                      </c:pt>
                      <c:pt idx="852">
                        <c:v>610</c:v>
                      </c:pt>
                      <c:pt idx="853">
                        <c:v>610.5</c:v>
                      </c:pt>
                      <c:pt idx="854">
                        <c:v>611</c:v>
                      </c:pt>
                      <c:pt idx="855">
                        <c:v>611.5</c:v>
                      </c:pt>
                      <c:pt idx="856">
                        <c:v>612</c:v>
                      </c:pt>
                      <c:pt idx="857">
                        <c:v>612.5</c:v>
                      </c:pt>
                      <c:pt idx="858">
                        <c:v>613</c:v>
                      </c:pt>
                      <c:pt idx="859">
                        <c:v>613.5</c:v>
                      </c:pt>
                      <c:pt idx="860">
                        <c:v>614</c:v>
                      </c:pt>
                      <c:pt idx="861">
                        <c:v>614.5</c:v>
                      </c:pt>
                      <c:pt idx="862">
                        <c:v>615</c:v>
                      </c:pt>
                      <c:pt idx="863">
                        <c:v>615.5</c:v>
                      </c:pt>
                      <c:pt idx="864">
                        <c:v>616</c:v>
                      </c:pt>
                      <c:pt idx="865">
                        <c:v>616.5</c:v>
                      </c:pt>
                      <c:pt idx="866">
                        <c:v>617</c:v>
                      </c:pt>
                      <c:pt idx="867">
                        <c:v>617.5</c:v>
                      </c:pt>
                      <c:pt idx="868">
                        <c:v>618</c:v>
                      </c:pt>
                      <c:pt idx="869">
                        <c:v>618.5</c:v>
                      </c:pt>
                      <c:pt idx="870">
                        <c:v>619</c:v>
                      </c:pt>
                      <c:pt idx="871">
                        <c:v>619.5</c:v>
                      </c:pt>
                      <c:pt idx="872">
                        <c:v>620</c:v>
                      </c:pt>
                      <c:pt idx="873">
                        <c:v>620.5</c:v>
                      </c:pt>
                      <c:pt idx="874">
                        <c:v>621</c:v>
                      </c:pt>
                      <c:pt idx="875">
                        <c:v>621.5</c:v>
                      </c:pt>
                      <c:pt idx="876">
                        <c:v>622</c:v>
                      </c:pt>
                      <c:pt idx="877">
                        <c:v>622.5</c:v>
                      </c:pt>
                      <c:pt idx="878">
                        <c:v>623</c:v>
                      </c:pt>
                      <c:pt idx="879">
                        <c:v>623.5</c:v>
                      </c:pt>
                      <c:pt idx="880">
                        <c:v>624</c:v>
                      </c:pt>
                      <c:pt idx="881">
                        <c:v>624.5</c:v>
                      </c:pt>
                      <c:pt idx="882">
                        <c:v>625</c:v>
                      </c:pt>
                      <c:pt idx="883">
                        <c:v>625.5</c:v>
                      </c:pt>
                      <c:pt idx="884">
                        <c:v>626</c:v>
                      </c:pt>
                      <c:pt idx="885">
                        <c:v>626.5</c:v>
                      </c:pt>
                      <c:pt idx="886">
                        <c:v>627</c:v>
                      </c:pt>
                      <c:pt idx="887">
                        <c:v>627.5</c:v>
                      </c:pt>
                      <c:pt idx="888">
                        <c:v>628</c:v>
                      </c:pt>
                      <c:pt idx="889">
                        <c:v>628.5</c:v>
                      </c:pt>
                      <c:pt idx="890">
                        <c:v>629</c:v>
                      </c:pt>
                      <c:pt idx="891">
                        <c:v>629.5</c:v>
                      </c:pt>
                      <c:pt idx="892">
                        <c:v>630</c:v>
                      </c:pt>
                      <c:pt idx="893">
                        <c:v>630.5</c:v>
                      </c:pt>
                      <c:pt idx="894">
                        <c:v>631</c:v>
                      </c:pt>
                      <c:pt idx="895">
                        <c:v>631.5</c:v>
                      </c:pt>
                      <c:pt idx="896">
                        <c:v>632</c:v>
                      </c:pt>
                      <c:pt idx="897">
                        <c:v>632.5</c:v>
                      </c:pt>
                      <c:pt idx="898">
                        <c:v>633</c:v>
                      </c:pt>
                      <c:pt idx="899">
                        <c:v>633.5</c:v>
                      </c:pt>
                      <c:pt idx="900">
                        <c:v>634</c:v>
                      </c:pt>
                      <c:pt idx="901">
                        <c:v>634.5</c:v>
                      </c:pt>
                      <c:pt idx="902">
                        <c:v>635</c:v>
                      </c:pt>
                      <c:pt idx="903">
                        <c:v>635.5</c:v>
                      </c:pt>
                      <c:pt idx="904">
                        <c:v>636</c:v>
                      </c:pt>
                      <c:pt idx="905">
                        <c:v>636.5</c:v>
                      </c:pt>
                      <c:pt idx="906">
                        <c:v>637</c:v>
                      </c:pt>
                      <c:pt idx="907">
                        <c:v>637.5</c:v>
                      </c:pt>
                      <c:pt idx="908">
                        <c:v>638</c:v>
                      </c:pt>
                      <c:pt idx="909">
                        <c:v>638.5</c:v>
                      </c:pt>
                      <c:pt idx="910">
                        <c:v>639</c:v>
                      </c:pt>
                      <c:pt idx="911">
                        <c:v>639.5</c:v>
                      </c:pt>
                      <c:pt idx="912">
                        <c:v>640</c:v>
                      </c:pt>
                      <c:pt idx="913">
                        <c:v>640.5</c:v>
                      </c:pt>
                      <c:pt idx="914">
                        <c:v>641</c:v>
                      </c:pt>
                      <c:pt idx="915">
                        <c:v>641.5</c:v>
                      </c:pt>
                      <c:pt idx="916">
                        <c:v>642</c:v>
                      </c:pt>
                      <c:pt idx="917">
                        <c:v>642.5</c:v>
                      </c:pt>
                      <c:pt idx="918">
                        <c:v>643</c:v>
                      </c:pt>
                      <c:pt idx="919">
                        <c:v>643.5</c:v>
                      </c:pt>
                      <c:pt idx="920">
                        <c:v>644</c:v>
                      </c:pt>
                      <c:pt idx="921">
                        <c:v>644.5</c:v>
                      </c:pt>
                      <c:pt idx="922">
                        <c:v>645</c:v>
                      </c:pt>
                      <c:pt idx="923">
                        <c:v>645.5</c:v>
                      </c:pt>
                      <c:pt idx="924">
                        <c:v>646</c:v>
                      </c:pt>
                      <c:pt idx="925">
                        <c:v>646.5</c:v>
                      </c:pt>
                      <c:pt idx="926">
                        <c:v>647</c:v>
                      </c:pt>
                      <c:pt idx="927">
                        <c:v>647.5</c:v>
                      </c:pt>
                      <c:pt idx="928">
                        <c:v>648</c:v>
                      </c:pt>
                      <c:pt idx="929">
                        <c:v>648.5</c:v>
                      </c:pt>
                      <c:pt idx="930">
                        <c:v>649</c:v>
                      </c:pt>
                      <c:pt idx="931">
                        <c:v>649.5</c:v>
                      </c:pt>
                      <c:pt idx="932">
                        <c:v>650</c:v>
                      </c:pt>
                      <c:pt idx="933">
                        <c:v>650.5</c:v>
                      </c:pt>
                      <c:pt idx="934">
                        <c:v>651</c:v>
                      </c:pt>
                      <c:pt idx="935">
                        <c:v>651.5</c:v>
                      </c:pt>
                      <c:pt idx="936">
                        <c:v>652</c:v>
                      </c:pt>
                      <c:pt idx="937">
                        <c:v>652.5</c:v>
                      </c:pt>
                      <c:pt idx="938">
                        <c:v>653</c:v>
                      </c:pt>
                      <c:pt idx="939">
                        <c:v>653.5</c:v>
                      </c:pt>
                      <c:pt idx="940">
                        <c:v>654</c:v>
                      </c:pt>
                      <c:pt idx="941">
                        <c:v>654.5</c:v>
                      </c:pt>
                      <c:pt idx="942">
                        <c:v>655</c:v>
                      </c:pt>
                      <c:pt idx="943">
                        <c:v>655.5</c:v>
                      </c:pt>
                      <c:pt idx="944">
                        <c:v>656</c:v>
                      </c:pt>
                      <c:pt idx="945">
                        <c:v>656.5</c:v>
                      </c:pt>
                      <c:pt idx="946">
                        <c:v>657</c:v>
                      </c:pt>
                      <c:pt idx="947">
                        <c:v>657.5</c:v>
                      </c:pt>
                      <c:pt idx="948">
                        <c:v>658</c:v>
                      </c:pt>
                      <c:pt idx="949">
                        <c:v>658.5</c:v>
                      </c:pt>
                      <c:pt idx="950">
                        <c:v>659</c:v>
                      </c:pt>
                      <c:pt idx="951">
                        <c:v>659.5</c:v>
                      </c:pt>
                      <c:pt idx="952">
                        <c:v>660</c:v>
                      </c:pt>
                      <c:pt idx="953">
                        <c:v>660.5</c:v>
                      </c:pt>
                      <c:pt idx="954">
                        <c:v>661</c:v>
                      </c:pt>
                      <c:pt idx="955">
                        <c:v>661.5</c:v>
                      </c:pt>
                      <c:pt idx="956">
                        <c:v>662</c:v>
                      </c:pt>
                      <c:pt idx="957">
                        <c:v>662.5</c:v>
                      </c:pt>
                      <c:pt idx="958">
                        <c:v>663</c:v>
                      </c:pt>
                      <c:pt idx="959">
                        <c:v>663.5</c:v>
                      </c:pt>
                      <c:pt idx="960">
                        <c:v>664</c:v>
                      </c:pt>
                      <c:pt idx="961">
                        <c:v>664.5</c:v>
                      </c:pt>
                      <c:pt idx="962">
                        <c:v>665</c:v>
                      </c:pt>
                      <c:pt idx="963">
                        <c:v>665.5</c:v>
                      </c:pt>
                      <c:pt idx="964">
                        <c:v>666</c:v>
                      </c:pt>
                      <c:pt idx="965">
                        <c:v>666.5</c:v>
                      </c:pt>
                      <c:pt idx="966">
                        <c:v>667</c:v>
                      </c:pt>
                      <c:pt idx="967">
                        <c:v>667.5</c:v>
                      </c:pt>
                      <c:pt idx="968">
                        <c:v>668</c:v>
                      </c:pt>
                      <c:pt idx="969">
                        <c:v>668.5</c:v>
                      </c:pt>
                      <c:pt idx="970">
                        <c:v>669</c:v>
                      </c:pt>
                      <c:pt idx="971">
                        <c:v>669.5</c:v>
                      </c:pt>
                      <c:pt idx="972">
                        <c:v>670</c:v>
                      </c:pt>
                      <c:pt idx="973">
                        <c:v>670.5</c:v>
                      </c:pt>
                      <c:pt idx="974">
                        <c:v>671</c:v>
                      </c:pt>
                      <c:pt idx="975">
                        <c:v>671.5</c:v>
                      </c:pt>
                      <c:pt idx="976">
                        <c:v>672</c:v>
                      </c:pt>
                      <c:pt idx="977">
                        <c:v>672.5</c:v>
                      </c:pt>
                      <c:pt idx="978">
                        <c:v>673</c:v>
                      </c:pt>
                      <c:pt idx="979">
                        <c:v>673.5</c:v>
                      </c:pt>
                      <c:pt idx="980">
                        <c:v>674</c:v>
                      </c:pt>
                      <c:pt idx="981">
                        <c:v>674.5</c:v>
                      </c:pt>
                      <c:pt idx="982">
                        <c:v>675</c:v>
                      </c:pt>
                      <c:pt idx="983">
                        <c:v>675.5</c:v>
                      </c:pt>
                      <c:pt idx="984">
                        <c:v>676</c:v>
                      </c:pt>
                      <c:pt idx="985">
                        <c:v>676.5</c:v>
                      </c:pt>
                      <c:pt idx="986">
                        <c:v>677</c:v>
                      </c:pt>
                      <c:pt idx="987">
                        <c:v>677.5</c:v>
                      </c:pt>
                      <c:pt idx="988">
                        <c:v>678</c:v>
                      </c:pt>
                      <c:pt idx="989">
                        <c:v>678.5</c:v>
                      </c:pt>
                      <c:pt idx="990">
                        <c:v>679</c:v>
                      </c:pt>
                      <c:pt idx="991">
                        <c:v>679.5</c:v>
                      </c:pt>
                      <c:pt idx="992">
                        <c:v>680</c:v>
                      </c:pt>
                      <c:pt idx="993">
                        <c:v>680.5</c:v>
                      </c:pt>
                      <c:pt idx="994">
                        <c:v>681</c:v>
                      </c:pt>
                      <c:pt idx="995">
                        <c:v>681.5</c:v>
                      </c:pt>
                      <c:pt idx="996">
                        <c:v>682</c:v>
                      </c:pt>
                      <c:pt idx="997">
                        <c:v>682.5</c:v>
                      </c:pt>
                      <c:pt idx="998">
                        <c:v>683</c:v>
                      </c:pt>
                      <c:pt idx="999">
                        <c:v>683.5</c:v>
                      </c:pt>
                      <c:pt idx="1000">
                        <c:v>684</c:v>
                      </c:pt>
                      <c:pt idx="1001">
                        <c:v>684.5</c:v>
                      </c:pt>
                      <c:pt idx="1002">
                        <c:v>685</c:v>
                      </c:pt>
                      <c:pt idx="1003">
                        <c:v>685.5</c:v>
                      </c:pt>
                      <c:pt idx="1004">
                        <c:v>686</c:v>
                      </c:pt>
                      <c:pt idx="1005">
                        <c:v>686.5</c:v>
                      </c:pt>
                      <c:pt idx="1006">
                        <c:v>687</c:v>
                      </c:pt>
                      <c:pt idx="1007">
                        <c:v>687.5</c:v>
                      </c:pt>
                      <c:pt idx="1008">
                        <c:v>688</c:v>
                      </c:pt>
                      <c:pt idx="1009">
                        <c:v>688.5</c:v>
                      </c:pt>
                      <c:pt idx="1010">
                        <c:v>689</c:v>
                      </c:pt>
                      <c:pt idx="1011">
                        <c:v>689.5</c:v>
                      </c:pt>
                      <c:pt idx="1012">
                        <c:v>690</c:v>
                      </c:pt>
                      <c:pt idx="1013">
                        <c:v>690.5</c:v>
                      </c:pt>
                      <c:pt idx="1014">
                        <c:v>691</c:v>
                      </c:pt>
                      <c:pt idx="1015">
                        <c:v>691.5</c:v>
                      </c:pt>
                      <c:pt idx="1016">
                        <c:v>692</c:v>
                      </c:pt>
                      <c:pt idx="1017">
                        <c:v>692.5</c:v>
                      </c:pt>
                      <c:pt idx="1018">
                        <c:v>693</c:v>
                      </c:pt>
                      <c:pt idx="1019">
                        <c:v>693.5</c:v>
                      </c:pt>
                      <c:pt idx="1020">
                        <c:v>694</c:v>
                      </c:pt>
                      <c:pt idx="1021">
                        <c:v>694.5</c:v>
                      </c:pt>
                      <c:pt idx="1022">
                        <c:v>695</c:v>
                      </c:pt>
                      <c:pt idx="1023">
                        <c:v>695.5</c:v>
                      </c:pt>
                      <c:pt idx="1024">
                        <c:v>696</c:v>
                      </c:pt>
                      <c:pt idx="1025">
                        <c:v>696.5</c:v>
                      </c:pt>
                      <c:pt idx="1026">
                        <c:v>697</c:v>
                      </c:pt>
                      <c:pt idx="1027">
                        <c:v>697.5</c:v>
                      </c:pt>
                      <c:pt idx="1028">
                        <c:v>698</c:v>
                      </c:pt>
                      <c:pt idx="1029">
                        <c:v>698.5</c:v>
                      </c:pt>
                      <c:pt idx="1030">
                        <c:v>699</c:v>
                      </c:pt>
                      <c:pt idx="1031">
                        <c:v>699.5</c:v>
                      </c:pt>
                      <c:pt idx="1032">
                        <c:v>700</c:v>
                      </c:pt>
                      <c:pt idx="1033">
                        <c:v>700.5</c:v>
                      </c:pt>
                      <c:pt idx="1034">
                        <c:v>701</c:v>
                      </c:pt>
                      <c:pt idx="1035">
                        <c:v>701.5</c:v>
                      </c:pt>
                      <c:pt idx="1036">
                        <c:v>702</c:v>
                      </c:pt>
                      <c:pt idx="1037">
                        <c:v>702.5</c:v>
                      </c:pt>
                      <c:pt idx="1038">
                        <c:v>703</c:v>
                      </c:pt>
                      <c:pt idx="1039">
                        <c:v>703.5</c:v>
                      </c:pt>
                      <c:pt idx="1040">
                        <c:v>704</c:v>
                      </c:pt>
                      <c:pt idx="1041">
                        <c:v>704.5</c:v>
                      </c:pt>
                      <c:pt idx="1042">
                        <c:v>705</c:v>
                      </c:pt>
                      <c:pt idx="1043">
                        <c:v>705.5</c:v>
                      </c:pt>
                      <c:pt idx="1044">
                        <c:v>706</c:v>
                      </c:pt>
                      <c:pt idx="1045">
                        <c:v>706.5</c:v>
                      </c:pt>
                      <c:pt idx="1046">
                        <c:v>707</c:v>
                      </c:pt>
                      <c:pt idx="1047">
                        <c:v>707.5</c:v>
                      </c:pt>
                      <c:pt idx="1048">
                        <c:v>708</c:v>
                      </c:pt>
                      <c:pt idx="1049">
                        <c:v>708.5</c:v>
                      </c:pt>
                      <c:pt idx="1050">
                        <c:v>709</c:v>
                      </c:pt>
                      <c:pt idx="1051">
                        <c:v>709.5</c:v>
                      </c:pt>
                      <c:pt idx="1052">
                        <c:v>710</c:v>
                      </c:pt>
                      <c:pt idx="1053">
                        <c:v>710.5</c:v>
                      </c:pt>
                      <c:pt idx="1054">
                        <c:v>711</c:v>
                      </c:pt>
                      <c:pt idx="1055">
                        <c:v>711.5</c:v>
                      </c:pt>
                      <c:pt idx="1056">
                        <c:v>712</c:v>
                      </c:pt>
                      <c:pt idx="1057">
                        <c:v>712.5</c:v>
                      </c:pt>
                      <c:pt idx="1058">
                        <c:v>713</c:v>
                      </c:pt>
                      <c:pt idx="1059">
                        <c:v>713.5</c:v>
                      </c:pt>
                      <c:pt idx="1060">
                        <c:v>714</c:v>
                      </c:pt>
                      <c:pt idx="1061">
                        <c:v>714.5</c:v>
                      </c:pt>
                      <c:pt idx="1062">
                        <c:v>715</c:v>
                      </c:pt>
                      <c:pt idx="1063">
                        <c:v>715.5</c:v>
                      </c:pt>
                      <c:pt idx="1064">
                        <c:v>716</c:v>
                      </c:pt>
                      <c:pt idx="1065">
                        <c:v>716.5</c:v>
                      </c:pt>
                      <c:pt idx="1066">
                        <c:v>717</c:v>
                      </c:pt>
                      <c:pt idx="1067">
                        <c:v>717.5</c:v>
                      </c:pt>
                      <c:pt idx="1068">
                        <c:v>718</c:v>
                      </c:pt>
                      <c:pt idx="1069">
                        <c:v>718.5</c:v>
                      </c:pt>
                      <c:pt idx="1070">
                        <c:v>719</c:v>
                      </c:pt>
                      <c:pt idx="1071">
                        <c:v>719.5</c:v>
                      </c:pt>
                      <c:pt idx="1072">
                        <c:v>720</c:v>
                      </c:pt>
                      <c:pt idx="1073">
                        <c:v>720.5</c:v>
                      </c:pt>
                      <c:pt idx="1074">
                        <c:v>721</c:v>
                      </c:pt>
                      <c:pt idx="1075">
                        <c:v>721.5</c:v>
                      </c:pt>
                      <c:pt idx="1076">
                        <c:v>722</c:v>
                      </c:pt>
                      <c:pt idx="1077">
                        <c:v>722.5</c:v>
                      </c:pt>
                      <c:pt idx="1078">
                        <c:v>723</c:v>
                      </c:pt>
                      <c:pt idx="1079">
                        <c:v>723.5</c:v>
                      </c:pt>
                      <c:pt idx="1080">
                        <c:v>724</c:v>
                      </c:pt>
                      <c:pt idx="1081">
                        <c:v>724.5</c:v>
                      </c:pt>
                      <c:pt idx="1082">
                        <c:v>725</c:v>
                      </c:pt>
                      <c:pt idx="1083">
                        <c:v>725.5</c:v>
                      </c:pt>
                      <c:pt idx="1084">
                        <c:v>726</c:v>
                      </c:pt>
                      <c:pt idx="1085">
                        <c:v>726.5</c:v>
                      </c:pt>
                      <c:pt idx="1086">
                        <c:v>727</c:v>
                      </c:pt>
                      <c:pt idx="1087">
                        <c:v>727.5</c:v>
                      </c:pt>
                      <c:pt idx="1088">
                        <c:v>728</c:v>
                      </c:pt>
                      <c:pt idx="1089">
                        <c:v>728.5</c:v>
                      </c:pt>
                      <c:pt idx="1090">
                        <c:v>729</c:v>
                      </c:pt>
                      <c:pt idx="1091">
                        <c:v>729.5</c:v>
                      </c:pt>
                      <c:pt idx="1092">
                        <c:v>730</c:v>
                      </c:pt>
                      <c:pt idx="1093">
                        <c:v>730.5</c:v>
                      </c:pt>
                      <c:pt idx="1094">
                        <c:v>731</c:v>
                      </c:pt>
                      <c:pt idx="1095">
                        <c:v>731.5</c:v>
                      </c:pt>
                      <c:pt idx="1096">
                        <c:v>732</c:v>
                      </c:pt>
                      <c:pt idx="1097">
                        <c:v>732.5</c:v>
                      </c:pt>
                      <c:pt idx="1098">
                        <c:v>733</c:v>
                      </c:pt>
                      <c:pt idx="1099">
                        <c:v>733.5</c:v>
                      </c:pt>
                      <c:pt idx="1100">
                        <c:v>734</c:v>
                      </c:pt>
                      <c:pt idx="1101">
                        <c:v>734.5</c:v>
                      </c:pt>
                      <c:pt idx="1102">
                        <c:v>735</c:v>
                      </c:pt>
                      <c:pt idx="1103">
                        <c:v>735.5</c:v>
                      </c:pt>
                      <c:pt idx="1104">
                        <c:v>736</c:v>
                      </c:pt>
                      <c:pt idx="1105">
                        <c:v>736.5</c:v>
                      </c:pt>
                      <c:pt idx="1106">
                        <c:v>737</c:v>
                      </c:pt>
                      <c:pt idx="1107">
                        <c:v>737.5</c:v>
                      </c:pt>
                      <c:pt idx="1108">
                        <c:v>738</c:v>
                      </c:pt>
                      <c:pt idx="1109">
                        <c:v>738.5</c:v>
                      </c:pt>
                      <c:pt idx="1110">
                        <c:v>739</c:v>
                      </c:pt>
                      <c:pt idx="1111">
                        <c:v>739.5</c:v>
                      </c:pt>
                      <c:pt idx="1112">
                        <c:v>740</c:v>
                      </c:pt>
                      <c:pt idx="1113">
                        <c:v>740.5</c:v>
                      </c:pt>
                      <c:pt idx="1114">
                        <c:v>741</c:v>
                      </c:pt>
                      <c:pt idx="1115">
                        <c:v>741.5</c:v>
                      </c:pt>
                      <c:pt idx="1116">
                        <c:v>742</c:v>
                      </c:pt>
                      <c:pt idx="1117">
                        <c:v>742.5</c:v>
                      </c:pt>
                      <c:pt idx="1118">
                        <c:v>743</c:v>
                      </c:pt>
                      <c:pt idx="1119">
                        <c:v>743.5</c:v>
                      </c:pt>
                      <c:pt idx="1120">
                        <c:v>744</c:v>
                      </c:pt>
                      <c:pt idx="1121">
                        <c:v>744.5</c:v>
                      </c:pt>
                      <c:pt idx="1122">
                        <c:v>745</c:v>
                      </c:pt>
                      <c:pt idx="1123">
                        <c:v>745.5</c:v>
                      </c:pt>
                      <c:pt idx="1124">
                        <c:v>746</c:v>
                      </c:pt>
                      <c:pt idx="1125">
                        <c:v>746.5</c:v>
                      </c:pt>
                      <c:pt idx="1126">
                        <c:v>747</c:v>
                      </c:pt>
                      <c:pt idx="1127">
                        <c:v>747.5</c:v>
                      </c:pt>
                      <c:pt idx="1128">
                        <c:v>748</c:v>
                      </c:pt>
                      <c:pt idx="1129">
                        <c:v>748.5</c:v>
                      </c:pt>
                      <c:pt idx="1130">
                        <c:v>749</c:v>
                      </c:pt>
                      <c:pt idx="1131">
                        <c:v>749.5</c:v>
                      </c:pt>
                      <c:pt idx="1132">
                        <c:v>750</c:v>
                      </c:pt>
                      <c:pt idx="1133">
                        <c:v>750.5</c:v>
                      </c:pt>
                      <c:pt idx="1134">
                        <c:v>751</c:v>
                      </c:pt>
                      <c:pt idx="1135">
                        <c:v>751.5</c:v>
                      </c:pt>
                      <c:pt idx="1136">
                        <c:v>752</c:v>
                      </c:pt>
                      <c:pt idx="1137">
                        <c:v>752.5</c:v>
                      </c:pt>
                      <c:pt idx="1138">
                        <c:v>753</c:v>
                      </c:pt>
                      <c:pt idx="1139">
                        <c:v>753.5</c:v>
                      </c:pt>
                      <c:pt idx="1140">
                        <c:v>754</c:v>
                      </c:pt>
                      <c:pt idx="1141">
                        <c:v>754.5</c:v>
                      </c:pt>
                      <c:pt idx="1142">
                        <c:v>755</c:v>
                      </c:pt>
                      <c:pt idx="1143">
                        <c:v>755.5</c:v>
                      </c:pt>
                      <c:pt idx="1144">
                        <c:v>756</c:v>
                      </c:pt>
                      <c:pt idx="1145">
                        <c:v>756.5</c:v>
                      </c:pt>
                      <c:pt idx="1146">
                        <c:v>757</c:v>
                      </c:pt>
                      <c:pt idx="1147">
                        <c:v>757.5</c:v>
                      </c:pt>
                      <c:pt idx="1148">
                        <c:v>758</c:v>
                      </c:pt>
                      <c:pt idx="1149">
                        <c:v>758.5</c:v>
                      </c:pt>
                      <c:pt idx="1150">
                        <c:v>759</c:v>
                      </c:pt>
                      <c:pt idx="1151">
                        <c:v>759.5</c:v>
                      </c:pt>
                      <c:pt idx="1152">
                        <c:v>760</c:v>
                      </c:pt>
                      <c:pt idx="1153">
                        <c:v>760.5</c:v>
                      </c:pt>
                      <c:pt idx="1154">
                        <c:v>761</c:v>
                      </c:pt>
                      <c:pt idx="1155">
                        <c:v>761.5</c:v>
                      </c:pt>
                      <c:pt idx="1156">
                        <c:v>762</c:v>
                      </c:pt>
                      <c:pt idx="1157">
                        <c:v>762.5</c:v>
                      </c:pt>
                      <c:pt idx="1158">
                        <c:v>763</c:v>
                      </c:pt>
                      <c:pt idx="1159">
                        <c:v>763.5</c:v>
                      </c:pt>
                      <c:pt idx="1160">
                        <c:v>764</c:v>
                      </c:pt>
                      <c:pt idx="1161">
                        <c:v>764.5</c:v>
                      </c:pt>
                      <c:pt idx="1162">
                        <c:v>765</c:v>
                      </c:pt>
                      <c:pt idx="1163">
                        <c:v>765.5</c:v>
                      </c:pt>
                      <c:pt idx="1164">
                        <c:v>766</c:v>
                      </c:pt>
                      <c:pt idx="1165">
                        <c:v>766.5</c:v>
                      </c:pt>
                      <c:pt idx="1166">
                        <c:v>767</c:v>
                      </c:pt>
                      <c:pt idx="1167">
                        <c:v>767.5</c:v>
                      </c:pt>
                      <c:pt idx="1168">
                        <c:v>768</c:v>
                      </c:pt>
                      <c:pt idx="1169">
                        <c:v>768.5</c:v>
                      </c:pt>
                      <c:pt idx="1170">
                        <c:v>769</c:v>
                      </c:pt>
                      <c:pt idx="1171">
                        <c:v>769.5</c:v>
                      </c:pt>
                      <c:pt idx="1172">
                        <c:v>770</c:v>
                      </c:pt>
                      <c:pt idx="1173">
                        <c:v>770.5</c:v>
                      </c:pt>
                      <c:pt idx="1174">
                        <c:v>771</c:v>
                      </c:pt>
                      <c:pt idx="1175">
                        <c:v>771.5</c:v>
                      </c:pt>
                      <c:pt idx="1176">
                        <c:v>772</c:v>
                      </c:pt>
                      <c:pt idx="1177">
                        <c:v>772.5</c:v>
                      </c:pt>
                      <c:pt idx="1178">
                        <c:v>773</c:v>
                      </c:pt>
                      <c:pt idx="1179">
                        <c:v>773.5</c:v>
                      </c:pt>
                      <c:pt idx="1180">
                        <c:v>774</c:v>
                      </c:pt>
                      <c:pt idx="1181">
                        <c:v>774.5</c:v>
                      </c:pt>
                      <c:pt idx="1182">
                        <c:v>775</c:v>
                      </c:pt>
                      <c:pt idx="1183">
                        <c:v>775.5</c:v>
                      </c:pt>
                      <c:pt idx="1184">
                        <c:v>776</c:v>
                      </c:pt>
                      <c:pt idx="1185">
                        <c:v>776.5</c:v>
                      </c:pt>
                      <c:pt idx="1186">
                        <c:v>777</c:v>
                      </c:pt>
                      <c:pt idx="1187">
                        <c:v>777.5</c:v>
                      </c:pt>
                      <c:pt idx="1188">
                        <c:v>778</c:v>
                      </c:pt>
                      <c:pt idx="1189">
                        <c:v>778.5</c:v>
                      </c:pt>
                      <c:pt idx="1190">
                        <c:v>779</c:v>
                      </c:pt>
                      <c:pt idx="1191">
                        <c:v>779.5</c:v>
                      </c:pt>
                      <c:pt idx="1192">
                        <c:v>780</c:v>
                      </c:pt>
                      <c:pt idx="1193">
                        <c:v>780.5</c:v>
                      </c:pt>
                      <c:pt idx="1194">
                        <c:v>781</c:v>
                      </c:pt>
                      <c:pt idx="1195">
                        <c:v>781.5</c:v>
                      </c:pt>
                      <c:pt idx="1196">
                        <c:v>782</c:v>
                      </c:pt>
                      <c:pt idx="1197">
                        <c:v>782.5</c:v>
                      </c:pt>
                      <c:pt idx="1198">
                        <c:v>783</c:v>
                      </c:pt>
                      <c:pt idx="1199">
                        <c:v>783.5</c:v>
                      </c:pt>
                      <c:pt idx="1200">
                        <c:v>784</c:v>
                      </c:pt>
                      <c:pt idx="1201">
                        <c:v>784.5</c:v>
                      </c:pt>
                      <c:pt idx="1202">
                        <c:v>785</c:v>
                      </c:pt>
                      <c:pt idx="1203">
                        <c:v>785.5</c:v>
                      </c:pt>
                      <c:pt idx="1204">
                        <c:v>786</c:v>
                      </c:pt>
                      <c:pt idx="1205">
                        <c:v>786.5</c:v>
                      </c:pt>
                      <c:pt idx="1206">
                        <c:v>787</c:v>
                      </c:pt>
                      <c:pt idx="1207">
                        <c:v>787.5</c:v>
                      </c:pt>
                      <c:pt idx="1208">
                        <c:v>788</c:v>
                      </c:pt>
                      <c:pt idx="1209">
                        <c:v>788.5</c:v>
                      </c:pt>
                      <c:pt idx="1210">
                        <c:v>789</c:v>
                      </c:pt>
                      <c:pt idx="1211">
                        <c:v>789.5</c:v>
                      </c:pt>
                      <c:pt idx="1212">
                        <c:v>790</c:v>
                      </c:pt>
                      <c:pt idx="1213">
                        <c:v>790.5</c:v>
                      </c:pt>
                      <c:pt idx="1214">
                        <c:v>791</c:v>
                      </c:pt>
                      <c:pt idx="1215">
                        <c:v>791.5</c:v>
                      </c:pt>
                      <c:pt idx="1216">
                        <c:v>792</c:v>
                      </c:pt>
                      <c:pt idx="1217">
                        <c:v>792.5</c:v>
                      </c:pt>
                      <c:pt idx="1218">
                        <c:v>793</c:v>
                      </c:pt>
                      <c:pt idx="1219">
                        <c:v>793.5</c:v>
                      </c:pt>
                      <c:pt idx="1220">
                        <c:v>794</c:v>
                      </c:pt>
                      <c:pt idx="1221">
                        <c:v>794.5</c:v>
                      </c:pt>
                      <c:pt idx="1222">
                        <c:v>795</c:v>
                      </c:pt>
                      <c:pt idx="1223">
                        <c:v>795.5</c:v>
                      </c:pt>
                      <c:pt idx="1224">
                        <c:v>796</c:v>
                      </c:pt>
                      <c:pt idx="1225">
                        <c:v>796.5</c:v>
                      </c:pt>
                      <c:pt idx="1226">
                        <c:v>797</c:v>
                      </c:pt>
                      <c:pt idx="1227">
                        <c:v>797.5</c:v>
                      </c:pt>
                      <c:pt idx="1228">
                        <c:v>798</c:v>
                      </c:pt>
                      <c:pt idx="1229">
                        <c:v>798.5</c:v>
                      </c:pt>
                      <c:pt idx="1230">
                        <c:v>799</c:v>
                      </c:pt>
                      <c:pt idx="1231">
                        <c:v>799.5</c:v>
                      </c:pt>
                      <c:pt idx="1232">
                        <c:v>800</c:v>
                      </c:pt>
                      <c:pt idx="1233">
                        <c:v>800.5</c:v>
                      </c:pt>
                      <c:pt idx="1234">
                        <c:v>801</c:v>
                      </c:pt>
                      <c:pt idx="1235">
                        <c:v>801.5</c:v>
                      </c:pt>
                      <c:pt idx="1236">
                        <c:v>802</c:v>
                      </c:pt>
                      <c:pt idx="1237">
                        <c:v>802.5</c:v>
                      </c:pt>
                      <c:pt idx="1238">
                        <c:v>803</c:v>
                      </c:pt>
                      <c:pt idx="1239">
                        <c:v>803.5</c:v>
                      </c:pt>
                      <c:pt idx="1240">
                        <c:v>804</c:v>
                      </c:pt>
                      <c:pt idx="1241">
                        <c:v>804.5</c:v>
                      </c:pt>
                      <c:pt idx="1242">
                        <c:v>805</c:v>
                      </c:pt>
                      <c:pt idx="1243">
                        <c:v>805.5</c:v>
                      </c:pt>
                      <c:pt idx="1244">
                        <c:v>806</c:v>
                      </c:pt>
                      <c:pt idx="1245">
                        <c:v>806.5</c:v>
                      </c:pt>
                      <c:pt idx="1246">
                        <c:v>807</c:v>
                      </c:pt>
                      <c:pt idx="1247">
                        <c:v>807.5</c:v>
                      </c:pt>
                      <c:pt idx="1248">
                        <c:v>808</c:v>
                      </c:pt>
                      <c:pt idx="1249">
                        <c:v>808.5</c:v>
                      </c:pt>
                      <c:pt idx="1250">
                        <c:v>809</c:v>
                      </c:pt>
                      <c:pt idx="1251">
                        <c:v>809.5</c:v>
                      </c:pt>
                      <c:pt idx="1252">
                        <c:v>810</c:v>
                      </c:pt>
                      <c:pt idx="1253">
                        <c:v>810.5</c:v>
                      </c:pt>
                      <c:pt idx="1254">
                        <c:v>811</c:v>
                      </c:pt>
                      <c:pt idx="1255">
                        <c:v>811.5</c:v>
                      </c:pt>
                      <c:pt idx="1256">
                        <c:v>812</c:v>
                      </c:pt>
                      <c:pt idx="1257">
                        <c:v>812.5</c:v>
                      </c:pt>
                      <c:pt idx="1258">
                        <c:v>813</c:v>
                      </c:pt>
                      <c:pt idx="1259">
                        <c:v>813.5</c:v>
                      </c:pt>
                      <c:pt idx="1260">
                        <c:v>814</c:v>
                      </c:pt>
                      <c:pt idx="1261">
                        <c:v>814.5</c:v>
                      </c:pt>
                      <c:pt idx="1262">
                        <c:v>815</c:v>
                      </c:pt>
                      <c:pt idx="1263">
                        <c:v>815.5</c:v>
                      </c:pt>
                      <c:pt idx="1264">
                        <c:v>816</c:v>
                      </c:pt>
                      <c:pt idx="1265">
                        <c:v>816.5</c:v>
                      </c:pt>
                      <c:pt idx="1266">
                        <c:v>817</c:v>
                      </c:pt>
                      <c:pt idx="1267">
                        <c:v>817.5</c:v>
                      </c:pt>
                      <c:pt idx="1268">
                        <c:v>818</c:v>
                      </c:pt>
                      <c:pt idx="1269">
                        <c:v>818.5</c:v>
                      </c:pt>
                      <c:pt idx="1270">
                        <c:v>819</c:v>
                      </c:pt>
                      <c:pt idx="1271">
                        <c:v>819.5</c:v>
                      </c:pt>
                      <c:pt idx="1272">
                        <c:v>820</c:v>
                      </c:pt>
                      <c:pt idx="1273">
                        <c:v>820.5</c:v>
                      </c:pt>
                      <c:pt idx="1274">
                        <c:v>821</c:v>
                      </c:pt>
                      <c:pt idx="1275">
                        <c:v>821.5</c:v>
                      </c:pt>
                      <c:pt idx="1276">
                        <c:v>822</c:v>
                      </c:pt>
                      <c:pt idx="1277">
                        <c:v>822.5</c:v>
                      </c:pt>
                      <c:pt idx="1278">
                        <c:v>823</c:v>
                      </c:pt>
                      <c:pt idx="1279">
                        <c:v>823.5</c:v>
                      </c:pt>
                      <c:pt idx="1280">
                        <c:v>824</c:v>
                      </c:pt>
                      <c:pt idx="1281">
                        <c:v>824.5</c:v>
                      </c:pt>
                      <c:pt idx="1282">
                        <c:v>825</c:v>
                      </c:pt>
                      <c:pt idx="1283">
                        <c:v>825.5</c:v>
                      </c:pt>
                      <c:pt idx="1284">
                        <c:v>826</c:v>
                      </c:pt>
                      <c:pt idx="1285">
                        <c:v>826.5</c:v>
                      </c:pt>
                      <c:pt idx="1286">
                        <c:v>827</c:v>
                      </c:pt>
                      <c:pt idx="1287">
                        <c:v>827.5</c:v>
                      </c:pt>
                      <c:pt idx="1288">
                        <c:v>828</c:v>
                      </c:pt>
                      <c:pt idx="1289">
                        <c:v>828.5</c:v>
                      </c:pt>
                      <c:pt idx="1290">
                        <c:v>829</c:v>
                      </c:pt>
                      <c:pt idx="1291">
                        <c:v>829.5</c:v>
                      </c:pt>
                      <c:pt idx="1292">
                        <c:v>830</c:v>
                      </c:pt>
                      <c:pt idx="1293">
                        <c:v>830.5</c:v>
                      </c:pt>
                      <c:pt idx="1294">
                        <c:v>831</c:v>
                      </c:pt>
                      <c:pt idx="1295">
                        <c:v>831.5</c:v>
                      </c:pt>
                      <c:pt idx="1296">
                        <c:v>832</c:v>
                      </c:pt>
                      <c:pt idx="1297">
                        <c:v>832.5</c:v>
                      </c:pt>
                      <c:pt idx="1298">
                        <c:v>833</c:v>
                      </c:pt>
                      <c:pt idx="1299">
                        <c:v>833.5</c:v>
                      </c:pt>
                      <c:pt idx="1300">
                        <c:v>834</c:v>
                      </c:pt>
                      <c:pt idx="1301">
                        <c:v>834.5</c:v>
                      </c:pt>
                      <c:pt idx="1302">
                        <c:v>835</c:v>
                      </c:pt>
                      <c:pt idx="1303">
                        <c:v>835.5</c:v>
                      </c:pt>
                      <c:pt idx="1304">
                        <c:v>836</c:v>
                      </c:pt>
                      <c:pt idx="1305">
                        <c:v>836.5</c:v>
                      </c:pt>
                      <c:pt idx="1306">
                        <c:v>837</c:v>
                      </c:pt>
                      <c:pt idx="1307">
                        <c:v>837.5</c:v>
                      </c:pt>
                      <c:pt idx="1308">
                        <c:v>838</c:v>
                      </c:pt>
                      <c:pt idx="1309">
                        <c:v>838.5</c:v>
                      </c:pt>
                      <c:pt idx="1310">
                        <c:v>839</c:v>
                      </c:pt>
                      <c:pt idx="1311">
                        <c:v>839.5</c:v>
                      </c:pt>
                      <c:pt idx="1312">
                        <c:v>840</c:v>
                      </c:pt>
                      <c:pt idx="1313">
                        <c:v>840.5</c:v>
                      </c:pt>
                      <c:pt idx="1314">
                        <c:v>841</c:v>
                      </c:pt>
                      <c:pt idx="1315">
                        <c:v>841.5</c:v>
                      </c:pt>
                      <c:pt idx="1316">
                        <c:v>842</c:v>
                      </c:pt>
                      <c:pt idx="1317">
                        <c:v>842.5</c:v>
                      </c:pt>
                      <c:pt idx="1318">
                        <c:v>843</c:v>
                      </c:pt>
                      <c:pt idx="1319">
                        <c:v>843.5</c:v>
                      </c:pt>
                      <c:pt idx="1320">
                        <c:v>844</c:v>
                      </c:pt>
                      <c:pt idx="1321">
                        <c:v>844.5</c:v>
                      </c:pt>
                      <c:pt idx="1322">
                        <c:v>845</c:v>
                      </c:pt>
                      <c:pt idx="1323">
                        <c:v>845.5</c:v>
                      </c:pt>
                      <c:pt idx="1324">
                        <c:v>846</c:v>
                      </c:pt>
                      <c:pt idx="1325">
                        <c:v>846.5</c:v>
                      </c:pt>
                      <c:pt idx="1326">
                        <c:v>847</c:v>
                      </c:pt>
                      <c:pt idx="1327">
                        <c:v>847.5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'SiO2 25 sccm Averages'!$F$3:$F$1330</c15:sqref>
                        </c15:formulaRef>
                      </c:ext>
                    </c:extLst>
                    <c:numCache>
                      <c:formatCode>0.00E+00</c:formatCode>
                      <c:ptCount val="1328"/>
                      <c:pt idx="0">
                        <c:v>-311.6182222222223</c:v>
                      </c:pt>
                      <c:pt idx="1">
                        <c:v>-36.116666666666696</c:v>
                      </c:pt>
                      <c:pt idx="2">
                        <c:v>-23.744444444444479</c:v>
                      </c:pt>
                      <c:pt idx="3">
                        <c:v>-26.24000000000002</c:v>
                      </c:pt>
                      <c:pt idx="4">
                        <c:v>-41.955555555555584</c:v>
                      </c:pt>
                      <c:pt idx="5">
                        <c:v>-38.138888888888914</c:v>
                      </c:pt>
                      <c:pt idx="6">
                        <c:v>-34.352222222222252</c:v>
                      </c:pt>
                      <c:pt idx="7">
                        <c:v>-43.526666666666678</c:v>
                      </c:pt>
                      <c:pt idx="8">
                        <c:v>-38.488888888888916</c:v>
                      </c:pt>
                      <c:pt idx="9">
                        <c:v>-20.538888888888913</c:v>
                      </c:pt>
                      <c:pt idx="10">
                        <c:v>-15.341111111111141</c:v>
                      </c:pt>
                      <c:pt idx="11">
                        <c:v>-34.401111111111128</c:v>
                      </c:pt>
                      <c:pt idx="12">
                        <c:v>-60.002222222222258</c:v>
                      </c:pt>
                      <c:pt idx="13">
                        <c:v>-17.892222222222244</c:v>
                      </c:pt>
                      <c:pt idx="14">
                        <c:v>11.299999999999999</c:v>
                      </c:pt>
                      <c:pt idx="15">
                        <c:v>19.65888888888885</c:v>
                      </c:pt>
                      <c:pt idx="16">
                        <c:v>28.32888888888888</c:v>
                      </c:pt>
                      <c:pt idx="17">
                        <c:v>42.376666666666651</c:v>
                      </c:pt>
                      <c:pt idx="18">
                        <c:v>49.43888888888889</c:v>
                      </c:pt>
                      <c:pt idx="19">
                        <c:v>50.052222222222191</c:v>
                      </c:pt>
                      <c:pt idx="20">
                        <c:v>46.392222222222223</c:v>
                      </c:pt>
                      <c:pt idx="21">
                        <c:v>43.409999999999968</c:v>
                      </c:pt>
                      <c:pt idx="22">
                        <c:v>44.227777777777781</c:v>
                      </c:pt>
                      <c:pt idx="23">
                        <c:v>49.291111111111093</c:v>
                      </c:pt>
                      <c:pt idx="24">
                        <c:v>56.139999999999951</c:v>
                      </c:pt>
                      <c:pt idx="25">
                        <c:v>59.72444444444443</c:v>
                      </c:pt>
                      <c:pt idx="26">
                        <c:v>60.744444444444433</c:v>
                      </c:pt>
                      <c:pt idx="27">
                        <c:v>58.802222222222191</c:v>
                      </c:pt>
                      <c:pt idx="28">
                        <c:v>55.938888888888869</c:v>
                      </c:pt>
                      <c:pt idx="29">
                        <c:v>59.20222222222219</c:v>
                      </c:pt>
                      <c:pt idx="30">
                        <c:v>66.48</c:v>
                      </c:pt>
                      <c:pt idx="31">
                        <c:v>73.153333333333308</c:v>
                      </c:pt>
                      <c:pt idx="32">
                        <c:v>77.748888888888871</c:v>
                      </c:pt>
                      <c:pt idx="33">
                        <c:v>76.183333333333323</c:v>
                      </c:pt>
                      <c:pt idx="34">
                        <c:v>72.171111111111074</c:v>
                      </c:pt>
                      <c:pt idx="35">
                        <c:v>72.328888888888869</c:v>
                      </c:pt>
                      <c:pt idx="36">
                        <c:v>76.238888888888866</c:v>
                      </c:pt>
                      <c:pt idx="37">
                        <c:v>83.082222222222228</c:v>
                      </c:pt>
                      <c:pt idx="38">
                        <c:v>87.21999999999997</c:v>
                      </c:pt>
                      <c:pt idx="39">
                        <c:v>89.939999999999984</c:v>
                      </c:pt>
                      <c:pt idx="40">
                        <c:v>93.758888888888848</c:v>
                      </c:pt>
                      <c:pt idx="41">
                        <c:v>98.625555555555522</c:v>
                      </c:pt>
                      <c:pt idx="42">
                        <c:v>105.38999999999999</c:v>
                      </c:pt>
                      <c:pt idx="43">
                        <c:v>111.40555555555555</c:v>
                      </c:pt>
                      <c:pt idx="44">
                        <c:v>115.59333333333332</c:v>
                      </c:pt>
                      <c:pt idx="45">
                        <c:v>118.5744444444444</c:v>
                      </c:pt>
                      <c:pt idx="46">
                        <c:v>119.85555555555555</c:v>
                      </c:pt>
                      <c:pt idx="47">
                        <c:v>121.70666666666666</c:v>
                      </c:pt>
                      <c:pt idx="48">
                        <c:v>122.95333333333332</c:v>
                      </c:pt>
                      <c:pt idx="49">
                        <c:v>123.12444444444441</c:v>
                      </c:pt>
                      <c:pt idx="50">
                        <c:v>125.46999999999996</c:v>
                      </c:pt>
                      <c:pt idx="51">
                        <c:v>127.26111111111108</c:v>
                      </c:pt>
                      <c:pt idx="52">
                        <c:v>130.74222222222224</c:v>
                      </c:pt>
                      <c:pt idx="53">
                        <c:v>135.47333333333333</c:v>
                      </c:pt>
                      <c:pt idx="54">
                        <c:v>137.80333333333331</c:v>
                      </c:pt>
                      <c:pt idx="55">
                        <c:v>140.60666666666665</c:v>
                      </c:pt>
                      <c:pt idx="56">
                        <c:v>140.25222222222217</c:v>
                      </c:pt>
                      <c:pt idx="57">
                        <c:v>137.45777777777778</c:v>
                      </c:pt>
                      <c:pt idx="58">
                        <c:v>135.8111111111111</c:v>
                      </c:pt>
                      <c:pt idx="59">
                        <c:v>136.23333333333329</c:v>
                      </c:pt>
                      <c:pt idx="60">
                        <c:v>140.71555555555554</c:v>
                      </c:pt>
                      <c:pt idx="61">
                        <c:v>148.97444444444443</c:v>
                      </c:pt>
                      <c:pt idx="62">
                        <c:v>157.09777777777774</c:v>
                      </c:pt>
                      <c:pt idx="63">
                        <c:v>162.50888888888889</c:v>
                      </c:pt>
                      <c:pt idx="64">
                        <c:v>162.92999999999998</c:v>
                      </c:pt>
                      <c:pt idx="65">
                        <c:v>159.10111111111112</c:v>
                      </c:pt>
                      <c:pt idx="66">
                        <c:v>155.17444444444442</c:v>
                      </c:pt>
                      <c:pt idx="67">
                        <c:v>161.76666666666662</c:v>
                      </c:pt>
                      <c:pt idx="68">
                        <c:v>179.96999999999994</c:v>
                      </c:pt>
                      <c:pt idx="69">
                        <c:v>202.9133333333333</c:v>
                      </c:pt>
                      <c:pt idx="70">
                        <c:v>221.63555555555558</c:v>
                      </c:pt>
                      <c:pt idx="71">
                        <c:v>223.30444444444439</c:v>
                      </c:pt>
                      <c:pt idx="72">
                        <c:v>211.93555555555554</c:v>
                      </c:pt>
                      <c:pt idx="73">
                        <c:v>195.42222222222222</c:v>
                      </c:pt>
                      <c:pt idx="74">
                        <c:v>181.70111111111109</c:v>
                      </c:pt>
                      <c:pt idx="75">
                        <c:v>172.72333333333327</c:v>
                      </c:pt>
                      <c:pt idx="76">
                        <c:v>165.91777777777773</c:v>
                      </c:pt>
                      <c:pt idx="77">
                        <c:v>159.32777777777773</c:v>
                      </c:pt>
                      <c:pt idx="78">
                        <c:v>153.88888888888889</c:v>
                      </c:pt>
                      <c:pt idx="79">
                        <c:v>155.70666666666665</c:v>
                      </c:pt>
                      <c:pt idx="80">
                        <c:v>158.1933333333333</c:v>
                      </c:pt>
                      <c:pt idx="81">
                        <c:v>162.77777777777774</c:v>
                      </c:pt>
                      <c:pt idx="82">
                        <c:v>171.4122222222222</c:v>
                      </c:pt>
                      <c:pt idx="83">
                        <c:v>174.20333333333329</c:v>
                      </c:pt>
                      <c:pt idx="84">
                        <c:v>178.84</c:v>
                      </c:pt>
                      <c:pt idx="85">
                        <c:v>185.37111111111108</c:v>
                      </c:pt>
                      <c:pt idx="86">
                        <c:v>185.39555555555549</c:v>
                      </c:pt>
                      <c:pt idx="87">
                        <c:v>185.54888888888888</c:v>
                      </c:pt>
                      <c:pt idx="88">
                        <c:v>187.23666666666665</c:v>
                      </c:pt>
                      <c:pt idx="89">
                        <c:v>190.16</c:v>
                      </c:pt>
                      <c:pt idx="90">
                        <c:v>204.1</c:v>
                      </c:pt>
                      <c:pt idx="91">
                        <c:v>217.17111111111112</c:v>
                      </c:pt>
                      <c:pt idx="92">
                        <c:v>224.37111111111111</c:v>
                      </c:pt>
                      <c:pt idx="93">
                        <c:v>224.08777777777777</c:v>
                      </c:pt>
                      <c:pt idx="94">
                        <c:v>208.8422222222222</c:v>
                      </c:pt>
                      <c:pt idx="95">
                        <c:v>196.24666666666667</c:v>
                      </c:pt>
                      <c:pt idx="96">
                        <c:v>186.45888888888885</c:v>
                      </c:pt>
                      <c:pt idx="97">
                        <c:v>179.92666666666665</c:v>
                      </c:pt>
                      <c:pt idx="98">
                        <c:v>182.9711111111111</c:v>
                      </c:pt>
                      <c:pt idx="99">
                        <c:v>186.28666666666663</c:v>
                      </c:pt>
                      <c:pt idx="100">
                        <c:v>190.78111111111113</c:v>
                      </c:pt>
                      <c:pt idx="101">
                        <c:v>198.71111111111108</c:v>
                      </c:pt>
                      <c:pt idx="102">
                        <c:v>200.46666666666661</c:v>
                      </c:pt>
                      <c:pt idx="103">
                        <c:v>191.26999999999998</c:v>
                      </c:pt>
                      <c:pt idx="104">
                        <c:v>177.61444444444442</c:v>
                      </c:pt>
                      <c:pt idx="105">
                        <c:v>165.05555555555554</c:v>
                      </c:pt>
                      <c:pt idx="106">
                        <c:v>161.86111111111111</c:v>
                      </c:pt>
                      <c:pt idx="107">
                        <c:v>171.29888888888885</c:v>
                      </c:pt>
                      <c:pt idx="108">
                        <c:v>184.42666666666665</c:v>
                      </c:pt>
                      <c:pt idx="109">
                        <c:v>190.09</c:v>
                      </c:pt>
                      <c:pt idx="110">
                        <c:v>186.45555555555552</c:v>
                      </c:pt>
                      <c:pt idx="111">
                        <c:v>177.26888888888888</c:v>
                      </c:pt>
                      <c:pt idx="112">
                        <c:v>171.98999999999998</c:v>
                      </c:pt>
                      <c:pt idx="113">
                        <c:v>175.07111111111112</c:v>
                      </c:pt>
                      <c:pt idx="114">
                        <c:v>182.08333333333334</c:v>
                      </c:pt>
                      <c:pt idx="115">
                        <c:v>191.96888888888884</c:v>
                      </c:pt>
                      <c:pt idx="116">
                        <c:v>198.21555555555551</c:v>
                      </c:pt>
                      <c:pt idx="117">
                        <c:v>197.82222222222222</c:v>
                      </c:pt>
                      <c:pt idx="118">
                        <c:v>194.83555555555552</c:v>
                      </c:pt>
                      <c:pt idx="119">
                        <c:v>191.77222222222221</c:v>
                      </c:pt>
                      <c:pt idx="120">
                        <c:v>189.28777777777773</c:v>
                      </c:pt>
                      <c:pt idx="121">
                        <c:v>189.88111111111107</c:v>
                      </c:pt>
                      <c:pt idx="122">
                        <c:v>191.46111111111108</c:v>
                      </c:pt>
                      <c:pt idx="123">
                        <c:v>187.87888888888884</c:v>
                      </c:pt>
                      <c:pt idx="124">
                        <c:v>180.19777777777776</c:v>
                      </c:pt>
                      <c:pt idx="125">
                        <c:v>175.33333333333334</c:v>
                      </c:pt>
                      <c:pt idx="126">
                        <c:v>171.57222222222219</c:v>
                      </c:pt>
                      <c:pt idx="127">
                        <c:v>169.08444444444447</c:v>
                      </c:pt>
                      <c:pt idx="128">
                        <c:v>168.83555555555552</c:v>
                      </c:pt>
                      <c:pt idx="129">
                        <c:v>166.51999999999998</c:v>
                      </c:pt>
                      <c:pt idx="130">
                        <c:v>165.18111111111105</c:v>
                      </c:pt>
                      <c:pt idx="131">
                        <c:v>167.74</c:v>
                      </c:pt>
                      <c:pt idx="132">
                        <c:v>167.47444444444443</c:v>
                      </c:pt>
                      <c:pt idx="133">
                        <c:v>167.09444444444443</c:v>
                      </c:pt>
                      <c:pt idx="134">
                        <c:v>164.92999999999995</c:v>
                      </c:pt>
                      <c:pt idx="135">
                        <c:v>161.15111111111108</c:v>
                      </c:pt>
                      <c:pt idx="136">
                        <c:v>161.66333333333333</c:v>
                      </c:pt>
                      <c:pt idx="137">
                        <c:v>162.29999999999998</c:v>
                      </c:pt>
                      <c:pt idx="138">
                        <c:v>164.36999999999995</c:v>
                      </c:pt>
                      <c:pt idx="139">
                        <c:v>163.47666666666666</c:v>
                      </c:pt>
                      <c:pt idx="140">
                        <c:v>161.54444444444439</c:v>
                      </c:pt>
                      <c:pt idx="141">
                        <c:v>160.79222222222219</c:v>
                      </c:pt>
                      <c:pt idx="142">
                        <c:v>164.04222222222219</c:v>
                      </c:pt>
                      <c:pt idx="143">
                        <c:v>173.78222222222215</c:v>
                      </c:pt>
                      <c:pt idx="144">
                        <c:v>179.92333333333332</c:v>
                      </c:pt>
                      <c:pt idx="145">
                        <c:v>184.04222222222219</c:v>
                      </c:pt>
                      <c:pt idx="146">
                        <c:v>183.56111111111113</c:v>
                      </c:pt>
                      <c:pt idx="147">
                        <c:v>185.63777777777781</c:v>
                      </c:pt>
                      <c:pt idx="148">
                        <c:v>197.03888888888886</c:v>
                      </c:pt>
                      <c:pt idx="149">
                        <c:v>206.35999999999999</c:v>
                      </c:pt>
                      <c:pt idx="150">
                        <c:v>204.15999999999997</c:v>
                      </c:pt>
                      <c:pt idx="151">
                        <c:v>192</c:v>
                      </c:pt>
                      <c:pt idx="152">
                        <c:v>171.11222222222219</c:v>
                      </c:pt>
                      <c:pt idx="153">
                        <c:v>155.56777777777776</c:v>
                      </c:pt>
                      <c:pt idx="154">
                        <c:v>155.0277777777778</c:v>
                      </c:pt>
                      <c:pt idx="155">
                        <c:v>157.23555555555552</c:v>
                      </c:pt>
                      <c:pt idx="156">
                        <c:v>161.13666666666666</c:v>
                      </c:pt>
                      <c:pt idx="157">
                        <c:v>163.56444444444443</c:v>
                      </c:pt>
                      <c:pt idx="158">
                        <c:v>163.79222222222219</c:v>
                      </c:pt>
                      <c:pt idx="159">
                        <c:v>163.98999999999995</c:v>
                      </c:pt>
                      <c:pt idx="160">
                        <c:v>163.80222222222224</c:v>
                      </c:pt>
                      <c:pt idx="161">
                        <c:v>164.17444444444445</c:v>
                      </c:pt>
                      <c:pt idx="162">
                        <c:v>164.92222222222216</c:v>
                      </c:pt>
                      <c:pt idx="163">
                        <c:v>164.00444444444443</c:v>
                      </c:pt>
                      <c:pt idx="164">
                        <c:v>162.06222222222223</c:v>
                      </c:pt>
                      <c:pt idx="165">
                        <c:v>160.62333333333331</c:v>
                      </c:pt>
                      <c:pt idx="166">
                        <c:v>161.82444444444445</c:v>
                      </c:pt>
                      <c:pt idx="167">
                        <c:v>167.24</c:v>
                      </c:pt>
                      <c:pt idx="168">
                        <c:v>168.39444444444447</c:v>
                      </c:pt>
                      <c:pt idx="169">
                        <c:v>164.45444444444442</c:v>
                      </c:pt>
                      <c:pt idx="170">
                        <c:v>159.78777777777776</c:v>
                      </c:pt>
                      <c:pt idx="171">
                        <c:v>158.57111111111112</c:v>
                      </c:pt>
                      <c:pt idx="172">
                        <c:v>164.12555555555554</c:v>
                      </c:pt>
                      <c:pt idx="173">
                        <c:v>168.64222222222219</c:v>
                      </c:pt>
                      <c:pt idx="174">
                        <c:v>169.33111111111106</c:v>
                      </c:pt>
                      <c:pt idx="175">
                        <c:v>168.62222222222223</c:v>
                      </c:pt>
                      <c:pt idx="176">
                        <c:v>165.33777777777777</c:v>
                      </c:pt>
                      <c:pt idx="177">
                        <c:v>164.17333333333332</c:v>
                      </c:pt>
                      <c:pt idx="178">
                        <c:v>163.07888888888888</c:v>
                      </c:pt>
                      <c:pt idx="179">
                        <c:v>160.92666666666665</c:v>
                      </c:pt>
                      <c:pt idx="180">
                        <c:v>161.69444444444443</c:v>
                      </c:pt>
                      <c:pt idx="181">
                        <c:v>165.97333333333333</c:v>
                      </c:pt>
                      <c:pt idx="182">
                        <c:v>175.65777777777771</c:v>
                      </c:pt>
                      <c:pt idx="183">
                        <c:v>182.1188888888889</c:v>
                      </c:pt>
                      <c:pt idx="184">
                        <c:v>185.46666666666661</c:v>
                      </c:pt>
                      <c:pt idx="185">
                        <c:v>184.21777777777777</c:v>
                      </c:pt>
                      <c:pt idx="186">
                        <c:v>183.57222222222217</c:v>
                      </c:pt>
                      <c:pt idx="187">
                        <c:v>181.21111111111111</c:v>
                      </c:pt>
                      <c:pt idx="188">
                        <c:v>176.29111111111106</c:v>
                      </c:pt>
                      <c:pt idx="189">
                        <c:v>160.15333333333334</c:v>
                      </c:pt>
                      <c:pt idx="190">
                        <c:v>143.73444444444442</c:v>
                      </c:pt>
                      <c:pt idx="191">
                        <c:v>134.84777777777774</c:v>
                      </c:pt>
                      <c:pt idx="192">
                        <c:v>136.27444444444441</c:v>
                      </c:pt>
                      <c:pt idx="193">
                        <c:v>148.66333333333333</c:v>
                      </c:pt>
                      <c:pt idx="194">
                        <c:v>161.27333333333331</c:v>
                      </c:pt>
                      <c:pt idx="195">
                        <c:v>168.74777777777774</c:v>
                      </c:pt>
                      <c:pt idx="196">
                        <c:v>172.97222222222217</c:v>
                      </c:pt>
                      <c:pt idx="197">
                        <c:v>175.40333333333334</c:v>
                      </c:pt>
                      <c:pt idx="198">
                        <c:v>177.0922222222222</c:v>
                      </c:pt>
                      <c:pt idx="199">
                        <c:v>178.61333333333334</c:v>
                      </c:pt>
                      <c:pt idx="200">
                        <c:v>177.61555555555552</c:v>
                      </c:pt>
                      <c:pt idx="201">
                        <c:v>176.91111111111113</c:v>
                      </c:pt>
                      <c:pt idx="202">
                        <c:v>175.72777777777779</c:v>
                      </c:pt>
                      <c:pt idx="203">
                        <c:v>172.5011111111111</c:v>
                      </c:pt>
                      <c:pt idx="204">
                        <c:v>171.52333333333331</c:v>
                      </c:pt>
                      <c:pt idx="205">
                        <c:v>170.94777777777776</c:v>
                      </c:pt>
                      <c:pt idx="206">
                        <c:v>173.01666666666665</c:v>
                      </c:pt>
                      <c:pt idx="207">
                        <c:v>178.5322222222222</c:v>
                      </c:pt>
                      <c:pt idx="208">
                        <c:v>182.73111111111109</c:v>
                      </c:pt>
                      <c:pt idx="209">
                        <c:v>180.55333333333331</c:v>
                      </c:pt>
                      <c:pt idx="210">
                        <c:v>176.01444444444442</c:v>
                      </c:pt>
                      <c:pt idx="211">
                        <c:v>168.48777777777778</c:v>
                      </c:pt>
                      <c:pt idx="212">
                        <c:v>160.14333333333332</c:v>
                      </c:pt>
                      <c:pt idx="213">
                        <c:v>155.41555555555556</c:v>
                      </c:pt>
                      <c:pt idx="214">
                        <c:v>149.62777777777777</c:v>
                      </c:pt>
                      <c:pt idx="215">
                        <c:v>141.71222222222221</c:v>
                      </c:pt>
                      <c:pt idx="216">
                        <c:v>129.60111111111109</c:v>
                      </c:pt>
                      <c:pt idx="217">
                        <c:v>121.97222222222217</c:v>
                      </c:pt>
                      <c:pt idx="218">
                        <c:v>117.68888888888887</c:v>
                      </c:pt>
                      <c:pt idx="219">
                        <c:v>120.49777777777778</c:v>
                      </c:pt>
                      <c:pt idx="220">
                        <c:v>129.23999999999998</c:v>
                      </c:pt>
                      <c:pt idx="221">
                        <c:v>132.4122222222222</c:v>
                      </c:pt>
                      <c:pt idx="222">
                        <c:v>136.60777777777778</c:v>
                      </c:pt>
                      <c:pt idx="223">
                        <c:v>149.33111111111108</c:v>
                      </c:pt>
                      <c:pt idx="224">
                        <c:v>162.94444444444443</c:v>
                      </c:pt>
                      <c:pt idx="225">
                        <c:v>176.38222222222217</c:v>
                      </c:pt>
                      <c:pt idx="226">
                        <c:v>173.84888888888887</c:v>
                      </c:pt>
                      <c:pt idx="227">
                        <c:v>161.19999999999999</c:v>
                      </c:pt>
                      <c:pt idx="228">
                        <c:v>146.5633333333333</c:v>
                      </c:pt>
                      <c:pt idx="229">
                        <c:v>139.30444444444444</c:v>
                      </c:pt>
                      <c:pt idx="230">
                        <c:v>135.26333333333335</c:v>
                      </c:pt>
                      <c:pt idx="231">
                        <c:v>130.10333333333332</c:v>
                      </c:pt>
                      <c:pt idx="232">
                        <c:v>124.17666666666666</c:v>
                      </c:pt>
                      <c:pt idx="233">
                        <c:v>122.77</c:v>
                      </c:pt>
                      <c:pt idx="234">
                        <c:v>126.82333333333334</c:v>
                      </c:pt>
                      <c:pt idx="235">
                        <c:v>133.7855555555555</c:v>
                      </c:pt>
                      <c:pt idx="236">
                        <c:v>134.82111111111109</c:v>
                      </c:pt>
                      <c:pt idx="237">
                        <c:v>127.93666666666661</c:v>
                      </c:pt>
                      <c:pt idx="238">
                        <c:v>117.7833333333333</c:v>
                      </c:pt>
                      <c:pt idx="239">
                        <c:v>113.0333333333333</c:v>
                      </c:pt>
                      <c:pt idx="240">
                        <c:v>113.26111111111111</c:v>
                      </c:pt>
                      <c:pt idx="241">
                        <c:v>117.18888888888888</c:v>
                      </c:pt>
                      <c:pt idx="242">
                        <c:v>124.68111111111109</c:v>
                      </c:pt>
                      <c:pt idx="243">
                        <c:v>145.16666666666666</c:v>
                      </c:pt>
                      <c:pt idx="244">
                        <c:v>181.70777777777775</c:v>
                      </c:pt>
                      <c:pt idx="245">
                        <c:v>227.3833333333333</c:v>
                      </c:pt>
                      <c:pt idx="246">
                        <c:v>275.14333333333332</c:v>
                      </c:pt>
                      <c:pt idx="247">
                        <c:v>321.26333333333326</c:v>
                      </c:pt>
                      <c:pt idx="248">
                        <c:v>360.39333333333326</c:v>
                      </c:pt>
                      <c:pt idx="249">
                        <c:v>408.26555555555552</c:v>
                      </c:pt>
                      <c:pt idx="250">
                        <c:v>441.86999999999995</c:v>
                      </c:pt>
                      <c:pt idx="251">
                        <c:v>452.31777777777779</c:v>
                      </c:pt>
                      <c:pt idx="252">
                        <c:v>434.11999999999995</c:v>
                      </c:pt>
                      <c:pt idx="253">
                        <c:v>402.42333333333335</c:v>
                      </c:pt>
                      <c:pt idx="254">
                        <c:v>372.19333333333333</c:v>
                      </c:pt>
                      <c:pt idx="255">
                        <c:v>346.04666666666662</c:v>
                      </c:pt>
                      <c:pt idx="256">
                        <c:v>323.08555555555557</c:v>
                      </c:pt>
                      <c:pt idx="257">
                        <c:v>305.97999999999996</c:v>
                      </c:pt>
                      <c:pt idx="258">
                        <c:v>295.28888888888883</c:v>
                      </c:pt>
                      <c:pt idx="259">
                        <c:v>288.14555555555552</c:v>
                      </c:pt>
                      <c:pt idx="260">
                        <c:v>283.0766666666666</c:v>
                      </c:pt>
                      <c:pt idx="261">
                        <c:v>282.46777777777771</c:v>
                      </c:pt>
                      <c:pt idx="262">
                        <c:v>301.83111111111111</c:v>
                      </c:pt>
                      <c:pt idx="263">
                        <c:v>314.98777777777781</c:v>
                      </c:pt>
                      <c:pt idx="264">
                        <c:v>312.06333333333333</c:v>
                      </c:pt>
                      <c:pt idx="265">
                        <c:v>277.09333333333331</c:v>
                      </c:pt>
                      <c:pt idx="266">
                        <c:v>232.47</c:v>
                      </c:pt>
                      <c:pt idx="267">
                        <c:v>194.81999999999994</c:v>
                      </c:pt>
                      <c:pt idx="268">
                        <c:v>181.75</c:v>
                      </c:pt>
                      <c:pt idx="269">
                        <c:v>176.0622222222222</c:v>
                      </c:pt>
                      <c:pt idx="270">
                        <c:v>173.73111111111109</c:v>
                      </c:pt>
                      <c:pt idx="271">
                        <c:v>170.09111111111108</c:v>
                      </c:pt>
                      <c:pt idx="272">
                        <c:v>162.18111111111105</c:v>
                      </c:pt>
                      <c:pt idx="273">
                        <c:v>154.29999999999998</c:v>
                      </c:pt>
                      <c:pt idx="274">
                        <c:v>148.13111111111107</c:v>
                      </c:pt>
                      <c:pt idx="275">
                        <c:v>142.93111111111108</c:v>
                      </c:pt>
                      <c:pt idx="276">
                        <c:v>138.61222222222221</c:v>
                      </c:pt>
                      <c:pt idx="277">
                        <c:v>133.43111111111111</c:v>
                      </c:pt>
                      <c:pt idx="278">
                        <c:v>128.04666666666668</c:v>
                      </c:pt>
                      <c:pt idx="279">
                        <c:v>124.01666666666667</c:v>
                      </c:pt>
                      <c:pt idx="280">
                        <c:v>119.8888888888889</c:v>
                      </c:pt>
                      <c:pt idx="281">
                        <c:v>115.68777777777775</c:v>
                      </c:pt>
                      <c:pt idx="282">
                        <c:v>114.72222222222219</c:v>
                      </c:pt>
                      <c:pt idx="283">
                        <c:v>117.86666666666663</c:v>
                      </c:pt>
                      <c:pt idx="284">
                        <c:v>123.50777777777775</c:v>
                      </c:pt>
                      <c:pt idx="285">
                        <c:v>127.04666666666667</c:v>
                      </c:pt>
                      <c:pt idx="286">
                        <c:v>129.19222222222217</c:v>
                      </c:pt>
                      <c:pt idx="287">
                        <c:v>134.93555555555551</c:v>
                      </c:pt>
                      <c:pt idx="288">
                        <c:v>137.20666666666665</c:v>
                      </c:pt>
                      <c:pt idx="289">
                        <c:v>137.43111111111111</c:v>
                      </c:pt>
                      <c:pt idx="290">
                        <c:v>134.04222222222222</c:v>
                      </c:pt>
                      <c:pt idx="291">
                        <c:v>127.26888888888887</c:v>
                      </c:pt>
                      <c:pt idx="292">
                        <c:v>124.7144444444444</c:v>
                      </c:pt>
                      <c:pt idx="293">
                        <c:v>125.83777777777773</c:v>
                      </c:pt>
                      <c:pt idx="294">
                        <c:v>124.9688888888889</c:v>
                      </c:pt>
                      <c:pt idx="295">
                        <c:v>125.38555555555553</c:v>
                      </c:pt>
                      <c:pt idx="296">
                        <c:v>125.02888888888886</c:v>
                      </c:pt>
                      <c:pt idx="297">
                        <c:v>127.46</c:v>
                      </c:pt>
                      <c:pt idx="298">
                        <c:v>134.0922222222222</c:v>
                      </c:pt>
                      <c:pt idx="299">
                        <c:v>135.86444444444444</c:v>
                      </c:pt>
                      <c:pt idx="300">
                        <c:v>132.94666666666666</c:v>
                      </c:pt>
                      <c:pt idx="301">
                        <c:v>129.40777777777774</c:v>
                      </c:pt>
                      <c:pt idx="302">
                        <c:v>138.98777777777778</c:v>
                      </c:pt>
                      <c:pt idx="303">
                        <c:v>171.7844444444444</c:v>
                      </c:pt>
                      <c:pt idx="304">
                        <c:v>228.02999999999997</c:v>
                      </c:pt>
                      <c:pt idx="305">
                        <c:v>281.46555555555557</c:v>
                      </c:pt>
                      <c:pt idx="306">
                        <c:v>295.74222222222221</c:v>
                      </c:pt>
                      <c:pt idx="307">
                        <c:v>275.98777777777781</c:v>
                      </c:pt>
                      <c:pt idx="308">
                        <c:v>215.24222222222224</c:v>
                      </c:pt>
                      <c:pt idx="309">
                        <c:v>163.45777777777775</c:v>
                      </c:pt>
                      <c:pt idx="310">
                        <c:v>130.21888888888887</c:v>
                      </c:pt>
                      <c:pt idx="311">
                        <c:v>119.74999999999996</c:v>
                      </c:pt>
                      <c:pt idx="312">
                        <c:v>111.50888888888885</c:v>
                      </c:pt>
                      <c:pt idx="313">
                        <c:v>103.41777777777777</c:v>
                      </c:pt>
                      <c:pt idx="314">
                        <c:v>97.917777777777758</c:v>
                      </c:pt>
                      <c:pt idx="315">
                        <c:v>94.033333333333303</c:v>
                      </c:pt>
                      <c:pt idx="316">
                        <c:v>93.572222222222194</c:v>
                      </c:pt>
                      <c:pt idx="317">
                        <c:v>97.319999999999979</c:v>
                      </c:pt>
                      <c:pt idx="318">
                        <c:v>101.20555555555552</c:v>
                      </c:pt>
                      <c:pt idx="319">
                        <c:v>99.502222222222215</c:v>
                      </c:pt>
                      <c:pt idx="320">
                        <c:v>93.784444444444418</c:v>
                      </c:pt>
                      <c:pt idx="321">
                        <c:v>85.513333333333321</c:v>
                      </c:pt>
                      <c:pt idx="322">
                        <c:v>75.23555555555555</c:v>
                      </c:pt>
                      <c:pt idx="323">
                        <c:v>77.522222222222183</c:v>
                      </c:pt>
                      <c:pt idx="324">
                        <c:v>80.08777777777776</c:v>
                      </c:pt>
                      <c:pt idx="325">
                        <c:v>83.426666666666648</c:v>
                      </c:pt>
                      <c:pt idx="326">
                        <c:v>78.637777777777757</c:v>
                      </c:pt>
                      <c:pt idx="327">
                        <c:v>71.974444444444401</c:v>
                      </c:pt>
                      <c:pt idx="328">
                        <c:v>65.181111111111079</c:v>
                      </c:pt>
                      <c:pt idx="329">
                        <c:v>65.233333333333306</c:v>
                      </c:pt>
                      <c:pt idx="330">
                        <c:v>69.861111111111086</c:v>
                      </c:pt>
                      <c:pt idx="331">
                        <c:v>73.417777777777772</c:v>
                      </c:pt>
                      <c:pt idx="332">
                        <c:v>75.377777777777737</c:v>
                      </c:pt>
                      <c:pt idx="333">
                        <c:v>78.292222222222179</c:v>
                      </c:pt>
                      <c:pt idx="334">
                        <c:v>82.903333333333322</c:v>
                      </c:pt>
                      <c:pt idx="335">
                        <c:v>85.763333333333321</c:v>
                      </c:pt>
                      <c:pt idx="336">
                        <c:v>89.753333333333288</c:v>
                      </c:pt>
                      <c:pt idx="337">
                        <c:v>98.689999999999984</c:v>
                      </c:pt>
                      <c:pt idx="338">
                        <c:v>111.63666666666666</c:v>
                      </c:pt>
                      <c:pt idx="339">
                        <c:v>120.46555555555551</c:v>
                      </c:pt>
                      <c:pt idx="340">
                        <c:v>124.0288888888889</c:v>
                      </c:pt>
                      <c:pt idx="341">
                        <c:v>118.38555555555557</c:v>
                      </c:pt>
                      <c:pt idx="342">
                        <c:v>113.63222222222221</c:v>
                      </c:pt>
                      <c:pt idx="343">
                        <c:v>121.32444444444445</c:v>
                      </c:pt>
                      <c:pt idx="344">
                        <c:v>142.90222222222221</c:v>
                      </c:pt>
                      <c:pt idx="345">
                        <c:v>177.30333333333328</c:v>
                      </c:pt>
                      <c:pt idx="346">
                        <c:v>222.87444444444444</c:v>
                      </c:pt>
                      <c:pt idx="347">
                        <c:v>248.57888888888886</c:v>
                      </c:pt>
                      <c:pt idx="348">
                        <c:v>246.01777777777775</c:v>
                      </c:pt>
                      <c:pt idx="349">
                        <c:v>200.7511111111111</c:v>
                      </c:pt>
                      <c:pt idx="350">
                        <c:v>143.48666666666662</c:v>
                      </c:pt>
                      <c:pt idx="351">
                        <c:v>94.584444444444401</c:v>
                      </c:pt>
                      <c:pt idx="352">
                        <c:v>76.45555555555552</c:v>
                      </c:pt>
                      <c:pt idx="353">
                        <c:v>69.767777777777738</c:v>
                      </c:pt>
                      <c:pt idx="354">
                        <c:v>69.365555555555531</c:v>
                      </c:pt>
                      <c:pt idx="355">
                        <c:v>66.33777777777776</c:v>
                      </c:pt>
                      <c:pt idx="356">
                        <c:v>63.392222222222209</c:v>
                      </c:pt>
                      <c:pt idx="357">
                        <c:v>63.501111111111108</c:v>
                      </c:pt>
                      <c:pt idx="358">
                        <c:v>62.164444444444449</c:v>
                      </c:pt>
                      <c:pt idx="359">
                        <c:v>63.96</c:v>
                      </c:pt>
                      <c:pt idx="360">
                        <c:v>66.146666666666633</c:v>
                      </c:pt>
                      <c:pt idx="361">
                        <c:v>68.076666666666668</c:v>
                      </c:pt>
                      <c:pt idx="362">
                        <c:v>70.895555555555532</c:v>
                      </c:pt>
                      <c:pt idx="363">
                        <c:v>70.773333333333298</c:v>
                      </c:pt>
                      <c:pt idx="364">
                        <c:v>73.853333333333296</c:v>
                      </c:pt>
                      <c:pt idx="365">
                        <c:v>78.745555555555512</c:v>
                      </c:pt>
                      <c:pt idx="366">
                        <c:v>86.668888888888887</c:v>
                      </c:pt>
                      <c:pt idx="367">
                        <c:v>94.046666666666624</c:v>
                      </c:pt>
                      <c:pt idx="368">
                        <c:v>99.725555555555559</c:v>
                      </c:pt>
                      <c:pt idx="369">
                        <c:v>102.80999999999999</c:v>
                      </c:pt>
                      <c:pt idx="370">
                        <c:v>102.52888888888886</c:v>
                      </c:pt>
                      <c:pt idx="371">
                        <c:v>101.9644444444444</c:v>
                      </c:pt>
                      <c:pt idx="372">
                        <c:v>98.8333333333333</c:v>
                      </c:pt>
                      <c:pt idx="373">
                        <c:v>92.971111111111099</c:v>
                      </c:pt>
                      <c:pt idx="374">
                        <c:v>87.23111111111109</c:v>
                      </c:pt>
                      <c:pt idx="375">
                        <c:v>80.181111111111093</c:v>
                      </c:pt>
                      <c:pt idx="376">
                        <c:v>75.21333333333331</c:v>
                      </c:pt>
                      <c:pt idx="377">
                        <c:v>74.382222222222197</c:v>
                      </c:pt>
                      <c:pt idx="378">
                        <c:v>77.486666666666622</c:v>
                      </c:pt>
                      <c:pt idx="379">
                        <c:v>82.476666666666631</c:v>
                      </c:pt>
                      <c:pt idx="380">
                        <c:v>87.937777777777754</c:v>
                      </c:pt>
                      <c:pt idx="381">
                        <c:v>94.025555555555513</c:v>
                      </c:pt>
                      <c:pt idx="382">
                        <c:v>98.217777777777769</c:v>
                      </c:pt>
                      <c:pt idx="383">
                        <c:v>94.313333333333318</c:v>
                      </c:pt>
                      <c:pt idx="384">
                        <c:v>84.235555555555536</c:v>
                      </c:pt>
                      <c:pt idx="385">
                        <c:v>72.744444444444397</c:v>
                      </c:pt>
                      <c:pt idx="386">
                        <c:v>67.61</c:v>
                      </c:pt>
                      <c:pt idx="387">
                        <c:v>67.714444444444439</c:v>
                      </c:pt>
                      <c:pt idx="388">
                        <c:v>77.35333333333331</c:v>
                      </c:pt>
                      <c:pt idx="389">
                        <c:v>88.712222222222223</c:v>
                      </c:pt>
                      <c:pt idx="390">
                        <c:v>107.76222222222221</c:v>
                      </c:pt>
                      <c:pt idx="391">
                        <c:v>129.63666666666663</c:v>
                      </c:pt>
                      <c:pt idx="392">
                        <c:v>142.3133333333333</c:v>
                      </c:pt>
                      <c:pt idx="393">
                        <c:v>144.22222222222223</c:v>
                      </c:pt>
                      <c:pt idx="394">
                        <c:v>128.23222222222222</c:v>
                      </c:pt>
                      <c:pt idx="395">
                        <c:v>107.16888888888884</c:v>
                      </c:pt>
                      <c:pt idx="396">
                        <c:v>89.655555555555523</c:v>
                      </c:pt>
                      <c:pt idx="397">
                        <c:v>86.017777777777766</c:v>
                      </c:pt>
                      <c:pt idx="398">
                        <c:v>90.203333333333333</c:v>
                      </c:pt>
                      <c:pt idx="399">
                        <c:v>103.32111111111108</c:v>
                      </c:pt>
                      <c:pt idx="400">
                        <c:v>117.9211111111111</c:v>
                      </c:pt>
                      <c:pt idx="401">
                        <c:v>128.80111111111111</c:v>
                      </c:pt>
                      <c:pt idx="402">
                        <c:v>136.37444444444441</c:v>
                      </c:pt>
                      <c:pt idx="403">
                        <c:v>146.29666666666662</c:v>
                      </c:pt>
                      <c:pt idx="404">
                        <c:v>161.68222222222224</c:v>
                      </c:pt>
                      <c:pt idx="405">
                        <c:v>187.6933333333333</c:v>
                      </c:pt>
                      <c:pt idx="406">
                        <c:v>215.52444444444438</c:v>
                      </c:pt>
                      <c:pt idx="407">
                        <c:v>248.49</c:v>
                      </c:pt>
                      <c:pt idx="408">
                        <c:v>288.27333333333331</c:v>
                      </c:pt>
                      <c:pt idx="409">
                        <c:v>351.92111111111109</c:v>
                      </c:pt>
                      <c:pt idx="410">
                        <c:v>475.62555555555554</c:v>
                      </c:pt>
                      <c:pt idx="411">
                        <c:v>676.54111111111104</c:v>
                      </c:pt>
                      <c:pt idx="412">
                        <c:v>947.50666666666655</c:v>
                      </c:pt>
                      <c:pt idx="413">
                        <c:v>1290.9122222222222</c:v>
                      </c:pt>
                      <c:pt idx="414">
                        <c:v>1488.4122222222222</c:v>
                      </c:pt>
                      <c:pt idx="415">
                        <c:v>1472.078888888889</c:v>
                      </c:pt>
                      <c:pt idx="416">
                        <c:v>1114.3977777777779</c:v>
                      </c:pt>
                      <c:pt idx="417">
                        <c:v>688.84888888888884</c:v>
                      </c:pt>
                      <c:pt idx="418">
                        <c:v>362.86888888888888</c:v>
                      </c:pt>
                      <c:pt idx="419">
                        <c:v>210.29777777777781</c:v>
                      </c:pt>
                      <c:pt idx="420">
                        <c:v>137.68999999999997</c:v>
                      </c:pt>
                      <c:pt idx="421">
                        <c:v>112.24000000000001</c:v>
                      </c:pt>
                      <c:pt idx="422">
                        <c:v>96.659999999999982</c:v>
                      </c:pt>
                      <c:pt idx="423">
                        <c:v>91.459999999999965</c:v>
                      </c:pt>
                      <c:pt idx="424">
                        <c:v>101.30888888888886</c:v>
                      </c:pt>
                      <c:pt idx="425">
                        <c:v>111.4422222222222</c:v>
                      </c:pt>
                      <c:pt idx="426">
                        <c:v>117.06999999999998</c:v>
                      </c:pt>
                      <c:pt idx="427">
                        <c:v>112.45111111111112</c:v>
                      </c:pt>
                      <c:pt idx="428">
                        <c:v>108.33888888888889</c:v>
                      </c:pt>
                      <c:pt idx="429">
                        <c:v>116.05666666666662</c:v>
                      </c:pt>
                      <c:pt idx="430">
                        <c:v>121.8922222222222</c:v>
                      </c:pt>
                      <c:pt idx="431">
                        <c:v>122.57333333333328</c:v>
                      </c:pt>
                      <c:pt idx="432">
                        <c:v>110.11666666666662</c:v>
                      </c:pt>
                      <c:pt idx="433">
                        <c:v>93.341111111111104</c:v>
                      </c:pt>
                      <c:pt idx="434">
                        <c:v>83.553333333333327</c:v>
                      </c:pt>
                      <c:pt idx="435">
                        <c:v>79.476666666666631</c:v>
                      </c:pt>
                      <c:pt idx="436">
                        <c:v>79.10555555555554</c:v>
                      </c:pt>
                      <c:pt idx="437">
                        <c:v>84.724444444444387</c:v>
                      </c:pt>
                      <c:pt idx="438">
                        <c:v>89.411111111111097</c:v>
                      </c:pt>
                      <c:pt idx="439">
                        <c:v>95.149999999999963</c:v>
                      </c:pt>
                      <c:pt idx="440">
                        <c:v>97.705555555555563</c:v>
                      </c:pt>
                      <c:pt idx="441">
                        <c:v>99.381111111111082</c:v>
                      </c:pt>
                      <c:pt idx="442">
                        <c:v>102.85666666666664</c:v>
                      </c:pt>
                      <c:pt idx="443">
                        <c:v>108.82111111111108</c:v>
                      </c:pt>
                      <c:pt idx="444">
                        <c:v>122.2722222222222</c:v>
                      </c:pt>
                      <c:pt idx="445">
                        <c:v>131.05111111111106</c:v>
                      </c:pt>
                      <c:pt idx="446">
                        <c:v>133.04666666666665</c:v>
                      </c:pt>
                      <c:pt idx="447">
                        <c:v>121.3911111111111</c:v>
                      </c:pt>
                      <c:pt idx="448">
                        <c:v>104.09666666666665</c:v>
                      </c:pt>
                      <c:pt idx="449">
                        <c:v>89.3</c:v>
                      </c:pt>
                      <c:pt idx="450">
                        <c:v>83.63</c:v>
                      </c:pt>
                      <c:pt idx="451">
                        <c:v>80.194444444444457</c:v>
                      </c:pt>
                      <c:pt idx="452">
                        <c:v>73.24666666666667</c:v>
                      </c:pt>
                      <c:pt idx="453">
                        <c:v>66.484444444444406</c:v>
                      </c:pt>
                      <c:pt idx="454">
                        <c:v>60.912222222222191</c:v>
                      </c:pt>
                      <c:pt idx="455">
                        <c:v>56.039999999999985</c:v>
                      </c:pt>
                      <c:pt idx="456">
                        <c:v>58.501111111111108</c:v>
                      </c:pt>
                      <c:pt idx="457">
                        <c:v>65.669999999999973</c:v>
                      </c:pt>
                      <c:pt idx="458">
                        <c:v>73.336666666666659</c:v>
                      </c:pt>
                      <c:pt idx="459">
                        <c:v>81.187777777777725</c:v>
                      </c:pt>
                      <c:pt idx="460">
                        <c:v>81.801111111111084</c:v>
                      </c:pt>
                      <c:pt idx="461">
                        <c:v>82.561111111111089</c:v>
                      </c:pt>
                      <c:pt idx="462">
                        <c:v>87.807777777777758</c:v>
                      </c:pt>
                      <c:pt idx="463">
                        <c:v>96.806666666666658</c:v>
                      </c:pt>
                      <c:pt idx="464">
                        <c:v>107.48111111111113</c:v>
                      </c:pt>
                      <c:pt idx="465">
                        <c:v>121.01333333333336</c:v>
                      </c:pt>
                      <c:pt idx="466">
                        <c:v>141.0333333333333</c:v>
                      </c:pt>
                      <c:pt idx="467">
                        <c:v>155.40111111111113</c:v>
                      </c:pt>
                      <c:pt idx="468">
                        <c:v>157.8233333333333</c:v>
                      </c:pt>
                      <c:pt idx="469">
                        <c:v>149.83666666666662</c:v>
                      </c:pt>
                      <c:pt idx="470">
                        <c:v>132.92777777777775</c:v>
                      </c:pt>
                      <c:pt idx="471">
                        <c:v>130.80222222222221</c:v>
                      </c:pt>
                      <c:pt idx="472">
                        <c:v>141.2844444444444</c:v>
                      </c:pt>
                      <c:pt idx="473">
                        <c:v>170.67777777777778</c:v>
                      </c:pt>
                      <c:pt idx="474">
                        <c:v>194.35555555555553</c:v>
                      </c:pt>
                      <c:pt idx="475">
                        <c:v>194.8522222222222</c:v>
                      </c:pt>
                      <c:pt idx="476">
                        <c:v>180.14777777777775</c:v>
                      </c:pt>
                      <c:pt idx="477">
                        <c:v>157.27555555555554</c:v>
                      </c:pt>
                      <c:pt idx="478">
                        <c:v>144.65666666666667</c:v>
                      </c:pt>
                      <c:pt idx="479">
                        <c:v>137.84111111111108</c:v>
                      </c:pt>
                      <c:pt idx="480">
                        <c:v>145.86222222222224</c:v>
                      </c:pt>
                      <c:pt idx="481">
                        <c:v>156.53777777777773</c:v>
                      </c:pt>
                      <c:pt idx="482">
                        <c:v>178.05888888888887</c:v>
                      </c:pt>
                      <c:pt idx="483">
                        <c:v>219.18999999999997</c:v>
                      </c:pt>
                      <c:pt idx="484">
                        <c:v>270.64777777777778</c:v>
                      </c:pt>
                      <c:pt idx="485">
                        <c:v>349.5333333333333</c:v>
                      </c:pt>
                      <c:pt idx="486">
                        <c:v>428.86444444444442</c:v>
                      </c:pt>
                      <c:pt idx="487">
                        <c:v>467.04222222222216</c:v>
                      </c:pt>
                      <c:pt idx="488">
                        <c:v>419.53</c:v>
                      </c:pt>
                      <c:pt idx="489">
                        <c:v>326.70999999999998</c:v>
                      </c:pt>
                      <c:pt idx="490">
                        <c:v>215.81777777777779</c:v>
                      </c:pt>
                      <c:pt idx="491">
                        <c:v>146.68666666666664</c:v>
                      </c:pt>
                      <c:pt idx="492">
                        <c:v>119.33222222222223</c:v>
                      </c:pt>
                      <c:pt idx="493">
                        <c:v>107.87333333333329</c:v>
                      </c:pt>
                      <c:pt idx="494">
                        <c:v>100.71555555555555</c:v>
                      </c:pt>
                      <c:pt idx="495">
                        <c:v>88.136666666666656</c:v>
                      </c:pt>
                      <c:pt idx="496">
                        <c:v>81.522222222222226</c:v>
                      </c:pt>
                      <c:pt idx="497">
                        <c:v>82.523333333333312</c:v>
                      </c:pt>
                      <c:pt idx="498">
                        <c:v>97.358888888888842</c:v>
                      </c:pt>
                      <c:pt idx="499">
                        <c:v>117.61444444444443</c:v>
                      </c:pt>
                      <c:pt idx="500">
                        <c:v>128.14444444444442</c:v>
                      </c:pt>
                      <c:pt idx="501">
                        <c:v>126.56444444444442</c:v>
                      </c:pt>
                      <c:pt idx="502">
                        <c:v>103.25222222222222</c:v>
                      </c:pt>
                      <c:pt idx="503">
                        <c:v>82.591111111111118</c:v>
                      </c:pt>
                      <c:pt idx="504">
                        <c:v>68.321111111111065</c:v>
                      </c:pt>
                      <c:pt idx="505">
                        <c:v>68.087777777777774</c:v>
                      </c:pt>
                      <c:pt idx="506">
                        <c:v>73.548888888888897</c:v>
                      </c:pt>
                      <c:pt idx="507">
                        <c:v>84.292222222222222</c:v>
                      </c:pt>
                      <c:pt idx="508">
                        <c:v>94.597777777777765</c:v>
                      </c:pt>
                      <c:pt idx="509">
                        <c:v>101.17222222222222</c:v>
                      </c:pt>
                      <c:pt idx="510">
                        <c:v>100.55333333333333</c:v>
                      </c:pt>
                      <c:pt idx="511">
                        <c:v>98.371111111111119</c:v>
                      </c:pt>
                      <c:pt idx="512">
                        <c:v>93.763333333333321</c:v>
                      </c:pt>
                      <c:pt idx="513">
                        <c:v>91.528888888888858</c:v>
                      </c:pt>
                      <c:pt idx="514">
                        <c:v>92.305555555555543</c:v>
                      </c:pt>
                      <c:pt idx="515">
                        <c:v>100.09777777777772</c:v>
                      </c:pt>
                      <c:pt idx="516">
                        <c:v>108.76666666666661</c:v>
                      </c:pt>
                      <c:pt idx="517">
                        <c:v>116.37777777777778</c:v>
                      </c:pt>
                      <c:pt idx="518">
                        <c:v>121.75333333333333</c:v>
                      </c:pt>
                      <c:pt idx="519">
                        <c:v>128.56555555555556</c:v>
                      </c:pt>
                      <c:pt idx="520">
                        <c:v>134.80888888888887</c:v>
                      </c:pt>
                      <c:pt idx="521">
                        <c:v>135.25888888888883</c:v>
                      </c:pt>
                      <c:pt idx="522">
                        <c:v>129.68555555555554</c:v>
                      </c:pt>
                      <c:pt idx="523">
                        <c:v>118.67555555555555</c:v>
                      </c:pt>
                      <c:pt idx="524">
                        <c:v>111.30444444444443</c:v>
                      </c:pt>
                      <c:pt idx="525">
                        <c:v>108.85333333333335</c:v>
                      </c:pt>
                      <c:pt idx="526">
                        <c:v>111.14888888888886</c:v>
                      </c:pt>
                      <c:pt idx="527">
                        <c:v>115.63111111111107</c:v>
                      </c:pt>
                      <c:pt idx="528">
                        <c:v>116.14999999999998</c:v>
                      </c:pt>
                      <c:pt idx="529">
                        <c:v>115.28777777777775</c:v>
                      </c:pt>
                      <c:pt idx="530">
                        <c:v>114.86111111111109</c:v>
                      </c:pt>
                      <c:pt idx="531">
                        <c:v>117.24555555555555</c:v>
                      </c:pt>
                      <c:pt idx="532">
                        <c:v>121.5233333333333</c:v>
                      </c:pt>
                      <c:pt idx="533">
                        <c:v>124.43888888888883</c:v>
                      </c:pt>
                      <c:pt idx="534">
                        <c:v>129.07555555555552</c:v>
                      </c:pt>
                      <c:pt idx="535">
                        <c:v>130.27888888888882</c:v>
                      </c:pt>
                      <c:pt idx="536">
                        <c:v>125.92999999999999</c:v>
                      </c:pt>
                      <c:pt idx="537">
                        <c:v>120.70999999999997</c:v>
                      </c:pt>
                      <c:pt idx="538">
                        <c:v>114.66555555555551</c:v>
                      </c:pt>
                      <c:pt idx="539">
                        <c:v>114.03777777777776</c:v>
                      </c:pt>
                      <c:pt idx="540">
                        <c:v>118.36888888888886</c:v>
                      </c:pt>
                      <c:pt idx="541">
                        <c:v>120.72333333333329</c:v>
                      </c:pt>
                      <c:pt idx="542">
                        <c:v>123.88666666666666</c:v>
                      </c:pt>
                      <c:pt idx="543">
                        <c:v>131.54777777777778</c:v>
                      </c:pt>
                      <c:pt idx="544">
                        <c:v>140.77333333333331</c:v>
                      </c:pt>
                      <c:pt idx="545">
                        <c:v>152.07111111111109</c:v>
                      </c:pt>
                      <c:pt idx="546">
                        <c:v>160.17666666666665</c:v>
                      </c:pt>
                      <c:pt idx="547">
                        <c:v>158.65888888888884</c:v>
                      </c:pt>
                      <c:pt idx="548">
                        <c:v>147.89222222222219</c:v>
                      </c:pt>
                      <c:pt idx="549">
                        <c:v>129.41555555555553</c:v>
                      </c:pt>
                      <c:pt idx="550">
                        <c:v>105.8622222222222</c:v>
                      </c:pt>
                      <c:pt idx="551">
                        <c:v>88.558888888888873</c:v>
                      </c:pt>
                      <c:pt idx="552">
                        <c:v>84.643333333333302</c:v>
                      </c:pt>
                      <c:pt idx="553">
                        <c:v>84.997777777777742</c:v>
                      </c:pt>
                      <c:pt idx="554">
                        <c:v>90.953333333333333</c:v>
                      </c:pt>
                      <c:pt idx="555">
                        <c:v>107.85777777777776</c:v>
                      </c:pt>
                      <c:pt idx="556">
                        <c:v>140.23888888888885</c:v>
                      </c:pt>
                      <c:pt idx="557">
                        <c:v>183.53555555555553</c:v>
                      </c:pt>
                      <c:pt idx="558">
                        <c:v>215.6</c:v>
                      </c:pt>
                      <c:pt idx="559">
                        <c:v>211.59777777777774</c:v>
                      </c:pt>
                      <c:pt idx="560">
                        <c:v>191.80222222222224</c:v>
                      </c:pt>
                      <c:pt idx="561">
                        <c:v>167.04444444444442</c:v>
                      </c:pt>
                      <c:pt idx="562">
                        <c:v>150.60777777777773</c:v>
                      </c:pt>
                      <c:pt idx="563">
                        <c:v>139.51222222222219</c:v>
                      </c:pt>
                      <c:pt idx="564">
                        <c:v>134.2544444444444</c:v>
                      </c:pt>
                      <c:pt idx="565">
                        <c:v>134.16555555555556</c:v>
                      </c:pt>
                      <c:pt idx="566">
                        <c:v>139.78333333333327</c:v>
                      </c:pt>
                      <c:pt idx="567">
                        <c:v>150.71777777777774</c:v>
                      </c:pt>
                      <c:pt idx="568">
                        <c:v>157.51111111111112</c:v>
                      </c:pt>
                      <c:pt idx="569">
                        <c:v>163.61333333333329</c:v>
                      </c:pt>
                      <c:pt idx="570">
                        <c:v>170.14000000000001</c:v>
                      </c:pt>
                      <c:pt idx="571">
                        <c:v>176.86333333333332</c:v>
                      </c:pt>
                      <c:pt idx="572">
                        <c:v>187.83111111111111</c:v>
                      </c:pt>
                      <c:pt idx="573">
                        <c:v>188.49888888888884</c:v>
                      </c:pt>
                      <c:pt idx="574">
                        <c:v>184.76111111111109</c:v>
                      </c:pt>
                      <c:pt idx="575">
                        <c:v>170.04888888888885</c:v>
                      </c:pt>
                      <c:pt idx="576">
                        <c:v>151.39888888888885</c:v>
                      </c:pt>
                      <c:pt idx="577">
                        <c:v>136.03666666666666</c:v>
                      </c:pt>
                      <c:pt idx="578">
                        <c:v>119.1422222222222</c:v>
                      </c:pt>
                      <c:pt idx="579">
                        <c:v>106.7433333333333</c:v>
                      </c:pt>
                      <c:pt idx="580">
                        <c:v>99.758888888888848</c:v>
                      </c:pt>
                      <c:pt idx="581">
                        <c:v>95.999999999999957</c:v>
                      </c:pt>
                      <c:pt idx="582">
                        <c:v>97.694444444444414</c:v>
                      </c:pt>
                      <c:pt idx="583">
                        <c:v>104.31777777777779</c:v>
                      </c:pt>
                      <c:pt idx="584">
                        <c:v>112.51555555555554</c:v>
                      </c:pt>
                      <c:pt idx="585">
                        <c:v>121.34666666666665</c:v>
                      </c:pt>
                      <c:pt idx="586">
                        <c:v>123.80777777777776</c:v>
                      </c:pt>
                      <c:pt idx="587">
                        <c:v>121.28555555555556</c:v>
                      </c:pt>
                      <c:pt idx="588">
                        <c:v>121.54666666666662</c:v>
                      </c:pt>
                      <c:pt idx="589">
                        <c:v>121.60111111111109</c:v>
                      </c:pt>
                      <c:pt idx="590">
                        <c:v>125.16444444444441</c:v>
                      </c:pt>
                      <c:pt idx="591">
                        <c:v>125.72444444444443</c:v>
                      </c:pt>
                      <c:pt idx="592">
                        <c:v>124.7211111111111</c:v>
                      </c:pt>
                      <c:pt idx="593">
                        <c:v>124.19999999999997</c:v>
                      </c:pt>
                      <c:pt idx="594">
                        <c:v>127.51111111111111</c:v>
                      </c:pt>
                      <c:pt idx="595">
                        <c:v>131.61777777777775</c:v>
                      </c:pt>
                      <c:pt idx="596">
                        <c:v>136.16555555555553</c:v>
                      </c:pt>
                      <c:pt idx="597">
                        <c:v>139.88888888888889</c:v>
                      </c:pt>
                      <c:pt idx="598">
                        <c:v>144.10888888888886</c:v>
                      </c:pt>
                      <c:pt idx="599">
                        <c:v>149.67333333333335</c:v>
                      </c:pt>
                      <c:pt idx="600">
                        <c:v>163.12777777777777</c:v>
                      </c:pt>
                      <c:pt idx="601">
                        <c:v>216.78888888888886</c:v>
                      </c:pt>
                      <c:pt idx="602">
                        <c:v>357.4199999999999</c:v>
                      </c:pt>
                      <c:pt idx="603">
                        <c:v>507.24444444444435</c:v>
                      </c:pt>
                      <c:pt idx="604">
                        <c:v>577.25111111111107</c:v>
                      </c:pt>
                      <c:pt idx="605">
                        <c:v>545.82222222222219</c:v>
                      </c:pt>
                      <c:pt idx="606">
                        <c:v>406.49666666666667</c:v>
                      </c:pt>
                      <c:pt idx="607">
                        <c:v>284.02111111111111</c:v>
                      </c:pt>
                      <c:pt idx="608">
                        <c:v>227.98333333333335</c:v>
                      </c:pt>
                      <c:pt idx="609">
                        <c:v>193.39222222222216</c:v>
                      </c:pt>
                      <c:pt idx="610">
                        <c:v>183.90333333333334</c:v>
                      </c:pt>
                      <c:pt idx="611">
                        <c:v>178.54555555555552</c:v>
                      </c:pt>
                      <c:pt idx="612">
                        <c:v>169.08111111111108</c:v>
                      </c:pt>
                      <c:pt idx="613">
                        <c:v>162.57555555555555</c:v>
                      </c:pt>
                      <c:pt idx="614">
                        <c:v>169.26999999999998</c:v>
                      </c:pt>
                      <c:pt idx="615">
                        <c:v>197.34666666666666</c:v>
                      </c:pt>
                      <c:pt idx="616">
                        <c:v>250.49555555555548</c:v>
                      </c:pt>
                      <c:pt idx="617">
                        <c:v>299.37666666666667</c:v>
                      </c:pt>
                      <c:pt idx="618">
                        <c:v>326.41666666666663</c:v>
                      </c:pt>
                      <c:pt idx="619">
                        <c:v>301.69333333333333</c:v>
                      </c:pt>
                      <c:pt idx="620">
                        <c:v>252.41777777777773</c:v>
                      </c:pt>
                      <c:pt idx="621">
                        <c:v>204.93444444444444</c:v>
                      </c:pt>
                      <c:pt idx="622">
                        <c:v>175.11222222222216</c:v>
                      </c:pt>
                      <c:pt idx="623">
                        <c:v>178.78999999999996</c:v>
                      </c:pt>
                      <c:pt idx="624">
                        <c:v>190.91999999999996</c:v>
                      </c:pt>
                      <c:pt idx="625">
                        <c:v>203.59333333333333</c:v>
                      </c:pt>
                      <c:pt idx="626">
                        <c:v>207.34777777777776</c:v>
                      </c:pt>
                      <c:pt idx="627">
                        <c:v>197.01777777777775</c:v>
                      </c:pt>
                      <c:pt idx="628">
                        <c:v>181.37666666666664</c:v>
                      </c:pt>
                      <c:pt idx="629">
                        <c:v>169.2255555555555</c:v>
                      </c:pt>
                      <c:pt idx="630">
                        <c:v>167.71111111111108</c:v>
                      </c:pt>
                      <c:pt idx="631">
                        <c:v>176.57000000000002</c:v>
                      </c:pt>
                      <c:pt idx="632">
                        <c:v>205.21555555555551</c:v>
                      </c:pt>
                      <c:pt idx="633">
                        <c:v>243.07666666666663</c:v>
                      </c:pt>
                      <c:pt idx="634">
                        <c:v>266.57888888888891</c:v>
                      </c:pt>
                      <c:pt idx="635">
                        <c:v>265.84555555555556</c:v>
                      </c:pt>
                      <c:pt idx="636">
                        <c:v>230.99777777777777</c:v>
                      </c:pt>
                      <c:pt idx="637">
                        <c:v>193.42666666666665</c:v>
                      </c:pt>
                      <c:pt idx="638">
                        <c:v>172.39333333333335</c:v>
                      </c:pt>
                      <c:pt idx="639">
                        <c:v>157.23555555555555</c:v>
                      </c:pt>
                      <c:pt idx="640">
                        <c:v>156.98111111111106</c:v>
                      </c:pt>
                      <c:pt idx="641">
                        <c:v>162.98888888888885</c:v>
                      </c:pt>
                      <c:pt idx="642">
                        <c:v>183.34666666666666</c:v>
                      </c:pt>
                      <c:pt idx="643">
                        <c:v>202.83555555555554</c:v>
                      </c:pt>
                      <c:pt idx="644">
                        <c:v>209.64888888888891</c:v>
                      </c:pt>
                      <c:pt idx="645">
                        <c:v>212.27444444444441</c:v>
                      </c:pt>
                      <c:pt idx="646">
                        <c:v>208.77888888888887</c:v>
                      </c:pt>
                      <c:pt idx="647">
                        <c:v>204.46222222222218</c:v>
                      </c:pt>
                      <c:pt idx="648">
                        <c:v>189.1933333333333</c:v>
                      </c:pt>
                      <c:pt idx="649">
                        <c:v>165.23222222222222</c:v>
                      </c:pt>
                      <c:pt idx="650">
                        <c:v>144.63444444444443</c:v>
                      </c:pt>
                      <c:pt idx="651">
                        <c:v>134.80333333333331</c:v>
                      </c:pt>
                      <c:pt idx="652">
                        <c:v>137.16444444444446</c:v>
                      </c:pt>
                      <c:pt idx="653">
                        <c:v>143.29</c:v>
                      </c:pt>
                      <c:pt idx="654">
                        <c:v>141.33444444444442</c:v>
                      </c:pt>
                      <c:pt idx="655">
                        <c:v>132.4411111111111</c:v>
                      </c:pt>
                      <c:pt idx="656">
                        <c:v>121.83</c:v>
                      </c:pt>
                      <c:pt idx="657">
                        <c:v>115.23</c:v>
                      </c:pt>
                      <c:pt idx="658">
                        <c:v>115.96777777777775</c:v>
                      </c:pt>
                      <c:pt idx="659">
                        <c:v>125.13888888888887</c:v>
                      </c:pt>
                      <c:pt idx="660">
                        <c:v>133.27444444444447</c:v>
                      </c:pt>
                      <c:pt idx="661">
                        <c:v>140.12777777777774</c:v>
                      </c:pt>
                      <c:pt idx="662">
                        <c:v>142.43</c:v>
                      </c:pt>
                      <c:pt idx="663">
                        <c:v>135.76666666666665</c:v>
                      </c:pt>
                      <c:pt idx="664">
                        <c:v>130.88555555555556</c:v>
                      </c:pt>
                      <c:pt idx="665">
                        <c:v>128.8133333333333</c:v>
                      </c:pt>
                      <c:pt idx="666">
                        <c:v>128.18444444444444</c:v>
                      </c:pt>
                      <c:pt idx="667">
                        <c:v>129.65888888888887</c:v>
                      </c:pt>
                      <c:pt idx="668">
                        <c:v>127.48666666666668</c:v>
                      </c:pt>
                      <c:pt idx="669">
                        <c:v>130.23888888888888</c:v>
                      </c:pt>
                      <c:pt idx="670">
                        <c:v>136.99777777777777</c:v>
                      </c:pt>
                      <c:pt idx="671">
                        <c:v>137.64555555555549</c:v>
                      </c:pt>
                      <c:pt idx="672">
                        <c:v>139.37444444444444</c:v>
                      </c:pt>
                      <c:pt idx="673">
                        <c:v>139.87777777777774</c:v>
                      </c:pt>
                      <c:pt idx="674">
                        <c:v>144.21</c:v>
                      </c:pt>
                      <c:pt idx="675">
                        <c:v>151.84</c:v>
                      </c:pt>
                      <c:pt idx="676">
                        <c:v>155.56666666666663</c:v>
                      </c:pt>
                      <c:pt idx="677">
                        <c:v>148.09666666666666</c:v>
                      </c:pt>
                      <c:pt idx="678">
                        <c:v>142.20444444444445</c:v>
                      </c:pt>
                      <c:pt idx="679">
                        <c:v>134.48999999999998</c:v>
                      </c:pt>
                      <c:pt idx="680">
                        <c:v>130.35666666666665</c:v>
                      </c:pt>
                      <c:pt idx="681">
                        <c:v>132.30555555555554</c:v>
                      </c:pt>
                      <c:pt idx="682">
                        <c:v>134.80444444444444</c:v>
                      </c:pt>
                      <c:pt idx="683">
                        <c:v>145.94999999999999</c:v>
                      </c:pt>
                      <c:pt idx="684">
                        <c:v>157.9744444444444</c:v>
                      </c:pt>
                      <c:pt idx="685">
                        <c:v>152.41666666666663</c:v>
                      </c:pt>
                      <c:pt idx="686">
                        <c:v>140.97999999999996</c:v>
                      </c:pt>
                      <c:pt idx="687">
                        <c:v>125.94555555555554</c:v>
                      </c:pt>
                      <c:pt idx="688">
                        <c:v>114.18444444444442</c:v>
                      </c:pt>
                      <c:pt idx="689">
                        <c:v>117.53777777777778</c:v>
                      </c:pt>
                      <c:pt idx="690">
                        <c:v>121.44444444444439</c:v>
                      </c:pt>
                      <c:pt idx="691">
                        <c:v>123.35333333333335</c:v>
                      </c:pt>
                      <c:pt idx="692">
                        <c:v>124.00888888888888</c:v>
                      </c:pt>
                      <c:pt idx="693">
                        <c:v>126.74111111111108</c:v>
                      </c:pt>
                      <c:pt idx="694">
                        <c:v>128.6922222222222</c:v>
                      </c:pt>
                      <c:pt idx="695">
                        <c:v>128.95444444444445</c:v>
                      </c:pt>
                      <c:pt idx="696">
                        <c:v>126.77555555555551</c:v>
                      </c:pt>
                      <c:pt idx="697">
                        <c:v>132.5922222222222</c:v>
                      </c:pt>
                      <c:pt idx="698">
                        <c:v>141.14111111111109</c:v>
                      </c:pt>
                      <c:pt idx="699">
                        <c:v>146.91666666666669</c:v>
                      </c:pt>
                      <c:pt idx="700">
                        <c:v>149.10777777777778</c:v>
                      </c:pt>
                      <c:pt idx="701">
                        <c:v>158.53333333333333</c:v>
                      </c:pt>
                      <c:pt idx="702">
                        <c:v>169.16666666666666</c:v>
                      </c:pt>
                      <c:pt idx="703">
                        <c:v>175.33555555555552</c:v>
                      </c:pt>
                      <c:pt idx="704">
                        <c:v>173.35666666666665</c:v>
                      </c:pt>
                      <c:pt idx="705">
                        <c:v>163.06666666666663</c:v>
                      </c:pt>
                      <c:pt idx="706">
                        <c:v>159.04666666666662</c:v>
                      </c:pt>
                      <c:pt idx="707">
                        <c:v>167.98333333333329</c:v>
                      </c:pt>
                      <c:pt idx="708">
                        <c:v>186.8233333333333</c:v>
                      </c:pt>
                      <c:pt idx="709">
                        <c:v>208.57444444444445</c:v>
                      </c:pt>
                      <c:pt idx="710">
                        <c:v>219.46777777777774</c:v>
                      </c:pt>
                      <c:pt idx="711">
                        <c:v>220.61333333333332</c:v>
                      </c:pt>
                      <c:pt idx="712">
                        <c:v>216.21444444444441</c:v>
                      </c:pt>
                      <c:pt idx="713">
                        <c:v>208.45777777777781</c:v>
                      </c:pt>
                      <c:pt idx="714">
                        <c:v>198.74555555555557</c:v>
                      </c:pt>
                      <c:pt idx="715">
                        <c:v>195.20888888888885</c:v>
                      </c:pt>
                      <c:pt idx="716">
                        <c:v>194.43111111111111</c:v>
                      </c:pt>
                      <c:pt idx="717">
                        <c:v>191.23666666666665</c:v>
                      </c:pt>
                      <c:pt idx="718">
                        <c:v>174.34888888888884</c:v>
                      </c:pt>
                      <c:pt idx="719">
                        <c:v>147.8522222222222</c:v>
                      </c:pt>
                      <c:pt idx="720">
                        <c:v>124.65333333333331</c:v>
                      </c:pt>
                      <c:pt idx="721">
                        <c:v>111.43888888888887</c:v>
                      </c:pt>
                      <c:pt idx="722">
                        <c:v>114.71555555555555</c:v>
                      </c:pt>
                      <c:pt idx="723">
                        <c:v>121.98000000000002</c:v>
                      </c:pt>
                      <c:pt idx="724">
                        <c:v>122.90222222222219</c:v>
                      </c:pt>
                      <c:pt idx="725">
                        <c:v>120.88777777777773</c:v>
                      </c:pt>
                      <c:pt idx="726">
                        <c:v>125.12666666666668</c:v>
                      </c:pt>
                      <c:pt idx="727">
                        <c:v>131.62111111111105</c:v>
                      </c:pt>
                      <c:pt idx="728">
                        <c:v>137.88999999999996</c:v>
                      </c:pt>
                      <c:pt idx="729">
                        <c:v>142.73777777777775</c:v>
                      </c:pt>
                      <c:pt idx="730">
                        <c:v>149.50666666666663</c:v>
                      </c:pt>
                      <c:pt idx="731">
                        <c:v>148.97999999999996</c:v>
                      </c:pt>
                      <c:pt idx="732">
                        <c:v>139.85999999999999</c:v>
                      </c:pt>
                      <c:pt idx="733">
                        <c:v>127.44888888888886</c:v>
                      </c:pt>
                      <c:pt idx="734">
                        <c:v>124.72999999999998</c:v>
                      </c:pt>
                      <c:pt idx="735">
                        <c:v>124.98777777777775</c:v>
                      </c:pt>
                      <c:pt idx="736">
                        <c:v>123.93666666666668</c:v>
                      </c:pt>
                      <c:pt idx="737">
                        <c:v>114.08111111111111</c:v>
                      </c:pt>
                      <c:pt idx="738">
                        <c:v>102.57555555555552</c:v>
                      </c:pt>
                      <c:pt idx="739">
                        <c:v>99.944444444444457</c:v>
                      </c:pt>
                      <c:pt idx="740">
                        <c:v>105.46333333333332</c:v>
                      </c:pt>
                      <c:pt idx="741">
                        <c:v>119.13666666666666</c:v>
                      </c:pt>
                      <c:pt idx="742">
                        <c:v>129.0911111111111</c:v>
                      </c:pt>
                      <c:pt idx="743">
                        <c:v>126.19555555555553</c:v>
                      </c:pt>
                      <c:pt idx="744">
                        <c:v>119.47222222222217</c:v>
                      </c:pt>
                      <c:pt idx="745">
                        <c:v>113.4922222222222</c:v>
                      </c:pt>
                      <c:pt idx="746">
                        <c:v>112.3</c:v>
                      </c:pt>
                      <c:pt idx="747">
                        <c:v>115.12666666666662</c:v>
                      </c:pt>
                      <c:pt idx="748">
                        <c:v>113.98888888888887</c:v>
                      </c:pt>
                      <c:pt idx="749">
                        <c:v>116.37111111111108</c:v>
                      </c:pt>
                      <c:pt idx="750">
                        <c:v>121.61777777777775</c:v>
                      </c:pt>
                      <c:pt idx="751">
                        <c:v>136.06888888888884</c:v>
                      </c:pt>
                      <c:pt idx="752">
                        <c:v>157.42222222222225</c:v>
                      </c:pt>
                      <c:pt idx="753">
                        <c:v>172.43555555555554</c:v>
                      </c:pt>
                      <c:pt idx="754">
                        <c:v>177.95222222222219</c:v>
                      </c:pt>
                      <c:pt idx="755">
                        <c:v>172.10888888888886</c:v>
                      </c:pt>
                      <c:pt idx="756">
                        <c:v>158.87333333333331</c:v>
                      </c:pt>
                      <c:pt idx="757">
                        <c:v>144.52222222222221</c:v>
                      </c:pt>
                      <c:pt idx="758">
                        <c:v>136.74111111111111</c:v>
                      </c:pt>
                      <c:pt idx="759">
                        <c:v>128.57111111111112</c:v>
                      </c:pt>
                      <c:pt idx="760">
                        <c:v>119.33888888888889</c:v>
                      </c:pt>
                      <c:pt idx="761">
                        <c:v>114.34666666666665</c:v>
                      </c:pt>
                      <c:pt idx="762">
                        <c:v>119.25</c:v>
                      </c:pt>
                      <c:pt idx="763">
                        <c:v>125.2722222222222</c:v>
                      </c:pt>
                      <c:pt idx="764">
                        <c:v>128.61999999999998</c:v>
                      </c:pt>
                      <c:pt idx="765">
                        <c:v>130.16</c:v>
                      </c:pt>
                      <c:pt idx="766">
                        <c:v>135.14777777777775</c:v>
                      </c:pt>
                      <c:pt idx="767">
                        <c:v>148.77333333333331</c:v>
                      </c:pt>
                      <c:pt idx="768">
                        <c:v>162.11444444444444</c:v>
                      </c:pt>
                      <c:pt idx="769">
                        <c:v>166.9722222222222</c:v>
                      </c:pt>
                      <c:pt idx="770">
                        <c:v>169.29222222222219</c:v>
                      </c:pt>
                      <c:pt idx="771">
                        <c:v>160.58444444444442</c:v>
                      </c:pt>
                      <c:pt idx="772">
                        <c:v>158.17000000000002</c:v>
                      </c:pt>
                      <c:pt idx="773">
                        <c:v>159.48333333333332</c:v>
                      </c:pt>
                      <c:pt idx="774">
                        <c:v>161.9733333333333</c:v>
                      </c:pt>
                      <c:pt idx="775">
                        <c:v>158.25222222222217</c:v>
                      </c:pt>
                      <c:pt idx="776">
                        <c:v>152.53555555555553</c:v>
                      </c:pt>
                      <c:pt idx="777">
                        <c:v>156.15111111111108</c:v>
                      </c:pt>
                      <c:pt idx="778">
                        <c:v>163.29555555555552</c:v>
                      </c:pt>
                      <c:pt idx="779">
                        <c:v>163.76222222222222</c:v>
                      </c:pt>
                      <c:pt idx="780">
                        <c:v>158.68555555555551</c:v>
                      </c:pt>
                      <c:pt idx="781">
                        <c:v>153.90888888888887</c:v>
                      </c:pt>
                      <c:pt idx="782">
                        <c:v>155.33888888888885</c:v>
                      </c:pt>
                      <c:pt idx="783">
                        <c:v>148.20444444444442</c:v>
                      </c:pt>
                      <c:pt idx="784">
                        <c:v>133.14555555555555</c:v>
                      </c:pt>
                      <c:pt idx="785">
                        <c:v>127.2522222222222</c:v>
                      </c:pt>
                      <c:pt idx="786">
                        <c:v>132.9433333333333</c:v>
                      </c:pt>
                      <c:pt idx="787">
                        <c:v>152.67999999999998</c:v>
                      </c:pt>
                      <c:pt idx="788">
                        <c:v>166.02222222222218</c:v>
                      </c:pt>
                      <c:pt idx="789">
                        <c:v>164.96222222222221</c:v>
                      </c:pt>
                      <c:pt idx="790">
                        <c:v>158.45111111111109</c:v>
                      </c:pt>
                      <c:pt idx="791">
                        <c:v>151.82</c:v>
                      </c:pt>
                      <c:pt idx="792">
                        <c:v>153.84666666666664</c:v>
                      </c:pt>
                      <c:pt idx="793">
                        <c:v>157.57666666666663</c:v>
                      </c:pt>
                      <c:pt idx="794">
                        <c:v>164.45222222222222</c:v>
                      </c:pt>
                      <c:pt idx="795">
                        <c:v>162.73999999999998</c:v>
                      </c:pt>
                      <c:pt idx="796">
                        <c:v>154.54999999999998</c:v>
                      </c:pt>
                      <c:pt idx="797">
                        <c:v>146.12222222222221</c:v>
                      </c:pt>
                      <c:pt idx="798">
                        <c:v>139.35444444444445</c:v>
                      </c:pt>
                      <c:pt idx="799">
                        <c:v>126.57333333333332</c:v>
                      </c:pt>
                      <c:pt idx="800">
                        <c:v>110.9233333333333</c:v>
                      </c:pt>
                      <c:pt idx="801">
                        <c:v>107.04666666666664</c:v>
                      </c:pt>
                      <c:pt idx="802">
                        <c:v>112.32777777777774</c:v>
                      </c:pt>
                      <c:pt idx="803">
                        <c:v>125.42888888888888</c:v>
                      </c:pt>
                      <c:pt idx="804">
                        <c:v>138.98666666666662</c:v>
                      </c:pt>
                      <c:pt idx="805">
                        <c:v>152.77444444444441</c:v>
                      </c:pt>
                      <c:pt idx="806">
                        <c:v>165.81000000000003</c:v>
                      </c:pt>
                      <c:pt idx="807">
                        <c:v>167.46111111111108</c:v>
                      </c:pt>
                      <c:pt idx="808">
                        <c:v>153.79777777777778</c:v>
                      </c:pt>
                      <c:pt idx="809">
                        <c:v>139.39444444444442</c:v>
                      </c:pt>
                      <c:pt idx="810">
                        <c:v>125.2255555555555</c:v>
                      </c:pt>
                      <c:pt idx="811">
                        <c:v>116.40444444444442</c:v>
                      </c:pt>
                      <c:pt idx="812">
                        <c:v>109.83222222222223</c:v>
                      </c:pt>
                      <c:pt idx="813">
                        <c:v>111.03888888888885</c:v>
                      </c:pt>
                      <c:pt idx="814">
                        <c:v>125.24999999999999</c:v>
                      </c:pt>
                      <c:pt idx="815">
                        <c:v>140.98888888888888</c:v>
                      </c:pt>
                      <c:pt idx="816">
                        <c:v>152.99666666666664</c:v>
                      </c:pt>
                      <c:pt idx="817">
                        <c:v>153.88999999999996</c:v>
                      </c:pt>
                      <c:pt idx="818">
                        <c:v>154.24555555555551</c:v>
                      </c:pt>
                      <c:pt idx="819">
                        <c:v>153.78666666666663</c:v>
                      </c:pt>
                      <c:pt idx="820">
                        <c:v>149.14666666666668</c:v>
                      </c:pt>
                      <c:pt idx="821">
                        <c:v>142.65222222222218</c:v>
                      </c:pt>
                      <c:pt idx="822">
                        <c:v>134.08888888888885</c:v>
                      </c:pt>
                      <c:pt idx="823">
                        <c:v>126.24999999999996</c:v>
                      </c:pt>
                      <c:pt idx="824">
                        <c:v>129.66777777777773</c:v>
                      </c:pt>
                      <c:pt idx="825">
                        <c:v>141.34555555555553</c:v>
                      </c:pt>
                      <c:pt idx="826">
                        <c:v>160.29222222222219</c:v>
                      </c:pt>
                      <c:pt idx="827">
                        <c:v>170.14777777777778</c:v>
                      </c:pt>
                      <c:pt idx="828">
                        <c:v>168.56666666666663</c:v>
                      </c:pt>
                      <c:pt idx="829">
                        <c:v>155.94999999999996</c:v>
                      </c:pt>
                      <c:pt idx="830">
                        <c:v>137.80555555555554</c:v>
                      </c:pt>
                      <c:pt idx="831">
                        <c:v>119.30222222222217</c:v>
                      </c:pt>
                      <c:pt idx="832">
                        <c:v>106.4244444444444</c:v>
                      </c:pt>
                      <c:pt idx="833">
                        <c:v>111.13333333333331</c:v>
                      </c:pt>
                      <c:pt idx="834">
                        <c:v>140.00555555555556</c:v>
                      </c:pt>
                      <c:pt idx="835">
                        <c:v>176.47333333333336</c:v>
                      </c:pt>
                      <c:pt idx="836">
                        <c:v>196.06333333333336</c:v>
                      </c:pt>
                      <c:pt idx="837">
                        <c:v>191.30333333333331</c:v>
                      </c:pt>
                      <c:pt idx="838">
                        <c:v>165.52333333333331</c:v>
                      </c:pt>
                      <c:pt idx="839">
                        <c:v>136.62444444444441</c:v>
                      </c:pt>
                      <c:pt idx="840">
                        <c:v>117.88111111111108</c:v>
                      </c:pt>
                      <c:pt idx="841">
                        <c:v>111.83666666666663</c:v>
                      </c:pt>
                      <c:pt idx="842">
                        <c:v>113.01444444444444</c:v>
                      </c:pt>
                      <c:pt idx="843">
                        <c:v>127.07555555555557</c:v>
                      </c:pt>
                      <c:pt idx="844">
                        <c:v>149.07111111111112</c:v>
                      </c:pt>
                      <c:pt idx="845">
                        <c:v>172.22888888888892</c:v>
                      </c:pt>
                      <c:pt idx="846">
                        <c:v>178.73444444444439</c:v>
                      </c:pt>
                      <c:pt idx="847">
                        <c:v>174.71777777777777</c:v>
                      </c:pt>
                      <c:pt idx="848">
                        <c:v>162.71888888888887</c:v>
                      </c:pt>
                      <c:pt idx="849">
                        <c:v>149.74111111111108</c:v>
                      </c:pt>
                      <c:pt idx="850">
                        <c:v>137.40888888888887</c:v>
                      </c:pt>
                      <c:pt idx="851">
                        <c:v>122.30999999999996</c:v>
                      </c:pt>
                      <c:pt idx="852">
                        <c:v>109.09444444444443</c:v>
                      </c:pt>
                      <c:pt idx="853">
                        <c:v>103.99444444444445</c:v>
                      </c:pt>
                      <c:pt idx="854">
                        <c:v>114.72000000000003</c:v>
                      </c:pt>
                      <c:pt idx="855">
                        <c:v>137.61444444444439</c:v>
                      </c:pt>
                      <c:pt idx="856">
                        <c:v>157.58555555555552</c:v>
                      </c:pt>
                      <c:pt idx="857">
                        <c:v>169.37222222222218</c:v>
                      </c:pt>
                      <c:pt idx="858">
                        <c:v>158.73999999999998</c:v>
                      </c:pt>
                      <c:pt idx="859">
                        <c:v>138.53888888888886</c:v>
                      </c:pt>
                      <c:pt idx="860">
                        <c:v>113.74111111111108</c:v>
                      </c:pt>
                      <c:pt idx="861">
                        <c:v>95.278888888888858</c:v>
                      </c:pt>
                      <c:pt idx="862">
                        <c:v>87.152222222222193</c:v>
                      </c:pt>
                      <c:pt idx="863">
                        <c:v>90.442222222222185</c:v>
                      </c:pt>
                      <c:pt idx="864">
                        <c:v>98.001111111111072</c:v>
                      </c:pt>
                      <c:pt idx="865">
                        <c:v>101.76444444444444</c:v>
                      </c:pt>
                      <c:pt idx="866">
                        <c:v>103.85777777777776</c:v>
                      </c:pt>
                      <c:pt idx="867">
                        <c:v>102.95999999999997</c:v>
                      </c:pt>
                      <c:pt idx="868">
                        <c:v>96.287777777777748</c:v>
                      </c:pt>
                      <c:pt idx="869">
                        <c:v>96.418888888888887</c:v>
                      </c:pt>
                      <c:pt idx="870">
                        <c:v>98.59999999999998</c:v>
                      </c:pt>
                      <c:pt idx="871">
                        <c:v>103.39999999999998</c:v>
                      </c:pt>
                      <c:pt idx="872">
                        <c:v>97.439999999999984</c:v>
                      </c:pt>
                      <c:pt idx="873">
                        <c:v>92.44888888888886</c:v>
                      </c:pt>
                      <c:pt idx="874">
                        <c:v>96.123333333333292</c:v>
                      </c:pt>
                      <c:pt idx="875">
                        <c:v>112.25555555555555</c:v>
                      </c:pt>
                      <c:pt idx="876">
                        <c:v>126.53666666666668</c:v>
                      </c:pt>
                      <c:pt idx="877">
                        <c:v>134.08222222222221</c:v>
                      </c:pt>
                      <c:pt idx="878">
                        <c:v>128.70111111111109</c:v>
                      </c:pt>
                      <c:pt idx="879">
                        <c:v>113.59333333333329</c:v>
                      </c:pt>
                      <c:pt idx="880">
                        <c:v>97.873333333333292</c:v>
                      </c:pt>
                      <c:pt idx="881">
                        <c:v>85.325555555555539</c:v>
                      </c:pt>
                      <c:pt idx="882">
                        <c:v>74.17</c:v>
                      </c:pt>
                      <c:pt idx="883">
                        <c:v>67.709999999999994</c:v>
                      </c:pt>
                      <c:pt idx="884">
                        <c:v>70.155555555555523</c:v>
                      </c:pt>
                      <c:pt idx="885">
                        <c:v>76.153333333333293</c:v>
                      </c:pt>
                      <c:pt idx="886">
                        <c:v>84.301111111111069</c:v>
                      </c:pt>
                      <c:pt idx="887">
                        <c:v>89.08777777777776</c:v>
                      </c:pt>
                      <c:pt idx="888">
                        <c:v>88.729999999999976</c:v>
                      </c:pt>
                      <c:pt idx="889">
                        <c:v>82.012222222222192</c:v>
                      </c:pt>
                      <c:pt idx="890">
                        <c:v>79.87222222222222</c:v>
                      </c:pt>
                      <c:pt idx="891">
                        <c:v>78.635555555555541</c:v>
                      </c:pt>
                      <c:pt idx="892">
                        <c:v>74.978888888888861</c:v>
                      </c:pt>
                      <c:pt idx="893">
                        <c:v>66.249999999999943</c:v>
                      </c:pt>
                      <c:pt idx="894">
                        <c:v>63.487777777777772</c:v>
                      </c:pt>
                      <c:pt idx="895">
                        <c:v>72.798888888888882</c:v>
                      </c:pt>
                      <c:pt idx="896">
                        <c:v>85.97777777777776</c:v>
                      </c:pt>
                      <c:pt idx="897">
                        <c:v>96.489999999999966</c:v>
                      </c:pt>
                      <c:pt idx="898">
                        <c:v>99.354444444444468</c:v>
                      </c:pt>
                      <c:pt idx="899">
                        <c:v>93.557777777777758</c:v>
                      </c:pt>
                      <c:pt idx="900">
                        <c:v>75.888888888888872</c:v>
                      </c:pt>
                      <c:pt idx="901">
                        <c:v>60.413333333333298</c:v>
                      </c:pt>
                      <c:pt idx="902">
                        <c:v>52.915555555555535</c:v>
                      </c:pt>
                      <c:pt idx="903">
                        <c:v>60.04999999999999</c:v>
                      </c:pt>
                      <c:pt idx="904">
                        <c:v>70.578888888888855</c:v>
                      </c:pt>
                      <c:pt idx="905">
                        <c:v>78.726666666666645</c:v>
                      </c:pt>
                      <c:pt idx="906">
                        <c:v>81.699999999999989</c:v>
                      </c:pt>
                      <c:pt idx="907">
                        <c:v>80.805555555555557</c:v>
                      </c:pt>
                      <c:pt idx="908">
                        <c:v>73.652222222222207</c:v>
                      </c:pt>
                      <c:pt idx="909">
                        <c:v>65.992222222222196</c:v>
                      </c:pt>
                      <c:pt idx="910">
                        <c:v>63.359999999999992</c:v>
                      </c:pt>
                      <c:pt idx="911">
                        <c:v>69.6111111111111</c:v>
                      </c:pt>
                      <c:pt idx="912">
                        <c:v>73.781111111111088</c:v>
                      </c:pt>
                      <c:pt idx="913">
                        <c:v>70.032222222222188</c:v>
                      </c:pt>
                      <c:pt idx="914">
                        <c:v>61.365555555555524</c:v>
                      </c:pt>
                      <c:pt idx="915">
                        <c:v>53.543333333333329</c:v>
                      </c:pt>
                      <c:pt idx="916">
                        <c:v>51.159999999999989</c:v>
                      </c:pt>
                      <c:pt idx="917">
                        <c:v>53.245555555555562</c:v>
                      </c:pt>
                      <c:pt idx="918">
                        <c:v>61.358888888888885</c:v>
                      </c:pt>
                      <c:pt idx="919">
                        <c:v>65.135555555555513</c:v>
                      </c:pt>
                      <c:pt idx="920">
                        <c:v>63.823333333333288</c:v>
                      </c:pt>
                      <c:pt idx="921">
                        <c:v>58.592222222222233</c:v>
                      </c:pt>
                      <c:pt idx="922">
                        <c:v>55.755555555555532</c:v>
                      </c:pt>
                      <c:pt idx="923">
                        <c:v>56.967777777777769</c:v>
                      </c:pt>
                      <c:pt idx="924">
                        <c:v>57.287777777777741</c:v>
                      </c:pt>
                      <c:pt idx="925">
                        <c:v>59.604444444444425</c:v>
                      </c:pt>
                      <c:pt idx="926">
                        <c:v>56.798888888888861</c:v>
                      </c:pt>
                      <c:pt idx="927">
                        <c:v>52.27777777777775</c:v>
                      </c:pt>
                      <c:pt idx="928">
                        <c:v>44.589999999999975</c:v>
                      </c:pt>
                      <c:pt idx="929">
                        <c:v>39.281111111111095</c:v>
                      </c:pt>
                      <c:pt idx="930">
                        <c:v>44.324444444444431</c:v>
                      </c:pt>
                      <c:pt idx="931">
                        <c:v>51.832222222222207</c:v>
                      </c:pt>
                      <c:pt idx="932">
                        <c:v>59.115555555555524</c:v>
                      </c:pt>
                      <c:pt idx="933">
                        <c:v>58.64777777777774</c:v>
                      </c:pt>
                      <c:pt idx="934">
                        <c:v>58.024444444444441</c:v>
                      </c:pt>
                      <c:pt idx="935">
                        <c:v>59.096666666666614</c:v>
                      </c:pt>
                      <c:pt idx="936">
                        <c:v>65.128888888888881</c:v>
                      </c:pt>
                      <c:pt idx="937">
                        <c:v>72.995555555555541</c:v>
                      </c:pt>
                      <c:pt idx="938">
                        <c:v>75.973333333333315</c:v>
                      </c:pt>
                      <c:pt idx="939">
                        <c:v>69.23111111111109</c:v>
                      </c:pt>
                      <c:pt idx="940">
                        <c:v>79.218888888888856</c:v>
                      </c:pt>
                      <c:pt idx="941">
                        <c:v>185.86111111111109</c:v>
                      </c:pt>
                      <c:pt idx="942">
                        <c:v>804.15777777777782</c:v>
                      </c:pt>
                      <c:pt idx="943">
                        <c:v>1804.9677777777779</c:v>
                      </c:pt>
                      <c:pt idx="944">
                        <c:v>2530.6455555555553</c:v>
                      </c:pt>
                      <c:pt idx="945">
                        <c:v>2221.4455555555555</c:v>
                      </c:pt>
                      <c:pt idx="946">
                        <c:v>1307.323333333333</c:v>
                      </c:pt>
                      <c:pt idx="947">
                        <c:v>503.24444444444447</c:v>
                      </c:pt>
                      <c:pt idx="948">
                        <c:v>201.65333333333331</c:v>
                      </c:pt>
                      <c:pt idx="949">
                        <c:v>106.71666666666663</c:v>
                      </c:pt>
                      <c:pt idx="950">
                        <c:v>81.085555555555544</c:v>
                      </c:pt>
                      <c:pt idx="951">
                        <c:v>74.538888888888849</c:v>
                      </c:pt>
                      <c:pt idx="952">
                        <c:v>69.245555555555541</c:v>
                      </c:pt>
                      <c:pt idx="953">
                        <c:v>65.194444444444443</c:v>
                      </c:pt>
                      <c:pt idx="954">
                        <c:v>65.783333333333317</c:v>
                      </c:pt>
                      <c:pt idx="955">
                        <c:v>66.081111111111127</c:v>
                      </c:pt>
                      <c:pt idx="956">
                        <c:v>69.63111111111111</c:v>
                      </c:pt>
                      <c:pt idx="957">
                        <c:v>73.114444444444459</c:v>
                      </c:pt>
                      <c:pt idx="958">
                        <c:v>70.378888888888866</c:v>
                      </c:pt>
                      <c:pt idx="959">
                        <c:v>66.972222222222214</c:v>
                      </c:pt>
                      <c:pt idx="960">
                        <c:v>56.782222222222209</c:v>
                      </c:pt>
                      <c:pt idx="961">
                        <c:v>50.901111111111071</c:v>
                      </c:pt>
                      <c:pt idx="962">
                        <c:v>45.313333333333283</c:v>
                      </c:pt>
                      <c:pt idx="963">
                        <c:v>44.586666666666645</c:v>
                      </c:pt>
                      <c:pt idx="964">
                        <c:v>43.662222222222226</c:v>
                      </c:pt>
                      <c:pt idx="965">
                        <c:v>41.457777777777757</c:v>
                      </c:pt>
                      <c:pt idx="966">
                        <c:v>40.925555555555562</c:v>
                      </c:pt>
                      <c:pt idx="967">
                        <c:v>45.096666666666671</c:v>
                      </c:pt>
                      <c:pt idx="968">
                        <c:v>49.833333333333314</c:v>
                      </c:pt>
                      <c:pt idx="969">
                        <c:v>50.329999999999963</c:v>
                      </c:pt>
                      <c:pt idx="970">
                        <c:v>47.294444444444423</c:v>
                      </c:pt>
                      <c:pt idx="971">
                        <c:v>46.667777777777758</c:v>
                      </c:pt>
                      <c:pt idx="972">
                        <c:v>46.805555555555522</c:v>
                      </c:pt>
                      <c:pt idx="973">
                        <c:v>43.135555555555527</c:v>
                      </c:pt>
                      <c:pt idx="974">
                        <c:v>33.269999999999989</c:v>
                      </c:pt>
                      <c:pt idx="975">
                        <c:v>25.742222222222193</c:v>
                      </c:pt>
                      <c:pt idx="976">
                        <c:v>28.0211111111111</c:v>
                      </c:pt>
                      <c:pt idx="977">
                        <c:v>32.51555555555553</c:v>
                      </c:pt>
                      <c:pt idx="978">
                        <c:v>32.775555555555513</c:v>
                      </c:pt>
                      <c:pt idx="979">
                        <c:v>26.215555555555529</c:v>
                      </c:pt>
                      <c:pt idx="980">
                        <c:v>22.274444444444413</c:v>
                      </c:pt>
                      <c:pt idx="981">
                        <c:v>22.672222222222189</c:v>
                      </c:pt>
                      <c:pt idx="982">
                        <c:v>20.257777777777772</c:v>
                      </c:pt>
                      <c:pt idx="983">
                        <c:v>20.51222222222221</c:v>
                      </c:pt>
                      <c:pt idx="984">
                        <c:v>24.046666666666635</c:v>
                      </c:pt>
                      <c:pt idx="985">
                        <c:v>29.016666666666662</c:v>
                      </c:pt>
                      <c:pt idx="986">
                        <c:v>33.992222222222196</c:v>
                      </c:pt>
                      <c:pt idx="987">
                        <c:v>35.199999999999967</c:v>
                      </c:pt>
                      <c:pt idx="988">
                        <c:v>39.552222222222191</c:v>
                      </c:pt>
                      <c:pt idx="989">
                        <c:v>35.397777777777769</c:v>
                      </c:pt>
                      <c:pt idx="990">
                        <c:v>35.291111111111086</c:v>
                      </c:pt>
                      <c:pt idx="991">
                        <c:v>34.274444444444434</c:v>
                      </c:pt>
                      <c:pt idx="992">
                        <c:v>33.087777777777745</c:v>
                      </c:pt>
                      <c:pt idx="993">
                        <c:v>37.803333333333285</c:v>
                      </c:pt>
                      <c:pt idx="994">
                        <c:v>49.888888888888857</c:v>
                      </c:pt>
                      <c:pt idx="995">
                        <c:v>67.998888888888857</c:v>
                      </c:pt>
                      <c:pt idx="996">
                        <c:v>72.944444444444414</c:v>
                      </c:pt>
                      <c:pt idx="997">
                        <c:v>70.001111111111086</c:v>
                      </c:pt>
                      <c:pt idx="998">
                        <c:v>63.63777777777775</c:v>
                      </c:pt>
                      <c:pt idx="999">
                        <c:v>59.967777777777748</c:v>
                      </c:pt>
                      <c:pt idx="1000">
                        <c:v>53.892222222222223</c:v>
                      </c:pt>
                      <c:pt idx="1001">
                        <c:v>45.44111111111107</c:v>
                      </c:pt>
                      <c:pt idx="1002">
                        <c:v>35.901111111111071</c:v>
                      </c:pt>
                      <c:pt idx="1003">
                        <c:v>25.416666666666661</c:v>
                      </c:pt>
                      <c:pt idx="1004">
                        <c:v>22.453333333333319</c:v>
                      </c:pt>
                      <c:pt idx="1005">
                        <c:v>31.124444444444439</c:v>
                      </c:pt>
                      <c:pt idx="1006">
                        <c:v>44.596666666666636</c:v>
                      </c:pt>
                      <c:pt idx="1007">
                        <c:v>47.256666666666661</c:v>
                      </c:pt>
                      <c:pt idx="1008">
                        <c:v>37.638888888888857</c:v>
                      </c:pt>
                      <c:pt idx="1009">
                        <c:v>22.388888888888886</c:v>
                      </c:pt>
                      <c:pt idx="1010">
                        <c:v>15.939999999999971</c:v>
                      </c:pt>
                      <c:pt idx="1011">
                        <c:v>17.66111111111109</c:v>
                      </c:pt>
                      <c:pt idx="1012">
                        <c:v>26.942222222222203</c:v>
                      </c:pt>
                      <c:pt idx="1013">
                        <c:v>34.246666666666634</c:v>
                      </c:pt>
                      <c:pt idx="1014">
                        <c:v>40.184444444444424</c:v>
                      </c:pt>
                      <c:pt idx="1015">
                        <c:v>42.223333333333322</c:v>
                      </c:pt>
                      <c:pt idx="1016">
                        <c:v>34.38222222222219</c:v>
                      </c:pt>
                      <c:pt idx="1017">
                        <c:v>26.899999999999977</c:v>
                      </c:pt>
                      <c:pt idx="1018">
                        <c:v>22.306666666666644</c:v>
                      </c:pt>
                      <c:pt idx="1019">
                        <c:v>21.47777777777776</c:v>
                      </c:pt>
                      <c:pt idx="1020">
                        <c:v>21.56555555555552</c:v>
                      </c:pt>
                      <c:pt idx="1021">
                        <c:v>17.522222222222222</c:v>
                      </c:pt>
                      <c:pt idx="1022">
                        <c:v>11.298888888888875</c:v>
                      </c:pt>
                      <c:pt idx="1023">
                        <c:v>8.3499999999999641</c:v>
                      </c:pt>
                      <c:pt idx="1024">
                        <c:v>12.091111111111063</c:v>
                      </c:pt>
                      <c:pt idx="1025">
                        <c:v>19.791111111111086</c:v>
                      </c:pt>
                      <c:pt idx="1026">
                        <c:v>31.358888888888881</c:v>
                      </c:pt>
                      <c:pt idx="1027">
                        <c:v>41.616666666666653</c:v>
                      </c:pt>
                      <c:pt idx="1028">
                        <c:v>40.927777777777756</c:v>
                      </c:pt>
                      <c:pt idx="1029">
                        <c:v>29.785555555555543</c:v>
                      </c:pt>
                      <c:pt idx="1030">
                        <c:v>15.472222222222213</c:v>
                      </c:pt>
                      <c:pt idx="1031">
                        <c:v>13.287777777777778</c:v>
                      </c:pt>
                      <c:pt idx="1032">
                        <c:v>15.201111111111111</c:v>
                      </c:pt>
                      <c:pt idx="1033">
                        <c:v>19.554444444444432</c:v>
                      </c:pt>
                      <c:pt idx="1034">
                        <c:v>18.845555555555524</c:v>
                      </c:pt>
                      <c:pt idx="1035">
                        <c:v>22.753333333333284</c:v>
                      </c:pt>
                      <c:pt idx="1036">
                        <c:v>30.007777777777733</c:v>
                      </c:pt>
                      <c:pt idx="1037">
                        <c:v>37.655555555555559</c:v>
                      </c:pt>
                      <c:pt idx="1038">
                        <c:v>29.154444444444408</c:v>
                      </c:pt>
                      <c:pt idx="1039">
                        <c:v>21.594444444444445</c:v>
                      </c:pt>
                      <c:pt idx="1040">
                        <c:v>20.268888888888853</c:v>
                      </c:pt>
                      <c:pt idx="1041">
                        <c:v>26.774444444444431</c:v>
                      </c:pt>
                      <c:pt idx="1042">
                        <c:v>29.116666666666656</c:v>
                      </c:pt>
                      <c:pt idx="1043">
                        <c:v>27.001111111111111</c:v>
                      </c:pt>
                      <c:pt idx="1044">
                        <c:v>23.178888888888867</c:v>
                      </c:pt>
                      <c:pt idx="1045">
                        <c:v>22.964444444444421</c:v>
                      </c:pt>
                      <c:pt idx="1046">
                        <c:v>15.616666666666644</c:v>
                      </c:pt>
                      <c:pt idx="1047">
                        <c:v>9.5422222222222217</c:v>
                      </c:pt>
                      <c:pt idx="1048">
                        <c:v>2.3355555555555441</c:v>
                      </c:pt>
                      <c:pt idx="1049">
                        <c:v>6.745555555555506</c:v>
                      </c:pt>
                      <c:pt idx="1050">
                        <c:v>16.621111111111102</c:v>
                      </c:pt>
                      <c:pt idx="1051">
                        <c:v>20.331111111111124</c:v>
                      </c:pt>
                      <c:pt idx="1052">
                        <c:v>15.127777777777764</c:v>
                      </c:pt>
                      <c:pt idx="1053">
                        <c:v>11.061111111111103</c:v>
                      </c:pt>
                      <c:pt idx="1054">
                        <c:v>13.804444444444433</c:v>
                      </c:pt>
                      <c:pt idx="1055">
                        <c:v>15.597777777777777</c:v>
                      </c:pt>
                      <c:pt idx="1056">
                        <c:v>16.124444444444432</c:v>
                      </c:pt>
                      <c:pt idx="1057">
                        <c:v>14.406666666666673</c:v>
                      </c:pt>
                      <c:pt idx="1058">
                        <c:v>18.152222222222225</c:v>
                      </c:pt>
                      <c:pt idx="1059">
                        <c:v>19.509999999999984</c:v>
                      </c:pt>
                      <c:pt idx="1060">
                        <c:v>26.204444444444402</c:v>
                      </c:pt>
                      <c:pt idx="1061">
                        <c:v>33.654444444444415</c:v>
                      </c:pt>
                      <c:pt idx="1062">
                        <c:v>39.518888888888888</c:v>
                      </c:pt>
                      <c:pt idx="1063">
                        <c:v>41.84444444444442</c:v>
                      </c:pt>
                      <c:pt idx="1064">
                        <c:v>38.815555555555541</c:v>
                      </c:pt>
                      <c:pt idx="1065">
                        <c:v>32.39777777777774</c:v>
                      </c:pt>
                      <c:pt idx="1066">
                        <c:v>35.502222222222215</c:v>
                      </c:pt>
                      <c:pt idx="1067">
                        <c:v>41.24888888888885</c:v>
                      </c:pt>
                      <c:pt idx="1068">
                        <c:v>48.521111111111075</c:v>
                      </c:pt>
                      <c:pt idx="1069">
                        <c:v>47.539999999999985</c:v>
                      </c:pt>
                      <c:pt idx="1070">
                        <c:v>48.693333333333328</c:v>
                      </c:pt>
                      <c:pt idx="1071">
                        <c:v>41.925555555555526</c:v>
                      </c:pt>
                      <c:pt idx="1072">
                        <c:v>35.845555555555542</c:v>
                      </c:pt>
                      <c:pt idx="1073">
                        <c:v>34.527777777777779</c:v>
                      </c:pt>
                      <c:pt idx="1074">
                        <c:v>32.865555555555531</c:v>
                      </c:pt>
                      <c:pt idx="1075">
                        <c:v>35.065555555555548</c:v>
                      </c:pt>
                      <c:pt idx="1076">
                        <c:v>49.889999999999993</c:v>
                      </c:pt>
                      <c:pt idx="1077">
                        <c:v>72.161111111111055</c:v>
                      </c:pt>
                      <c:pt idx="1078">
                        <c:v>80.531111111111088</c:v>
                      </c:pt>
                      <c:pt idx="1079">
                        <c:v>84.196666666666658</c:v>
                      </c:pt>
                      <c:pt idx="1080">
                        <c:v>93.472222222222172</c:v>
                      </c:pt>
                      <c:pt idx="1081">
                        <c:v>96.218888888888856</c:v>
                      </c:pt>
                      <c:pt idx="1082">
                        <c:v>88.841111111111061</c:v>
                      </c:pt>
                      <c:pt idx="1083">
                        <c:v>92.634444444444441</c:v>
                      </c:pt>
                      <c:pt idx="1084">
                        <c:v>104.69111111111108</c:v>
                      </c:pt>
                      <c:pt idx="1085">
                        <c:v>104.30333333333328</c:v>
                      </c:pt>
                      <c:pt idx="1086">
                        <c:v>88.70555555555552</c:v>
                      </c:pt>
                      <c:pt idx="1087">
                        <c:v>76.576666666666654</c:v>
                      </c:pt>
                      <c:pt idx="1088">
                        <c:v>90.471111111111057</c:v>
                      </c:pt>
                      <c:pt idx="1089">
                        <c:v>120.78999999999996</c:v>
                      </c:pt>
                      <c:pt idx="1090">
                        <c:v>153.18777777777777</c:v>
                      </c:pt>
                      <c:pt idx="1091">
                        <c:v>166.30777777777777</c:v>
                      </c:pt>
                      <c:pt idx="1092">
                        <c:v>154.00555555555556</c:v>
                      </c:pt>
                      <c:pt idx="1093">
                        <c:v>136.07666666666663</c:v>
                      </c:pt>
                      <c:pt idx="1094">
                        <c:v>120.88888888888887</c:v>
                      </c:pt>
                      <c:pt idx="1095">
                        <c:v>115.6411111111111</c:v>
                      </c:pt>
                      <c:pt idx="1096">
                        <c:v>133.45555555555555</c:v>
                      </c:pt>
                      <c:pt idx="1097">
                        <c:v>149.34888888888884</c:v>
                      </c:pt>
                      <c:pt idx="1098">
                        <c:v>138.25444444444443</c:v>
                      </c:pt>
                      <c:pt idx="1099">
                        <c:v>105.04333333333334</c:v>
                      </c:pt>
                      <c:pt idx="1100">
                        <c:v>85.558888888888859</c:v>
                      </c:pt>
                      <c:pt idx="1101">
                        <c:v>135.3822222222222</c:v>
                      </c:pt>
                      <c:pt idx="1102">
                        <c:v>180.27333333333331</c:v>
                      </c:pt>
                      <c:pt idx="1103">
                        <c:v>183.31555555555556</c:v>
                      </c:pt>
                      <c:pt idx="1104">
                        <c:v>148.36888888888888</c:v>
                      </c:pt>
                      <c:pt idx="1105">
                        <c:v>110.99777777777778</c:v>
                      </c:pt>
                      <c:pt idx="1106">
                        <c:v>90.117777777777746</c:v>
                      </c:pt>
                      <c:pt idx="1107">
                        <c:v>67.368888888888875</c:v>
                      </c:pt>
                      <c:pt idx="1108">
                        <c:v>44.754444444444459</c:v>
                      </c:pt>
                      <c:pt idx="1109">
                        <c:v>33.078888888888876</c:v>
                      </c:pt>
                      <c:pt idx="1110">
                        <c:v>45.22777777777776</c:v>
                      </c:pt>
                      <c:pt idx="1111">
                        <c:v>65.70555555555552</c:v>
                      </c:pt>
                      <c:pt idx="1112">
                        <c:v>65.853333333333296</c:v>
                      </c:pt>
                      <c:pt idx="1113">
                        <c:v>50.061111111111096</c:v>
                      </c:pt>
                      <c:pt idx="1114">
                        <c:v>36.50222222222218</c:v>
                      </c:pt>
                      <c:pt idx="1115">
                        <c:v>31.599999999999969</c:v>
                      </c:pt>
                      <c:pt idx="1116">
                        <c:v>30.426666666666623</c:v>
                      </c:pt>
                      <c:pt idx="1117">
                        <c:v>36.744444444444433</c:v>
                      </c:pt>
                      <c:pt idx="1118">
                        <c:v>47.307777777777765</c:v>
                      </c:pt>
                      <c:pt idx="1119">
                        <c:v>54.566666666666663</c:v>
                      </c:pt>
                      <c:pt idx="1120">
                        <c:v>61.067777777777771</c:v>
                      </c:pt>
                      <c:pt idx="1121">
                        <c:v>80.8</c:v>
                      </c:pt>
                      <c:pt idx="1122">
                        <c:v>102.50888888888888</c:v>
                      </c:pt>
                      <c:pt idx="1123">
                        <c:v>114.0088888888889</c:v>
                      </c:pt>
                      <c:pt idx="1124">
                        <c:v>109.43111111111109</c:v>
                      </c:pt>
                      <c:pt idx="1125">
                        <c:v>97.654444444444422</c:v>
                      </c:pt>
                      <c:pt idx="1126">
                        <c:v>88.433333333333294</c:v>
                      </c:pt>
                      <c:pt idx="1127">
                        <c:v>85.74666666666667</c:v>
                      </c:pt>
                      <c:pt idx="1128">
                        <c:v>81.578888888888855</c:v>
                      </c:pt>
                      <c:pt idx="1129">
                        <c:v>75.665555555555542</c:v>
                      </c:pt>
                      <c:pt idx="1130">
                        <c:v>67.743333333333325</c:v>
                      </c:pt>
                      <c:pt idx="1131">
                        <c:v>62.809999999999967</c:v>
                      </c:pt>
                      <c:pt idx="1132">
                        <c:v>59.929999999999986</c:v>
                      </c:pt>
                      <c:pt idx="1133">
                        <c:v>55.627777777777737</c:v>
                      </c:pt>
                      <c:pt idx="1134">
                        <c:v>53.621111111111077</c:v>
                      </c:pt>
                      <c:pt idx="1135">
                        <c:v>61.022222222222204</c:v>
                      </c:pt>
                      <c:pt idx="1136">
                        <c:v>82.362222222222201</c:v>
                      </c:pt>
                      <c:pt idx="1137">
                        <c:v>102.4422222222222</c:v>
                      </c:pt>
                      <c:pt idx="1138">
                        <c:v>112.75555555555552</c:v>
                      </c:pt>
                      <c:pt idx="1139">
                        <c:v>106.4533333333333</c:v>
                      </c:pt>
                      <c:pt idx="1140">
                        <c:v>93.60333333333331</c:v>
                      </c:pt>
                      <c:pt idx="1141">
                        <c:v>73.1111111111111</c:v>
                      </c:pt>
                      <c:pt idx="1142">
                        <c:v>55.726666666666631</c:v>
                      </c:pt>
                      <c:pt idx="1143">
                        <c:v>44.91333333333332</c:v>
                      </c:pt>
                      <c:pt idx="1144">
                        <c:v>46.476666666666652</c:v>
                      </c:pt>
                      <c:pt idx="1145">
                        <c:v>53.033333333333324</c:v>
                      </c:pt>
                      <c:pt idx="1146">
                        <c:v>57.703333333333298</c:v>
                      </c:pt>
                      <c:pt idx="1147">
                        <c:v>57.937777777777775</c:v>
                      </c:pt>
                      <c:pt idx="1148">
                        <c:v>58.169999999999995</c:v>
                      </c:pt>
                      <c:pt idx="1149">
                        <c:v>58.833333333333293</c:v>
                      </c:pt>
                      <c:pt idx="1150">
                        <c:v>64.32777777777774</c:v>
                      </c:pt>
                      <c:pt idx="1151">
                        <c:v>72.066666666666649</c:v>
                      </c:pt>
                      <c:pt idx="1152">
                        <c:v>74.627777777777737</c:v>
                      </c:pt>
                      <c:pt idx="1153">
                        <c:v>65.094444444444434</c:v>
                      </c:pt>
                      <c:pt idx="1154">
                        <c:v>47.597777777777743</c:v>
                      </c:pt>
                      <c:pt idx="1155">
                        <c:v>41.496666666666655</c:v>
                      </c:pt>
                      <c:pt idx="1156">
                        <c:v>34.751111111111094</c:v>
                      </c:pt>
                      <c:pt idx="1157">
                        <c:v>28.26777777777777</c:v>
                      </c:pt>
                      <c:pt idx="1158">
                        <c:v>21.688888888888869</c:v>
                      </c:pt>
                      <c:pt idx="1159">
                        <c:v>17.712222222222227</c:v>
                      </c:pt>
                      <c:pt idx="1160">
                        <c:v>19.12111111111108</c:v>
                      </c:pt>
                      <c:pt idx="1161">
                        <c:v>35.537777777777777</c:v>
                      </c:pt>
                      <c:pt idx="1162">
                        <c:v>56.056666666666636</c:v>
                      </c:pt>
                      <c:pt idx="1163">
                        <c:v>69.642222222222188</c:v>
                      </c:pt>
                      <c:pt idx="1164">
                        <c:v>64.218888888888898</c:v>
                      </c:pt>
                      <c:pt idx="1165">
                        <c:v>48.006666666666625</c:v>
                      </c:pt>
                      <c:pt idx="1166">
                        <c:v>38.8744444444444</c:v>
                      </c:pt>
                      <c:pt idx="1167">
                        <c:v>40.843333333333298</c:v>
                      </c:pt>
                      <c:pt idx="1168">
                        <c:v>47.876666666666658</c:v>
                      </c:pt>
                      <c:pt idx="1169">
                        <c:v>52.889999999999965</c:v>
                      </c:pt>
                      <c:pt idx="1170">
                        <c:v>56.45555555555552</c:v>
                      </c:pt>
                      <c:pt idx="1171">
                        <c:v>55.083333333333314</c:v>
                      </c:pt>
                      <c:pt idx="1172">
                        <c:v>47.655555555555509</c:v>
                      </c:pt>
                      <c:pt idx="1173">
                        <c:v>42.558888888888866</c:v>
                      </c:pt>
                      <c:pt idx="1174">
                        <c:v>39.595555555555528</c:v>
                      </c:pt>
                      <c:pt idx="1175">
                        <c:v>39.342222222222198</c:v>
                      </c:pt>
                      <c:pt idx="1176">
                        <c:v>40.518888888888888</c:v>
                      </c:pt>
                      <c:pt idx="1177">
                        <c:v>33.583333333333307</c:v>
                      </c:pt>
                      <c:pt idx="1178">
                        <c:v>25.278888888888854</c:v>
                      </c:pt>
                      <c:pt idx="1179">
                        <c:v>15.248888888888855</c:v>
                      </c:pt>
                      <c:pt idx="1180">
                        <c:v>14.656666666666618</c:v>
                      </c:pt>
                      <c:pt idx="1181">
                        <c:v>16.003333333333309</c:v>
                      </c:pt>
                      <c:pt idx="1182">
                        <c:v>28.404444444444437</c:v>
                      </c:pt>
                      <c:pt idx="1183">
                        <c:v>30.524444444444452</c:v>
                      </c:pt>
                      <c:pt idx="1184">
                        <c:v>25.295555555555541</c:v>
                      </c:pt>
                      <c:pt idx="1185">
                        <c:v>15.313333333333313</c:v>
                      </c:pt>
                      <c:pt idx="1186">
                        <c:v>12.373333333333315</c:v>
                      </c:pt>
                      <c:pt idx="1187">
                        <c:v>15.305555555555536</c:v>
                      </c:pt>
                      <c:pt idx="1188">
                        <c:v>18.765555555555522</c:v>
                      </c:pt>
                      <c:pt idx="1189">
                        <c:v>19.772222222222183</c:v>
                      </c:pt>
                      <c:pt idx="1190">
                        <c:v>23.321111111111104</c:v>
                      </c:pt>
                      <c:pt idx="1191">
                        <c:v>35.46555555555554</c:v>
                      </c:pt>
                      <c:pt idx="1192">
                        <c:v>48.7922222222222</c:v>
                      </c:pt>
                      <c:pt idx="1193">
                        <c:v>55.028888888888865</c:v>
                      </c:pt>
                      <c:pt idx="1194">
                        <c:v>52.002222222222201</c:v>
                      </c:pt>
                      <c:pt idx="1195">
                        <c:v>37.576666666666618</c:v>
                      </c:pt>
                      <c:pt idx="1196">
                        <c:v>19.327777777777754</c:v>
                      </c:pt>
                      <c:pt idx="1197">
                        <c:v>16.362222222222194</c:v>
                      </c:pt>
                      <c:pt idx="1198">
                        <c:v>20.346666666666625</c:v>
                      </c:pt>
                      <c:pt idx="1199">
                        <c:v>25.863333333333287</c:v>
                      </c:pt>
                      <c:pt idx="1200">
                        <c:v>19.552222222222216</c:v>
                      </c:pt>
                      <c:pt idx="1201">
                        <c:v>15.619999999999996</c:v>
                      </c:pt>
                      <c:pt idx="1202">
                        <c:v>5.6311111111110828</c:v>
                      </c:pt>
                      <c:pt idx="1203">
                        <c:v>-7.5377777777778059</c:v>
                      </c:pt>
                      <c:pt idx="1204">
                        <c:v>-16.013333333333353</c:v>
                      </c:pt>
                      <c:pt idx="1205">
                        <c:v>-11.700000000000012</c:v>
                      </c:pt>
                      <c:pt idx="1206">
                        <c:v>2.546666666666646</c:v>
                      </c:pt>
                      <c:pt idx="1207">
                        <c:v>14.988888888888885</c:v>
                      </c:pt>
                      <c:pt idx="1208">
                        <c:v>13.057777777777746</c:v>
                      </c:pt>
                      <c:pt idx="1209">
                        <c:v>5.2966666666666313</c:v>
                      </c:pt>
                      <c:pt idx="1210">
                        <c:v>3.4211111111110823</c:v>
                      </c:pt>
                      <c:pt idx="1211">
                        <c:v>20.347777777777754</c:v>
                      </c:pt>
                      <c:pt idx="1212">
                        <c:v>40.763333333333307</c:v>
                      </c:pt>
                      <c:pt idx="1213">
                        <c:v>45.145555555555539</c:v>
                      </c:pt>
                      <c:pt idx="1214">
                        <c:v>35.087777777777767</c:v>
                      </c:pt>
                      <c:pt idx="1215">
                        <c:v>25.623333333333306</c:v>
                      </c:pt>
                      <c:pt idx="1216">
                        <c:v>25.145555555555518</c:v>
                      </c:pt>
                      <c:pt idx="1217">
                        <c:v>18.159999999999986</c:v>
                      </c:pt>
                      <c:pt idx="1218">
                        <c:v>14.615555555555538</c:v>
                      </c:pt>
                      <c:pt idx="1219">
                        <c:v>22.108888888888856</c:v>
                      </c:pt>
                      <c:pt idx="1220">
                        <c:v>27.750000000000011</c:v>
                      </c:pt>
                      <c:pt idx="1221">
                        <c:v>25.867777777777732</c:v>
                      </c:pt>
                      <c:pt idx="1222">
                        <c:v>21.759999999999962</c:v>
                      </c:pt>
                      <c:pt idx="1223">
                        <c:v>20.156666666666645</c:v>
                      </c:pt>
                      <c:pt idx="1224">
                        <c:v>17.927777777777752</c:v>
                      </c:pt>
                      <c:pt idx="1225">
                        <c:v>15.134444444444442</c:v>
                      </c:pt>
                      <c:pt idx="1226">
                        <c:v>12.25666666666663</c:v>
                      </c:pt>
                      <c:pt idx="1227">
                        <c:v>12.417777777777752</c:v>
                      </c:pt>
                      <c:pt idx="1228">
                        <c:v>21.276666666666646</c:v>
                      </c:pt>
                      <c:pt idx="1229">
                        <c:v>34.515555555555551</c:v>
                      </c:pt>
                      <c:pt idx="1230">
                        <c:v>28.205555555555538</c:v>
                      </c:pt>
                      <c:pt idx="1231">
                        <c:v>13.664444444444419</c:v>
                      </c:pt>
                      <c:pt idx="1232">
                        <c:v>9.5144444444444343</c:v>
                      </c:pt>
                      <c:pt idx="1233">
                        <c:v>8.7299999999999809</c:v>
                      </c:pt>
                      <c:pt idx="1234">
                        <c:v>-3.7966666666666811</c:v>
                      </c:pt>
                      <c:pt idx="1235">
                        <c:v>-7.7277777777777885</c:v>
                      </c:pt>
                      <c:pt idx="1236">
                        <c:v>5.5855555555555156</c:v>
                      </c:pt>
                      <c:pt idx="1237">
                        <c:v>24.960000000000004</c:v>
                      </c:pt>
                      <c:pt idx="1238">
                        <c:v>27.724444444444401</c:v>
                      </c:pt>
                      <c:pt idx="1239">
                        <c:v>25.542222222222183</c:v>
                      </c:pt>
                      <c:pt idx="1240">
                        <c:v>20.958888888888872</c:v>
                      </c:pt>
                      <c:pt idx="1241">
                        <c:v>20.909999999999975</c:v>
                      </c:pt>
                      <c:pt idx="1242">
                        <c:v>21.001111111111079</c:v>
                      </c:pt>
                      <c:pt idx="1243">
                        <c:v>23.111111111111097</c:v>
                      </c:pt>
                      <c:pt idx="1244">
                        <c:v>20.777777777777757</c:v>
                      </c:pt>
                      <c:pt idx="1245">
                        <c:v>15.536666666666653</c:v>
                      </c:pt>
                      <c:pt idx="1246">
                        <c:v>7.4733333333333194</c:v>
                      </c:pt>
                      <c:pt idx="1247">
                        <c:v>9.3455555555555154</c:v>
                      </c:pt>
                      <c:pt idx="1248">
                        <c:v>12.615555555555511</c:v>
                      </c:pt>
                      <c:pt idx="1249">
                        <c:v>10.928888888888869</c:v>
                      </c:pt>
                      <c:pt idx="1250">
                        <c:v>6.8311111111110918</c:v>
                      </c:pt>
                      <c:pt idx="1251">
                        <c:v>8.7755555555555222</c:v>
                      </c:pt>
                      <c:pt idx="1252">
                        <c:v>10.427777777777742</c:v>
                      </c:pt>
                      <c:pt idx="1253">
                        <c:v>9.5122222222222046</c:v>
                      </c:pt>
                      <c:pt idx="1254">
                        <c:v>6.5155555555555411</c:v>
                      </c:pt>
                      <c:pt idx="1255">
                        <c:v>2.7588888888888712</c:v>
                      </c:pt>
                      <c:pt idx="1256">
                        <c:v>4.1766666666666543</c:v>
                      </c:pt>
                      <c:pt idx="1257">
                        <c:v>11.766666666666618</c:v>
                      </c:pt>
                      <c:pt idx="1258">
                        <c:v>8.3299999999999716</c:v>
                      </c:pt>
                      <c:pt idx="1259">
                        <c:v>-6.5477777777778003</c:v>
                      </c:pt>
                      <c:pt idx="1260">
                        <c:v>-9.1233333333333544</c:v>
                      </c:pt>
                      <c:pt idx="1261">
                        <c:v>-4.2411111111111444</c:v>
                      </c:pt>
                      <c:pt idx="1262">
                        <c:v>-6.8100000000000334</c:v>
                      </c:pt>
                      <c:pt idx="1263">
                        <c:v>-8.926666666666689</c:v>
                      </c:pt>
                      <c:pt idx="1264">
                        <c:v>-10.602222222222236</c:v>
                      </c:pt>
                      <c:pt idx="1265">
                        <c:v>-13.755555555555583</c:v>
                      </c:pt>
                      <c:pt idx="1266">
                        <c:v>-14.945555555555579</c:v>
                      </c:pt>
                      <c:pt idx="1267">
                        <c:v>-10.996666666666691</c:v>
                      </c:pt>
                      <c:pt idx="1268">
                        <c:v>-4.5500000000000327</c:v>
                      </c:pt>
                      <c:pt idx="1269">
                        <c:v>4.8588888888888881</c:v>
                      </c:pt>
                      <c:pt idx="1270">
                        <c:v>11.14444444444446</c:v>
                      </c:pt>
                      <c:pt idx="1271">
                        <c:v>4.2288888888888794</c:v>
                      </c:pt>
                      <c:pt idx="1272">
                        <c:v>-5.8822222222222313</c:v>
                      </c:pt>
                      <c:pt idx="1273">
                        <c:v>-11.316666666666691</c:v>
                      </c:pt>
                      <c:pt idx="1274">
                        <c:v>-9.5711111111111418</c:v>
                      </c:pt>
                      <c:pt idx="1275">
                        <c:v>-7.8477777777778117</c:v>
                      </c:pt>
                      <c:pt idx="1276">
                        <c:v>-5.2822222222222557</c:v>
                      </c:pt>
                      <c:pt idx="1277">
                        <c:v>-4.5133333333333683</c:v>
                      </c:pt>
                      <c:pt idx="1278">
                        <c:v>-6.4777777777778001</c:v>
                      </c:pt>
                      <c:pt idx="1279">
                        <c:v>-10.021111111111132</c:v>
                      </c:pt>
                      <c:pt idx="1280">
                        <c:v>-8.1211111111111265</c:v>
                      </c:pt>
                      <c:pt idx="1281">
                        <c:v>-11.974444444444453</c:v>
                      </c:pt>
                      <c:pt idx="1282">
                        <c:v>-18.302222222222248</c:v>
                      </c:pt>
                      <c:pt idx="1283">
                        <c:v>-16.391111111111126</c:v>
                      </c:pt>
                      <c:pt idx="1284">
                        <c:v>-11.331111111111142</c:v>
                      </c:pt>
                      <c:pt idx="1285">
                        <c:v>-4.9822222222222479</c:v>
                      </c:pt>
                      <c:pt idx="1286">
                        <c:v>3.2877777777777468</c:v>
                      </c:pt>
                      <c:pt idx="1287">
                        <c:v>5.3233333333333048</c:v>
                      </c:pt>
                      <c:pt idx="1288">
                        <c:v>0.39444444444441729</c:v>
                      </c:pt>
                      <c:pt idx="1289">
                        <c:v>-2.7977777777777972</c:v>
                      </c:pt>
                      <c:pt idx="1290">
                        <c:v>1.0022222222222072</c:v>
                      </c:pt>
                      <c:pt idx="1291">
                        <c:v>-0.79666666666668695</c:v>
                      </c:pt>
                      <c:pt idx="1292">
                        <c:v>-3.8377777777777893</c:v>
                      </c:pt>
                      <c:pt idx="1293">
                        <c:v>-7.0677777777777981</c:v>
                      </c:pt>
                      <c:pt idx="1294">
                        <c:v>-7.4544444444444613</c:v>
                      </c:pt>
                      <c:pt idx="1295">
                        <c:v>-11.953333333333356</c:v>
                      </c:pt>
                      <c:pt idx="1296">
                        <c:v>-11.474444444444464</c:v>
                      </c:pt>
                      <c:pt idx="1297">
                        <c:v>0.93222222222219508</c:v>
                      </c:pt>
                      <c:pt idx="1298">
                        <c:v>7.1799999999999846</c:v>
                      </c:pt>
                      <c:pt idx="1299">
                        <c:v>4.7511111111110873</c:v>
                      </c:pt>
                      <c:pt idx="1300">
                        <c:v>13.367777777777752</c:v>
                      </c:pt>
                      <c:pt idx="1301">
                        <c:v>19.772222222222201</c:v>
                      </c:pt>
                      <c:pt idx="1302">
                        <c:v>22.184444444444427</c:v>
                      </c:pt>
                      <c:pt idx="1303">
                        <c:v>9.0722222222222229</c:v>
                      </c:pt>
                      <c:pt idx="1304">
                        <c:v>-3.0700000000000061</c:v>
                      </c:pt>
                      <c:pt idx="1305">
                        <c:v>-8.1777777777777967</c:v>
                      </c:pt>
                      <c:pt idx="1306">
                        <c:v>-2.9344444444444604</c:v>
                      </c:pt>
                      <c:pt idx="1307">
                        <c:v>-0.1655555555555909</c:v>
                      </c:pt>
                      <c:pt idx="1308">
                        <c:v>-7.8011111111111306</c:v>
                      </c:pt>
                      <c:pt idx="1309">
                        <c:v>-20.036666666666672</c:v>
                      </c:pt>
                      <c:pt idx="1310">
                        <c:v>-22.014444444444461</c:v>
                      </c:pt>
                      <c:pt idx="1311">
                        <c:v>-8.7511111111111344</c:v>
                      </c:pt>
                      <c:pt idx="1312">
                        <c:v>-1.9844444444444711</c:v>
                      </c:pt>
                      <c:pt idx="1313">
                        <c:v>1.5955555555555385</c:v>
                      </c:pt>
                      <c:pt idx="1314">
                        <c:v>3.1022222222221956</c:v>
                      </c:pt>
                      <c:pt idx="1315">
                        <c:v>1.6255555555555172</c:v>
                      </c:pt>
                      <c:pt idx="1316">
                        <c:v>-12.87555555555557</c:v>
                      </c:pt>
                      <c:pt idx="1317">
                        <c:v>-20.701111111111132</c:v>
                      </c:pt>
                      <c:pt idx="1318">
                        <c:v>-20.263333333333346</c:v>
                      </c:pt>
                      <c:pt idx="1319">
                        <c:v>-10.150000000000025</c:v>
                      </c:pt>
                      <c:pt idx="1320">
                        <c:v>-2.1766666666666894</c:v>
                      </c:pt>
                      <c:pt idx="1321">
                        <c:v>-1.9000000000000121</c:v>
                      </c:pt>
                      <c:pt idx="1322">
                        <c:v>-3.9422222222222332</c:v>
                      </c:pt>
                      <c:pt idx="1323">
                        <c:v>0</c:v>
                      </c:pt>
                      <c:pt idx="1324">
                        <c:v>4.1477777777777511</c:v>
                      </c:pt>
                      <c:pt idx="1325">
                        <c:v>3.8677777777777429</c:v>
                      </c:pt>
                      <c:pt idx="1326">
                        <c:v>-16.135555555555587</c:v>
                      </c:pt>
                      <c:pt idx="1327">
                        <c:v>-193.00333333333336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2-1DAE-45E5-BF1A-3B721A8635F4}"/>
                  </c:ext>
                </c:extLst>
              </c15:ser>
            </c15:filteredScatterSeries>
            <c15:filteredScatterSeries>
              <c15:ser>
                <c:idx val="5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'SiO2 25 sccm Averages'!$I$2</c15:sqref>
                        </c15:formulaRef>
                      </c:ext>
                    </c:extLst>
                    <c:strCache>
                      <c:ptCount val="1"/>
                      <c:pt idx="0">
                        <c:v>30 min</c:v>
                      </c:pt>
                    </c:strCache>
                  </c:strRef>
                </c:tx>
                <c:spPr>
                  <a:ln w="19050" cap="rnd">
                    <a:solidFill>
                      <a:schemeClr val="accent6"/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'SiO2 25 sccm Averages'!$A$3:$A$1330</c15:sqref>
                        </c15:formulaRef>
                      </c:ext>
                    </c:extLst>
                    <c:numCache>
                      <c:formatCode>General</c:formatCode>
                      <c:ptCount val="1328"/>
                      <c:pt idx="0">
                        <c:v>184</c:v>
                      </c:pt>
                      <c:pt idx="1">
                        <c:v>184.5</c:v>
                      </c:pt>
                      <c:pt idx="2">
                        <c:v>185</c:v>
                      </c:pt>
                      <c:pt idx="3">
                        <c:v>185.5</c:v>
                      </c:pt>
                      <c:pt idx="4">
                        <c:v>186</c:v>
                      </c:pt>
                      <c:pt idx="5">
                        <c:v>186.5</c:v>
                      </c:pt>
                      <c:pt idx="6">
                        <c:v>187</c:v>
                      </c:pt>
                      <c:pt idx="7">
                        <c:v>187.5</c:v>
                      </c:pt>
                      <c:pt idx="8">
                        <c:v>188</c:v>
                      </c:pt>
                      <c:pt idx="9">
                        <c:v>188.5</c:v>
                      </c:pt>
                      <c:pt idx="10">
                        <c:v>189</c:v>
                      </c:pt>
                      <c:pt idx="11">
                        <c:v>189.5</c:v>
                      </c:pt>
                      <c:pt idx="12">
                        <c:v>190</c:v>
                      </c:pt>
                      <c:pt idx="13">
                        <c:v>190.5</c:v>
                      </c:pt>
                      <c:pt idx="14">
                        <c:v>191</c:v>
                      </c:pt>
                      <c:pt idx="15">
                        <c:v>191.5</c:v>
                      </c:pt>
                      <c:pt idx="16">
                        <c:v>192</c:v>
                      </c:pt>
                      <c:pt idx="17">
                        <c:v>192.5</c:v>
                      </c:pt>
                      <c:pt idx="18">
                        <c:v>193</c:v>
                      </c:pt>
                      <c:pt idx="19">
                        <c:v>193.5</c:v>
                      </c:pt>
                      <c:pt idx="20">
                        <c:v>194</c:v>
                      </c:pt>
                      <c:pt idx="21">
                        <c:v>194.5</c:v>
                      </c:pt>
                      <c:pt idx="22">
                        <c:v>195</c:v>
                      </c:pt>
                      <c:pt idx="23">
                        <c:v>195.5</c:v>
                      </c:pt>
                      <c:pt idx="24">
                        <c:v>196</c:v>
                      </c:pt>
                      <c:pt idx="25">
                        <c:v>196.5</c:v>
                      </c:pt>
                      <c:pt idx="26">
                        <c:v>197</c:v>
                      </c:pt>
                      <c:pt idx="27">
                        <c:v>197.5</c:v>
                      </c:pt>
                      <c:pt idx="28">
                        <c:v>198</c:v>
                      </c:pt>
                      <c:pt idx="29">
                        <c:v>198.5</c:v>
                      </c:pt>
                      <c:pt idx="30">
                        <c:v>199</c:v>
                      </c:pt>
                      <c:pt idx="31">
                        <c:v>199.5</c:v>
                      </c:pt>
                      <c:pt idx="32">
                        <c:v>200</c:v>
                      </c:pt>
                      <c:pt idx="33">
                        <c:v>200.5</c:v>
                      </c:pt>
                      <c:pt idx="34">
                        <c:v>201</c:v>
                      </c:pt>
                      <c:pt idx="35">
                        <c:v>201.5</c:v>
                      </c:pt>
                      <c:pt idx="36">
                        <c:v>202</c:v>
                      </c:pt>
                      <c:pt idx="37">
                        <c:v>202.5</c:v>
                      </c:pt>
                      <c:pt idx="38">
                        <c:v>203</c:v>
                      </c:pt>
                      <c:pt idx="39">
                        <c:v>203.5</c:v>
                      </c:pt>
                      <c:pt idx="40">
                        <c:v>204</c:v>
                      </c:pt>
                      <c:pt idx="41">
                        <c:v>204.5</c:v>
                      </c:pt>
                      <c:pt idx="42">
                        <c:v>205</c:v>
                      </c:pt>
                      <c:pt idx="43">
                        <c:v>205.5</c:v>
                      </c:pt>
                      <c:pt idx="44">
                        <c:v>206</c:v>
                      </c:pt>
                      <c:pt idx="45">
                        <c:v>206.5</c:v>
                      </c:pt>
                      <c:pt idx="46">
                        <c:v>207</c:v>
                      </c:pt>
                      <c:pt idx="47">
                        <c:v>207.5</c:v>
                      </c:pt>
                      <c:pt idx="48">
                        <c:v>208</c:v>
                      </c:pt>
                      <c:pt idx="49">
                        <c:v>208.5</c:v>
                      </c:pt>
                      <c:pt idx="50">
                        <c:v>209</c:v>
                      </c:pt>
                      <c:pt idx="51">
                        <c:v>209.5</c:v>
                      </c:pt>
                      <c:pt idx="52">
                        <c:v>210</c:v>
                      </c:pt>
                      <c:pt idx="53">
                        <c:v>210.5</c:v>
                      </c:pt>
                      <c:pt idx="54">
                        <c:v>211</c:v>
                      </c:pt>
                      <c:pt idx="55">
                        <c:v>211.5</c:v>
                      </c:pt>
                      <c:pt idx="56">
                        <c:v>212</c:v>
                      </c:pt>
                      <c:pt idx="57">
                        <c:v>212.5</c:v>
                      </c:pt>
                      <c:pt idx="58">
                        <c:v>213</c:v>
                      </c:pt>
                      <c:pt idx="59">
                        <c:v>213.5</c:v>
                      </c:pt>
                      <c:pt idx="60">
                        <c:v>214</c:v>
                      </c:pt>
                      <c:pt idx="61">
                        <c:v>214.5</c:v>
                      </c:pt>
                      <c:pt idx="62">
                        <c:v>215</c:v>
                      </c:pt>
                      <c:pt idx="63">
                        <c:v>215.5</c:v>
                      </c:pt>
                      <c:pt idx="64">
                        <c:v>216</c:v>
                      </c:pt>
                      <c:pt idx="65">
                        <c:v>216.5</c:v>
                      </c:pt>
                      <c:pt idx="66">
                        <c:v>217</c:v>
                      </c:pt>
                      <c:pt idx="67">
                        <c:v>217.5</c:v>
                      </c:pt>
                      <c:pt idx="68">
                        <c:v>218</c:v>
                      </c:pt>
                      <c:pt idx="69">
                        <c:v>218.5</c:v>
                      </c:pt>
                      <c:pt idx="70">
                        <c:v>219</c:v>
                      </c:pt>
                      <c:pt idx="71">
                        <c:v>219.5</c:v>
                      </c:pt>
                      <c:pt idx="72">
                        <c:v>220</c:v>
                      </c:pt>
                      <c:pt idx="73">
                        <c:v>220.5</c:v>
                      </c:pt>
                      <c:pt idx="74">
                        <c:v>221</c:v>
                      </c:pt>
                      <c:pt idx="75">
                        <c:v>221.5</c:v>
                      </c:pt>
                      <c:pt idx="76">
                        <c:v>222</c:v>
                      </c:pt>
                      <c:pt idx="77">
                        <c:v>222.5</c:v>
                      </c:pt>
                      <c:pt idx="78">
                        <c:v>223</c:v>
                      </c:pt>
                      <c:pt idx="79">
                        <c:v>223.5</c:v>
                      </c:pt>
                      <c:pt idx="80">
                        <c:v>224</c:v>
                      </c:pt>
                      <c:pt idx="81">
                        <c:v>224.5</c:v>
                      </c:pt>
                      <c:pt idx="82">
                        <c:v>225</c:v>
                      </c:pt>
                      <c:pt idx="83">
                        <c:v>225.5</c:v>
                      </c:pt>
                      <c:pt idx="84">
                        <c:v>226</c:v>
                      </c:pt>
                      <c:pt idx="85">
                        <c:v>226.5</c:v>
                      </c:pt>
                      <c:pt idx="86">
                        <c:v>227</c:v>
                      </c:pt>
                      <c:pt idx="87">
                        <c:v>227.5</c:v>
                      </c:pt>
                      <c:pt idx="88">
                        <c:v>228</c:v>
                      </c:pt>
                      <c:pt idx="89">
                        <c:v>228.5</c:v>
                      </c:pt>
                      <c:pt idx="90">
                        <c:v>229</c:v>
                      </c:pt>
                      <c:pt idx="91">
                        <c:v>229.5</c:v>
                      </c:pt>
                      <c:pt idx="92">
                        <c:v>230</c:v>
                      </c:pt>
                      <c:pt idx="93">
                        <c:v>230.5</c:v>
                      </c:pt>
                      <c:pt idx="94">
                        <c:v>231</c:v>
                      </c:pt>
                      <c:pt idx="95">
                        <c:v>231.5</c:v>
                      </c:pt>
                      <c:pt idx="96">
                        <c:v>232</c:v>
                      </c:pt>
                      <c:pt idx="97">
                        <c:v>232.5</c:v>
                      </c:pt>
                      <c:pt idx="98">
                        <c:v>233</c:v>
                      </c:pt>
                      <c:pt idx="99">
                        <c:v>233.5</c:v>
                      </c:pt>
                      <c:pt idx="100">
                        <c:v>234</c:v>
                      </c:pt>
                      <c:pt idx="101">
                        <c:v>234.5</c:v>
                      </c:pt>
                      <c:pt idx="102">
                        <c:v>235</c:v>
                      </c:pt>
                      <c:pt idx="103">
                        <c:v>235.5</c:v>
                      </c:pt>
                      <c:pt idx="104">
                        <c:v>236</c:v>
                      </c:pt>
                      <c:pt idx="105">
                        <c:v>236.5</c:v>
                      </c:pt>
                      <c:pt idx="106">
                        <c:v>237</c:v>
                      </c:pt>
                      <c:pt idx="107">
                        <c:v>237.5</c:v>
                      </c:pt>
                      <c:pt idx="108">
                        <c:v>238</c:v>
                      </c:pt>
                      <c:pt idx="109">
                        <c:v>238.5</c:v>
                      </c:pt>
                      <c:pt idx="110">
                        <c:v>239</c:v>
                      </c:pt>
                      <c:pt idx="111">
                        <c:v>239.5</c:v>
                      </c:pt>
                      <c:pt idx="112">
                        <c:v>240</c:v>
                      </c:pt>
                      <c:pt idx="113">
                        <c:v>240.5</c:v>
                      </c:pt>
                      <c:pt idx="114">
                        <c:v>241</c:v>
                      </c:pt>
                      <c:pt idx="115">
                        <c:v>241.5</c:v>
                      </c:pt>
                      <c:pt idx="116">
                        <c:v>242</c:v>
                      </c:pt>
                      <c:pt idx="117">
                        <c:v>242.5</c:v>
                      </c:pt>
                      <c:pt idx="118">
                        <c:v>243</c:v>
                      </c:pt>
                      <c:pt idx="119">
                        <c:v>243.5</c:v>
                      </c:pt>
                      <c:pt idx="120">
                        <c:v>244</c:v>
                      </c:pt>
                      <c:pt idx="121">
                        <c:v>244.5</c:v>
                      </c:pt>
                      <c:pt idx="122">
                        <c:v>245</c:v>
                      </c:pt>
                      <c:pt idx="123">
                        <c:v>245.5</c:v>
                      </c:pt>
                      <c:pt idx="124">
                        <c:v>246</c:v>
                      </c:pt>
                      <c:pt idx="125">
                        <c:v>246.5</c:v>
                      </c:pt>
                      <c:pt idx="126">
                        <c:v>247</c:v>
                      </c:pt>
                      <c:pt idx="127">
                        <c:v>247.5</c:v>
                      </c:pt>
                      <c:pt idx="128">
                        <c:v>248</c:v>
                      </c:pt>
                      <c:pt idx="129">
                        <c:v>248.5</c:v>
                      </c:pt>
                      <c:pt idx="130">
                        <c:v>249</c:v>
                      </c:pt>
                      <c:pt idx="131">
                        <c:v>249.5</c:v>
                      </c:pt>
                      <c:pt idx="132">
                        <c:v>250</c:v>
                      </c:pt>
                      <c:pt idx="133">
                        <c:v>250.5</c:v>
                      </c:pt>
                      <c:pt idx="134">
                        <c:v>251</c:v>
                      </c:pt>
                      <c:pt idx="135">
                        <c:v>251.5</c:v>
                      </c:pt>
                      <c:pt idx="136">
                        <c:v>252</c:v>
                      </c:pt>
                      <c:pt idx="137">
                        <c:v>252.5</c:v>
                      </c:pt>
                      <c:pt idx="138">
                        <c:v>253</c:v>
                      </c:pt>
                      <c:pt idx="139">
                        <c:v>253.5</c:v>
                      </c:pt>
                      <c:pt idx="140">
                        <c:v>254</c:v>
                      </c:pt>
                      <c:pt idx="141">
                        <c:v>254.5</c:v>
                      </c:pt>
                      <c:pt idx="142">
                        <c:v>255</c:v>
                      </c:pt>
                      <c:pt idx="143">
                        <c:v>255.5</c:v>
                      </c:pt>
                      <c:pt idx="144">
                        <c:v>256</c:v>
                      </c:pt>
                      <c:pt idx="145">
                        <c:v>256.5</c:v>
                      </c:pt>
                      <c:pt idx="146">
                        <c:v>257</c:v>
                      </c:pt>
                      <c:pt idx="147">
                        <c:v>257.5</c:v>
                      </c:pt>
                      <c:pt idx="148">
                        <c:v>258</c:v>
                      </c:pt>
                      <c:pt idx="149">
                        <c:v>258.5</c:v>
                      </c:pt>
                      <c:pt idx="150">
                        <c:v>259</c:v>
                      </c:pt>
                      <c:pt idx="151">
                        <c:v>259.5</c:v>
                      </c:pt>
                      <c:pt idx="152">
                        <c:v>260</c:v>
                      </c:pt>
                      <c:pt idx="153">
                        <c:v>260.5</c:v>
                      </c:pt>
                      <c:pt idx="154">
                        <c:v>261</c:v>
                      </c:pt>
                      <c:pt idx="155">
                        <c:v>261.5</c:v>
                      </c:pt>
                      <c:pt idx="156">
                        <c:v>262</c:v>
                      </c:pt>
                      <c:pt idx="157">
                        <c:v>262.5</c:v>
                      </c:pt>
                      <c:pt idx="158">
                        <c:v>263</c:v>
                      </c:pt>
                      <c:pt idx="159">
                        <c:v>263.5</c:v>
                      </c:pt>
                      <c:pt idx="160">
                        <c:v>264</c:v>
                      </c:pt>
                      <c:pt idx="161">
                        <c:v>264.5</c:v>
                      </c:pt>
                      <c:pt idx="162">
                        <c:v>265</c:v>
                      </c:pt>
                      <c:pt idx="163">
                        <c:v>265.5</c:v>
                      </c:pt>
                      <c:pt idx="164">
                        <c:v>266</c:v>
                      </c:pt>
                      <c:pt idx="165">
                        <c:v>266.5</c:v>
                      </c:pt>
                      <c:pt idx="166">
                        <c:v>267</c:v>
                      </c:pt>
                      <c:pt idx="167">
                        <c:v>267.5</c:v>
                      </c:pt>
                      <c:pt idx="168">
                        <c:v>268</c:v>
                      </c:pt>
                      <c:pt idx="169">
                        <c:v>268.5</c:v>
                      </c:pt>
                      <c:pt idx="170">
                        <c:v>269</c:v>
                      </c:pt>
                      <c:pt idx="171">
                        <c:v>269.5</c:v>
                      </c:pt>
                      <c:pt idx="172">
                        <c:v>270</c:v>
                      </c:pt>
                      <c:pt idx="173">
                        <c:v>270.5</c:v>
                      </c:pt>
                      <c:pt idx="174">
                        <c:v>271</c:v>
                      </c:pt>
                      <c:pt idx="175">
                        <c:v>271.5</c:v>
                      </c:pt>
                      <c:pt idx="176">
                        <c:v>272</c:v>
                      </c:pt>
                      <c:pt idx="177">
                        <c:v>272.5</c:v>
                      </c:pt>
                      <c:pt idx="178">
                        <c:v>273</c:v>
                      </c:pt>
                      <c:pt idx="179">
                        <c:v>273.5</c:v>
                      </c:pt>
                      <c:pt idx="180">
                        <c:v>274</c:v>
                      </c:pt>
                      <c:pt idx="181">
                        <c:v>274.5</c:v>
                      </c:pt>
                      <c:pt idx="182">
                        <c:v>275</c:v>
                      </c:pt>
                      <c:pt idx="183">
                        <c:v>275.5</c:v>
                      </c:pt>
                      <c:pt idx="184">
                        <c:v>276</c:v>
                      </c:pt>
                      <c:pt idx="185">
                        <c:v>276.5</c:v>
                      </c:pt>
                      <c:pt idx="186">
                        <c:v>277</c:v>
                      </c:pt>
                      <c:pt idx="187">
                        <c:v>277.5</c:v>
                      </c:pt>
                      <c:pt idx="188">
                        <c:v>278</c:v>
                      </c:pt>
                      <c:pt idx="189">
                        <c:v>278.5</c:v>
                      </c:pt>
                      <c:pt idx="190">
                        <c:v>279</c:v>
                      </c:pt>
                      <c:pt idx="191">
                        <c:v>279.5</c:v>
                      </c:pt>
                      <c:pt idx="192">
                        <c:v>280</c:v>
                      </c:pt>
                      <c:pt idx="193">
                        <c:v>280.5</c:v>
                      </c:pt>
                      <c:pt idx="194">
                        <c:v>281</c:v>
                      </c:pt>
                      <c:pt idx="195">
                        <c:v>281.5</c:v>
                      </c:pt>
                      <c:pt idx="196">
                        <c:v>282</c:v>
                      </c:pt>
                      <c:pt idx="197">
                        <c:v>282.5</c:v>
                      </c:pt>
                      <c:pt idx="198">
                        <c:v>283</c:v>
                      </c:pt>
                      <c:pt idx="199">
                        <c:v>283.5</c:v>
                      </c:pt>
                      <c:pt idx="200">
                        <c:v>284</c:v>
                      </c:pt>
                      <c:pt idx="201">
                        <c:v>284.5</c:v>
                      </c:pt>
                      <c:pt idx="202">
                        <c:v>285</c:v>
                      </c:pt>
                      <c:pt idx="203">
                        <c:v>285.5</c:v>
                      </c:pt>
                      <c:pt idx="204">
                        <c:v>286</c:v>
                      </c:pt>
                      <c:pt idx="205">
                        <c:v>286.5</c:v>
                      </c:pt>
                      <c:pt idx="206">
                        <c:v>287</c:v>
                      </c:pt>
                      <c:pt idx="207">
                        <c:v>287.5</c:v>
                      </c:pt>
                      <c:pt idx="208">
                        <c:v>288</c:v>
                      </c:pt>
                      <c:pt idx="209">
                        <c:v>288.5</c:v>
                      </c:pt>
                      <c:pt idx="210">
                        <c:v>289</c:v>
                      </c:pt>
                      <c:pt idx="211">
                        <c:v>289.5</c:v>
                      </c:pt>
                      <c:pt idx="212">
                        <c:v>290</c:v>
                      </c:pt>
                      <c:pt idx="213">
                        <c:v>290.5</c:v>
                      </c:pt>
                      <c:pt idx="214">
                        <c:v>291</c:v>
                      </c:pt>
                      <c:pt idx="215">
                        <c:v>291.5</c:v>
                      </c:pt>
                      <c:pt idx="216">
                        <c:v>292</c:v>
                      </c:pt>
                      <c:pt idx="217">
                        <c:v>292.5</c:v>
                      </c:pt>
                      <c:pt idx="218">
                        <c:v>293</c:v>
                      </c:pt>
                      <c:pt idx="219">
                        <c:v>293.5</c:v>
                      </c:pt>
                      <c:pt idx="220">
                        <c:v>294</c:v>
                      </c:pt>
                      <c:pt idx="221">
                        <c:v>294.5</c:v>
                      </c:pt>
                      <c:pt idx="222">
                        <c:v>295</c:v>
                      </c:pt>
                      <c:pt idx="223">
                        <c:v>295.5</c:v>
                      </c:pt>
                      <c:pt idx="224">
                        <c:v>296</c:v>
                      </c:pt>
                      <c:pt idx="225">
                        <c:v>296.5</c:v>
                      </c:pt>
                      <c:pt idx="226">
                        <c:v>297</c:v>
                      </c:pt>
                      <c:pt idx="227">
                        <c:v>297.5</c:v>
                      </c:pt>
                      <c:pt idx="228">
                        <c:v>298</c:v>
                      </c:pt>
                      <c:pt idx="229">
                        <c:v>298.5</c:v>
                      </c:pt>
                      <c:pt idx="230">
                        <c:v>299</c:v>
                      </c:pt>
                      <c:pt idx="231">
                        <c:v>299.5</c:v>
                      </c:pt>
                      <c:pt idx="232">
                        <c:v>300</c:v>
                      </c:pt>
                      <c:pt idx="233">
                        <c:v>300.5</c:v>
                      </c:pt>
                      <c:pt idx="234">
                        <c:v>301</c:v>
                      </c:pt>
                      <c:pt idx="235">
                        <c:v>301.5</c:v>
                      </c:pt>
                      <c:pt idx="236">
                        <c:v>302</c:v>
                      </c:pt>
                      <c:pt idx="237">
                        <c:v>302.5</c:v>
                      </c:pt>
                      <c:pt idx="238">
                        <c:v>303</c:v>
                      </c:pt>
                      <c:pt idx="239">
                        <c:v>303.5</c:v>
                      </c:pt>
                      <c:pt idx="240">
                        <c:v>304</c:v>
                      </c:pt>
                      <c:pt idx="241">
                        <c:v>304.5</c:v>
                      </c:pt>
                      <c:pt idx="242">
                        <c:v>305</c:v>
                      </c:pt>
                      <c:pt idx="243">
                        <c:v>305.5</c:v>
                      </c:pt>
                      <c:pt idx="244">
                        <c:v>306</c:v>
                      </c:pt>
                      <c:pt idx="245">
                        <c:v>306.5</c:v>
                      </c:pt>
                      <c:pt idx="246">
                        <c:v>307</c:v>
                      </c:pt>
                      <c:pt idx="247">
                        <c:v>307.5</c:v>
                      </c:pt>
                      <c:pt idx="248">
                        <c:v>308</c:v>
                      </c:pt>
                      <c:pt idx="249">
                        <c:v>308.5</c:v>
                      </c:pt>
                      <c:pt idx="250">
                        <c:v>309</c:v>
                      </c:pt>
                      <c:pt idx="251">
                        <c:v>309.5</c:v>
                      </c:pt>
                      <c:pt idx="252">
                        <c:v>310</c:v>
                      </c:pt>
                      <c:pt idx="253">
                        <c:v>310.5</c:v>
                      </c:pt>
                      <c:pt idx="254">
                        <c:v>311</c:v>
                      </c:pt>
                      <c:pt idx="255">
                        <c:v>311.5</c:v>
                      </c:pt>
                      <c:pt idx="256">
                        <c:v>312</c:v>
                      </c:pt>
                      <c:pt idx="257">
                        <c:v>312.5</c:v>
                      </c:pt>
                      <c:pt idx="258">
                        <c:v>313</c:v>
                      </c:pt>
                      <c:pt idx="259">
                        <c:v>313.5</c:v>
                      </c:pt>
                      <c:pt idx="260">
                        <c:v>314</c:v>
                      </c:pt>
                      <c:pt idx="261">
                        <c:v>314.5</c:v>
                      </c:pt>
                      <c:pt idx="262">
                        <c:v>315</c:v>
                      </c:pt>
                      <c:pt idx="263">
                        <c:v>315.5</c:v>
                      </c:pt>
                      <c:pt idx="264">
                        <c:v>316</c:v>
                      </c:pt>
                      <c:pt idx="265">
                        <c:v>316.5</c:v>
                      </c:pt>
                      <c:pt idx="266">
                        <c:v>317</c:v>
                      </c:pt>
                      <c:pt idx="267">
                        <c:v>317.5</c:v>
                      </c:pt>
                      <c:pt idx="268">
                        <c:v>318</c:v>
                      </c:pt>
                      <c:pt idx="269">
                        <c:v>318.5</c:v>
                      </c:pt>
                      <c:pt idx="270">
                        <c:v>319</c:v>
                      </c:pt>
                      <c:pt idx="271">
                        <c:v>319.5</c:v>
                      </c:pt>
                      <c:pt idx="272">
                        <c:v>320</c:v>
                      </c:pt>
                      <c:pt idx="273">
                        <c:v>320.5</c:v>
                      </c:pt>
                      <c:pt idx="274">
                        <c:v>321</c:v>
                      </c:pt>
                      <c:pt idx="275">
                        <c:v>321.5</c:v>
                      </c:pt>
                      <c:pt idx="276">
                        <c:v>322</c:v>
                      </c:pt>
                      <c:pt idx="277">
                        <c:v>322.5</c:v>
                      </c:pt>
                      <c:pt idx="278">
                        <c:v>323</c:v>
                      </c:pt>
                      <c:pt idx="279">
                        <c:v>323.5</c:v>
                      </c:pt>
                      <c:pt idx="280">
                        <c:v>324</c:v>
                      </c:pt>
                      <c:pt idx="281">
                        <c:v>324.5</c:v>
                      </c:pt>
                      <c:pt idx="282">
                        <c:v>325</c:v>
                      </c:pt>
                      <c:pt idx="283">
                        <c:v>325.5</c:v>
                      </c:pt>
                      <c:pt idx="284">
                        <c:v>326</c:v>
                      </c:pt>
                      <c:pt idx="285">
                        <c:v>326.5</c:v>
                      </c:pt>
                      <c:pt idx="286">
                        <c:v>327</c:v>
                      </c:pt>
                      <c:pt idx="287">
                        <c:v>327.5</c:v>
                      </c:pt>
                      <c:pt idx="288">
                        <c:v>328</c:v>
                      </c:pt>
                      <c:pt idx="289">
                        <c:v>328.5</c:v>
                      </c:pt>
                      <c:pt idx="290">
                        <c:v>329</c:v>
                      </c:pt>
                      <c:pt idx="291">
                        <c:v>329.5</c:v>
                      </c:pt>
                      <c:pt idx="292">
                        <c:v>330</c:v>
                      </c:pt>
                      <c:pt idx="293">
                        <c:v>330.5</c:v>
                      </c:pt>
                      <c:pt idx="294">
                        <c:v>331</c:v>
                      </c:pt>
                      <c:pt idx="295">
                        <c:v>331.5</c:v>
                      </c:pt>
                      <c:pt idx="296">
                        <c:v>332</c:v>
                      </c:pt>
                      <c:pt idx="297">
                        <c:v>332.5</c:v>
                      </c:pt>
                      <c:pt idx="298">
                        <c:v>333</c:v>
                      </c:pt>
                      <c:pt idx="299">
                        <c:v>333.5</c:v>
                      </c:pt>
                      <c:pt idx="300">
                        <c:v>334</c:v>
                      </c:pt>
                      <c:pt idx="301">
                        <c:v>334.5</c:v>
                      </c:pt>
                      <c:pt idx="302">
                        <c:v>335</c:v>
                      </c:pt>
                      <c:pt idx="303">
                        <c:v>335.5</c:v>
                      </c:pt>
                      <c:pt idx="304">
                        <c:v>336</c:v>
                      </c:pt>
                      <c:pt idx="305">
                        <c:v>336.5</c:v>
                      </c:pt>
                      <c:pt idx="306">
                        <c:v>337</c:v>
                      </c:pt>
                      <c:pt idx="307">
                        <c:v>337.5</c:v>
                      </c:pt>
                      <c:pt idx="308">
                        <c:v>338</c:v>
                      </c:pt>
                      <c:pt idx="309">
                        <c:v>338.5</c:v>
                      </c:pt>
                      <c:pt idx="310">
                        <c:v>339</c:v>
                      </c:pt>
                      <c:pt idx="311">
                        <c:v>339.5</c:v>
                      </c:pt>
                      <c:pt idx="312">
                        <c:v>340</c:v>
                      </c:pt>
                      <c:pt idx="313">
                        <c:v>340.5</c:v>
                      </c:pt>
                      <c:pt idx="314">
                        <c:v>341</c:v>
                      </c:pt>
                      <c:pt idx="315">
                        <c:v>341.5</c:v>
                      </c:pt>
                      <c:pt idx="316">
                        <c:v>342</c:v>
                      </c:pt>
                      <c:pt idx="317">
                        <c:v>342.5</c:v>
                      </c:pt>
                      <c:pt idx="318">
                        <c:v>343</c:v>
                      </c:pt>
                      <c:pt idx="319">
                        <c:v>343.5</c:v>
                      </c:pt>
                      <c:pt idx="320">
                        <c:v>344</c:v>
                      </c:pt>
                      <c:pt idx="321">
                        <c:v>344.5</c:v>
                      </c:pt>
                      <c:pt idx="322">
                        <c:v>345</c:v>
                      </c:pt>
                      <c:pt idx="323">
                        <c:v>345.5</c:v>
                      </c:pt>
                      <c:pt idx="324">
                        <c:v>346</c:v>
                      </c:pt>
                      <c:pt idx="325">
                        <c:v>346.5</c:v>
                      </c:pt>
                      <c:pt idx="326">
                        <c:v>347</c:v>
                      </c:pt>
                      <c:pt idx="327">
                        <c:v>347.5</c:v>
                      </c:pt>
                      <c:pt idx="328">
                        <c:v>348</c:v>
                      </c:pt>
                      <c:pt idx="329">
                        <c:v>348.5</c:v>
                      </c:pt>
                      <c:pt idx="330">
                        <c:v>349</c:v>
                      </c:pt>
                      <c:pt idx="331">
                        <c:v>349.5</c:v>
                      </c:pt>
                      <c:pt idx="332">
                        <c:v>350</c:v>
                      </c:pt>
                      <c:pt idx="333">
                        <c:v>350.5</c:v>
                      </c:pt>
                      <c:pt idx="334">
                        <c:v>351</c:v>
                      </c:pt>
                      <c:pt idx="335">
                        <c:v>351.5</c:v>
                      </c:pt>
                      <c:pt idx="336">
                        <c:v>352</c:v>
                      </c:pt>
                      <c:pt idx="337">
                        <c:v>352.5</c:v>
                      </c:pt>
                      <c:pt idx="338">
                        <c:v>353</c:v>
                      </c:pt>
                      <c:pt idx="339">
                        <c:v>353.5</c:v>
                      </c:pt>
                      <c:pt idx="340">
                        <c:v>354</c:v>
                      </c:pt>
                      <c:pt idx="341">
                        <c:v>354.5</c:v>
                      </c:pt>
                      <c:pt idx="342">
                        <c:v>355</c:v>
                      </c:pt>
                      <c:pt idx="343">
                        <c:v>355.5</c:v>
                      </c:pt>
                      <c:pt idx="344">
                        <c:v>356</c:v>
                      </c:pt>
                      <c:pt idx="345">
                        <c:v>356.5</c:v>
                      </c:pt>
                      <c:pt idx="346">
                        <c:v>357</c:v>
                      </c:pt>
                      <c:pt idx="347">
                        <c:v>357.5</c:v>
                      </c:pt>
                      <c:pt idx="348">
                        <c:v>358</c:v>
                      </c:pt>
                      <c:pt idx="349">
                        <c:v>358.5</c:v>
                      </c:pt>
                      <c:pt idx="350">
                        <c:v>359</c:v>
                      </c:pt>
                      <c:pt idx="351">
                        <c:v>359.5</c:v>
                      </c:pt>
                      <c:pt idx="352">
                        <c:v>360</c:v>
                      </c:pt>
                      <c:pt idx="353">
                        <c:v>360.5</c:v>
                      </c:pt>
                      <c:pt idx="354">
                        <c:v>361</c:v>
                      </c:pt>
                      <c:pt idx="355">
                        <c:v>361.5</c:v>
                      </c:pt>
                      <c:pt idx="356">
                        <c:v>362</c:v>
                      </c:pt>
                      <c:pt idx="357">
                        <c:v>362.5</c:v>
                      </c:pt>
                      <c:pt idx="358">
                        <c:v>363</c:v>
                      </c:pt>
                      <c:pt idx="359">
                        <c:v>363.5</c:v>
                      </c:pt>
                      <c:pt idx="360">
                        <c:v>364</c:v>
                      </c:pt>
                      <c:pt idx="361">
                        <c:v>364.5</c:v>
                      </c:pt>
                      <c:pt idx="362">
                        <c:v>365</c:v>
                      </c:pt>
                      <c:pt idx="363">
                        <c:v>365.5</c:v>
                      </c:pt>
                      <c:pt idx="364">
                        <c:v>366</c:v>
                      </c:pt>
                      <c:pt idx="365">
                        <c:v>366.5</c:v>
                      </c:pt>
                      <c:pt idx="366">
                        <c:v>367</c:v>
                      </c:pt>
                      <c:pt idx="367">
                        <c:v>367.5</c:v>
                      </c:pt>
                      <c:pt idx="368">
                        <c:v>368</c:v>
                      </c:pt>
                      <c:pt idx="369">
                        <c:v>368.5</c:v>
                      </c:pt>
                      <c:pt idx="370">
                        <c:v>369</c:v>
                      </c:pt>
                      <c:pt idx="371">
                        <c:v>369.5</c:v>
                      </c:pt>
                      <c:pt idx="372">
                        <c:v>370</c:v>
                      </c:pt>
                      <c:pt idx="373">
                        <c:v>370.5</c:v>
                      </c:pt>
                      <c:pt idx="374">
                        <c:v>371</c:v>
                      </c:pt>
                      <c:pt idx="375">
                        <c:v>371.5</c:v>
                      </c:pt>
                      <c:pt idx="376">
                        <c:v>372</c:v>
                      </c:pt>
                      <c:pt idx="377">
                        <c:v>372.5</c:v>
                      </c:pt>
                      <c:pt idx="378">
                        <c:v>373</c:v>
                      </c:pt>
                      <c:pt idx="379">
                        <c:v>373.5</c:v>
                      </c:pt>
                      <c:pt idx="380">
                        <c:v>374</c:v>
                      </c:pt>
                      <c:pt idx="381">
                        <c:v>374.5</c:v>
                      </c:pt>
                      <c:pt idx="382">
                        <c:v>375</c:v>
                      </c:pt>
                      <c:pt idx="383">
                        <c:v>375.5</c:v>
                      </c:pt>
                      <c:pt idx="384">
                        <c:v>376</c:v>
                      </c:pt>
                      <c:pt idx="385">
                        <c:v>376.5</c:v>
                      </c:pt>
                      <c:pt idx="386">
                        <c:v>377</c:v>
                      </c:pt>
                      <c:pt idx="387">
                        <c:v>377.5</c:v>
                      </c:pt>
                      <c:pt idx="388">
                        <c:v>378</c:v>
                      </c:pt>
                      <c:pt idx="389">
                        <c:v>378.5</c:v>
                      </c:pt>
                      <c:pt idx="390">
                        <c:v>379</c:v>
                      </c:pt>
                      <c:pt idx="391">
                        <c:v>379.5</c:v>
                      </c:pt>
                      <c:pt idx="392">
                        <c:v>380</c:v>
                      </c:pt>
                      <c:pt idx="393">
                        <c:v>380.5</c:v>
                      </c:pt>
                      <c:pt idx="394">
                        <c:v>381</c:v>
                      </c:pt>
                      <c:pt idx="395">
                        <c:v>381.5</c:v>
                      </c:pt>
                      <c:pt idx="396">
                        <c:v>382</c:v>
                      </c:pt>
                      <c:pt idx="397">
                        <c:v>382.5</c:v>
                      </c:pt>
                      <c:pt idx="398">
                        <c:v>383</c:v>
                      </c:pt>
                      <c:pt idx="399">
                        <c:v>383.5</c:v>
                      </c:pt>
                      <c:pt idx="400">
                        <c:v>384</c:v>
                      </c:pt>
                      <c:pt idx="401">
                        <c:v>384.5</c:v>
                      </c:pt>
                      <c:pt idx="402">
                        <c:v>385</c:v>
                      </c:pt>
                      <c:pt idx="403">
                        <c:v>385.5</c:v>
                      </c:pt>
                      <c:pt idx="404">
                        <c:v>386</c:v>
                      </c:pt>
                      <c:pt idx="405">
                        <c:v>386.5</c:v>
                      </c:pt>
                      <c:pt idx="406">
                        <c:v>387</c:v>
                      </c:pt>
                      <c:pt idx="407">
                        <c:v>387.5</c:v>
                      </c:pt>
                      <c:pt idx="408">
                        <c:v>388</c:v>
                      </c:pt>
                      <c:pt idx="409">
                        <c:v>388.5</c:v>
                      </c:pt>
                      <c:pt idx="410">
                        <c:v>389</c:v>
                      </c:pt>
                      <c:pt idx="411">
                        <c:v>389.5</c:v>
                      </c:pt>
                      <c:pt idx="412">
                        <c:v>390</c:v>
                      </c:pt>
                      <c:pt idx="413">
                        <c:v>390.5</c:v>
                      </c:pt>
                      <c:pt idx="414">
                        <c:v>391</c:v>
                      </c:pt>
                      <c:pt idx="415">
                        <c:v>391.5</c:v>
                      </c:pt>
                      <c:pt idx="416">
                        <c:v>392</c:v>
                      </c:pt>
                      <c:pt idx="417">
                        <c:v>392.5</c:v>
                      </c:pt>
                      <c:pt idx="418">
                        <c:v>393</c:v>
                      </c:pt>
                      <c:pt idx="419">
                        <c:v>393.5</c:v>
                      </c:pt>
                      <c:pt idx="420">
                        <c:v>394</c:v>
                      </c:pt>
                      <c:pt idx="421">
                        <c:v>394.5</c:v>
                      </c:pt>
                      <c:pt idx="422">
                        <c:v>395</c:v>
                      </c:pt>
                      <c:pt idx="423">
                        <c:v>395.5</c:v>
                      </c:pt>
                      <c:pt idx="424">
                        <c:v>396</c:v>
                      </c:pt>
                      <c:pt idx="425">
                        <c:v>396.5</c:v>
                      </c:pt>
                      <c:pt idx="426">
                        <c:v>397</c:v>
                      </c:pt>
                      <c:pt idx="427">
                        <c:v>397.5</c:v>
                      </c:pt>
                      <c:pt idx="428">
                        <c:v>398</c:v>
                      </c:pt>
                      <c:pt idx="429">
                        <c:v>398.5</c:v>
                      </c:pt>
                      <c:pt idx="430">
                        <c:v>399</c:v>
                      </c:pt>
                      <c:pt idx="431">
                        <c:v>399.5</c:v>
                      </c:pt>
                      <c:pt idx="432">
                        <c:v>400</c:v>
                      </c:pt>
                      <c:pt idx="433">
                        <c:v>400.5</c:v>
                      </c:pt>
                      <c:pt idx="434">
                        <c:v>401</c:v>
                      </c:pt>
                      <c:pt idx="435">
                        <c:v>401.5</c:v>
                      </c:pt>
                      <c:pt idx="436">
                        <c:v>402</c:v>
                      </c:pt>
                      <c:pt idx="437">
                        <c:v>402.5</c:v>
                      </c:pt>
                      <c:pt idx="438">
                        <c:v>403</c:v>
                      </c:pt>
                      <c:pt idx="439">
                        <c:v>403.5</c:v>
                      </c:pt>
                      <c:pt idx="440">
                        <c:v>404</c:v>
                      </c:pt>
                      <c:pt idx="441">
                        <c:v>404.5</c:v>
                      </c:pt>
                      <c:pt idx="442">
                        <c:v>405</c:v>
                      </c:pt>
                      <c:pt idx="443">
                        <c:v>405.5</c:v>
                      </c:pt>
                      <c:pt idx="444">
                        <c:v>406</c:v>
                      </c:pt>
                      <c:pt idx="445">
                        <c:v>406.5</c:v>
                      </c:pt>
                      <c:pt idx="446">
                        <c:v>407</c:v>
                      </c:pt>
                      <c:pt idx="447">
                        <c:v>407.5</c:v>
                      </c:pt>
                      <c:pt idx="448">
                        <c:v>408</c:v>
                      </c:pt>
                      <c:pt idx="449">
                        <c:v>408.5</c:v>
                      </c:pt>
                      <c:pt idx="450">
                        <c:v>409</c:v>
                      </c:pt>
                      <c:pt idx="451">
                        <c:v>409.5</c:v>
                      </c:pt>
                      <c:pt idx="452">
                        <c:v>410</c:v>
                      </c:pt>
                      <c:pt idx="453">
                        <c:v>410.5</c:v>
                      </c:pt>
                      <c:pt idx="454">
                        <c:v>411</c:v>
                      </c:pt>
                      <c:pt idx="455">
                        <c:v>411.5</c:v>
                      </c:pt>
                      <c:pt idx="456">
                        <c:v>412</c:v>
                      </c:pt>
                      <c:pt idx="457">
                        <c:v>412.5</c:v>
                      </c:pt>
                      <c:pt idx="458">
                        <c:v>413</c:v>
                      </c:pt>
                      <c:pt idx="459">
                        <c:v>413.5</c:v>
                      </c:pt>
                      <c:pt idx="460">
                        <c:v>414</c:v>
                      </c:pt>
                      <c:pt idx="461">
                        <c:v>414.5</c:v>
                      </c:pt>
                      <c:pt idx="462">
                        <c:v>415</c:v>
                      </c:pt>
                      <c:pt idx="463">
                        <c:v>415.5</c:v>
                      </c:pt>
                      <c:pt idx="464">
                        <c:v>416</c:v>
                      </c:pt>
                      <c:pt idx="465">
                        <c:v>416.5</c:v>
                      </c:pt>
                      <c:pt idx="466">
                        <c:v>417</c:v>
                      </c:pt>
                      <c:pt idx="467">
                        <c:v>417.5</c:v>
                      </c:pt>
                      <c:pt idx="468">
                        <c:v>418</c:v>
                      </c:pt>
                      <c:pt idx="469">
                        <c:v>418.5</c:v>
                      </c:pt>
                      <c:pt idx="470">
                        <c:v>419</c:v>
                      </c:pt>
                      <c:pt idx="471">
                        <c:v>419.5</c:v>
                      </c:pt>
                      <c:pt idx="472">
                        <c:v>420</c:v>
                      </c:pt>
                      <c:pt idx="473">
                        <c:v>420.5</c:v>
                      </c:pt>
                      <c:pt idx="474">
                        <c:v>421</c:v>
                      </c:pt>
                      <c:pt idx="475">
                        <c:v>421.5</c:v>
                      </c:pt>
                      <c:pt idx="476">
                        <c:v>422</c:v>
                      </c:pt>
                      <c:pt idx="477">
                        <c:v>422.5</c:v>
                      </c:pt>
                      <c:pt idx="478">
                        <c:v>423</c:v>
                      </c:pt>
                      <c:pt idx="479">
                        <c:v>423.5</c:v>
                      </c:pt>
                      <c:pt idx="480">
                        <c:v>424</c:v>
                      </c:pt>
                      <c:pt idx="481">
                        <c:v>424.5</c:v>
                      </c:pt>
                      <c:pt idx="482">
                        <c:v>425</c:v>
                      </c:pt>
                      <c:pt idx="483">
                        <c:v>425.5</c:v>
                      </c:pt>
                      <c:pt idx="484">
                        <c:v>426</c:v>
                      </c:pt>
                      <c:pt idx="485">
                        <c:v>426.5</c:v>
                      </c:pt>
                      <c:pt idx="486">
                        <c:v>427</c:v>
                      </c:pt>
                      <c:pt idx="487">
                        <c:v>427.5</c:v>
                      </c:pt>
                      <c:pt idx="488">
                        <c:v>428</c:v>
                      </c:pt>
                      <c:pt idx="489">
                        <c:v>428.5</c:v>
                      </c:pt>
                      <c:pt idx="490">
                        <c:v>429</c:v>
                      </c:pt>
                      <c:pt idx="491">
                        <c:v>429.5</c:v>
                      </c:pt>
                      <c:pt idx="492">
                        <c:v>430</c:v>
                      </c:pt>
                      <c:pt idx="493">
                        <c:v>430.5</c:v>
                      </c:pt>
                      <c:pt idx="494">
                        <c:v>431</c:v>
                      </c:pt>
                      <c:pt idx="495">
                        <c:v>431.5</c:v>
                      </c:pt>
                      <c:pt idx="496">
                        <c:v>432</c:v>
                      </c:pt>
                      <c:pt idx="497">
                        <c:v>432.5</c:v>
                      </c:pt>
                      <c:pt idx="498">
                        <c:v>433</c:v>
                      </c:pt>
                      <c:pt idx="499">
                        <c:v>433.5</c:v>
                      </c:pt>
                      <c:pt idx="500">
                        <c:v>434</c:v>
                      </c:pt>
                      <c:pt idx="501">
                        <c:v>434.5</c:v>
                      </c:pt>
                      <c:pt idx="502">
                        <c:v>435</c:v>
                      </c:pt>
                      <c:pt idx="503">
                        <c:v>435.5</c:v>
                      </c:pt>
                      <c:pt idx="504">
                        <c:v>436</c:v>
                      </c:pt>
                      <c:pt idx="505">
                        <c:v>436.5</c:v>
                      </c:pt>
                      <c:pt idx="506">
                        <c:v>437</c:v>
                      </c:pt>
                      <c:pt idx="507">
                        <c:v>437.5</c:v>
                      </c:pt>
                      <c:pt idx="508">
                        <c:v>438</c:v>
                      </c:pt>
                      <c:pt idx="509">
                        <c:v>438.5</c:v>
                      </c:pt>
                      <c:pt idx="510">
                        <c:v>439</c:v>
                      </c:pt>
                      <c:pt idx="511">
                        <c:v>439.5</c:v>
                      </c:pt>
                      <c:pt idx="512">
                        <c:v>440</c:v>
                      </c:pt>
                      <c:pt idx="513">
                        <c:v>440.5</c:v>
                      </c:pt>
                      <c:pt idx="514">
                        <c:v>441</c:v>
                      </c:pt>
                      <c:pt idx="515">
                        <c:v>441.5</c:v>
                      </c:pt>
                      <c:pt idx="516">
                        <c:v>442</c:v>
                      </c:pt>
                      <c:pt idx="517">
                        <c:v>442.5</c:v>
                      </c:pt>
                      <c:pt idx="518">
                        <c:v>443</c:v>
                      </c:pt>
                      <c:pt idx="519">
                        <c:v>443.5</c:v>
                      </c:pt>
                      <c:pt idx="520">
                        <c:v>444</c:v>
                      </c:pt>
                      <c:pt idx="521">
                        <c:v>444.5</c:v>
                      </c:pt>
                      <c:pt idx="522">
                        <c:v>445</c:v>
                      </c:pt>
                      <c:pt idx="523">
                        <c:v>445.5</c:v>
                      </c:pt>
                      <c:pt idx="524">
                        <c:v>446</c:v>
                      </c:pt>
                      <c:pt idx="525">
                        <c:v>446.5</c:v>
                      </c:pt>
                      <c:pt idx="526">
                        <c:v>447</c:v>
                      </c:pt>
                      <c:pt idx="527">
                        <c:v>447.5</c:v>
                      </c:pt>
                      <c:pt idx="528">
                        <c:v>448</c:v>
                      </c:pt>
                      <c:pt idx="529">
                        <c:v>448.5</c:v>
                      </c:pt>
                      <c:pt idx="530">
                        <c:v>449</c:v>
                      </c:pt>
                      <c:pt idx="531">
                        <c:v>449.5</c:v>
                      </c:pt>
                      <c:pt idx="532">
                        <c:v>450</c:v>
                      </c:pt>
                      <c:pt idx="533">
                        <c:v>450.5</c:v>
                      </c:pt>
                      <c:pt idx="534">
                        <c:v>451</c:v>
                      </c:pt>
                      <c:pt idx="535">
                        <c:v>451.5</c:v>
                      </c:pt>
                      <c:pt idx="536">
                        <c:v>452</c:v>
                      </c:pt>
                      <c:pt idx="537">
                        <c:v>452.5</c:v>
                      </c:pt>
                      <c:pt idx="538">
                        <c:v>453</c:v>
                      </c:pt>
                      <c:pt idx="539">
                        <c:v>453.5</c:v>
                      </c:pt>
                      <c:pt idx="540">
                        <c:v>454</c:v>
                      </c:pt>
                      <c:pt idx="541">
                        <c:v>454.5</c:v>
                      </c:pt>
                      <c:pt idx="542">
                        <c:v>455</c:v>
                      </c:pt>
                      <c:pt idx="543">
                        <c:v>455.5</c:v>
                      </c:pt>
                      <c:pt idx="544">
                        <c:v>456</c:v>
                      </c:pt>
                      <c:pt idx="545">
                        <c:v>456.5</c:v>
                      </c:pt>
                      <c:pt idx="546">
                        <c:v>457</c:v>
                      </c:pt>
                      <c:pt idx="547">
                        <c:v>457.5</c:v>
                      </c:pt>
                      <c:pt idx="548">
                        <c:v>458</c:v>
                      </c:pt>
                      <c:pt idx="549">
                        <c:v>458.5</c:v>
                      </c:pt>
                      <c:pt idx="550">
                        <c:v>459</c:v>
                      </c:pt>
                      <c:pt idx="551">
                        <c:v>459.5</c:v>
                      </c:pt>
                      <c:pt idx="552">
                        <c:v>460</c:v>
                      </c:pt>
                      <c:pt idx="553">
                        <c:v>460.5</c:v>
                      </c:pt>
                      <c:pt idx="554">
                        <c:v>461</c:v>
                      </c:pt>
                      <c:pt idx="555">
                        <c:v>461.5</c:v>
                      </c:pt>
                      <c:pt idx="556">
                        <c:v>462</c:v>
                      </c:pt>
                      <c:pt idx="557">
                        <c:v>462.5</c:v>
                      </c:pt>
                      <c:pt idx="558">
                        <c:v>463</c:v>
                      </c:pt>
                      <c:pt idx="559">
                        <c:v>463.5</c:v>
                      </c:pt>
                      <c:pt idx="560">
                        <c:v>464</c:v>
                      </c:pt>
                      <c:pt idx="561">
                        <c:v>464.5</c:v>
                      </c:pt>
                      <c:pt idx="562">
                        <c:v>465</c:v>
                      </c:pt>
                      <c:pt idx="563">
                        <c:v>465.5</c:v>
                      </c:pt>
                      <c:pt idx="564">
                        <c:v>466</c:v>
                      </c:pt>
                      <c:pt idx="565">
                        <c:v>466.5</c:v>
                      </c:pt>
                      <c:pt idx="566">
                        <c:v>467</c:v>
                      </c:pt>
                      <c:pt idx="567">
                        <c:v>467.5</c:v>
                      </c:pt>
                      <c:pt idx="568">
                        <c:v>468</c:v>
                      </c:pt>
                      <c:pt idx="569">
                        <c:v>468.5</c:v>
                      </c:pt>
                      <c:pt idx="570">
                        <c:v>469</c:v>
                      </c:pt>
                      <c:pt idx="571">
                        <c:v>469.5</c:v>
                      </c:pt>
                      <c:pt idx="572">
                        <c:v>470</c:v>
                      </c:pt>
                      <c:pt idx="573">
                        <c:v>470.5</c:v>
                      </c:pt>
                      <c:pt idx="574">
                        <c:v>471</c:v>
                      </c:pt>
                      <c:pt idx="575">
                        <c:v>471.5</c:v>
                      </c:pt>
                      <c:pt idx="576">
                        <c:v>472</c:v>
                      </c:pt>
                      <c:pt idx="577">
                        <c:v>472.5</c:v>
                      </c:pt>
                      <c:pt idx="578">
                        <c:v>473</c:v>
                      </c:pt>
                      <c:pt idx="579">
                        <c:v>473.5</c:v>
                      </c:pt>
                      <c:pt idx="580">
                        <c:v>474</c:v>
                      </c:pt>
                      <c:pt idx="581">
                        <c:v>474.5</c:v>
                      </c:pt>
                      <c:pt idx="582">
                        <c:v>475</c:v>
                      </c:pt>
                      <c:pt idx="583">
                        <c:v>475.5</c:v>
                      </c:pt>
                      <c:pt idx="584">
                        <c:v>476</c:v>
                      </c:pt>
                      <c:pt idx="585">
                        <c:v>476.5</c:v>
                      </c:pt>
                      <c:pt idx="586">
                        <c:v>477</c:v>
                      </c:pt>
                      <c:pt idx="587">
                        <c:v>477.5</c:v>
                      </c:pt>
                      <c:pt idx="588">
                        <c:v>478</c:v>
                      </c:pt>
                      <c:pt idx="589">
                        <c:v>478.5</c:v>
                      </c:pt>
                      <c:pt idx="590">
                        <c:v>479</c:v>
                      </c:pt>
                      <c:pt idx="591">
                        <c:v>479.5</c:v>
                      </c:pt>
                      <c:pt idx="592">
                        <c:v>480</c:v>
                      </c:pt>
                      <c:pt idx="593">
                        <c:v>480.5</c:v>
                      </c:pt>
                      <c:pt idx="594">
                        <c:v>481</c:v>
                      </c:pt>
                      <c:pt idx="595">
                        <c:v>481.5</c:v>
                      </c:pt>
                      <c:pt idx="596">
                        <c:v>482</c:v>
                      </c:pt>
                      <c:pt idx="597">
                        <c:v>482.5</c:v>
                      </c:pt>
                      <c:pt idx="598">
                        <c:v>483</c:v>
                      </c:pt>
                      <c:pt idx="599">
                        <c:v>483.5</c:v>
                      </c:pt>
                      <c:pt idx="600">
                        <c:v>484</c:v>
                      </c:pt>
                      <c:pt idx="601">
                        <c:v>484.5</c:v>
                      </c:pt>
                      <c:pt idx="602">
                        <c:v>485</c:v>
                      </c:pt>
                      <c:pt idx="603">
                        <c:v>485.5</c:v>
                      </c:pt>
                      <c:pt idx="604">
                        <c:v>486</c:v>
                      </c:pt>
                      <c:pt idx="605">
                        <c:v>486.5</c:v>
                      </c:pt>
                      <c:pt idx="606">
                        <c:v>487</c:v>
                      </c:pt>
                      <c:pt idx="607">
                        <c:v>487.5</c:v>
                      </c:pt>
                      <c:pt idx="608">
                        <c:v>488</c:v>
                      </c:pt>
                      <c:pt idx="609">
                        <c:v>488.5</c:v>
                      </c:pt>
                      <c:pt idx="610">
                        <c:v>489</c:v>
                      </c:pt>
                      <c:pt idx="611">
                        <c:v>489.5</c:v>
                      </c:pt>
                      <c:pt idx="612">
                        <c:v>490</c:v>
                      </c:pt>
                      <c:pt idx="613">
                        <c:v>490.5</c:v>
                      </c:pt>
                      <c:pt idx="614">
                        <c:v>491</c:v>
                      </c:pt>
                      <c:pt idx="615">
                        <c:v>491.5</c:v>
                      </c:pt>
                      <c:pt idx="616">
                        <c:v>492</c:v>
                      </c:pt>
                      <c:pt idx="617">
                        <c:v>492.5</c:v>
                      </c:pt>
                      <c:pt idx="618">
                        <c:v>493</c:v>
                      </c:pt>
                      <c:pt idx="619">
                        <c:v>493.5</c:v>
                      </c:pt>
                      <c:pt idx="620">
                        <c:v>494</c:v>
                      </c:pt>
                      <c:pt idx="621">
                        <c:v>494.5</c:v>
                      </c:pt>
                      <c:pt idx="622">
                        <c:v>495</c:v>
                      </c:pt>
                      <c:pt idx="623">
                        <c:v>495.5</c:v>
                      </c:pt>
                      <c:pt idx="624">
                        <c:v>496</c:v>
                      </c:pt>
                      <c:pt idx="625">
                        <c:v>496.5</c:v>
                      </c:pt>
                      <c:pt idx="626">
                        <c:v>497</c:v>
                      </c:pt>
                      <c:pt idx="627">
                        <c:v>497.5</c:v>
                      </c:pt>
                      <c:pt idx="628">
                        <c:v>498</c:v>
                      </c:pt>
                      <c:pt idx="629">
                        <c:v>498.5</c:v>
                      </c:pt>
                      <c:pt idx="630">
                        <c:v>499</c:v>
                      </c:pt>
                      <c:pt idx="631">
                        <c:v>499.5</c:v>
                      </c:pt>
                      <c:pt idx="632">
                        <c:v>500</c:v>
                      </c:pt>
                      <c:pt idx="633">
                        <c:v>500.5</c:v>
                      </c:pt>
                      <c:pt idx="634">
                        <c:v>501</c:v>
                      </c:pt>
                      <c:pt idx="635">
                        <c:v>501.5</c:v>
                      </c:pt>
                      <c:pt idx="636">
                        <c:v>502</c:v>
                      </c:pt>
                      <c:pt idx="637">
                        <c:v>502.5</c:v>
                      </c:pt>
                      <c:pt idx="638">
                        <c:v>503</c:v>
                      </c:pt>
                      <c:pt idx="639">
                        <c:v>503.5</c:v>
                      </c:pt>
                      <c:pt idx="640">
                        <c:v>504</c:v>
                      </c:pt>
                      <c:pt idx="641">
                        <c:v>504.5</c:v>
                      </c:pt>
                      <c:pt idx="642">
                        <c:v>505</c:v>
                      </c:pt>
                      <c:pt idx="643">
                        <c:v>505.5</c:v>
                      </c:pt>
                      <c:pt idx="644">
                        <c:v>506</c:v>
                      </c:pt>
                      <c:pt idx="645">
                        <c:v>506.5</c:v>
                      </c:pt>
                      <c:pt idx="646">
                        <c:v>507</c:v>
                      </c:pt>
                      <c:pt idx="647">
                        <c:v>507.5</c:v>
                      </c:pt>
                      <c:pt idx="648">
                        <c:v>508</c:v>
                      </c:pt>
                      <c:pt idx="649">
                        <c:v>508.5</c:v>
                      </c:pt>
                      <c:pt idx="650">
                        <c:v>509</c:v>
                      </c:pt>
                      <c:pt idx="651">
                        <c:v>509.5</c:v>
                      </c:pt>
                      <c:pt idx="652">
                        <c:v>510</c:v>
                      </c:pt>
                      <c:pt idx="653">
                        <c:v>510.5</c:v>
                      </c:pt>
                      <c:pt idx="654">
                        <c:v>511</c:v>
                      </c:pt>
                      <c:pt idx="655">
                        <c:v>511.5</c:v>
                      </c:pt>
                      <c:pt idx="656">
                        <c:v>512</c:v>
                      </c:pt>
                      <c:pt idx="657">
                        <c:v>512.5</c:v>
                      </c:pt>
                      <c:pt idx="658">
                        <c:v>513</c:v>
                      </c:pt>
                      <c:pt idx="659">
                        <c:v>513.5</c:v>
                      </c:pt>
                      <c:pt idx="660">
                        <c:v>514</c:v>
                      </c:pt>
                      <c:pt idx="661">
                        <c:v>514.5</c:v>
                      </c:pt>
                      <c:pt idx="662">
                        <c:v>515</c:v>
                      </c:pt>
                      <c:pt idx="663">
                        <c:v>515.5</c:v>
                      </c:pt>
                      <c:pt idx="664">
                        <c:v>516</c:v>
                      </c:pt>
                      <c:pt idx="665">
                        <c:v>516.5</c:v>
                      </c:pt>
                      <c:pt idx="666">
                        <c:v>517</c:v>
                      </c:pt>
                      <c:pt idx="667">
                        <c:v>517.5</c:v>
                      </c:pt>
                      <c:pt idx="668">
                        <c:v>518</c:v>
                      </c:pt>
                      <c:pt idx="669">
                        <c:v>518.5</c:v>
                      </c:pt>
                      <c:pt idx="670">
                        <c:v>519</c:v>
                      </c:pt>
                      <c:pt idx="671">
                        <c:v>519.5</c:v>
                      </c:pt>
                      <c:pt idx="672">
                        <c:v>520</c:v>
                      </c:pt>
                      <c:pt idx="673">
                        <c:v>520.5</c:v>
                      </c:pt>
                      <c:pt idx="674">
                        <c:v>521</c:v>
                      </c:pt>
                      <c:pt idx="675">
                        <c:v>521.5</c:v>
                      </c:pt>
                      <c:pt idx="676">
                        <c:v>522</c:v>
                      </c:pt>
                      <c:pt idx="677">
                        <c:v>522.5</c:v>
                      </c:pt>
                      <c:pt idx="678">
                        <c:v>523</c:v>
                      </c:pt>
                      <c:pt idx="679">
                        <c:v>523.5</c:v>
                      </c:pt>
                      <c:pt idx="680">
                        <c:v>524</c:v>
                      </c:pt>
                      <c:pt idx="681">
                        <c:v>524.5</c:v>
                      </c:pt>
                      <c:pt idx="682">
                        <c:v>525</c:v>
                      </c:pt>
                      <c:pt idx="683">
                        <c:v>525.5</c:v>
                      </c:pt>
                      <c:pt idx="684">
                        <c:v>526</c:v>
                      </c:pt>
                      <c:pt idx="685">
                        <c:v>526.5</c:v>
                      </c:pt>
                      <c:pt idx="686">
                        <c:v>527</c:v>
                      </c:pt>
                      <c:pt idx="687">
                        <c:v>527.5</c:v>
                      </c:pt>
                      <c:pt idx="688">
                        <c:v>528</c:v>
                      </c:pt>
                      <c:pt idx="689">
                        <c:v>528.5</c:v>
                      </c:pt>
                      <c:pt idx="690">
                        <c:v>529</c:v>
                      </c:pt>
                      <c:pt idx="691">
                        <c:v>529.5</c:v>
                      </c:pt>
                      <c:pt idx="692">
                        <c:v>530</c:v>
                      </c:pt>
                      <c:pt idx="693">
                        <c:v>530.5</c:v>
                      </c:pt>
                      <c:pt idx="694">
                        <c:v>531</c:v>
                      </c:pt>
                      <c:pt idx="695">
                        <c:v>531.5</c:v>
                      </c:pt>
                      <c:pt idx="696">
                        <c:v>532</c:v>
                      </c:pt>
                      <c:pt idx="697">
                        <c:v>532.5</c:v>
                      </c:pt>
                      <c:pt idx="698">
                        <c:v>533</c:v>
                      </c:pt>
                      <c:pt idx="699">
                        <c:v>533.5</c:v>
                      </c:pt>
                      <c:pt idx="700">
                        <c:v>534</c:v>
                      </c:pt>
                      <c:pt idx="701">
                        <c:v>534.5</c:v>
                      </c:pt>
                      <c:pt idx="702">
                        <c:v>535</c:v>
                      </c:pt>
                      <c:pt idx="703">
                        <c:v>535.5</c:v>
                      </c:pt>
                      <c:pt idx="704">
                        <c:v>536</c:v>
                      </c:pt>
                      <c:pt idx="705">
                        <c:v>536.5</c:v>
                      </c:pt>
                      <c:pt idx="706">
                        <c:v>537</c:v>
                      </c:pt>
                      <c:pt idx="707">
                        <c:v>537.5</c:v>
                      </c:pt>
                      <c:pt idx="708">
                        <c:v>538</c:v>
                      </c:pt>
                      <c:pt idx="709">
                        <c:v>538.5</c:v>
                      </c:pt>
                      <c:pt idx="710">
                        <c:v>539</c:v>
                      </c:pt>
                      <c:pt idx="711">
                        <c:v>539.5</c:v>
                      </c:pt>
                      <c:pt idx="712">
                        <c:v>540</c:v>
                      </c:pt>
                      <c:pt idx="713">
                        <c:v>540.5</c:v>
                      </c:pt>
                      <c:pt idx="714">
                        <c:v>541</c:v>
                      </c:pt>
                      <c:pt idx="715">
                        <c:v>541.5</c:v>
                      </c:pt>
                      <c:pt idx="716">
                        <c:v>542</c:v>
                      </c:pt>
                      <c:pt idx="717">
                        <c:v>542.5</c:v>
                      </c:pt>
                      <c:pt idx="718">
                        <c:v>543</c:v>
                      </c:pt>
                      <c:pt idx="719">
                        <c:v>543.5</c:v>
                      </c:pt>
                      <c:pt idx="720">
                        <c:v>544</c:v>
                      </c:pt>
                      <c:pt idx="721">
                        <c:v>544.5</c:v>
                      </c:pt>
                      <c:pt idx="722">
                        <c:v>545</c:v>
                      </c:pt>
                      <c:pt idx="723">
                        <c:v>545.5</c:v>
                      </c:pt>
                      <c:pt idx="724">
                        <c:v>546</c:v>
                      </c:pt>
                      <c:pt idx="725">
                        <c:v>546.5</c:v>
                      </c:pt>
                      <c:pt idx="726">
                        <c:v>547</c:v>
                      </c:pt>
                      <c:pt idx="727">
                        <c:v>547.5</c:v>
                      </c:pt>
                      <c:pt idx="728">
                        <c:v>548</c:v>
                      </c:pt>
                      <c:pt idx="729">
                        <c:v>548.5</c:v>
                      </c:pt>
                      <c:pt idx="730">
                        <c:v>549</c:v>
                      </c:pt>
                      <c:pt idx="731">
                        <c:v>549.5</c:v>
                      </c:pt>
                      <c:pt idx="732">
                        <c:v>550</c:v>
                      </c:pt>
                      <c:pt idx="733">
                        <c:v>550.5</c:v>
                      </c:pt>
                      <c:pt idx="734">
                        <c:v>551</c:v>
                      </c:pt>
                      <c:pt idx="735">
                        <c:v>551.5</c:v>
                      </c:pt>
                      <c:pt idx="736">
                        <c:v>552</c:v>
                      </c:pt>
                      <c:pt idx="737">
                        <c:v>552.5</c:v>
                      </c:pt>
                      <c:pt idx="738">
                        <c:v>553</c:v>
                      </c:pt>
                      <c:pt idx="739">
                        <c:v>553.5</c:v>
                      </c:pt>
                      <c:pt idx="740">
                        <c:v>554</c:v>
                      </c:pt>
                      <c:pt idx="741">
                        <c:v>554.5</c:v>
                      </c:pt>
                      <c:pt idx="742">
                        <c:v>555</c:v>
                      </c:pt>
                      <c:pt idx="743">
                        <c:v>555.5</c:v>
                      </c:pt>
                      <c:pt idx="744">
                        <c:v>556</c:v>
                      </c:pt>
                      <c:pt idx="745">
                        <c:v>556.5</c:v>
                      </c:pt>
                      <c:pt idx="746">
                        <c:v>557</c:v>
                      </c:pt>
                      <c:pt idx="747">
                        <c:v>557.5</c:v>
                      </c:pt>
                      <c:pt idx="748">
                        <c:v>558</c:v>
                      </c:pt>
                      <c:pt idx="749">
                        <c:v>558.5</c:v>
                      </c:pt>
                      <c:pt idx="750">
                        <c:v>559</c:v>
                      </c:pt>
                      <c:pt idx="751">
                        <c:v>559.5</c:v>
                      </c:pt>
                      <c:pt idx="752">
                        <c:v>560</c:v>
                      </c:pt>
                      <c:pt idx="753">
                        <c:v>560.5</c:v>
                      </c:pt>
                      <c:pt idx="754">
                        <c:v>561</c:v>
                      </c:pt>
                      <c:pt idx="755">
                        <c:v>561.5</c:v>
                      </c:pt>
                      <c:pt idx="756">
                        <c:v>562</c:v>
                      </c:pt>
                      <c:pt idx="757">
                        <c:v>562.5</c:v>
                      </c:pt>
                      <c:pt idx="758">
                        <c:v>563</c:v>
                      </c:pt>
                      <c:pt idx="759">
                        <c:v>563.5</c:v>
                      </c:pt>
                      <c:pt idx="760">
                        <c:v>564</c:v>
                      </c:pt>
                      <c:pt idx="761">
                        <c:v>564.5</c:v>
                      </c:pt>
                      <c:pt idx="762">
                        <c:v>565</c:v>
                      </c:pt>
                      <c:pt idx="763">
                        <c:v>565.5</c:v>
                      </c:pt>
                      <c:pt idx="764">
                        <c:v>566</c:v>
                      </c:pt>
                      <c:pt idx="765">
                        <c:v>566.5</c:v>
                      </c:pt>
                      <c:pt idx="766">
                        <c:v>567</c:v>
                      </c:pt>
                      <c:pt idx="767">
                        <c:v>567.5</c:v>
                      </c:pt>
                      <c:pt idx="768">
                        <c:v>568</c:v>
                      </c:pt>
                      <c:pt idx="769">
                        <c:v>568.5</c:v>
                      </c:pt>
                      <c:pt idx="770">
                        <c:v>569</c:v>
                      </c:pt>
                      <c:pt idx="771">
                        <c:v>569.5</c:v>
                      </c:pt>
                      <c:pt idx="772">
                        <c:v>570</c:v>
                      </c:pt>
                      <c:pt idx="773">
                        <c:v>570.5</c:v>
                      </c:pt>
                      <c:pt idx="774">
                        <c:v>571</c:v>
                      </c:pt>
                      <c:pt idx="775">
                        <c:v>571.5</c:v>
                      </c:pt>
                      <c:pt idx="776">
                        <c:v>572</c:v>
                      </c:pt>
                      <c:pt idx="777">
                        <c:v>572.5</c:v>
                      </c:pt>
                      <c:pt idx="778">
                        <c:v>573</c:v>
                      </c:pt>
                      <c:pt idx="779">
                        <c:v>573.5</c:v>
                      </c:pt>
                      <c:pt idx="780">
                        <c:v>574</c:v>
                      </c:pt>
                      <c:pt idx="781">
                        <c:v>574.5</c:v>
                      </c:pt>
                      <c:pt idx="782">
                        <c:v>575</c:v>
                      </c:pt>
                      <c:pt idx="783">
                        <c:v>575.5</c:v>
                      </c:pt>
                      <c:pt idx="784">
                        <c:v>576</c:v>
                      </c:pt>
                      <c:pt idx="785">
                        <c:v>576.5</c:v>
                      </c:pt>
                      <c:pt idx="786">
                        <c:v>577</c:v>
                      </c:pt>
                      <c:pt idx="787">
                        <c:v>577.5</c:v>
                      </c:pt>
                      <c:pt idx="788">
                        <c:v>578</c:v>
                      </c:pt>
                      <c:pt idx="789">
                        <c:v>578.5</c:v>
                      </c:pt>
                      <c:pt idx="790">
                        <c:v>579</c:v>
                      </c:pt>
                      <c:pt idx="791">
                        <c:v>579.5</c:v>
                      </c:pt>
                      <c:pt idx="792">
                        <c:v>580</c:v>
                      </c:pt>
                      <c:pt idx="793">
                        <c:v>580.5</c:v>
                      </c:pt>
                      <c:pt idx="794">
                        <c:v>581</c:v>
                      </c:pt>
                      <c:pt idx="795">
                        <c:v>581.5</c:v>
                      </c:pt>
                      <c:pt idx="796">
                        <c:v>582</c:v>
                      </c:pt>
                      <c:pt idx="797">
                        <c:v>582.5</c:v>
                      </c:pt>
                      <c:pt idx="798">
                        <c:v>583</c:v>
                      </c:pt>
                      <c:pt idx="799">
                        <c:v>583.5</c:v>
                      </c:pt>
                      <c:pt idx="800">
                        <c:v>584</c:v>
                      </c:pt>
                      <c:pt idx="801">
                        <c:v>584.5</c:v>
                      </c:pt>
                      <c:pt idx="802">
                        <c:v>585</c:v>
                      </c:pt>
                      <c:pt idx="803">
                        <c:v>585.5</c:v>
                      </c:pt>
                      <c:pt idx="804">
                        <c:v>586</c:v>
                      </c:pt>
                      <c:pt idx="805">
                        <c:v>586.5</c:v>
                      </c:pt>
                      <c:pt idx="806">
                        <c:v>587</c:v>
                      </c:pt>
                      <c:pt idx="807">
                        <c:v>587.5</c:v>
                      </c:pt>
                      <c:pt idx="808">
                        <c:v>588</c:v>
                      </c:pt>
                      <c:pt idx="809">
                        <c:v>588.5</c:v>
                      </c:pt>
                      <c:pt idx="810">
                        <c:v>589</c:v>
                      </c:pt>
                      <c:pt idx="811">
                        <c:v>589.5</c:v>
                      </c:pt>
                      <c:pt idx="812">
                        <c:v>590</c:v>
                      </c:pt>
                      <c:pt idx="813">
                        <c:v>590.5</c:v>
                      </c:pt>
                      <c:pt idx="814">
                        <c:v>591</c:v>
                      </c:pt>
                      <c:pt idx="815">
                        <c:v>591.5</c:v>
                      </c:pt>
                      <c:pt idx="816">
                        <c:v>592</c:v>
                      </c:pt>
                      <c:pt idx="817">
                        <c:v>592.5</c:v>
                      </c:pt>
                      <c:pt idx="818">
                        <c:v>593</c:v>
                      </c:pt>
                      <c:pt idx="819">
                        <c:v>593.5</c:v>
                      </c:pt>
                      <c:pt idx="820">
                        <c:v>594</c:v>
                      </c:pt>
                      <c:pt idx="821">
                        <c:v>594.5</c:v>
                      </c:pt>
                      <c:pt idx="822">
                        <c:v>595</c:v>
                      </c:pt>
                      <c:pt idx="823">
                        <c:v>595.5</c:v>
                      </c:pt>
                      <c:pt idx="824">
                        <c:v>596</c:v>
                      </c:pt>
                      <c:pt idx="825">
                        <c:v>596.5</c:v>
                      </c:pt>
                      <c:pt idx="826">
                        <c:v>597</c:v>
                      </c:pt>
                      <c:pt idx="827">
                        <c:v>597.5</c:v>
                      </c:pt>
                      <c:pt idx="828">
                        <c:v>598</c:v>
                      </c:pt>
                      <c:pt idx="829">
                        <c:v>598.5</c:v>
                      </c:pt>
                      <c:pt idx="830">
                        <c:v>599</c:v>
                      </c:pt>
                      <c:pt idx="831">
                        <c:v>599.5</c:v>
                      </c:pt>
                      <c:pt idx="832">
                        <c:v>600</c:v>
                      </c:pt>
                      <c:pt idx="833">
                        <c:v>600.5</c:v>
                      </c:pt>
                      <c:pt idx="834">
                        <c:v>601</c:v>
                      </c:pt>
                      <c:pt idx="835">
                        <c:v>601.5</c:v>
                      </c:pt>
                      <c:pt idx="836">
                        <c:v>602</c:v>
                      </c:pt>
                      <c:pt idx="837">
                        <c:v>602.5</c:v>
                      </c:pt>
                      <c:pt idx="838">
                        <c:v>603</c:v>
                      </c:pt>
                      <c:pt idx="839">
                        <c:v>603.5</c:v>
                      </c:pt>
                      <c:pt idx="840">
                        <c:v>604</c:v>
                      </c:pt>
                      <c:pt idx="841">
                        <c:v>604.5</c:v>
                      </c:pt>
                      <c:pt idx="842">
                        <c:v>605</c:v>
                      </c:pt>
                      <c:pt idx="843">
                        <c:v>605.5</c:v>
                      </c:pt>
                      <c:pt idx="844">
                        <c:v>606</c:v>
                      </c:pt>
                      <c:pt idx="845">
                        <c:v>606.5</c:v>
                      </c:pt>
                      <c:pt idx="846">
                        <c:v>607</c:v>
                      </c:pt>
                      <c:pt idx="847">
                        <c:v>607.5</c:v>
                      </c:pt>
                      <c:pt idx="848">
                        <c:v>608</c:v>
                      </c:pt>
                      <c:pt idx="849">
                        <c:v>608.5</c:v>
                      </c:pt>
                      <c:pt idx="850">
                        <c:v>609</c:v>
                      </c:pt>
                      <c:pt idx="851">
                        <c:v>609.5</c:v>
                      </c:pt>
                      <c:pt idx="852">
                        <c:v>610</c:v>
                      </c:pt>
                      <c:pt idx="853">
                        <c:v>610.5</c:v>
                      </c:pt>
                      <c:pt idx="854">
                        <c:v>611</c:v>
                      </c:pt>
                      <c:pt idx="855">
                        <c:v>611.5</c:v>
                      </c:pt>
                      <c:pt idx="856">
                        <c:v>612</c:v>
                      </c:pt>
                      <c:pt idx="857">
                        <c:v>612.5</c:v>
                      </c:pt>
                      <c:pt idx="858">
                        <c:v>613</c:v>
                      </c:pt>
                      <c:pt idx="859">
                        <c:v>613.5</c:v>
                      </c:pt>
                      <c:pt idx="860">
                        <c:v>614</c:v>
                      </c:pt>
                      <c:pt idx="861">
                        <c:v>614.5</c:v>
                      </c:pt>
                      <c:pt idx="862">
                        <c:v>615</c:v>
                      </c:pt>
                      <c:pt idx="863">
                        <c:v>615.5</c:v>
                      </c:pt>
                      <c:pt idx="864">
                        <c:v>616</c:v>
                      </c:pt>
                      <c:pt idx="865">
                        <c:v>616.5</c:v>
                      </c:pt>
                      <c:pt idx="866">
                        <c:v>617</c:v>
                      </c:pt>
                      <c:pt idx="867">
                        <c:v>617.5</c:v>
                      </c:pt>
                      <c:pt idx="868">
                        <c:v>618</c:v>
                      </c:pt>
                      <c:pt idx="869">
                        <c:v>618.5</c:v>
                      </c:pt>
                      <c:pt idx="870">
                        <c:v>619</c:v>
                      </c:pt>
                      <c:pt idx="871">
                        <c:v>619.5</c:v>
                      </c:pt>
                      <c:pt idx="872">
                        <c:v>620</c:v>
                      </c:pt>
                      <c:pt idx="873">
                        <c:v>620.5</c:v>
                      </c:pt>
                      <c:pt idx="874">
                        <c:v>621</c:v>
                      </c:pt>
                      <c:pt idx="875">
                        <c:v>621.5</c:v>
                      </c:pt>
                      <c:pt idx="876">
                        <c:v>622</c:v>
                      </c:pt>
                      <c:pt idx="877">
                        <c:v>622.5</c:v>
                      </c:pt>
                      <c:pt idx="878">
                        <c:v>623</c:v>
                      </c:pt>
                      <c:pt idx="879">
                        <c:v>623.5</c:v>
                      </c:pt>
                      <c:pt idx="880">
                        <c:v>624</c:v>
                      </c:pt>
                      <c:pt idx="881">
                        <c:v>624.5</c:v>
                      </c:pt>
                      <c:pt idx="882">
                        <c:v>625</c:v>
                      </c:pt>
                      <c:pt idx="883">
                        <c:v>625.5</c:v>
                      </c:pt>
                      <c:pt idx="884">
                        <c:v>626</c:v>
                      </c:pt>
                      <c:pt idx="885">
                        <c:v>626.5</c:v>
                      </c:pt>
                      <c:pt idx="886">
                        <c:v>627</c:v>
                      </c:pt>
                      <c:pt idx="887">
                        <c:v>627.5</c:v>
                      </c:pt>
                      <c:pt idx="888">
                        <c:v>628</c:v>
                      </c:pt>
                      <c:pt idx="889">
                        <c:v>628.5</c:v>
                      </c:pt>
                      <c:pt idx="890">
                        <c:v>629</c:v>
                      </c:pt>
                      <c:pt idx="891">
                        <c:v>629.5</c:v>
                      </c:pt>
                      <c:pt idx="892">
                        <c:v>630</c:v>
                      </c:pt>
                      <c:pt idx="893">
                        <c:v>630.5</c:v>
                      </c:pt>
                      <c:pt idx="894">
                        <c:v>631</c:v>
                      </c:pt>
                      <c:pt idx="895">
                        <c:v>631.5</c:v>
                      </c:pt>
                      <c:pt idx="896">
                        <c:v>632</c:v>
                      </c:pt>
                      <c:pt idx="897">
                        <c:v>632.5</c:v>
                      </c:pt>
                      <c:pt idx="898">
                        <c:v>633</c:v>
                      </c:pt>
                      <c:pt idx="899">
                        <c:v>633.5</c:v>
                      </c:pt>
                      <c:pt idx="900">
                        <c:v>634</c:v>
                      </c:pt>
                      <c:pt idx="901">
                        <c:v>634.5</c:v>
                      </c:pt>
                      <c:pt idx="902">
                        <c:v>635</c:v>
                      </c:pt>
                      <c:pt idx="903">
                        <c:v>635.5</c:v>
                      </c:pt>
                      <c:pt idx="904">
                        <c:v>636</c:v>
                      </c:pt>
                      <c:pt idx="905">
                        <c:v>636.5</c:v>
                      </c:pt>
                      <c:pt idx="906">
                        <c:v>637</c:v>
                      </c:pt>
                      <c:pt idx="907">
                        <c:v>637.5</c:v>
                      </c:pt>
                      <c:pt idx="908">
                        <c:v>638</c:v>
                      </c:pt>
                      <c:pt idx="909">
                        <c:v>638.5</c:v>
                      </c:pt>
                      <c:pt idx="910">
                        <c:v>639</c:v>
                      </c:pt>
                      <c:pt idx="911">
                        <c:v>639.5</c:v>
                      </c:pt>
                      <c:pt idx="912">
                        <c:v>640</c:v>
                      </c:pt>
                      <c:pt idx="913">
                        <c:v>640.5</c:v>
                      </c:pt>
                      <c:pt idx="914">
                        <c:v>641</c:v>
                      </c:pt>
                      <c:pt idx="915">
                        <c:v>641.5</c:v>
                      </c:pt>
                      <c:pt idx="916">
                        <c:v>642</c:v>
                      </c:pt>
                      <c:pt idx="917">
                        <c:v>642.5</c:v>
                      </c:pt>
                      <c:pt idx="918">
                        <c:v>643</c:v>
                      </c:pt>
                      <c:pt idx="919">
                        <c:v>643.5</c:v>
                      </c:pt>
                      <c:pt idx="920">
                        <c:v>644</c:v>
                      </c:pt>
                      <c:pt idx="921">
                        <c:v>644.5</c:v>
                      </c:pt>
                      <c:pt idx="922">
                        <c:v>645</c:v>
                      </c:pt>
                      <c:pt idx="923">
                        <c:v>645.5</c:v>
                      </c:pt>
                      <c:pt idx="924">
                        <c:v>646</c:v>
                      </c:pt>
                      <c:pt idx="925">
                        <c:v>646.5</c:v>
                      </c:pt>
                      <c:pt idx="926">
                        <c:v>647</c:v>
                      </c:pt>
                      <c:pt idx="927">
                        <c:v>647.5</c:v>
                      </c:pt>
                      <c:pt idx="928">
                        <c:v>648</c:v>
                      </c:pt>
                      <c:pt idx="929">
                        <c:v>648.5</c:v>
                      </c:pt>
                      <c:pt idx="930">
                        <c:v>649</c:v>
                      </c:pt>
                      <c:pt idx="931">
                        <c:v>649.5</c:v>
                      </c:pt>
                      <c:pt idx="932">
                        <c:v>650</c:v>
                      </c:pt>
                      <c:pt idx="933">
                        <c:v>650.5</c:v>
                      </c:pt>
                      <c:pt idx="934">
                        <c:v>651</c:v>
                      </c:pt>
                      <c:pt idx="935">
                        <c:v>651.5</c:v>
                      </c:pt>
                      <c:pt idx="936">
                        <c:v>652</c:v>
                      </c:pt>
                      <c:pt idx="937">
                        <c:v>652.5</c:v>
                      </c:pt>
                      <c:pt idx="938">
                        <c:v>653</c:v>
                      </c:pt>
                      <c:pt idx="939">
                        <c:v>653.5</c:v>
                      </c:pt>
                      <c:pt idx="940">
                        <c:v>654</c:v>
                      </c:pt>
                      <c:pt idx="941">
                        <c:v>654.5</c:v>
                      </c:pt>
                      <c:pt idx="942">
                        <c:v>655</c:v>
                      </c:pt>
                      <c:pt idx="943">
                        <c:v>655.5</c:v>
                      </c:pt>
                      <c:pt idx="944">
                        <c:v>656</c:v>
                      </c:pt>
                      <c:pt idx="945">
                        <c:v>656.5</c:v>
                      </c:pt>
                      <c:pt idx="946">
                        <c:v>657</c:v>
                      </c:pt>
                      <c:pt idx="947">
                        <c:v>657.5</c:v>
                      </c:pt>
                      <c:pt idx="948">
                        <c:v>658</c:v>
                      </c:pt>
                      <c:pt idx="949">
                        <c:v>658.5</c:v>
                      </c:pt>
                      <c:pt idx="950">
                        <c:v>659</c:v>
                      </c:pt>
                      <c:pt idx="951">
                        <c:v>659.5</c:v>
                      </c:pt>
                      <c:pt idx="952">
                        <c:v>660</c:v>
                      </c:pt>
                      <c:pt idx="953">
                        <c:v>660.5</c:v>
                      </c:pt>
                      <c:pt idx="954">
                        <c:v>661</c:v>
                      </c:pt>
                      <c:pt idx="955">
                        <c:v>661.5</c:v>
                      </c:pt>
                      <c:pt idx="956">
                        <c:v>662</c:v>
                      </c:pt>
                      <c:pt idx="957">
                        <c:v>662.5</c:v>
                      </c:pt>
                      <c:pt idx="958">
                        <c:v>663</c:v>
                      </c:pt>
                      <c:pt idx="959">
                        <c:v>663.5</c:v>
                      </c:pt>
                      <c:pt idx="960">
                        <c:v>664</c:v>
                      </c:pt>
                      <c:pt idx="961">
                        <c:v>664.5</c:v>
                      </c:pt>
                      <c:pt idx="962">
                        <c:v>665</c:v>
                      </c:pt>
                      <c:pt idx="963">
                        <c:v>665.5</c:v>
                      </c:pt>
                      <c:pt idx="964">
                        <c:v>666</c:v>
                      </c:pt>
                      <c:pt idx="965">
                        <c:v>666.5</c:v>
                      </c:pt>
                      <c:pt idx="966">
                        <c:v>667</c:v>
                      </c:pt>
                      <c:pt idx="967">
                        <c:v>667.5</c:v>
                      </c:pt>
                      <c:pt idx="968">
                        <c:v>668</c:v>
                      </c:pt>
                      <c:pt idx="969">
                        <c:v>668.5</c:v>
                      </c:pt>
                      <c:pt idx="970">
                        <c:v>669</c:v>
                      </c:pt>
                      <c:pt idx="971">
                        <c:v>669.5</c:v>
                      </c:pt>
                      <c:pt idx="972">
                        <c:v>670</c:v>
                      </c:pt>
                      <c:pt idx="973">
                        <c:v>670.5</c:v>
                      </c:pt>
                      <c:pt idx="974">
                        <c:v>671</c:v>
                      </c:pt>
                      <c:pt idx="975">
                        <c:v>671.5</c:v>
                      </c:pt>
                      <c:pt idx="976">
                        <c:v>672</c:v>
                      </c:pt>
                      <c:pt idx="977">
                        <c:v>672.5</c:v>
                      </c:pt>
                      <c:pt idx="978">
                        <c:v>673</c:v>
                      </c:pt>
                      <c:pt idx="979">
                        <c:v>673.5</c:v>
                      </c:pt>
                      <c:pt idx="980">
                        <c:v>674</c:v>
                      </c:pt>
                      <c:pt idx="981">
                        <c:v>674.5</c:v>
                      </c:pt>
                      <c:pt idx="982">
                        <c:v>675</c:v>
                      </c:pt>
                      <c:pt idx="983">
                        <c:v>675.5</c:v>
                      </c:pt>
                      <c:pt idx="984">
                        <c:v>676</c:v>
                      </c:pt>
                      <c:pt idx="985">
                        <c:v>676.5</c:v>
                      </c:pt>
                      <c:pt idx="986">
                        <c:v>677</c:v>
                      </c:pt>
                      <c:pt idx="987">
                        <c:v>677.5</c:v>
                      </c:pt>
                      <c:pt idx="988">
                        <c:v>678</c:v>
                      </c:pt>
                      <c:pt idx="989">
                        <c:v>678.5</c:v>
                      </c:pt>
                      <c:pt idx="990">
                        <c:v>679</c:v>
                      </c:pt>
                      <c:pt idx="991">
                        <c:v>679.5</c:v>
                      </c:pt>
                      <c:pt idx="992">
                        <c:v>680</c:v>
                      </c:pt>
                      <c:pt idx="993">
                        <c:v>680.5</c:v>
                      </c:pt>
                      <c:pt idx="994">
                        <c:v>681</c:v>
                      </c:pt>
                      <c:pt idx="995">
                        <c:v>681.5</c:v>
                      </c:pt>
                      <c:pt idx="996">
                        <c:v>682</c:v>
                      </c:pt>
                      <c:pt idx="997">
                        <c:v>682.5</c:v>
                      </c:pt>
                      <c:pt idx="998">
                        <c:v>683</c:v>
                      </c:pt>
                      <c:pt idx="999">
                        <c:v>683.5</c:v>
                      </c:pt>
                      <c:pt idx="1000">
                        <c:v>684</c:v>
                      </c:pt>
                      <c:pt idx="1001">
                        <c:v>684.5</c:v>
                      </c:pt>
                      <c:pt idx="1002">
                        <c:v>685</c:v>
                      </c:pt>
                      <c:pt idx="1003">
                        <c:v>685.5</c:v>
                      </c:pt>
                      <c:pt idx="1004">
                        <c:v>686</c:v>
                      </c:pt>
                      <c:pt idx="1005">
                        <c:v>686.5</c:v>
                      </c:pt>
                      <c:pt idx="1006">
                        <c:v>687</c:v>
                      </c:pt>
                      <c:pt idx="1007">
                        <c:v>687.5</c:v>
                      </c:pt>
                      <c:pt idx="1008">
                        <c:v>688</c:v>
                      </c:pt>
                      <c:pt idx="1009">
                        <c:v>688.5</c:v>
                      </c:pt>
                      <c:pt idx="1010">
                        <c:v>689</c:v>
                      </c:pt>
                      <c:pt idx="1011">
                        <c:v>689.5</c:v>
                      </c:pt>
                      <c:pt idx="1012">
                        <c:v>690</c:v>
                      </c:pt>
                      <c:pt idx="1013">
                        <c:v>690.5</c:v>
                      </c:pt>
                      <c:pt idx="1014">
                        <c:v>691</c:v>
                      </c:pt>
                      <c:pt idx="1015">
                        <c:v>691.5</c:v>
                      </c:pt>
                      <c:pt idx="1016">
                        <c:v>692</c:v>
                      </c:pt>
                      <c:pt idx="1017">
                        <c:v>692.5</c:v>
                      </c:pt>
                      <c:pt idx="1018">
                        <c:v>693</c:v>
                      </c:pt>
                      <c:pt idx="1019">
                        <c:v>693.5</c:v>
                      </c:pt>
                      <c:pt idx="1020">
                        <c:v>694</c:v>
                      </c:pt>
                      <c:pt idx="1021">
                        <c:v>694.5</c:v>
                      </c:pt>
                      <c:pt idx="1022">
                        <c:v>695</c:v>
                      </c:pt>
                      <c:pt idx="1023">
                        <c:v>695.5</c:v>
                      </c:pt>
                      <c:pt idx="1024">
                        <c:v>696</c:v>
                      </c:pt>
                      <c:pt idx="1025">
                        <c:v>696.5</c:v>
                      </c:pt>
                      <c:pt idx="1026">
                        <c:v>697</c:v>
                      </c:pt>
                      <c:pt idx="1027">
                        <c:v>697.5</c:v>
                      </c:pt>
                      <c:pt idx="1028">
                        <c:v>698</c:v>
                      </c:pt>
                      <c:pt idx="1029">
                        <c:v>698.5</c:v>
                      </c:pt>
                      <c:pt idx="1030">
                        <c:v>699</c:v>
                      </c:pt>
                      <c:pt idx="1031">
                        <c:v>699.5</c:v>
                      </c:pt>
                      <c:pt idx="1032">
                        <c:v>700</c:v>
                      </c:pt>
                      <c:pt idx="1033">
                        <c:v>700.5</c:v>
                      </c:pt>
                      <c:pt idx="1034">
                        <c:v>701</c:v>
                      </c:pt>
                      <c:pt idx="1035">
                        <c:v>701.5</c:v>
                      </c:pt>
                      <c:pt idx="1036">
                        <c:v>702</c:v>
                      </c:pt>
                      <c:pt idx="1037">
                        <c:v>702.5</c:v>
                      </c:pt>
                      <c:pt idx="1038">
                        <c:v>703</c:v>
                      </c:pt>
                      <c:pt idx="1039">
                        <c:v>703.5</c:v>
                      </c:pt>
                      <c:pt idx="1040">
                        <c:v>704</c:v>
                      </c:pt>
                      <c:pt idx="1041">
                        <c:v>704.5</c:v>
                      </c:pt>
                      <c:pt idx="1042">
                        <c:v>705</c:v>
                      </c:pt>
                      <c:pt idx="1043">
                        <c:v>705.5</c:v>
                      </c:pt>
                      <c:pt idx="1044">
                        <c:v>706</c:v>
                      </c:pt>
                      <c:pt idx="1045">
                        <c:v>706.5</c:v>
                      </c:pt>
                      <c:pt idx="1046">
                        <c:v>707</c:v>
                      </c:pt>
                      <c:pt idx="1047">
                        <c:v>707.5</c:v>
                      </c:pt>
                      <c:pt idx="1048">
                        <c:v>708</c:v>
                      </c:pt>
                      <c:pt idx="1049">
                        <c:v>708.5</c:v>
                      </c:pt>
                      <c:pt idx="1050">
                        <c:v>709</c:v>
                      </c:pt>
                      <c:pt idx="1051">
                        <c:v>709.5</c:v>
                      </c:pt>
                      <c:pt idx="1052">
                        <c:v>710</c:v>
                      </c:pt>
                      <c:pt idx="1053">
                        <c:v>710.5</c:v>
                      </c:pt>
                      <c:pt idx="1054">
                        <c:v>711</c:v>
                      </c:pt>
                      <c:pt idx="1055">
                        <c:v>711.5</c:v>
                      </c:pt>
                      <c:pt idx="1056">
                        <c:v>712</c:v>
                      </c:pt>
                      <c:pt idx="1057">
                        <c:v>712.5</c:v>
                      </c:pt>
                      <c:pt idx="1058">
                        <c:v>713</c:v>
                      </c:pt>
                      <c:pt idx="1059">
                        <c:v>713.5</c:v>
                      </c:pt>
                      <c:pt idx="1060">
                        <c:v>714</c:v>
                      </c:pt>
                      <c:pt idx="1061">
                        <c:v>714.5</c:v>
                      </c:pt>
                      <c:pt idx="1062">
                        <c:v>715</c:v>
                      </c:pt>
                      <c:pt idx="1063">
                        <c:v>715.5</c:v>
                      </c:pt>
                      <c:pt idx="1064">
                        <c:v>716</c:v>
                      </c:pt>
                      <c:pt idx="1065">
                        <c:v>716.5</c:v>
                      </c:pt>
                      <c:pt idx="1066">
                        <c:v>717</c:v>
                      </c:pt>
                      <c:pt idx="1067">
                        <c:v>717.5</c:v>
                      </c:pt>
                      <c:pt idx="1068">
                        <c:v>718</c:v>
                      </c:pt>
                      <c:pt idx="1069">
                        <c:v>718.5</c:v>
                      </c:pt>
                      <c:pt idx="1070">
                        <c:v>719</c:v>
                      </c:pt>
                      <c:pt idx="1071">
                        <c:v>719.5</c:v>
                      </c:pt>
                      <c:pt idx="1072">
                        <c:v>720</c:v>
                      </c:pt>
                      <c:pt idx="1073">
                        <c:v>720.5</c:v>
                      </c:pt>
                      <c:pt idx="1074">
                        <c:v>721</c:v>
                      </c:pt>
                      <c:pt idx="1075">
                        <c:v>721.5</c:v>
                      </c:pt>
                      <c:pt idx="1076">
                        <c:v>722</c:v>
                      </c:pt>
                      <c:pt idx="1077">
                        <c:v>722.5</c:v>
                      </c:pt>
                      <c:pt idx="1078">
                        <c:v>723</c:v>
                      </c:pt>
                      <c:pt idx="1079">
                        <c:v>723.5</c:v>
                      </c:pt>
                      <c:pt idx="1080">
                        <c:v>724</c:v>
                      </c:pt>
                      <c:pt idx="1081">
                        <c:v>724.5</c:v>
                      </c:pt>
                      <c:pt idx="1082">
                        <c:v>725</c:v>
                      </c:pt>
                      <c:pt idx="1083">
                        <c:v>725.5</c:v>
                      </c:pt>
                      <c:pt idx="1084">
                        <c:v>726</c:v>
                      </c:pt>
                      <c:pt idx="1085">
                        <c:v>726.5</c:v>
                      </c:pt>
                      <c:pt idx="1086">
                        <c:v>727</c:v>
                      </c:pt>
                      <c:pt idx="1087">
                        <c:v>727.5</c:v>
                      </c:pt>
                      <c:pt idx="1088">
                        <c:v>728</c:v>
                      </c:pt>
                      <c:pt idx="1089">
                        <c:v>728.5</c:v>
                      </c:pt>
                      <c:pt idx="1090">
                        <c:v>729</c:v>
                      </c:pt>
                      <c:pt idx="1091">
                        <c:v>729.5</c:v>
                      </c:pt>
                      <c:pt idx="1092">
                        <c:v>730</c:v>
                      </c:pt>
                      <c:pt idx="1093">
                        <c:v>730.5</c:v>
                      </c:pt>
                      <c:pt idx="1094">
                        <c:v>731</c:v>
                      </c:pt>
                      <c:pt idx="1095">
                        <c:v>731.5</c:v>
                      </c:pt>
                      <c:pt idx="1096">
                        <c:v>732</c:v>
                      </c:pt>
                      <c:pt idx="1097">
                        <c:v>732.5</c:v>
                      </c:pt>
                      <c:pt idx="1098">
                        <c:v>733</c:v>
                      </c:pt>
                      <c:pt idx="1099">
                        <c:v>733.5</c:v>
                      </c:pt>
                      <c:pt idx="1100">
                        <c:v>734</c:v>
                      </c:pt>
                      <c:pt idx="1101">
                        <c:v>734.5</c:v>
                      </c:pt>
                      <c:pt idx="1102">
                        <c:v>735</c:v>
                      </c:pt>
                      <c:pt idx="1103">
                        <c:v>735.5</c:v>
                      </c:pt>
                      <c:pt idx="1104">
                        <c:v>736</c:v>
                      </c:pt>
                      <c:pt idx="1105">
                        <c:v>736.5</c:v>
                      </c:pt>
                      <c:pt idx="1106">
                        <c:v>737</c:v>
                      </c:pt>
                      <c:pt idx="1107">
                        <c:v>737.5</c:v>
                      </c:pt>
                      <c:pt idx="1108">
                        <c:v>738</c:v>
                      </c:pt>
                      <c:pt idx="1109">
                        <c:v>738.5</c:v>
                      </c:pt>
                      <c:pt idx="1110">
                        <c:v>739</c:v>
                      </c:pt>
                      <c:pt idx="1111">
                        <c:v>739.5</c:v>
                      </c:pt>
                      <c:pt idx="1112">
                        <c:v>740</c:v>
                      </c:pt>
                      <c:pt idx="1113">
                        <c:v>740.5</c:v>
                      </c:pt>
                      <c:pt idx="1114">
                        <c:v>741</c:v>
                      </c:pt>
                      <c:pt idx="1115">
                        <c:v>741.5</c:v>
                      </c:pt>
                      <c:pt idx="1116">
                        <c:v>742</c:v>
                      </c:pt>
                      <c:pt idx="1117">
                        <c:v>742.5</c:v>
                      </c:pt>
                      <c:pt idx="1118">
                        <c:v>743</c:v>
                      </c:pt>
                      <c:pt idx="1119">
                        <c:v>743.5</c:v>
                      </c:pt>
                      <c:pt idx="1120">
                        <c:v>744</c:v>
                      </c:pt>
                      <c:pt idx="1121">
                        <c:v>744.5</c:v>
                      </c:pt>
                      <c:pt idx="1122">
                        <c:v>745</c:v>
                      </c:pt>
                      <c:pt idx="1123">
                        <c:v>745.5</c:v>
                      </c:pt>
                      <c:pt idx="1124">
                        <c:v>746</c:v>
                      </c:pt>
                      <c:pt idx="1125">
                        <c:v>746.5</c:v>
                      </c:pt>
                      <c:pt idx="1126">
                        <c:v>747</c:v>
                      </c:pt>
                      <c:pt idx="1127">
                        <c:v>747.5</c:v>
                      </c:pt>
                      <c:pt idx="1128">
                        <c:v>748</c:v>
                      </c:pt>
                      <c:pt idx="1129">
                        <c:v>748.5</c:v>
                      </c:pt>
                      <c:pt idx="1130">
                        <c:v>749</c:v>
                      </c:pt>
                      <c:pt idx="1131">
                        <c:v>749.5</c:v>
                      </c:pt>
                      <c:pt idx="1132">
                        <c:v>750</c:v>
                      </c:pt>
                      <c:pt idx="1133">
                        <c:v>750.5</c:v>
                      </c:pt>
                      <c:pt idx="1134">
                        <c:v>751</c:v>
                      </c:pt>
                      <c:pt idx="1135">
                        <c:v>751.5</c:v>
                      </c:pt>
                      <c:pt idx="1136">
                        <c:v>752</c:v>
                      </c:pt>
                      <c:pt idx="1137">
                        <c:v>752.5</c:v>
                      </c:pt>
                      <c:pt idx="1138">
                        <c:v>753</c:v>
                      </c:pt>
                      <c:pt idx="1139">
                        <c:v>753.5</c:v>
                      </c:pt>
                      <c:pt idx="1140">
                        <c:v>754</c:v>
                      </c:pt>
                      <c:pt idx="1141">
                        <c:v>754.5</c:v>
                      </c:pt>
                      <c:pt idx="1142">
                        <c:v>755</c:v>
                      </c:pt>
                      <c:pt idx="1143">
                        <c:v>755.5</c:v>
                      </c:pt>
                      <c:pt idx="1144">
                        <c:v>756</c:v>
                      </c:pt>
                      <c:pt idx="1145">
                        <c:v>756.5</c:v>
                      </c:pt>
                      <c:pt idx="1146">
                        <c:v>757</c:v>
                      </c:pt>
                      <c:pt idx="1147">
                        <c:v>757.5</c:v>
                      </c:pt>
                      <c:pt idx="1148">
                        <c:v>758</c:v>
                      </c:pt>
                      <c:pt idx="1149">
                        <c:v>758.5</c:v>
                      </c:pt>
                      <c:pt idx="1150">
                        <c:v>759</c:v>
                      </c:pt>
                      <c:pt idx="1151">
                        <c:v>759.5</c:v>
                      </c:pt>
                      <c:pt idx="1152">
                        <c:v>760</c:v>
                      </c:pt>
                      <c:pt idx="1153">
                        <c:v>760.5</c:v>
                      </c:pt>
                      <c:pt idx="1154">
                        <c:v>761</c:v>
                      </c:pt>
                      <c:pt idx="1155">
                        <c:v>761.5</c:v>
                      </c:pt>
                      <c:pt idx="1156">
                        <c:v>762</c:v>
                      </c:pt>
                      <c:pt idx="1157">
                        <c:v>762.5</c:v>
                      </c:pt>
                      <c:pt idx="1158">
                        <c:v>763</c:v>
                      </c:pt>
                      <c:pt idx="1159">
                        <c:v>763.5</c:v>
                      </c:pt>
                      <c:pt idx="1160">
                        <c:v>764</c:v>
                      </c:pt>
                      <c:pt idx="1161">
                        <c:v>764.5</c:v>
                      </c:pt>
                      <c:pt idx="1162">
                        <c:v>765</c:v>
                      </c:pt>
                      <c:pt idx="1163">
                        <c:v>765.5</c:v>
                      </c:pt>
                      <c:pt idx="1164">
                        <c:v>766</c:v>
                      </c:pt>
                      <c:pt idx="1165">
                        <c:v>766.5</c:v>
                      </c:pt>
                      <c:pt idx="1166">
                        <c:v>767</c:v>
                      </c:pt>
                      <c:pt idx="1167">
                        <c:v>767.5</c:v>
                      </c:pt>
                      <c:pt idx="1168">
                        <c:v>768</c:v>
                      </c:pt>
                      <c:pt idx="1169">
                        <c:v>768.5</c:v>
                      </c:pt>
                      <c:pt idx="1170">
                        <c:v>769</c:v>
                      </c:pt>
                      <c:pt idx="1171">
                        <c:v>769.5</c:v>
                      </c:pt>
                      <c:pt idx="1172">
                        <c:v>770</c:v>
                      </c:pt>
                      <c:pt idx="1173">
                        <c:v>770.5</c:v>
                      </c:pt>
                      <c:pt idx="1174">
                        <c:v>771</c:v>
                      </c:pt>
                      <c:pt idx="1175">
                        <c:v>771.5</c:v>
                      </c:pt>
                      <c:pt idx="1176">
                        <c:v>772</c:v>
                      </c:pt>
                      <c:pt idx="1177">
                        <c:v>772.5</c:v>
                      </c:pt>
                      <c:pt idx="1178">
                        <c:v>773</c:v>
                      </c:pt>
                      <c:pt idx="1179">
                        <c:v>773.5</c:v>
                      </c:pt>
                      <c:pt idx="1180">
                        <c:v>774</c:v>
                      </c:pt>
                      <c:pt idx="1181">
                        <c:v>774.5</c:v>
                      </c:pt>
                      <c:pt idx="1182">
                        <c:v>775</c:v>
                      </c:pt>
                      <c:pt idx="1183">
                        <c:v>775.5</c:v>
                      </c:pt>
                      <c:pt idx="1184">
                        <c:v>776</c:v>
                      </c:pt>
                      <c:pt idx="1185">
                        <c:v>776.5</c:v>
                      </c:pt>
                      <c:pt idx="1186">
                        <c:v>777</c:v>
                      </c:pt>
                      <c:pt idx="1187">
                        <c:v>777.5</c:v>
                      </c:pt>
                      <c:pt idx="1188">
                        <c:v>778</c:v>
                      </c:pt>
                      <c:pt idx="1189">
                        <c:v>778.5</c:v>
                      </c:pt>
                      <c:pt idx="1190">
                        <c:v>779</c:v>
                      </c:pt>
                      <c:pt idx="1191">
                        <c:v>779.5</c:v>
                      </c:pt>
                      <c:pt idx="1192">
                        <c:v>780</c:v>
                      </c:pt>
                      <c:pt idx="1193">
                        <c:v>780.5</c:v>
                      </c:pt>
                      <c:pt idx="1194">
                        <c:v>781</c:v>
                      </c:pt>
                      <c:pt idx="1195">
                        <c:v>781.5</c:v>
                      </c:pt>
                      <c:pt idx="1196">
                        <c:v>782</c:v>
                      </c:pt>
                      <c:pt idx="1197">
                        <c:v>782.5</c:v>
                      </c:pt>
                      <c:pt idx="1198">
                        <c:v>783</c:v>
                      </c:pt>
                      <c:pt idx="1199">
                        <c:v>783.5</c:v>
                      </c:pt>
                      <c:pt idx="1200">
                        <c:v>784</c:v>
                      </c:pt>
                      <c:pt idx="1201">
                        <c:v>784.5</c:v>
                      </c:pt>
                      <c:pt idx="1202">
                        <c:v>785</c:v>
                      </c:pt>
                      <c:pt idx="1203">
                        <c:v>785.5</c:v>
                      </c:pt>
                      <c:pt idx="1204">
                        <c:v>786</c:v>
                      </c:pt>
                      <c:pt idx="1205">
                        <c:v>786.5</c:v>
                      </c:pt>
                      <c:pt idx="1206">
                        <c:v>787</c:v>
                      </c:pt>
                      <c:pt idx="1207">
                        <c:v>787.5</c:v>
                      </c:pt>
                      <c:pt idx="1208">
                        <c:v>788</c:v>
                      </c:pt>
                      <c:pt idx="1209">
                        <c:v>788.5</c:v>
                      </c:pt>
                      <c:pt idx="1210">
                        <c:v>789</c:v>
                      </c:pt>
                      <c:pt idx="1211">
                        <c:v>789.5</c:v>
                      </c:pt>
                      <c:pt idx="1212">
                        <c:v>790</c:v>
                      </c:pt>
                      <c:pt idx="1213">
                        <c:v>790.5</c:v>
                      </c:pt>
                      <c:pt idx="1214">
                        <c:v>791</c:v>
                      </c:pt>
                      <c:pt idx="1215">
                        <c:v>791.5</c:v>
                      </c:pt>
                      <c:pt idx="1216">
                        <c:v>792</c:v>
                      </c:pt>
                      <c:pt idx="1217">
                        <c:v>792.5</c:v>
                      </c:pt>
                      <c:pt idx="1218">
                        <c:v>793</c:v>
                      </c:pt>
                      <c:pt idx="1219">
                        <c:v>793.5</c:v>
                      </c:pt>
                      <c:pt idx="1220">
                        <c:v>794</c:v>
                      </c:pt>
                      <c:pt idx="1221">
                        <c:v>794.5</c:v>
                      </c:pt>
                      <c:pt idx="1222">
                        <c:v>795</c:v>
                      </c:pt>
                      <c:pt idx="1223">
                        <c:v>795.5</c:v>
                      </c:pt>
                      <c:pt idx="1224">
                        <c:v>796</c:v>
                      </c:pt>
                      <c:pt idx="1225">
                        <c:v>796.5</c:v>
                      </c:pt>
                      <c:pt idx="1226">
                        <c:v>797</c:v>
                      </c:pt>
                      <c:pt idx="1227">
                        <c:v>797.5</c:v>
                      </c:pt>
                      <c:pt idx="1228">
                        <c:v>798</c:v>
                      </c:pt>
                      <c:pt idx="1229">
                        <c:v>798.5</c:v>
                      </c:pt>
                      <c:pt idx="1230">
                        <c:v>799</c:v>
                      </c:pt>
                      <c:pt idx="1231">
                        <c:v>799.5</c:v>
                      </c:pt>
                      <c:pt idx="1232">
                        <c:v>800</c:v>
                      </c:pt>
                      <c:pt idx="1233">
                        <c:v>800.5</c:v>
                      </c:pt>
                      <c:pt idx="1234">
                        <c:v>801</c:v>
                      </c:pt>
                      <c:pt idx="1235">
                        <c:v>801.5</c:v>
                      </c:pt>
                      <c:pt idx="1236">
                        <c:v>802</c:v>
                      </c:pt>
                      <c:pt idx="1237">
                        <c:v>802.5</c:v>
                      </c:pt>
                      <c:pt idx="1238">
                        <c:v>803</c:v>
                      </c:pt>
                      <c:pt idx="1239">
                        <c:v>803.5</c:v>
                      </c:pt>
                      <c:pt idx="1240">
                        <c:v>804</c:v>
                      </c:pt>
                      <c:pt idx="1241">
                        <c:v>804.5</c:v>
                      </c:pt>
                      <c:pt idx="1242">
                        <c:v>805</c:v>
                      </c:pt>
                      <c:pt idx="1243">
                        <c:v>805.5</c:v>
                      </c:pt>
                      <c:pt idx="1244">
                        <c:v>806</c:v>
                      </c:pt>
                      <c:pt idx="1245">
                        <c:v>806.5</c:v>
                      </c:pt>
                      <c:pt idx="1246">
                        <c:v>807</c:v>
                      </c:pt>
                      <c:pt idx="1247">
                        <c:v>807.5</c:v>
                      </c:pt>
                      <c:pt idx="1248">
                        <c:v>808</c:v>
                      </c:pt>
                      <c:pt idx="1249">
                        <c:v>808.5</c:v>
                      </c:pt>
                      <c:pt idx="1250">
                        <c:v>809</c:v>
                      </c:pt>
                      <c:pt idx="1251">
                        <c:v>809.5</c:v>
                      </c:pt>
                      <c:pt idx="1252">
                        <c:v>810</c:v>
                      </c:pt>
                      <c:pt idx="1253">
                        <c:v>810.5</c:v>
                      </c:pt>
                      <c:pt idx="1254">
                        <c:v>811</c:v>
                      </c:pt>
                      <c:pt idx="1255">
                        <c:v>811.5</c:v>
                      </c:pt>
                      <c:pt idx="1256">
                        <c:v>812</c:v>
                      </c:pt>
                      <c:pt idx="1257">
                        <c:v>812.5</c:v>
                      </c:pt>
                      <c:pt idx="1258">
                        <c:v>813</c:v>
                      </c:pt>
                      <c:pt idx="1259">
                        <c:v>813.5</c:v>
                      </c:pt>
                      <c:pt idx="1260">
                        <c:v>814</c:v>
                      </c:pt>
                      <c:pt idx="1261">
                        <c:v>814.5</c:v>
                      </c:pt>
                      <c:pt idx="1262">
                        <c:v>815</c:v>
                      </c:pt>
                      <c:pt idx="1263">
                        <c:v>815.5</c:v>
                      </c:pt>
                      <c:pt idx="1264">
                        <c:v>816</c:v>
                      </c:pt>
                      <c:pt idx="1265">
                        <c:v>816.5</c:v>
                      </c:pt>
                      <c:pt idx="1266">
                        <c:v>817</c:v>
                      </c:pt>
                      <c:pt idx="1267">
                        <c:v>817.5</c:v>
                      </c:pt>
                      <c:pt idx="1268">
                        <c:v>818</c:v>
                      </c:pt>
                      <c:pt idx="1269">
                        <c:v>818.5</c:v>
                      </c:pt>
                      <c:pt idx="1270">
                        <c:v>819</c:v>
                      </c:pt>
                      <c:pt idx="1271">
                        <c:v>819.5</c:v>
                      </c:pt>
                      <c:pt idx="1272">
                        <c:v>820</c:v>
                      </c:pt>
                      <c:pt idx="1273">
                        <c:v>820.5</c:v>
                      </c:pt>
                      <c:pt idx="1274">
                        <c:v>821</c:v>
                      </c:pt>
                      <c:pt idx="1275">
                        <c:v>821.5</c:v>
                      </c:pt>
                      <c:pt idx="1276">
                        <c:v>822</c:v>
                      </c:pt>
                      <c:pt idx="1277">
                        <c:v>822.5</c:v>
                      </c:pt>
                      <c:pt idx="1278">
                        <c:v>823</c:v>
                      </c:pt>
                      <c:pt idx="1279">
                        <c:v>823.5</c:v>
                      </c:pt>
                      <c:pt idx="1280">
                        <c:v>824</c:v>
                      </c:pt>
                      <c:pt idx="1281">
                        <c:v>824.5</c:v>
                      </c:pt>
                      <c:pt idx="1282">
                        <c:v>825</c:v>
                      </c:pt>
                      <c:pt idx="1283">
                        <c:v>825.5</c:v>
                      </c:pt>
                      <c:pt idx="1284">
                        <c:v>826</c:v>
                      </c:pt>
                      <c:pt idx="1285">
                        <c:v>826.5</c:v>
                      </c:pt>
                      <c:pt idx="1286">
                        <c:v>827</c:v>
                      </c:pt>
                      <c:pt idx="1287">
                        <c:v>827.5</c:v>
                      </c:pt>
                      <c:pt idx="1288">
                        <c:v>828</c:v>
                      </c:pt>
                      <c:pt idx="1289">
                        <c:v>828.5</c:v>
                      </c:pt>
                      <c:pt idx="1290">
                        <c:v>829</c:v>
                      </c:pt>
                      <c:pt idx="1291">
                        <c:v>829.5</c:v>
                      </c:pt>
                      <c:pt idx="1292">
                        <c:v>830</c:v>
                      </c:pt>
                      <c:pt idx="1293">
                        <c:v>830.5</c:v>
                      </c:pt>
                      <c:pt idx="1294">
                        <c:v>831</c:v>
                      </c:pt>
                      <c:pt idx="1295">
                        <c:v>831.5</c:v>
                      </c:pt>
                      <c:pt idx="1296">
                        <c:v>832</c:v>
                      </c:pt>
                      <c:pt idx="1297">
                        <c:v>832.5</c:v>
                      </c:pt>
                      <c:pt idx="1298">
                        <c:v>833</c:v>
                      </c:pt>
                      <c:pt idx="1299">
                        <c:v>833.5</c:v>
                      </c:pt>
                      <c:pt idx="1300">
                        <c:v>834</c:v>
                      </c:pt>
                      <c:pt idx="1301">
                        <c:v>834.5</c:v>
                      </c:pt>
                      <c:pt idx="1302">
                        <c:v>835</c:v>
                      </c:pt>
                      <c:pt idx="1303">
                        <c:v>835.5</c:v>
                      </c:pt>
                      <c:pt idx="1304">
                        <c:v>836</c:v>
                      </c:pt>
                      <c:pt idx="1305">
                        <c:v>836.5</c:v>
                      </c:pt>
                      <c:pt idx="1306">
                        <c:v>837</c:v>
                      </c:pt>
                      <c:pt idx="1307">
                        <c:v>837.5</c:v>
                      </c:pt>
                      <c:pt idx="1308">
                        <c:v>838</c:v>
                      </c:pt>
                      <c:pt idx="1309">
                        <c:v>838.5</c:v>
                      </c:pt>
                      <c:pt idx="1310">
                        <c:v>839</c:v>
                      </c:pt>
                      <c:pt idx="1311">
                        <c:v>839.5</c:v>
                      </c:pt>
                      <c:pt idx="1312">
                        <c:v>840</c:v>
                      </c:pt>
                      <c:pt idx="1313">
                        <c:v>840.5</c:v>
                      </c:pt>
                      <c:pt idx="1314">
                        <c:v>841</c:v>
                      </c:pt>
                      <c:pt idx="1315">
                        <c:v>841.5</c:v>
                      </c:pt>
                      <c:pt idx="1316">
                        <c:v>842</c:v>
                      </c:pt>
                      <c:pt idx="1317">
                        <c:v>842.5</c:v>
                      </c:pt>
                      <c:pt idx="1318">
                        <c:v>843</c:v>
                      </c:pt>
                      <c:pt idx="1319">
                        <c:v>843.5</c:v>
                      </c:pt>
                      <c:pt idx="1320">
                        <c:v>844</c:v>
                      </c:pt>
                      <c:pt idx="1321">
                        <c:v>844.5</c:v>
                      </c:pt>
                      <c:pt idx="1322">
                        <c:v>845</c:v>
                      </c:pt>
                      <c:pt idx="1323">
                        <c:v>845.5</c:v>
                      </c:pt>
                      <c:pt idx="1324">
                        <c:v>846</c:v>
                      </c:pt>
                      <c:pt idx="1325">
                        <c:v>846.5</c:v>
                      </c:pt>
                      <c:pt idx="1326">
                        <c:v>847</c:v>
                      </c:pt>
                      <c:pt idx="1327">
                        <c:v>847.5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'SiO2 25 sccm Averages'!$I$3:$I$1330</c15:sqref>
                        </c15:formulaRef>
                      </c:ext>
                    </c:extLst>
                    <c:numCache>
                      <c:formatCode>0.00E+00</c:formatCode>
                      <c:ptCount val="1328"/>
                      <c:pt idx="0">
                        <c:v>-314.10544444444446</c:v>
                      </c:pt>
                      <c:pt idx="1">
                        <c:v>-33.395555555555568</c:v>
                      </c:pt>
                      <c:pt idx="2">
                        <c:v>-34.55888888888888</c:v>
                      </c:pt>
                      <c:pt idx="3">
                        <c:v>-19.744444444444436</c:v>
                      </c:pt>
                      <c:pt idx="4">
                        <c:v>-19.503333333333316</c:v>
                      </c:pt>
                      <c:pt idx="5">
                        <c:v>-24.742222222222214</c:v>
                      </c:pt>
                      <c:pt idx="6">
                        <c:v>-26.113333333333347</c:v>
                      </c:pt>
                      <c:pt idx="7">
                        <c:v>-35.741111111111124</c:v>
                      </c:pt>
                      <c:pt idx="8">
                        <c:v>-32.356666666666676</c:v>
                      </c:pt>
                      <c:pt idx="9">
                        <c:v>-16.133333333333329</c:v>
                      </c:pt>
                      <c:pt idx="10">
                        <c:v>-8.6133333333333351</c:v>
                      </c:pt>
                      <c:pt idx="11">
                        <c:v>-17.800000000000015</c:v>
                      </c:pt>
                      <c:pt idx="12">
                        <c:v>-25.680000000000007</c:v>
                      </c:pt>
                      <c:pt idx="13">
                        <c:v>25.839999999999986</c:v>
                      </c:pt>
                      <c:pt idx="14">
                        <c:v>48.621111111111084</c:v>
                      </c:pt>
                      <c:pt idx="15">
                        <c:v>42.814444444444433</c:v>
                      </c:pt>
                      <c:pt idx="16">
                        <c:v>32.695555555555529</c:v>
                      </c:pt>
                      <c:pt idx="17">
                        <c:v>28.064444444444462</c:v>
                      </c:pt>
                      <c:pt idx="18">
                        <c:v>28.745555555555555</c:v>
                      </c:pt>
                      <c:pt idx="19">
                        <c:v>32.183333333333344</c:v>
                      </c:pt>
                      <c:pt idx="20">
                        <c:v>38.427777777777763</c:v>
                      </c:pt>
                      <c:pt idx="21">
                        <c:v>46.107777777777791</c:v>
                      </c:pt>
                      <c:pt idx="22">
                        <c:v>53.258888888888883</c:v>
                      </c:pt>
                      <c:pt idx="23">
                        <c:v>60.486666666666657</c:v>
                      </c:pt>
                      <c:pt idx="24">
                        <c:v>67.895555555555532</c:v>
                      </c:pt>
                      <c:pt idx="25">
                        <c:v>76.536666666666633</c:v>
                      </c:pt>
                      <c:pt idx="26">
                        <c:v>74.491111111111096</c:v>
                      </c:pt>
                      <c:pt idx="27">
                        <c:v>68.696666666666658</c:v>
                      </c:pt>
                      <c:pt idx="28">
                        <c:v>62.047777777777789</c:v>
                      </c:pt>
                      <c:pt idx="29">
                        <c:v>56.694444444444457</c:v>
                      </c:pt>
                      <c:pt idx="30">
                        <c:v>62.181111111111115</c:v>
                      </c:pt>
                      <c:pt idx="31">
                        <c:v>71.586666666666687</c:v>
                      </c:pt>
                      <c:pt idx="32">
                        <c:v>80.465555555555568</c:v>
                      </c:pt>
                      <c:pt idx="33">
                        <c:v>85.121111111111091</c:v>
                      </c:pt>
                      <c:pt idx="34">
                        <c:v>83.76444444444445</c:v>
                      </c:pt>
                      <c:pt idx="35">
                        <c:v>81.393333333333331</c:v>
                      </c:pt>
                      <c:pt idx="36">
                        <c:v>82.294444444444466</c:v>
                      </c:pt>
                      <c:pt idx="37">
                        <c:v>88.472222222222214</c:v>
                      </c:pt>
                      <c:pt idx="38">
                        <c:v>95.477777777777774</c:v>
                      </c:pt>
                      <c:pt idx="39">
                        <c:v>99.991111111111081</c:v>
                      </c:pt>
                      <c:pt idx="40">
                        <c:v>101.68888888888891</c:v>
                      </c:pt>
                      <c:pt idx="41">
                        <c:v>98.041111111111107</c:v>
                      </c:pt>
                      <c:pt idx="42">
                        <c:v>93.935555555555538</c:v>
                      </c:pt>
                      <c:pt idx="43">
                        <c:v>92.604444444444425</c:v>
                      </c:pt>
                      <c:pt idx="44">
                        <c:v>91.38</c:v>
                      </c:pt>
                      <c:pt idx="45">
                        <c:v>91.973333333333315</c:v>
                      </c:pt>
                      <c:pt idx="46">
                        <c:v>97.023333333333312</c:v>
                      </c:pt>
                      <c:pt idx="47">
                        <c:v>103.38333333333333</c:v>
                      </c:pt>
                      <c:pt idx="48">
                        <c:v>110.34555555555552</c:v>
                      </c:pt>
                      <c:pt idx="49">
                        <c:v>117.09888888888888</c:v>
                      </c:pt>
                      <c:pt idx="50">
                        <c:v>121.38777777777777</c:v>
                      </c:pt>
                      <c:pt idx="51">
                        <c:v>120.16222222222223</c:v>
                      </c:pt>
                      <c:pt idx="52">
                        <c:v>120.54111111111114</c:v>
                      </c:pt>
                      <c:pt idx="53">
                        <c:v>125.64777777777779</c:v>
                      </c:pt>
                      <c:pt idx="54">
                        <c:v>132.06555555555556</c:v>
                      </c:pt>
                      <c:pt idx="55">
                        <c:v>140.63555555555556</c:v>
                      </c:pt>
                      <c:pt idx="56">
                        <c:v>146.29444444444445</c:v>
                      </c:pt>
                      <c:pt idx="57">
                        <c:v>147.7777777777778</c:v>
                      </c:pt>
                      <c:pt idx="58">
                        <c:v>146.95777777777775</c:v>
                      </c:pt>
                      <c:pt idx="59">
                        <c:v>147.36222222222221</c:v>
                      </c:pt>
                      <c:pt idx="60">
                        <c:v>148.08333333333334</c:v>
                      </c:pt>
                      <c:pt idx="61">
                        <c:v>145.72999999999999</c:v>
                      </c:pt>
                      <c:pt idx="62">
                        <c:v>140.7511111111111</c:v>
                      </c:pt>
                      <c:pt idx="63">
                        <c:v>136.33000000000001</c:v>
                      </c:pt>
                      <c:pt idx="64">
                        <c:v>133.47999999999999</c:v>
                      </c:pt>
                      <c:pt idx="65">
                        <c:v>135.68555555555557</c:v>
                      </c:pt>
                      <c:pt idx="66">
                        <c:v>145.29222222222225</c:v>
                      </c:pt>
                      <c:pt idx="67">
                        <c:v>163.32222222222222</c:v>
                      </c:pt>
                      <c:pt idx="68">
                        <c:v>187.75555555555556</c:v>
                      </c:pt>
                      <c:pt idx="69">
                        <c:v>211.90666666666667</c:v>
                      </c:pt>
                      <c:pt idx="70">
                        <c:v>224.30111111111114</c:v>
                      </c:pt>
                      <c:pt idx="71">
                        <c:v>219.37777777777774</c:v>
                      </c:pt>
                      <c:pt idx="72">
                        <c:v>203.35111111111109</c:v>
                      </c:pt>
                      <c:pt idx="73">
                        <c:v>184.64999999999998</c:v>
                      </c:pt>
                      <c:pt idx="74">
                        <c:v>175.49</c:v>
                      </c:pt>
                      <c:pt idx="75">
                        <c:v>174.08444444444444</c:v>
                      </c:pt>
                      <c:pt idx="76">
                        <c:v>175.70555555555555</c:v>
                      </c:pt>
                      <c:pt idx="77">
                        <c:v>176.35555555555553</c:v>
                      </c:pt>
                      <c:pt idx="78">
                        <c:v>170.33444444444444</c:v>
                      </c:pt>
                      <c:pt idx="79">
                        <c:v>163.69444444444443</c:v>
                      </c:pt>
                      <c:pt idx="80">
                        <c:v>160.55333333333334</c:v>
                      </c:pt>
                      <c:pt idx="81">
                        <c:v>162.45111111111109</c:v>
                      </c:pt>
                      <c:pt idx="82">
                        <c:v>169.65222222222221</c:v>
                      </c:pt>
                      <c:pt idx="83">
                        <c:v>177.15</c:v>
                      </c:pt>
                      <c:pt idx="84">
                        <c:v>182.6577777777778</c:v>
                      </c:pt>
                      <c:pt idx="85">
                        <c:v>185.42666666666665</c:v>
                      </c:pt>
                      <c:pt idx="86">
                        <c:v>184.23444444444445</c:v>
                      </c:pt>
                      <c:pt idx="87">
                        <c:v>184.35111111111109</c:v>
                      </c:pt>
                      <c:pt idx="88">
                        <c:v>188.62444444444441</c:v>
                      </c:pt>
                      <c:pt idx="89">
                        <c:v>198.42888888888888</c:v>
                      </c:pt>
                      <c:pt idx="90">
                        <c:v>220.52111111111114</c:v>
                      </c:pt>
                      <c:pt idx="91">
                        <c:v>233.16666666666666</c:v>
                      </c:pt>
                      <c:pt idx="92">
                        <c:v>234.04222222222225</c:v>
                      </c:pt>
                      <c:pt idx="93">
                        <c:v>224.92777777777781</c:v>
                      </c:pt>
                      <c:pt idx="94">
                        <c:v>203.12333333333333</c:v>
                      </c:pt>
                      <c:pt idx="95">
                        <c:v>193.60777777777776</c:v>
                      </c:pt>
                      <c:pt idx="96">
                        <c:v>192.47333333333327</c:v>
                      </c:pt>
                      <c:pt idx="97">
                        <c:v>194.56555555555556</c:v>
                      </c:pt>
                      <c:pt idx="98">
                        <c:v>201.37</c:v>
                      </c:pt>
                      <c:pt idx="99">
                        <c:v>200.16111111111113</c:v>
                      </c:pt>
                      <c:pt idx="100">
                        <c:v>195.8077777777778</c:v>
                      </c:pt>
                      <c:pt idx="101">
                        <c:v>195.62111111111108</c:v>
                      </c:pt>
                      <c:pt idx="102">
                        <c:v>198.17222222222222</c:v>
                      </c:pt>
                      <c:pt idx="103">
                        <c:v>198.90222222222224</c:v>
                      </c:pt>
                      <c:pt idx="104">
                        <c:v>196.89555555555557</c:v>
                      </c:pt>
                      <c:pt idx="105">
                        <c:v>189.54444444444448</c:v>
                      </c:pt>
                      <c:pt idx="106">
                        <c:v>180.16333333333333</c:v>
                      </c:pt>
                      <c:pt idx="107">
                        <c:v>178.79999999999995</c:v>
                      </c:pt>
                      <c:pt idx="108">
                        <c:v>182.93222222222221</c:v>
                      </c:pt>
                      <c:pt idx="109">
                        <c:v>185.34888888888892</c:v>
                      </c:pt>
                      <c:pt idx="110">
                        <c:v>185.86222222222219</c:v>
                      </c:pt>
                      <c:pt idx="111">
                        <c:v>183.23555555555558</c:v>
                      </c:pt>
                      <c:pt idx="112">
                        <c:v>181.3088888888889</c:v>
                      </c:pt>
                      <c:pt idx="113">
                        <c:v>182.8422222222222</c:v>
                      </c:pt>
                      <c:pt idx="114">
                        <c:v>187.45222222222222</c:v>
                      </c:pt>
                      <c:pt idx="115">
                        <c:v>192.73777777777778</c:v>
                      </c:pt>
                      <c:pt idx="116">
                        <c:v>196.91</c:v>
                      </c:pt>
                      <c:pt idx="117">
                        <c:v>193.99222222222218</c:v>
                      </c:pt>
                      <c:pt idx="118">
                        <c:v>186.86222222222219</c:v>
                      </c:pt>
                      <c:pt idx="119">
                        <c:v>179.61222222222224</c:v>
                      </c:pt>
                      <c:pt idx="120">
                        <c:v>173.09888888888887</c:v>
                      </c:pt>
                      <c:pt idx="121">
                        <c:v>173.82444444444445</c:v>
                      </c:pt>
                      <c:pt idx="122">
                        <c:v>175.64333333333335</c:v>
                      </c:pt>
                      <c:pt idx="123">
                        <c:v>175.23999999999998</c:v>
                      </c:pt>
                      <c:pt idx="124">
                        <c:v>169.3811111111111</c:v>
                      </c:pt>
                      <c:pt idx="125">
                        <c:v>164.03222222222223</c:v>
                      </c:pt>
                      <c:pt idx="126">
                        <c:v>161.92555555555555</c:v>
                      </c:pt>
                      <c:pt idx="127">
                        <c:v>161.49555555555557</c:v>
                      </c:pt>
                      <c:pt idx="128">
                        <c:v>163.99666666666667</c:v>
                      </c:pt>
                      <c:pt idx="129">
                        <c:v>165.43333333333337</c:v>
                      </c:pt>
                      <c:pt idx="130">
                        <c:v>165.59111111111113</c:v>
                      </c:pt>
                      <c:pt idx="131">
                        <c:v>165.20222222222222</c:v>
                      </c:pt>
                      <c:pt idx="132">
                        <c:v>164.98555555555558</c:v>
                      </c:pt>
                      <c:pt idx="133">
                        <c:v>164.46444444444441</c:v>
                      </c:pt>
                      <c:pt idx="134">
                        <c:v>161.17333333333332</c:v>
                      </c:pt>
                      <c:pt idx="135">
                        <c:v>156.69333333333336</c:v>
                      </c:pt>
                      <c:pt idx="136">
                        <c:v>152.06777777777776</c:v>
                      </c:pt>
                      <c:pt idx="137">
                        <c:v>145.48666666666665</c:v>
                      </c:pt>
                      <c:pt idx="138">
                        <c:v>140.46333333333334</c:v>
                      </c:pt>
                      <c:pt idx="139">
                        <c:v>138.50444444444446</c:v>
                      </c:pt>
                      <c:pt idx="140">
                        <c:v>138.24666666666664</c:v>
                      </c:pt>
                      <c:pt idx="141">
                        <c:v>141.49444444444444</c:v>
                      </c:pt>
                      <c:pt idx="142">
                        <c:v>148.62444444444444</c:v>
                      </c:pt>
                      <c:pt idx="143">
                        <c:v>157.78555555555559</c:v>
                      </c:pt>
                      <c:pt idx="144">
                        <c:v>166.10333333333332</c:v>
                      </c:pt>
                      <c:pt idx="145">
                        <c:v>171.58888888888887</c:v>
                      </c:pt>
                      <c:pt idx="146">
                        <c:v>174.41111111111113</c:v>
                      </c:pt>
                      <c:pt idx="147">
                        <c:v>178.73444444444442</c:v>
                      </c:pt>
                      <c:pt idx="148">
                        <c:v>187.38888888888891</c:v>
                      </c:pt>
                      <c:pt idx="149">
                        <c:v>196.01555555555555</c:v>
                      </c:pt>
                      <c:pt idx="150">
                        <c:v>193.13222222222225</c:v>
                      </c:pt>
                      <c:pt idx="151">
                        <c:v>180.41666666666666</c:v>
                      </c:pt>
                      <c:pt idx="152">
                        <c:v>164.37777777777779</c:v>
                      </c:pt>
                      <c:pt idx="153">
                        <c:v>154.77888888888887</c:v>
                      </c:pt>
                      <c:pt idx="154">
                        <c:v>152.16444444444446</c:v>
                      </c:pt>
                      <c:pt idx="155">
                        <c:v>152.90555555555554</c:v>
                      </c:pt>
                      <c:pt idx="156">
                        <c:v>156.58000000000001</c:v>
                      </c:pt>
                      <c:pt idx="157">
                        <c:v>160.26666666666668</c:v>
                      </c:pt>
                      <c:pt idx="158">
                        <c:v>168.42333333333332</c:v>
                      </c:pt>
                      <c:pt idx="159">
                        <c:v>175.59666666666666</c:v>
                      </c:pt>
                      <c:pt idx="160">
                        <c:v>176.55555555555551</c:v>
                      </c:pt>
                      <c:pt idx="161">
                        <c:v>172.76333333333332</c:v>
                      </c:pt>
                      <c:pt idx="162">
                        <c:v>169.70444444444442</c:v>
                      </c:pt>
                      <c:pt idx="163">
                        <c:v>167.55555555555557</c:v>
                      </c:pt>
                      <c:pt idx="164">
                        <c:v>164.23333333333335</c:v>
                      </c:pt>
                      <c:pt idx="165">
                        <c:v>158.81666666666666</c:v>
                      </c:pt>
                      <c:pt idx="166">
                        <c:v>154.77777777777777</c:v>
                      </c:pt>
                      <c:pt idx="167">
                        <c:v>155.68333333333331</c:v>
                      </c:pt>
                      <c:pt idx="168">
                        <c:v>159.81333333333333</c:v>
                      </c:pt>
                      <c:pt idx="169">
                        <c:v>161.1622222222222</c:v>
                      </c:pt>
                      <c:pt idx="170">
                        <c:v>159.34222222222223</c:v>
                      </c:pt>
                      <c:pt idx="171">
                        <c:v>154.67555555555555</c:v>
                      </c:pt>
                      <c:pt idx="172">
                        <c:v>155.66777777777779</c:v>
                      </c:pt>
                      <c:pt idx="173">
                        <c:v>157.34333333333333</c:v>
                      </c:pt>
                      <c:pt idx="174">
                        <c:v>156.87888888888887</c:v>
                      </c:pt>
                      <c:pt idx="175">
                        <c:v>153.11333333333334</c:v>
                      </c:pt>
                      <c:pt idx="176">
                        <c:v>148.29666666666668</c:v>
                      </c:pt>
                      <c:pt idx="177">
                        <c:v>148.47555555555553</c:v>
                      </c:pt>
                      <c:pt idx="178">
                        <c:v>153.74111111111111</c:v>
                      </c:pt>
                      <c:pt idx="179">
                        <c:v>157.12444444444444</c:v>
                      </c:pt>
                      <c:pt idx="180">
                        <c:v>159.69777777777776</c:v>
                      </c:pt>
                      <c:pt idx="181">
                        <c:v>160.02555555555557</c:v>
                      </c:pt>
                      <c:pt idx="182">
                        <c:v>163.75555555555553</c:v>
                      </c:pt>
                      <c:pt idx="183">
                        <c:v>167.93111111111111</c:v>
                      </c:pt>
                      <c:pt idx="184">
                        <c:v>168.6766666666667</c:v>
                      </c:pt>
                      <c:pt idx="185">
                        <c:v>168.15888888888887</c:v>
                      </c:pt>
                      <c:pt idx="186">
                        <c:v>169.3122222222222</c:v>
                      </c:pt>
                      <c:pt idx="187">
                        <c:v>168.66888888888892</c:v>
                      </c:pt>
                      <c:pt idx="188">
                        <c:v>167.48888888888891</c:v>
                      </c:pt>
                      <c:pt idx="189">
                        <c:v>162.84444444444446</c:v>
                      </c:pt>
                      <c:pt idx="190">
                        <c:v>154.87333333333336</c:v>
                      </c:pt>
                      <c:pt idx="191">
                        <c:v>148.84333333333331</c:v>
                      </c:pt>
                      <c:pt idx="192">
                        <c:v>151.73000000000002</c:v>
                      </c:pt>
                      <c:pt idx="193">
                        <c:v>159.57777777777778</c:v>
                      </c:pt>
                      <c:pt idx="194">
                        <c:v>171.63555555555558</c:v>
                      </c:pt>
                      <c:pt idx="195">
                        <c:v>185.69444444444443</c:v>
                      </c:pt>
                      <c:pt idx="196">
                        <c:v>196.55666666666662</c:v>
                      </c:pt>
                      <c:pt idx="197">
                        <c:v>203.76555555555555</c:v>
                      </c:pt>
                      <c:pt idx="198">
                        <c:v>204.93222222222221</c:v>
                      </c:pt>
                      <c:pt idx="199">
                        <c:v>196.19000000000005</c:v>
                      </c:pt>
                      <c:pt idx="200">
                        <c:v>182.19555555555556</c:v>
                      </c:pt>
                      <c:pt idx="201">
                        <c:v>165.82666666666668</c:v>
                      </c:pt>
                      <c:pt idx="202">
                        <c:v>150.3088888888889</c:v>
                      </c:pt>
                      <c:pt idx="203">
                        <c:v>144.14222222222222</c:v>
                      </c:pt>
                      <c:pt idx="204">
                        <c:v>141.62444444444446</c:v>
                      </c:pt>
                      <c:pt idx="205">
                        <c:v>143.24777777777777</c:v>
                      </c:pt>
                      <c:pt idx="206">
                        <c:v>150.54999999999998</c:v>
                      </c:pt>
                      <c:pt idx="207">
                        <c:v>163.45444444444448</c:v>
                      </c:pt>
                      <c:pt idx="208">
                        <c:v>178.25444444444443</c:v>
                      </c:pt>
                      <c:pt idx="209">
                        <c:v>188.77444444444447</c:v>
                      </c:pt>
                      <c:pt idx="210">
                        <c:v>190.02444444444441</c:v>
                      </c:pt>
                      <c:pt idx="211">
                        <c:v>181.08888888888893</c:v>
                      </c:pt>
                      <c:pt idx="212">
                        <c:v>165.70999999999998</c:v>
                      </c:pt>
                      <c:pt idx="213">
                        <c:v>154.16777777777779</c:v>
                      </c:pt>
                      <c:pt idx="214">
                        <c:v>143.99777777777777</c:v>
                      </c:pt>
                      <c:pt idx="215">
                        <c:v>136.20333333333332</c:v>
                      </c:pt>
                      <c:pt idx="216">
                        <c:v>132.08666666666667</c:v>
                      </c:pt>
                      <c:pt idx="217">
                        <c:v>130.70222222222222</c:v>
                      </c:pt>
                      <c:pt idx="218">
                        <c:v>130.68333333333337</c:v>
                      </c:pt>
                      <c:pt idx="219">
                        <c:v>130.07000000000002</c:v>
                      </c:pt>
                      <c:pt idx="220">
                        <c:v>133.73444444444442</c:v>
                      </c:pt>
                      <c:pt idx="221">
                        <c:v>141.11666666666665</c:v>
                      </c:pt>
                      <c:pt idx="222">
                        <c:v>157.22444444444446</c:v>
                      </c:pt>
                      <c:pt idx="223">
                        <c:v>187.25444444444443</c:v>
                      </c:pt>
                      <c:pt idx="224">
                        <c:v>211.7511111111111</c:v>
                      </c:pt>
                      <c:pt idx="225">
                        <c:v>228.01555555555561</c:v>
                      </c:pt>
                      <c:pt idx="226">
                        <c:v>223.61222222222219</c:v>
                      </c:pt>
                      <c:pt idx="227">
                        <c:v>203.39444444444442</c:v>
                      </c:pt>
                      <c:pt idx="228">
                        <c:v>177.04333333333332</c:v>
                      </c:pt>
                      <c:pt idx="229">
                        <c:v>156.36222222222219</c:v>
                      </c:pt>
                      <c:pt idx="230">
                        <c:v>143.0611111111111</c:v>
                      </c:pt>
                      <c:pt idx="231">
                        <c:v>133.21777777777777</c:v>
                      </c:pt>
                      <c:pt idx="232">
                        <c:v>124.98888888888889</c:v>
                      </c:pt>
                      <c:pt idx="233">
                        <c:v>117.03000000000002</c:v>
                      </c:pt>
                      <c:pt idx="234">
                        <c:v>113.9244444444444</c:v>
                      </c:pt>
                      <c:pt idx="235">
                        <c:v>115.59000000000003</c:v>
                      </c:pt>
                      <c:pt idx="236">
                        <c:v>120.9188888888889</c:v>
                      </c:pt>
                      <c:pt idx="237">
                        <c:v>121.20555555555556</c:v>
                      </c:pt>
                      <c:pt idx="238">
                        <c:v>118.62333333333333</c:v>
                      </c:pt>
                      <c:pt idx="239">
                        <c:v>118.46777777777777</c:v>
                      </c:pt>
                      <c:pt idx="240">
                        <c:v>120.36888888888888</c:v>
                      </c:pt>
                      <c:pt idx="241">
                        <c:v>122.76777777777779</c:v>
                      </c:pt>
                      <c:pt idx="242">
                        <c:v>126.24666666666667</c:v>
                      </c:pt>
                      <c:pt idx="243">
                        <c:v>150.95888888888891</c:v>
                      </c:pt>
                      <c:pt idx="244">
                        <c:v>203.91777777777781</c:v>
                      </c:pt>
                      <c:pt idx="245">
                        <c:v>277.7044444444445</c:v>
                      </c:pt>
                      <c:pt idx="246">
                        <c:v>356.33</c:v>
                      </c:pt>
                      <c:pt idx="247">
                        <c:v>426.15666666666669</c:v>
                      </c:pt>
                      <c:pt idx="248">
                        <c:v>480.6344444444444</c:v>
                      </c:pt>
                      <c:pt idx="249">
                        <c:v>537.03444444444449</c:v>
                      </c:pt>
                      <c:pt idx="250">
                        <c:v>575.81444444444446</c:v>
                      </c:pt>
                      <c:pt idx="251">
                        <c:v>587.92222222222222</c:v>
                      </c:pt>
                      <c:pt idx="252">
                        <c:v>566.91111111111115</c:v>
                      </c:pt>
                      <c:pt idx="253">
                        <c:v>535.49</c:v>
                      </c:pt>
                      <c:pt idx="254">
                        <c:v>509.2855555555555</c:v>
                      </c:pt>
                      <c:pt idx="255">
                        <c:v>491.34888888888889</c:v>
                      </c:pt>
                      <c:pt idx="256">
                        <c:v>478.61000000000007</c:v>
                      </c:pt>
                      <c:pt idx="257">
                        <c:v>473.84777777777782</c:v>
                      </c:pt>
                      <c:pt idx="258">
                        <c:v>473.10222222222228</c:v>
                      </c:pt>
                      <c:pt idx="259">
                        <c:v>467.51777777777778</c:v>
                      </c:pt>
                      <c:pt idx="260">
                        <c:v>473.62111111111113</c:v>
                      </c:pt>
                      <c:pt idx="261">
                        <c:v>508.0911111111111</c:v>
                      </c:pt>
                      <c:pt idx="262">
                        <c:v>610.31888888888886</c:v>
                      </c:pt>
                      <c:pt idx="263">
                        <c:v>685.43888888888887</c:v>
                      </c:pt>
                      <c:pt idx="264">
                        <c:v>691.42111111111114</c:v>
                      </c:pt>
                      <c:pt idx="265">
                        <c:v>571.94777777777779</c:v>
                      </c:pt>
                      <c:pt idx="266">
                        <c:v>424.07444444444445</c:v>
                      </c:pt>
                      <c:pt idx="267">
                        <c:v>300.08666666666664</c:v>
                      </c:pt>
                      <c:pt idx="268">
                        <c:v>258.14333333333337</c:v>
                      </c:pt>
                      <c:pt idx="269">
                        <c:v>234.02555555555554</c:v>
                      </c:pt>
                      <c:pt idx="270">
                        <c:v>214.08333333333334</c:v>
                      </c:pt>
                      <c:pt idx="271">
                        <c:v>192.30111111111106</c:v>
                      </c:pt>
                      <c:pt idx="272">
                        <c:v>172.6311111111111</c:v>
                      </c:pt>
                      <c:pt idx="273">
                        <c:v>158.45333333333332</c:v>
                      </c:pt>
                      <c:pt idx="274">
                        <c:v>150.60888888888886</c:v>
                      </c:pt>
                      <c:pt idx="275">
                        <c:v>143.35333333333332</c:v>
                      </c:pt>
                      <c:pt idx="276">
                        <c:v>135.57999999999998</c:v>
                      </c:pt>
                      <c:pt idx="277">
                        <c:v>127.61555555555555</c:v>
                      </c:pt>
                      <c:pt idx="278">
                        <c:v>125.25777777777778</c:v>
                      </c:pt>
                      <c:pt idx="279">
                        <c:v>125.11999999999999</c:v>
                      </c:pt>
                      <c:pt idx="280">
                        <c:v>121.35333333333331</c:v>
                      </c:pt>
                      <c:pt idx="281">
                        <c:v>118.78555555555555</c:v>
                      </c:pt>
                      <c:pt idx="282">
                        <c:v>121.89222222222223</c:v>
                      </c:pt>
                      <c:pt idx="283">
                        <c:v>130.13222222222223</c:v>
                      </c:pt>
                      <c:pt idx="284">
                        <c:v>146.40555555555554</c:v>
                      </c:pt>
                      <c:pt idx="285">
                        <c:v>160.03333333333333</c:v>
                      </c:pt>
                      <c:pt idx="286">
                        <c:v>173.14333333333335</c:v>
                      </c:pt>
                      <c:pt idx="287">
                        <c:v>189.73999999999998</c:v>
                      </c:pt>
                      <c:pt idx="288">
                        <c:v>197.99666666666667</c:v>
                      </c:pt>
                      <c:pt idx="289">
                        <c:v>197.64333333333335</c:v>
                      </c:pt>
                      <c:pt idx="290">
                        <c:v>179.4088888888889</c:v>
                      </c:pt>
                      <c:pt idx="291">
                        <c:v>157.39555555555555</c:v>
                      </c:pt>
                      <c:pt idx="292">
                        <c:v>140.21666666666667</c:v>
                      </c:pt>
                      <c:pt idx="293">
                        <c:v>134.58000000000001</c:v>
                      </c:pt>
                      <c:pt idx="294">
                        <c:v>132.22</c:v>
                      </c:pt>
                      <c:pt idx="295">
                        <c:v>132.55555555555557</c:v>
                      </c:pt>
                      <c:pt idx="296">
                        <c:v>136.06444444444443</c:v>
                      </c:pt>
                      <c:pt idx="297">
                        <c:v>141.12888888888889</c:v>
                      </c:pt>
                      <c:pt idx="298">
                        <c:v>149.66555555555558</c:v>
                      </c:pt>
                      <c:pt idx="299">
                        <c:v>162.35111111111109</c:v>
                      </c:pt>
                      <c:pt idx="300">
                        <c:v>172.86999999999998</c:v>
                      </c:pt>
                      <c:pt idx="301">
                        <c:v>190.32111111111112</c:v>
                      </c:pt>
                      <c:pt idx="302">
                        <c:v>268.77555555555551</c:v>
                      </c:pt>
                      <c:pt idx="303">
                        <c:v>424.1344444444444</c:v>
                      </c:pt>
                      <c:pt idx="304">
                        <c:v>659.7833333333333</c:v>
                      </c:pt>
                      <c:pt idx="305">
                        <c:v>873.49555555555537</c:v>
                      </c:pt>
                      <c:pt idx="306">
                        <c:v>915.12999999999977</c:v>
                      </c:pt>
                      <c:pt idx="307">
                        <c:v>812.64888888888891</c:v>
                      </c:pt>
                      <c:pt idx="308">
                        <c:v>548.43888888888887</c:v>
                      </c:pt>
                      <c:pt idx="309">
                        <c:v>321.53888888888895</c:v>
                      </c:pt>
                      <c:pt idx="310">
                        <c:v>181.9411111111111</c:v>
                      </c:pt>
                      <c:pt idx="311">
                        <c:v>140.70333333333335</c:v>
                      </c:pt>
                      <c:pt idx="312">
                        <c:v>119.60333333333335</c:v>
                      </c:pt>
                      <c:pt idx="313">
                        <c:v>105.52777777777776</c:v>
                      </c:pt>
                      <c:pt idx="314">
                        <c:v>101.76888888888891</c:v>
                      </c:pt>
                      <c:pt idx="315">
                        <c:v>95.741111111111096</c:v>
                      </c:pt>
                      <c:pt idx="316">
                        <c:v>93.104444444444468</c:v>
                      </c:pt>
                      <c:pt idx="317">
                        <c:v>97.569999999999979</c:v>
                      </c:pt>
                      <c:pt idx="318">
                        <c:v>99.402222222222193</c:v>
                      </c:pt>
                      <c:pt idx="319">
                        <c:v>100.37111111111112</c:v>
                      </c:pt>
                      <c:pt idx="320">
                        <c:v>97.632222222222211</c:v>
                      </c:pt>
                      <c:pt idx="321">
                        <c:v>94.736666666666665</c:v>
                      </c:pt>
                      <c:pt idx="322">
                        <c:v>92.984444444444421</c:v>
                      </c:pt>
                      <c:pt idx="323">
                        <c:v>98.544444444444466</c:v>
                      </c:pt>
                      <c:pt idx="324">
                        <c:v>102.39000000000003</c:v>
                      </c:pt>
                      <c:pt idx="325">
                        <c:v>106.94555555555557</c:v>
                      </c:pt>
                      <c:pt idx="326">
                        <c:v>101.96111111111111</c:v>
                      </c:pt>
                      <c:pt idx="327">
                        <c:v>92.916666666666686</c:v>
                      </c:pt>
                      <c:pt idx="328">
                        <c:v>84.783333333333346</c:v>
                      </c:pt>
                      <c:pt idx="329">
                        <c:v>83.551111111111126</c:v>
                      </c:pt>
                      <c:pt idx="330">
                        <c:v>86.67</c:v>
                      </c:pt>
                      <c:pt idx="331">
                        <c:v>91.125555555555579</c:v>
                      </c:pt>
                      <c:pt idx="332">
                        <c:v>94.39777777777779</c:v>
                      </c:pt>
                      <c:pt idx="333">
                        <c:v>100.20444444444443</c:v>
                      </c:pt>
                      <c:pt idx="334">
                        <c:v>110.8588888888889</c:v>
                      </c:pt>
                      <c:pt idx="335">
                        <c:v>130.59333333333333</c:v>
                      </c:pt>
                      <c:pt idx="336">
                        <c:v>158.79111111111109</c:v>
                      </c:pt>
                      <c:pt idx="337">
                        <c:v>207.39888888888888</c:v>
                      </c:pt>
                      <c:pt idx="338">
                        <c:v>257.15111111111111</c:v>
                      </c:pt>
                      <c:pt idx="339">
                        <c:v>281.20555555555558</c:v>
                      </c:pt>
                      <c:pt idx="340">
                        <c:v>275.60888888888888</c:v>
                      </c:pt>
                      <c:pt idx="341">
                        <c:v>238.99333333333331</c:v>
                      </c:pt>
                      <c:pt idx="342">
                        <c:v>221.26777777777781</c:v>
                      </c:pt>
                      <c:pt idx="343">
                        <c:v>262.12222222222226</c:v>
                      </c:pt>
                      <c:pt idx="344">
                        <c:v>377.03333333333336</c:v>
                      </c:pt>
                      <c:pt idx="345">
                        <c:v>540.80222222222221</c:v>
                      </c:pt>
                      <c:pt idx="346">
                        <c:v>717.2211111111111</c:v>
                      </c:pt>
                      <c:pt idx="347">
                        <c:v>788.03555555555556</c:v>
                      </c:pt>
                      <c:pt idx="348">
                        <c:v>749.32555555555564</c:v>
                      </c:pt>
                      <c:pt idx="349">
                        <c:v>569.29444444444437</c:v>
                      </c:pt>
                      <c:pt idx="350">
                        <c:v>364.82</c:v>
                      </c:pt>
                      <c:pt idx="351">
                        <c:v>199.46444444444441</c:v>
                      </c:pt>
                      <c:pt idx="352">
                        <c:v>130.21444444444447</c:v>
                      </c:pt>
                      <c:pt idx="353">
                        <c:v>101.70111111111113</c:v>
                      </c:pt>
                      <c:pt idx="354">
                        <c:v>93.10777777777777</c:v>
                      </c:pt>
                      <c:pt idx="355">
                        <c:v>91.318888888888864</c:v>
                      </c:pt>
                      <c:pt idx="356">
                        <c:v>87.256666666666703</c:v>
                      </c:pt>
                      <c:pt idx="357">
                        <c:v>84.26</c:v>
                      </c:pt>
                      <c:pt idx="358">
                        <c:v>85.252222222222244</c:v>
                      </c:pt>
                      <c:pt idx="359">
                        <c:v>87.458888888888865</c:v>
                      </c:pt>
                      <c:pt idx="360">
                        <c:v>89.557777777777758</c:v>
                      </c:pt>
                      <c:pt idx="361">
                        <c:v>94.738888888888894</c:v>
                      </c:pt>
                      <c:pt idx="362">
                        <c:v>103.86222222222221</c:v>
                      </c:pt>
                      <c:pt idx="363">
                        <c:v>116.18555555555555</c:v>
                      </c:pt>
                      <c:pt idx="364">
                        <c:v>126.33222222222223</c:v>
                      </c:pt>
                      <c:pt idx="365">
                        <c:v>125.92555555555555</c:v>
                      </c:pt>
                      <c:pt idx="366">
                        <c:v>118.48666666666668</c:v>
                      </c:pt>
                      <c:pt idx="367">
                        <c:v>111.25111111111113</c:v>
                      </c:pt>
                      <c:pt idx="368">
                        <c:v>108.03666666666669</c:v>
                      </c:pt>
                      <c:pt idx="369">
                        <c:v>108.1877777777778</c:v>
                      </c:pt>
                      <c:pt idx="370">
                        <c:v>107.47222222222221</c:v>
                      </c:pt>
                      <c:pt idx="371">
                        <c:v>105.67666666666666</c:v>
                      </c:pt>
                      <c:pt idx="372">
                        <c:v>106.7811111111111</c:v>
                      </c:pt>
                      <c:pt idx="373">
                        <c:v>109.40111111111109</c:v>
                      </c:pt>
                      <c:pt idx="374">
                        <c:v>112.06444444444442</c:v>
                      </c:pt>
                      <c:pt idx="375">
                        <c:v>107.2811111111111</c:v>
                      </c:pt>
                      <c:pt idx="376">
                        <c:v>101.8388888888889</c:v>
                      </c:pt>
                      <c:pt idx="377">
                        <c:v>97.887777777777799</c:v>
                      </c:pt>
                      <c:pt idx="378">
                        <c:v>105.70222222222223</c:v>
                      </c:pt>
                      <c:pt idx="379">
                        <c:v>125.6922222222222</c:v>
                      </c:pt>
                      <c:pt idx="380">
                        <c:v>159.43111111111111</c:v>
                      </c:pt>
                      <c:pt idx="381">
                        <c:v>197.41444444444446</c:v>
                      </c:pt>
                      <c:pt idx="382">
                        <c:v>220.22555555555559</c:v>
                      </c:pt>
                      <c:pt idx="383">
                        <c:v>208.85444444444445</c:v>
                      </c:pt>
                      <c:pt idx="384">
                        <c:v>177.06777777777779</c:v>
                      </c:pt>
                      <c:pt idx="385">
                        <c:v>135.72666666666666</c:v>
                      </c:pt>
                      <c:pt idx="386">
                        <c:v>114.87777777777778</c:v>
                      </c:pt>
                      <c:pt idx="387">
                        <c:v>109.78666666666668</c:v>
                      </c:pt>
                      <c:pt idx="388">
                        <c:v>122.25777777777778</c:v>
                      </c:pt>
                      <c:pt idx="389">
                        <c:v>157.57333333333332</c:v>
                      </c:pt>
                      <c:pt idx="390">
                        <c:v>205.87444444444449</c:v>
                      </c:pt>
                      <c:pt idx="391">
                        <c:v>256.87777777777779</c:v>
                      </c:pt>
                      <c:pt idx="392">
                        <c:v>287.17888888888893</c:v>
                      </c:pt>
                      <c:pt idx="393">
                        <c:v>291.46777777777783</c:v>
                      </c:pt>
                      <c:pt idx="394">
                        <c:v>257.37555555555554</c:v>
                      </c:pt>
                      <c:pt idx="395">
                        <c:v>216.53555555555556</c:v>
                      </c:pt>
                      <c:pt idx="396">
                        <c:v>179.0255555555556</c:v>
                      </c:pt>
                      <c:pt idx="397">
                        <c:v>162.03</c:v>
                      </c:pt>
                      <c:pt idx="398">
                        <c:v>159.56888888888889</c:v>
                      </c:pt>
                      <c:pt idx="399">
                        <c:v>170.88666666666668</c:v>
                      </c:pt>
                      <c:pt idx="400">
                        <c:v>199.59555555555553</c:v>
                      </c:pt>
                      <c:pt idx="401">
                        <c:v>232.59444444444443</c:v>
                      </c:pt>
                      <c:pt idx="402">
                        <c:v>264.73555555555555</c:v>
                      </c:pt>
                      <c:pt idx="403">
                        <c:v>298.57111111111112</c:v>
                      </c:pt>
                      <c:pt idx="404">
                        <c:v>332.69777777777773</c:v>
                      </c:pt>
                      <c:pt idx="405">
                        <c:v>377.59333333333331</c:v>
                      </c:pt>
                      <c:pt idx="406">
                        <c:v>440.8533333333333</c:v>
                      </c:pt>
                      <c:pt idx="407">
                        <c:v>540.49444444444441</c:v>
                      </c:pt>
                      <c:pt idx="408">
                        <c:v>705.94777777777779</c:v>
                      </c:pt>
                      <c:pt idx="409">
                        <c:v>948.56888888888898</c:v>
                      </c:pt>
                      <c:pt idx="410">
                        <c:v>1359.7799999999997</c:v>
                      </c:pt>
                      <c:pt idx="411">
                        <c:v>1986.4688888888886</c:v>
                      </c:pt>
                      <c:pt idx="412">
                        <c:v>2817.5133333333338</c:v>
                      </c:pt>
                      <c:pt idx="413">
                        <c:v>3847.5911111111113</c:v>
                      </c:pt>
                      <c:pt idx="414">
                        <c:v>4418.4355555555558</c:v>
                      </c:pt>
                      <c:pt idx="415">
                        <c:v>4353.5133333333333</c:v>
                      </c:pt>
                      <c:pt idx="416">
                        <c:v>3262.3799999999997</c:v>
                      </c:pt>
                      <c:pt idx="417">
                        <c:v>1983.768888888889</c:v>
                      </c:pt>
                      <c:pt idx="418">
                        <c:v>1010.3577777777778</c:v>
                      </c:pt>
                      <c:pt idx="419">
                        <c:v>546.64666666666665</c:v>
                      </c:pt>
                      <c:pt idx="420">
                        <c:v>320.02111111111111</c:v>
                      </c:pt>
                      <c:pt idx="421">
                        <c:v>252.31444444444446</c:v>
                      </c:pt>
                      <c:pt idx="422">
                        <c:v>210.58888888888885</c:v>
                      </c:pt>
                      <c:pt idx="423">
                        <c:v>182.0922222222222</c:v>
                      </c:pt>
                      <c:pt idx="424">
                        <c:v>172.83444444444444</c:v>
                      </c:pt>
                      <c:pt idx="425">
                        <c:v>169.00666666666669</c:v>
                      </c:pt>
                      <c:pt idx="426">
                        <c:v>169.20888888888888</c:v>
                      </c:pt>
                      <c:pt idx="427">
                        <c:v>168.8977777777778</c:v>
                      </c:pt>
                      <c:pt idx="428">
                        <c:v>171.42111111111112</c:v>
                      </c:pt>
                      <c:pt idx="429">
                        <c:v>182.51555555555558</c:v>
                      </c:pt>
                      <c:pt idx="430">
                        <c:v>192.1</c:v>
                      </c:pt>
                      <c:pt idx="431">
                        <c:v>196.91111111111107</c:v>
                      </c:pt>
                      <c:pt idx="432">
                        <c:v>183.09333333333333</c:v>
                      </c:pt>
                      <c:pt idx="433">
                        <c:v>162.97666666666666</c:v>
                      </c:pt>
                      <c:pt idx="434">
                        <c:v>143.31777777777776</c:v>
                      </c:pt>
                      <c:pt idx="435">
                        <c:v>126.01666666666664</c:v>
                      </c:pt>
                      <c:pt idx="436">
                        <c:v>114.75333333333333</c:v>
                      </c:pt>
                      <c:pt idx="437">
                        <c:v>115.00888888888888</c:v>
                      </c:pt>
                      <c:pt idx="438">
                        <c:v>120.34555555555556</c:v>
                      </c:pt>
                      <c:pt idx="439">
                        <c:v>132.21111111111114</c:v>
                      </c:pt>
                      <c:pt idx="440">
                        <c:v>145.32222222222222</c:v>
                      </c:pt>
                      <c:pt idx="441">
                        <c:v>155.35000000000002</c:v>
                      </c:pt>
                      <c:pt idx="442">
                        <c:v>161.88333333333333</c:v>
                      </c:pt>
                      <c:pt idx="443">
                        <c:v>165.40000000000003</c:v>
                      </c:pt>
                      <c:pt idx="444">
                        <c:v>171.38111111111115</c:v>
                      </c:pt>
                      <c:pt idx="445">
                        <c:v>174.24333333333334</c:v>
                      </c:pt>
                      <c:pt idx="446">
                        <c:v>175.45555555555555</c:v>
                      </c:pt>
                      <c:pt idx="447">
                        <c:v>165.98555555555558</c:v>
                      </c:pt>
                      <c:pt idx="448">
                        <c:v>150.78777777777779</c:v>
                      </c:pt>
                      <c:pt idx="449">
                        <c:v>136.86999999999998</c:v>
                      </c:pt>
                      <c:pt idx="450">
                        <c:v>121.6922222222222</c:v>
                      </c:pt>
                      <c:pt idx="451">
                        <c:v>110.39666666666669</c:v>
                      </c:pt>
                      <c:pt idx="452">
                        <c:v>100.3411111111111</c:v>
                      </c:pt>
                      <c:pt idx="453">
                        <c:v>94.509999999999991</c:v>
                      </c:pt>
                      <c:pt idx="454">
                        <c:v>91.376666666666665</c:v>
                      </c:pt>
                      <c:pt idx="455">
                        <c:v>90.338888888888889</c:v>
                      </c:pt>
                      <c:pt idx="456">
                        <c:v>93.765555555555537</c:v>
                      </c:pt>
                      <c:pt idx="457">
                        <c:v>100.3411111111111</c:v>
                      </c:pt>
                      <c:pt idx="458">
                        <c:v>105.56222222222222</c:v>
                      </c:pt>
                      <c:pt idx="459">
                        <c:v>109.09333333333336</c:v>
                      </c:pt>
                      <c:pt idx="460">
                        <c:v>113.81444444444446</c:v>
                      </c:pt>
                      <c:pt idx="461">
                        <c:v>120.78444444444443</c:v>
                      </c:pt>
                      <c:pt idx="462">
                        <c:v>131.45777777777778</c:v>
                      </c:pt>
                      <c:pt idx="463">
                        <c:v>140.16</c:v>
                      </c:pt>
                      <c:pt idx="464">
                        <c:v>144.73333333333332</c:v>
                      </c:pt>
                      <c:pt idx="465">
                        <c:v>152.82222222222219</c:v>
                      </c:pt>
                      <c:pt idx="466">
                        <c:v>169.42444444444445</c:v>
                      </c:pt>
                      <c:pt idx="467">
                        <c:v>184.98888888888891</c:v>
                      </c:pt>
                      <c:pt idx="468">
                        <c:v>192.20777777777778</c:v>
                      </c:pt>
                      <c:pt idx="469">
                        <c:v>192.14222222222224</c:v>
                      </c:pt>
                      <c:pt idx="470">
                        <c:v>186.62333333333331</c:v>
                      </c:pt>
                      <c:pt idx="471">
                        <c:v>195.27444444444441</c:v>
                      </c:pt>
                      <c:pt idx="472">
                        <c:v>213.97000000000003</c:v>
                      </c:pt>
                      <c:pt idx="473">
                        <c:v>239.09333333333333</c:v>
                      </c:pt>
                      <c:pt idx="474">
                        <c:v>258.41444444444443</c:v>
                      </c:pt>
                      <c:pt idx="475">
                        <c:v>267.36222222222227</c:v>
                      </c:pt>
                      <c:pt idx="476">
                        <c:v>270.96444444444438</c:v>
                      </c:pt>
                      <c:pt idx="477">
                        <c:v>277.74222222222221</c:v>
                      </c:pt>
                      <c:pt idx="478">
                        <c:v>291.8677777777778</c:v>
                      </c:pt>
                      <c:pt idx="479">
                        <c:v>301.61333333333329</c:v>
                      </c:pt>
                      <c:pt idx="480">
                        <c:v>317.13000000000005</c:v>
                      </c:pt>
                      <c:pt idx="481">
                        <c:v>343.73222222222222</c:v>
                      </c:pt>
                      <c:pt idx="482">
                        <c:v>404.47999999999996</c:v>
                      </c:pt>
                      <c:pt idx="483">
                        <c:v>536.61777777777775</c:v>
                      </c:pt>
                      <c:pt idx="484">
                        <c:v>703.69888888888875</c:v>
                      </c:pt>
                      <c:pt idx="485">
                        <c:v>943.75777777777785</c:v>
                      </c:pt>
                      <c:pt idx="486">
                        <c:v>1188.2911111111109</c:v>
                      </c:pt>
                      <c:pt idx="487">
                        <c:v>1303.6688888888889</c:v>
                      </c:pt>
                      <c:pt idx="488">
                        <c:v>1160.5244444444445</c:v>
                      </c:pt>
                      <c:pt idx="489">
                        <c:v>876.62777777777774</c:v>
                      </c:pt>
                      <c:pt idx="490">
                        <c:v>542.64333333333332</c:v>
                      </c:pt>
                      <c:pt idx="491">
                        <c:v>325.1588888888889</c:v>
                      </c:pt>
                      <c:pt idx="492">
                        <c:v>223.32444444444445</c:v>
                      </c:pt>
                      <c:pt idx="493">
                        <c:v>187.42333333333332</c:v>
                      </c:pt>
                      <c:pt idx="494">
                        <c:v>165.41777777777776</c:v>
                      </c:pt>
                      <c:pt idx="495">
                        <c:v>151.15666666666667</c:v>
                      </c:pt>
                      <c:pt idx="496">
                        <c:v>142.40333333333334</c:v>
                      </c:pt>
                      <c:pt idx="497">
                        <c:v>141.82444444444445</c:v>
                      </c:pt>
                      <c:pt idx="498">
                        <c:v>156.1322222222222</c:v>
                      </c:pt>
                      <c:pt idx="499">
                        <c:v>174.0322222222222</c:v>
                      </c:pt>
                      <c:pt idx="500">
                        <c:v>188.27555555555557</c:v>
                      </c:pt>
                      <c:pt idx="501">
                        <c:v>193.48888888888891</c:v>
                      </c:pt>
                      <c:pt idx="502">
                        <c:v>178.48777777777778</c:v>
                      </c:pt>
                      <c:pt idx="503">
                        <c:v>159.20000000000002</c:v>
                      </c:pt>
                      <c:pt idx="504">
                        <c:v>136.38444444444448</c:v>
                      </c:pt>
                      <c:pt idx="505">
                        <c:v>125.05888888888887</c:v>
                      </c:pt>
                      <c:pt idx="506">
                        <c:v>117.29333333333334</c:v>
                      </c:pt>
                      <c:pt idx="507">
                        <c:v>114.83666666666666</c:v>
                      </c:pt>
                      <c:pt idx="508">
                        <c:v>114.48999999999997</c:v>
                      </c:pt>
                      <c:pt idx="509">
                        <c:v>116.56777777777779</c:v>
                      </c:pt>
                      <c:pt idx="510">
                        <c:v>123.60555555555557</c:v>
                      </c:pt>
                      <c:pt idx="511">
                        <c:v>131.45666666666662</c:v>
                      </c:pt>
                      <c:pt idx="512">
                        <c:v>137.69777777777776</c:v>
                      </c:pt>
                      <c:pt idx="513">
                        <c:v>142.98333333333332</c:v>
                      </c:pt>
                      <c:pt idx="514">
                        <c:v>144.79888888888885</c:v>
                      </c:pt>
                      <c:pt idx="515">
                        <c:v>148.4966666666667</c:v>
                      </c:pt>
                      <c:pt idx="516">
                        <c:v>151.29111111111112</c:v>
                      </c:pt>
                      <c:pt idx="517">
                        <c:v>150.44444444444446</c:v>
                      </c:pt>
                      <c:pt idx="518">
                        <c:v>149.91555555555553</c:v>
                      </c:pt>
                      <c:pt idx="519">
                        <c:v>148.33555555555554</c:v>
                      </c:pt>
                      <c:pt idx="520">
                        <c:v>149.02222222222221</c:v>
                      </c:pt>
                      <c:pt idx="521">
                        <c:v>155.33000000000001</c:v>
                      </c:pt>
                      <c:pt idx="522">
                        <c:v>161.13555555555556</c:v>
                      </c:pt>
                      <c:pt idx="523">
                        <c:v>163.45555555555555</c:v>
                      </c:pt>
                      <c:pt idx="524">
                        <c:v>149.82111111111109</c:v>
                      </c:pt>
                      <c:pt idx="525">
                        <c:v>135.55222222222221</c:v>
                      </c:pt>
                      <c:pt idx="526">
                        <c:v>127.56444444444446</c:v>
                      </c:pt>
                      <c:pt idx="527">
                        <c:v>129.4711111111111</c:v>
                      </c:pt>
                      <c:pt idx="528">
                        <c:v>136.74333333333334</c:v>
                      </c:pt>
                      <c:pt idx="529">
                        <c:v>147.87</c:v>
                      </c:pt>
                      <c:pt idx="530">
                        <c:v>156.20555555555555</c:v>
                      </c:pt>
                      <c:pt idx="531">
                        <c:v>158.50222222222223</c:v>
                      </c:pt>
                      <c:pt idx="532">
                        <c:v>162.50555555555553</c:v>
                      </c:pt>
                      <c:pt idx="533">
                        <c:v>164.39888888888888</c:v>
                      </c:pt>
                      <c:pt idx="534">
                        <c:v>163.64666666666668</c:v>
                      </c:pt>
                      <c:pt idx="535">
                        <c:v>160.88333333333335</c:v>
                      </c:pt>
                      <c:pt idx="536">
                        <c:v>154.73999999999998</c:v>
                      </c:pt>
                      <c:pt idx="537">
                        <c:v>151.80333333333331</c:v>
                      </c:pt>
                      <c:pt idx="538">
                        <c:v>153.95777777777775</c:v>
                      </c:pt>
                      <c:pt idx="539">
                        <c:v>154.10888888888891</c:v>
                      </c:pt>
                      <c:pt idx="540">
                        <c:v>154.10444444444445</c:v>
                      </c:pt>
                      <c:pt idx="541">
                        <c:v>156.55333333333337</c:v>
                      </c:pt>
                      <c:pt idx="542">
                        <c:v>160.71111111111111</c:v>
                      </c:pt>
                      <c:pt idx="543">
                        <c:v>168.65222222222224</c:v>
                      </c:pt>
                      <c:pt idx="544">
                        <c:v>175.92666666666665</c:v>
                      </c:pt>
                      <c:pt idx="545">
                        <c:v>184.03111111111116</c:v>
                      </c:pt>
                      <c:pt idx="546">
                        <c:v>189.19666666666672</c:v>
                      </c:pt>
                      <c:pt idx="547">
                        <c:v>187.33444444444444</c:v>
                      </c:pt>
                      <c:pt idx="548">
                        <c:v>175.1477777777778</c:v>
                      </c:pt>
                      <c:pt idx="549">
                        <c:v>159.75333333333336</c:v>
                      </c:pt>
                      <c:pt idx="550">
                        <c:v>145.5922222222222</c:v>
                      </c:pt>
                      <c:pt idx="551">
                        <c:v>133.61222222222219</c:v>
                      </c:pt>
                      <c:pt idx="552">
                        <c:v>126.5488888888889</c:v>
                      </c:pt>
                      <c:pt idx="553">
                        <c:v>119.76222222222219</c:v>
                      </c:pt>
                      <c:pt idx="554">
                        <c:v>119.89777777777779</c:v>
                      </c:pt>
                      <c:pt idx="555">
                        <c:v>135.54777777777778</c:v>
                      </c:pt>
                      <c:pt idx="556">
                        <c:v>170.14555555555555</c:v>
                      </c:pt>
                      <c:pt idx="557">
                        <c:v>217.33222222222221</c:v>
                      </c:pt>
                      <c:pt idx="558">
                        <c:v>250.90666666666667</c:v>
                      </c:pt>
                      <c:pt idx="559">
                        <c:v>249.3811111111111</c:v>
                      </c:pt>
                      <c:pt idx="560">
                        <c:v>233.38222222222223</c:v>
                      </c:pt>
                      <c:pt idx="561">
                        <c:v>217.33555555555554</c:v>
                      </c:pt>
                      <c:pt idx="562">
                        <c:v>210.57666666666668</c:v>
                      </c:pt>
                      <c:pt idx="563">
                        <c:v>206.02111111111108</c:v>
                      </c:pt>
                      <c:pt idx="564">
                        <c:v>201.57222222222222</c:v>
                      </c:pt>
                      <c:pt idx="565">
                        <c:v>200.9655555555556</c:v>
                      </c:pt>
                      <c:pt idx="566">
                        <c:v>213.95444444444442</c:v>
                      </c:pt>
                      <c:pt idx="567">
                        <c:v>234.61555555555552</c:v>
                      </c:pt>
                      <c:pt idx="568">
                        <c:v>261.77333333333337</c:v>
                      </c:pt>
                      <c:pt idx="569">
                        <c:v>282.21555555555551</c:v>
                      </c:pt>
                      <c:pt idx="570">
                        <c:v>299.00555555555553</c:v>
                      </c:pt>
                      <c:pt idx="571">
                        <c:v>328.63111111111112</c:v>
                      </c:pt>
                      <c:pt idx="572">
                        <c:v>370.92777777777775</c:v>
                      </c:pt>
                      <c:pt idx="573">
                        <c:v>389.99999999999994</c:v>
                      </c:pt>
                      <c:pt idx="574">
                        <c:v>384.17444444444442</c:v>
                      </c:pt>
                      <c:pt idx="575">
                        <c:v>325.8411111111111</c:v>
                      </c:pt>
                      <c:pt idx="576">
                        <c:v>261.51333333333332</c:v>
                      </c:pt>
                      <c:pt idx="577">
                        <c:v>213.69666666666672</c:v>
                      </c:pt>
                      <c:pt idx="578">
                        <c:v>175.34</c:v>
                      </c:pt>
                      <c:pt idx="579">
                        <c:v>155.05555555555551</c:v>
                      </c:pt>
                      <c:pt idx="580">
                        <c:v>145.20111111111112</c:v>
                      </c:pt>
                      <c:pt idx="581">
                        <c:v>139.03666666666666</c:v>
                      </c:pt>
                      <c:pt idx="582">
                        <c:v>135.95555555555555</c:v>
                      </c:pt>
                      <c:pt idx="583">
                        <c:v>137.11333333333332</c:v>
                      </c:pt>
                      <c:pt idx="584">
                        <c:v>138.76555555555555</c:v>
                      </c:pt>
                      <c:pt idx="585">
                        <c:v>142.70222222222222</c:v>
                      </c:pt>
                      <c:pt idx="586">
                        <c:v>146.69777777777776</c:v>
                      </c:pt>
                      <c:pt idx="587">
                        <c:v>150.38888888888889</c:v>
                      </c:pt>
                      <c:pt idx="588">
                        <c:v>154.93333333333337</c:v>
                      </c:pt>
                      <c:pt idx="589">
                        <c:v>156.52666666666667</c:v>
                      </c:pt>
                      <c:pt idx="590">
                        <c:v>159.56444444444443</c:v>
                      </c:pt>
                      <c:pt idx="591">
                        <c:v>161.04111111111112</c:v>
                      </c:pt>
                      <c:pt idx="592">
                        <c:v>163.3422222222222</c:v>
                      </c:pt>
                      <c:pt idx="593">
                        <c:v>158.55444444444444</c:v>
                      </c:pt>
                      <c:pt idx="594">
                        <c:v>156.46333333333334</c:v>
                      </c:pt>
                      <c:pt idx="595">
                        <c:v>156.7177777777778</c:v>
                      </c:pt>
                      <c:pt idx="596">
                        <c:v>159.29555555555555</c:v>
                      </c:pt>
                      <c:pt idx="597">
                        <c:v>163.63888888888889</c:v>
                      </c:pt>
                      <c:pt idx="598">
                        <c:v>167.14555555555555</c:v>
                      </c:pt>
                      <c:pt idx="599">
                        <c:v>169.98000000000005</c:v>
                      </c:pt>
                      <c:pt idx="600">
                        <c:v>182.34666666666666</c:v>
                      </c:pt>
                      <c:pt idx="601">
                        <c:v>234.27666666666664</c:v>
                      </c:pt>
                      <c:pt idx="602">
                        <c:v>365.57111111111112</c:v>
                      </c:pt>
                      <c:pt idx="603">
                        <c:v>505.71111111111105</c:v>
                      </c:pt>
                      <c:pt idx="604">
                        <c:v>575.49777777777774</c:v>
                      </c:pt>
                      <c:pt idx="605">
                        <c:v>552.75</c:v>
                      </c:pt>
                      <c:pt idx="606">
                        <c:v>429.90777777777777</c:v>
                      </c:pt>
                      <c:pt idx="607">
                        <c:v>316.1588888888889</c:v>
                      </c:pt>
                      <c:pt idx="608">
                        <c:v>255.76555555555558</c:v>
                      </c:pt>
                      <c:pt idx="609">
                        <c:v>215.96888888888884</c:v>
                      </c:pt>
                      <c:pt idx="610">
                        <c:v>199.51999999999998</c:v>
                      </c:pt>
                      <c:pt idx="611">
                        <c:v>190.40555555555557</c:v>
                      </c:pt>
                      <c:pt idx="612">
                        <c:v>186.96444444444447</c:v>
                      </c:pt>
                      <c:pt idx="613">
                        <c:v>194.31333333333336</c:v>
                      </c:pt>
                      <c:pt idx="614">
                        <c:v>208.64888888888882</c:v>
                      </c:pt>
                      <c:pt idx="615">
                        <c:v>230.46000000000004</c:v>
                      </c:pt>
                      <c:pt idx="616">
                        <c:v>267.81444444444446</c:v>
                      </c:pt>
                      <c:pt idx="617">
                        <c:v>300.6588888888889</c:v>
                      </c:pt>
                      <c:pt idx="618">
                        <c:v>325.88333333333338</c:v>
                      </c:pt>
                      <c:pt idx="619">
                        <c:v>305.61777777777775</c:v>
                      </c:pt>
                      <c:pt idx="620">
                        <c:v>262.73555555555555</c:v>
                      </c:pt>
                      <c:pt idx="621">
                        <c:v>223.86444444444442</c:v>
                      </c:pt>
                      <c:pt idx="622">
                        <c:v>196.79444444444448</c:v>
                      </c:pt>
                      <c:pt idx="623">
                        <c:v>205.2211111111111</c:v>
                      </c:pt>
                      <c:pt idx="624">
                        <c:v>219.01444444444442</c:v>
                      </c:pt>
                      <c:pt idx="625">
                        <c:v>229.16555555555553</c:v>
                      </c:pt>
                      <c:pt idx="626">
                        <c:v>231.48888888888891</c:v>
                      </c:pt>
                      <c:pt idx="627">
                        <c:v>221.20444444444448</c:v>
                      </c:pt>
                      <c:pt idx="628">
                        <c:v>207.71444444444444</c:v>
                      </c:pt>
                      <c:pt idx="629">
                        <c:v>197.66777777777779</c:v>
                      </c:pt>
                      <c:pt idx="630">
                        <c:v>197.7166666666667</c:v>
                      </c:pt>
                      <c:pt idx="631">
                        <c:v>210.45666666666668</c:v>
                      </c:pt>
                      <c:pt idx="632">
                        <c:v>245.08333333333334</c:v>
                      </c:pt>
                      <c:pt idx="633">
                        <c:v>287.17111111111109</c:v>
                      </c:pt>
                      <c:pt idx="634">
                        <c:v>311.45222222222219</c:v>
                      </c:pt>
                      <c:pt idx="635">
                        <c:v>314.26444444444451</c:v>
                      </c:pt>
                      <c:pt idx="636">
                        <c:v>279.17111111111109</c:v>
                      </c:pt>
                      <c:pt idx="637">
                        <c:v>243.64111111111109</c:v>
                      </c:pt>
                      <c:pt idx="638">
                        <c:v>219.5922222222222</c:v>
                      </c:pt>
                      <c:pt idx="639">
                        <c:v>199.19222222222223</c:v>
                      </c:pt>
                      <c:pt idx="640">
                        <c:v>192.32222222222222</c:v>
                      </c:pt>
                      <c:pt idx="641">
                        <c:v>190.71666666666667</c:v>
                      </c:pt>
                      <c:pt idx="642">
                        <c:v>202.57777777777778</c:v>
                      </c:pt>
                      <c:pt idx="643">
                        <c:v>214</c:v>
                      </c:pt>
                      <c:pt idx="644">
                        <c:v>219.62</c:v>
                      </c:pt>
                      <c:pt idx="645">
                        <c:v>222.55555555555557</c:v>
                      </c:pt>
                      <c:pt idx="646">
                        <c:v>224.2822222222222</c:v>
                      </c:pt>
                      <c:pt idx="647">
                        <c:v>220.73222222222225</c:v>
                      </c:pt>
                      <c:pt idx="648">
                        <c:v>206.24666666666664</c:v>
                      </c:pt>
                      <c:pt idx="649">
                        <c:v>185.01666666666665</c:v>
                      </c:pt>
                      <c:pt idx="650">
                        <c:v>167.79888888888891</c:v>
                      </c:pt>
                      <c:pt idx="651">
                        <c:v>160.74777777777777</c:v>
                      </c:pt>
                      <c:pt idx="652">
                        <c:v>163.30888888888887</c:v>
                      </c:pt>
                      <c:pt idx="653">
                        <c:v>167.51888888888885</c:v>
                      </c:pt>
                      <c:pt idx="654">
                        <c:v>168.09444444444443</c:v>
                      </c:pt>
                      <c:pt idx="655">
                        <c:v>166.70888888888891</c:v>
                      </c:pt>
                      <c:pt idx="656">
                        <c:v>160.84222222222226</c:v>
                      </c:pt>
                      <c:pt idx="657">
                        <c:v>154.28555555555556</c:v>
                      </c:pt>
                      <c:pt idx="658">
                        <c:v>150.68555555555557</c:v>
                      </c:pt>
                      <c:pt idx="659">
                        <c:v>159.60222222222222</c:v>
                      </c:pt>
                      <c:pt idx="660">
                        <c:v>169.29444444444442</c:v>
                      </c:pt>
                      <c:pt idx="661">
                        <c:v>174.10777777777776</c:v>
                      </c:pt>
                      <c:pt idx="662">
                        <c:v>173.11111111111109</c:v>
                      </c:pt>
                      <c:pt idx="663">
                        <c:v>166.88333333333335</c:v>
                      </c:pt>
                      <c:pt idx="664">
                        <c:v>168.58666666666667</c:v>
                      </c:pt>
                      <c:pt idx="665">
                        <c:v>169.17555555555558</c:v>
                      </c:pt>
                      <c:pt idx="666">
                        <c:v>166.31222222222223</c:v>
                      </c:pt>
                      <c:pt idx="667">
                        <c:v>162.81333333333333</c:v>
                      </c:pt>
                      <c:pt idx="668">
                        <c:v>159.87888888888889</c:v>
                      </c:pt>
                      <c:pt idx="669">
                        <c:v>168.78666666666666</c:v>
                      </c:pt>
                      <c:pt idx="670">
                        <c:v>177.94555555555553</c:v>
                      </c:pt>
                      <c:pt idx="671">
                        <c:v>176.83555555555554</c:v>
                      </c:pt>
                      <c:pt idx="672">
                        <c:v>169.38888888888889</c:v>
                      </c:pt>
                      <c:pt idx="673">
                        <c:v>166.04333333333332</c:v>
                      </c:pt>
                      <c:pt idx="674">
                        <c:v>172.90555555555557</c:v>
                      </c:pt>
                      <c:pt idx="675">
                        <c:v>199.23666666666668</c:v>
                      </c:pt>
                      <c:pt idx="676">
                        <c:v>224.80222222222224</c:v>
                      </c:pt>
                      <c:pt idx="677">
                        <c:v>222.05222222222221</c:v>
                      </c:pt>
                      <c:pt idx="678">
                        <c:v>207.79111111111106</c:v>
                      </c:pt>
                      <c:pt idx="679">
                        <c:v>176.56444444444446</c:v>
                      </c:pt>
                      <c:pt idx="680">
                        <c:v>151.60666666666665</c:v>
                      </c:pt>
                      <c:pt idx="681">
                        <c:v>144.75000000000003</c:v>
                      </c:pt>
                      <c:pt idx="682">
                        <c:v>146.37000000000003</c:v>
                      </c:pt>
                      <c:pt idx="683">
                        <c:v>163.94777777777776</c:v>
                      </c:pt>
                      <c:pt idx="684">
                        <c:v>181.08111111111111</c:v>
                      </c:pt>
                      <c:pt idx="685">
                        <c:v>180.67444444444445</c:v>
                      </c:pt>
                      <c:pt idx="686">
                        <c:v>172.85777777777776</c:v>
                      </c:pt>
                      <c:pt idx="687">
                        <c:v>161.7788888888889</c:v>
                      </c:pt>
                      <c:pt idx="688">
                        <c:v>154.38222222222223</c:v>
                      </c:pt>
                      <c:pt idx="689">
                        <c:v>158.44777777777779</c:v>
                      </c:pt>
                      <c:pt idx="690">
                        <c:v>160.38555555555556</c:v>
                      </c:pt>
                      <c:pt idx="691">
                        <c:v>157.85222222222225</c:v>
                      </c:pt>
                      <c:pt idx="692">
                        <c:v>151.75666666666669</c:v>
                      </c:pt>
                      <c:pt idx="693">
                        <c:v>151.3688888888889</c:v>
                      </c:pt>
                      <c:pt idx="694">
                        <c:v>149.43111111111111</c:v>
                      </c:pt>
                      <c:pt idx="695">
                        <c:v>147.86444444444442</c:v>
                      </c:pt>
                      <c:pt idx="696">
                        <c:v>145.62444444444441</c:v>
                      </c:pt>
                      <c:pt idx="697">
                        <c:v>152.90333333333334</c:v>
                      </c:pt>
                      <c:pt idx="698">
                        <c:v>162.38777777777776</c:v>
                      </c:pt>
                      <c:pt idx="699">
                        <c:v>167.75888888888889</c:v>
                      </c:pt>
                      <c:pt idx="700">
                        <c:v>168.94777777777779</c:v>
                      </c:pt>
                      <c:pt idx="701">
                        <c:v>171.85777777777776</c:v>
                      </c:pt>
                      <c:pt idx="702">
                        <c:v>176.82111111111112</c:v>
                      </c:pt>
                      <c:pt idx="703">
                        <c:v>182.47888888888892</c:v>
                      </c:pt>
                      <c:pt idx="704">
                        <c:v>184.34444444444443</c:v>
                      </c:pt>
                      <c:pt idx="705">
                        <c:v>182.9077777777778</c:v>
                      </c:pt>
                      <c:pt idx="706">
                        <c:v>182.36111111111109</c:v>
                      </c:pt>
                      <c:pt idx="707">
                        <c:v>191.6922222222222</c:v>
                      </c:pt>
                      <c:pt idx="708">
                        <c:v>205.03666666666672</c:v>
                      </c:pt>
                      <c:pt idx="709">
                        <c:v>216.28555555555556</c:v>
                      </c:pt>
                      <c:pt idx="710">
                        <c:v>218.44111111111116</c:v>
                      </c:pt>
                      <c:pt idx="711">
                        <c:v>219.2511111111111</c:v>
                      </c:pt>
                      <c:pt idx="712">
                        <c:v>218.0922222222222</c:v>
                      </c:pt>
                      <c:pt idx="713">
                        <c:v>213.60222222222225</c:v>
                      </c:pt>
                      <c:pt idx="714">
                        <c:v>206.84555555555553</c:v>
                      </c:pt>
                      <c:pt idx="715">
                        <c:v>204.4077777777778</c:v>
                      </c:pt>
                      <c:pt idx="716">
                        <c:v>205.58222222222221</c:v>
                      </c:pt>
                      <c:pt idx="717">
                        <c:v>202.8522222222222</c:v>
                      </c:pt>
                      <c:pt idx="718">
                        <c:v>185.73555555555558</c:v>
                      </c:pt>
                      <c:pt idx="719">
                        <c:v>165.06777777777776</c:v>
                      </c:pt>
                      <c:pt idx="720">
                        <c:v>152.5577777777778</c:v>
                      </c:pt>
                      <c:pt idx="721">
                        <c:v>144.70777777777775</c:v>
                      </c:pt>
                      <c:pt idx="722">
                        <c:v>149.27555555555557</c:v>
                      </c:pt>
                      <c:pt idx="723">
                        <c:v>153.22444444444443</c:v>
                      </c:pt>
                      <c:pt idx="724">
                        <c:v>155.77333333333337</c:v>
                      </c:pt>
                      <c:pt idx="725">
                        <c:v>153.94666666666669</c:v>
                      </c:pt>
                      <c:pt idx="726">
                        <c:v>146.13888888888889</c:v>
                      </c:pt>
                      <c:pt idx="727">
                        <c:v>137.57666666666668</c:v>
                      </c:pt>
                      <c:pt idx="728">
                        <c:v>138.6</c:v>
                      </c:pt>
                      <c:pt idx="729">
                        <c:v>144.46333333333331</c:v>
                      </c:pt>
                      <c:pt idx="730">
                        <c:v>152.1022222222222</c:v>
                      </c:pt>
                      <c:pt idx="731">
                        <c:v>153.93333333333331</c:v>
                      </c:pt>
                      <c:pt idx="732">
                        <c:v>148.76777777777775</c:v>
                      </c:pt>
                      <c:pt idx="733">
                        <c:v>146.74777777777777</c:v>
                      </c:pt>
                      <c:pt idx="734">
                        <c:v>150.04999999999998</c:v>
                      </c:pt>
                      <c:pt idx="735">
                        <c:v>152.43555555555554</c:v>
                      </c:pt>
                      <c:pt idx="736">
                        <c:v>150.1866666666667</c:v>
                      </c:pt>
                      <c:pt idx="737">
                        <c:v>143.82666666666668</c:v>
                      </c:pt>
                      <c:pt idx="738">
                        <c:v>136.92333333333332</c:v>
                      </c:pt>
                      <c:pt idx="739">
                        <c:v>136.88666666666666</c:v>
                      </c:pt>
                      <c:pt idx="740">
                        <c:v>138.9722222222222</c:v>
                      </c:pt>
                      <c:pt idx="741">
                        <c:v>150.24555555555557</c:v>
                      </c:pt>
                      <c:pt idx="742">
                        <c:v>161.25</c:v>
                      </c:pt>
                      <c:pt idx="743">
                        <c:v>162.74777777777774</c:v>
                      </c:pt>
                      <c:pt idx="744">
                        <c:v>159.67777777777778</c:v>
                      </c:pt>
                      <c:pt idx="745">
                        <c:v>142.32111111111109</c:v>
                      </c:pt>
                      <c:pt idx="746">
                        <c:v>125.9222222222222</c:v>
                      </c:pt>
                      <c:pt idx="747">
                        <c:v>114.12777777777778</c:v>
                      </c:pt>
                      <c:pt idx="748">
                        <c:v>113.30000000000003</c:v>
                      </c:pt>
                      <c:pt idx="749">
                        <c:v>131.42777777777781</c:v>
                      </c:pt>
                      <c:pt idx="750">
                        <c:v>152.26</c:v>
                      </c:pt>
                      <c:pt idx="751">
                        <c:v>171.46111111111111</c:v>
                      </c:pt>
                      <c:pt idx="752">
                        <c:v>185.94888888888889</c:v>
                      </c:pt>
                      <c:pt idx="753">
                        <c:v>194.09333333333333</c:v>
                      </c:pt>
                      <c:pt idx="754">
                        <c:v>198.92222222222222</c:v>
                      </c:pt>
                      <c:pt idx="755">
                        <c:v>193.01555555555555</c:v>
                      </c:pt>
                      <c:pt idx="756">
                        <c:v>184.79222222222222</c:v>
                      </c:pt>
                      <c:pt idx="757">
                        <c:v>177.34000000000003</c:v>
                      </c:pt>
                      <c:pt idx="758">
                        <c:v>177.38000000000002</c:v>
                      </c:pt>
                      <c:pt idx="759">
                        <c:v>174.2822222222222</c:v>
                      </c:pt>
                      <c:pt idx="760">
                        <c:v>166.40333333333334</c:v>
                      </c:pt>
                      <c:pt idx="761">
                        <c:v>158.15333333333334</c:v>
                      </c:pt>
                      <c:pt idx="762">
                        <c:v>160.72777777777776</c:v>
                      </c:pt>
                      <c:pt idx="763">
                        <c:v>165.0311111111111</c:v>
                      </c:pt>
                      <c:pt idx="764">
                        <c:v>167.97777777777779</c:v>
                      </c:pt>
                      <c:pt idx="765">
                        <c:v>168.45444444444448</c:v>
                      </c:pt>
                      <c:pt idx="766">
                        <c:v>173.55888888888887</c:v>
                      </c:pt>
                      <c:pt idx="767">
                        <c:v>186.30444444444444</c:v>
                      </c:pt>
                      <c:pt idx="768">
                        <c:v>197.42888888888888</c:v>
                      </c:pt>
                      <c:pt idx="769">
                        <c:v>191.1877777777778</c:v>
                      </c:pt>
                      <c:pt idx="770">
                        <c:v>181.07111111111112</c:v>
                      </c:pt>
                      <c:pt idx="771">
                        <c:v>169.59777777777779</c:v>
                      </c:pt>
                      <c:pt idx="772">
                        <c:v>166.68111111111108</c:v>
                      </c:pt>
                      <c:pt idx="773">
                        <c:v>172.57555555555555</c:v>
                      </c:pt>
                      <c:pt idx="774">
                        <c:v>177.99555555555557</c:v>
                      </c:pt>
                      <c:pt idx="775">
                        <c:v>178.48444444444442</c:v>
                      </c:pt>
                      <c:pt idx="776">
                        <c:v>177.09333333333333</c:v>
                      </c:pt>
                      <c:pt idx="777">
                        <c:v>177.80444444444444</c:v>
                      </c:pt>
                      <c:pt idx="778">
                        <c:v>180.87111111111108</c:v>
                      </c:pt>
                      <c:pt idx="779">
                        <c:v>177.16444444444446</c:v>
                      </c:pt>
                      <c:pt idx="780">
                        <c:v>175.68999999999997</c:v>
                      </c:pt>
                      <c:pt idx="781">
                        <c:v>172.51222222222222</c:v>
                      </c:pt>
                      <c:pt idx="782">
                        <c:v>170.56666666666669</c:v>
                      </c:pt>
                      <c:pt idx="783">
                        <c:v>165.04444444444445</c:v>
                      </c:pt>
                      <c:pt idx="784">
                        <c:v>162.33111111111114</c:v>
                      </c:pt>
                      <c:pt idx="785">
                        <c:v>166.96222222222224</c:v>
                      </c:pt>
                      <c:pt idx="786">
                        <c:v>175.07111111111112</c:v>
                      </c:pt>
                      <c:pt idx="787">
                        <c:v>175.98111111111112</c:v>
                      </c:pt>
                      <c:pt idx="788">
                        <c:v>171.99444444444444</c:v>
                      </c:pt>
                      <c:pt idx="789">
                        <c:v>165.62444444444444</c:v>
                      </c:pt>
                      <c:pt idx="790">
                        <c:v>161.02000000000001</c:v>
                      </c:pt>
                      <c:pt idx="791">
                        <c:v>162.12111111111111</c:v>
                      </c:pt>
                      <c:pt idx="792">
                        <c:v>172.09666666666666</c:v>
                      </c:pt>
                      <c:pt idx="793">
                        <c:v>189.41</c:v>
                      </c:pt>
                      <c:pt idx="794">
                        <c:v>200.79999999999998</c:v>
                      </c:pt>
                      <c:pt idx="795">
                        <c:v>199.45888888888894</c:v>
                      </c:pt>
                      <c:pt idx="796">
                        <c:v>184.4077777777778</c:v>
                      </c:pt>
                      <c:pt idx="797">
                        <c:v>173.79333333333332</c:v>
                      </c:pt>
                      <c:pt idx="798">
                        <c:v>170.68888888888887</c:v>
                      </c:pt>
                      <c:pt idx="799">
                        <c:v>162.31444444444446</c:v>
                      </c:pt>
                      <c:pt idx="800">
                        <c:v>145.78555555555553</c:v>
                      </c:pt>
                      <c:pt idx="801">
                        <c:v>137.80222222222224</c:v>
                      </c:pt>
                      <c:pt idx="802">
                        <c:v>136.20111111111109</c:v>
                      </c:pt>
                      <c:pt idx="803">
                        <c:v>148.53666666666666</c:v>
                      </c:pt>
                      <c:pt idx="804">
                        <c:v>160.91777777777776</c:v>
                      </c:pt>
                      <c:pt idx="805">
                        <c:v>170.54999999999998</c:v>
                      </c:pt>
                      <c:pt idx="806">
                        <c:v>176.31000000000003</c:v>
                      </c:pt>
                      <c:pt idx="807">
                        <c:v>177.08333333333334</c:v>
                      </c:pt>
                      <c:pt idx="808">
                        <c:v>177.88333333333335</c:v>
                      </c:pt>
                      <c:pt idx="809">
                        <c:v>175.82222222222222</c:v>
                      </c:pt>
                      <c:pt idx="810">
                        <c:v>164.0022222222222</c:v>
                      </c:pt>
                      <c:pt idx="811">
                        <c:v>147.09555555555559</c:v>
                      </c:pt>
                      <c:pt idx="812">
                        <c:v>134.14666666666665</c:v>
                      </c:pt>
                      <c:pt idx="813">
                        <c:v>130.26</c:v>
                      </c:pt>
                      <c:pt idx="814">
                        <c:v>135.96999999999997</c:v>
                      </c:pt>
                      <c:pt idx="815">
                        <c:v>146.9122222222222</c:v>
                      </c:pt>
                      <c:pt idx="816">
                        <c:v>157.10888888888886</c:v>
                      </c:pt>
                      <c:pt idx="817">
                        <c:v>166.2222222222222</c:v>
                      </c:pt>
                      <c:pt idx="818">
                        <c:v>170.18999999999997</c:v>
                      </c:pt>
                      <c:pt idx="819">
                        <c:v>166.46111111111114</c:v>
                      </c:pt>
                      <c:pt idx="820">
                        <c:v>158.05888888888887</c:v>
                      </c:pt>
                      <c:pt idx="821">
                        <c:v>150.06222222222223</c:v>
                      </c:pt>
                      <c:pt idx="822">
                        <c:v>148.23111111111112</c:v>
                      </c:pt>
                      <c:pt idx="823">
                        <c:v>147.78222222222223</c:v>
                      </c:pt>
                      <c:pt idx="824">
                        <c:v>152.41888888888892</c:v>
                      </c:pt>
                      <c:pt idx="825">
                        <c:v>160.76666666666668</c:v>
                      </c:pt>
                      <c:pt idx="826">
                        <c:v>169.10111111111112</c:v>
                      </c:pt>
                      <c:pt idx="827">
                        <c:v>172.34666666666666</c:v>
                      </c:pt>
                      <c:pt idx="828">
                        <c:v>168.44111111111113</c:v>
                      </c:pt>
                      <c:pt idx="829">
                        <c:v>157.37222222222226</c:v>
                      </c:pt>
                      <c:pt idx="830">
                        <c:v>144.7533333333333</c:v>
                      </c:pt>
                      <c:pt idx="831">
                        <c:v>134.14888888888893</c:v>
                      </c:pt>
                      <c:pt idx="832">
                        <c:v>128.81111111111113</c:v>
                      </c:pt>
                      <c:pt idx="833">
                        <c:v>136.22444444444443</c:v>
                      </c:pt>
                      <c:pt idx="834">
                        <c:v>156.36111111111114</c:v>
                      </c:pt>
                      <c:pt idx="835">
                        <c:v>177.84555555555553</c:v>
                      </c:pt>
                      <c:pt idx="836">
                        <c:v>188.06333333333336</c:v>
                      </c:pt>
                      <c:pt idx="837">
                        <c:v>183.06777777777779</c:v>
                      </c:pt>
                      <c:pt idx="838">
                        <c:v>171.4422222222222</c:v>
                      </c:pt>
                      <c:pt idx="839">
                        <c:v>156.60222222222222</c:v>
                      </c:pt>
                      <c:pt idx="840">
                        <c:v>143.64444444444442</c:v>
                      </c:pt>
                      <c:pt idx="841">
                        <c:v>137.73111111111112</c:v>
                      </c:pt>
                      <c:pt idx="842">
                        <c:v>134.44777777777779</c:v>
                      </c:pt>
                      <c:pt idx="843">
                        <c:v>142.41444444444446</c:v>
                      </c:pt>
                      <c:pt idx="844">
                        <c:v>154.22777777777779</c:v>
                      </c:pt>
                      <c:pt idx="845">
                        <c:v>166.67555555555558</c:v>
                      </c:pt>
                      <c:pt idx="846">
                        <c:v>168.24777777777777</c:v>
                      </c:pt>
                      <c:pt idx="847">
                        <c:v>163.14666666666665</c:v>
                      </c:pt>
                      <c:pt idx="848">
                        <c:v>160.40111111111111</c:v>
                      </c:pt>
                      <c:pt idx="849">
                        <c:v>161.28666666666669</c:v>
                      </c:pt>
                      <c:pt idx="850">
                        <c:v>162.22555555555559</c:v>
                      </c:pt>
                      <c:pt idx="851">
                        <c:v>150.71222222222221</c:v>
                      </c:pt>
                      <c:pt idx="852">
                        <c:v>133.9677777777778</c:v>
                      </c:pt>
                      <c:pt idx="853">
                        <c:v>124.15888888888888</c:v>
                      </c:pt>
                      <c:pt idx="854">
                        <c:v>129.57333333333335</c:v>
                      </c:pt>
                      <c:pt idx="855">
                        <c:v>148.19777777777776</c:v>
                      </c:pt>
                      <c:pt idx="856">
                        <c:v>160.37111111111113</c:v>
                      </c:pt>
                      <c:pt idx="857">
                        <c:v>166.74777777777777</c:v>
                      </c:pt>
                      <c:pt idx="858">
                        <c:v>157.48111111111112</c:v>
                      </c:pt>
                      <c:pt idx="859">
                        <c:v>143.28444444444443</c:v>
                      </c:pt>
                      <c:pt idx="860">
                        <c:v>125.17777777777781</c:v>
                      </c:pt>
                      <c:pt idx="861">
                        <c:v>107.93777777777778</c:v>
                      </c:pt>
                      <c:pt idx="862">
                        <c:v>93.958888888888893</c:v>
                      </c:pt>
                      <c:pt idx="863">
                        <c:v>88.554444444444457</c:v>
                      </c:pt>
                      <c:pt idx="864">
                        <c:v>94.719999999999985</c:v>
                      </c:pt>
                      <c:pt idx="865">
                        <c:v>108.34555555555555</c:v>
                      </c:pt>
                      <c:pt idx="866">
                        <c:v>118.31777777777778</c:v>
                      </c:pt>
                      <c:pt idx="867">
                        <c:v>118.28333333333335</c:v>
                      </c:pt>
                      <c:pt idx="868">
                        <c:v>107.06888888888886</c:v>
                      </c:pt>
                      <c:pt idx="869">
                        <c:v>101.49666666666667</c:v>
                      </c:pt>
                      <c:pt idx="870">
                        <c:v>103.04888888888888</c:v>
                      </c:pt>
                      <c:pt idx="871">
                        <c:v>114.0577777777778</c:v>
                      </c:pt>
                      <c:pt idx="872">
                        <c:v>116.40777777777777</c:v>
                      </c:pt>
                      <c:pt idx="873">
                        <c:v>110.47222222222221</c:v>
                      </c:pt>
                      <c:pt idx="874">
                        <c:v>109.2033333333333</c:v>
                      </c:pt>
                      <c:pt idx="875">
                        <c:v>122.54555555555555</c:v>
                      </c:pt>
                      <c:pt idx="876">
                        <c:v>139.46555555555557</c:v>
                      </c:pt>
                      <c:pt idx="877">
                        <c:v>146.69999999999999</c:v>
                      </c:pt>
                      <c:pt idx="878">
                        <c:v>138.10111111111109</c:v>
                      </c:pt>
                      <c:pt idx="879">
                        <c:v>124.77444444444446</c:v>
                      </c:pt>
                      <c:pt idx="880">
                        <c:v>109.82444444444444</c:v>
                      </c:pt>
                      <c:pt idx="881">
                        <c:v>93.125555555555593</c:v>
                      </c:pt>
                      <c:pt idx="882">
                        <c:v>82.338888888888889</c:v>
                      </c:pt>
                      <c:pt idx="883">
                        <c:v>78.484444444444435</c:v>
                      </c:pt>
                      <c:pt idx="884">
                        <c:v>82.276666666666671</c:v>
                      </c:pt>
                      <c:pt idx="885">
                        <c:v>86.755555555555546</c:v>
                      </c:pt>
                      <c:pt idx="886">
                        <c:v>91.514444444444464</c:v>
                      </c:pt>
                      <c:pt idx="887">
                        <c:v>96.621111111111119</c:v>
                      </c:pt>
                      <c:pt idx="888">
                        <c:v>100.87666666666667</c:v>
                      </c:pt>
                      <c:pt idx="889">
                        <c:v>94.145555555555575</c:v>
                      </c:pt>
                      <c:pt idx="890">
                        <c:v>90.022222222222197</c:v>
                      </c:pt>
                      <c:pt idx="891">
                        <c:v>86.37</c:v>
                      </c:pt>
                      <c:pt idx="892">
                        <c:v>82.858888888888899</c:v>
                      </c:pt>
                      <c:pt idx="893">
                        <c:v>76.094444444444434</c:v>
                      </c:pt>
                      <c:pt idx="894">
                        <c:v>71.571111111111136</c:v>
                      </c:pt>
                      <c:pt idx="895">
                        <c:v>81.644444444444446</c:v>
                      </c:pt>
                      <c:pt idx="896">
                        <c:v>94.991111111111081</c:v>
                      </c:pt>
                      <c:pt idx="897">
                        <c:v>109.78111111111112</c:v>
                      </c:pt>
                      <c:pt idx="898">
                        <c:v>115.85888888888887</c:v>
                      </c:pt>
                      <c:pt idx="899">
                        <c:v>116.11222222222223</c:v>
                      </c:pt>
                      <c:pt idx="900">
                        <c:v>100.77111111111113</c:v>
                      </c:pt>
                      <c:pt idx="901">
                        <c:v>83.728888888888903</c:v>
                      </c:pt>
                      <c:pt idx="902">
                        <c:v>76.003333333333288</c:v>
                      </c:pt>
                      <c:pt idx="903">
                        <c:v>77.193333333333285</c:v>
                      </c:pt>
                      <c:pt idx="904">
                        <c:v>81.971111111111114</c:v>
                      </c:pt>
                      <c:pt idx="905">
                        <c:v>83.938888888888897</c:v>
                      </c:pt>
                      <c:pt idx="906">
                        <c:v>87.524444444444441</c:v>
                      </c:pt>
                      <c:pt idx="907">
                        <c:v>92.363333333333301</c:v>
                      </c:pt>
                      <c:pt idx="908">
                        <c:v>90.472222222222229</c:v>
                      </c:pt>
                      <c:pt idx="909">
                        <c:v>81.255555555555574</c:v>
                      </c:pt>
                      <c:pt idx="910">
                        <c:v>72.137777777777771</c:v>
                      </c:pt>
                      <c:pt idx="911">
                        <c:v>70.718888888888884</c:v>
                      </c:pt>
                      <c:pt idx="912">
                        <c:v>72.057777777777758</c:v>
                      </c:pt>
                      <c:pt idx="913">
                        <c:v>68.15333333333335</c:v>
                      </c:pt>
                      <c:pt idx="914">
                        <c:v>58.749999999999979</c:v>
                      </c:pt>
                      <c:pt idx="915">
                        <c:v>57.3188888888889</c:v>
                      </c:pt>
                      <c:pt idx="916">
                        <c:v>61.011111111111141</c:v>
                      </c:pt>
                      <c:pt idx="917">
                        <c:v>65.541111111111135</c:v>
                      </c:pt>
                      <c:pt idx="918">
                        <c:v>71.528888888888901</c:v>
                      </c:pt>
                      <c:pt idx="919">
                        <c:v>74.674444444444433</c:v>
                      </c:pt>
                      <c:pt idx="920">
                        <c:v>76.382222222222239</c:v>
                      </c:pt>
                      <c:pt idx="921">
                        <c:v>69.1388888888889</c:v>
                      </c:pt>
                      <c:pt idx="922">
                        <c:v>56.606666666666626</c:v>
                      </c:pt>
                      <c:pt idx="923">
                        <c:v>53.4</c:v>
                      </c:pt>
                      <c:pt idx="924">
                        <c:v>54.531111111111102</c:v>
                      </c:pt>
                      <c:pt idx="925">
                        <c:v>64.74666666666667</c:v>
                      </c:pt>
                      <c:pt idx="926">
                        <c:v>69.917777777777772</c:v>
                      </c:pt>
                      <c:pt idx="927">
                        <c:v>69.077777777777769</c:v>
                      </c:pt>
                      <c:pt idx="928">
                        <c:v>62.802222222222213</c:v>
                      </c:pt>
                      <c:pt idx="929">
                        <c:v>57.26666666666663</c:v>
                      </c:pt>
                      <c:pt idx="930">
                        <c:v>58.116666666666674</c:v>
                      </c:pt>
                      <c:pt idx="931">
                        <c:v>65.3611111111111</c:v>
                      </c:pt>
                      <c:pt idx="932">
                        <c:v>69.223333333333343</c:v>
                      </c:pt>
                      <c:pt idx="933">
                        <c:v>69.359999999999957</c:v>
                      </c:pt>
                      <c:pt idx="934">
                        <c:v>70.509999999999991</c:v>
                      </c:pt>
                      <c:pt idx="935">
                        <c:v>72.745555555555555</c:v>
                      </c:pt>
                      <c:pt idx="936">
                        <c:v>72.911111111111111</c:v>
                      </c:pt>
                      <c:pt idx="937">
                        <c:v>76.015555555555565</c:v>
                      </c:pt>
                      <c:pt idx="938">
                        <c:v>77.082222222222242</c:v>
                      </c:pt>
                      <c:pt idx="939">
                        <c:v>75.313333333333347</c:v>
                      </c:pt>
                      <c:pt idx="940">
                        <c:v>83.864444444444445</c:v>
                      </c:pt>
                      <c:pt idx="941">
                        <c:v>179.22333333333336</c:v>
                      </c:pt>
                      <c:pt idx="942">
                        <c:v>737.0866666666667</c:v>
                      </c:pt>
                      <c:pt idx="943">
                        <c:v>1628.2022222222222</c:v>
                      </c:pt>
                      <c:pt idx="944">
                        <c:v>2269.0466666666666</c:v>
                      </c:pt>
                      <c:pt idx="945">
                        <c:v>1983.8688888888889</c:v>
                      </c:pt>
                      <c:pt idx="946">
                        <c:v>1172.5744444444445</c:v>
                      </c:pt>
                      <c:pt idx="947">
                        <c:v>468.69111111111107</c:v>
                      </c:pt>
                      <c:pt idx="948">
                        <c:v>208.04777777777778</c:v>
                      </c:pt>
                      <c:pt idx="949">
                        <c:v>123.21888888888891</c:v>
                      </c:pt>
                      <c:pt idx="950">
                        <c:v>89.915555555555557</c:v>
                      </c:pt>
                      <c:pt idx="951">
                        <c:v>74.675555555555562</c:v>
                      </c:pt>
                      <c:pt idx="952">
                        <c:v>64.301111111111098</c:v>
                      </c:pt>
                      <c:pt idx="953">
                        <c:v>58.728888888888889</c:v>
                      </c:pt>
                      <c:pt idx="954">
                        <c:v>65.312222222222218</c:v>
                      </c:pt>
                      <c:pt idx="955">
                        <c:v>70.237777777777765</c:v>
                      </c:pt>
                      <c:pt idx="956">
                        <c:v>74.566666666666677</c:v>
                      </c:pt>
                      <c:pt idx="957">
                        <c:v>73.36999999999999</c:v>
                      </c:pt>
                      <c:pt idx="958">
                        <c:v>71.763333333333321</c:v>
                      </c:pt>
                      <c:pt idx="959">
                        <c:v>69.498888888888885</c:v>
                      </c:pt>
                      <c:pt idx="960">
                        <c:v>64.87222222222222</c:v>
                      </c:pt>
                      <c:pt idx="961">
                        <c:v>56.856666666666662</c:v>
                      </c:pt>
                      <c:pt idx="962">
                        <c:v>49.136666666666692</c:v>
                      </c:pt>
                      <c:pt idx="963">
                        <c:v>44.521111111111111</c:v>
                      </c:pt>
                      <c:pt idx="964">
                        <c:v>42.990000000000009</c:v>
                      </c:pt>
                      <c:pt idx="965">
                        <c:v>45.302222222222191</c:v>
                      </c:pt>
                      <c:pt idx="966">
                        <c:v>47.578888888888876</c:v>
                      </c:pt>
                      <c:pt idx="967">
                        <c:v>54.056666666666651</c:v>
                      </c:pt>
                      <c:pt idx="968">
                        <c:v>58.065555555555555</c:v>
                      </c:pt>
                      <c:pt idx="969">
                        <c:v>59.233333333333348</c:v>
                      </c:pt>
                      <c:pt idx="970">
                        <c:v>56.595555555555542</c:v>
                      </c:pt>
                      <c:pt idx="971">
                        <c:v>55.715555555555568</c:v>
                      </c:pt>
                      <c:pt idx="972">
                        <c:v>55.890000000000022</c:v>
                      </c:pt>
                      <c:pt idx="973">
                        <c:v>50.335555555555551</c:v>
                      </c:pt>
                      <c:pt idx="974">
                        <c:v>42.143333333333338</c:v>
                      </c:pt>
                      <c:pt idx="975">
                        <c:v>35.286666666666669</c:v>
                      </c:pt>
                      <c:pt idx="976">
                        <c:v>42.454444444444469</c:v>
                      </c:pt>
                      <c:pt idx="977">
                        <c:v>45.00888888888889</c:v>
                      </c:pt>
                      <c:pt idx="978">
                        <c:v>42.013333333333314</c:v>
                      </c:pt>
                      <c:pt idx="979">
                        <c:v>35.761111111111113</c:v>
                      </c:pt>
                      <c:pt idx="980">
                        <c:v>36.092222222222233</c:v>
                      </c:pt>
                      <c:pt idx="981">
                        <c:v>39.806666666666644</c:v>
                      </c:pt>
                      <c:pt idx="982">
                        <c:v>37.958888888888914</c:v>
                      </c:pt>
                      <c:pt idx="983">
                        <c:v>35.668888888888894</c:v>
                      </c:pt>
                      <c:pt idx="984">
                        <c:v>35.315555555555584</c:v>
                      </c:pt>
                      <c:pt idx="985">
                        <c:v>36.574444444444424</c:v>
                      </c:pt>
                      <c:pt idx="986">
                        <c:v>44.053333333333342</c:v>
                      </c:pt>
                      <c:pt idx="987">
                        <c:v>44.391111111111087</c:v>
                      </c:pt>
                      <c:pt idx="988">
                        <c:v>44.893333333333295</c:v>
                      </c:pt>
                      <c:pt idx="989">
                        <c:v>40.77666666666665</c:v>
                      </c:pt>
                      <c:pt idx="990">
                        <c:v>43.98111111111109</c:v>
                      </c:pt>
                      <c:pt idx="991">
                        <c:v>45.89888888888887</c:v>
                      </c:pt>
                      <c:pt idx="992">
                        <c:v>45.144444444444446</c:v>
                      </c:pt>
                      <c:pt idx="993">
                        <c:v>44.638888888888879</c:v>
                      </c:pt>
                      <c:pt idx="994">
                        <c:v>45.405555555555566</c:v>
                      </c:pt>
                      <c:pt idx="995">
                        <c:v>48.436666666666646</c:v>
                      </c:pt>
                      <c:pt idx="996">
                        <c:v>45.753333333333309</c:v>
                      </c:pt>
                      <c:pt idx="997">
                        <c:v>39.122222222222213</c:v>
                      </c:pt>
                      <c:pt idx="998">
                        <c:v>29.154444444444426</c:v>
                      </c:pt>
                      <c:pt idx="999">
                        <c:v>26.497777777777785</c:v>
                      </c:pt>
                      <c:pt idx="1000">
                        <c:v>21.717777777777769</c:v>
                      </c:pt>
                      <c:pt idx="1001">
                        <c:v>16.935555555555538</c:v>
                      </c:pt>
                      <c:pt idx="1002">
                        <c:v>15.226666666666668</c:v>
                      </c:pt>
                      <c:pt idx="1003">
                        <c:v>17.428888888888896</c:v>
                      </c:pt>
                      <c:pt idx="1004">
                        <c:v>21.971111111111139</c:v>
                      </c:pt>
                      <c:pt idx="1005">
                        <c:v>28.352222222222249</c:v>
                      </c:pt>
                      <c:pt idx="1006">
                        <c:v>36.874444444444421</c:v>
                      </c:pt>
                      <c:pt idx="1007">
                        <c:v>37.653333333333329</c:v>
                      </c:pt>
                      <c:pt idx="1008">
                        <c:v>29.154444444444465</c:v>
                      </c:pt>
                      <c:pt idx="1009">
                        <c:v>20.161111111111126</c:v>
                      </c:pt>
                      <c:pt idx="1010">
                        <c:v>20.426666666666669</c:v>
                      </c:pt>
                      <c:pt idx="1011">
                        <c:v>30.353333333333342</c:v>
                      </c:pt>
                      <c:pt idx="1012">
                        <c:v>47.058888888888852</c:v>
                      </c:pt>
                      <c:pt idx="1013">
                        <c:v>62.501111111111094</c:v>
                      </c:pt>
                      <c:pt idx="1014">
                        <c:v>64.247777777777756</c:v>
                      </c:pt>
                      <c:pt idx="1015">
                        <c:v>57.985555555555528</c:v>
                      </c:pt>
                      <c:pt idx="1016">
                        <c:v>37.128888888888916</c:v>
                      </c:pt>
                      <c:pt idx="1017">
                        <c:v>26.925555555555558</c:v>
                      </c:pt>
                      <c:pt idx="1018">
                        <c:v>21.652222222222225</c:v>
                      </c:pt>
                      <c:pt idx="1019">
                        <c:v>23.247777777777753</c:v>
                      </c:pt>
                      <c:pt idx="1020">
                        <c:v>23.678888888888906</c:v>
                      </c:pt>
                      <c:pt idx="1021">
                        <c:v>19.542222222222239</c:v>
                      </c:pt>
                      <c:pt idx="1022">
                        <c:v>13.08222222222224</c:v>
                      </c:pt>
                      <c:pt idx="1023">
                        <c:v>11.489999999999979</c:v>
                      </c:pt>
                      <c:pt idx="1024">
                        <c:v>15.821111111111101</c:v>
                      </c:pt>
                      <c:pt idx="1025">
                        <c:v>16.946666666666648</c:v>
                      </c:pt>
                      <c:pt idx="1026">
                        <c:v>19.437777777777779</c:v>
                      </c:pt>
                      <c:pt idx="1027">
                        <c:v>25.19777777777777</c:v>
                      </c:pt>
                      <c:pt idx="1028">
                        <c:v>30.445555555555561</c:v>
                      </c:pt>
                      <c:pt idx="1029">
                        <c:v>30.456666666666678</c:v>
                      </c:pt>
                      <c:pt idx="1030">
                        <c:v>29.415555555555574</c:v>
                      </c:pt>
                      <c:pt idx="1031">
                        <c:v>28.48888888888888</c:v>
                      </c:pt>
                      <c:pt idx="1032">
                        <c:v>24.142222222222198</c:v>
                      </c:pt>
                      <c:pt idx="1033">
                        <c:v>19.961111111111098</c:v>
                      </c:pt>
                      <c:pt idx="1034">
                        <c:v>23.774444444444452</c:v>
                      </c:pt>
                      <c:pt idx="1035">
                        <c:v>34.116666666666653</c:v>
                      </c:pt>
                      <c:pt idx="1036">
                        <c:v>45.587777777777795</c:v>
                      </c:pt>
                      <c:pt idx="1037">
                        <c:v>51.06</c:v>
                      </c:pt>
                      <c:pt idx="1038">
                        <c:v>42.273333333333333</c:v>
                      </c:pt>
                      <c:pt idx="1039">
                        <c:v>33.192222222222206</c:v>
                      </c:pt>
                      <c:pt idx="1040">
                        <c:v>28.211111111111109</c:v>
                      </c:pt>
                      <c:pt idx="1041">
                        <c:v>27.149999999999995</c:v>
                      </c:pt>
                      <c:pt idx="1042">
                        <c:v>33.25555555555556</c:v>
                      </c:pt>
                      <c:pt idx="1043">
                        <c:v>43.661111111111104</c:v>
                      </c:pt>
                      <c:pt idx="1044">
                        <c:v>51.131111111111125</c:v>
                      </c:pt>
                      <c:pt idx="1045">
                        <c:v>45.496666666666663</c:v>
                      </c:pt>
                      <c:pt idx="1046">
                        <c:v>28.012222222222249</c:v>
                      </c:pt>
                      <c:pt idx="1047">
                        <c:v>12.730000000000031</c:v>
                      </c:pt>
                      <c:pt idx="1048">
                        <c:v>1.5044444444444629</c:v>
                      </c:pt>
                      <c:pt idx="1049">
                        <c:v>-0.22888888888888559</c:v>
                      </c:pt>
                      <c:pt idx="1050">
                        <c:v>12.271111111111088</c:v>
                      </c:pt>
                      <c:pt idx="1051">
                        <c:v>26.319999999999983</c:v>
                      </c:pt>
                      <c:pt idx="1052">
                        <c:v>34.52000000000001</c:v>
                      </c:pt>
                      <c:pt idx="1053">
                        <c:v>34.023333333333348</c:v>
                      </c:pt>
                      <c:pt idx="1054">
                        <c:v>31.746666666666641</c:v>
                      </c:pt>
                      <c:pt idx="1055">
                        <c:v>29.634444444444437</c:v>
                      </c:pt>
                      <c:pt idx="1056">
                        <c:v>31.288888888888881</c:v>
                      </c:pt>
                      <c:pt idx="1057">
                        <c:v>33.175555555555569</c:v>
                      </c:pt>
                      <c:pt idx="1058">
                        <c:v>37.19111111111112</c:v>
                      </c:pt>
                      <c:pt idx="1059">
                        <c:v>37.545555555555552</c:v>
                      </c:pt>
                      <c:pt idx="1060">
                        <c:v>38.857777777777748</c:v>
                      </c:pt>
                      <c:pt idx="1061">
                        <c:v>38.222222222222221</c:v>
                      </c:pt>
                      <c:pt idx="1062">
                        <c:v>40.192222222222235</c:v>
                      </c:pt>
                      <c:pt idx="1063">
                        <c:v>43.45999999999998</c:v>
                      </c:pt>
                      <c:pt idx="1064">
                        <c:v>44.623333333333335</c:v>
                      </c:pt>
                      <c:pt idx="1065">
                        <c:v>43.951111111111118</c:v>
                      </c:pt>
                      <c:pt idx="1066">
                        <c:v>45.344444444444434</c:v>
                      </c:pt>
                      <c:pt idx="1067">
                        <c:v>46.242222222222189</c:v>
                      </c:pt>
                      <c:pt idx="1068">
                        <c:v>49.163333333333355</c:v>
                      </c:pt>
                      <c:pt idx="1069">
                        <c:v>53.691111111111091</c:v>
                      </c:pt>
                      <c:pt idx="1070">
                        <c:v>60.266666666666673</c:v>
                      </c:pt>
                      <c:pt idx="1071">
                        <c:v>58.504444444444438</c:v>
                      </c:pt>
                      <c:pt idx="1072">
                        <c:v>54.806666666666672</c:v>
                      </c:pt>
                      <c:pt idx="1073">
                        <c:v>51.666666666666686</c:v>
                      </c:pt>
                      <c:pt idx="1074">
                        <c:v>46.492222222222232</c:v>
                      </c:pt>
                      <c:pt idx="1075">
                        <c:v>43.974444444444451</c:v>
                      </c:pt>
                      <c:pt idx="1076">
                        <c:v>53.091111111111125</c:v>
                      </c:pt>
                      <c:pt idx="1077">
                        <c:v>70.279999999999973</c:v>
                      </c:pt>
                      <c:pt idx="1078">
                        <c:v>80.790000000000006</c:v>
                      </c:pt>
                      <c:pt idx="1079">
                        <c:v>90.92333333333336</c:v>
                      </c:pt>
                      <c:pt idx="1080">
                        <c:v>100.91444444444447</c:v>
                      </c:pt>
                      <c:pt idx="1081">
                        <c:v>97.995555555555555</c:v>
                      </c:pt>
                      <c:pt idx="1082">
                        <c:v>81.635555555555527</c:v>
                      </c:pt>
                      <c:pt idx="1083">
                        <c:v>83.90666666666668</c:v>
                      </c:pt>
                      <c:pt idx="1084">
                        <c:v>98.834444444444458</c:v>
                      </c:pt>
                      <c:pt idx="1085">
                        <c:v>105.63</c:v>
                      </c:pt>
                      <c:pt idx="1086">
                        <c:v>94.716666666666683</c:v>
                      </c:pt>
                      <c:pt idx="1087">
                        <c:v>84.398888888888905</c:v>
                      </c:pt>
                      <c:pt idx="1088">
                        <c:v>92.995555555555555</c:v>
                      </c:pt>
                      <c:pt idx="1089">
                        <c:v>115.04333333333336</c:v>
                      </c:pt>
                      <c:pt idx="1090">
                        <c:v>139.06777777777776</c:v>
                      </c:pt>
                      <c:pt idx="1091">
                        <c:v>153.02000000000001</c:v>
                      </c:pt>
                      <c:pt idx="1092">
                        <c:v>152.26111111111109</c:v>
                      </c:pt>
                      <c:pt idx="1093">
                        <c:v>143.81333333333336</c:v>
                      </c:pt>
                      <c:pt idx="1094">
                        <c:v>127.53111111111112</c:v>
                      </c:pt>
                      <c:pt idx="1095">
                        <c:v>107.84333333333332</c:v>
                      </c:pt>
                      <c:pt idx="1096">
                        <c:v>98.806666666666658</c:v>
                      </c:pt>
                      <c:pt idx="1097">
                        <c:v>99.763333333333364</c:v>
                      </c:pt>
                      <c:pt idx="1098">
                        <c:v>98.106666666666641</c:v>
                      </c:pt>
                      <c:pt idx="1099">
                        <c:v>90.807777777777787</c:v>
                      </c:pt>
                      <c:pt idx="1100">
                        <c:v>95.026666666666699</c:v>
                      </c:pt>
                      <c:pt idx="1101">
                        <c:v>135.5588888888889</c:v>
                      </c:pt>
                      <c:pt idx="1102">
                        <c:v>166.52111111111111</c:v>
                      </c:pt>
                      <c:pt idx="1103">
                        <c:v>164.44888888888889</c:v>
                      </c:pt>
                      <c:pt idx="1104">
                        <c:v>131.18555555555557</c:v>
                      </c:pt>
                      <c:pt idx="1105">
                        <c:v>99.264444444444464</c:v>
                      </c:pt>
                      <c:pt idx="1106">
                        <c:v>82.284444444444446</c:v>
                      </c:pt>
                      <c:pt idx="1107">
                        <c:v>69.09111111111109</c:v>
                      </c:pt>
                      <c:pt idx="1108">
                        <c:v>53.425555555555547</c:v>
                      </c:pt>
                      <c:pt idx="1109">
                        <c:v>42.678888888888899</c:v>
                      </c:pt>
                      <c:pt idx="1110">
                        <c:v>51.028888888888901</c:v>
                      </c:pt>
                      <c:pt idx="1111">
                        <c:v>62.986666666666679</c:v>
                      </c:pt>
                      <c:pt idx="1112">
                        <c:v>60.334444444444422</c:v>
                      </c:pt>
                      <c:pt idx="1113">
                        <c:v>47.46999999999997</c:v>
                      </c:pt>
                      <c:pt idx="1114">
                        <c:v>37.934444444444431</c:v>
                      </c:pt>
                      <c:pt idx="1115">
                        <c:v>37.503333333333337</c:v>
                      </c:pt>
                      <c:pt idx="1116">
                        <c:v>38.976666666666674</c:v>
                      </c:pt>
                      <c:pt idx="1117">
                        <c:v>43.824444444444431</c:v>
                      </c:pt>
                      <c:pt idx="1118">
                        <c:v>49.70333333333334</c:v>
                      </c:pt>
                      <c:pt idx="1119">
                        <c:v>52.301111111111105</c:v>
                      </c:pt>
                      <c:pt idx="1120">
                        <c:v>60.997777777777777</c:v>
                      </c:pt>
                      <c:pt idx="1121">
                        <c:v>86.304444444444428</c:v>
                      </c:pt>
                      <c:pt idx="1122">
                        <c:v>110.04333333333329</c:v>
                      </c:pt>
                      <c:pt idx="1123">
                        <c:v>122.65000000000002</c:v>
                      </c:pt>
                      <c:pt idx="1124">
                        <c:v>121.09999999999998</c:v>
                      </c:pt>
                      <c:pt idx="1125">
                        <c:v>112.44555555555553</c:v>
                      </c:pt>
                      <c:pt idx="1126">
                        <c:v>107.71444444444444</c:v>
                      </c:pt>
                      <c:pt idx="1127">
                        <c:v>100.87222222222222</c:v>
                      </c:pt>
                      <c:pt idx="1128">
                        <c:v>86.244444444444412</c:v>
                      </c:pt>
                      <c:pt idx="1129">
                        <c:v>70.583333333333343</c:v>
                      </c:pt>
                      <c:pt idx="1130">
                        <c:v>61.692222222222235</c:v>
                      </c:pt>
                      <c:pt idx="1131">
                        <c:v>62.420000000000037</c:v>
                      </c:pt>
                      <c:pt idx="1132">
                        <c:v>68.796666666666667</c:v>
                      </c:pt>
                      <c:pt idx="1133">
                        <c:v>71.171111111111102</c:v>
                      </c:pt>
                      <c:pt idx="1134">
                        <c:v>70.975555555555559</c:v>
                      </c:pt>
                      <c:pt idx="1135">
                        <c:v>73.946666666666658</c:v>
                      </c:pt>
                      <c:pt idx="1136">
                        <c:v>98.088888888888903</c:v>
                      </c:pt>
                      <c:pt idx="1137">
                        <c:v>116.45777777777778</c:v>
                      </c:pt>
                      <c:pt idx="1138">
                        <c:v>118.57333333333334</c:v>
                      </c:pt>
                      <c:pt idx="1139">
                        <c:v>102.34666666666665</c:v>
                      </c:pt>
                      <c:pt idx="1140">
                        <c:v>84.049999999999983</c:v>
                      </c:pt>
                      <c:pt idx="1141">
                        <c:v>62.901111111111128</c:v>
                      </c:pt>
                      <c:pt idx="1142">
                        <c:v>53.375555555555572</c:v>
                      </c:pt>
                      <c:pt idx="1143">
                        <c:v>51.419999999999959</c:v>
                      </c:pt>
                      <c:pt idx="1144">
                        <c:v>62.255555555555532</c:v>
                      </c:pt>
                      <c:pt idx="1145">
                        <c:v>69.664444444444442</c:v>
                      </c:pt>
                      <c:pt idx="1146">
                        <c:v>72.017777777777795</c:v>
                      </c:pt>
                      <c:pt idx="1147">
                        <c:v>65.647777777777762</c:v>
                      </c:pt>
                      <c:pt idx="1148">
                        <c:v>58.418888888888866</c:v>
                      </c:pt>
                      <c:pt idx="1149">
                        <c:v>48.693333333333328</c:v>
                      </c:pt>
                      <c:pt idx="1150">
                        <c:v>51.915555555555535</c:v>
                      </c:pt>
                      <c:pt idx="1151">
                        <c:v>63.604444444444425</c:v>
                      </c:pt>
                      <c:pt idx="1152">
                        <c:v>70.574444444444438</c:v>
                      </c:pt>
                      <c:pt idx="1153">
                        <c:v>63.185555555555574</c:v>
                      </c:pt>
                      <c:pt idx="1154">
                        <c:v>50.5</c:v>
                      </c:pt>
                      <c:pt idx="1155">
                        <c:v>48.265555555555558</c:v>
                      </c:pt>
                      <c:pt idx="1156">
                        <c:v>51.857777777777748</c:v>
                      </c:pt>
                      <c:pt idx="1157">
                        <c:v>52.758888888888897</c:v>
                      </c:pt>
                      <c:pt idx="1158">
                        <c:v>49.50555555555556</c:v>
                      </c:pt>
                      <c:pt idx="1159">
                        <c:v>41.307777777777751</c:v>
                      </c:pt>
                      <c:pt idx="1160">
                        <c:v>41.821111111111108</c:v>
                      </c:pt>
                      <c:pt idx="1161">
                        <c:v>54.908888888888875</c:v>
                      </c:pt>
                      <c:pt idx="1162">
                        <c:v>72.207777777777792</c:v>
                      </c:pt>
                      <c:pt idx="1163">
                        <c:v>79.151111111111092</c:v>
                      </c:pt>
                      <c:pt idx="1164">
                        <c:v>69.761111111111106</c:v>
                      </c:pt>
                      <c:pt idx="1165">
                        <c:v>53.327777777777762</c:v>
                      </c:pt>
                      <c:pt idx="1166">
                        <c:v>40.125555555555557</c:v>
                      </c:pt>
                      <c:pt idx="1167">
                        <c:v>37.271111111111082</c:v>
                      </c:pt>
                      <c:pt idx="1168">
                        <c:v>39.22000000000002</c:v>
                      </c:pt>
                      <c:pt idx="1169">
                        <c:v>42.866666666666653</c:v>
                      </c:pt>
                      <c:pt idx="1170">
                        <c:v>50.482222222222241</c:v>
                      </c:pt>
                      <c:pt idx="1171">
                        <c:v>62.223333333333322</c:v>
                      </c:pt>
                      <c:pt idx="1172">
                        <c:v>66.35333333333331</c:v>
                      </c:pt>
                      <c:pt idx="1173">
                        <c:v>58.211111111111087</c:v>
                      </c:pt>
                      <c:pt idx="1174">
                        <c:v>40.537777777777769</c:v>
                      </c:pt>
                      <c:pt idx="1175">
                        <c:v>42.466666666666647</c:v>
                      </c:pt>
                      <c:pt idx="1176">
                        <c:v>43.829999999999991</c:v>
                      </c:pt>
                      <c:pt idx="1177">
                        <c:v>36.863333333333308</c:v>
                      </c:pt>
                      <c:pt idx="1178">
                        <c:v>30.627777777777766</c:v>
                      </c:pt>
                      <c:pt idx="1179">
                        <c:v>29.502222222222201</c:v>
                      </c:pt>
                      <c:pt idx="1180">
                        <c:v>30.862222222222233</c:v>
                      </c:pt>
                      <c:pt idx="1181">
                        <c:v>28.47777777777776</c:v>
                      </c:pt>
                      <c:pt idx="1182">
                        <c:v>27.318888888888893</c:v>
                      </c:pt>
                      <c:pt idx="1183">
                        <c:v>28.151111111111117</c:v>
                      </c:pt>
                      <c:pt idx="1184">
                        <c:v>33.628888888888866</c:v>
                      </c:pt>
                      <c:pt idx="1185">
                        <c:v>37.186666666666667</c:v>
                      </c:pt>
                      <c:pt idx="1186">
                        <c:v>33.352222222222188</c:v>
                      </c:pt>
                      <c:pt idx="1187">
                        <c:v>26.02888888888889</c:v>
                      </c:pt>
                      <c:pt idx="1188">
                        <c:v>16.510000000000019</c:v>
                      </c:pt>
                      <c:pt idx="1189">
                        <c:v>9.7633333333333088</c:v>
                      </c:pt>
                      <c:pt idx="1190">
                        <c:v>17.892222222222244</c:v>
                      </c:pt>
                      <c:pt idx="1191">
                        <c:v>43.395555555555568</c:v>
                      </c:pt>
                      <c:pt idx="1192">
                        <c:v>63.517777777777802</c:v>
                      </c:pt>
                      <c:pt idx="1193">
                        <c:v>68.669999999999973</c:v>
                      </c:pt>
                      <c:pt idx="1194">
                        <c:v>65.47444444444443</c:v>
                      </c:pt>
                      <c:pt idx="1195">
                        <c:v>59.412222222222226</c:v>
                      </c:pt>
                      <c:pt idx="1196">
                        <c:v>63.559999999999981</c:v>
                      </c:pt>
                      <c:pt idx="1197">
                        <c:v>76.686666666666682</c:v>
                      </c:pt>
                      <c:pt idx="1198">
                        <c:v>79.917777777777772</c:v>
                      </c:pt>
                      <c:pt idx="1199">
                        <c:v>64.910000000000011</c:v>
                      </c:pt>
                      <c:pt idx="1200">
                        <c:v>39.991111111111131</c:v>
                      </c:pt>
                      <c:pt idx="1201">
                        <c:v>21.433333333333351</c:v>
                      </c:pt>
                      <c:pt idx="1202">
                        <c:v>10.124444444444439</c:v>
                      </c:pt>
                      <c:pt idx="1203">
                        <c:v>10.207777777777759</c:v>
                      </c:pt>
                      <c:pt idx="1204">
                        <c:v>12.442222222222208</c:v>
                      </c:pt>
                      <c:pt idx="1205">
                        <c:v>11.655555555555566</c:v>
                      </c:pt>
                      <c:pt idx="1206">
                        <c:v>7.1355555555555901</c:v>
                      </c:pt>
                      <c:pt idx="1207">
                        <c:v>11.02111111111113</c:v>
                      </c:pt>
                      <c:pt idx="1208">
                        <c:v>13.439999999999992</c:v>
                      </c:pt>
                      <c:pt idx="1209">
                        <c:v>11.468888888888898</c:v>
                      </c:pt>
                      <c:pt idx="1210">
                        <c:v>11.085555555555549</c:v>
                      </c:pt>
                      <c:pt idx="1211">
                        <c:v>25.083333333333304</c:v>
                      </c:pt>
                      <c:pt idx="1212">
                        <c:v>43.141111111111137</c:v>
                      </c:pt>
                      <c:pt idx="1213">
                        <c:v>46.157777777777767</c:v>
                      </c:pt>
                      <c:pt idx="1214">
                        <c:v>31.838888888888871</c:v>
                      </c:pt>
                      <c:pt idx="1215">
                        <c:v>15.89777777777776</c:v>
                      </c:pt>
                      <c:pt idx="1216">
                        <c:v>13.355555555555574</c:v>
                      </c:pt>
                      <c:pt idx="1217">
                        <c:v>18.768888888888871</c:v>
                      </c:pt>
                      <c:pt idx="1218">
                        <c:v>27.573333333333352</c:v>
                      </c:pt>
                      <c:pt idx="1219">
                        <c:v>31.861111111111097</c:v>
                      </c:pt>
                      <c:pt idx="1220">
                        <c:v>27.928888888888867</c:v>
                      </c:pt>
                      <c:pt idx="1221">
                        <c:v>20.549999999999994</c:v>
                      </c:pt>
                      <c:pt idx="1222">
                        <c:v>14.231111111111117</c:v>
                      </c:pt>
                      <c:pt idx="1223">
                        <c:v>15.238888888888887</c:v>
                      </c:pt>
                      <c:pt idx="1224">
                        <c:v>22.251111111111129</c:v>
                      </c:pt>
                      <c:pt idx="1225">
                        <c:v>28.525555555555581</c:v>
                      </c:pt>
                      <c:pt idx="1226">
                        <c:v>28.631111111111078</c:v>
                      </c:pt>
                      <c:pt idx="1227">
                        <c:v>24.997777777777788</c:v>
                      </c:pt>
                      <c:pt idx="1228">
                        <c:v>34.491111111111103</c:v>
                      </c:pt>
                      <c:pt idx="1229">
                        <c:v>48.598888888888894</c:v>
                      </c:pt>
                      <c:pt idx="1230">
                        <c:v>46.283333333333353</c:v>
                      </c:pt>
                      <c:pt idx="1231">
                        <c:v>41.603333333333346</c:v>
                      </c:pt>
                      <c:pt idx="1232">
                        <c:v>34.791111111111128</c:v>
                      </c:pt>
                      <c:pt idx="1233">
                        <c:v>22.411111111111101</c:v>
                      </c:pt>
                      <c:pt idx="1234">
                        <c:v>1.3099999999999905</c:v>
                      </c:pt>
                      <c:pt idx="1235">
                        <c:v>-7.6300000000000123</c:v>
                      </c:pt>
                      <c:pt idx="1236">
                        <c:v>-6.1744444444444602</c:v>
                      </c:pt>
                      <c:pt idx="1237">
                        <c:v>8.7255555555555535</c:v>
                      </c:pt>
                      <c:pt idx="1238">
                        <c:v>21.636666666666674</c:v>
                      </c:pt>
                      <c:pt idx="1239">
                        <c:v>28.699999999999974</c:v>
                      </c:pt>
                      <c:pt idx="1240">
                        <c:v>23.53444444444445</c:v>
                      </c:pt>
                      <c:pt idx="1241">
                        <c:v>20.521111111111114</c:v>
                      </c:pt>
                      <c:pt idx="1242">
                        <c:v>23.693333333333356</c:v>
                      </c:pt>
                      <c:pt idx="1243">
                        <c:v>24.586666666666687</c:v>
                      </c:pt>
                      <c:pt idx="1244">
                        <c:v>24.390000000000015</c:v>
                      </c:pt>
                      <c:pt idx="1245">
                        <c:v>15.591111111111118</c:v>
                      </c:pt>
                      <c:pt idx="1246">
                        <c:v>2.7077777777777849</c:v>
                      </c:pt>
                      <c:pt idx="1247">
                        <c:v>-2.300000000000002</c:v>
                      </c:pt>
                      <c:pt idx="1248">
                        <c:v>6.0055555555555697</c:v>
                      </c:pt>
                      <c:pt idx="1249">
                        <c:v>19.52555555555557</c:v>
                      </c:pt>
                      <c:pt idx="1250">
                        <c:v>28.864444444444455</c:v>
                      </c:pt>
                      <c:pt idx="1251">
                        <c:v>27.678888888888896</c:v>
                      </c:pt>
                      <c:pt idx="1252">
                        <c:v>17.152222222222228</c:v>
                      </c:pt>
                      <c:pt idx="1253">
                        <c:v>6.2833333333333412</c:v>
                      </c:pt>
                      <c:pt idx="1254">
                        <c:v>2.9933333333333203</c:v>
                      </c:pt>
                      <c:pt idx="1255">
                        <c:v>3.4800000000000062</c:v>
                      </c:pt>
                      <c:pt idx="1256">
                        <c:v>12.743333333333347</c:v>
                      </c:pt>
                      <c:pt idx="1257">
                        <c:v>25.957777777777796</c:v>
                      </c:pt>
                      <c:pt idx="1258">
                        <c:v>19.394444444444442</c:v>
                      </c:pt>
                      <c:pt idx="1259">
                        <c:v>1.7455555555555644</c:v>
                      </c:pt>
                      <c:pt idx="1260">
                        <c:v>0.48444444444445267</c:v>
                      </c:pt>
                      <c:pt idx="1261">
                        <c:v>1.8533333333333282</c:v>
                      </c:pt>
                      <c:pt idx="1262">
                        <c:v>-1.3944444444444482</c:v>
                      </c:pt>
                      <c:pt idx="1263">
                        <c:v>-5.4988888888888878</c:v>
                      </c:pt>
                      <c:pt idx="1264">
                        <c:v>-1.3933333333333415</c:v>
                      </c:pt>
                      <c:pt idx="1265">
                        <c:v>3.2344444444444522</c:v>
                      </c:pt>
                      <c:pt idx="1266">
                        <c:v>7.347777777777778</c:v>
                      </c:pt>
                      <c:pt idx="1267">
                        <c:v>6.541111111111114</c:v>
                      </c:pt>
                      <c:pt idx="1268">
                        <c:v>8.8555555555555578</c:v>
                      </c:pt>
                      <c:pt idx="1269">
                        <c:v>20.099999999999991</c:v>
                      </c:pt>
                      <c:pt idx="1270">
                        <c:v>35.36999999999999</c:v>
                      </c:pt>
                      <c:pt idx="1271">
                        <c:v>34.744444444444447</c:v>
                      </c:pt>
                      <c:pt idx="1272">
                        <c:v>14.382222222222223</c:v>
                      </c:pt>
                      <c:pt idx="1273">
                        <c:v>-4.0466666666666811</c:v>
                      </c:pt>
                      <c:pt idx="1274">
                        <c:v>-2.6188888888888733</c:v>
                      </c:pt>
                      <c:pt idx="1275">
                        <c:v>3.9944444444444378</c:v>
                      </c:pt>
                      <c:pt idx="1276">
                        <c:v>6.8599999999999994</c:v>
                      </c:pt>
                      <c:pt idx="1277">
                        <c:v>2.447777777777759</c:v>
                      </c:pt>
                      <c:pt idx="1278">
                        <c:v>-1.6377777777777756</c:v>
                      </c:pt>
                      <c:pt idx="1279">
                        <c:v>-7.7266666666666657</c:v>
                      </c:pt>
                      <c:pt idx="1280">
                        <c:v>-3.4288888888888871</c:v>
                      </c:pt>
                      <c:pt idx="1281">
                        <c:v>7.9988888888888878</c:v>
                      </c:pt>
                      <c:pt idx="1282">
                        <c:v>20.121111111111126</c:v>
                      </c:pt>
                      <c:pt idx="1283">
                        <c:v>20.276666666666653</c:v>
                      </c:pt>
                      <c:pt idx="1284">
                        <c:v>11.733333333333334</c:v>
                      </c:pt>
                      <c:pt idx="1285">
                        <c:v>11.756666666666687</c:v>
                      </c:pt>
                      <c:pt idx="1286">
                        <c:v>26.570000000000022</c:v>
                      </c:pt>
                      <c:pt idx="1287">
                        <c:v>35.733333333333341</c:v>
                      </c:pt>
                      <c:pt idx="1288">
                        <c:v>27.656666666666666</c:v>
                      </c:pt>
                      <c:pt idx="1289">
                        <c:v>14.468888888888884</c:v>
                      </c:pt>
                      <c:pt idx="1290">
                        <c:v>9.9055555555555657</c:v>
                      </c:pt>
                      <c:pt idx="1291">
                        <c:v>9.4277777777777807</c:v>
                      </c:pt>
                      <c:pt idx="1292">
                        <c:v>14.076666666666677</c:v>
                      </c:pt>
                      <c:pt idx="1293">
                        <c:v>13.657777777777767</c:v>
                      </c:pt>
                      <c:pt idx="1294">
                        <c:v>7.6322222222222349</c:v>
                      </c:pt>
                      <c:pt idx="1295">
                        <c:v>0.95333333333332837</c:v>
                      </c:pt>
                      <c:pt idx="1296">
                        <c:v>-4.4600000000000044</c:v>
                      </c:pt>
                      <c:pt idx="1297">
                        <c:v>-2.0211111111111233</c:v>
                      </c:pt>
                      <c:pt idx="1298">
                        <c:v>-4.4522222222222334</c:v>
                      </c:pt>
                      <c:pt idx="1299">
                        <c:v>-7.3433333333333373</c:v>
                      </c:pt>
                      <c:pt idx="1300">
                        <c:v>5.4044444444444482</c:v>
                      </c:pt>
                      <c:pt idx="1301">
                        <c:v>20.117777777777764</c:v>
                      </c:pt>
                      <c:pt idx="1302">
                        <c:v>23.277777777777747</c:v>
                      </c:pt>
                      <c:pt idx="1303">
                        <c:v>14.867777777777803</c:v>
                      </c:pt>
                      <c:pt idx="1304">
                        <c:v>9.602222222222224</c:v>
                      </c:pt>
                      <c:pt idx="1305">
                        <c:v>11.272222222222226</c:v>
                      </c:pt>
                      <c:pt idx="1306">
                        <c:v>13.514444444444438</c:v>
                      </c:pt>
                      <c:pt idx="1307">
                        <c:v>7.1755555555555617</c:v>
                      </c:pt>
                      <c:pt idx="1308">
                        <c:v>-11.534444444444446</c:v>
                      </c:pt>
                      <c:pt idx="1309">
                        <c:v>-23.785555555555558</c:v>
                      </c:pt>
                      <c:pt idx="1310">
                        <c:v>-18.498888888888896</c:v>
                      </c:pt>
                      <c:pt idx="1311">
                        <c:v>2.1966666666666832</c:v>
                      </c:pt>
                      <c:pt idx="1312">
                        <c:v>13.789999999999994</c:v>
                      </c:pt>
                      <c:pt idx="1313">
                        <c:v>10.824444444444433</c:v>
                      </c:pt>
                      <c:pt idx="1314">
                        <c:v>7.1633333333333438</c:v>
                      </c:pt>
                      <c:pt idx="1315">
                        <c:v>6.6955555555555479</c:v>
                      </c:pt>
                      <c:pt idx="1316">
                        <c:v>12.632222222222211</c:v>
                      </c:pt>
                      <c:pt idx="1317">
                        <c:v>13.847777777777798</c:v>
                      </c:pt>
                      <c:pt idx="1318">
                        <c:v>0.55111111111111433</c:v>
                      </c:pt>
                      <c:pt idx="1319">
                        <c:v>-9.9077777777777793</c:v>
                      </c:pt>
                      <c:pt idx="1320">
                        <c:v>-3.3188888888888699</c:v>
                      </c:pt>
                      <c:pt idx="1321">
                        <c:v>1.8322222222222113</c:v>
                      </c:pt>
                      <c:pt idx="1322">
                        <c:v>-0.61333333333333806</c:v>
                      </c:pt>
                      <c:pt idx="1323">
                        <c:v>0</c:v>
                      </c:pt>
                      <c:pt idx="1324">
                        <c:v>-4.9411111111111019</c:v>
                      </c:pt>
                      <c:pt idx="1325">
                        <c:v>-7.6333333333333284</c:v>
                      </c:pt>
                      <c:pt idx="1326">
                        <c:v>-20.231111111111119</c:v>
                      </c:pt>
                      <c:pt idx="1327">
                        <c:v>-248.50622222222219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3-1DAE-45E5-BF1A-3B721A8635F4}"/>
                  </c:ext>
                </c:extLst>
              </c15:ser>
            </c15:filteredScatterSeries>
          </c:ext>
        </c:extLst>
      </c:scatterChart>
      <c:valAx>
        <c:axId val="274999232"/>
        <c:scaling>
          <c:orientation val="minMax"/>
          <c:max val="800"/>
          <c:min val="2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2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Wavelength (nm)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354431792"/>
        <c:crosses val="autoZero"/>
        <c:crossBetween val="midCat"/>
      </c:valAx>
      <c:valAx>
        <c:axId val="1354431792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2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Intensity (</a:t>
                </a:r>
                <a:r>
                  <a:rPr lang="en-US" sz="1200" b="1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a.u</a:t>
                </a:r>
                <a:r>
                  <a:rPr lang="en-US" sz="12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.)</a:t>
                </a:r>
              </a:p>
            </c:rich>
          </c:tx>
          <c:layout>
            <c:manualLayout>
              <c:xMode val="edge"/>
              <c:yMode val="edge"/>
              <c:x val="1.1111111111111112E-2"/>
              <c:y val="0.3431441382327209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0.00E+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7499923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sz="1400"/>
              <a:t>LHS Hydrogen RGA Results (zoom)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8289061999871964"/>
          <c:y val="0.13409255242227042"/>
          <c:w val="0.69878668939248445"/>
          <c:h val="0.61026974209745521"/>
        </c:manualLayout>
      </c:layout>
      <c:scatterChart>
        <c:scatterStyle val="lineMarker"/>
        <c:varyColors val="0"/>
        <c:ser>
          <c:idx val="0"/>
          <c:order val="0"/>
          <c:tx>
            <c:v>H2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'Test 2'!$A$2:$A$10037</c:f>
              <c:numCache>
                <c:formatCode>General</c:formatCode>
                <c:ptCount val="10036"/>
                <c:pt idx="0">
                  <c:v>1.3140000000000001</c:v>
                </c:pt>
                <c:pt idx="1">
                  <c:v>2.2810000000000001</c:v>
                </c:pt>
                <c:pt idx="2">
                  <c:v>3.2469999999999999</c:v>
                </c:pt>
                <c:pt idx="3">
                  <c:v>4.2140000000000004</c:v>
                </c:pt>
                <c:pt idx="4">
                  <c:v>5.181</c:v>
                </c:pt>
                <c:pt idx="5">
                  <c:v>6.1470000000000002</c:v>
                </c:pt>
                <c:pt idx="6">
                  <c:v>7.1139999999999999</c:v>
                </c:pt>
                <c:pt idx="7">
                  <c:v>8.0809999999999995</c:v>
                </c:pt>
                <c:pt idx="8">
                  <c:v>9.0470000000000006</c:v>
                </c:pt>
                <c:pt idx="9">
                  <c:v>10.013999999999999</c:v>
                </c:pt>
                <c:pt idx="10">
                  <c:v>10.981</c:v>
                </c:pt>
                <c:pt idx="11">
                  <c:v>11.948</c:v>
                </c:pt>
                <c:pt idx="12">
                  <c:v>12.914</c:v>
                </c:pt>
                <c:pt idx="13">
                  <c:v>13.881</c:v>
                </c:pt>
                <c:pt idx="14">
                  <c:v>14.848000000000001</c:v>
                </c:pt>
                <c:pt idx="15">
                  <c:v>15.814</c:v>
                </c:pt>
                <c:pt idx="16">
                  <c:v>16.780999999999999</c:v>
                </c:pt>
                <c:pt idx="17">
                  <c:v>17.748000000000001</c:v>
                </c:pt>
                <c:pt idx="18">
                  <c:v>18.713999999999999</c:v>
                </c:pt>
                <c:pt idx="19">
                  <c:v>19.681000000000001</c:v>
                </c:pt>
                <c:pt idx="20">
                  <c:v>20.648</c:v>
                </c:pt>
                <c:pt idx="21">
                  <c:v>21.614999999999998</c:v>
                </c:pt>
                <c:pt idx="22">
                  <c:v>22.581</c:v>
                </c:pt>
                <c:pt idx="23">
                  <c:v>23.547999999999998</c:v>
                </c:pt>
                <c:pt idx="24">
                  <c:v>24.515000000000001</c:v>
                </c:pt>
                <c:pt idx="25">
                  <c:v>25.481000000000002</c:v>
                </c:pt>
                <c:pt idx="26">
                  <c:v>26.448</c:v>
                </c:pt>
                <c:pt idx="27">
                  <c:v>27.414999999999999</c:v>
                </c:pt>
                <c:pt idx="28">
                  <c:v>28.381</c:v>
                </c:pt>
                <c:pt idx="29">
                  <c:v>29.347999999999999</c:v>
                </c:pt>
                <c:pt idx="30">
                  <c:v>30.315000000000001</c:v>
                </c:pt>
                <c:pt idx="31">
                  <c:v>31.282</c:v>
                </c:pt>
                <c:pt idx="32">
                  <c:v>32.247999999999998</c:v>
                </c:pt>
                <c:pt idx="33">
                  <c:v>33.215000000000003</c:v>
                </c:pt>
                <c:pt idx="34">
                  <c:v>34.182000000000002</c:v>
                </c:pt>
                <c:pt idx="35">
                  <c:v>35.148000000000003</c:v>
                </c:pt>
                <c:pt idx="36">
                  <c:v>36.115000000000002</c:v>
                </c:pt>
                <c:pt idx="37">
                  <c:v>37.082000000000001</c:v>
                </c:pt>
                <c:pt idx="38">
                  <c:v>38.048000000000002</c:v>
                </c:pt>
                <c:pt idx="39">
                  <c:v>39.015000000000001</c:v>
                </c:pt>
                <c:pt idx="40">
                  <c:v>39.981999999999999</c:v>
                </c:pt>
                <c:pt idx="41">
                  <c:v>40.948999999999998</c:v>
                </c:pt>
                <c:pt idx="42">
                  <c:v>41.914999999999999</c:v>
                </c:pt>
                <c:pt idx="43">
                  <c:v>42.881999999999998</c:v>
                </c:pt>
                <c:pt idx="44">
                  <c:v>43.848999999999997</c:v>
                </c:pt>
                <c:pt idx="45">
                  <c:v>44.814999999999998</c:v>
                </c:pt>
                <c:pt idx="46">
                  <c:v>45.781999999999996</c:v>
                </c:pt>
                <c:pt idx="47">
                  <c:v>46.749000000000002</c:v>
                </c:pt>
                <c:pt idx="48">
                  <c:v>47.715000000000003</c:v>
                </c:pt>
                <c:pt idx="49">
                  <c:v>48.682000000000002</c:v>
                </c:pt>
                <c:pt idx="50">
                  <c:v>49.649000000000001</c:v>
                </c:pt>
                <c:pt idx="51">
                  <c:v>50.616</c:v>
                </c:pt>
                <c:pt idx="52">
                  <c:v>51.582000000000001</c:v>
                </c:pt>
                <c:pt idx="53">
                  <c:v>52.548999999999999</c:v>
                </c:pt>
                <c:pt idx="54">
                  <c:v>53.515999999999998</c:v>
                </c:pt>
                <c:pt idx="55">
                  <c:v>54.481999999999999</c:v>
                </c:pt>
                <c:pt idx="56">
                  <c:v>55.448999999999998</c:v>
                </c:pt>
                <c:pt idx="57">
                  <c:v>56.415999999999997</c:v>
                </c:pt>
                <c:pt idx="58">
                  <c:v>57.381999999999998</c:v>
                </c:pt>
                <c:pt idx="59">
                  <c:v>58.348999999999997</c:v>
                </c:pt>
                <c:pt idx="60">
                  <c:v>59.316000000000003</c:v>
                </c:pt>
                <c:pt idx="61">
                  <c:v>60.283000000000001</c:v>
                </c:pt>
                <c:pt idx="62">
                  <c:v>61.249000000000002</c:v>
                </c:pt>
                <c:pt idx="63">
                  <c:v>62.216000000000001</c:v>
                </c:pt>
                <c:pt idx="64">
                  <c:v>63.183</c:v>
                </c:pt>
                <c:pt idx="65">
                  <c:v>64.149000000000001</c:v>
                </c:pt>
                <c:pt idx="66">
                  <c:v>65.116</c:v>
                </c:pt>
                <c:pt idx="67">
                  <c:v>66.082999999999998</c:v>
                </c:pt>
                <c:pt idx="68">
                  <c:v>67.049000000000007</c:v>
                </c:pt>
                <c:pt idx="69">
                  <c:v>68.016000000000005</c:v>
                </c:pt>
                <c:pt idx="70">
                  <c:v>68.983000000000004</c:v>
                </c:pt>
                <c:pt idx="71">
                  <c:v>69.95</c:v>
                </c:pt>
                <c:pt idx="72">
                  <c:v>70.915999999999997</c:v>
                </c:pt>
                <c:pt idx="73">
                  <c:v>71.882999999999996</c:v>
                </c:pt>
                <c:pt idx="74">
                  <c:v>72.849999999999994</c:v>
                </c:pt>
                <c:pt idx="75">
                  <c:v>73.816000000000003</c:v>
                </c:pt>
                <c:pt idx="76">
                  <c:v>74.783000000000001</c:v>
                </c:pt>
                <c:pt idx="77">
                  <c:v>75.75</c:v>
                </c:pt>
                <c:pt idx="78">
                  <c:v>76.715999999999994</c:v>
                </c:pt>
                <c:pt idx="79">
                  <c:v>77.683000000000007</c:v>
                </c:pt>
                <c:pt idx="80">
                  <c:v>78.650000000000006</c:v>
                </c:pt>
                <c:pt idx="81">
                  <c:v>79.617000000000004</c:v>
                </c:pt>
                <c:pt idx="82">
                  <c:v>80.582999999999998</c:v>
                </c:pt>
                <c:pt idx="83">
                  <c:v>81.55</c:v>
                </c:pt>
                <c:pt idx="84">
                  <c:v>82.516999999999996</c:v>
                </c:pt>
                <c:pt idx="85">
                  <c:v>83.483000000000004</c:v>
                </c:pt>
                <c:pt idx="86">
                  <c:v>84.45</c:v>
                </c:pt>
                <c:pt idx="87">
                  <c:v>85.417000000000002</c:v>
                </c:pt>
                <c:pt idx="88">
                  <c:v>86.382999999999996</c:v>
                </c:pt>
                <c:pt idx="89">
                  <c:v>87.35</c:v>
                </c:pt>
                <c:pt idx="90">
                  <c:v>88.316999999999993</c:v>
                </c:pt>
                <c:pt idx="91">
                  <c:v>89.284000000000006</c:v>
                </c:pt>
                <c:pt idx="92">
                  <c:v>90.25</c:v>
                </c:pt>
                <c:pt idx="93">
                  <c:v>91.216999999999999</c:v>
                </c:pt>
                <c:pt idx="94">
                  <c:v>92.183999999999997</c:v>
                </c:pt>
                <c:pt idx="95">
                  <c:v>93.15</c:v>
                </c:pt>
                <c:pt idx="96">
                  <c:v>94.117000000000004</c:v>
                </c:pt>
                <c:pt idx="97">
                  <c:v>95.084000000000003</c:v>
                </c:pt>
                <c:pt idx="98">
                  <c:v>96.05</c:v>
                </c:pt>
                <c:pt idx="99">
                  <c:v>97.016999999999996</c:v>
                </c:pt>
                <c:pt idx="100">
                  <c:v>97.983999999999995</c:v>
                </c:pt>
                <c:pt idx="101">
                  <c:v>98.950999999999993</c:v>
                </c:pt>
                <c:pt idx="102">
                  <c:v>99.917000000000002</c:v>
                </c:pt>
                <c:pt idx="103">
                  <c:v>100.884</c:v>
                </c:pt>
                <c:pt idx="104">
                  <c:v>101.851</c:v>
                </c:pt>
                <c:pt idx="105">
                  <c:v>102.81699999999999</c:v>
                </c:pt>
                <c:pt idx="106">
                  <c:v>103.78400000000001</c:v>
                </c:pt>
                <c:pt idx="107">
                  <c:v>104.751</c:v>
                </c:pt>
                <c:pt idx="108">
                  <c:v>105.717</c:v>
                </c:pt>
                <c:pt idx="109">
                  <c:v>106.684</c:v>
                </c:pt>
                <c:pt idx="110">
                  <c:v>107.651</c:v>
                </c:pt>
                <c:pt idx="111">
                  <c:v>108.61799999999999</c:v>
                </c:pt>
                <c:pt idx="112">
                  <c:v>109.584</c:v>
                </c:pt>
                <c:pt idx="113">
                  <c:v>110.551</c:v>
                </c:pt>
                <c:pt idx="114">
                  <c:v>111.518</c:v>
                </c:pt>
                <c:pt idx="115">
                  <c:v>112.48399999999999</c:v>
                </c:pt>
                <c:pt idx="116">
                  <c:v>113.45099999999999</c:v>
                </c:pt>
                <c:pt idx="117">
                  <c:v>114.41800000000001</c:v>
                </c:pt>
                <c:pt idx="118">
                  <c:v>115.384</c:v>
                </c:pt>
                <c:pt idx="119">
                  <c:v>116.351</c:v>
                </c:pt>
                <c:pt idx="120">
                  <c:v>117.318</c:v>
                </c:pt>
                <c:pt idx="121">
                  <c:v>118.285</c:v>
                </c:pt>
                <c:pt idx="122">
                  <c:v>119.251</c:v>
                </c:pt>
                <c:pt idx="123">
                  <c:v>120.218</c:v>
                </c:pt>
                <c:pt idx="124">
                  <c:v>121.185</c:v>
                </c:pt>
                <c:pt idx="125">
                  <c:v>122.151</c:v>
                </c:pt>
                <c:pt idx="126">
                  <c:v>123.11799999999999</c:v>
                </c:pt>
                <c:pt idx="127">
                  <c:v>124.08499999999999</c:v>
                </c:pt>
                <c:pt idx="128">
                  <c:v>125.051</c:v>
                </c:pt>
                <c:pt idx="129">
                  <c:v>126.018</c:v>
                </c:pt>
                <c:pt idx="130">
                  <c:v>126.985</c:v>
                </c:pt>
                <c:pt idx="131">
                  <c:v>127.952</c:v>
                </c:pt>
                <c:pt idx="132">
                  <c:v>128.91800000000001</c:v>
                </c:pt>
                <c:pt idx="133">
                  <c:v>129.88499999999999</c:v>
                </c:pt>
                <c:pt idx="134">
                  <c:v>130.852</c:v>
                </c:pt>
                <c:pt idx="135">
                  <c:v>131.81800000000001</c:v>
                </c:pt>
                <c:pt idx="136">
                  <c:v>132.785</c:v>
                </c:pt>
                <c:pt idx="137">
                  <c:v>133.75200000000001</c:v>
                </c:pt>
                <c:pt idx="138">
                  <c:v>134.71799999999999</c:v>
                </c:pt>
                <c:pt idx="139">
                  <c:v>135.685</c:v>
                </c:pt>
                <c:pt idx="140">
                  <c:v>136.65199999999999</c:v>
                </c:pt>
                <c:pt idx="141">
                  <c:v>137.619</c:v>
                </c:pt>
                <c:pt idx="142">
                  <c:v>138.58500000000001</c:v>
                </c:pt>
                <c:pt idx="143">
                  <c:v>139.55199999999999</c:v>
                </c:pt>
                <c:pt idx="144">
                  <c:v>140.51900000000001</c:v>
                </c:pt>
                <c:pt idx="145">
                  <c:v>141.48500000000001</c:v>
                </c:pt>
                <c:pt idx="146">
                  <c:v>142.452</c:v>
                </c:pt>
                <c:pt idx="147">
                  <c:v>143.41900000000001</c:v>
                </c:pt>
                <c:pt idx="148">
                  <c:v>144.38499999999999</c:v>
                </c:pt>
                <c:pt idx="149">
                  <c:v>145.352</c:v>
                </c:pt>
                <c:pt idx="150">
                  <c:v>146.31899999999999</c:v>
                </c:pt>
                <c:pt idx="151">
                  <c:v>147.286</c:v>
                </c:pt>
                <c:pt idx="152">
                  <c:v>148.25200000000001</c:v>
                </c:pt>
                <c:pt idx="153">
                  <c:v>149.21899999999999</c:v>
                </c:pt>
                <c:pt idx="154">
                  <c:v>150.18600000000001</c:v>
                </c:pt>
                <c:pt idx="155">
                  <c:v>151.15199999999999</c:v>
                </c:pt>
                <c:pt idx="156">
                  <c:v>152.119</c:v>
                </c:pt>
                <c:pt idx="157">
                  <c:v>153.08600000000001</c:v>
                </c:pt>
                <c:pt idx="158">
                  <c:v>154.05199999999999</c:v>
                </c:pt>
                <c:pt idx="159">
                  <c:v>155.01900000000001</c:v>
                </c:pt>
                <c:pt idx="160">
                  <c:v>155.98599999999999</c:v>
                </c:pt>
                <c:pt idx="161">
                  <c:v>156.953</c:v>
                </c:pt>
                <c:pt idx="162">
                  <c:v>157.91900000000001</c:v>
                </c:pt>
                <c:pt idx="163">
                  <c:v>158.886</c:v>
                </c:pt>
                <c:pt idx="164">
                  <c:v>159.85300000000001</c:v>
                </c:pt>
                <c:pt idx="165">
                  <c:v>160.81899999999999</c:v>
                </c:pt>
                <c:pt idx="166">
                  <c:v>161.786</c:v>
                </c:pt>
                <c:pt idx="167">
                  <c:v>162.75299999999999</c:v>
                </c:pt>
                <c:pt idx="168">
                  <c:v>163.71899999999999</c:v>
                </c:pt>
                <c:pt idx="169">
                  <c:v>164.68600000000001</c:v>
                </c:pt>
                <c:pt idx="170">
                  <c:v>165.65299999999999</c:v>
                </c:pt>
                <c:pt idx="171">
                  <c:v>166.62</c:v>
                </c:pt>
                <c:pt idx="172">
                  <c:v>167.58600000000001</c:v>
                </c:pt>
                <c:pt idx="173">
                  <c:v>168.553</c:v>
                </c:pt>
                <c:pt idx="174">
                  <c:v>169.52</c:v>
                </c:pt>
                <c:pt idx="175">
                  <c:v>170.48599999999999</c:v>
                </c:pt>
                <c:pt idx="176">
                  <c:v>171.453</c:v>
                </c:pt>
                <c:pt idx="177">
                  <c:v>172.42</c:v>
                </c:pt>
                <c:pt idx="178">
                  <c:v>173.386</c:v>
                </c:pt>
                <c:pt idx="179">
                  <c:v>174.35300000000001</c:v>
                </c:pt>
                <c:pt idx="180">
                  <c:v>175.32</c:v>
                </c:pt>
                <c:pt idx="181">
                  <c:v>176.28700000000001</c:v>
                </c:pt>
                <c:pt idx="182">
                  <c:v>177.25299999999999</c:v>
                </c:pt>
                <c:pt idx="183">
                  <c:v>178.22</c:v>
                </c:pt>
                <c:pt idx="184">
                  <c:v>179.18700000000001</c:v>
                </c:pt>
                <c:pt idx="185">
                  <c:v>180.15299999999999</c:v>
                </c:pt>
                <c:pt idx="186">
                  <c:v>181.12</c:v>
                </c:pt>
                <c:pt idx="187">
                  <c:v>182.08699999999999</c:v>
                </c:pt>
                <c:pt idx="188">
                  <c:v>183.053</c:v>
                </c:pt>
                <c:pt idx="189">
                  <c:v>184.02</c:v>
                </c:pt>
                <c:pt idx="190">
                  <c:v>184.98699999999999</c:v>
                </c:pt>
                <c:pt idx="191">
                  <c:v>185.95400000000001</c:v>
                </c:pt>
                <c:pt idx="192">
                  <c:v>186.92</c:v>
                </c:pt>
                <c:pt idx="193">
                  <c:v>187.887</c:v>
                </c:pt>
                <c:pt idx="194">
                  <c:v>188.85400000000001</c:v>
                </c:pt>
                <c:pt idx="195">
                  <c:v>189.82</c:v>
                </c:pt>
                <c:pt idx="196">
                  <c:v>190.78700000000001</c:v>
                </c:pt>
                <c:pt idx="197">
                  <c:v>191.75399999999999</c:v>
                </c:pt>
                <c:pt idx="198">
                  <c:v>192.72</c:v>
                </c:pt>
                <c:pt idx="199">
                  <c:v>193.68700000000001</c:v>
                </c:pt>
                <c:pt idx="200">
                  <c:v>194.654</c:v>
                </c:pt>
                <c:pt idx="201">
                  <c:v>195.62100000000001</c:v>
                </c:pt>
                <c:pt idx="202">
                  <c:v>196.58699999999999</c:v>
                </c:pt>
                <c:pt idx="203">
                  <c:v>197.554</c:v>
                </c:pt>
                <c:pt idx="204">
                  <c:v>198.52099999999999</c:v>
                </c:pt>
                <c:pt idx="205">
                  <c:v>199.48699999999999</c:v>
                </c:pt>
                <c:pt idx="206">
                  <c:v>200.45400000000001</c:v>
                </c:pt>
                <c:pt idx="207">
                  <c:v>201.42099999999999</c:v>
                </c:pt>
                <c:pt idx="208">
                  <c:v>202.387</c:v>
                </c:pt>
                <c:pt idx="209">
                  <c:v>203.35400000000001</c:v>
                </c:pt>
                <c:pt idx="210">
                  <c:v>204.321</c:v>
                </c:pt>
                <c:pt idx="211">
                  <c:v>205.28800000000001</c:v>
                </c:pt>
                <c:pt idx="212">
                  <c:v>206.25399999999999</c:v>
                </c:pt>
                <c:pt idx="213">
                  <c:v>207.221</c:v>
                </c:pt>
                <c:pt idx="214">
                  <c:v>208.18799999999999</c:v>
                </c:pt>
                <c:pt idx="215">
                  <c:v>209.154</c:v>
                </c:pt>
                <c:pt idx="216">
                  <c:v>210.12100000000001</c:v>
                </c:pt>
                <c:pt idx="217">
                  <c:v>211.08799999999999</c:v>
                </c:pt>
                <c:pt idx="218">
                  <c:v>212.054</c:v>
                </c:pt>
                <c:pt idx="219">
                  <c:v>213.02099999999999</c:v>
                </c:pt>
                <c:pt idx="220">
                  <c:v>213.988</c:v>
                </c:pt>
                <c:pt idx="221">
                  <c:v>214.95500000000001</c:v>
                </c:pt>
                <c:pt idx="222">
                  <c:v>215.92099999999999</c:v>
                </c:pt>
                <c:pt idx="223">
                  <c:v>216.88800000000001</c:v>
                </c:pt>
                <c:pt idx="224">
                  <c:v>217.85499999999999</c:v>
                </c:pt>
                <c:pt idx="225">
                  <c:v>218.821</c:v>
                </c:pt>
                <c:pt idx="226">
                  <c:v>219.78800000000001</c:v>
                </c:pt>
                <c:pt idx="227">
                  <c:v>220.755</c:v>
                </c:pt>
                <c:pt idx="228">
                  <c:v>221.721</c:v>
                </c:pt>
                <c:pt idx="229">
                  <c:v>222.68799999999999</c:v>
                </c:pt>
                <c:pt idx="230">
                  <c:v>223.655</c:v>
                </c:pt>
                <c:pt idx="231">
                  <c:v>224.62200000000001</c:v>
                </c:pt>
                <c:pt idx="232">
                  <c:v>225.58799999999999</c:v>
                </c:pt>
                <c:pt idx="233">
                  <c:v>226.55500000000001</c:v>
                </c:pt>
                <c:pt idx="234">
                  <c:v>227.52199999999999</c:v>
                </c:pt>
                <c:pt idx="235">
                  <c:v>228.488</c:v>
                </c:pt>
                <c:pt idx="236">
                  <c:v>229.45500000000001</c:v>
                </c:pt>
                <c:pt idx="237">
                  <c:v>230.422</c:v>
                </c:pt>
                <c:pt idx="238">
                  <c:v>231.38800000000001</c:v>
                </c:pt>
                <c:pt idx="239">
                  <c:v>232.35499999999999</c:v>
                </c:pt>
                <c:pt idx="240">
                  <c:v>233.322</c:v>
                </c:pt>
                <c:pt idx="241">
                  <c:v>234.28899999999999</c:v>
                </c:pt>
                <c:pt idx="242">
                  <c:v>235.255</c:v>
                </c:pt>
                <c:pt idx="243">
                  <c:v>236.22200000000001</c:v>
                </c:pt>
                <c:pt idx="244">
                  <c:v>237.18899999999999</c:v>
                </c:pt>
                <c:pt idx="245">
                  <c:v>238.155</c:v>
                </c:pt>
                <c:pt idx="246">
                  <c:v>239.12200000000001</c:v>
                </c:pt>
                <c:pt idx="247">
                  <c:v>240.089</c:v>
                </c:pt>
                <c:pt idx="248">
                  <c:v>241.05500000000001</c:v>
                </c:pt>
                <c:pt idx="249">
                  <c:v>242.02199999999999</c:v>
                </c:pt>
                <c:pt idx="250">
                  <c:v>242.989</c:v>
                </c:pt>
                <c:pt idx="251">
                  <c:v>243.95599999999999</c:v>
                </c:pt>
                <c:pt idx="252">
                  <c:v>244.922</c:v>
                </c:pt>
                <c:pt idx="253">
                  <c:v>245.88900000000001</c:v>
                </c:pt>
                <c:pt idx="254">
                  <c:v>246.85599999999999</c:v>
                </c:pt>
                <c:pt idx="255">
                  <c:v>247.822</c:v>
                </c:pt>
                <c:pt idx="256">
                  <c:v>248.78899999999999</c:v>
                </c:pt>
                <c:pt idx="257">
                  <c:v>249.756</c:v>
                </c:pt>
                <c:pt idx="258">
                  <c:v>250.72200000000001</c:v>
                </c:pt>
                <c:pt idx="259">
                  <c:v>251.68899999999999</c:v>
                </c:pt>
                <c:pt idx="260">
                  <c:v>252.65600000000001</c:v>
                </c:pt>
                <c:pt idx="261">
                  <c:v>253.62299999999999</c:v>
                </c:pt>
                <c:pt idx="262">
                  <c:v>254.589</c:v>
                </c:pt>
                <c:pt idx="263">
                  <c:v>255.55600000000001</c:v>
                </c:pt>
                <c:pt idx="264">
                  <c:v>256.52300000000002</c:v>
                </c:pt>
                <c:pt idx="265">
                  <c:v>257.48899999999998</c:v>
                </c:pt>
                <c:pt idx="266">
                  <c:v>258.45600000000002</c:v>
                </c:pt>
                <c:pt idx="267">
                  <c:v>259.423</c:v>
                </c:pt>
                <c:pt idx="268">
                  <c:v>260.38900000000001</c:v>
                </c:pt>
                <c:pt idx="269">
                  <c:v>261.35599999999999</c:v>
                </c:pt>
                <c:pt idx="270">
                  <c:v>262.32299999999998</c:v>
                </c:pt>
                <c:pt idx="271">
                  <c:v>263.29000000000002</c:v>
                </c:pt>
                <c:pt idx="272">
                  <c:v>264.25599999999997</c:v>
                </c:pt>
                <c:pt idx="273">
                  <c:v>265.22300000000001</c:v>
                </c:pt>
                <c:pt idx="274">
                  <c:v>266.19</c:v>
                </c:pt>
                <c:pt idx="275">
                  <c:v>267.15600000000001</c:v>
                </c:pt>
                <c:pt idx="276">
                  <c:v>268.12299999999999</c:v>
                </c:pt>
                <c:pt idx="277">
                  <c:v>269.08999999999997</c:v>
                </c:pt>
                <c:pt idx="278">
                  <c:v>270.05599999999998</c:v>
                </c:pt>
                <c:pt idx="279">
                  <c:v>271.02300000000002</c:v>
                </c:pt>
                <c:pt idx="280">
                  <c:v>271.99</c:v>
                </c:pt>
                <c:pt idx="281">
                  <c:v>272.95699999999999</c:v>
                </c:pt>
                <c:pt idx="282">
                  <c:v>273.923</c:v>
                </c:pt>
                <c:pt idx="283">
                  <c:v>274.89</c:v>
                </c:pt>
                <c:pt idx="284">
                  <c:v>275.85700000000003</c:v>
                </c:pt>
                <c:pt idx="285">
                  <c:v>276.82299999999998</c:v>
                </c:pt>
                <c:pt idx="286">
                  <c:v>277.79000000000002</c:v>
                </c:pt>
                <c:pt idx="287">
                  <c:v>278.75700000000001</c:v>
                </c:pt>
                <c:pt idx="288">
                  <c:v>279.72300000000001</c:v>
                </c:pt>
                <c:pt idx="289">
                  <c:v>280.69</c:v>
                </c:pt>
                <c:pt idx="290">
                  <c:v>281.65699999999998</c:v>
                </c:pt>
                <c:pt idx="291">
                  <c:v>282.62400000000002</c:v>
                </c:pt>
                <c:pt idx="292">
                  <c:v>283.58999999999997</c:v>
                </c:pt>
                <c:pt idx="293">
                  <c:v>284.55700000000002</c:v>
                </c:pt>
                <c:pt idx="294">
                  <c:v>285.524</c:v>
                </c:pt>
                <c:pt idx="295">
                  <c:v>286.49</c:v>
                </c:pt>
                <c:pt idx="296">
                  <c:v>287.45699999999999</c:v>
                </c:pt>
                <c:pt idx="297">
                  <c:v>288.42399999999998</c:v>
                </c:pt>
                <c:pt idx="298">
                  <c:v>289.39</c:v>
                </c:pt>
                <c:pt idx="299">
                  <c:v>290.35700000000003</c:v>
                </c:pt>
                <c:pt idx="300">
                  <c:v>291.32400000000001</c:v>
                </c:pt>
                <c:pt idx="301">
                  <c:v>292.291</c:v>
                </c:pt>
                <c:pt idx="302">
                  <c:v>293.25700000000001</c:v>
                </c:pt>
                <c:pt idx="303">
                  <c:v>294.22399999999999</c:v>
                </c:pt>
                <c:pt idx="304">
                  <c:v>295.19099999999997</c:v>
                </c:pt>
                <c:pt idx="305">
                  <c:v>296.15699999999998</c:v>
                </c:pt>
                <c:pt idx="306">
                  <c:v>297.12400000000002</c:v>
                </c:pt>
                <c:pt idx="307">
                  <c:v>298.09100000000001</c:v>
                </c:pt>
                <c:pt idx="308">
                  <c:v>299.05700000000002</c:v>
                </c:pt>
                <c:pt idx="309">
                  <c:v>300.024</c:v>
                </c:pt>
                <c:pt idx="310">
                  <c:v>300.99099999999999</c:v>
                </c:pt>
                <c:pt idx="311">
                  <c:v>301.95800000000003</c:v>
                </c:pt>
                <c:pt idx="312">
                  <c:v>302.92399999999998</c:v>
                </c:pt>
                <c:pt idx="313">
                  <c:v>303.89100000000002</c:v>
                </c:pt>
                <c:pt idx="314">
                  <c:v>304.858</c:v>
                </c:pt>
                <c:pt idx="315">
                  <c:v>305.82400000000001</c:v>
                </c:pt>
                <c:pt idx="316">
                  <c:v>306.791</c:v>
                </c:pt>
                <c:pt idx="317">
                  <c:v>307.75799999999998</c:v>
                </c:pt>
                <c:pt idx="318">
                  <c:v>308.72399999999999</c:v>
                </c:pt>
                <c:pt idx="319">
                  <c:v>309.69099999999997</c:v>
                </c:pt>
                <c:pt idx="320">
                  <c:v>310.65800000000002</c:v>
                </c:pt>
                <c:pt idx="321">
                  <c:v>311.625</c:v>
                </c:pt>
                <c:pt idx="322">
                  <c:v>312.59100000000001</c:v>
                </c:pt>
                <c:pt idx="323">
                  <c:v>313.55799999999999</c:v>
                </c:pt>
                <c:pt idx="324">
                  <c:v>314.52499999999998</c:v>
                </c:pt>
                <c:pt idx="325">
                  <c:v>315.49099999999999</c:v>
                </c:pt>
                <c:pt idx="326">
                  <c:v>316.45800000000003</c:v>
                </c:pt>
                <c:pt idx="327">
                  <c:v>317.42500000000001</c:v>
                </c:pt>
                <c:pt idx="328">
                  <c:v>318.39100000000002</c:v>
                </c:pt>
                <c:pt idx="329">
                  <c:v>319.358</c:v>
                </c:pt>
                <c:pt idx="330">
                  <c:v>320.32499999999999</c:v>
                </c:pt>
                <c:pt idx="331">
                  <c:v>321.29199999999997</c:v>
                </c:pt>
                <c:pt idx="332">
                  <c:v>322.25799999999998</c:v>
                </c:pt>
                <c:pt idx="333">
                  <c:v>323.22500000000002</c:v>
                </c:pt>
                <c:pt idx="334">
                  <c:v>324.19200000000001</c:v>
                </c:pt>
                <c:pt idx="335">
                  <c:v>325.15800000000002</c:v>
                </c:pt>
                <c:pt idx="336">
                  <c:v>326.125</c:v>
                </c:pt>
                <c:pt idx="337">
                  <c:v>327.09199999999998</c:v>
                </c:pt>
                <c:pt idx="338">
                  <c:v>328.05799999999999</c:v>
                </c:pt>
                <c:pt idx="339">
                  <c:v>329.02499999999998</c:v>
                </c:pt>
                <c:pt idx="340">
                  <c:v>329.99200000000002</c:v>
                </c:pt>
                <c:pt idx="341">
                  <c:v>330.959</c:v>
                </c:pt>
                <c:pt idx="342">
                  <c:v>331.92500000000001</c:v>
                </c:pt>
                <c:pt idx="343">
                  <c:v>332.892</c:v>
                </c:pt>
                <c:pt idx="344">
                  <c:v>333.85899999999998</c:v>
                </c:pt>
                <c:pt idx="345">
                  <c:v>334.82499999999999</c:v>
                </c:pt>
                <c:pt idx="346">
                  <c:v>335.79199999999997</c:v>
                </c:pt>
                <c:pt idx="347">
                  <c:v>336.75900000000001</c:v>
                </c:pt>
                <c:pt idx="348">
                  <c:v>337.72500000000002</c:v>
                </c:pt>
                <c:pt idx="349">
                  <c:v>338.69200000000001</c:v>
                </c:pt>
                <c:pt idx="350">
                  <c:v>339.65899999999999</c:v>
                </c:pt>
                <c:pt idx="351">
                  <c:v>340.62599999999998</c:v>
                </c:pt>
                <c:pt idx="352">
                  <c:v>341.59199999999998</c:v>
                </c:pt>
                <c:pt idx="353">
                  <c:v>342.55900000000003</c:v>
                </c:pt>
                <c:pt idx="354">
                  <c:v>343.52600000000001</c:v>
                </c:pt>
                <c:pt idx="355">
                  <c:v>344.49200000000002</c:v>
                </c:pt>
                <c:pt idx="356">
                  <c:v>345.459</c:v>
                </c:pt>
                <c:pt idx="357">
                  <c:v>346.42599999999999</c:v>
                </c:pt>
                <c:pt idx="358">
                  <c:v>347.392</c:v>
                </c:pt>
                <c:pt idx="359">
                  <c:v>348.35899999999998</c:v>
                </c:pt>
                <c:pt idx="360">
                  <c:v>349.32600000000002</c:v>
                </c:pt>
                <c:pt idx="361">
                  <c:v>350.29300000000001</c:v>
                </c:pt>
                <c:pt idx="362">
                  <c:v>351.25900000000001</c:v>
                </c:pt>
                <c:pt idx="363">
                  <c:v>352.226</c:v>
                </c:pt>
                <c:pt idx="364">
                  <c:v>353.19299999999998</c:v>
                </c:pt>
                <c:pt idx="365">
                  <c:v>354.15899999999999</c:v>
                </c:pt>
                <c:pt idx="366">
                  <c:v>355.12599999999998</c:v>
                </c:pt>
                <c:pt idx="367">
                  <c:v>356.09300000000002</c:v>
                </c:pt>
                <c:pt idx="368">
                  <c:v>357.05900000000003</c:v>
                </c:pt>
                <c:pt idx="369">
                  <c:v>358.02600000000001</c:v>
                </c:pt>
                <c:pt idx="370">
                  <c:v>358.99299999999999</c:v>
                </c:pt>
                <c:pt idx="371">
                  <c:v>359.96</c:v>
                </c:pt>
                <c:pt idx="372">
                  <c:v>360.92599999999999</c:v>
                </c:pt>
                <c:pt idx="373">
                  <c:v>361.89299999999997</c:v>
                </c:pt>
                <c:pt idx="374">
                  <c:v>362.86</c:v>
                </c:pt>
                <c:pt idx="375">
                  <c:v>363.82600000000002</c:v>
                </c:pt>
                <c:pt idx="376">
                  <c:v>364.79300000000001</c:v>
                </c:pt>
                <c:pt idx="377">
                  <c:v>365.76</c:v>
                </c:pt>
                <c:pt idx="378">
                  <c:v>366.726</c:v>
                </c:pt>
                <c:pt idx="379">
                  <c:v>367.69299999999998</c:v>
                </c:pt>
                <c:pt idx="380">
                  <c:v>368.66</c:v>
                </c:pt>
                <c:pt idx="381">
                  <c:v>369.62700000000001</c:v>
                </c:pt>
                <c:pt idx="382">
                  <c:v>370.59300000000002</c:v>
                </c:pt>
                <c:pt idx="383">
                  <c:v>371.56</c:v>
                </c:pt>
                <c:pt idx="384">
                  <c:v>372.52699999999999</c:v>
                </c:pt>
                <c:pt idx="385">
                  <c:v>373.49299999999999</c:v>
                </c:pt>
                <c:pt idx="386">
                  <c:v>374.46</c:v>
                </c:pt>
                <c:pt idx="387">
                  <c:v>375.42700000000002</c:v>
                </c:pt>
                <c:pt idx="388">
                  <c:v>376.39299999999997</c:v>
                </c:pt>
                <c:pt idx="389">
                  <c:v>377.36</c:v>
                </c:pt>
                <c:pt idx="390">
                  <c:v>378.327</c:v>
                </c:pt>
                <c:pt idx="391">
                  <c:v>379.29399999999998</c:v>
                </c:pt>
                <c:pt idx="392">
                  <c:v>380.26</c:v>
                </c:pt>
                <c:pt idx="393">
                  <c:v>381.22699999999998</c:v>
                </c:pt>
                <c:pt idx="394">
                  <c:v>382.19400000000002</c:v>
                </c:pt>
                <c:pt idx="395">
                  <c:v>383.16</c:v>
                </c:pt>
                <c:pt idx="396">
                  <c:v>384.12700000000001</c:v>
                </c:pt>
                <c:pt idx="397">
                  <c:v>385.09399999999999</c:v>
                </c:pt>
                <c:pt idx="398">
                  <c:v>386.06</c:v>
                </c:pt>
                <c:pt idx="399">
                  <c:v>387.02699999999999</c:v>
                </c:pt>
                <c:pt idx="400">
                  <c:v>387.99400000000003</c:v>
                </c:pt>
                <c:pt idx="401">
                  <c:v>388.96100000000001</c:v>
                </c:pt>
                <c:pt idx="402">
                  <c:v>389.92700000000002</c:v>
                </c:pt>
                <c:pt idx="403">
                  <c:v>390.89400000000001</c:v>
                </c:pt>
                <c:pt idx="404">
                  <c:v>391.86099999999999</c:v>
                </c:pt>
                <c:pt idx="405">
                  <c:v>392.827</c:v>
                </c:pt>
                <c:pt idx="406">
                  <c:v>393.79399999999998</c:v>
                </c:pt>
                <c:pt idx="407">
                  <c:v>394.76100000000002</c:v>
                </c:pt>
                <c:pt idx="408">
                  <c:v>395.72699999999998</c:v>
                </c:pt>
                <c:pt idx="409">
                  <c:v>396.69400000000002</c:v>
                </c:pt>
                <c:pt idx="410">
                  <c:v>397.661</c:v>
                </c:pt>
                <c:pt idx="411">
                  <c:v>398.62799999999999</c:v>
                </c:pt>
                <c:pt idx="412">
                  <c:v>399.59399999999999</c:v>
                </c:pt>
                <c:pt idx="413">
                  <c:v>400.56099999999998</c:v>
                </c:pt>
                <c:pt idx="414">
                  <c:v>401.52800000000002</c:v>
                </c:pt>
                <c:pt idx="415">
                  <c:v>402.49400000000003</c:v>
                </c:pt>
                <c:pt idx="416">
                  <c:v>403.46100000000001</c:v>
                </c:pt>
                <c:pt idx="417">
                  <c:v>404.428</c:v>
                </c:pt>
                <c:pt idx="418">
                  <c:v>405.39400000000001</c:v>
                </c:pt>
                <c:pt idx="419">
                  <c:v>406.36099999999999</c:v>
                </c:pt>
                <c:pt idx="420">
                  <c:v>407.32799999999997</c:v>
                </c:pt>
                <c:pt idx="421">
                  <c:v>408.29500000000002</c:v>
                </c:pt>
                <c:pt idx="422">
                  <c:v>409.26100000000002</c:v>
                </c:pt>
                <c:pt idx="423">
                  <c:v>410.22800000000001</c:v>
                </c:pt>
                <c:pt idx="424">
                  <c:v>411.19499999999999</c:v>
                </c:pt>
                <c:pt idx="425">
                  <c:v>412.161</c:v>
                </c:pt>
                <c:pt idx="426">
                  <c:v>413.12799999999999</c:v>
                </c:pt>
                <c:pt idx="427">
                  <c:v>414.09500000000003</c:v>
                </c:pt>
                <c:pt idx="428">
                  <c:v>415.06099999999998</c:v>
                </c:pt>
                <c:pt idx="429">
                  <c:v>416.02800000000002</c:v>
                </c:pt>
                <c:pt idx="430">
                  <c:v>416.995</c:v>
                </c:pt>
                <c:pt idx="431">
                  <c:v>417.96199999999999</c:v>
                </c:pt>
                <c:pt idx="432">
                  <c:v>418.928</c:v>
                </c:pt>
                <c:pt idx="433">
                  <c:v>419.89499999999998</c:v>
                </c:pt>
                <c:pt idx="434">
                  <c:v>420.86200000000002</c:v>
                </c:pt>
                <c:pt idx="435">
                  <c:v>421.82799999999997</c:v>
                </c:pt>
                <c:pt idx="436">
                  <c:v>422.79500000000002</c:v>
                </c:pt>
                <c:pt idx="437">
                  <c:v>423.762</c:v>
                </c:pt>
                <c:pt idx="438">
                  <c:v>424.72800000000001</c:v>
                </c:pt>
                <c:pt idx="439">
                  <c:v>425.69499999999999</c:v>
                </c:pt>
                <c:pt idx="440">
                  <c:v>426.66199999999998</c:v>
                </c:pt>
                <c:pt idx="441">
                  <c:v>427.62900000000002</c:v>
                </c:pt>
                <c:pt idx="442">
                  <c:v>428.59500000000003</c:v>
                </c:pt>
                <c:pt idx="443">
                  <c:v>429.56200000000001</c:v>
                </c:pt>
                <c:pt idx="444">
                  <c:v>430.529</c:v>
                </c:pt>
                <c:pt idx="445">
                  <c:v>431.495</c:v>
                </c:pt>
                <c:pt idx="446">
                  <c:v>432.46199999999999</c:v>
                </c:pt>
                <c:pt idx="447">
                  <c:v>433.42899999999997</c:v>
                </c:pt>
                <c:pt idx="448">
                  <c:v>434.39499999999998</c:v>
                </c:pt>
                <c:pt idx="449">
                  <c:v>435.36200000000002</c:v>
                </c:pt>
                <c:pt idx="450">
                  <c:v>436.32900000000001</c:v>
                </c:pt>
                <c:pt idx="451">
                  <c:v>437.29599999999999</c:v>
                </c:pt>
                <c:pt idx="452">
                  <c:v>438.262</c:v>
                </c:pt>
                <c:pt idx="453">
                  <c:v>439.22899999999998</c:v>
                </c:pt>
                <c:pt idx="454">
                  <c:v>440.19600000000003</c:v>
                </c:pt>
                <c:pt idx="455">
                  <c:v>441.16199999999998</c:v>
                </c:pt>
                <c:pt idx="456">
                  <c:v>442.12900000000002</c:v>
                </c:pt>
                <c:pt idx="457">
                  <c:v>443.096</c:v>
                </c:pt>
                <c:pt idx="458">
                  <c:v>444.06200000000001</c:v>
                </c:pt>
                <c:pt idx="459">
                  <c:v>445.029</c:v>
                </c:pt>
                <c:pt idx="460">
                  <c:v>445.99599999999998</c:v>
                </c:pt>
                <c:pt idx="461">
                  <c:v>446.96300000000002</c:v>
                </c:pt>
                <c:pt idx="462">
                  <c:v>447.92899999999997</c:v>
                </c:pt>
                <c:pt idx="463">
                  <c:v>448.89600000000002</c:v>
                </c:pt>
                <c:pt idx="464">
                  <c:v>449.863</c:v>
                </c:pt>
                <c:pt idx="465">
                  <c:v>450.82900000000001</c:v>
                </c:pt>
                <c:pt idx="466">
                  <c:v>451.79599999999999</c:v>
                </c:pt>
                <c:pt idx="467">
                  <c:v>452.76299999999998</c:v>
                </c:pt>
                <c:pt idx="468">
                  <c:v>453.72899999999998</c:v>
                </c:pt>
                <c:pt idx="469">
                  <c:v>454.69600000000003</c:v>
                </c:pt>
                <c:pt idx="470">
                  <c:v>455.66300000000001</c:v>
                </c:pt>
                <c:pt idx="471">
                  <c:v>456.63</c:v>
                </c:pt>
                <c:pt idx="472">
                  <c:v>457.596</c:v>
                </c:pt>
                <c:pt idx="473">
                  <c:v>458.56299999999999</c:v>
                </c:pt>
                <c:pt idx="474">
                  <c:v>459.53</c:v>
                </c:pt>
                <c:pt idx="475">
                  <c:v>460.49599999999998</c:v>
                </c:pt>
                <c:pt idx="476">
                  <c:v>461.46300000000002</c:v>
                </c:pt>
                <c:pt idx="477">
                  <c:v>462.43</c:v>
                </c:pt>
                <c:pt idx="478">
                  <c:v>463.39600000000002</c:v>
                </c:pt>
                <c:pt idx="479">
                  <c:v>464.363</c:v>
                </c:pt>
                <c:pt idx="480">
                  <c:v>465.33</c:v>
                </c:pt>
                <c:pt idx="481">
                  <c:v>466.29700000000003</c:v>
                </c:pt>
                <c:pt idx="482">
                  <c:v>467.26299999999998</c:v>
                </c:pt>
                <c:pt idx="483">
                  <c:v>468.23</c:v>
                </c:pt>
                <c:pt idx="484">
                  <c:v>469.197</c:v>
                </c:pt>
                <c:pt idx="485">
                  <c:v>470.16300000000001</c:v>
                </c:pt>
                <c:pt idx="486">
                  <c:v>471.13</c:v>
                </c:pt>
                <c:pt idx="487">
                  <c:v>472.09699999999998</c:v>
                </c:pt>
                <c:pt idx="488">
                  <c:v>473.06299999999999</c:v>
                </c:pt>
                <c:pt idx="489">
                  <c:v>474.03</c:v>
                </c:pt>
                <c:pt idx="490">
                  <c:v>474.99700000000001</c:v>
                </c:pt>
                <c:pt idx="491">
                  <c:v>475.964</c:v>
                </c:pt>
                <c:pt idx="492">
                  <c:v>476.93</c:v>
                </c:pt>
                <c:pt idx="493">
                  <c:v>477.89699999999999</c:v>
                </c:pt>
                <c:pt idx="494">
                  <c:v>478.86399999999998</c:v>
                </c:pt>
                <c:pt idx="495">
                  <c:v>479.83</c:v>
                </c:pt>
                <c:pt idx="496">
                  <c:v>480.79700000000003</c:v>
                </c:pt>
                <c:pt idx="497">
                  <c:v>481.76400000000001</c:v>
                </c:pt>
                <c:pt idx="498">
                  <c:v>482.73</c:v>
                </c:pt>
                <c:pt idx="499">
                  <c:v>483.697</c:v>
                </c:pt>
                <c:pt idx="500">
                  <c:v>484.66399999999999</c:v>
                </c:pt>
                <c:pt idx="501">
                  <c:v>485.63099999999997</c:v>
                </c:pt>
                <c:pt idx="502">
                  <c:v>486.59699999999998</c:v>
                </c:pt>
                <c:pt idx="503">
                  <c:v>487.56400000000002</c:v>
                </c:pt>
                <c:pt idx="504">
                  <c:v>488.53100000000001</c:v>
                </c:pt>
                <c:pt idx="505">
                  <c:v>489.49700000000001</c:v>
                </c:pt>
                <c:pt idx="506">
                  <c:v>490.464</c:v>
                </c:pt>
                <c:pt idx="507">
                  <c:v>491.43099999999998</c:v>
                </c:pt>
                <c:pt idx="508">
                  <c:v>492.39699999999999</c:v>
                </c:pt>
                <c:pt idx="509">
                  <c:v>493.36399999999998</c:v>
                </c:pt>
                <c:pt idx="510">
                  <c:v>494.33100000000002</c:v>
                </c:pt>
                <c:pt idx="511">
                  <c:v>495.298</c:v>
                </c:pt>
                <c:pt idx="512">
                  <c:v>496.26400000000001</c:v>
                </c:pt>
                <c:pt idx="513">
                  <c:v>497.23099999999999</c:v>
                </c:pt>
                <c:pt idx="514">
                  <c:v>498.19799999999998</c:v>
                </c:pt>
                <c:pt idx="515">
                  <c:v>499.16399999999999</c:v>
                </c:pt>
                <c:pt idx="516">
                  <c:v>500.13099999999997</c:v>
                </c:pt>
                <c:pt idx="517">
                  <c:v>501.09800000000001</c:v>
                </c:pt>
                <c:pt idx="518">
                  <c:v>502.06400000000002</c:v>
                </c:pt>
                <c:pt idx="519">
                  <c:v>503.03100000000001</c:v>
                </c:pt>
                <c:pt idx="520">
                  <c:v>503.99799999999999</c:v>
                </c:pt>
                <c:pt idx="521">
                  <c:v>504.96499999999997</c:v>
                </c:pt>
                <c:pt idx="522">
                  <c:v>505.93099999999998</c:v>
                </c:pt>
                <c:pt idx="523">
                  <c:v>506.89800000000002</c:v>
                </c:pt>
                <c:pt idx="524">
                  <c:v>507.86500000000001</c:v>
                </c:pt>
                <c:pt idx="525">
                  <c:v>508.83100000000002</c:v>
                </c:pt>
                <c:pt idx="526">
                  <c:v>509.798</c:v>
                </c:pt>
                <c:pt idx="527">
                  <c:v>510.76499999999999</c:v>
                </c:pt>
                <c:pt idx="528">
                  <c:v>511.73099999999999</c:v>
                </c:pt>
                <c:pt idx="529">
                  <c:v>512.69799999999998</c:v>
                </c:pt>
                <c:pt idx="530">
                  <c:v>513.66499999999996</c:v>
                </c:pt>
                <c:pt idx="531">
                  <c:v>514.63199999999995</c:v>
                </c:pt>
                <c:pt idx="532">
                  <c:v>515.59799999999996</c:v>
                </c:pt>
                <c:pt idx="533">
                  <c:v>516.56500000000005</c:v>
                </c:pt>
                <c:pt idx="534">
                  <c:v>517.53200000000004</c:v>
                </c:pt>
                <c:pt idx="535">
                  <c:v>518.49800000000005</c:v>
                </c:pt>
                <c:pt idx="536">
                  <c:v>519.46500000000003</c:v>
                </c:pt>
                <c:pt idx="537">
                  <c:v>520.43200000000002</c:v>
                </c:pt>
                <c:pt idx="538">
                  <c:v>521.39800000000002</c:v>
                </c:pt>
                <c:pt idx="539">
                  <c:v>522.36500000000001</c:v>
                </c:pt>
                <c:pt idx="540">
                  <c:v>523.33199999999999</c:v>
                </c:pt>
                <c:pt idx="541">
                  <c:v>524.29899999999998</c:v>
                </c:pt>
                <c:pt idx="542">
                  <c:v>525.26499999999999</c:v>
                </c:pt>
                <c:pt idx="543">
                  <c:v>526.23199999999997</c:v>
                </c:pt>
                <c:pt idx="544">
                  <c:v>527.19899999999996</c:v>
                </c:pt>
                <c:pt idx="545">
                  <c:v>528.16499999999996</c:v>
                </c:pt>
                <c:pt idx="546">
                  <c:v>529.13199999999995</c:v>
                </c:pt>
                <c:pt idx="547">
                  <c:v>530.09900000000005</c:v>
                </c:pt>
                <c:pt idx="548">
                  <c:v>531.06500000000005</c:v>
                </c:pt>
                <c:pt idx="549">
                  <c:v>532.03200000000004</c:v>
                </c:pt>
                <c:pt idx="550">
                  <c:v>532.99900000000002</c:v>
                </c:pt>
                <c:pt idx="551">
                  <c:v>533.96600000000001</c:v>
                </c:pt>
                <c:pt idx="552">
                  <c:v>534.93200000000002</c:v>
                </c:pt>
                <c:pt idx="553">
                  <c:v>535.899</c:v>
                </c:pt>
                <c:pt idx="554">
                  <c:v>536.86599999999999</c:v>
                </c:pt>
                <c:pt idx="555">
                  <c:v>537.83199999999999</c:v>
                </c:pt>
                <c:pt idx="556">
                  <c:v>538.79899999999998</c:v>
                </c:pt>
                <c:pt idx="557">
                  <c:v>539.76599999999996</c:v>
                </c:pt>
                <c:pt idx="558">
                  <c:v>540.73199999999997</c:v>
                </c:pt>
                <c:pt idx="559">
                  <c:v>541.69899999999996</c:v>
                </c:pt>
                <c:pt idx="560">
                  <c:v>542.66600000000005</c:v>
                </c:pt>
                <c:pt idx="561">
                  <c:v>543.63300000000004</c:v>
                </c:pt>
                <c:pt idx="562">
                  <c:v>544.59900000000005</c:v>
                </c:pt>
                <c:pt idx="563">
                  <c:v>545.56600000000003</c:v>
                </c:pt>
                <c:pt idx="564">
                  <c:v>546.53300000000002</c:v>
                </c:pt>
                <c:pt idx="565">
                  <c:v>547.49900000000002</c:v>
                </c:pt>
                <c:pt idx="566">
                  <c:v>548.46600000000001</c:v>
                </c:pt>
                <c:pt idx="567">
                  <c:v>549.43299999999999</c:v>
                </c:pt>
                <c:pt idx="568">
                  <c:v>550.399</c:v>
                </c:pt>
                <c:pt idx="569">
                  <c:v>551.36599999999999</c:v>
                </c:pt>
                <c:pt idx="570">
                  <c:v>552.33299999999997</c:v>
                </c:pt>
                <c:pt idx="571">
                  <c:v>553.29999999999995</c:v>
                </c:pt>
                <c:pt idx="572">
                  <c:v>554.26599999999996</c:v>
                </c:pt>
                <c:pt idx="573">
                  <c:v>555.23299999999995</c:v>
                </c:pt>
                <c:pt idx="574">
                  <c:v>556.20000000000005</c:v>
                </c:pt>
                <c:pt idx="575">
                  <c:v>557.16600000000005</c:v>
                </c:pt>
                <c:pt idx="576">
                  <c:v>558.13300000000004</c:v>
                </c:pt>
                <c:pt idx="577">
                  <c:v>559.1</c:v>
                </c:pt>
                <c:pt idx="578">
                  <c:v>560.06600000000003</c:v>
                </c:pt>
                <c:pt idx="579">
                  <c:v>561.03300000000002</c:v>
                </c:pt>
                <c:pt idx="580">
                  <c:v>562</c:v>
                </c:pt>
                <c:pt idx="581">
                  <c:v>562.96699999999998</c:v>
                </c:pt>
                <c:pt idx="582">
                  <c:v>563.93299999999999</c:v>
                </c:pt>
                <c:pt idx="583">
                  <c:v>564.9</c:v>
                </c:pt>
                <c:pt idx="584">
                  <c:v>565.86699999999996</c:v>
                </c:pt>
                <c:pt idx="585">
                  <c:v>566.83299999999997</c:v>
                </c:pt>
                <c:pt idx="586">
                  <c:v>567.79999999999995</c:v>
                </c:pt>
                <c:pt idx="587">
                  <c:v>568.76700000000005</c:v>
                </c:pt>
                <c:pt idx="588">
                  <c:v>569.73299999999995</c:v>
                </c:pt>
                <c:pt idx="589">
                  <c:v>570.70000000000005</c:v>
                </c:pt>
                <c:pt idx="590">
                  <c:v>571.66700000000003</c:v>
                </c:pt>
                <c:pt idx="591">
                  <c:v>572.63400000000001</c:v>
                </c:pt>
                <c:pt idx="592">
                  <c:v>573.6</c:v>
                </c:pt>
                <c:pt idx="593">
                  <c:v>574.56700000000001</c:v>
                </c:pt>
                <c:pt idx="594">
                  <c:v>575.53399999999999</c:v>
                </c:pt>
                <c:pt idx="595">
                  <c:v>576.5</c:v>
                </c:pt>
                <c:pt idx="596">
                  <c:v>577.46699999999998</c:v>
                </c:pt>
                <c:pt idx="597">
                  <c:v>578.43399999999997</c:v>
                </c:pt>
                <c:pt idx="598">
                  <c:v>579.4</c:v>
                </c:pt>
                <c:pt idx="599">
                  <c:v>580.36699999999996</c:v>
                </c:pt>
                <c:pt idx="600">
                  <c:v>581.33399999999995</c:v>
                </c:pt>
                <c:pt idx="601">
                  <c:v>582.30100000000004</c:v>
                </c:pt>
                <c:pt idx="602">
                  <c:v>583.26700000000005</c:v>
                </c:pt>
                <c:pt idx="603">
                  <c:v>584.23400000000004</c:v>
                </c:pt>
                <c:pt idx="604">
                  <c:v>585.20100000000002</c:v>
                </c:pt>
                <c:pt idx="605">
                  <c:v>586.16700000000003</c:v>
                </c:pt>
                <c:pt idx="606">
                  <c:v>587.13400000000001</c:v>
                </c:pt>
                <c:pt idx="607">
                  <c:v>588.101</c:v>
                </c:pt>
                <c:pt idx="608">
                  <c:v>589.06700000000001</c:v>
                </c:pt>
                <c:pt idx="609">
                  <c:v>590.03399999999999</c:v>
                </c:pt>
                <c:pt idx="610">
                  <c:v>591.00099999999998</c:v>
                </c:pt>
                <c:pt idx="611">
                  <c:v>591.96799999999996</c:v>
                </c:pt>
                <c:pt idx="612">
                  <c:v>592.93399999999997</c:v>
                </c:pt>
                <c:pt idx="613">
                  <c:v>593.90099999999995</c:v>
                </c:pt>
                <c:pt idx="614">
                  <c:v>594.86800000000005</c:v>
                </c:pt>
                <c:pt idx="615">
                  <c:v>595.83399999999995</c:v>
                </c:pt>
                <c:pt idx="616">
                  <c:v>596.80100000000004</c:v>
                </c:pt>
                <c:pt idx="617">
                  <c:v>597.76800000000003</c:v>
                </c:pt>
                <c:pt idx="618">
                  <c:v>598.73400000000004</c:v>
                </c:pt>
                <c:pt idx="619">
                  <c:v>599.70100000000002</c:v>
                </c:pt>
                <c:pt idx="620">
                  <c:v>600.66800000000001</c:v>
                </c:pt>
                <c:pt idx="621">
                  <c:v>601.63499999999999</c:v>
                </c:pt>
                <c:pt idx="622">
                  <c:v>602.601</c:v>
                </c:pt>
                <c:pt idx="623">
                  <c:v>603.56799999999998</c:v>
                </c:pt>
                <c:pt idx="624">
                  <c:v>604.53499999999997</c:v>
                </c:pt>
                <c:pt idx="625">
                  <c:v>605.50099999999998</c:v>
                </c:pt>
                <c:pt idx="626">
                  <c:v>606.46799999999996</c:v>
                </c:pt>
                <c:pt idx="627">
                  <c:v>607.43499999999995</c:v>
                </c:pt>
                <c:pt idx="628">
                  <c:v>608.40099999999995</c:v>
                </c:pt>
                <c:pt idx="629">
                  <c:v>609.36800000000005</c:v>
                </c:pt>
                <c:pt idx="630">
                  <c:v>610.33500000000004</c:v>
                </c:pt>
                <c:pt idx="631">
                  <c:v>611.30200000000002</c:v>
                </c:pt>
                <c:pt idx="632">
                  <c:v>612.26800000000003</c:v>
                </c:pt>
                <c:pt idx="633">
                  <c:v>613.23500000000001</c:v>
                </c:pt>
                <c:pt idx="634">
                  <c:v>614.202</c:v>
                </c:pt>
                <c:pt idx="635">
                  <c:v>615.16800000000001</c:v>
                </c:pt>
                <c:pt idx="636">
                  <c:v>616.13499999999999</c:v>
                </c:pt>
                <c:pt idx="637">
                  <c:v>617.10199999999998</c:v>
                </c:pt>
                <c:pt idx="638">
                  <c:v>618.06799999999998</c:v>
                </c:pt>
                <c:pt idx="639">
                  <c:v>619.03499999999997</c:v>
                </c:pt>
                <c:pt idx="640">
                  <c:v>620.00199999999995</c:v>
                </c:pt>
                <c:pt idx="641">
                  <c:v>620.96900000000005</c:v>
                </c:pt>
                <c:pt idx="642">
                  <c:v>621.93499999999995</c:v>
                </c:pt>
                <c:pt idx="643">
                  <c:v>622.90200000000004</c:v>
                </c:pt>
                <c:pt idx="644">
                  <c:v>623.86900000000003</c:v>
                </c:pt>
                <c:pt idx="645">
                  <c:v>624.83500000000004</c:v>
                </c:pt>
                <c:pt idx="646">
                  <c:v>625.80200000000002</c:v>
                </c:pt>
                <c:pt idx="647">
                  <c:v>626.76900000000001</c:v>
                </c:pt>
                <c:pt idx="648">
                  <c:v>627.73500000000001</c:v>
                </c:pt>
                <c:pt idx="649">
                  <c:v>628.702</c:v>
                </c:pt>
                <c:pt idx="650">
                  <c:v>629.66899999999998</c:v>
                </c:pt>
                <c:pt idx="651">
                  <c:v>630.63599999999997</c:v>
                </c:pt>
                <c:pt idx="652">
                  <c:v>631.60199999999998</c:v>
                </c:pt>
                <c:pt idx="653">
                  <c:v>632.56899999999996</c:v>
                </c:pt>
                <c:pt idx="654">
                  <c:v>633.53599999999994</c:v>
                </c:pt>
                <c:pt idx="655">
                  <c:v>634.50199999999995</c:v>
                </c:pt>
                <c:pt idx="656">
                  <c:v>635.46900000000005</c:v>
                </c:pt>
                <c:pt idx="657">
                  <c:v>636.43600000000004</c:v>
                </c:pt>
                <c:pt idx="658">
                  <c:v>637.40200000000004</c:v>
                </c:pt>
                <c:pt idx="659">
                  <c:v>638.36900000000003</c:v>
                </c:pt>
                <c:pt idx="660">
                  <c:v>639.33600000000001</c:v>
                </c:pt>
                <c:pt idx="661">
                  <c:v>640.303</c:v>
                </c:pt>
                <c:pt idx="662">
                  <c:v>641.26900000000001</c:v>
                </c:pt>
                <c:pt idx="663">
                  <c:v>642.23599999999999</c:v>
                </c:pt>
                <c:pt idx="664">
                  <c:v>643.20299999999997</c:v>
                </c:pt>
                <c:pt idx="665">
                  <c:v>644.16899999999998</c:v>
                </c:pt>
                <c:pt idx="666">
                  <c:v>645.13599999999997</c:v>
                </c:pt>
                <c:pt idx="667">
                  <c:v>646.10299999999995</c:v>
                </c:pt>
                <c:pt idx="668">
                  <c:v>647.06899999999996</c:v>
                </c:pt>
                <c:pt idx="669">
                  <c:v>648.03599999999994</c:v>
                </c:pt>
                <c:pt idx="670">
                  <c:v>649.00300000000004</c:v>
                </c:pt>
                <c:pt idx="671">
                  <c:v>649.97</c:v>
                </c:pt>
                <c:pt idx="672">
                  <c:v>650.93600000000004</c:v>
                </c:pt>
                <c:pt idx="673">
                  <c:v>651.90300000000002</c:v>
                </c:pt>
                <c:pt idx="674">
                  <c:v>652.87</c:v>
                </c:pt>
                <c:pt idx="675">
                  <c:v>653.83600000000001</c:v>
                </c:pt>
                <c:pt idx="676">
                  <c:v>654.803</c:v>
                </c:pt>
                <c:pt idx="677">
                  <c:v>655.77</c:v>
                </c:pt>
                <c:pt idx="678">
                  <c:v>656.73599999999999</c:v>
                </c:pt>
                <c:pt idx="679">
                  <c:v>657.70299999999997</c:v>
                </c:pt>
                <c:pt idx="680">
                  <c:v>658.67</c:v>
                </c:pt>
                <c:pt idx="681">
                  <c:v>659.63699999999994</c:v>
                </c:pt>
                <c:pt idx="682">
                  <c:v>660.60299999999995</c:v>
                </c:pt>
                <c:pt idx="683">
                  <c:v>661.57</c:v>
                </c:pt>
                <c:pt idx="684">
                  <c:v>662.53700000000003</c:v>
                </c:pt>
                <c:pt idx="685">
                  <c:v>663.50300000000004</c:v>
                </c:pt>
                <c:pt idx="686">
                  <c:v>664.47</c:v>
                </c:pt>
                <c:pt idx="687">
                  <c:v>665.43700000000001</c:v>
                </c:pt>
                <c:pt idx="688">
                  <c:v>666.40300000000002</c:v>
                </c:pt>
                <c:pt idx="689">
                  <c:v>667.37</c:v>
                </c:pt>
                <c:pt idx="690">
                  <c:v>668.33699999999999</c:v>
                </c:pt>
                <c:pt idx="691">
                  <c:v>669.30399999999997</c:v>
                </c:pt>
                <c:pt idx="692">
                  <c:v>670.27</c:v>
                </c:pt>
                <c:pt idx="693">
                  <c:v>671.23699999999997</c:v>
                </c:pt>
                <c:pt idx="694">
                  <c:v>672.20399999999995</c:v>
                </c:pt>
                <c:pt idx="695">
                  <c:v>673.17</c:v>
                </c:pt>
                <c:pt idx="696">
                  <c:v>674.13699999999994</c:v>
                </c:pt>
                <c:pt idx="697">
                  <c:v>675.10400000000004</c:v>
                </c:pt>
                <c:pt idx="698">
                  <c:v>676.07</c:v>
                </c:pt>
                <c:pt idx="699">
                  <c:v>677.03700000000003</c:v>
                </c:pt>
                <c:pt idx="700">
                  <c:v>678.00400000000002</c:v>
                </c:pt>
                <c:pt idx="701">
                  <c:v>678.971</c:v>
                </c:pt>
                <c:pt idx="702">
                  <c:v>679.93700000000001</c:v>
                </c:pt>
                <c:pt idx="703">
                  <c:v>680.904</c:v>
                </c:pt>
                <c:pt idx="704">
                  <c:v>681.87099999999998</c:v>
                </c:pt>
                <c:pt idx="705">
                  <c:v>682.83699999999999</c:v>
                </c:pt>
                <c:pt idx="706">
                  <c:v>683.80399999999997</c:v>
                </c:pt>
                <c:pt idx="707">
                  <c:v>684.77099999999996</c:v>
                </c:pt>
                <c:pt idx="708">
                  <c:v>685.73699999999997</c:v>
                </c:pt>
                <c:pt idx="709">
                  <c:v>686.70399999999995</c:v>
                </c:pt>
                <c:pt idx="710">
                  <c:v>687.67100000000005</c:v>
                </c:pt>
                <c:pt idx="711">
                  <c:v>688.63800000000003</c:v>
                </c:pt>
                <c:pt idx="712">
                  <c:v>689.60400000000004</c:v>
                </c:pt>
                <c:pt idx="713">
                  <c:v>690.57100000000003</c:v>
                </c:pt>
                <c:pt idx="714">
                  <c:v>691.53800000000001</c:v>
                </c:pt>
                <c:pt idx="715">
                  <c:v>692.50400000000002</c:v>
                </c:pt>
                <c:pt idx="716">
                  <c:v>693.471</c:v>
                </c:pt>
                <c:pt idx="717">
                  <c:v>694.43799999999999</c:v>
                </c:pt>
                <c:pt idx="718">
                  <c:v>695.404</c:v>
                </c:pt>
                <c:pt idx="719">
                  <c:v>696.37099999999998</c:v>
                </c:pt>
                <c:pt idx="720">
                  <c:v>697.33799999999997</c:v>
                </c:pt>
                <c:pt idx="721">
                  <c:v>698.30499999999995</c:v>
                </c:pt>
                <c:pt idx="722">
                  <c:v>699.27099999999996</c:v>
                </c:pt>
                <c:pt idx="723">
                  <c:v>700.23800000000006</c:v>
                </c:pt>
                <c:pt idx="724">
                  <c:v>701.20500000000004</c:v>
                </c:pt>
                <c:pt idx="725">
                  <c:v>702.17100000000005</c:v>
                </c:pt>
                <c:pt idx="726">
                  <c:v>703.13800000000003</c:v>
                </c:pt>
                <c:pt idx="727">
                  <c:v>704.10500000000002</c:v>
                </c:pt>
                <c:pt idx="728">
                  <c:v>705.07100000000003</c:v>
                </c:pt>
                <c:pt idx="729">
                  <c:v>706.03800000000001</c:v>
                </c:pt>
                <c:pt idx="730">
                  <c:v>707.005</c:v>
                </c:pt>
                <c:pt idx="731">
                  <c:v>707.97199999999998</c:v>
                </c:pt>
                <c:pt idx="732">
                  <c:v>708.93799999999999</c:v>
                </c:pt>
                <c:pt idx="733">
                  <c:v>709.90499999999997</c:v>
                </c:pt>
                <c:pt idx="734">
                  <c:v>710.87199999999996</c:v>
                </c:pt>
                <c:pt idx="735">
                  <c:v>711.83799999999997</c:v>
                </c:pt>
                <c:pt idx="736">
                  <c:v>712.80499999999995</c:v>
                </c:pt>
                <c:pt idx="737">
                  <c:v>713.77200000000005</c:v>
                </c:pt>
                <c:pt idx="738">
                  <c:v>714.73800000000006</c:v>
                </c:pt>
                <c:pt idx="739">
                  <c:v>715.70500000000004</c:v>
                </c:pt>
                <c:pt idx="740">
                  <c:v>716.67200000000003</c:v>
                </c:pt>
                <c:pt idx="741">
                  <c:v>717.63900000000001</c:v>
                </c:pt>
                <c:pt idx="742">
                  <c:v>718.60500000000002</c:v>
                </c:pt>
                <c:pt idx="743">
                  <c:v>719.572</c:v>
                </c:pt>
                <c:pt idx="744">
                  <c:v>720.53899999999999</c:v>
                </c:pt>
                <c:pt idx="745">
                  <c:v>721.505</c:v>
                </c:pt>
                <c:pt idx="746">
                  <c:v>722.47199999999998</c:v>
                </c:pt>
                <c:pt idx="747">
                  <c:v>723.43899999999996</c:v>
                </c:pt>
                <c:pt idx="748">
                  <c:v>724.40499999999997</c:v>
                </c:pt>
                <c:pt idx="749">
                  <c:v>725.37199999999996</c:v>
                </c:pt>
                <c:pt idx="750">
                  <c:v>726.33900000000006</c:v>
                </c:pt>
                <c:pt idx="751">
                  <c:v>727.30600000000004</c:v>
                </c:pt>
                <c:pt idx="752">
                  <c:v>728.27200000000005</c:v>
                </c:pt>
                <c:pt idx="753">
                  <c:v>729.23900000000003</c:v>
                </c:pt>
                <c:pt idx="754">
                  <c:v>730.20600000000002</c:v>
                </c:pt>
                <c:pt idx="755">
                  <c:v>731.17200000000003</c:v>
                </c:pt>
                <c:pt idx="756">
                  <c:v>732.13900000000001</c:v>
                </c:pt>
                <c:pt idx="757">
                  <c:v>733.10599999999999</c:v>
                </c:pt>
                <c:pt idx="758">
                  <c:v>734.072</c:v>
                </c:pt>
                <c:pt idx="759">
                  <c:v>735.03899999999999</c:v>
                </c:pt>
                <c:pt idx="760">
                  <c:v>736.00599999999997</c:v>
                </c:pt>
                <c:pt idx="761">
                  <c:v>736.97299999999996</c:v>
                </c:pt>
                <c:pt idx="762">
                  <c:v>737.93899999999996</c:v>
                </c:pt>
                <c:pt idx="763">
                  <c:v>738.90599999999995</c:v>
                </c:pt>
                <c:pt idx="764">
                  <c:v>739.87300000000005</c:v>
                </c:pt>
                <c:pt idx="765">
                  <c:v>740.83900000000006</c:v>
                </c:pt>
                <c:pt idx="766">
                  <c:v>741.80600000000004</c:v>
                </c:pt>
                <c:pt idx="767">
                  <c:v>742.77300000000002</c:v>
                </c:pt>
                <c:pt idx="768">
                  <c:v>743.73900000000003</c:v>
                </c:pt>
                <c:pt idx="769">
                  <c:v>744.70600000000002</c:v>
                </c:pt>
                <c:pt idx="770">
                  <c:v>745.673</c:v>
                </c:pt>
                <c:pt idx="771">
                  <c:v>746.64</c:v>
                </c:pt>
                <c:pt idx="772">
                  <c:v>747.60599999999999</c:v>
                </c:pt>
                <c:pt idx="773">
                  <c:v>748.57299999999998</c:v>
                </c:pt>
                <c:pt idx="774">
                  <c:v>749.54</c:v>
                </c:pt>
                <c:pt idx="775">
                  <c:v>750.50599999999997</c:v>
                </c:pt>
                <c:pt idx="776">
                  <c:v>751.47299999999996</c:v>
                </c:pt>
                <c:pt idx="777">
                  <c:v>752.44</c:v>
                </c:pt>
                <c:pt idx="778">
                  <c:v>753.40599999999995</c:v>
                </c:pt>
                <c:pt idx="779">
                  <c:v>754.37300000000005</c:v>
                </c:pt>
                <c:pt idx="780">
                  <c:v>755.34</c:v>
                </c:pt>
                <c:pt idx="781">
                  <c:v>756.30700000000002</c:v>
                </c:pt>
                <c:pt idx="782">
                  <c:v>757.27300000000002</c:v>
                </c:pt>
                <c:pt idx="783">
                  <c:v>758.24</c:v>
                </c:pt>
                <c:pt idx="784">
                  <c:v>759.20699999999999</c:v>
                </c:pt>
                <c:pt idx="785">
                  <c:v>760.173</c:v>
                </c:pt>
                <c:pt idx="786">
                  <c:v>761.14</c:v>
                </c:pt>
                <c:pt idx="787">
                  <c:v>762.10699999999997</c:v>
                </c:pt>
                <c:pt idx="788">
                  <c:v>763.07299999999998</c:v>
                </c:pt>
                <c:pt idx="789">
                  <c:v>764.04</c:v>
                </c:pt>
                <c:pt idx="790">
                  <c:v>765.00699999999995</c:v>
                </c:pt>
                <c:pt idx="791">
                  <c:v>765.97400000000005</c:v>
                </c:pt>
                <c:pt idx="792">
                  <c:v>766.94</c:v>
                </c:pt>
                <c:pt idx="793">
                  <c:v>767.90700000000004</c:v>
                </c:pt>
                <c:pt idx="794">
                  <c:v>768.87400000000002</c:v>
                </c:pt>
                <c:pt idx="795">
                  <c:v>769.84</c:v>
                </c:pt>
                <c:pt idx="796">
                  <c:v>770.80700000000002</c:v>
                </c:pt>
                <c:pt idx="797">
                  <c:v>771.774</c:v>
                </c:pt>
                <c:pt idx="798">
                  <c:v>772.74</c:v>
                </c:pt>
                <c:pt idx="799">
                  <c:v>773.70699999999999</c:v>
                </c:pt>
                <c:pt idx="800">
                  <c:v>774.67399999999998</c:v>
                </c:pt>
                <c:pt idx="801">
                  <c:v>775.64099999999996</c:v>
                </c:pt>
                <c:pt idx="802">
                  <c:v>776.60699999999997</c:v>
                </c:pt>
                <c:pt idx="803">
                  <c:v>777.57399999999996</c:v>
                </c:pt>
                <c:pt idx="804">
                  <c:v>778.54100000000005</c:v>
                </c:pt>
                <c:pt idx="805">
                  <c:v>779.50699999999995</c:v>
                </c:pt>
                <c:pt idx="806">
                  <c:v>780.47400000000005</c:v>
                </c:pt>
                <c:pt idx="807">
                  <c:v>781.44100000000003</c:v>
                </c:pt>
                <c:pt idx="808">
                  <c:v>782.40700000000004</c:v>
                </c:pt>
                <c:pt idx="809">
                  <c:v>783.37400000000002</c:v>
                </c:pt>
                <c:pt idx="810">
                  <c:v>784.34100000000001</c:v>
                </c:pt>
                <c:pt idx="811">
                  <c:v>785.30799999999999</c:v>
                </c:pt>
                <c:pt idx="812">
                  <c:v>786.274</c:v>
                </c:pt>
                <c:pt idx="813">
                  <c:v>787.24099999999999</c:v>
                </c:pt>
                <c:pt idx="814">
                  <c:v>788.20799999999997</c:v>
                </c:pt>
                <c:pt idx="815">
                  <c:v>789.17399999999998</c:v>
                </c:pt>
                <c:pt idx="816">
                  <c:v>790.14099999999996</c:v>
                </c:pt>
                <c:pt idx="817">
                  <c:v>791.10799999999995</c:v>
                </c:pt>
                <c:pt idx="818">
                  <c:v>792.07399999999996</c:v>
                </c:pt>
                <c:pt idx="819">
                  <c:v>793.04100000000005</c:v>
                </c:pt>
                <c:pt idx="820">
                  <c:v>794.00800000000004</c:v>
                </c:pt>
                <c:pt idx="821">
                  <c:v>794.97500000000002</c:v>
                </c:pt>
                <c:pt idx="822">
                  <c:v>795.94100000000003</c:v>
                </c:pt>
                <c:pt idx="823">
                  <c:v>796.90800000000002</c:v>
                </c:pt>
                <c:pt idx="824">
                  <c:v>797.875</c:v>
                </c:pt>
                <c:pt idx="825">
                  <c:v>798.84100000000001</c:v>
                </c:pt>
                <c:pt idx="826">
                  <c:v>799.80799999999999</c:v>
                </c:pt>
                <c:pt idx="827">
                  <c:v>800.77499999999998</c:v>
                </c:pt>
                <c:pt idx="828">
                  <c:v>801.74099999999999</c:v>
                </c:pt>
                <c:pt idx="829">
                  <c:v>802.70799999999997</c:v>
                </c:pt>
                <c:pt idx="830">
                  <c:v>803.67499999999995</c:v>
                </c:pt>
                <c:pt idx="831">
                  <c:v>804.64200000000005</c:v>
                </c:pt>
                <c:pt idx="832">
                  <c:v>805.60799999999995</c:v>
                </c:pt>
                <c:pt idx="833">
                  <c:v>806.57500000000005</c:v>
                </c:pt>
                <c:pt idx="834">
                  <c:v>807.54200000000003</c:v>
                </c:pt>
                <c:pt idx="835">
                  <c:v>808.50800000000004</c:v>
                </c:pt>
                <c:pt idx="836">
                  <c:v>809.47500000000002</c:v>
                </c:pt>
                <c:pt idx="837">
                  <c:v>810.44200000000001</c:v>
                </c:pt>
                <c:pt idx="838">
                  <c:v>811.40800000000002</c:v>
                </c:pt>
                <c:pt idx="839">
                  <c:v>812.375</c:v>
                </c:pt>
                <c:pt idx="840">
                  <c:v>813.34199999999998</c:v>
                </c:pt>
                <c:pt idx="841">
                  <c:v>814.30899999999997</c:v>
                </c:pt>
                <c:pt idx="842">
                  <c:v>815.27499999999998</c:v>
                </c:pt>
                <c:pt idx="843">
                  <c:v>816.24199999999996</c:v>
                </c:pt>
                <c:pt idx="844">
                  <c:v>817.20899999999995</c:v>
                </c:pt>
                <c:pt idx="845">
                  <c:v>818.17499999999995</c:v>
                </c:pt>
                <c:pt idx="846">
                  <c:v>819.14200000000005</c:v>
                </c:pt>
                <c:pt idx="847">
                  <c:v>820.10900000000004</c:v>
                </c:pt>
                <c:pt idx="848">
                  <c:v>821.07500000000005</c:v>
                </c:pt>
                <c:pt idx="849">
                  <c:v>822.04200000000003</c:v>
                </c:pt>
                <c:pt idx="850">
                  <c:v>823.00900000000001</c:v>
                </c:pt>
                <c:pt idx="851">
                  <c:v>823.976</c:v>
                </c:pt>
                <c:pt idx="852">
                  <c:v>824.94200000000001</c:v>
                </c:pt>
                <c:pt idx="853">
                  <c:v>825.90899999999999</c:v>
                </c:pt>
                <c:pt idx="854">
                  <c:v>826.87599999999998</c:v>
                </c:pt>
                <c:pt idx="855">
                  <c:v>827.84199999999998</c:v>
                </c:pt>
                <c:pt idx="856">
                  <c:v>828.80899999999997</c:v>
                </c:pt>
                <c:pt idx="857">
                  <c:v>829.77599999999995</c:v>
                </c:pt>
                <c:pt idx="858">
                  <c:v>830.74199999999996</c:v>
                </c:pt>
                <c:pt idx="859">
                  <c:v>831.70899999999995</c:v>
                </c:pt>
                <c:pt idx="860">
                  <c:v>832.67600000000004</c:v>
                </c:pt>
                <c:pt idx="861">
                  <c:v>833.64300000000003</c:v>
                </c:pt>
                <c:pt idx="862">
                  <c:v>834.60900000000004</c:v>
                </c:pt>
                <c:pt idx="863">
                  <c:v>835.57600000000002</c:v>
                </c:pt>
                <c:pt idx="864">
                  <c:v>836.54300000000001</c:v>
                </c:pt>
                <c:pt idx="865">
                  <c:v>837.50900000000001</c:v>
                </c:pt>
                <c:pt idx="866">
                  <c:v>838.476</c:v>
                </c:pt>
                <c:pt idx="867">
                  <c:v>839.44299999999998</c:v>
                </c:pt>
                <c:pt idx="868">
                  <c:v>840.40899999999999</c:v>
                </c:pt>
                <c:pt idx="869">
                  <c:v>841.37599999999998</c:v>
                </c:pt>
                <c:pt idx="870">
                  <c:v>842.34299999999996</c:v>
                </c:pt>
                <c:pt idx="871">
                  <c:v>843.31</c:v>
                </c:pt>
                <c:pt idx="872">
                  <c:v>844.27599999999995</c:v>
                </c:pt>
                <c:pt idx="873">
                  <c:v>845.24300000000005</c:v>
                </c:pt>
                <c:pt idx="874">
                  <c:v>846.21</c:v>
                </c:pt>
                <c:pt idx="875">
                  <c:v>847.17600000000004</c:v>
                </c:pt>
                <c:pt idx="876">
                  <c:v>848.14300000000003</c:v>
                </c:pt>
                <c:pt idx="877">
                  <c:v>849.11</c:v>
                </c:pt>
                <c:pt idx="878">
                  <c:v>850.07600000000002</c:v>
                </c:pt>
                <c:pt idx="879">
                  <c:v>851.04300000000001</c:v>
                </c:pt>
                <c:pt idx="880">
                  <c:v>852.01</c:v>
                </c:pt>
                <c:pt idx="881">
                  <c:v>852.97699999999998</c:v>
                </c:pt>
                <c:pt idx="882">
                  <c:v>853.94299999999998</c:v>
                </c:pt>
                <c:pt idx="883">
                  <c:v>854.91</c:v>
                </c:pt>
                <c:pt idx="884">
                  <c:v>855.87699999999995</c:v>
                </c:pt>
                <c:pt idx="885">
                  <c:v>856.84299999999996</c:v>
                </c:pt>
                <c:pt idx="886">
                  <c:v>857.81</c:v>
                </c:pt>
                <c:pt idx="887">
                  <c:v>858.77700000000004</c:v>
                </c:pt>
                <c:pt idx="888">
                  <c:v>859.74300000000005</c:v>
                </c:pt>
                <c:pt idx="889">
                  <c:v>860.71</c:v>
                </c:pt>
                <c:pt idx="890">
                  <c:v>861.67700000000002</c:v>
                </c:pt>
                <c:pt idx="891">
                  <c:v>862.64400000000001</c:v>
                </c:pt>
                <c:pt idx="892">
                  <c:v>863.61</c:v>
                </c:pt>
                <c:pt idx="893">
                  <c:v>864.577</c:v>
                </c:pt>
                <c:pt idx="894">
                  <c:v>865.54399999999998</c:v>
                </c:pt>
                <c:pt idx="895">
                  <c:v>866.51</c:v>
                </c:pt>
                <c:pt idx="896">
                  <c:v>867.47699999999998</c:v>
                </c:pt>
                <c:pt idx="897">
                  <c:v>868.44399999999996</c:v>
                </c:pt>
                <c:pt idx="898">
                  <c:v>869.41</c:v>
                </c:pt>
                <c:pt idx="899">
                  <c:v>870.37699999999995</c:v>
                </c:pt>
                <c:pt idx="900">
                  <c:v>871.34400000000005</c:v>
                </c:pt>
                <c:pt idx="901">
                  <c:v>872.31100000000004</c:v>
                </c:pt>
                <c:pt idx="902">
                  <c:v>873.27700000000004</c:v>
                </c:pt>
                <c:pt idx="903">
                  <c:v>874.24400000000003</c:v>
                </c:pt>
                <c:pt idx="904">
                  <c:v>875.21100000000001</c:v>
                </c:pt>
                <c:pt idx="905">
                  <c:v>876.17700000000002</c:v>
                </c:pt>
                <c:pt idx="906">
                  <c:v>877.14400000000001</c:v>
                </c:pt>
                <c:pt idx="907">
                  <c:v>878.11099999999999</c:v>
                </c:pt>
                <c:pt idx="908">
                  <c:v>879.077</c:v>
                </c:pt>
                <c:pt idx="909">
                  <c:v>880.04399999999998</c:v>
                </c:pt>
                <c:pt idx="910">
                  <c:v>881.01099999999997</c:v>
                </c:pt>
                <c:pt idx="911">
                  <c:v>881.97799999999995</c:v>
                </c:pt>
                <c:pt idx="912">
                  <c:v>882.94399999999996</c:v>
                </c:pt>
                <c:pt idx="913">
                  <c:v>883.91099999999994</c:v>
                </c:pt>
                <c:pt idx="914">
                  <c:v>884.87800000000004</c:v>
                </c:pt>
                <c:pt idx="915">
                  <c:v>885.84400000000005</c:v>
                </c:pt>
                <c:pt idx="916">
                  <c:v>886.81100000000004</c:v>
                </c:pt>
                <c:pt idx="917">
                  <c:v>887.77800000000002</c:v>
                </c:pt>
                <c:pt idx="918">
                  <c:v>888.74400000000003</c:v>
                </c:pt>
                <c:pt idx="919">
                  <c:v>889.71100000000001</c:v>
                </c:pt>
                <c:pt idx="920">
                  <c:v>890.678</c:v>
                </c:pt>
                <c:pt idx="921">
                  <c:v>891.64499999999998</c:v>
                </c:pt>
                <c:pt idx="922">
                  <c:v>892.61099999999999</c:v>
                </c:pt>
                <c:pt idx="923">
                  <c:v>893.57799999999997</c:v>
                </c:pt>
                <c:pt idx="924">
                  <c:v>894.54499999999996</c:v>
                </c:pt>
                <c:pt idx="925">
                  <c:v>895.51099999999997</c:v>
                </c:pt>
                <c:pt idx="926">
                  <c:v>896.47799999999995</c:v>
                </c:pt>
                <c:pt idx="927">
                  <c:v>897.44500000000005</c:v>
                </c:pt>
                <c:pt idx="928">
                  <c:v>898.41099999999994</c:v>
                </c:pt>
                <c:pt idx="929">
                  <c:v>899.37800000000004</c:v>
                </c:pt>
                <c:pt idx="930">
                  <c:v>900.34500000000003</c:v>
                </c:pt>
                <c:pt idx="931">
                  <c:v>901.31200000000001</c:v>
                </c:pt>
                <c:pt idx="932">
                  <c:v>902.27800000000002</c:v>
                </c:pt>
                <c:pt idx="933">
                  <c:v>903.245</c:v>
                </c:pt>
                <c:pt idx="934">
                  <c:v>904.21199999999999</c:v>
                </c:pt>
                <c:pt idx="935">
                  <c:v>905.178</c:v>
                </c:pt>
                <c:pt idx="936">
                  <c:v>906.14499999999998</c:v>
                </c:pt>
                <c:pt idx="937">
                  <c:v>907.11199999999997</c:v>
                </c:pt>
                <c:pt idx="938">
                  <c:v>908.07799999999997</c:v>
                </c:pt>
                <c:pt idx="939">
                  <c:v>909.04499999999996</c:v>
                </c:pt>
                <c:pt idx="940">
                  <c:v>910.01199999999994</c:v>
                </c:pt>
                <c:pt idx="941">
                  <c:v>910.97900000000004</c:v>
                </c:pt>
                <c:pt idx="942">
                  <c:v>911.94500000000005</c:v>
                </c:pt>
                <c:pt idx="943">
                  <c:v>912.91200000000003</c:v>
                </c:pt>
                <c:pt idx="944">
                  <c:v>913.87900000000002</c:v>
                </c:pt>
                <c:pt idx="945">
                  <c:v>914.84500000000003</c:v>
                </c:pt>
                <c:pt idx="946">
                  <c:v>915.81200000000001</c:v>
                </c:pt>
                <c:pt idx="947">
                  <c:v>916.779</c:v>
                </c:pt>
                <c:pt idx="948">
                  <c:v>917.745</c:v>
                </c:pt>
                <c:pt idx="949">
                  <c:v>918.71199999999999</c:v>
                </c:pt>
                <c:pt idx="950">
                  <c:v>919.67899999999997</c:v>
                </c:pt>
                <c:pt idx="951">
                  <c:v>920.64599999999996</c:v>
                </c:pt>
                <c:pt idx="952">
                  <c:v>921.61199999999997</c:v>
                </c:pt>
                <c:pt idx="953">
                  <c:v>922.57899999999995</c:v>
                </c:pt>
                <c:pt idx="954">
                  <c:v>923.54600000000005</c:v>
                </c:pt>
                <c:pt idx="955">
                  <c:v>924.51199999999994</c:v>
                </c:pt>
                <c:pt idx="956">
                  <c:v>925.47900000000004</c:v>
                </c:pt>
                <c:pt idx="957">
                  <c:v>926.44600000000003</c:v>
                </c:pt>
                <c:pt idx="958">
                  <c:v>927.41200000000003</c:v>
                </c:pt>
                <c:pt idx="959">
                  <c:v>928.37900000000002</c:v>
                </c:pt>
                <c:pt idx="960">
                  <c:v>929.346</c:v>
                </c:pt>
                <c:pt idx="961">
                  <c:v>930.31299999999999</c:v>
                </c:pt>
                <c:pt idx="962">
                  <c:v>931.279</c:v>
                </c:pt>
                <c:pt idx="963">
                  <c:v>932.24599999999998</c:v>
                </c:pt>
                <c:pt idx="964">
                  <c:v>933.21299999999997</c:v>
                </c:pt>
                <c:pt idx="965">
                  <c:v>934.17899999999997</c:v>
                </c:pt>
                <c:pt idx="966">
                  <c:v>935.14599999999996</c:v>
                </c:pt>
                <c:pt idx="967">
                  <c:v>936.11300000000006</c:v>
                </c:pt>
                <c:pt idx="968">
                  <c:v>937.07899999999995</c:v>
                </c:pt>
                <c:pt idx="969">
                  <c:v>938.04600000000005</c:v>
                </c:pt>
                <c:pt idx="970">
                  <c:v>939.01300000000003</c:v>
                </c:pt>
                <c:pt idx="971">
                  <c:v>939.98</c:v>
                </c:pt>
                <c:pt idx="972">
                  <c:v>940.94600000000003</c:v>
                </c:pt>
                <c:pt idx="973">
                  <c:v>941.91300000000001</c:v>
                </c:pt>
                <c:pt idx="974">
                  <c:v>942.88</c:v>
                </c:pt>
                <c:pt idx="975">
                  <c:v>943.846</c:v>
                </c:pt>
                <c:pt idx="976">
                  <c:v>944.81299999999999</c:v>
                </c:pt>
                <c:pt idx="977">
                  <c:v>945.78</c:v>
                </c:pt>
                <c:pt idx="978">
                  <c:v>946.74599999999998</c:v>
                </c:pt>
                <c:pt idx="979">
                  <c:v>947.71299999999997</c:v>
                </c:pt>
                <c:pt idx="980">
                  <c:v>948.68</c:v>
                </c:pt>
                <c:pt idx="981">
                  <c:v>949.64700000000005</c:v>
                </c:pt>
                <c:pt idx="982">
                  <c:v>950.61300000000006</c:v>
                </c:pt>
                <c:pt idx="983">
                  <c:v>951.58</c:v>
                </c:pt>
                <c:pt idx="984">
                  <c:v>952.54700000000003</c:v>
                </c:pt>
                <c:pt idx="985">
                  <c:v>953.51300000000003</c:v>
                </c:pt>
                <c:pt idx="986">
                  <c:v>954.48</c:v>
                </c:pt>
                <c:pt idx="987">
                  <c:v>955.447</c:v>
                </c:pt>
                <c:pt idx="988">
                  <c:v>956.41300000000001</c:v>
                </c:pt>
                <c:pt idx="989">
                  <c:v>957.38</c:v>
                </c:pt>
                <c:pt idx="990">
                  <c:v>958.34699999999998</c:v>
                </c:pt>
                <c:pt idx="991">
                  <c:v>959.31399999999996</c:v>
                </c:pt>
                <c:pt idx="992">
                  <c:v>960.28</c:v>
                </c:pt>
                <c:pt idx="993">
                  <c:v>961.24699999999996</c:v>
                </c:pt>
                <c:pt idx="994">
                  <c:v>962.21400000000006</c:v>
                </c:pt>
                <c:pt idx="995">
                  <c:v>963.18</c:v>
                </c:pt>
                <c:pt idx="996">
                  <c:v>964.14700000000005</c:v>
                </c:pt>
                <c:pt idx="997">
                  <c:v>965.11400000000003</c:v>
                </c:pt>
                <c:pt idx="998">
                  <c:v>966.08</c:v>
                </c:pt>
                <c:pt idx="999">
                  <c:v>967.04700000000003</c:v>
                </c:pt>
                <c:pt idx="1000">
                  <c:v>968.01400000000001</c:v>
                </c:pt>
                <c:pt idx="1001">
                  <c:v>968.98099999999999</c:v>
                </c:pt>
                <c:pt idx="1002">
                  <c:v>969.947</c:v>
                </c:pt>
                <c:pt idx="1003">
                  <c:v>970.91399999999999</c:v>
                </c:pt>
                <c:pt idx="1004">
                  <c:v>971.88099999999997</c:v>
                </c:pt>
                <c:pt idx="1005">
                  <c:v>972.84699999999998</c:v>
                </c:pt>
                <c:pt idx="1006">
                  <c:v>973.81399999999996</c:v>
                </c:pt>
                <c:pt idx="1007">
                  <c:v>974.78099999999995</c:v>
                </c:pt>
                <c:pt idx="1008">
                  <c:v>975.74699999999996</c:v>
                </c:pt>
                <c:pt idx="1009">
                  <c:v>976.71400000000006</c:v>
                </c:pt>
                <c:pt idx="1010">
                  <c:v>977.68100000000004</c:v>
                </c:pt>
                <c:pt idx="1011">
                  <c:v>978.64800000000002</c:v>
                </c:pt>
                <c:pt idx="1012">
                  <c:v>979.61400000000003</c:v>
                </c:pt>
                <c:pt idx="1013">
                  <c:v>980.58100000000002</c:v>
                </c:pt>
                <c:pt idx="1014">
                  <c:v>981.548</c:v>
                </c:pt>
                <c:pt idx="1015">
                  <c:v>982.51400000000001</c:v>
                </c:pt>
                <c:pt idx="1016">
                  <c:v>983.48099999999999</c:v>
                </c:pt>
                <c:pt idx="1017">
                  <c:v>984.44799999999998</c:v>
                </c:pt>
                <c:pt idx="1018">
                  <c:v>985.41399999999999</c:v>
                </c:pt>
                <c:pt idx="1019">
                  <c:v>986.38099999999997</c:v>
                </c:pt>
                <c:pt idx="1020">
                  <c:v>987.34799999999996</c:v>
                </c:pt>
                <c:pt idx="1021">
                  <c:v>988.31500000000005</c:v>
                </c:pt>
                <c:pt idx="1022">
                  <c:v>989.28099999999995</c:v>
                </c:pt>
                <c:pt idx="1023">
                  <c:v>990.24800000000005</c:v>
                </c:pt>
                <c:pt idx="1024">
                  <c:v>991.21500000000003</c:v>
                </c:pt>
                <c:pt idx="1025">
                  <c:v>992.18100000000004</c:v>
                </c:pt>
                <c:pt idx="1026">
                  <c:v>993.14800000000002</c:v>
                </c:pt>
                <c:pt idx="1027">
                  <c:v>994.11500000000001</c:v>
                </c:pt>
                <c:pt idx="1028">
                  <c:v>995.08100000000002</c:v>
                </c:pt>
                <c:pt idx="1029">
                  <c:v>996.048</c:v>
                </c:pt>
                <c:pt idx="1030">
                  <c:v>997.01499999999999</c:v>
                </c:pt>
                <c:pt idx="1031">
                  <c:v>997.98199999999997</c:v>
                </c:pt>
                <c:pt idx="1032">
                  <c:v>998.94799999999998</c:v>
                </c:pt>
                <c:pt idx="1033">
                  <c:v>999.91499999999996</c:v>
                </c:pt>
                <c:pt idx="1034">
                  <c:v>1000.8819999999999</c:v>
                </c:pt>
                <c:pt idx="1035">
                  <c:v>1001.848</c:v>
                </c:pt>
                <c:pt idx="1036">
                  <c:v>1002.8150000000001</c:v>
                </c:pt>
                <c:pt idx="1037">
                  <c:v>1003.782</c:v>
                </c:pt>
                <c:pt idx="1038">
                  <c:v>1004.748</c:v>
                </c:pt>
                <c:pt idx="1039">
                  <c:v>1005.715</c:v>
                </c:pt>
                <c:pt idx="1040">
                  <c:v>1006.682</c:v>
                </c:pt>
                <c:pt idx="1041">
                  <c:v>1007.649</c:v>
                </c:pt>
                <c:pt idx="1042">
                  <c:v>1008.615</c:v>
                </c:pt>
                <c:pt idx="1043">
                  <c:v>1009.582</c:v>
                </c:pt>
                <c:pt idx="1044">
                  <c:v>1010.549</c:v>
                </c:pt>
                <c:pt idx="1045">
                  <c:v>1011.515</c:v>
                </c:pt>
                <c:pt idx="1046">
                  <c:v>1012.482</c:v>
                </c:pt>
                <c:pt idx="1047">
                  <c:v>1013.449</c:v>
                </c:pt>
                <c:pt idx="1048">
                  <c:v>1014.415</c:v>
                </c:pt>
                <c:pt idx="1049">
                  <c:v>1015.3819999999999</c:v>
                </c:pt>
                <c:pt idx="1050">
                  <c:v>1016.349</c:v>
                </c:pt>
                <c:pt idx="1051">
                  <c:v>1017.316</c:v>
                </c:pt>
                <c:pt idx="1052">
                  <c:v>1018.282</c:v>
                </c:pt>
                <c:pt idx="1053">
                  <c:v>1019.249</c:v>
                </c:pt>
                <c:pt idx="1054">
                  <c:v>1020.216</c:v>
                </c:pt>
                <c:pt idx="1055">
                  <c:v>1021.182</c:v>
                </c:pt>
                <c:pt idx="1056">
                  <c:v>1022.149</c:v>
                </c:pt>
                <c:pt idx="1057">
                  <c:v>1023.116</c:v>
                </c:pt>
                <c:pt idx="1058">
                  <c:v>1024.0820000000001</c:v>
                </c:pt>
                <c:pt idx="1059">
                  <c:v>1025.049</c:v>
                </c:pt>
                <c:pt idx="1060">
                  <c:v>1026.0160000000001</c:v>
                </c:pt>
                <c:pt idx="1061">
                  <c:v>1026.9829999999999</c:v>
                </c:pt>
                <c:pt idx="1062">
                  <c:v>1027.9490000000001</c:v>
                </c:pt>
                <c:pt idx="1063">
                  <c:v>1028.9159999999999</c:v>
                </c:pt>
                <c:pt idx="1064">
                  <c:v>1029.883</c:v>
                </c:pt>
                <c:pt idx="1065">
                  <c:v>1030.8489999999999</c:v>
                </c:pt>
                <c:pt idx="1066">
                  <c:v>1031.816</c:v>
                </c:pt>
                <c:pt idx="1067">
                  <c:v>1032.7829999999999</c:v>
                </c:pt>
                <c:pt idx="1068">
                  <c:v>1033.749</c:v>
                </c:pt>
                <c:pt idx="1069">
                  <c:v>1034.7159999999999</c:v>
                </c:pt>
                <c:pt idx="1070">
                  <c:v>1035.683</c:v>
                </c:pt>
                <c:pt idx="1071">
                  <c:v>1036.6500000000001</c:v>
                </c:pt>
                <c:pt idx="1072">
                  <c:v>1037.616</c:v>
                </c:pt>
                <c:pt idx="1073">
                  <c:v>1038.5830000000001</c:v>
                </c:pt>
                <c:pt idx="1074">
                  <c:v>1039.55</c:v>
                </c:pt>
                <c:pt idx="1075">
                  <c:v>1040.5160000000001</c:v>
                </c:pt>
                <c:pt idx="1076">
                  <c:v>1041.4829999999999</c:v>
                </c:pt>
                <c:pt idx="1077">
                  <c:v>1042.45</c:v>
                </c:pt>
                <c:pt idx="1078">
                  <c:v>1043.4159999999999</c:v>
                </c:pt>
                <c:pt idx="1079">
                  <c:v>1044.383</c:v>
                </c:pt>
                <c:pt idx="1080">
                  <c:v>1045.3499999999999</c:v>
                </c:pt>
                <c:pt idx="1081">
                  <c:v>1046.317</c:v>
                </c:pt>
                <c:pt idx="1082">
                  <c:v>1047.2829999999999</c:v>
                </c:pt>
                <c:pt idx="1083">
                  <c:v>1048.25</c:v>
                </c:pt>
                <c:pt idx="1084">
                  <c:v>1049.2170000000001</c:v>
                </c:pt>
                <c:pt idx="1085">
                  <c:v>1050.183</c:v>
                </c:pt>
                <c:pt idx="1086">
                  <c:v>1051.1500000000001</c:v>
                </c:pt>
                <c:pt idx="1087">
                  <c:v>1052.117</c:v>
                </c:pt>
                <c:pt idx="1088">
                  <c:v>1053.0830000000001</c:v>
                </c:pt>
                <c:pt idx="1089">
                  <c:v>1054.05</c:v>
                </c:pt>
                <c:pt idx="1090">
                  <c:v>1055.0170000000001</c:v>
                </c:pt>
                <c:pt idx="1091">
                  <c:v>1055.9839999999999</c:v>
                </c:pt>
                <c:pt idx="1092">
                  <c:v>1056.95</c:v>
                </c:pt>
                <c:pt idx="1093">
                  <c:v>1057.9169999999999</c:v>
                </c:pt>
                <c:pt idx="1094">
                  <c:v>1058.884</c:v>
                </c:pt>
                <c:pt idx="1095">
                  <c:v>1059.8499999999999</c:v>
                </c:pt>
                <c:pt idx="1096">
                  <c:v>1060.817</c:v>
                </c:pt>
                <c:pt idx="1097">
                  <c:v>1061.7840000000001</c:v>
                </c:pt>
                <c:pt idx="1098">
                  <c:v>1062.75</c:v>
                </c:pt>
                <c:pt idx="1099">
                  <c:v>1063.7170000000001</c:v>
                </c:pt>
                <c:pt idx="1100">
                  <c:v>1064.684</c:v>
                </c:pt>
                <c:pt idx="1101">
                  <c:v>1065.6510000000001</c:v>
                </c:pt>
                <c:pt idx="1102">
                  <c:v>1066.617</c:v>
                </c:pt>
                <c:pt idx="1103">
                  <c:v>1067.5840000000001</c:v>
                </c:pt>
                <c:pt idx="1104">
                  <c:v>1068.5509999999999</c:v>
                </c:pt>
                <c:pt idx="1105">
                  <c:v>1069.5170000000001</c:v>
                </c:pt>
                <c:pt idx="1106">
                  <c:v>1070.4839999999999</c:v>
                </c:pt>
                <c:pt idx="1107">
                  <c:v>1071.451</c:v>
                </c:pt>
                <c:pt idx="1108">
                  <c:v>1072.4169999999999</c:v>
                </c:pt>
                <c:pt idx="1109">
                  <c:v>1073.384</c:v>
                </c:pt>
                <c:pt idx="1110">
                  <c:v>1074.3510000000001</c:v>
                </c:pt>
                <c:pt idx="1111">
                  <c:v>1075.318</c:v>
                </c:pt>
                <c:pt idx="1112">
                  <c:v>1076.2840000000001</c:v>
                </c:pt>
                <c:pt idx="1113">
                  <c:v>1077.251</c:v>
                </c:pt>
                <c:pt idx="1114">
                  <c:v>1078.2180000000001</c:v>
                </c:pt>
                <c:pt idx="1115">
                  <c:v>1079.184</c:v>
                </c:pt>
                <c:pt idx="1116">
                  <c:v>1080.1510000000001</c:v>
                </c:pt>
                <c:pt idx="1117">
                  <c:v>1081.1179999999999</c:v>
                </c:pt>
                <c:pt idx="1118">
                  <c:v>1082.0840000000001</c:v>
                </c:pt>
                <c:pt idx="1119">
                  <c:v>1083.0509999999999</c:v>
                </c:pt>
                <c:pt idx="1120">
                  <c:v>1084.018</c:v>
                </c:pt>
                <c:pt idx="1121">
                  <c:v>1084.9849999999999</c:v>
                </c:pt>
                <c:pt idx="1122">
                  <c:v>1085.951</c:v>
                </c:pt>
                <c:pt idx="1123">
                  <c:v>1086.9179999999999</c:v>
                </c:pt>
                <c:pt idx="1124">
                  <c:v>1087.885</c:v>
                </c:pt>
                <c:pt idx="1125">
                  <c:v>1088.8510000000001</c:v>
                </c:pt>
                <c:pt idx="1126">
                  <c:v>1089.818</c:v>
                </c:pt>
                <c:pt idx="1127">
                  <c:v>1090.7850000000001</c:v>
                </c:pt>
                <c:pt idx="1128">
                  <c:v>1091.751</c:v>
                </c:pt>
                <c:pt idx="1129">
                  <c:v>1092.7180000000001</c:v>
                </c:pt>
                <c:pt idx="1130">
                  <c:v>1093.6849999999999</c:v>
                </c:pt>
                <c:pt idx="1131">
                  <c:v>1094.652</c:v>
                </c:pt>
                <c:pt idx="1132">
                  <c:v>1095.6179999999999</c:v>
                </c:pt>
                <c:pt idx="1133">
                  <c:v>1096.585</c:v>
                </c:pt>
                <c:pt idx="1134">
                  <c:v>1097.5519999999999</c:v>
                </c:pt>
                <c:pt idx="1135">
                  <c:v>1098.518</c:v>
                </c:pt>
                <c:pt idx="1136">
                  <c:v>1099.4849999999999</c:v>
                </c:pt>
                <c:pt idx="1137">
                  <c:v>1100.452</c:v>
                </c:pt>
                <c:pt idx="1138">
                  <c:v>1101.4179999999999</c:v>
                </c:pt>
                <c:pt idx="1139">
                  <c:v>1102.385</c:v>
                </c:pt>
                <c:pt idx="1140">
                  <c:v>1103.3520000000001</c:v>
                </c:pt>
                <c:pt idx="1141">
                  <c:v>1104.319</c:v>
                </c:pt>
                <c:pt idx="1142">
                  <c:v>1105.2850000000001</c:v>
                </c:pt>
                <c:pt idx="1143">
                  <c:v>1106.252</c:v>
                </c:pt>
                <c:pt idx="1144">
                  <c:v>1107.2190000000001</c:v>
                </c:pt>
                <c:pt idx="1145">
                  <c:v>1108.1849999999999</c:v>
                </c:pt>
                <c:pt idx="1146">
                  <c:v>1109.152</c:v>
                </c:pt>
                <c:pt idx="1147">
                  <c:v>1110.1189999999999</c:v>
                </c:pt>
                <c:pt idx="1148">
                  <c:v>1111.085</c:v>
                </c:pt>
                <c:pt idx="1149">
                  <c:v>1112.0519999999999</c:v>
                </c:pt>
                <c:pt idx="1150">
                  <c:v>1113.019</c:v>
                </c:pt>
                <c:pt idx="1151">
                  <c:v>1113.9860000000001</c:v>
                </c:pt>
                <c:pt idx="1152">
                  <c:v>1114.952</c:v>
                </c:pt>
                <c:pt idx="1153">
                  <c:v>1115.9190000000001</c:v>
                </c:pt>
                <c:pt idx="1154">
                  <c:v>1116.886</c:v>
                </c:pt>
                <c:pt idx="1155">
                  <c:v>1117.8520000000001</c:v>
                </c:pt>
                <c:pt idx="1156">
                  <c:v>1118.819</c:v>
                </c:pt>
                <c:pt idx="1157">
                  <c:v>1119.7860000000001</c:v>
                </c:pt>
                <c:pt idx="1158">
                  <c:v>1120.752</c:v>
                </c:pt>
                <c:pt idx="1159">
                  <c:v>1121.7190000000001</c:v>
                </c:pt>
                <c:pt idx="1160">
                  <c:v>1122.6859999999999</c:v>
                </c:pt>
                <c:pt idx="1161">
                  <c:v>1123.653</c:v>
                </c:pt>
                <c:pt idx="1162">
                  <c:v>1124.6189999999999</c:v>
                </c:pt>
                <c:pt idx="1163">
                  <c:v>1125.586</c:v>
                </c:pt>
                <c:pt idx="1164">
                  <c:v>1126.5530000000001</c:v>
                </c:pt>
                <c:pt idx="1165">
                  <c:v>1127.519</c:v>
                </c:pt>
                <c:pt idx="1166">
                  <c:v>1128.4860000000001</c:v>
                </c:pt>
                <c:pt idx="1167">
                  <c:v>1129.453</c:v>
                </c:pt>
                <c:pt idx="1168">
                  <c:v>1130.4190000000001</c:v>
                </c:pt>
                <c:pt idx="1169">
                  <c:v>1131.386</c:v>
                </c:pt>
                <c:pt idx="1170">
                  <c:v>1132.3530000000001</c:v>
                </c:pt>
                <c:pt idx="1171">
                  <c:v>1133.32</c:v>
                </c:pt>
                <c:pt idx="1172">
                  <c:v>1134.2860000000001</c:v>
                </c:pt>
                <c:pt idx="1173">
                  <c:v>1135.2529999999999</c:v>
                </c:pt>
                <c:pt idx="1174">
                  <c:v>1136.22</c:v>
                </c:pt>
                <c:pt idx="1175">
                  <c:v>1137.1859999999999</c:v>
                </c:pt>
                <c:pt idx="1176">
                  <c:v>1138.153</c:v>
                </c:pt>
                <c:pt idx="1177">
                  <c:v>1139.1199999999999</c:v>
                </c:pt>
                <c:pt idx="1178">
                  <c:v>1140.086</c:v>
                </c:pt>
                <c:pt idx="1179">
                  <c:v>1141.0530000000001</c:v>
                </c:pt>
                <c:pt idx="1180">
                  <c:v>1142.02</c:v>
                </c:pt>
                <c:pt idx="1181">
                  <c:v>1142.9870000000001</c:v>
                </c:pt>
                <c:pt idx="1182">
                  <c:v>1143.953</c:v>
                </c:pt>
                <c:pt idx="1183">
                  <c:v>1144.92</c:v>
                </c:pt>
                <c:pt idx="1184">
                  <c:v>1145.8869999999999</c:v>
                </c:pt>
                <c:pt idx="1185">
                  <c:v>1146.8530000000001</c:v>
                </c:pt>
                <c:pt idx="1186">
                  <c:v>1147.82</c:v>
                </c:pt>
                <c:pt idx="1187">
                  <c:v>1148.787</c:v>
                </c:pt>
                <c:pt idx="1188">
                  <c:v>1149.7529999999999</c:v>
                </c:pt>
                <c:pt idx="1189">
                  <c:v>1150.72</c:v>
                </c:pt>
                <c:pt idx="1190">
                  <c:v>1151.6869999999999</c:v>
                </c:pt>
                <c:pt idx="1191">
                  <c:v>1152.654</c:v>
                </c:pt>
                <c:pt idx="1192">
                  <c:v>1153.6199999999999</c:v>
                </c:pt>
                <c:pt idx="1193">
                  <c:v>1154.587</c:v>
                </c:pt>
                <c:pt idx="1194">
                  <c:v>1155.5540000000001</c:v>
                </c:pt>
                <c:pt idx="1195">
                  <c:v>1156.52</c:v>
                </c:pt>
                <c:pt idx="1196">
                  <c:v>1157.4870000000001</c:v>
                </c:pt>
                <c:pt idx="1197">
                  <c:v>1158.454</c:v>
                </c:pt>
                <c:pt idx="1198">
                  <c:v>1159.42</c:v>
                </c:pt>
                <c:pt idx="1199">
                  <c:v>1160.3869999999999</c:v>
                </c:pt>
                <c:pt idx="1200">
                  <c:v>1161.354</c:v>
                </c:pt>
                <c:pt idx="1201">
                  <c:v>1162.3209999999999</c:v>
                </c:pt>
                <c:pt idx="1202">
                  <c:v>1163.287</c:v>
                </c:pt>
                <c:pt idx="1203">
                  <c:v>1164.2539999999999</c:v>
                </c:pt>
                <c:pt idx="1204">
                  <c:v>1165.221</c:v>
                </c:pt>
                <c:pt idx="1205">
                  <c:v>1166.1869999999999</c:v>
                </c:pt>
                <c:pt idx="1206">
                  <c:v>1167.154</c:v>
                </c:pt>
                <c:pt idx="1207">
                  <c:v>1168.1210000000001</c:v>
                </c:pt>
                <c:pt idx="1208">
                  <c:v>1169.087</c:v>
                </c:pt>
                <c:pt idx="1209">
                  <c:v>1170.0540000000001</c:v>
                </c:pt>
                <c:pt idx="1210">
                  <c:v>1171.021</c:v>
                </c:pt>
                <c:pt idx="1211">
                  <c:v>1171.9880000000001</c:v>
                </c:pt>
                <c:pt idx="1212">
                  <c:v>1172.954</c:v>
                </c:pt>
                <c:pt idx="1213">
                  <c:v>1173.921</c:v>
                </c:pt>
                <c:pt idx="1214">
                  <c:v>1174.8879999999999</c:v>
                </c:pt>
                <c:pt idx="1215">
                  <c:v>1175.854</c:v>
                </c:pt>
                <c:pt idx="1216">
                  <c:v>1176.8209999999999</c:v>
                </c:pt>
                <c:pt idx="1217">
                  <c:v>1177.788</c:v>
                </c:pt>
                <c:pt idx="1218">
                  <c:v>1178.7539999999999</c:v>
                </c:pt>
                <c:pt idx="1219">
                  <c:v>1179.721</c:v>
                </c:pt>
                <c:pt idx="1220">
                  <c:v>1180.6880000000001</c:v>
                </c:pt>
                <c:pt idx="1221">
                  <c:v>1181.655</c:v>
                </c:pt>
                <c:pt idx="1222">
                  <c:v>1182.6210000000001</c:v>
                </c:pt>
                <c:pt idx="1223">
                  <c:v>1183.588</c:v>
                </c:pt>
                <c:pt idx="1224">
                  <c:v>1184.5550000000001</c:v>
                </c:pt>
                <c:pt idx="1225">
                  <c:v>1185.521</c:v>
                </c:pt>
                <c:pt idx="1226">
                  <c:v>1186.4880000000001</c:v>
                </c:pt>
                <c:pt idx="1227">
                  <c:v>1187.4549999999999</c:v>
                </c:pt>
                <c:pt idx="1228">
                  <c:v>1188.421</c:v>
                </c:pt>
                <c:pt idx="1229">
                  <c:v>1189.3879999999999</c:v>
                </c:pt>
                <c:pt idx="1230">
                  <c:v>1190.355</c:v>
                </c:pt>
                <c:pt idx="1231">
                  <c:v>1191.3219999999999</c:v>
                </c:pt>
                <c:pt idx="1232">
                  <c:v>1192.288</c:v>
                </c:pt>
                <c:pt idx="1233">
                  <c:v>1193.2550000000001</c:v>
                </c:pt>
                <c:pt idx="1234">
                  <c:v>1194.222</c:v>
                </c:pt>
                <c:pt idx="1235">
                  <c:v>1195.1880000000001</c:v>
                </c:pt>
                <c:pt idx="1236">
                  <c:v>1196.155</c:v>
                </c:pt>
                <c:pt idx="1237">
                  <c:v>1197.1220000000001</c:v>
                </c:pt>
                <c:pt idx="1238">
                  <c:v>1198.088</c:v>
                </c:pt>
                <c:pt idx="1239">
                  <c:v>1199.0550000000001</c:v>
                </c:pt>
                <c:pt idx="1240">
                  <c:v>1200.0219999999999</c:v>
                </c:pt>
                <c:pt idx="1241">
                  <c:v>1200.989</c:v>
                </c:pt>
                <c:pt idx="1242">
                  <c:v>1201.9549999999999</c:v>
                </c:pt>
                <c:pt idx="1243">
                  <c:v>1202.922</c:v>
                </c:pt>
                <c:pt idx="1244">
                  <c:v>1203.8889999999999</c:v>
                </c:pt>
                <c:pt idx="1245">
                  <c:v>1204.855</c:v>
                </c:pt>
                <c:pt idx="1246">
                  <c:v>1205.8219999999999</c:v>
                </c:pt>
                <c:pt idx="1247">
                  <c:v>1206.789</c:v>
                </c:pt>
                <c:pt idx="1248">
                  <c:v>1207.7550000000001</c:v>
                </c:pt>
                <c:pt idx="1249">
                  <c:v>1208.722</c:v>
                </c:pt>
                <c:pt idx="1250">
                  <c:v>1209.6890000000001</c:v>
                </c:pt>
                <c:pt idx="1251">
                  <c:v>1210.6559999999999</c:v>
                </c:pt>
                <c:pt idx="1252">
                  <c:v>1211.6220000000001</c:v>
                </c:pt>
                <c:pt idx="1253">
                  <c:v>1212.5889999999999</c:v>
                </c:pt>
                <c:pt idx="1254">
                  <c:v>1213.556</c:v>
                </c:pt>
                <c:pt idx="1255">
                  <c:v>1214.5219999999999</c:v>
                </c:pt>
                <c:pt idx="1256">
                  <c:v>1215.489</c:v>
                </c:pt>
                <c:pt idx="1257">
                  <c:v>1216.4559999999999</c:v>
                </c:pt>
                <c:pt idx="1258">
                  <c:v>1217.422</c:v>
                </c:pt>
                <c:pt idx="1259">
                  <c:v>1218.3889999999999</c:v>
                </c:pt>
                <c:pt idx="1260">
                  <c:v>1219.356</c:v>
                </c:pt>
                <c:pt idx="1261">
                  <c:v>1220.3230000000001</c:v>
                </c:pt>
                <c:pt idx="1262">
                  <c:v>1221.289</c:v>
                </c:pt>
                <c:pt idx="1263">
                  <c:v>1222.2560000000001</c:v>
                </c:pt>
                <c:pt idx="1264">
                  <c:v>1223.223</c:v>
                </c:pt>
                <c:pt idx="1265">
                  <c:v>1224.1890000000001</c:v>
                </c:pt>
                <c:pt idx="1266">
                  <c:v>1225.1559999999999</c:v>
                </c:pt>
                <c:pt idx="1267">
                  <c:v>1226.123</c:v>
                </c:pt>
                <c:pt idx="1268">
                  <c:v>1227.0889999999999</c:v>
                </c:pt>
                <c:pt idx="1269">
                  <c:v>1228.056</c:v>
                </c:pt>
                <c:pt idx="1270">
                  <c:v>1229.0229999999999</c:v>
                </c:pt>
                <c:pt idx="1271">
                  <c:v>1229.99</c:v>
                </c:pt>
                <c:pt idx="1272">
                  <c:v>1230.9559999999999</c:v>
                </c:pt>
                <c:pt idx="1273">
                  <c:v>1231.923</c:v>
                </c:pt>
                <c:pt idx="1274">
                  <c:v>1232.8900000000001</c:v>
                </c:pt>
                <c:pt idx="1275">
                  <c:v>1233.856</c:v>
                </c:pt>
                <c:pt idx="1276">
                  <c:v>1234.8230000000001</c:v>
                </c:pt>
                <c:pt idx="1277">
                  <c:v>1235.79</c:v>
                </c:pt>
                <c:pt idx="1278">
                  <c:v>1236.7560000000001</c:v>
                </c:pt>
                <c:pt idx="1279">
                  <c:v>1237.723</c:v>
                </c:pt>
                <c:pt idx="1280">
                  <c:v>1238.69</c:v>
                </c:pt>
                <c:pt idx="1281">
                  <c:v>1239.6569999999999</c:v>
                </c:pt>
                <c:pt idx="1282">
                  <c:v>1240.623</c:v>
                </c:pt>
                <c:pt idx="1283">
                  <c:v>1241.5899999999999</c:v>
                </c:pt>
                <c:pt idx="1284">
                  <c:v>1242.557</c:v>
                </c:pt>
                <c:pt idx="1285">
                  <c:v>1243.5229999999999</c:v>
                </c:pt>
                <c:pt idx="1286">
                  <c:v>1244.49</c:v>
                </c:pt>
                <c:pt idx="1287">
                  <c:v>1245.4570000000001</c:v>
                </c:pt>
                <c:pt idx="1288">
                  <c:v>1246.423</c:v>
                </c:pt>
                <c:pt idx="1289">
                  <c:v>1247.3900000000001</c:v>
                </c:pt>
                <c:pt idx="1290">
                  <c:v>1248.357</c:v>
                </c:pt>
                <c:pt idx="1291">
                  <c:v>1249.3240000000001</c:v>
                </c:pt>
                <c:pt idx="1292">
                  <c:v>1250.29</c:v>
                </c:pt>
                <c:pt idx="1293">
                  <c:v>1251.2570000000001</c:v>
                </c:pt>
                <c:pt idx="1294">
                  <c:v>1252.2239999999999</c:v>
                </c:pt>
                <c:pt idx="1295">
                  <c:v>1253.19</c:v>
                </c:pt>
                <c:pt idx="1296">
                  <c:v>1254.1569999999999</c:v>
                </c:pt>
                <c:pt idx="1297">
                  <c:v>1255.124</c:v>
                </c:pt>
                <c:pt idx="1298">
                  <c:v>1256.0899999999999</c:v>
                </c:pt>
                <c:pt idx="1299">
                  <c:v>1257.057</c:v>
                </c:pt>
                <c:pt idx="1300">
                  <c:v>1258.0239999999999</c:v>
                </c:pt>
                <c:pt idx="1301">
                  <c:v>1258.991</c:v>
                </c:pt>
                <c:pt idx="1302">
                  <c:v>1259.9570000000001</c:v>
                </c:pt>
                <c:pt idx="1303">
                  <c:v>1260.924</c:v>
                </c:pt>
                <c:pt idx="1304">
                  <c:v>1261.8910000000001</c:v>
                </c:pt>
                <c:pt idx="1305">
                  <c:v>1262.857</c:v>
                </c:pt>
                <c:pt idx="1306">
                  <c:v>1263.8240000000001</c:v>
                </c:pt>
                <c:pt idx="1307">
                  <c:v>1264.7909999999999</c:v>
                </c:pt>
                <c:pt idx="1308">
                  <c:v>1265.7570000000001</c:v>
                </c:pt>
                <c:pt idx="1309">
                  <c:v>1266.7239999999999</c:v>
                </c:pt>
                <c:pt idx="1310">
                  <c:v>1267.691</c:v>
                </c:pt>
                <c:pt idx="1311">
                  <c:v>1268.6579999999999</c:v>
                </c:pt>
                <c:pt idx="1312">
                  <c:v>1269.624</c:v>
                </c:pt>
                <c:pt idx="1313">
                  <c:v>1270.5909999999999</c:v>
                </c:pt>
                <c:pt idx="1314">
                  <c:v>1271.558</c:v>
                </c:pt>
                <c:pt idx="1315">
                  <c:v>1272.5239999999999</c:v>
                </c:pt>
                <c:pt idx="1316">
                  <c:v>1273.491</c:v>
                </c:pt>
                <c:pt idx="1317">
                  <c:v>1274.4580000000001</c:v>
                </c:pt>
                <c:pt idx="1318">
                  <c:v>1275.424</c:v>
                </c:pt>
                <c:pt idx="1319">
                  <c:v>1276.3910000000001</c:v>
                </c:pt>
                <c:pt idx="1320">
                  <c:v>1277.3579999999999</c:v>
                </c:pt>
                <c:pt idx="1321">
                  <c:v>1278.325</c:v>
                </c:pt>
                <c:pt idx="1322">
                  <c:v>1279.2909999999999</c:v>
                </c:pt>
                <c:pt idx="1323">
                  <c:v>1280.258</c:v>
                </c:pt>
                <c:pt idx="1324">
                  <c:v>1281.2249999999999</c:v>
                </c:pt>
                <c:pt idx="1325">
                  <c:v>1282.191</c:v>
                </c:pt>
                <c:pt idx="1326">
                  <c:v>1283.1579999999999</c:v>
                </c:pt>
                <c:pt idx="1327">
                  <c:v>1284.125</c:v>
                </c:pt>
                <c:pt idx="1328">
                  <c:v>1285.0909999999999</c:v>
                </c:pt>
                <c:pt idx="1329">
                  <c:v>1286.058</c:v>
                </c:pt>
                <c:pt idx="1330">
                  <c:v>1287.0250000000001</c:v>
                </c:pt>
                <c:pt idx="1331">
                  <c:v>1287.992</c:v>
                </c:pt>
                <c:pt idx="1332">
                  <c:v>1288.9580000000001</c:v>
                </c:pt>
                <c:pt idx="1333">
                  <c:v>1289.925</c:v>
                </c:pt>
                <c:pt idx="1334">
                  <c:v>1290.8920000000001</c:v>
                </c:pt>
                <c:pt idx="1335">
                  <c:v>1291.8579999999999</c:v>
                </c:pt>
                <c:pt idx="1336">
                  <c:v>1292.825</c:v>
                </c:pt>
                <c:pt idx="1337">
                  <c:v>1293.7919999999999</c:v>
                </c:pt>
                <c:pt idx="1338">
                  <c:v>1294.758</c:v>
                </c:pt>
                <c:pt idx="1339">
                  <c:v>1295.7249999999999</c:v>
                </c:pt>
                <c:pt idx="1340">
                  <c:v>1296.692</c:v>
                </c:pt>
                <c:pt idx="1341">
                  <c:v>1297.6590000000001</c:v>
                </c:pt>
                <c:pt idx="1342">
                  <c:v>1298.625</c:v>
                </c:pt>
                <c:pt idx="1343">
                  <c:v>1299.5920000000001</c:v>
                </c:pt>
                <c:pt idx="1344">
                  <c:v>1300.559</c:v>
                </c:pt>
                <c:pt idx="1345">
                  <c:v>1301.5250000000001</c:v>
                </c:pt>
                <c:pt idx="1346">
                  <c:v>1302.492</c:v>
                </c:pt>
                <c:pt idx="1347">
                  <c:v>1303.4590000000001</c:v>
                </c:pt>
                <c:pt idx="1348">
                  <c:v>1304.425</c:v>
                </c:pt>
                <c:pt idx="1349">
                  <c:v>1305.3920000000001</c:v>
                </c:pt>
                <c:pt idx="1350">
                  <c:v>1306.3589999999999</c:v>
                </c:pt>
                <c:pt idx="1351">
                  <c:v>1307.326</c:v>
                </c:pt>
                <c:pt idx="1352">
                  <c:v>1308.2919999999999</c:v>
                </c:pt>
                <c:pt idx="1353">
                  <c:v>1309.259</c:v>
                </c:pt>
                <c:pt idx="1354">
                  <c:v>1310.2260000000001</c:v>
                </c:pt>
                <c:pt idx="1355">
                  <c:v>1311.192</c:v>
                </c:pt>
                <c:pt idx="1356">
                  <c:v>1312.1590000000001</c:v>
                </c:pt>
                <c:pt idx="1357">
                  <c:v>1313.126</c:v>
                </c:pt>
                <c:pt idx="1358">
                  <c:v>1314.0920000000001</c:v>
                </c:pt>
                <c:pt idx="1359">
                  <c:v>1315.059</c:v>
                </c:pt>
                <c:pt idx="1360">
                  <c:v>1316.0260000000001</c:v>
                </c:pt>
                <c:pt idx="1361">
                  <c:v>1316.9929999999999</c:v>
                </c:pt>
                <c:pt idx="1362">
                  <c:v>1317.9590000000001</c:v>
                </c:pt>
                <c:pt idx="1363">
                  <c:v>1318.9259999999999</c:v>
                </c:pt>
                <c:pt idx="1364">
                  <c:v>1319.893</c:v>
                </c:pt>
                <c:pt idx="1365">
                  <c:v>1320.8589999999999</c:v>
                </c:pt>
                <c:pt idx="1366">
                  <c:v>1321.826</c:v>
                </c:pt>
                <c:pt idx="1367">
                  <c:v>1322.7929999999999</c:v>
                </c:pt>
                <c:pt idx="1368">
                  <c:v>1323.759</c:v>
                </c:pt>
                <c:pt idx="1369">
                  <c:v>1324.7260000000001</c:v>
                </c:pt>
                <c:pt idx="1370">
                  <c:v>1325.693</c:v>
                </c:pt>
                <c:pt idx="1371">
                  <c:v>1326.66</c:v>
                </c:pt>
                <c:pt idx="1372">
                  <c:v>1327.626</c:v>
                </c:pt>
                <c:pt idx="1373">
                  <c:v>1328.5930000000001</c:v>
                </c:pt>
                <c:pt idx="1374">
                  <c:v>1329.56</c:v>
                </c:pt>
                <c:pt idx="1375">
                  <c:v>1330.5260000000001</c:v>
                </c:pt>
                <c:pt idx="1376">
                  <c:v>1331.4929999999999</c:v>
                </c:pt>
                <c:pt idx="1377">
                  <c:v>1332.46</c:v>
                </c:pt>
                <c:pt idx="1378">
                  <c:v>1333.4259999999999</c:v>
                </c:pt>
                <c:pt idx="1379">
                  <c:v>1334.393</c:v>
                </c:pt>
                <c:pt idx="1380">
                  <c:v>1335.36</c:v>
                </c:pt>
                <c:pt idx="1381">
                  <c:v>1336.327</c:v>
                </c:pt>
                <c:pt idx="1382">
                  <c:v>1337.2929999999999</c:v>
                </c:pt>
                <c:pt idx="1383">
                  <c:v>1338.26</c:v>
                </c:pt>
                <c:pt idx="1384">
                  <c:v>1339.2270000000001</c:v>
                </c:pt>
                <c:pt idx="1385">
                  <c:v>1340.193</c:v>
                </c:pt>
                <c:pt idx="1386">
                  <c:v>1341.16</c:v>
                </c:pt>
                <c:pt idx="1387">
                  <c:v>1342.127</c:v>
                </c:pt>
                <c:pt idx="1388">
                  <c:v>1343.0930000000001</c:v>
                </c:pt>
                <c:pt idx="1389">
                  <c:v>1344.06</c:v>
                </c:pt>
                <c:pt idx="1390">
                  <c:v>1345.027</c:v>
                </c:pt>
                <c:pt idx="1391">
                  <c:v>1345.9939999999999</c:v>
                </c:pt>
                <c:pt idx="1392">
                  <c:v>1346.96</c:v>
                </c:pt>
                <c:pt idx="1393">
                  <c:v>1347.9269999999999</c:v>
                </c:pt>
                <c:pt idx="1394">
                  <c:v>1348.894</c:v>
                </c:pt>
                <c:pt idx="1395">
                  <c:v>1349.86</c:v>
                </c:pt>
                <c:pt idx="1396">
                  <c:v>1350.827</c:v>
                </c:pt>
                <c:pt idx="1397">
                  <c:v>1351.7940000000001</c:v>
                </c:pt>
                <c:pt idx="1398">
                  <c:v>1352.76</c:v>
                </c:pt>
                <c:pt idx="1399">
                  <c:v>1353.7270000000001</c:v>
                </c:pt>
                <c:pt idx="1400">
                  <c:v>1354.694</c:v>
                </c:pt>
                <c:pt idx="1401">
                  <c:v>1355.6610000000001</c:v>
                </c:pt>
                <c:pt idx="1402">
                  <c:v>1356.627</c:v>
                </c:pt>
                <c:pt idx="1403">
                  <c:v>1357.5940000000001</c:v>
                </c:pt>
                <c:pt idx="1404">
                  <c:v>1358.5609999999999</c:v>
                </c:pt>
                <c:pt idx="1405">
                  <c:v>1359.527</c:v>
                </c:pt>
                <c:pt idx="1406">
                  <c:v>1360.4939999999999</c:v>
                </c:pt>
                <c:pt idx="1407">
                  <c:v>1361.461</c:v>
                </c:pt>
                <c:pt idx="1408">
                  <c:v>1362.4269999999999</c:v>
                </c:pt>
                <c:pt idx="1409">
                  <c:v>1363.394</c:v>
                </c:pt>
                <c:pt idx="1410">
                  <c:v>1364.3610000000001</c:v>
                </c:pt>
                <c:pt idx="1411">
                  <c:v>1365.328</c:v>
                </c:pt>
                <c:pt idx="1412">
                  <c:v>1366.2940000000001</c:v>
                </c:pt>
                <c:pt idx="1413">
                  <c:v>1367.261</c:v>
                </c:pt>
                <c:pt idx="1414">
                  <c:v>1368.2280000000001</c:v>
                </c:pt>
                <c:pt idx="1415">
                  <c:v>1369.194</c:v>
                </c:pt>
                <c:pt idx="1416">
                  <c:v>1370.1610000000001</c:v>
                </c:pt>
                <c:pt idx="1417">
                  <c:v>1371.1279999999999</c:v>
                </c:pt>
                <c:pt idx="1418">
                  <c:v>1372.0940000000001</c:v>
                </c:pt>
                <c:pt idx="1419">
                  <c:v>1373.0609999999999</c:v>
                </c:pt>
                <c:pt idx="1420">
                  <c:v>1374.028</c:v>
                </c:pt>
                <c:pt idx="1421">
                  <c:v>1374.9949999999999</c:v>
                </c:pt>
                <c:pt idx="1422">
                  <c:v>1375.961</c:v>
                </c:pt>
                <c:pt idx="1423">
                  <c:v>1376.9280000000001</c:v>
                </c:pt>
                <c:pt idx="1424">
                  <c:v>1377.895</c:v>
                </c:pt>
                <c:pt idx="1425">
                  <c:v>1378.8610000000001</c:v>
                </c:pt>
                <c:pt idx="1426">
                  <c:v>1379.828</c:v>
                </c:pt>
                <c:pt idx="1427">
                  <c:v>1380.7950000000001</c:v>
                </c:pt>
                <c:pt idx="1428">
                  <c:v>1381.761</c:v>
                </c:pt>
                <c:pt idx="1429">
                  <c:v>1382.7280000000001</c:v>
                </c:pt>
                <c:pt idx="1430">
                  <c:v>1383.6949999999999</c:v>
                </c:pt>
                <c:pt idx="1431">
                  <c:v>1384.662</c:v>
                </c:pt>
                <c:pt idx="1432">
                  <c:v>1385.6279999999999</c:v>
                </c:pt>
                <c:pt idx="1433">
                  <c:v>1386.595</c:v>
                </c:pt>
                <c:pt idx="1434">
                  <c:v>1387.5619999999999</c:v>
                </c:pt>
                <c:pt idx="1435">
                  <c:v>1388.528</c:v>
                </c:pt>
                <c:pt idx="1436">
                  <c:v>1389.4949999999999</c:v>
                </c:pt>
                <c:pt idx="1437">
                  <c:v>1390.462</c:v>
                </c:pt>
                <c:pt idx="1438">
                  <c:v>1391.4280000000001</c:v>
                </c:pt>
                <c:pt idx="1439">
                  <c:v>1392.395</c:v>
                </c:pt>
                <c:pt idx="1440">
                  <c:v>1393.3620000000001</c:v>
                </c:pt>
                <c:pt idx="1441">
                  <c:v>1394.329</c:v>
                </c:pt>
                <c:pt idx="1442">
                  <c:v>1395.2950000000001</c:v>
                </c:pt>
                <c:pt idx="1443">
                  <c:v>1396.2619999999999</c:v>
                </c:pt>
                <c:pt idx="1444">
                  <c:v>1397.229</c:v>
                </c:pt>
                <c:pt idx="1445">
                  <c:v>1398.1949999999999</c:v>
                </c:pt>
                <c:pt idx="1446">
                  <c:v>1399.162</c:v>
                </c:pt>
                <c:pt idx="1447">
                  <c:v>1400.1289999999999</c:v>
                </c:pt>
                <c:pt idx="1448">
                  <c:v>1401.095</c:v>
                </c:pt>
                <c:pt idx="1449">
                  <c:v>1402.0619999999999</c:v>
                </c:pt>
                <c:pt idx="1450">
                  <c:v>1403.029</c:v>
                </c:pt>
                <c:pt idx="1451">
                  <c:v>1403.9960000000001</c:v>
                </c:pt>
                <c:pt idx="1452">
                  <c:v>1404.962</c:v>
                </c:pt>
                <c:pt idx="1453">
                  <c:v>1405.9290000000001</c:v>
                </c:pt>
                <c:pt idx="1454">
                  <c:v>1406.896</c:v>
                </c:pt>
                <c:pt idx="1455">
                  <c:v>1407.8620000000001</c:v>
                </c:pt>
                <c:pt idx="1456">
                  <c:v>1408.829</c:v>
                </c:pt>
                <c:pt idx="1457">
                  <c:v>1409.796</c:v>
                </c:pt>
                <c:pt idx="1458">
                  <c:v>1410.7619999999999</c:v>
                </c:pt>
                <c:pt idx="1459">
                  <c:v>1411.729</c:v>
                </c:pt>
                <c:pt idx="1460">
                  <c:v>1412.6959999999999</c:v>
                </c:pt>
                <c:pt idx="1461">
                  <c:v>1413.663</c:v>
                </c:pt>
                <c:pt idx="1462">
                  <c:v>1414.6289999999999</c:v>
                </c:pt>
                <c:pt idx="1463">
                  <c:v>1415.596</c:v>
                </c:pt>
                <c:pt idx="1464">
                  <c:v>1416.5630000000001</c:v>
                </c:pt>
                <c:pt idx="1465">
                  <c:v>1417.529</c:v>
                </c:pt>
                <c:pt idx="1466">
                  <c:v>1418.4960000000001</c:v>
                </c:pt>
                <c:pt idx="1467">
                  <c:v>1419.463</c:v>
                </c:pt>
                <c:pt idx="1468">
                  <c:v>1420.4290000000001</c:v>
                </c:pt>
                <c:pt idx="1469">
                  <c:v>1421.396</c:v>
                </c:pt>
                <c:pt idx="1470">
                  <c:v>1422.3630000000001</c:v>
                </c:pt>
                <c:pt idx="1471">
                  <c:v>1423.33</c:v>
                </c:pt>
                <c:pt idx="1472">
                  <c:v>1424.296</c:v>
                </c:pt>
                <c:pt idx="1473">
                  <c:v>1425.2629999999999</c:v>
                </c:pt>
                <c:pt idx="1474">
                  <c:v>1426.23</c:v>
                </c:pt>
                <c:pt idx="1475">
                  <c:v>1427.1959999999999</c:v>
                </c:pt>
                <c:pt idx="1476">
                  <c:v>1428.163</c:v>
                </c:pt>
                <c:pt idx="1477">
                  <c:v>1429.13</c:v>
                </c:pt>
                <c:pt idx="1478">
                  <c:v>1430.096</c:v>
                </c:pt>
                <c:pt idx="1479">
                  <c:v>1431.0630000000001</c:v>
                </c:pt>
                <c:pt idx="1480">
                  <c:v>1432.03</c:v>
                </c:pt>
                <c:pt idx="1481">
                  <c:v>1432.9970000000001</c:v>
                </c:pt>
                <c:pt idx="1482">
                  <c:v>1433.963</c:v>
                </c:pt>
                <c:pt idx="1483">
                  <c:v>1434.93</c:v>
                </c:pt>
                <c:pt idx="1484">
                  <c:v>1435.8969999999999</c:v>
                </c:pt>
                <c:pt idx="1485">
                  <c:v>1436.8630000000001</c:v>
                </c:pt>
                <c:pt idx="1486">
                  <c:v>1437.83</c:v>
                </c:pt>
                <c:pt idx="1487">
                  <c:v>1438.797</c:v>
                </c:pt>
                <c:pt idx="1488">
                  <c:v>1439.7629999999999</c:v>
                </c:pt>
                <c:pt idx="1489">
                  <c:v>1440.73</c:v>
                </c:pt>
                <c:pt idx="1490">
                  <c:v>1441.6969999999999</c:v>
                </c:pt>
                <c:pt idx="1491">
                  <c:v>1442.664</c:v>
                </c:pt>
                <c:pt idx="1492">
                  <c:v>1443.63</c:v>
                </c:pt>
                <c:pt idx="1493">
                  <c:v>1444.597</c:v>
                </c:pt>
                <c:pt idx="1494">
                  <c:v>1445.5640000000001</c:v>
                </c:pt>
                <c:pt idx="1495">
                  <c:v>1446.53</c:v>
                </c:pt>
                <c:pt idx="1496">
                  <c:v>1447.4970000000001</c:v>
                </c:pt>
                <c:pt idx="1497">
                  <c:v>1448.4639999999999</c:v>
                </c:pt>
                <c:pt idx="1498">
                  <c:v>1449.43</c:v>
                </c:pt>
                <c:pt idx="1499">
                  <c:v>1450.3969999999999</c:v>
                </c:pt>
                <c:pt idx="1500">
                  <c:v>1451.364</c:v>
                </c:pt>
                <c:pt idx="1501">
                  <c:v>1452.3309999999999</c:v>
                </c:pt>
                <c:pt idx="1502">
                  <c:v>1453.297</c:v>
                </c:pt>
                <c:pt idx="1503">
                  <c:v>1454.2639999999999</c:v>
                </c:pt>
                <c:pt idx="1504">
                  <c:v>1455.231</c:v>
                </c:pt>
                <c:pt idx="1505">
                  <c:v>1456.1969999999999</c:v>
                </c:pt>
                <c:pt idx="1506">
                  <c:v>1457.164</c:v>
                </c:pt>
                <c:pt idx="1507">
                  <c:v>1458.1310000000001</c:v>
                </c:pt>
                <c:pt idx="1508">
                  <c:v>1459.097</c:v>
                </c:pt>
                <c:pt idx="1509">
                  <c:v>1460.0640000000001</c:v>
                </c:pt>
                <c:pt idx="1510">
                  <c:v>1461.0309999999999</c:v>
                </c:pt>
                <c:pt idx="1511">
                  <c:v>1461.998</c:v>
                </c:pt>
                <c:pt idx="1512">
                  <c:v>1462.9639999999999</c:v>
                </c:pt>
                <c:pt idx="1513">
                  <c:v>1463.931</c:v>
                </c:pt>
                <c:pt idx="1514">
                  <c:v>1464.8979999999999</c:v>
                </c:pt>
                <c:pt idx="1515">
                  <c:v>1465.864</c:v>
                </c:pt>
                <c:pt idx="1516">
                  <c:v>1466.8309999999999</c:v>
                </c:pt>
                <c:pt idx="1517">
                  <c:v>1467.798</c:v>
                </c:pt>
                <c:pt idx="1518">
                  <c:v>1468.7639999999999</c:v>
                </c:pt>
                <c:pt idx="1519">
                  <c:v>1469.731</c:v>
                </c:pt>
                <c:pt idx="1520">
                  <c:v>1470.6980000000001</c:v>
                </c:pt>
                <c:pt idx="1521">
                  <c:v>1471.665</c:v>
                </c:pt>
                <c:pt idx="1522">
                  <c:v>1472.6310000000001</c:v>
                </c:pt>
                <c:pt idx="1523">
                  <c:v>1473.598</c:v>
                </c:pt>
                <c:pt idx="1524">
                  <c:v>1474.5650000000001</c:v>
                </c:pt>
                <c:pt idx="1525">
                  <c:v>1475.5309999999999</c:v>
                </c:pt>
                <c:pt idx="1526">
                  <c:v>1476.498</c:v>
                </c:pt>
                <c:pt idx="1527">
                  <c:v>1477.4649999999999</c:v>
                </c:pt>
                <c:pt idx="1528">
                  <c:v>1478.431</c:v>
                </c:pt>
                <c:pt idx="1529">
                  <c:v>1479.3979999999999</c:v>
                </c:pt>
                <c:pt idx="1530">
                  <c:v>1480.365</c:v>
                </c:pt>
                <c:pt idx="1531">
                  <c:v>1481.3320000000001</c:v>
                </c:pt>
                <c:pt idx="1532">
                  <c:v>1482.298</c:v>
                </c:pt>
                <c:pt idx="1533">
                  <c:v>1483.2650000000001</c:v>
                </c:pt>
                <c:pt idx="1534">
                  <c:v>1484.232</c:v>
                </c:pt>
                <c:pt idx="1535">
                  <c:v>1485.1980000000001</c:v>
                </c:pt>
                <c:pt idx="1536">
                  <c:v>1486.165</c:v>
                </c:pt>
                <c:pt idx="1537">
                  <c:v>1487.1320000000001</c:v>
                </c:pt>
                <c:pt idx="1538">
                  <c:v>1488.098</c:v>
                </c:pt>
                <c:pt idx="1539">
                  <c:v>1489.0650000000001</c:v>
                </c:pt>
                <c:pt idx="1540">
                  <c:v>1490.0319999999999</c:v>
                </c:pt>
                <c:pt idx="1541">
                  <c:v>1490.999</c:v>
                </c:pt>
                <c:pt idx="1542">
                  <c:v>1491.9649999999999</c:v>
                </c:pt>
                <c:pt idx="1543">
                  <c:v>1492.932</c:v>
                </c:pt>
                <c:pt idx="1544">
                  <c:v>1493.8989999999999</c:v>
                </c:pt>
                <c:pt idx="1545">
                  <c:v>1494.865</c:v>
                </c:pt>
                <c:pt idx="1546">
                  <c:v>1495.8320000000001</c:v>
                </c:pt>
                <c:pt idx="1547">
                  <c:v>1496.799</c:v>
                </c:pt>
                <c:pt idx="1548">
                  <c:v>1497.7650000000001</c:v>
                </c:pt>
                <c:pt idx="1549">
                  <c:v>1498.732</c:v>
                </c:pt>
                <c:pt idx="1550">
                  <c:v>1499.6990000000001</c:v>
                </c:pt>
                <c:pt idx="1551">
                  <c:v>1500.6659999999999</c:v>
                </c:pt>
                <c:pt idx="1552">
                  <c:v>1501.6320000000001</c:v>
                </c:pt>
                <c:pt idx="1553">
                  <c:v>1502.5989999999999</c:v>
                </c:pt>
                <c:pt idx="1554">
                  <c:v>1503.566</c:v>
                </c:pt>
                <c:pt idx="1555">
                  <c:v>1504.5319999999999</c:v>
                </c:pt>
                <c:pt idx="1556">
                  <c:v>1505.499</c:v>
                </c:pt>
                <c:pt idx="1557">
                  <c:v>1506.4659999999999</c:v>
                </c:pt>
                <c:pt idx="1558">
                  <c:v>1507.432</c:v>
                </c:pt>
                <c:pt idx="1559">
                  <c:v>1508.3989999999999</c:v>
                </c:pt>
                <c:pt idx="1560">
                  <c:v>1509.366</c:v>
                </c:pt>
                <c:pt idx="1561">
                  <c:v>1510.3330000000001</c:v>
                </c:pt>
                <c:pt idx="1562">
                  <c:v>1511.299</c:v>
                </c:pt>
                <c:pt idx="1563">
                  <c:v>1512.2660000000001</c:v>
                </c:pt>
                <c:pt idx="1564">
                  <c:v>1513.2329999999999</c:v>
                </c:pt>
                <c:pt idx="1565">
                  <c:v>1514.1990000000001</c:v>
                </c:pt>
                <c:pt idx="1566">
                  <c:v>1515.1659999999999</c:v>
                </c:pt>
                <c:pt idx="1567">
                  <c:v>1516.133</c:v>
                </c:pt>
                <c:pt idx="1568">
                  <c:v>1517.0989999999999</c:v>
                </c:pt>
                <c:pt idx="1569">
                  <c:v>1518.066</c:v>
                </c:pt>
                <c:pt idx="1570">
                  <c:v>1519.0329999999999</c:v>
                </c:pt>
                <c:pt idx="1571">
                  <c:v>1520</c:v>
                </c:pt>
                <c:pt idx="1572">
                  <c:v>1520.9659999999999</c:v>
                </c:pt>
                <c:pt idx="1573">
                  <c:v>1521.933</c:v>
                </c:pt>
                <c:pt idx="1574">
                  <c:v>1522.9</c:v>
                </c:pt>
                <c:pt idx="1575">
                  <c:v>1523.866</c:v>
                </c:pt>
                <c:pt idx="1576">
                  <c:v>1524.8330000000001</c:v>
                </c:pt>
                <c:pt idx="1577">
                  <c:v>1525.8</c:v>
                </c:pt>
                <c:pt idx="1578">
                  <c:v>1526.7660000000001</c:v>
                </c:pt>
                <c:pt idx="1579">
                  <c:v>1527.7329999999999</c:v>
                </c:pt>
                <c:pt idx="1580">
                  <c:v>1528.7</c:v>
                </c:pt>
                <c:pt idx="1581">
                  <c:v>1529.6669999999999</c:v>
                </c:pt>
                <c:pt idx="1582">
                  <c:v>1530.633</c:v>
                </c:pt>
                <c:pt idx="1583">
                  <c:v>1531.6</c:v>
                </c:pt>
                <c:pt idx="1584">
                  <c:v>1532.567</c:v>
                </c:pt>
                <c:pt idx="1585">
                  <c:v>1533.5329999999999</c:v>
                </c:pt>
                <c:pt idx="1586">
                  <c:v>1534.5</c:v>
                </c:pt>
                <c:pt idx="1587">
                  <c:v>1535.4670000000001</c:v>
                </c:pt>
                <c:pt idx="1588">
                  <c:v>1536.433</c:v>
                </c:pt>
                <c:pt idx="1589">
                  <c:v>1537.4</c:v>
                </c:pt>
                <c:pt idx="1590">
                  <c:v>1538.367</c:v>
                </c:pt>
                <c:pt idx="1591">
                  <c:v>1539.3340000000001</c:v>
                </c:pt>
                <c:pt idx="1592">
                  <c:v>1540.3</c:v>
                </c:pt>
                <c:pt idx="1593">
                  <c:v>1541.2670000000001</c:v>
                </c:pt>
                <c:pt idx="1594">
                  <c:v>1542.2339999999999</c:v>
                </c:pt>
                <c:pt idx="1595">
                  <c:v>1543.2</c:v>
                </c:pt>
                <c:pt idx="1596">
                  <c:v>1544.1669999999999</c:v>
                </c:pt>
                <c:pt idx="1597">
                  <c:v>1545.134</c:v>
                </c:pt>
                <c:pt idx="1598">
                  <c:v>1546.1</c:v>
                </c:pt>
                <c:pt idx="1599">
                  <c:v>1547.067</c:v>
                </c:pt>
                <c:pt idx="1600">
                  <c:v>1548.0340000000001</c:v>
                </c:pt>
                <c:pt idx="1601">
                  <c:v>1549.001</c:v>
                </c:pt>
                <c:pt idx="1602">
                  <c:v>1549.9670000000001</c:v>
                </c:pt>
                <c:pt idx="1603">
                  <c:v>1550.934</c:v>
                </c:pt>
                <c:pt idx="1604">
                  <c:v>1551.9010000000001</c:v>
                </c:pt>
                <c:pt idx="1605">
                  <c:v>1552.867</c:v>
                </c:pt>
                <c:pt idx="1606">
                  <c:v>1553.8340000000001</c:v>
                </c:pt>
                <c:pt idx="1607">
                  <c:v>1554.8009999999999</c:v>
                </c:pt>
                <c:pt idx="1608">
                  <c:v>1555.7670000000001</c:v>
                </c:pt>
                <c:pt idx="1609">
                  <c:v>1556.7339999999999</c:v>
                </c:pt>
                <c:pt idx="1610">
                  <c:v>1557.701</c:v>
                </c:pt>
                <c:pt idx="1611">
                  <c:v>1558.6679999999999</c:v>
                </c:pt>
                <c:pt idx="1612">
                  <c:v>1559.634</c:v>
                </c:pt>
                <c:pt idx="1613">
                  <c:v>1560.6010000000001</c:v>
                </c:pt>
                <c:pt idx="1614">
                  <c:v>1561.568</c:v>
                </c:pt>
                <c:pt idx="1615">
                  <c:v>1562.5340000000001</c:v>
                </c:pt>
                <c:pt idx="1616">
                  <c:v>1563.501</c:v>
                </c:pt>
                <c:pt idx="1617">
                  <c:v>1564.4680000000001</c:v>
                </c:pt>
                <c:pt idx="1618">
                  <c:v>1565.434</c:v>
                </c:pt>
                <c:pt idx="1619">
                  <c:v>1566.4010000000001</c:v>
                </c:pt>
                <c:pt idx="1620">
                  <c:v>1567.3679999999999</c:v>
                </c:pt>
                <c:pt idx="1621">
                  <c:v>1568.335</c:v>
                </c:pt>
                <c:pt idx="1622">
                  <c:v>1569.3009999999999</c:v>
                </c:pt>
                <c:pt idx="1623">
                  <c:v>1570.268</c:v>
                </c:pt>
                <c:pt idx="1624">
                  <c:v>1571.2349999999999</c:v>
                </c:pt>
                <c:pt idx="1625">
                  <c:v>1572.201</c:v>
                </c:pt>
                <c:pt idx="1626">
                  <c:v>1573.1679999999999</c:v>
                </c:pt>
                <c:pt idx="1627">
                  <c:v>1574.135</c:v>
                </c:pt>
                <c:pt idx="1628">
                  <c:v>1575.1010000000001</c:v>
                </c:pt>
                <c:pt idx="1629">
                  <c:v>1576.068</c:v>
                </c:pt>
                <c:pt idx="1630">
                  <c:v>1577.0350000000001</c:v>
                </c:pt>
                <c:pt idx="1631">
                  <c:v>1578.002</c:v>
                </c:pt>
                <c:pt idx="1632">
                  <c:v>1578.9680000000001</c:v>
                </c:pt>
                <c:pt idx="1633">
                  <c:v>1579.9349999999999</c:v>
                </c:pt>
                <c:pt idx="1634">
                  <c:v>1580.902</c:v>
                </c:pt>
                <c:pt idx="1635">
                  <c:v>1581.8679999999999</c:v>
                </c:pt>
                <c:pt idx="1636">
                  <c:v>1582.835</c:v>
                </c:pt>
                <c:pt idx="1637">
                  <c:v>1583.8019999999999</c:v>
                </c:pt>
                <c:pt idx="1638">
                  <c:v>1584.768</c:v>
                </c:pt>
                <c:pt idx="1639">
                  <c:v>1585.7349999999999</c:v>
                </c:pt>
                <c:pt idx="1640">
                  <c:v>1586.702</c:v>
                </c:pt>
                <c:pt idx="1641">
                  <c:v>1587.6690000000001</c:v>
                </c:pt>
                <c:pt idx="1642">
                  <c:v>1588.635</c:v>
                </c:pt>
                <c:pt idx="1643">
                  <c:v>1589.6020000000001</c:v>
                </c:pt>
                <c:pt idx="1644">
                  <c:v>1590.569</c:v>
                </c:pt>
                <c:pt idx="1645">
                  <c:v>1591.5350000000001</c:v>
                </c:pt>
                <c:pt idx="1646">
                  <c:v>1592.502</c:v>
                </c:pt>
                <c:pt idx="1647">
                  <c:v>1593.4690000000001</c:v>
                </c:pt>
                <c:pt idx="1648">
                  <c:v>1594.4349999999999</c:v>
                </c:pt>
                <c:pt idx="1649">
                  <c:v>1595.402</c:v>
                </c:pt>
                <c:pt idx="1650">
                  <c:v>1596.3689999999999</c:v>
                </c:pt>
                <c:pt idx="1651">
                  <c:v>1597.336</c:v>
                </c:pt>
                <c:pt idx="1652">
                  <c:v>1598.3019999999999</c:v>
                </c:pt>
                <c:pt idx="1653">
                  <c:v>1599.269</c:v>
                </c:pt>
                <c:pt idx="1654">
                  <c:v>1600.2360000000001</c:v>
                </c:pt>
                <c:pt idx="1655">
                  <c:v>1601.202</c:v>
                </c:pt>
                <c:pt idx="1656">
                  <c:v>1602.1690000000001</c:v>
                </c:pt>
                <c:pt idx="1657">
                  <c:v>1603.136</c:v>
                </c:pt>
                <c:pt idx="1658">
                  <c:v>1604.1020000000001</c:v>
                </c:pt>
                <c:pt idx="1659">
                  <c:v>1605.069</c:v>
                </c:pt>
                <c:pt idx="1660">
                  <c:v>1606.0360000000001</c:v>
                </c:pt>
                <c:pt idx="1661">
                  <c:v>1607.0029999999999</c:v>
                </c:pt>
                <c:pt idx="1662">
                  <c:v>1607.9690000000001</c:v>
                </c:pt>
                <c:pt idx="1663">
                  <c:v>1608.9359999999999</c:v>
                </c:pt>
                <c:pt idx="1664">
                  <c:v>1609.903</c:v>
                </c:pt>
                <c:pt idx="1665">
                  <c:v>1610.8689999999999</c:v>
                </c:pt>
                <c:pt idx="1666">
                  <c:v>1611.836</c:v>
                </c:pt>
                <c:pt idx="1667">
                  <c:v>1612.8030000000001</c:v>
                </c:pt>
                <c:pt idx="1668">
                  <c:v>1613.769</c:v>
                </c:pt>
                <c:pt idx="1669">
                  <c:v>1614.7360000000001</c:v>
                </c:pt>
                <c:pt idx="1670">
                  <c:v>1615.703</c:v>
                </c:pt>
                <c:pt idx="1671">
                  <c:v>1616.67</c:v>
                </c:pt>
                <c:pt idx="1672">
                  <c:v>1617.636</c:v>
                </c:pt>
                <c:pt idx="1673">
                  <c:v>1618.6030000000001</c:v>
                </c:pt>
                <c:pt idx="1674">
                  <c:v>1619.57</c:v>
                </c:pt>
                <c:pt idx="1675">
                  <c:v>1620.5360000000001</c:v>
                </c:pt>
                <c:pt idx="1676">
                  <c:v>1621.5029999999999</c:v>
                </c:pt>
                <c:pt idx="1677">
                  <c:v>1622.47</c:v>
                </c:pt>
                <c:pt idx="1678">
                  <c:v>1623.4359999999999</c:v>
                </c:pt>
                <c:pt idx="1679">
                  <c:v>1624.403</c:v>
                </c:pt>
                <c:pt idx="1680">
                  <c:v>1625.37</c:v>
                </c:pt>
                <c:pt idx="1681">
                  <c:v>1626.337</c:v>
                </c:pt>
                <c:pt idx="1682">
                  <c:v>1627.3030000000001</c:v>
                </c:pt>
                <c:pt idx="1683">
                  <c:v>1628.27</c:v>
                </c:pt>
                <c:pt idx="1684">
                  <c:v>1629.2370000000001</c:v>
                </c:pt>
                <c:pt idx="1685">
                  <c:v>1630.203</c:v>
                </c:pt>
                <c:pt idx="1686">
                  <c:v>1631.17</c:v>
                </c:pt>
                <c:pt idx="1687">
                  <c:v>1632.1369999999999</c:v>
                </c:pt>
                <c:pt idx="1688">
                  <c:v>1633.1030000000001</c:v>
                </c:pt>
                <c:pt idx="1689">
                  <c:v>1634.07</c:v>
                </c:pt>
                <c:pt idx="1690">
                  <c:v>1635.037</c:v>
                </c:pt>
                <c:pt idx="1691">
                  <c:v>1636.0039999999999</c:v>
                </c:pt>
                <c:pt idx="1692">
                  <c:v>1636.97</c:v>
                </c:pt>
                <c:pt idx="1693">
                  <c:v>1637.9369999999999</c:v>
                </c:pt>
                <c:pt idx="1694">
                  <c:v>1638.904</c:v>
                </c:pt>
                <c:pt idx="1695">
                  <c:v>1639.87</c:v>
                </c:pt>
                <c:pt idx="1696">
                  <c:v>1640.837</c:v>
                </c:pt>
                <c:pt idx="1697">
                  <c:v>1641.8040000000001</c:v>
                </c:pt>
                <c:pt idx="1698">
                  <c:v>1642.77</c:v>
                </c:pt>
                <c:pt idx="1699">
                  <c:v>1643.7370000000001</c:v>
                </c:pt>
                <c:pt idx="1700">
                  <c:v>1644.704</c:v>
                </c:pt>
                <c:pt idx="1701">
                  <c:v>1645.671</c:v>
                </c:pt>
                <c:pt idx="1702">
                  <c:v>1646.6369999999999</c:v>
                </c:pt>
                <c:pt idx="1703">
                  <c:v>1647.604</c:v>
                </c:pt>
                <c:pt idx="1704">
                  <c:v>1648.5709999999999</c:v>
                </c:pt>
                <c:pt idx="1705">
                  <c:v>1649.537</c:v>
                </c:pt>
                <c:pt idx="1706">
                  <c:v>1650.5039999999999</c:v>
                </c:pt>
                <c:pt idx="1707">
                  <c:v>1651.471</c:v>
                </c:pt>
                <c:pt idx="1708">
                  <c:v>1652.4369999999999</c:v>
                </c:pt>
                <c:pt idx="1709">
                  <c:v>1653.404</c:v>
                </c:pt>
                <c:pt idx="1710">
                  <c:v>1654.3710000000001</c:v>
                </c:pt>
                <c:pt idx="1711">
                  <c:v>1655.338</c:v>
                </c:pt>
                <c:pt idx="1712">
                  <c:v>1656.3040000000001</c:v>
                </c:pt>
                <c:pt idx="1713">
                  <c:v>1657.271</c:v>
                </c:pt>
                <c:pt idx="1714">
                  <c:v>1658.2380000000001</c:v>
                </c:pt>
                <c:pt idx="1715">
                  <c:v>1659.204</c:v>
                </c:pt>
                <c:pt idx="1716">
                  <c:v>1660.171</c:v>
                </c:pt>
                <c:pt idx="1717">
                  <c:v>1661.1379999999999</c:v>
                </c:pt>
                <c:pt idx="1718">
                  <c:v>1662.104</c:v>
                </c:pt>
                <c:pt idx="1719">
                  <c:v>1663.0709999999999</c:v>
                </c:pt>
                <c:pt idx="1720">
                  <c:v>1664.038</c:v>
                </c:pt>
                <c:pt idx="1721">
                  <c:v>1665.0050000000001</c:v>
                </c:pt>
                <c:pt idx="1722">
                  <c:v>1665.971</c:v>
                </c:pt>
                <c:pt idx="1723">
                  <c:v>1666.9380000000001</c:v>
                </c:pt>
                <c:pt idx="1724">
                  <c:v>1667.905</c:v>
                </c:pt>
                <c:pt idx="1725">
                  <c:v>1668.8710000000001</c:v>
                </c:pt>
                <c:pt idx="1726">
                  <c:v>1669.838</c:v>
                </c:pt>
                <c:pt idx="1727">
                  <c:v>1670.8050000000001</c:v>
                </c:pt>
                <c:pt idx="1728">
                  <c:v>1671.771</c:v>
                </c:pt>
                <c:pt idx="1729">
                  <c:v>1672.7380000000001</c:v>
                </c:pt>
                <c:pt idx="1730">
                  <c:v>1673.7049999999999</c:v>
                </c:pt>
                <c:pt idx="1731">
                  <c:v>1674.672</c:v>
                </c:pt>
                <c:pt idx="1732">
                  <c:v>1675.6379999999999</c:v>
                </c:pt>
                <c:pt idx="1733">
                  <c:v>1676.605</c:v>
                </c:pt>
                <c:pt idx="1734">
                  <c:v>1677.5719999999999</c:v>
                </c:pt>
                <c:pt idx="1735">
                  <c:v>1678.538</c:v>
                </c:pt>
                <c:pt idx="1736">
                  <c:v>1679.5050000000001</c:v>
                </c:pt>
                <c:pt idx="1737">
                  <c:v>1680.472</c:v>
                </c:pt>
                <c:pt idx="1738">
                  <c:v>1681.4380000000001</c:v>
                </c:pt>
                <c:pt idx="1739">
                  <c:v>1682.405</c:v>
                </c:pt>
                <c:pt idx="1740">
                  <c:v>1683.3720000000001</c:v>
                </c:pt>
                <c:pt idx="1741">
                  <c:v>1684.3389999999999</c:v>
                </c:pt>
                <c:pt idx="1742">
                  <c:v>1685.3050000000001</c:v>
                </c:pt>
                <c:pt idx="1743">
                  <c:v>1686.2719999999999</c:v>
                </c:pt>
                <c:pt idx="1744">
                  <c:v>1687.239</c:v>
                </c:pt>
                <c:pt idx="1745">
                  <c:v>1688.2049999999999</c:v>
                </c:pt>
                <c:pt idx="1746">
                  <c:v>1689.172</c:v>
                </c:pt>
                <c:pt idx="1747">
                  <c:v>1690.1389999999999</c:v>
                </c:pt>
                <c:pt idx="1748">
                  <c:v>1691.105</c:v>
                </c:pt>
                <c:pt idx="1749">
                  <c:v>1692.0719999999999</c:v>
                </c:pt>
                <c:pt idx="1750">
                  <c:v>1693.039</c:v>
                </c:pt>
                <c:pt idx="1751">
                  <c:v>1694.0060000000001</c:v>
                </c:pt>
                <c:pt idx="1752">
                  <c:v>1694.972</c:v>
                </c:pt>
                <c:pt idx="1753">
                  <c:v>1695.9390000000001</c:v>
                </c:pt>
                <c:pt idx="1754">
                  <c:v>1696.9059999999999</c:v>
                </c:pt>
                <c:pt idx="1755">
                  <c:v>1697.8720000000001</c:v>
                </c:pt>
                <c:pt idx="1756">
                  <c:v>1698.8389999999999</c:v>
                </c:pt>
                <c:pt idx="1757">
                  <c:v>1699.806</c:v>
                </c:pt>
                <c:pt idx="1758">
                  <c:v>1700.7719999999999</c:v>
                </c:pt>
                <c:pt idx="1759">
                  <c:v>1701.739</c:v>
                </c:pt>
                <c:pt idx="1760">
                  <c:v>1702.7059999999999</c:v>
                </c:pt>
                <c:pt idx="1761">
                  <c:v>1703.673</c:v>
                </c:pt>
                <c:pt idx="1762">
                  <c:v>1704.6389999999999</c:v>
                </c:pt>
                <c:pt idx="1763">
                  <c:v>1705.606</c:v>
                </c:pt>
                <c:pt idx="1764">
                  <c:v>1706.5730000000001</c:v>
                </c:pt>
                <c:pt idx="1765">
                  <c:v>1707.539</c:v>
                </c:pt>
                <c:pt idx="1766">
                  <c:v>1708.5060000000001</c:v>
                </c:pt>
                <c:pt idx="1767">
                  <c:v>1709.473</c:v>
                </c:pt>
                <c:pt idx="1768">
                  <c:v>1710.4390000000001</c:v>
                </c:pt>
                <c:pt idx="1769">
                  <c:v>1711.4059999999999</c:v>
                </c:pt>
                <c:pt idx="1770">
                  <c:v>1712.373</c:v>
                </c:pt>
                <c:pt idx="1771">
                  <c:v>1713.34</c:v>
                </c:pt>
                <c:pt idx="1772">
                  <c:v>1714.306</c:v>
                </c:pt>
                <c:pt idx="1773">
                  <c:v>1715.2729999999999</c:v>
                </c:pt>
                <c:pt idx="1774">
                  <c:v>1716.24</c:v>
                </c:pt>
                <c:pt idx="1775">
                  <c:v>1717.2059999999999</c:v>
                </c:pt>
                <c:pt idx="1776">
                  <c:v>1718.173</c:v>
                </c:pt>
                <c:pt idx="1777">
                  <c:v>1719.14</c:v>
                </c:pt>
                <c:pt idx="1778">
                  <c:v>1720.106</c:v>
                </c:pt>
                <c:pt idx="1779">
                  <c:v>1721.0730000000001</c:v>
                </c:pt>
                <c:pt idx="1780">
                  <c:v>1722.04</c:v>
                </c:pt>
                <c:pt idx="1781">
                  <c:v>1723.0070000000001</c:v>
                </c:pt>
                <c:pt idx="1782">
                  <c:v>1723.973</c:v>
                </c:pt>
                <c:pt idx="1783">
                  <c:v>1724.94</c:v>
                </c:pt>
                <c:pt idx="1784">
                  <c:v>1725.9069999999999</c:v>
                </c:pt>
                <c:pt idx="1785">
                  <c:v>1726.873</c:v>
                </c:pt>
                <c:pt idx="1786">
                  <c:v>1727.84</c:v>
                </c:pt>
                <c:pt idx="1787">
                  <c:v>1728.807</c:v>
                </c:pt>
                <c:pt idx="1788">
                  <c:v>1729.7729999999999</c:v>
                </c:pt>
                <c:pt idx="1789">
                  <c:v>1730.74</c:v>
                </c:pt>
                <c:pt idx="1790">
                  <c:v>1731.7070000000001</c:v>
                </c:pt>
                <c:pt idx="1791">
                  <c:v>1732.674</c:v>
                </c:pt>
                <c:pt idx="1792">
                  <c:v>1733.64</c:v>
                </c:pt>
                <c:pt idx="1793">
                  <c:v>1734.607</c:v>
                </c:pt>
                <c:pt idx="1794">
                  <c:v>1735.5740000000001</c:v>
                </c:pt>
                <c:pt idx="1795">
                  <c:v>1736.54</c:v>
                </c:pt>
                <c:pt idx="1796">
                  <c:v>1737.5070000000001</c:v>
                </c:pt>
                <c:pt idx="1797">
                  <c:v>1738.4739999999999</c:v>
                </c:pt>
                <c:pt idx="1798">
                  <c:v>1739.44</c:v>
                </c:pt>
                <c:pt idx="1799">
                  <c:v>1740.4069999999999</c:v>
                </c:pt>
                <c:pt idx="1800">
                  <c:v>1741.374</c:v>
                </c:pt>
                <c:pt idx="1801">
                  <c:v>1742.3409999999999</c:v>
                </c:pt>
                <c:pt idx="1802">
                  <c:v>1743.307</c:v>
                </c:pt>
                <c:pt idx="1803">
                  <c:v>1744.2739999999999</c:v>
                </c:pt>
                <c:pt idx="1804">
                  <c:v>1745.241</c:v>
                </c:pt>
                <c:pt idx="1805">
                  <c:v>1746.2070000000001</c:v>
                </c:pt>
                <c:pt idx="1806">
                  <c:v>1747.174</c:v>
                </c:pt>
                <c:pt idx="1807">
                  <c:v>1748.1410000000001</c:v>
                </c:pt>
                <c:pt idx="1808">
                  <c:v>1749.107</c:v>
                </c:pt>
                <c:pt idx="1809">
                  <c:v>1750.0740000000001</c:v>
                </c:pt>
                <c:pt idx="1810">
                  <c:v>1751.0409999999999</c:v>
                </c:pt>
                <c:pt idx="1811">
                  <c:v>1752.008</c:v>
                </c:pt>
                <c:pt idx="1812">
                  <c:v>1752.9739999999999</c:v>
                </c:pt>
                <c:pt idx="1813">
                  <c:v>1753.941</c:v>
                </c:pt>
                <c:pt idx="1814">
                  <c:v>1754.9079999999999</c:v>
                </c:pt>
                <c:pt idx="1815">
                  <c:v>1755.874</c:v>
                </c:pt>
                <c:pt idx="1816">
                  <c:v>1756.8409999999999</c:v>
                </c:pt>
                <c:pt idx="1817">
                  <c:v>1757.808</c:v>
                </c:pt>
                <c:pt idx="1818">
                  <c:v>1758.7739999999999</c:v>
                </c:pt>
                <c:pt idx="1819">
                  <c:v>1759.741</c:v>
                </c:pt>
                <c:pt idx="1820">
                  <c:v>1760.7080000000001</c:v>
                </c:pt>
                <c:pt idx="1821">
                  <c:v>1761.675</c:v>
                </c:pt>
                <c:pt idx="1822">
                  <c:v>1762.6410000000001</c:v>
                </c:pt>
                <c:pt idx="1823">
                  <c:v>1763.6079999999999</c:v>
                </c:pt>
                <c:pt idx="1824">
                  <c:v>1764.575</c:v>
                </c:pt>
                <c:pt idx="1825">
                  <c:v>1765.5409999999999</c:v>
                </c:pt>
                <c:pt idx="1826">
                  <c:v>1766.508</c:v>
                </c:pt>
                <c:pt idx="1827">
                  <c:v>1767.4749999999999</c:v>
                </c:pt>
                <c:pt idx="1828">
                  <c:v>1768.441</c:v>
                </c:pt>
                <c:pt idx="1829">
                  <c:v>1769.4079999999999</c:v>
                </c:pt>
                <c:pt idx="1830">
                  <c:v>1770.375</c:v>
                </c:pt>
                <c:pt idx="1831">
                  <c:v>1771.3420000000001</c:v>
                </c:pt>
                <c:pt idx="1832">
                  <c:v>1772.308</c:v>
                </c:pt>
                <c:pt idx="1833">
                  <c:v>1773.2750000000001</c:v>
                </c:pt>
                <c:pt idx="1834">
                  <c:v>1774.242</c:v>
                </c:pt>
                <c:pt idx="1835">
                  <c:v>1775.2080000000001</c:v>
                </c:pt>
                <c:pt idx="1836">
                  <c:v>1776.175</c:v>
                </c:pt>
                <c:pt idx="1837">
                  <c:v>1777.1420000000001</c:v>
                </c:pt>
                <c:pt idx="1838">
                  <c:v>1778.1079999999999</c:v>
                </c:pt>
                <c:pt idx="1839">
                  <c:v>1779.075</c:v>
                </c:pt>
                <c:pt idx="1840">
                  <c:v>1780.0419999999999</c:v>
                </c:pt>
                <c:pt idx="1841">
                  <c:v>1781.009</c:v>
                </c:pt>
                <c:pt idx="1842">
                  <c:v>1781.9749999999999</c:v>
                </c:pt>
                <c:pt idx="1843">
                  <c:v>1782.942</c:v>
                </c:pt>
                <c:pt idx="1844">
                  <c:v>1783.9090000000001</c:v>
                </c:pt>
                <c:pt idx="1845">
                  <c:v>1784.875</c:v>
                </c:pt>
                <c:pt idx="1846">
                  <c:v>1785.8420000000001</c:v>
                </c:pt>
                <c:pt idx="1847">
                  <c:v>1786.809</c:v>
                </c:pt>
                <c:pt idx="1848">
                  <c:v>1787.7750000000001</c:v>
                </c:pt>
                <c:pt idx="1849">
                  <c:v>1788.742</c:v>
                </c:pt>
                <c:pt idx="1850">
                  <c:v>1789.7090000000001</c:v>
                </c:pt>
                <c:pt idx="1851">
                  <c:v>1790.6759999999999</c:v>
                </c:pt>
                <c:pt idx="1852">
                  <c:v>1791.6420000000001</c:v>
                </c:pt>
                <c:pt idx="1853">
                  <c:v>1792.6089999999999</c:v>
                </c:pt>
                <c:pt idx="1854">
                  <c:v>1793.576</c:v>
                </c:pt>
                <c:pt idx="1855">
                  <c:v>1794.5419999999999</c:v>
                </c:pt>
                <c:pt idx="1856">
                  <c:v>1795.509</c:v>
                </c:pt>
                <c:pt idx="1857">
                  <c:v>1796.4760000000001</c:v>
                </c:pt>
                <c:pt idx="1858">
                  <c:v>1797.442</c:v>
                </c:pt>
                <c:pt idx="1859">
                  <c:v>1798.4090000000001</c:v>
                </c:pt>
                <c:pt idx="1860">
                  <c:v>1799.376</c:v>
                </c:pt>
                <c:pt idx="1861">
                  <c:v>1800.3430000000001</c:v>
                </c:pt>
                <c:pt idx="1862">
                  <c:v>1801.309</c:v>
                </c:pt>
                <c:pt idx="1863">
                  <c:v>1802.2760000000001</c:v>
                </c:pt>
                <c:pt idx="1864">
                  <c:v>1803.2429999999999</c:v>
                </c:pt>
                <c:pt idx="1865">
                  <c:v>1804.2090000000001</c:v>
                </c:pt>
                <c:pt idx="1866">
                  <c:v>1805.1759999999999</c:v>
                </c:pt>
                <c:pt idx="1867">
                  <c:v>1806.143</c:v>
                </c:pt>
                <c:pt idx="1868">
                  <c:v>1807.1089999999999</c:v>
                </c:pt>
                <c:pt idx="1869">
                  <c:v>1808.076</c:v>
                </c:pt>
                <c:pt idx="1870">
                  <c:v>1809.0429999999999</c:v>
                </c:pt>
                <c:pt idx="1871">
                  <c:v>1810.01</c:v>
                </c:pt>
                <c:pt idx="1872">
                  <c:v>1810.9760000000001</c:v>
                </c:pt>
                <c:pt idx="1873">
                  <c:v>1811.943</c:v>
                </c:pt>
                <c:pt idx="1874">
                  <c:v>1812.91</c:v>
                </c:pt>
                <c:pt idx="1875">
                  <c:v>1813.876</c:v>
                </c:pt>
                <c:pt idx="1876">
                  <c:v>1814.8430000000001</c:v>
                </c:pt>
                <c:pt idx="1877">
                  <c:v>1815.81</c:v>
                </c:pt>
                <c:pt idx="1878">
                  <c:v>1816.7760000000001</c:v>
                </c:pt>
                <c:pt idx="1879">
                  <c:v>1817.7429999999999</c:v>
                </c:pt>
                <c:pt idx="1880">
                  <c:v>1818.71</c:v>
                </c:pt>
                <c:pt idx="1881">
                  <c:v>1819.6769999999999</c:v>
                </c:pt>
                <c:pt idx="1882">
                  <c:v>1820.643</c:v>
                </c:pt>
                <c:pt idx="1883">
                  <c:v>1821.61</c:v>
                </c:pt>
                <c:pt idx="1884">
                  <c:v>1822.577</c:v>
                </c:pt>
                <c:pt idx="1885">
                  <c:v>1823.5429999999999</c:v>
                </c:pt>
                <c:pt idx="1886">
                  <c:v>1824.51</c:v>
                </c:pt>
                <c:pt idx="1887">
                  <c:v>1825.4770000000001</c:v>
                </c:pt>
                <c:pt idx="1888">
                  <c:v>1826.443</c:v>
                </c:pt>
                <c:pt idx="1889">
                  <c:v>1827.41</c:v>
                </c:pt>
                <c:pt idx="1890">
                  <c:v>1828.377</c:v>
                </c:pt>
                <c:pt idx="1891">
                  <c:v>1829.3440000000001</c:v>
                </c:pt>
                <c:pt idx="1892">
                  <c:v>1830.31</c:v>
                </c:pt>
                <c:pt idx="1893">
                  <c:v>1831.277</c:v>
                </c:pt>
                <c:pt idx="1894">
                  <c:v>1832.2439999999999</c:v>
                </c:pt>
                <c:pt idx="1895">
                  <c:v>1833.21</c:v>
                </c:pt>
                <c:pt idx="1896">
                  <c:v>1834.1769999999999</c:v>
                </c:pt>
                <c:pt idx="1897">
                  <c:v>1835.144</c:v>
                </c:pt>
                <c:pt idx="1898">
                  <c:v>1836.11</c:v>
                </c:pt>
                <c:pt idx="1899">
                  <c:v>1837.077</c:v>
                </c:pt>
                <c:pt idx="1900">
                  <c:v>1838.0440000000001</c:v>
                </c:pt>
                <c:pt idx="1901">
                  <c:v>1839.011</c:v>
                </c:pt>
                <c:pt idx="1902">
                  <c:v>1839.9770000000001</c:v>
                </c:pt>
                <c:pt idx="1903">
                  <c:v>1840.944</c:v>
                </c:pt>
                <c:pt idx="1904">
                  <c:v>1841.9110000000001</c:v>
                </c:pt>
                <c:pt idx="1905">
                  <c:v>1842.877</c:v>
                </c:pt>
                <c:pt idx="1906">
                  <c:v>1843.8440000000001</c:v>
                </c:pt>
                <c:pt idx="1907">
                  <c:v>1844.8109999999999</c:v>
                </c:pt>
                <c:pt idx="1908">
                  <c:v>1845.777</c:v>
                </c:pt>
                <c:pt idx="1909">
                  <c:v>1846.7439999999999</c:v>
                </c:pt>
                <c:pt idx="1910">
                  <c:v>1847.711</c:v>
                </c:pt>
                <c:pt idx="1911">
                  <c:v>1848.6780000000001</c:v>
                </c:pt>
                <c:pt idx="1912">
                  <c:v>1849.644</c:v>
                </c:pt>
                <c:pt idx="1913">
                  <c:v>1850.6110000000001</c:v>
                </c:pt>
                <c:pt idx="1914">
                  <c:v>1851.578</c:v>
                </c:pt>
                <c:pt idx="1915">
                  <c:v>1852.5440000000001</c:v>
                </c:pt>
                <c:pt idx="1916">
                  <c:v>1853.511</c:v>
                </c:pt>
                <c:pt idx="1917">
                  <c:v>1854.4780000000001</c:v>
                </c:pt>
                <c:pt idx="1918">
                  <c:v>1855.444</c:v>
                </c:pt>
                <c:pt idx="1919">
                  <c:v>1856.4110000000001</c:v>
                </c:pt>
                <c:pt idx="1920">
                  <c:v>1857.3779999999999</c:v>
                </c:pt>
                <c:pt idx="1921">
                  <c:v>1858.345</c:v>
                </c:pt>
                <c:pt idx="1922">
                  <c:v>1859.3109999999999</c:v>
                </c:pt>
                <c:pt idx="1923">
                  <c:v>1860.278</c:v>
                </c:pt>
                <c:pt idx="1924">
                  <c:v>1861.2449999999999</c:v>
                </c:pt>
                <c:pt idx="1925">
                  <c:v>1862.211</c:v>
                </c:pt>
                <c:pt idx="1926">
                  <c:v>1863.1780000000001</c:v>
                </c:pt>
                <c:pt idx="1927">
                  <c:v>1864.145</c:v>
                </c:pt>
                <c:pt idx="1928">
                  <c:v>1865.1110000000001</c:v>
                </c:pt>
                <c:pt idx="1929">
                  <c:v>1866.078</c:v>
                </c:pt>
                <c:pt idx="1930">
                  <c:v>1867.0450000000001</c:v>
                </c:pt>
                <c:pt idx="1931">
                  <c:v>1868.0119999999999</c:v>
                </c:pt>
                <c:pt idx="1932">
                  <c:v>1868.9780000000001</c:v>
                </c:pt>
                <c:pt idx="1933">
                  <c:v>1869.9449999999999</c:v>
                </c:pt>
                <c:pt idx="1934">
                  <c:v>1870.912</c:v>
                </c:pt>
                <c:pt idx="1935">
                  <c:v>1871.8779999999999</c:v>
                </c:pt>
                <c:pt idx="1936">
                  <c:v>1872.845</c:v>
                </c:pt>
                <c:pt idx="1937">
                  <c:v>1873.8119999999999</c:v>
                </c:pt>
                <c:pt idx="1938">
                  <c:v>1874.778</c:v>
                </c:pt>
                <c:pt idx="1939">
                  <c:v>1875.7449999999999</c:v>
                </c:pt>
                <c:pt idx="1940">
                  <c:v>1876.712</c:v>
                </c:pt>
                <c:pt idx="1941">
                  <c:v>1877.6790000000001</c:v>
                </c:pt>
                <c:pt idx="1942">
                  <c:v>1878.645</c:v>
                </c:pt>
                <c:pt idx="1943">
                  <c:v>1879.6120000000001</c:v>
                </c:pt>
                <c:pt idx="1944">
                  <c:v>1880.579</c:v>
                </c:pt>
                <c:pt idx="1945">
                  <c:v>1881.5450000000001</c:v>
                </c:pt>
                <c:pt idx="1946">
                  <c:v>1882.5119999999999</c:v>
                </c:pt>
                <c:pt idx="1947">
                  <c:v>1883.479</c:v>
                </c:pt>
                <c:pt idx="1948">
                  <c:v>1884.4449999999999</c:v>
                </c:pt>
                <c:pt idx="1949">
                  <c:v>1885.412</c:v>
                </c:pt>
                <c:pt idx="1950">
                  <c:v>1886.3789999999999</c:v>
                </c:pt>
                <c:pt idx="1951">
                  <c:v>1887.346</c:v>
                </c:pt>
                <c:pt idx="1952">
                  <c:v>1888.3119999999999</c:v>
                </c:pt>
                <c:pt idx="1953">
                  <c:v>1889.279</c:v>
                </c:pt>
                <c:pt idx="1954">
                  <c:v>1890.2460000000001</c:v>
                </c:pt>
                <c:pt idx="1955">
                  <c:v>1891.212</c:v>
                </c:pt>
                <c:pt idx="1956">
                  <c:v>1892.1790000000001</c:v>
                </c:pt>
                <c:pt idx="1957">
                  <c:v>1893.146</c:v>
                </c:pt>
                <c:pt idx="1958">
                  <c:v>1894.1120000000001</c:v>
                </c:pt>
                <c:pt idx="1959">
                  <c:v>1895.079</c:v>
                </c:pt>
                <c:pt idx="1960">
                  <c:v>1896.046</c:v>
                </c:pt>
                <c:pt idx="1961">
                  <c:v>1897.0129999999999</c:v>
                </c:pt>
                <c:pt idx="1962">
                  <c:v>1897.979</c:v>
                </c:pt>
                <c:pt idx="1963">
                  <c:v>1898.9459999999999</c:v>
                </c:pt>
                <c:pt idx="1964">
                  <c:v>1899.913</c:v>
                </c:pt>
                <c:pt idx="1965">
                  <c:v>1900.8789999999999</c:v>
                </c:pt>
                <c:pt idx="1966">
                  <c:v>1901.846</c:v>
                </c:pt>
                <c:pt idx="1967">
                  <c:v>1902.8130000000001</c:v>
                </c:pt>
                <c:pt idx="1968">
                  <c:v>1903.779</c:v>
                </c:pt>
                <c:pt idx="1969">
                  <c:v>1904.7460000000001</c:v>
                </c:pt>
                <c:pt idx="1970">
                  <c:v>1905.713</c:v>
                </c:pt>
                <c:pt idx="1971">
                  <c:v>1906.68</c:v>
                </c:pt>
                <c:pt idx="1972">
                  <c:v>1907.646</c:v>
                </c:pt>
                <c:pt idx="1973">
                  <c:v>1908.6130000000001</c:v>
                </c:pt>
                <c:pt idx="1974">
                  <c:v>1909.58</c:v>
                </c:pt>
                <c:pt idx="1975">
                  <c:v>1910.546</c:v>
                </c:pt>
                <c:pt idx="1976">
                  <c:v>1911.5129999999999</c:v>
                </c:pt>
                <c:pt idx="1977">
                  <c:v>1912.48</c:v>
                </c:pt>
                <c:pt idx="1978">
                  <c:v>1913.4459999999999</c:v>
                </c:pt>
                <c:pt idx="1979">
                  <c:v>1914.413</c:v>
                </c:pt>
                <c:pt idx="1980">
                  <c:v>1915.38</c:v>
                </c:pt>
                <c:pt idx="1981">
                  <c:v>1916.347</c:v>
                </c:pt>
                <c:pt idx="1982">
                  <c:v>1917.3130000000001</c:v>
                </c:pt>
                <c:pt idx="1983">
                  <c:v>1918.28</c:v>
                </c:pt>
                <c:pt idx="1984">
                  <c:v>1919.2470000000001</c:v>
                </c:pt>
                <c:pt idx="1985">
                  <c:v>1920.213</c:v>
                </c:pt>
                <c:pt idx="1986">
                  <c:v>1921.18</c:v>
                </c:pt>
                <c:pt idx="1987">
                  <c:v>1922.1469999999999</c:v>
                </c:pt>
                <c:pt idx="1988">
                  <c:v>1923.1130000000001</c:v>
                </c:pt>
                <c:pt idx="1989">
                  <c:v>1924.08</c:v>
                </c:pt>
                <c:pt idx="1990">
                  <c:v>1925.047</c:v>
                </c:pt>
                <c:pt idx="1991">
                  <c:v>1926.0139999999999</c:v>
                </c:pt>
                <c:pt idx="1992">
                  <c:v>1926.98</c:v>
                </c:pt>
                <c:pt idx="1993">
                  <c:v>1927.9469999999999</c:v>
                </c:pt>
                <c:pt idx="1994">
                  <c:v>1928.914</c:v>
                </c:pt>
                <c:pt idx="1995">
                  <c:v>1929.88</c:v>
                </c:pt>
                <c:pt idx="1996">
                  <c:v>1930.847</c:v>
                </c:pt>
                <c:pt idx="1997">
                  <c:v>1931.8140000000001</c:v>
                </c:pt>
                <c:pt idx="1998">
                  <c:v>1932.78</c:v>
                </c:pt>
                <c:pt idx="1999">
                  <c:v>1933.7470000000001</c:v>
                </c:pt>
                <c:pt idx="2000">
                  <c:v>1934.7139999999999</c:v>
                </c:pt>
                <c:pt idx="2001">
                  <c:v>1935.681</c:v>
                </c:pt>
                <c:pt idx="2002">
                  <c:v>1936.6469999999999</c:v>
                </c:pt>
                <c:pt idx="2003">
                  <c:v>1937.614</c:v>
                </c:pt>
                <c:pt idx="2004">
                  <c:v>1938.5809999999999</c:v>
                </c:pt>
                <c:pt idx="2005">
                  <c:v>1939.547</c:v>
                </c:pt>
                <c:pt idx="2006">
                  <c:v>1940.5139999999999</c:v>
                </c:pt>
                <c:pt idx="2007">
                  <c:v>1941.481</c:v>
                </c:pt>
                <c:pt idx="2008">
                  <c:v>1942.4469999999999</c:v>
                </c:pt>
                <c:pt idx="2009">
                  <c:v>1943.414</c:v>
                </c:pt>
                <c:pt idx="2010">
                  <c:v>1944.3810000000001</c:v>
                </c:pt>
                <c:pt idx="2011">
                  <c:v>1945.348</c:v>
                </c:pt>
                <c:pt idx="2012">
                  <c:v>1946.3140000000001</c:v>
                </c:pt>
                <c:pt idx="2013">
                  <c:v>1947.2809999999999</c:v>
                </c:pt>
                <c:pt idx="2014">
                  <c:v>1948.248</c:v>
                </c:pt>
                <c:pt idx="2015">
                  <c:v>1949.2139999999999</c:v>
                </c:pt>
                <c:pt idx="2016">
                  <c:v>1950.181</c:v>
                </c:pt>
                <c:pt idx="2017">
                  <c:v>1951.1479999999999</c:v>
                </c:pt>
                <c:pt idx="2018">
                  <c:v>1952.114</c:v>
                </c:pt>
                <c:pt idx="2019">
                  <c:v>1953.0809999999999</c:v>
                </c:pt>
                <c:pt idx="2020">
                  <c:v>1954.048</c:v>
                </c:pt>
                <c:pt idx="2021">
                  <c:v>1955.0150000000001</c:v>
                </c:pt>
                <c:pt idx="2022">
                  <c:v>1955.981</c:v>
                </c:pt>
                <c:pt idx="2023">
                  <c:v>1956.9480000000001</c:v>
                </c:pt>
                <c:pt idx="2024">
                  <c:v>1957.915</c:v>
                </c:pt>
                <c:pt idx="2025">
                  <c:v>1958.8810000000001</c:v>
                </c:pt>
                <c:pt idx="2026">
                  <c:v>1959.848</c:v>
                </c:pt>
                <c:pt idx="2027">
                  <c:v>1960.8150000000001</c:v>
                </c:pt>
                <c:pt idx="2028">
                  <c:v>1961.7809999999999</c:v>
                </c:pt>
                <c:pt idx="2029">
                  <c:v>1962.748</c:v>
                </c:pt>
                <c:pt idx="2030">
                  <c:v>1963.7149999999999</c:v>
                </c:pt>
                <c:pt idx="2031">
                  <c:v>1964.682</c:v>
                </c:pt>
                <c:pt idx="2032">
                  <c:v>1965.6479999999999</c:v>
                </c:pt>
                <c:pt idx="2033">
                  <c:v>1966.615</c:v>
                </c:pt>
                <c:pt idx="2034">
                  <c:v>1967.5820000000001</c:v>
                </c:pt>
                <c:pt idx="2035">
                  <c:v>1968.548</c:v>
                </c:pt>
                <c:pt idx="2036">
                  <c:v>1969.5150000000001</c:v>
                </c:pt>
                <c:pt idx="2037">
                  <c:v>1970.482</c:v>
                </c:pt>
                <c:pt idx="2038">
                  <c:v>1971.4480000000001</c:v>
                </c:pt>
                <c:pt idx="2039">
                  <c:v>1972.415</c:v>
                </c:pt>
                <c:pt idx="2040">
                  <c:v>1973.3820000000001</c:v>
                </c:pt>
                <c:pt idx="2041">
                  <c:v>1974.3489999999999</c:v>
                </c:pt>
                <c:pt idx="2042">
                  <c:v>1975.3150000000001</c:v>
                </c:pt>
                <c:pt idx="2043">
                  <c:v>1976.2819999999999</c:v>
                </c:pt>
                <c:pt idx="2044">
                  <c:v>1977.249</c:v>
                </c:pt>
                <c:pt idx="2045">
                  <c:v>1978.2149999999999</c:v>
                </c:pt>
                <c:pt idx="2046">
                  <c:v>1979.182</c:v>
                </c:pt>
                <c:pt idx="2047">
                  <c:v>1980.1489999999999</c:v>
                </c:pt>
                <c:pt idx="2048">
                  <c:v>1981.115</c:v>
                </c:pt>
                <c:pt idx="2049">
                  <c:v>1982.0820000000001</c:v>
                </c:pt>
                <c:pt idx="2050">
                  <c:v>1983.049</c:v>
                </c:pt>
                <c:pt idx="2051">
                  <c:v>1984.0160000000001</c:v>
                </c:pt>
                <c:pt idx="2052">
                  <c:v>1984.982</c:v>
                </c:pt>
                <c:pt idx="2053">
                  <c:v>1985.9490000000001</c:v>
                </c:pt>
                <c:pt idx="2054">
                  <c:v>1986.9159999999999</c:v>
                </c:pt>
                <c:pt idx="2055">
                  <c:v>1987.8820000000001</c:v>
                </c:pt>
                <c:pt idx="2056">
                  <c:v>1988.8489999999999</c:v>
                </c:pt>
                <c:pt idx="2057">
                  <c:v>1989.816</c:v>
                </c:pt>
                <c:pt idx="2058">
                  <c:v>1990.7819999999999</c:v>
                </c:pt>
                <c:pt idx="2059">
                  <c:v>1991.749</c:v>
                </c:pt>
                <c:pt idx="2060">
                  <c:v>1992.7159999999999</c:v>
                </c:pt>
                <c:pt idx="2061">
                  <c:v>1993.683</c:v>
                </c:pt>
                <c:pt idx="2062">
                  <c:v>1994.6489999999999</c:v>
                </c:pt>
                <c:pt idx="2063">
                  <c:v>1995.616</c:v>
                </c:pt>
                <c:pt idx="2064">
                  <c:v>1996.5830000000001</c:v>
                </c:pt>
                <c:pt idx="2065">
                  <c:v>1997.549</c:v>
                </c:pt>
                <c:pt idx="2066">
                  <c:v>1998.5160000000001</c:v>
                </c:pt>
                <c:pt idx="2067">
                  <c:v>1999.4829999999999</c:v>
                </c:pt>
                <c:pt idx="2068">
                  <c:v>2000.4490000000001</c:v>
                </c:pt>
                <c:pt idx="2069">
                  <c:v>2001.4159999999999</c:v>
                </c:pt>
                <c:pt idx="2070">
                  <c:v>2002.383</c:v>
                </c:pt>
                <c:pt idx="2071">
                  <c:v>2003.35</c:v>
                </c:pt>
                <c:pt idx="2072">
                  <c:v>2004.316</c:v>
                </c:pt>
                <c:pt idx="2073">
                  <c:v>2005.2829999999999</c:v>
                </c:pt>
                <c:pt idx="2074">
                  <c:v>2006.25</c:v>
                </c:pt>
                <c:pt idx="2075">
                  <c:v>2007.2159999999999</c:v>
                </c:pt>
                <c:pt idx="2076">
                  <c:v>2008.183</c:v>
                </c:pt>
                <c:pt idx="2077">
                  <c:v>2009.15</c:v>
                </c:pt>
                <c:pt idx="2078">
                  <c:v>2010.116</c:v>
                </c:pt>
                <c:pt idx="2079">
                  <c:v>2011.0830000000001</c:v>
                </c:pt>
                <c:pt idx="2080">
                  <c:v>2012.05</c:v>
                </c:pt>
                <c:pt idx="2081">
                  <c:v>2013.0170000000001</c:v>
                </c:pt>
                <c:pt idx="2082">
                  <c:v>2013.9829999999999</c:v>
                </c:pt>
                <c:pt idx="2083">
                  <c:v>2014.95</c:v>
                </c:pt>
                <c:pt idx="2084">
                  <c:v>2015.9169999999999</c:v>
                </c:pt>
                <c:pt idx="2085">
                  <c:v>2016.883</c:v>
                </c:pt>
                <c:pt idx="2086">
                  <c:v>2017.85</c:v>
                </c:pt>
                <c:pt idx="2087">
                  <c:v>2018.817</c:v>
                </c:pt>
                <c:pt idx="2088">
                  <c:v>2019.7829999999999</c:v>
                </c:pt>
                <c:pt idx="2089">
                  <c:v>2020.75</c:v>
                </c:pt>
                <c:pt idx="2090">
                  <c:v>2021.7170000000001</c:v>
                </c:pt>
                <c:pt idx="2091">
                  <c:v>2022.684</c:v>
                </c:pt>
                <c:pt idx="2092">
                  <c:v>2023.65</c:v>
                </c:pt>
                <c:pt idx="2093">
                  <c:v>2024.617</c:v>
                </c:pt>
                <c:pt idx="2094">
                  <c:v>2025.5840000000001</c:v>
                </c:pt>
                <c:pt idx="2095">
                  <c:v>2026.55</c:v>
                </c:pt>
                <c:pt idx="2096">
                  <c:v>2027.5170000000001</c:v>
                </c:pt>
                <c:pt idx="2097">
                  <c:v>2028.4839999999999</c:v>
                </c:pt>
                <c:pt idx="2098">
                  <c:v>2029.45</c:v>
                </c:pt>
                <c:pt idx="2099">
                  <c:v>2030.4169999999999</c:v>
                </c:pt>
                <c:pt idx="2100">
                  <c:v>2031.384</c:v>
                </c:pt>
                <c:pt idx="2101">
                  <c:v>2032.3510000000001</c:v>
                </c:pt>
                <c:pt idx="2102">
                  <c:v>2033.317</c:v>
                </c:pt>
                <c:pt idx="2103">
                  <c:v>2034.2840000000001</c:v>
                </c:pt>
                <c:pt idx="2104">
                  <c:v>2035.251</c:v>
                </c:pt>
                <c:pt idx="2105">
                  <c:v>2036.2170000000001</c:v>
                </c:pt>
                <c:pt idx="2106">
                  <c:v>2037.184</c:v>
                </c:pt>
                <c:pt idx="2107">
                  <c:v>2038.1510000000001</c:v>
                </c:pt>
                <c:pt idx="2108">
                  <c:v>2039.117</c:v>
                </c:pt>
                <c:pt idx="2109">
                  <c:v>2040.0840000000001</c:v>
                </c:pt>
                <c:pt idx="2110">
                  <c:v>2041.0509999999999</c:v>
                </c:pt>
                <c:pt idx="2111">
                  <c:v>2042.018</c:v>
                </c:pt>
                <c:pt idx="2112">
                  <c:v>2042.9839999999999</c:v>
                </c:pt>
                <c:pt idx="2113">
                  <c:v>2043.951</c:v>
                </c:pt>
                <c:pt idx="2114">
                  <c:v>2044.9179999999999</c:v>
                </c:pt>
                <c:pt idx="2115">
                  <c:v>2045.884</c:v>
                </c:pt>
                <c:pt idx="2116">
                  <c:v>2046.8510000000001</c:v>
                </c:pt>
                <c:pt idx="2117">
                  <c:v>2047.818</c:v>
                </c:pt>
                <c:pt idx="2118">
                  <c:v>2048.7840000000001</c:v>
                </c:pt>
                <c:pt idx="2119">
                  <c:v>2049.7510000000002</c:v>
                </c:pt>
                <c:pt idx="2120">
                  <c:v>2050.7179999999998</c:v>
                </c:pt>
                <c:pt idx="2121">
                  <c:v>2051.6849999999999</c:v>
                </c:pt>
                <c:pt idx="2122">
                  <c:v>2052.6509999999998</c:v>
                </c:pt>
                <c:pt idx="2123">
                  <c:v>2053.6179999999999</c:v>
                </c:pt>
                <c:pt idx="2124">
                  <c:v>2054.585</c:v>
                </c:pt>
                <c:pt idx="2125">
                  <c:v>2055.5509999999999</c:v>
                </c:pt>
                <c:pt idx="2126">
                  <c:v>2056.518</c:v>
                </c:pt>
                <c:pt idx="2127">
                  <c:v>2057.4850000000001</c:v>
                </c:pt>
                <c:pt idx="2128">
                  <c:v>2058.451</c:v>
                </c:pt>
                <c:pt idx="2129">
                  <c:v>2059.4180000000001</c:v>
                </c:pt>
                <c:pt idx="2130">
                  <c:v>2060.3850000000002</c:v>
                </c:pt>
                <c:pt idx="2131">
                  <c:v>2061.3519999999999</c:v>
                </c:pt>
                <c:pt idx="2132">
                  <c:v>2062.3180000000002</c:v>
                </c:pt>
                <c:pt idx="2133">
                  <c:v>2063.2849999999999</c:v>
                </c:pt>
                <c:pt idx="2134">
                  <c:v>2064.252</c:v>
                </c:pt>
                <c:pt idx="2135">
                  <c:v>2065.2179999999998</c:v>
                </c:pt>
                <c:pt idx="2136">
                  <c:v>2066.1849999999999</c:v>
                </c:pt>
                <c:pt idx="2137">
                  <c:v>2067.152</c:v>
                </c:pt>
                <c:pt idx="2138">
                  <c:v>2068.1179999999999</c:v>
                </c:pt>
                <c:pt idx="2139">
                  <c:v>2069.085</c:v>
                </c:pt>
                <c:pt idx="2140">
                  <c:v>2070.0520000000001</c:v>
                </c:pt>
                <c:pt idx="2141">
                  <c:v>2071.0189999999998</c:v>
                </c:pt>
                <c:pt idx="2142">
                  <c:v>2071.9850000000001</c:v>
                </c:pt>
                <c:pt idx="2143">
                  <c:v>2072.9520000000002</c:v>
                </c:pt>
                <c:pt idx="2144">
                  <c:v>2073.9189999999999</c:v>
                </c:pt>
                <c:pt idx="2145">
                  <c:v>2074.8850000000002</c:v>
                </c:pt>
                <c:pt idx="2146">
                  <c:v>2075.8519999999999</c:v>
                </c:pt>
                <c:pt idx="2147">
                  <c:v>2076.819</c:v>
                </c:pt>
                <c:pt idx="2148">
                  <c:v>2077.7849999999999</c:v>
                </c:pt>
                <c:pt idx="2149">
                  <c:v>2078.752</c:v>
                </c:pt>
                <c:pt idx="2150">
                  <c:v>2079.7190000000001</c:v>
                </c:pt>
                <c:pt idx="2151">
                  <c:v>2080.6860000000001</c:v>
                </c:pt>
                <c:pt idx="2152">
                  <c:v>2081.652</c:v>
                </c:pt>
                <c:pt idx="2153">
                  <c:v>2082.6190000000001</c:v>
                </c:pt>
                <c:pt idx="2154">
                  <c:v>2083.5859999999998</c:v>
                </c:pt>
                <c:pt idx="2155">
                  <c:v>2084.5520000000001</c:v>
                </c:pt>
                <c:pt idx="2156">
                  <c:v>2085.5189999999998</c:v>
                </c:pt>
                <c:pt idx="2157">
                  <c:v>2086.4859999999999</c:v>
                </c:pt>
                <c:pt idx="2158">
                  <c:v>2087.4520000000002</c:v>
                </c:pt>
                <c:pt idx="2159">
                  <c:v>2088.4189999999999</c:v>
                </c:pt>
                <c:pt idx="2160">
                  <c:v>2089.386</c:v>
                </c:pt>
                <c:pt idx="2161">
                  <c:v>2090.3530000000001</c:v>
                </c:pt>
                <c:pt idx="2162">
                  <c:v>2091.319</c:v>
                </c:pt>
                <c:pt idx="2163">
                  <c:v>2092.2860000000001</c:v>
                </c:pt>
                <c:pt idx="2164">
                  <c:v>2093.2530000000002</c:v>
                </c:pt>
                <c:pt idx="2165">
                  <c:v>2094.2190000000001</c:v>
                </c:pt>
                <c:pt idx="2166">
                  <c:v>2095.1860000000001</c:v>
                </c:pt>
                <c:pt idx="2167">
                  <c:v>2096.1529999999998</c:v>
                </c:pt>
                <c:pt idx="2168">
                  <c:v>2097.1190000000001</c:v>
                </c:pt>
                <c:pt idx="2169">
                  <c:v>2098.0859999999998</c:v>
                </c:pt>
                <c:pt idx="2170">
                  <c:v>2099.0529999999999</c:v>
                </c:pt>
                <c:pt idx="2171">
                  <c:v>2100.02</c:v>
                </c:pt>
                <c:pt idx="2172">
                  <c:v>2100.9859999999999</c:v>
                </c:pt>
                <c:pt idx="2173">
                  <c:v>2101.953</c:v>
                </c:pt>
                <c:pt idx="2174">
                  <c:v>2102.92</c:v>
                </c:pt>
                <c:pt idx="2175">
                  <c:v>2103.886</c:v>
                </c:pt>
                <c:pt idx="2176">
                  <c:v>2104.8530000000001</c:v>
                </c:pt>
                <c:pt idx="2177">
                  <c:v>2105.8200000000002</c:v>
                </c:pt>
                <c:pt idx="2178">
                  <c:v>2106.7860000000001</c:v>
                </c:pt>
                <c:pt idx="2179">
                  <c:v>2107.7530000000002</c:v>
                </c:pt>
                <c:pt idx="2180">
                  <c:v>2108.7199999999998</c:v>
                </c:pt>
                <c:pt idx="2181">
                  <c:v>2109.6869999999999</c:v>
                </c:pt>
                <c:pt idx="2182">
                  <c:v>2110.6529999999998</c:v>
                </c:pt>
                <c:pt idx="2183">
                  <c:v>2111.62</c:v>
                </c:pt>
                <c:pt idx="2184">
                  <c:v>2112.587</c:v>
                </c:pt>
                <c:pt idx="2185">
                  <c:v>2113.5529999999999</c:v>
                </c:pt>
                <c:pt idx="2186">
                  <c:v>2114.52</c:v>
                </c:pt>
                <c:pt idx="2187">
                  <c:v>2115.4870000000001</c:v>
                </c:pt>
                <c:pt idx="2188">
                  <c:v>2116.453</c:v>
                </c:pt>
                <c:pt idx="2189">
                  <c:v>2117.42</c:v>
                </c:pt>
                <c:pt idx="2190">
                  <c:v>2118.3870000000002</c:v>
                </c:pt>
                <c:pt idx="2191">
                  <c:v>2119.3539999999998</c:v>
                </c:pt>
                <c:pt idx="2192">
                  <c:v>2120.3200000000002</c:v>
                </c:pt>
                <c:pt idx="2193">
                  <c:v>2121.2869999999998</c:v>
                </c:pt>
                <c:pt idx="2194">
                  <c:v>2122.2539999999999</c:v>
                </c:pt>
                <c:pt idx="2195">
                  <c:v>2123.2199999999998</c:v>
                </c:pt>
                <c:pt idx="2196">
                  <c:v>2124.1869999999999</c:v>
                </c:pt>
                <c:pt idx="2197">
                  <c:v>2125.154</c:v>
                </c:pt>
                <c:pt idx="2198">
                  <c:v>2126.12</c:v>
                </c:pt>
                <c:pt idx="2199">
                  <c:v>2127.087</c:v>
                </c:pt>
                <c:pt idx="2200">
                  <c:v>2128.0540000000001</c:v>
                </c:pt>
                <c:pt idx="2201">
                  <c:v>2129.0210000000002</c:v>
                </c:pt>
                <c:pt idx="2202">
                  <c:v>2129.9870000000001</c:v>
                </c:pt>
                <c:pt idx="2203">
                  <c:v>2130.9540000000002</c:v>
                </c:pt>
                <c:pt idx="2204">
                  <c:v>2131.9209999999998</c:v>
                </c:pt>
                <c:pt idx="2205">
                  <c:v>2132.8870000000002</c:v>
                </c:pt>
                <c:pt idx="2206">
                  <c:v>2133.8539999999998</c:v>
                </c:pt>
                <c:pt idx="2207">
                  <c:v>2134.8209999999999</c:v>
                </c:pt>
                <c:pt idx="2208">
                  <c:v>2135.7869999999998</c:v>
                </c:pt>
                <c:pt idx="2209">
                  <c:v>2136.7539999999999</c:v>
                </c:pt>
                <c:pt idx="2210">
                  <c:v>2137.721</c:v>
                </c:pt>
                <c:pt idx="2211">
                  <c:v>2138.6880000000001</c:v>
                </c:pt>
                <c:pt idx="2212">
                  <c:v>2139.654</c:v>
                </c:pt>
                <c:pt idx="2213">
                  <c:v>2140.6210000000001</c:v>
                </c:pt>
                <c:pt idx="2214">
                  <c:v>2141.5880000000002</c:v>
                </c:pt>
                <c:pt idx="2215">
                  <c:v>2142.5540000000001</c:v>
                </c:pt>
                <c:pt idx="2216">
                  <c:v>2143.5210000000002</c:v>
                </c:pt>
                <c:pt idx="2217">
                  <c:v>2144.4879999999998</c:v>
                </c:pt>
                <c:pt idx="2218">
                  <c:v>2145.4540000000002</c:v>
                </c:pt>
                <c:pt idx="2219">
                  <c:v>2146.4209999999998</c:v>
                </c:pt>
                <c:pt idx="2220">
                  <c:v>2147.3879999999999</c:v>
                </c:pt>
                <c:pt idx="2221">
                  <c:v>2148.355</c:v>
                </c:pt>
                <c:pt idx="2222">
                  <c:v>2149.3209999999999</c:v>
                </c:pt>
                <c:pt idx="2223">
                  <c:v>2150.288</c:v>
                </c:pt>
                <c:pt idx="2224">
                  <c:v>2151.2550000000001</c:v>
                </c:pt>
                <c:pt idx="2225">
                  <c:v>2152.221</c:v>
                </c:pt>
                <c:pt idx="2226">
                  <c:v>2153.1880000000001</c:v>
                </c:pt>
                <c:pt idx="2227">
                  <c:v>2154.1550000000002</c:v>
                </c:pt>
                <c:pt idx="2228">
                  <c:v>2155.1210000000001</c:v>
                </c:pt>
                <c:pt idx="2229">
                  <c:v>2156.0880000000002</c:v>
                </c:pt>
                <c:pt idx="2230">
                  <c:v>2157.0549999999998</c:v>
                </c:pt>
                <c:pt idx="2231">
                  <c:v>2158.0219999999999</c:v>
                </c:pt>
                <c:pt idx="2232">
                  <c:v>2158.9879999999998</c:v>
                </c:pt>
                <c:pt idx="2233">
                  <c:v>2159.9549999999999</c:v>
                </c:pt>
                <c:pt idx="2234">
                  <c:v>2160.922</c:v>
                </c:pt>
                <c:pt idx="2235">
                  <c:v>2161.8879999999999</c:v>
                </c:pt>
                <c:pt idx="2236">
                  <c:v>2162.855</c:v>
                </c:pt>
                <c:pt idx="2237">
                  <c:v>2163.8220000000001</c:v>
                </c:pt>
                <c:pt idx="2238">
                  <c:v>2164.788</c:v>
                </c:pt>
                <c:pt idx="2239">
                  <c:v>2165.7550000000001</c:v>
                </c:pt>
                <c:pt idx="2240">
                  <c:v>2166.7220000000002</c:v>
                </c:pt>
                <c:pt idx="2241">
                  <c:v>2167.6889999999999</c:v>
                </c:pt>
                <c:pt idx="2242">
                  <c:v>2168.6550000000002</c:v>
                </c:pt>
                <c:pt idx="2243">
                  <c:v>2169.6219999999998</c:v>
                </c:pt>
                <c:pt idx="2244">
                  <c:v>2170.5889999999999</c:v>
                </c:pt>
                <c:pt idx="2245">
                  <c:v>2171.5549999999998</c:v>
                </c:pt>
                <c:pt idx="2246">
                  <c:v>2172.5219999999999</c:v>
                </c:pt>
                <c:pt idx="2247">
                  <c:v>2173.489</c:v>
                </c:pt>
                <c:pt idx="2248">
                  <c:v>2174.4549999999999</c:v>
                </c:pt>
                <c:pt idx="2249">
                  <c:v>2175.422</c:v>
                </c:pt>
                <c:pt idx="2250">
                  <c:v>2176.3890000000001</c:v>
                </c:pt>
                <c:pt idx="2251">
                  <c:v>2177.3560000000002</c:v>
                </c:pt>
                <c:pt idx="2252">
                  <c:v>2178.3220000000001</c:v>
                </c:pt>
                <c:pt idx="2253">
                  <c:v>2179.2890000000002</c:v>
                </c:pt>
                <c:pt idx="2254">
                  <c:v>2180.2559999999999</c:v>
                </c:pt>
                <c:pt idx="2255">
                  <c:v>2181.2220000000002</c:v>
                </c:pt>
                <c:pt idx="2256">
                  <c:v>2182.1889999999999</c:v>
                </c:pt>
                <c:pt idx="2257">
                  <c:v>2183.1559999999999</c:v>
                </c:pt>
                <c:pt idx="2258">
                  <c:v>2184.1219999999998</c:v>
                </c:pt>
                <c:pt idx="2259">
                  <c:v>2185.0889999999999</c:v>
                </c:pt>
                <c:pt idx="2260">
                  <c:v>2186.056</c:v>
                </c:pt>
                <c:pt idx="2261">
                  <c:v>2187.0230000000001</c:v>
                </c:pt>
                <c:pt idx="2262">
                  <c:v>2187.989</c:v>
                </c:pt>
                <c:pt idx="2263">
                  <c:v>2188.9560000000001</c:v>
                </c:pt>
                <c:pt idx="2264">
                  <c:v>2189.9229999999998</c:v>
                </c:pt>
                <c:pt idx="2265">
                  <c:v>2190.8890000000001</c:v>
                </c:pt>
                <c:pt idx="2266">
                  <c:v>2191.8560000000002</c:v>
                </c:pt>
                <c:pt idx="2267">
                  <c:v>2192.8229999999999</c:v>
                </c:pt>
                <c:pt idx="2268">
                  <c:v>2193.7890000000002</c:v>
                </c:pt>
                <c:pt idx="2269">
                  <c:v>2194.7559999999999</c:v>
                </c:pt>
                <c:pt idx="2270">
                  <c:v>2195.723</c:v>
                </c:pt>
                <c:pt idx="2271">
                  <c:v>2196.69</c:v>
                </c:pt>
                <c:pt idx="2272">
                  <c:v>2197.6559999999999</c:v>
                </c:pt>
                <c:pt idx="2273">
                  <c:v>2198.623</c:v>
                </c:pt>
                <c:pt idx="2274">
                  <c:v>2199.59</c:v>
                </c:pt>
                <c:pt idx="2275">
                  <c:v>2200.556</c:v>
                </c:pt>
                <c:pt idx="2276">
                  <c:v>2201.5230000000001</c:v>
                </c:pt>
                <c:pt idx="2277">
                  <c:v>2202.4899999999998</c:v>
                </c:pt>
                <c:pt idx="2278">
                  <c:v>2203.4560000000001</c:v>
                </c:pt>
                <c:pt idx="2279">
                  <c:v>2204.4229999999998</c:v>
                </c:pt>
                <c:pt idx="2280">
                  <c:v>2205.39</c:v>
                </c:pt>
                <c:pt idx="2281">
                  <c:v>2206.357</c:v>
                </c:pt>
                <c:pt idx="2282">
                  <c:v>2207.3229999999999</c:v>
                </c:pt>
                <c:pt idx="2283">
                  <c:v>2208.29</c:v>
                </c:pt>
                <c:pt idx="2284">
                  <c:v>2209.2570000000001</c:v>
                </c:pt>
                <c:pt idx="2285">
                  <c:v>2210.223</c:v>
                </c:pt>
                <c:pt idx="2286">
                  <c:v>2211.19</c:v>
                </c:pt>
                <c:pt idx="2287">
                  <c:v>2212.1570000000002</c:v>
                </c:pt>
                <c:pt idx="2288">
                  <c:v>2213.123</c:v>
                </c:pt>
                <c:pt idx="2289">
                  <c:v>2214.09</c:v>
                </c:pt>
                <c:pt idx="2290">
                  <c:v>2215.0569999999998</c:v>
                </c:pt>
                <c:pt idx="2291">
                  <c:v>2216.0239999999999</c:v>
                </c:pt>
                <c:pt idx="2292">
                  <c:v>2216.9899999999998</c:v>
                </c:pt>
                <c:pt idx="2293">
                  <c:v>2217.9569999999999</c:v>
                </c:pt>
                <c:pt idx="2294">
                  <c:v>2218.924</c:v>
                </c:pt>
                <c:pt idx="2295">
                  <c:v>2219.89</c:v>
                </c:pt>
                <c:pt idx="2296">
                  <c:v>2220.857</c:v>
                </c:pt>
                <c:pt idx="2297">
                  <c:v>2221.8240000000001</c:v>
                </c:pt>
                <c:pt idx="2298">
                  <c:v>2222.79</c:v>
                </c:pt>
                <c:pt idx="2299">
                  <c:v>2223.7570000000001</c:v>
                </c:pt>
                <c:pt idx="2300">
                  <c:v>2224.7240000000002</c:v>
                </c:pt>
                <c:pt idx="2301">
                  <c:v>2225.6909999999998</c:v>
                </c:pt>
                <c:pt idx="2302">
                  <c:v>2226.6570000000002</c:v>
                </c:pt>
                <c:pt idx="2303">
                  <c:v>2227.6239999999998</c:v>
                </c:pt>
                <c:pt idx="2304">
                  <c:v>2228.5909999999999</c:v>
                </c:pt>
                <c:pt idx="2305">
                  <c:v>2229.5569999999998</c:v>
                </c:pt>
                <c:pt idx="2306">
                  <c:v>2230.5239999999999</c:v>
                </c:pt>
                <c:pt idx="2307">
                  <c:v>2231.491</c:v>
                </c:pt>
                <c:pt idx="2308">
                  <c:v>2232.4569999999999</c:v>
                </c:pt>
                <c:pt idx="2309">
                  <c:v>2233.424</c:v>
                </c:pt>
                <c:pt idx="2310">
                  <c:v>2234.3910000000001</c:v>
                </c:pt>
                <c:pt idx="2311">
                  <c:v>2235.3580000000002</c:v>
                </c:pt>
                <c:pt idx="2312">
                  <c:v>2236.3240000000001</c:v>
                </c:pt>
                <c:pt idx="2313">
                  <c:v>2237.2910000000002</c:v>
                </c:pt>
                <c:pt idx="2314">
                  <c:v>2238.2579999999998</c:v>
                </c:pt>
                <c:pt idx="2315">
                  <c:v>2239.2240000000002</c:v>
                </c:pt>
                <c:pt idx="2316">
                  <c:v>2240.1909999999998</c:v>
                </c:pt>
                <c:pt idx="2317">
                  <c:v>2241.1579999999999</c:v>
                </c:pt>
                <c:pt idx="2318">
                  <c:v>2242.1239999999998</c:v>
                </c:pt>
                <c:pt idx="2319">
                  <c:v>2243.0909999999999</c:v>
                </c:pt>
                <c:pt idx="2320">
                  <c:v>2244.058</c:v>
                </c:pt>
                <c:pt idx="2321">
                  <c:v>2245.0250000000001</c:v>
                </c:pt>
                <c:pt idx="2322">
                  <c:v>2245.991</c:v>
                </c:pt>
                <c:pt idx="2323">
                  <c:v>2246.9580000000001</c:v>
                </c:pt>
                <c:pt idx="2324">
                  <c:v>2247.9250000000002</c:v>
                </c:pt>
                <c:pt idx="2325">
                  <c:v>2248.8910000000001</c:v>
                </c:pt>
                <c:pt idx="2326">
                  <c:v>2249.8580000000002</c:v>
                </c:pt>
                <c:pt idx="2327">
                  <c:v>2250.8249999999998</c:v>
                </c:pt>
                <c:pt idx="2328">
                  <c:v>2251.7910000000002</c:v>
                </c:pt>
                <c:pt idx="2329">
                  <c:v>2252.7579999999998</c:v>
                </c:pt>
                <c:pt idx="2330">
                  <c:v>2253.7249999999999</c:v>
                </c:pt>
                <c:pt idx="2331">
                  <c:v>2254.692</c:v>
                </c:pt>
                <c:pt idx="2332">
                  <c:v>2255.6579999999999</c:v>
                </c:pt>
                <c:pt idx="2333">
                  <c:v>2256.625</c:v>
                </c:pt>
                <c:pt idx="2334">
                  <c:v>2257.5920000000001</c:v>
                </c:pt>
                <c:pt idx="2335">
                  <c:v>2258.558</c:v>
                </c:pt>
                <c:pt idx="2336">
                  <c:v>2259.5250000000001</c:v>
                </c:pt>
                <c:pt idx="2337">
                  <c:v>2260.4920000000002</c:v>
                </c:pt>
                <c:pt idx="2338">
                  <c:v>2261.4580000000001</c:v>
                </c:pt>
                <c:pt idx="2339">
                  <c:v>2262.4250000000002</c:v>
                </c:pt>
                <c:pt idx="2340">
                  <c:v>2263.3919999999998</c:v>
                </c:pt>
                <c:pt idx="2341">
                  <c:v>2264.3589999999999</c:v>
                </c:pt>
                <c:pt idx="2342">
                  <c:v>2265.3249999999998</c:v>
                </c:pt>
                <c:pt idx="2343">
                  <c:v>2266.2919999999999</c:v>
                </c:pt>
                <c:pt idx="2344">
                  <c:v>2267.259</c:v>
                </c:pt>
                <c:pt idx="2345">
                  <c:v>2268.2249999999999</c:v>
                </c:pt>
                <c:pt idx="2346">
                  <c:v>2269.192</c:v>
                </c:pt>
                <c:pt idx="2347">
                  <c:v>2270.1590000000001</c:v>
                </c:pt>
                <c:pt idx="2348">
                  <c:v>2271.125</c:v>
                </c:pt>
                <c:pt idx="2349">
                  <c:v>2272.0920000000001</c:v>
                </c:pt>
                <c:pt idx="2350">
                  <c:v>2273.0590000000002</c:v>
                </c:pt>
                <c:pt idx="2351">
                  <c:v>2274.0259999999998</c:v>
                </c:pt>
                <c:pt idx="2352">
                  <c:v>2274.9920000000002</c:v>
                </c:pt>
                <c:pt idx="2353">
                  <c:v>2275.9589999999998</c:v>
                </c:pt>
                <c:pt idx="2354">
                  <c:v>2276.9259999999999</c:v>
                </c:pt>
                <c:pt idx="2355">
                  <c:v>2277.8919999999998</c:v>
                </c:pt>
                <c:pt idx="2356">
                  <c:v>2278.8589999999999</c:v>
                </c:pt>
                <c:pt idx="2357">
                  <c:v>2279.826</c:v>
                </c:pt>
                <c:pt idx="2358">
                  <c:v>2280.7919999999999</c:v>
                </c:pt>
                <c:pt idx="2359">
                  <c:v>2281.759</c:v>
                </c:pt>
                <c:pt idx="2360">
                  <c:v>2282.7260000000001</c:v>
                </c:pt>
                <c:pt idx="2361">
                  <c:v>2283.6930000000002</c:v>
                </c:pt>
                <c:pt idx="2362">
                  <c:v>2284.6590000000001</c:v>
                </c:pt>
                <c:pt idx="2363">
                  <c:v>2285.6260000000002</c:v>
                </c:pt>
                <c:pt idx="2364">
                  <c:v>2286.5929999999998</c:v>
                </c:pt>
                <c:pt idx="2365">
                  <c:v>2287.5590000000002</c:v>
                </c:pt>
                <c:pt idx="2366">
                  <c:v>2288.5259999999998</c:v>
                </c:pt>
                <c:pt idx="2367">
                  <c:v>2289.4929999999999</c:v>
                </c:pt>
                <c:pt idx="2368">
                  <c:v>2290.4589999999998</c:v>
                </c:pt>
                <c:pt idx="2369">
                  <c:v>2291.4259999999999</c:v>
                </c:pt>
                <c:pt idx="2370">
                  <c:v>2292.393</c:v>
                </c:pt>
                <c:pt idx="2371">
                  <c:v>2293.36</c:v>
                </c:pt>
                <c:pt idx="2372">
                  <c:v>2294.326</c:v>
                </c:pt>
                <c:pt idx="2373">
                  <c:v>2295.2930000000001</c:v>
                </c:pt>
                <c:pt idx="2374">
                  <c:v>2296.2600000000002</c:v>
                </c:pt>
                <c:pt idx="2375">
                  <c:v>2297.2260000000001</c:v>
                </c:pt>
                <c:pt idx="2376">
                  <c:v>2298.1930000000002</c:v>
                </c:pt>
                <c:pt idx="2377">
                  <c:v>2299.16</c:v>
                </c:pt>
                <c:pt idx="2378">
                  <c:v>2300.1260000000002</c:v>
                </c:pt>
                <c:pt idx="2379">
                  <c:v>2301.0929999999998</c:v>
                </c:pt>
                <c:pt idx="2380">
                  <c:v>2302.06</c:v>
                </c:pt>
                <c:pt idx="2381">
                  <c:v>2303.027</c:v>
                </c:pt>
                <c:pt idx="2382">
                  <c:v>2303.9929999999999</c:v>
                </c:pt>
                <c:pt idx="2383">
                  <c:v>2304.96</c:v>
                </c:pt>
                <c:pt idx="2384">
                  <c:v>2305.9270000000001</c:v>
                </c:pt>
                <c:pt idx="2385">
                  <c:v>2306.893</c:v>
                </c:pt>
                <c:pt idx="2386">
                  <c:v>2307.86</c:v>
                </c:pt>
                <c:pt idx="2387">
                  <c:v>2308.8270000000002</c:v>
                </c:pt>
                <c:pt idx="2388">
                  <c:v>2309.7930000000001</c:v>
                </c:pt>
                <c:pt idx="2389">
                  <c:v>2310.7600000000002</c:v>
                </c:pt>
                <c:pt idx="2390">
                  <c:v>2311.7269999999999</c:v>
                </c:pt>
                <c:pt idx="2391">
                  <c:v>2312.694</c:v>
                </c:pt>
                <c:pt idx="2392">
                  <c:v>2313.66</c:v>
                </c:pt>
                <c:pt idx="2393">
                  <c:v>2314.627</c:v>
                </c:pt>
                <c:pt idx="2394">
                  <c:v>2315.5940000000001</c:v>
                </c:pt>
                <c:pt idx="2395">
                  <c:v>2316.56</c:v>
                </c:pt>
                <c:pt idx="2396">
                  <c:v>2317.527</c:v>
                </c:pt>
                <c:pt idx="2397">
                  <c:v>2318.4940000000001</c:v>
                </c:pt>
                <c:pt idx="2398">
                  <c:v>2319.46</c:v>
                </c:pt>
                <c:pt idx="2399">
                  <c:v>2320.4270000000001</c:v>
                </c:pt>
                <c:pt idx="2400">
                  <c:v>2321.3939999999998</c:v>
                </c:pt>
                <c:pt idx="2401">
                  <c:v>2322.3609999999999</c:v>
                </c:pt>
                <c:pt idx="2402">
                  <c:v>2323.3270000000002</c:v>
                </c:pt>
                <c:pt idx="2403">
                  <c:v>2324.2939999999999</c:v>
                </c:pt>
                <c:pt idx="2404">
                  <c:v>2325.261</c:v>
                </c:pt>
                <c:pt idx="2405">
                  <c:v>2326.2269999999999</c:v>
                </c:pt>
                <c:pt idx="2406">
                  <c:v>2327.194</c:v>
                </c:pt>
                <c:pt idx="2407">
                  <c:v>2328.1610000000001</c:v>
                </c:pt>
                <c:pt idx="2408">
                  <c:v>2329.127</c:v>
                </c:pt>
                <c:pt idx="2409">
                  <c:v>2330.0940000000001</c:v>
                </c:pt>
                <c:pt idx="2410">
                  <c:v>2331.0610000000001</c:v>
                </c:pt>
                <c:pt idx="2411">
                  <c:v>2332.0279999999998</c:v>
                </c:pt>
                <c:pt idx="2412">
                  <c:v>2332.9940000000001</c:v>
                </c:pt>
                <c:pt idx="2413">
                  <c:v>2333.9609999999998</c:v>
                </c:pt>
                <c:pt idx="2414">
                  <c:v>2334.9279999999999</c:v>
                </c:pt>
                <c:pt idx="2415">
                  <c:v>2335.8939999999998</c:v>
                </c:pt>
                <c:pt idx="2416">
                  <c:v>2336.8609999999999</c:v>
                </c:pt>
                <c:pt idx="2417">
                  <c:v>2337.828</c:v>
                </c:pt>
                <c:pt idx="2418">
                  <c:v>2338.7939999999999</c:v>
                </c:pt>
                <c:pt idx="2419">
                  <c:v>2339.761</c:v>
                </c:pt>
                <c:pt idx="2420">
                  <c:v>2340.7280000000001</c:v>
                </c:pt>
                <c:pt idx="2421">
                  <c:v>2341.6950000000002</c:v>
                </c:pt>
                <c:pt idx="2422">
                  <c:v>2342.6610000000001</c:v>
                </c:pt>
                <c:pt idx="2423">
                  <c:v>2343.6280000000002</c:v>
                </c:pt>
                <c:pt idx="2424">
                  <c:v>2344.5949999999998</c:v>
                </c:pt>
                <c:pt idx="2425">
                  <c:v>2345.5610000000001</c:v>
                </c:pt>
                <c:pt idx="2426">
                  <c:v>2346.5279999999998</c:v>
                </c:pt>
                <c:pt idx="2427">
                  <c:v>2347.4949999999999</c:v>
                </c:pt>
                <c:pt idx="2428">
                  <c:v>2348.4609999999998</c:v>
                </c:pt>
                <c:pt idx="2429">
                  <c:v>2349.4279999999999</c:v>
                </c:pt>
                <c:pt idx="2430">
                  <c:v>2350.395</c:v>
                </c:pt>
                <c:pt idx="2431">
                  <c:v>2351.3620000000001</c:v>
                </c:pt>
                <c:pt idx="2432">
                  <c:v>2352.328</c:v>
                </c:pt>
                <c:pt idx="2433">
                  <c:v>2353.2950000000001</c:v>
                </c:pt>
                <c:pt idx="2434">
                  <c:v>2354.2620000000002</c:v>
                </c:pt>
                <c:pt idx="2435">
                  <c:v>2355.2280000000001</c:v>
                </c:pt>
                <c:pt idx="2436">
                  <c:v>2356.1950000000002</c:v>
                </c:pt>
                <c:pt idx="2437">
                  <c:v>2357.1619999999998</c:v>
                </c:pt>
                <c:pt idx="2438">
                  <c:v>2358.1280000000002</c:v>
                </c:pt>
                <c:pt idx="2439">
                  <c:v>2359.0949999999998</c:v>
                </c:pt>
                <c:pt idx="2440">
                  <c:v>2360.0619999999999</c:v>
                </c:pt>
                <c:pt idx="2441">
                  <c:v>2361.029</c:v>
                </c:pt>
                <c:pt idx="2442">
                  <c:v>2361.9949999999999</c:v>
                </c:pt>
                <c:pt idx="2443">
                  <c:v>2362.962</c:v>
                </c:pt>
                <c:pt idx="2444">
                  <c:v>2363.9290000000001</c:v>
                </c:pt>
                <c:pt idx="2445">
                  <c:v>2364.895</c:v>
                </c:pt>
                <c:pt idx="2446">
                  <c:v>2365.8620000000001</c:v>
                </c:pt>
                <c:pt idx="2447">
                  <c:v>2366.8290000000002</c:v>
                </c:pt>
                <c:pt idx="2448">
                  <c:v>2367.7950000000001</c:v>
                </c:pt>
                <c:pt idx="2449">
                  <c:v>2368.7620000000002</c:v>
                </c:pt>
                <c:pt idx="2450">
                  <c:v>2369.7289999999998</c:v>
                </c:pt>
                <c:pt idx="2451">
                  <c:v>2370.6959999999999</c:v>
                </c:pt>
                <c:pt idx="2452">
                  <c:v>2371.6619999999998</c:v>
                </c:pt>
                <c:pt idx="2453">
                  <c:v>2372.6289999999999</c:v>
                </c:pt>
                <c:pt idx="2454">
                  <c:v>2373.596</c:v>
                </c:pt>
                <c:pt idx="2455">
                  <c:v>2374.5619999999999</c:v>
                </c:pt>
                <c:pt idx="2456">
                  <c:v>2375.529</c:v>
                </c:pt>
                <c:pt idx="2457">
                  <c:v>2376.4960000000001</c:v>
                </c:pt>
                <c:pt idx="2458">
                  <c:v>2377.462</c:v>
                </c:pt>
                <c:pt idx="2459">
                  <c:v>2378.4290000000001</c:v>
                </c:pt>
                <c:pt idx="2460">
                  <c:v>2379.3960000000002</c:v>
                </c:pt>
                <c:pt idx="2461">
                  <c:v>2380.3629999999998</c:v>
                </c:pt>
                <c:pt idx="2462">
                  <c:v>2381.3290000000002</c:v>
                </c:pt>
                <c:pt idx="2463">
                  <c:v>2382.2959999999998</c:v>
                </c:pt>
                <c:pt idx="2464">
                  <c:v>2383.2629999999999</c:v>
                </c:pt>
                <c:pt idx="2465">
                  <c:v>2384.2289999999998</c:v>
                </c:pt>
                <c:pt idx="2466">
                  <c:v>2385.1959999999999</c:v>
                </c:pt>
                <c:pt idx="2467">
                  <c:v>2386.163</c:v>
                </c:pt>
                <c:pt idx="2468">
                  <c:v>2387.1289999999999</c:v>
                </c:pt>
                <c:pt idx="2469">
                  <c:v>2388.096</c:v>
                </c:pt>
                <c:pt idx="2470">
                  <c:v>2389.0630000000001</c:v>
                </c:pt>
                <c:pt idx="2471">
                  <c:v>2390.0300000000002</c:v>
                </c:pt>
                <c:pt idx="2472">
                  <c:v>2390.9960000000001</c:v>
                </c:pt>
                <c:pt idx="2473">
                  <c:v>2391.9630000000002</c:v>
                </c:pt>
                <c:pt idx="2474">
                  <c:v>2392.9299999999998</c:v>
                </c:pt>
                <c:pt idx="2475">
                  <c:v>2393.8960000000002</c:v>
                </c:pt>
                <c:pt idx="2476">
                  <c:v>2394.8629999999998</c:v>
                </c:pt>
                <c:pt idx="2477">
                  <c:v>2395.83</c:v>
                </c:pt>
                <c:pt idx="2478">
                  <c:v>2396.7959999999998</c:v>
                </c:pt>
                <c:pt idx="2479">
                  <c:v>2397.7629999999999</c:v>
                </c:pt>
                <c:pt idx="2480">
                  <c:v>2398.73</c:v>
                </c:pt>
                <c:pt idx="2481">
                  <c:v>2399.6970000000001</c:v>
                </c:pt>
                <c:pt idx="2482">
                  <c:v>2400.663</c:v>
                </c:pt>
                <c:pt idx="2483">
                  <c:v>2401.63</c:v>
                </c:pt>
                <c:pt idx="2484">
                  <c:v>2402.5970000000002</c:v>
                </c:pt>
                <c:pt idx="2485">
                  <c:v>2403.5630000000001</c:v>
                </c:pt>
                <c:pt idx="2486">
                  <c:v>2404.5300000000002</c:v>
                </c:pt>
                <c:pt idx="2487">
                  <c:v>2405.4969999999998</c:v>
                </c:pt>
                <c:pt idx="2488">
                  <c:v>2406.4630000000002</c:v>
                </c:pt>
                <c:pt idx="2489">
                  <c:v>2407.4299999999998</c:v>
                </c:pt>
                <c:pt idx="2490">
                  <c:v>2408.3969999999999</c:v>
                </c:pt>
                <c:pt idx="2491">
                  <c:v>2409.364</c:v>
                </c:pt>
                <c:pt idx="2492">
                  <c:v>2410.33</c:v>
                </c:pt>
                <c:pt idx="2493">
                  <c:v>2411.297</c:v>
                </c:pt>
                <c:pt idx="2494">
                  <c:v>2412.2640000000001</c:v>
                </c:pt>
                <c:pt idx="2495">
                  <c:v>2413.23</c:v>
                </c:pt>
                <c:pt idx="2496">
                  <c:v>2414.1970000000001</c:v>
                </c:pt>
                <c:pt idx="2497">
                  <c:v>2415.1640000000002</c:v>
                </c:pt>
                <c:pt idx="2498">
                  <c:v>2416.13</c:v>
                </c:pt>
                <c:pt idx="2499">
                  <c:v>2417.0970000000002</c:v>
                </c:pt>
                <c:pt idx="2500">
                  <c:v>2418.0639999999999</c:v>
                </c:pt>
                <c:pt idx="2501">
                  <c:v>2419.0309999999999</c:v>
                </c:pt>
                <c:pt idx="2502">
                  <c:v>2419.9969999999998</c:v>
                </c:pt>
                <c:pt idx="2503">
                  <c:v>2420.9639999999999</c:v>
                </c:pt>
                <c:pt idx="2504">
                  <c:v>2421.931</c:v>
                </c:pt>
                <c:pt idx="2505">
                  <c:v>2422.8969999999999</c:v>
                </c:pt>
                <c:pt idx="2506">
                  <c:v>2423.864</c:v>
                </c:pt>
                <c:pt idx="2507">
                  <c:v>2424.8310000000001</c:v>
                </c:pt>
                <c:pt idx="2508">
                  <c:v>2425.797</c:v>
                </c:pt>
                <c:pt idx="2509">
                  <c:v>2426.7640000000001</c:v>
                </c:pt>
                <c:pt idx="2510">
                  <c:v>2427.7310000000002</c:v>
                </c:pt>
                <c:pt idx="2511">
                  <c:v>2428.6979999999999</c:v>
                </c:pt>
                <c:pt idx="2512">
                  <c:v>2429.6640000000002</c:v>
                </c:pt>
                <c:pt idx="2513">
                  <c:v>2430.6309999999999</c:v>
                </c:pt>
                <c:pt idx="2514">
                  <c:v>2431.598</c:v>
                </c:pt>
                <c:pt idx="2515">
                  <c:v>2432.5639999999999</c:v>
                </c:pt>
                <c:pt idx="2516">
                  <c:v>2433.5309999999999</c:v>
                </c:pt>
                <c:pt idx="2517">
                  <c:v>2434.498</c:v>
                </c:pt>
                <c:pt idx="2518">
                  <c:v>2435.4639999999999</c:v>
                </c:pt>
                <c:pt idx="2519">
                  <c:v>2436.431</c:v>
                </c:pt>
                <c:pt idx="2520">
                  <c:v>2437.3980000000001</c:v>
                </c:pt>
                <c:pt idx="2521">
                  <c:v>2438.3649999999998</c:v>
                </c:pt>
                <c:pt idx="2522">
                  <c:v>2439.3310000000001</c:v>
                </c:pt>
                <c:pt idx="2523">
                  <c:v>2440.2979999999998</c:v>
                </c:pt>
                <c:pt idx="2524">
                  <c:v>2441.2649999999999</c:v>
                </c:pt>
                <c:pt idx="2525">
                  <c:v>2442.2310000000002</c:v>
                </c:pt>
                <c:pt idx="2526">
                  <c:v>2443.1979999999999</c:v>
                </c:pt>
                <c:pt idx="2527">
                  <c:v>2444.165</c:v>
                </c:pt>
                <c:pt idx="2528">
                  <c:v>2445.1309999999999</c:v>
                </c:pt>
                <c:pt idx="2529">
                  <c:v>2446.098</c:v>
                </c:pt>
                <c:pt idx="2530">
                  <c:v>2447.0650000000001</c:v>
                </c:pt>
                <c:pt idx="2531">
                  <c:v>2448.0320000000002</c:v>
                </c:pt>
                <c:pt idx="2532">
                  <c:v>2448.998</c:v>
                </c:pt>
                <c:pt idx="2533">
                  <c:v>2449.9650000000001</c:v>
                </c:pt>
                <c:pt idx="2534">
                  <c:v>2450.9319999999998</c:v>
                </c:pt>
                <c:pt idx="2535">
                  <c:v>2451.8980000000001</c:v>
                </c:pt>
                <c:pt idx="2536">
                  <c:v>2452.8649999999998</c:v>
                </c:pt>
                <c:pt idx="2537">
                  <c:v>2453.8319999999999</c:v>
                </c:pt>
                <c:pt idx="2538">
                  <c:v>2454.7979999999998</c:v>
                </c:pt>
                <c:pt idx="2539">
                  <c:v>2455.7649999999999</c:v>
                </c:pt>
                <c:pt idx="2540">
                  <c:v>2456.732</c:v>
                </c:pt>
                <c:pt idx="2541">
                  <c:v>2457.6990000000001</c:v>
                </c:pt>
                <c:pt idx="2542">
                  <c:v>2458.665</c:v>
                </c:pt>
                <c:pt idx="2543">
                  <c:v>2459.6320000000001</c:v>
                </c:pt>
                <c:pt idx="2544">
                  <c:v>2460.5990000000002</c:v>
                </c:pt>
                <c:pt idx="2545">
                  <c:v>2461.5650000000001</c:v>
                </c:pt>
                <c:pt idx="2546">
                  <c:v>2462.5320000000002</c:v>
                </c:pt>
                <c:pt idx="2547">
                  <c:v>2463.4989999999998</c:v>
                </c:pt>
                <c:pt idx="2548">
                  <c:v>2464.4650000000001</c:v>
                </c:pt>
                <c:pt idx="2549">
                  <c:v>2465.4319999999998</c:v>
                </c:pt>
                <c:pt idx="2550">
                  <c:v>2466.3989999999999</c:v>
                </c:pt>
                <c:pt idx="2551">
                  <c:v>2467.366</c:v>
                </c:pt>
                <c:pt idx="2552">
                  <c:v>2468.3319999999999</c:v>
                </c:pt>
                <c:pt idx="2553">
                  <c:v>2469.299</c:v>
                </c:pt>
                <c:pt idx="2554">
                  <c:v>2470.2660000000001</c:v>
                </c:pt>
                <c:pt idx="2555">
                  <c:v>2471.232</c:v>
                </c:pt>
                <c:pt idx="2556">
                  <c:v>2472.1990000000001</c:v>
                </c:pt>
                <c:pt idx="2557">
                  <c:v>2473.1660000000002</c:v>
                </c:pt>
                <c:pt idx="2558">
                  <c:v>2474.1320000000001</c:v>
                </c:pt>
                <c:pt idx="2559">
                  <c:v>2475.0990000000002</c:v>
                </c:pt>
                <c:pt idx="2560">
                  <c:v>2476.0659999999998</c:v>
                </c:pt>
                <c:pt idx="2561">
                  <c:v>2477.0329999999999</c:v>
                </c:pt>
                <c:pt idx="2562">
                  <c:v>2477.9989999999998</c:v>
                </c:pt>
                <c:pt idx="2563">
                  <c:v>2478.9659999999999</c:v>
                </c:pt>
                <c:pt idx="2564">
                  <c:v>2479.933</c:v>
                </c:pt>
                <c:pt idx="2565">
                  <c:v>2480.8989999999999</c:v>
                </c:pt>
                <c:pt idx="2566">
                  <c:v>2481.866</c:v>
                </c:pt>
                <c:pt idx="2567">
                  <c:v>2482.8330000000001</c:v>
                </c:pt>
                <c:pt idx="2568">
                  <c:v>2483.799</c:v>
                </c:pt>
                <c:pt idx="2569">
                  <c:v>2484.7660000000001</c:v>
                </c:pt>
                <c:pt idx="2570">
                  <c:v>2485.7330000000002</c:v>
                </c:pt>
                <c:pt idx="2571">
                  <c:v>2486.6999999999998</c:v>
                </c:pt>
                <c:pt idx="2572">
                  <c:v>2487.6660000000002</c:v>
                </c:pt>
                <c:pt idx="2573">
                  <c:v>2488.6329999999998</c:v>
                </c:pt>
                <c:pt idx="2574">
                  <c:v>2489.6</c:v>
                </c:pt>
                <c:pt idx="2575">
                  <c:v>2490.5659999999998</c:v>
                </c:pt>
                <c:pt idx="2576">
                  <c:v>2491.5329999999999</c:v>
                </c:pt>
                <c:pt idx="2577">
                  <c:v>2492.5</c:v>
                </c:pt>
                <c:pt idx="2578">
                  <c:v>2493.4659999999999</c:v>
                </c:pt>
                <c:pt idx="2579">
                  <c:v>2494.433</c:v>
                </c:pt>
                <c:pt idx="2580">
                  <c:v>2495.4</c:v>
                </c:pt>
                <c:pt idx="2581">
                  <c:v>2496.3670000000002</c:v>
                </c:pt>
                <c:pt idx="2582">
                  <c:v>2497.3330000000001</c:v>
                </c:pt>
                <c:pt idx="2583">
                  <c:v>2498.3000000000002</c:v>
                </c:pt>
                <c:pt idx="2584">
                  <c:v>2499.2669999999998</c:v>
                </c:pt>
                <c:pt idx="2585">
                  <c:v>2500.2330000000002</c:v>
                </c:pt>
                <c:pt idx="2586">
                  <c:v>2501.1999999999998</c:v>
                </c:pt>
                <c:pt idx="2587">
                  <c:v>2502.1669999999999</c:v>
                </c:pt>
                <c:pt idx="2588">
                  <c:v>2503.1329999999998</c:v>
                </c:pt>
                <c:pt idx="2589">
                  <c:v>2504.1</c:v>
                </c:pt>
                <c:pt idx="2590">
                  <c:v>2505.067</c:v>
                </c:pt>
                <c:pt idx="2591">
                  <c:v>2506.0340000000001</c:v>
                </c:pt>
                <c:pt idx="2592">
                  <c:v>2507</c:v>
                </c:pt>
                <c:pt idx="2593">
                  <c:v>2507.9670000000001</c:v>
                </c:pt>
                <c:pt idx="2594">
                  <c:v>2508.9340000000002</c:v>
                </c:pt>
                <c:pt idx="2595">
                  <c:v>2509.9</c:v>
                </c:pt>
                <c:pt idx="2596">
                  <c:v>2510.8670000000002</c:v>
                </c:pt>
                <c:pt idx="2597">
                  <c:v>2511.8339999999998</c:v>
                </c:pt>
                <c:pt idx="2598">
                  <c:v>2512.8000000000002</c:v>
                </c:pt>
                <c:pt idx="2599">
                  <c:v>2513.7669999999998</c:v>
                </c:pt>
                <c:pt idx="2600">
                  <c:v>2514.7339999999999</c:v>
                </c:pt>
                <c:pt idx="2601">
                  <c:v>2515.701</c:v>
                </c:pt>
                <c:pt idx="2602">
                  <c:v>2516.6669999999999</c:v>
                </c:pt>
                <c:pt idx="2603">
                  <c:v>2517.634</c:v>
                </c:pt>
                <c:pt idx="2604">
                  <c:v>2518.6010000000001</c:v>
                </c:pt>
                <c:pt idx="2605">
                  <c:v>2519.567</c:v>
                </c:pt>
                <c:pt idx="2606">
                  <c:v>2520.5340000000001</c:v>
                </c:pt>
                <c:pt idx="2607">
                  <c:v>2521.5010000000002</c:v>
                </c:pt>
                <c:pt idx="2608">
                  <c:v>2522.4670000000001</c:v>
                </c:pt>
                <c:pt idx="2609">
                  <c:v>2523.4340000000002</c:v>
                </c:pt>
                <c:pt idx="2610">
                  <c:v>2524.4009999999998</c:v>
                </c:pt>
                <c:pt idx="2611">
                  <c:v>2525.3679999999999</c:v>
                </c:pt>
                <c:pt idx="2612">
                  <c:v>2526.3339999999998</c:v>
                </c:pt>
                <c:pt idx="2613">
                  <c:v>2527.3009999999999</c:v>
                </c:pt>
                <c:pt idx="2614">
                  <c:v>2528.268</c:v>
                </c:pt>
                <c:pt idx="2615">
                  <c:v>2529.2339999999999</c:v>
                </c:pt>
                <c:pt idx="2616">
                  <c:v>2530.201</c:v>
                </c:pt>
                <c:pt idx="2617">
                  <c:v>2531.1680000000001</c:v>
                </c:pt>
                <c:pt idx="2618">
                  <c:v>2532.134</c:v>
                </c:pt>
                <c:pt idx="2619">
                  <c:v>2533.1010000000001</c:v>
                </c:pt>
                <c:pt idx="2620">
                  <c:v>2534.0680000000002</c:v>
                </c:pt>
                <c:pt idx="2621">
                  <c:v>2535.0349999999999</c:v>
                </c:pt>
                <c:pt idx="2622">
                  <c:v>2536.0010000000002</c:v>
                </c:pt>
                <c:pt idx="2623">
                  <c:v>2536.9679999999998</c:v>
                </c:pt>
                <c:pt idx="2624">
                  <c:v>2537.9349999999999</c:v>
                </c:pt>
                <c:pt idx="2625">
                  <c:v>2538.9009999999998</c:v>
                </c:pt>
                <c:pt idx="2626">
                  <c:v>2539.8679999999999</c:v>
                </c:pt>
                <c:pt idx="2627">
                  <c:v>2540.835</c:v>
                </c:pt>
                <c:pt idx="2628">
                  <c:v>2541.8009999999999</c:v>
                </c:pt>
                <c:pt idx="2629">
                  <c:v>2542.768</c:v>
                </c:pt>
                <c:pt idx="2630">
                  <c:v>2543.7350000000001</c:v>
                </c:pt>
                <c:pt idx="2631">
                  <c:v>2544.7020000000002</c:v>
                </c:pt>
                <c:pt idx="2632">
                  <c:v>2545.6680000000001</c:v>
                </c:pt>
                <c:pt idx="2633">
                  <c:v>2546.6350000000002</c:v>
                </c:pt>
                <c:pt idx="2634">
                  <c:v>2547.6019999999999</c:v>
                </c:pt>
                <c:pt idx="2635">
                  <c:v>2548.5680000000002</c:v>
                </c:pt>
                <c:pt idx="2636">
                  <c:v>2549.5349999999999</c:v>
                </c:pt>
                <c:pt idx="2637">
                  <c:v>2550.502</c:v>
                </c:pt>
                <c:pt idx="2638">
                  <c:v>2551.4679999999998</c:v>
                </c:pt>
                <c:pt idx="2639">
                  <c:v>2552.4349999999999</c:v>
                </c:pt>
                <c:pt idx="2640">
                  <c:v>2553.402</c:v>
                </c:pt>
                <c:pt idx="2641">
                  <c:v>2554.3690000000001</c:v>
                </c:pt>
                <c:pt idx="2642">
                  <c:v>2555.335</c:v>
                </c:pt>
                <c:pt idx="2643">
                  <c:v>2556.3020000000001</c:v>
                </c:pt>
                <c:pt idx="2644">
                  <c:v>2557.2689999999998</c:v>
                </c:pt>
                <c:pt idx="2645">
                  <c:v>2558.2350000000001</c:v>
                </c:pt>
                <c:pt idx="2646">
                  <c:v>2559.2020000000002</c:v>
                </c:pt>
                <c:pt idx="2647">
                  <c:v>2560.1689999999999</c:v>
                </c:pt>
                <c:pt idx="2648">
                  <c:v>2561.1350000000002</c:v>
                </c:pt>
                <c:pt idx="2649">
                  <c:v>2562.1019999999999</c:v>
                </c:pt>
                <c:pt idx="2650">
                  <c:v>2563.069</c:v>
                </c:pt>
                <c:pt idx="2651">
                  <c:v>2564.0360000000001</c:v>
                </c:pt>
                <c:pt idx="2652">
                  <c:v>2565.002</c:v>
                </c:pt>
                <c:pt idx="2653">
                  <c:v>2565.9690000000001</c:v>
                </c:pt>
                <c:pt idx="2654">
                  <c:v>2566.9360000000001</c:v>
                </c:pt>
                <c:pt idx="2655">
                  <c:v>2567.902</c:v>
                </c:pt>
                <c:pt idx="2656">
                  <c:v>2568.8690000000001</c:v>
                </c:pt>
                <c:pt idx="2657">
                  <c:v>2569.8359999999998</c:v>
                </c:pt>
                <c:pt idx="2658">
                  <c:v>2570.8020000000001</c:v>
                </c:pt>
                <c:pt idx="2659">
                  <c:v>2571.7689999999998</c:v>
                </c:pt>
                <c:pt idx="2660">
                  <c:v>2572.7359999999999</c:v>
                </c:pt>
                <c:pt idx="2661">
                  <c:v>2573.703</c:v>
                </c:pt>
                <c:pt idx="2662">
                  <c:v>2574.6689999999999</c:v>
                </c:pt>
                <c:pt idx="2663">
                  <c:v>2575.636</c:v>
                </c:pt>
                <c:pt idx="2664">
                  <c:v>2576.6030000000001</c:v>
                </c:pt>
                <c:pt idx="2665">
                  <c:v>2577.569</c:v>
                </c:pt>
                <c:pt idx="2666">
                  <c:v>2578.5360000000001</c:v>
                </c:pt>
                <c:pt idx="2667">
                  <c:v>2579.5030000000002</c:v>
                </c:pt>
                <c:pt idx="2668">
                  <c:v>2580.4690000000001</c:v>
                </c:pt>
                <c:pt idx="2669">
                  <c:v>2581.4360000000001</c:v>
                </c:pt>
                <c:pt idx="2670">
                  <c:v>2582.4029999999998</c:v>
                </c:pt>
                <c:pt idx="2671">
                  <c:v>2583.37</c:v>
                </c:pt>
                <c:pt idx="2672">
                  <c:v>2584.3359999999998</c:v>
                </c:pt>
                <c:pt idx="2673">
                  <c:v>2585.3029999999999</c:v>
                </c:pt>
                <c:pt idx="2674">
                  <c:v>2586.27</c:v>
                </c:pt>
                <c:pt idx="2675">
                  <c:v>2587.2359999999999</c:v>
                </c:pt>
                <c:pt idx="2676">
                  <c:v>2588.203</c:v>
                </c:pt>
                <c:pt idx="2677">
                  <c:v>2589.17</c:v>
                </c:pt>
                <c:pt idx="2678">
                  <c:v>2590.136</c:v>
                </c:pt>
                <c:pt idx="2679">
                  <c:v>2591.1030000000001</c:v>
                </c:pt>
                <c:pt idx="2680">
                  <c:v>2592.0700000000002</c:v>
                </c:pt>
                <c:pt idx="2681">
                  <c:v>2593.0369999999998</c:v>
                </c:pt>
                <c:pt idx="2682">
                  <c:v>2594.0030000000002</c:v>
                </c:pt>
                <c:pt idx="2683">
                  <c:v>2594.9699999999998</c:v>
                </c:pt>
                <c:pt idx="2684">
                  <c:v>2595.9369999999999</c:v>
                </c:pt>
                <c:pt idx="2685">
                  <c:v>2596.9029999999998</c:v>
                </c:pt>
                <c:pt idx="2686">
                  <c:v>2597.87</c:v>
                </c:pt>
                <c:pt idx="2687">
                  <c:v>2598.837</c:v>
                </c:pt>
                <c:pt idx="2688">
                  <c:v>2599.8029999999999</c:v>
                </c:pt>
                <c:pt idx="2689">
                  <c:v>2600.77</c:v>
                </c:pt>
                <c:pt idx="2690">
                  <c:v>2601.7370000000001</c:v>
                </c:pt>
                <c:pt idx="2691">
                  <c:v>2602.7040000000002</c:v>
                </c:pt>
                <c:pt idx="2692">
                  <c:v>2603.67</c:v>
                </c:pt>
                <c:pt idx="2693">
                  <c:v>2604.6370000000002</c:v>
                </c:pt>
                <c:pt idx="2694">
                  <c:v>2605.6039999999998</c:v>
                </c:pt>
                <c:pt idx="2695">
                  <c:v>2606.5700000000002</c:v>
                </c:pt>
                <c:pt idx="2696">
                  <c:v>2607.5369999999998</c:v>
                </c:pt>
                <c:pt idx="2697">
                  <c:v>2608.5039999999999</c:v>
                </c:pt>
                <c:pt idx="2698">
                  <c:v>2609.4699999999998</c:v>
                </c:pt>
                <c:pt idx="2699">
                  <c:v>2610.4369999999999</c:v>
                </c:pt>
                <c:pt idx="2700">
                  <c:v>2611.404</c:v>
                </c:pt>
                <c:pt idx="2701">
                  <c:v>2612.3710000000001</c:v>
                </c:pt>
                <c:pt idx="2702">
                  <c:v>2613.337</c:v>
                </c:pt>
                <c:pt idx="2703">
                  <c:v>2614.3040000000001</c:v>
                </c:pt>
                <c:pt idx="2704">
                  <c:v>2615.2710000000002</c:v>
                </c:pt>
                <c:pt idx="2705">
                  <c:v>2616.2370000000001</c:v>
                </c:pt>
                <c:pt idx="2706">
                  <c:v>2617.2040000000002</c:v>
                </c:pt>
                <c:pt idx="2707">
                  <c:v>2618.1709999999998</c:v>
                </c:pt>
                <c:pt idx="2708">
                  <c:v>2619.1370000000002</c:v>
                </c:pt>
                <c:pt idx="2709">
                  <c:v>2620.1039999999998</c:v>
                </c:pt>
                <c:pt idx="2710">
                  <c:v>2621.0709999999999</c:v>
                </c:pt>
                <c:pt idx="2711">
                  <c:v>2622.038</c:v>
                </c:pt>
                <c:pt idx="2712">
                  <c:v>2623.0039999999999</c:v>
                </c:pt>
                <c:pt idx="2713">
                  <c:v>2623.971</c:v>
                </c:pt>
                <c:pt idx="2714">
                  <c:v>2624.9380000000001</c:v>
                </c:pt>
                <c:pt idx="2715">
                  <c:v>2625.904</c:v>
                </c:pt>
                <c:pt idx="2716">
                  <c:v>2626.8710000000001</c:v>
                </c:pt>
                <c:pt idx="2717">
                  <c:v>2627.8380000000002</c:v>
                </c:pt>
                <c:pt idx="2718">
                  <c:v>2628.8040000000001</c:v>
                </c:pt>
                <c:pt idx="2719">
                  <c:v>2629.7710000000002</c:v>
                </c:pt>
                <c:pt idx="2720">
                  <c:v>2630.7379999999998</c:v>
                </c:pt>
                <c:pt idx="2721">
                  <c:v>2631.7049999999999</c:v>
                </c:pt>
                <c:pt idx="2722">
                  <c:v>2632.6709999999998</c:v>
                </c:pt>
                <c:pt idx="2723">
                  <c:v>2633.6379999999999</c:v>
                </c:pt>
                <c:pt idx="2724">
                  <c:v>2634.605</c:v>
                </c:pt>
                <c:pt idx="2725">
                  <c:v>2635.5709999999999</c:v>
                </c:pt>
                <c:pt idx="2726">
                  <c:v>2636.538</c:v>
                </c:pt>
                <c:pt idx="2727">
                  <c:v>2637.5050000000001</c:v>
                </c:pt>
                <c:pt idx="2728">
                  <c:v>2638.471</c:v>
                </c:pt>
                <c:pt idx="2729">
                  <c:v>2639.4380000000001</c:v>
                </c:pt>
                <c:pt idx="2730">
                  <c:v>2640.4050000000002</c:v>
                </c:pt>
                <c:pt idx="2731">
                  <c:v>2641.3719999999998</c:v>
                </c:pt>
                <c:pt idx="2732">
                  <c:v>2642.3380000000002</c:v>
                </c:pt>
                <c:pt idx="2733">
                  <c:v>2643.3049999999998</c:v>
                </c:pt>
                <c:pt idx="2734">
                  <c:v>2644.2719999999999</c:v>
                </c:pt>
                <c:pt idx="2735">
                  <c:v>2645.2379999999998</c:v>
                </c:pt>
                <c:pt idx="2736">
                  <c:v>2646.2049999999999</c:v>
                </c:pt>
                <c:pt idx="2737">
                  <c:v>2647.172</c:v>
                </c:pt>
                <c:pt idx="2738">
                  <c:v>2648.1379999999999</c:v>
                </c:pt>
                <c:pt idx="2739">
                  <c:v>2649.105</c:v>
                </c:pt>
                <c:pt idx="2740">
                  <c:v>2650.0720000000001</c:v>
                </c:pt>
                <c:pt idx="2741">
                  <c:v>2651.0390000000002</c:v>
                </c:pt>
                <c:pt idx="2742">
                  <c:v>2652.0050000000001</c:v>
                </c:pt>
                <c:pt idx="2743">
                  <c:v>2652.9720000000002</c:v>
                </c:pt>
                <c:pt idx="2744">
                  <c:v>2653.9389999999999</c:v>
                </c:pt>
                <c:pt idx="2745">
                  <c:v>2654.9050000000002</c:v>
                </c:pt>
                <c:pt idx="2746">
                  <c:v>2655.8719999999998</c:v>
                </c:pt>
                <c:pt idx="2747">
                  <c:v>2656.8389999999999</c:v>
                </c:pt>
                <c:pt idx="2748">
                  <c:v>2657.8049999999998</c:v>
                </c:pt>
                <c:pt idx="2749">
                  <c:v>2658.7719999999999</c:v>
                </c:pt>
                <c:pt idx="2750">
                  <c:v>2659.739</c:v>
                </c:pt>
                <c:pt idx="2751">
                  <c:v>2660.7060000000001</c:v>
                </c:pt>
                <c:pt idx="2752">
                  <c:v>2661.672</c:v>
                </c:pt>
                <c:pt idx="2753">
                  <c:v>2662.6390000000001</c:v>
                </c:pt>
                <c:pt idx="2754">
                  <c:v>2663.6060000000002</c:v>
                </c:pt>
                <c:pt idx="2755">
                  <c:v>2664.5720000000001</c:v>
                </c:pt>
                <c:pt idx="2756">
                  <c:v>2665.5390000000002</c:v>
                </c:pt>
                <c:pt idx="2757">
                  <c:v>2666.5059999999999</c:v>
                </c:pt>
                <c:pt idx="2758">
                  <c:v>2667.4720000000002</c:v>
                </c:pt>
                <c:pt idx="2759">
                  <c:v>2668.4389999999999</c:v>
                </c:pt>
                <c:pt idx="2760">
                  <c:v>2669.4059999999999</c:v>
                </c:pt>
                <c:pt idx="2761">
                  <c:v>2670.373</c:v>
                </c:pt>
                <c:pt idx="2762">
                  <c:v>2671.3389999999999</c:v>
                </c:pt>
                <c:pt idx="2763">
                  <c:v>2672.306</c:v>
                </c:pt>
                <c:pt idx="2764">
                  <c:v>2673.2730000000001</c:v>
                </c:pt>
                <c:pt idx="2765">
                  <c:v>2674.239</c:v>
                </c:pt>
                <c:pt idx="2766">
                  <c:v>2675.2060000000001</c:v>
                </c:pt>
                <c:pt idx="2767">
                  <c:v>2676.1729999999998</c:v>
                </c:pt>
                <c:pt idx="2768">
                  <c:v>2677.1390000000001</c:v>
                </c:pt>
                <c:pt idx="2769">
                  <c:v>2678.1060000000002</c:v>
                </c:pt>
                <c:pt idx="2770">
                  <c:v>2679.0729999999999</c:v>
                </c:pt>
                <c:pt idx="2771">
                  <c:v>2680.04</c:v>
                </c:pt>
                <c:pt idx="2772">
                  <c:v>2681.0059999999999</c:v>
                </c:pt>
                <c:pt idx="2773">
                  <c:v>2681.973</c:v>
                </c:pt>
                <c:pt idx="2774">
                  <c:v>2682.94</c:v>
                </c:pt>
                <c:pt idx="2775">
                  <c:v>2683.9059999999999</c:v>
                </c:pt>
                <c:pt idx="2776">
                  <c:v>2684.873</c:v>
                </c:pt>
                <c:pt idx="2777">
                  <c:v>2685.84</c:v>
                </c:pt>
                <c:pt idx="2778">
                  <c:v>2686.806</c:v>
                </c:pt>
                <c:pt idx="2779">
                  <c:v>2687.7730000000001</c:v>
                </c:pt>
                <c:pt idx="2780">
                  <c:v>2688.74</c:v>
                </c:pt>
                <c:pt idx="2781">
                  <c:v>2689.7069999999999</c:v>
                </c:pt>
                <c:pt idx="2782">
                  <c:v>2690.6729999999998</c:v>
                </c:pt>
                <c:pt idx="2783">
                  <c:v>2691.64</c:v>
                </c:pt>
                <c:pt idx="2784">
                  <c:v>2692.607</c:v>
                </c:pt>
                <c:pt idx="2785">
                  <c:v>2693.5729999999999</c:v>
                </c:pt>
                <c:pt idx="2786">
                  <c:v>2694.54</c:v>
                </c:pt>
                <c:pt idx="2787">
                  <c:v>2695.5070000000001</c:v>
                </c:pt>
                <c:pt idx="2788">
                  <c:v>2696.473</c:v>
                </c:pt>
                <c:pt idx="2789">
                  <c:v>2697.44</c:v>
                </c:pt>
                <c:pt idx="2790">
                  <c:v>2698.4070000000002</c:v>
                </c:pt>
                <c:pt idx="2791">
                  <c:v>2699.3739999999998</c:v>
                </c:pt>
                <c:pt idx="2792">
                  <c:v>2700.34</c:v>
                </c:pt>
                <c:pt idx="2793">
                  <c:v>2701.3069999999998</c:v>
                </c:pt>
                <c:pt idx="2794">
                  <c:v>2702.2739999999999</c:v>
                </c:pt>
                <c:pt idx="2795">
                  <c:v>2703.24</c:v>
                </c:pt>
                <c:pt idx="2796">
                  <c:v>2704.2069999999999</c:v>
                </c:pt>
                <c:pt idx="2797">
                  <c:v>2705.174</c:v>
                </c:pt>
                <c:pt idx="2798">
                  <c:v>2706.14</c:v>
                </c:pt>
                <c:pt idx="2799">
                  <c:v>2707.107</c:v>
                </c:pt>
                <c:pt idx="2800">
                  <c:v>2708.0740000000001</c:v>
                </c:pt>
                <c:pt idx="2801">
                  <c:v>2709.0410000000002</c:v>
                </c:pt>
                <c:pt idx="2802">
                  <c:v>2710.0070000000001</c:v>
                </c:pt>
                <c:pt idx="2803">
                  <c:v>2710.9740000000002</c:v>
                </c:pt>
                <c:pt idx="2804">
                  <c:v>2711.9409999999998</c:v>
                </c:pt>
                <c:pt idx="2805">
                  <c:v>2712.9070000000002</c:v>
                </c:pt>
                <c:pt idx="2806">
                  <c:v>2713.8739999999998</c:v>
                </c:pt>
                <c:pt idx="2807">
                  <c:v>2714.8409999999999</c:v>
                </c:pt>
                <c:pt idx="2808">
                  <c:v>2715.8069999999998</c:v>
                </c:pt>
                <c:pt idx="2809">
                  <c:v>2716.7739999999999</c:v>
                </c:pt>
                <c:pt idx="2810">
                  <c:v>2717.741</c:v>
                </c:pt>
                <c:pt idx="2811">
                  <c:v>2718.7080000000001</c:v>
                </c:pt>
                <c:pt idx="2812">
                  <c:v>2719.674</c:v>
                </c:pt>
                <c:pt idx="2813">
                  <c:v>2720.6410000000001</c:v>
                </c:pt>
                <c:pt idx="2814">
                  <c:v>2721.6080000000002</c:v>
                </c:pt>
                <c:pt idx="2815">
                  <c:v>2722.5740000000001</c:v>
                </c:pt>
                <c:pt idx="2816">
                  <c:v>2723.5410000000002</c:v>
                </c:pt>
                <c:pt idx="2817">
                  <c:v>2724.5079999999998</c:v>
                </c:pt>
                <c:pt idx="2818">
                  <c:v>2725.4740000000002</c:v>
                </c:pt>
                <c:pt idx="2819">
                  <c:v>2726.4409999999998</c:v>
                </c:pt>
                <c:pt idx="2820">
                  <c:v>2727.4079999999999</c:v>
                </c:pt>
                <c:pt idx="2821">
                  <c:v>2728.375</c:v>
                </c:pt>
                <c:pt idx="2822">
                  <c:v>2729.3409999999999</c:v>
                </c:pt>
                <c:pt idx="2823">
                  <c:v>2730.308</c:v>
                </c:pt>
                <c:pt idx="2824">
                  <c:v>2731.2750000000001</c:v>
                </c:pt>
                <c:pt idx="2825">
                  <c:v>2732.241</c:v>
                </c:pt>
                <c:pt idx="2826">
                  <c:v>2733.2080000000001</c:v>
                </c:pt>
                <c:pt idx="2827">
                  <c:v>2734.1750000000002</c:v>
                </c:pt>
                <c:pt idx="2828">
                  <c:v>2735.1410000000001</c:v>
                </c:pt>
                <c:pt idx="2829">
                  <c:v>2736.1080000000002</c:v>
                </c:pt>
                <c:pt idx="2830">
                  <c:v>2737.0749999999998</c:v>
                </c:pt>
                <c:pt idx="2831">
                  <c:v>2738.0419999999999</c:v>
                </c:pt>
                <c:pt idx="2832">
                  <c:v>2739.0079999999998</c:v>
                </c:pt>
                <c:pt idx="2833">
                  <c:v>2739.9749999999999</c:v>
                </c:pt>
                <c:pt idx="2834">
                  <c:v>2740.942</c:v>
                </c:pt>
                <c:pt idx="2835">
                  <c:v>2741.9079999999999</c:v>
                </c:pt>
                <c:pt idx="2836">
                  <c:v>2742.875</c:v>
                </c:pt>
                <c:pt idx="2837">
                  <c:v>2743.8420000000001</c:v>
                </c:pt>
                <c:pt idx="2838">
                  <c:v>2744.808</c:v>
                </c:pt>
                <c:pt idx="2839">
                  <c:v>2745.7750000000001</c:v>
                </c:pt>
                <c:pt idx="2840">
                  <c:v>2746.7420000000002</c:v>
                </c:pt>
                <c:pt idx="2841">
                  <c:v>2747.7089999999998</c:v>
                </c:pt>
                <c:pt idx="2842">
                  <c:v>2748.6750000000002</c:v>
                </c:pt>
                <c:pt idx="2843">
                  <c:v>2749.6419999999998</c:v>
                </c:pt>
                <c:pt idx="2844">
                  <c:v>2750.6089999999999</c:v>
                </c:pt>
                <c:pt idx="2845">
                  <c:v>2751.5749999999998</c:v>
                </c:pt>
                <c:pt idx="2846">
                  <c:v>2752.5419999999999</c:v>
                </c:pt>
                <c:pt idx="2847">
                  <c:v>2753.509</c:v>
                </c:pt>
                <c:pt idx="2848">
                  <c:v>2754.4749999999999</c:v>
                </c:pt>
                <c:pt idx="2849">
                  <c:v>2755.442</c:v>
                </c:pt>
                <c:pt idx="2850">
                  <c:v>2756.4090000000001</c:v>
                </c:pt>
                <c:pt idx="2851">
                  <c:v>2757.3760000000002</c:v>
                </c:pt>
                <c:pt idx="2852">
                  <c:v>2758.3420000000001</c:v>
                </c:pt>
                <c:pt idx="2853">
                  <c:v>2759.3090000000002</c:v>
                </c:pt>
                <c:pt idx="2854">
                  <c:v>2760.2759999999998</c:v>
                </c:pt>
                <c:pt idx="2855">
                  <c:v>2761.2420000000002</c:v>
                </c:pt>
                <c:pt idx="2856">
                  <c:v>2762.2089999999998</c:v>
                </c:pt>
                <c:pt idx="2857">
                  <c:v>2763.1759999999999</c:v>
                </c:pt>
                <c:pt idx="2858">
                  <c:v>2764.1419999999998</c:v>
                </c:pt>
                <c:pt idx="2859">
                  <c:v>2765.1089999999999</c:v>
                </c:pt>
                <c:pt idx="2860">
                  <c:v>2766.076</c:v>
                </c:pt>
                <c:pt idx="2861">
                  <c:v>2767.0430000000001</c:v>
                </c:pt>
                <c:pt idx="2862">
                  <c:v>2768.009</c:v>
                </c:pt>
                <c:pt idx="2863">
                  <c:v>2768.9760000000001</c:v>
                </c:pt>
                <c:pt idx="2864">
                  <c:v>2769.9430000000002</c:v>
                </c:pt>
                <c:pt idx="2865">
                  <c:v>2770.9090000000001</c:v>
                </c:pt>
                <c:pt idx="2866">
                  <c:v>2771.8760000000002</c:v>
                </c:pt>
                <c:pt idx="2867">
                  <c:v>2772.8429999999998</c:v>
                </c:pt>
                <c:pt idx="2868">
                  <c:v>2773.8090000000002</c:v>
                </c:pt>
                <c:pt idx="2869">
                  <c:v>2774.7759999999998</c:v>
                </c:pt>
                <c:pt idx="2870">
                  <c:v>2775.7429999999999</c:v>
                </c:pt>
                <c:pt idx="2871">
                  <c:v>2776.71</c:v>
                </c:pt>
                <c:pt idx="2872">
                  <c:v>2777.6759999999999</c:v>
                </c:pt>
                <c:pt idx="2873">
                  <c:v>2778.643</c:v>
                </c:pt>
                <c:pt idx="2874">
                  <c:v>2779.61</c:v>
                </c:pt>
                <c:pt idx="2875">
                  <c:v>2780.576</c:v>
                </c:pt>
                <c:pt idx="2876">
                  <c:v>2781.5430000000001</c:v>
                </c:pt>
                <c:pt idx="2877">
                  <c:v>2782.51</c:v>
                </c:pt>
                <c:pt idx="2878">
                  <c:v>2783.4760000000001</c:v>
                </c:pt>
                <c:pt idx="2879">
                  <c:v>2784.4430000000002</c:v>
                </c:pt>
                <c:pt idx="2880">
                  <c:v>2785.41</c:v>
                </c:pt>
                <c:pt idx="2881">
                  <c:v>2786.377</c:v>
                </c:pt>
                <c:pt idx="2882">
                  <c:v>2787.3429999999998</c:v>
                </c:pt>
                <c:pt idx="2883">
                  <c:v>2788.31</c:v>
                </c:pt>
                <c:pt idx="2884">
                  <c:v>2789.277</c:v>
                </c:pt>
                <c:pt idx="2885">
                  <c:v>2790.2429999999999</c:v>
                </c:pt>
                <c:pt idx="2886">
                  <c:v>2791.21</c:v>
                </c:pt>
                <c:pt idx="2887">
                  <c:v>2792.1770000000001</c:v>
                </c:pt>
                <c:pt idx="2888">
                  <c:v>2793.143</c:v>
                </c:pt>
                <c:pt idx="2889">
                  <c:v>2794.11</c:v>
                </c:pt>
                <c:pt idx="2890">
                  <c:v>2795.0770000000002</c:v>
                </c:pt>
                <c:pt idx="2891">
                  <c:v>2796.0439999999999</c:v>
                </c:pt>
                <c:pt idx="2892">
                  <c:v>2797.01</c:v>
                </c:pt>
                <c:pt idx="2893">
                  <c:v>2797.9769999999999</c:v>
                </c:pt>
                <c:pt idx="2894">
                  <c:v>2798.944</c:v>
                </c:pt>
                <c:pt idx="2895">
                  <c:v>2799.91</c:v>
                </c:pt>
                <c:pt idx="2896">
                  <c:v>2800.877</c:v>
                </c:pt>
                <c:pt idx="2897">
                  <c:v>2801.8440000000001</c:v>
                </c:pt>
                <c:pt idx="2898">
                  <c:v>2802.81</c:v>
                </c:pt>
                <c:pt idx="2899">
                  <c:v>2803.777</c:v>
                </c:pt>
                <c:pt idx="2900">
                  <c:v>2804.7440000000001</c:v>
                </c:pt>
                <c:pt idx="2901">
                  <c:v>2805.7109999999998</c:v>
                </c:pt>
                <c:pt idx="2902">
                  <c:v>2806.6770000000001</c:v>
                </c:pt>
                <c:pt idx="2903">
                  <c:v>2807.6439999999998</c:v>
                </c:pt>
                <c:pt idx="2904">
                  <c:v>2808.6109999999999</c:v>
                </c:pt>
                <c:pt idx="2905">
                  <c:v>2809.5770000000002</c:v>
                </c:pt>
                <c:pt idx="2906">
                  <c:v>2810.5439999999999</c:v>
                </c:pt>
                <c:pt idx="2907">
                  <c:v>2811.511</c:v>
                </c:pt>
                <c:pt idx="2908">
                  <c:v>2812.4769999999999</c:v>
                </c:pt>
                <c:pt idx="2909">
                  <c:v>2813.444</c:v>
                </c:pt>
                <c:pt idx="2910">
                  <c:v>2814.4110000000001</c:v>
                </c:pt>
                <c:pt idx="2911">
                  <c:v>2815.3780000000002</c:v>
                </c:pt>
                <c:pt idx="2912">
                  <c:v>2816.3440000000001</c:v>
                </c:pt>
                <c:pt idx="2913">
                  <c:v>2817.3110000000001</c:v>
                </c:pt>
                <c:pt idx="2914">
                  <c:v>2818.2779999999998</c:v>
                </c:pt>
                <c:pt idx="2915">
                  <c:v>2819.2440000000001</c:v>
                </c:pt>
                <c:pt idx="2916">
                  <c:v>2820.2109999999998</c:v>
                </c:pt>
                <c:pt idx="2917">
                  <c:v>2821.1779999999999</c:v>
                </c:pt>
                <c:pt idx="2918">
                  <c:v>2822.1439999999998</c:v>
                </c:pt>
                <c:pt idx="2919">
                  <c:v>2823.1109999999999</c:v>
                </c:pt>
                <c:pt idx="2920">
                  <c:v>2824.078</c:v>
                </c:pt>
                <c:pt idx="2921">
                  <c:v>2825.0450000000001</c:v>
                </c:pt>
                <c:pt idx="2922">
                  <c:v>2826.011</c:v>
                </c:pt>
                <c:pt idx="2923">
                  <c:v>2826.9780000000001</c:v>
                </c:pt>
                <c:pt idx="2924">
                  <c:v>2827.9450000000002</c:v>
                </c:pt>
                <c:pt idx="2925">
                  <c:v>2828.9110000000001</c:v>
                </c:pt>
                <c:pt idx="2926">
                  <c:v>2829.8780000000002</c:v>
                </c:pt>
                <c:pt idx="2927">
                  <c:v>2830.8449999999998</c:v>
                </c:pt>
                <c:pt idx="2928">
                  <c:v>2831.8110000000001</c:v>
                </c:pt>
                <c:pt idx="2929">
                  <c:v>2832.7779999999998</c:v>
                </c:pt>
                <c:pt idx="2930">
                  <c:v>2833.7449999999999</c:v>
                </c:pt>
                <c:pt idx="2931">
                  <c:v>2834.712</c:v>
                </c:pt>
                <c:pt idx="2932">
                  <c:v>2835.6779999999999</c:v>
                </c:pt>
                <c:pt idx="2933">
                  <c:v>2836.645</c:v>
                </c:pt>
                <c:pt idx="2934">
                  <c:v>2837.6120000000001</c:v>
                </c:pt>
                <c:pt idx="2935">
                  <c:v>2838.578</c:v>
                </c:pt>
                <c:pt idx="2936">
                  <c:v>2839.5450000000001</c:v>
                </c:pt>
                <c:pt idx="2937">
                  <c:v>2840.5120000000002</c:v>
                </c:pt>
                <c:pt idx="2938">
                  <c:v>2841.4780000000001</c:v>
                </c:pt>
                <c:pt idx="2939">
                  <c:v>2842.4450000000002</c:v>
                </c:pt>
                <c:pt idx="2940">
                  <c:v>2843.4119999999998</c:v>
                </c:pt>
                <c:pt idx="2941">
                  <c:v>2844.3789999999999</c:v>
                </c:pt>
                <c:pt idx="2942">
                  <c:v>2845.3449999999998</c:v>
                </c:pt>
                <c:pt idx="2943">
                  <c:v>2846.3119999999999</c:v>
                </c:pt>
                <c:pt idx="2944">
                  <c:v>2847.279</c:v>
                </c:pt>
                <c:pt idx="2945">
                  <c:v>2848.2449999999999</c:v>
                </c:pt>
                <c:pt idx="2946">
                  <c:v>2849.212</c:v>
                </c:pt>
                <c:pt idx="2947">
                  <c:v>2850.1790000000001</c:v>
                </c:pt>
                <c:pt idx="2948">
                  <c:v>2851.145</c:v>
                </c:pt>
                <c:pt idx="2949">
                  <c:v>2852.1120000000001</c:v>
                </c:pt>
                <c:pt idx="2950">
                  <c:v>2853.0790000000002</c:v>
                </c:pt>
                <c:pt idx="2951">
                  <c:v>2854.0459999999998</c:v>
                </c:pt>
                <c:pt idx="2952">
                  <c:v>2855.0120000000002</c:v>
                </c:pt>
                <c:pt idx="2953">
                  <c:v>2855.9789999999998</c:v>
                </c:pt>
                <c:pt idx="2954">
                  <c:v>2856.9459999999999</c:v>
                </c:pt>
                <c:pt idx="2955">
                  <c:v>2857.9119999999998</c:v>
                </c:pt>
                <c:pt idx="2956">
                  <c:v>2858.8789999999999</c:v>
                </c:pt>
                <c:pt idx="2957">
                  <c:v>2859.846</c:v>
                </c:pt>
                <c:pt idx="2958">
                  <c:v>2860.8119999999999</c:v>
                </c:pt>
                <c:pt idx="2959">
                  <c:v>2861.779</c:v>
                </c:pt>
                <c:pt idx="2960">
                  <c:v>2862.7460000000001</c:v>
                </c:pt>
                <c:pt idx="2961">
                  <c:v>2863.7130000000002</c:v>
                </c:pt>
                <c:pt idx="2962">
                  <c:v>2864.6790000000001</c:v>
                </c:pt>
                <c:pt idx="2963">
                  <c:v>2865.6460000000002</c:v>
                </c:pt>
                <c:pt idx="2964">
                  <c:v>2866.6129999999998</c:v>
                </c:pt>
                <c:pt idx="2965">
                  <c:v>2867.5790000000002</c:v>
                </c:pt>
                <c:pt idx="2966">
                  <c:v>2868.5459999999998</c:v>
                </c:pt>
                <c:pt idx="2967">
                  <c:v>2869.5129999999999</c:v>
                </c:pt>
                <c:pt idx="2968">
                  <c:v>2870.4789999999998</c:v>
                </c:pt>
                <c:pt idx="2969">
                  <c:v>2871.4459999999999</c:v>
                </c:pt>
                <c:pt idx="2970">
                  <c:v>2872.413</c:v>
                </c:pt>
                <c:pt idx="2971">
                  <c:v>2873.38</c:v>
                </c:pt>
                <c:pt idx="2972">
                  <c:v>2874.346</c:v>
                </c:pt>
                <c:pt idx="2973">
                  <c:v>2875.3130000000001</c:v>
                </c:pt>
                <c:pt idx="2974">
                  <c:v>2876.28</c:v>
                </c:pt>
                <c:pt idx="2975">
                  <c:v>2877.2460000000001</c:v>
                </c:pt>
                <c:pt idx="2976">
                  <c:v>2878.2130000000002</c:v>
                </c:pt>
                <c:pt idx="2977">
                  <c:v>2879.18</c:v>
                </c:pt>
                <c:pt idx="2978">
                  <c:v>2880.1460000000002</c:v>
                </c:pt>
                <c:pt idx="2979">
                  <c:v>2881.1129999999998</c:v>
                </c:pt>
                <c:pt idx="2980">
                  <c:v>2882.08</c:v>
                </c:pt>
                <c:pt idx="2981">
                  <c:v>2883.047</c:v>
                </c:pt>
                <c:pt idx="2982">
                  <c:v>2884.0129999999999</c:v>
                </c:pt>
                <c:pt idx="2983">
                  <c:v>2884.98</c:v>
                </c:pt>
                <c:pt idx="2984">
                  <c:v>2885.9470000000001</c:v>
                </c:pt>
                <c:pt idx="2985">
                  <c:v>2886.913</c:v>
                </c:pt>
                <c:pt idx="2986">
                  <c:v>2887.88</c:v>
                </c:pt>
                <c:pt idx="2987">
                  <c:v>2888.8470000000002</c:v>
                </c:pt>
                <c:pt idx="2988">
                  <c:v>2889.8130000000001</c:v>
                </c:pt>
                <c:pt idx="2989">
                  <c:v>2890.78</c:v>
                </c:pt>
                <c:pt idx="2990">
                  <c:v>2891.7469999999998</c:v>
                </c:pt>
                <c:pt idx="2991">
                  <c:v>2892.7139999999999</c:v>
                </c:pt>
                <c:pt idx="2992">
                  <c:v>2893.68</c:v>
                </c:pt>
                <c:pt idx="2993">
                  <c:v>2894.6469999999999</c:v>
                </c:pt>
                <c:pt idx="2994">
                  <c:v>2895.614</c:v>
                </c:pt>
                <c:pt idx="2995">
                  <c:v>2896.58</c:v>
                </c:pt>
                <c:pt idx="2996">
                  <c:v>2897.547</c:v>
                </c:pt>
                <c:pt idx="2997">
                  <c:v>2898.5140000000001</c:v>
                </c:pt>
                <c:pt idx="2998">
                  <c:v>2899.48</c:v>
                </c:pt>
                <c:pt idx="2999">
                  <c:v>2900.4470000000001</c:v>
                </c:pt>
                <c:pt idx="3000">
                  <c:v>2901.4140000000002</c:v>
                </c:pt>
                <c:pt idx="3001">
                  <c:v>2902.3809999999999</c:v>
                </c:pt>
                <c:pt idx="3002">
                  <c:v>2903.3470000000002</c:v>
                </c:pt>
                <c:pt idx="3003">
                  <c:v>2904.3139999999999</c:v>
                </c:pt>
                <c:pt idx="3004">
                  <c:v>2905.2809999999999</c:v>
                </c:pt>
                <c:pt idx="3005">
                  <c:v>2906.2469999999998</c:v>
                </c:pt>
                <c:pt idx="3006">
                  <c:v>2907.2139999999999</c:v>
                </c:pt>
                <c:pt idx="3007">
                  <c:v>2908.181</c:v>
                </c:pt>
                <c:pt idx="3008">
                  <c:v>2909.1469999999999</c:v>
                </c:pt>
                <c:pt idx="3009">
                  <c:v>2910.114</c:v>
                </c:pt>
                <c:pt idx="3010">
                  <c:v>2911.0810000000001</c:v>
                </c:pt>
                <c:pt idx="3011">
                  <c:v>2912.0479999999998</c:v>
                </c:pt>
                <c:pt idx="3012">
                  <c:v>2913.0140000000001</c:v>
                </c:pt>
                <c:pt idx="3013">
                  <c:v>2913.9810000000002</c:v>
                </c:pt>
                <c:pt idx="3014">
                  <c:v>2914.9479999999999</c:v>
                </c:pt>
                <c:pt idx="3015">
                  <c:v>2915.9140000000002</c:v>
                </c:pt>
                <c:pt idx="3016">
                  <c:v>2916.8809999999999</c:v>
                </c:pt>
                <c:pt idx="3017">
                  <c:v>2917.848</c:v>
                </c:pt>
                <c:pt idx="3018">
                  <c:v>2918.8139999999999</c:v>
                </c:pt>
                <c:pt idx="3019">
                  <c:v>2919.7809999999999</c:v>
                </c:pt>
                <c:pt idx="3020">
                  <c:v>2920.748</c:v>
                </c:pt>
                <c:pt idx="3021">
                  <c:v>2921.7150000000001</c:v>
                </c:pt>
                <c:pt idx="3022">
                  <c:v>2922.681</c:v>
                </c:pt>
                <c:pt idx="3023">
                  <c:v>2923.6480000000001</c:v>
                </c:pt>
                <c:pt idx="3024">
                  <c:v>2924.6149999999998</c:v>
                </c:pt>
                <c:pt idx="3025">
                  <c:v>2925.5810000000001</c:v>
                </c:pt>
                <c:pt idx="3026">
                  <c:v>2926.5479999999998</c:v>
                </c:pt>
                <c:pt idx="3027">
                  <c:v>2927.5149999999999</c:v>
                </c:pt>
                <c:pt idx="3028">
                  <c:v>2928.4810000000002</c:v>
                </c:pt>
                <c:pt idx="3029">
                  <c:v>2929.4479999999999</c:v>
                </c:pt>
                <c:pt idx="3030">
                  <c:v>2930.415</c:v>
                </c:pt>
                <c:pt idx="3031">
                  <c:v>2931.3820000000001</c:v>
                </c:pt>
                <c:pt idx="3032">
                  <c:v>2932.348</c:v>
                </c:pt>
                <c:pt idx="3033">
                  <c:v>2933.3150000000001</c:v>
                </c:pt>
                <c:pt idx="3034">
                  <c:v>2934.2820000000002</c:v>
                </c:pt>
                <c:pt idx="3035">
                  <c:v>2935.248</c:v>
                </c:pt>
                <c:pt idx="3036">
                  <c:v>2936.2150000000001</c:v>
                </c:pt>
                <c:pt idx="3037">
                  <c:v>2937.1819999999998</c:v>
                </c:pt>
                <c:pt idx="3038">
                  <c:v>2938.1480000000001</c:v>
                </c:pt>
                <c:pt idx="3039">
                  <c:v>2939.1149999999998</c:v>
                </c:pt>
                <c:pt idx="3040">
                  <c:v>2940.0819999999999</c:v>
                </c:pt>
                <c:pt idx="3041">
                  <c:v>2941.049</c:v>
                </c:pt>
                <c:pt idx="3042">
                  <c:v>2942.0149999999999</c:v>
                </c:pt>
                <c:pt idx="3043">
                  <c:v>2942.982</c:v>
                </c:pt>
                <c:pt idx="3044">
                  <c:v>2943.9490000000001</c:v>
                </c:pt>
                <c:pt idx="3045">
                  <c:v>2944.915</c:v>
                </c:pt>
                <c:pt idx="3046">
                  <c:v>2945.8820000000001</c:v>
                </c:pt>
                <c:pt idx="3047">
                  <c:v>2946.8490000000002</c:v>
                </c:pt>
                <c:pt idx="3048">
                  <c:v>2947.8150000000001</c:v>
                </c:pt>
                <c:pt idx="3049">
                  <c:v>2948.7820000000002</c:v>
                </c:pt>
                <c:pt idx="3050">
                  <c:v>2949.7489999999998</c:v>
                </c:pt>
                <c:pt idx="3051">
                  <c:v>2950.7159999999999</c:v>
                </c:pt>
                <c:pt idx="3052">
                  <c:v>2951.6819999999998</c:v>
                </c:pt>
                <c:pt idx="3053">
                  <c:v>2952.6489999999999</c:v>
                </c:pt>
                <c:pt idx="3054">
                  <c:v>2953.616</c:v>
                </c:pt>
                <c:pt idx="3055">
                  <c:v>2954.5819999999999</c:v>
                </c:pt>
                <c:pt idx="3056">
                  <c:v>2955.549</c:v>
                </c:pt>
                <c:pt idx="3057">
                  <c:v>2956.5160000000001</c:v>
                </c:pt>
                <c:pt idx="3058">
                  <c:v>2957.482</c:v>
                </c:pt>
                <c:pt idx="3059">
                  <c:v>2958.4490000000001</c:v>
                </c:pt>
                <c:pt idx="3060">
                  <c:v>2959.4160000000002</c:v>
                </c:pt>
                <c:pt idx="3061">
                  <c:v>2960.3829999999998</c:v>
                </c:pt>
                <c:pt idx="3062">
                  <c:v>2961.3490000000002</c:v>
                </c:pt>
                <c:pt idx="3063">
                  <c:v>2962.3159999999998</c:v>
                </c:pt>
                <c:pt idx="3064">
                  <c:v>2963.2829999999999</c:v>
                </c:pt>
                <c:pt idx="3065">
                  <c:v>2964.2489999999998</c:v>
                </c:pt>
                <c:pt idx="3066">
                  <c:v>2965.2159999999999</c:v>
                </c:pt>
                <c:pt idx="3067">
                  <c:v>2966.183</c:v>
                </c:pt>
                <c:pt idx="3068">
                  <c:v>2967.1489999999999</c:v>
                </c:pt>
                <c:pt idx="3069">
                  <c:v>2968.116</c:v>
                </c:pt>
                <c:pt idx="3070">
                  <c:v>2969.0830000000001</c:v>
                </c:pt>
                <c:pt idx="3071">
                  <c:v>2970.05</c:v>
                </c:pt>
                <c:pt idx="3072">
                  <c:v>2971.0160000000001</c:v>
                </c:pt>
                <c:pt idx="3073">
                  <c:v>2971.9830000000002</c:v>
                </c:pt>
                <c:pt idx="3074">
                  <c:v>2972.95</c:v>
                </c:pt>
                <c:pt idx="3075">
                  <c:v>2973.9160000000002</c:v>
                </c:pt>
                <c:pt idx="3076">
                  <c:v>2974.8829999999998</c:v>
                </c:pt>
                <c:pt idx="3077">
                  <c:v>2975.85</c:v>
                </c:pt>
                <c:pt idx="3078">
                  <c:v>2976.8159999999998</c:v>
                </c:pt>
                <c:pt idx="3079">
                  <c:v>2977.7829999999999</c:v>
                </c:pt>
                <c:pt idx="3080">
                  <c:v>2978.75</c:v>
                </c:pt>
                <c:pt idx="3081">
                  <c:v>2979.7170000000001</c:v>
                </c:pt>
                <c:pt idx="3082">
                  <c:v>2980.683</c:v>
                </c:pt>
                <c:pt idx="3083">
                  <c:v>2981.65</c:v>
                </c:pt>
                <c:pt idx="3084">
                  <c:v>2982.6170000000002</c:v>
                </c:pt>
                <c:pt idx="3085">
                  <c:v>2983.5830000000001</c:v>
                </c:pt>
                <c:pt idx="3086">
                  <c:v>2984.55</c:v>
                </c:pt>
                <c:pt idx="3087">
                  <c:v>2985.5169999999998</c:v>
                </c:pt>
                <c:pt idx="3088">
                  <c:v>2986.4830000000002</c:v>
                </c:pt>
                <c:pt idx="3089">
                  <c:v>2987.45</c:v>
                </c:pt>
                <c:pt idx="3090">
                  <c:v>2988.4169999999999</c:v>
                </c:pt>
                <c:pt idx="3091">
                  <c:v>2989.384</c:v>
                </c:pt>
                <c:pt idx="3092">
                  <c:v>2990.35</c:v>
                </c:pt>
                <c:pt idx="3093">
                  <c:v>2991.317</c:v>
                </c:pt>
                <c:pt idx="3094">
                  <c:v>2992.2840000000001</c:v>
                </c:pt>
                <c:pt idx="3095">
                  <c:v>2993.25</c:v>
                </c:pt>
                <c:pt idx="3096">
                  <c:v>2994.2170000000001</c:v>
                </c:pt>
                <c:pt idx="3097">
                  <c:v>2995.1840000000002</c:v>
                </c:pt>
                <c:pt idx="3098">
                  <c:v>2996.15</c:v>
                </c:pt>
                <c:pt idx="3099">
                  <c:v>2997.1170000000002</c:v>
                </c:pt>
                <c:pt idx="3100">
                  <c:v>2998.0839999999998</c:v>
                </c:pt>
                <c:pt idx="3101">
                  <c:v>2999.0509999999999</c:v>
                </c:pt>
                <c:pt idx="3102">
                  <c:v>3000.0169999999998</c:v>
                </c:pt>
                <c:pt idx="3103">
                  <c:v>3000.9839999999999</c:v>
                </c:pt>
                <c:pt idx="3104">
                  <c:v>3001.951</c:v>
                </c:pt>
                <c:pt idx="3105">
                  <c:v>3002.9169999999999</c:v>
                </c:pt>
                <c:pt idx="3106">
                  <c:v>3003.884</c:v>
                </c:pt>
                <c:pt idx="3107">
                  <c:v>3004.8510000000001</c:v>
                </c:pt>
                <c:pt idx="3108">
                  <c:v>3005.817</c:v>
                </c:pt>
                <c:pt idx="3109">
                  <c:v>3006.7840000000001</c:v>
                </c:pt>
                <c:pt idx="3110">
                  <c:v>3007.7510000000002</c:v>
                </c:pt>
                <c:pt idx="3111">
                  <c:v>3008.7179999999998</c:v>
                </c:pt>
                <c:pt idx="3112">
                  <c:v>3009.6840000000002</c:v>
                </c:pt>
                <c:pt idx="3113">
                  <c:v>3010.6509999999998</c:v>
                </c:pt>
                <c:pt idx="3114">
                  <c:v>3011.6179999999999</c:v>
                </c:pt>
                <c:pt idx="3115">
                  <c:v>3012.5839999999998</c:v>
                </c:pt>
                <c:pt idx="3116">
                  <c:v>3013.5509999999999</c:v>
                </c:pt>
                <c:pt idx="3117">
                  <c:v>3014.518</c:v>
                </c:pt>
                <c:pt idx="3118">
                  <c:v>3015.4839999999999</c:v>
                </c:pt>
                <c:pt idx="3119">
                  <c:v>3016.451</c:v>
                </c:pt>
                <c:pt idx="3120">
                  <c:v>3017.4180000000001</c:v>
                </c:pt>
                <c:pt idx="3121">
                  <c:v>3018.3850000000002</c:v>
                </c:pt>
                <c:pt idx="3122">
                  <c:v>3019.3510000000001</c:v>
                </c:pt>
                <c:pt idx="3123">
                  <c:v>3020.3180000000002</c:v>
                </c:pt>
                <c:pt idx="3124">
                  <c:v>3021.2849999999999</c:v>
                </c:pt>
                <c:pt idx="3125">
                  <c:v>3022.2510000000002</c:v>
                </c:pt>
                <c:pt idx="3126">
                  <c:v>3023.2179999999998</c:v>
                </c:pt>
                <c:pt idx="3127">
                  <c:v>3024.1849999999999</c:v>
                </c:pt>
                <c:pt idx="3128">
                  <c:v>3025.1509999999998</c:v>
                </c:pt>
                <c:pt idx="3129">
                  <c:v>3026.1179999999999</c:v>
                </c:pt>
                <c:pt idx="3130">
                  <c:v>3027.085</c:v>
                </c:pt>
                <c:pt idx="3131">
                  <c:v>3028.0520000000001</c:v>
                </c:pt>
                <c:pt idx="3132">
                  <c:v>3029.018</c:v>
                </c:pt>
                <c:pt idx="3133">
                  <c:v>3029.9850000000001</c:v>
                </c:pt>
                <c:pt idx="3134">
                  <c:v>3030.9520000000002</c:v>
                </c:pt>
                <c:pt idx="3135">
                  <c:v>3031.9180000000001</c:v>
                </c:pt>
                <c:pt idx="3136">
                  <c:v>3032.8850000000002</c:v>
                </c:pt>
                <c:pt idx="3137">
                  <c:v>3033.8519999999999</c:v>
                </c:pt>
                <c:pt idx="3138">
                  <c:v>3034.8180000000002</c:v>
                </c:pt>
                <c:pt idx="3139">
                  <c:v>3035.7849999999999</c:v>
                </c:pt>
                <c:pt idx="3140">
                  <c:v>3036.752</c:v>
                </c:pt>
                <c:pt idx="3141">
                  <c:v>3037.7190000000001</c:v>
                </c:pt>
                <c:pt idx="3142">
                  <c:v>3038.6849999999999</c:v>
                </c:pt>
                <c:pt idx="3143">
                  <c:v>3039.652</c:v>
                </c:pt>
                <c:pt idx="3144">
                  <c:v>3040.6190000000001</c:v>
                </c:pt>
                <c:pt idx="3145">
                  <c:v>3041.585</c:v>
                </c:pt>
                <c:pt idx="3146">
                  <c:v>3042.5520000000001</c:v>
                </c:pt>
                <c:pt idx="3147">
                  <c:v>3043.5189999999998</c:v>
                </c:pt>
                <c:pt idx="3148">
                  <c:v>3044.4850000000001</c:v>
                </c:pt>
                <c:pt idx="3149">
                  <c:v>3045.4520000000002</c:v>
                </c:pt>
                <c:pt idx="3150">
                  <c:v>3046.4189999999999</c:v>
                </c:pt>
                <c:pt idx="3151">
                  <c:v>3047.386</c:v>
                </c:pt>
                <c:pt idx="3152">
                  <c:v>3048.3519999999999</c:v>
                </c:pt>
                <c:pt idx="3153">
                  <c:v>3049.319</c:v>
                </c:pt>
                <c:pt idx="3154">
                  <c:v>3050.2860000000001</c:v>
                </c:pt>
                <c:pt idx="3155">
                  <c:v>3051.252</c:v>
                </c:pt>
                <c:pt idx="3156">
                  <c:v>3052.2190000000001</c:v>
                </c:pt>
                <c:pt idx="3157">
                  <c:v>3053.1860000000001</c:v>
                </c:pt>
                <c:pt idx="3158">
                  <c:v>3054.152</c:v>
                </c:pt>
                <c:pt idx="3159">
                  <c:v>3055.1190000000001</c:v>
                </c:pt>
                <c:pt idx="3160">
                  <c:v>3056.0859999999998</c:v>
                </c:pt>
                <c:pt idx="3161">
                  <c:v>3057.0529999999999</c:v>
                </c:pt>
                <c:pt idx="3162">
                  <c:v>3058.0189999999998</c:v>
                </c:pt>
                <c:pt idx="3163">
                  <c:v>3058.9859999999999</c:v>
                </c:pt>
                <c:pt idx="3164">
                  <c:v>3059.953</c:v>
                </c:pt>
                <c:pt idx="3165">
                  <c:v>3060.9189999999999</c:v>
                </c:pt>
                <c:pt idx="3166">
                  <c:v>3061.886</c:v>
                </c:pt>
                <c:pt idx="3167">
                  <c:v>3062.8530000000001</c:v>
                </c:pt>
                <c:pt idx="3168">
                  <c:v>3063.819</c:v>
                </c:pt>
                <c:pt idx="3169">
                  <c:v>3064.7860000000001</c:v>
                </c:pt>
                <c:pt idx="3170">
                  <c:v>3065.7530000000002</c:v>
                </c:pt>
                <c:pt idx="3171">
                  <c:v>3066.72</c:v>
                </c:pt>
                <c:pt idx="3172">
                  <c:v>3067.6860000000001</c:v>
                </c:pt>
                <c:pt idx="3173">
                  <c:v>3068.6529999999998</c:v>
                </c:pt>
                <c:pt idx="3174">
                  <c:v>3069.62</c:v>
                </c:pt>
                <c:pt idx="3175">
                  <c:v>3070.5859999999998</c:v>
                </c:pt>
                <c:pt idx="3176">
                  <c:v>3071.5529999999999</c:v>
                </c:pt>
                <c:pt idx="3177">
                  <c:v>3072.52</c:v>
                </c:pt>
                <c:pt idx="3178">
                  <c:v>3073.4859999999999</c:v>
                </c:pt>
                <c:pt idx="3179">
                  <c:v>3074.453</c:v>
                </c:pt>
                <c:pt idx="3180">
                  <c:v>3075.42</c:v>
                </c:pt>
                <c:pt idx="3181">
                  <c:v>3076.3870000000002</c:v>
                </c:pt>
                <c:pt idx="3182">
                  <c:v>3077.3530000000001</c:v>
                </c:pt>
                <c:pt idx="3183">
                  <c:v>3078.32</c:v>
                </c:pt>
                <c:pt idx="3184">
                  <c:v>3079.2869999999998</c:v>
                </c:pt>
                <c:pt idx="3185">
                  <c:v>3080.2530000000002</c:v>
                </c:pt>
                <c:pt idx="3186">
                  <c:v>3081.22</c:v>
                </c:pt>
                <c:pt idx="3187">
                  <c:v>3082.1869999999999</c:v>
                </c:pt>
                <c:pt idx="3188">
                  <c:v>3083.1529999999998</c:v>
                </c:pt>
                <c:pt idx="3189">
                  <c:v>3084.12</c:v>
                </c:pt>
                <c:pt idx="3190">
                  <c:v>3085.087</c:v>
                </c:pt>
                <c:pt idx="3191">
                  <c:v>3086.0540000000001</c:v>
                </c:pt>
                <c:pt idx="3192">
                  <c:v>3087.02</c:v>
                </c:pt>
                <c:pt idx="3193">
                  <c:v>3087.9870000000001</c:v>
                </c:pt>
                <c:pt idx="3194">
                  <c:v>3088.9540000000002</c:v>
                </c:pt>
                <c:pt idx="3195">
                  <c:v>3089.92</c:v>
                </c:pt>
                <c:pt idx="3196">
                  <c:v>3090.8870000000002</c:v>
                </c:pt>
                <c:pt idx="3197">
                  <c:v>3091.8539999999998</c:v>
                </c:pt>
                <c:pt idx="3198">
                  <c:v>3092.82</c:v>
                </c:pt>
                <c:pt idx="3199">
                  <c:v>3093.7869999999998</c:v>
                </c:pt>
                <c:pt idx="3200">
                  <c:v>3094.7539999999999</c:v>
                </c:pt>
                <c:pt idx="3201">
                  <c:v>3095.721</c:v>
                </c:pt>
                <c:pt idx="3202">
                  <c:v>3096.6869999999999</c:v>
                </c:pt>
                <c:pt idx="3203">
                  <c:v>3097.654</c:v>
                </c:pt>
                <c:pt idx="3204">
                  <c:v>3098.6210000000001</c:v>
                </c:pt>
                <c:pt idx="3205">
                  <c:v>3099.587</c:v>
                </c:pt>
                <c:pt idx="3206">
                  <c:v>3100.5540000000001</c:v>
                </c:pt>
                <c:pt idx="3207">
                  <c:v>3101.5210000000002</c:v>
                </c:pt>
                <c:pt idx="3208">
                  <c:v>3102.4870000000001</c:v>
                </c:pt>
                <c:pt idx="3209">
                  <c:v>3103.4540000000002</c:v>
                </c:pt>
                <c:pt idx="3210">
                  <c:v>3104.4209999999998</c:v>
                </c:pt>
                <c:pt idx="3211">
                  <c:v>3105.3879999999999</c:v>
                </c:pt>
                <c:pt idx="3212">
                  <c:v>3106.3539999999998</c:v>
                </c:pt>
                <c:pt idx="3213">
                  <c:v>3107.3209999999999</c:v>
                </c:pt>
                <c:pt idx="3214">
                  <c:v>3108.288</c:v>
                </c:pt>
                <c:pt idx="3215">
                  <c:v>3109.2539999999999</c:v>
                </c:pt>
                <c:pt idx="3216">
                  <c:v>3110.221</c:v>
                </c:pt>
                <c:pt idx="3217">
                  <c:v>3111.1880000000001</c:v>
                </c:pt>
                <c:pt idx="3218">
                  <c:v>3112.154</c:v>
                </c:pt>
                <c:pt idx="3219">
                  <c:v>3113.1210000000001</c:v>
                </c:pt>
                <c:pt idx="3220">
                  <c:v>3114.0880000000002</c:v>
                </c:pt>
                <c:pt idx="3221">
                  <c:v>3115.0549999999998</c:v>
                </c:pt>
                <c:pt idx="3222">
                  <c:v>3116.0210000000002</c:v>
                </c:pt>
                <c:pt idx="3223">
                  <c:v>3116.9879999999998</c:v>
                </c:pt>
                <c:pt idx="3224">
                  <c:v>3117.9549999999999</c:v>
                </c:pt>
                <c:pt idx="3225">
                  <c:v>3118.9209999999998</c:v>
                </c:pt>
                <c:pt idx="3226">
                  <c:v>3119.8879999999999</c:v>
                </c:pt>
                <c:pt idx="3227">
                  <c:v>3120.855</c:v>
                </c:pt>
                <c:pt idx="3228">
                  <c:v>3121.8209999999999</c:v>
                </c:pt>
                <c:pt idx="3229">
                  <c:v>3122.788</c:v>
                </c:pt>
                <c:pt idx="3230">
                  <c:v>3123.7550000000001</c:v>
                </c:pt>
                <c:pt idx="3231">
                  <c:v>3124.7220000000002</c:v>
                </c:pt>
                <c:pt idx="3232">
                  <c:v>3125.6880000000001</c:v>
                </c:pt>
                <c:pt idx="3233">
                  <c:v>3126.6550000000002</c:v>
                </c:pt>
                <c:pt idx="3234">
                  <c:v>3127.6219999999998</c:v>
                </c:pt>
                <c:pt idx="3235">
                  <c:v>3128.5880000000002</c:v>
                </c:pt>
                <c:pt idx="3236">
                  <c:v>3129.5549999999998</c:v>
                </c:pt>
                <c:pt idx="3237">
                  <c:v>3130.5219999999999</c:v>
                </c:pt>
                <c:pt idx="3238">
                  <c:v>3131.4879999999998</c:v>
                </c:pt>
                <c:pt idx="3239">
                  <c:v>3132.4549999999999</c:v>
                </c:pt>
                <c:pt idx="3240">
                  <c:v>3133.422</c:v>
                </c:pt>
                <c:pt idx="3241">
                  <c:v>3134.3890000000001</c:v>
                </c:pt>
                <c:pt idx="3242">
                  <c:v>3135.355</c:v>
                </c:pt>
                <c:pt idx="3243">
                  <c:v>3136.3220000000001</c:v>
                </c:pt>
                <c:pt idx="3244">
                  <c:v>3137.2890000000002</c:v>
                </c:pt>
                <c:pt idx="3245">
                  <c:v>3138.2550000000001</c:v>
                </c:pt>
                <c:pt idx="3246">
                  <c:v>3139.2220000000002</c:v>
                </c:pt>
                <c:pt idx="3247">
                  <c:v>3140.1889999999999</c:v>
                </c:pt>
                <c:pt idx="3248">
                  <c:v>3141.1550000000002</c:v>
                </c:pt>
                <c:pt idx="3249">
                  <c:v>3142.1219999999998</c:v>
                </c:pt>
                <c:pt idx="3250">
                  <c:v>3143.0889999999999</c:v>
                </c:pt>
                <c:pt idx="3251">
                  <c:v>3144.056</c:v>
                </c:pt>
                <c:pt idx="3252">
                  <c:v>3145.0219999999999</c:v>
                </c:pt>
                <c:pt idx="3253">
                  <c:v>3145.989</c:v>
                </c:pt>
                <c:pt idx="3254">
                  <c:v>3146.9560000000001</c:v>
                </c:pt>
                <c:pt idx="3255">
                  <c:v>3147.922</c:v>
                </c:pt>
                <c:pt idx="3256">
                  <c:v>3148.8890000000001</c:v>
                </c:pt>
                <c:pt idx="3257">
                  <c:v>3149.8560000000002</c:v>
                </c:pt>
                <c:pt idx="3258">
                  <c:v>3150.8220000000001</c:v>
                </c:pt>
                <c:pt idx="3259">
                  <c:v>3151.7890000000002</c:v>
                </c:pt>
                <c:pt idx="3260">
                  <c:v>3152.7559999999999</c:v>
                </c:pt>
                <c:pt idx="3261">
                  <c:v>3153.723</c:v>
                </c:pt>
                <c:pt idx="3262">
                  <c:v>3154.6889999999999</c:v>
                </c:pt>
                <c:pt idx="3263">
                  <c:v>3155.6559999999999</c:v>
                </c:pt>
                <c:pt idx="3264">
                  <c:v>3156.623</c:v>
                </c:pt>
                <c:pt idx="3265">
                  <c:v>3157.5889999999999</c:v>
                </c:pt>
                <c:pt idx="3266">
                  <c:v>3158.556</c:v>
                </c:pt>
                <c:pt idx="3267">
                  <c:v>3159.5230000000001</c:v>
                </c:pt>
                <c:pt idx="3268">
                  <c:v>3160.489</c:v>
                </c:pt>
                <c:pt idx="3269">
                  <c:v>3161.4560000000001</c:v>
                </c:pt>
                <c:pt idx="3270">
                  <c:v>3162.4229999999998</c:v>
                </c:pt>
                <c:pt idx="3271">
                  <c:v>3163.39</c:v>
                </c:pt>
                <c:pt idx="3272">
                  <c:v>3164.3560000000002</c:v>
                </c:pt>
                <c:pt idx="3273">
                  <c:v>3165.3229999999999</c:v>
                </c:pt>
                <c:pt idx="3274">
                  <c:v>3166.29</c:v>
                </c:pt>
                <c:pt idx="3275">
                  <c:v>3167.2559999999999</c:v>
                </c:pt>
                <c:pt idx="3276">
                  <c:v>3168.223</c:v>
                </c:pt>
                <c:pt idx="3277">
                  <c:v>3169.19</c:v>
                </c:pt>
                <c:pt idx="3278">
                  <c:v>3170.1559999999999</c:v>
                </c:pt>
                <c:pt idx="3279">
                  <c:v>3171.123</c:v>
                </c:pt>
                <c:pt idx="3280">
                  <c:v>3172.09</c:v>
                </c:pt>
                <c:pt idx="3281">
                  <c:v>3173.0569999999998</c:v>
                </c:pt>
                <c:pt idx="3282">
                  <c:v>3174.0230000000001</c:v>
                </c:pt>
                <c:pt idx="3283">
                  <c:v>3174.99</c:v>
                </c:pt>
                <c:pt idx="3284">
                  <c:v>3175.9569999999999</c:v>
                </c:pt>
                <c:pt idx="3285">
                  <c:v>3176.9229999999998</c:v>
                </c:pt>
                <c:pt idx="3286">
                  <c:v>3177.89</c:v>
                </c:pt>
                <c:pt idx="3287">
                  <c:v>3178.857</c:v>
                </c:pt>
                <c:pt idx="3288">
                  <c:v>3179.8229999999999</c:v>
                </c:pt>
                <c:pt idx="3289">
                  <c:v>3180.79</c:v>
                </c:pt>
                <c:pt idx="3290">
                  <c:v>3181.7570000000001</c:v>
                </c:pt>
                <c:pt idx="3291">
                  <c:v>3182.7240000000002</c:v>
                </c:pt>
                <c:pt idx="3292">
                  <c:v>3183.69</c:v>
                </c:pt>
                <c:pt idx="3293">
                  <c:v>3184.6570000000002</c:v>
                </c:pt>
                <c:pt idx="3294">
                  <c:v>3185.6239999999998</c:v>
                </c:pt>
                <c:pt idx="3295">
                  <c:v>3186.59</c:v>
                </c:pt>
                <c:pt idx="3296">
                  <c:v>3187.5569999999998</c:v>
                </c:pt>
                <c:pt idx="3297">
                  <c:v>3188.5239999999999</c:v>
                </c:pt>
                <c:pt idx="3298">
                  <c:v>3189.49</c:v>
                </c:pt>
                <c:pt idx="3299">
                  <c:v>3190.4569999999999</c:v>
                </c:pt>
                <c:pt idx="3300">
                  <c:v>3191.424</c:v>
                </c:pt>
                <c:pt idx="3301">
                  <c:v>3192.3910000000001</c:v>
                </c:pt>
                <c:pt idx="3302">
                  <c:v>3193.357</c:v>
                </c:pt>
                <c:pt idx="3303">
                  <c:v>3194.3240000000001</c:v>
                </c:pt>
                <c:pt idx="3304">
                  <c:v>3195.2910000000002</c:v>
                </c:pt>
                <c:pt idx="3305">
                  <c:v>3196.2570000000001</c:v>
                </c:pt>
                <c:pt idx="3306">
                  <c:v>3197.2240000000002</c:v>
                </c:pt>
                <c:pt idx="3307">
                  <c:v>3198.1909999999998</c:v>
                </c:pt>
                <c:pt idx="3308">
                  <c:v>3199.1570000000002</c:v>
                </c:pt>
                <c:pt idx="3309">
                  <c:v>3200.1239999999998</c:v>
                </c:pt>
                <c:pt idx="3310">
                  <c:v>3201.0909999999999</c:v>
                </c:pt>
                <c:pt idx="3311">
                  <c:v>3202.058</c:v>
                </c:pt>
                <c:pt idx="3312">
                  <c:v>3203.0239999999999</c:v>
                </c:pt>
                <c:pt idx="3313">
                  <c:v>3203.991</c:v>
                </c:pt>
                <c:pt idx="3314">
                  <c:v>3204.9580000000001</c:v>
                </c:pt>
                <c:pt idx="3315">
                  <c:v>3205.924</c:v>
                </c:pt>
                <c:pt idx="3316">
                  <c:v>3206.8910000000001</c:v>
                </c:pt>
                <c:pt idx="3317">
                  <c:v>3207.8580000000002</c:v>
                </c:pt>
                <c:pt idx="3318">
                  <c:v>3208.8240000000001</c:v>
                </c:pt>
                <c:pt idx="3319">
                  <c:v>3209.7910000000002</c:v>
                </c:pt>
                <c:pt idx="3320">
                  <c:v>3210.7579999999998</c:v>
                </c:pt>
                <c:pt idx="3321">
                  <c:v>3211.7249999999999</c:v>
                </c:pt>
                <c:pt idx="3322">
                  <c:v>3212.6909999999998</c:v>
                </c:pt>
                <c:pt idx="3323">
                  <c:v>3213.6579999999999</c:v>
                </c:pt>
                <c:pt idx="3324">
                  <c:v>3214.625</c:v>
                </c:pt>
                <c:pt idx="3325">
                  <c:v>3215.5909999999999</c:v>
                </c:pt>
                <c:pt idx="3326">
                  <c:v>3216.558</c:v>
                </c:pt>
                <c:pt idx="3327">
                  <c:v>3217.5250000000001</c:v>
                </c:pt>
                <c:pt idx="3328">
                  <c:v>3218.491</c:v>
                </c:pt>
                <c:pt idx="3329">
                  <c:v>3219.4580000000001</c:v>
                </c:pt>
                <c:pt idx="3330">
                  <c:v>3220.4250000000002</c:v>
                </c:pt>
                <c:pt idx="3331">
                  <c:v>3221.3919999999998</c:v>
                </c:pt>
                <c:pt idx="3332">
                  <c:v>3222.3580000000002</c:v>
                </c:pt>
                <c:pt idx="3333">
                  <c:v>3223.3249999999998</c:v>
                </c:pt>
                <c:pt idx="3334">
                  <c:v>3224.2919999999999</c:v>
                </c:pt>
                <c:pt idx="3335">
                  <c:v>3225.2579999999998</c:v>
                </c:pt>
                <c:pt idx="3336">
                  <c:v>3226.2249999999999</c:v>
                </c:pt>
                <c:pt idx="3337">
                  <c:v>3227.192</c:v>
                </c:pt>
                <c:pt idx="3338">
                  <c:v>3228.1579999999999</c:v>
                </c:pt>
                <c:pt idx="3339">
                  <c:v>3229.125</c:v>
                </c:pt>
                <c:pt idx="3340">
                  <c:v>3230.0920000000001</c:v>
                </c:pt>
                <c:pt idx="3341">
                  <c:v>3231.0590000000002</c:v>
                </c:pt>
                <c:pt idx="3342">
                  <c:v>3232.0250000000001</c:v>
                </c:pt>
                <c:pt idx="3343">
                  <c:v>3232.9920000000002</c:v>
                </c:pt>
                <c:pt idx="3344">
                  <c:v>3233.9589999999998</c:v>
                </c:pt>
                <c:pt idx="3345">
                  <c:v>3234.9250000000002</c:v>
                </c:pt>
                <c:pt idx="3346">
                  <c:v>3235.8919999999998</c:v>
                </c:pt>
                <c:pt idx="3347">
                  <c:v>3236.8589999999999</c:v>
                </c:pt>
                <c:pt idx="3348">
                  <c:v>3237.8249999999998</c:v>
                </c:pt>
                <c:pt idx="3349">
                  <c:v>3238.7919999999999</c:v>
                </c:pt>
                <c:pt idx="3350">
                  <c:v>3239.759</c:v>
                </c:pt>
                <c:pt idx="3351">
                  <c:v>3240.7260000000001</c:v>
                </c:pt>
                <c:pt idx="3352">
                  <c:v>3241.692</c:v>
                </c:pt>
                <c:pt idx="3353">
                  <c:v>3242.6590000000001</c:v>
                </c:pt>
                <c:pt idx="3354">
                  <c:v>3243.6260000000002</c:v>
                </c:pt>
                <c:pt idx="3355">
                  <c:v>3244.5920000000001</c:v>
                </c:pt>
                <c:pt idx="3356">
                  <c:v>3245.5590000000002</c:v>
                </c:pt>
                <c:pt idx="3357">
                  <c:v>3246.5259999999998</c:v>
                </c:pt>
                <c:pt idx="3358">
                  <c:v>3247.4920000000002</c:v>
                </c:pt>
                <c:pt idx="3359">
                  <c:v>3248.4589999999998</c:v>
                </c:pt>
                <c:pt idx="3360">
                  <c:v>3249.4259999999999</c:v>
                </c:pt>
                <c:pt idx="3361">
                  <c:v>3250.393</c:v>
                </c:pt>
                <c:pt idx="3362">
                  <c:v>3251.3589999999999</c:v>
                </c:pt>
                <c:pt idx="3363">
                  <c:v>3252.326</c:v>
                </c:pt>
                <c:pt idx="3364">
                  <c:v>3253.2930000000001</c:v>
                </c:pt>
                <c:pt idx="3365">
                  <c:v>3254.259</c:v>
                </c:pt>
                <c:pt idx="3366">
                  <c:v>3255.2260000000001</c:v>
                </c:pt>
                <c:pt idx="3367">
                  <c:v>3256.1930000000002</c:v>
                </c:pt>
                <c:pt idx="3368">
                  <c:v>3257.1590000000001</c:v>
                </c:pt>
                <c:pt idx="3369">
                  <c:v>3258.1260000000002</c:v>
                </c:pt>
                <c:pt idx="3370">
                  <c:v>3259.0929999999998</c:v>
                </c:pt>
                <c:pt idx="3371">
                  <c:v>3260.06</c:v>
                </c:pt>
                <c:pt idx="3372">
                  <c:v>3261.0259999999998</c:v>
                </c:pt>
                <c:pt idx="3373">
                  <c:v>3261.9929999999999</c:v>
                </c:pt>
                <c:pt idx="3374">
                  <c:v>3262.96</c:v>
                </c:pt>
                <c:pt idx="3375">
                  <c:v>3263.9259999999999</c:v>
                </c:pt>
                <c:pt idx="3376">
                  <c:v>3264.893</c:v>
                </c:pt>
                <c:pt idx="3377">
                  <c:v>3265.86</c:v>
                </c:pt>
                <c:pt idx="3378">
                  <c:v>3266.826</c:v>
                </c:pt>
                <c:pt idx="3379">
                  <c:v>3267.7930000000001</c:v>
                </c:pt>
                <c:pt idx="3380">
                  <c:v>3268.76</c:v>
                </c:pt>
                <c:pt idx="3381">
                  <c:v>3269.7269999999999</c:v>
                </c:pt>
                <c:pt idx="3382">
                  <c:v>3270.6930000000002</c:v>
                </c:pt>
                <c:pt idx="3383">
                  <c:v>3271.66</c:v>
                </c:pt>
                <c:pt idx="3384">
                  <c:v>3272.627</c:v>
                </c:pt>
                <c:pt idx="3385">
                  <c:v>3273.5929999999998</c:v>
                </c:pt>
                <c:pt idx="3386">
                  <c:v>3274.56</c:v>
                </c:pt>
                <c:pt idx="3387">
                  <c:v>3275.527</c:v>
                </c:pt>
                <c:pt idx="3388">
                  <c:v>3276.4929999999999</c:v>
                </c:pt>
                <c:pt idx="3389">
                  <c:v>3277.46</c:v>
                </c:pt>
                <c:pt idx="3390">
                  <c:v>3278.4270000000001</c:v>
                </c:pt>
                <c:pt idx="3391">
                  <c:v>3279.3939999999998</c:v>
                </c:pt>
                <c:pt idx="3392">
                  <c:v>3280.36</c:v>
                </c:pt>
                <c:pt idx="3393">
                  <c:v>3281.3270000000002</c:v>
                </c:pt>
                <c:pt idx="3394">
                  <c:v>3282.2939999999999</c:v>
                </c:pt>
                <c:pt idx="3395">
                  <c:v>3283.26</c:v>
                </c:pt>
                <c:pt idx="3396">
                  <c:v>3284.2269999999999</c:v>
                </c:pt>
                <c:pt idx="3397">
                  <c:v>3285.194</c:v>
                </c:pt>
                <c:pt idx="3398">
                  <c:v>3286.16</c:v>
                </c:pt>
                <c:pt idx="3399">
                  <c:v>3287.127</c:v>
                </c:pt>
                <c:pt idx="3400">
                  <c:v>3288.0940000000001</c:v>
                </c:pt>
                <c:pt idx="3401">
                  <c:v>3289.0610000000001</c:v>
                </c:pt>
                <c:pt idx="3402">
                  <c:v>3290.027</c:v>
                </c:pt>
                <c:pt idx="3403">
                  <c:v>3290.9940000000001</c:v>
                </c:pt>
                <c:pt idx="3404">
                  <c:v>3291.9609999999998</c:v>
                </c:pt>
                <c:pt idx="3405">
                  <c:v>3292.9270000000001</c:v>
                </c:pt>
                <c:pt idx="3406">
                  <c:v>3293.8939999999998</c:v>
                </c:pt>
                <c:pt idx="3407">
                  <c:v>3294.8609999999999</c:v>
                </c:pt>
                <c:pt idx="3408">
                  <c:v>3295.8270000000002</c:v>
                </c:pt>
                <c:pt idx="3409">
                  <c:v>3296.7939999999999</c:v>
                </c:pt>
                <c:pt idx="3410">
                  <c:v>3297.761</c:v>
                </c:pt>
                <c:pt idx="3411">
                  <c:v>3298.7280000000001</c:v>
                </c:pt>
                <c:pt idx="3412">
                  <c:v>3299.694</c:v>
                </c:pt>
                <c:pt idx="3413">
                  <c:v>3300.6610000000001</c:v>
                </c:pt>
                <c:pt idx="3414">
                  <c:v>3301.6280000000002</c:v>
                </c:pt>
                <c:pt idx="3415">
                  <c:v>3302.5940000000001</c:v>
                </c:pt>
                <c:pt idx="3416">
                  <c:v>3303.5610000000001</c:v>
                </c:pt>
                <c:pt idx="3417">
                  <c:v>3304.5279999999998</c:v>
                </c:pt>
                <c:pt idx="3418">
                  <c:v>3305.4940000000001</c:v>
                </c:pt>
                <c:pt idx="3419">
                  <c:v>3306.4609999999998</c:v>
                </c:pt>
                <c:pt idx="3420">
                  <c:v>3307.4279999999999</c:v>
                </c:pt>
                <c:pt idx="3421">
                  <c:v>3308.395</c:v>
                </c:pt>
                <c:pt idx="3422">
                  <c:v>3309.3609999999999</c:v>
                </c:pt>
                <c:pt idx="3423">
                  <c:v>3310.328</c:v>
                </c:pt>
                <c:pt idx="3424">
                  <c:v>3311.2950000000001</c:v>
                </c:pt>
                <c:pt idx="3425">
                  <c:v>3312.261</c:v>
                </c:pt>
                <c:pt idx="3426">
                  <c:v>3313.2280000000001</c:v>
                </c:pt>
                <c:pt idx="3427">
                  <c:v>3314.1950000000002</c:v>
                </c:pt>
                <c:pt idx="3428">
                  <c:v>3315.1610000000001</c:v>
                </c:pt>
                <c:pt idx="3429">
                  <c:v>3316.1280000000002</c:v>
                </c:pt>
                <c:pt idx="3430">
                  <c:v>3317.0949999999998</c:v>
                </c:pt>
                <c:pt idx="3431">
                  <c:v>3318.0619999999999</c:v>
                </c:pt>
                <c:pt idx="3432">
                  <c:v>3319.0279999999998</c:v>
                </c:pt>
                <c:pt idx="3433">
                  <c:v>3319.9949999999999</c:v>
                </c:pt>
                <c:pt idx="3434">
                  <c:v>3320.962</c:v>
                </c:pt>
                <c:pt idx="3435">
                  <c:v>3321.9279999999999</c:v>
                </c:pt>
                <c:pt idx="3436">
                  <c:v>3322.895</c:v>
                </c:pt>
                <c:pt idx="3437">
                  <c:v>3323.8620000000001</c:v>
                </c:pt>
                <c:pt idx="3438">
                  <c:v>3324.828</c:v>
                </c:pt>
                <c:pt idx="3439">
                  <c:v>3325.7950000000001</c:v>
                </c:pt>
                <c:pt idx="3440">
                  <c:v>3326.7620000000002</c:v>
                </c:pt>
                <c:pt idx="3441">
                  <c:v>3327.7289999999998</c:v>
                </c:pt>
                <c:pt idx="3442">
                  <c:v>3328.6950000000002</c:v>
                </c:pt>
                <c:pt idx="3443">
                  <c:v>3329.6619999999998</c:v>
                </c:pt>
                <c:pt idx="3444">
                  <c:v>3330.6289999999999</c:v>
                </c:pt>
                <c:pt idx="3445">
                  <c:v>3331.5949999999998</c:v>
                </c:pt>
                <c:pt idx="3446">
                  <c:v>3332.5619999999999</c:v>
                </c:pt>
                <c:pt idx="3447">
                  <c:v>3333.529</c:v>
                </c:pt>
                <c:pt idx="3448">
                  <c:v>3334.4949999999999</c:v>
                </c:pt>
                <c:pt idx="3449">
                  <c:v>3335.462</c:v>
                </c:pt>
                <c:pt idx="3450">
                  <c:v>3336.4290000000001</c:v>
                </c:pt>
                <c:pt idx="3451">
                  <c:v>3337.3960000000002</c:v>
                </c:pt>
                <c:pt idx="3452">
                  <c:v>3338.3620000000001</c:v>
                </c:pt>
                <c:pt idx="3453">
                  <c:v>3339.3290000000002</c:v>
                </c:pt>
                <c:pt idx="3454">
                  <c:v>3340.2959999999998</c:v>
                </c:pt>
                <c:pt idx="3455">
                  <c:v>3341.2620000000002</c:v>
                </c:pt>
                <c:pt idx="3456">
                  <c:v>3342.2289999999998</c:v>
                </c:pt>
                <c:pt idx="3457">
                  <c:v>3343.1959999999999</c:v>
                </c:pt>
                <c:pt idx="3458">
                  <c:v>3344.1619999999998</c:v>
                </c:pt>
                <c:pt idx="3459">
                  <c:v>3345.1289999999999</c:v>
                </c:pt>
                <c:pt idx="3460">
                  <c:v>3346.096</c:v>
                </c:pt>
                <c:pt idx="3461">
                  <c:v>3347.0630000000001</c:v>
                </c:pt>
                <c:pt idx="3462">
                  <c:v>3348.029</c:v>
                </c:pt>
                <c:pt idx="3463">
                  <c:v>3348.9960000000001</c:v>
                </c:pt>
                <c:pt idx="3464">
                  <c:v>3349.9630000000002</c:v>
                </c:pt>
                <c:pt idx="3465">
                  <c:v>3350.9290000000001</c:v>
                </c:pt>
                <c:pt idx="3466">
                  <c:v>3351.8960000000002</c:v>
                </c:pt>
                <c:pt idx="3467">
                  <c:v>3352.8629999999998</c:v>
                </c:pt>
                <c:pt idx="3468">
                  <c:v>3353.8290000000002</c:v>
                </c:pt>
                <c:pt idx="3469">
                  <c:v>3354.7959999999998</c:v>
                </c:pt>
                <c:pt idx="3470">
                  <c:v>3355.7629999999999</c:v>
                </c:pt>
                <c:pt idx="3471">
                  <c:v>3356.73</c:v>
                </c:pt>
                <c:pt idx="3472">
                  <c:v>3357.6959999999999</c:v>
                </c:pt>
                <c:pt idx="3473">
                  <c:v>3358.663</c:v>
                </c:pt>
                <c:pt idx="3474">
                  <c:v>3359.63</c:v>
                </c:pt>
                <c:pt idx="3475">
                  <c:v>3360.596</c:v>
                </c:pt>
                <c:pt idx="3476">
                  <c:v>3361.5630000000001</c:v>
                </c:pt>
                <c:pt idx="3477">
                  <c:v>3362.53</c:v>
                </c:pt>
                <c:pt idx="3478">
                  <c:v>3363.4960000000001</c:v>
                </c:pt>
                <c:pt idx="3479">
                  <c:v>3364.4630000000002</c:v>
                </c:pt>
                <c:pt idx="3480">
                  <c:v>3365.43</c:v>
                </c:pt>
                <c:pt idx="3481">
                  <c:v>3366.3969999999999</c:v>
                </c:pt>
                <c:pt idx="3482">
                  <c:v>3367.3629999999998</c:v>
                </c:pt>
                <c:pt idx="3483">
                  <c:v>3368.33</c:v>
                </c:pt>
                <c:pt idx="3484">
                  <c:v>3369.297</c:v>
                </c:pt>
                <c:pt idx="3485">
                  <c:v>3370.2629999999999</c:v>
                </c:pt>
                <c:pt idx="3486">
                  <c:v>3371.23</c:v>
                </c:pt>
                <c:pt idx="3487">
                  <c:v>3372.1970000000001</c:v>
                </c:pt>
                <c:pt idx="3488">
                  <c:v>3373.163</c:v>
                </c:pt>
                <c:pt idx="3489">
                  <c:v>3374.13</c:v>
                </c:pt>
                <c:pt idx="3490">
                  <c:v>3375.0970000000002</c:v>
                </c:pt>
                <c:pt idx="3491">
                  <c:v>3376.0639999999999</c:v>
                </c:pt>
                <c:pt idx="3492">
                  <c:v>3377.03</c:v>
                </c:pt>
                <c:pt idx="3493">
                  <c:v>3377.9969999999998</c:v>
                </c:pt>
                <c:pt idx="3494">
                  <c:v>3378.9639999999999</c:v>
                </c:pt>
                <c:pt idx="3495">
                  <c:v>3379.93</c:v>
                </c:pt>
                <c:pt idx="3496">
                  <c:v>3380.8969999999999</c:v>
                </c:pt>
                <c:pt idx="3497">
                  <c:v>3381.864</c:v>
                </c:pt>
                <c:pt idx="3498">
                  <c:v>3382.83</c:v>
                </c:pt>
                <c:pt idx="3499">
                  <c:v>3383.797</c:v>
                </c:pt>
                <c:pt idx="3500">
                  <c:v>3384.7640000000001</c:v>
                </c:pt>
                <c:pt idx="3501">
                  <c:v>3385.7310000000002</c:v>
                </c:pt>
                <c:pt idx="3502">
                  <c:v>3386.6970000000001</c:v>
                </c:pt>
                <c:pt idx="3503">
                  <c:v>3387.6640000000002</c:v>
                </c:pt>
                <c:pt idx="3504">
                  <c:v>3388.6309999999999</c:v>
                </c:pt>
                <c:pt idx="3505">
                  <c:v>3389.5970000000002</c:v>
                </c:pt>
                <c:pt idx="3506">
                  <c:v>3390.5639999999999</c:v>
                </c:pt>
                <c:pt idx="3507">
                  <c:v>3391.5309999999999</c:v>
                </c:pt>
                <c:pt idx="3508">
                  <c:v>3392.4969999999998</c:v>
                </c:pt>
                <c:pt idx="3509">
                  <c:v>3393.4639999999999</c:v>
                </c:pt>
                <c:pt idx="3510">
                  <c:v>3394.431</c:v>
                </c:pt>
                <c:pt idx="3511">
                  <c:v>3395.3980000000001</c:v>
                </c:pt>
                <c:pt idx="3512">
                  <c:v>3396.364</c:v>
                </c:pt>
                <c:pt idx="3513">
                  <c:v>3397.3310000000001</c:v>
                </c:pt>
                <c:pt idx="3514">
                  <c:v>3398.2979999999998</c:v>
                </c:pt>
                <c:pt idx="3515">
                  <c:v>3399.2640000000001</c:v>
                </c:pt>
                <c:pt idx="3516">
                  <c:v>3400.2310000000002</c:v>
                </c:pt>
                <c:pt idx="3517">
                  <c:v>3401.1979999999999</c:v>
                </c:pt>
                <c:pt idx="3518">
                  <c:v>3402.1640000000002</c:v>
                </c:pt>
                <c:pt idx="3519">
                  <c:v>3403.1309999999999</c:v>
                </c:pt>
                <c:pt idx="3520">
                  <c:v>3404.098</c:v>
                </c:pt>
                <c:pt idx="3521">
                  <c:v>3405.0650000000001</c:v>
                </c:pt>
                <c:pt idx="3522">
                  <c:v>3406.0309999999999</c:v>
                </c:pt>
                <c:pt idx="3523">
                  <c:v>3406.998</c:v>
                </c:pt>
                <c:pt idx="3524">
                  <c:v>3407.9650000000001</c:v>
                </c:pt>
                <c:pt idx="3525">
                  <c:v>3408.931</c:v>
                </c:pt>
                <c:pt idx="3526">
                  <c:v>3409.8980000000001</c:v>
                </c:pt>
                <c:pt idx="3527">
                  <c:v>3410.8649999999998</c:v>
                </c:pt>
                <c:pt idx="3528">
                  <c:v>3411.8310000000001</c:v>
                </c:pt>
                <c:pt idx="3529">
                  <c:v>3412.7979999999998</c:v>
                </c:pt>
                <c:pt idx="3530">
                  <c:v>3413.7649999999999</c:v>
                </c:pt>
                <c:pt idx="3531">
                  <c:v>3414.732</c:v>
                </c:pt>
                <c:pt idx="3532">
                  <c:v>3415.6979999999999</c:v>
                </c:pt>
                <c:pt idx="3533">
                  <c:v>3416.665</c:v>
                </c:pt>
                <c:pt idx="3534">
                  <c:v>3417.6320000000001</c:v>
                </c:pt>
                <c:pt idx="3535">
                  <c:v>3418.598</c:v>
                </c:pt>
                <c:pt idx="3536">
                  <c:v>3419.5650000000001</c:v>
                </c:pt>
                <c:pt idx="3537">
                  <c:v>3420.5320000000002</c:v>
                </c:pt>
                <c:pt idx="3538">
                  <c:v>3421.498</c:v>
                </c:pt>
                <c:pt idx="3539">
                  <c:v>3422.4650000000001</c:v>
                </c:pt>
                <c:pt idx="3540">
                  <c:v>3423.4319999999998</c:v>
                </c:pt>
                <c:pt idx="3541">
                  <c:v>3424.3989999999999</c:v>
                </c:pt>
                <c:pt idx="3542">
                  <c:v>3425.3649999999998</c:v>
                </c:pt>
                <c:pt idx="3543">
                  <c:v>3426.3319999999999</c:v>
                </c:pt>
                <c:pt idx="3544">
                  <c:v>3427.299</c:v>
                </c:pt>
                <c:pt idx="3545">
                  <c:v>3428.2649999999999</c:v>
                </c:pt>
                <c:pt idx="3546">
                  <c:v>3429.232</c:v>
                </c:pt>
                <c:pt idx="3547">
                  <c:v>3430.1990000000001</c:v>
                </c:pt>
                <c:pt idx="3548">
                  <c:v>3431.165</c:v>
                </c:pt>
                <c:pt idx="3549">
                  <c:v>3432.1320000000001</c:v>
                </c:pt>
                <c:pt idx="3550">
                  <c:v>3433.0990000000002</c:v>
                </c:pt>
                <c:pt idx="3551">
                  <c:v>3434.0659999999998</c:v>
                </c:pt>
                <c:pt idx="3552">
                  <c:v>3435.0320000000002</c:v>
                </c:pt>
                <c:pt idx="3553">
                  <c:v>3435.9989999999998</c:v>
                </c:pt>
                <c:pt idx="3554">
                  <c:v>3436.9659999999999</c:v>
                </c:pt>
                <c:pt idx="3555">
                  <c:v>3437.9319999999998</c:v>
                </c:pt>
                <c:pt idx="3556">
                  <c:v>3438.8989999999999</c:v>
                </c:pt>
                <c:pt idx="3557">
                  <c:v>3439.866</c:v>
                </c:pt>
                <c:pt idx="3558">
                  <c:v>3440.8319999999999</c:v>
                </c:pt>
                <c:pt idx="3559">
                  <c:v>3441.799</c:v>
                </c:pt>
                <c:pt idx="3560">
                  <c:v>3442.7660000000001</c:v>
                </c:pt>
                <c:pt idx="3561">
                  <c:v>3443.7330000000002</c:v>
                </c:pt>
                <c:pt idx="3562">
                  <c:v>3444.6990000000001</c:v>
                </c:pt>
                <c:pt idx="3563">
                  <c:v>3445.6660000000002</c:v>
                </c:pt>
                <c:pt idx="3564">
                  <c:v>3446.6329999999998</c:v>
                </c:pt>
                <c:pt idx="3565">
                  <c:v>3447.5990000000002</c:v>
                </c:pt>
                <c:pt idx="3566">
                  <c:v>3448.5659999999998</c:v>
                </c:pt>
                <c:pt idx="3567">
                  <c:v>3449.5329999999999</c:v>
                </c:pt>
                <c:pt idx="3568">
                  <c:v>3450.4989999999998</c:v>
                </c:pt>
                <c:pt idx="3569">
                  <c:v>3451.4659999999999</c:v>
                </c:pt>
                <c:pt idx="3570">
                  <c:v>3452.433</c:v>
                </c:pt>
                <c:pt idx="3571">
                  <c:v>3453.4</c:v>
                </c:pt>
                <c:pt idx="3572">
                  <c:v>3454.366</c:v>
                </c:pt>
                <c:pt idx="3573">
                  <c:v>3455.3330000000001</c:v>
                </c:pt>
                <c:pt idx="3574">
                  <c:v>3456.3</c:v>
                </c:pt>
                <c:pt idx="3575">
                  <c:v>3457.2660000000001</c:v>
                </c:pt>
                <c:pt idx="3576">
                  <c:v>3458.2330000000002</c:v>
                </c:pt>
                <c:pt idx="3577">
                  <c:v>3459.2</c:v>
                </c:pt>
                <c:pt idx="3578">
                  <c:v>3460.1660000000002</c:v>
                </c:pt>
                <c:pt idx="3579">
                  <c:v>3461.1329999999998</c:v>
                </c:pt>
                <c:pt idx="3580">
                  <c:v>3462.1</c:v>
                </c:pt>
                <c:pt idx="3581">
                  <c:v>3463.067</c:v>
                </c:pt>
                <c:pt idx="3582">
                  <c:v>3464.0329999999999</c:v>
                </c:pt>
                <c:pt idx="3583">
                  <c:v>3465</c:v>
                </c:pt>
                <c:pt idx="3584">
                  <c:v>3465.9670000000001</c:v>
                </c:pt>
                <c:pt idx="3585">
                  <c:v>3466.933</c:v>
                </c:pt>
                <c:pt idx="3586">
                  <c:v>3467.9</c:v>
                </c:pt>
                <c:pt idx="3587">
                  <c:v>3468.8670000000002</c:v>
                </c:pt>
                <c:pt idx="3588">
                  <c:v>3469.8330000000001</c:v>
                </c:pt>
                <c:pt idx="3589">
                  <c:v>3470.8</c:v>
                </c:pt>
                <c:pt idx="3590">
                  <c:v>3471.7669999999998</c:v>
                </c:pt>
                <c:pt idx="3591">
                  <c:v>3472.7339999999999</c:v>
                </c:pt>
                <c:pt idx="3592">
                  <c:v>3473.7</c:v>
                </c:pt>
                <c:pt idx="3593">
                  <c:v>3474.6669999999999</c:v>
                </c:pt>
                <c:pt idx="3594">
                  <c:v>3475.634</c:v>
                </c:pt>
                <c:pt idx="3595">
                  <c:v>3476.6</c:v>
                </c:pt>
                <c:pt idx="3596">
                  <c:v>3477.567</c:v>
                </c:pt>
                <c:pt idx="3597">
                  <c:v>3478.5340000000001</c:v>
                </c:pt>
                <c:pt idx="3598">
                  <c:v>3479.5</c:v>
                </c:pt>
                <c:pt idx="3599">
                  <c:v>3480.4670000000001</c:v>
                </c:pt>
                <c:pt idx="3600">
                  <c:v>3481.4340000000002</c:v>
                </c:pt>
                <c:pt idx="3601">
                  <c:v>3482.4009999999998</c:v>
                </c:pt>
                <c:pt idx="3602">
                  <c:v>3483.3670000000002</c:v>
                </c:pt>
                <c:pt idx="3603">
                  <c:v>3484.3339999999998</c:v>
                </c:pt>
                <c:pt idx="3604">
                  <c:v>3485.3009999999999</c:v>
                </c:pt>
                <c:pt idx="3605">
                  <c:v>3486.2669999999998</c:v>
                </c:pt>
                <c:pt idx="3606">
                  <c:v>3487.2339999999999</c:v>
                </c:pt>
                <c:pt idx="3607">
                  <c:v>3488.201</c:v>
                </c:pt>
                <c:pt idx="3608">
                  <c:v>3489.1669999999999</c:v>
                </c:pt>
                <c:pt idx="3609">
                  <c:v>3490.134</c:v>
                </c:pt>
                <c:pt idx="3610">
                  <c:v>3491.1010000000001</c:v>
                </c:pt>
                <c:pt idx="3611">
                  <c:v>3492.0680000000002</c:v>
                </c:pt>
                <c:pt idx="3612">
                  <c:v>3493.0340000000001</c:v>
                </c:pt>
                <c:pt idx="3613">
                  <c:v>3494.0010000000002</c:v>
                </c:pt>
                <c:pt idx="3614">
                  <c:v>3494.9679999999998</c:v>
                </c:pt>
                <c:pt idx="3615">
                  <c:v>3495.9340000000002</c:v>
                </c:pt>
                <c:pt idx="3616">
                  <c:v>3496.9009999999998</c:v>
                </c:pt>
                <c:pt idx="3617">
                  <c:v>3497.8679999999999</c:v>
                </c:pt>
                <c:pt idx="3618">
                  <c:v>3498.8339999999998</c:v>
                </c:pt>
                <c:pt idx="3619">
                  <c:v>3499.8009999999999</c:v>
                </c:pt>
                <c:pt idx="3620">
                  <c:v>3500.768</c:v>
                </c:pt>
                <c:pt idx="3621">
                  <c:v>3501.7350000000001</c:v>
                </c:pt>
                <c:pt idx="3622">
                  <c:v>3502.701</c:v>
                </c:pt>
                <c:pt idx="3623">
                  <c:v>3503.6680000000001</c:v>
                </c:pt>
                <c:pt idx="3624">
                  <c:v>3504.6350000000002</c:v>
                </c:pt>
                <c:pt idx="3625">
                  <c:v>3505.6010000000001</c:v>
                </c:pt>
                <c:pt idx="3626">
                  <c:v>3506.5680000000002</c:v>
                </c:pt>
                <c:pt idx="3627">
                  <c:v>3507.5349999999999</c:v>
                </c:pt>
                <c:pt idx="3628">
                  <c:v>3508.5010000000002</c:v>
                </c:pt>
                <c:pt idx="3629">
                  <c:v>3509.4679999999998</c:v>
                </c:pt>
                <c:pt idx="3630">
                  <c:v>3510.4349999999999</c:v>
                </c:pt>
                <c:pt idx="3631">
                  <c:v>3511.402</c:v>
                </c:pt>
                <c:pt idx="3632">
                  <c:v>3512.3679999999999</c:v>
                </c:pt>
                <c:pt idx="3633">
                  <c:v>3513.335</c:v>
                </c:pt>
                <c:pt idx="3634">
                  <c:v>3514.3020000000001</c:v>
                </c:pt>
                <c:pt idx="3635">
                  <c:v>3515.268</c:v>
                </c:pt>
                <c:pt idx="3636">
                  <c:v>3516.2350000000001</c:v>
                </c:pt>
                <c:pt idx="3637">
                  <c:v>3517.2020000000002</c:v>
                </c:pt>
                <c:pt idx="3638">
                  <c:v>3518.1680000000001</c:v>
                </c:pt>
                <c:pt idx="3639">
                  <c:v>3519.1350000000002</c:v>
                </c:pt>
                <c:pt idx="3640">
                  <c:v>3520.1019999999999</c:v>
                </c:pt>
                <c:pt idx="3641">
                  <c:v>3521.069</c:v>
                </c:pt>
                <c:pt idx="3642">
                  <c:v>3522.0349999999999</c:v>
                </c:pt>
                <c:pt idx="3643">
                  <c:v>3523.002</c:v>
                </c:pt>
                <c:pt idx="3644">
                  <c:v>3523.9690000000001</c:v>
                </c:pt>
                <c:pt idx="3645">
                  <c:v>3524.9349999999999</c:v>
                </c:pt>
                <c:pt idx="3646">
                  <c:v>3525.902</c:v>
                </c:pt>
                <c:pt idx="3647">
                  <c:v>3526.8690000000001</c:v>
                </c:pt>
                <c:pt idx="3648">
                  <c:v>3527.835</c:v>
                </c:pt>
                <c:pt idx="3649">
                  <c:v>3528.8020000000001</c:v>
                </c:pt>
                <c:pt idx="3650">
                  <c:v>3529.7689999999998</c:v>
                </c:pt>
                <c:pt idx="3651">
                  <c:v>3530.7359999999999</c:v>
                </c:pt>
                <c:pt idx="3652">
                  <c:v>3531.7020000000002</c:v>
                </c:pt>
                <c:pt idx="3653">
                  <c:v>3532.6689999999999</c:v>
                </c:pt>
                <c:pt idx="3654">
                  <c:v>3533.636</c:v>
                </c:pt>
                <c:pt idx="3655">
                  <c:v>3534.6019999999999</c:v>
                </c:pt>
                <c:pt idx="3656">
                  <c:v>3535.569</c:v>
                </c:pt>
                <c:pt idx="3657">
                  <c:v>3536.5360000000001</c:v>
                </c:pt>
                <c:pt idx="3658">
                  <c:v>3537.502</c:v>
                </c:pt>
                <c:pt idx="3659">
                  <c:v>3538.4690000000001</c:v>
                </c:pt>
                <c:pt idx="3660">
                  <c:v>3539.4360000000001</c:v>
                </c:pt>
                <c:pt idx="3661">
                  <c:v>3540.4029999999998</c:v>
                </c:pt>
                <c:pt idx="3662">
                  <c:v>3541.3690000000001</c:v>
                </c:pt>
                <c:pt idx="3663">
                  <c:v>3542.3359999999998</c:v>
                </c:pt>
                <c:pt idx="3664">
                  <c:v>3543.3029999999999</c:v>
                </c:pt>
                <c:pt idx="3665">
                  <c:v>3544.2689999999998</c:v>
                </c:pt>
                <c:pt idx="3666">
                  <c:v>3545.2359999999999</c:v>
                </c:pt>
                <c:pt idx="3667">
                  <c:v>3546.203</c:v>
                </c:pt>
                <c:pt idx="3668">
                  <c:v>3547.1689999999999</c:v>
                </c:pt>
                <c:pt idx="3669">
                  <c:v>3548.136</c:v>
                </c:pt>
                <c:pt idx="3670">
                  <c:v>3549.1030000000001</c:v>
                </c:pt>
                <c:pt idx="3671">
                  <c:v>3550.07</c:v>
                </c:pt>
                <c:pt idx="3672">
                  <c:v>3551.0360000000001</c:v>
                </c:pt>
                <c:pt idx="3673">
                  <c:v>3552.0030000000002</c:v>
                </c:pt>
                <c:pt idx="3674">
                  <c:v>3552.97</c:v>
                </c:pt>
                <c:pt idx="3675">
                  <c:v>3553.9360000000001</c:v>
                </c:pt>
                <c:pt idx="3676">
                  <c:v>3554.9029999999998</c:v>
                </c:pt>
                <c:pt idx="3677">
                  <c:v>3555.87</c:v>
                </c:pt>
                <c:pt idx="3678">
                  <c:v>3556.8359999999998</c:v>
                </c:pt>
                <c:pt idx="3679">
                  <c:v>3557.8029999999999</c:v>
                </c:pt>
                <c:pt idx="3680">
                  <c:v>3558.77</c:v>
                </c:pt>
                <c:pt idx="3681">
                  <c:v>3559.7370000000001</c:v>
                </c:pt>
                <c:pt idx="3682">
                  <c:v>3560.703</c:v>
                </c:pt>
                <c:pt idx="3683">
                  <c:v>3561.67</c:v>
                </c:pt>
                <c:pt idx="3684">
                  <c:v>3562.6370000000002</c:v>
                </c:pt>
                <c:pt idx="3685">
                  <c:v>3563.6030000000001</c:v>
                </c:pt>
                <c:pt idx="3686">
                  <c:v>3564.57</c:v>
                </c:pt>
                <c:pt idx="3687">
                  <c:v>3565.5369999999998</c:v>
                </c:pt>
                <c:pt idx="3688">
                  <c:v>3566.5030000000002</c:v>
                </c:pt>
                <c:pt idx="3689">
                  <c:v>3567.47</c:v>
                </c:pt>
                <c:pt idx="3690">
                  <c:v>3568.4369999999999</c:v>
                </c:pt>
                <c:pt idx="3691">
                  <c:v>3569.404</c:v>
                </c:pt>
                <c:pt idx="3692">
                  <c:v>3570.37</c:v>
                </c:pt>
                <c:pt idx="3693">
                  <c:v>3571.337</c:v>
                </c:pt>
                <c:pt idx="3694">
                  <c:v>3572.3040000000001</c:v>
                </c:pt>
                <c:pt idx="3695">
                  <c:v>3573.27</c:v>
                </c:pt>
                <c:pt idx="3696">
                  <c:v>3574.2370000000001</c:v>
                </c:pt>
                <c:pt idx="3697">
                  <c:v>3575.2040000000002</c:v>
                </c:pt>
                <c:pt idx="3698">
                  <c:v>3576.17</c:v>
                </c:pt>
                <c:pt idx="3699">
                  <c:v>3577.1370000000002</c:v>
                </c:pt>
                <c:pt idx="3700">
                  <c:v>3578.1039999999998</c:v>
                </c:pt>
                <c:pt idx="3701">
                  <c:v>3579.0709999999999</c:v>
                </c:pt>
                <c:pt idx="3702">
                  <c:v>3580.0369999999998</c:v>
                </c:pt>
                <c:pt idx="3703">
                  <c:v>3581.0039999999999</c:v>
                </c:pt>
                <c:pt idx="3704">
                  <c:v>3581.971</c:v>
                </c:pt>
                <c:pt idx="3705">
                  <c:v>3582.9369999999999</c:v>
                </c:pt>
                <c:pt idx="3706">
                  <c:v>3583.904</c:v>
                </c:pt>
                <c:pt idx="3707">
                  <c:v>3584.8710000000001</c:v>
                </c:pt>
                <c:pt idx="3708">
                  <c:v>3585.837</c:v>
                </c:pt>
                <c:pt idx="3709">
                  <c:v>3586.8040000000001</c:v>
                </c:pt>
                <c:pt idx="3710">
                  <c:v>3587.7710000000002</c:v>
                </c:pt>
                <c:pt idx="3711">
                  <c:v>3588.7379999999998</c:v>
                </c:pt>
                <c:pt idx="3712">
                  <c:v>3589.7040000000002</c:v>
                </c:pt>
                <c:pt idx="3713">
                  <c:v>3590.6709999999998</c:v>
                </c:pt>
                <c:pt idx="3714">
                  <c:v>3591.6379999999999</c:v>
                </c:pt>
                <c:pt idx="3715">
                  <c:v>3592.6039999999998</c:v>
                </c:pt>
                <c:pt idx="3716">
                  <c:v>3593.5709999999999</c:v>
                </c:pt>
                <c:pt idx="3717">
                  <c:v>3594.538</c:v>
                </c:pt>
                <c:pt idx="3718">
                  <c:v>3595.5039999999999</c:v>
                </c:pt>
                <c:pt idx="3719">
                  <c:v>3596.471</c:v>
                </c:pt>
                <c:pt idx="3720">
                  <c:v>3597.4380000000001</c:v>
                </c:pt>
                <c:pt idx="3721">
                  <c:v>3598.4050000000002</c:v>
                </c:pt>
                <c:pt idx="3722">
                  <c:v>3599.3710000000001</c:v>
                </c:pt>
                <c:pt idx="3723">
                  <c:v>3600.3380000000002</c:v>
                </c:pt>
                <c:pt idx="3724">
                  <c:v>3601.3049999999998</c:v>
                </c:pt>
                <c:pt idx="3725">
                  <c:v>3602.2710000000002</c:v>
                </c:pt>
                <c:pt idx="3726">
                  <c:v>3603.2379999999998</c:v>
                </c:pt>
                <c:pt idx="3727">
                  <c:v>3604.2049999999999</c:v>
                </c:pt>
                <c:pt idx="3728">
                  <c:v>3605.1709999999998</c:v>
                </c:pt>
                <c:pt idx="3729">
                  <c:v>3606.1379999999999</c:v>
                </c:pt>
                <c:pt idx="3730">
                  <c:v>3607.105</c:v>
                </c:pt>
                <c:pt idx="3731">
                  <c:v>3608.0720000000001</c:v>
                </c:pt>
                <c:pt idx="3732">
                  <c:v>3609.038</c:v>
                </c:pt>
                <c:pt idx="3733">
                  <c:v>3610.0050000000001</c:v>
                </c:pt>
                <c:pt idx="3734">
                  <c:v>3610.9720000000002</c:v>
                </c:pt>
                <c:pt idx="3735">
                  <c:v>3611.9380000000001</c:v>
                </c:pt>
                <c:pt idx="3736">
                  <c:v>3612.9050000000002</c:v>
                </c:pt>
                <c:pt idx="3737">
                  <c:v>3613.8719999999998</c:v>
                </c:pt>
                <c:pt idx="3738">
                  <c:v>3614.8380000000002</c:v>
                </c:pt>
                <c:pt idx="3739">
                  <c:v>3615.8049999999998</c:v>
                </c:pt>
                <c:pt idx="3740">
                  <c:v>3616.7719999999999</c:v>
                </c:pt>
                <c:pt idx="3741">
                  <c:v>3617.739</c:v>
                </c:pt>
                <c:pt idx="3742">
                  <c:v>3618.7049999999999</c:v>
                </c:pt>
                <c:pt idx="3743">
                  <c:v>3619.672</c:v>
                </c:pt>
                <c:pt idx="3744">
                  <c:v>3620.6390000000001</c:v>
                </c:pt>
                <c:pt idx="3745">
                  <c:v>3621.605</c:v>
                </c:pt>
                <c:pt idx="3746">
                  <c:v>3622.5720000000001</c:v>
                </c:pt>
                <c:pt idx="3747">
                  <c:v>3623.5390000000002</c:v>
                </c:pt>
                <c:pt idx="3748">
                  <c:v>3624.5050000000001</c:v>
                </c:pt>
                <c:pt idx="3749">
                  <c:v>3625.4720000000002</c:v>
                </c:pt>
                <c:pt idx="3750">
                  <c:v>3626.4389999999999</c:v>
                </c:pt>
                <c:pt idx="3751">
                  <c:v>3627.4059999999999</c:v>
                </c:pt>
                <c:pt idx="3752">
                  <c:v>3628.3719999999998</c:v>
                </c:pt>
                <c:pt idx="3753">
                  <c:v>3629.3389999999999</c:v>
                </c:pt>
                <c:pt idx="3754">
                  <c:v>3630.306</c:v>
                </c:pt>
                <c:pt idx="3755">
                  <c:v>3631.2719999999999</c:v>
                </c:pt>
                <c:pt idx="3756">
                  <c:v>3632.239</c:v>
                </c:pt>
                <c:pt idx="3757">
                  <c:v>3633.2060000000001</c:v>
                </c:pt>
                <c:pt idx="3758">
                  <c:v>3634.172</c:v>
                </c:pt>
                <c:pt idx="3759">
                  <c:v>3635.1390000000001</c:v>
                </c:pt>
                <c:pt idx="3760">
                  <c:v>3636.1060000000002</c:v>
                </c:pt>
                <c:pt idx="3761">
                  <c:v>3637.0729999999999</c:v>
                </c:pt>
                <c:pt idx="3762">
                  <c:v>3638.0390000000002</c:v>
                </c:pt>
                <c:pt idx="3763">
                  <c:v>3639.0059999999999</c:v>
                </c:pt>
                <c:pt idx="3764">
                  <c:v>3639.973</c:v>
                </c:pt>
                <c:pt idx="3765">
                  <c:v>3640.9389999999999</c:v>
                </c:pt>
                <c:pt idx="3766">
                  <c:v>3641.9059999999999</c:v>
                </c:pt>
                <c:pt idx="3767">
                  <c:v>3642.873</c:v>
                </c:pt>
                <c:pt idx="3768">
                  <c:v>3643.8389999999999</c:v>
                </c:pt>
                <c:pt idx="3769">
                  <c:v>3644.806</c:v>
                </c:pt>
                <c:pt idx="3770">
                  <c:v>3645.7730000000001</c:v>
                </c:pt>
                <c:pt idx="3771">
                  <c:v>3646.74</c:v>
                </c:pt>
                <c:pt idx="3772">
                  <c:v>3647.7060000000001</c:v>
                </c:pt>
                <c:pt idx="3773">
                  <c:v>3648.6729999999998</c:v>
                </c:pt>
                <c:pt idx="3774">
                  <c:v>3649.64</c:v>
                </c:pt>
                <c:pt idx="3775">
                  <c:v>3650.6060000000002</c:v>
                </c:pt>
                <c:pt idx="3776">
                  <c:v>3651.5729999999999</c:v>
                </c:pt>
                <c:pt idx="3777">
                  <c:v>3652.54</c:v>
                </c:pt>
                <c:pt idx="3778">
                  <c:v>3653.5059999999999</c:v>
                </c:pt>
                <c:pt idx="3779">
                  <c:v>3654.473</c:v>
                </c:pt>
                <c:pt idx="3780">
                  <c:v>3655.44</c:v>
                </c:pt>
                <c:pt idx="3781">
                  <c:v>3656.4070000000002</c:v>
                </c:pt>
                <c:pt idx="3782">
                  <c:v>3657.373</c:v>
                </c:pt>
                <c:pt idx="3783">
                  <c:v>3658.34</c:v>
                </c:pt>
                <c:pt idx="3784">
                  <c:v>3659.3069999999998</c:v>
                </c:pt>
                <c:pt idx="3785">
                  <c:v>3660.2730000000001</c:v>
                </c:pt>
                <c:pt idx="3786">
                  <c:v>3661.24</c:v>
                </c:pt>
                <c:pt idx="3787">
                  <c:v>3662.2069999999999</c:v>
                </c:pt>
                <c:pt idx="3788">
                  <c:v>3663.1729999999998</c:v>
                </c:pt>
                <c:pt idx="3789">
                  <c:v>3664.14</c:v>
                </c:pt>
                <c:pt idx="3790">
                  <c:v>3665.107</c:v>
                </c:pt>
                <c:pt idx="3791">
                  <c:v>3666.0740000000001</c:v>
                </c:pt>
                <c:pt idx="3792">
                  <c:v>3667.04</c:v>
                </c:pt>
                <c:pt idx="3793">
                  <c:v>3668.0070000000001</c:v>
                </c:pt>
                <c:pt idx="3794">
                  <c:v>3668.9740000000002</c:v>
                </c:pt>
                <c:pt idx="3795">
                  <c:v>3669.94</c:v>
                </c:pt>
                <c:pt idx="3796">
                  <c:v>3670.9070000000002</c:v>
                </c:pt>
                <c:pt idx="3797">
                  <c:v>3671.8739999999998</c:v>
                </c:pt>
                <c:pt idx="3798">
                  <c:v>3672.84</c:v>
                </c:pt>
                <c:pt idx="3799">
                  <c:v>3673.8069999999998</c:v>
                </c:pt>
                <c:pt idx="3800">
                  <c:v>3674.7739999999999</c:v>
                </c:pt>
                <c:pt idx="3801">
                  <c:v>3675.741</c:v>
                </c:pt>
                <c:pt idx="3802">
                  <c:v>3676.7069999999999</c:v>
                </c:pt>
                <c:pt idx="3803">
                  <c:v>3677.674</c:v>
                </c:pt>
                <c:pt idx="3804">
                  <c:v>3678.6410000000001</c:v>
                </c:pt>
                <c:pt idx="3805">
                  <c:v>3679.607</c:v>
                </c:pt>
                <c:pt idx="3806">
                  <c:v>3680.5740000000001</c:v>
                </c:pt>
                <c:pt idx="3807">
                  <c:v>3681.5410000000002</c:v>
                </c:pt>
                <c:pt idx="3808">
                  <c:v>3682.5070000000001</c:v>
                </c:pt>
                <c:pt idx="3809">
                  <c:v>3683.4740000000002</c:v>
                </c:pt>
                <c:pt idx="3810">
                  <c:v>3684.4409999999998</c:v>
                </c:pt>
                <c:pt idx="3811">
                  <c:v>3685.4079999999999</c:v>
                </c:pt>
                <c:pt idx="3812">
                  <c:v>3686.3739999999998</c:v>
                </c:pt>
                <c:pt idx="3813">
                  <c:v>3687.3409999999999</c:v>
                </c:pt>
                <c:pt idx="3814">
                  <c:v>3688.308</c:v>
                </c:pt>
                <c:pt idx="3815">
                  <c:v>3689.2739999999999</c:v>
                </c:pt>
                <c:pt idx="3816">
                  <c:v>3690.241</c:v>
                </c:pt>
                <c:pt idx="3817">
                  <c:v>3691.2080000000001</c:v>
                </c:pt>
                <c:pt idx="3818">
                  <c:v>3692.174</c:v>
                </c:pt>
                <c:pt idx="3819">
                  <c:v>3693.1410000000001</c:v>
                </c:pt>
                <c:pt idx="3820">
                  <c:v>3694.1080000000002</c:v>
                </c:pt>
                <c:pt idx="3821">
                  <c:v>3695.0749999999998</c:v>
                </c:pt>
                <c:pt idx="3822">
                  <c:v>3696.0410000000002</c:v>
                </c:pt>
                <c:pt idx="3823">
                  <c:v>3697.0079999999998</c:v>
                </c:pt>
                <c:pt idx="3824">
                  <c:v>3697.9749999999999</c:v>
                </c:pt>
                <c:pt idx="3825">
                  <c:v>3698.9409999999998</c:v>
                </c:pt>
                <c:pt idx="3826">
                  <c:v>3699.9079999999999</c:v>
                </c:pt>
                <c:pt idx="3827">
                  <c:v>3700.875</c:v>
                </c:pt>
                <c:pt idx="3828">
                  <c:v>3701.8409999999999</c:v>
                </c:pt>
                <c:pt idx="3829">
                  <c:v>3702.808</c:v>
                </c:pt>
                <c:pt idx="3830">
                  <c:v>3703.7750000000001</c:v>
                </c:pt>
                <c:pt idx="3831">
                  <c:v>3704.7420000000002</c:v>
                </c:pt>
                <c:pt idx="3832">
                  <c:v>3705.7080000000001</c:v>
                </c:pt>
                <c:pt idx="3833">
                  <c:v>3706.6750000000002</c:v>
                </c:pt>
                <c:pt idx="3834">
                  <c:v>3707.6419999999998</c:v>
                </c:pt>
                <c:pt idx="3835">
                  <c:v>3708.6080000000002</c:v>
                </c:pt>
                <c:pt idx="3836">
                  <c:v>3709.5749999999998</c:v>
                </c:pt>
                <c:pt idx="3837">
                  <c:v>3710.5419999999999</c:v>
                </c:pt>
                <c:pt idx="3838">
                  <c:v>3711.5079999999998</c:v>
                </c:pt>
                <c:pt idx="3839">
                  <c:v>3712.4749999999999</c:v>
                </c:pt>
                <c:pt idx="3840">
                  <c:v>3713.442</c:v>
                </c:pt>
                <c:pt idx="3841">
                  <c:v>3714.4090000000001</c:v>
                </c:pt>
                <c:pt idx="3842">
                  <c:v>3715.375</c:v>
                </c:pt>
                <c:pt idx="3843">
                  <c:v>3716.3420000000001</c:v>
                </c:pt>
                <c:pt idx="3844">
                  <c:v>3717.3090000000002</c:v>
                </c:pt>
                <c:pt idx="3845">
                  <c:v>3718.2750000000001</c:v>
                </c:pt>
                <c:pt idx="3846">
                  <c:v>3719.2420000000002</c:v>
                </c:pt>
                <c:pt idx="3847">
                  <c:v>3720.2089999999998</c:v>
                </c:pt>
                <c:pt idx="3848">
                  <c:v>3721.1750000000002</c:v>
                </c:pt>
                <c:pt idx="3849">
                  <c:v>3722.1419999999998</c:v>
                </c:pt>
                <c:pt idx="3850">
                  <c:v>3723.1089999999999</c:v>
                </c:pt>
                <c:pt idx="3851">
                  <c:v>3724.076</c:v>
                </c:pt>
                <c:pt idx="3852">
                  <c:v>3725.0419999999999</c:v>
                </c:pt>
                <c:pt idx="3853">
                  <c:v>3726.009</c:v>
                </c:pt>
                <c:pt idx="3854">
                  <c:v>3726.9760000000001</c:v>
                </c:pt>
                <c:pt idx="3855">
                  <c:v>3727.942</c:v>
                </c:pt>
                <c:pt idx="3856">
                  <c:v>3728.9090000000001</c:v>
                </c:pt>
                <c:pt idx="3857">
                  <c:v>3729.8760000000002</c:v>
                </c:pt>
                <c:pt idx="3858">
                  <c:v>3730.8420000000001</c:v>
                </c:pt>
                <c:pt idx="3859">
                  <c:v>3731.8090000000002</c:v>
                </c:pt>
                <c:pt idx="3860">
                  <c:v>3732.7759999999998</c:v>
                </c:pt>
                <c:pt idx="3861">
                  <c:v>3733.7429999999999</c:v>
                </c:pt>
                <c:pt idx="3862">
                  <c:v>3734.7089999999998</c:v>
                </c:pt>
                <c:pt idx="3863">
                  <c:v>3735.6759999999999</c:v>
                </c:pt>
                <c:pt idx="3864">
                  <c:v>3736.643</c:v>
                </c:pt>
                <c:pt idx="3865">
                  <c:v>3737.6089999999999</c:v>
                </c:pt>
                <c:pt idx="3866">
                  <c:v>3738.576</c:v>
                </c:pt>
                <c:pt idx="3867">
                  <c:v>3739.5430000000001</c:v>
                </c:pt>
                <c:pt idx="3868">
                  <c:v>3740.509</c:v>
                </c:pt>
                <c:pt idx="3869">
                  <c:v>3741.4760000000001</c:v>
                </c:pt>
                <c:pt idx="3870">
                  <c:v>3742.4430000000002</c:v>
                </c:pt>
                <c:pt idx="3871">
                  <c:v>3743.41</c:v>
                </c:pt>
                <c:pt idx="3872">
                  <c:v>3744.3760000000002</c:v>
                </c:pt>
                <c:pt idx="3873">
                  <c:v>3745.3429999999998</c:v>
                </c:pt>
                <c:pt idx="3874">
                  <c:v>3746.31</c:v>
                </c:pt>
                <c:pt idx="3875">
                  <c:v>3747.2759999999998</c:v>
                </c:pt>
                <c:pt idx="3876">
                  <c:v>3748.2429999999999</c:v>
                </c:pt>
                <c:pt idx="3877">
                  <c:v>3749.21</c:v>
                </c:pt>
                <c:pt idx="3878">
                  <c:v>3750.1759999999999</c:v>
                </c:pt>
                <c:pt idx="3879">
                  <c:v>3751.143</c:v>
                </c:pt>
                <c:pt idx="3880">
                  <c:v>3752.11</c:v>
                </c:pt>
                <c:pt idx="3881">
                  <c:v>3753.0770000000002</c:v>
                </c:pt>
                <c:pt idx="3882">
                  <c:v>3754.0430000000001</c:v>
                </c:pt>
                <c:pt idx="3883">
                  <c:v>3755.01</c:v>
                </c:pt>
                <c:pt idx="3884">
                  <c:v>3755.9769999999999</c:v>
                </c:pt>
                <c:pt idx="3885">
                  <c:v>3756.9430000000002</c:v>
                </c:pt>
                <c:pt idx="3886">
                  <c:v>3757.91</c:v>
                </c:pt>
                <c:pt idx="3887">
                  <c:v>3758.877</c:v>
                </c:pt>
                <c:pt idx="3888">
                  <c:v>3759.8429999999998</c:v>
                </c:pt>
                <c:pt idx="3889">
                  <c:v>3760.81</c:v>
                </c:pt>
                <c:pt idx="3890">
                  <c:v>3761.777</c:v>
                </c:pt>
                <c:pt idx="3891">
                  <c:v>3762.7440000000001</c:v>
                </c:pt>
                <c:pt idx="3892">
                  <c:v>3763.71</c:v>
                </c:pt>
                <c:pt idx="3893">
                  <c:v>3764.6770000000001</c:v>
                </c:pt>
                <c:pt idx="3894">
                  <c:v>3765.6439999999998</c:v>
                </c:pt>
                <c:pt idx="3895">
                  <c:v>3766.61</c:v>
                </c:pt>
                <c:pt idx="3896">
                  <c:v>3767.5770000000002</c:v>
                </c:pt>
                <c:pt idx="3897">
                  <c:v>3768.5439999999999</c:v>
                </c:pt>
                <c:pt idx="3898">
                  <c:v>3769.51</c:v>
                </c:pt>
                <c:pt idx="3899">
                  <c:v>3770.4769999999999</c:v>
                </c:pt>
                <c:pt idx="3900">
                  <c:v>3771.444</c:v>
                </c:pt>
                <c:pt idx="3901">
                  <c:v>3772.4110000000001</c:v>
                </c:pt>
                <c:pt idx="3902">
                  <c:v>3773.377</c:v>
                </c:pt>
                <c:pt idx="3903">
                  <c:v>3774.3440000000001</c:v>
                </c:pt>
                <c:pt idx="3904">
                  <c:v>3775.3110000000001</c:v>
                </c:pt>
                <c:pt idx="3905">
                  <c:v>3776.277</c:v>
                </c:pt>
                <c:pt idx="3906">
                  <c:v>3777.2440000000001</c:v>
                </c:pt>
                <c:pt idx="3907">
                  <c:v>3778.2109999999998</c:v>
                </c:pt>
                <c:pt idx="3908">
                  <c:v>3779.1770000000001</c:v>
                </c:pt>
                <c:pt idx="3909">
                  <c:v>3780.1439999999998</c:v>
                </c:pt>
                <c:pt idx="3910">
                  <c:v>3781.1109999999999</c:v>
                </c:pt>
                <c:pt idx="3911">
                  <c:v>3782.078</c:v>
                </c:pt>
                <c:pt idx="3912">
                  <c:v>3783.0439999999999</c:v>
                </c:pt>
                <c:pt idx="3913">
                  <c:v>3784.011</c:v>
                </c:pt>
                <c:pt idx="3914">
                  <c:v>3784.9780000000001</c:v>
                </c:pt>
                <c:pt idx="3915">
                  <c:v>3785.944</c:v>
                </c:pt>
                <c:pt idx="3916">
                  <c:v>3786.9110000000001</c:v>
                </c:pt>
                <c:pt idx="3917">
                  <c:v>3787.8780000000002</c:v>
                </c:pt>
                <c:pt idx="3918">
                  <c:v>3788.8440000000001</c:v>
                </c:pt>
                <c:pt idx="3919">
                  <c:v>3789.8110000000001</c:v>
                </c:pt>
                <c:pt idx="3920">
                  <c:v>3790.7779999999998</c:v>
                </c:pt>
                <c:pt idx="3921">
                  <c:v>3791.7449999999999</c:v>
                </c:pt>
                <c:pt idx="3922">
                  <c:v>3792.7109999999998</c:v>
                </c:pt>
                <c:pt idx="3923">
                  <c:v>3793.6779999999999</c:v>
                </c:pt>
                <c:pt idx="3924">
                  <c:v>3794.645</c:v>
                </c:pt>
                <c:pt idx="3925">
                  <c:v>3795.6109999999999</c:v>
                </c:pt>
                <c:pt idx="3926">
                  <c:v>3796.578</c:v>
                </c:pt>
                <c:pt idx="3927">
                  <c:v>3797.5450000000001</c:v>
                </c:pt>
                <c:pt idx="3928">
                  <c:v>3798.511</c:v>
                </c:pt>
                <c:pt idx="3929">
                  <c:v>3799.4780000000001</c:v>
                </c:pt>
                <c:pt idx="3930">
                  <c:v>3800.4450000000002</c:v>
                </c:pt>
                <c:pt idx="3931">
                  <c:v>3801.4119999999998</c:v>
                </c:pt>
                <c:pt idx="3932">
                  <c:v>3802.3780000000002</c:v>
                </c:pt>
                <c:pt idx="3933">
                  <c:v>3803.3449999999998</c:v>
                </c:pt>
                <c:pt idx="3934">
                  <c:v>3804.3119999999999</c:v>
                </c:pt>
                <c:pt idx="3935">
                  <c:v>3805.2779999999998</c:v>
                </c:pt>
                <c:pt idx="3936">
                  <c:v>3806.2449999999999</c:v>
                </c:pt>
                <c:pt idx="3937">
                  <c:v>3807.212</c:v>
                </c:pt>
                <c:pt idx="3938">
                  <c:v>3808.1779999999999</c:v>
                </c:pt>
                <c:pt idx="3939">
                  <c:v>3809.145</c:v>
                </c:pt>
                <c:pt idx="3940">
                  <c:v>3810.1120000000001</c:v>
                </c:pt>
                <c:pt idx="3941">
                  <c:v>3811.0790000000002</c:v>
                </c:pt>
                <c:pt idx="3942">
                  <c:v>3812.0450000000001</c:v>
                </c:pt>
                <c:pt idx="3943">
                  <c:v>3813.0120000000002</c:v>
                </c:pt>
                <c:pt idx="3944">
                  <c:v>3813.9789999999998</c:v>
                </c:pt>
                <c:pt idx="3945">
                  <c:v>3814.9450000000002</c:v>
                </c:pt>
                <c:pt idx="3946">
                  <c:v>3815.9119999999998</c:v>
                </c:pt>
                <c:pt idx="3947">
                  <c:v>3816.8789999999999</c:v>
                </c:pt>
                <c:pt idx="3948">
                  <c:v>3817.8449999999998</c:v>
                </c:pt>
                <c:pt idx="3949">
                  <c:v>3818.8119999999999</c:v>
                </c:pt>
                <c:pt idx="3950">
                  <c:v>3819.779</c:v>
                </c:pt>
                <c:pt idx="3951">
                  <c:v>3820.7460000000001</c:v>
                </c:pt>
                <c:pt idx="3952">
                  <c:v>3821.712</c:v>
                </c:pt>
                <c:pt idx="3953">
                  <c:v>3822.6790000000001</c:v>
                </c:pt>
                <c:pt idx="3954">
                  <c:v>3823.6460000000002</c:v>
                </c:pt>
                <c:pt idx="3955">
                  <c:v>3824.6120000000001</c:v>
                </c:pt>
                <c:pt idx="3956">
                  <c:v>3825.5790000000002</c:v>
                </c:pt>
                <c:pt idx="3957">
                  <c:v>3826.5459999999998</c:v>
                </c:pt>
                <c:pt idx="3958">
                  <c:v>3827.5120000000002</c:v>
                </c:pt>
                <c:pt idx="3959">
                  <c:v>3828.4789999999998</c:v>
                </c:pt>
                <c:pt idx="3960">
                  <c:v>3829.4459999999999</c:v>
                </c:pt>
                <c:pt idx="3961">
                  <c:v>3830.413</c:v>
                </c:pt>
                <c:pt idx="3962">
                  <c:v>3831.3789999999999</c:v>
                </c:pt>
                <c:pt idx="3963">
                  <c:v>3832.346</c:v>
                </c:pt>
                <c:pt idx="3964">
                  <c:v>3833.3130000000001</c:v>
                </c:pt>
                <c:pt idx="3965">
                  <c:v>3834.279</c:v>
                </c:pt>
                <c:pt idx="3966">
                  <c:v>3835.2460000000001</c:v>
                </c:pt>
                <c:pt idx="3967">
                  <c:v>3836.2130000000002</c:v>
                </c:pt>
                <c:pt idx="3968">
                  <c:v>3837.1790000000001</c:v>
                </c:pt>
                <c:pt idx="3969">
                  <c:v>3838.1460000000002</c:v>
                </c:pt>
                <c:pt idx="3970">
                  <c:v>3839.1129999999998</c:v>
                </c:pt>
                <c:pt idx="3971">
                  <c:v>3840.08</c:v>
                </c:pt>
                <c:pt idx="3972">
                  <c:v>3841.0459999999998</c:v>
                </c:pt>
                <c:pt idx="3973">
                  <c:v>3842.0129999999999</c:v>
                </c:pt>
                <c:pt idx="3974">
                  <c:v>3842.98</c:v>
                </c:pt>
                <c:pt idx="3975">
                  <c:v>3843.9459999999999</c:v>
                </c:pt>
                <c:pt idx="3976">
                  <c:v>3844.913</c:v>
                </c:pt>
                <c:pt idx="3977">
                  <c:v>3845.88</c:v>
                </c:pt>
                <c:pt idx="3978">
                  <c:v>3846.846</c:v>
                </c:pt>
                <c:pt idx="3979">
                  <c:v>3847.8130000000001</c:v>
                </c:pt>
                <c:pt idx="3980">
                  <c:v>3848.78</c:v>
                </c:pt>
                <c:pt idx="3981">
                  <c:v>3849.7469999999998</c:v>
                </c:pt>
                <c:pt idx="3982">
                  <c:v>3850.7130000000002</c:v>
                </c:pt>
                <c:pt idx="3983">
                  <c:v>3851.68</c:v>
                </c:pt>
                <c:pt idx="3984">
                  <c:v>3852.6469999999999</c:v>
                </c:pt>
                <c:pt idx="3985">
                  <c:v>3853.6129999999998</c:v>
                </c:pt>
                <c:pt idx="3986">
                  <c:v>3854.58</c:v>
                </c:pt>
                <c:pt idx="3987">
                  <c:v>3855.547</c:v>
                </c:pt>
                <c:pt idx="3988">
                  <c:v>3856.5129999999999</c:v>
                </c:pt>
                <c:pt idx="3989">
                  <c:v>3857.48</c:v>
                </c:pt>
                <c:pt idx="3990">
                  <c:v>3858.4470000000001</c:v>
                </c:pt>
                <c:pt idx="3991">
                  <c:v>3859.4140000000002</c:v>
                </c:pt>
                <c:pt idx="3992">
                  <c:v>3860.38</c:v>
                </c:pt>
                <c:pt idx="3993">
                  <c:v>3861.3470000000002</c:v>
                </c:pt>
                <c:pt idx="3994">
                  <c:v>3862.3139999999999</c:v>
                </c:pt>
                <c:pt idx="3995">
                  <c:v>3863.28</c:v>
                </c:pt>
                <c:pt idx="3996">
                  <c:v>3864.2469999999998</c:v>
                </c:pt>
                <c:pt idx="3997">
                  <c:v>3865.2139999999999</c:v>
                </c:pt>
                <c:pt idx="3998">
                  <c:v>3866.18</c:v>
                </c:pt>
                <c:pt idx="3999">
                  <c:v>3867.1469999999999</c:v>
                </c:pt>
                <c:pt idx="4000">
                  <c:v>3868.114</c:v>
                </c:pt>
                <c:pt idx="4001">
                  <c:v>3869.0810000000001</c:v>
                </c:pt>
                <c:pt idx="4002">
                  <c:v>3870.047</c:v>
                </c:pt>
                <c:pt idx="4003">
                  <c:v>3871.0140000000001</c:v>
                </c:pt>
                <c:pt idx="4004">
                  <c:v>3871.9810000000002</c:v>
                </c:pt>
                <c:pt idx="4005">
                  <c:v>3872.9470000000001</c:v>
                </c:pt>
                <c:pt idx="4006">
                  <c:v>3873.9140000000002</c:v>
                </c:pt>
                <c:pt idx="4007">
                  <c:v>3874.8809999999999</c:v>
                </c:pt>
                <c:pt idx="4008">
                  <c:v>3875.8470000000002</c:v>
                </c:pt>
                <c:pt idx="4009">
                  <c:v>3876.8139999999999</c:v>
                </c:pt>
                <c:pt idx="4010">
                  <c:v>3877.7809999999999</c:v>
                </c:pt>
                <c:pt idx="4011">
                  <c:v>3878.748</c:v>
                </c:pt>
                <c:pt idx="4012">
                  <c:v>3879.7139999999999</c:v>
                </c:pt>
                <c:pt idx="4013">
                  <c:v>3880.681</c:v>
                </c:pt>
                <c:pt idx="4014">
                  <c:v>3881.6480000000001</c:v>
                </c:pt>
                <c:pt idx="4015">
                  <c:v>3882.614</c:v>
                </c:pt>
                <c:pt idx="4016">
                  <c:v>3883.5810000000001</c:v>
                </c:pt>
                <c:pt idx="4017">
                  <c:v>3884.5479999999998</c:v>
                </c:pt>
                <c:pt idx="4018">
                  <c:v>3885.5140000000001</c:v>
                </c:pt>
                <c:pt idx="4019">
                  <c:v>3886.4810000000002</c:v>
                </c:pt>
                <c:pt idx="4020">
                  <c:v>3887.4479999999999</c:v>
                </c:pt>
                <c:pt idx="4021">
                  <c:v>3888.415</c:v>
                </c:pt>
                <c:pt idx="4022">
                  <c:v>3889.3809999999999</c:v>
                </c:pt>
                <c:pt idx="4023">
                  <c:v>3890.348</c:v>
                </c:pt>
                <c:pt idx="4024">
                  <c:v>3891.3150000000001</c:v>
                </c:pt>
                <c:pt idx="4025">
                  <c:v>3892.2809999999999</c:v>
                </c:pt>
                <c:pt idx="4026">
                  <c:v>3893.248</c:v>
                </c:pt>
                <c:pt idx="4027">
                  <c:v>3894.2150000000001</c:v>
                </c:pt>
                <c:pt idx="4028">
                  <c:v>3895.181</c:v>
                </c:pt>
                <c:pt idx="4029">
                  <c:v>3896.1480000000001</c:v>
                </c:pt>
                <c:pt idx="4030">
                  <c:v>3897.1149999999998</c:v>
                </c:pt>
                <c:pt idx="4031">
                  <c:v>3898.0819999999999</c:v>
                </c:pt>
                <c:pt idx="4032">
                  <c:v>3899.0479999999998</c:v>
                </c:pt>
                <c:pt idx="4033">
                  <c:v>3900.0149999999999</c:v>
                </c:pt>
                <c:pt idx="4034">
                  <c:v>3900.982</c:v>
                </c:pt>
                <c:pt idx="4035">
                  <c:v>3901.9479999999999</c:v>
                </c:pt>
                <c:pt idx="4036">
                  <c:v>3902.915</c:v>
                </c:pt>
                <c:pt idx="4037">
                  <c:v>3903.8820000000001</c:v>
                </c:pt>
                <c:pt idx="4038">
                  <c:v>3904.848</c:v>
                </c:pt>
                <c:pt idx="4039">
                  <c:v>3905.8150000000001</c:v>
                </c:pt>
                <c:pt idx="4040">
                  <c:v>3906.7820000000002</c:v>
                </c:pt>
                <c:pt idx="4041">
                  <c:v>3907.7489999999998</c:v>
                </c:pt>
                <c:pt idx="4042">
                  <c:v>3908.7150000000001</c:v>
                </c:pt>
                <c:pt idx="4043">
                  <c:v>3909.6819999999998</c:v>
                </c:pt>
                <c:pt idx="4044">
                  <c:v>3910.6489999999999</c:v>
                </c:pt>
                <c:pt idx="4045">
                  <c:v>3911.6149999999998</c:v>
                </c:pt>
                <c:pt idx="4046">
                  <c:v>3912.5819999999999</c:v>
                </c:pt>
                <c:pt idx="4047">
                  <c:v>3913.549</c:v>
                </c:pt>
                <c:pt idx="4048">
                  <c:v>3914.5149999999999</c:v>
                </c:pt>
                <c:pt idx="4049">
                  <c:v>3915.482</c:v>
                </c:pt>
                <c:pt idx="4050">
                  <c:v>3916.4490000000001</c:v>
                </c:pt>
                <c:pt idx="4051">
                  <c:v>3917.4160000000002</c:v>
                </c:pt>
                <c:pt idx="4052">
                  <c:v>3918.3820000000001</c:v>
                </c:pt>
                <c:pt idx="4053">
                  <c:v>3919.3490000000002</c:v>
                </c:pt>
                <c:pt idx="4054">
                  <c:v>3920.3159999999998</c:v>
                </c:pt>
                <c:pt idx="4055">
                  <c:v>3921.2820000000002</c:v>
                </c:pt>
                <c:pt idx="4056">
                  <c:v>3922.2489999999998</c:v>
                </c:pt>
                <c:pt idx="4057">
                  <c:v>3923.2159999999999</c:v>
                </c:pt>
                <c:pt idx="4058">
                  <c:v>3924.1819999999998</c:v>
                </c:pt>
                <c:pt idx="4059">
                  <c:v>3925.1489999999999</c:v>
                </c:pt>
                <c:pt idx="4060">
                  <c:v>3926.116</c:v>
                </c:pt>
                <c:pt idx="4061">
                  <c:v>3927.0830000000001</c:v>
                </c:pt>
                <c:pt idx="4062">
                  <c:v>3928.049</c:v>
                </c:pt>
                <c:pt idx="4063">
                  <c:v>3929.0160000000001</c:v>
                </c:pt>
                <c:pt idx="4064">
                  <c:v>3929.9830000000002</c:v>
                </c:pt>
                <c:pt idx="4065">
                  <c:v>3930.9490000000001</c:v>
                </c:pt>
                <c:pt idx="4066">
                  <c:v>3931.9160000000002</c:v>
                </c:pt>
                <c:pt idx="4067">
                  <c:v>3932.8829999999998</c:v>
                </c:pt>
                <c:pt idx="4068">
                  <c:v>3933.8490000000002</c:v>
                </c:pt>
                <c:pt idx="4069">
                  <c:v>3934.8159999999998</c:v>
                </c:pt>
                <c:pt idx="4070">
                  <c:v>3935.7829999999999</c:v>
                </c:pt>
                <c:pt idx="4071">
                  <c:v>3936.75</c:v>
                </c:pt>
                <c:pt idx="4072">
                  <c:v>3937.7159999999999</c:v>
                </c:pt>
                <c:pt idx="4073">
                  <c:v>3938.683</c:v>
                </c:pt>
                <c:pt idx="4074">
                  <c:v>3939.65</c:v>
                </c:pt>
                <c:pt idx="4075">
                  <c:v>3940.616</c:v>
                </c:pt>
                <c:pt idx="4076">
                  <c:v>3941.5830000000001</c:v>
                </c:pt>
                <c:pt idx="4077">
                  <c:v>3942.55</c:v>
                </c:pt>
                <c:pt idx="4078">
                  <c:v>3943.5160000000001</c:v>
                </c:pt>
                <c:pt idx="4079">
                  <c:v>3944.4830000000002</c:v>
                </c:pt>
                <c:pt idx="4080">
                  <c:v>3945.45</c:v>
                </c:pt>
                <c:pt idx="4081">
                  <c:v>3946.4169999999999</c:v>
                </c:pt>
                <c:pt idx="4082">
                  <c:v>3947.3829999999998</c:v>
                </c:pt>
                <c:pt idx="4083">
                  <c:v>3948.35</c:v>
                </c:pt>
                <c:pt idx="4084">
                  <c:v>3949.317</c:v>
                </c:pt>
                <c:pt idx="4085">
                  <c:v>3950.2829999999999</c:v>
                </c:pt>
                <c:pt idx="4086">
                  <c:v>3951.25</c:v>
                </c:pt>
                <c:pt idx="4087">
                  <c:v>3952.2170000000001</c:v>
                </c:pt>
                <c:pt idx="4088">
                  <c:v>3953.183</c:v>
                </c:pt>
                <c:pt idx="4089">
                  <c:v>3954.15</c:v>
                </c:pt>
                <c:pt idx="4090">
                  <c:v>3955.1170000000002</c:v>
                </c:pt>
                <c:pt idx="4091">
                  <c:v>3956.0839999999998</c:v>
                </c:pt>
                <c:pt idx="4092">
                  <c:v>3957.05</c:v>
                </c:pt>
                <c:pt idx="4093">
                  <c:v>3958.0169999999998</c:v>
                </c:pt>
                <c:pt idx="4094">
                  <c:v>3958.9839999999999</c:v>
                </c:pt>
                <c:pt idx="4095">
                  <c:v>3959.95</c:v>
                </c:pt>
                <c:pt idx="4096">
                  <c:v>3960.9169999999999</c:v>
                </c:pt>
                <c:pt idx="4097">
                  <c:v>3961.884</c:v>
                </c:pt>
                <c:pt idx="4098">
                  <c:v>3962.85</c:v>
                </c:pt>
                <c:pt idx="4099">
                  <c:v>3963.817</c:v>
                </c:pt>
                <c:pt idx="4100">
                  <c:v>3964.7840000000001</c:v>
                </c:pt>
                <c:pt idx="4101">
                  <c:v>3965.7510000000002</c:v>
                </c:pt>
                <c:pt idx="4102">
                  <c:v>3966.7170000000001</c:v>
                </c:pt>
                <c:pt idx="4103">
                  <c:v>3967.6840000000002</c:v>
                </c:pt>
                <c:pt idx="4104">
                  <c:v>3968.6509999999998</c:v>
                </c:pt>
                <c:pt idx="4105">
                  <c:v>3969.6170000000002</c:v>
                </c:pt>
                <c:pt idx="4106">
                  <c:v>3970.5839999999998</c:v>
                </c:pt>
                <c:pt idx="4107">
                  <c:v>3971.5509999999999</c:v>
                </c:pt>
                <c:pt idx="4108">
                  <c:v>3972.5169999999998</c:v>
                </c:pt>
                <c:pt idx="4109">
                  <c:v>3973.4839999999999</c:v>
                </c:pt>
                <c:pt idx="4110">
                  <c:v>3974.451</c:v>
                </c:pt>
                <c:pt idx="4111">
                  <c:v>3975.4180000000001</c:v>
                </c:pt>
                <c:pt idx="4112">
                  <c:v>3976.384</c:v>
                </c:pt>
                <c:pt idx="4113">
                  <c:v>3977.3510000000001</c:v>
                </c:pt>
                <c:pt idx="4114">
                  <c:v>3978.3180000000002</c:v>
                </c:pt>
                <c:pt idx="4115">
                  <c:v>3979.2840000000001</c:v>
                </c:pt>
                <c:pt idx="4116">
                  <c:v>3980.2510000000002</c:v>
                </c:pt>
                <c:pt idx="4117">
                  <c:v>3981.2179999999998</c:v>
                </c:pt>
                <c:pt idx="4118">
                  <c:v>3982.1840000000002</c:v>
                </c:pt>
                <c:pt idx="4119">
                  <c:v>3983.1509999999998</c:v>
                </c:pt>
                <c:pt idx="4120">
                  <c:v>3984.1179999999999</c:v>
                </c:pt>
                <c:pt idx="4121">
                  <c:v>3985.085</c:v>
                </c:pt>
                <c:pt idx="4122">
                  <c:v>3986.0509999999999</c:v>
                </c:pt>
                <c:pt idx="4123">
                  <c:v>3987.018</c:v>
                </c:pt>
                <c:pt idx="4124">
                  <c:v>3987.9850000000001</c:v>
                </c:pt>
                <c:pt idx="4125">
                  <c:v>3988.951</c:v>
                </c:pt>
                <c:pt idx="4126">
                  <c:v>3989.9180000000001</c:v>
                </c:pt>
                <c:pt idx="4127">
                  <c:v>3990.8850000000002</c:v>
                </c:pt>
                <c:pt idx="4128">
                  <c:v>3991.8510000000001</c:v>
                </c:pt>
                <c:pt idx="4129">
                  <c:v>3992.8180000000002</c:v>
                </c:pt>
                <c:pt idx="4130">
                  <c:v>3993.7849999999999</c:v>
                </c:pt>
                <c:pt idx="4131">
                  <c:v>3994.752</c:v>
                </c:pt>
                <c:pt idx="4132">
                  <c:v>3995.7179999999998</c:v>
                </c:pt>
                <c:pt idx="4133">
                  <c:v>3996.6849999999999</c:v>
                </c:pt>
                <c:pt idx="4134">
                  <c:v>3997.652</c:v>
                </c:pt>
                <c:pt idx="4135">
                  <c:v>3998.6179999999999</c:v>
                </c:pt>
                <c:pt idx="4136">
                  <c:v>3999.585</c:v>
                </c:pt>
                <c:pt idx="4137">
                  <c:v>4000.5520000000001</c:v>
                </c:pt>
                <c:pt idx="4138">
                  <c:v>4001.518</c:v>
                </c:pt>
                <c:pt idx="4139">
                  <c:v>4002.4850000000001</c:v>
                </c:pt>
                <c:pt idx="4140">
                  <c:v>4003.4520000000002</c:v>
                </c:pt>
                <c:pt idx="4141">
                  <c:v>4004.4189999999999</c:v>
                </c:pt>
                <c:pt idx="4142">
                  <c:v>4005.3850000000002</c:v>
                </c:pt>
                <c:pt idx="4143">
                  <c:v>4006.3519999999999</c:v>
                </c:pt>
                <c:pt idx="4144">
                  <c:v>4007.319</c:v>
                </c:pt>
                <c:pt idx="4145">
                  <c:v>4008.2849999999999</c:v>
                </c:pt>
                <c:pt idx="4146">
                  <c:v>4009.252</c:v>
                </c:pt>
                <c:pt idx="4147">
                  <c:v>4010.2190000000001</c:v>
                </c:pt>
                <c:pt idx="4148">
                  <c:v>4011.1849999999999</c:v>
                </c:pt>
                <c:pt idx="4149">
                  <c:v>4012.152</c:v>
                </c:pt>
                <c:pt idx="4150">
                  <c:v>4013.1190000000001</c:v>
                </c:pt>
                <c:pt idx="4151">
                  <c:v>4014.0859999999998</c:v>
                </c:pt>
                <c:pt idx="4152">
                  <c:v>4015.0520000000001</c:v>
                </c:pt>
                <c:pt idx="4153">
                  <c:v>4016.0189999999998</c:v>
                </c:pt>
                <c:pt idx="4154">
                  <c:v>4016.9859999999999</c:v>
                </c:pt>
                <c:pt idx="4155">
                  <c:v>4017.9520000000002</c:v>
                </c:pt>
                <c:pt idx="4156">
                  <c:v>4018.9189999999999</c:v>
                </c:pt>
                <c:pt idx="4157">
                  <c:v>4019.886</c:v>
                </c:pt>
                <c:pt idx="4158">
                  <c:v>4020.8519999999999</c:v>
                </c:pt>
                <c:pt idx="4159">
                  <c:v>4021.819</c:v>
                </c:pt>
                <c:pt idx="4160">
                  <c:v>4022.7860000000001</c:v>
                </c:pt>
                <c:pt idx="4161">
                  <c:v>4023.7530000000002</c:v>
                </c:pt>
                <c:pt idx="4162">
                  <c:v>4024.7190000000001</c:v>
                </c:pt>
                <c:pt idx="4163">
                  <c:v>4025.6860000000001</c:v>
                </c:pt>
                <c:pt idx="4164">
                  <c:v>4026.6529999999998</c:v>
                </c:pt>
                <c:pt idx="4165">
                  <c:v>4027.6190000000001</c:v>
                </c:pt>
                <c:pt idx="4166">
                  <c:v>4028.5859999999998</c:v>
                </c:pt>
                <c:pt idx="4167">
                  <c:v>4029.5529999999999</c:v>
                </c:pt>
                <c:pt idx="4168">
                  <c:v>4030.5189999999998</c:v>
                </c:pt>
                <c:pt idx="4169">
                  <c:v>4031.4859999999999</c:v>
                </c:pt>
                <c:pt idx="4170">
                  <c:v>4032.453</c:v>
                </c:pt>
                <c:pt idx="4171">
                  <c:v>4033.42</c:v>
                </c:pt>
                <c:pt idx="4172">
                  <c:v>4034.386</c:v>
                </c:pt>
                <c:pt idx="4173">
                  <c:v>4035.3530000000001</c:v>
                </c:pt>
                <c:pt idx="4174">
                  <c:v>4036.32</c:v>
                </c:pt>
                <c:pt idx="4175">
                  <c:v>4037.2860000000001</c:v>
                </c:pt>
                <c:pt idx="4176">
                  <c:v>4038.2530000000002</c:v>
                </c:pt>
                <c:pt idx="4177">
                  <c:v>4039.22</c:v>
                </c:pt>
                <c:pt idx="4178">
                  <c:v>4040.1860000000001</c:v>
                </c:pt>
                <c:pt idx="4179">
                  <c:v>4041.1529999999998</c:v>
                </c:pt>
                <c:pt idx="4180">
                  <c:v>4042.12</c:v>
                </c:pt>
                <c:pt idx="4181">
                  <c:v>4043.087</c:v>
                </c:pt>
                <c:pt idx="4182">
                  <c:v>4044.0529999999999</c:v>
                </c:pt>
                <c:pt idx="4183">
                  <c:v>4045.02</c:v>
                </c:pt>
                <c:pt idx="4184">
                  <c:v>4045.9870000000001</c:v>
                </c:pt>
                <c:pt idx="4185">
                  <c:v>4046.953</c:v>
                </c:pt>
                <c:pt idx="4186">
                  <c:v>4047.92</c:v>
                </c:pt>
                <c:pt idx="4187">
                  <c:v>4048.8870000000002</c:v>
                </c:pt>
                <c:pt idx="4188">
                  <c:v>4049.8530000000001</c:v>
                </c:pt>
                <c:pt idx="4189">
                  <c:v>4050.82</c:v>
                </c:pt>
                <c:pt idx="4190">
                  <c:v>4051.7869999999998</c:v>
                </c:pt>
                <c:pt idx="4191">
                  <c:v>4052.7539999999999</c:v>
                </c:pt>
                <c:pt idx="4192">
                  <c:v>4053.72</c:v>
                </c:pt>
                <c:pt idx="4193">
                  <c:v>4054.6869999999999</c:v>
                </c:pt>
                <c:pt idx="4194">
                  <c:v>4055.654</c:v>
                </c:pt>
                <c:pt idx="4195">
                  <c:v>4056.62</c:v>
                </c:pt>
                <c:pt idx="4196">
                  <c:v>4057.587</c:v>
                </c:pt>
                <c:pt idx="4197">
                  <c:v>4058.5540000000001</c:v>
                </c:pt>
                <c:pt idx="4198">
                  <c:v>4059.52</c:v>
                </c:pt>
                <c:pt idx="4199">
                  <c:v>4060.4870000000001</c:v>
                </c:pt>
                <c:pt idx="4200">
                  <c:v>4061.4540000000002</c:v>
                </c:pt>
                <c:pt idx="4201">
                  <c:v>4062.4209999999998</c:v>
                </c:pt>
                <c:pt idx="4202">
                  <c:v>4063.3870000000002</c:v>
                </c:pt>
                <c:pt idx="4203">
                  <c:v>4064.3539999999998</c:v>
                </c:pt>
                <c:pt idx="4204">
                  <c:v>4065.3209999999999</c:v>
                </c:pt>
                <c:pt idx="4205">
                  <c:v>4066.2869999999998</c:v>
                </c:pt>
                <c:pt idx="4206">
                  <c:v>4067.2539999999999</c:v>
                </c:pt>
                <c:pt idx="4207">
                  <c:v>4068.221</c:v>
                </c:pt>
                <c:pt idx="4208">
                  <c:v>4069.1869999999999</c:v>
                </c:pt>
                <c:pt idx="4209">
                  <c:v>4070.154</c:v>
                </c:pt>
                <c:pt idx="4210">
                  <c:v>4071.1210000000001</c:v>
                </c:pt>
                <c:pt idx="4211">
                  <c:v>4072.0880000000002</c:v>
                </c:pt>
                <c:pt idx="4212">
                  <c:v>4073.0540000000001</c:v>
                </c:pt>
                <c:pt idx="4213">
                  <c:v>4074.0210000000002</c:v>
                </c:pt>
                <c:pt idx="4214">
                  <c:v>4074.9879999999998</c:v>
                </c:pt>
                <c:pt idx="4215">
                  <c:v>4075.9540000000002</c:v>
                </c:pt>
                <c:pt idx="4216">
                  <c:v>4076.9209999999998</c:v>
                </c:pt>
                <c:pt idx="4217">
                  <c:v>4077.8879999999999</c:v>
                </c:pt>
                <c:pt idx="4218">
                  <c:v>4078.8539999999998</c:v>
                </c:pt>
                <c:pt idx="4219">
                  <c:v>4079.8209999999999</c:v>
                </c:pt>
                <c:pt idx="4220">
                  <c:v>4080.788</c:v>
                </c:pt>
                <c:pt idx="4221">
                  <c:v>4081.7550000000001</c:v>
                </c:pt>
                <c:pt idx="4222">
                  <c:v>4082.721</c:v>
                </c:pt>
                <c:pt idx="4223">
                  <c:v>4083.6880000000001</c:v>
                </c:pt>
                <c:pt idx="4224">
                  <c:v>4084.6550000000002</c:v>
                </c:pt>
                <c:pt idx="4225">
                  <c:v>4085.6210000000001</c:v>
                </c:pt>
                <c:pt idx="4226">
                  <c:v>4086.5880000000002</c:v>
                </c:pt>
                <c:pt idx="4227">
                  <c:v>4087.5549999999998</c:v>
                </c:pt>
                <c:pt idx="4228">
                  <c:v>4088.5210000000002</c:v>
                </c:pt>
                <c:pt idx="4229">
                  <c:v>4089.4879999999998</c:v>
                </c:pt>
                <c:pt idx="4230">
                  <c:v>4090.4549999999999</c:v>
                </c:pt>
                <c:pt idx="4231">
                  <c:v>4091.422</c:v>
                </c:pt>
                <c:pt idx="4232">
                  <c:v>4092.3879999999999</c:v>
                </c:pt>
                <c:pt idx="4233">
                  <c:v>4093.355</c:v>
                </c:pt>
                <c:pt idx="4234">
                  <c:v>4094.3220000000001</c:v>
                </c:pt>
                <c:pt idx="4235">
                  <c:v>4095.288</c:v>
                </c:pt>
                <c:pt idx="4236">
                  <c:v>4096.2550000000001</c:v>
                </c:pt>
                <c:pt idx="4237">
                  <c:v>4097.2219999999998</c:v>
                </c:pt>
                <c:pt idx="4238">
                  <c:v>4098.1880000000001</c:v>
                </c:pt>
                <c:pt idx="4239">
                  <c:v>4099.1549999999997</c:v>
                </c:pt>
                <c:pt idx="4240">
                  <c:v>4100.1220000000003</c:v>
                </c:pt>
                <c:pt idx="4241">
                  <c:v>4101.0889999999999</c:v>
                </c:pt>
                <c:pt idx="4242">
                  <c:v>4102.0550000000003</c:v>
                </c:pt>
                <c:pt idx="4243">
                  <c:v>4103.0219999999999</c:v>
                </c:pt>
                <c:pt idx="4244">
                  <c:v>4103.9889999999996</c:v>
                </c:pt>
                <c:pt idx="4245">
                  <c:v>4104.9549999999999</c:v>
                </c:pt>
                <c:pt idx="4246">
                  <c:v>4105.9219999999996</c:v>
                </c:pt>
                <c:pt idx="4247">
                  <c:v>4106.8890000000001</c:v>
                </c:pt>
                <c:pt idx="4248">
                  <c:v>4107.8549999999996</c:v>
                </c:pt>
                <c:pt idx="4249">
                  <c:v>4108.8220000000001</c:v>
                </c:pt>
                <c:pt idx="4250">
                  <c:v>4109.7889999999998</c:v>
                </c:pt>
                <c:pt idx="4251">
                  <c:v>4110.7560000000003</c:v>
                </c:pt>
                <c:pt idx="4252">
                  <c:v>4111.7219999999998</c:v>
                </c:pt>
                <c:pt idx="4253">
                  <c:v>4112.6890000000003</c:v>
                </c:pt>
                <c:pt idx="4254">
                  <c:v>4113.6559999999999</c:v>
                </c:pt>
                <c:pt idx="4255">
                  <c:v>4114.6220000000003</c:v>
                </c:pt>
                <c:pt idx="4256">
                  <c:v>4115.5889999999999</c:v>
                </c:pt>
                <c:pt idx="4257">
                  <c:v>4116.5559999999996</c:v>
                </c:pt>
                <c:pt idx="4258">
                  <c:v>4117.5219999999999</c:v>
                </c:pt>
                <c:pt idx="4259">
                  <c:v>4118.4889999999996</c:v>
                </c:pt>
                <c:pt idx="4260">
                  <c:v>4119.4560000000001</c:v>
                </c:pt>
                <c:pt idx="4261">
                  <c:v>4120.4229999999998</c:v>
                </c:pt>
                <c:pt idx="4262">
                  <c:v>4121.3890000000001</c:v>
                </c:pt>
                <c:pt idx="4263">
                  <c:v>4122.3559999999998</c:v>
                </c:pt>
                <c:pt idx="4264">
                  <c:v>4123.3230000000003</c:v>
                </c:pt>
                <c:pt idx="4265">
                  <c:v>4124.2889999999998</c:v>
                </c:pt>
                <c:pt idx="4266">
                  <c:v>4125.2560000000003</c:v>
                </c:pt>
                <c:pt idx="4267">
                  <c:v>4126.223</c:v>
                </c:pt>
                <c:pt idx="4268">
                  <c:v>4127.1890000000003</c:v>
                </c:pt>
                <c:pt idx="4269">
                  <c:v>4128.1559999999999</c:v>
                </c:pt>
                <c:pt idx="4270">
                  <c:v>4129.1229999999996</c:v>
                </c:pt>
                <c:pt idx="4271">
                  <c:v>4130.09</c:v>
                </c:pt>
                <c:pt idx="4272">
                  <c:v>4131.0559999999996</c:v>
                </c:pt>
                <c:pt idx="4273">
                  <c:v>4132.0230000000001</c:v>
                </c:pt>
                <c:pt idx="4274">
                  <c:v>4132.99</c:v>
                </c:pt>
                <c:pt idx="4275">
                  <c:v>4133.9560000000001</c:v>
                </c:pt>
                <c:pt idx="4276">
                  <c:v>4134.9229999999998</c:v>
                </c:pt>
                <c:pt idx="4277">
                  <c:v>4135.8900000000003</c:v>
                </c:pt>
                <c:pt idx="4278">
                  <c:v>4136.8559999999998</c:v>
                </c:pt>
                <c:pt idx="4279">
                  <c:v>4137.8230000000003</c:v>
                </c:pt>
                <c:pt idx="4280">
                  <c:v>4138.79</c:v>
                </c:pt>
                <c:pt idx="4281">
                  <c:v>4139.7569999999996</c:v>
                </c:pt>
                <c:pt idx="4282">
                  <c:v>4140.723</c:v>
                </c:pt>
                <c:pt idx="4283">
                  <c:v>4141.6899999999996</c:v>
                </c:pt>
                <c:pt idx="4284">
                  <c:v>4142.6570000000002</c:v>
                </c:pt>
                <c:pt idx="4285">
                  <c:v>4143.6229999999996</c:v>
                </c:pt>
                <c:pt idx="4286">
                  <c:v>4144.59</c:v>
                </c:pt>
                <c:pt idx="4287">
                  <c:v>4145.5569999999998</c:v>
                </c:pt>
                <c:pt idx="4288">
                  <c:v>4146.5230000000001</c:v>
                </c:pt>
                <c:pt idx="4289">
                  <c:v>4147.49</c:v>
                </c:pt>
                <c:pt idx="4290">
                  <c:v>4148.4570000000003</c:v>
                </c:pt>
                <c:pt idx="4291">
                  <c:v>4149.424</c:v>
                </c:pt>
                <c:pt idx="4292">
                  <c:v>4150.3900000000003</c:v>
                </c:pt>
                <c:pt idx="4293">
                  <c:v>4151.357</c:v>
                </c:pt>
                <c:pt idx="4294">
                  <c:v>4152.3239999999996</c:v>
                </c:pt>
                <c:pt idx="4295">
                  <c:v>4153.29</c:v>
                </c:pt>
                <c:pt idx="4296">
                  <c:v>4154.2569999999996</c:v>
                </c:pt>
                <c:pt idx="4297">
                  <c:v>4155.2240000000002</c:v>
                </c:pt>
                <c:pt idx="4298">
                  <c:v>4156.1899999999996</c:v>
                </c:pt>
                <c:pt idx="4299">
                  <c:v>4157.1570000000002</c:v>
                </c:pt>
                <c:pt idx="4300">
                  <c:v>4158.1239999999998</c:v>
                </c:pt>
                <c:pt idx="4301">
                  <c:v>4159.0910000000003</c:v>
                </c:pt>
                <c:pt idx="4302">
                  <c:v>4160.0569999999998</c:v>
                </c:pt>
                <c:pt idx="4303">
                  <c:v>4161.0240000000003</c:v>
                </c:pt>
                <c:pt idx="4304">
                  <c:v>4161.991</c:v>
                </c:pt>
                <c:pt idx="4305">
                  <c:v>4162.9570000000003</c:v>
                </c:pt>
                <c:pt idx="4306">
                  <c:v>4163.924</c:v>
                </c:pt>
                <c:pt idx="4307">
                  <c:v>4164.8909999999996</c:v>
                </c:pt>
                <c:pt idx="4308">
                  <c:v>4165.857</c:v>
                </c:pt>
                <c:pt idx="4309">
                  <c:v>4166.8239999999996</c:v>
                </c:pt>
                <c:pt idx="4310">
                  <c:v>4167.7910000000002</c:v>
                </c:pt>
                <c:pt idx="4311">
                  <c:v>4168.7579999999998</c:v>
                </c:pt>
                <c:pt idx="4312">
                  <c:v>4169.7240000000002</c:v>
                </c:pt>
                <c:pt idx="4313">
                  <c:v>4170.6909999999998</c:v>
                </c:pt>
                <c:pt idx="4314">
                  <c:v>4171.6580000000004</c:v>
                </c:pt>
                <c:pt idx="4315">
                  <c:v>4172.6239999999998</c:v>
                </c:pt>
                <c:pt idx="4316">
                  <c:v>4173.5910000000003</c:v>
                </c:pt>
                <c:pt idx="4317">
                  <c:v>4174.558</c:v>
                </c:pt>
                <c:pt idx="4318">
                  <c:v>4175.5240000000003</c:v>
                </c:pt>
                <c:pt idx="4319">
                  <c:v>4176.491</c:v>
                </c:pt>
                <c:pt idx="4320">
                  <c:v>4177.4579999999996</c:v>
                </c:pt>
                <c:pt idx="4321">
                  <c:v>4178.4250000000002</c:v>
                </c:pt>
                <c:pt idx="4322">
                  <c:v>4179.3909999999996</c:v>
                </c:pt>
                <c:pt idx="4323">
                  <c:v>4180.3580000000002</c:v>
                </c:pt>
                <c:pt idx="4324">
                  <c:v>4181.3249999999998</c:v>
                </c:pt>
                <c:pt idx="4325">
                  <c:v>4182.2910000000002</c:v>
                </c:pt>
                <c:pt idx="4326">
                  <c:v>4183.2579999999998</c:v>
                </c:pt>
                <c:pt idx="4327">
                  <c:v>4184.2250000000004</c:v>
                </c:pt>
                <c:pt idx="4328">
                  <c:v>4185.1909999999998</c:v>
                </c:pt>
                <c:pt idx="4329">
                  <c:v>4186.1580000000004</c:v>
                </c:pt>
                <c:pt idx="4330">
                  <c:v>4187.125</c:v>
                </c:pt>
                <c:pt idx="4331">
                  <c:v>4188.0919999999996</c:v>
                </c:pt>
                <c:pt idx="4332">
                  <c:v>4189.058</c:v>
                </c:pt>
                <c:pt idx="4333">
                  <c:v>4190.0249999999996</c:v>
                </c:pt>
                <c:pt idx="4334">
                  <c:v>4190.9920000000002</c:v>
                </c:pt>
                <c:pt idx="4335">
                  <c:v>4191.9579999999996</c:v>
                </c:pt>
                <c:pt idx="4336">
                  <c:v>4192.9250000000002</c:v>
                </c:pt>
                <c:pt idx="4337">
                  <c:v>4193.8919999999998</c:v>
                </c:pt>
                <c:pt idx="4338">
                  <c:v>4194.8580000000002</c:v>
                </c:pt>
                <c:pt idx="4339">
                  <c:v>4195.8249999999998</c:v>
                </c:pt>
                <c:pt idx="4340">
                  <c:v>4196.7920000000004</c:v>
                </c:pt>
                <c:pt idx="4341">
                  <c:v>4197.759</c:v>
                </c:pt>
                <c:pt idx="4342">
                  <c:v>4198.7250000000004</c:v>
                </c:pt>
                <c:pt idx="4343">
                  <c:v>4199.692</c:v>
                </c:pt>
                <c:pt idx="4344">
                  <c:v>4200.6589999999997</c:v>
                </c:pt>
                <c:pt idx="4345">
                  <c:v>4201.625</c:v>
                </c:pt>
                <c:pt idx="4346">
                  <c:v>4202.5919999999996</c:v>
                </c:pt>
                <c:pt idx="4347">
                  <c:v>4203.5590000000002</c:v>
                </c:pt>
                <c:pt idx="4348">
                  <c:v>4204.5249999999996</c:v>
                </c:pt>
                <c:pt idx="4349">
                  <c:v>4205.4920000000002</c:v>
                </c:pt>
                <c:pt idx="4350">
                  <c:v>4206.4589999999998</c:v>
                </c:pt>
                <c:pt idx="4351">
                  <c:v>4207.4260000000004</c:v>
                </c:pt>
                <c:pt idx="4352">
                  <c:v>4208.3919999999998</c:v>
                </c:pt>
                <c:pt idx="4353">
                  <c:v>4209.3590000000004</c:v>
                </c:pt>
                <c:pt idx="4354">
                  <c:v>4210.326</c:v>
                </c:pt>
                <c:pt idx="4355">
                  <c:v>4211.2920000000004</c:v>
                </c:pt>
                <c:pt idx="4356">
                  <c:v>4212.259</c:v>
                </c:pt>
                <c:pt idx="4357">
                  <c:v>4213.2259999999997</c:v>
                </c:pt>
                <c:pt idx="4358">
                  <c:v>4214.192</c:v>
                </c:pt>
                <c:pt idx="4359">
                  <c:v>4215.1589999999997</c:v>
                </c:pt>
                <c:pt idx="4360">
                  <c:v>4216.1260000000002</c:v>
                </c:pt>
                <c:pt idx="4361">
                  <c:v>4217.0929999999998</c:v>
                </c:pt>
                <c:pt idx="4362">
                  <c:v>4218.0590000000002</c:v>
                </c:pt>
                <c:pt idx="4363">
                  <c:v>4219.0259999999998</c:v>
                </c:pt>
                <c:pt idx="4364">
                  <c:v>4219.9930000000004</c:v>
                </c:pt>
                <c:pt idx="4365">
                  <c:v>4220.9589999999998</c:v>
                </c:pt>
                <c:pt idx="4366">
                  <c:v>4221.9260000000004</c:v>
                </c:pt>
                <c:pt idx="4367">
                  <c:v>4222.893</c:v>
                </c:pt>
                <c:pt idx="4368">
                  <c:v>4223.8590000000004</c:v>
                </c:pt>
                <c:pt idx="4369">
                  <c:v>4224.826</c:v>
                </c:pt>
                <c:pt idx="4370">
                  <c:v>4225.7929999999997</c:v>
                </c:pt>
                <c:pt idx="4371">
                  <c:v>4226.76</c:v>
                </c:pt>
                <c:pt idx="4372">
                  <c:v>4227.7259999999997</c:v>
                </c:pt>
                <c:pt idx="4373">
                  <c:v>4228.6930000000002</c:v>
                </c:pt>
                <c:pt idx="4374">
                  <c:v>4229.66</c:v>
                </c:pt>
                <c:pt idx="4375">
                  <c:v>4230.6260000000002</c:v>
                </c:pt>
                <c:pt idx="4376">
                  <c:v>4231.5929999999998</c:v>
                </c:pt>
                <c:pt idx="4377">
                  <c:v>4232.5600000000004</c:v>
                </c:pt>
                <c:pt idx="4378">
                  <c:v>4233.5259999999998</c:v>
                </c:pt>
                <c:pt idx="4379">
                  <c:v>4234.4930000000004</c:v>
                </c:pt>
                <c:pt idx="4380">
                  <c:v>4235.46</c:v>
                </c:pt>
                <c:pt idx="4381">
                  <c:v>4236.4269999999997</c:v>
                </c:pt>
                <c:pt idx="4382">
                  <c:v>4237.393</c:v>
                </c:pt>
                <c:pt idx="4383">
                  <c:v>4238.3599999999997</c:v>
                </c:pt>
                <c:pt idx="4384">
                  <c:v>4239.3270000000002</c:v>
                </c:pt>
                <c:pt idx="4385">
                  <c:v>4240.2929999999997</c:v>
                </c:pt>
                <c:pt idx="4386">
                  <c:v>4241.26</c:v>
                </c:pt>
                <c:pt idx="4387">
                  <c:v>4242.2269999999999</c:v>
                </c:pt>
                <c:pt idx="4388">
                  <c:v>4243.1930000000002</c:v>
                </c:pt>
                <c:pt idx="4389">
                  <c:v>4244.16</c:v>
                </c:pt>
                <c:pt idx="4390">
                  <c:v>4245.1270000000004</c:v>
                </c:pt>
                <c:pt idx="4391">
                  <c:v>4246.0940000000001</c:v>
                </c:pt>
                <c:pt idx="4392">
                  <c:v>4247.0600000000004</c:v>
                </c:pt>
                <c:pt idx="4393">
                  <c:v>4248.027</c:v>
                </c:pt>
                <c:pt idx="4394">
                  <c:v>4248.9939999999997</c:v>
                </c:pt>
                <c:pt idx="4395">
                  <c:v>4249.96</c:v>
                </c:pt>
                <c:pt idx="4396">
                  <c:v>4250.9269999999997</c:v>
                </c:pt>
                <c:pt idx="4397">
                  <c:v>4251.8940000000002</c:v>
                </c:pt>
                <c:pt idx="4398">
                  <c:v>4252.8599999999997</c:v>
                </c:pt>
                <c:pt idx="4399">
                  <c:v>4253.8270000000002</c:v>
                </c:pt>
                <c:pt idx="4400">
                  <c:v>4254.7939999999999</c:v>
                </c:pt>
                <c:pt idx="4401">
                  <c:v>4255.7610000000004</c:v>
                </c:pt>
                <c:pt idx="4402">
                  <c:v>4256.7269999999999</c:v>
                </c:pt>
                <c:pt idx="4403">
                  <c:v>4257.6940000000004</c:v>
                </c:pt>
                <c:pt idx="4404">
                  <c:v>4258.6610000000001</c:v>
                </c:pt>
                <c:pt idx="4405">
                  <c:v>4259.6270000000004</c:v>
                </c:pt>
                <c:pt idx="4406">
                  <c:v>4260.5940000000001</c:v>
                </c:pt>
                <c:pt idx="4407">
                  <c:v>4261.5609999999997</c:v>
                </c:pt>
                <c:pt idx="4408">
                  <c:v>4262.527</c:v>
                </c:pt>
                <c:pt idx="4409">
                  <c:v>4263.4939999999997</c:v>
                </c:pt>
                <c:pt idx="4410">
                  <c:v>4264.4610000000002</c:v>
                </c:pt>
                <c:pt idx="4411">
                  <c:v>4265.4279999999999</c:v>
                </c:pt>
                <c:pt idx="4412">
                  <c:v>4266.3940000000002</c:v>
                </c:pt>
                <c:pt idx="4413">
                  <c:v>4267.3609999999999</c:v>
                </c:pt>
                <c:pt idx="4414">
                  <c:v>4268.3280000000004</c:v>
                </c:pt>
                <c:pt idx="4415">
                  <c:v>4269.2939999999999</c:v>
                </c:pt>
                <c:pt idx="4416">
                  <c:v>4270.2610000000004</c:v>
                </c:pt>
                <c:pt idx="4417">
                  <c:v>4271.2280000000001</c:v>
                </c:pt>
                <c:pt idx="4418">
                  <c:v>4272.1940000000004</c:v>
                </c:pt>
                <c:pt idx="4419">
                  <c:v>4273.1610000000001</c:v>
                </c:pt>
                <c:pt idx="4420">
                  <c:v>4274.1279999999997</c:v>
                </c:pt>
                <c:pt idx="4421">
                  <c:v>4275.0950000000003</c:v>
                </c:pt>
                <c:pt idx="4422">
                  <c:v>4276.0609999999997</c:v>
                </c:pt>
                <c:pt idx="4423">
                  <c:v>4277.0280000000002</c:v>
                </c:pt>
                <c:pt idx="4424">
                  <c:v>4277.9949999999999</c:v>
                </c:pt>
                <c:pt idx="4425">
                  <c:v>4278.9610000000002</c:v>
                </c:pt>
                <c:pt idx="4426">
                  <c:v>4279.9279999999999</c:v>
                </c:pt>
                <c:pt idx="4427">
                  <c:v>4280.8950000000004</c:v>
                </c:pt>
                <c:pt idx="4428">
                  <c:v>4281.8609999999999</c:v>
                </c:pt>
                <c:pt idx="4429">
                  <c:v>4282.8280000000004</c:v>
                </c:pt>
                <c:pt idx="4430">
                  <c:v>4283.7950000000001</c:v>
                </c:pt>
                <c:pt idx="4431">
                  <c:v>4284.7619999999997</c:v>
                </c:pt>
                <c:pt idx="4432">
                  <c:v>4285.7280000000001</c:v>
                </c:pt>
                <c:pt idx="4433">
                  <c:v>4286.6949999999997</c:v>
                </c:pt>
                <c:pt idx="4434">
                  <c:v>4287.6620000000003</c:v>
                </c:pt>
                <c:pt idx="4435">
                  <c:v>4288.6279999999997</c:v>
                </c:pt>
                <c:pt idx="4436">
                  <c:v>4289.5950000000003</c:v>
                </c:pt>
                <c:pt idx="4437">
                  <c:v>4290.5619999999999</c:v>
                </c:pt>
                <c:pt idx="4438">
                  <c:v>4291.5280000000002</c:v>
                </c:pt>
                <c:pt idx="4439">
                  <c:v>4292.4949999999999</c:v>
                </c:pt>
                <c:pt idx="4440">
                  <c:v>4293.4620000000004</c:v>
                </c:pt>
                <c:pt idx="4441">
                  <c:v>4294.4290000000001</c:v>
                </c:pt>
                <c:pt idx="4442">
                  <c:v>4295.3950000000004</c:v>
                </c:pt>
                <c:pt idx="4443">
                  <c:v>4296.3620000000001</c:v>
                </c:pt>
                <c:pt idx="4444">
                  <c:v>4297.3289999999997</c:v>
                </c:pt>
                <c:pt idx="4445">
                  <c:v>4298.2950000000001</c:v>
                </c:pt>
                <c:pt idx="4446">
                  <c:v>4299.2619999999997</c:v>
                </c:pt>
                <c:pt idx="4447">
                  <c:v>4300.2290000000003</c:v>
                </c:pt>
                <c:pt idx="4448">
                  <c:v>4301.1949999999997</c:v>
                </c:pt>
                <c:pt idx="4449">
                  <c:v>4302.1620000000003</c:v>
                </c:pt>
                <c:pt idx="4450">
                  <c:v>4303.1289999999999</c:v>
                </c:pt>
                <c:pt idx="4451">
                  <c:v>4304.0959999999995</c:v>
                </c:pt>
                <c:pt idx="4452">
                  <c:v>4305.0619999999999</c:v>
                </c:pt>
                <c:pt idx="4453">
                  <c:v>4306.0290000000005</c:v>
                </c:pt>
                <c:pt idx="4454">
                  <c:v>4306.9960000000001</c:v>
                </c:pt>
                <c:pt idx="4455">
                  <c:v>4307.9620000000004</c:v>
                </c:pt>
                <c:pt idx="4456">
                  <c:v>4308.9290000000001</c:v>
                </c:pt>
                <c:pt idx="4457">
                  <c:v>4309.8959999999997</c:v>
                </c:pt>
                <c:pt idx="4458">
                  <c:v>4310.8620000000001</c:v>
                </c:pt>
                <c:pt idx="4459">
                  <c:v>4311.8289999999997</c:v>
                </c:pt>
                <c:pt idx="4460">
                  <c:v>4312.7960000000003</c:v>
                </c:pt>
                <c:pt idx="4461">
                  <c:v>4313.7629999999999</c:v>
                </c:pt>
                <c:pt idx="4462">
                  <c:v>4314.7290000000003</c:v>
                </c:pt>
                <c:pt idx="4463">
                  <c:v>4315.6959999999999</c:v>
                </c:pt>
                <c:pt idx="4464">
                  <c:v>4316.6629999999996</c:v>
                </c:pt>
                <c:pt idx="4465">
                  <c:v>4317.6289999999999</c:v>
                </c:pt>
                <c:pt idx="4466">
                  <c:v>4318.5959999999995</c:v>
                </c:pt>
                <c:pt idx="4467">
                  <c:v>4319.5630000000001</c:v>
                </c:pt>
                <c:pt idx="4468">
                  <c:v>4320.5290000000005</c:v>
                </c:pt>
                <c:pt idx="4469">
                  <c:v>4321.4960000000001</c:v>
                </c:pt>
                <c:pt idx="4470">
                  <c:v>4322.4629999999997</c:v>
                </c:pt>
                <c:pt idx="4471">
                  <c:v>4323.43</c:v>
                </c:pt>
                <c:pt idx="4472">
                  <c:v>4324.3959999999997</c:v>
                </c:pt>
                <c:pt idx="4473">
                  <c:v>4325.3630000000003</c:v>
                </c:pt>
                <c:pt idx="4474">
                  <c:v>4326.33</c:v>
                </c:pt>
                <c:pt idx="4475">
                  <c:v>4327.2960000000003</c:v>
                </c:pt>
                <c:pt idx="4476">
                  <c:v>4328.2629999999999</c:v>
                </c:pt>
                <c:pt idx="4477">
                  <c:v>4329.2299999999996</c:v>
                </c:pt>
                <c:pt idx="4478">
                  <c:v>4330.1959999999999</c:v>
                </c:pt>
                <c:pt idx="4479">
                  <c:v>4331.1629999999996</c:v>
                </c:pt>
                <c:pt idx="4480">
                  <c:v>4332.13</c:v>
                </c:pt>
                <c:pt idx="4481">
                  <c:v>4333.0969999999998</c:v>
                </c:pt>
                <c:pt idx="4482">
                  <c:v>4334.0630000000001</c:v>
                </c:pt>
                <c:pt idx="4483">
                  <c:v>4335.03</c:v>
                </c:pt>
                <c:pt idx="4484">
                  <c:v>4335.9970000000003</c:v>
                </c:pt>
                <c:pt idx="4485">
                  <c:v>4336.9629999999997</c:v>
                </c:pt>
                <c:pt idx="4486">
                  <c:v>4337.93</c:v>
                </c:pt>
                <c:pt idx="4487">
                  <c:v>4338.8969999999999</c:v>
                </c:pt>
                <c:pt idx="4488">
                  <c:v>4339.8630000000003</c:v>
                </c:pt>
                <c:pt idx="4489">
                  <c:v>4340.83</c:v>
                </c:pt>
                <c:pt idx="4490">
                  <c:v>4341.7969999999996</c:v>
                </c:pt>
                <c:pt idx="4491">
                  <c:v>4342.7640000000001</c:v>
                </c:pt>
                <c:pt idx="4492">
                  <c:v>4343.7299999999996</c:v>
                </c:pt>
                <c:pt idx="4493">
                  <c:v>4344.6970000000001</c:v>
                </c:pt>
                <c:pt idx="4494">
                  <c:v>4345.6639999999998</c:v>
                </c:pt>
                <c:pt idx="4495">
                  <c:v>4346.63</c:v>
                </c:pt>
                <c:pt idx="4496">
                  <c:v>4347.5969999999998</c:v>
                </c:pt>
                <c:pt idx="4497">
                  <c:v>4348.5640000000003</c:v>
                </c:pt>
                <c:pt idx="4498">
                  <c:v>4349.53</c:v>
                </c:pt>
                <c:pt idx="4499">
                  <c:v>4350.4970000000003</c:v>
                </c:pt>
                <c:pt idx="4500">
                  <c:v>4351.4639999999999</c:v>
                </c:pt>
                <c:pt idx="4501">
                  <c:v>4352.4309999999996</c:v>
                </c:pt>
                <c:pt idx="4502">
                  <c:v>4353.3969999999999</c:v>
                </c:pt>
                <c:pt idx="4503">
                  <c:v>4354.3639999999996</c:v>
                </c:pt>
                <c:pt idx="4504">
                  <c:v>4355.3310000000001</c:v>
                </c:pt>
                <c:pt idx="4505">
                  <c:v>4356.2969999999996</c:v>
                </c:pt>
                <c:pt idx="4506">
                  <c:v>4357.2640000000001</c:v>
                </c:pt>
                <c:pt idx="4507">
                  <c:v>4358.2309999999998</c:v>
                </c:pt>
                <c:pt idx="4508">
                  <c:v>4359.1970000000001</c:v>
                </c:pt>
                <c:pt idx="4509">
                  <c:v>4360.1639999999998</c:v>
                </c:pt>
                <c:pt idx="4510">
                  <c:v>4361.1310000000003</c:v>
                </c:pt>
                <c:pt idx="4511">
                  <c:v>4362.098</c:v>
                </c:pt>
                <c:pt idx="4512">
                  <c:v>4363.0640000000003</c:v>
                </c:pt>
                <c:pt idx="4513">
                  <c:v>4364.0309999999999</c:v>
                </c:pt>
                <c:pt idx="4514">
                  <c:v>4364.9979999999996</c:v>
                </c:pt>
                <c:pt idx="4515">
                  <c:v>4365.9639999999999</c:v>
                </c:pt>
                <c:pt idx="4516">
                  <c:v>4366.9309999999996</c:v>
                </c:pt>
                <c:pt idx="4517">
                  <c:v>4367.8980000000001</c:v>
                </c:pt>
                <c:pt idx="4518">
                  <c:v>4368.8639999999996</c:v>
                </c:pt>
                <c:pt idx="4519">
                  <c:v>4369.8310000000001</c:v>
                </c:pt>
                <c:pt idx="4520">
                  <c:v>4370.7979999999998</c:v>
                </c:pt>
                <c:pt idx="4521">
                  <c:v>4371.7650000000003</c:v>
                </c:pt>
                <c:pt idx="4522">
                  <c:v>4372.7309999999998</c:v>
                </c:pt>
                <c:pt idx="4523">
                  <c:v>4373.6980000000003</c:v>
                </c:pt>
                <c:pt idx="4524">
                  <c:v>4374.665</c:v>
                </c:pt>
                <c:pt idx="4525">
                  <c:v>4375.6310000000003</c:v>
                </c:pt>
                <c:pt idx="4526">
                  <c:v>4376.598</c:v>
                </c:pt>
                <c:pt idx="4527">
                  <c:v>4377.5649999999996</c:v>
                </c:pt>
                <c:pt idx="4528">
                  <c:v>4378.5309999999999</c:v>
                </c:pt>
                <c:pt idx="4529">
                  <c:v>4379.4979999999996</c:v>
                </c:pt>
                <c:pt idx="4530">
                  <c:v>4380.4650000000001</c:v>
                </c:pt>
                <c:pt idx="4531">
                  <c:v>4381.4319999999998</c:v>
                </c:pt>
                <c:pt idx="4532">
                  <c:v>4382.3980000000001</c:v>
                </c:pt>
                <c:pt idx="4533">
                  <c:v>4383.3649999999998</c:v>
                </c:pt>
                <c:pt idx="4534">
                  <c:v>4384.3320000000003</c:v>
                </c:pt>
                <c:pt idx="4535">
                  <c:v>4385.2979999999998</c:v>
                </c:pt>
                <c:pt idx="4536">
                  <c:v>4386.2650000000003</c:v>
                </c:pt>
                <c:pt idx="4537">
                  <c:v>4387.232</c:v>
                </c:pt>
                <c:pt idx="4538">
                  <c:v>4388.1980000000003</c:v>
                </c:pt>
                <c:pt idx="4539">
                  <c:v>4389.165</c:v>
                </c:pt>
                <c:pt idx="4540">
                  <c:v>4390.1319999999996</c:v>
                </c:pt>
                <c:pt idx="4541">
                  <c:v>4391.0990000000002</c:v>
                </c:pt>
                <c:pt idx="4542">
                  <c:v>4392.0649999999996</c:v>
                </c:pt>
                <c:pt idx="4543">
                  <c:v>4393.0320000000002</c:v>
                </c:pt>
                <c:pt idx="4544">
                  <c:v>4393.9989999999998</c:v>
                </c:pt>
                <c:pt idx="4545">
                  <c:v>4394.9650000000001</c:v>
                </c:pt>
                <c:pt idx="4546">
                  <c:v>4395.9319999999998</c:v>
                </c:pt>
                <c:pt idx="4547">
                  <c:v>4396.8990000000003</c:v>
                </c:pt>
                <c:pt idx="4548">
                  <c:v>4397.8649999999998</c:v>
                </c:pt>
                <c:pt idx="4549">
                  <c:v>4398.8320000000003</c:v>
                </c:pt>
                <c:pt idx="4550">
                  <c:v>4399.799</c:v>
                </c:pt>
                <c:pt idx="4551">
                  <c:v>4400.7659999999996</c:v>
                </c:pt>
                <c:pt idx="4552">
                  <c:v>4401.732</c:v>
                </c:pt>
                <c:pt idx="4553">
                  <c:v>4402.6989999999996</c:v>
                </c:pt>
                <c:pt idx="4554">
                  <c:v>4403.6660000000002</c:v>
                </c:pt>
                <c:pt idx="4555">
                  <c:v>4404.6319999999996</c:v>
                </c:pt>
                <c:pt idx="4556">
                  <c:v>4405.5990000000002</c:v>
                </c:pt>
                <c:pt idx="4557">
                  <c:v>4406.5659999999998</c:v>
                </c:pt>
                <c:pt idx="4558">
                  <c:v>4407.5320000000002</c:v>
                </c:pt>
                <c:pt idx="4559">
                  <c:v>4408.4989999999998</c:v>
                </c:pt>
                <c:pt idx="4560">
                  <c:v>4409.4660000000003</c:v>
                </c:pt>
                <c:pt idx="4561">
                  <c:v>4410.433</c:v>
                </c:pt>
                <c:pt idx="4562">
                  <c:v>4411.3990000000003</c:v>
                </c:pt>
                <c:pt idx="4563">
                  <c:v>4412.366</c:v>
                </c:pt>
                <c:pt idx="4564">
                  <c:v>4413.3329999999996</c:v>
                </c:pt>
                <c:pt idx="4565">
                  <c:v>4414.299</c:v>
                </c:pt>
                <c:pt idx="4566">
                  <c:v>4415.2659999999996</c:v>
                </c:pt>
                <c:pt idx="4567">
                  <c:v>4416.2330000000002</c:v>
                </c:pt>
                <c:pt idx="4568">
                  <c:v>4417.1989999999996</c:v>
                </c:pt>
                <c:pt idx="4569">
                  <c:v>4418.1660000000002</c:v>
                </c:pt>
                <c:pt idx="4570">
                  <c:v>4419.1329999999998</c:v>
                </c:pt>
                <c:pt idx="4571">
                  <c:v>4420.1000000000004</c:v>
                </c:pt>
                <c:pt idx="4572">
                  <c:v>4421.0659999999998</c:v>
                </c:pt>
                <c:pt idx="4573">
                  <c:v>4422.0330000000004</c:v>
                </c:pt>
                <c:pt idx="4574">
                  <c:v>4423</c:v>
                </c:pt>
                <c:pt idx="4575">
                  <c:v>4423.9660000000003</c:v>
                </c:pt>
                <c:pt idx="4576">
                  <c:v>4424.933</c:v>
                </c:pt>
                <c:pt idx="4577">
                  <c:v>4425.8999999999996</c:v>
                </c:pt>
                <c:pt idx="4578">
                  <c:v>4426.866</c:v>
                </c:pt>
                <c:pt idx="4579">
                  <c:v>4427.8329999999996</c:v>
                </c:pt>
                <c:pt idx="4580">
                  <c:v>4428.8</c:v>
                </c:pt>
                <c:pt idx="4581">
                  <c:v>4429.7669999999998</c:v>
                </c:pt>
                <c:pt idx="4582">
                  <c:v>4430.7330000000002</c:v>
                </c:pt>
                <c:pt idx="4583">
                  <c:v>4431.7</c:v>
                </c:pt>
                <c:pt idx="4584">
                  <c:v>4432.6670000000004</c:v>
                </c:pt>
                <c:pt idx="4585">
                  <c:v>4433.6329999999998</c:v>
                </c:pt>
                <c:pt idx="4586">
                  <c:v>4434.6000000000004</c:v>
                </c:pt>
                <c:pt idx="4587">
                  <c:v>4435.567</c:v>
                </c:pt>
                <c:pt idx="4588">
                  <c:v>4436.5330000000004</c:v>
                </c:pt>
                <c:pt idx="4589">
                  <c:v>4437.5</c:v>
                </c:pt>
                <c:pt idx="4590">
                  <c:v>4438.4669999999996</c:v>
                </c:pt>
                <c:pt idx="4591">
                  <c:v>4439.4340000000002</c:v>
                </c:pt>
                <c:pt idx="4592">
                  <c:v>4440.3999999999996</c:v>
                </c:pt>
                <c:pt idx="4593">
                  <c:v>4441.3670000000002</c:v>
                </c:pt>
                <c:pt idx="4594">
                  <c:v>4442.3339999999998</c:v>
                </c:pt>
                <c:pt idx="4595">
                  <c:v>4443.3</c:v>
                </c:pt>
                <c:pt idx="4596">
                  <c:v>4444.2669999999998</c:v>
                </c:pt>
                <c:pt idx="4597">
                  <c:v>4445.2340000000004</c:v>
                </c:pt>
                <c:pt idx="4598">
                  <c:v>4446.2</c:v>
                </c:pt>
                <c:pt idx="4599">
                  <c:v>4447.1670000000004</c:v>
                </c:pt>
                <c:pt idx="4600">
                  <c:v>4448.134</c:v>
                </c:pt>
                <c:pt idx="4601">
                  <c:v>4449.1009999999997</c:v>
                </c:pt>
                <c:pt idx="4602">
                  <c:v>4450.067</c:v>
                </c:pt>
                <c:pt idx="4603">
                  <c:v>4451.0339999999997</c:v>
                </c:pt>
                <c:pt idx="4604">
                  <c:v>4452.0010000000002</c:v>
                </c:pt>
                <c:pt idx="4605">
                  <c:v>4452.9669999999996</c:v>
                </c:pt>
                <c:pt idx="4606">
                  <c:v>4453.9340000000002</c:v>
                </c:pt>
                <c:pt idx="4607">
                  <c:v>4454.9009999999998</c:v>
                </c:pt>
                <c:pt idx="4608">
                  <c:v>4455.8670000000002</c:v>
                </c:pt>
                <c:pt idx="4609">
                  <c:v>4456.8339999999998</c:v>
                </c:pt>
                <c:pt idx="4610">
                  <c:v>4457.8010000000004</c:v>
                </c:pt>
                <c:pt idx="4611">
                  <c:v>4458.768</c:v>
                </c:pt>
                <c:pt idx="4612">
                  <c:v>4459.7340000000004</c:v>
                </c:pt>
                <c:pt idx="4613">
                  <c:v>4460.701</c:v>
                </c:pt>
                <c:pt idx="4614">
                  <c:v>4461.6679999999997</c:v>
                </c:pt>
                <c:pt idx="4615">
                  <c:v>4462.634</c:v>
                </c:pt>
                <c:pt idx="4616">
                  <c:v>4463.6009999999997</c:v>
                </c:pt>
                <c:pt idx="4617">
                  <c:v>4464.5680000000002</c:v>
                </c:pt>
                <c:pt idx="4618">
                  <c:v>4465.5339999999997</c:v>
                </c:pt>
                <c:pt idx="4619">
                  <c:v>4466.5010000000002</c:v>
                </c:pt>
                <c:pt idx="4620">
                  <c:v>4467.4679999999998</c:v>
                </c:pt>
                <c:pt idx="4621">
                  <c:v>4468.4350000000004</c:v>
                </c:pt>
                <c:pt idx="4622">
                  <c:v>4469.4009999999998</c:v>
                </c:pt>
                <c:pt idx="4623">
                  <c:v>4470.3680000000004</c:v>
                </c:pt>
                <c:pt idx="4624">
                  <c:v>4471.335</c:v>
                </c:pt>
                <c:pt idx="4625">
                  <c:v>4472.3010000000004</c:v>
                </c:pt>
                <c:pt idx="4626">
                  <c:v>4473.268</c:v>
                </c:pt>
                <c:pt idx="4627">
                  <c:v>4474.2349999999997</c:v>
                </c:pt>
                <c:pt idx="4628">
                  <c:v>4475.201</c:v>
                </c:pt>
                <c:pt idx="4629">
                  <c:v>4476.1679999999997</c:v>
                </c:pt>
                <c:pt idx="4630">
                  <c:v>4477.1350000000002</c:v>
                </c:pt>
                <c:pt idx="4631">
                  <c:v>4478.1019999999999</c:v>
                </c:pt>
                <c:pt idx="4632">
                  <c:v>4479.0680000000002</c:v>
                </c:pt>
                <c:pt idx="4633">
                  <c:v>4480.0349999999999</c:v>
                </c:pt>
                <c:pt idx="4634">
                  <c:v>4481.0020000000004</c:v>
                </c:pt>
                <c:pt idx="4635">
                  <c:v>4481.9679999999998</c:v>
                </c:pt>
                <c:pt idx="4636">
                  <c:v>4482.9350000000004</c:v>
                </c:pt>
                <c:pt idx="4637">
                  <c:v>4483.902</c:v>
                </c:pt>
                <c:pt idx="4638">
                  <c:v>4484.8680000000004</c:v>
                </c:pt>
                <c:pt idx="4639">
                  <c:v>4485.835</c:v>
                </c:pt>
                <c:pt idx="4640">
                  <c:v>4486.8019999999997</c:v>
                </c:pt>
                <c:pt idx="4641">
                  <c:v>4487.7690000000002</c:v>
                </c:pt>
                <c:pt idx="4642">
                  <c:v>4488.7349999999997</c:v>
                </c:pt>
                <c:pt idx="4643">
                  <c:v>4489.7020000000002</c:v>
                </c:pt>
                <c:pt idx="4644">
                  <c:v>4490.6689999999999</c:v>
                </c:pt>
                <c:pt idx="4645">
                  <c:v>4491.6350000000002</c:v>
                </c:pt>
                <c:pt idx="4646">
                  <c:v>4492.6019999999999</c:v>
                </c:pt>
                <c:pt idx="4647">
                  <c:v>4493.5690000000004</c:v>
                </c:pt>
                <c:pt idx="4648">
                  <c:v>4494.5349999999999</c:v>
                </c:pt>
                <c:pt idx="4649">
                  <c:v>4495.5020000000004</c:v>
                </c:pt>
                <c:pt idx="4650">
                  <c:v>4496.4690000000001</c:v>
                </c:pt>
                <c:pt idx="4651">
                  <c:v>4497.4359999999997</c:v>
                </c:pt>
                <c:pt idx="4652">
                  <c:v>4498.402</c:v>
                </c:pt>
                <c:pt idx="4653">
                  <c:v>4499.3689999999997</c:v>
                </c:pt>
                <c:pt idx="4654">
                  <c:v>4500.3360000000002</c:v>
                </c:pt>
                <c:pt idx="4655">
                  <c:v>4501.3019999999997</c:v>
                </c:pt>
                <c:pt idx="4656">
                  <c:v>4502.2690000000002</c:v>
                </c:pt>
                <c:pt idx="4657">
                  <c:v>4503.2359999999999</c:v>
                </c:pt>
                <c:pt idx="4658">
                  <c:v>4504.2020000000002</c:v>
                </c:pt>
                <c:pt idx="4659">
                  <c:v>4505.1689999999999</c:v>
                </c:pt>
                <c:pt idx="4660">
                  <c:v>4506.1360000000004</c:v>
                </c:pt>
                <c:pt idx="4661">
                  <c:v>4507.1030000000001</c:v>
                </c:pt>
                <c:pt idx="4662">
                  <c:v>4508.0690000000004</c:v>
                </c:pt>
                <c:pt idx="4663">
                  <c:v>4509.0360000000001</c:v>
                </c:pt>
                <c:pt idx="4664">
                  <c:v>4510.0029999999997</c:v>
                </c:pt>
                <c:pt idx="4665">
                  <c:v>4510.9690000000001</c:v>
                </c:pt>
                <c:pt idx="4666">
                  <c:v>4511.9359999999997</c:v>
                </c:pt>
                <c:pt idx="4667">
                  <c:v>4512.9030000000002</c:v>
                </c:pt>
                <c:pt idx="4668">
                  <c:v>4513.8689999999997</c:v>
                </c:pt>
                <c:pt idx="4669">
                  <c:v>4514.8360000000002</c:v>
                </c:pt>
                <c:pt idx="4670">
                  <c:v>4515.8029999999999</c:v>
                </c:pt>
                <c:pt idx="4671">
                  <c:v>4516.7700000000004</c:v>
                </c:pt>
                <c:pt idx="4672">
                  <c:v>4517.7359999999999</c:v>
                </c:pt>
                <c:pt idx="4673">
                  <c:v>4518.7030000000004</c:v>
                </c:pt>
                <c:pt idx="4674">
                  <c:v>4519.67</c:v>
                </c:pt>
                <c:pt idx="4675">
                  <c:v>4520.6360000000004</c:v>
                </c:pt>
                <c:pt idx="4676">
                  <c:v>4521.6030000000001</c:v>
                </c:pt>
                <c:pt idx="4677">
                  <c:v>4522.57</c:v>
                </c:pt>
                <c:pt idx="4678">
                  <c:v>4523.5360000000001</c:v>
                </c:pt>
                <c:pt idx="4679">
                  <c:v>4524.5029999999997</c:v>
                </c:pt>
                <c:pt idx="4680">
                  <c:v>4525.47</c:v>
                </c:pt>
                <c:pt idx="4681">
                  <c:v>4526.4369999999999</c:v>
                </c:pt>
                <c:pt idx="4682">
                  <c:v>4527.4030000000002</c:v>
                </c:pt>
                <c:pt idx="4683">
                  <c:v>4528.37</c:v>
                </c:pt>
                <c:pt idx="4684">
                  <c:v>4529.3370000000004</c:v>
                </c:pt>
                <c:pt idx="4685">
                  <c:v>4530.3029999999999</c:v>
                </c:pt>
                <c:pt idx="4686">
                  <c:v>4531.2700000000004</c:v>
                </c:pt>
                <c:pt idx="4687">
                  <c:v>4532.2370000000001</c:v>
                </c:pt>
                <c:pt idx="4688">
                  <c:v>4533.2030000000004</c:v>
                </c:pt>
                <c:pt idx="4689">
                  <c:v>4534.17</c:v>
                </c:pt>
                <c:pt idx="4690">
                  <c:v>4535.1369999999997</c:v>
                </c:pt>
                <c:pt idx="4691">
                  <c:v>4536.1040000000003</c:v>
                </c:pt>
                <c:pt idx="4692">
                  <c:v>4537.07</c:v>
                </c:pt>
                <c:pt idx="4693">
                  <c:v>4538.0370000000003</c:v>
                </c:pt>
                <c:pt idx="4694">
                  <c:v>4539.0039999999999</c:v>
                </c:pt>
                <c:pt idx="4695">
                  <c:v>4539.97</c:v>
                </c:pt>
                <c:pt idx="4696">
                  <c:v>4540.9369999999999</c:v>
                </c:pt>
                <c:pt idx="4697">
                  <c:v>4541.9040000000005</c:v>
                </c:pt>
                <c:pt idx="4698">
                  <c:v>4542.87</c:v>
                </c:pt>
                <c:pt idx="4699">
                  <c:v>4543.8370000000004</c:v>
                </c:pt>
                <c:pt idx="4700">
                  <c:v>4544.8040000000001</c:v>
                </c:pt>
                <c:pt idx="4701">
                  <c:v>4545.7709999999997</c:v>
                </c:pt>
                <c:pt idx="4702">
                  <c:v>4546.7370000000001</c:v>
                </c:pt>
                <c:pt idx="4703">
                  <c:v>4547.7039999999997</c:v>
                </c:pt>
                <c:pt idx="4704">
                  <c:v>4548.6710000000003</c:v>
                </c:pt>
                <c:pt idx="4705">
                  <c:v>4549.6369999999997</c:v>
                </c:pt>
                <c:pt idx="4706">
                  <c:v>4550.6040000000003</c:v>
                </c:pt>
                <c:pt idx="4707">
                  <c:v>4551.5709999999999</c:v>
                </c:pt>
                <c:pt idx="4708">
                  <c:v>4552.5370000000003</c:v>
                </c:pt>
                <c:pt idx="4709">
                  <c:v>4553.5039999999999</c:v>
                </c:pt>
                <c:pt idx="4710">
                  <c:v>4554.4709999999995</c:v>
                </c:pt>
                <c:pt idx="4711">
                  <c:v>4555.4380000000001</c:v>
                </c:pt>
                <c:pt idx="4712">
                  <c:v>4556.4040000000005</c:v>
                </c:pt>
                <c:pt idx="4713">
                  <c:v>4557.3710000000001</c:v>
                </c:pt>
                <c:pt idx="4714">
                  <c:v>4558.3379999999997</c:v>
                </c:pt>
                <c:pt idx="4715">
                  <c:v>4559.3040000000001</c:v>
                </c:pt>
                <c:pt idx="4716">
                  <c:v>4560.2709999999997</c:v>
                </c:pt>
                <c:pt idx="4717">
                  <c:v>4561.2380000000003</c:v>
                </c:pt>
                <c:pt idx="4718">
                  <c:v>4562.2039999999997</c:v>
                </c:pt>
                <c:pt idx="4719">
                  <c:v>4563.1710000000003</c:v>
                </c:pt>
                <c:pt idx="4720">
                  <c:v>4564.1379999999999</c:v>
                </c:pt>
                <c:pt idx="4721">
                  <c:v>4565.1049999999996</c:v>
                </c:pt>
                <c:pt idx="4722">
                  <c:v>4566.0709999999999</c:v>
                </c:pt>
                <c:pt idx="4723">
                  <c:v>4567.0379999999996</c:v>
                </c:pt>
                <c:pt idx="4724">
                  <c:v>4568.0050000000001</c:v>
                </c:pt>
                <c:pt idx="4725">
                  <c:v>4568.9709999999995</c:v>
                </c:pt>
                <c:pt idx="4726">
                  <c:v>4569.9380000000001</c:v>
                </c:pt>
                <c:pt idx="4727">
                  <c:v>4570.9049999999997</c:v>
                </c:pt>
                <c:pt idx="4728">
                  <c:v>4571.8710000000001</c:v>
                </c:pt>
                <c:pt idx="4729">
                  <c:v>4572.8379999999997</c:v>
                </c:pt>
                <c:pt idx="4730">
                  <c:v>4573.8050000000003</c:v>
                </c:pt>
                <c:pt idx="4731">
                  <c:v>4574.7719999999999</c:v>
                </c:pt>
                <c:pt idx="4732">
                  <c:v>4575.7380000000003</c:v>
                </c:pt>
                <c:pt idx="4733">
                  <c:v>4576.7049999999999</c:v>
                </c:pt>
                <c:pt idx="4734">
                  <c:v>4577.6719999999996</c:v>
                </c:pt>
                <c:pt idx="4735">
                  <c:v>4578.6379999999999</c:v>
                </c:pt>
                <c:pt idx="4736">
                  <c:v>4579.6049999999996</c:v>
                </c:pt>
                <c:pt idx="4737">
                  <c:v>4580.5720000000001</c:v>
                </c:pt>
                <c:pt idx="4738">
                  <c:v>4581.5379999999996</c:v>
                </c:pt>
                <c:pt idx="4739">
                  <c:v>4582.5050000000001</c:v>
                </c:pt>
                <c:pt idx="4740">
                  <c:v>4583.4719999999998</c:v>
                </c:pt>
                <c:pt idx="4741">
                  <c:v>4584.4390000000003</c:v>
                </c:pt>
                <c:pt idx="4742">
                  <c:v>4585.4049999999997</c:v>
                </c:pt>
                <c:pt idx="4743">
                  <c:v>4586.3720000000003</c:v>
                </c:pt>
                <c:pt idx="4744">
                  <c:v>4587.3389999999999</c:v>
                </c:pt>
                <c:pt idx="4745">
                  <c:v>4588.3050000000003</c:v>
                </c:pt>
                <c:pt idx="4746">
                  <c:v>4589.2719999999999</c:v>
                </c:pt>
                <c:pt idx="4747">
                  <c:v>4590.2389999999996</c:v>
                </c:pt>
                <c:pt idx="4748">
                  <c:v>4591.2049999999999</c:v>
                </c:pt>
                <c:pt idx="4749">
                  <c:v>4592.1719999999996</c:v>
                </c:pt>
                <c:pt idx="4750">
                  <c:v>4593.1390000000001</c:v>
                </c:pt>
                <c:pt idx="4751">
                  <c:v>4594.1059999999998</c:v>
                </c:pt>
                <c:pt idx="4752">
                  <c:v>4595.0720000000001</c:v>
                </c:pt>
                <c:pt idx="4753">
                  <c:v>4596.0389999999998</c:v>
                </c:pt>
                <c:pt idx="4754">
                  <c:v>4597.0060000000003</c:v>
                </c:pt>
                <c:pt idx="4755">
                  <c:v>4597.9719999999998</c:v>
                </c:pt>
                <c:pt idx="4756">
                  <c:v>4598.9390000000003</c:v>
                </c:pt>
                <c:pt idx="4757">
                  <c:v>4599.9059999999999</c:v>
                </c:pt>
                <c:pt idx="4758">
                  <c:v>4600.8720000000003</c:v>
                </c:pt>
                <c:pt idx="4759">
                  <c:v>4601.8389999999999</c:v>
                </c:pt>
                <c:pt idx="4760">
                  <c:v>4602.8059999999996</c:v>
                </c:pt>
                <c:pt idx="4761">
                  <c:v>4603.7730000000001</c:v>
                </c:pt>
                <c:pt idx="4762">
                  <c:v>4604.7389999999996</c:v>
                </c:pt>
                <c:pt idx="4763">
                  <c:v>4605.7060000000001</c:v>
                </c:pt>
                <c:pt idx="4764">
                  <c:v>4606.6729999999998</c:v>
                </c:pt>
                <c:pt idx="4765">
                  <c:v>4607.6390000000001</c:v>
                </c:pt>
                <c:pt idx="4766">
                  <c:v>4608.6059999999998</c:v>
                </c:pt>
                <c:pt idx="4767">
                  <c:v>4609.5730000000003</c:v>
                </c:pt>
                <c:pt idx="4768">
                  <c:v>4610.5389999999998</c:v>
                </c:pt>
                <c:pt idx="4769">
                  <c:v>4611.5060000000003</c:v>
                </c:pt>
                <c:pt idx="4770">
                  <c:v>4612.473</c:v>
                </c:pt>
                <c:pt idx="4771">
                  <c:v>4613.4399999999996</c:v>
                </c:pt>
                <c:pt idx="4772">
                  <c:v>4614.4059999999999</c:v>
                </c:pt>
                <c:pt idx="4773">
                  <c:v>4615.3729999999996</c:v>
                </c:pt>
                <c:pt idx="4774">
                  <c:v>4616.34</c:v>
                </c:pt>
                <c:pt idx="4775">
                  <c:v>4617.3059999999996</c:v>
                </c:pt>
                <c:pt idx="4776">
                  <c:v>4618.2730000000001</c:v>
                </c:pt>
                <c:pt idx="4777">
                  <c:v>4619.24</c:v>
                </c:pt>
                <c:pt idx="4778">
                  <c:v>4620.2060000000001</c:v>
                </c:pt>
                <c:pt idx="4779">
                  <c:v>4621.1729999999998</c:v>
                </c:pt>
                <c:pt idx="4780">
                  <c:v>4622.1400000000003</c:v>
                </c:pt>
                <c:pt idx="4781">
                  <c:v>4623.107</c:v>
                </c:pt>
                <c:pt idx="4782">
                  <c:v>4624.0730000000003</c:v>
                </c:pt>
                <c:pt idx="4783">
                  <c:v>4625.04</c:v>
                </c:pt>
                <c:pt idx="4784">
                  <c:v>4626.0069999999996</c:v>
                </c:pt>
                <c:pt idx="4785">
                  <c:v>4626.973</c:v>
                </c:pt>
                <c:pt idx="4786">
                  <c:v>4627.9399999999996</c:v>
                </c:pt>
                <c:pt idx="4787">
                  <c:v>4628.9070000000002</c:v>
                </c:pt>
                <c:pt idx="4788">
                  <c:v>4629.8729999999996</c:v>
                </c:pt>
                <c:pt idx="4789">
                  <c:v>4630.84</c:v>
                </c:pt>
                <c:pt idx="4790">
                  <c:v>4631.8069999999998</c:v>
                </c:pt>
                <c:pt idx="4791">
                  <c:v>4632.7740000000003</c:v>
                </c:pt>
                <c:pt idx="4792">
                  <c:v>4633.74</c:v>
                </c:pt>
                <c:pt idx="4793">
                  <c:v>4634.7070000000003</c:v>
                </c:pt>
                <c:pt idx="4794">
                  <c:v>4635.674</c:v>
                </c:pt>
                <c:pt idx="4795">
                  <c:v>4636.6400000000003</c:v>
                </c:pt>
                <c:pt idx="4796">
                  <c:v>4637.607</c:v>
                </c:pt>
                <c:pt idx="4797">
                  <c:v>4638.5739999999996</c:v>
                </c:pt>
                <c:pt idx="4798">
                  <c:v>4639.54</c:v>
                </c:pt>
                <c:pt idx="4799">
                  <c:v>4640.5069999999996</c:v>
                </c:pt>
                <c:pt idx="4800">
                  <c:v>4641.4740000000002</c:v>
                </c:pt>
                <c:pt idx="4801">
                  <c:v>4642.4409999999998</c:v>
                </c:pt>
                <c:pt idx="4802">
                  <c:v>4643.4070000000002</c:v>
                </c:pt>
                <c:pt idx="4803">
                  <c:v>4644.3739999999998</c:v>
                </c:pt>
                <c:pt idx="4804">
                  <c:v>4645.3410000000003</c:v>
                </c:pt>
                <c:pt idx="4805">
                  <c:v>4646.3069999999998</c:v>
                </c:pt>
                <c:pt idx="4806">
                  <c:v>4647.2740000000003</c:v>
                </c:pt>
                <c:pt idx="4807">
                  <c:v>4648.241</c:v>
                </c:pt>
                <c:pt idx="4808">
                  <c:v>4649.2070000000003</c:v>
                </c:pt>
                <c:pt idx="4809">
                  <c:v>4650.174</c:v>
                </c:pt>
                <c:pt idx="4810">
                  <c:v>4651.1409999999996</c:v>
                </c:pt>
                <c:pt idx="4811">
                  <c:v>4652.1080000000002</c:v>
                </c:pt>
                <c:pt idx="4812">
                  <c:v>4653.0739999999996</c:v>
                </c:pt>
                <c:pt idx="4813">
                  <c:v>4654.0410000000002</c:v>
                </c:pt>
                <c:pt idx="4814">
                  <c:v>4655.0079999999998</c:v>
                </c:pt>
                <c:pt idx="4815">
                  <c:v>4655.9740000000002</c:v>
                </c:pt>
                <c:pt idx="4816">
                  <c:v>4656.9409999999998</c:v>
                </c:pt>
                <c:pt idx="4817">
                  <c:v>4657.9080000000004</c:v>
                </c:pt>
                <c:pt idx="4818">
                  <c:v>4658.8739999999998</c:v>
                </c:pt>
                <c:pt idx="4819">
                  <c:v>4659.8410000000003</c:v>
                </c:pt>
                <c:pt idx="4820">
                  <c:v>4660.808</c:v>
                </c:pt>
                <c:pt idx="4821">
                  <c:v>4661.7749999999996</c:v>
                </c:pt>
                <c:pt idx="4822">
                  <c:v>4662.741</c:v>
                </c:pt>
                <c:pt idx="4823">
                  <c:v>4663.7079999999996</c:v>
                </c:pt>
                <c:pt idx="4824">
                  <c:v>4664.6750000000002</c:v>
                </c:pt>
                <c:pt idx="4825">
                  <c:v>4665.6409999999996</c:v>
                </c:pt>
                <c:pt idx="4826">
                  <c:v>4666.6080000000002</c:v>
                </c:pt>
                <c:pt idx="4827">
                  <c:v>4667.5749999999998</c:v>
                </c:pt>
                <c:pt idx="4828">
                  <c:v>4668.5410000000002</c:v>
                </c:pt>
                <c:pt idx="4829">
                  <c:v>4669.5079999999998</c:v>
                </c:pt>
                <c:pt idx="4830">
                  <c:v>4670.4750000000004</c:v>
                </c:pt>
                <c:pt idx="4831">
                  <c:v>4671.442</c:v>
                </c:pt>
                <c:pt idx="4832">
                  <c:v>4672.4080000000004</c:v>
                </c:pt>
                <c:pt idx="4833">
                  <c:v>4673.375</c:v>
                </c:pt>
                <c:pt idx="4834">
                  <c:v>4674.3419999999996</c:v>
                </c:pt>
                <c:pt idx="4835">
                  <c:v>4675.308</c:v>
                </c:pt>
                <c:pt idx="4836">
                  <c:v>4676.2749999999996</c:v>
                </c:pt>
                <c:pt idx="4837">
                  <c:v>4677.2420000000002</c:v>
                </c:pt>
                <c:pt idx="4838">
                  <c:v>4678.2079999999996</c:v>
                </c:pt>
                <c:pt idx="4839">
                  <c:v>4679.1750000000002</c:v>
                </c:pt>
                <c:pt idx="4840">
                  <c:v>4680.1419999999998</c:v>
                </c:pt>
                <c:pt idx="4841">
                  <c:v>4681.1090000000004</c:v>
                </c:pt>
                <c:pt idx="4842">
                  <c:v>4682.0749999999998</c:v>
                </c:pt>
                <c:pt idx="4843">
                  <c:v>4683.0420000000004</c:v>
                </c:pt>
                <c:pt idx="4844">
                  <c:v>4684.009</c:v>
                </c:pt>
                <c:pt idx="4845">
                  <c:v>4684.9750000000004</c:v>
                </c:pt>
                <c:pt idx="4846">
                  <c:v>4685.942</c:v>
                </c:pt>
                <c:pt idx="4847">
                  <c:v>4686.9089999999997</c:v>
                </c:pt>
                <c:pt idx="4848">
                  <c:v>4687.875</c:v>
                </c:pt>
                <c:pt idx="4849">
                  <c:v>4688.8419999999996</c:v>
                </c:pt>
                <c:pt idx="4850">
                  <c:v>4689.8090000000002</c:v>
                </c:pt>
                <c:pt idx="4851">
                  <c:v>4690.7759999999998</c:v>
                </c:pt>
                <c:pt idx="4852">
                  <c:v>4691.7420000000002</c:v>
                </c:pt>
                <c:pt idx="4853">
                  <c:v>4692.7089999999998</c:v>
                </c:pt>
                <c:pt idx="4854">
                  <c:v>4693.6760000000004</c:v>
                </c:pt>
                <c:pt idx="4855">
                  <c:v>4694.6419999999998</c:v>
                </c:pt>
                <c:pt idx="4856">
                  <c:v>4695.6090000000004</c:v>
                </c:pt>
                <c:pt idx="4857">
                  <c:v>4696.576</c:v>
                </c:pt>
                <c:pt idx="4858">
                  <c:v>4697.5420000000004</c:v>
                </c:pt>
                <c:pt idx="4859">
                  <c:v>4698.509</c:v>
                </c:pt>
                <c:pt idx="4860">
                  <c:v>4699.4759999999997</c:v>
                </c:pt>
                <c:pt idx="4861">
                  <c:v>4700.4430000000002</c:v>
                </c:pt>
                <c:pt idx="4862">
                  <c:v>4701.4089999999997</c:v>
                </c:pt>
                <c:pt idx="4863">
                  <c:v>4702.3760000000002</c:v>
                </c:pt>
                <c:pt idx="4864">
                  <c:v>4703.3429999999998</c:v>
                </c:pt>
                <c:pt idx="4865">
                  <c:v>4704.3090000000002</c:v>
                </c:pt>
                <c:pt idx="4866">
                  <c:v>4705.2759999999998</c:v>
                </c:pt>
                <c:pt idx="4867">
                  <c:v>4706.2430000000004</c:v>
                </c:pt>
                <c:pt idx="4868">
                  <c:v>4707.2089999999998</c:v>
                </c:pt>
                <c:pt idx="4869">
                  <c:v>4708.1760000000004</c:v>
                </c:pt>
                <c:pt idx="4870">
                  <c:v>4709.143</c:v>
                </c:pt>
                <c:pt idx="4871">
                  <c:v>4710.1099999999997</c:v>
                </c:pt>
                <c:pt idx="4872">
                  <c:v>4711.076</c:v>
                </c:pt>
                <c:pt idx="4873">
                  <c:v>4712.0429999999997</c:v>
                </c:pt>
                <c:pt idx="4874">
                  <c:v>4713.01</c:v>
                </c:pt>
                <c:pt idx="4875">
                  <c:v>4713.9759999999997</c:v>
                </c:pt>
                <c:pt idx="4876">
                  <c:v>4714.9430000000002</c:v>
                </c:pt>
                <c:pt idx="4877">
                  <c:v>4715.91</c:v>
                </c:pt>
                <c:pt idx="4878">
                  <c:v>4716.8760000000002</c:v>
                </c:pt>
                <c:pt idx="4879">
                  <c:v>4717.8429999999998</c:v>
                </c:pt>
                <c:pt idx="4880">
                  <c:v>4718.8100000000004</c:v>
                </c:pt>
                <c:pt idx="4881">
                  <c:v>4719.777</c:v>
                </c:pt>
                <c:pt idx="4882">
                  <c:v>4720.7430000000004</c:v>
                </c:pt>
                <c:pt idx="4883">
                  <c:v>4721.71</c:v>
                </c:pt>
                <c:pt idx="4884">
                  <c:v>4722.6769999999997</c:v>
                </c:pt>
                <c:pt idx="4885">
                  <c:v>4723.643</c:v>
                </c:pt>
                <c:pt idx="4886">
                  <c:v>4724.6099999999997</c:v>
                </c:pt>
                <c:pt idx="4887">
                  <c:v>4725.5770000000002</c:v>
                </c:pt>
                <c:pt idx="4888">
                  <c:v>4726.5429999999997</c:v>
                </c:pt>
                <c:pt idx="4889">
                  <c:v>4727.51</c:v>
                </c:pt>
                <c:pt idx="4890">
                  <c:v>4728.4769999999999</c:v>
                </c:pt>
                <c:pt idx="4891">
                  <c:v>4729.4440000000004</c:v>
                </c:pt>
                <c:pt idx="4892">
                  <c:v>4730.41</c:v>
                </c:pt>
                <c:pt idx="4893">
                  <c:v>4731.3770000000004</c:v>
                </c:pt>
                <c:pt idx="4894">
                  <c:v>4732.3440000000001</c:v>
                </c:pt>
                <c:pt idx="4895">
                  <c:v>4733.3100000000004</c:v>
                </c:pt>
                <c:pt idx="4896">
                  <c:v>4734.277</c:v>
                </c:pt>
                <c:pt idx="4897">
                  <c:v>4735.2439999999997</c:v>
                </c:pt>
                <c:pt idx="4898">
                  <c:v>4736.21</c:v>
                </c:pt>
                <c:pt idx="4899">
                  <c:v>4737.1769999999997</c:v>
                </c:pt>
                <c:pt idx="4900">
                  <c:v>4738.1440000000002</c:v>
                </c:pt>
                <c:pt idx="4901">
                  <c:v>4739.1109999999999</c:v>
                </c:pt>
                <c:pt idx="4902">
                  <c:v>4740.0770000000002</c:v>
                </c:pt>
                <c:pt idx="4903">
                  <c:v>4741.0439999999999</c:v>
                </c:pt>
                <c:pt idx="4904">
                  <c:v>4742.0110000000004</c:v>
                </c:pt>
                <c:pt idx="4905">
                  <c:v>4742.9769999999999</c:v>
                </c:pt>
                <c:pt idx="4906">
                  <c:v>4743.9440000000004</c:v>
                </c:pt>
                <c:pt idx="4907">
                  <c:v>4744.9110000000001</c:v>
                </c:pt>
                <c:pt idx="4908">
                  <c:v>4745.8770000000004</c:v>
                </c:pt>
                <c:pt idx="4909">
                  <c:v>4746.8440000000001</c:v>
                </c:pt>
                <c:pt idx="4910">
                  <c:v>4747.8109999999997</c:v>
                </c:pt>
                <c:pt idx="4911">
                  <c:v>4748.7780000000002</c:v>
                </c:pt>
                <c:pt idx="4912">
                  <c:v>4749.7439999999997</c:v>
                </c:pt>
                <c:pt idx="4913">
                  <c:v>4750.7110000000002</c:v>
                </c:pt>
                <c:pt idx="4914">
                  <c:v>4751.6779999999999</c:v>
                </c:pt>
                <c:pt idx="4915">
                  <c:v>4752.6440000000002</c:v>
                </c:pt>
                <c:pt idx="4916">
                  <c:v>4753.6109999999999</c:v>
                </c:pt>
                <c:pt idx="4917">
                  <c:v>4754.5780000000004</c:v>
                </c:pt>
                <c:pt idx="4918">
                  <c:v>4755.5439999999999</c:v>
                </c:pt>
                <c:pt idx="4919">
                  <c:v>4756.5110000000004</c:v>
                </c:pt>
                <c:pt idx="4920">
                  <c:v>4757.4780000000001</c:v>
                </c:pt>
                <c:pt idx="4921">
                  <c:v>4758.4449999999997</c:v>
                </c:pt>
                <c:pt idx="4922">
                  <c:v>4759.4110000000001</c:v>
                </c:pt>
                <c:pt idx="4923">
                  <c:v>4760.3779999999997</c:v>
                </c:pt>
                <c:pt idx="4924">
                  <c:v>4761.3450000000003</c:v>
                </c:pt>
                <c:pt idx="4925">
                  <c:v>4762.3109999999997</c:v>
                </c:pt>
                <c:pt idx="4926">
                  <c:v>4763.2780000000002</c:v>
                </c:pt>
                <c:pt idx="4927">
                  <c:v>4764.2449999999999</c:v>
                </c:pt>
                <c:pt idx="4928">
                  <c:v>4765.2110000000002</c:v>
                </c:pt>
                <c:pt idx="4929">
                  <c:v>4766.1779999999999</c:v>
                </c:pt>
                <c:pt idx="4930">
                  <c:v>4767.1450000000004</c:v>
                </c:pt>
                <c:pt idx="4931">
                  <c:v>4768.1120000000001</c:v>
                </c:pt>
                <c:pt idx="4932">
                  <c:v>4769.0780000000004</c:v>
                </c:pt>
                <c:pt idx="4933">
                  <c:v>4770.0450000000001</c:v>
                </c:pt>
                <c:pt idx="4934">
                  <c:v>4771.0119999999997</c:v>
                </c:pt>
                <c:pt idx="4935">
                  <c:v>4771.9780000000001</c:v>
                </c:pt>
                <c:pt idx="4936">
                  <c:v>4772.9449999999997</c:v>
                </c:pt>
                <c:pt idx="4937">
                  <c:v>4773.9120000000003</c:v>
                </c:pt>
                <c:pt idx="4938">
                  <c:v>4774.8779999999997</c:v>
                </c:pt>
                <c:pt idx="4939">
                  <c:v>4775.8450000000003</c:v>
                </c:pt>
                <c:pt idx="4940">
                  <c:v>4776.8119999999999</c:v>
                </c:pt>
                <c:pt idx="4941">
                  <c:v>4777.7790000000005</c:v>
                </c:pt>
                <c:pt idx="4942">
                  <c:v>4778.7449999999999</c:v>
                </c:pt>
                <c:pt idx="4943">
                  <c:v>4779.7120000000004</c:v>
                </c:pt>
                <c:pt idx="4944">
                  <c:v>4780.6790000000001</c:v>
                </c:pt>
                <c:pt idx="4945">
                  <c:v>4781.6450000000004</c:v>
                </c:pt>
                <c:pt idx="4946">
                  <c:v>4782.6120000000001</c:v>
                </c:pt>
                <c:pt idx="4947">
                  <c:v>4783.5789999999997</c:v>
                </c:pt>
                <c:pt idx="4948">
                  <c:v>4784.5450000000001</c:v>
                </c:pt>
                <c:pt idx="4949">
                  <c:v>4785.5119999999997</c:v>
                </c:pt>
                <c:pt idx="4950">
                  <c:v>4786.4790000000003</c:v>
                </c:pt>
                <c:pt idx="4951">
                  <c:v>4787.4459999999999</c:v>
                </c:pt>
                <c:pt idx="4952">
                  <c:v>4788.4120000000003</c:v>
                </c:pt>
                <c:pt idx="4953">
                  <c:v>4789.3789999999999</c:v>
                </c:pt>
                <c:pt idx="4954">
                  <c:v>4790.3459999999995</c:v>
                </c:pt>
                <c:pt idx="4955">
                  <c:v>4791.3119999999999</c:v>
                </c:pt>
                <c:pt idx="4956">
                  <c:v>4792.2790000000005</c:v>
                </c:pt>
                <c:pt idx="4957">
                  <c:v>4793.2460000000001</c:v>
                </c:pt>
                <c:pt idx="4958">
                  <c:v>4794.2120000000004</c:v>
                </c:pt>
                <c:pt idx="4959">
                  <c:v>4795.1790000000001</c:v>
                </c:pt>
                <c:pt idx="4960">
                  <c:v>4796.1459999999997</c:v>
                </c:pt>
                <c:pt idx="4961">
                  <c:v>4797.1130000000003</c:v>
                </c:pt>
                <c:pt idx="4962">
                  <c:v>4798.0789999999997</c:v>
                </c:pt>
                <c:pt idx="4963">
                  <c:v>4799.0460000000003</c:v>
                </c:pt>
                <c:pt idx="4964">
                  <c:v>4800.0129999999999</c:v>
                </c:pt>
                <c:pt idx="4965">
                  <c:v>4800.9790000000003</c:v>
                </c:pt>
                <c:pt idx="4966">
                  <c:v>4801.9459999999999</c:v>
                </c:pt>
                <c:pt idx="4967">
                  <c:v>4802.9129999999996</c:v>
                </c:pt>
                <c:pt idx="4968">
                  <c:v>4803.8789999999999</c:v>
                </c:pt>
                <c:pt idx="4969">
                  <c:v>4804.8459999999995</c:v>
                </c:pt>
                <c:pt idx="4970">
                  <c:v>4805.8130000000001</c:v>
                </c:pt>
                <c:pt idx="4971">
                  <c:v>4806.78</c:v>
                </c:pt>
                <c:pt idx="4972">
                  <c:v>4807.7460000000001</c:v>
                </c:pt>
                <c:pt idx="4973">
                  <c:v>4808.7129999999997</c:v>
                </c:pt>
                <c:pt idx="4974">
                  <c:v>4809.68</c:v>
                </c:pt>
                <c:pt idx="4975">
                  <c:v>4810.6459999999997</c:v>
                </c:pt>
                <c:pt idx="4976">
                  <c:v>4811.6130000000003</c:v>
                </c:pt>
                <c:pt idx="4977">
                  <c:v>4812.58</c:v>
                </c:pt>
                <c:pt idx="4978">
                  <c:v>4813.5460000000003</c:v>
                </c:pt>
                <c:pt idx="4979">
                  <c:v>4814.5129999999999</c:v>
                </c:pt>
                <c:pt idx="4980">
                  <c:v>4815.4799999999996</c:v>
                </c:pt>
                <c:pt idx="4981">
                  <c:v>4816.4470000000001</c:v>
                </c:pt>
                <c:pt idx="4982">
                  <c:v>4817.4129999999996</c:v>
                </c:pt>
                <c:pt idx="4983">
                  <c:v>4818.38</c:v>
                </c:pt>
                <c:pt idx="4984">
                  <c:v>4819.3469999999998</c:v>
                </c:pt>
                <c:pt idx="4985">
                  <c:v>4820.3130000000001</c:v>
                </c:pt>
                <c:pt idx="4986">
                  <c:v>4821.28</c:v>
                </c:pt>
                <c:pt idx="4987">
                  <c:v>4822.2470000000003</c:v>
                </c:pt>
                <c:pt idx="4988">
                  <c:v>4823.2129999999997</c:v>
                </c:pt>
                <c:pt idx="4989">
                  <c:v>4824.18</c:v>
                </c:pt>
                <c:pt idx="4990">
                  <c:v>4825.1469999999999</c:v>
                </c:pt>
                <c:pt idx="4991">
                  <c:v>4826.1139999999996</c:v>
                </c:pt>
                <c:pt idx="4992">
                  <c:v>4827.08</c:v>
                </c:pt>
                <c:pt idx="4993">
                  <c:v>4828.0469999999996</c:v>
                </c:pt>
                <c:pt idx="4994">
                  <c:v>4829.0140000000001</c:v>
                </c:pt>
                <c:pt idx="4995">
                  <c:v>4829.9799999999996</c:v>
                </c:pt>
                <c:pt idx="4996">
                  <c:v>4830.9470000000001</c:v>
                </c:pt>
                <c:pt idx="4997">
                  <c:v>4831.9139999999998</c:v>
                </c:pt>
                <c:pt idx="4998">
                  <c:v>4832.88</c:v>
                </c:pt>
                <c:pt idx="4999">
                  <c:v>4833.8469999999998</c:v>
                </c:pt>
                <c:pt idx="5000">
                  <c:v>4834.8140000000003</c:v>
                </c:pt>
                <c:pt idx="5001">
                  <c:v>4835.7809999999999</c:v>
                </c:pt>
                <c:pt idx="5002">
                  <c:v>4836.7470000000003</c:v>
                </c:pt>
                <c:pt idx="5003">
                  <c:v>4837.7139999999999</c:v>
                </c:pt>
                <c:pt idx="5004">
                  <c:v>4838.6809999999996</c:v>
                </c:pt>
                <c:pt idx="5005">
                  <c:v>4839.6469999999999</c:v>
                </c:pt>
                <c:pt idx="5006">
                  <c:v>4840.6139999999996</c:v>
                </c:pt>
                <c:pt idx="5007">
                  <c:v>4841.5810000000001</c:v>
                </c:pt>
                <c:pt idx="5008">
                  <c:v>4842.5469999999996</c:v>
                </c:pt>
                <c:pt idx="5009">
                  <c:v>4843.5140000000001</c:v>
                </c:pt>
                <c:pt idx="5010">
                  <c:v>4844.4809999999998</c:v>
                </c:pt>
                <c:pt idx="5011">
                  <c:v>4845.4480000000003</c:v>
                </c:pt>
                <c:pt idx="5012">
                  <c:v>4846.4139999999998</c:v>
                </c:pt>
                <c:pt idx="5013">
                  <c:v>4847.3810000000003</c:v>
                </c:pt>
                <c:pt idx="5014">
                  <c:v>4848.348</c:v>
                </c:pt>
                <c:pt idx="5015">
                  <c:v>4849.3140000000003</c:v>
                </c:pt>
                <c:pt idx="5016">
                  <c:v>4850.2809999999999</c:v>
                </c:pt>
                <c:pt idx="5017">
                  <c:v>4851.2479999999996</c:v>
                </c:pt>
                <c:pt idx="5018">
                  <c:v>4852.2139999999999</c:v>
                </c:pt>
                <c:pt idx="5019">
                  <c:v>4853.1809999999996</c:v>
                </c:pt>
                <c:pt idx="5020">
                  <c:v>4854.1480000000001</c:v>
                </c:pt>
                <c:pt idx="5021">
                  <c:v>4855.1149999999998</c:v>
                </c:pt>
                <c:pt idx="5022">
                  <c:v>4856.0810000000001</c:v>
                </c:pt>
                <c:pt idx="5023">
                  <c:v>4857.0479999999998</c:v>
                </c:pt>
                <c:pt idx="5024">
                  <c:v>4858.0150000000003</c:v>
                </c:pt>
                <c:pt idx="5025">
                  <c:v>4858.9809999999998</c:v>
                </c:pt>
                <c:pt idx="5026">
                  <c:v>4859.9480000000003</c:v>
                </c:pt>
                <c:pt idx="5027">
                  <c:v>4860.915</c:v>
                </c:pt>
                <c:pt idx="5028">
                  <c:v>4861.8810000000003</c:v>
                </c:pt>
                <c:pt idx="5029">
                  <c:v>4862.848</c:v>
                </c:pt>
                <c:pt idx="5030">
                  <c:v>4863.8149999999996</c:v>
                </c:pt>
                <c:pt idx="5031">
                  <c:v>4864.7820000000002</c:v>
                </c:pt>
                <c:pt idx="5032">
                  <c:v>4865.7479999999996</c:v>
                </c:pt>
                <c:pt idx="5033">
                  <c:v>4866.7150000000001</c:v>
                </c:pt>
                <c:pt idx="5034">
                  <c:v>4867.6819999999998</c:v>
                </c:pt>
                <c:pt idx="5035">
                  <c:v>4868.6480000000001</c:v>
                </c:pt>
                <c:pt idx="5036">
                  <c:v>4869.6149999999998</c:v>
                </c:pt>
                <c:pt idx="5037">
                  <c:v>4870.5820000000003</c:v>
                </c:pt>
                <c:pt idx="5038">
                  <c:v>4871.5479999999998</c:v>
                </c:pt>
                <c:pt idx="5039">
                  <c:v>4872.5150000000003</c:v>
                </c:pt>
                <c:pt idx="5040">
                  <c:v>4873.482</c:v>
                </c:pt>
                <c:pt idx="5041">
                  <c:v>4874.4489999999996</c:v>
                </c:pt>
                <c:pt idx="5042">
                  <c:v>4875.415</c:v>
                </c:pt>
                <c:pt idx="5043">
                  <c:v>4876.3819999999996</c:v>
                </c:pt>
                <c:pt idx="5044">
                  <c:v>4877.3490000000002</c:v>
                </c:pt>
                <c:pt idx="5045">
                  <c:v>4878.3149999999996</c:v>
                </c:pt>
                <c:pt idx="5046">
                  <c:v>4879.2820000000002</c:v>
                </c:pt>
                <c:pt idx="5047">
                  <c:v>4880.2489999999998</c:v>
                </c:pt>
                <c:pt idx="5048">
                  <c:v>4881.2150000000001</c:v>
                </c:pt>
                <c:pt idx="5049">
                  <c:v>4882.1819999999998</c:v>
                </c:pt>
                <c:pt idx="5050">
                  <c:v>4883.1490000000003</c:v>
                </c:pt>
                <c:pt idx="5051">
                  <c:v>4884.116</c:v>
                </c:pt>
                <c:pt idx="5052">
                  <c:v>4885.0820000000003</c:v>
                </c:pt>
                <c:pt idx="5053">
                  <c:v>4886.049</c:v>
                </c:pt>
                <c:pt idx="5054">
                  <c:v>4887.0159999999996</c:v>
                </c:pt>
                <c:pt idx="5055">
                  <c:v>4887.982</c:v>
                </c:pt>
                <c:pt idx="5056">
                  <c:v>4888.9489999999996</c:v>
                </c:pt>
                <c:pt idx="5057">
                  <c:v>4889.9160000000002</c:v>
                </c:pt>
                <c:pt idx="5058">
                  <c:v>4890.8819999999996</c:v>
                </c:pt>
                <c:pt idx="5059">
                  <c:v>4891.8490000000002</c:v>
                </c:pt>
                <c:pt idx="5060">
                  <c:v>4892.8159999999998</c:v>
                </c:pt>
                <c:pt idx="5061">
                  <c:v>4893.7830000000004</c:v>
                </c:pt>
                <c:pt idx="5062">
                  <c:v>4894.7489999999998</c:v>
                </c:pt>
                <c:pt idx="5063">
                  <c:v>4895.7160000000003</c:v>
                </c:pt>
                <c:pt idx="5064">
                  <c:v>4896.683</c:v>
                </c:pt>
                <c:pt idx="5065">
                  <c:v>4897.6490000000003</c:v>
                </c:pt>
                <c:pt idx="5066">
                  <c:v>4898.616</c:v>
                </c:pt>
                <c:pt idx="5067">
                  <c:v>4899.5829999999996</c:v>
                </c:pt>
                <c:pt idx="5068">
                  <c:v>4900.549</c:v>
                </c:pt>
                <c:pt idx="5069">
                  <c:v>4901.5159999999996</c:v>
                </c:pt>
                <c:pt idx="5070">
                  <c:v>4902.4830000000002</c:v>
                </c:pt>
                <c:pt idx="5071">
                  <c:v>4903.45</c:v>
                </c:pt>
                <c:pt idx="5072">
                  <c:v>4904.4160000000002</c:v>
                </c:pt>
                <c:pt idx="5073">
                  <c:v>4905.3829999999998</c:v>
                </c:pt>
                <c:pt idx="5074">
                  <c:v>4906.3500000000004</c:v>
                </c:pt>
                <c:pt idx="5075">
                  <c:v>4907.3159999999998</c:v>
                </c:pt>
                <c:pt idx="5076">
                  <c:v>4908.2830000000004</c:v>
                </c:pt>
                <c:pt idx="5077">
                  <c:v>4909.25</c:v>
                </c:pt>
                <c:pt idx="5078">
                  <c:v>4910.2160000000003</c:v>
                </c:pt>
                <c:pt idx="5079">
                  <c:v>4911.183</c:v>
                </c:pt>
                <c:pt idx="5080">
                  <c:v>4912.1499999999996</c:v>
                </c:pt>
                <c:pt idx="5081">
                  <c:v>4913.1170000000002</c:v>
                </c:pt>
                <c:pt idx="5082">
                  <c:v>4914.0829999999996</c:v>
                </c:pt>
                <c:pt idx="5083">
                  <c:v>4915.05</c:v>
                </c:pt>
                <c:pt idx="5084">
                  <c:v>4916.0169999999998</c:v>
                </c:pt>
                <c:pt idx="5085">
                  <c:v>4916.9830000000002</c:v>
                </c:pt>
                <c:pt idx="5086">
                  <c:v>4917.95</c:v>
                </c:pt>
                <c:pt idx="5087">
                  <c:v>4918.9170000000004</c:v>
                </c:pt>
                <c:pt idx="5088">
                  <c:v>4919.8829999999998</c:v>
                </c:pt>
                <c:pt idx="5089">
                  <c:v>4920.8500000000004</c:v>
                </c:pt>
                <c:pt idx="5090">
                  <c:v>4921.817</c:v>
                </c:pt>
                <c:pt idx="5091">
                  <c:v>4922.7839999999997</c:v>
                </c:pt>
                <c:pt idx="5092">
                  <c:v>4923.75</c:v>
                </c:pt>
                <c:pt idx="5093">
                  <c:v>4924.7169999999996</c:v>
                </c:pt>
                <c:pt idx="5094">
                  <c:v>4925.6840000000002</c:v>
                </c:pt>
                <c:pt idx="5095">
                  <c:v>4926.6499999999996</c:v>
                </c:pt>
                <c:pt idx="5096">
                  <c:v>4927.6170000000002</c:v>
                </c:pt>
                <c:pt idx="5097">
                  <c:v>4928.5839999999998</c:v>
                </c:pt>
                <c:pt idx="5098">
                  <c:v>4929.55</c:v>
                </c:pt>
                <c:pt idx="5099">
                  <c:v>4930.5169999999998</c:v>
                </c:pt>
                <c:pt idx="5100">
                  <c:v>4931.4840000000004</c:v>
                </c:pt>
                <c:pt idx="5101">
                  <c:v>4932.451</c:v>
                </c:pt>
                <c:pt idx="5102">
                  <c:v>4933.4170000000004</c:v>
                </c:pt>
                <c:pt idx="5103">
                  <c:v>4934.384</c:v>
                </c:pt>
                <c:pt idx="5104">
                  <c:v>4935.3509999999997</c:v>
                </c:pt>
                <c:pt idx="5105">
                  <c:v>4936.317</c:v>
                </c:pt>
                <c:pt idx="5106">
                  <c:v>4937.2839999999997</c:v>
                </c:pt>
                <c:pt idx="5107">
                  <c:v>4938.2510000000002</c:v>
                </c:pt>
                <c:pt idx="5108">
                  <c:v>4939.2169999999996</c:v>
                </c:pt>
                <c:pt idx="5109">
                  <c:v>4940.1840000000002</c:v>
                </c:pt>
                <c:pt idx="5110">
                  <c:v>4941.1509999999998</c:v>
                </c:pt>
                <c:pt idx="5111">
                  <c:v>4942.1180000000004</c:v>
                </c:pt>
                <c:pt idx="5112">
                  <c:v>4943.0839999999998</c:v>
                </c:pt>
                <c:pt idx="5113">
                  <c:v>4944.0510000000004</c:v>
                </c:pt>
                <c:pt idx="5114">
                  <c:v>4945.018</c:v>
                </c:pt>
                <c:pt idx="5115">
                  <c:v>4945.9840000000004</c:v>
                </c:pt>
                <c:pt idx="5116">
                  <c:v>4946.951</c:v>
                </c:pt>
                <c:pt idx="5117">
                  <c:v>4947.9179999999997</c:v>
                </c:pt>
                <c:pt idx="5118">
                  <c:v>4948.884</c:v>
                </c:pt>
                <c:pt idx="5119">
                  <c:v>4949.8509999999997</c:v>
                </c:pt>
                <c:pt idx="5120">
                  <c:v>4950.8180000000002</c:v>
                </c:pt>
                <c:pt idx="5121">
                  <c:v>4951.7849999999999</c:v>
                </c:pt>
                <c:pt idx="5122">
                  <c:v>4952.7510000000002</c:v>
                </c:pt>
                <c:pt idx="5123">
                  <c:v>4953.7179999999998</c:v>
                </c:pt>
                <c:pt idx="5124">
                  <c:v>4954.6850000000004</c:v>
                </c:pt>
                <c:pt idx="5125">
                  <c:v>4955.6509999999998</c:v>
                </c:pt>
                <c:pt idx="5126">
                  <c:v>4956.6180000000004</c:v>
                </c:pt>
                <c:pt idx="5127">
                  <c:v>4957.585</c:v>
                </c:pt>
                <c:pt idx="5128">
                  <c:v>4958.5510000000004</c:v>
                </c:pt>
                <c:pt idx="5129">
                  <c:v>4959.518</c:v>
                </c:pt>
                <c:pt idx="5130">
                  <c:v>4960.4849999999997</c:v>
                </c:pt>
                <c:pt idx="5131">
                  <c:v>4961.4520000000002</c:v>
                </c:pt>
                <c:pt idx="5132">
                  <c:v>4962.4179999999997</c:v>
                </c:pt>
                <c:pt idx="5133">
                  <c:v>4963.3850000000002</c:v>
                </c:pt>
                <c:pt idx="5134">
                  <c:v>4964.3519999999999</c:v>
                </c:pt>
                <c:pt idx="5135">
                  <c:v>4965.3180000000002</c:v>
                </c:pt>
                <c:pt idx="5136">
                  <c:v>4966.2849999999999</c:v>
                </c:pt>
                <c:pt idx="5137">
                  <c:v>4967.2520000000004</c:v>
                </c:pt>
                <c:pt idx="5138">
                  <c:v>4968.2179999999998</c:v>
                </c:pt>
                <c:pt idx="5139">
                  <c:v>4969.1850000000004</c:v>
                </c:pt>
                <c:pt idx="5140">
                  <c:v>4970.152</c:v>
                </c:pt>
                <c:pt idx="5141">
                  <c:v>4971.1189999999997</c:v>
                </c:pt>
                <c:pt idx="5142">
                  <c:v>4972.085</c:v>
                </c:pt>
                <c:pt idx="5143">
                  <c:v>4973.0519999999997</c:v>
                </c:pt>
                <c:pt idx="5144">
                  <c:v>4974.0190000000002</c:v>
                </c:pt>
                <c:pt idx="5145">
                  <c:v>4974.9849999999997</c:v>
                </c:pt>
                <c:pt idx="5146">
                  <c:v>4975.9520000000002</c:v>
                </c:pt>
                <c:pt idx="5147">
                  <c:v>4976.9189999999999</c:v>
                </c:pt>
                <c:pt idx="5148">
                  <c:v>4977.8850000000002</c:v>
                </c:pt>
                <c:pt idx="5149">
                  <c:v>4978.8519999999999</c:v>
                </c:pt>
                <c:pt idx="5150">
                  <c:v>4979.8190000000004</c:v>
                </c:pt>
                <c:pt idx="5151">
                  <c:v>4980.7860000000001</c:v>
                </c:pt>
                <c:pt idx="5152">
                  <c:v>4981.7520000000004</c:v>
                </c:pt>
                <c:pt idx="5153">
                  <c:v>4982.7190000000001</c:v>
                </c:pt>
                <c:pt idx="5154">
                  <c:v>4983.6859999999997</c:v>
                </c:pt>
                <c:pt idx="5155">
                  <c:v>4984.652</c:v>
                </c:pt>
                <c:pt idx="5156">
                  <c:v>4985.6189999999997</c:v>
                </c:pt>
                <c:pt idx="5157">
                  <c:v>4986.5860000000002</c:v>
                </c:pt>
                <c:pt idx="5158">
                  <c:v>4987.5519999999997</c:v>
                </c:pt>
                <c:pt idx="5159">
                  <c:v>4988.5190000000002</c:v>
                </c:pt>
                <c:pt idx="5160">
                  <c:v>4989.4859999999999</c:v>
                </c:pt>
                <c:pt idx="5161">
                  <c:v>4990.4530000000004</c:v>
                </c:pt>
                <c:pt idx="5162">
                  <c:v>4991.4189999999999</c:v>
                </c:pt>
                <c:pt idx="5163">
                  <c:v>4992.3860000000004</c:v>
                </c:pt>
                <c:pt idx="5164">
                  <c:v>4993.3530000000001</c:v>
                </c:pt>
                <c:pt idx="5165">
                  <c:v>4994.3190000000004</c:v>
                </c:pt>
                <c:pt idx="5166">
                  <c:v>4995.2860000000001</c:v>
                </c:pt>
                <c:pt idx="5167">
                  <c:v>4996.2529999999997</c:v>
                </c:pt>
                <c:pt idx="5168">
                  <c:v>4997.2190000000001</c:v>
                </c:pt>
                <c:pt idx="5169">
                  <c:v>4998.1859999999997</c:v>
                </c:pt>
                <c:pt idx="5170">
                  <c:v>4999.1530000000002</c:v>
                </c:pt>
                <c:pt idx="5171">
                  <c:v>5000.12</c:v>
                </c:pt>
                <c:pt idx="5172">
                  <c:v>5001.0860000000002</c:v>
                </c:pt>
                <c:pt idx="5173">
                  <c:v>5002.0529999999999</c:v>
                </c:pt>
                <c:pt idx="5174">
                  <c:v>5003.0200000000004</c:v>
                </c:pt>
                <c:pt idx="5175">
                  <c:v>5003.9859999999999</c:v>
                </c:pt>
                <c:pt idx="5176">
                  <c:v>5004.9530000000004</c:v>
                </c:pt>
                <c:pt idx="5177">
                  <c:v>5005.92</c:v>
                </c:pt>
                <c:pt idx="5178">
                  <c:v>5006.8860000000004</c:v>
                </c:pt>
                <c:pt idx="5179">
                  <c:v>5007.8530000000001</c:v>
                </c:pt>
                <c:pt idx="5180">
                  <c:v>5008.82</c:v>
                </c:pt>
                <c:pt idx="5181">
                  <c:v>5009.7870000000003</c:v>
                </c:pt>
                <c:pt idx="5182">
                  <c:v>5010.7529999999997</c:v>
                </c:pt>
                <c:pt idx="5183">
                  <c:v>5011.72</c:v>
                </c:pt>
                <c:pt idx="5184">
                  <c:v>5012.6869999999999</c:v>
                </c:pt>
                <c:pt idx="5185">
                  <c:v>5013.6530000000002</c:v>
                </c:pt>
                <c:pt idx="5186">
                  <c:v>5014.62</c:v>
                </c:pt>
                <c:pt idx="5187">
                  <c:v>5015.5870000000004</c:v>
                </c:pt>
                <c:pt idx="5188">
                  <c:v>5016.5529999999999</c:v>
                </c:pt>
                <c:pt idx="5189">
                  <c:v>5017.5200000000004</c:v>
                </c:pt>
                <c:pt idx="5190">
                  <c:v>5018.4870000000001</c:v>
                </c:pt>
                <c:pt idx="5191">
                  <c:v>5019.4539999999997</c:v>
                </c:pt>
                <c:pt idx="5192">
                  <c:v>5020.42</c:v>
                </c:pt>
                <c:pt idx="5193">
                  <c:v>5021.3869999999997</c:v>
                </c:pt>
                <c:pt idx="5194">
                  <c:v>5022.3540000000003</c:v>
                </c:pt>
                <c:pt idx="5195">
                  <c:v>5023.32</c:v>
                </c:pt>
                <c:pt idx="5196">
                  <c:v>5024.2870000000003</c:v>
                </c:pt>
                <c:pt idx="5197">
                  <c:v>5025.2539999999999</c:v>
                </c:pt>
                <c:pt idx="5198">
                  <c:v>5026.22</c:v>
                </c:pt>
                <c:pt idx="5199">
                  <c:v>5027.1869999999999</c:v>
                </c:pt>
                <c:pt idx="5200">
                  <c:v>5028.1540000000005</c:v>
                </c:pt>
                <c:pt idx="5201">
                  <c:v>5029.1210000000001</c:v>
                </c:pt>
                <c:pt idx="5202">
                  <c:v>5030.0870000000004</c:v>
                </c:pt>
                <c:pt idx="5203">
                  <c:v>5031.0540000000001</c:v>
                </c:pt>
                <c:pt idx="5204">
                  <c:v>5032.0209999999997</c:v>
                </c:pt>
                <c:pt idx="5205">
                  <c:v>5032.9870000000001</c:v>
                </c:pt>
                <c:pt idx="5206">
                  <c:v>5033.9539999999997</c:v>
                </c:pt>
                <c:pt idx="5207">
                  <c:v>5034.9210000000003</c:v>
                </c:pt>
                <c:pt idx="5208">
                  <c:v>5035.8869999999997</c:v>
                </c:pt>
                <c:pt idx="5209">
                  <c:v>5036.8540000000003</c:v>
                </c:pt>
                <c:pt idx="5210">
                  <c:v>5037.8209999999999</c:v>
                </c:pt>
                <c:pt idx="5211">
                  <c:v>5038.7879999999996</c:v>
                </c:pt>
                <c:pt idx="5212">
                  <c:v>5039.7539999999999</c:v>
                </c:pt>
                <c:pt idx="5213">
                  <c:v>5040.7209999999995</c:v>
                </c:pt>
                <c:pt idx="5214">
                  <c:v>5041.6880000000001</c:v>
                </c:pt>
                <c:pt idx="5215">
                  <c:v>5042.6540000000005</c:v>
                </c:pt>
                <c:pt idx="5216">
                  <c:v>5043.6210000000001</c:v>
                </c:pt>
                <c:pt idx="5217">
                  <c:v>5044.5879999999997</c:v>
                </c:pt>
                <c:pt idx="5218">
                  <c:v>5045.5540000000001</c:v>
                </c:pt>
                <c:pt idx="5219">
                  <c:v>5046.5209999999997</c:v>
                </c:pt>
                <c:pt idx="5220">
                  <c:v>5047.4880000000003</c:v>
                </c:pt>
                <c:pt idx="5221">
                  <c:v>5048.4549999999999</c:v>
                </c:pt>
                <c:pt idx="5222">
                  <c:v>5049.4210000000003</c:v>
                </c:pt>
                <c:pt idx="5223">
                  <c:v>5050.3879999999999</c:v>
                </c:pt>
                <c:pt idx="5224">
                  <c:v>5051.3549999999996</c:v>
                </c:pt>
                <c:pt idx="5225">
                  <c:v>5052.3209999999999</c:v>
                </c:pt>
                <c:pt idx="5226">
                  <c:v>5053.2879999999996</c:v>
                </c:pt>
                <c:pt idx="5227">
                  <c:v>5054.2550000000001</c:v>
                </c:pt>
                <c:pt idx="5228">
                  <c:v>5055.2209999999995</c:v>
                </c:pt>
                <c:pt idx="5229">
                  <c:v>5056.1880000000001</c:v>
                </c:pt>
                <c:pt idx="5230">
                  <c:v>5057.1549999999997</c:v>
                </c:pt>
                <c:pt idx="5231">
                  <c:v>5058.1220000000003</c:v>
                </c:pt>
                <c:pt idx="5232">
                  <c:v>5059.0879999999997</c:v>
                </c:pt>
                <c:pt idx="5233">
                  <c:v>5060.0550000000003</c:v>
                </c:pt>
                <c:pt idx="5234">
                  <c:v>5061.0219999999999</c:v>
                </c:pt>
                <c:pt idx="5235">
                  <c:v>5061.9880000000003</c:v>
                </c:pt>
                <c:pt idx="5236">
                  <c:v>5062.9549999999999</c:v>
                </c:pt>
                <c:pt idx="5237">
                  <c:v>5063.9219999999996</c:v>
                </c:pt>
                <c:pt idx="5238">
                  <c:v>5064.8879999999999</c:v>
                </c:pt>
                <c:pt idx="5239">
                  <c:v>5065.8549999999996</c:v>
                </c:pt>
                <c:pt idx="5240">
                  <c:v>5066.8220000000001</c:v>
                </c:pt>
                <c:pt idx="5241">
                  <c:v>5067.7889999999998</c:v>
                </c:pt>
                <c:pt idx="5242">
                  <c:v>5068.7550000000001</c:v>
                </c:pt>
                <c:pt idx="5243">
                  <c:v>5069.7219999999998</c:v>
                </c:pt>
                <c:pt idx="5244">
                  <c:v>5070.6890000000003</c:v>
                </c:pt>
                <c:pt idx="5245">
                  <c:v>5071.6549999999997</c:v>
                </c:pt>
                <c:pt idx="5246">
                  <c:v>5072.6220000000003</c:v>
                </c:pt>
                <c:pt idx="5247">
                  <c:v>5073.5889999999999</c:v>
                </c:pt>
                <c:pt idx="5248">
                  <c:v>5074.5550000000003</c:v>
                </c:pt>
                <c:pt idx="5249">
                  <c:v>5075.5219999999999</c:v>
                </c:pt>
                <c:pt idx="5250">
                  <c:v>5076.4889999999996</c:v>
                </c:pt>
                <c:pt idx="5251">
                  <c:v>5077.4560000000001</c:v>
                </c:pt>
                <c:pt idx="5252">
                  <c:v>5078.4219999999996</c:v>
                </c:pt>
                <c:pt idx="5253">
                  <c:v>5079.3890000000001</c:v>
                </c:pt>
                <c:pt idx="5254">
                  <c:v>5080.3559999999998</c:v>
                </c:pt>
                <c:pt idx="5255">
                  <c:v>5081.3220000000001</c:v>
                </c:pt>
                <c:pt idx="5256">
                  <c:v>5082.2889999999998</c:v>
                </c:pt>
                <c:pt idx="5257">
                  <c:v>5083.2560000000003</c:v>
                </c:pt>
                <c:pt idx="5258">
                  <c:v>5084.2219999999998</c:v>
                </c:pt>
                <c:pt idx="5259">
                  <c:v>5085.1890000000003</c:v>
                </c:pt>
                <c:pt idx="5260">
                  <c:v>5086.1559999999999</c:v>
                </c:pt>
                <c:pt idx="5261">
                  <c:v>5087.1229999999996</c:v>
                </c:pt>
                <c:pt idx="5262">
                  <c:v>5088.0889999999999</c:v>
                </c:pt>
                <c:pt idx="5263">
                  <c:v>5089.0559999999996</c:v>
                </c:pt>
                <c:pt idx="5264">
                  <c:v>5090.0230000000001</c:v>
                </c:pt>
                <c:pt idx="5265">
                  <c:v>5090.9889999999996</c:v>
                </c:pt>
                <c:pt idx="5266">
                  <c:v>5091.9560000000001</c:v>
                </c:pt>
                <c:pt idx="5267">
                  <c:v>5092.9229999999998</c:v>
                </c:pt>
                <c:pt idx="5268">
                  <c:v>5093.8890000000001</c:v>
                </c:pt>
                <c:pt idx="5269">
                  <c:v>5094.8559999999998</c:v>
                </c:pt>
                <c:pt idx="5270">
                  <c:v>5095.8230000000003</c:v>
                </c:pt>
                <c:pt idx="5271">
                  <c:v>5096.79</c:v>
                </c:pt>
                <c:pt idx="5272">
                  <c:v>5097.7560000000003</c:v>
                </c:pt>
                <c:pt idx="5273">
                  <c:v>5098.723</c:v>
                </c:pt>
                <c:pt idx="5274">
                  <c:v>5099.6899999999996</c:v>
                </c:pt>
                <c:pt idx="5275">
                  <c:v>5100.6559999999999</c:v>
                </c:pt>
                <c:pt idx="5276">
                  <c:v>5101.6229999999996</c:v>
                </c:pt>
                <c:pt idx="5277">
                  <c:v>5102.59</c:v>
                </c:pt>
                <c:pt idx="5278">
                  <c:v>5103.5559999999996</c:v>
                </c:pt>
                <c:pt idx="5279">
                  <c:v>5104.5230000000001</c:v>
                </c:pt>
                <c:pt idx="5280">
                  <c:v>5105.49</c:v>
                </c:pt>
                <c:pt idx="5281">
                  <c:v>5106.4570000000003</c:v>
                </c:pt>
                <c:pt idx="5282">
                  <c:v>5107.4229999999998</c:v>
                </c:pt>
                <c:pt idx="5283">
                  <c:v>5108.3900000000003</c:v>
                </c:pt>
                <c:pt idx="5284">
                  <c:v>5109.357</c:v>
                </c:pt>
                <c:pt idx="5285">
                  <c:v>5110.3230000000003</c:v>
                </c:pt>
                <c:pt idx="5286">
                  <c:v>5111.29</c:v>
                </c:pt>
                <c:pt idx="5287">
                  <c:v>5112.2569999999996</c:v>
                </c:pt>
                <c:pt idx="5288">
                  <c:v>5113.223</c:v>
                </c:pt>
                <c:pt idx="5289">
                  <c:v>5114.1899999999996</c:v>
                </c:pt>
                <c:pt idx="5290">
                  <c:v>5115.1570000000002</c:v>
                </c:pt>
                <c:pt idx="5291">
                  <c:v>5116.1239999999998</c:v>
                </c:pt>
                <c:pt idx="5292">
                  <c:v>5117.09</c:v>
                </c:pt>
                <c:pt idx="5293">
                  <c:v>5118.0569999999998</c:v>
                </c:pt>
                <c:pt idx="5294">
                  <c:v>5119.0240000000003</c:v>
                </c:pt>
                <c:pt idx="5295">
                  <c:v>5119.99</c:v>
                </c:pt>
                <c:pt idx="5296">
                  <c:v>5120.9570000000003</c:v>
                </c:pt>
                <c:pt idx="5297">
                  <c:v>5121.924</c:v>
                </c:pt>
                <c:pt idx="5298">
                  <c:v>5122.8900000000003</c:v>
                </c:pt>
                <c:pt idx="5299">
                  <c:v>5123.857</c:v>
                </c:pt>
                <c:pt idx="5300">
                  <c:v>5124.8239999999996</c:v>
                </c:pt>
                <c:pt idx="5301">
                  <c:v>5125.7910000000002</c:v>
                </c:pt>
                <c:pt idx="5302">
                  <c:v>5126.7569999999996</c:v>
                </c:pt>
                <c:pt idx="5303">
                  <c:v>5127.7240000000002</c:v>
                </c:pt>
                <c:pt idx="5304">
                  <c:v>5128.6909999999998</c:v>
                </c:pt>
                <c:pt idx="5305">
                  <c:v>5129.6570000000002</c:v>
                </c:pt>
                <c:pt idx="5306">
                  <c:v>5130.6239999999998</c:v>
                </c:pt>
                <c:pt idx="5307">
                  <c:v>5131.5910000000003</c:v>
                </c:pt>
                <c:pt idx="5308">
                  <c:v>5132.5569999999998</c:v>
                </c:pt>
                <c:pt idx="5309">
                  <c:v>5133.5240000000003</c:v>
                </c:pt>
                <c:pt idx="5310">
                  <c:v>5134.491</c:v>
                </c:pt>
                <c:pt idx="5311">
                  <c:v>5135.4579999999996</c:v>
                </c:pt>
                <c:pt idx="5312">
                  <c:v>5136.424</c:v>
                </c:pt>
                <c:pt idx="5313">
                  <c:v>5137.3909999999996</c:v>
                </c:pt>
                <c:pt idx="5314">
                  <c:v>5138.3580000000002</c:v>
                </c:pt>
                <c:pt idx="5315">
                  <c:v>5139.3239999999996</c:v>
                </c:pt>
                <c:pt idx="5316">
                  <c:v>5140.2910000000002</c:v>
                </c:pt>
                <c:pt idx="5317">
                  <c:v>5141.2579999999998</c:v>
                </c:pt>
                <c:pt idx="5318">
                  <c:v>5142.2240000000002</c:v>
                </c:pt>
                <c:pt idx="5319">
                  <c:v>5143.1909999999998</c:v>
                </c:pt>
                <c:pt idx="5320">
                  <c:v>5144.1580000000004</c:v>
                </c:pt>
                <c:pt idx="5321">
                  <c:v>5145.125</c:v>
                </c:pt>
                <c:pt idx="5322">
                  <c:v>5146.0910000000003</c:v>
                </c:pt>
                <c:pt idx="5323">
                  <c:v>5147.058</c:v>
                </c:pt>
                <c:pt idx="5324">
                  <c:v>5148.0249999999996</c:v>
                </c:pt>
                <c:pt idx="5325">
                  <c:v>5148.991</c:v>
                </c:pt>
                <c:pt idx="5326">
                  <c:v>5149.9579999999996</c:v>
                </c:pt>
                <c:pt idx="5327">
                  <c:v>5150.9250000000002</c:v>
                </c:pt>
                <c:pt idx="5328">
                  <c:v>5151.8909999999996</c:v>
                </c:pt>
                <c:pt idx="5329">
                  <c:v>5152.8580000000002</c:v>
                </c:pt>
                <c:pt idx="5330">
                  <c:v>5153.8249999999998</c:v>
                </c:pt>
                <c:pt idx="5331">
                  <c:v>5154.7920000000004</c:v>
                </c:pt>
                <c:pt idx="5332">
                  <c:v>5155.7579999999998</c:v>
                </c:pt>
                <c:pt idx="5333">
                  <c:v>5156.7250000000004</c:v>
                </c:pt>
                <c:pt idx="5334">
                  <c:v>5157.692</c:v>
                </c:pt>
                <c:pt idx="5335">
                  <c:v>5158.6580000000004</c:v>
                </c:pt>
                <c:pt idx="5336">
                  <c:v>5159.625</c:v>
                </c:pt>
                <c:pt idx="5337">
                  <c:v>5160.5919999999996</c:v>
                </c:pt>
                <c:pt idx="5338">
                  <c:v>5161.558</c:v>
                </c:pt>
                <c:pt idx="5339">
                  <c:v>5162.5249999999996</c:v>
                </c:pt>
                <c:pt idx="5340">
                  <c:v>5163.4920000000002</c:v>
                </c:pt>
                <c:pt idx="5341">
                  <c:v>5164.4589999999998</c:v>
                </c:pt>
                <c:pt idx="5342">
                  <c:v>5165.4250000000002</c:v>
                </c:pt>
                <c:pt idx="5343">
                  <c:v>5166.3919999999998</c:v>
                </c:pt>
                <c:pt idx="5344">
                  <c:v>5167.3590000000004</c:v>
                </c:pt>
                <c:pt idx="5345">
                  <c:v>5168.3249999999998</c:v>
                </c:pt>
                <c:pt idx="5346">
                  <c:v>5169.2920000000004</c:v>
                </c:pt>
                <c:pt idx="5347">
                  <c:v>5170.259</c:v>
                </c:pt>
                <c:pt idx="5348">
                  <c:v>5171.2250000000004</c:v>
                </c:pt>
                <c:pt idx="5349">
                  <c:v>5172.192</c:v>
                </c:pt>
                <c:pt idx="5350">
                  <c:v>5173.1589999999997</c:v>
                </c:pt>
                <c:pt idx="5351">
                  <c:v>5174.1260000000002</c:v>
                </c:pt>
                <c:pt idx="5352">
                  <c:v>5175.0919999999996</c:v>
                </c:pt>
                <c:pt idx="5353">
                  <c:v>5176.0590000000002</c:v>
                </c:pt>
                <c:pt idx="5354">
                  <c:v>5177.0259999999998</c:v>
                </c:pt>
                <c:pt idx="5355">
                  <c:v>5177.9920000000002</c:v>
                </c:pt>
                <c:pt idx="5356">
                  <c:v>5178.9589999999998</c:v>
                </c:pt>
                <c:pt idx="5357">
                  <c:v>5179.9260000000004</c:v>
                </c:pt>
                <c:pt idx="5358">
                  <c:v>5180.8919999999998</c:v>
                </c:pt>
                <c:pt idx="5359">
                  <c:v>5181.8590000000004</c:v>
                </c:pt>
                <c:pt idx="5360">
                  <c:v>5182.826</c:v>
                </c:pt>
                <c:pt idx="5361">
                  <c:v>5183.7929999999997</c:v>
                </c:pt>
                <c:pt idx="5362">
                  <c:v>5184.759</c:v>
                </c:pt>
                <c:pt idx="5363">
                  <c:v>5185.7259999999997</c:v>
                </c:pt>
                <c:pt idx="5364">
                  <c:v>5186.6930000000002</c:v>
                </c:pt>
                <c:pt idx="5365">
                  <c:v>5187.6589999999997</c:v>
                </c:pt>
                <c:pt idx="5366">
                  <c:v>5188.6260000000002</c:v>
                </c:pt>
                <c:pt idx="5367">
                  <c:v>5189.5929999999998</c:v>
                </c:pt>
                <c:pt idx="5368">
                  <c:v>5190.5590000000002</c:v>
                </c:pt>
                <c:pt idx="5369">
                  <c:v>5191.5259999999998</c:v>
                </c:pt>
                <c:pt idx="5370">
                  <c:v>5192.4930000000004</c:v>
                </c:pt>
                <c:pt idx="5371">
                  <c:v>5193.46</c:v>
                </c:pt>
                <c:pt idx="5372">
                  <c:v>5194.4260000000004</c:v>
                </c:pt>
                <c:pt idx="5373">
                  <c:v>5195.393</c:v>
                </c:pt>
                <c:pt idx="5374">
                  <c:v>5196.3599999999997</c:v>
                </c:pt>
                <c:pt idx="5375">
                  <c:v>5197.326</c:v>
                </c:pt>
                <c:pt idx="5376">
                  <c:v>5198.2929999999997</c:v>
                </c:pt>
                <c:pt idx="5377">
                  <c:v>5199.26</c:v>
                </c:pt>
                <c:pt idx="5378">
                  <c:v>5200.2259999999997</c:v>
                </c:pt>
                <c:pt idx="5379">
                  <c:v>5201.1930000000002</c:v>
                </c:pt>
                <c:pt idx="5380">
                  <c:v>5202.16</c:v>
                </c:pt>
                <c:pt idx="5381">
                  <c:v>5203.1270000000004</c:v>
                </c:pt>
                <c:pt idx="5382">
                  <c:v>5204.0929999999998</c:v>
                </c:pt>
                <c:pt idx="5383">
                  <c:v>5205.0600000000004</c:v>
                </c:pt>
                <c:pt idx="5384">
                  <c:v>5206.027</c:v>
                </c:pt>
                <c:pt idx="5385">
                  <c:v>5206.9930000000004</c:v>
                </c:pt>
              </c:numCache>
            </c:numRef>
          </c:xVal>
          <c:yVal>
            <c:numRef>
              <c:f>'Test 2'!$I$2:$I$10037</c:f>
              <c:numCache>
                <c:formatCode>0.00E+00</c:formatCode>
                <c:ptCount val="10036"/>
                <c:pt idx="0">
                  <c:v>7.7649258550000008E-12</c:v>
                </c:pt>
                <c:pt idx="1">
                  <c:v>7.7969922189999997E-12</c:v>
                </c:pt>
                <c:pt idx="2">
                  <c:v>7.7426225150000001E-12</c:v>
                </c:pt>
                <c:pt idx="3">
                  <c:v>7.662042008E-12</c:v>
                </c:pt>
                <c:pt idx="4">
                  <c:v>7.6125451429999994E-12</c:v>
                </c:pt>
                <c:pt idx="5">
                  <c:v>7.5818431389999993E-12</c:v>
                </c:pt>
                <c:pt idx="6">
                  <c:v>7.6193643410000003E-12</c:v>
                </c:pt>
                <c:pt idx="7">
                  <c:v>7.651048198E-12</c:v>
                </c:pt>
                <c:pt idx="8">
                  <c:v>7.6909477050000006E-12</c:v>
                </c:pt>
                <c:pt idx="9">
                  <c:v>7.6597790610000006E-12</c:v>
                </c:pt>
                <c:pt idx="10">
                  <c:v>7.7083114200000005E-12</c:v>
                </c:pt>
                <c:pt idx="11">
                  <c:v>7.7443685149999999E-12</c:v>
                </c:pt>
                <c:pt idx="12">
                  <c:v>7.8159518790000002E-12</c:v>
                </c:pt>
                <c:pt idx="13">
                  <c:v>7.8621215439999995E-12</c:v>
                </c:pt>
                <c:pt idx="14">
                  <c:v>7.8551193329999999E-12</c:v>
                </c:pt>
                <c:pt idx="15">
                  <c:v>7.8863538960000002E-12</c:v>
                </c:pt>
                <c:pt idx="16">
                  <c:v>7.9278007769999998E-12</c:v>
                </c:pt>
                <c:pt idx="17">
                  <c:v>7.8686909420000001E-12</c:v>
                </c:pt>
                <c:pt idx="18">
                  <c:v>7.9156750599999993E-12</c:v>
                </c:pt>
                <c:pt idx="19">
                  <c:v>7.9179206589999999E-12</c:v>
                </c:pt>
                <c:pt idx="20">
                  <c:v>7.919500992E-12</c:v>
                </c:pt>
                <c:pt idx="21">
                  <c:v>7.9002247450000005E-12</c:v>
                </c:pt>
                <c:pt idx="22">
                  <c:v>7.8960006940000001E-12</c:v>
                </c:pt>
                <c:pt idx="23">
                  <c:v>7.878337739E-12</c:v>
                </c:pt>
                <c:pt idx="24">
                  <c:v>7.8114112400000008E-12</c:v>
                </c:pt>
                <c:pt idx="25">
                  <c:v>7.8200935309999999E-12</c:v>
                </c:pt>
                <c:pt idx="26">
                  <c:v>7.7415582619999998E-12</c:v>
                </c:pt>
                <c:pt idx="27">
                  <c:v>7.7088769399999999E-12</c:v>
                </c:pt>
                <c:pt idx="28">
                  <c:v>7.7442358079999995E-12</c:v>
                </c:pt>
                <c:pt idx="29">
                  <c:v>7.6423164669999995E-12</c:v>
                </c:pt>
                <c:pt idx="30">
                  <c:v>7.5966281880000007E-12</c:v>
                </c:pt>
                <c:pt idx="31">
                  <c:v>7.6534108910000006E-12</c:v>
                </c:pt>
                <c:pt idx="32">
                  <c:v>7.6237557930000004E-12</c:v>
                </c:pt>
                <c:pt idx="33">
                  <c:v>7.6792721489999995E-12</c:v>
                </c:pt>
                <c:pt idx="34">
                  <c:v>7.6874210120000002E-12</c:v>
                </c:pt>
                <c:pt idx="35">
                  <c:v>7.7538496460000001E-12</c:v>
                </c:pt>
                <c:pt idx="36">
                  <c:v>7.761450337E-12</c:v>
                </c:pt>
                <c:pt idx="37">
                  <c:v>7.8127079459999995E-12</c:v>
                </c:pt>
                <c:pt idx="38">
                  <c:v>7.8711863419999995E-12</c:v>
                </c:pt>
                <c:pt idx="39">
                  <c:v>7.8842748299999993E-12</c:v>
                </c:pt>
                <c:pt idx="40">
                  <c:v>7.9239748440000008E-12</c:v>
                </c:pt>
                <c:pt idx="41">
                  <c:v>7.9678659500000001E-12</c:v>
                </c:pt>
                <c:pt idx="42">
                  <c:v>7.9481404099999996E-12</c:v>
                </c:pt>
                <c:pt idx="43">
                  <c:v>8.0528552580000007E-12</c:v>
                </c:pt>
                <c:pt idx="44">
                  <c:v>7.9936959829999996E-12</c:v>
                </c:pt>
                <c:pt idx="45">
                  <c:v>8.0216527859999999E-12</c:v>
                </c:pt>
                <c:pt idx="46">
                  <c:v>7.9700118029999996E-12</c:v>
                </c:pt>
                <c:pt idx="47">
                  <c:v>8.0521726439999997E-12</c:v>
                </c:pt>
                <c:pt idx="48">
                  <c:v>8.0404467810000005E-12</c:v>
                </c:pt>
                <c:pt idx="49">
                  <c:v>8.0574115090000007E-12</c:v>
                </c:pt>
                <c:pt idx="50">
                  <c:v>7.9906845030000005E-12</c:v>
                </c:pt>
                <c:pt idx="51">
                  <c:v>7.8811306439999997E-12</c:v>
                </c:pt>
                <c:pt idx="52">
                  <c:v>7.8854396970000007E-12</c:v>
                </c:pt>
                <c:pt idx="53">
                  <c:v>7.8327995130000004E-12</c:v>
                </c:pt>
                <c:pt idx="54">
                  <c:v>7.8334318200000001E-12</c:v>
                </c:pt>
                <c:pt idx="55">
                  <c:v>7.7327762249999995E-12</c:v>
                </c:pt>
                <c:pt idx="56">
                  <c:v>7.7028392349999996E-12</c:v>
                </c:pt>
                <c:pt idx="57">
                  <c:v>7.7300830669999993E-12</c:v>
                </c:pt>
                <c:pt idx="58">
                  <c:v>7.7219159889999999E-12</c:v>
                </c:pt>
                <c:pt idx="59">
                  <c:v>7.819161985E-12</c:v>
                </c:pt>
                <c:pt idx="60">
                  <c:v>7.8680091960000006E-12</c:v>
                </c:pt>
                <c:pt idx="61">
                  <c:v>7.871667727E-12</c:v>
                </c:pt>
                <c:pt idx="62">
                  <c:v>7.9422197979999992E-12</c:v>
                </c:pt>
                <c:pt idx="63">
                  <c:v>7.9460613440000003E-12</c:v>
                </c:pt>
                <c:pt idx="64">
                  <c:v>8.0039074330000007E-12</c:v>
                </c:pt>
                <c:pt idx="65">
                  <c:v>8.0021111269999995E-12</c:v>
                </c:pt>
                <c:pt idx="66">
                  <c:v>8.0733449439999998E-12</c:v>
                </c:pt>
                <c:pt idx="67">
                  <c:v>8.1097515859999992E-12</c:v>
                </c:pt>
                <c:pt idx="68">
                  <c:v>8.0767710230000008E-12</c:v>
                </c:pt>
                <c:pt idx="69">
                  <c:v>8.1283296070000003E-12</c:v>
                </c:pt>
                <c:pt idx="70">
                  <c:v>8.1360621369999992E-12</c:v>
                </c:pt>
                <c:pt idx="71">
                  <c:v>8.1570696379999995E-12</c:v>
                </c:pt>
                <c:pt idx="72">
                  <c:v>8.1722033649999993E-12</c:v>
                </c:pt>
                <c:pt idx="73">
                  <c:v>8.2110889269999992E-12</c:v>
                </c:pt>
                <c:pt idx="74">
                  <c:v>8.1239390210000002E-12</c:v>
                </c:pt>
                <c:pt idx="75">
                  <c:v>8.1196811430000005E-12</c:v>
                </c:pt>
                <c:pt idx="76">
                  <c:v>8.0771864889999994E-12</c:v>
                </c:pt>
                <c:pt idx="77">
                  <c:v>8.1031318810000005E-12</c:v>
                </c:pt>
                <c:pt idx="78">
                  <c:v>8.0093952300000005E-12</c:v>
                </c:pt>
                <c:pt idx="79">
                  <c:v>8.023417E-12</c:v>
                </c:pt>
                <c:pt idx="80">
                  <c:v>7.9068609299999997E-12</c:v>
                </c:pt>
                <c:pt idx="81">
                  <c:v>7.9384276929999994E-12</c:v>
                </c:pt>
                <c:pt idx="82">
                  <c:v>7.9165077269999996E-12</c:v>
                </c:pt>
                <c:pt idx="83">
                  <c:v>7.8972635719999995E-12</c:v>
                </c:pt>
                <c:pt idx="84">
                  <c:v>7.9744353480000007E-12</c:v>
                </c:pt>
                <c:pt idx="85">
                  <c:v>8.0440732200000005E-12</c:v>
                </c:pt>
                <c:pt idx="86">
                  <c:v>7.9934461830000008E-12</c:v>
                </c:pt>
                <c:pt idx="87">
                  <c:v>8.0369877420000002E-12</c:v>
                </c:pt>
                <c:pt idx="88">
                  <c:v>8.0907077909999998E-12</c:v>
                </c:pt>
                <c:pt idx="89">
                  <c:v>8.1158725570000003E-12</c:v>
                </c:pt>
                <c:pt idx="90">
                  <c:v>8.1618418620000006E-12</c:v>
                </c:pt>
                <c:pt idx="91">
                  <c:v>8.2809575170000007E-12</c:v>
                </c:pt>
                <c:pt idx="92">
                  <c:v>8.2493413139999996E-12</c:v>
                </c:pt>
                <c:pt idx="93">
                  <c:v>8.258772138E-12</c:v>
                </c:pt>
                <c:pt idx="94">
                  <c:v>8.2499068340000006E-12</c:v>
                </c:pt>
                <c:pt idx="95">
                  <c:v>8.3254488370000004E-12</c:v>
                </c:pt>
                <c:pt idx="96">
                  <c:v>8.3381886460000002E-12</c:v>
                </c:pt>
                <c:pt idx="97">
                  <c:v>8.3822454189999993E-12</c:v>
                </c:pt>
                <c:pt idx="98">
                  <c:v>8.4008407869999992E-12</c:v>
                </c:pt>
                <c:pt idx="99">
                  <c:v>8.4289649909999992E-12</c:v>
                </c:pt>
                <c:pt idx="100">
                  <c:v>8.350346456E-12</c:v>
                </c:pt>
                <c:pt idx="101">
                  <c:v>8.3195282259999999E-12</c:v>
                </c:pt>
                <c:pt idx="102">
                  <c:v>8.3016822579999997E-12</c:v>
                </c:pt>
                <c:pt idx="103">
                  <c:v>8.2640110029999993E-12</c:v>
                </c:pt>
                <c:pt idx="104">
                  <c:v>8.2613993769999999E-12</c:v>
                </c:pt>
                <c:pt idx="105">
                  <c:v>8.1630223409999993E-12</c:v>
                </c:pt>
                <c:pt idx="106">
                  <c:v>8.1503657990000002E-12</c:v>
                </c:pt>
                <c:pt idx="107">
                  <c:v>8.1385904959999996E-12</c:v>
                </c:pt>
                <c:pt idx="108">
                  <c:v>8.1478383069999998E-12</c:v>
                </c:pt>
                <c:pt idx="109">
                  <c:v>8.0777520090000005E-12</c:v>
                </c:pt>
                <c:pt idx="110">
                  <c:v>8.1633883679999997E-12</c:v>
                </c:pt>
                <c:pt idx="111">
                  <c:v>8.1866241220000002E-12</c:v>
                </c:pt>
                <c:pt idx="112">
                  <c:v>8.2019087700000008E-12</c:v>
                </c:pt>
                <c:pt idx="113">
                  <c:v>8.2964919660000001E-12</c:v>
                </c:pt>
                <c:pt idx="114">
                  <c:v>8.2827390779999997E-12</c:v>
                </c:pt>
                <c:pt idx="115">
                  <c:v>8.3600756530000007E-12</c:v>
                </c:pt>
                <c:pt idx="116">
                  <c:v>8.3497965489999995E-12</c:v>
                </c:pt>
                <c:pt idx="117">
                  <c:v>8.4413717339999995E-12</c:v>
                </c:pt>
                <c:pt idx="118">
                  <c:v>8.439691654E-12</c:v>
                </c:pt>
                <c:pt idx="119">
                  <c:v>8.4858777989999998E-12</c:v>
                </c:pt>
                <c:pt idx="120">
                  <c:v>8.5535025240000005E-12</c:v>
                </c:pt>
                <c:pt idx="121">
                  <c:v>8.532081291E-12</c:v>
                </c:pt>
                <c:pt idx="122">
                  <c:v>8.5557481239999995E-12</c:v>
                </c:pt>
                <c:pt idx="123">
                  <c:v>8.527756626E-12</c:v>
                </c:pt>
                <c:pt idx="124">
                  <c:v>8.5549328039999997E-12</c:v>
                </c:pt>
                <c:pt idx="125">
                  <c:v>8.5488283120000007E-12</c:v>
                </c:pt>
                <c:pt idx="126">
                  <c:v>8.514717577E-12</c:v>
                </c:pt>
                <c:pt idx="127">
                  <c:v>8.4524817699999995E-12</c:v>
                </c:pt>
                <c:pt idx="128">
                  <c:v>8.4799571879999993E-12</c:v>
                </c:pt>
                <c:pt idx="129">
                  <c:v>8.4282658979999993E-12</c:v>
                </c:pt>
                <c:pt idx="130">
                  <c:v>8.3863870710000006E-12</c:v>
                </c:pt>
                <c:pt idx="131">
                  <c:v>8.2944632070000006E-12</c:v>
                </c:pt>
                <c:pt idx="132">
                  <c:v>8.3358936069999998E-12</c:v>
                </c:pt>
                <c:pt idx="133">
                  <c:v>8.3131071470000004E-12</c:v>
                </c:pt>
                <c:pt idx="134">
                  <c:v>8.3221216380000006E-12</c:v>
                </c:pt>
                <c:pt idx="135">
                  <c:v>8.3654142639999996E-12</c:v>
                </c:pt>
                <c:pt idx="136">
                  <c:v>8.2868469030000001E-12</c:v>
                </c:pt>
                <c:pt idx="137">
                  <c:v>8.3058898299999996E-12</c:v>
                </c:pt>
                <c:pt idx="138">
                  <c:v>8.3922088029999999E-12</c:v>
                </c:pt>
                <c:pt idx="139">
                  <c:v>8.4651894869999999E-12</c:v>
                </c:pt>
                <c:pt idx="140">
                  <c:v>8.3622544649999995E-12</c:v>
                </c:pt>
                <c:pt idx="141">
                  <c:v>8.4679494320000003E-12</c:v>
                </c:pt>
                <c:pt idx="142">
                  <c:v>8.4848308929999998E-12</c:v>
                </c:pt>
                <c:pt idx="143">
                  <c:v>8.5538017640000007E-12</c:v>
                </c:pt>
                <c:pt idx="144">
                  <c:v>8.6052614690000007E-12</c:v>
                </c:pt>
                <c:pt idx="145">
                  <c:v>8.6112150400000004E-12</c:v>
                </c:pt>
                <c:pt idx="146">
                  <c:v>8.5962469780000004E-12</c:v>
                </c:pt>
                <c:pt idx="147">
                  <c:v>8.7355869070000004E-12</c:v>
                </c:pt>
                <c:pt idx="148">
                  <c:v>8.728153617E-12</c:v>
                </c:pt>
                <c:pt idx="149">
                  <c:v>8.7417737980000001E-12</c:v>
                </c:pt>
                <c:pt idx="150">
                  <c:v>8.7498246499999994E-12</c:v>
                </c:pt>
                <c:pt idx="151">
                  <c:v>8.7420903850000007E-12</c:v>
                </c:pt>
                <c:pt idx="152">
                  <c:v>8.6716215810000005E-12</c:v>
                </c:pt>
                <c:pt idx="153">
                  <c:v>8.6560212119999992E-12</c:v>
                </c:pt>
                <c:pt idx="154">
                  <c:v>8.6788232850000007E-12</c:v>
                </c:pt>
                <c:pt idx="155">
                  <c:v>8.6519957859999995E-12</c:v>
                </c:pt>
                <c:pt idx="156">
                  <c:v>8.5806292630000003E-12</c:v>
                </c:pt>
                <c:pt idx="157">
                  <c:v>8.5136706710000001E-12</c:v>
                </c:pt>
                <c:pt idx="158">
                  <c:v>8.4734875369999999E-12</c:v>
                </c:pt>
                <c:pt idx="159">
                  <c:v>8.4872083319999994E-12</c:v>
                </c:pt>
                <c:pt idx="160">
                  <c:v>8.4943770770000003E-12</c:v>
                </c:pt>
                <c:pt idx="161">
                  <c:v>8.4456963989999994E-12</c:v>
                </c:pt>
                <c:pt idx="162">
                  <c:v>8.5037740739999998E-12</c:v>
                </c:pt>
                <c:pt idx="163">
                  <c:v>8.5162476030000003E-12</c:v>
                </c:pt>
                <c:pt idx="164">
                  <c:v>8.5070665790000003E-12</c:v>
                </c:pt>
                <c:pt idx="165">
                  <c:v>8.592720285E-12</c:v>
                </c:pt>
                <c:pt idx="166">
                  <c:v>8.6076562540000006E-12</c:v>
                </c:pt>
                <c:pt idx="167">
                  <c:v>8.629211061E-12</c:v>
                </c:pt>
                <c:pt idx="168">
                  <c:v>8.6823152830000004E-12</c:v>
                </c:pt>
                <c:pt idx="169">
                  <c:v>8.7370007060000006E-12</c:v>
                </c:pt>
                <c:pt idx="170">
                  <c:v>8.7946299549999999E-12</c:v>
                </c:pt>
                <c:pt idx="171">
                  <c:v>8.8262131980000001E-12</c:v>
                </c:pt>
                <c:pt idx="172">
                  <c:v>8.8629364260000001E-12</c:v>
                </c:pt>
                <c:pt idx="173">
                  <c:v>8.9158255429999993E-12</c:v>
                </c:pt>
                <c:pt idx="174">
                  <c:v>8.9100211580000004E-12</c:v>
                </c:pt>
                <c:pt idx="175">
                  <c:v>8.931642752E-12</c:v>
                </c:pt>
                <c:pt idx="176">
                  <c:v>8.9101538649999993E-12</c:v>
                </c:pt>
                <c:pt idx="177">
                  <c:v>8.9301951250000005E-12</c:v>
                </c:pt>
                <c:pt idx="178">
                  <c:v>8.9488564130000006E-12</c:v>
                </c:pt>
                <c:pt idx="179">
                  <c:v>8.8819463940000003E-12</c:v>
                </c:pt>
                <c:pt idx="180">
                  <c:v>8.9234262339999992E-12</c:v>
                </c:pt>
                <c:pt idx="181">
                  <c:v>8.7994203939999997E-12</c:v>
                </c:pt>
                <c:pt idx="182">
                  <c:v>8.8120769360000005E-12</c:v>
                </c:pt>
                <c:pt idx="183">
                  <c:v>8.7631282440000004E-12</c:v>
                </c:pt>
                <c:pt idx="184">
                  <c:v>8.7178909919999993E-12</c:v>
                </c:pt>
                <c:pt idx="185">
                  <c:v>8.6670644620000006E-12</c:v>
                </c:pt>
                <c:pt idx="186">
                  <c:v>8.6344160990000001E-12</c:v>
                </c:pt>
                <c:pt idx="187">
                  <c:v>8.6753304189999996E-12</c:v>
                </c:pt>
                <c:pt idx="188">
                  <c:v>8.6703240070000002E-12</c:v>
                </c:pt>
                <c:pt idx="189">
                  <c:v>8.6691261809999995E-12</c:v>
                </c:pt>
                <c:pt idx="190">
                  <c:v>8.6261327940000007E-12</c:v>
                </c:pt>
                <c:pt idx="191">
                  <c:v>8.7721106419999997E-12</c:v>
                </c:pt>
                <c:pt idx="192">
                  <c:v>8.7912697949999992E-12</c:v>
                </c:pt>
                <c:pt idx="193">
                  <c:v>8.8538881090000006E-12</c:v>
                </c:pt>
                <c:pt idx="194">
                  <c:v>8.8667285319999999E-12</c:v>
                </c:pt>
                <c:pt idx="195">
                  <c:v>8.8892643250000005E-12</c:v>
                </c:pt>
                <c:pt idx="196">
                  <c:v>8.8865199920000006E-12</c:v>
                </c:pt>
                <c:pt idx="197">
                  <c:v>8.9724399779999996E-12</c:v>
                </c:pt>
                <c:pt idx="198">
                  <c:v>9.0166971109999993E-12</c:v>
                </c:pt>
                <c:pt idx="199">
                  <c:v>9.0184266300000003E-12</c:v>
                </c:pt>
                <c:pt idx="200">
                  <c:v>9.0614694570000004E-12</c:v>
                </c:pt>
                <c:pt idx="201">
                  <c:v>9.1345325399999996E-12</c:v>
                </c:pt>
                <c:pt idx="202">
                  <c:v>9.0463001669999999E-12</c:v>
                </c:pt>
                <c:pt idx="203">
                  <c:v>9.0880306750000008E-12</c:v>
                </c:pt>
                <c:pt idx="204">
                  <c:v>9.055781298E-12</c:v>
                </c:pt>
                <c:pt idx="205">
                  <c:v>9.0387827430000006E-12</c:v>
                </c:pt>
                <c:pt idx="206">
                  <c:v>9.037885024E-12</c:v>
                </c:pt>
                <c:pt idx="207">
                  <c:v>9.0029754479999999E-12</c:v>
                </c:pt>
                <c:pt idx="208">
                  <c:v>8.9341711110000004E-12</c:v>
                </c:pt>
                <c:pt idx="209">
                  <c:v>8.9018879070000003E-12</c:v>
                </c:pt>
                <c:pt idx="210">
                  <c:v>8.8766251290000002E-12</c:v>
                </c:pt>
                <c:pt idx="211">
                  <c:v>8.7952449140000008E-12</c:v>
                </c:pt>
                <c:pt idx="212">
                  <c:v>8.8069048579999997E-12</c:v>
                </c:pt>
                <c:pt idx="213">
                  <c:v>8.7581894859999996E-12</c:v>
                </c:pt>
                <c:pt idx="214">
                  <c:v>8.8078693640000005E-12</c:v>
                </c:pt>
                <c:pt idx="215">
                  <c:v>8.8315361970000001E-12</c:v>
                </c:pt>
                <c:pt idx="216">
                  <c:v>8.8651481989999998E-12</c:v>
                </c:pt>
                <c:pt idx="217">
                  <c:v>8.8776729020000001E-12</c:v>
                </c:pt>
                <c:pt idx="218">
                  <c:v>8.8803990199999996E-12</c:v>
                </c:pt>
                <c:pt idx="219">
                  <c:v>8.9935290120000006E-12</c:v>
                </c:pt>
                <c:pt idx="220">
                  <c:v>9.0224017490000002E-12</c:v>
                </c:pt>
                <c:pt idx="221">
                  <c:v>9.0499274739999998E-12</c:v>
                </c:pt>
                <c:pt idx="222">
                  <c:v>9.1014678430000006E-12</c:v>
                </c:pt>
                <c:pt idx="223">
                  <c:v>9.1307074750000005E-12</c:v>
                </c:pt>
                <c:pt idx="224">
                  <c:v>9.1523455480000006E-12</c:v>
                </c:pt>
                <c:pt idx="225">
                  <c:v>9.1950067349999998E-12</c:v>
                </c:pt>
                <c:pt idx="226">
                  <c:v>9.2769828279999998E-12</c:v>
                </c:pt>
                <c:pt idx="227">
                  <c:v>9.2560447149999996E-12</c:v>
                </c:pt>
                <c:pt idx="228">
                  <c:v>9.2596199799999999E-12</c:v>
                </c:pt>
                <c:pt idx="229">
                  <c:v>9.2809414669999993E-12</c:v>
                </c:pt>
                <c:pt idx="230">
                  <c:v>9.2534157419999998E-12</c:v>
                </c:pt>
                <c:pt idx="231">
                  <c:v>9.1847276310000002E-12</c:v>
                </c:pt>
                <c:pt idx="232">
                  <c:v>9.1435296829999995E-12</c:v>
                </c:pt>
                <c:pt idx="233">
                  <c:v>9.1624581190000004E-12</c:v>
                </c:pt>
                <c:pt idx="234">
                  <c:v>9.0656111090000001E-12</c:v>
                </c:pt>
                <c:pt idx="235">
                  <c:v>9.0831569700000003E-12</c:v>
                </c:pt>
                <c:pt idx="236">
                  <c:v>9.0441057420000005E-12</c:v>
                </c:pt>
                <c:pt idx="237">
                  <c:v>8.981869935E-12</c:v>
                </c:pt>
                <c:pt idx="238">
                  <c:v>8.9813712020000008E-12</c:v>
                </c:pt>
                <c:pt idx="239">
                  <c:v>8.9692463530000002E-12</c:v>
                </c:pt>
                <c:pt idx="240">
                  <c:v>9.0147672309999994E-12</c:v>
                </c:pt>
                <c:pt idx="241">
                  <c:v>8.9813720700000007E-12</c:v>
                </c:pt>
                <c:pt idx="242">
                  <c:v>9.0304014269999999E-12</c:v>
                </c:pt>
                <c:pt idx="243">
                  <c:v>9.1145580670000002E-12</c:v>
                </c:pt>
                <c:pt idx="244">
                  <c:v>9.1024661770000006E-12</c:v>
                </c:pt>
                <c:pt idx="245">
                  <c:v>9.1403204449999996E-12</c:v>
                </c:pt>
                <c:pt idx="246">
                  <c:v>9.1553223340000005E-12</c:v>
                </c:pt>
                <c:pt idx="247">
                  <c:v>9.2322104820000004E-12</c:v>
                </c:pt>
                <c:pt idx="248">
                  <c:v>9.3020981540000005E-12</c:v>
                </c:pt>
                <c:pt idx="249">
                  <c:v>9.2774989079999995E-12</c:v>
                </c:pt>
                <c:pt idx="250">
                  <c:v>9.3307367040000003E-12</c:v>
                </c:pt>
                <c:pt idx="251">
                  <c:v>9.3689569989999996E-12</c:v>
                </c:pt>
                <c:pt idx="252">
                  <c:v>9.3774727570000006E-12</c:v>
                </c:pt>
                <c:pt idx="253">
                  <c:v>9.4115184399999993E-12</c:v>
                </c:pt>
                <c:pt idx="254">
                  <c:v>9.4285482199999998E-12</c:v>
                </c:pt>
                <c:pt idx="255">
                  <c:v>9.4508177329999996E-12</c:v>
                </c:pt>
                <c:pt idx="256">
                  <c:v>9.3871846059999992E-12</c:v>
                </c:pt>
                <c:pt idx="257">
                  <c:v>9.3999088030000001E-12</c:v>
                </c:pt>
                <c:pt idx="258">
                  <c:v>9.3510277650000002E-12</c:v>
                </c:pt>
                <c:pt idx="259">
                  <c:v>9.2989548349999993E-12</c:v>
                </c:pt>
                <c:pt idx="260">
                  <c:v>9.3052076459999993E-12</c:v>
                </c:pt>
                <c:pt idx="261">
                  <c:v>9.250856157E-12</c:v>
                </c:pt>
                <c:pt idx="262">
                  <c:v>9.1969183999999994E-12</c:v>
                </c:pt>
                <c:pt idx="263">
                  <c:v>9.1804524050000001E-12</c:v>
                </c:pt>
                <c:pt idx="264">
                  <c:v>9.1917628020000007E-12</c:v>
                </c:pt>
                <c:pt idx="265">
                  <c:v>9.1890176019999993E-12</c:v>
                </c:pt>
                <c:pt idx="266">
                  <c:v>9.1853261110000006E-12</c:v>
                </c:pt>
                <c:pt idx="267">
                  <c:v>9.1764608069999997E-12</c:v>
                </c:pt>
                <c:pt idx="268">
                  <c:v>9.2274538699999998E-12</c:v>
                </c:pt>
                <c:pt idx="269">
                  <c:v>9.2615160330000006E-12</c:v>
                </c:pt>
                <c:pt idx="270">
                  <c:v>9.3342130899999993E-12</c:v>
                </c:pt>
                <c:pt idx="271">
                  <c:v>9.3404164609999995E-12</c:v>
                </c:pt>
                <c:pt idx="272">
                  <c:v>9.4017875080000004E-12</c:v>
                </c:pt>
                <c:pt idx="273">
                  <c:v>9.4461452549999996E-12</c:v>
                </c:pt>
                <c:pt idx="274">
                  <c:v>9.4801068039999993E-12</c:v>
                </c:pt>
                <c:pt idx="275">
                  <c:v>9.4926800789999994E-12</c:v>
                </c:pt>
                <c:pt idx="276">
                  <c:v>9.4637587699999999E-12</c:v>
                </c:pt>
                <c:pt idx="277">
                  <c:v>9.5297693349999998E-12</c:v>
                </c:pt>
                <c:pt idx="278">
                  <c:v>9.504571609E-12</c:v>
                </c:pt>
                <c:pt idx="279">
                  <c:v>9.5755903210000007E-12</c:v>
                </c:pt>
                <c:pt idx="280">
                  <c:v>9.6629561989999993E-12</c:v>
                </c:pt>
                <c:pt idx="281">
                  <c:v>9.5722466410000005E-12</c:v>
                </c:pt>
                <c:pt idx="282">
                  <c:v>9.5592743790000007E-12</c:v>
                </c:pt>
                <c:pt idx="283">
                  <c:v>9.5619675369999993E-12</c:v>
                </c:pt>
                <c:pt idx="284">
                  <c:v>9.6163537199999994E-12</c:v>
                </c:pt>
                <c:pt idx="285">
                  <c:v>9.4302786070000007E-12</c:v>
                </c:pt>
                <c:pt idx="286">
                  <c:v>9.5035247030000001E-12</c:v>
                </c:pt>
                <c:pt idx="287">
                  <c:v>9.4520485189999996E-12</c:v>
                </c:pt>
                <c:pt idx="288">
                  <c:v>9.3959336840000002E-12</c:v>
                </c:pt>
                <c:pt idx="289">
                  <c:v>9.3808658760000006E-12</c:v>
                </c:pt>
                <c:pt idx="290">
                  <c:v>9.361489882E-12</c:v>
                </c:pt>
                <c:pt idx="291">
                  <c:v>9.3334645569999997E-12</c:v>
                </c:pt>
                <c:pt idx="292">
                  <c:v>9.3468531529999996E-12</c:v>
                </c:pt>
                <c:pt idx="293">
                  <c:v>9.3443091810000003E-12</c:v>
                </c:pt>
                <c:pt idx="294">
                  <c:v>9.3768742770000002E-12</c:v>
                </c:pt>
                <c:pt idx="295">
                  <c:v>9.3764076360000003E-12</c:v>
                </c:pt>
                <c:pt idx="296">
                  <c:v>9.4776790580000001E-12</c:v>
                </c:pt>
                <c:pt idx="297">
                  <c:v>9.4855954690000007E-12</c:v>
                </c:pt>
                <c:pt idx="298">
                  <c:v>9.5846872110000001E-12</c:v>
                </c:pt>
                <c:pt idx="299">
                  <c:v>9.609651616E-12</c:v>
                </c:pt>
                <c:pt idx="300">
                  <c:v>9.5729457350000004E-12</c:v>
                </c:pt>
                <c:pt idx="301">
                  <c:v>9.6612925990000002E-12</c:v>
                </c:pt>
                <c:pt idx="302">
                  <c:v>9.6444120050000007E-12</c:v>
                </c:pt>
                <c:pt idx="303">
                  <c:v>9.6897004309999999E-12</c:v>
                </c:pt>
                <c:pt idx="304">
                  <c:v>9.7290838580000007E-12</c:v>
                </c:pt>
                <c:pt idx="305">
                  <c:v>9.7793119090000007E-12</c:v>
                </c:pt>
                <c:pt idx="306">
                  <c:v>9.7339740430000001E-12</c:v>
                </c:pt>
                <c:pt idx="307">
                  <c:v>9.7712280970000004E-12</c:v>
                </c:pt>
                <c:pt idx="308">
                  <c:v>9.7715941240000008E-12</c:v>
                </c:pt>
                <c:pt idx="309">
                  <c:v>9.7194379280000008E-12</c:v>
                </c:pt>
                <c:pt idx="310">
                  <c:v>9.7438194670000007E-12</c:v>
                </c:pt>
                <c:pt idx="311">
                  <c:v>9.6730852489999996E-12</c:v>
                </c:pt>
                <c:pt idx="312">
                  <c:v>9.7434369599999999E-12</c:v>
                </c:pt>
                <c:pt idx="313">
                  <c:v>9.6448109920000004E-12</c:v>
                </c:pt>
                <c:pt idx="314">
                  <c:v>9.6090028299999998E-12</c:v>
                </c:pt>
                <c:pt idx="315">
                  <c:v>9.5325631069999995E-12</c:v>
                </c:pt>
                <c:pt idx="316">
                  <c:v>9.5457686889999992E-12</c:v>
                </c:pt>
                <c:pt idx="317">
                  <c:v>9.5238816830000003E-12</c:v>
                </c:pt>
                <c:pt idx="318">
                  <c:v>9.5362389859999992E-12</c:v>
                </c:pt>
                <c:pt idx="319">
                  <c:v>9.5370360910000004E-12</c:v>
                </c:pt>
                <c:pt idx="320">
                  <c:v>9.5351903459999994E-12</c:v>
                </c:pt>
                <c:pt idx="321">
                  <c:v>9.6125954420000005E-12</c:v>
                </c:pt>
                <c:pt idx="322">
                  <c:v>9.6400049400000001E-12</c:v>
                </c:pt>
                <c:pt idx="323">
                  <c:v>9.7122353560000006E-12</c:v>
                </c:pt>
                <c:pt idx="324">
                  <c:v>9.7439356930000007E-12</c:v>
                </c:pt>
                <c:pt idx="325">
                  <c:v>9.7547629699999994E-12</c:v>
                </c:pt>
                <c:pt idx="326">
                  <c:v>9.7379986019999998E-12</c:v>
                </c:pt>
                <c:pt idx="327">
                  <c:v>9.7972073160000008E-12</c:v>
                </c:pt>
                <c:pt idx="328">
                  <c:v>9.8414150090000007E-12</c:v>
                </c:pt>
                <c:pt idx="329">
                  <c:v>9.9130972530000006E-12</c:v>
                </c:pt>
                <c:pt idx="330">
                  <c:v>9.9417366700000003E-12</c:v>
                </c:pt>
                <c:pt idx="331">
                  <c:v>9.8965982980000004E-12</c:v>
                </c:pt>
                <c:pt idx="332">
                  <c:v>9.936581072E-12</c:v>
                </c:pt>
                <c:pt idx="333">
                  <c:v>1.0013802289999999E-11</c:v>
                </c:pt>
                <c:pt idx="334">
                  <c:v>9.895999818E-12</c:v>
                </c:pt>
                <c:pt idx="335">
                  <c:v>9.8802502639999993E-12</c:v>
                </c:pt>
                <c:pt idx="336">
                  <c:v>9.8931722189999994E-12</c:v>
                </c:pt>
                <c:pt idx="337">
                  <c:v>9.8320839319999999E-12</c:v>
                </c:pt>
                <c:pt idx="338">
                  <c:v>9.8329816510000005E-12</c:v>
                </c:pt>
                <c:pt idx="339">
                  <c:v>9.7969913429999996E-12</c:v>
                </c:pt>
                <c:pt idx="340">
                  <c:v>9.7275208719999995E-12</c:v>
                </c:pt>
                <c:pt idx="341">
                  <c:v>9.7809590289999993E-12</c:v>
                </c:pt>
                <c:pt idx="342">
                  <c:v>9.7131512899999999E-12</c:v>
                </c:pt>
                <c:pt idx="343">
                  <c:v>9.7959106100000004E-12</c:v>
                </c:pt>
                <c:pt idx="344">
                  <c:v>9.7004444409999994E-12</c:v>
                </c:pt>
                <c:pt idx="345">
                  <c:v>9.6374418860000005E-12</c:v>
                </c:pt>
                <c:pt idx="346">
                  <c:v>9.7264887120000002E-12</c:v>
                </c:pt>
                <c:pt idx="347">
                  <c:v>9.7337580700000006E-12</c:v>
                </c:pt>
                <c:pt idx="348">
                  <c:v>9.8273611470000002E-12</c:v>
                </c:pt>
                <c:pt idx="349">
                  <c:v>9.8076017790000004E-12</c:v>
                </c:pt>
                <c:pt idx="350">
                  <c:v>9.9093060150000008E-12</c:v>
                </c:pt>
                <c:pt idx="351">
                  <c:v>1.0048711859999999E-11</c:v>
                </c:pt>
                <c:pt idx="352">
                  <c:v>1.002037255E-11</c:v>
                </c:pt>
                <c:pt idx="353">
                  <c:v>1.002862116E-11</c:v>
                </c:pt>
                <c:pt idx="354">
                  <c:v>1.000061405E-11</c:v>
                </c:pt>
                <c:pt idx="355">
                  <c:v>1.005085858E-11</c:v>
                </c:pt>
                <c:pt idx="356">
                  <c:v>1.0060638090000001E-11</c:v>
                </c:pt>
                <c:pt idx="357">
                  <c:v>1.01169368E-11</c:v>
                </c:pt>
                <c:pt idx="358">
                  <c:v>1.0075306910000001E-11</c:v>
                </c:pt>
                <c:pt idx="359">
                  <c:v>1.008370644E-11</c:v>
                </c:pt>
                <c:pt idx="360">
                  <c:v>1.012605104E-11</c:v>
                </c:pt>
                <c:pt idx="361">
                  <c:v>1.0086948640000001E-11</c:v>
                </c:pt>
                <c:pt idx="362">
                  <c:v>1.0084038639999999E-11</c:v>
                </c:pt>
                <c:pt idx="363">
                  <c:v>9.978277753E-12</c:v>
                </c:pt>
                <c:pt idx="364">
                  <c:v>9.9900530560000006E-12</c:v>
                </c:pt>
                <c:pt idx="365">
                  <c:v>9.9592504379999994E-12</c:v>
                </c:pt>
                <c:pt idx="366">
                  <c:v>9.9555415990000004E-12</c:v>
                </c:pt>
                <c:pt idx="367">
                  <c:v>9.9314098610000008E-12</c:v>
                </c:pt>
                <c:pt idx="368">
                  <c:v>9.9182701979999997E-12</c:v>
                </c:pt>
                <c:pt idx="369">
                  <c:v>9.9262863549999999E-12</c:v>
                </c:pt>
                <c:pt idx="370">
                  <c:v>9.9184358639999995E-12</c:v>
                </c:pt>
                <c:pt idx="371">
                  <c:v>9.9165901190000001E-12</c:v>
                </c:pt>
                <c:pt idx="372">
                  <c:v>9.9909004679999999E-12</c:v>
                </c:pt>
                <c:pt idx="373">
                  <c:v>9.9881075630000001E-12</c:v>
                </c:pt>
                <c:pt idx="374">
                  <c:v>1.004889574E-11</c:v>
                </c:pt>
                <c:pt idx="375">
                  <c:v>1.0032861689999999E-11</c:v>
                </c:pt>
                <c:pt idx="376">
                  <c:v>1.004949509E-11</c:v>
                </c:pt>
                <c:pt idx="377">
                  <c:v>1.006020527E-11</c:v>
                </c:pt>
                <c:pt idx="378">
                  <c:v>1.015527159E-11</c:v>
                </c:pt>
                <c:pt idx="379">
                  <c:v>1.0172153919999999E-11</c:v>
                </c:pt>
                <c:pt idx="380">
                  <c:v>1.0258638559999999E-11</c:v>
                </c:pt>
                <c:pt idx="381">
                  <c:v>1.026467626E-11</c:v>
                </c:pt>
                <c:pt idx="382">
                  <c:v>1.029411452E-11</c:v>
                </c:pt>
                <c:pt idx="383">
                  <c:v>1.022971551E-11</c:v>
                </c:pt>
                <c:pt idx="384">
                  <c:v>1.0288093290000001E-11</c:v>
                </c:pt>
                <c:pt idx="385">
                  <c:v>1.033095311E-11</c:v>
                </c:pt>
                <c:pt idx="386">
                  <c:v>1.031285821E-11</c:v>
                </c:pt>
                <c:pt idx="387">
                  <c:v>1.028726149E-11</c:v>
                </c:pt>
                <c:pt idx="388">
                  <c:v>1.026999926E-11</c:v>
                </c:pt>
                <c:pt idx="389">
                  <c:v>1.0212086379999999E-11</c:v>
                </c:pt>
                <c:pt idx="390">
                  <c:v>1.0212086379999999E-11</c:v>
                </c:pt>
                <c:pt idx="391">
                  <c:v>1.013850722E-11</c:v>
                </c:pt>
                <c:pt idx="392">
                  <c:v>1.016205783E-11</c:v>
                </c:pt>
                <c:pt idx="393">
                  <c:v>1.010837074E-11</c:v>
                </c:pt>
                <c:pt idx="394">
                  <c:v>1.0140853430000001E-11</c:v>
                </c:pt>
                <c:pt idx="395">
                  <c:v>1.0045852169999999E-11</c:v>
                </c:pt>
                <c:pt idx="396">
                  <c:v>1.0149450720000001E-11</c:v>
                </c:pt>
                <c:pt idx="397">
                  <c:v>1.00828252E-11</c:v>
                </c:pt>
                <c:pt idx="398">
                  <c:v>1.007585595E-11</c:v>
                </c:pt>
                <c:pt idx="399">
                  <c:v>1.012970957E-11</c:v>
                </c:pt>
                <c:pt idx="400">
                  <c:v>1.0113609600000001E-11</c:v>
                </c:pt>
                <c:pt idx="401">
                  <c:v>1.02768332E-11</c:v>
                </c:pt>
                <c:pt idx="402">
                  <c:v>1.0287277970000001E-11</c:v>
                </c:pt>
                <c:pt idx="403">
                  <c:v>1.036729383E-11</c:v>
                </c:pt>
                <c:pt idx="404">
                  <c:v>1.031591739E-11</c:v>
                </c:pt>
                <c:pt idx="405">
                  <c:v>1.035087901E-11</c:v>
                </c:pt>
                <c:pt idx="406">
                  <c:v>1.039204139E-11</c:v>
                </c:pt>
                <c:pt idx="407">
                  <c:v>1.041451213E-11</c:v>
                </c:pt>
                <c:pt idx="408">
                  <c:v>1.042156379E-11</c:v>
                </c:pt>
                <c:pt idx="409">
                  <c:v>1.053021819E-11</c:v>
                </c:pt>
                <c:pt idx="410">
                  <c:v>1.055677941E-11</c:v>
                </c:pt>
                <c:pt idx="411">
                  <c:v>1.044193638E-11</c:v>
                </c:pt>
                <c:pt idx="412">
                  <c:v>1.052348313E-11</c:v>
                </c:pt>
                <c:pt idx="413">
                  <c:v>1.051875947E-11</c:v>
                </c:pt>
                <c:pt idx="414">
                  <c:v>1.0517095869999999E-11</c:v>
                </c:pt>
                <c:pt idx="415">
                  <c:v>1.0436232609999999E-11</c:v>
                </c:pt>
                <c:pt idx="416">
                  <c:v>1.0419267879999999E-11</c:v>
                </c:pt>
                <c:pt idx="417">
                  <c:v>1.033449454E-11</c:v>
                </c:pt>
                <c:pt idx="418">
                  <c:v>1.0332249809999999E-11</c:v>
                </c:pt>
                <c:pt idx="419">
                  <c:v>1.029817117E-11</c:v>
                </c:pt>
                <c:pt idx="420">
                  <c:v>1.024182388E-11</c:v>
                </c:pt>
                <c:pt idx="421">
                  <c:v>1.02126016E-11</c:v>
                </c:pt>
                <c:pt idx="422">
                  <c:v>1.026005236E-11</c:v>
                </c:pt>
                <c:pt idx="423">
                  <c:v>1.028421879E-11</c:v>
                </c:pt>
                <c:pt idx="424">
                  <c:v>1.033847053E-11</c:v>
                </c:pt>
                <c:pt idx="425">
                  <c:v>1.033479465E-11</c:v>
                </c:pt>
                <c:pt idx="426">
                  <c:v>1.0408207279999999E-11</c:v>
                </c:pt>
                <c:pt idx="427">
                  <c:v>1.041392927E-11</c:v>
                </c:pt>
                <c:pt idx="428">
                  <c:v>1.044554547E-11</c:v>
                </c:pt>
                <c:pt idx="429">
                  <c:v>1.0446627070000001E-11</c:v>
                </c:pt>
                <c:pt idx="430">
                  <c:v>1.047588145E-11</c:v>
                </c:pt>
                <c:pt idx="431">
                  <c:v>1.0573578470000001E-11</c:v>
                </c:pt>
                <c:pt idx="432">
                  <c:v>1.0557494120000001E-11</c:v>
                </c:pt>
                <c:pt idx="433">
                  <c:v>1.054132823E-11</c:v>
                </c:pt>
                <c:pt idx="434">
                  <c:v>1.057020096E-11</c:v>
                </c:pt>
                <c:pt idx="435">
                  <c:v>1.063746053E-11</c:v>
                </c:pt>
                <c:pt idx="436">
                  <c:v>1.062437031E-11</c:v>
                </c:pt>
                <c:pt idx="437">
                  <c:v>1.072384456E-11</c:v>
                </c:pt>
                <c:pt idx="438">
                  <c:v>1.0705849399999999E-11</c:v>
                </c:pt>
                <c:pt idx="439">
                  <c:v>1.071290105E-11</c:v>
                </c:pt>
                <c:pt idx="440">
                  <c:v>1.063301964E-11</c:v>
                </c:pt>
                <c:pt idx="441">
                  <c:v>1.064640737E-11</c:v>
                </c:pt>
                <c:pt idx="442">
                  <c:v>1.0640703600000001E-11</c:v>
                </c:pt>
                <c:pt idx="443">
                  <c:v>1.056923646E-11</c:v>
                </c:pt>
                <c:pt idx="444">
                  <c:v>1.054841371E-11</c:v>
                </c:pt>
                <c:pt idx="445">
                  <c:v>1.0542010839999999E-11</c:v>
                </c:pt>
                <c:pt idx="446">
                  <c:v>1.0466667460000001E-11</c:v>
                </c:pt>
                <c:pt idx="447">
                  <c:v>1.0476047979999999E-11</c:v>
                </c:pt>
                <c:pt idx="448">
                  <c:v>1.0461828450000001E-11</c:v>
                </c:pt>
                <c:pt idx="449">
                  <c:v>1.049286266E-11</c:v>
                </c:pt>
                <c:pt idx="450">
                  <c:v>1.04512345E-11</c:v>
                </c:pt>
                <c:pt idx="451">
                  <c:v>1.0393588770000001E-11</c:v>
                </c:pt>
                <c:pt idx="452">
                  <c:v>1.048145338E-11</c:v>
                </c:pt>
                <c:pt idx="453">
                  <c:v>1.059203853E-11</c:v>
                </c:pt>
                <c:pt idx="454">
                  <c:v>1.0570067389999999E-11</c:v>
                </c:pt>
                <c:pt idx="455">
                  <c:v>1.0631006489999999E-11</c:v>
                </c:pt>
                <c:pt idx="456">
                  <c:v>1.068657402E-11</c:v>
                </c:pt>
                <c:pt idx="457">
                  <c:v>1.073593558E-11</c:v>
                </c:pt>
                <c:pt idx="458">
                  <c:v>1.07273886E-11</c:v>
                </c:pt>
                <c:pt idx="459">
                  <c:v>1.077675015E-11</c:v>
                </c:pt>
                <c:pt idx="460">
                  <c:v>1.0822620580000001E-11</c:v>
                </c:pt>
                <c:pt idx="461">
                  <c:v>1.076434341E-11</c:v>
                </c:pt>
                <c:pt idx="462">
                  <c:v>1.0851975570000001E-11</c:v>
                </c:pt>
                <c:pt idx="463">
                  <c:v>1.079825552E-11</c:v>
                </c:pt>
                <c:pt idx="464">
                  <c:v>1.0824965919999999E-11</c:v>
                </c:pt>
                <c:pt idx="465">
                  <c:v>1.081387323E-11</c:v>
                </c:pt>
                <c:pt idx="466">
                  <c:v>1.083166716E-11</c:v>
                </c:pt>
                <c:pt idx="467">
                  <c:v>1.0807302969999999E-11</c:v>
                </c:pt>
                <c:pt idx="468">
                  <c:v>1.075125405E-11</c:v>
                </c:pt>
                <c:pt idx="469">
                  <c:v>1.079301665E-11</c:v>
                </c:pt>
                <c:pt idx="470">
                  <c:v>1.070453448E-11</c:v>
                </c:pt>
                <c:pt idx="471">
                  <c:v>1.0666831130000001E-11</c:v>
                </c:pt>
                <c:pt idx="472">
                  <c:v>1.0656020340000001E-11</c:v>
                </c:pt>
                <c:pt idx="473">
                  <c:v>1.060559193E-11</c:v>
                </c:pt>
                <c:pt idx="474">
                  <c:v>1.058837913E-11</c:v>
                </c:pt>
                <c:pt idx="475">
                  <c:v>1.0624736330000001E-11</c:v>
                </c:pt>
                <c:pt idx="476">
                  <c:v>1.062723087E-11</c:v>
                </c:pt>
                <c:pt idx="477">
                  <c:v>1.064001925E-11</c:v>
                </c:pt>
                <c:pt idx="478">
                  <c:v>1.0644677850000001E-11</c:v>
                </c:pt>
                <c:pt idx="479">
                  <c:v>1.070363676E-11</c:v>
                </c:pt>
                <c:pt idx="480">
                  <c:v>1.084901526E-11</c:v>
                </c:pt>
                <c:pt idx="481">
                  <c:v>1.077458869E-11</c:v>
                </c:pt>
                <c:pt idx="482">
                  <c:v>1.081979385E-11</c:v>
                </c:pt>
                <c:pt idx="483">
                  <c:v>1.085303982E-11</c:v>
                </c:pt>
                <c:pt idx="484">
                  <c:v>1.082142275E-11</c:v>
                </c:pt>
                <c:pt idx="485">
                  <c:v>1.093312246E-11</c:v>
                </c:pt>
                <c:pt idx="486">
                  <c:v>1.092760084E-11</c:v>
                </c:pt>
                <c:pt idx="487">
                  <c:v>1.097569952E-11</c:v>
                </c:pt>
                <c:pt idx="488">
                  <c:v>1.099021828E-11</c:v>
                </c:pt>
                <c:pt idx="489">
                  <c:v>1.1036988159999999E-11</c:v>
                </c:pt>
                <c:pt idx="490">
                  <c:v>1.1058275819999999E-11</c:v>
                </c:pt>
                <c:pt idx="491">
                  <c:v>1.1015134119999999E-11</c:v>
                </c:pt>
                <c:pt idx="492">
                  <c:v>1.0990202670000001E-11</c:v>
                </c:pt>
                <c:pt idx="493">
                  <c:v>1.097561538E-11</c:v>
                </c:pt>
                <c:pt idx="494">
                  <c:v>1.092550442E-11</c:v>
                </c:pt>
                <c:pt idx="495">
                  <c:v>1.0960398389999999E-11</c:v>
                </c:pt>
                <c:pt idx="496">
                  <c:v>1.088691897E-11</c:v>
                </c:pt>
                <c:pt idx="497">
                  <c:v>1.087155106E-11</c:v>
                </c:pt>
                <c:pt idx="498">
                  <c:v>1.0837123729999999E-11</c:v>
                </c:pt>
                <c:pt idx="499">
                  <c:v>1.0726771900000001E-11</c:v>
                </c:pt>
                <c:pt idx="500">
                  <c:v>1.076025206E-11</c:v>
                </c:pt>
                <c:pt idx="501">
                  <c:v>1.075469661E-11</c:v>
                </c:pt>
                <c:pt idx="502">
                  <c:v>1.0819526699999999E-11</c:v>
                </c:pt>
                <c:pt idx="503">
                  <c:v>1.076843476E-11</c:v>
                </c:pt>
                <c:pt idx="504">
                  <c:v>1.0903617419999999E-11</c:v>
                </c:pt>
                <c:pt idx="505">
                  <c:v>1.084936394E-11</c:v>
                </c:pt>
                <c:pt idx="506">
                  <c:v>1.0883076560000001E-11</c:v>
                </c:pt>
                <c:pt idx="507">
                  <c:v>1.1000430600000001E-11</c:v>
                </c:pt>
                <c:pt idx="508">
                  <c:v>1.101398486E-11</c:v>
                </c:pt>
                <c:pt idx="509">
                  <c:v>1.101094216E-11</c:v>
                </c:pt>
                <c:pt idx="510">
                  <c:v>1.1112711450000001E-11</c:v>
                </c:pt>
                <c:pt idx="511">
                  <c:v>1.113714416E-11</c:v>
                </c:pt>
                <c:pt idx="512">
                  <c:v>1.1088796550000001E-11</c:v>
                </c:pt>
                <c:pt idx="513">
                  <c:v>1.12297489E-11</c:v>
                </c:pt>
                <c:pt idx="514">
                  <c:v>1.1178306540000001E-11</c:v>
                </c:pt>
                <c:pt idx="515">
                  <c:v>1.118496008E-11</c:v>
                </c:pt>
                <c:pt idx="516">
                  <c:v>1.117315095E-11</c:v>
                </c:pt>
                <c:pt idx="517">
                  <c:v>1.1073875320000001E-11</c:v>
                </c:pt>
                <c:pt idx="518">
                  <c:v>1.118377873E-11</c:v>
                </c:pt>
                <c:pt idx="519">
                  <c:v>1.1168860109999999E-11</c:v>
                </c:pt>
                <c:pt idx="520">
                  <c:v>1.115500574E-11</c:v>
                </c:pt>
                <c:pt idx="521">
                  <c:v>1.108349003E-11</c:v>
                </c:pt>
                <c:pt idx="522">
                  <c:v>1.105208893E-11</c:v>
                </c:pt>
                <c:pt idx="523">
                  <c:v>1.098888862E-11</c:v>
                </c:pt>
                <c:pt idx="524">
                  <c:v>1.102795546E-11</c:v>
                </c:pt>
                <c:pt idx="525">
                  <c:v>1.103633938E-11</c:v>
                </c:pt>
                <c:pt idx="526">
                  <c:v>1.095539198E-11</c:v>
                </c:pt>
                <c:pt idx="527">
                  <c:v>1.094902207E-11</c:v>
                </c:pt>
                <c:pt idx="528">
                  <c:v>1.0958086E-11</c:v>
                </c:pt>
                <c:pt idx="529">
                  <c:v>1.0999199810000001E-11</c:v>
                </c:pt>
                <c:pt idx="530">
                  <c:v>1.102730841E-11</c:v>
                </c:pt>
                <c:pt idx="531">
                  <c:v>1.107685298E-11</c:v>
                </c:pt>
                <c:pt idx="532">
                  <c:v>1.1135464079999999E-11</c:v>
                </c:pt>
                <c:pt idx="533">
                  <c:v>1.1147738109999999E-11</c:v>
                </c:pt>
                <c:pt idx="534">
                  <c:v>1.1210356430000001E-11</c:v>
                </c:pt>
                <c:pt idx="535">
                  <c:v>1.117735939E-11</c:v>
                </c:pt>
                <c:pt idx="536">
                  <c:v>1.1180534800000001E-11</c:v>
                </c:pt>
                <c:pt idx="537">
                  <c:v>1.121108761E-11</c:v>
                </c:pt>
                <c:pt idx="538">
                  <c:v>1.128634686E-11</c:v>
                </c:pt>
                <c:pt idx="539">
                  <c:v>1.12277028E-11</c:v>
                </c:pt>
                <c:pt idx="540">
                  <c:v>1.123462261E-11</c:v>
                </c:pt>
                <c:pt idx="541">
                  <c:v>1.1307602420000001E-11</c:v>
                </c:pt>
                <c:pt idx="542">
                  <c:v>1.132084097E-11</c:v>
                </c:pt>
                <c:pt idx="543">
                  <c:v>1.1357064590000001E-11</c:v>
                </c:pt>
                <c:pt idx="544">
                  <c:v>1.132107429E-11</c:v>
                </c:pt>
                <c:pt idx="545">
                  <c:v>1.1347717899999999E-11</c:v>
                </c:pt>
                <c:pt idx="546">
                  <c:v>1.130437584E-11</c:v>
                </c:pt>
                <c:pt idx="547">
                  <c:v>1.129724005E-11</c:v>
                </c:pt>
                <c:pt idx="548">
                  <c:v>1.1192576380000001E-11</c:v>
                </c:pt>
                <c:pt idx="549">
                  <c:v>1.121704205E-11</c:v>
                </c:pt>
                <c:pt idx="550">
                  <c:v>1.1218372590000001E-11</c:v>
                </c:pt>
                <c:pt idx="551">
                  <c:v>1.114803735E-11</c:v>
                </c:pt>
                <c:pt idx="552">
                  <c:v>1.11486367E-11</c:v>
                </c:pt>
                <c:pt idx="553">
                  <c:v>1.110045476E-11</c:v>
                </c:pt>
                <c:pt idx="554">
                  <c:v>1.1140136560000001E-11</c:v>
                </c:pt>
                <c:pt idx="555">
                  <c:v>1.1132286930000001E-11</c:v>
                </c:pt>
                <c:pt idx="556">
                  <c:v>1.111519037E-11</c:v>
                </c:pt>
                <c:pt idx="557">
                  <c:v>1.120056044E-11</c:v>
                </c:pt>
                <c:pt idx="558">
                  <c:v>1.1242355139999999E-11</c:v>
                </c:pt>
                <c:pt idx="559">
                  <c:v>1.130815146E-11</c:v>
                </c:pt>
                <c:pt idx="560">
                  <c:v>1.131224194E-11</c:v>
                </c:pt>
                <c:pt idx="561">
                  <c:v>1.130926516E-11</c:v>
                </c:pt>
                <c:pt idx="562">
                  <c:v>1.138447323E-11</c:v>
                </c:pt>
                <c:pt idx="563">
                  <c:v>1.142302659E-11</c:v>
                </c:pt>
                <c:pt idx="564">
                  <c:v>1.146809817E-11</c:v>
                </c:pt>
                <c:pt idx="565">
                  <c:v>1.1504438889999999E-11</c:v>
                </c:pt>
                <c:pt idx="566">
                  <c:v>1.1519008839999999E-11</c:v>
                </c:pt>
                <c:pt idx="567">
                  <c:v>1.15488296E-11</c:v>
                </c:pt>
                <c:pt idx="568">
                  <c:v>1.1518342700000001E-11</c:v>
                </c:pt>
                <c:pt idx="569">
                  <c:v>1.1562683969999999E-11</c:v>
                </c:pt>
                <c:pt idx="570">
                  <c:v>1.153873264E-11</c:v>
                </c:pt>
                <c:pt idx="571">
                  <c:v>1.154693355E-11</c:v>
                </c:pt>
                <c:pt idx="572">
                  <c:v>1.1445196349999999E-11</c:v>
                </c:pt>
                <c:pt idx="573">
                  <c:v>1.158661708E-11</c:v>
                </c:pt>
                <c:pt idx="574">
                  <c:v>1.1410919080000001E-11</c:v>
                </c:pt>
                <c:pt idx="575">
                  <c:v>1.14567392E-11</c:v>
                </c:pt>
                <c:pt idx="576">
                  <c:v>1.142254347E-11</c:v>
                </c:pt>
                <c:pt idx="577">
                  <c:v>1.137273175E-11</c:v>
                </c:pt>
                <c:pt idx="578">
                  <c:v>1.13452572E-11</c:v>
                </c:pt>
                <c:pt idx="579">
                  <c:v>1.1303343679999999E-11</c:v>
                </c:pt>
                <c:pt idx="580">
                  <c:v>1.132651264E-11</c:v>
                </c:pt>
                <c:pt idx="581">
                  <c:v>1.123548737E-11</c:v>
                </c:pt>
                <c:pt idx="582">
                  <c:v>1.1337672989999999E-11</c:v>
                </c:pt>
                <c:pt idx="583">
                  <c:v>1.135483634E-11</c:v>
                </c:pt>
                <c:pt idx="584">
                  <c:v>1.133647343E-11</c:v>
                </c:pt>
                <c:pt idx="585">
                  <c:v>1.14575207E-11</c:v>
                </c:pt>
                <c:pt idx="586">
                  <c:v>1.14179213E-11</c:v>
                </c:pt>
                <c:pt idx="587">
                  <c:v>1.1525843649999999E-11</c:v>
                </c:pt>
                <c:pt idx="588">
                  <c:v>1.145026955E-11</c:v>
                </c:pt>
                <c:pt idx="589">
                  <c:v>1.1582042619999999E-11</c:v>
                </c:pt>
                <c:pt idx="590">
                  <c:v>1.162693206E-11</c:v>
                </c:pt>
                <c:pt idx="591">
                  <c:v>1.164248212E-11</c:v>
                </c:pt>
                <c:pt idx="592">
                  <c:v>1.165192855E-11</c:v>
                </c:pt>
                <c:pt idx="593">
                  <c:v>1.174243862E-11</c:v>
                </c:pt>
                <c:pt idx="594">
                  <c:v>1.1744117829999999E-11</c:v>
                </c:pt>
                <c:pt idx="595">
                  <c:v>1.1705764829999999E-11</c:v>
                </c:pt>
                <c:pt idx="596">
                  <c:v>1.171519652E-11</c:v>
                </c:pt>
                <c:pt idx="597">
                  <c:v>1.170095965E-11</c:v>
                </c:pt>
                <c:pt idx="598">
                  <c:v>1.165332587E-11</c:v>
                </c:pt>
                <c:pt idx="599">
                  <c:v>1.1723345380000001E-11</c:v>
                </c:pt>
                <c:pt idx="600">
                  <c:v>1.163311808E-11</c:v>
                </c:pt>
                <c:pt idx="601">
                  <c:v>1.155135623E-11</c:v>
                </c:pt>
                <c:pt idx="602">
                  <c:v>1.1617883739999999E-11</c:v>
                </c:pt>
                <c:pt idx="603">
                  <c:v>1.155145597E-11</c:v>
                </c:pt>
                <c:pt idx="604">
                  <c:v>1.149845063E-11</c:v>
                </c:pt>
                <c:pt idx="605">
                  <c:v>1.144196977E-11</c:v>
                </c:pt>
                <c:pt idx="606">
                  <c:v>1.1465437109999999E-11</c:v>
                </c:pt>
                <c:pt idx="607">
                  <c:v>1.1475665040000001E-11</c:v>
                </c:pt>
                <c:pt idx="608">
                  <c:v>1.149564124E-11</c:v>
                </c:pt>
                <c:pt idx="609">
                  <c:v>1.1484131350000001E-11</c:v>
                </c:pt>
                <c:pt idx="610">
                  <c:v>1.155566354E-11</c:v>
                </c:pt>
                <c:pt idx="611">
                  <c:v>1.1572212809999999E-11</c:v>
                </c:pt>
                <c:pt idx="612">
                  <c:v>1.1657333950000001E-11</c:v>
                </c:pt>
                <c:pt idx="613">
                  <c:v>1.168667333E-11</c:v>
                </c:pt>
                <c:pt idx="614">
                  <c:v>1.1666349310000001E-11</c:v>
                </c:pt>
                <c:pt idx="615">
                  <c:v>1.173974459E-11</c:v>
                </c:pt>
                <c:pt idx="616">
                  <c:v>1.179319836E-11</c:v>
                </c:pt>
                <c:pt idx="617">
                  <c:v>1.176890009E-11</c:v>
                </c:pt>
                <c:pt idx="618">
                  <c:v>1.1787345409999999E-11</c:v>
                </c:pt>
                <c:pt idx="619">
                  <c:v>1.183993441E-11</c:v>
                </c:pt>
                <c:pt idx="620">
                  <c:v>1.186187086E-11</c:v>
                </c:pt>
                <c:pt idx="621">
                  <c:v>1.190271926E-11</c:v>
                </c:pt>
                <c:pt idx="622">
                  <c:v>1.1899375579999999E-11</c:v>
                </c:pt>
                <c:pt idx="623">
                  <c:v>1.188331031E-11</c:v>
                </c:pt>
                <c:pt idx="624">
                  <c:v>1.185646546E-11</c:v>
                </c:pt>
                <c:pt idx="625">
                  <c:v>1.1942418409999999E-11</c:v>
                </c:pt>
                <c:pt idx="626">
                  <c:v>1.179637638E-11</c:v>
                </c:pt>
                <c:pt idx="627">
                  <c:v>1.1803661349999999E-11</c:v>
                </c:pt>
                <c:pt idx="628">
                  <c:v>1.1796625310000001E-11</c:v>
                </c:pt>
                <c:pt idx="629">
                  <c:v>1.161768511E-11</c:v>
                </c:pt>
                <c:pt idx="630">
                  <c:v>1.171333343E-11</c:v>
                </c:pt>
                <c:pt idx="631">
                  <c:v>1.1611264900000001E-11</c:v>
                </c:pt>
                <c:pt idx="632">
                  <c:v>1.164835329E-11</c:v>
                </c:pt>
                <c:pt idx="633">
                  <c:v>1.1641083930000001E-11</c:v>
                </c:pt>
                <c:pt idx="634">
                  <c:v>1.155687959E-11</c:v>
                </c:pt>
                <c:pt idx="635">
                  <c:v>1.1664069879999999E-11</c:v>
                </c:pt>
                <c:pt idx="636">
                  <c:v>1.1657750290000001E-11</c:v>
                </c:pt>
                <c:pt idx="637">
                  <c:v>1.1708976670000001E-11</c:v>
                </c:pt>
                <c:pt idx="638">
                  <c:v>1.174613011E-11</c:v>
                </c:pt>
                <c:pt idx="639">
                  <c:v>1.180028384E-11</c:v>
                </c:pt>
                <c:pt idx="640">
                  <c:v>1.180302904E-11</c:v>
                </c:pt>
                <c:pt idx="641">
                  <c:v>1.1893287569999999E-11</c:v>
                </c:pt>
                <c:pt idx="642">
                  <c:v>1.191898576E-11</c:v>
                </c:pt>
                <c:pt idx="643">
                  <c:v>1.1888964639999999E-11</c:v>
                </c:pt>
                <c:pt idx="644">
                  <c:v>1.197834366E-11</c:v>
                </c:pt>
                <c:pt idx="645">
                  <c:v>1.2017661170000001E-11</c:v>
                </c:pt>
                <c:pt idx="646">
                  <c:v>1.1992047109999999E-11</c:v>
                </c:pt>
                <c:pt idx="647">
                  <c:v>1.198185214E-11</c:v>
                </c:pt>
                <c:pt idx="648">
                  <c:v>1.2013220280000001E-11</c:v>
                </c:pt>
                <c:pt idx="649">
                  <c:v>1.206148462E-11</c:v>
                </c:pt>
                <c:pt idx="650">
                  <c:v>1.2060704000000001E-11</c:v>
                </c:pt>
                <c:pt idx="651">
                  <c:v>1.200442176E-11</c:v>
                </c:pt>
                <c:pt idx="652">
                  <c:v>1.2071281469999999E-11</c:v>
                </c:pt>
                <c:pt idx="653">
                  <c:v>1.1959416100000001E-11</c:v>
                </c:pt>
                <c:pt idx="654">
                  <c:v>1.187196695E-11</c:v>
                </c:pt>
                <c:pt idx="655">
                  <c:v>1.1892425409999999E-11</c:v>
                </c:pt>
                <c:pt idx="656">
                  <c:v>1.1852757490000001E-11</c:v>
                </c:pt>
                <c:pt idx="657">
                  <c:v>1.179655852E-11</c:v>
                </c:pt>
                <c:pt idx="658">
                  <c:v>1.180509076E-11</c:v>
                </c:pt>
                <c:pt idx="659">
                  <c:v>1.1805756030000001E-11</c:v>
                </c:pt>
                <c:pt idx="660">
                  <c:v>1.1729216559999999E-11</c:v>
                </c:pt>
                <c:pt idx="661">
                  <c:v>1.1748692299999999E-11</c:v>
                </c:pt>
                <c:pt idx="662">
                  <c:v>1.176450951E-11</c:v>
                </c:pt>
                <c:pt idx="663">
                  <c:v>1.184665387E-11</c:v>
                </c:pt>
                <c:pt idx="664">
                  <c:v>1.18116272E-11</c:v>
                </c:pt>
                <c:pt idx="665">
                  <c:v>1.192846516E-11</c:v>
                </c:pt>
                <c:pt idx="666">
                  <c:v>1.199071831E-11</c:v>
                </c:pt>
                <c:pt idx="667">
                  <c:v>1.200734998E-11</c:v>
                </c:pt>
                <c:pt idx="668">
                  <c:v>1.201177352E-11</c:v>
                </c:pt>
                <c:pt idx="669">
                  <c:v>1.2053268970000001E-11</c:v>
                </c:pt>
                <c:pt idx="670">
                  <c:v>1.213265252E-11</c:v>
                </c:pt>
                <c:pt idx="671">
                  <c:v>1.2133916269999999E-11</c:v>
                </c:pt>
                <c:pt idx="672">
                  <c:v>1.213885676E-11</c:v>
                </c:pt>
                <c:pt idx="673">
                  <c:v>1.213230297E-11</c:v>
                </c:pt>
                <c:pt idx="674">
                  <c:v>1.2184077530000001E-11</c:v>
                </c:pt>
                <c:pt idx="675">
                  <c:v>1.2133965710000001E-11</c:v>
                </c:pt>
                <c:pt idx="676">
                  <c:v>1.2108303079999999E-11</c:v>
                </c:pt>
                <c:pt idx="677">
                  <c:v>1.214783742E-11</c:v>
                </c:pt>
                <c:pt idx="678">
                  <c:v>1.2151163760000001E-11</c:v>
                </c:pt>
                <c:pt idx="679">
                  <c:v>1.2049062270000001E-11</c:v>
                </c:pt>
                <c:pt idx="680">
                  <c:v>1.211038214E-11</c:v>
                </c:pt>
                <c:pt idx="681">
                  <c:v>1.205513207E-11</c:v>
                </c:pt>
                <c:pt idx="682">
                  <c:v>1.200385798E-11</c:v>
                </c:pt>
                <c:pt idx="683">
                  <c:v>1.201458377E-11</c:v>
                </c:pt>
                <c:pt idx="684">
                  <c:v>1.193975734E-11</c:v>
                </c:pt>
                <c:pt idx="685">
                  <c:v>1.189458514E-11</c:v>
                </c:pt>
                <c:pt idx="686">
                  <c:v>1.179544396E-11</c:v>
                </c:pt>
                <c:pt idx="687">
                  <c:v>1.186769259E-11</c:v>
                </c:pt>
                <c:pt idx="688">
                  <c:v>1.1912464940000001E-11</c:v>
                </c:pt>
                <c:pt idx="689">
                  <c:v>1.195582435E-11</c:v>
                </c:pt>
                <c:pt idx="690">
                  <c:v>1.203756799E-11</c:v>
                </c:pt>
                <c:pt idx="691">
                  <c:v>1.2038184690000001E-11</c:v>
                </c:pt>
                <c:pt idx="692">
                  <c:v>1.209553031E-11</c:v>
                </c:pt>
                <c:pt idx="693">
                  <c:v>1.210153505E-11</c:v>
                </c:pt>
                <c:pt idx="694">
                  <c:v>1.21614923E-11</c:v>
                </c:pt>
                <c:pt idx="695">
                  <c:v>1.218971712E-11</c:v>
                </c:pt>
                <c:pt idx="696">
                  <c:v>1.2225822780000001E-11</c:v>
                </c:pt>
                <c:pt idx="697">
                  <c:v>1.228631346E-11</c:v>
                </c:pt>
                <c:pt idx="698">
                  <c:v>1.2205483149999999E-11</c:v>
                </c:pt>
                <c:pt idx="699">
                  <c:v>1.221067258E-11</c:v>
                </c:pt>
                <c:pt idx="700">
                  <c:v>1.227024819E-11</c:v>
                </c:pt>
                <c:pt idx="701">
                  <c:v>1.2256593310000001E-11</c:v>
                </c:pt>
                <c:pt idx="702">
                  <c:v>1.225444659E-11</c:v>
                </c:pt>
                <c:pt idx="703">
                  <c:v>1.229017148E-11</c:v>
                </c:pt>
                <c:pt idx="704">
                  <c:v>1.227743254E-11</c:v>
                </c:pt>
                <c:pt idx="705">
                  <c:v>1.2245066070000001E-11</c:v>
                </c:pt>
                <c:pt idx="706">
                  <c:v>1.2268882959999999E-11</c:v>
                </c:pt>
                <c:pt idx="707">
                  <c:v>1.2158298669999999E-11</c:v>
                </c:pt>
                <c:pt idx="708">
                  <c:v>1.211089909E-11</c:v>
                </c:pt>
                <c:pt idx="709">
                  <c:v>1.214831968E-11</c:v>
                </c:pt>
                <c:pt idx="710">
                  <c:v>1.2030001989999999E-11</c:v>
                </c:pt>
                <c:pt idx="711">
                  <c:v>1.204323967E-11</c:v>
                </c:pt>
                <c:pt idx="712">
                  <c:v>1.2031864220000001E-11</c:v>
                </c:pt>
                <c:pt idx="713">
                  <c:v>1.204407234E-11</c:v>
                </c:pt>
                <c:pt idx="714">
                  <c:v>1.205593091E-11</c:v>
                </c:pt>
                <c:pt idx="715">
                  <c:v>1.2054266440000001E-11</c:v>
                </c:pt>
                <c:pt idx="716">
                  <c:v>1.2114258380000001E-11</c:v>
                </c:pt>
                <c:pt idx="717">
                  <c:v>1.2101867249999999E-11</c:v>
                </c:pt>
                <c:pt idx="718">
                  <c:v>1.218048492E-11</c:v>
                </c:pt>
                <c:pt idx="719">
                  <c:v>1.22555785E-11</c:v>
                </c:pt>
                <c:pt idx="720">
                  <c:v>1.2222198080000001E-11</c:v>
                </c:pt>
                <c:pt idx="721">
                  <c:v>1.223019776E-11</c:v>
                </c:pt>
                <c:pt idx="722">
                  <c:v>1.23378547E-11</c:v>
                </c:pt>
                <c:pt idx="723">
                  <c:v>1.2292783980000001E-11</c:v>
                </c:pt>
                <c:pt idx="724">
                  <c:v>1.2369456149999999E-11</c:v>
                </c:pt>
                <c:pt idx="725">
                  <c:v>1.237674026E-11</c:v>
                </c:pt>
                <c:pt idx="726">
                  <c:v>1.24420526E-11</c:v>
                </c:pt>
                <c:pt idx="727">
                  <c:v>1.244123814E-11</c:v>
                </c:pt>
                <c:pt idx="728">
                  <c:v>1.244064053E-11</c:v>
                </c:pt>
                <c:pt idx="729">
                  <c:v>1.240451492E-11</c:v>
                </c:pt>
                <c:pt idx="730">
                  <c:v>1.243021137E-11</c:v>
                </c:pt>
                <c:pt idx="731">
                  <c:v>1.235333971E-11</c:v>
                </c:pt>
                <c:pt idx="732">
                  <c:v>1.2303477680000001E-11</c:v>
                </c:pt>
                <c:pt idx="733">
                  <c:v>1.2296125059999999E-11</c:v>
                </c:pt>
                <c:pt idx="734">
                  <c:v>1.23792504E-11</c:v>
                </c:pt>
                <c:pt idx="735">
                  <c:v>1.226766952E-11</c:v>
                </c:pt>
                <c:pt idx="736">
                  <c:v>1.220977486E-11</c:v>
                </c:pt>
                <c:pt idx="737">
                  <c:v>1.2246413950000001E-11</c:v>
                </c:pt>
                <c:pt idx="738">
                  <c:v>1.217685935E-11</c:v>
                </c:pt>
                <c:pt idx="739">
                  <c:v>1.213148852E-11</c:v>
                </c:pt>
                <c:pt idx="740">
                  <c:v>1.2112628610000001E-11</c:v>
                </c:pt>
                <c:pt idx="741">
                  <c:v>1.223315893E-11</c:v>
                </c:pt>
                <c:pt idx="742">
                  <c:v>1.2274721169999999E-11</c:v>
                </c:pt>
                <c:pt idx="743">
                  <c:v>1.218353023E-11</c:v>
                </c:pt>
                <c:pt idx="744">
                  <c:v>1.232850801E-11</c:v>
                </c:pt>
                <c:pt idx="745">
                  <c:v>1.2272558839999999E-11</c:v>
                </c:pt>
                <c:pt idx="746">
                  <c:v>1.2304176770000001E-11</c:v>
                </c:pt>
                <c:pt idx="747">
                  <c:v>1.2421312239999999E-11</c:v>
                </c:pt>
                <c:pt idx="748">
                  <c:v>1.235082783E-11</c:v>
                </c:pt>
                <c:pt idx="749">
                  <c:v>1.243450221E-11</c:v>
                </c:pt>
                <c:pt idx="750">
                  <c:v>1.2465519069999999E-11</c:v>
                </c:pt>
                <c:pt idx="751">
                  <c:v>1.248584309E-11</c:v>
                </c:pt>
                <c:pt idx="752">
                  <c:v>1.246863029E-11</c:v>
                </c:pt>
                <c:pt idx="753">
                  <c:v>1.2526924809999999E-11</c:v>
                </c:pt>
                <c:pt idx="754">
                  <c:v>1.250636747E-11</c:v>
                </c:pt>
                <c:pt idx="755">
                  <c:v>1.25603538E-11</c:v>
                </c:pt>
                <c:pt idx="756">
                  <c:v>1.260950112E-11</c:v>
                </c:pt>
                <c:pt idx="757">
                  <c:v>1.254214267E-11</c:v>
                </c:pt>
                <c:pt idx="758">
                  <c:v>1.2485876919999999E-11</c:v>
                </c:pt>
                <c:pt idx="759">
                  <c:v>1.246904576E-11</c:v>
                </c:pt>
                <c:pt idx="760">
                  <c:v>1.250442198E-11</c:v>
                </c:pt>
                <c:pt idx="761">
                  <c:v>1.2425405320000001E-11</c:v>
                </c:pt>
                <c:pt idx="762">
                  <c:v>1.2348582229999999E-11</c:v>
                </c:pt>
                <c:pt idx="763">
                  <c:v>1.243004484E-11</c:v>
                </c:pt>
                <c:pt idx="764">
                  <c:v>1.236621135E-11</c:v>
                </c:pt>
                <c:pt idx="765">
                  <c:v>1.2374478180000001E-11</c:v>
                </c:pt>
                <c:pt idx="766">
                  <c:v>1.2295710460000001E-11</c:v>
                </c:pt>
                <c:pt idx="767">
                  <c:v>1.2348681970000001E-11</c:v>
                </c:pt>
                <c:pt idx="768">
                  <c:v>1.233595951E-11</c:v>
                </c:pt>
                <c:pt idx="769">
                  <c:v>1.23988441E-11</c:v>
                </c:pt>
                <c:pt idx="770">
                  <c:v>1.235157636E-11</c:v>
                </c:pt>
                <c:pt idx="771">
                  <c:v>1.248112117E-11</c:v>
                </c:pt>
                <c:pt idx="772">
                  <c:v>1.241690518E-11</c:v>
                </c:pt>
                <c:pt idx="773">
                  <c:v>1.2540778309999999E-11</c:v>
                </c:pt>
                <c:pt idx="774">
                  <c:v>1.2556047349999999E-11</c:v>
                </c:pt>
                <c:pt idx="775">
                  <c:v>1.253455933E-11</c:v>
                </c:pt>
                <c:pt idx="776">
                  <c:v>1.2518508799999999E-11</c:v>
                </c:pt>
                <c:pt idx="777">
                  <c:v>1.2615223969999999E-11</c:v>
                </c:pt>
                <c:pt idx="778">
                  <c:v>1.2605859059999999E-11</c:v>
                </c:pt>
                <c:pt idx="779">
                  <c:v>1.261921383E-11</c:v>
                </c:pt>
                <c:pt idx="780">
                  <c:v>1.261688583E-11</c:v>
                </c:pt>
                <c:pt idx="781">
                  <c:v>1.2648718010000001E-11</c:v>
                </c:pt>
                <c:pt idx="782">
                  <c:v>1.268924982E-11</c:v>
                </c:pt>
                <c:pt idx="783">
                  <c:v>1.2678140660000001E-11</c:v>
                </c:pt>
                <c:pt idx="784">
                  <c:v>1.2708028209999999E-11</c:v>
                </c:pt>
                <c:pt idx="785">
                  <c:v>1.2681349889999999E-11</c:v>
                </c:pt>
                <c:pt idx="786">
                  <c:v>1.260359699E-11</c:v>
                </c:pt>
                <c:pt idx="787">
                  <c:v>1.258139339E-11</c:v>
                </c:pt>
                <c:pt idx="788">
                  <c:v>1.253530786E-11</c:v>
                </c:pt>
                <c:pt idx="789">
                  <c:v>1.2567755E-11</c:v>
                </c:pt>
                <c:pt idx="790">
                  <c:v>1.253637125E-11</c:v>
                </c:pt>
                <c:pt idx="791">
                  <c:v>1.24123975E-11</c:v>
                </c:pt>
                <c:pt idx="792">
                  <c:v>1.2429961570000001E-11</c:v>
                </c:pt>
                <c:pt idx="793">
                  <c:v>1.242947932E-11</c:v>
                </c:pt>
                <c:pt idx="794">
                  <c:v>1.243440247E-11</c:v>
                </c:pt>
                <c:pt idx="795">
                  <c:v>1.240065689E-11</c:v>
                </c:pt>
                <c:pt idx="796">
                  <c:v>1.239789608E-11</c:v>
                </c:pt>
                <c:pt idx="797">
                  <c:v>1.24792416E-11</c:v>
                </c:pt>
                <c:pt idx="798">
                  <c:v>1.261475646E-11</c:v>
                </c:pt>
                <c:pt idx="799">
                  <c:v>1.2617717630000001E-11</c:v>
                </c:pt>
                <c:pt idx="800">
                  <c:v>1.261221162E-11</c:v>
                </c:pt>
                <c:pt idx="801">
                  <c:v>1.269493885E-11</c:v>
                </c:pt>
                <c:pt idx="802">
                  <c:v>1.271975407E-11</c:v>
                </c:pt>
                <c:pt idx="803">
                  <c:v>1.2678905669999999E-11</c:v>
                </c:pt>
                <c:pt idx="804">
                  <c:v>1.2735619849999999E-11</c:v>
                </c:pt>
                <c:pt idx="805">
                  <c:v>1.274337059E-11</c:v>
                </c:pt>
                <c:pt idx="806">
                  <c:v>1.281041245E-11</c:v>
                </c:pt>
                <c:pt idx="807">
                  <c:v>1.269610285E-11</c:v>
                </c:pt>
                <c:pt idx="808">
                  <c:v>1.2799702270000001E-11</c:v>
                </c:pt>
                <c:pt idx="809">
                  <c:v>1.279775591E-11</c:v>
                </c:pt>
                <c:pt idx="810">
                  <c:v>1.2846138220000001E-11</c:v>
                </c:pt>
                <c:pt idx="811">
                  <c:v>1.2804674860000001E-11</c:v>
                </c:pt>
                <c:pt idx="812">
                  <c:v>1.272594009E-11</c:v>
                </c:pt>
                <c:pt idx="813">
                  <c:v>1.2689301000000001E-11</c:v>
                </c:pt>
                <c:pt idx="814">
                  <c:v>1.258664874E-11</c:v>
                </c:pt>
                <c:pt idx="815">
                  <c:v>1.262683187E-11</c:v>
                </c:pt>
                <c:pt idx="816">
                  <c:v>1.258611618E-11</c:v>
                </c:pt>
                <c:pt idx="817">
                  <c:v>1.259657829E-11</c:v>
                </c:pt>
                <c:pt idx="818">
                  <c:v>1.2545220070000001E-11</c:v>
                </c:pt>
                <c:pt idx="819">
                  <c:v>1.248474588E-11</c:v>
                </c:pt>
                <c:pt idx="820">
                  <c:v>1.2547980019999999E-11</c:v>
                </c:pt>
                <c:pt idx="821">
                  <c:v>1.24798236E-11</c:v>
                </c:pt>
                <c:pt idx="822">
                  <c:v>1.254974336E-11</c:v>
                </c:pt>
                <c:pt idx="823">
                  <c:v>1.251024371E-11</c:v>
                </c:pt>
                <c:pt idx="824">
                  <c:v>1.266034586E-11</c:v>
                </c:pt>
                <c:pt idx="825">
                  <c:v>1.266771237E-11</c:v>
                </c:pt>
                <c:pt idx="826">
                  <c:v>1.268291461E-11</c:v>
                </c:pt>
                <c:pt idx="827">
                  <c:v>1.2671071659999999E-11</c:v>
                </c:pt>
                <c:pt idx="828">
                  <c:v>1.274393525E-11</c:v>
                </c:pt>
                <c:pt idx="829">
                  <c:v>1.2730348890000001E-11</c:v>
                </c:pt>
                <c:pt idx="830">
                  <c:v>1.280746863E-11</c:v>
                </c:pt>
                <c:pt idx="831">
                  <c:v>1.277868002E-11</c:v>
                </c:pt>
                <c:pt idx="832">
                  <c:v>1.287248259E-11</c:v>
                </c:pt>
                <c:pt idx="833">
                  <c:v>1.287750462E-11</c:v>
                </c:pt>
                <c:pt idx="834">
                  <c:v>1.285708085E-11</c:v>
                </c:pt>
                <c:pt idx="835">
                  <c:v>1.2873213779999999E-11</c:v>
                </c:pt>
                <c:pt idx="836">
                  <c:v>1.2917171670000001E-11</c:v>
                </c:pt>
                <c:pt idx="837">
                  <c:v>1.287032026E-11</c:v>
                </c:pt>
                <c:pt idx="838">
                  <c:v>1.287462758E-11</c:v>
                </c:pt>
                <c:pt idx="839">
                  <c:v>1.281094415E-11</c:v>
                </c:pt>
                <c:pt idx="840">
                  <c:v>1.2785032579999999E-11</c:v>
                </c:pt>
                <c:pt idx="841">
                  <c:v>1.280710347E-11</c:v>
                </c:pt>
                <c:pt idx="842">
                  <c:v>1.268073493E-11</c:v>
                </c:pt>
                <c:pt idx="843">
                  <c:v>1.268371172E-11</c:v>
                </c:pt>
                <c:pt idx="844">
                  <c:v>1.2738064940000001E-11</c:v>
                </c:pt>
                <c:pt idx="845">
                  <c:v>1.263992123E-11</c:v>
                </c:pt>
                <c:pt idx="846">
                  <c:v>1.2572645179999999E-11</c:v>
                </c:pt>
                <c:pt idx="847">
                  <c:v>1.256105289E-11</c:v>
                </c:pt>
                <c:pt idx="848">
                  <c:v>1.2627563059999999E-11</c:v>
                </c:pt>
                <c:pt idx="849">
                  <c:v>1.2671004869999999E-11</c:v>
                </c:pt>
                <c:pt idx="850">
                  <c:v>1.2687554129999999E-11</c:v>
                </c:pt>
                <c:pt idx="851">
                  <c:v>1.2608386559999999E-11</c:v>
                </c:pt>
                <c:pt idx="852">
                  <c:v>1.279225163E-11</c:v>
                </c:pt>
                <c:pt idx="853">
                  <c:v>1.2837888740000001E-11</c:v>
                </c:pt>
                <c:pt idx="854">
                  <c:v>1.2862320580000001E-11</c:v>
                </c:pt>
                <c:pt idx="855">
                  <c:v>1.288134703E-11</c:v>
                </c:pt>
                <c:pt idx="856">
                  <c:v>1.280319514E-11</c:v>
                </c:pt>
                <c:pt idx="857">
                  <c:v>1.2887701320000001E-11</c:v>
                </c:pt>
                <c:pt idx="858">
                  <c:v>1.29418698E-11</c:v>
                </c:pt>
                <c:pt idx="859">
                  <c:v>1.290907225E-11</c:v>
                </c:pt>
                <c:pt idx="860">
                  <c:v>1.2979756159999999E-11</c:v>
                </c:pt>
                <c:pt idx="861">
                  <c:v>1.2959050499999999E-11</c:v>
                </c:pt>
                <c:pt idx="862">
                  <c:v>1.299446054E-11</c:v>
                </c:pt>
                <c:pt idx="863">
                  <c:v>1.304906096E-11</c:v>
                </c:pt>
                <c:pt idx="864">
                  <c:v>1.301802676E-11</c:v>
                </c:pt>
                <c:pt idx="865">
                  <c:v>1.2943964479999999E-11</c:v>
                </c:pt>
                <c:pt idx="866">
                  <c:v>1.294883818E-11</c:v>
                </c:pt>
                <c:pt idx="867">
                  <c:v>1.2962377700000001E-11</c:v>
                </c:pt>
                <c:pt idx="868">
                  <c:v>1.2902268659999999E-11</c:v>
                </c:pt>
                <c:pt idx="869">
                  <c:v>1.280810093E-11</c:v>
                </c:pt>
                <c:pt idx="870">
                  <c:v>1.277184348E-11</c:v>
                </c:pt>
                <c:pt idx="871">
                  <c:v>1.276224699E-11</c:v>
                </c:pt>
                <c:pt idx="872">
                  <c:v>1.272577356E-11</c:v>
                </c:pt>
                <c:pt idx="873">
                  <c:v>1.272159808E-11</c:v>
                </c:pt>
                <c:pt idx="874">
                  <c:v>1.270218999E-11</c:v>
                </c:pt>
                <c:pt idx="875">
                  <c:v>1.276429309E-11</c:v>
                </c:pt>
                <c:pt idx="876">
                  <c:v>1.2831518829999999E-11</c:v>
                </c:pt>
                <c:pt idx="877">
                  <c:v>1.277804598E-11</c:v>
                </c:pt>
                <c:pt idx="878">
                  <c:v>1.286739292E-11</c:v>
                </c:pt>
                <c:pt idx="879">
                  <c:v>1.2893837040000001E-11</c:v>
                </c:pt>
                <c:pt idx="880">
                  <c:v>1.2979208850000001E-11</c:v>
                </c:pt>
                <c:pt idx="881">
                  <c:v>1.2926420350000001E-11</c:v>
                </c:pt>
                <c:pt idx="882">
                  <c:v>1.2977593829999999E-11</c:v>
                </c:pt>
                <c:pt idx="883">
                  <c:v>1.2960580529999999E-11</c:v>
                </c:pt>
                <c:pt idx="884">
                  <c:v>1.3044820430000001E-11</c:v>
                </c:pt>
                <c:pt idx="885">
                  <c:v>1.3059789360000001E-11</c:v>
                </c:pt>
                <c:pt idx="886">
                  <c:v>1.3105360549999999E-11</c:v>
                </c:pt>
                <c:pt idx="887">
                  <c:v>1.311379217E-11</c:v>
                </c:pt>
                <c:pt idx="888">
                  <c:v>1.314707197E-11</c:v>
                </c:pt>
                <c:pt idx="889">
                  <c:v>1.3145574910000001E-11</c:v>
                </c:pt>
                <c:pt idx="890">
                  <c:v>1.307259596E-11</c:v>
                </c:pt>
                <c:pt idx="891">
                  <c:v>1.308806362E-11</c:v>
                </c:pt>
                <c:pt idx="892">
                  <c:v>1.3082241020000001E-11</c:v>
                </c:pt>
                <c:pt idx="893">
                  <c:v>1.3001844390000001E-11</c:v>
                </c:pt>
                <c:pt idx="894">
                  <c:v>1.30322966E-11</c:v>
                </c:pt>
                <c:pt idx="895">
                  <c:v>1.296713258E-11</c:v>
                </c:pt>
                <c:pt idx="896">
                  <c:v>1.285137621E-11</c:v>
                </c:pt>
                <c:pt idx="897">
                  <c:v>1.284954695E-11</c:v>
                </c:pt>
                <c:pt idx="898">
                  <c:v>1.2920747810000001E-11</c:v>
                </c:pt>
                <c:pt idx="899">
                  <c:v>1.2789357250000001E-11</c:v>
                </c:pt>
                <c:pt idx="900">
                  <c:v>1.284076491E-11</c:v>
                </c:pt>
                <c:pt idx="901">
                  <c:v>1.286607799E-11</c:v>
                </c:pt>
                <c:pt idx="902">
                  <c:v>1.286681178E-11</c:v>
                </c:pt>
                <c:pt idx="903">
                  <c:v>1.2924373380000001E-11</c:v>
                </c:pt>
                <c:pt idx="904">
                  <c:v>1.289503487E-11</c:v>
                </c:pt>
                <c:pt idx="905">
                  <c:v>1.2911034220000001E-11</c:v>
                </c:pt>
                <c:pt idx="906">
                  <c:v>1.303480848E-11</c:v>
                </c:pt>
                <c:pt idx="907">
                  <c:v>1.2988039460000001E-11</c:v>
                </c:pt>
                <c:pt idx="908">
                  <c:v>1.3052654440000001E-11</c:v>
                </c:pt>
                <c:pt idx="909">
                  <c:v>1.3131836759999999E-11</c:v>
                </c:pt>
                <c:pt idx="910">
                  <c:v>1.308671487E-11</c:v>
                </c:pt>
                <c:pt idx="911">
                  <c:v>1.3143712679999999E-11</c:v>
                </c:pt>
                <c:pt idx="912">
                  <c:v>1.31177005E-11</c:v>
                </c:pt>
                <c:pt idx="913">
                  <c:v>1.314432764E-11</c:v>
                </c:pt>
                <c:pt idx="914">
                  <c:v>1.309990571E-11</c:v>
                </c:pt>
                <c:pt idx="915">
                  <c:v>1.3193775069999999E-11</c:v>
                </c:pt>
                <c:pt idx="916">
                  <c:v>1.314256516E-11</c:v>
                </c:pt>
                <c:pt idx="917">
                  <c:v>1.3170789979999999E-11</c:v>
                </c:pt>
                <c:pt idx="918">
                  <c:v>1.3146274000000001E-11</c:v>
                </c:pt>
                <c:pt idx="919">
                  <c:v>1.3165001209999999E-11</c:v>
                </c:pt>
                <c:pt idx="920">
                  <c:v>1.315899733E-11</c:v>
                </c:pt>
                <c:pt idx="921">
                  <c:v>1.302276776E-11</c:v>
                </c:pt>
                <c:pt idx="922">
                  <c:v>1.293242163E-11</c:v>
                </c:pt>
                <c:pt idx="923">
                  <c:v>1.295163282E-11</c:v>
                </c:pt>
                <c:pt idx="924">
                  <c:v>1.297879252E-11</c:v>
                </c:pt>
                <c:pt idx="925">
                  <c:v>1.29565551E-11</c:v>
                </c:pt>
                <c:pt idx="926">
                  <c:v>1.2908407850000001E-11</c:v>
                </c:pt>
                <c:pt idx="927">
                  <c:v>1.295948245E-11</c:v>
                </c:pt>
                <c:pt idx="928">
                  <c:v>1.294145346E-11</c:v>
                </c:pt>
                <c:pt idx="929">
                  <c:v>1.2943200329999999E-11</c:v>
                </c:pt>
                <c:pt idx="930">
                  <c:v>1.295725419E-11</c:v>
                </c:pt>
                <c:pt idx="931">
                  <c:v>1.3003423860000001E-11</c:v>
                </c:pt>
                <c:pt idx="932">
                  <c:v>1.2998102590000001E-11</c:v>
                </c:pt>
                <c:pt idx="933">
                  <c:v>1.303058356E-11</c:v>
                </c:pt>
                <c:pt idx="934">
                  <c:v>1.310181737E-11</c:v>
                </c:pt>
                <c:pt idx="935">
                  <c:v>1.3175579549999999E-11</c:v>
                </c:pt>
                <c:pt idx="936">
                  <c:v>1.316337143E-11</c:v>
                </c:pt>
                <c:pt idx="937">
                  <c:v>1.31760115E-11</c:v>
                </c:pt>
                <c:pt idx="938">
                  <c:v>1.323643452E-11</c:v>
                </c:pt>
                <c:pt idx="939">
                  <c:v>1.322740355E-11</c:v>
                </c:pt>
                <c:pt idx="940">
                  <c:v>1.330835095E-11</c:v>
                </c:pt>
                <c:pt idx="941">
                  <c:v>1.3311344210000001E-11</c:v>
                </c:pt>
                <c:pt idx="942">
                  <c:v>1.330113276E-11</c:v>
                </c:pt>
                <c:pt idx="943">
                  <c:v>1.338698423E-11</c:v>
                </c:pt>
                <c:pt idx="944">
                  <c:v>1.322918337E-11</c:v>
                </c:pt>
                <c:pt idx="945">
                  <c:v>1.326630472E-11</c:v>
                </c:pt>
                <c:pt idx="946">
                  <c:v>1.322070058E-11</c:v>
                </c:pt>
                <c:pt idx="947">
                  <c:v>1.319104635E-11</c:v>
                </c:pt>
                <c:pt idx="948">
                  <c:v>1.3211370369999999E-11</c:v>
                </c:pt>
                <c:pt idx="949">
                  <c:v>1.317765862E-11</c:v>
                </c:pt>
                <c:pt idx="950">
                  <c:v>1.30730279E-11</c:v>
                </c:pt>
                <c:pt idx="951">
                  <c:v>1.304708338E-11</c:v>
                </c:pt>
                <c:pt idx="952">
                  <c:v>1.301930785E-11</c:v>
                </c:pt>
                <c:pt idx="953">
                  <c:v>1.2985245689999999E-11</c:v>
                </c:pt>
                <c:pt idx="954">
                  <c:v>1.302662579E-11</c:v>
                </c:pt>
                <c:pt idx="955">
                  <c:v>1.3044005110000001E-11</c:v>
                </c:pt>
                <c:pt idx="956">
                  <c:v>1.2998053149999999E-11</c:v>
                </c:pt>
                <c:pt idx="957">
                  <c:v>1.306175047E-11</c:v>
                </c:pt>
                <c:pt idx="958">
                  <c:v>1.310963404E-11</c:v>
                </c:pt>
                <c:pt idx="959">
                  <c:v>1.310627475E-11</c:v>
                </c:pt>
                <c:pt idx="960">
                  <c:v>1.321098786E-11</c:v>
                </c:pt>
                <c:pt idx="961">
                  <c:v>1.327345699E-11</c:v>
                </c:pt>
                <c:pt idx="962">
                  <c:v>1.325945343E-11</c:v>
                </c:pt>
                <c:pt idx="963">
                  <c:v>1.327467129E-11</c:v>
                </c:pt>
                <c:pt idx="964">
                  <c:v>1.3266621310000001E-11</c:v>
                </c:pt>
                <c:pt idx="965">
                  <c:v>1.328792631E-11</c:v>
                </c:pt>
                <c:pt idx="966">
                  <c:v>1.33190273E-11</c:v>
                </c:pt>
                <c:pt idx="967">
                  <c:v>1.3301880430000001E-11</c:v>
                </c:pt>
                <c:pt idx="968">
                  <c:v>1.333580815E-11</c:v>
                </c:pt>
                <c:pt idx="969">
                  <c:v>1.338611947E-11</c:v>
                </c:pt>
                <c:pt idx="970">
                  <c:v>1.336388378E-11</c:v>
                </c:pt>
                <c:pt idx="971">
                  <c:v>1.3326096299999999E-11</c:v>
                </c:pt>
                <c:pt idx="972">
                  <c:v>1.328210545E-11</c:v>
                </c:pt>
                <c:pt idx="973">
                  <c:v>1.326811751E-11</c:v>
                </c:pt>
                <c:pt idx="974">
                  <c:v>1.322632195E-11</c:v>
                </c:pt>
                <c:pt idx="975">
                  <c:v>1.317757448E-11</c:v>
                </c:pt>
                <c:pt idx="976">
                  <c:v>1.3150032279999999E-11</c:v>
                </c:pt>
                <c:pt idx="977">
                  <c:v>1.3146922790000001E-11</c:v>
                </c:pt>
                <c:pt idx="978">
                  <c:v>1.307588846E-11</c:v>
                </c:pt>
                <c:pt idx="979">
                  <c:v>1.3053717829999999E-11</c:v>
                </c:pt>
                <c:pt idx="980">
                  <c:v>1.307781747E-11</c:v>
                </c:pt>
                <c:pt idx="981">
                  <c:v>1.312766302E-11</c:v>
                </c:pt>
                <c:pt idx="982">
                  <c:v>1.3187038270000001E-11</c:v>
                </c:pt>
                <c:pt idx="983">
                  <c:v>1.31696919E-11</c:v>
                </c:pt>
                <c:pt idx="984">
                  <c:v>1.316159161E-11</c:v>
                </c:pt>
                <c:pt idx="985">
                  <c:v>1.321582687E-11</c:v>
                </c:pt>
                <c:pt idx="986">
                  <c:v>1.323400677E-11</c:v>
                </c:pt>
                <c:pt idx="987">
                  <c:v>1.329740658E-11</c:v>
                </c:pt>
                <c:pt idx="988">
                  <c:v>1.3259318989999999E-11</c:v>
                </c:pt>
                <c:pt idx="989">
                  <c:v>1.331590133E-11</c:v>
                </c:pt>
                <c:pt idx="990">
                  <c:v>1.335242507E-11</c:v>
                </c:pt>
                <c:pt idx="991">
                  <c:v>1.33976788E-11</c:v>
                </c:pt>
                <c:pt idx="992">
                  <c:v>1.344838824E-11</c:v>
                </c:pt>
                <c:pt idx="993">
                  <c:v>1.34745843E-11</c:v>
                </c:pt>
                <c:pt idx="994">
                  <c:v>1.334119881E-11</c:v>
                </c:pt>
                <c:pt idx="995">
                  <c:v>1.336940541E-11</c:v>
                </c:pt>
                <c:pt idx="996">
                  <c:v>1.338460679E-11</c:v>
                </c:pt>
                <c:pt idx="997">
                  <c:v>1.3466136190000001E-11</c:v>
                </c:pt>
                <c:pt idx="998">
                  <c:v>1.3379318489999999E-11</c:v>
                </c:pt>
                <c:pt idx="999">
                  <c:v>1.3362520290000001E-11</c:v>
                </c:pt>
                <c:pt idx="1000">
                  <c:v>1.335347197E-11</c:v>
                </c:pt>
                <c:pt idx="1001">
                  <c:v>1.327937846E-11</c:v>
                </c:pt>
                <c:pt idx="1002">
                  <c:v>1.332541542E-11</c:v>
                </c:pt>
                <c:pt idx="1003">
                  <c:v>1.321617642E-11</c:v>
                </c:pt>
                <c:pt idx="1004">
                  <c:v>1.325882199E-11</c:v>
                </c:pt>
                <c:pt idx="1005">
                  <c:v>1.315197777E-11</c:v>
                </c:pt>
                <c:pt idx="1006">
                  <c:v>1.321970311E-11</c:v>
                </c:pt>
                <c:pt idx="1007">
                  <c:v>1.320155877E-11</c:v>
                </c:pt>
                <c:pt idx="1008">
                  <c:v>1.314063615E-11</c:v>
                </c:pt>
                <c:pt idx="1009">
                  <c:v>1.313878954E-11</c:v>
                </c:pt>
                <c:pt idx="1010">
                  <c:v>1.324985694E-11</c:v>
                </c:pt>
                <c:pt idx="1011">
                  <c:v>1.3292050620000001E-11</c:v>
                </c:pt>
                <c:pt idx="1012">
                  <c:v>1.329501179E-11</c:v>
                </c:pt>
                <c:pt idx="1013">
                  <c:v>1.3344042020000001E-11</c:v>
                </c:pt>
                <c:pt idx="1014">
                  <c:v>1.331676609E-11</c:v>
                </c:pt>
                <c:pt idx="1015">
                  <c:v>1.336471558E-11</c:v>
                </c:pt>
                <c:pt idx="1016">
                  <c:v>1.3384389949999999E-11</c:v>
                </c:pt>
                <c:pt idx="1017">
                  <c:v>1.3417953380000001E-11</c:v>
                </c:pt>
                <c:pt idx="1018">
                  <c:v>1.348166977E-11</c:v>
                </c:pt>
                <c:pt idx="1019">
                  <c:v>1.343787755E-11</c:v>
                </c:pt>
                <c:pt idx="1020">
                  <c:v>1.3533094779999999E-11</c:v>
                </c:pt>
                <c:pt idx="1021">
                  <c:v>1.3530749440000001E-11</c:v>
                </c:pt>
                <c:pt idx="1022">
                  <c:v>1.350831426E-11</c:v>
                </c:pt>
                <c:pt idx="1023">
                  <c:v>1.3549060309999999E-11</c:v>
                </c:pt>
                <c:pt idx="1024">
                  <c:v>1.345352822E-11</c:v>
                </c:pt>
                <c:pt idx="1025">
                  <c:v>1.34519158E-11</c:v>
                </c:pt>
                <c:pt idx="1026">
                  <c:v>1.342739982E-11</c:v>
                </c:pt>
                <c:pt idx="1027">
                  <c:v>1.336395057E-11</c:v>
                </c:pt>
                <c:pt idx="1028">
                  <c:v>1.341156613E-11</c:v>
                </c:pt>
                <c:pt idx="1029">
                  <c:v>1.3317448709999999E-11</c:v>
                </c:pt>
                <c:pt idx="1030">
                  <c:v>1.3215329000000001E-11</c:v>
                </c:pt>
                <c:pt idx="1031">
                  <c:v>1.326158194E-11</c:v>
                </c:pt>
                <c:pt idx="1032">
                  <c:v>1.325596057E-11</c:v>
                </c:pt>
                <c:pt idx="1033">
                  <c:v>1.319478901E-11</c:v>
                </c:pt>
                <c:pt idx="1034">
                  <c:v>1.324017632E-11</c:v>
                </c:pt>
                <c:pt idx="1035">
                  <c:v>1.320907533E-11</c:v>
                </c:pt>
                <c:pt idx="1036">
                  <c:v>1.3279776579999999E-11</c:v>
                </c:pt>
                <c:pt idx="1037">
                  <c:v>1.330372618E-11</c:v>
                </c:pt>
                <c:pt idx="1038">
                  <c:v>1.330191426E-11</c:v>
                </c:pt>
                <c:pt idx="1039">
                  <c:v>1.3432172909999999E-11</c:v>
                </c:pt>
                <c:pt idx="1040">
                  <c:v>1.3380781729999999E-11</c:v>
                </c:pt>
                <c:pt idx="1041">
                  <c:v>1.343729555E-11</c:v>
                </c:pt>
                <c:pt idx="1042">
                  <c:v>1.34135281E-11</c:v>
                </c:pt>
                <c:pt idx="1043">
                  <c:v>1.346517082E-11</c:v>
                </c:pt>
                <c:pt idx="1044">
                  <c:v>1.346161203E-11</c:v>
                </c:pt>
                <c:pt idx="1045">
                  <c:v>1.352875364E-11</c:v>
                </c:pt>
                <c:pt idx="1046">
                  <c:v>1.357181381E-11</c:v>
                </c:pt>
                <c:pt idx="1047">
                  <c:v>1.357949777E-11</c:v>
                </c:pt>
                <c:pt idx="1048">
                  <c:v>1.3542441469999999E-11</c:v>
                </c:pt>
                <c:pt idx="1049">
                  <c:v>1.351355226E-11</c:v>
                </c:pt>
                <c:pt idx="1050">
                  <c:v>1.356550983E-11</c:v>
                </c:pt>
                <c:pt idx="1051">
                  <c:v>1.3479357389999999E-11</c:v>
                </c:pt>
                <c:pt idx="1052">
                  <c:v>1.3538234770000001E-11</c:v>
                </c:pt>
                <c:pt idx="1053">
                  <c:v>1.347568151E-11</c:v>
                </c:pt>
                <c:pt idx="1054">
                  <c:v>1.350540253E-11</c:v>
                </c:pt>
                <c:pt idx="1055">
                  <c:v>1.339727981E-11</c:v>
                </c:pt>
                <c:pt idx="1056">
                  <c:v>1.3376606250000001E-11</c:v>
                </c:pt>
                <c:pt idx="1057">
                  <c:v>1.3334977220000001E-11</c:v>
                </c:pt>
                <c:pt idx="1058">
                  <c:v>1.3306454029999999E-11</c:v>
                </c:pt>
                <c:pt idx="1059">
                  <c:v>1.331541908E-11</c:v>
                </c:pt>
                <c:pt idx="1060">
                  <c:v>1.3268734199999999E-11</c:v>
                </c:pt>
                <c:pt idx="1061">
                  <c:v>1.328904087E-11</c:v>
                </c:pt>
                <c:pt idx="1062">
                  <c:v>1.335016125E-11</c:v>
                </c:pt>
                <c:pt idx="1063">
                  <c:v>1.3341481569999999E-11</c:v>
                </c:pt>
                <c:pt idx="1064">
                  <c:v>1.3297024070000001E-11</c:v>
                </c:pt>
                <c:pt idx="1065">
                  <c:v>1.3427666099999999E-11</c:v>
                </c:pt>
                <c:pt idx="1066">
                  <c:v>1.3472222469999999E-11</c:v>
                </c:pt>
                <c:pt idx="1067">
                  <c:v>1.3465554189999999E-11</c:v>
                </c:pt>
                <c:pt idx="1068">
                  <c:v>1.3488073510000001E-11</c:v>
                </c:pt>
                <c:pt idx="1069">
                  <c:v>1.3572562339999999E-11</c:v>
                </c:pt>
                <c:pt idx="1070">
                  <c:v>1.3571331560000001E-11</c:v>
                </c:pt>
                <c:pt idx="1071">
                  <c:v>1.3698912660000001E-11</c:v>
                </c:pt>
                <c:pt idx="1072">
                  <c:v>1.35873977E-11</c:v>
                </c:pt>
                <c:pt idx="1073">
                  <c:v>1.357236285E-11</c:v>
                </c:pt>
                <c:pt idx="1074">
                  <c:v>1.3615671959999999E-11</c:v>
                </c:pt>
                <c:pt idx="1075">
                  <c:v>1.3696834469999999E-11</c:v>
                </c:pt>
                <c:pt idx="1076">
                  <c:v>1.370698E-11</c:v>
                </c:pt>
                <c:pt idx="1077">
                  <c:v>1.360243342E-11</c:v>
                </c:pt>
                <c:pt idx="1078">
                  <c:v>1.357879868E-11</c:v>
                </c:pt>
                <c:pt idx="1079">
                  <c:v>1.356376383E-11</c:v>
                </c:pt>
                <c:pt idx="1080">
                  <c:v>1.355827603E-11</c:v>
                </c:pt>
                <c:pt idx="1081">
                  <c:v>1.358362207E-11</c:v>
                </c:pt>
                <c:pt idx="1082">
                  <c:v>1.349550766E-11</c:v>
                </c:pt>
                <c:pt idx="1083">
                  <c:v>1.343154147E-11</c:v>
                </c:pt>
                <c:pt idx="1084">
                  <c:v>1.3423159290000001E-11</c:v>
                </c:pt>
                <c:pt idx="1085">
                  <c:v>1.334179642E-11</c:v>
                </c:pt>
                <c:pt idx="1086">
                  <c:v>1.3349381499999999E-11</c:v>
                </c:pt>
                <c:pt idx="1087">
                  <c:v>1.339846116E-11</c:v>
                </c:pt>
                <c:pt idx="1088">
                  <c:v>1.3379250829999999E-11</c:v>
                </c:pt>
                <c:pt idx="1089">
                  <c:v>1.343663115E-11</c:v>
                </c:pt>
                <c:pt idx="1090">
                  <c:v>1.340729264E-11</c:v>
                </c:pt>
                <c:pt idx="1091">
                  <c:v>1.343488428E-11</c:v>
                </c:pt>
                <c:pt idx="1092">
                  <c:v>1.345642348E-11</c:v>
                </c:pt>
                <c:pt idx="1093">
                  <c:v>1.3500513210000001E-11</c:v>
                </c:pt>
                <c:pt idx="1094">
                  <c:v>1.348880469E-11</c:v>
                </c:pt>
                <c:pt idx="1095">
                  <c:v>1.3581510050000001E-11</c:v>
                </c:pt>
                <c:pt idx="1096">
                  <c:v>1.35225494E-11</c:v>
                </c:pt>
                <c:pt idx="1097">
                  <c:v>1.3637342990000001E-11</c:v>
                </c:pt>
                <c:pt idx="1098">
                  <c:v>1.364490985E-11</c:v>
                </c:pt>
                <c:pt idx="1099">
                  <c:v>1.3707046780000001E-11</c:v>
                </c:pt>
                <c:pt idx="1100">
                  <c:v>1.3703071660000001E-11</c:v>
                </c:pt>
                <c:pt idx="1101">
                  <c:v>1.373846349E-11</c:v>
                </c:pt>
                <c:pt idx="1102">
                  <c:v>1.3774372269999999E-11</c:v>
                </c:pt>
                <c:pt idx="1103">
                  <c:v>1.368667246E-11</c:v>
                </c:pt>
                <c:pt idx="1104">
                  <c:v>1.373936208E-11</c:v>
                </c:pt>
                <c:pt idx="1105">
                  <c:v>1.3583505849999999E-11</c:v>
                </c:pt>
                <c:pt idx="1106">
                  <c:v>1.3658647999999999E-11</c:v>
                </c:pt>
                <c:pt idx="1107">
                  <c:v>1.3612612770000001E-11</c:v>
                </c:pt>
                <c:pt idx="1108">
                  <c:v>1.3625001300000001E-11</c:v>
                </c:pt>
                <c:pt idx="1109">
                  <c:v>1.350112903E-11</c:v>
                </c:pt>
                <c:pt idx="1110">
                  <c:v>1.3565842889999999E-11</c:v>
                </c:pt>
                <c:pt idx="1111">
                  <c:v>1.351874168E-11</c:v>
                </c:pt>
                <c:pt idx="1112">
                  <c:v>1.343972416E-11</c:v>
                </c:pt>
                <c:pt idx="1113">
                  <c:v>1.3309847149999999E-11</c:v>
                </c:pt>
                <c:pt idx="1114">
                  <c:v>1.34341184E-11</c:v>
                </c:pt>
                <c:pt idx="1115">
                  <c:v>1.34571217E-11</c:v>
                </c:pt>
                <c:pt idx="1116">
                  <c:v>1.33872852E-11</c:v>
                </c:pt>
                <c:pt idx="1117">
                  <c:v>1.3433388080000001E-11</c:v>
                </c:pt>
                <c:pt idx="1118">
                  <c:v>1.352065508E-11</c:v>
                </c:pt>
                <c:pt idx="1119">
                  <c:v>1.351430166E-11</c:v>
                </c:pt>
                <c:pt idx="1120">
                  <c:v>1.354003108E-11</c:v>
                </c:pt>
                <c:pt idx="1121">
                  <c:v>1.35282896E-11</c:v>
                </c:pt>
                <c:pt idx="1122">
                  <c:v>1.360708941E-11</c:v>
                </c:pt>
                <c:pt idx="1123">
                  <c:v>1.3634183190000001E-11</c:v>
                </c:pt>
                <c:pt idx="1124">
                  <c:v>1.364417867E-11</c:v>
                </c:pt>
                <c:pt idx="1125">
                  <c:v>1.367391703E-11</c:v>
                </c:pt>
                <c:pt idx="1126">
                  <c:v>1.3770097909999999E-11</c:v>
                </c:pt>
                <c:pt idx="1127">
                  <c:v>1.377415629E-11</c:v>
                </c:pt>
                <c:pt idx="1128">
                  <c:v>1.3811776380000001E-11</c:v>
                </c:pt>
                <c:pt idx="1129">
                  <c:v>1.375203423E-11</c:v>
                </c:pt>
                <c:pt idx="1130">
                  <c:v>1.378390024E-11</c:v>
                </c:pt>
                <c:pt idx="1131">
                  <c:v>1.37824049E-11</c:v>
                </c:pt>
                <c:pt idx="1132">
                  <c:v>1.3775884079999999E-11</c:v>
                </c:pt>
                <c:pt idx="1133">
                  <c:v>1.3737100000000001E-11</c:v>
                </c:pt>
                <c:pt idx="1134">
                  <c:v>1.368938383E-11</c:v>
                </c:pt>
                <c:pt idx="1135">
                  <c:v>1.3625317889999999E-11</c:v>
                </c:pt>
                <c:pt idx="1136">
                  <c:v>1.359558039E-11</c:v>
                </c:pt>
                <c:pt idx="1137">
                  <c:v>1.3551107279999999E-11</c:v>
                </c:pt>
                <c:pt idx="1138">
                  <c:v>1.3580977490000001E-11</c:v>
                </c:pt>
                <c:pt idx="1139">
                  <c:v>1.354091232E-11</c:v>
                </c:pt>
                <c:pt idx="1140">
                  <c:v>1.355622992E-11</c:v>
                </c:pt>
                <c:pt idx="1141">
                  <c:v>1.356785604E-11</c:v>
                </c:pt>
                <c:pt idx="1142">
                  <c:v>1.346324094E-11</c:v>
                </c:pt>
                <c:pt idx="1143">
                  <c:v>1.34701434E-11</c:v>
                </c:pt>
                <c:pt idx="1144">
                  <c:v>1.357011638E-11</c:v>
                </c:pt>
                <c:pt idx="1145">
                  <c:v>1.3583655030000001E-11</c:v>
                </c:pt>
                <c:pt idx="1146">
                  <c:v>1.368321255E-11</c:v>
                </c:pt>
                <c:pt idx="1147">
                  <c:v>1.369089651E-11</c:v>
                </c:pt>
                <c:pt idx="1148">
                  <c:v>1.370563298E-11</c:v>
                </c:pt>
                <c:pt idx="1149">
                  <c:v>1.370092581E-11</c:v>
                </c:pt>
                <c:pt idx="1150">
                  <c:v>1.370505098E-11</c:v>
                </c:pt>
                <c:pt idx="1151">
                  <c:v>1.3767984149999999E-11</c:v>
                </c:pt>
                <c:pt idx="1152">
                  <c:v>1.380911618E-11</c:v>
                </c:pt>
                <c:pt idx="1153">
                  <c:v>1.3857563529999999E-11</c:v>
                </c:pt>
                <c:pt idx="1154">
                  <c:v>1.3842245060000001E-11</c:v>
                </c:pt>
                <c:pt idx="1155">
                  <c:v>1.386636292E-11</c:v>
                </c:pt>
                <c:pt idx="1156">
                  <c:v>1.3833481240000001E-11</c:v>
                </c:pt>
                <c:pt idx="1157">
                  <c:v>1.374544922E-11</c:v>
                </c:pt>
                <c:pt idx="1158">
                  <c:v>1.382945581E-11</c:v>
                </c:pt>
                <c:pt idx="1159">
                  <c:v>1.3878270059999999E-11</c:v>
                </c:pt>
                <c:pt idx="1160">
                  <c:v>1.379018774E-11</c:v>
                </c:pt>
                <c:pt idx="1161">
                  <c:v>1.381262466E-11</c:v>
                </c:pt>
                <c:pt idx="1162">
                  <c:v>1.3664718659999999E-11</c:v>
                </c:pt>
                <c:pt idx="1163">
                  <c:v>1.371827305E-11</c:v>
                </c:pt>
                <c:pt idx="1164">
                  <c:v>1.367210338E-11</c:v>
                </c:pt>
                <c:pt idx="1165">
                  <c:v>1.3543789349999999E-11</c:v>
                </c:pt>
                <c:pt idx="1166">
                  <c:v>1.355820924E-11</c:v>
                </c:pt>
                <c:pt idx="1167">
                  <c:v>1.3571730540000001E-11</c:v>
                </c:pt>
                <c:pt idx="1168">
                  <c:v>1.3564146329999999E-11</c:v>
                </c:pt>
                <c:pt idx="1169">
                  <c:v>1.3646491059999999E-11</c:v>
                </c:pt>
                <c:pt idx="1170">
                  <c:v>1.3632452809999999E-11</c:v>
                </c:pt>
                <c:pt idx="1171">
                  <c:v>1.363920435E-11</c:v>
                </c:pt>
                <c:pt idx="1172">
                  <c:v>1.3632452809999999E-11</c:v>
                </c:pt>
                <c:pt idx="1173">
                  <c:v>1.375561037E-11</c:v>
                </c:pt>
                <c:pt idx="1174">
                  <c:v>1.377766564E-11</c:v>
                </c:pt>
                <c:pt idx="1175">
                  <c:v>1.3726687320000001E-11</c:v>
                </c:pt>
                <c:pt idx="1176">
                  <c:v>1.388681878E-11</c:v>
                </c:pt>
                <c:pt idx="1177">
                  <c:v>1.3832184530000001E-11</c:v>
                </c:pt>
                <c:pt idx="1178">
                  <c:v>1.383161814E-11</c:v>
                </c:pt>
                <c:pt idx="1179">
                  <c:v>1.38367243E-11</c:v>
                </c:pt>
                <c:pt idx="1180">
                  <c:v>1.38799831E-11</c:v>
                </c:pt>
                <c:pt idx="1181">
                  <c:v>1.3875825839999999E-11</c:v>
                </c:pt>
                <c:pt idx="1182">
                  <c:v>1.391133389E-11</c:v>
                </c:pt>
                <c:pt idx="1183">
                  <c:v>1.39054792E-11</c:v>
                </c:pt>
                <c:pt idx="1184">
                  <c:v>1.388637035E-11</c:v>
                </c:pt>
                <c:pt idx="1185">
                  <c:v>1.391314668E-11</c:v>
                </c:pt>
                <c:pt idx="1186">
                  <c:v>1.391682342E-11</c:v>
                </c:pt>
                <c:pt idx="1187">
                  <c:v>1.390052309E-11</c:v>
                </c:pt>
                <c:pt idx="1188">
                  <c:v>1.382338514E-11</c:v>
                </c:pt>
                <c:pt idx="1189">
                  <c:v>1.376548962E-11</c:v>
                </c:pt>
                <c:pt idx="1190">
                  <c:v>1.379145236E-11</c:v>
                </c:pt>
                <c:pt idx="1191">
                  <c:v>1.3685890959999999E-11</c:v>
                </c:pt>
                <c:pt idx="1192">
                  <c:v>1.3646890039999999E-11</c:v>
                </c:pt>
                <c:pt idx="1193">
                  <c:v>1.3678056949999999E-11</c:v>
                </c:pt>
                <c:pt idx="1194">
                  <c:v>1.368105022E-11</c:v>
                </c:pt>
                <c:pt idx="1195">
                  <c:v>1.371369858E-11</c:v>
                </c:pt>
                <c:pt idx="1196">
                  <c:v>1.3650730720000001E-11</c:v>
                </c:pt>
                <c:pt idx="1197">
                  <c:v>1.375709095E-11</c:v>
                </c:pt>
                <c:pt idx="1198">
                  <c:v>1.370817782E-11</c:v>
                </c:pt>
                <c:pt idx="1199">
                  <c:v>1.3778928519999999E-11</c:v>
                </c:pt>
                <c:pt idx="1200">
                  <c:v>1.382040836E-11</c:v>
                </c:pt>
                <c:pt idx="1201">
                  <c:v>1.3860141329999999E-11</c:v>
                </c:pt>
                <c:pt idx="1202">
                  <c:v>1.390496399E-11</c:v>
                </c:pt>
                <c:pt idx="1203">
                  <c:v>1.390759296E-11</c:v>
                </c:pt>
                <c:pt idx="1204">
                  <c:v>1.3890145109999999E-11</c:v>
                </c:pt>
                <c:pt idx="1205">
                  <c:v>1.398614471E-11</c:v>
                </c:pt>
                <c:pt idx="1206">
                  <c:v>1.3921845449999999E-11</c:v>
                </c:pt>
                <c:pt idx="1207">
                  <c:v>1.399728684E-11</c:v>
                </c:pt>
                <c:pt idx="1208">
                  <c:v>1.4038733719999999E-11</c:v>
                </c:pt>
                <c:pt idx="1209">
                  <c:v>1.396686759E-11</c:v>
                </c:pt>
                <c:pt idx="1210">
                  <c:v>1.398985268E-11</c:v>
                </c:pt>
                <c:pt idx="1211">
                  <c:v>1.405674535E-11</c:v>
                </c:pt>
                <c:pt idx="1212">
                  <c:v>1.3975581979999999E-11</c:v>
                </c:pt>
                <c:pt idx="1213">
                  <c:v>1.396230961E-11</c:v>
                </c:pt>
                <c:pt idx="1214">
                  <c:v>1.387642345E-11</c:v>
                </c:pt>
                <c:pt idx="1215">
                  <c:v>1.387981743E-11</c:v>
                </c:pt>
                <c:pt idx="1216">
                  <c:v>1.382952173E-11</c:v>
                </c:pt>
                <c:pt idx="1217">
                  <c:v>1.3774538799999999E-11</c:v>
                </c:pt>
                <c:pt idx="1218">
                  <c:v>1.376515742E-11</c:v>
                </c:pt>
                <c:pt idx="1219">
                  <c:v>1.373369127E-11</c:v>
                </c:pt>
                <c:pt idx="1220">
                  <c:v>1.372379554E-11</c:v>
                </c:pt>
                <c:pt idx="1221">
                  <c:v>1.37180562E-11</c:v>
                </c:pt>
                <c:pt idx="1222">
                  <c:v>1.366736238E-11</c:v>
                </c:pt>
                <c:pt idx="1223">
                  <c:v>1.368409379E-11</c:v>
                </c:pt>
                <c:pt idx="1224">
                  <c:v>1.36958023E-11</c:v>
                </c:pt>
                <c:pt idx="1225">
                  <c:v>1.380058307E-11</c:v>
                </c:pt>
                <c:pt idx="1226">
                  <c:v>1.3877904030000001E-11</c:v>
                </c:pt>
                <c:pt idx="1227">
                  <c:v>1.383188529E-11</c:v>
                </c:pt>
                <c:pt idx="1228">
                  <c:v>1.388928035E-11</c:v>
                </c:pt>
                <c:pt idx="1229">
                  <c:v>1.4001528240000001E-11</c:v>
                </c:pt>
                <c:pt idx="1230">
                  <c:v>1.396625177E-11</c:v>
                </c:pt>
                <c:pt idx="1231">
                  <c:v>1.4026958410000001E-11</c:v>
                </c:pt>
                <c:pt idx="1232">
                  <c:v>1.4014981879999999E-11</c:v>
                </c:pt>
                <c:pt idx="1233">
                  <c:v>1.3961944450000001E-11</c:v>
                </c:pt>
                <c:pt idx="1234">
                  <c:v>1.40494439E-11</c:v>
                </c:pt>
                <c:pt idx="1235">
                  <c:v>1.407256169E-11</c:v>
                </c:pt>
                <c:pt idx="1236">
                  <c:v>1.406787187E-11</c:v>
                </c:pt>
                <c:pt idx="1237">
                  <c:v>1.409775942E-11</c:v>
                </c:pt>
                <c:pt idx="1238">
                  <c:v>1.406022174E-11</c:v>
                </c:pt>
                <c:pt idx="1239">
                  <c:v>1.4042857150000001E-11</c:v>
                </c:pt>
                <c:pt idx="1240">
                  <c:v>1.39776437E-11</c:v>
                </c:pt>
                <c:pt idx="1241">
                  <c:v>1.397160772E-11</c:v>
                </c:pt>
                <c:pt idx="1242">
                  <c:v>1.396385698E-11</c:v>
                </c:pt>
                <c:pt idx="1243">
                  <c:v>1.39072252E-11</c:v>
                </c:pt>
                <c:pt idx="1244">
                  <c:v>1.381995907E-11</c:v>
                </c:pt>
                <c:pt idx="1245">
                  <c:v>1.3802528560000001E-11</c:v>
                </c:pt>
                <c:pt idx="1246">
                  <c:v>1.3798105889999999E-11</c:v>
                </c:pt>
                <c:pt idx="1247">
                  <c:v>1.3795711099999999E-11</c:v>
                </c:pt>
                <c:pt idx="1248">
                  <c:v>1.382045867E-11</c:v>
                </c:pt>
                <c:pt idx="1249">
                  <c:v>1.380256152E-11</c:v>
                </c:pt>
                <c:pt idx="1250">
                  <c:v>1.3911000820000001E-11</c:v>
                </c:pt>
                <c:pt idx="1251">
                  <c:v>1.387582497E-11</c:v>
                </c:pt>
                <c:pt idx="1252">
                  <c:v>1.387697336E-11</c:v>
                </c:pt>
                <c:pt idx="1253">
                  <c:v>1.3861721670000001E-11</c:v>
                </c:pt>
                <c:pt idx="1254">
                  <c:v>1.387439469E-11</c:v>
                </c:pt>
                <c:pt idx="1255">
                  <c:v>1.39760651E-11</c:v>
                </c:pt>
                <c:pt idx="1256">
                  <c:v>1.397576412E-11</c:v>
                </c:pt>
                <c:pt idx="1257">
                  <c:v>1.4063114389999999E-11</c:v>
                </c:pt>
                <c:pt idx="1258">
                  <c:v>1.397850932E-11</c:v>
                </c:pt>
                <c:pt idx="1259">
                  <c:v>1.4049294710000001E-11</c:v>
                </c:pt>
                <c:pt idx="1260">
                  <c:v>1.412209152E-11</c:v>
                </c:pt>
                <c:pt idx="1261">
                  <c:v>1.4097360430000001E-11</c:v>
                </c:pt>
                <c:pt idx="1262">
                  <c:v>1.4216941860000001E-11</c:v>
                </c:pt>
                <c:pt idx="1263">
                  <c:v>1.414382847E-11</c:v>
                </c:pt>
                <c:pt idx="1264">
                  <c:v>1.4108952719999999E-11</c:v>
                </c:pt>
                <c:pt idx="1265">
                  <c:v>1.4065926379999999E-11</c:v>
                </c:pt>
                <c:pt idx="1266">
                  <c:v>1.409413298E-11</c:v>
                </c:pt>
                <c:pt idx="1267">
                  <c:v>1.410346319E-11</c:v>
                </c:pt>
                <c:pt idx="1268">
                  <c:v>1.405183869E-11</c:v>
                </c:pt>
                <c:pt idx="1269">
                  <c:v>1.3966900550000001E-11</c:v>
                </c:pt>
                <c:pt idx="1270">
                  <c:v>1.3977328839999999E-11</c:v>
                </c:pt>
                <c:pt idx="1271">
                  <c:v>1.3899958440000001E-11</c:v>
                </c:pt>
                <c:pt idx="1272">
                  <c:v>1.38892977E-11</c:v>
                </c:pt>
                <c:pt idx="1273">
                  <c:v>1.388939658E-11</c:v>
                </c:pt>
                <c:pt idx="1274">
                  <c:v>1.3878618739999999E-11</c:v>
                </c:pt>
                <c:pt idx="1275">
                  <c:v>1.393636422E-11</c:v>
                </c:pt>
                <c:pt idx="1276">
                  <c:v>1.3818811549999999E-11</c:v>
                </c:pt>
                <c:pt idx="1277">
                  <c:v>1.389290592E-11</c:v>
                </c:pt>
                <c:pt idx="1278">
                  <c:v>1.3949370299999999E-11</c:v>
                </c:pt>
                <c:pt idx="1279">
                  <c:v>1.399507506E-11</c:v>
                </c:pt>
                <c:pt idx="1280">
                  <c:v>1.4030999450000001E-11</c:v>
                </c:pt>
                <c:pt idx="1281">
                  <c:v>1.4010775179999999E-11</c:v>
                </c:pt>
                <c:pt idx="1282">
                  <c:v>1.3984813309999999E-11</c:v>
                </c:pt>
                <c:pt idx="1283">
                  <c:v>1.4050757950000001E-11</c:v>
                </c:pt>
                <c:pt idx="1284">
                  <c:v>1.4081924860000001E-11</c:v>
                </c:pt>
                <c:pt idx="1285">
                  <c:v>1.4107472130000001E-11</c:v>
                </c:pt>
                <c:pt idx="1286">
                  <c:v>1.417386607E-11</c:v>
                </c:pt>
                <c:pt idx="1287">
                  <c:v>1.4191394590000001E-11</c:v>
                </c:pt>
                <c:pt idx="1288">
                  <c:v>1.409385109E-11</c:v>
                </c:pt>
                <c:pt idx="1289">
                  <c:v>1.4113227079999999E-11</c:v>
                </c:pt>
                <c:pt idx="1290">
                  <c:v>1.4206596840000001E-11</c:v>
                </c:pt>
                <c:pt idx="1291">
                  <c:v>1.412763049E-11</c:v>
                </c:pt>
                <c:pt idx="1292">
                  <c:v>1.415384216E-11</c:v>
                </c:pt>
                <c:pt idx="1293">
                  <c:v>1.4125018860000001E-11</c:v>
                </c:pt>
                <c:pt idx="1294">
                  <c:v>1.40892107E-11</c:v>
                </c:pt>
                <c:pt idx="1295">
                  <c:v>1.4050541979999999E-11</c:v>
                </c:pt>
                <c:pt idx="1296">
                  <c:v>1.397343612E-11</c:v>
                </c:pt>
                <c:pt idx="1297">
                  <c:v>1.391544172E-11</c:v>
                </c:pt>
                <c:pt idx="1298">
                  <c:v>1.3894935549999999E-11</c:v>
                </c:pt>
                <c:pt idx="1299">
                  <c:v>1.3847169069999999E-11</c:v>
                </c:pt>
                <c:pt idx="1300">
                  <c:v>1.3909953920000001E-11</c:v>
                </c:pt>
                <c:pt idx="1301">
                  <c:v>1.388093199E-11</c:v>
                </c:pt>
                <c:pt idx="1302">
                  <c:v>1.3956854770000001E-11</c:v>
                </c:pt>
                <c:pt idx="1303">
                  <c:v>1.3934933939999999E-11</c:v>
                </c:pt>
                <c:pt idx="1304">
                  <c:v>1.398719075E-11</c:v>
                </c:pt>
                <c:pt idx="1305">
                  <c:v>1.3990184880000001E-11</c:v>
                </c:pt>
                <c:pt idx="1306">
                  <c:v>1.401052625E-11</c:v>
                </c:pt>
                <c:pt idx="1307">
                  <c:v>1.407623757E-11</c:v>
                </c:pt>
                <c:pt idx="1308">
                  <c:v>1.4011174170000001E-11</c:v>
                </c:pt>
                <c:pt idx="1309">
                  <c:v>1.417744221E-11</c:v>
                </c:pt>
                <c:pt idx="1310">
                  <c:v>1.412829489E-11</c:v>
                </c:pt>
                <c:pt idx="1311">
                  <c:v>1.413810822E-11</c:v>
                </c:pt>
                <c:pt idx="1312">
                  <c:v>1.4081177200000001E-11</c:v>
                </c:pt>
                <c:pt idx="1313">
                  <c:v>1.4237167E-11</c:v>
                </c:pt>
                <c:pt idx="1314">
                  <c:v>1.418773779E-11</c:v>
                </c:pt>
                <c:pt idx="1315">
                  <c:v>1.4167361730000001E-11</c:v>
                </c:pt>
                <c:pt idx="1316">
                  <c:v>1.4197366369999999E-11</c:v>
                </c:pt>
                <c:pt idx="1317">
                  <c:v>1.427716539E-11</c:v>
                </c:pt>
                <c:pt idx="1318">
                  <c:v>1.4125666780000001E-11</c:v>
                </c:pt>
                <c:pt idx="1319">
                  <c:v>1.416247328E-11</c:v>
                </c:pt>
                <c:pt idx="1320">
                  <c:v>1.4195071330000001E-11</c:v>
                </c:pt>
                <c:pt idx="1321">
                  <c:v>1.4127130890000001E-11</c:v>
                </c:pt>
                <c:pt idx="1322">
                  <c:v>1.405501583E-11</c:v>
                </c:pt>
                <c:pt idx="1323">
                  <c:v>1.399884982E-11</c:v>
                </c:pt>
                <c:pt idx="1324">
                  <c:v>1.402893687E-11</c:v>
                </c:pt>
                <c:pt idx="1325">
                  <c:v>1.39353494E-11</c:v>
                </c:pt>
                <c:pt idx="1326">
                  <c:v>1.388344214E-11</c:v>
                </c:pt>
                <c:pt idx="1327">
                  <c:v>1.398787336E-11</c:v>
                </c:pt>
                <c:pt idx="1328">
                  <c:v>1.3838220499999999E-11</c:v>
                </c:pt>
                <c:pt idx="1329">
                  <c:v>1.396623529E-11</c:v>
                </c:pt>
                <c:pt idx="1330">
                  <c:v>1.3925753779999999E-11</c:v>
                </c:pt>
                <c:pt idx="1331">
                  <c:v>1.393164143E-11</c:v>
                </c:pt>
                <c:pt idx="1332">
                  <c:v>1.4029368809999999E-11</c:v>
                </c:pt>
                <c:pt idx="1333">
                  <c:v>1.4028021799999999E-11</c:v>
                </c:pt>
                <c:pt idx="1334">
                  <c:v>1.4021302349999999E-11</c:v>
                </c:pt>
                <c:pt idx="1335">
                  <c:v>1.3992529359999999E-11</c:v>
                </c:pt>
                <c:pt idx="1336">
                  <c:v>1.4101517700000001E-11</c:v>
                </c:pt>
                <c:pt idx="1337">
                  <c:v>1.419184475E-11</c:v>
                </c:pt>
                <c:pt idx="1338">
                  <c:v>1.417769114E-11</c:v>
                </c:pt>
                <c:pt idx="1339">
                  <c:v>1.414176675E-11</c:v>
                </c:pt>
                <c:pt idx="1340">
                  <c:v>1.4215593980000001E-11</c:v>
                </c:pt>
                <c:pt idx="1341">
                  <c:v>1.4170688930000001E-11</c:v>
                </c:pt>
                <c:pt idx="1342">
                  <c:v>1.4168011379999999E-11</c:v>
                </c:pt>
                <c:pt idx="1343">
                  <c:v>1.421734171E-11</c:v>
                </c:pt>
                <c:pt idx="1344">
                  <c:v>1.423275907E-11</c:v>
                </c:pt>
                <c:pt idx="1345">
                  <c:v>1.4175080380000001E-11</c:v>
                </c:pt>
                <c:pt idx="1346">
                  <c:v>1.4250937239999999E-11</c:v>
                </c:pt>
                <c:pt idx="1347">
                  <c:v>1.413629457E-11</c:v>
                </c:pt>
                <c:pt idx="1348">
                  <c:v>1.41301415E-11</c:v>
                </c:pt>
                <c:pt idx="1349">
                  <c:v>1.4091239459999999E-11</c:v>
                </c:pt>
                <c:pt idx="1350">
                  <c:v>1.408121016E-11</c:v>
                </c:pt>
                <c:pt idx="1351">
                  <c:v>1.3957736880000001E-11</c:v>
                </c:pt>
                <c:pt idx="1352">
                  <c:v>1.39341854E-11</c:v>
                </c:pt>
                <c:pt idx="1353">
                  <c:v>1.386566383E-11</c:v>
                </c:pt>
                <c:pt idx="1354">
                  <c:v>1.389455304E-11</c:v>
                </c:pt>
                <c:pt idx="1355">
                  <c:v>1.3944513950000001E-11</c:v>
                </c:pt>
                <c:pt idx="1356">
                  <c:v>1.38449573E-11</c:v>
                </c:pt>
                <c:pt idx="1357">
                  <c:v>1.390544624E-11</c:v>
                </c:pt>
                <c:pt idx="1358">
                  <c:v>1.394210268E-11</c:v>
                </c:pt>
                <c:pt idx="1359">
                  <c:v>1.404332293E-11</c:v>
                </c:pt>
                <c:pt idx="1360">
                  <c:v>1.405662826E-11</c:v>
                </c:pt>
                <c:pt idx="1361">
                  <c:v>1.403284607E-11</c:v>
                </c:pt>
                <c:pt idx="1362">
                  <c:v>1.416804434E-11</c:v>
                </c:pt>
                <c:pt idx="1363">
                  <c:v>1.414171644E-11</c:v>
                </c:pt>
                <c:pt idx="1364">
                  <c:v>1.42537154E-11</c:v>
                </c:pt>
                <c:pt idx="1365">
                  <c:v>1.4230928940000001E-11</c:v>
                </c:pt>
                <c:pt idx="1366">
                  <c:v>1.419575308E-11</c:v>
                </c:pt>
                <c:pt idx="1367">
                  <c:v>1.421023889E-11</c:v>
                </c:pt>
                <c:pt idx="1368">
                  <c:v>1.420651444E-11</c:v>
                </c:pt>
                <c:pt idx="1369">
                  <c:v>1.426294586E-11</c:v>
                </c:pt>
                <c:pt idx="1370">
                  <c:v>1.425065448E-11</c:v>
                </c:pt>
                <c:pt idx="1371">
                  <c:v>1.4204152609999999E-11</c:v>
                </c:pt>
                <c:pt idx="1372">
                  <c:v>1.4188351880000001E-11</c:v>
                </c:pt>
                <c:pt idx="1373">
                  <c:v>1.4183812979999999E-11</c:v>
                </c:pt>
                <c:pt idx="1374">
                  <c:v>1.414394556E-11</c:v>
                </c:pt>
                <c:pt idx="1375">
                  <c:v>1.404862858E-11</c:v>
                </c:pt>
                <c:pt idx="1376">
                  <c:v>1.409747666E-11</c:v>
                </c:pt>
                <c:pt idx="1377">
                  <c:v>1.403332745E-11</c:v>
                </c:pt>
                <c:pt idx="1378">
                  <c:v>1.404488591E-11</c:v>
                </c:pt>
                <c:pt idx="1379">
                  <c:v>1.399326315E-11</c:v>
                </c:pt>
                <c:pt idx="1380">
                  <c:v>1.4065676569999999E-11</c:v>
                </c:pt>
                <c:pt idx="1381">
                  <c:v>1.3914627260000001E-11</c:v>
                </c:pt>
                <c:pt idx="1382">
                  <c:v>1.3926618540000001E-11</c:v>
                </c:pt>
                <c:pt idx="1383">
                  <c:v>1.392718406E-11</c:v>
                </c:pt>
                <c:pt idx="1384">
                  <c:v>1.3955324740000001E-11</c:v>
                </c:pt>
                <c:pt idx="1385">
                  <c:v>1.3923874210000001E-11</c:v>
                </c:pt>
                <c:pt idx="1386">
                  <c:v>1.401642951E-11</c:v>
                </c:pt>
                <c:pt idx="1387">
                  <c:v>1.403156497E-11</c:v>
                </c:pt>
                <c:pt idx="1388">
                  <c:v>1.407582211E-11</c:v>
                </c:pt>
                <c:pt idx="1389">
                  <c:v>1.4177058830000001E-11</c:v>
                </c:pt>
                <c:pt idx="1390">
                  <c:v>1.416114188E-11</c:v>
                </c:pt>
                <c:pt idx="1391">
                  <c:v>1.414780359E-11</c:v>
                </c:pt>
                <c:pt idx="1392">
                  <c:v>1.423156211E-11</c:v>
                </c:pt>
                <c:pt idx="1393">
                  <c:v>1.415507208E-11</c:v>
                </c:pt>
                <c:pt idx="1394">
                  <c:v>1.41991462E-11</c:v>
                </c:pt>
                <c:pt idx="1395">
                  <c:v>1.419951223E-11</c:v>
                </c:pt>
                <c:pt idx="1396">
                  <c:v>1.4308765979999999E-11</c:v>
                </c:pt>
                <c:pt idx="1397">
                  <c:v>1.4188816790000001E-11</c:v>
                </c:pt>
                <c:pt idx="1398">
                  <c:v>1.416232409E-11</c:v>
                </c:pt>
                <c:pt idx="1399">
                  <c:v>1.4212851380000001E-11</c:v>
                </c:pt>
                <c:pt idx="1400">
                  <c:v>1.421300057E-11</c:v>
                </c:pt>
                <c:pt idx="1401">
                  <c:v>1.4139005940000001E-11</c:v>
                </c:pt>
                <c:pt idx="1402">
                  <c:v>1.4088246189999999E-11</c:v>
                </c:pt>
                <c:pt idx="1403">
                  <c:v>1.4018658630000001E-11</c:v>
                </c:pt>
                <c:pt idx="1404">
                  <c:v>1.4013935850000001E-11</c:v>
                </c:pt>
                <c:pt idx="1405">
                  <c:v>1.3927898760000001E-11</c:v>
                </c:pt>
                <c:pt idx="1406">
                  <c:v>1.394730859E-11</c:v>
                </c:pt>
                <c:pt idx="1407">
                  <c:v>1.3953412209999999E-11</c:v>
                </c:pt>
                <c:pt idx="1408">
                  <c:v>1.3977312360000001E-11</c:v>
                </c:pt>
                <c:pt idx="1409">
                  <c:v>1.3904215450000001E-11</c:v>
                </c:pt>
                <c:pt idx="1410">
                  <c:v>1.3958202650000001E-11</c:v>
                </c:pt>
                <c:pt idx="1411">
                  <c:v>1.400355699E-11</c:v>
                </c:pt>
                <c:pt idx="1412">
                  <c:v>1.3983981510000001E-11</c:v>
                </c:pt>
                <c:pt idx="1413">
                  <c:v>1.394536223E-11</c:v>
                </c:pt>
                <c:pt idx="1414">
                  <c:v>1.4049476860000001E-11</c:v>
                </c:pt>
                <c:pt idx="1415">
                  <c:v>1.407419233E-11</c:v>
                </c:pt>
                <c:pt idx="1416">
                  <c:v>1.4079530940000001E-11</c:v>
                </c:pt>
                <c:pt idx="1417">
                  <c:v>1.412360593E-11</c:v>
                </c:pt>
                <c:pt idx="1418">
                  <c:v>1.41258177E-11</c:v>
                </c:pt>
                <c:pt idx="1419">
                  <c:v>1.4182281219999999E-11</c:v>
                </c:pt>
                <c:pt idx="1420">
                  <c:v>1.418178248E-11</c:v>
                </c:pt>
                <c:pt idx="1421">
                  <c:v>1.422068453E-11</c:v>
                </c:pt>
                <c:pt idx="1422">
                  <c:v>1.4285414860000001E-11</c:v>
                </c:pt>
                <c:pt idx="1423">
                  <c:v>1.413740999E-11</c:v>
                </c:pt>
                <c:pt idx="1424">
                  <c:v>1.4172635289999999E-11</c:v>
                </c:pt>
                <c:pt idx="1425">
                  <c:v>1.422452607E-11</c:v>
                </c:pt>
                <c:pt idx="1426">
                  <c:v>1.4266904499999999E-11</c:v>
                </c:pt>
                <c:pt idx="1427">
                  <c:v>1.414515814E-11</c:v>
                </c:pt>
                <c:pt idx="1428">
                  <c:v>1.4102982670000001E-11</c:v>
                </c:pt>
                <c:pt idx="1429">
                  <c:v>1.4008313610000001E-11</c:v>
                </c:pt>
                <c:pt idx="1430">
                  <c:v>1.3981653510000001E-11</c:v>
                </c:pt>
                <c:pt idx="1431">
                  <c:v>1.397618046E-11</c:v>
                </c:pt>
                <c:pt idx="1432">
                  <c:v>1.393238996E-11</c:v>
                </c:pt>
                <c:pt idx="1433">
                  <c:v>1.3912364319999999E-11</c:v>
                </c:pt>
                <c:pt idx="1434">
                  <c:v>1.392161299E-11</c:v>
                </c:pt>
                <c:pt idx="1435">
                  <c:v>1.391023581E-11</c:v>
                </c:pt>
                <c:pt idx="1436">
                  <c:v>1.390384856E-11</c:v>
                </c:pt>
                <c:pt idx="1437">
                  <c:v>1.396114648E-11</c:v>
                </c:pt>
                <c:pt idx="1438">
                  <c:v>1.39586346E-11</c:v>
                </c:pt>
                <c:pt idx="1439">
                  <c:v>1.3961012899999999E-11</c:v>
                </c:pt>
                <c:pt idx="1440">
                  <c:v>1.4030833790000001E-11</c:v>
                </c:pt>
                <c:pt idx="1441">
                  <c:v>1.408458593E-11</c:v>
                </c:pt>
                <c:pt idx="1442">
                  <c:v>1.408077734E-11</c:v>
                </c:pt>
                <c:pt idx="1443">
                  <c:v>1.404639946E-11</c:v>
                </c:pt>
                <c:pt idx="1444">
                  <c:v>1.407788469E-11</c:v>
                </c:pt>
                <c:pt idx="1445">
                  <c:v>1.4140869030000001E-11</c:v>
                </c:pt>
                <c:pt idx="1446">
                  <c:v>1.4183395779999999E-11</c:v>
                </c:pt>
                <c:pt idx="1447">
                  <c:v>1.418476014E-11</c:v>
                </c:pt>
                <c:pt idx="1448">
                  <c:v>1.420930821E-11</c:v>
                </c:pt>
                <c:pt idx="1449">
                  <c:v>1.4223678660000001E-11</c:v>
                </c:pt>
                <c:pt idx="1450">
                  <c:v>1.420796033E-11</c:v>
                </c:pt>
                <c:pt idx="1451">
                  <c:v>1.421710839E-11</c:v>
                </c:pt>
                <c:pt idx="1452">
                  <c:v>1.4226838460000001E-11</c:v>
                </c:pt>
                <c:pt idx="1453">
                  <c:v>1.423831365E-11</c:v>
                </c:pt>
                <c:pt idx="1454">
                  <c:v>1.411324269E-11</c:v>
                </c:pt>
                <c:pt idx="1455">
                  <c:v>1.407296068E-11</c:v>
                </c:pt>
                <c:pt idx="1456">
                  <c:v>1.4016746099999999E-11</c:v>
                </c:pt>
                <c:pt idx="1457">
                  <c:v>1.3992413999999999E-11</c:v>
                </c:pt>
                <c:pt idx="1458">
                  <c:v>1.3941954359999999E-11</c:v>
                </c:pt>
                <c:pt idx="1459">
                  <c:v>1.393203955E-11</c:v>
                </c:pt>
                <c:pt idx="1460">
                  <c:v>1.3916971740000001E-11</c:v>
                </c:pt>
                <c:pt idx="1461">
                  <c:v>1.3891242320000001E-11</c:v>
                </c:pt>
                <c:pt idx="1462">
                  <c:v>1.398707539E-11</c:v>
                </c:pt>
                <c:pt idx="1463">
                  <c:v>1.399259701E-11</c:v>
                </c:pt>
                <c:pt idx="1464">
                  <c:v>1.396886339E-11</c:v>
                </c:pt>
                <c:pt idx="1465">
                  <c:v>1.401757703E-11</c:v>
                </c:pt>
                <c:pt idx="1466">
                  <c:v>1.3980306500000001E-11</c:v>
                </c:pt>
                <c:pt idx="1467">
                  <c:v>1.408267513E-11</c:v>
                </c:pt>
                <c:pt idx="1468">
                  <c:v>1.407974692E-11</c:v>
                </c:pt>
                <c:pt idx="1469">
                  <c:v>1.4178123090000001E-11</c:v>
                </c:pt>
                <c:pt idx="1470">
                  <c:v>1.416663054E-11</c:v>
                </c:pt>
                <c:pt idx="1471">
                  <c:v>1.422178174E-11</c:v>
                </c:pt>
                <c:pt idx="1472">
                  <c:v>1.418727028E-11</c:v>
                </c:pt>
                <c:pt idx="1473">
                  <c:v>1.416937574E-11</c:v>
                </c:pt>
                <c:pt idx="1474">
                  <c:v>1.418469248E-11</c:v>
                </c:pt>
                <c:pt idx="1475">
                  <c:v>1.4249406339999999E-11</c:v>
                </c:pt>
                <c:pt idx="1476">
                  <c:v>1.418404543E-11</c:v>
                </c:pt>
                <c:pt idx="1477">
                  <c:v>1.425803919E-11</c:v>
                </c:pt>
                <c:pt idx="1478">
                  <c:v>1.42077938E-11</c:v>
                </c:pt>
                <c:pt idx="1479">
                  <c:v>1.418056991E-11</c:v>
                </c:pt>
                <c:pt idx="1480">
                  <c:v>1.411745026E-11</c:v>
                </c:pt>
                <c:pt idx="1481">
                  <c:v>1.411352545E-11</c:v>
                </c:pt>
                <c:pt idx="1482">
                  <c:v>1.406758911E-11</c:v>
                </c:pt>
                <c:pt idx="1483">
                  <c:v>1.4041061720000001E-11</c:v>
                </c:pt>
                <c:pt idx="1484">
                  <c:v>1.400448854E-11</c:v>
                </c:pt>
                <c:pt idx="1485">
                  <c:v>1.396781562E-11</c:v>
                </c:pt>
                <c:pt idx="1486">
                  <c:v>1.393608146E-11</c:v>
                </c:pt>
                <c:pt idx="1487">
                  <c:v>1.3947558390000001E-11</c:v>
                </c:pt>
                <c:pt idx="1488">
                  <c:v>1.3912365179999999E-11</c:v>
                </c:pt>
                <c:pt idx="1489">
                  <c:v>1.397599831E-11</c:v>
                </c:pt>
                <c:pt idx="1490">
                  <c:v>1.3989436349999999E-11</c:v>
                </c:pt>
                <c:pt idx="1491">
                  <c:v>1.3957320540000001E-11</c:v>
                </c:pt>
                <c:pt idx="1492">
                  <c:v>1.405980454E-11</c:v>
                </c:pt>
                <c:pt idx="1493">
                  <c:v>1.40087629E-11</c:v>
                </c:pt>
                <c:pt idx="1494">
                  <c:v>1.4162174039999999E-11</c:v>
                </c:pt>
                <c:pt idx="1495">
                  <c:v>1.415342583E-11</c:v>
                </c:pt>
                <c:pt idx="1496">
                  <c:v>1.419838119E-11</c:v>
                </c:pt>
                <c:pt idx="1497">
                  <c:v>1.417313402E-11</c:v>
                </c:pt>
                <c:pt idx="1498">
                  <c:v>1.42551292E-11</c:v>
                </c:pt>
                <c:pt idx="1499">
                  <c:v>1.42931153E-11</c:v>
                </c:pt>
                <c:pt idx="1500">
                  <c:v>1.4301565140000001E-11</c:v>
                </c:pt>
                <c:pt idx="1501">
                  <c:v>1.429629245E-11</c:v>
                </c:pt>
                <c:pt idx="1502">
                  <c:v>1.422304548E-11</c:v>
                </c:pt>
                <c:pt idx="1503">
                  <c:v>1.421246801E-11</c:v>
                </c:pt>
                <c:pt idx="1504">
                  <c:v>1.427438896E-11</c:v>
                </c:pt>
                <c:pt idx="1505">
                  <c:v>1.423300887E-11</c:v>
                </c:pt>
                <c:pt idx="1506">
                  <c:v>1.414153343E-11</c:v>
                </c:pt>
                <c:pt idx="1507">
                  <c:v>1.4201108169999999E-11</c:v>
                </c:pt>
                <c:pt idx="1508">
                  <c:v>1.4125333719999999E-11</c:v>
                </c:pt>
                <c:pt idx="1509">
                  <c:v>1.4039896849999999E-11</c:v>
                </c:pt>
                <c:pt idx="1510">
                  <c:v>1.404867802E-11</c:v>
                </c:pt>
                <c:pt idx="1511">
                  <c:v>1.398635981E-11</c:v>
                </c:pt>
                <c:pt idx="1512">
                  <c:v>1.395788519E-11</c:v>
                </c:pt>
                <c:pt idx="1513">
                  <c:v>1.385633362E-11</c:v>
                </c:pt>
                <c:pt idx="1514">
                  <c:v>1.3987256670000001E-11</c:v>
                </c:pt>
                <c:pt idx="1515">
                  <c:v>1.400525442E-11</c:v>
                </c:pt>
                <c:pt idx="1516">
                  <c:v>1.39812207E-11</c:v>
                </c:pt>
                <c:pt idx="1517">
                  <c:v>1.392384211E-11</c:v>
                </c:pt>
                <c:pt idx="1518">
                  <c:v>1.403011735E-11</c:v>
                </c:pt>
                <c:pt idx="1519">
                  <c:v>1.40514397E-11</c:v>
                </c:pt>
                <c:pt idx="1520">
                  <c:v>1.410989988E-11</c:v>
                </c:pt>
                <c:pt idx="1521">
                  <c:v>1.4231510929999999E-11</c:v>
                </c:pt>
                <c:pt idx="1522">
                  <c:v>1.4138008470000001E-11</c:v>
                </c:pt>
                <c:pt idx="1523">
                  <c:v>1.415430707E-11</c:v>
                </c:pt>
                <c:pt idx="1524">
                  <c:v>1.4219769459999999E-11</c:v>
                </c:pt>
                <c:pt idx="1525">
                  <c:v>1.416382029E-11</c:v>
                </c:pt>
                <c:pt idx="1526">
                  <c:v>1.425246813E-11</c:v>
                </c:pt>
                <c:pt idx="1527">
                  <c:v>1.429579285E-11</c:v>
                </c:pt>
                <c:pt idx="1528">
                  <c:v>1.431059611E-11</c:v>
                </c:pt>
                <c:pt idx="1529">
                  <c:v>1.420425236E-11</c:v>
                </c:pt>
                <c:pt idx="1530">
                  <c:v>1.4302213059999999E-11</c:v>
                </c:pt>
                <c:pt idx="1531">
                  <c:v>1.4216909769999999E-11</c:v>
                </c:pt>
                <c:pt idx="1532">
                  <c:v>1.420862733E-11</c:v>
                </c:pt>
                <c:pt idx="1533">
                  <c:v>1.417710914E-11</c:v>
                </c:pt>
                <c:pt idx="1534">
                  <c:v>1.412909286E-11</c:v>
                </c:pt>
                <c:pt idx="1535">
                  <c:v>1.41001542E-11</c:v>
                </c:pt>
                <c:pt idx="1536">
                  <c:v>1.401847475E-11</c:v>
                </c:pt>
                <c:pt idx="1537">
                  <c:v>1.3975498710000001E-11</c:v>
                </c:pt>
                <c:pt idx="1538">
                  <c:v>1.4029419120000001E-11</c:v>
                </c:pt>
                <c:pt idx="1539">
                  <c:v>1.3955391530000001E-11</c:v>
                </c:pt>
                <c:pt idx="1540">
                  <c:v>1.406273275E-11</c:v>
                </c:pt>
                <c:pt idx="1541">
                  <c:v>1.392553694E-11</c:v>
                </c:pt>
                <c:pt idx="1542">
                  <c:v>1.391485972E-11</c:v>
                </c:pt>
                <c:pt idx="1543">
                  <c:v>1.3899425880000001E-11</c:v>
                </c:pt>
                <c:pt idx="1544">
                  <c:v>1.3996321460000001E-11</c:v>
                </c:pt>
                <c:pt idx="1545">
                  <c:v>1.406576071E-11</c:v>
                </c:pt>
                <c:pt idx="1546">
                  <c:v>1.4067605590000001E-11</c:v>
                </c:pt>
                <c:pt idx="1547">
                  <c:v>1.414296371E-11</c:v>
                </c:pt>
                <c:pt idx="1548">
                  <c:v>1.417115557E-11</c:v>
                </c:pt>
                <c:pt idx="1549">
                  <c:v>1.4188418669999999E-11</c:v>
                </c:pt>
                <c:pt idx="1550">
                  <c:v>1.418153355E-11</c:v>
                </c:pt>
                <c:pt idx="1551">
                  <c:v>1.4329222699999999E-11</c:v>
                </c:pt>
                <c:pt idx="1552">
                  <c:v>1.4207479810000001E-11</c:v>
                </c:pt>
                <c:pt idx="1553">
                  <c:v>1.43116595E-11</c:v>
                </c:pt>
                <c:pt idx="1554">
                  <c:v>1.430876684E-11</c:v>
                </c:pt>
                <c:pt idx="1555">
                  <c:v>1.426018505E-11</c:v>
                </c:pt>
                <c:pt idx="1556">
                  <c:v>1.423164364E-11</c:v>
                </c:pt>
                <c:pt idx="1557">
                  <c:v>1.430848322E-11</c:v>
                </c:pt>
                <c:pt idx="1558">
                  <c:v>1.4226654580000001E-11</c:v>
                </c:pt>
                <c:pt idx="1559">
                  <c:v>1.41871714E-11</c:v>
                </c:pt>
                <c:pt idx="1560">
                  <c:v>1.423377301E-11</c:v>
                </c:pt>
                <c:pt idx="1561">
                  <c:v>1.4069717609999999E-11</c:v>
                </c:pt>
                <c:pt idx="1562">
                  <c:v>1.408114424E-11</c:v>
                </c:pt>
                <c:pt idx="1563">
                  <c:v>1.404548613E-11</c:v>
                </c:pt>
                <c:pt idx="1564">
                  <c:v>1.400655113E-11</c:v>
                </c:pt>
                <c:pt idx="1565">
                  <c:v>1.4000763220000001E-11</c:v>
                </c:pt>
                <c:pt idx="1566">
                  <c:v>1.397431823E-11</c:v>
                </c:pt>
                <c:pt idx="1567">
                  <c:v>1.3966983819999999E-11</c:v>
                </c:pt>
                <c:pt idx="1568">
                  <c:v>1.40346415E-11</c:v>
                </c:pt>
                <c:pt idx="1569">
                  <c:v>1.403035067E-11</c:v>
                </c:pt>
                <c:pt idx="1570">
                  <c:v>1.40209875E-11</c:v>
                </c:pt>
                <c:pt idx="1571">
                  <c:v>1.4041244729999999E-11</c:v>
                </c:pt>
                <c:pt idx="1572">
                  <c:v>1.4046317060000001E-11</c:v>
                </c:pt>
                <c:pt idx="1573">
                  <c:v>1.415547107E-11</c:v>
                </c:pt>
                <c:pt idx="1574">
                  <c:v>1.415733416E-11</c:v>
                </c:pt>
                <c:pt idx="1575">
                  <c:v>1.414733868E-11</c:v>
                </c:pt>
                <c:pt idx="1576">
                  <c:v>1.4262861729999999E-11</c:v>
                </c:pt>
                <c:pt idx="1577">
                  <c:v>1.422828522E-11</c:v>
                </c:pt>
                <c:pt idx="1578">
                  <c:v>1.4312092309999999E-11</c:v>
                </c:pt>
                <c:pt idx="1579">
                  <c:v>1.426643872E-11</c:v>
                </c:pt>
                <c:pt idx="1580">
                  <c:v>1.428494996E-11</c:v>
                </c:pt>
                <c:pt idx="1581">
                  <c:v>1.4292500339999999E-11</c:v>
                </c:pt>
                <c:pt idx="1582">
                  <c:v>1.424450054E-11</c:v>
                </c:pt>
                <c:pt idx="1583">
                  <c:v>1.436656176E-11</c:v>
                </c:pt>
                <c:pt idx="1584">
                  <c:v>1.427510367E-11</c:v>
                </c:pt>
                <c:pt idx="1585">
                  <c:v>1.422176439E-11</c:v>
                </c:pt>
                <c:pt idx="1586">
                  <c:v>1.423212763E-11</c:v>
                </c:pt>
                <c:pt idx="1587">
                  <c:v>1.4161409889999999E-11</c:v>
                </c:pt>
                <c:pt idx="1588">
                  <c:v>1.411577192E-11</c:v>
                </c:pt>
                <c:pt idx="1589">
                  <c:v>1.40842546E-11</c:v>
                </c:pt>
                <c:pt idx="1590">
                  <c:v>1.4094217109999999E-11</c:v>
                </c:pt>
                <c:pt idx="1591">
                  <c:v>1.4038267079999999E-11</c:v>
                </c:pt>
                <c:pt idx="1592">
                  <c:v>1.408265692E-11</c:v>
                </c:pt>
                <c:pt idx="1593">
                  <c:v>1.396741577E-11</c:v>
                </c:pt>
                <c:pt idx="1594">
                  <c:v>1.399963305E-11</c:v>
                </c:pt>
                <c:pt idx="1595">
                  <c:v>1.3962343430000001E-11</c:v>
                </c:pt>
                <c:pt idx="1596">
                  <c:v>1.404962691E-11</c:v>
                </c:pt>
                <c:pt idx="1597">
                  <c:v>1.415247693E-11</c:v>
                </c:pt>
                <c:pt idx="1598">
                  <c:v>1.412255642E-11</c:v>
                </c:pt>
                <c:pt idx="1599">
                  <c:v>1.4200226059999999E-11</c:v>
                </c:pt>
                <c:pt idx="1600">
                  <c:v>1.4165549810000001E-11</c:v>
                </c:pt>
                <c:pt idx="1601">
                  <c:v>1.428546517E-11</c:v>
                </c:pt>
                <c:pt idx="1602">
                  <c:v>4.0314983990000003E-11</c:v>
                </c:pt>
                <c:pt idx="1603">
                  <c:v>1.5863106659999999E-10</c:v>
                </c:pt>
                <c:pt idx="1604">
                  <c:v>2.8865146379999998E-10</c:v>
                </c:pt>
                <c:pt idx="1605">
                  <c:v>4.0018771629999999E-10</c:v>
                </c:pt>
                <c:pt idx="1606">
                  <c:v>4.9647480569999998E-10</c:v>
                </c:pt>
                <c:pt idx="1607">
                  <c:v>5.7228588529999997E-10</c:v>
                </c:pt>
                <c:pt idx="1608">
                  <c:v>6.3060529020000003E-10</c:v>
                </c:pt>
                <c:pt idx="1609">
                  <c:v>6.7491356950000001E-10</c:v>
                </c:pt>
                <c:pt idx="1610">
                  <c:v>7.0404837520000003E-10</c:v>
                </c:pt>
                <c:pt idx="1611">
                  <c:v>7.2371431069999999E-10</c:v>
                </c:pt>
                <c:pt idx="1612">
                  <c:v>7.4251749189999998E-10</c:v>
                </c:pt>
                <c:pt idx="1613">
                  <c:v>7.518644596E-10</c:v>
                </c:pt>
                <c:pt idx="1614">
                  <c:v>7.6365996860000002E-10</c:v>
                </c:pt>
                <c:pt idx="1615">
                  <c:v>7.6518946730000001E-10</c:v>
                </c:pt>
                <c:pt idx="1616">
                  <c:v>7.6986289569999998E-10</c:v>
                </c:pt>
                <c:pt idx="1617">
                  <c:v>7.7624862090000005E-10</c:v>
                </c:pt>
                <c:pt idx="1618">
                  <c:v>7.7692186020000002E-10</c:v>
                </c:pt>
                <c:pt idx="1619">
                  <c:v>7.7720363479999995E-10</c:v>
                </c:pt>
                <c:pt idx="1620">
                  <c:v>7.7902179149999999E-10</c:v>
                </c:pt>
                <c:pt idx="1621">
                  <c:v>7.8756312579999996E-10</c:v>
                </c:pt>
                <c:pt idx="1622">
                  <c:v>7.9025125329999996E-10</c:v>
                </c:pt>
                <c:pt idx="1623">
                  <c:v>7.9102413509999997E-10</c:v>
                </c:pt>
                <c:pt idx="1624">
                  <c:v>7.9173340110000004E-10</c:v>
                </c:pt>
                <c:pt idx="1625">
                  <c:v>7.9554846040000001E-10</c:v>
                </c:pt>
                <c:pt idx="1626">
                  <c:v>7.9480266810000004E-10</c:v>
                </c:pt>
                <c:pt idx="1627">
                  <c:v>7.9796591559999999E-10</c:v>
                </c:pt>
                <c:pt idx="1628">
                  <c:v>7.9872242149999995E-10</c:v>
                </c:pt>
                <c:pt idx="1629">
                  <c:v>8.019743758E-10</c:v>
                </c:pt>
                <c:pt idx="1630">
                  <c:v>8.0412609900000005E-10</c:v>
                </c:pt>
                <c:pt idx="1631">
                  <c:v>8.06746614E-10</c:v>
                </c:pt>
                <c:pt idx="1632">
                  <c:v>8.0546147529999999E-10</c:v>
                </c:pt>
                <c:pt idx="1633">
                  <c:v>8.0518625099999998E-10</c:v>
                </c:pt>
                <c:pt idx="1634">
                  <c:v>8.0936729539999995E-10</c:v>
                </c:pt>
                <c:pt idx="1635">
                  <c:v>8.131517681E-10</c:v>
                </c:pt>
                <c:pt idx="1636">
                  <c:v>8.1094858609999996E-10</c:v>
                </c:pt>
                <c:pt idx="1637">
                  <c:v>8.1027778929999995E-10</c:v>
                </c:pt>
                <c:pt idx="1638">
                  <c:v>8.1373385810000002E-10</c:v>
                </c:pt>
                <c:pt idx="1639">
                  <c:v>8.1516515760000001E-10</c:v>
                </c:pt>
                <c:pt idx="1640">
                  <c:v>8.1335765900000005E-10</c:v>
                </c:pt>
                <c:pt idx="1641">
                  <c:v>8.1540485470000001E-10</c:v>
                </c:pt>
                <c:pt idx="1642">
                  <c:v>8.1595147309999996E-10</c:v>
                </c:pt>
                <c:pt idx="1643">
                  <c:v>8.2075890529999995E-10</c:v>
                </c:pt>
                <c:pt idx="1644">
                  <c:v>8.159080078E-10</c:v>
                </c:pt>
                <c:pt idx="1645">
                  <c:v>8.2368967200000004E-10</c:v>
                </c:pt>
                <c:pt idx="1646">
                  <c:v>8.2037221460000004E-10</c:v>
                </c:pt>
                <c:pt idx="1647">
                  <c:v>8.2413098570000001E-10</c:v>
                </c:pt>
                <c:pt idx="1648">
                  <c:v>8.1536111200000004E-10</c:v>
                </c:pt>
                <c:pt idx="1649">
                  <c:v>8.2372952900000004E-10</c:v>
                </c:pt>
                <c:pt idx="1650">
                  <c:v>8.2536549820000001E-10</c:v>
                </c:pt>
                <c:pt idx="1651">
                  <c:v>8.2216938809999998E-10</c:v>
                </c:pt>
                <c:pt idx="1652">
                  <c:v>8.3071227670000001E-10</c:v>
                </c:pt>
                <c:pt idx="1653">
                  <c:v>8.2319318030000003E-10</c:v>
                </c:pt>
                <c:pt idx="1654">
                  <c:v>8.3058643299999997E-10</c:v>
                </c:pt>
                <c:pt idx="1655">
                  <c:v>8.3269630079999996E-10</c:v>
                </c:pt>
                <c:pt idx="1656">
                  <c:v>8.3575507630000005E-10</c:v>
                </c:pt>
                <c:pt idx="1657">
                  <c:v>8.3217022160000003E-10</c:v>
                </c:pt>
                <c:pt idx="1658">
                  <c:v>8.3629753119999997E-10</c:v>
                </c:pt>
                <c:pt idx="1659">
                  <c:v>8.3681545030000001E-10</c:v>
                </c:pt>
                <c:pt idx="1660">
                  <c:v>8.350034553E-10</c:v>
                </c:pt>
                <c:pt idx="1661">
                  <c:v>8.3325713000000001E-10</c:v>
                </c:pt>
                <c:pt idx="1662">
                  <c:v>8.3678569629999996E-10</c:v>
                </c:pt>
                <c:pt idx="1663">
                  <c:v>8.4060586270000005E-10</c:v>
                </c:pt>
                <c:pt idx="1664">
                  <c:v>8.4010309819999996E-10</c:v>
                </c:pt>
                <c:pt idx="1665">
                  <c:v>8.4233842120000002E-10</c:v>
                </c:pt>
                <c:pt idx="1666">
                  <c:v>8.3950246750000003E-10</c:v>
                </c:pt>
                <c:pt idx="1667">
                  <c:v>8.3984713629999995E-10</c:v>
                </c:pt>
                <c:pt idx="1668">
                  <c:v>8.4390566759999995E-10</c:v>
                </c:pt>
                <c:pt idx="1669">
                  <c:v>8.408174157E-10</c:v>
                </c:pt>
                <c:pt idx="1670">
                  <c:v>8.4872248120000004E-10</c:v>
                </c:pt>
                <c:pt idx="1671">
                  <c:v>8.4820844790000001E-10</c:v>
                </c:pt>
                <c:pt idx="1672">
                  <c:v>8.4229218040000002E-10</c:v>
                </c:pt>
                <c:pt idx="1673">
                  <c:v>8.4202544940000003E-10</c:v>
                </c:pt>
                <c:pt idx="1674">
                  <c:v>8.4186407839999995E-10</c:v>
                </c:pt>
                <c:pt idx="1675">
                  <c:v>8.4460749509999998E-10</c:v>
                </c:pt>
                <c:pt idx="1676">
                  <c:v>8.4815937609999998E-10</c:v>
                </c:pt>
                <c:pt idx="1677">
                  <c:v>8.4518692049999996E-10</c:v>
                </c:pt>
                <c:pt idx="1678">
                  <c:v>8.4333889870000002E-10</c:v>
                </c:pt>
                <c:pt idx="1679">
                  <c:v>8.4143625399999996E-10</c:v>
                </c:pt>
                <c:pt idx="1680">
                  <c:v>8.5100687609999995E-10</c:v>
                </c:pt>
                <c:pt idx="1681">
                  <c:v>8.5289797450000003E-10</c:v>
                </c:pt>
                <c:pt idx="1682">
                  <c:v>8.5121626409999998E-10</c:v>
                </c:pt>
                <c:pt idx="1683">
                  <c:v>8.4826318189999998E-10</c:v>
                </c:pt>
                <c:pt idx="1684">
                  <c:v>8.5240509100000005E-10</c:v>
                </c:pt>
                <c:pt idx="1685">
                  <c:v>8.4969720150000003E-10</c:v>
                </c:pt>
                <c:pt idx="1686">
                  <c:v>8.4846257800000001E-10</c:v>
                </c:pt>
                <c:pt idx="1687">
                  <c:v>8.4791046410000002E-10</c:v>
                </c:pt>
                <c:pt idx="1688">
                  <c:v>8.5564982879999999E-10</c:v>
                </c:pt>
                <c:pt idx="1689">
                  <c:v>8.502295534E-10</c:v>
                </c:pt>
                <c:pt idx="1690">
                  <c:v>8.5695422979999998E-10</c:v>
                </c:pt>
                <c:pt idx="1691">
                  <c:v>8.5316792519999999E-10</c:v>
                </c:pt>
                <c:pt idx="1692">
                  <c:v>8.5995005559999996E-10</c:v>
                </c:pt>
                <c:pt idx="1693">
                  <c:v>8.6066082039999997E-10</c:v>
                </c:pt>
                <c:pt idx="1694">
                  <c:v>8.6554058360000003E-10</c:v>
                </c:pt>
                <c:pt idx="1695">
                  <c:v>8.5722862139999998E-10</c:v>
                </c:pt>
                <c:pt idx="1696">
                  <c:v>8.5234591610000004E-10</c:v>
                </c:pt>
                <c:pt idx="1697">
                  <c:v>8.5819129579999996E-10</c:v>
                </c:pt>
                <c:pt idx="1698">
                  <c:v>8.615658187E-10</c:v>
                </c:pt>
                <c:pt idx="1699">
                  <c:v>8.5242157779999999E-10</c:v>
                </c:pt>
                <c:pt idx="1700">
                  <c:v>8.6183088440000002E-10</c:v>
                </c:pt>
                <c:pt idx="1701">
                  <c:v>8.5086837579999995E-10</c:v>
                </c:pt>
                <c:pt idx="1702">
                  <c:v>8.5367951600000005E-10</c:v>
                </c:pt>
                <c:pt idx="1703">
                  <c:v>8.538379448E-10</c:v>
                </c:pt>
                <c:pt idx="1704">
                  <c:v>8.6383744600000002E-10</c:v>
                </c:pt>
                <c:pt idx="1705">
                  <c:v>8.596424683E-10</c:v>
                </c:pt>
                <c:pt idx="1706">
                  <c:v>8.6629287079999995E-10</c:v>
                </c:pt>
                <c:pt idx="1707">
                  <c:v>8.5802726040000002E-10</c:v>
                </c:pt>
                <c:pt idx="1708">
                  <c:v>8.6100881979999995E-10</c:v>
                </c:pt>
                <c:pt idx="1709">
                  <c:v>8.5684609409999996E-10</c:v>
                </c:pt>
                <c:pt idx="1710">
                  <c:v>8.6311563450000004E-10</c:v>
                </c:pt>
                <c:pt idx="1711">
                  <c:v>8.6471796390000004E-10</c:v>
                </c:pt>
                <c:pt idx="1712">
                  <c:v>8.635042126E-10</c:v>
                </c:pt>
                <c:pt idx="1713">
                  <c:v>8.6401380489999995E-10</c:v>
                </c:pt>
                <c:pt idx="1714">
                  <c:v>8.640601568E-10</c:v>
                </c:pt>
                <c:pt idx="1715">
                  <c:v>8.6633994420000002E-10</c:v>
                </c:pt>
                <c:pt idx="1716">
                  <c:v>8.6619295070000004E-10</c:v>
                </c:pt>
                <c:pt idx="1717">
                  <c:v>8.6642609750000001E-10</c:v>
                </c:pt>
                <c:pt idx="1718">
                  <c:v>8.6312085259999997E-10</c:v>
                </c:pt>
                <c:pt idx="1719">
                  <c:v>8.6224827280000001E-10</c:v>
                </c:pt>
                <c:pt idx="1720">
                  <c:v>8.6169593680000004E-10</c:v>
                </c:pt>
                <c:pt idx="1721">
                  <c:v>8.7061413630000002E-10</c:v>
                </c:pt>
                <c:pt idx="1722">
                  <c:v>8.7005830319999997E-10</c:v>
                </c:pt>
                <c:pt idx="1723">
                  <c:v>8.6458290530000005E-10</c:v>
                </c:pt>
                <c:pt idx="1724">
                  <c:v>8.6720491900000002E-10</c:v>
                </c:pt>
                <c:pt idx="1725">
                  <c:v>8.6281504160000001E-10</c:v>
                </c:pt>
                <c:pt idx="1726">
                  <c:v>8.6708373810000003E-10</c:v>
                </c:pt>
                <c:pt idx="1727">
                  <c:v>8.7281909480000002E-10</c:v>
                </c:pt>
                <c:pt idx="1728">
                  <c:v>8.6829521349999996E-10</c:v>
                </c:pt>
                <c:pt idx="1729">
                  <c:v>8.704871823E-10</c:v>
                </c:pt>
                <c:pt idx="1730">
                  <c:v>8.7146012629999999E-10</c:v>
                </c:pt>
                <c:pt idx="1731">
                  <c:v>8.6922391510000003E-10</c:v>
                </c:pt>
                <c:pt idx="1732">
                  <c:v>8.7055451740000004E-10</c:v>
                </c:pt>
                <c:pt idx="1733">
                  <c:v>8.7186496910000003E-10</c:v>
                </c:pt>
                <c:pt idx="1734">
                  <c:v>8.6843404690000005E-10</c:v>
                </c:pt>
                <c:pt idx="1735">
                  <c:v>8.6450585579999996E-10</c:v>
                </c:pt>
                <c:pt idx="1736">
                  <c:v>8.7386381460000002E-10</c:v>
                </c:pt>
                <c:pt idx="1737">
                  <c:v>8.6571239070000004E-10</c:v>
                </c:pt>
                <c:pt idx="1738">
                  <c:v>8.7177093319999999E-10</c:v>
                </c:pt>
                <c:pt idx="1739">
                  <c:v>8.7021301279999997E-10</c:v>
                </c:pt>
                <c:pt idx="1740">
                  <c:v>8.7350021660000001E-10</c:v>
                </c:pt>
                <c:pt idx="1741">
                  <c:v>8.7274948379999998E-10</c:v>
                </c:pt>
                <c:pt idx="1742">
                  <c:v>8.7333495989999996E-10</c:v>
                </c:pt>
                <c:pt idx="1743">
                  <c:v>8.7446938580000001E-10</c:v>
                </c:pt>
                <c:pt idx="1744">
                  <c:v>8.7322393759999996E-10</c:v>
                </c:pt>
                <c:pt idx="1745">
                  <c:v>8.7099027989999998E-10</c:v>
                </c:pt>
                <c:pt idx="1746">
                  <c:v>8.7360108039999995E-10</c:v>
                </c:pt>
                <c:pt idx="1747">
                  <c:v>8.70938488E-10</c:v>
                </c:pt>
                <c:pt idx="1748">
                  <c:v>8.7159746090000004E-10</c:v>
                </c:pt>
                <c:pt idx="1749">
                  <c:v>8.7420820579999996E-10</c:v>
                </c:pt>
                <c:pt idx="1750">
                  <c:v>8.7628365670000003E-10</c:v>
                </c:pt>
                <c:pt idx="1751">
                  <c:v>8.7389917519999996E-10</c:v>
                </c:pt>
                <c:pt idx="1752">
                  <c:v>8.7347840070000002E-10</c:v>
                </c:pt>
                <c:pt idx="1753">
                  <c:v>8.723612388E-10</c:v>
                </c:pt>
                <c:pt idx="1754">
                  <c:v>8.6442270009999996E-10</c:v>
                </c:pt>
                <c:pt idx="1755">
                  <c:v>8.7709473019999996E-10</c:v>
                </c:pt>
                <c:pt idx="1756">
                  <c:v>8.7453960739999999E-10</c:v>
                </c:pt>
                <c:pt idx="1757">
                  <c:v>8.755495773E-10</c:v>
                </c:pt>
                <c:pt idx="1758">
                  <c:v>8.7492724180000003E-10</c:v>
                </c:pt>
                <c:pt idx="1759">
                  <c:v>8.7522111779999997E-10</c:v>
                </c:pt>
                <c:pt idx="1760">
                  <c:v>8.7324097950000003E-10</c:v>
                </c:pt>
                <c:pt idx="1761">
                  <c:v>8.6896928540000001E-10</c:v>
                </c:pt>
                <c:pt idx="1762">
                  <c:v>8.7568230440000004E-10</c:v>
                </c:pt>
                <c:pt idx="1763">
                  <c:v>8.7398538410000001E-10</c:v>
                </c:pt>
                <c:pt idx="1764">
                  <c:v>8.7829027380000005E-10</c:v>
                </c:pt>
                <c:pt idx="1765">
                  <c:v>8.7249157900000002E-10</c:v>
                </c:pt>
                <c:pt idx="1766">
                  <c:v>8.759357684E-10</c:v>
                </c:pt>
                <c:pt idx="1767">
                  <c:v>8.8275209360000002E-10</c:v>
                </c:pt>
                <c:pt idx="1768">
                  <c:v>8.8040996719999997E-10</c:v>
                </c:pt>
                <c:pt idx="1769">
                  <c:v>8.8026796960000002E-10</c:v>
                </c:pt>
                <c:pt idx="1770">
                  <c:v>8.6935092460000005E-10</c:v>
                </c:pt>
                <c:pt idx="1771">
                  <c:v>8.8263540920000001E-10</c:v>
                </c:pt>
                <c:pt idx="1772">
                  <c:v>8.755393632E-10</c:v>
                </c:pt>
                <c:pt idx="1773">
                  <c:v>8.7817891849999999E-10</c:v>
                </c:pt>
                <c:pt idx="1774">
                  <c:v>8.740300705E-10</c:v>
                </c:pt>
                <c:pt idx="1775">
                  <c:v>8.8255891479999996E-10</c:v>
                </c:pt>
                <c:pt idx="1776">
                  <c:v>8.7639318019999998E-10</c:v>
                </c:pt>
                <c:pt idx="1777">
                  <c:v>8.7793439189999995E-10</c:v>
                </c:pt>
                <c:pt idx="1778">
                  <c:v>8.7719098650000001E-10</c:v>
                </c:pt>
                <c:pt idx="1779">
                  <c:v>8.7140589190000004E-10</c:v>
                </c:pt>
                <c:pt idx="1780">
                  <c:v>8.8820423240000005E-10</c:v>
                </c:pt>
                <c:pt idx="1781">
                  <c:v>8.7393714490000005E-10</c:v>
                </c:pt>
                <c:pt idx="1782">
                  <c:v>8.7830415159999999E-10</c:v>
                </c:pt>
                <c:pt idx="1783">
                  <c:v>8.811715246E-10</c:v>
                </c:pt>
                <c:pt idx="1784">
                  <c:v>8.8274781930000005E-10</c:v>
                </c:pt>
                <c:pt idx="1785">
                  <c:v>8.8089424640000002E-10</c:v>
                </c:pt>
                <c:pt idx="1786">
                  <c:v>8.8285923020000004E-10</c:v>
                </c:pt>
                <c:pt idx="1787">
                  <c:v>8.8479129579999996E-10</c:v>
                </c:pt>
                <c:pt idx="1788">
                  <c:v>8.8269774820000005E-10</c:v>
                </c:pt>
                <c:pt idx="1789">
                  <c:v>8.8119400669999997E-10</c:v>
                </c:pt>
                <c:pt idx="1790">
                  <c:v>8.8388962820000002E-10</c:v>
                </c:pt>
                <c:pt idx="1791">
                  <c:v>8.7561707880000003E-10</c:v>
                </c:pt>
                <c:pt idx="1792">
                  <c:v>8.8358120819999995E-10</c:v>
                </c:pt>
                <c:pt idx="1793">
                  <c:v>8.851246402E-10</c:v>
                </c:pt>
                <c:pt idx="1794">
                  <c:v>8.7901036450000005E-10</c:v>
                </c:pt>
                <c:pt idx="1795">
                  <c:v>8.7834634010000004E-10</c:v>
                </c:pt>
                <c:pt idx="1796">
                  <c:v>8.8373125480000005E-10</c:v>
                </c:pt>
                <c:pt idx="1797">
                  <c:v>8.8660639939999998E-10</c:v>
                </c:pt>
                <c:pt idx="1798">
                  <c:v>8.7906953939999996E-10</c:v>
                </c:pt>
                <c:pt idx="1799">
                  <c:v>8.838360044E-10</c:v>
                </c:pt>
                <c:pt idx="1800">
                  <c:v>8.7786361510000002E-10</c:v>
                </c:pt>
                <c:pt idx="1801">
                  <c:v>8.8456036939999998E-10</c:v>
                </c:pt>
                <c:pt idx="1802">
                  <c:v>8.8479473749999996E-10</c:v>
                </c:pt>
                <c:pt idx="1803">
                  <c:v>8.8490287319999998E-10</c:v>
                </c:pt>
                <c:pt idx="1804">
                  <c:v>8.8367602119999996E-10</c:v>
                </c:pt>
                <c:pt idx="1805">
                  <c:v>8.8623208769999996E-10</c:v>
                </c:pt>
                <c:pt idx="1806">
                  <c:v>8.8479396029999997E-10</c:v>
                </c:pt>
                <c:pt idx="1807">
                  <c:v>8.846260391E-10</c:v>
                </c:pt>
                <c:pt idx="1808">
                  <c:v>8.8694812610000002E-10</c:v>
                </c:pt>
                <c:pt idx="1809">
                  <c:v>8.8264462409999998E-10</c:v>
                </c:pt>
                <c:pt idx="1810">
                  <c:v>8.8808943529999995E-10</c:v>
                </c:pt>
                <c:pt idx="1811">
                  <c:v>8.8123969230000001E-10</c:v>
                </c:pt>
                <c:pt idx="1812">
                  <c:v>8.8507040589999998E-10</c:v>
                </c:pt>
                <c:pt idx="1813">
                  <c:v>8.8582952080000004E-10</c:v>
                </c:pt>
                <c:pt idx="1814">
                  <c:v>8.8680102149999999E-10</c:v>
                </c:pt>
                <c:pt idx="1815">
                  <c:v>8.8434687349999997E-10</c:v>
                </c:pt>
                <c:pt idx="1816">
                  <c:v>8.8203921940000002E-10</c:v>
                </c:pt>
                <c:pt idx="1817">
                  <c:v>8.8731905159999995E-10</c:v>
                </c:pt>
                <c:pt idx="1818">
                  <c:v>8.8760609969999999E-10</c:v>
                </c:pt>
                <c:pt idx="1819">
                  <c:v>8.8850987680000005E-10</c:v>
                </c:pt>
                <c:pt idx="1820">
                  <c:v>8.8359419779999998E-10</c:v>
                </c:pt>
                <c:pt idx="1821">
                  <c:v>8.8063922820000003E-10</c:v>
                </c:pt>
                <c:pt idx="1822">
                  <c:v>8.8194934689999997E-10</c:v>
                </c:pt>
                <c:pt idx="1823">
                  <c:v>8.881188007E-10</c:v>
                </c:pt>
                <c:pt idx="1824">
                  <c:v>8.8891966010000004E-10</c:v>
                </c:pt>
                <c:pt idx="1825">
                  <c:v>8.8732882150000001E-10</c:v>
                </c:pt>
                <c:pt idx="1826">
                  <c:v>8.8890822479999997E-10</c:v>
                </c:pt>
                <c:pt idx="1827">
                  <c:v>8.8913415519999998E-10</c:v>
                </c:pt>
                <c:pt idx="1828">
                  <c:v>8.8263046869999996E-10</c:v>
                </c:pt>
                <c:pt idx="1829">
                  <c:v>8.8507778879999997E-10</c:v>
                </c:pt>
                <c:pt idx="1830">
                  <c:v>8.8690521589999999E-10</c:v>
                </c:pt>
                <c:pt idx="1831">
                  <c:v>8.8932988750000004E-10</c:v>
                </c:pt>
                <c:pt idx="1832">
                  <c:v>8.8816781709999995E-10</c:v>
                </c:pt>
                <c:pt idx="1833">
                  <c:v>8.8209417549999996E-10</c:v>
                </c:pt>
                <c:pt idx="1834">
                  <c:v>8.8180307500000004E-10</c:v>
                </c:pt>
                <c:pt idx="1835">
                  <c:v>8.8995966150000005E-10</c:v>
                </c:pt>
                <c:pt idx="1836">
                  <c:v>8.8796875410000001E-10</c:v>
                </c:pt>
                <c:pt idx="1837">
                  <c:v>8.8805957029999998E-10</c:v>
                </c:pt>
                <c:pt idx="1838">
                  <c:v>8.8826540570000002E-10</c:v>
                </c:pt>
                <c:pt idx="1839">
                  <c:v>8.945778562E-10</c:v>
                </c:pt>
                <c:pt idx="1840">
                  <c:v>8.9111473760000003E-10</c:v>
                </c:pt>
                <c:pt idx="1841">
                  <c:v>8.9303714419999997E-10</c:v>
                </c:pt>
                <c:pt idx="1842">
                  <c:v>8.9046292559999995E-10</c:v>
                </c:pt>
                <c:pt idx="1843">
                  <c:v>8.8807355910000004E-10</c:v>
                </c:pt>
                <c:pt idx="1844">
                  <c:v>8.8828611130000003E-10</c:v>
                </c:pt>
                <c:pt idx="1845">
                  <c:v>8.8785784280000003E-10</c:v>
                </c:pt>
                <c:pt idx="1846">
                  <c:v>8.8519525039999998E-10</c:v>
                </c:pt>
                <c:pt idx="1847">
                  <c:v>8.8607160500000004E-10</c:v>
                </c:pt>
                <c:pt idx="1848">
                  <c:v>8.9208668229999995E-10</c:v>
                </c:pt>
                <c:pt idx="1849">
                  <c:v>8.9516649650000004E-10</c:v>
                </c:pt>
                <c:pt idx="1850">
                  <c:v>8.9503571220000002E-10</c:v>
                </c:pt>
                <c:pt idx="1851">
                  <c:v>8.8845808489999996E-10</c:v>
                </c:pt>
                <c:pt idx="1852">
                  <c:v>8.8858820300000001E-10</c:v>
                </c:pt>
                <c:pt idx="1853">
                  <c:v>8.8572676969999998E-10</c:v>
                </c:pt>
                <c:pt idx="1854">
                  <c:v>8.9043722399999998E-10</c:v>
                </c:pt>
                <c:pt idx="1855">
                  <c:v>8.9550600270000004E-10</c:v>
                </c:pt>
                <c:pt idx="1856">
                  <c:v>8.8913559850000002E-10</c:v>
                </c:pt>
                <c:pt idx="1857">
                  <c:v>8.9593726880000004E-10</c:v>
                </c:pt>
                <c:pt idx="1858">
                  <c:v>8.8965751429999996E-10</c:v>
                </c:pt>
                <c:pt idx="1859">
                  <c:v>8.9471324789999998E-10</c:v>
                </c:pt>
                <c:pt idx="1860">
                  <c:v>8.8861357160000003E-10</c:v>
                </c:pt>
                <c:pt idx="1861">
                  <c:v>8.8730717219999997E-10</c:v>
                </c:pt>
                <c:pt idx="1862">
                  <c:v>8.8638651969999998E-10</c:v>
                </c:pt>
                <c:pt idx="1863">
                  <c:v>8.902089066E-10</c:v>
                </c:pt>
                <c:pt idx="1864">
                  <c:v>8.868820678E-10</c:v>
                </c:pt>
                <c:pt idx="1865">
                  <c:v>8.8127932729999996E-10</c:v>
                </c:pt>
                <c:pt idx="1866">
                  <c:v>8.9382584669999999E-10</c:v>
                </c:pt>
                <c:pt idx="1867">
                  <c:v>8.8395568640000001E-10</c:v>
                </c:pt>
                <c:pt idx="1868">
                  <c:v>8.9465507220000001E-10</c:v>
                </c:pt>
                <c:pt idx="1869">
                  <c:v>8.8715484960000004E-10</c:v>
                </c:pt>
                <c:pt idx="1870">
                  <c:v>8.9259843960000004E-10</c:v>
                </c:pt>
                <c:pt idx="1871">
                  <c:v>8.9240725920000004E-10</c:v>
                </c:pt>
                <c:pt idx="1872">
                  <c:v>8.8938584280000001E-10</c:v>
                </c:pt>
                <c:pt idx="1873">
                  <c:v>8.9646662320000005E-10</c:v>
                </c:pt>
                <c:pt idx="1874">
                  <c:v>8.9569818229999997E-10</c:v>
                </c:pt>
                <c:pt idx="1875">
                  <c:v>8.9085633310000002E-10</c:v>
                </c:pt>
                <c:pt idx="1876">
                  <c:v>8.9347845790000004E-10</c:v>
                </c:pt>
                <c:pt idx="1877">
                  <c:v>8.9045792959999999E-10</c:v>
                </c:pt>
                <c:pt idx="1878">
                  <c:v>8.8477636329999997E-10</c:v>
                </c:pt>
                <c:pt idx="1879">
                  <c:v>8.8464463530000003E-10</c:v>
                </c:pt>
                <c:pt idx="1880">
                  <c:v>8.9718377170000003E-10</c:v>
                </c:pt>
                <c:pt idx="1881">
                  <c:v>8.9486618119999999E-10</c:v>
                </c:pt>
                <c:pt idx="1882">
                  <c:v>8.8623441920000002E-10</c:v>
                </c:pt>
                <c:pt idx="1883">
                  <c:v>8.9330809420000001E-10</c:v>
                </c:pt>
                <c:pt idx="1884">
                  <c:v>8.8993823419999995E-10</c:v>
                </c:pt>
                <c:pt idx="1885">
                  <c:v>8.8440144100000002E-10</c:v>
                </c:pt>
                <c:pt idx="1886">
                  <c:v>8.9248358700000004E-10</c:v>
                </c:pt>
                <c:pt idx="1887">
                  <c:v>8.9225626890000003E-10</c:v>
                </c:pt>
                <c:pt idx="1888">
                  <c:v>9.0567914279999998E-10</c:v>
                </c:pt>
                <c:pt idx="1889">
                  <c:v>8.9639218269999996E-10</c:v>
                </c:pt>
                <c:pt idx="1890">
                  <c:v>8.9436669180000004E-10</c:v>
                </c:pt>
                <c:pt idx="1891">
                  <c:v>8.8481216800000003E-10</c:v>
                </c:pt>
                <c:pt idx="1892">
                  <c:v>8.9058033170000005E-10</c:v>
                </c:pt>
                <c:pt idx="1893">
                  <c:v>8.9459728510000003E-10</c:v>
                </c:pt>
                <c:pt idx="1894">
                  <c:v>8.9080748330000003E-10</c:v>
                </c:pt>
                <c:pt idx="1895">
                  <c:v>8.8206425499999998E-10</c:v>
                </c:pt>
                <c:pt idx="1896">
                  <c:v>8.9522644850000001E-10</c:v>
                </c:pt>
                <c:pt idx="1897">
                  <c:v>8.8971474630000001E-10</c:v>
                </c:pt>
                <c:pt idx="1898">
                  <c:v>8.9951124330000001E-10</c:v>
                </c:pt>
                <c:pt idx="1899">
                  <c:v>8.9864232719999998E-10</c:v>
                </c:pt>
                <c:pt idx="1900">
                  <c:v>8.93048302E-10</c:v>
                </c:pt>
                <c:pt idx="1901">
                  <c:v>8.872211299E-10</c:v>
                </c:pt>
                <c:pt idx="1902">
                  <c:v>8.9447815820000005E-10</c:v>
                </c:pt>
                <c:pt idx="1903">
                  <c:v>8.9640345150000001E-10</c:v>
                </c:pt>
                <c:pt idx="1904">
                  <c:v>8.8713303370000005E-10</c:v>
                </c:pt>
                <c:pt idx="1905">
                  <c:v>8.9623219959999995E-10</c:v>
                </c:pt>
                <c:pt idx="1906">
                  <c:v>8.8632001739999999E-10</c:v>
                </c:pt>
                <c:pt idx="1907">
                  <c:v>8.9299517779999999E-10</c:v>
                </c:pt>
                <c:pt idx="1908">
                  <c:v>8.9459650799999997E-10</c:v>
                </c:pt>
                <c:pt idx="1909">
                  <c:v>8.92020402E-10</c:v>
                </c:pt>
                <c:pt idx="1910">
                  <c:v>8.9430424179999999E-10</c:v>
                </c:pt>
                <c:pt idx="1911">
                  <c:v>8.9146190430000001E-10</c:v>
                </c:pt>
                <c:pt idx="1912">
                  <c:v>8.9195256739999998E-10</c:v>
                </c:pt>
                <c:pt idx="1913">
                  <c:v>8.8960111500000001E-10</c:v>
                </c:pt>
                <c:pt idx="1914">
                  <c:v>8.8502988270000001E-10</c:v>
                </c:pt>
                <c:pt idx="1915">
                  <c:v>8.9561791319999995E-10</c:v>
                </c:pt>
                <c:pt idx="1916">
                  <c:v>8.9602825159999997E-10</c:v>
                </c:pt>
                <c:pt idx="1917">
                  <c:v>8.951376307E-10</c:v>
                </c:pt>
                <c:pt idx="1918">
                  <c:v>8.9251872560000005E-10</c:v>
                </c:pt>
                <c:pt idx="1919">
                  <c:v>8.9675650239999996E-10</c:v>
                </c:pt>
                <c:pt idx="1920">
                  <c:v>8.9570434399999999E-10</c:v>
                </c:pt>
                <c:pt idx="1921">
                  <c:v>8.9604157429999998E-10</c:v>
                </c:pt>
                <c:pt idx="1922">
                  <c:v>8.9458584979999996E-10</c:v>
                </c:pt>
                <c:pt idx="1923">
                  <c:v>8.9535184819999996E-10</c:v>
                </c:pt>
                <c:pt idx="1924">
                  <c:v>8.9309831750000005E-10</c:v>
                </c:pt>
                <c:pt idx="1925">
                  <c:v>8.9149765349999995E-10</c:v>
                </c:pt>
                <c:pt idx="1926">
                  <c:v>8.9721663429999999E-10</c:v>
                </c:pt>
                <c:pt idx="1927">
                  <c:v>8.9943125170000004E-10</c:v>
                </c:pt>
                <c:pt idx="1928">
                  <c:v>8.9430479690000002E-10</c:v>
                </c:pt>
                <c:pt idx="1929">
                  <c:v>9.0077206800000001E-10</c:v>
                </c:pt>
                <c:pt idx="1930">
                  <c:v>8.9646040589999998E-10</c:v>
                </c:pt>
                <c:pt idx="1931">
                  <c:v>9.0007146179999998E-10</c:v>
                </c:pt>
                <c:pt idx="1932">
                  <c:v>8.9589941020000001E-10</c:v>
                </c:pt>
                <c:pt idx="1933">
                  <c:v>8.9612256499999995E-10</c:v>
                </c:pt>
                <c:pt idx="1934">
                  <c:v>8.9523893850000002E-10</c:v>
                </c:pt>
                <c:pt idx="1935">
                  <c:v>8.9971563529999997E-10</c:v>
                </c:pt>
                <c:pt idx="1936">
                  <c:v>9.034721304E-10</c:v>
                </c:pt>
                <c:pt idx="1937">
                  <c:v>8.9728768859999998E-10</c:v>
                </c:pt>
                <c:pt idx="1938">
                  <c:v>8.913975114E-10</c:v>
                </c:pt>
                <c:pt idx="1939">
                  <c:v>9.0281132569999996E-10</c:v>
                </c:pt>
                <c:pt idx="1940">
                  <c:v>9.0027629799999999E-10</c:v>
                </c:pt>
                <c:pt idx="1941">
                  <c:v>8.9449703199999995E-10</c:v>
                </c:pt>
                <c:pt idx="1942">
                  <c:v>9.0099672170000005E-10</c:v>
                </c:pt>
                <c:pt idx="1943">
                  <c:v>9.0058005500000004E-10</c:v>
                </c:pt>
                <c:pt idx="1944">
                  <c:v>8.9651297499999995E-10</c:v>
                </c:pt>
                <c:pt idx="1945">
                  <c:v>8.9116647389999997E-10</c:v>
                </c:pt>
                <c:pt idx="1946">
                  <c:v>8.9841778460000001E-10</c:v>
                </c:pt>
                <c:pt idx="1947">
                  <c:v>8.9413065839999998E-10</c:v>
                </c:pt>
                <c:pt idx="1948">
                  <c:v>8.9391877230000004E-10</c:v>
                </c:pt>
                <c:pt idx="1949">
                  <c:v>8.948997099E-10</c:v>
                </c:pt>
                <c:pt idx="1950">
                  <c:v>8.9565554970000001E-10</c:v>
                </c:pt>
                <c:pt idx="1951">
                  <c:v>8.9712354209999997E-10</c:v>
                </c:pt>
                <c:pt idx="1952">
                  <c:v>9.0426927059999998E-10</c:v>
                </c:pt>
                <c:pt idx="1953">
                  <c:v>8.9615315170000001E-10</c:v>
                </c:pt>
                <c:pt idx="1954">
                  <c:v>8.9879143019999998E-10</c:v>
                </c:pt>
                <c:pt idx="1955">
                  <c:v>8.9492746549999998E-10</c:v>
                </c:pt>
                <c:pt idx="1956">
                  <c:v>8.9621626790000004E-10</c:v>
                </c:pt>
                <c:pt idx="1957">
                  <c:v>9.0052776350000005E-10</c:v>
                </c:pt>
                <c:pt idx="1958">
                  <c:v>8.9453922050000001E-10</c:v>
                </c:pt>
                <c:pt idx="1959">
                  <c:v>8.9670854079999998E-10</c:v>
                </c:pt>
                <c:pt idx="1960">
                  <c:v>8.9655366460000002E-10</c:v>
                </c:pt>
                <c:pt idx="1961">
                  <c:v>8.9354085239999999E-10</c:v>
                </c:pt>
                <c:pt idx="1962">
                  <c:v>8.9901330820000002E-10</c:v>
                </c:pt>
                <c:pt idx="1963">
                  <c:v>8.9452956150000003E-10</c:v>
                </c:pt>
                <c:pt idx="1964">
                  <c:v>8.9736518219999996E-10</c:v>
                </c:pt>
                <c:pt idx="1965">
                  <c:v>8.9667651079999999E-10</c:v>
                </c:pt>
                <c:pt idx="1966">
                  <c:v>8.9842555620000003E-10</c:v>
                </c:pt>
                <c:pt idx="1967">
                  <c:v>8.9133345150000004E-10</c:v>
                </c:pt>
                <c:pt idx="1968">
                  <c:v>8.9592078199999999E-10</c:v>
                </c:pt>
                <c:pt idx="1969">
                  <c:v>9.0217888720000004E-10</c:v>
                </c:pt>
                <c:pt idx="1970">
                  <c:v>9.0230778399999997E-10</c:v>
                </c:pt>
                <c:pt idx="1971">
                  <c:v>8.9799623289999996E-10</c:v>
                </c:pt>
                <c:pt idx="1972">
                  <c:v>8.9339668999999997E-10</c:v>
                </c:pt>
                <c:pt idx="1973">
                  <c:v>8.9612300909999996E-10</c:v>
                </c:pt>
                <c:pt idx="1974">
                  <c:v>8.9728013910000002E-10</c:v>
                </c:pt>
                <c:pt idx="1975">
                  <c:v>8.9885815460000005E-10</c:v>
                </c:pt>
                <c:pt idx="1976">
                  <c:v>8.9769935930000001E-10</c:v>
                </c:pt>
                <c:pt idx="1977">
                  <c:v>9.003964241E-10</c:v>
                </c:pt>
                <c:pt idx="1978">
                  <c:v>8.9948626329999999E-10</c:v>
                </c:pt>
                <c:pt idx="1979">
                  <c:v>8.9121843240000001E-10</c:v>
                </c:pt>
                <c:pt idx="1980">
                  <c:v>8.961316689E-10</c:v>
                </c:pt>
                <c:pt idx="1981">
                  <c:v>8.9770546550000003E-10</c:v>
                </c:pt>
                <c:pt idx="1982">
                  <c:v>9.0500745789999999E-10</c:v>
                </c:pt>
                <c:pt idx="1983">
                  <c:v>9.0385715580000004E-10</c:v>
                </c:pt>
                <c:pt idx="1984">
                  <c:v>8.9932039589999996E-10</c:v>
                </c:pt>
                <c:pt idx="1985">
                  <c:v>8.9673812819999997E-10</c:v>
                </c:pt>
                <c:pt idx="1986">
                  <c:v>9.076583374E-10</c:v>
                </c:pt>
                <c:pt idx="1987">
                  <c:v>8.9857382650000003E-10</c:v>
                </c:pt>
                <c:pt idx="1988">
                  <c:v>9.004076373E-10</c:v>
                </c:pt>
                <c:pt idx="1989">
                  <c:v>8.9995361159999998E-10</c:v>
                </c:pt>
                <c:pt idx="1990">
                  <c:v>9.0517132680000002E-10</c:v>
                </c:pt>
                <c:pt idx="1991">
                  <c:v>8.9745100239999997E-10</c:v>
                </c:pt>
                <c:pt idx="1992">
                  <c:v>9.0194751669999995E-10</c:v>
                </c:pt>
                <c:pt idx="1993">
                  <c:v>8.972535492E-10</c:v>
                </c:pt>
                <c:pt idx="1994">
                  <c:v>8.9817553389999998E-10</c:v>
                </c:pt>
                <c:pt idx="1995">
                  <c:v>8.9466289930000004E-10</c:v>
                </c:pt>
                <c:pt idx="1996">
                  <c:v>8.9452850679999999E-10</c:v>
                </c:pt>
                <c:pt idx="1997">
                  <c:v>8.9374702079999998E-10</c:v>
                </c:pt>
                <c:pt idx="1998">
                  <c:v>9.015465596E-10</c:v>
                </c:pt>
                <c:pt idx="1999">
                  <c:v>9.0024482310000002E-10</c:v>
                </c:pt>
                <c:pt idx="2000">
                  <c:v>8.9590534989999999E-10</c:v>
                </c:pt>
                <c:pt idx="2001">
                  <c:v>9.0172797010000004E-10</c:v>
                </c:pt>
                <c:pt idx="2002">
                  <c:v>8.9477658619999999E-10</c:v>
                </c:pt>
                <c:pt idx="2003">
                  <c:v>8.9456764220000003E-10</c:v>
                </c:pt>
                <c:pt idx="2004">
                  <c:v>8.9749330190000004E-10</c:v>
                </c:pt>
                <c:pt idx="2005">
                  <c:v>8.9779400579999999E-10</c:v>
                </c:pt>
                <c:pt idx="2006">
                  <c:v>9.0009516510000003E-10</c:v>
                </c:pt>
                <c:pt idx="2007">
                  <c:v>9.0401031109999998E-10</c:v>
                </c:pt>
                <c:pt idx="2008">
                  <c:v>8.9850704650000002E-10</c:v>
                </c:pt>
                <c:pt idx="2009">
                  <c:v>8.9754864650000005E-10</c:v>
                </c:pt>
                <c:pt idx="2010">
                  <c:v>8.9550089569999995E-10</c:v>
                </c:pt>
                <c:pt idx="2011">
                  <c:v>8.9904866879999997E-10</c:v>
                </c:pt>
                <c:pt idx="2012">
                  <c:v>8.9735613380000003E-10</c:v>
                </c:pt>
                <c:pt idx="2013">
                  <c:v>8.9929685919999998E-10</c:v>
                </c:pt>
                <c:pt idx="2014">
                  <c:v>9.0154622660000004E-10</c:v>
                </c:pt>
                <c:pt idx="2015">
                  <c:v>9.0064150579999996E-10</c:v>
                </c:pt>
                <c:pt idx="2016">
                  <c:v>8.9709573099999998E-10</c:v>
                </c:pt>
                <c:pt idx="2017">
                  <c:v>9.0541824040000002E-10</c:v>
                </c:pt>
                <c:pt idx="2018">
                  <c:v>8.9744278679999997E-10</c:v>
                </c:pt>
                <c:pt idx="2019">
                  <c:v>9.0153384760000005E-10</c:v>
                </c:pt>
                <c:pt idx="2020">
                  <c:v>8.934126772E-10</c:v>
                </c:pt>
                <c:pt idx="2021">
                  <c:v>8.9274371230000004E-10</c:v>
                </c:pt>
                <c:pt idx="2022">
                  <c:v>8.961350551E-10</c:v>
                </c:pt>
                <c:pt idx="2023">
                  <c:v>8.9415430620000002E-10</c:v>
                </c:pt>
                <c:pt idx="2024">
                  <c:v>8.9692014930000005E-10</c:v>
                </c:pt>
                <c:pt idx="2025">
                  <c:v>9.0005836120000004E-10</c:v>
                </c:pt>
                <c:pt idx="2026">
                  <c:v>8.9694257579999997E-10</c:v>
                </c:pt>
                <c:pt idx="2027">
                  <c:v>8.9674195849999997E-10</c:v>
                </c:pt>
                <c:pt idx="2028">
                  <c:v>8.9951773810000002E-10</c:v>
                </c:pt>
                <c:pt idx="2029">
                  <c:v>8.9715640470000004E-10</c:v>
                </c:pt>
                <c:pt idx="2030">
                  <c:v>9.041677407E-10</c:v>
                </c:pt>
                <c:pt idx="2031">
                  <c:v>8.9764240490000004E-10</c:v>
                </c:pt>
                <c:pt idx="2032">
                  <c:v>9.0179885779999996E-10</c:v>
                </c:pt>
                <c:pt idx="2033">
                  <c:v>8.8607521319999997E-10</c:v>
                </c:pt>
                <c:pt idx="2034">
                  <c:v>8.9751966969999999E-10</c:v>
                </c:pt>
                <c:pt idx="2035">
                  <c:v>8.8948048929999998E-10</c:v>
                </c:pt>
                <c:pt idx="2036">
                  <c:v>9.0209401060000002E-10</c:v>
                </c:pt>
                <c:pt idx="2037">
                  <c:v>9.0030133350000002E-10</c:v>
                </c:pt>
                <c:pt idx="2038">
                  <c:v>8.9898144479999999E-10</c:v>
                </c:pt>
                <c:pt idx="2039">
                  <c:v>9.0191720759999998E-10</c:v>
                </c:pt>
                <c:pt idx="2040">
                  <c:v>8.9524160309999996E-10</c:v>
                </c:pt>
                <c:pt idx="2041">
                  <c:v>9.0483864850000002E-10</c:v>
                </c:pt>
                <c:pt idx="2042">
                  <c:v>8.9790180849999995E-10</c:v>
                </c:pt>
                <c:pt idx="2043">
                  <c:v>8.9642071540000001E-10</c:v>
                </c:pt>
                <c:pt idx="2044">
                  <c:v>8.9468832339999997E-10</c:v>
                </c:pt>
                <c:pt idx="2045">
                  <c:v>9.0053947629999996E-10</c:v>
                </c:pt>
                <c:pt idx="2046">
                  <c:v>8.9972718159999995E-10</c:v>
                </c:pt>
                <c:pt idx="2047">
                  <c:v>8.9319779349999996E-10</c:v>
                </c:pt>
                <c:pt idx="2048">
                  <c:v>8.990911349E-10</c:v>
                </c:pt>
                <c:pt idx="2049">
                  <c:v>8.9307328200000002E-10</c:v>
                </c:pt>
                <c:pt idx="2050">
                  <c:v>8.9520663099999998E-10</c:v>
                </c:pt>
                <c:pt idx="2051">
                  <c:v>8.9616919440000004E-10</c:v>
                </c:pt>
                <c:pt idx="2052">
                  <c:v>8.9816987179999997E-10</c:v>
                </c:pt>
                <c:pt idx="2053">
                  <c:v>8.9392049319999996E-10</c:v>
                </c:pt>
                <c:pt idx="2054">
                  <c:v>9.0134372189999999E-10</c:v>
                </c:pt>
                <c:pt idx="2055">
                  <c:v>8.9295604239999995E-10</c:v>
                </c:pt>
                <c:pt idx="2056">
                  <c:v>9.033739312E-10</c:v>
                </c:pt>
                <c:pt idx="2057">
                  <c:v>9.0126900389999996E-10</c:v>
                </c:pt>
                <c:pt idx="2058">
                  <c:v>8.9925639159999995E-10</c:v>
                </c:pt>
                <c:pt idx="2059">
                  <c:v>9.0679452839999999E-10</c:v>
                </c:pt>
                <c:pt idx="2060">
                  <c:v>9.0414420400000001E-10</c:v>
                </c:pt>
                <c:pt idx="2061">
                  <c:v>9.0043650310000003E-10</c:v>
                </c:pt>
                <c:pt idx="2062">
                  <c:v>8.9717405729999998E-10</c:v>
                </c:pt>
                <c:pt idx="2063">
                  <c:v>9.0264912210000001E-10</c:v>
                </c:pt>
                <c:pt idx="2064">
                  <c:v>9.0002411080000004E-10</c:v>
                </c:pt>
                <c:pt idx="2065">
                  <c:v>8.9619528460000002E-10</c:v>
                </c:pt>
                <c:pt idx="2066">
                  <c:v>8.9492463440000001E-10</c:v>
                </c:pt>
                <c:pt idx="2067">
                  <c:v>8.9810925360000002E-10</c:v>
                </c:pt>
                <c:pt idx="2068">
                  <c:v>9.0256913050000004E-10</c:v>
                </c:pt>
                <c:pt idx="2069">
                  <c:v>8.9702151259999997E-10</c:v>
                </c:pt>
                <c:pt idx="2070">
                  <c:v>8.9657409269999999E-10</c:v>
                </c:pt>
                <c:pt idx="2071">
                  <c:v>9.0136303980000001E-10</c:v>
                </c:pt>
                <c:pt idx="2072">
                  <c:v>9.0596824490000003E-10</c:v>
                </c:pt>
                <c:pt idx="2073">
                  <c:v>9.0041502030000003E-10</c:v>
                </c:pt>
                <c:pt idx="2074">
                  <c:v>9.0751040019999999E-10</c:v>
                </c:pt>
                <c:pt idx="2075">
                  <c:v>8.9843715800000003E-10</c:v>
                </c:pt>
                <c:pt idx="2076">
                  <c:v>9.0425322790000005E-10</c:v>
                </c:pt>
                <c:pt idx="2077">
                  <c:v>8.9558416239999997E-10</c:v>
                </c:pt>
                <c:pt idx="2078">
                  <c:v>9.0251484059999998E-10</c:v>
                </c:pt>
                <c:pt idx="2079">
                  <c:v>8.9912305380000004E-10</c:v>
                </c:pt>
                <c:pt idx="2080">
                  <c:v>9.0276036649999998E-10</c:v>
                </c:pt>
                <c:pt idx="2081">
                  <c:v>8.9728346969999997E-10</c:v>
                </c:pt>
                <c:pt idx="2082">
                  <c:v>8.9815266339999998E-10</c:v>
                </c:pt>
                <c:pt idx="2083">
                  <c:v>8.9996476940000001E-10</c:v>
                </c:pt>
                <c:pt idx="2084">
                  <c:v>8.9770019200000002E-10</c:v>
                </c:pt>
                <c:pt idx="2085">
                  <c:v>9.0685220440000002E-10</c:v>
                </c:pt>
                <c:pt idx="2086">
                  <c:v>9.0156820899999996E-10</c:v>
                </c:pt>
                <c:pt idx="2087">
                  <c:v>9.0765928110000002E-10</c:v>
                </c:pt>
                <c:pt idx="2088">
                  <c:v>8.9775453739999999E-10</c:v>
                </c:pt>
                <c:pt idx="2089">
                  <c:v>9.0000362719999997E-10</c:v>
                </c:pt>
                <c:pt idx="2090">
                  <c:v>8.9943041900000003E-10</c:v>
                </c:pt>
                <c:pt idx="2091">
                  <c:v>9.084980546E-10</c:v>
                </c:pt>
                <c:pt idx="2092">
                  <c:v>8.986333899E-10</c:v>
                </c:pt>
                <c:pt idx="2093">
                  <c:v>8.9384116770000004E-10</c:v>
                </c:pt>
                <c:pt idx="2094">
                  <c:v>8.9994872669999997E-10</c:v>
                </c:pt>
                <c:pt idx="2095">
                  <c:v>9.0150426010000003E-10</c:v>
                </c:pt>
                <c:pt idx="2096">
                  <c:v>8.9944135469999998E-10</c:v>
                </c:pt>
                <c:pt idx="2097">
                  <c:v>8.9872737030000003E-10</c:v>
                </c:pt>
                <c:pt idx="2098">
                  <c:v>8.9570922900000004E-10</c:v>
                </c:pt>
                <c:pt idx="2099">
                  <c:v>9.0320123600000001E-10</c:v>
                </c:pt>
                <c:pt idx="2100">
                  <c:v>8.9886120769999996E-10</c:v>
                </c:pt>
                <c:pt idx="2101">
                  <c:v>9.0336538250000001E-10</c:v>
                </c:pt>
                <c:pt idx="2102">
                  <c:v>9.0381618859999999E-10</c:v>
                </c:pt>
                <c:pt idx="2103">
                  <c:v>9.0650381649999997E-10</c:v>
                </c:pt>
                <c:pt idx="2104">
                  <c:v>9.0836455020000003E-10</c:v>
                </c:pt>
                <c:pt idx="2105">
                  <c:v>9.0148938309999995E-10</c:v>
                </c:pt>
                <c:pt idx="2106">
                  <c:v>9.0317958669999997E-10</c:v>
                </c:pt>
                <c:pt idx="2107">
                  <c:v>8.9909318879999997E-10</c:v>
                </c:pt>
                <c:pt idx="2108">
                  <c:v>9.0080548580000004E-10</c:v>
                </c:pt>
                <c:pt idx="2109">
                  <c:v>9.0375323889999999E-10</c:v>
                </c:pt>
                <c:pt idx="2110">
                  <c:v>9.0444396420000004E-10</c:v>
                </c:pt>
                <c:pt idx="2111">
                  <c:v>8.9725687989999998E-10</c:v>
                </c:pt>
                <c:pt idx="2112">
                  <c:v>9.0126284210000001E-10</c:v>
                </c:pt>
                <c:pt idx="2113">
                  <c:v>9.0174412379999999E-10</c:v>
                </c:pt>
                <c:pt idx="2114">
                  <c:v>8.9839952140000003E-10</c:v>
                </c:pt>
                <c:pt idx="2115">
                  <c:v>9.0323448719999997E-10</c:v>
                </c:pt>
                <c:pt idx="2116">
                  <c:v>9.0247476160000005E-10</c:v>
                </c:pt>
                <c:pt idx="2117">
                  <c:v>9.0064722350000002E-10</c:v>
                </c:pt>
                <c:pt idx="2118">
                  <c:v>9.0169843810000002E-10</c:v>
                </c:pt>
                <c:pt idx="2119">
                  <c:v>8.9959784070000001E-10</c:v>
                </c:pt>
                <c:pt idx="2120">
                  <c:v>9.0482588090000003E-10</c:v>
                </c:pt>
                <c:pt idx="2121">
                  <c:v>9.0157353799999998E-10</c:v>
                </c:pt>
                <c:pt idx="2122">
                  <c:v>9.0406337970000004E-10</c:v>
                </c:pt>
                <c:pt idx="2123">
                  <c:v>8.9593837899999999E-10</c:v>
                </c:pt>
                <c:pt idx="2124">
                  <c:v>9.0623103470000004E-10</c:v>
                </c:pt>
                <c:pt idx="2125">
                  <c:v>8.9506074770000005E-10</c:v>
                </c:pt>
                <c:pt idx="2126">
                  <c:v>8.9998164480000005E-10</c:v>
                </c:pt>
                <c:pt idx="2127">
                  <c:v>9.0882729119999999E-10</c:v>
                </c:pt>
                <c:pt idx="2128">
                  <c:v>9.0026319730000001E-10</c:v>
                </c:pt>
                <c:pt idx="2129">
                  <c:v>9.0052820759999995E-10</c:v>
                </c:pt>
                <c:pt idx="2130">
                  <c:v>9.0391882870000003E-10</c:v>
                </c:pt>
                <c:pt idx="2131">
                  <c:v>9.0439983280000003E-10</c:v>
                </c:pt>
                <c:pt idx="2132">
                  <c:v>9.0897106510000004E-10</c:v>
                </c:pt>
                <c:pt idx="2133">
                  <c:v>9.0860241550000002E-10</c:v>
                </c:pt>
                <c:pt idx="2134">
                  <c:v>8.9993329459999997E-10</c:v>
                </c:pt>
                <c:pt idx="2135">
                  <c:v>9.0349155930000003E-10</c:v>
                </c:pt>
                <c:pt idx="2136">
                  <c:v>9.0972712700000002E-10</c:v>
                </c:pt>
                <c:pt idx="2137">
                  <c:v>9.0921309369999999E-10</c:v>
                </c:pt>
                <c:pt idx="2138">
                  <c:v>8.9933049900000005E-10</c:v>
                </c:pt>
                <c:pt idx="2139">
                  <c:v>9.0827401160000004E-10</c:v>
                </c:pt>
                <c:pt idx="2140">
                  <c:v>9.070899587E-10</c:v>
                </c:pt>
                <c:pt idx="2141">
                  <c:v>9.0106172519999999E-10</c:v>
                </c:pt>
                <c:pt idx="2142">
                  <c:v>9.0303287070000004E-10</c:v>
                </c:pt>
                <c:pt idx="2143">
                  <c:v>9.0106255789999999E-10</c:v>
                </c:pt>
                <c:pt idx="2144">
                  <c:v>9.0025908949999996E-10</c:v>
                </c:pt>
                <c:pt idx="2145">
                  <c:v>9.0735080560000005E-10</c:v>
                </c:pt>
                <c:pt idx="2146">
                  <c:v>9.0692675590000002E-10</c:v>
                </c:pt>
                <c:pt idx="2147">
                  <c:v>9.0326190969999997E-10</c:v>
                </c:pt>
                <c:pt idx="2148">
                  <c:v>9.0880475370000004E-10</c:v>
                </c:pt>
                <c:pt idx="2149">
                  <c:v>8.9211454889999996E-10</c:v>
                </c:pt>
                <c:pt idx="2150">
                  <c:v>9.0190399589999998E-10</c:v>
                </c:pt>
                <c:pt idx="2151">
                  <c:v>9.0417440200000004E-10</c:v>
                </c:pt>
                <c:pt idx="2152">
                  <c:v>9.0527774170000005E-10</c:v>
                </c:pt>
                <c:pt idx="2153">
                  <c:v>9.0394369770000003E-10</c:v>
                </c:pt>
                <c:pt idx="2154">
                  <c:v>8.9760882059999999E-10</c:v>
                </c:pt>
                <c:pt idx="2155">
                  <c:v>9.0368018620000004E-10</c:v>
                </c:pt>
                <c:pt idx="2156">
                  <c:v>9.0087803880000004E-10</c:v>
                </c:pt>
                <c:pt idx="2157">
                  <c:v>9.1188701029999996E-10</c:v>
                </c:pt>
                <c:pt idx="2158">
                  <c:v>9.0769353139999999E-10</c:v>
                </c:pt>
                <c:pt idx="2159">
                  <c:v>9.0560847709999999E-10</c:v>
                </c:pt>
                <c:pt idx="2160">
                  <c:v>9.1309149129999996E-10</c:v>
                </c:pt>
                <c:pt idx="2161">
                  <c:v>9.0671181669999997E-10</c:v>
                </c:pt>
                <c:pt idx="2162">
                  <c:v>9.0736801409999998E-10</c:v>
                </c:pt>
                <c:pt idx="2163">
                  <c:v>9.0366136799999997E-10</c:v>
                </c:pt>
                <c:pt idx="2164">
                  <c:v>9.0681850919999998E-10</c:v>
                </c:pt>
                <c:pt idx="2165">
                  <c:v>9.035012183E-10</c:v>
                </c:pt>
                <c:pt idx="2166">
                  <c:v>9.0519686189999996E-10</c:v>
                </c:pt>
                <c:pt idx="2167">
                  <c:v>8.9860746619999995E-10</c:v>
                </c:pt>
                <c:pt idx="2168">
                  <c:v>9.0399282499999997E-10</c:v>
                </c:pt>
                <c:pt idx="2169">
                  <c:v>9.0246138340000002E-10</c:v>
                </c:pt>
                <c:pt idx="2170">
                  <c:v>9.0821633549999997E-10</c:v>
                </c:pt>
                <c:pt idx="2171">
                  <c:v>9.059270001E-10</c:v>
                </c:pt>
                <c:pt idx="2172">
                  <c:v>9.0527657589999995E-10</c:v>
                </c:pt>
                <c:pt idx="2173">
                  <c:v>9.0456969689999995E-10</c:v>
                </c:pt>
                <c:pt idx="2174">
                  <c:v>9.0135543470000001E-10</c:v>
                </c:pt>
                <c:pt idx="2175">
                  <c:v>9.0173141180000004E-10</c:v>
                </c:pt>
                <c:pt idx="2176">
                  <c:v>9.089911046E-10</c:v>
                </c:pt>
                <c:pt idx="2177">
                  <c:v>9.0769447510000001E-10</c:v>
                </c:pt>
                <c:pt idx="2178">
                  <c:v>9.0937030129999997E-10</c:v>
                </c:pt>
                <c:pt idx="2179">
                  <c:v>9.101702725E-10</c:v>
                </c:pt>
                <c:pt idx="2180">
                  <c:v>9.0190344079999995E-10</c:v>
                </c:pt>
                <c:pt idx="2181">
                  <c:v>9.0502766389999999E-10</c:v>
                </c:pt>
                <c:pt idx="2182">
                  <c:v>9.0964635819999995E-10</c:v>
                </c:pt>
                <c:pt idx="2183">
                  <c:v>9.0492469069999996E-10</c:v>
                </c:pt>
                <c:pt idx="2184">
                  <c:v>9.0679225240000005E-10</c:v>
                </c:pt>
                <c:pt idx="2185">
                  <c:v>8.9334573069999996E-10</c:v>
                </c:pt>
                <c:pt idx="2186">
                  <c:v>9.0492208169999996E-10</c:v>
                </c:pt>
                <c:pt idx="2187">
                  <c:v>9.0282303860000001E-10</c:v>
                </c:pt>
                <c:pt idx="2188">
                  <c:v>9.0726492990000003E-10</c:v>
                </c:pt>
                <c:pt idx="2189">
                  <c:v>9.0148444270000003E-10</c:v>
                </c:pt>
                <c:pt idx="2190">
                  <c:v>9.0954888070000004E-10</c:v>
                </c:pt>
                <c:pt idx="2191">
                  <c:v>8.9964458110000002E-10</c:v>
                </c:pt>
                <c:pt idx="2192">
                  <c:v>9.0149815390000001E-10</c:v>
                </c:pt>
                <c:pt idx="2193">
                  <c:v>9.0913682140000001E-10</c:v>
                </c:pt>
                <c:pt idx="2194">
                  <c:v>9.0400187340000001E-10</c:v>
                </c:pt>
                <c:pt idx="2195">
                  <c:v>9.0553931019999995E-10</c:v>
                </c:pt>
                <c:pt idx="2196">
                  <c:v>9.0573448739999998E-10</c:v>
                </c:pt>
                <c:pt idx="2197">
                  <c:v>9.0518681440000003E-10</c:v>
                </c:pt>
                <c:pt idx="2198">
                  <c:v>9.0368851289999999E-10</c:v>
                </c:pt>
                <c:pt idx="2199">
                  <c:v>9.0902380070000004E-10</c:v>
                </c:pt>
                <c:pt idx="2200">
                  <c:v>9.0066487600000002E-10</c:v>
                </c:pt>
                <c:pt idx="2201">
                  <c:v>9.1283086649999998E-10</c:v>
                </c:pt>
                <c:pt idx="2202">
                  <c:v>9.0899038299999995E-10</c:v>
                </c:pt>
                <c:pt idx="2203">
                  <c:v>9.0404395080000001E-10</c:v>
                </c:pt>
                <c:pt idx="2204">
                  <c:v>9.0668123010000005E-10</c:v>
                </c:pt>
                <c:pt idx="2205">
                  <c:v>9.0126350829999998E-10</c:v>
                </c:pt>
                <c:pt idx="2206">
                  <c:v>9.0580137829999997E-10</c:v>
                </c:pt>
                <c:pt idx="2207">
                  <c:v>8.9859919510000005E-10</c:v>
                </c:pt>
                <c:pt idx="2208">
                  <c:v>9.0522728199999995E-10</c:v>
                </c:pt>
                <c:pt idx="2209">
                  <c:v>9.002635304E-10</c:v>
                </c:pt>
                <c:pt idx="2210">
                  <c:v>9.0570662079999998E-10</c:v>
                </c:pt>
                <c:pt idx="2211">
                  <c:v>9.1017504639999999E-10</c:v>
                </c:pt>
                <c:pt idx="2212">
                  <c:v>9.0757662500000004E-10</c:v>
                </c:pt>
                <c:pt idx="2213">
                  <c:v>9.0514862270000001E-10</c:v>
                </c:pt>
                <c:pt idx="2214">
                  <c:v>9.0686619330000001E-10</c:v>
                </c:pt>
                <c:pt idx="2215">
                  <c:v>9.087990915E-10</c:v>
                </c:pt>
                <c:pt idx="2216">
                  <c:v>9.0790380769999996E-10</c:v>
                </c:pt>
                <c:pt idx="2217">
                  <c:v>9.1040630589999995E-10</c:v>
                </c:pt>
                <c:pt idx="2218">
                  <c:v>9.0500218429999995E-10</c:v>
                </c:pt>
                <c:pt idx="2219">
                  <c:v>9.0762530819999997E-10</c:v>
                </c:pt>
                <c:pt idx="2220">
                  <c:v>9.0749163740000001E-10</c:v>
                </c:pt>
                <c:pt idx="2221">
                  <c:v>9.064226036E-10</c:v>
                </c:pt>
                <c:pt idx="2222">
                  <c:v>9.0391943929999996E-10</c:v>
                </c:pt>
                <c:pt idx="2223">
                  <c:v>9.0672386270000001E-10</c:v>
                </c:pt>
                <c:pt idx="2224">
                  <c:v>9.0657220620000002E-10</c:v>
                </c:pt>
                <c:pt idx="2225">
                  <c:v>9.0765117640000001E-10</c:v>
                </c:pt>
                <c:pt idx="2226">
                  <c:v>9.1018037550000004E-10</c:v>
                </c:pt>
                <c:pt idx="2227">
                  <c:v>9.0988655500000001E-10</c:v>
                </c:pt>
                <c:pt idx="2228">
                  <c:v>9.0794488590000003E-10</c:v>
                </c:pt>
                <c:pt idx="2229">
                  <c:v>9.1266033619999999E-10</c:v>
                </c:pt>
                <c:pt idx="2230">
                  <c:v>9.1066926219999999E-10</c:v>
                </c:pt>
                <c:pt idx="2231">
                  <c:v>9.074689333E-10</c:v>
                </c:pt>
                <c:pt idx="2232">
                  <c:v>8.9774399030000004E-10</c:v>
                </c:pt>
                <c:pt idx="2233">
                  <c:v>9.1052754229999995E-10</c:v>
                </c:pt>
                <c:pt idx="2234">
                  <c:v>9.0279028699999996E-10</c:v>
                </c:pt>
                <c:pt idx="2235">
                  <c:v>9.0809831880000005E-10</c:v>
                </c:pt>
                <c:pt idx="2236">
                  <c:v>9.0131807569999999E-10</c:v>
                </c:pt>
                <c:pt idx="2237">
                  <c:v>9.0445617659999997E-10</c:v>
                </c:pt>
                <c:pt idx="2238">
                  <c:v>9.1089802369999997E-10</c:v>
                </c:pt>
                <c:pt idx="2239">
                  <c:v>9.0856017149999996E-10</c:v>
                </c:pt>
                <c:pt idx="2240">
                  <c:v>9.0940099890000001E-10</c:v>
                </c:pt>
                <c:pt idx="2241">
                  <c:v>9.0690621680000004E-10</c:v>
                </c:pt>
                <c:pt idx="2242">
                  <c:v>9.085303065E-10</c:v>
                </c:pt>
                <c:pt idx="2243">
                  <c:v>9.0248886140000002E-10</c:v>
                </c:pt>
                <c:pt idx="2244">
                  <c:v>9.0549373550000001E-10</c:v>
                </c:pt>
                <c:pt idx="2245">
                  <c:v>9.0654239669999996E-10</c:v>
                </c:pt>
                <c:pt idx="2246">
                  <c:v>9.0967100520000002E-10</c:v>
                </c:pt>
                <c:pt idx="2247">
                  <c:v>9.0915930340000005E-10</c:v>
                </c:pt>
                <c:pt idx="2248">
                  <c:v>9.0577334520000005E-10</c:v>
                </c:pt>
                <c:pt idx="2249">
                  <c:v>9.0838009339999998E-10</c:v>
                </c:pt>
                <c:pt idx="2250">
                  <c:v>9.1069396469999996E-10</c:v>
                </c:pt>
                <c:pt idx="2251">
                  <c:v>9.0605201119999996E-10</c:v>
                </c:pt>
                <c:pt idx="2252">
                  <c:v>9.0622492839999999E-10</c:v>
                </c:pt>
                <c:pt idx="2253">
                  <c:v>9.0696006259999999E-10</c:v>
                </c:pt>
                <c:pt idx="2254">
                  <c:v>9.1081570060000005E-10</c:v>
                </c:pt>
                <c:pt idx="2255">
                  <c:v>9.1141477700000002E-10</c:v>
                </c:pt>
                <c:pt idx="2256">
                  <c:v>9.067195883E-10</c:v>
                </c:pt>
                <c:pt idx="2257">
                  <c:v>9.1224633399999999E-10</c:v>
                </c:pt>
                <c:pt idx="2258">
                  <c:v>9.1426433089999997E-10</c:v>
                </c:pt>
                <c:pt idx="2259">
                  <c:v>9.1113733219999997E-10</c:v>
                </c:pt>
                <c:pt idx="2260">
                  <c:v>9.0999940920000004E-10</c:v>
                </c:pt>
                <c:pt idx="2261">
                  <c:v>9.0691648640000005E-10</c:v>
                </c:pt>
                <c:pt idx="2262">
                  <c:v>9.0613377910000003E-10</c:v>
                </c:pt>
                <c:pt idx="2263">
                  <c:v>9.1319235510000001E-10</c:v>
                </c:pt>
                <c:pt idx="2264">
                  <c:v>9.0873336629999997E-10</c:v>
                </c:pt>
                <c:pt idx="2265">
                  <c:v>9.1085222699999999E-10</c:v>
                </c:pt>
                <c:pt idx="2266">
                  <c:v>9.089237141E-10</c:v>
                </c:pt>
                <c:pt idx="2267">
                  <c:v>9.018059077E-10</c:v>
                </c:pt>
                <c:pt idx="2268">
                  <c:v>9.0750296169999996E-10</c:v>
                </c:pt>
                <c:pt idx="2269">
                  <c:v>9.0970858619999997E-10</c:v>
                </c:pt>
                <c:pt idx="2270">
                  <c:v>9.0586316230000002E-10</c:v>
                </c:pt>
                <c:pt idx="2271">
                  <c:v>9.0387547450000002E-10</c:v>
                </c:pt>
                <c:pt idx="2272">
                  <c:v>9.0850671430000001E-10</c:v>
                </c:pt>
                <c:pt idx="2273">
                  <c:v>9.0717888759999995E-10</c:v>
                </c:pt>
                <c:pt idx="2274">
                  <c:v>9.0786994589999996E-10</c:v>
                </c:pt>
                <c:pt idx="2275">
                  <c:v>9.0447666020000004E-10</c:v>
                </c:pt>
                <c:pt idx="2276">
                  <c:v>9.1064261689999999E-10</c:v>
                </c:pt>
                <c:pt idx="2277">
                  <c:v>9.134251688E-10</c:v>
                </c:pt>
                <c:pt idx="2278">
                  <c:v>9.0999580089999998E-10</c:v>
                </c:pt>
                <c:pt idx="2279">
                  <c:v>9.1014773500000005E-10</c:v>
                </c:pt>
                <c:pt idx="2280">
                  <c:v>9.1171475919999998E-10</c:v>
                </c:pt>
                <c:pt idx="2281">
                  <c:v>9.1341800790000004E-10</c:v>
                </c:pt>
                <c:pt idx="2282">
                  <c:v>9.1502255770000005E-10</c:v>
                </c:pt>
                <c:pt idx="2283">
                  <c:v>9.1024004999999997E-10</c:v>
                </c:pt>
                <c:pt idx="2284">
                  <c:v>9.1437185599999995E-10</c:v>
                </c:pt>
                <c:pt idx="2285">
                  <c:v>9.018277791E-10</c:v>
                </c:pt>
                <c:pt idx="2286">
                  <c:v>9.1308416380000005E-10</c:v>
                </c:pt>
                <c:pt idx="2287">
                  <c:v>9.0814406000000002E-10</c:v>
                </c:pt>
                <c:pt idx="2288">
                  <c:v>9.1736879199999998E-10</c:v>
                </c:pt>
                <c:pt idx="2289">
                  <c:v>9.0602619850000004E-10</c:v>
                </c:pt>
                <c:pt idx="2290">
                  <c:v>9.0866719700000003E-10</c:v>
                </c:pt>
                <c:pt idx="2291">
                  <c:v>9.0789264990000004E-10</c:v>
                </c:pt>
                <c:pt idx="2292">
                  <c:v>9.1272506219999998E-10</c:v>
                </c:pt>
                <c:pt idx="2293">
                  <c:v>9.0567181529999996E-10</c:v>
                </c:pt>
                <c:pt idx="2294">
                  <c:v>9.0827556589999999E-10</c:v>
                </c:pt>
                <c:pt idx="2295">
                  <c:v>9.1435403689999999E-10</c:v>
                </c:pt>
                <c:pt idx="2296">
                  <c:v>9.0703583529999996E-10</c:v>
                </c:pt>
                <c:pt idx="2297">
                  <c:v>9.0320267930000005E-10</c:v>
                </c:pt>
                <c:pt idx="2298">
                  <c:v>9.0632573670000002E-10</c:v>
                </c:pt>
                <c:pt idx="2299">
                  <c:v>9.1180851759999997E-10</c:v>
                </c:pt>
                <c:pt idx="2300">
                  <c:v>9.1304791510000002E-10</c:v>
                </c:pt>
                <c:pt idx="2301">
                  <c:v>9.0950325049999999E-10</c:v>
                </c:pt>
                <c:pt idx="2302">
                  <c:v>9.1497953660000003E-10</c:v>
                </c:pt>
                <c:pt idx="2303">
                  <c:v>9.0788615510000002E-10</c:v>
                </c:pt>
                <c:pt idx="2304">
                  <c:v>9.1070068150000002E-10</c:v>
                </c:pt>
                <c:pt idx="2305">
                  <c:v>9.0589535870000001E-10</c:v>
                </c:pt>
                <c:pt idx="2306">
                  <c:v>9.1270685450000002E-10</c:v>
                </c:pt>
                <c:pt idx="2307">
                  <c:v>9.0476487409999998E-10</c:v>
                </c:pt>
                <c:pt idx="2308">
                  <c:v>9.0719642910000004E-10</c:v>
                </c:pt>
                <c:pt idx="2309">
                  <c:v>9.1114049640000003E-10</c:v>
                </c:pt>
                <c:pt idx="2310">
                  <c:v>9.0726287590000003E-10</c:v>
                </c:pt>
                <c:pt idx="2311">
                  <c:v>9.1385787829999997E-10</c:v>
                </c:pt>
                <c:pt idx="2312">
                  <c:v>9.0490293040000001E-10</c:v>
                </c:pt>
                <c:pt idx="2313">
                  <c:v>9.0668073050000003E-10</c:v>
                </c:pt>
                <c:pt idx="2314">
                  <c:v>9.0750051919999998E-10</c:v>
                </c:pt>
                <c:pt idx="2315">
                  <c:v>9.127971157E-10</c:v>
                </c:pt>
                <c:pt idx="2316">
                  <c:v>9.1199559020000002E-10</c:v>
                </c:pt>
                <c:pt idx="2317">
                  <c:v>9.0646989910000003E-10</c:v>
                </c:pt>
                <c:pt idx="2318">
                  <c:v>9.0670776440000003E-10</c:v>
                </c:pt>
                <c:pt idx="2319">
                  <c:v>9.0818785830000004E-10</c:v>
                </c:pt>
                <c:pt idx="2320">
                  <c:v>9.1150975659999998E-10</c:v>
                </c:pt>
                <c:pt idx="2321">
                  <c:v>9.0710744469999997E-10</c:v>
                </c:pt>
                <c:pt idx="2322">
                  <c:v>9.1155455410000004E-10</c:v>
                </c:pt>
                <c:pt idx="2323">
                  <c:v>9.0860358130000002E-10</c:v>
                </c:pt>
                <c:pt idx="2324">
                  <c:v>9.1601037870000001E-10</c:v>
                </c:pt>
                <c:pt idx="2325">
                  <c:v>9.1530105720000004E-10</c:v>
                </c:pt>
                <c:pt idx="2326">
                  <c:v>9.0613627710000001E-10</c:v>
                </c:pt>
                <c:pt idx="2327">
                  <c:v>9.0907359419999996E-10</c:v>
                </c:pt>
                <c:pt idx="2328">
                  <c:v>9.1133062209999999E-10</c:v>
                </c:pt>
                <c:pt idx="2329">
                  <c:v>9.1346330500000001E-10</c:v>
                </c:pt>
                <c:pt idx="2330">
                  <c:v>9.159816239E-10</c:v>
                </c:pt>
                <c:pt idx="2331">
                  <c:v>9.129823009E-10</c:v>
                </c:pt>
                <c:pt idx="2332">
                  <c:v>9.0561036450000004E-10</c:v>
                </c:pt>
                <c:pt idx="2333">
                  <c:v>9.0995438960000002E-10</c:v>
                </c:pt>
                <c:pt idx="2334">
                  <c:v>9.1344631860000005E-10</c:v>
                </c:pt>
                <c:pt idx="2335">
                  <c:v>9.136642554E-10</c:v>
                </c:pt>
                <c:pt idx="2336">
                  <c:v>9.1312868379999995E-10</c:v>
                </c:pt>
                <c:pt idx="2337">
                  <c:v>9.120645905E-10</c:v>
                </c:pt>
                <c:pt idx="2338">
                  <c:v>9.18411236E-10</c:v>
                </c:pt>
                <c:pt idx="2339">
                  <c:v>9.1351493039999996E-10</c:v>
                </c:pt>
                <c:pt idx="2340">
                  <c:v>9.0863849779999996E-10</c:v>
                </c:pt>
                <c:pt idx="2341">
                  <c:v>9.0886614899999995E-10</c:v>
                </c:pt>
                <c:pt idx="2342">
                  <c:v>9.1436236360000004E-10</c:v>
                </c:pt>
                <c:pt idx="2343">
                  <c:v>9.099820897E-10</c:v>
                </c:pt>
                <c:pt idx="2344">
                  <c:v>9.1718771469999996E-10</c:v>
                </c:pt>
                <c:pt idx="2345">
                  <c:v>9.1275392800000002E-10</c:v>
                </c:pt>
                <c:pt idx="2346">
                  <c:v>9.0900836860000004E-10</c:v>
                </c:pt>
                <c:pt idx="2347">
                  <c:v>9.2132346199999997E-10</c:v>
                </c:pt>
                <c:pt idx="2348">
                  <c:v>9.1479163129999997E-10</c:v>
                </c:pt>
                <c:pt idx="2349">
                  <c:v>9.1103674600000001E-10</c:v>
                </c:pt>
                <c:pt idx="2350">
                  <c:v>9.1097424050000005E-10</c:v>
                </c:pt>
                <c:pt idx="2351">
                  <c:v>9.1571122910000002E-10</c:v>
                </c:pt>
                <c:pt idx="2352">
                  <c:v>9.1819168929999995E-10</c:v>
                </c:pt>
                <c:pt idx="2353">
                  <c:v>9.1725754770000005E-10</c:v>
                </c:pt>
                <c:pt idx="2354">
                  <c:v>9.1366153530000004E-10</c:v>
                </c:pt>
                <c:pt idx="2355">
                  <c:v>9.1715224299999996E-10</c:v>
                </c:pt>
                <c:pt idx="2356">
                  <c:v>9.1197110969999998E-10</c:v>
                </c:pt>
                <c:pt idx="2357">
                  <c:v>9.1442597939999999E-10</c:v>
                </c:pt>
                <c:pt idx="2358">
                  <c:v>9.1673912910000002E-10</c:v>
                </c:pt>
                <c:pt idx="2359">
                  <c:v>9.1307433839999998E-10</c:v>
                </c:pt>
                <c:pt idx="2360">
                  <c:v>9.1881813270000001E-10</c:v>
                </c:pt>
                <c:pt idx="2361">
                  <c:v>9.1613261420000001E-10</c:v>
                </c:pt>
                <c:pt idx="2362">
                  <c:v>9.1354329659999998E-10</c:v>
                </c:pt>
                <c:pt idx="2363">
                  <c:v>9.0896529189999998E-10</c:v>
                </c:pt>
                <c:pt idx="2364">
                  <c:v>9.1147700500000004E-10</c:v>
                </c:pt>
                <c:pt idx="2365">
                  <c:v>9.0318869049999999E-10</c:v>
                </c:pt>
                <c:pt idx="2366">
                  <c:v>9.1366597619999998E-10</c:v>
                </c:pt>
                <c:pt idx="2367">
                  <c:v>9.0783103259999999E-10</c:v>
                </c:pt>
                <c:pt idx="2368">
                  <c:v>9.1178431470000002E-10</c:v>
                </c:pt>
                <c:pt idx="2369">
                  <c:v>9.1882679240000002E-10</c:v>
                </c:pt>
                <c:pt idx="2370">
                  <c:v>9.1344493080000002E-10</c:v>
                </c:pt>
                <c:pt idx="2371">
                  <c:v>9.1546881189999997E-10</c:v>
                </c:pt>
                <c:pt idx="2372">
                  <c:v>9.0950735830000004E-10</c:v>
                </c:pt>
                <c:pt idx="2373">
                  <c:v>9.1387170049999996E-10</c:v>
                </c:pt>
                <c:pt idx="2374">
                  <c:v>9.1085283760000002E-10</c:v>
                </c:pt>
                <c:pt idx="2375">
                  <c:v>9.126457923E-10</c:v>
                </c:pt>
                <c:pt idx="2376">
                  <c:v>9.0962032349999999E-10</c:v>
                </c:pt>
                <c:pt idx="2377">
                  <c:v>9.2095353569999998E-10</c:v>
                </c:pt>
                <c:pt idx="2378">
                  <c:v>9.0897689380000001E-10</c:v>
                </c:pt>
                <c:pt idx="2379">
                  <c:v>9.1775198549999998E-10</c:v>
                </c:pt>
                <c:pt idx="2380">
                  <c:v>9.1920748790000004E-10</c:v>
                </c:pt>
                <c:pt idx="2381">
                  <c:v>9.0846713489999999E-10</c:v>
                </c:pt>
                <c:pt idx="2382">
                  <c:v>9.0932322779999998E-10</c:v>
                </c:pt>
                <c:pt idx="2383">
                  <c:v>9.205001206E-10</c:v>
                </c:pt>
                <c:pt idx="2384">
                  <c:v>9.1904411860000003E-10</c:v>
                </c:pt>
                <c:pt idx="2385">
                  <c:v>9.1298091309999997E-10</c:v>
                </c:pt>
                <c:pt idx="2386">
                  <c:v>9.154136893E-10</c:v>
                </c:pt>
                <c:pt idx="2387">
                  <c:v>9.1135715639999997E-10</c:v>
                </c:pt>
                <c:pt idx="2388">
                  <c:v>9.1428026259999999E-10</c:v>
                </c:pt>
                <c:pt idx="2389">
                  <c:v>9.1538787659999997E-10</c:v>
                </c:pt>
                <c:pt idx="2390">
                  <c:v>9.1420487850000002E-10</c:v>
                </c:pt>
                <c:pt idx="2391">
                  <c:v>9.1256868730000001E-10</c:v>
                </c:pt>
                <c:pt idx="2392">
                  <c:v>9.1524737790000001E-10</c:v>
                </c:pt>
                <c:pt idx="2393">
                  <c:v>9.1198343319999997E-10</c:v>
                </c:pt>
                <c:pt idx="2394">
                  <c:v>9.1021301609999997E-10</c:v>
                </c:pt>
                <c:pt idx="2395">
                  <c:v>9.1102830830000004E-10</c:v>
                </c:pt>
                <c:pt idx="2396">
                  <c:v>9.0868379490000003E-10</c:v>
                </c:pt>
                <c:pt idx="2397">
                  <c:v>9.1904478469999997E-10</c:v>
                </c:pt>
                <c:pt idx="2398">
                  <c:v>9.1221763480000002E-10</c:v>
                </c:pt>
                <c:pt idx="2399">
                  <c:v>9.1401114449999999E-10</c:v>
                </c:pt>
                <c:pt idx="2400">
                  <c:v>9.1794161160000002E-10</c:v>
                </c:pt>
                <c:pt idx="2401">
                  <c:v>9.084449304E-10</c:v>
                </c:pt>
                <c:pt idx="2402">
                  <c:v>9.1429908089999998E-10</c:v>
                </c:pt>
                <c:pt idx="2403">
                  <c:v>9.1953117340000004E-10</c:v>
                </c:pt>
                <c:pt idx="2404">
                  <c:v>9.1344548590000004E-10</c:v>
                </c:pt>
                <c:pt idx="2405">
                  <c:v>9.187645644E-10</c:v>
                </c:pt>
                <c:pt idx="2406">
                  <c:v>9.1152252410000004E-10</c:v>
                </c:pt>
                <c:pt idx="2407">
                  <c:v>9.1324520170000003E-10</c:v>
                </c:pt>
                <c:pt idx="2408">
                  <c:v>9.1619933859999997E-10</c:v>
                </c:pt>
                <c:pt idx="2409">
                  <c:v>9.2199159420000004E-10</c:v>
                </c:pt>
                <c:pt idx="2410">
                  <c:v>9.1505475419999997E-10</c:v>
                </c:pt>
                <c:pt idx="2411">
                  <c:v>9.1164076290000004E-10</c:v>
                </c:pt>
                <c:pt idx="2412">
                  <c:v>9.1504076540000001E-10</c:v>
                </c:pt>
                <c:pt idx="2413">
                  <c:v>9.0973023560000004E-10</c:v>
                </c:pt>
                <c:pt idx="2414">
                  <c:v>9.1958085590000004E-10</c:v>
                </c:pt>
                <c:pt idx="2415">
                  <c:v>9.1246216139999996E-10</c:v>
                </c:pt>
                <c:pt idx="2416">
                  <c:v>9.1652491150000003E-10</c:v>
                </c:pt>
                <c:pt idx="2417">
                  <c:v>9.1834712060000004E-10</c:v>
                </c:pt>
                <c:pt idx="2418">
                  <c:v>9.2066199109999995E-10</c:v>
                </c:pt>
                <c:pt idx="2419">
                  <c:v>9.2272006699999996E-10</c:v>
                </c:pt>
                <c:pt idx="2420">
                  <c:v>9.1630969480000003E-10</c:v>
                </c:pt>
                <c:pt idx="2421">
                  <c:v>9.1479068760000005E-10</c:v>
                </c:pt>
                <c:pt idx="2422">
                  <c:v>9.1925683730000005E-10</c:v>
                </c:pt>
                <c:pt idx="2423">
                  <c:v>9.1116947319999999E-10</c:v>
                </c:pt>
                <c:pt idx="2424">
                  <c:v>9.1553775670000004E-10</c:v>
                </c:pt>
                <c:pt idx="2425">
                  <c:v>9.0948892860000004E-10</c:v>
                </c:pt>
                <c:pt idx="2426">
                  <c:v>9.1891483309999996E-10</c:v>
                </c:pt>
                <c:pt idx="2427">
                  <c:v>9.1930191239999997E-10</c:v>
                </c:pt>
                <c:pt idx="2428">
                  <c:v>9.191421513E-10</c:v>
                </c:pt>
                <c:pt idx="2429">
                  <c:v>9.1793372899999998E-10</c:v>
                </c:pt>
                <c:pt idx="2430">
                  <c:v>9.1346563649999996E-10</c:v>
                </c:pt>
                <c:pt idx="2431">
                  <c:v>9.1474294810000004E-10</c:v>
                </c:pt>
                <c:pt idx="2432">
                  <c:v>9.1741514390000003E-10</c:v>
                </c:pt>
                <c:pt idx="2433">
                  <c:v>9.199103146E-10</c:v>
                </c:pt>
                <c:pt idx="2434">
                  <c:v>9.1917756739999996E-10</c:v>
                </c:pt>
                <c:pt idx="2435">
                  <c:v>9.1614743569999997E-10</c:v>
                </c:pt>
                <c:pt idx="2436">
                  <c:v>9.1955271179999999E-10</c:v>
                </c:pt>
                <c:pt idx="2437">
                  <c:v>9.1703811210000005E-10</c:v>
                </c:pt>
                <c:pt idx="2438">
                  <c:v>9.1868412879999995E-10</c:v>
                </c:pt>
                <c:pt idx="2439">
                  <c:v>9.1708451939999997E-10</c:v>
                </c:pt>
                <c:pt idx="2440">
                  <c:v>9.1914897920000001E-10</c:v>
                </c:pt>
                <c:pt idx="2441">
                  <c:v>9.0840479580000002E-10</c:v>
                </c:pt>
                <c:pt idx="2442">
                  <c:v>9.1465063299999999E-10</c:v>
                </c:pt>
                <c:pt idx="2443">
                  <c:v>9.1812740739999996E-10</c:v>
                </c:pt>
                <c:pt idx="2444">
                  <c:v>9.1277496670000002E-10</c:v>
                </c:pt>
                <c:pt idx="2445">
                  <c:v>9.1969076799999998E-10</c:v>
                </c:pt>
                <c:pt idx="2446">
                  <c:v>9.1168844699999997E-10</c:v>
                </c:pt>
                <c:pt idx="2447">
                  <c:v>9.1828333829999996E-10</c:v>
                </c:pt>
                <c:pt idx="2448">
                  <c:v>9.20778287E-10</c:v>
                </c:pt>
                <c:pt idx="2449">
                  <c:v>9.1588031600000005E-10</c:v>
                </c:pt>
                <c:pt idx="2450">
                  <c:v>9.1683033389999999E-10</c:v>
                </c:pt>
                <c:pt idx="2451">
                  <c:v>9.1857094150000003E-10</c:v>
                </c:pt>
                <c:pt idx="2452">
                  <c:v>9.1454793740000004E-10</c:v>
                </c:pt>
                <c:pt idx="2453">
                  <c:v>9.1162205559999996E-10</c:v>
                </c:pt>
                <c:pt idx="2454">
                  <c:v>9.1597451850000005E-10</c:v>
                </c:pt>
                <c:pt idx="2455">
                  <c:v>9.2397073330000005E-10</c:v>
                </c:pt>
                <c:pt idx="2456">
                  <c:v>9.118154565E-10</c:v>
                </c:pt>
                <c:pt idx="2457">
                  <c:v>9.1700963490000001E-10</c:v>
                </c:pt>
                <c:pt idx="2458">
                  <c:v>9.1752733189999999E-10</c:v>
                </c:pt>
                <c:pt idx="2459">
                  <c:v>9.1383217659999996E-10</c:v>
                </c:pt>
                <c:pt idx="2460">
                  <c:v>9.1556384700000005E-10</c:v>
                </c:pt>
                <c:pt idx="2461">
                  <c:v>9.2135077349999995E-10</c:v>
                </c:pt>
                <c:pt idx="2462">
                  <c:v>9.1639595910000005E-10</c:v>
                </c:pt>
                <c:pt idx="2463">
                  <c:v>9.1754392970000005E-10</c:v>
                </c:pt>
                <c:pt idx="2464">
                  <c:v>9.1531904280000003E-10</c:v>
                </c:pt>
                <c:pt idx="2465">
                  <c:v>9.1513635560000001E-10</c:v>
                </c:pt>
                <c:pt idx="2466">
                  <c:v>9.1876845020000001E-10</c:v>
                </c:pt>
                <c:pt idx="2467">
                  <c:v>9.1736251930000004E-10</c:v>
                </c:pt>
                <c:pt idx="2468">
                  <c:v>9.1310881080000001E-10</c:v>
                </c:pt>
                <c:pt idx="2469">
                  <c:v>9.1828322720000001E-10</c:v>
                </c:pt>
                <c:pt idx="2470">
                  <c:v>9.1900137499999995E-10</c:v>
                </c:pt>
                <c:pt idx="2471">
                  <c:v>9.138730883E-10</c:v>
                </c:pt>
                <c:pt idx="2472">
                  <c:v>9.2125634900000001E-10</c:v>
                </c:pt>
                <c:pt idx="2473">
                  <c:v>9.2400165299999995E-10</c:v>
                </c:pt>
                <c:pt idx="2474">
                  <c:v>9.1774804419999996E-10</c:v>
                </c:pt>
                <c:pt idx="2475">
                  <c:v>9.1976343210000004E-10</c:v>
                </c:pt>
                <c:pt idx="2476">
                  <c:v>9.1323404390000001E-10</c:v>
                </c:pt>
                <c:pt idx="2477">
                  <c:v>9.136029711E-10</c:v>
                </c:pt>
                <c:pt idx="2478">
                  <c:v>9.2463492419999998E-10</c:v>
                </c:pt>
                <c:pt idx="2479">
                  <c:v>9.2115509659999997E-10</c:v>
                </c:pt>
                <c:pt idx="2480">
                  <c:v>9.1627433419999998E-10</c:v>
                </c:pt>
                <c:pt idx="2481">
                  <c:v>9.1950380639999995E-10</c:v>
                </c:pt>
                <c:pt idx="2482">
                  <c:v>9.1384372290000005E-10</c:v>
                </c:pt>
                <c:pt idx="2483">
                  <c:v>9.1948609840000004E-10</c:v>
                </c:pt>
                <c:pt idx="2484">
                  <c:v>9.1320689899999999E-10</c:v>
                </c:pt>
                <c:pt idx="2485">
                  <c:v>9.1071100660000003E-10</c:v>
                </c:pt>
                <c:pt idx="2486">
                  <c:v>9.1617369250000001E-10</c:v>
                </c:pt>
                <c:pt idx="2487">
                  <c:v>9.1491358930000002E-10</c:v>
                </c:pt>
                <c:pt idx="2488">
                  <c:v>9.1373142389999997E-10</c:v>
                </c:pt>
                <c:pt idx="2489">
                  <c:v>9.2249397010000003E-10</c:v>
                </c:pt>
                <c:pt idx="2490">
                  <c:v>9.185944227E-10</c:v>
                </c:pt>
                <c:pt idx="2491">
                  <c:v>9.2103991100000001E-10</c:v>
                </c:pt>
                <c:pt idx="2492">
                  <c:v>9.1401608500000005E-10</c:v>
                </c:pt>
                <c:pt idx="2493">
                  <c:v>9.1846596990000004E-10</c:v>
                </c:pt>
                <c:pt idx="2494">
                  <c:v>9.1986290810000005E-10</c:v>
                </c:pt>
                <c:pt idx="2495">
                  <c:v>9.1125340609999998E-10</c:v>
                </c:pt>
                <c:pt idx="2496">
                  <c:v>9.1838969759999995E-10</c:v>
                </c:pt>
                <c:pt idx="2497">
                  <c:v>9.2229218709999996E-10</c:v>
                </c:pt>
                <c:pt idx="2498">
                  <c:v>9.2677288070000005E-10</c:v>
                </c:pt>
                <c:pt idx="2499">
                  <c:v>9.1801638509999996E-10</c:v>
                </c:pt>
                <c:pt idx="2500">
                  <c:v>9.2018015430000005E-10</c:v>
                </c:pt>
                <c:pt idx="2501">
                  <c:v>9.2073521030000003E-10</c:v>
                </c:pt>
                <c:pt idx="2502">
                  <c:v>9.1283869349999998E-10</c:v>
                </c:pt>
                <c:pt idx="2503">
                  <c:v>9.2090263189999998E-10</c:v>
                </c:pt>
                <c:pt idx="2504">
                  <c:v>9.1732416109999999E-10</c:v>
                </c:pt>
                <c:pt idx="2505">
                  <c:v>9.1799179370000004E-10</c:v>
                </c:pt>
                <c:pt idx="2506">
                  <c:v>9.1633600709999997E-10</c:v>
                </c:pt>
                <c:pt idx="2507">
                  <c:v>9.1514862350000005E-10</c:v>
                </c:pt>
                <c:pt idx="2508">
                  <c:v>9.1688118210000005E-10</c:v>
                </c:pt>
                <c:pt idx="2509">
                  <c:v>9.1826035659999997E-10</c:v>
                </c:pt>
                <c:pt idx="2510">
                  <c:v>9.1430962800000004E-10</c:v>
                </c:pt>
                <c:pt idx="2511">
                  <c:v>9.1776342079999995E-10</c:v>
                </c:pt>
                <c:pt idx="2512">
                  <c:v>9.1893370689999997E-10</c:v>
                </c:pt>
                <c:pt idx="2513">
                  <c:v>9.2092489189999998E-10</c:v>
                </c:pt>
                <c:pt idx="2514">
                  <c:v>9.1413604460000003E-10</c:v>
                </c:pt>
                <c:pt idx="2515">
                  <c:v>9.1898200160000003E-10</c:v>
                </c:pt>
                <c:pt idx="2516">
                  <c:v>9.1970225879999996E-10</c:v>
                </c:pt>
                <c:pt idx="2517">
                  <c:v>9.2060714609999997E-10</c:v>
                </c:pt>
                <c:pt idx="2518">
                  <c:v>9.2092106159999998E-10</c:v>
                </c:pt>
                <c:pt idx="2519">
                  <c:v>9.2395913140000002E-10</c:v>
                </c:pt>
                <c:pt idx="2520">
                  <c:v>9.2380886269999995E-10</c:v>
                </c:pt>
                <c:pt idx="2521">
                  <c:v>9.1494500860000005E-10</c:v>
                </c:pt>
                <c:pt idx="2522">
                  <c:v>9.1773960649999999E-10</c:v>
                </c:pt>
                <c:pt idx="2523">
                  <c:v>9.1348306700000003E-10</c:v>
                </c:pt>
                <c:pt idx="2524">
                  <c:v>9.1889368340000004E-10</c:v>
                </c:pt>
                <c:pt idx="2525">
                  <c:v>9.1886664940000001E-10</c:v>
                </c:pt>
                <c:pt idx="2526">
                  <c:v>9.1368224099999999E-10</c:v>
                </c:pt>
                <c:pt idx="2527">
                  <c:v>9.2227003809999998E-10</c:v>
                </c:pt>
                <c:pt idx="2528">
                  <c:v>9.2154367470000004E-10</c:v>
                </c:pt>
                <c:pt idx="2529">
                  <c:v>9.2053636939999996E-10</c:v>
                </c:pt>
                <c:pt idx="2530">
                  <c:v>9.1974161620000004E-10</c:v>
                </c:pt>
                <c:pt idx="2531">
                  <c:v>9.1751062299999997E-10</c:v>
                </c:pt>
                <c:pt idx="2532">
                  <c:v>9.0903490290000002E-10</c:v>
                </c:pt>
                <c:pt idx="2533">
                  <c:v>9.2774854469999995E-10</c:v>
                </c:pt>
                <c:pt idx="2534">
                  <c:v>9.1956248170000005E-10</c:v>
                </c:pt>
                <c:pt idx="2535">
                  <c:v>9.2069796230000004E-10</c:v>
                </c:pt>
                <c:pt idx="2536">
                  <c:v>9.1545848679999995E-10</c:v>
                </c:pt>
                <c:pt idx="2537">
                  <c:v>9.2470991969999996E-10</c:v>
                </c:pt>
                <c:pt idx="2538">
                  <c:v>9.2152102619999997E-10</c:v>
                </c:pt>
                <c:pt idx="2539">
                  <c:v>9.1931889880000003E-10</c:v>
                </c:pt>
                <c:pt idx="2540">
                  <c:v>9.1908414209999995E-10</c:v>
                </c:pt>
                <c:pt idx="2541">
                  <c:v>9.2142954380000002E-10</c:v>
                </c:pt>
                <c:pt idx="2542">
                  <c:v>9.1451324290000004E-10</c:v>
                </c:pt>
                <c:pt idx="2543">
                  <c:v>9.2082785840000004E-10</c:v>
                </c:pt>
                <c:pt idx="2544">
                  <c:v>9.1885266059999995E-10</c:v>
                </c:pt>
                <c:pt idx="2545">
                  <c:v>9.1795099300000002E-10</c:v>
                </c:pt>
                <c:pt idx="2546">
                  <c:v>9.2200375109999995E-10</c:v>
                </c:pt>
                <c:pt idx="2547">
                  <c:v>9.2736435200000002E-10</c:v>
                </c:pt>
                <c:pt idx="2548">
                  <c:v>9.1379021019999998E-10</c:v>
                </c:pt>
                <c:pt idx="2549">
                  <c:v>9.2384994099999995E-10</c:v>
                </c:pt>
                <c:pt idx="2550">
                  <c:v>9.1566793040000002E-10</c:v>
                </c:pt>
                <c:pt idx="2551">
                  <c:v>9.2249746730000004E-10</c:v>
                </c:pt>
                <c:pt idx="2552">
                  <c:v>9.2140700620000004E-10</c:v>
                </c:pt>
                <c:pt idx="2553">
                  <c:v>9.2049845519999999E-10</c:v>
                </c:pt>
                <c:pt idx="2554">
                  <c:v>9.173855564E-10</c:v>
                </c:pt>
                <c:pt idx="2555">
                  <c:v>9.2564061969999999E-10</c:v>
                </c:pt>
                <c:pt idx="2556">
                  <c:v>9.2169927250000005E-10</c:v>
                </c:pt>
                <c:pt idx="2557">
                  <c:v>9.2395607830000001E-10</c:v>
                </c:pt>
                <c:pt idx="2558">
                  <c:v>9.2051549719999999E-10</c:v>
                </c:pt>
                <c:pt idx="2559">
                  <c:v>9.1561613850000004E-10</c:v>
                </c:pt>
                <c:pt idx="2560">
                  <c:v>9.2187091289999996E-10</c:v>
                </c:pt>
                <c:pt idx="2561">
                  <c:v>9.2151314360000002E-10</c:v>
                </c:pt>
                <c:pt idx="2562">
                  <c:v>9.2078827900000003E-10</c:v>
                </c:pt>
                <c:pt idx="2563">
                  <c:v>9.2435536999999995E-10</c:v>
                </c:pt>
                <c:pt idx="2564">
                  <c:v>9.2266683180000004E-10</c:v>
                </c:pt>
                <c:pt idx="2565">
                  <c:v>9.2184371250000004E-10</c:v>
                </c:pt>
                <c:pt idx="2566">
                  <c:v>9.2565788370000003E-10</c:v>
                </c:pt>
                <c:pt idx="2567">
                  <c:v>9.2546742489999998E-10</c:v>
                </c:pt>
                <c:pt idx="2568">
                  <c:v>9.2682050920000003E-10</c:v>
                </c:pt>
                <c:pt idx="2569">
                  <c:v>9.1800506090000005E-10</c:v>
                </c:pt>
                <c:pt idx="2570">
                  <c:v>9.181857497E-10</c:v>
                </c:pt>
                <c:pt idx="2571">
                  <c:v>9.2179802679999997E-10</c:v>
                </c:pt>
                <c:pt idx="2572">
                  <c:v>9.1608204360000003E-10</c:v>
                </c:pt>
                <c:pt idx="2573">
                  <c:v>9.2197577350000004E-10</c:v>
                </c:pt>
                <c:pt idx="2574">
                  <c:v>9.233225295E-10</c:v>
                </c:pt>
                <c:pt idx="2575">
                  <c:v>9.149438984E-10</c:v>
                </c:pt>
                <c:pt idx="2576">
                  <c:v>9.2313978679999997E-10</c:v>
                </c:pt>
                <c:pt idx="2577">
                  <c:v>9.2661034400000001E-10</c:v>
                </c:pt>
                <c:pt idx="2578">
                  <c:v>9.1695034899999999E-10</c:v>
                </c:pt>
                <c:pt idx="2579">
                  <c:v>9.2130958420000003E-10</c:v>
                </c:pt>
                <c:pt idx="2580">
                  <c:v>9.2261082109999999E-10</c:v>
                </c:pt>
                <c:pt idx="2581">
                  <c:v>9.2243529480000003E-10</c:v>
                </c:pt>
                <c:pt idx="2582">
                  <c:v>9.2325391780000002E-10</c:v>
                </c:pt>
                <c:pt idx="2583">
                  <c:v>9.2051960500000004E-10</c:v>
                </c:pt>
                <c:pt idx="2584">
                  <c:v>9.181451155E-10</c:v>
                </c:pt>
                <c:pt idx="2585">
                  <c:v>9.2388274810000001E-10</c:v>
                </c:pt>
                <c:pt idx="2586">
                  <c:v>9.21684562E-10</c:v>
                </c:pt>
                <c:pt idx="2587">
                  <c:v>9.1961849250000003E-10</c:v>
                </c:pt>
                <c:pt idx="2588">
                  <c:v>9.187661743E-10</c:v>
                </c:pt>
                <c:pt idx="2589">
                  <c:v>9.2016827489999997E-10</c:v>
                </c:pt>
                <c:pt idx="2590">
                  <c:v>9.2178564779999998E-10</c:v>
                </c:pt>
                <c:pt idx="2591">
                  <c:v>9.2935348309999996E-10</c:v>
                </c:pt>
                <c:pt idx="2592">
                  <c:v>9.2312668620000003E-10</c:v>
                </c:pt>
                <c:pt idx="2593">
                  <c:v>9.2493829260000004E-10</c:v>
                </c:pt>
                <c:pt idx="2594">
                  <c:v>9.2157387279999999E-10</c:v>
                </c:pt>
                <c:pt idx="2595">
                  <c:v>9.2493057659999996E-10</c:v>
                </c:pt>
                <c:pt idx="2596">
                  <c:v>9.2488394719999997E-10</c:v>
                </c:pt>
                <c:pt idx="2597">
                  <c:v>9.1606350279999998E-10</c:v>
                </c:pt>
                <c:pt idx="2598">
                  <c:v>9.2971302880000003E-10</c:v>
                </c:pt>
                <c:pt idx="2599">
                  <c:v>9.2676188949999998E-10</c:v>
                </c:pt>
                <c:pt idx="2600">
                  <c:v>9.2260266089999997E-10</c:v>
                </c:pt>
                <c:pt idx="2601">
                  <c:v>9.2307372859999999E-10</c:v>
                </c:pt>
                <c:pt idx="2602">
                  <c:v>9.2445856529999995E-10</c:v>
                </c:pt>
                <c:pt idx="2603">
                  <c:v>9.1716806369999996E-10</c:v>
                </c:pt>
                <c:pt idx="2604">
                  <c:v>9.2302243630000002E-10</c:v>
                </c:pt>
                <c:pt idx="2605">
                  <c:v>9.2107715900000001E-10</c:v>
                </c:pt>
                <c:pt idx="2606">
                  <c:v>9.2078727979999999E-10</c:v>
                </c:pt>
                <c:pt idx="2607">
                  <c:v>9.2136986929999999E-10</c:v>
                </c:pt>
                <c:pt idx="2608">
                  <c:v>9.1828966650000001E-10</c:v>
                </c:pt>
                <c:pt idx="2609">
                  <c:v>9.1810897769999996E-10</c:v>
                </c:pt>
                <c:pt idx="2610">
                  <c:v>9.1110841090000003E-10</c:v>
                </c:pt>
                <c:pt idx="2611">
                  <c:v>9.1993640479999997E-10</c:v>
                </c:pt>
                <c:pt idx="2612">
                  <c:v>9.2025759240000003E-10</c:v>
                </c:pt>
                <c:pt idx="2613">
                  <c:v>9.1711055419999996E-10</c:v>
                </c:pt>
                <c:pt idx="2614">
                  <c:v>9.170686988E-10</c:v>
                </c:pt>
                <c:pt idx="2615">
                  <c:v>9.171506332E-10</c:v>
                </c:pt>
                <c:pt idx="2616">
                  <c:v>9.1251117769999998E-10</c:v>
                </c:pt>
                <c:pt idx="2617">
                  <c:v>9.1610680149999998E-10</c:v>
                </c:pt>
                <c:pt idx="2618">
                  <c:v>9.1696861219999996E-10</c:v>
                </c:pt>
                <c:pt idx="2619">
                  <c:v>9.1824137180000005E-10</c:v>
                </c:pt>
                <c:pt idx="2620">
                  <c:v>9.2115293169999998E-10</c:v>
                </c:pt>
                <c:pt idx="2621">
                  <c:v>9.155932679E-10</c:v>
                </c:pt>
                <c:pt idx="2622">
                  <c:v>9.235367471E-10</c:v>
                </c:pt>
                <c:pt idx="2623">
                  <c:v>9.1700785849999998E-10</c:v>
                </c:pt>
                <c:pt idx="2624">
                  <c:v>9.1429730449999995E-10</c:v>
                </c:pt>
                <c:pt idx="2625">
                  <c:v>9.1770530059999999E-10</c:v>
                </c:pt>
                <c:pt idx="2626">
                  <c:v>9.1742535789999999E-10</c:v>
                </c:pt>
                <c:pt idx="2627">
                  <c:v>9.1538726600000004E-10</c:v>
                </c:pt>
                <c:pt idx="2628">
                  <c:v>9.2032903519999998E-10</c:v>
                </c:pt>
                <c:pt idx="2629">
                  <c:v>9.1621427109999996E-10</c:v>
                </c:pt>
                <c:pt idx="2630">
                  <c:v>9.1129787050000004E-10</c:v>
                </c:pt>
                <c:pt idx="2631">
                  <c:v>9.1769020159999997E-10</c:v>
                </c:pt>
                <c:pt idx="2632">
                  <c:v>9.1818436189999996E-10</c:v>
                </c:pt>
                <c:pt idx="2633">
                  <c:v>9.1909269080000004E-10</c:v>
                </c:pt>
                <c:pt idx="2634">
                  <c:v>9.1872087720000004E-10</c:v>
                </c:pt>
                <c:pt idx="2635">
                  <c:v>9.1808860510000001E-10</c:v>
                </c:pt>
                <c:pt idx="2636">
                  <c:v>9.150459279E-10</c:v>
                </c:pt>
                <c:pt idx="2637">
                  <c:v>9.1668367339999996E-10</c:v>
                </c:pt>
                <c:pt idx="2638">
                  <c:v>9.1294061199999997E-10</c:v>
                </c:pt>
                <c:pt idx="2639">
                  <c:v>9.2125573839999998E-10</c:v>
                </c:pt>
                <c:pt idx="2640">
                  <c:v>9.2209417879999996E-10</c:v>
                </c:pt>
                <c:pt idx="2641">
                  <c:v>9.175394333E-10</c:v>
                </c:pt>
                <c:pt idx="2642">
                  <c:v>9.1541269009999997E-10</c:v>
                </c:pt>
                <c:pt idx="2643">
                  <c:v>9.2243224170000003E-10</c:v>
                </c:pt>
                <c:pt idx="2644">
                  <c:v>9.1977253589999995E-10</c:v>
                </c:pt>
                <c:pt idx="2645">
                  <c:v>9.2257107510000002E-10</c:v>
                </c:pt>
                <c:pt idx="2646">
                  <c:v>9.2266527749999998E-10</c:v>
                </c:pt>
                <c:pt idx="2647">
                  <c:v>9.20589327E-10</c:v>
                </c:pt>
                <c:pt idx="2648">
                  <c:v>9.1772561770000003E-10</c:v>
                </c:pt>
                <c:pt idx="2649">
                  <c:v>9.085507902E-10</c:v>
                </c:pt>
                <c:pt idx="2650">
                  <c:v>9.1754653870000005E-10</c:v>
                </c:pt>
                <c:pt idx="2651">
                  <c:v>9.2097884869999995E-10</c:v>
                </c:pt>
                <c:pt idx="2652">
                  <c:v>9.2636004420000001E-10</c:v>
                </c:pt>
                <c:pt idx="2653">
                  <c:v>9.2568785970000001E-10</c:v>
                </c:pt>
                <c:pt idx="2654">
                  <c:v>9.1780244519999998E-10</c:v>
                </c:pt>
                <c:pt idx="2655">
                  <c:v>9.2160068470000005E-10</c:v>
                </c:pt>
                <c:pt idx="2656">
                  <c:v>9.2059682100000005E-10</c:v>
                </c:pt>
                <c:pt idx="2657">
                  <c:v>9.2299817789999995E-10</c:v>
                </c:pt>
                <c:pt idx="2658">
                  <c:v>9.2189605950000005E-10</c:v>
                </c:pt>
                <c:pt idx="2659">
                  <c:v>9.2343582780000005E-10</c:v>
                </c:pt>
                <c:pt idx="2660">
                  <c:v>9.2514257370000002E-10</c:v>
                </c:pt>
                <c:pt idx="2661">
                  <c:v>9.252681399E-10</c:v>
                </c:pt>
                <c:pt idx="2662">
                  <c:v>9.301531767E-10</c:v>
                </c:pt>
                <c:pt idx="2663">
                  <c:v>9.2332536059999997E-10</c:v>
                </c:pt>
                <c:pt idx="2664">
                  <c:v>9.2550678229999996E-10</c:v>
                </c:pt>
                <c:pt idx="2665">
                  <c:v>9.3302876539999995E-10</c:v>
                </c:pt>
                <c:pt idx="2666">
                  <c:v>9.174201954E-10</c:v>
                </c:pt>
                <c:pt idx="2667">
                  <c:v>9.2126439809999998E-10</c:v>
                </c:pt>
                <c:pt idx="2668">
                  <c:v>9.2810320539999998E-10</c:v>
                </c:pt>
                <c:pt idx="2669">
                  <c:v>9.2208490839999999E-10</c:v>
                </c:pt>
                <c:pt idx="2670">
                  <c:v>9.2554569560000003E-10</c:v>
                </c:pt>
                <c:pt idx="2671">
                  <c:v>9.3008889480000001E-10</c:v>
                </c:pt>
                <c:pt idx="2672">
                  <c:v>9.2195578949999998E-10</c:v>
                </c:pt>
                <c:pt idx="2673">
                  <c:v>9.2073210170000002E-10</c:v>
                </c:pt>
                <c:pt idx="2674">
                  <c:v>9.2596785790000002E-10</c:v>
                </c:pt>
                <c:pt idx="2675">
                  <c:v>9.1879337470000003E-10</c:v>
                </c:pt>
                <c:pt idx="2676">
                  <c:v>9.236327814E-10</c:v>
                </c:pt>
                <c:pt idx="2677">
                  <c:v>9.2456170500000001E-10</c:v>
                </c:pt>
                <c:pt idx="2678">
                  <c:v>9.2910451549999995E-10</c:v>
                </c:pt>
                <c:pt idx="2679">
                  <c:v>9.2155238999999998E-10</c:v>
                </c:pt>
                <c:pt idx="2680">
                  <c:v>9.2081187120000002E-10</c:v>
                </c:pt>
                <c:pt idx="2681">
                  <c:v>9.2127777630000001E-10</c:v>
                </c:pt>
                <c:pt idx="2682">
                  <c:v>9.2201790649999998E-10</c:v>
                </c:pt>
                <c:pt idx="2683">
                  <c:v>9.2110646890000005E-10</c:v>
                </c:pt>
                <c:pt idx="2684">
                  <c:v>9.2044372120000002E-10</c:v>
                </c:pt>
                <c:pt idx="2685">
                  <c:v>9.2667379330000003E-10</c:v>
                </c:pt>
                <c:pt idx="2686">
                  <c:v>9.1816926280000002E-10</c:v>
                </c:pt>
                <c:pt idx="2687">
                  <c:v>9.2572594029999998E-10</c:v>
                </c:pt>
                <c:pt idx="2688">
                  <c:v>9.2686802680000004E-10</c:v>
                </c:pt>
                <c:pt idx="2689">
                  <c:v>9.2715957130000003E-10</c:v>
                </c:pt>
                <c:pt idx="2690">
                  <c:v>9.2425234130000002E-10</c:v>
                </c:pt>
                <c:pt idx="2691">
                  <c:v>9.2698176909999995E-10</c:v>
                </c:pt>
                <c:pt idx="2692">
                  <c:v>9.2850727110000005E-10</c:v>
                </c:pt>
                <c:pt idx="2693">
                  <c:v>9.3383722979999995E-10</c:v>
                </c:pt>
                <c:pt idx="2694">
                  <c:v>9.2845314770000001E-10</c:v>
                </c:pt>
                <c:pt idx="2695">
                  <c:v>9.218298347E-10</c:v>
                </c:pt>
                <c:pt idx="2696">
                  <c:v>9.318416039000001E-10</c:v>
                </c:pt>
                <c:pt idx="2697">
                  <c:v>9.233443454E-10</c:v>
                </c:pt>
                <c:pt idx="2698">
                  <c:v>9.2764712579999999E-10</c:v>
                </c:pt>
                <c:pt idx="2699">
                  <c:v>9.2548524400000005E-10</c:v>
                </c:pt>
                <c:pt idx="2700">
                  <c:v>9.323080086E-10</c:v>
                </c:pt>
                <c:pt idx="2701">
                  <c:v>9.2817614710000001E-10</c:v>
                </c:pt>
                <c:pt idx="2702">
                  <c:v>9.2177204760000002E-10</c:v>
                </c:pt>
                <c:pt idx="2703">
                  <c:v>9.2579383050000004E-10</c:v>
                </c:pt>
                <c:pt idx="2704">
                  <c:v>9.2410012980000004E-10</c:v>
                </c:pt>
                <c:pt idx="2705">
                  <c:v>9.243366073E-10</c:v>
                </c:pt>
                <c:pt idx="2706">
                  <c:v>9.2560131780000002E-10</c:v>
                </c:pt>
                <c:pt idx="2707">
                  <c:v>9.2162694140000005E-10</c:v>
                </c:pt>
                <c:pt idx="2708">
                  <c:v>9.2597773890000003E-10</c:v>
                </c:pt>
                <c:pt idx="2709">
                  <c:v>9.3152152659999992E-10</c:v>
                </c:pt>
                <c:pt idx="2710">
                  <c:v>9.3126656389999995E-10</c:v>
                </c:pt>
                <c:pt idx="2711">
                  <c:v>9.2833163379999997E-10</c:v>
                </c:pt>
                <c:pt idx="2712">
                  <c:v>9.2815488630000004E-10</c:v>
                </c:pt>
                <c:pt idx="2713">
                  <c:v>9.2897978199999997E-10</c:v>
                </c:pt>
                <c:pt idx="2714">
                  <c:v>9.2360574739999997E-10</c:v>
                </c:pt>
                <c:pt idx="2715">
                  <c:v>9.2471325040000005E-10</c:v>
                </c:pt>
                <c:pt idx="2716">
                  <c:v>9.2656871059999998E-10</c:v>
                </c:pt>
                <c:pt idx="2717">
                  <c:v>9.2575042080000002E-10</c:v>
                </c:pt>
                <c:pt idx="2718">
                  <c:v>9.1805635320000001E-10</c:v>
                </c:pt>
                <c:pt idx="2719">
                  <c:v>9.239323751E-10</c:v>
                </c:pt>
                <c:pt idx="2720">
                  <c:v>9.2788926539999996E-10</c:v>
                </c:pt>
                <c:pt idx="2721">
                  <c:v>9.2405277869999996E-10</c:v>
                </c:pt>
                <c:pt idx="2722">
                  <c:v>9.3021113030000001E-10</c:v>
                </c:pt>
                <c:pt idx="2723">
                  <c:v>9.3104363110000004E-10</c:v>
                </c:pt>
                <c:pt idx="2724">
                  <c:v>9.2769142370000002E-10</c:v>
                </c:pt>
                <c:pt idx="2725">
                  <c:v>9.2351171150000003E-10</c:v>
                </c:pt>
                <c:pt idx="2726">
                  <c:v>9.3404084469999995E-10</c:v>
                </c:pt>
                <c:pt idx="2727">
                  <c:v>9.2780638730000004E-10</c:v>
                </c:pt>
                <c:pt idx="2728">
                  <c:v>9.192433481E-10</c:v>
                </c:pt>
                <c:pt idx="2729">
                  <c:v>9.3365071229999993E-10</c:v>
                </c:pt>
                <c:pt idx="2730">
                  <c:v>9.2147822709999998E-10</c:v>
                </c:pt>
                <c:pt idx="2731">
                  <c:v>9.2330243450000003E-10</c:v>
                </c:pt>
                <c:pt idx="2732">
                  <c:v>9.292991932E-10</c:v>
                </c:pt>
                <c:pt idx="2733">
                  <c:v>9.3065333219999999E-10</c:v>
                </c:pt>
                <c:pt idx="2734">
                  <c:v>9.2891988550000001E-10</c:v>
                </c:pt>
                <c:pt idx="2735">
                  <c:v>9.2883523099999996E-10</c:v>
                </c:pt>
                <c:pt idx="2736">
                  <c:v>9.3173857519999996E-10</c:v>
                </c:pt>
                <c:pt idx="2737">
                  <c:v>9.2692897800000004E-10</c:v>
                </c:pt>
                <c:pt idx="2738">
                  <c:v>9.2759555590000004E-10</c:v>
                </c:pt>
                <c:pt idx="2739">
                  <c:v>9.2823204680000004E-10</c:v>
                </c:pt>
                <c:pt idx="2740">
                  <c:v>9.255017863E-10</c:v>
                </c:pt>
                <c:pt idx="2741">
                  <c:v>9.2153618069999999E-10</c:v>
                </c:pt>
                <c:pt idx="2742">
                  <c:v>9.2848639889999998E-10</c:v>
                </c:pt>
                <c:pt idx="2743">
                  <c:v>9.2902852080000005E-10</c:v>
                </c:pt>
                <c:pt idx="2744">
                  <c:v>9.2866470069999997E-10</c:v>
                </c:pt>
                <c:pt idx="2745">
                  <c:v>9.3125002149999997E-10</c:v>
                </c:pt>
                <c:pt idx="2746">
                  <c:v>9.2693730469999999E-10</c:v>
                </c:pt>
                <c:pt idx="2747">
                  <c:v>9.3312391150000004E-10</c:v>
                </c:pt>
                <c:pt idx="2748">
                  <c:v>9.260757716E-10</c:v>
                </c:pt>
                <c:pt idx="2749">
                  <c:v>9.3006424780000005E-10</c:v>
                </c:pt>
                <c:pt idx="2750">
                  <c:v>9.2858565280000002E-10</c:v>
                </c:pt>
                <c:pt idx="2751">
                  <c:v>9.2945984239999995E-10</c:v>
                </c:pt>
                <c:pt idx="2752">
                  <c:v>9.2707341800000003E-10</c:v>
                </c:pt>
                <c:pt idx="2753">
                  <c:v>9.3278140769999994E-10</c:v>
                </c:pt>
                <c:pt idx="2754">
                  <c:v>9.2942153970000001E-10</c:v>
                </c:pt>
                <c:pt idx="2755">
                  <c:v>9.3498542239999999E-10</c:v>
                </c:pt>
                <c:pt idx="2756">
                  <c:v>9.3001611970000004E-10</c:v>
                </c:pt>
                <c:pt idx="2757">
                  <c:v>9.2244800690000001E-10</c:v>
                </c:pt>
                <c:pt idx="2758">
                  <c:v>9.3321828039999993E-10</c:v>
                </c:pt>
                <c:pt idx="2759">
                  <c:v>9.3095531280000002E-10</c:v>
                </c:pt>
                <c:pt idx="2760">
                  <c:v>9.3096452769999998E-10</c:v>
                </c:pt>
                <c:pt idx="2761">
                  <c:v>9.3455909679999995E-10</c:v>
                </c:pt>
                <c:pt idx="2762">
                  <c:v>9.324713223999999E-10</c:v>
                </c:pt>
                <c:pt idx="2763">
                  <c:v>9.3022073379999997E-10</c:v>
                </c:pt>
                <c:pt idx="2764">
                  <c:v>9.3175223090000003E-10</c:v>
                </c:pt>
                <c:pt idx="2765">
                  <c:v>9.3299323820000004E-10</c:v>
                </c:pt>
                <c:pt idx="2766">
                  <c:v>9.3555341249999999E-10</c:v>
                </c:pt>
                <c:pt idx="2767">
                  <c:v>9.3301189000000001E-10</c:v>
                </c:pt>
                <c:pt idx="2768">
                  <c:v>9.3252394699999999E-10</c:v>
                </c:pt>
                <c:pt idx="2769">
                  <c:v>9.2980145800000004E-10</c:v>
                </c:pt>
                <c:pt idx="2770">
                  <c:v>9.268319445E-10</c:v>
                </c:pt>
                <c:pt idx="2771">
                  <c:v>9.3126006910000004E-10</c:v>
                </c:pt>
                <c:pt idx="2772">
                  <c:v>9.3779894959999994E-10</c:v>
                </c:pt>
                <c:pt idx="2773">
                  <c:v>9.2994451030000003E-10</c:v>
                </c:pt>
                <c:pt idx="2774">
                  <c:v>9.2899160590000004E-10</c:v>
                </c:pt>
                <c:pt idx="2775">
                  <c:v>9.3342955589999994E-10</c:v>
                </c:pt>
                <c:pt idx="2776">
                  <c:v>9.2993124310000002E-10</c:v>
                </c:pt>
                <c:pt idx="2777">
                  <c:v>9.2823665420000001E-10</c:v>
                </c:pt>
                <c:pt idx="2778">
                  <c:v>9.2526475370000001E-10</c:v>
                </c:pt>
                <c:pt idx="2779">
                  <c:v>9.2860469309999995E-10</c:v>
                </c:pt>
                <c:pt idx="2780">
                  <c:v>9.2093516149999999E-10</c:v>
                </c:pt>
                <c:pt idx="2781">
                  <c:v>9.2864033129999998E-10</c:v>
                </c:pt>
                <c:pt idx="2782">
                  <c:v>9.2992230580000004E-10</c:v>
                </c:pt>
                <c:pt idx="2783">
                  <c:v>9.3271956819999999E-10</c:v>
                </c:pt>
                <c:pt idx="2784">
                  <c:v>9.4116392459999996E-10</c:v>
                </c:pt>
                <c:pt idx="2785">
                  <c:v>9.3309859840000003E-10</c:v>
                </c:pt>
                <c:pt idx="2786">
                  <c:v>9.2838003949999995E-10</c:v>
                </c:pt>
                <c:pt idx="2787">
                  <c:v>9.2564089729999997E-10</c:v>
                </c:pt>
                <c:pt idx="2788">
                  <c:v>9.3379493029999998E-10</c:v>
                </c:pt>
                <c:pt idx="2789">
                  <c:v>9.386796894999999E-10</c:v>
                </c:pt>
                <c:pt idx="2790">
                  <c:v>9.2780971789999999E-10</c:v>
                </c:pt>
                <c:pt idx="2791">
                  <c:v>9.2851104580000001E-10</c:v>
                </c:pt>
                <c:pt idx="2792">
                  <c:v>9.356498908999999E-10</c:v>
                </c:pt>
                <c:pt idx="2793">
                  <c:v>9.3198126990000006E-10</c:v>
                </c:pt>
                <c:pt idx="2794">
                  <c:v>9.2767693530000005E-10</c:v>
                </c:pt>
                <c:pt idx="2795">
                  <c:v>9.3337404469999998E-10</c:v>
                </c:pt>
                <c:pt idx="2796">
                  <c:v>9.3146346190000007E-10</c:v>
                </c:pt>
                <c:pt idx="2797">
                  <c:v>9.3321539389999999E-10</c:v>
                </c:pt>
                <c:pt idx="2798">
                  <c:v>9.3310337230000003E-10</c:v>
                </c:pt>
                <c:pt idx="2799">
                  <c:v>9.3589613840000007E-10</c:v>
                </c:pt>
                <c:pt idx="2800">
                  <c:v>9.3239793659999996E-10</c:v>
                </c:pt>
                <c:pt idx="2801">
                  <c:v>9.3415730709999992E-10</c:v>
                </c:pt>
                <c:pt idx="2802">
                  <c:v>9.3228125219999995E-10</c:v>
                </c:pt>
                <c:pt idx="2803">
                  <c:v>9.3249152839999999E-10</c:v>
                </c:pt>
                <c:pt idx="2804">
                  <c:v>9.2733043470000001E-10</c:v>
                </c:pt>
                <c:pt idx="2805">
                  <c:v>9.2716695429999995E-10</c:v>
                </c:pt>
                <c:pt idx="2806">
                  <c:v>9.2695390249999995E-10</c:v>
                </c:pt>
                <c:pt idx="2807">
                  <c:v>9.3316898649999994E-10</c:v>
                </c:pt>
                <c:pt idx="2808">
                  <c:v>9.3466578920000003E-10</c:v>
                </c:pt>
                <c:pt idx="2809">
                  <c:v>9.3173146979999991E-10</c:v>
                </c:pt>
                <c:pt idx="2810">
                  <c:v>9.3209351350000006E-10</c:v>
                </c:pt>
                <c:pt idx="2811">
                  <c:v>9.3290097870000003E-10</c:v>
                </c:pt>
                <c:pt idx="2812">
                  <c:v>9.3266960819999994E-10</c:v>
                </c:pt>
                <c:pt idx="2813">
                  <c:v>9.3778107499999997E-10</c:v>
                </c:pt>
                <c:pt idx="2814">
                  <c:v>9.2851609729999998E-10</c:v>
                </c:pt>
                <c:pt idx="2815">
                  <c:v>9.3368379690000003E-10</c:v>
                </c:pt>
                <c:pt idx="2816">
                  <c:v>9.2970764419999997E-10</c:v>
                </c:pt>
                <c:pt idx="2817">
                  <c:v>9.3240259960000007E-10</c:v>
                </c:pt>
                <c:pt idx="2818">
                  <c:v>9.3247787269999992E-10</c:v>
                </c:pt>
                <c:pt idx="2819">
                  <c:v>9.335703322000001E-10</c:v>
                </c:pt>
                <c:pt idx="2820">
                  <c:v>9.288324554E-10</c:v>
                </c:pt>
                <c:pt idx="2821">
                  <c:v>9.3488006229999993E-10</c:v>
                </c:pt>
                <c:pt idx="2822">
                  <c:v>9.3249152839999999E-10</c:v>
                </c:pt>
                <c:pt idx="2823">
                  <c:v>9.3005980690000001E-10</c:v>
                </c:pt>
                <c:pt idx="2824">
                  <c:v>9.32504407E-10</c:v>
                </c:pt>
                <c:pt idx="2825">
                  <c:v>9.3318186509999994E-10</c:v>
                </c:pt>
                <c:pt idx="2826">
                  <c:v>9.2827173730000001E-10</c:v>
                </c:pt>
                <c:pt idx="2827">
                  <c:v>9.3547658510000008E-10</c:v>
                </c:pt>
                <c:pt idx="2828">
                  <c:v>9.3738283800000007E-10</c:v>
                </c:pt>
                <c:pt idx="2829">
                  <c:v>9.1688773239999997E-10</c:v>
                </c:pt>
                <c:pt idx="2830">
                  <c:v>9.1772645040000004E-10</c:v>
                </c:pt>
                <c:pt idx="2831">
                  <c:v>9.3240071220000002E-10</c:v>
                </c:pt>
                <c:pt idx="2832">
                  <c:v>9.3347574110000009E-10</c:v>
                </c:pt>
                <c:pt idx="2833">
                  <c:v>9.3469409989999993E-10</c:v>
                </c:pt>
                <c:pt idx="2834">
                  <c:v>9.2877572299999996E-10</c:v>
                </c:pt>
                <c:pt idx="2835">
                  <c:v>9.354209629000001E-10</c:v>
                </c:pt>
                <c:pt idx="2836">
                  <c:v>9.254494948E-10</c:v>
                </c:pt>
                <c:pt idx="2837">
                  <c:v>9.2999041800000003E-10</c:v>
                </c:pt>
                <c:pt idx="2838">
                  <c:v>9.3468921489999999E-10</c:v>
                </c:pt>
                <c:pt idx="2839">
                  <c:v>9.3060009699999997E-10</c:v>
                </c:pt>
                <c:pt idx="2840">
                  <c:v>9.2918039929999997E-10</c:v>
                </c:pt>
                <c:pt idx="2841">
                  <c:v>9.3121627080000002E-10</c:v>
                </c:pt>
                <c:pt idx="2842">
                  <c:v>9.2930485530000001E-10</c:v>
                </c:pt>
                <c:pt idx="2843">
                  <c:v>9.2749347090000003E-10</c:v>
                </c:pt>
                <c:pt idx="2844">
                  <c:v>9.3042046289999996E-10</c:v>
                </c:pt>
                <c:pt idx="2845">
                  <c:v>9.317155936E-10</c:v>
                </c:pt>
                <c:pt idx="2846">
                  <c:v>9.2967317180000003E-10</c:v>
                </c:pt>
                <c:pt idx="2847">
                  <c:v>9.3123542209999997E-10</c:v>
                </c:pt>
                <c:pt idx="2848">
                  <c:v>9.2325208589999998E-10</c:v>
                </c:pt>
                <c:pt idx="2849">
                  <c:v>9.3281737889999992E-10</c:v>
                </c:pt>
                <c:pt idx="2850">
                  <c:v>9.3055452230000002E-10</c:v>
                </c:pt>
                <c:pt idx="2851">
                  <c:v>9.2915458660000005E-10</c:v>
                </c:pt>
                <c:pt idx="2852">
                  <c:v>9.3246688149999996E-10</c:v>
                </c:pt>
                <c:pt idx="2853">
                  <c:v>9.2821361710000004E-10</c:v>
                </c:pt>
                <c:pt idx="2854">
                  <c:v>9.3296792510000003E-10</c:v>
                </c:pt>
                <c:pt idx="2855">
                  <c:v>9.2767776790000002E-10</c:v>
                </c:pt>
                <c:pt idx="2856">
                  <c:v>9.3169572059999996E-10</c:v>
                </c:pt>
                <c:pt idx="2857">
                  <c:v>9.3049751240000004E-10</c:v>
                </c:pt>
                <c:pt idx="2858">
                  <c:v>9.3245389189999993E-10</c:v>
                </c:pt>
                <c:pt idx="2859">
                  <c:v>9.3647578580000007E-10</c:v>
                </c:pt>
                <c:pt idx="2860">
                  <c:v>9.303974813E-10</c:v>
                </c:pt>
                <c:pt idx="2861">
                  <c:v>9.2424407020000001E-10</c:v>
                </c:pt>
                <c:pt idx="2862">
                  <c:v>9.3221885769999991E-10</c:v>
                </c:pt>
                <c:pt idx="2863">
                  <c:v>9.3765883949999998E-10</c:v>
                </c:pt>
                <c:pt idx="2864">
                  <c:v>9.3366703260000004E-10</c:v>
                </c:pt>
                <c:pt idx="2865">
                  <c:v>9.3137209060000007E-10</c:v>
                </c:pt>
                <c:pt idx="2866">
                  <c:v>9.2803004170000001E-10</c:v>
                </c:pt>
                <c:pt idx="2867">
                  <c:v>9.2432161919999997E-10</c:v>
                </c:pt>
                <c:pt idx="2868">
                  <c:v>9.3618246489999995E-10</c:v>
                </c:pt>
                <c:pt idx="2869">
                  <c:v>9.3049495890000005E-10</c:v>
                </c:pt>
                <c:pt idx="2870">
                  <c:v>9.3182983549999994E-10</c:v>
                </c:pt>
                <c:pt idx="2871">
                  <c:v>9.3466578920000003E-10</c:v>
                </c:pt>
                <c:pt idx="2872">
                  <c:v>9.3247165539999995E-10</c:v>
                </c:pt>
                <c:pt idx="2873">
                  <c:v>9.2912016970000002E-10</c:v>
                </c:pt>
                <c:pt idx="2874">
                  <c:v>9.3361374189999991E-10</c:v>
                </c:pt>
                <c:pt idx="2875">
                  <c:v>9.3091329090000003E-10</c:v>
                </c:pt>
                <c:pt idx="2876">
                  <c:v>9.2666091470000002E-10</c:v>
                </c:pt>
                <c:pt idx="2877">
                  <c:v>9.3190832830000006E-10</c:v>
                </c:pt>
                <c:pt idx="2878">
                  <c:v>9.3086721659999996E-10</c:v>
                </c:pt>
                <c:pt idx="2879">
                  <c:v>9.2715263240000001E-10</c:v>
                </c:pt>
                <c:pt idx="2880">
                  <c:v>9.4017771349999999E-10</c:v>
                </c:pt>
                <c:pt idx="2881">
                  <c:v>9.340934691999999E-10</c:v>
                </c:pt>
                <c:pt idx="2882">
                  <c:v>9.2695456870000003E-10</c:v>
                </c:pt>
                <c:pt idx="2883">
                  <c:v>9.3332741540000002E-10</c:v>
                </c:pt>
                <c:pt idx="2884">
                  <c:v>9.3363872189999993E-10</c:v>
                </c:pt>
                <c:pt idx="2885">
                  <c:v>9.2477520090000002E-10</c:v>
                </c:pt>
                <c:pt idx="2886">
                  <c:v>9.2999735689999995E-10</c:v>
                </c:pt>
                <c:pt idx="2887">
                  <c:v>9.3280649869999998E-10</c:v>
                </c:pt>
                <c:pt idx="2888">
                  <c:v>9.3034130399999999E-10</c:v>
                </c:pt>
                <c:pt idx="2889">
                  <c:v>9.2205265639999995E-10</c:v>
                </c:pt>
                <c:pt idx="2890">
                  <c:v>9.3281626870000008E-10</c:v>
                </c:pt>
                <c:pt idx="2891">
                  <c:v>9.2688501319999999E-10</c:v>
                </c:pt>
                <c:pt idx="2892">
                  <c:v>9.3420082779999996E-10</c:v>
                </c:pt>
                <c:pt idx="2893">
                  <c:v>9.2528679160000004E-10</c:v>
                </c:pt>
                <c:pt idx="2894">
                  <c:v>9.2278895639999995E-10</c:v>
                </c:pt>
                <c:pt idx="2895">
                  <c:v>9.2415575189999998E-10</c:v>
                </c:pt>
                <c:pt idx="2896">
                  <c:v>9.3388674569999999E-10</c:v>
                </c:pt>
                <c:pt idx="2897">
                  <c:v>9.3829832789999994E-10</c:v>
                </c:pt>
                <c:pt idx="2898">
                  <c:v>9.2889429480000002E-10</c:v>
                </c:pt>
                <c:pt idx="2899">
                  <c:v>9.3814711550000006E-10</c:v>
                </c:pt>
                <c:pt idx="2900">
                  <c:v>9.2587149059999995E-10</c:v>
                </c:pt>
                <c:pt idx="2901">
                  <c:v>9.2841406779999998E-10</c:v>
                </c:pt>
                <c:pt idx="2902">
                  <c:v>9.2772584060000005E-10</c:v>
                </c:pt>
                <c:pt idx="2903">
                  <c:v>9.3811047820000003E-10</c:v>
                </c:pt>
                <c:pt idx="2904">
                  <c:v>9.3111818260000004E-10</c:v>
                </c:pt>
                <c:pt idx="2905">
                  <c:v>9.2858509769999999E-10</c:v>
                </c:pt>
                <c:pt idx="2906">
                  <c:v>9.370691999999999E-10</c:v>
                </c:pt>
                <c:pt idx="2907">
                  <c:v>9.3726915119999996E-10</c:v>
                </c:pt>
                <c:pt idx="2908">
                  <c:v>9.3369956209999992E-10</c:v>
                </c:pt>
                <c:pt idx="2909">
                  <c:v>9.3036456320000003E-10</c:v>
                </c:pt>
                <c:pt idx="2910">
                  <c:v>9.2967511469999999E-10</c:v>
                </c:pt>
                <c:pt idx="2911">
                  <c:v>9.3171181879999991E-10</c:v>
                </c:pt>
                <c:pt idx="2912">
                  <c:v>9.3037194619999996E-10</c:v>
                </c:pt>
                <c:pt idx="2913">
                  <c:v>9.3102825450000005E-10</c:v>
                </c:pt>
                <c:pt idx="2914">
                  <c:v>9.296340919E-10</c:v>
                </c:pt>
                <c:pt idx="2915">
                  <c:v>9.2757951320000001E-10</c:v>
                </c:pt>
                <c:pt idx="2916">
                  <c:v>9.3059693280000001E-10</c:v>
                </c:pt>
                <c:pt idx="2917">
                  <c:v>9.2575536129999997E-10</c:v>
                </c:pt>
                <c:pt idx="2918">
                  <c:v>9.3153140760000004E-10</c:v>
                </c:pt>
                <c:pt idx="2919">
                  <c:v>9.2514562680000003E-10</c:v>
                </c:pt>
                <c:pt idx="2920">
                  <c:v>9.3304908240000006E-10</c:v>
                </c:pt>
                <c:pt idx="2921">
                  <c:v>9.2900531710000002E-10</c:v>
                </c:pt>
                <c:pt idx="2922">
                  <c:v>9.2870511279999999E-10</c:v>
                </c:pt>
                <c:pt idx="2923">
                  <c:v>9.3381080650000009E-10</c:v>
                </c:pt>
                <c:pt idx="2924">
                  <c:v>9.3209806540000002E-10</c:v>
                </c:pt>
                <c:pt idx="2925">
                  <c:v>9.2895063859999996E-10</c:v>
                </c:pt>
                <c:pt idx="2926">
                  <c:v>9.3302421340000006E-10</c:v>
                </c:pt>
                <c:pt idx="2927">
                  <c:v>9.3147456410000005E-10</c:v>
                </c:pt>
                <c:pt idx="2928">
                  <c:v>9.2204138770000005E-10</c:v>
                </c:pt>
                <c:pt idx="2929">
                  <c:v>9.3284413529999997E-10</c:v>
                </c:pt>
                <c:pt idx="2930">
                  <c:v>9.2245633350000003E-10</c:v>
                </c:pt>
                <c:pt idx="2931">
                  <c:v>9.3190655190000003E-10</c:v>
                </c:pt>
                <c:pt idx="2932">
                  <c:v>9.2826429879999997E-10</c:v>
                </c:pt>
                <c:pt idx="2933">
                  <c:v>9.3053392770000003E-10</c:v>
                </c:pt>
                <c:pt idx="2934">
                  <c:v>9.2793972509999995E-10</c:v>
                </c:pt>
                <c:pt idx="2935">
                  <c:v>9.3104762789999997E-10</c:v>
                </c:pt>
                <c:pt idx="2936">
                  <c:v>9.326805993999999E-10</c:v>
                </c:pt>
                <c:pt idx="2937">
                  <c:v>9.2914181899999995E-10</c:v>
                </c:pt>
                <c:pt idx="2938">
                  <c:v>9.3804408690000005E-10</c:v>
                </c:pt>
                <c:pt idx="2939">
                  <c:v>9.2889351769999996E-10</c:v>
                </c:pt>
                <c:pt idx="2940">
                  <c:v>9.277993374E-10</c:v>
                </c:pt>
                <c:pt idx="2941">
                  <c:v>9.2925395160000004E-10</c:v>
                </c:pt>
                <c:pt idx="2942">
                  <c:v>9.2896984549999995E-10</c:v>
                </c:pt>
                <c:pt idx="2943">
                  <c:v>9.3050711579999997E-10</c:v>
                </c:pt>
                <c:pt idx="2944">
                  <c:v>9.3353880179999991E-10</c:v>
                </c:pt>
                <c:pt idx="2945">
                  <c:v>9.3295293709999993E-10</c:v>
                </c:pt>
                <c:pt idx="2946">
                  <c:v>9.3243079920000003E-10</c:v>
                </c:pt>
                <c:pt idx="2947">
                  <c:v>9.3381125049999996E-10</c:v>
                </c:pt>
                <c:pt idx="2948">
                  <c:v>9.3171992339999999E-10</c:v>
                </c:pt>
                <c:pt idx="2949">
                  <c:v>9.3493346400000008E-10</c:v>
                </c:pt>
                <c:pt idx="2950">
                  <c:v>9.3435159610000004E-10</c:v>
                </c:pt>
                <c:pt idx="2951">
                  <c:v>9.2927426859999995E-10</c:v>
                </c:pt>
                <c:pt idx="2952">
                  <c:v>9.3566299149999995E-10</c:v>
                </c:pt>
                <c:pt idx="2953">
                  <c:v>9.3842511540000003E-10</c:v>
                </c:pt>
                <c:pt idx="2954">
                  <c:v>9.3211394159999992E-10</c:v>
                </c:pt>
                <c:pt idx="2955">
                  <c:v>9.352302265999999E-10</c:v>
                </c:pt>
                <c:pt idx="2956">
                  <c:v>9.3919894079999993E-10</c:v>
                </c:pt>
                <c:pt idx="2957">
                  <c:v>9.3201768529999998E-10</c:v>
                </c:pt>
                <c:pt idx="2958">
                  <c:v>9.3316665510000002E-10</c:v>
                </c:pt>
                <c:pt idx="2959">
                  <c:v>9.3013702300000005E-10</c:v>
                </c:pt>
                <c:pt idx="2960">
                  <c:v>9.3427443559999993E-10</c:v>
                </c:pt>
                <c:pt idx="2961">
                  <c:v>9.331242445000001E-10</c:v>
                </c:pt>
                <c:pt idx="2962">
                  <c:v>9.3301644189999997E-10</c:v>
                </c:pt>
                <c:pt idx="2963">
                  <c:v>9.2785235049999995E-10</c:v>
                </c:pt>
                <c:pt idx="2964">
                  <c:v>9.3324348249999993E-10</c:v>
                </c:pt>
                <c:pt idx="2965">
                  <c:v>9.3738705689999997E-10</c:v>
                </c:pt>
                <c:pt idx="2966">
                  <c:v>9.302559834E-10</c:v>
                </c:pt>
                <c:pt idx="2967">
                  <c:v>9.3828833590000001E-10</c:v>
                </c:pt>
                <c:pt idx="2968">
                  <c:v>9.3773477870000008E-10</c:v>
                </c:pt>
                <c:pt idx="2969">
                  <c:v>9.385012767000001E-10</c:v>
                </c:pt>
                <c:pt idx="2970">
                  <c:v>9.3689545010000008E-10</c:v>
                </c:pt>
                <c:pt idx="2971">
                  <c:v>9.3287155780000007E-10</c:v>
                </c:pt>
                <c:pt idx="2972">
                  <c:v>9.269565671E-10</c:v>
                </c:pt>
                <c:pt idx="2973">
                  <c:v>9.3279628470000002E-10</c:v>
                </c:pt>
                <c:pt idx="2974">
                  <c:v>9.2974916650000004E-10</c:v>
                </c:pt>
                <c:pt idx="2975">
                  <c:v>9.3581420390000004E-10</c:v>
                </c:pt>
                <c:pt idx="2976">
                  <c:v>9.3395247089999991E-10</c:v>
                </c:pt>
                <c:pt idx="2977">
                  <c:v>9.297180803E-10</c:v>
                </c:pt>
                <c:pt idx="2978">
                  <c:v>9.2081320350000004E-10</c:v>
                </c:pt>
                <c:pt idx="2979">
                  <c:v>9.3018587280000004E-10</c:v>
                </c:pt>
                <c:pt idx="2980">
                  <c:v>9.3152463520000004E-10</c:v>
                </c:pt>
                <c:pt idx="2981">
                  <c:v>9.3590635240000003E-10</c:v>
                </c:pt>
                <c:pt idx="2982">
                  <c:v>9.3349628029999991E-10</c:v>
                </c:pt>
                <c:pt idx="2983">
                  <c:v>9.3478513820000008E-10</c:v>
                </c:pt>
                <c:pt idx="2984">
                  <c:v>9.3479202160000009E-10</c:v>
                </c:pt>
                <c:pt idx="2985">
                  <c:v>9.3677210430000009E-10</c:v>
                </c:pt>
                <c:pt idx="2986">
                  <c:v>9.319410798999999E-10</c:v>
                </c:pt>
                <c:pt idx="2987">
                  <c:v>9.3151875100000007E-10</c:v>
                </c:pt>
                <c:pt idx="2988">
                  <c:v>9.3546781430000002E-10</c:v>
                </c:pt>
                <c:pt idx="2989">
                  <c:v>9.2356794429999995E-10</c:v>
                </c:pt>
                <c:pt idx="2990">
                  <c:v>9.2755253480000002E-10</c:v>
                </c:pt>
                <c:pt idx="2991">
                  <c:v>9.2934843149999995E-10</c:v>
                </c:pt>
                <c:pt idx="2992">
                  <c:v>9.3243701649999999E-10</c:v>
                </c:pt>
                <c:pt idx="2993">
                  <c:v>9.3200358539999997E-10</c:v>
                </c:pt>
                <c:pt idx="2994">
                  <c:v>9.3431240519999998E-10</c:v>
                </c:pt>
                <c:pt idx="2995">
                  <c:v>9.3666074900000004E-10</c:v>
                </c:pt>
                <c:pt idx="2996">
                  <c:v>9.2562513209999998E-10</c:v>
                </c:pt>
                <c:pt idx="2997">
                  <c:v>9.2672686189999999E-10</c:v>
                </c:pt>
                <c:pt idx="2998">
                  <c:v>9.3418694999999991E-10</c:v>
                </c:pt>
                <c:pt idx="2999">
                  <c:v>9.2401047919999999E-10</c:v>
                </c:pt>
                <c:pt idx="3000">
                  <c:v>9.333012141E-10</c:v>
                </c:pt>
                <c:pt idx="3001">
                  <c:v>9.394516276000001E-10</c:v>
                </c:pt>
                <c:pt idx="3002">
                  <c:v>9.369928167E-10</c:v>
                </c:pt>
                <c:pt idx="3003">
                  <c:v>9.3851204590000002E-10</c:v>
                </c:pt>
                <c:pt idx="3004">
                  <c:v>9.2875462879999996E-10</c:v>
                </c:pt>
                <c:pt idx="3005">
                  <c:v>9.3611629560000001E-10</c:v>
                </c:pt>
                <c:pt idx="3006">
                  <c:v>9.2804824939999997E-10</c:v>
                </c:pt>
                <c:pt idx="3007">
                  <c:v>9.2688856590000002E-10</c:v>
                </c:pt>
                <c:pt idx="3008">
                  <c:v>9.350475949E-10</c:v>
                </c:pt>
                <c:pt idx="3009">
                  <c:v>9.2753188459999998E-10</c:v>
                </c:pt>
                <c:pt idx="3010">
                  <c:v>9.345143547999999E-10</c:v>
                </c:pt>
                <c:pt idx="3011">
                  <c:v>9.3724206169999992E-10</c:v>
                </c:pt>
                <c:pt idx="3012">
                  <c:v>9.2725599420000003E-10</c:v>
                </c:pt>
                <c:pt idx="3013">
                  <c:v>9.3825980320000007E-10</c:v>
                </c:pt>
                <c:pt idx="3014">
                  <c:v>9.3089724819999999E-10</c:v>
                </c:pt>
                <c:pt idx="3015">
                  <c:v>9.3434704420000008E-10</c:v>
                </c:pt>
                <c:pt idx="3016">
                  <c:v>9.3121865769999995E-10</c:v>
                </c:pt>
                <c:pt idx="3017">
                  <c:v>9.3070706700000003E-10</c:v>
                </c:pt>
                <c:pt idx="3018">
                  <c:v>9.3342100720000006E-10</c:v>
                </c:pt>
                <c:pt idx="3019">
                  <c:v>9.3499563650000009E-10</c:v>
                </c:pt>
                <c:pt idx="3020">
                  <c:v>9.39906375E-10</c:v>
                </c:pt>
                <c:pt idx="3021">
                  <c:v>9.3034246969999995E-10</c:v>
                </c:pt>
                <c:pt idx="3022">
                  <c:v>9.3721297389999995E-10</c:v>
                </c:pt>
                <c:pt idx="3023">
                  <c:v>9.3488461420000009E-10</c:v>
                </c:pt>
                <c:pt idx="3024">
                  <c:v>9.353664510000001E-10</c:v>
                </c:pt>
                <c:pt idx="3025">
                  <c:v>9.3331953279999998E-10</c:v>
                </c:pt>
                <c:pt idx="3026">
                  <c:v>9.2565843879999995E-10</c:v>
                </c:pt>
                <c:pt idx="3027">
                  <c:v>9.3566099310000009E-10</c:v>
                </c:pt>
                <c:pt idx="3028">
                  <c:v>9.3422047879999996E-10</c:v>
                </c:pt>
                <c:pt idx="3029">
                  <c:v>9.2762963980000001E-10</c:v>
                </c:pt>
                <c:pt idx="3030">
                  <c:v>9.3573127019999997E-10</c:v>
                </c:pt>
                <c:pt idx="3031">
                  <c:v>9.3712793080000001E-10</c:v>
                </c:pt>
                <c:pt idx="3032">
                  <c:v>9.3699714649999999E-10</c:v>
                </c:pt>
                <c:pt idx="3033">
                  <c:v>9.3812801970000001E-10</c:v>
                </c:pt>
                <c:pt idx="3034">
                  <c:v>9.3122626279999995E-10</c:v>
                </c:pt>
                <c:pt idx="3035">
                  <c:v>9.2878205129999995E-10</c:v>
                </c:pt>
                <c:pt idx="3036">
                  <c:v>9.2670071620000001E-10</c:v>
                </c:pt>
                <c:pt idx="3037">
                  <c:v>9.3158392109999997E-10</c:v>
                </c:pt>
                <c:pt idx="3038">
                  <c:v>9.3192908949999991E-10</c:v>
                </c:pt>
                <c:pt idx="3039">
                  <c:v>9.3214513889999991E-10</c:v>
                </c:pt>
                <c:pt idx="3040">
                  <c:v>9.3428664799999996E-10</c:v>
                </c:pt>
                <c:pt idx="3041">
                  <c:v>9.2909230310000002E-10</c:v>
                </c:pt>
                <c:pt idx="3042">
                  <c:v>9.3295360329999991E-10</c:v>
                </c:pt>
                <c:pt idx="3043">
                  <c:v>9.3300567270000004E-10</c:v>
                </c:pt>
                <c:pt idx="3044">
                  <c:v>9.2209678779999996E-10</c:v>
                </c:pt>
                <c:pt idx="3045">
                  <c:v>9.3261709470000001E-10</c:v>
                </c:pt>
                <c:pt idx="3046">
                  <c:v>9.3398855320000005E-10</c:v>
                </c:pt>
                <c:pt idx="3047">
                  <c:v>9.3801411079999993E-10</c:v>
                </c:pt>
                <c:pt idx="3048">
                  <c:v>9.3249707959999991E-10</c:v>
                </c:pt>
                <c:pt idx="3049">
                  <c:v>9.3351060219999996E-10</c:v>
                </c:pt>
                <c:pt idx="3050">
                  <c:v>9.3394614259999993E-10</c:v>
                </c:pt>
                <c:pt idx="3051">
                  <c:v>9.3619922930000008E-10</c:v>
                </c:pt>
                <c:pt idx="3052">
                  <c:v>9.3156282690000006E-10</c:v>
                </c:pt>
                <c:pt idx="3053">
                  <c:v>9.3526719699999992E-10</c:v>
                </c:pt>
                <c:pt idx="3054">
                  <c:v>9.3100949169999996E-10</c:v>
                </c:pt>
                <c:pt idx="3055">
                  <c:v>9.3405216889999996E-10</c:v>
                </c:pt>
                <c:pt idx="3056">
                  <c:v>9.3396945730000008E-10</c:v>
                </c:pt>
                <c:pt idx="3057">
                  <c:v>9.2901969449999998E-10</c:v>
                </c:pt>
                <c:pt idx="3058">
                  <c:v>9.3062468839999999E-10</c:v>
                </c:pt>
                <c:pt idx="3059">
                  <c:v>9.3315188909999996E-10</c:v>
                </c:pt>
                <c:pt idx="3060">
                  <c:v>9.3483432110000006E-10</c:v>
                </c:pt>
                <c:pt idx="3061">
                  <c:v>9.3049595809999998E-10</c:v>
                </c:pt>
                <c:pt idx="3062">
                  <c:v>9.3455654330000006E-10</c:v>
                </c:pt>
                <c:pt idx="3063">
                  <c:v>9.2686219809999997E-10</c:v>
                </c:pt>
                <c:pt idx="3064">
                  <c:v>9.3212015879999996E-10</c:v>
                </c:pt>
                <c:pt idx="3065">
                  <c:v>9.2688484669999997E-10</c:v>
                </c:pt>
                <c:pt idx="3066">
                  <c:v>9.3199659099999994E-10</c:v>
                </c:pt>
                <c:pt idx="3067">
                  <c:v>9.3659924260000008E-10</c:v>
                </c:pt>
                <c:pt idx="3068">
                  <c:v>9.3213892159999994E-10</c:v>
                </c:pt>
                <c:pt idx="3069">
                  <c:v>9.2971774720000001E-10</c:v>
                </c:pt>
                <c:pt idx="3070">
                  <c:v>9.3603991219999997E-10</c:v>
                </c:pt>
                <c:pt idx="3071">
                  <c:v>9.2971441659999996E-10</c:v>
                </c:pt>
                <c:pt idx="3072">
                  <c:v>9.3036522929999997E-10</c:v>
                </c:pt>
                <c:pt idx="3073">
                  <c:v>9.3233809560000001E-10</c:v>
                </c:pt>
                <c:pt idx="3074">
                  <c:v>9.3577279260000008E-10</c:v>
                </c:pt>
                <c:pt idx="3075">
                  <c:v>9.3560248439999995E-10</c:v>
                </c:pt>
                <c:pt idx="3076">
                  <c:v>9.3122709540000002E-10</c:v>
                </c:pt>
                <c:pt idx="3077">
                  <c:v>9.3480501119999991E-10</c:v>
                </c:pt>
                <c:pt idx="3078">
                  <c:v>9.333230854999999E-10</c:v>
                </c:pt>
                <c:pt idx="3079">
                  <c:v>9.3477681150000003E-10</c:v>
                </c:pt>
                <c:pt idx="3080">
                  <c:v>9.3069768560000004E-10</c:v>
                </c:pt>
                <c:pt idx="3081">
                  <c:v>9.2585678010000001E-10</c:v>
                </c:pt>
                <c:pt idx="3082">
                  <c:v>9.3445129410000009E-10</c:v>
                </c:pt>
                <c:pt idx="3083">
                  <c:v>9.3592000820000003E-10</c:v>
                </c:pt>
                <c:pt idx="3084">
                  <c:v>9.3135621439999996E-10</c:v>
                </c:pt>
                <c:pt idx="3085">
                  <c:v>9.3448881970000006E-10</c:v>
                </c:pt>
                <c:pt idx="3086">
                  <c:v>9.350789032E-10</c:v>
                </c:pt>
                <c:pt idx="3087">
                  <c:v>9.3847629670000008E-10</c:v>
                </c:pt>
                <c:pt idx="3088">
                  <c:v>9.3668084399999991E-10</c:v>
                </c:pt>
                <c:pt idx="3089">
                  <c:v>9.3822449809999992E-10</c:v>
                </c:pt>
                <c:pt idx="3090">
                  <c:v>9.3144292279999999E-10</c:v>
                </c:pt>
                <c:pt idx="3091">
                  <c:v>9.3155383409999997E-10</c:v>
                </c:pt>
                <c:pt idx="3092">
                  <c:v>9.3422769520000003E-10</c:v>
                </c:pt>
                <c:pt idx="3093">
                  <c:v>9.3480689859999996E-10</c:v>
                </c:pt>
                <c:pt idx="3094">
                  <c:v>9.3522911640000006E-10</c:v>
                </c:pt>
                <c:pt idx="3095">
                  <c:v>9.3584973100000001E-10</c:v>
                </c:pt>
                <c:pt idx="3096">
                  <c:v>9.3805474500000003E-10</c:v>
                </c:pt>
                <c:pt idx="3097">
                  <c:v>9.3652674499999995E-10</c:v>
                </c:pt>
                <c:pt idx="3098">
                  <c:v>9.3226237839999995E-10</c:v>
                </c:pt>
                <c:pt idx="3099">
                  <c:v>9.3694429990000007E-10</c:v>
                </c:pt>
                <c:pt idx="3100">
                  <c:v>9.3559648919999996E-10</c:v>
                </c:pt>
                <c:pt idx="3101">
                  <c:v>9.371964316E-10</c:v>
                </c:pt>
                <c:pt idx="3102">
                  <c:v>9.3797170029999994E-10</c:v>
                </c:pt>
                <c:pt idx="3103">
                  <c:v>9.3287966239999995E-10</c:v>
                </c:pt>
                <c:pt idx="3104">
                  <c:v>9.3507201979999999E-10</c:v>
                </c:pt>
                <c:pt idx="3105">
                  <c:v>9.3661256530000009E-10</c:v>
                </c:pt>
                <c:pt idx="3106">
                  <c:v>9.3517471539999994E-10</c:v>
                </c:pt>
                <c:pt idx="3107">
                  <c:v>9.2858809529999999E-10</c:v>
                </c:pt>
                <c:pt idx="3108">
                  <c:v>9.317460137E-10</c:v>
                </c:pt>
                <c:pt idx="3109">
                  <c:v>9.3011498499999998E-10</c:v>
                </c:pt>
                <c:pt idx="3110">
                  <c:v>9.3712015929999991E-10</c:v>
                </c:pt>
                <c:pt idx="3111">
                  <c:v>9.3693841570000009E-10</c:v>
                </c:pt>
                <c:pt idx="3112">
                  <c:v>9.359957254000001E-10</c:v>
                </c:pt>
                <c:pt idx="3113">
                  <c:v>9.3531204999999998E-10</c:v>
                </c:pt>
                <c:pt idx="3114">
                  <c:v>9.2752061589999998E-10</c:v>
                </c:pt>
                <c:pt idx="3115">
                  <c:v>9.319217620000001E-10</c:v>
                </c:pt>
                <c:pt idx="3116">
                  <c:v>9.376303067000001E-10</c:v>
                </c:pt>
                <c:pt idx="3117">
                  <c:v>9.2931357050000002E-10</c:v>
                </c:pt>
                <c:pt idx="3118">
                  <c:v>9.3458552010000001E-10</c:v>
                </c:pt>
                <c:pt idx="3119">
                  <c:v>9.3120317010000004E-10</c:v>
                </c:pt>
                <c:pt idx="3120">
                  <c:v>9.3492824589999994E-10</c:v>
                </c:pt>
                <c:pt idx="3121">
                  <c:v>9.3553442769999997E-10</c:v>
                </c:pt>
                <c:pt idx="3122">
                  <c:v>9.3329732830000009E-10</c:v>
                </c:pt>
                <c:pt idx="3123">
                  <c:v>9.3371288479999993E-10</c:v>
                </c:pt>
                <c:pt idx="3124">
                  <c:v>9.396989852999999E-10</c:v>
                </c:pt>
                <c:pt idx="3125">
                  <c:v>9.266818424E-10</c:v>
                </c:pt>
                <c:pt idx="3126">
                  <c:v>9.3343788250000006E-10</c:v>
                </c:pt>
                <c:pt idx="3127">
                  <c:v>9.319346405999999E-10</c:v>
                </c:pt>
                <c:pt idx="3128">
                  <c:v>9.2709262490000003E-10</c:v>
                </c:pt>
                <c:pt idx="3129">
                  <c:v>9.3306551369999999E-10</c:v>
                </c:pt>
                <c:pt idx="3130">
                  <c:v>9.3269514329999999E-10</c:v>
                </c:pt>
                <c:pt idx="3131">
                  <c:v>9.3443264240000005E-10</c:v>
                </c:pt>
                <c:pt idx="3132">
                  <c:v>9.3508167880000007E-10</c:v>
                </c:pt>
                <c:pt idx="3133">
                  <c:v>9.3425689409999995E-10</c:v>
                </c:pt>
                <c:pt idx="3134">
                  <c:v>9.3115737339999996E-10</c:v>
                </c:pt>
                <c:pt idx="3135">
                  <c:v>9.300074599E-10</c:v>
                </c:pt>
                <c:pt idx="3136">
                  <c:v>9.3363916599999994E-10</c:v>
                </c:pt>
                <c:pt idx="3137">
                  <c:v>9.3765017969999993E-10</c:v>
                </c:pt>
                <c:pt idx="3138">
                  <c:v>9.3618690580000009E-10</c:v>
                </c:pt>
                <c:pt idx="3139">
                  <c:v>9.3069435490000005E-10</c:v>
                </c:pt>
                <c:pt idx="3140">
                  <c:v>9.2994628660000003E-10</c:v>
                </c:pt>
                <c:pt idx="3141">
                  <c:v>9.3041341300000002E-10</c:v>
                </c:pt>
                <c:pt idx="3142">
                  <c:v>9.3030072530000001E-10</c:v>
                </c:pt>
                <c:pt idx="3143">
                  <c:v>9.3418617290000006E-10</c:v>
                </c:pt>
                <c:pt idx="3144">
                  <c:v>9.3574048510000004E-10</c:v>
                </c:pt>
                <c:pt idx="3145">
                  <c:v>9.3419727510000004E-10</c:v>
                </c:pt>
                <c:pt idx="3146">
                  <c:v>9.3223795349999995E-10</c:v>
                </c:pt>
                <c:pt idx="3147">
                  <c:v>9.3183971650000005E-10</c:v>
                </c:pt>
                <c:pt idx="3148">
                  <c:v>9.3665319940000005E-10</c:v>
                </c:pt>
                <c:pt idx="3149">
                  <c:v>9.3402152679999993E-10</c:v>
                </c:pt>
                <c:pt idx="3150">
                  <c:v>9.3488150550000004E-10</c:v>
                </c:pt>
                <c:pt idx="3151">
                  <c:v>9.3272101150000003E-10</c:v>
                </c:pt>
                <c:pt idx="3152">
                  <c:v>9.3838536939999995E-10</c:v>
                </c:pt>
                <c:pt idx="3153">
                  <c:v>9.3302465750000007E-10</c:v>
                </c:pt>
                <c:pt idx="3154">
                  <c:v>9.3508067960000003E-10</c:v>
                </c:pt>
                <c:pt idx="3155">
                  <c:v>9.3488017329999995E-10</c:v>
                </c:pt>
                <c:pt idx="3156">
                  <c:v>9.3762408950000007E-10</c:v>
                </c:pt>
                <c:pt idx="3157">
                  <c:v>9.3429763930000006E-10</c:v>
                </c:pt>
                <c:pt idx="3158">
                  <c:v>9.3343033300000001E-10</c:v>
                </c:pt>
                <c:pt idx="3159">
                  <c:v>9.3529040070000005E-10</c:v>
                </c:pt>
                <c:pt idx="3160">
                  <c:v>9.2831475840000003E-10</c:v>
                </c:pt>
                <c:pt idx="3161">
                  <c:v>9.3266039340000001E-10</c:v>
                </c:pt>
                <c:pt idx="3162">
                  <c:v>9.3290419829999996E-10</c:v>
                </c:pt>
                <c:pt idx="3163">
                  <c:v>9.3094221219999997E-10</c:v>
                </c:pt>
                <c:pt idx="3164">
                  <c:v>9.3218599510000004E-10</c:v>
                </c:pt>
                <c:pt idx="3165">
                  <c:v>9.3786889369999998E-10</c:v>
                </c:pt>
                <c:pt idx="3166">
                  <c:v>9.3890539789999998E-10</c:v>
                </c:pt>
                <c:pt idx="3167">
                  <c:v>9.3065910530000002E-10</c:v>
                </c:pt>
                <c:pt idx="3168">
                  <c:v>9.3606655760000001E-10</c:v>
                </c:pt>
                <c:pt idx="3169">
                  <c:v>9.3100333000000004E-10</c:v>
                </c:pt>
                <c:pt idx="3170">
                  <c:v>9.2867963319999995E-10</c:v>
                </c:pt>
                <c:pt idx="3171">
                  <c:v>9.357428166000001E-10</c:v>
                </c:pt>
                <c:pt idx="3172">
                  <c:v>9.3260510430000002E-10</c:v>
                </c:pt>
                <c:pt idx="3173">
                  <c:v>9.3693353080000008E-10</c:v>
                </c:pt>
                <c:pt idx="3174">
                  <c:v>9.2798596580000001E-10</c:v>
                </c:pt>
                <c:pt idx="3175">
                  <c:v>9.3335772440000006E-10</c:v>
                </c:pt>
                <c:pt idx="3176">
                  <c:v>9.3669327849999991E-10</c:v>
                </c:pt>
                <c:pt idx="3177">
                  <c:v>9.2807639350000002E-10</c:v>
                </c:pt>
                <c:pt idx="3178">
                  <c:v>9.3616858709999991E-10</c:v>
                </c:pt>
                <c:pt idx="3179">
                  <c:v>9.3233676329999999E-10</c:v>
                </c:pt>
                <c:pt idx="3180">
                  <c:v>9.2539526040000005E-10</c:v>
                </c:pt>
                <c:pt idx="3181">
                  <c:v>9.2118113139999997E-10</c:v>
                </c:pt>
                <c:pt idx="3182">
                  <c:v>9.2185564740000002E-10</c:v>
                </c:pt>
                <c:pt idx="3183">
                  <c:v>9.2885421579999999E-10</c:v>
                </c:pt>
                <c:pt idx="3184">
                  <c:v>9.3315766229999992E-10</c:v>
                </c:pt>
                <c:pt idx="3185">
                  <c:v>9.3337593210000003E-10</c:v>
                </c:pt>
                <c:pt idx="3186">
                  <c:v>9.3456986589999994E-10</c:v>
                </c:pt>
                <c:pt idx="3187">
                  <c:v>9.286031943E-10</c:v>
                </c:pt>
                <c:pt idx="3188">
                  <c:v>9.3211505179999998E-10</c:v>
                </c:pt>
                <c:pt idx="3189">
                  <c:v>9.2825669369999997E-10</c:v>
                </c:pt>
                <c:pt idx="3190">
                  <c:v>9.3106189419999998E-10</c:v>
                </c:pt>
                <c:pt idx="3191">
                  <c:v>9.3885077490000002E-10</c:v>
                </c:pt>
                <c:pt idx="3192">
                  <c:v>9.3017626929999998E-10</c:v>
                </c:pt>
                <c:pt idx="3193">
                  <c:v>9.3923580019999993E-10</c:v>
                </c:pt>
                <c:pt idx="3194">
                  <c:v>9.2959828720000005E-10</c:v>
                </c:pt>
                <c:pt idx="3195">
                  <c:v>9.3898466779999996E-10</c:v>
                </c:pt>
                <c:pt idx="3196">
                  <c:v>9.3092644699999998E-10</c:v>
                </c:pt>
                <c:pt idx="3197">
                  <c:v>9.254216282E-10</c:v>
                </c:pt>
                <c:pt idx="3198">
                  <c:v>9.3566043800000006E-10</c:v>
                </c:pt>
                <c:pt idx="3199">
                  <c:v>9.3290031259999998E-10</c:v>
                </c:pt>
                <c:pt idx="3200">
                  <c:v>9.322574934E-10</c:v>
                </c:pt>
                <c:pt idx="3201">
                  <c:v>9.3017749059999998E-10</c:v>
                </c:pt>
                <c:pt idx="3202">
                  <c:v>9.4031571420000008E-10</c:v>
                </c:pt>
                <c:pt idx="3203">
                  <c:v>9.3268026640000005E-10</c:v>
                </c:pt>
                <c:pt idx="3204">
                  <c:v>9.2145119309999995E-10</c:v>
                </c:pt>
                <c:pt idx="3205">
                  <c:v>9.3468255359999995E-10</c:v>
                </c:pt>
                <c:pt idx="3206">
                  <c:v>9.3167085159999996E-10</c:v>
                </c:pt>
                <c:pt idx="3207">
                  <c:v>9.3785801350000004E-10</c:v>
                </c:pt>
                <c:pt idx="3208">
                  <c:v>9.2699198319999995E-10</c:v>
                </c:pt>
                <c:pt idx="3209">
                  <c:v>9.2991797599999995E-10</c:v>
                </c:pt>
                <c:pt idx="3210">
                  <c:v>9.3008589720000001E-10</c:v>
                </c:pt>
                <c:pt idx="3211">
                  <c:v>9.259120692E-10</c:v>
                </c:pt>
                <c:pt idx="3212">
                  <c:v>9.2955804169999998E-10</c:v>
                </c:pt>
                <c:pt idx="3213">
                  <c:v>9.2872531890000002E-10</c:v>
                </c:pt>
                <c:pt idx="3214">
                  <c:v>9.3564611610000001E-10</c:v>
                </c:pt>
                <c:pt idx="3215">
                  <c:v>9.3360508210000007E-10</c:v>
                </c:pt>
                <c:pt idx="3216">
                  <c:v>9.362370878999999E-10</c:v>
                </c:pt>
                <c:pt idx="3217">
                  <c:v>9.365577202999999E-10</c:v>
                </c:pt>
                <c:pt idx="3218">
                  <c:v>9.3661578490000002E-10</c:v>
                </c:pt>
                <c:pt idx="3219">
                  <c:v>9.3731122859999996E-10</c:v>
                </c:pt>
                <c:pt idx="3220">
                  <c:v>9.3319563189999997E-10</c:v>
                </c:pt>
                <c:pt idx="3221">
                  <c:v>9.2817237230000001E-10</c:v>
                </c:pt>
                <c:pt idx="3222">
                  <c:v>9.3303675900000001E-10</c:v>
                </c:pt>
                <c:pt idx="3223">
                  <c:v>9.31857036E-10</c:v>
                </c:pt>
                <c:pt idx="3224">
                  <c:v>9.3823770969999999E-10</c:v>
                </c:pt>
                <c:pt idx="3225">
                  <c:v>9.336900142E-10</c:v>
                </c:pt>
                <c:pt idx="3226">
                  <c:v>9.393278376999999E-10</c:v>
                </c:pt>
                <c:pt idx="3227">
                  <c:v>9.309650273E-10</c:v>
                </c:pt>
                <c:pt idx="3228">
                  <c:v>9.3325103199999998E-10</c:v>
                </c:pt>
                <c:pt idx="3229">
                  <c:v>9.3866658890000006E-10</c:v>
                </c:pt>
                <c:pt idx="3230">
                  <c:v>9.3294727499999993E-10</c:v>
                </c:pt>
                <c:pt idx="3231">
                  <c:v>9.3303942349999992E-10</c:v>
                </c:pt>
                <c:pt idx="3232">
                  <c:v>9.3479535220000004E-10</c:v>
                </c:pt>
                <c:pt idx="3233">
                  <c:v>9.3645591280000003E-10</c:v>
                </c:pt>
                <c:pt idx="3234">
                  <c:v>9.3242613630000005E-10</c:v>
                </c:pt>
                <c:pt idx="3235">
                  <c:v>9.3522989349999991E-10</c:v>
                </c:pt>
                <c:pt idx="3236">
                  <c:v>9.3642849029999994E-10</c:v>
                </c:pt>
                <c:pt idx="3237">
                  <c:v>9.3435226220000008E-10</c:v>
                </c:pt>
                <c:pt idx="3238">
                  <c:v>9.3836960420000006E-10</c:v>
                </c:pt>
                <c:pt idx="3239">
                  <c:v>9.332917772000001E-10</c:v>
                </c:pt>
                <c:pt idx="3240">
                  <c:v>9.4094521059999991E-10</c:v>
                </c:pt>
                <c:pt idx="3241">
                  <c:v>9.3369845190000007E-10</c:v>
                </c:pt>
                <c:pt idx="3242">
                  <c:v>9.3149821189999998E-10</c:v>
                </c:pt>
                <c:pt idx="3243">
                  <c:v>9.3441265839999999E-10</c:v>
                </c:pt>
                <c:pt idx="3244">
                  <c:v>9.3313556880000005E-10</c:v>
                </c:pt>
                <c:pt idx="3245">
                  <c:v>9.2612745249999996E-10</c:v>
                </c:pt>
                <c:pt idx="3246">
                  <c:v>9.3203167410000004E-10</c:v>
                </c:pt>
                <c:pt idx="3247">
                  <c:v>9.3779239929999992E-10</c:v>
                </c:pt>
                <c:pt idx="3248">
                  <c:v>9.2920043880000004E-10</c:v>
                </c:pt>
                <c:pt idx="3249">
                  <c:v>9.2260488140000001E-10</c:v>
                </c:pt>
                <c:pt idx="3250">
                  <c:v>9.3642948949999997E-10</c:v>
                </c:pt>
                <c:pt idx="3251">
                  <c:v>9.3135099630000003E-10</c:v>
                </c:pt>
                <c:pt idx="3252">
                  <c:v>9.330298756E-10</c:v>
                </c:pt>
                <c:pt idx="3253">
                  <c:v>9.3530416739999993E-10</c:v>
                </c:pt>
                <c:pt idx="3254">
                  <c:v>9.3717844600000001E-10</c:v>
                </c:pt>
                <c:pt idx="3255">
                  <c:v>9.3406293810000009E-10</c:v>
                </c:pt>
                <c:pt idx="3256">
                  <c:v>9.3062152429999997E-10</c:v>
                </c:pt>
                <c:pt idx="3257">
                  <c:v>9.3435603699999997E-10</c:v>
                </c:pt>
                <c:pt idx="3258">
                  <c:v>9.2944035800000001E-10</c:v>
                </c:pt>
                <c:pt idx="3259">
                  <c:v>9.3085045229999998E-10</c:v>
                </c:pt>
                <c:pt idx="3260">
                  <c:v>9.3148777580000005E-10</c:v>
                </c:pt>
                <c:pt idx="3261">
                  <c:v>9.3393448529999992E-10</c:v>
                </c:pt>
                <c:pt idx="3262">
                  <c:v>9.3366980809999997E-10</c:v>
                </c:pt>
                <c:pt idx="3263">
                  <c:v>9.3105773090000002E-10</c:v>
                </c:pt>
                <c:pt idx="3264">
                  <c:v>9.3993623999999996E-10</c:v>
                </c:pt>
                <c:pt idx="3265">
                  <c:v>9.3712715369999994E-10</c:v>
                </c:pt>
                <c:pt idx="3266">
                  <c:v>9.3851981739999991E-10</c:v>
                </c:pt>
                <c:pt idx="3267">
                  <c:v>9.3956031840000004E-10</c:v>
                </c:pt>
                <c:pt idx="3268">
                  <c:v>9.3106605759999997E-10</c:v>
                </c:pt>
                <c:pt idx="3269">
                  <c:v>9.2894830720000004E-10</c:v>
                </c:pt>
                <c:pt idx="3270">
                  <c:v>9.3046192970000002E-10</c:v>
                </c:pt>
                <c:pt idx="3271">
                  <c:v>9.3188967650000009E-10</c:v>
                </c:pt>
                <c:pt idx="3272">
                  <c:v>9.3082513919999997E-10</c:v>
                </c:pt>
                <c:pt idx="3273">
                  <c:v>9.3549523679999991E-10</c:v>
                </c:pt>
                <c:pt idx="3274">
                  <c:v>9.3642538170000002E-10</c:v>
                </c:pt>
                <c:pt idx="3275">
                  <c:v>9.3267260580000005E-10</c:v>
                </c:pt>
                <c:pt idx="3276">
                  <c:v>9.3097801690000003E-10</c:v>
                </c:pt>
                <c:pt idx="3277">
                  <c:v>9.3350427389999997E-10</c:v>
                </c:pt>
                <c:pt idx="3278">
                  <c:v>9.3302587880000007E-10</c:v>
                </c:pt>
                <c:pt idx="3279">
                  <c:v>9.2792484809999998E-10</c:v>
                </c:pt>
                <c:pt idx="3280">
                  <c:v>9.3035096290000003E-10</c:v>
                </c:pt>
                <c:pt idx="3281">
                  <c:v>9.3039637109999995E-10</c:v>
                </c:pt>
                <c:pt idx="3282">
                  <c:v>9.2930396709999999E-10</c:v>
                </c:pt>
                <c:pt idx="3283">
                  <c:v>9.3680063709999997E-10</c:v>
                </c:pt>
                <c:pt idx="3284">
                  <c:v>9.3396879120000003E-10</c:v>
                </c:pt>
                <c:pt idx="3285">
                  <c:v>9.3057628270000001E-10</c:v>
                </c:pt>
                <c:pt idx="3286">
                  <c:v>9.356923014000001E-10</c:v>
                </c:pt>
                <c:pt idx="3287">
                  <c:v>9.3883711919999995E-10</c:v>
                </c:pt>
                <c:pt idx="3288">
                  <c:v>9.320448856999999E-10</c:v>
                </c:pt>
                <c:pt idx="3289">
                  <c:v>9.3345875469999993E-10</c:v>
                </c:pt>
                <c:pt idx="3290">
                  <c:v>9.3174146180000004E-10</c:v>
                </c:pt>
                <c:pt idx="3291">
                  <c:v>9.2628094079999995E-10</c:v>
                </c:pt>
                <c:pt idx="3292">
                  <c:v>9.3675023289999999E-10</c:v>
                </c:pt>
                <c:pt idx="3293">
                  <c:v>9.33788602E-10</c:v>
                </c:pt>
                <c:pt idx="3294">
                  <c:v>9.3454033399999996E-10</c:v>
                </c:pt>
                <c:pt idx="3295">
                  <c:v>9.3224516990000002E-10</c:v>
                </c:pt>
                <c:pt idx="3296">
                  <c:v>9.359979458E-10</c:v>
                </c:pt>
                <c:pt idx="3297">
                  <c:v>9.3663554690000005E-10</c:v>
                </c:pt>
                <c:pt idx="3298">
                  <c:v>9.3537610990000004E-10</c:v>
                </c:pt>
                <c:pt idx="3299">
                  <c:v>9.3384999730000001E-10</c:v>
                </c:pt>
                <c:pt idx="3300">
                  <c:v>9.3630103670000001E-10</c:v>
                </c:pt>
                <c:pt idx="3301">
                  <c:v>9.3601748570000005E-10</c:v>
                </c:pt>
                <c:pt idx="3302">
                  <c:v>9.330192174000001E-10</c:v>
                </c:pt>
                <c:pt idx="3303">
                  <c:v>9.4078411730000005E-10</c:v>
                </c:pt>
                <c:pt idx="3304">
                  <c:v>9.3091034880000004E-10</c:v>
                </c:pt>
                <c:pt idx="3305">
                  <c:v>9.3110041899999999E-10</c:v>
                </c:pt>
                <c:pt idx="3306">
                  <c:v>9.3019536519999995E-10</c:v>
                </c:pt>
                <c:pt idx="3307">
                  <c:v>9.3534002770000004E-10</c:v>
                </c:pt>
                <c:pt idx="3308">
                  <c:v>9.3202323639999997E-10</c:v>
                </c:pt>
                <c:pt idx="3309">
                  <c:v>9.3156871110000004E-10</c:v>
                </c:pt>
                <c:pt idx="3310">
                  <c:v>9.3241148139999995E-10</c:v>
                </c:pt>
                <c:pt idx="3311">
                  <c:v>9.3394969539999999E-10</c:v>
                </c:pt>
                <c:pt idx="3312">
                  <c:v>9.3798979689999995E-10</c:v>
                </c:pt>
                <c:pt idx="3313">
                  <c:v>9.3260354990000003E-10</c:v>
                </c:pt>
                <c:pt idx="3314">
                  <c:v>9.3119328910000003E-10</c:v>
                </c:pt>
                <c:pt idx="3315">
                  <c:v>9.3057012099999998E-10</c:v>
                </c:pt>
                <c:pt idx="3316">
                  <c:v>9.2791835329999996E-10</c:v>
                </c:pt>
                <c:pt idx="3317">
                  <c:v>9.3689433990000002E-10</c:v>
                </c:pt>
                <c:pt idx="3318">
                  <c:v>9.417239211000001E-10</c:v>
                </c:pt>
                <c:pt idx="3319">
                  <c:v>9.3985308419999993E-10</c:v>
                </c:pt>
                <c:pt idx="3320">
                  <c:v>9.3068841519999996E-10</c:v>
                </c:pt>
                <c:pt idx="3321">
                  <c:v>9.3677066100000005E-10</c:v>
                </c:pt>
                <c:pt idx="3322">
                  <c:v>9.3253638140000006E-10</c:v>
                </c:pt>
                <c:pt idx="3323">
                  <c:v>9.3156560239999999E-10</c:v>
                </c:pt>
                <c:pt idx="3324">
                  <c:v>9.298822268E-10</c:v>
                </c:pt>
                <c:pt idx="3325">
                  <c:v>9.3169238990000008E-10</c:v>
                </c:pt>
                <c:pt idx="3326">
                  <c:v>9.3089030929999997E-10</c:v>
                </c:pt>
                <c:pt idx="3327">
                  <c:v>9.3628671479999996E-10</c:v>
                </c:pt>
                <c:pt idx="3328">
                  <c:v>9.3149377100000004E-10</c:v>
                </c:pt>
                <c:pt idx="3329">
                  <c:v>9.3528407240000006E-10</c:v>
                </c:pt>
                <c:pt idx="3330">
                  <c:v>9.2674457000000004E-10</c:v>
                </c:pt>
                <c:pt idx="3331">
                  <c:v>9.3261121050000003E-10</c:v>
                </c:pt>
                <c:pt idx="3332">
                  <c:v>9.3745011750000006E-10</c:v>
                </c:pt>
                <c:pt idx="3333">
                  <c:v>9.2763829950000002E-10</c:v>
                </c:pt>
                <c:pt idx="3334">
                  <c:v>9.3039753680000001E-10</c:v>
                </c:pt>
                <c:pt idx="3335">
                  <c:v>9.316718508E-10</c:v>
                </c:pt>
                <c:pt idx="3336">
                  <c:v>9.3212892960000002E-10</c:v>
                </c:pt>
                <c:pt idx="3337">
                  <c:v>9.3578733649999997E-10</c:v>
                </c:pt>
                <c:pt idx="3338">
                  <c:v>9.3201624199999994E-10</c:v>
                </c:pt>
                <c:pt idx="3339">
                  <c:v>9.3130653189999997E-10</c:v>
                </c:pt>
                <c:pt idx="3340">
                  <c:v>9.3033003519999995E-10</c:v>
                </c:pt>
                <c:pt idx="3341">
                  <c:v>9.2450258560000001E-10</c:v>
                </c:pt>
                <c:pt idx="3342">
                  <c:v>9.3646645989999999E-10</c:v>
                </c:pt>
                <c:pt idx="3343">
                  <c:v>9.2830826360000002E-10</c:v>
                </c:pt>
                <c:pt idx="3344">
                  <c:v>9.3728280690000003E-10</c:v>
                </c:pt>
                <c:pt idx="3345">
                  <c:v>9.324648831000001E-10</c:v>
                </c:pt>
                <c:pt idx="3346">
                  <c:v>9.3412078069999998E-10</c:v>
                </c:pt>
                <c:pt idx="3347">
                  <c:v>9.3718155459999992E-10</c:v>
                </c:pt>
                <c:pt idx="3348">
                  <c:v>9.3508689680000007E-10</c:v>
                </c:pt>
                <c:pt idx="3349">
                  <c:v>9.3571950189999995E-10</c:v>
                </c:pt>
                <c:pt idx="3350">
                  <c:v>9.3756158390000007E-10</c:v>
                </c:pt>
                <c:pt idx="3351">
                  <c:v>9.3945395909999995E-10</c:v>
                </c:pt>
                <c:pt idx="3352">
                  <c:v>9.3980112580000002E-10</c:v>
                </c:pt>
                <c:pt idx="3353">
                  <c:v>9.2356439160000003E-10</c:v>
                </c:pt>
                <c:pt idx="3354">
                  <c:v>9.3497243279999996E-10</c:v>
                </c:pt>
                <c:pt idx="3355">
                  <c:v>9.3123847519999998E-10</c:v>
                </c:pt>
                <c:pt idx="3356">
                  <c:v>9.362615127999999E-10</c:v>
                </c:pt>
                <c:pt idx="3357">
                  <c:v>9.3655838639999994E-10</c:v>
                </c:pt>
                <c:pt idx="3358">
                  <c:v>9.3925278670000002E-10</c:v>
                </c:pt>
                <c:pt idx="3359">
                  <c:v>9.324807593E-10</c:v>
                </c:pt>
                <c:pt idx="3360">
                  <c:v>9.3555307949999994E-10</c:v>
                </c:pt>
                <c:pt idx="3361">
                  <c:v>9.304738091E-10</c:v>
                </c:pt>
                <c:pt idx="3362">
                  <c:v>9.3409213700000001E-10</c:v>
                </c:pt>
                <c:pt idx="3363">
                  <c:v>9.3075025459999998E-10</c:v>
                </c:pt>
                <c:pt idx="3364">
                  <c:v>9.3018998059999999E-10</c:v>
                </c:pt>
                <c:pt idx="3365">
                  <c:v>9.3095414709999996E-10</c:v>
                </c:pt>
                <c:pt idx="3366">
                  <c:v>9.3700935899999995E-10</c:v>
                </c:pt>
                <c:pt idx="3367">
                  <c:v>9.3057378470000003E-10</c:v>
                </c:pt>
                <c:pt idx="3368">
                  <c:v>9.3399721289999996E-10</c:v>
                </c:pt>
                <c:pt idx="3369">
                  <c:v>9.3392871209999996E-10</c:v>
                </c:pt>
                <c:pt idx="3370">
                  <c:v>9.3408791809999991E-10</c:v>
                </c:pt>
                <c:pt idx="3371">
                  <c:v>9.3604091140000001E-10</c:v>
                </c:pt>
                <c:pt idx="3372">
                  <c:v>9.2557683740000001E-10</c:v>
                </c:pt>
                <c:pt idx="3373">
                  <c:v>9.3366370189999995E-10</c:v>
                </c:pt>
                <c:pt idx="3374">
                  <c:v>9.3574559210000002E-10</c:v>
                </c:pt>
                <c:pt idx="3375">
                  <c:v>9.355080043999999E-10</c:v>
                </c:pt>
                <c:pt idx="3376">
                  <c:v>9.3035706919999998E-10</c:v>
                </c:pt>
                <c:pt idx="3377">
                  <c:v>9.2210561410000003E-10</c:v>
                </c:pt>
                <c:pt idx="3378">
                  <c:v>9.3569452189999993E-10</c:v>
                </c:pt>
                <c:pt idx="3379">
                  <c:v>9.2967156199999996E-10</c:v>
                </c:pt>
                <c:pt idx="3380">
                  <c:v>9.3645380339999995E-10</c:v>
                </c:pt>
                <c:pt idx="3381">
                  <c:v>9.3957797099999997E-10</c:v>
                </c:pt>
                <c:pt idx="3382">
                  <c:v>9.337758344E-10</c:v>
                </c:pt>
                <c:pt idx="3383">
                  <c:v>9.3103763590000004E-10</c:v>
                </c:pt>
                <c:pt idx="3384">
                  <c:v>9.2830026999999995E-10</c:v>
                </c:pt>
                <c:pt idx="3385">
                  <c:v>9.3285434929999994E-10</c:v>
                </c:pt>
                <c:pt idx="3386">
                  <c:v>9.3138963210000006E-10</c:v>
                </c:pt>
                <c:pt idx="3387">
                  <c:v>9.3333496490000008E-10</c:v>
                </c:pt>
                <c:pt idx="3388">
                  <c:v>9.3542051880000009E-10</c:v>
                </c:pt>
                <c:pt idx="3389">
                  <c:v>9.2768287500000003E-10</c:v>
                </c:pt>
                <c:pt idx="3390">
                  <c:v>9.289212177E-10</c:v>
                </c:pt>
                <c:pt idx="3391">
                  <c:v>9.3001917280000005E-10</c:v>
                </c:pt>
                <c:pt idx="3392">
                  <c:v>9.3521446140000002E-10</c:v>
                </c:pt>
                <c:pt idx="3393">
                  <c:v>9.354393926000001E-10</c:v>
                </c:pt>
                <c:pt idx="3394">
                  <c:v>9.3871443950000002E-10</c:v>
                </c:pt>
                <c:pt idx="3395">
                  <c:v>9.3449825659999996E-10</c:v>
                </c:pt>
                <c:pt idx="3396">
                  <c:v>9.3076596429999996E-10</c:v>
                </c:pt>
                <c:pt idx="3397">
                  <c:v>9.3388308200000004E-10</c:v>
                </c:pt>
                <c:pt idx="3398">
                  <c:v>9.362152165E-10</c:v>
                </c:pt>
                <c:pt idx="3399">
                  <c:v>9.3414076470000004E-10</c:v>
                </c:pt>
                <c:pt idx="3400">
                  <c:v>9.4001428859999994E-10</c:v>
                </c:pt>
                <c:pt idx="3401">
                  <c:v>9.3214336250000009E-10</c:v>
                </c:pt>
                <c:pt idx="3402">
                  <c:v>9.3488417010000008E-10</c:v>
                </c:pt>
                <c:pt idx="3403">
                  <c:v>9.3626562060000005E-10</c:v>
                </c:pt>
                <c:pt idx="3404">
                  <c:v>9.3246910190000007E-10</c:v>
                </c:pt>
                <c:pt idx="3405">
                  <c:v>9.4085816920000004E-10</c:v>
                </c:pt>
                <c:pt idx="3406">
                  <c:v>9.3202501270000007E-10</c:v>
                </c:pt>
                <c:pt idx="3407">
                  <c:v>9.3677143820000005E-10</c:v>
                </c:pt>
                <c:pt idx="3408">
                  <c:v>9.3325747129999999E-10</c:v>
                </c:pt>
                <c:pt idx="3409">
                  <c:v>9.3786090009999991E-10</c:v>
                </c:pt>
                <c:pt idx="3410">
                  <c:v>9.3858099070000009E-10</c:v>
                </c:pt>
                <c:pt idx="3411">
                  <c:v>9.3480312380000007E-10</c:v>
                </c:pt>
                <c:pt idx="3412">
                  <c:v>9.3597063429999992E-10</c:v>
                </c:pt>
                <c:pt idx="3413">
                  <c:v>9.3466334669999995E-10</c:v>
                </c:pt>
                <c:pt idx="3414">
                  <c:v>9.3720642359999993E-10</c:v>
                </c:pt>
                <c:pt idx="3415">
                  <c:v>9.2260310499999998E-10</c:v>
                </c:pt>
                <c:pt idx="3416">
                  <c:v>9.2767493689999998E-10</c:v>
                </c:pt>
                <c:pt idx="3417">
                  <c:v>9.2580187960000001E-10</c:v>
                </c:pt>
                <c:pt idx="3418">
                  <c:v>9.4015040199999991E-10</c:v>
                </c:pt>
                <c:pt idx="3419">
                  <c:v>9.3160745779999995E-10</c:v>
                </c:pt>
                <c:pt idx="3420">
                  <c:v>9.3105972929999998E-10</c:v>
                </c:pt>
                <c:pt idx="3421">
                  <c:v>9.3278729189999992E-10</c:v>
                </c:pt>
                <c:pt idx="3422">
                  <c:v>9.3835295090000009E-10</c:v>
                </c:pt>
                <c:pt idx="3423">
                  <c:v>9.328322559E-10</c:v>
                </c:pt>
                <c:pt idx="3424">
                  <c:v>9.2721857970000001E-10</c:v>
                </c:pt>
                <c:pt idx="3425">
                  <c:v>9.3933716359999999E-10</c:v>
                </c:pt>
                <c:pt idx="3426">
                  <c:v>9.3501384409999991E-10</c:v>
                </c:pt>
                <c:pt idx="3427">
                  <c:v>9.3191998560000007E-10</c:v>
                </c:pt>
                <c:pt idx="3428">
                  <c:v>9.3760743609999996E-10</c:v>
                </c:pt>
                <c:pt idx="3429">
                  <c:v>9.3288354820000007E-10</c:v>
                </c:pt>
                <c:pt idx="3430">
                  <c:v>9.3358964999999997E-10</c:v>
                </c:pt>
                <c:pt idx="3431">
                  <c:v>9.317494553999999E-10</c:v>
                </c:pt>
                <c:pt idx="3432">
                  <c:v>9.2926433219999997E-10</c:v>
                </c:pt>
                <c:pt idx="3433">
                  <c:v>9.2956736750000004E-10</c:v>
                </c:pt>
                <c:pt idx="3434">
                  <c:v>9.3093183160000005E-10</c:v>
                </c:pt>
                <c:pt idx="3435">
                  <c:v>9.2576252220000003E-10</c:v>
                </c:pt>
                <c:pt idx="3436">
                  <c:v>9.3640917239999992E-10</c:v>
                </c:pt>
                <c:pt idx="3437">
                  <c:v>9.2726543110000004E-10</c:v>
                </c:pt>
                <c:pt idx="3438">
                  <c:v>9.329775840999999E-10</c:v>
                </c:pt>
                <c:pt idx="3439">
                  <c:v>9.3734664469999991E-10</c:v>
                </c:pt>
                <c:pt idx="3440">
                  <c:v>9.3548224720000009E-10</c:v>
                </c:pt>
                <c:pt idx="3441">
                  <c:v>9.3332774840000008E-10</c:v>
                </c:pt>
                <c:pt idx="3442">
                  <c:v>9.3927787770000006E-10</c:v>
                </c:pt>
                <c:pt idx="3443">
                  <c:v>9.3248120340000001E-10</c:v>
                </c:pt>
                <c:pt idx="3444">
                  <c:v>9.3664276329999991E-10</c:v>
                </c:pt>
                <c:pt idx="3445">
                  <c:v>9.3057966890000001E-10</c:v>
                </c:pt>
                <c:pt idx="3446">
                  <c:v>9.3626895129999994E-10</c:v>
                </c:pt>
                <c:pt idx="3447">
                  <c:v>9.3349028509999991E-10</c:v>
                </c:pt>
                <c:pt idx="3448">
                  <c:v>9.3504970430000008E-10</c:v>
                </c:pt>
                <c:pt idx="3449">
                  <c:v>9.3884155999999996E-10</c:v>
                </c:pt>
                <c:pt idx="3450">
                  <c:v>9.3250729360000009E-10</c:v>
                </c:pt>
                <c:pt idx="3451">
                  <c:v>9.3212626509999991E-10</c:v>
                </c:pt>
                <c:pt idx="3452">
                  <c:v>9.3693997010000008E-10</c:v>
                </c:pt>
                <c:pt idx="3453">
                  <c:v>9.2636903700000001E-10</c:v>
                </c:pt>
                <c:pt idx="3454">
                  <c:v>9.359979458E-10</c:v>
                </c:pt>
                <c:pt idx="3455">
                  <c:v>9.3247554120000007E-10</c:v>
                </c:pt>
                <c:pt idx="3456">
                  <c:v>9.3183794010000002E-10</c:v>
                </c:pt>
                <c:pt idx="3457">
                  <c:v>9.3624152869999991E-10</c:v>
                </c:pt>
                <c:pt idx="3458">
                  <c:v>9.3459195940000001E-10</c:v>
                </c:pt>
                <c:pt idx="3459">
                  <c:v>9.339635731000001E-10</c:v>
                </c:pt>
                <c:pt idx="3460">
                  <c:v>9.3778262930000003E-10</c:v>
                </c:pt>
                <c:pt idx="3461">
                  <c:v>9.3776242329999994E-10</c:v>
                </c:pt>
                <c:pt idx="3462">
                  <c:v>9.4227703420000003E-10</c:v>
                </c:pt>
                <c:pt idx="3463">
                  <c:v>9.3939267479999995E-10</c:v>
                </c:pt>
                <c:pt idx="3464">
                  <c:v>9.34246347E-10</c:v>
                </c:pt>
                <c:pt idx="3465">
                  <c:v>9.3733787399999999E-10</c:v>
                </c:pt>
                <c:pt idx="3466">
                  <c:v>9.3340668530000001E-10</c:v>
                </c:pt>
                <c:pt idx="3467">
                  <c:v>9.3185636980000002E-10</c:v>
                </c:pt>
                <c:pt idx="3468">
                  <c:v>9.330298756E-10</c:v>
                </c:pt>
                <c:pt idx="3469">
                  <c:v>9.3564100910000003E-10</c:v>
                </c:pt>
                <c:pt idx="3470">
                  <c:v>9.3260499320000007E-10</c:v>
                </c:pt>
                <c:pt idx="3471">
                  <c:v>9.3309437949999993E-10</c:v>
                </c:pt>
                <c:pt idx="3472">
                  <c:v>9.3159657769999994E-10</c:v>
                </c:pt>
                <c:pt idx="3473">
                  <c:v>9.3306340429999991E-10</c:v>
                </c:pt>
                <c:pt idx="3474">
                  <c:v>9.4122498679999998E-10</c:v>
                </c:pt>
                <c:pt idx="3475">
                  <c:v>9.4146745950000004E-10</c:v>
                </c:pt>
                <c:pt idx="3476">
                  <c:v>9.3550844849999991E-10</c:v>
                </c:pt>
                <c:pt idx="3477">
                  <c:v>9.2884300249999995E-10</c:v>
                </c:pt>
                <c:pt idx="3478">
                  <c:v>9.316624139000001E-10</c:v>
                </c:pt>
                <c:pt idx="3479">
                  <c:v>9.3128743610000003E-10</c:v>
                </c:pt>
                <c:pt idx="3480">
                  <c:v>9.3330221330000003E-10</c:v>
                </c:pt>
                <c:pt idx="3481">
                  <c:v>9.3085389399999998E-10</c:v>
                </c:pt>
                <c:pt idx="3482">
                  <c:v>9.2997431979999999E-10</c:v>
                </c:pt>
                <c:pt idx="3483">
                  <c:v>9.3798080410000006E-10</c:v>
                </c:pt>
                <c:pt idx="3484">
                  <c:v>9.347209673E-10</c:v>
                </c:pt>
                <c:pt idx="3485">
                  <c:v>9.3178520449999991E-10</c:v>
                </c:pt>
                <c:pt idx="3486">
                  <c:v>9.3241303570000001E-10</c:v>
                </c:pt>
                <c:pt idx="3487">
                  <c:v>9.4102481360000009E-10</c:v>
                </c:pt>
                <c:pt idx="3488">
                  <c:v>9.3543628399999998E-10</c:v>
                </c:pt>
                <c:pt idx="3489">
                  <c:v>9.358418484999999E-10</c:v>
                </c:pt>
                <c:pt idx="3490">
                  <c:v>9.3228824659999998E-10</c:v>
                </c:pt>
                <c:pt idx="3491">
                  <c:v>9.3323337949999998E-10</c:v>
                </c:pt>
                <c:pt idx="3492">
                  <c:v>9.3063329270000003E-10</c:v>
                </c:pt>
                <c:pt idx="3493">
                  <c:v>9.3161867110000009E-10</c:v>
                </c:pt>
                <c:pt idx="3494">
                  <c:v>9.2723478889999997E-10</c:v>
                </c:pt>
                <c:pt idx="3495">
                  <c:v>9.346960983E-10</c:v>
                </c:pt>
                <c:pt idx="3496">
                  <c:v>9.2801422100000001E-10</c:v>
                </c:pt>
                <c:pt idx="3497">
                  <c:v>9.3804208840000005E-10</c:v>
                </c:pt>
                <c:pt idx="3498">
                  <c:v>9.2311824849999996E-10</c:v>
                </c:pt>
                <c:pt idx="3499">
                  <c:v>9.3581009610000009E-10</c:v>
                </c:pt>
                <c:pt idx="3500">
                  <c:v>9.3935259570000009E-10</c:v>
                </c:pt>
                <c:pt idx="3501">
                  <c:v>9.3093688310000002E-10</c:v>
                </c:pt>
                <c:pt idx="3502">
                  <c:v>9.3066820919999996E-10</c:v>
                </c:pt>
                <c:pt idx="3503">
                  <c:v>9.3269281190000007E-10</c:v>
                </c:pt>
                <c:pt idx="3504">
                  <c:v>9.3257523930000005E-10</c:v>
                </c:pt>
                <c:pt idx="3505">
                  <c:v>9.3489771479999993E-10</c:v>
                </c:pt>
                <c:pt idx="3506">
                  <c:v>9.3437457769999999E-10</c:v>
                </c:pt>
                <c:pt idx="3507">
                  <c:v>9.3583263360000004E-10</c:v>
                </c:pt>
                <c:pt idx="3508">
                  <c:v>9.2621132990000005E-10</c:v>
                </c:pt>
                <c:pt idx="3509">
                  <c:v>9.2993945879999996E-10</c:v>
                </c:pt>
                <c:pt idx="3510">
                  <c:v>9.2561808220000004E-10</c:v>
                </c:pt>
                <c:pt idx="3511">
                  <c:v>9.2648055890000002E-10</c:v>
                </c:pt>
                <c:pt idx="3512">
                  <c:v>9.2925311890000004E-10</c:v>
                </c:pt>
                <c:pt idx="3513">
                  <c:v>9.3133734059999996E-10</c:v>
                </c:pt>
                <c:pt idx="3514">
                  <c:v>9.3133123439999994E-10</c:v>
                </c:pt>
                <c:pt idx="3515">
                  <c:v>9.3086993670000002E-10</c:v>
                </c:pt>
                <c:pt idx="3516">
                  <c:v>9.3401075760000001E-10</c:v>
                </c:pt>
                <c:pt idx="3517">
                  <c:v>9.3345076110000007E-10</c:v>
                </c:pt>
                <c:pt idx="3518">
                  <c:v>9.3505303499999997E-10</c:v>
                </c:pt>
                <c:pt idx="3519">
                  <c:v>9.3592611440000005E-10</c:v>
                </c:pt>
                <c:pt idx="3520">
                  <c:v>9.3249974410000003E-10</c:v>
                </c:pt>
                <c:pt idx="3521">
                  <c:v>9.3123403430000004E-10</c:v>
                </c:pt>
                <c:pt idx="3522">
                  <c:v>9.3681429280000004E-10</c:v>
                </c:pt>
                <c:pt idx="3523">
                  <c:v>9.340080930999999E-10</c:v>
                </c:pt>
                <c:pt idx="3524">
                  <c:v>9.3313201609999992E-10</c:v>
                </c:pt>
                <c:pt idx="3525">
                  <c:v>9.3188678999999994E-10</c:v>
                </c:pt>
                <c:pt idx="3526">
                  <c:v>9.3303553770000001E-10</c:v>
                </c:pt>
                <c:pt idx="3527">
                  <c:v>9.3523977450000003E-10</c:v>
                </c:pt>
                <c:pt idx="3528">
                  <c:v>9.3081625739999999E-10</c:v>
                </c:pt>
                <c:pt idx="3529">
                  <c:v>9.4072682979999999E-10</c:v>
                </c:pt>
                <c:pt idx="3530">
                  <c:v>9.2759444569999999E-10</c:v>
                </c:pt>
                <c:pt idx="3531">
                  <c:v>9.3655361240000002E-10</c:v>
                </c:pt>
                <c:pt idx="3532">
                  <c:v>9.3578578219999991E-10</c:v>
                </c:pt>
                <c:pt idx="3533">
                  <c:v>9.3102592299999999E-10</c:v>
                </c:pt>
                <c:pt idx="3534">
                  <c:v>9.3161767190000005E-10</c:v>
                </c:pt>
                <c:pt idx="3535">
                  <c:v>9.3759666699999997E-10</c:v>
                </c:pt>
                <c:pt idx="3536">
                  <c:v>9.317241423000001E-10</c:v>
                </c:pt>
                <c:pt idx="3537">
                  <c:v>9.3275998040000005E-10</c:v>
                </c:pt>
                <c:pt idx="3538">
                  <c:v>9.355508589999999E-10</c:v>
                </c:pt>
                <c:pt idx="3539">
                  <c:v>9.3256224960000009E-10</c:v>
                </c:pt>
                <c:pt idx="3540">
                  <c:v>9.3056135020000003E-10</c:v>
                </c:pt>
                <c:pt idx="3541">
                  <c:v>9.375780152E-10</c:v>
                </c:pt>
                <c:pt idx="3542">
                  <c:v>9.3314833640000004E-10</c:v>
                </c:pt>
                <c:pt idx="3543">
                  <c:v>9.3241758759999996E-10</c:v>
                </c:pt>
                <c:pt idx="3544">
                  <c:v>9.2650637159999995E-10</c:v>
                </c:pt>
                <c:pt idx="3545">
                  <c:v>9.3147356490000002E-10</c:v>
                </c:pt>
                <c:pt idx="3546">
                  <c:v>9.3002400229999998E-10</c:v>
                </c:pt>
                <c:pt idx="3547">
                  <c:v>9.3684848769999993E-10</c:v>
                </c:pt>
                <c:pt idx="3548">
                  <c:v>9.2403090729999995E-10</c:v>
                </c:pt>
                <c:pt idx="3549">
                  <c:v>9.2681540220000005E-10</c:v>
                </c:pt>
                <c:pt idx="3550">
                  <c:v>9.3204544079999993E-10</c:v>
                </c:pt>
                <c:pt idx="3551">
                  <c:v>9.320290095E-10</c:v>
                </c:pt>
                <c:pt idx="3552">
                  <c:v>9.3384566750000002E-10</c:v>
                </c:pt>
                <c:pt idx="3553">
                  <c:v>9.3391983040000002E-10</c:v>
                </c:pt>
                <c:pt idx="3554">
                  <c:v>9.349776509000001E-10</c:v>
                </c:pt>
                <c:pt idx="3555">
                  <c:v>9.328533500999999E-10</c:v>
                </c:pt>
                <c:pt idx="3556">
                  <c:v>9.3433083489999998E-10</c:v>
                </c:pt>
                <c:pt idx="3557">
                  <c:v>9.3245633440000001E-10</c:v>
                </c:pt>
                <c:pt idx="3558">
                  <c:v>9.336685868999999E-10</c:v>
                </c:pt>
                <c:pt idx="3559">
                  <c:v>9.342647767E-10</c:v>
                </c:pt>
                <c:pt idx="3560">
                  <c:v>9.2596069699999996E-10</c:v>
                </c:pt>
                <c:pt idx="3561">
                  <c:v>9.3060192890000001E-10</c:v>
                </c:pt>
                <c:pt idx="3562">
                  <c:v>9.3555252429999998E-10</c:v>
                </c:pt>
                <c:pt idx="3563">
                  <c:v>9.282392077E-10</c:v>
                </c:pt>
                <c:pt idx="3564">
                  <c:v>9.3579644030000008E-10</c:v>
                </c:pt>
                <c:pt idx="3565">
                  <c:v>9.3236196539999998E-10</c:v>
                </c:pt>
                <c:pt idx="3566">
                  <c:v>9.3264151960000001E-10</c:v>
                </c:pt>
                <c:pt idx="3567">
                  <c:v>9.2788277060000005E-10</c:v>
                </c:pt>
                <c:pt idx="3568">
                  <c:v>9.320478833E-10</c:v>
                </c:pt>
                <c:pt idx="3569">
                  <c:v>9.3184471250000001E-10</c:v>
                </c:pt>
                <c:pt idx="3570">
                  <c:v>9.3701191250000004E-10</c:v>
                </c:pt>
                <c:pt idx="3571">
                  <c:v>9.3804941590000007E-10</c:v>
                </c:pt>
                <c:pt idx="3572">
                  <c:v>9.3169361120000008E-10</c:v>
                </c:pt>
                <c:pt idx="3573">
                  <c:v>9.3366081530000008E-10</c:v>
                </c:pt>
                <c:pt idx="3574">
                  <c:v>9.2865121150000002E-10</c:v>
                </c:pt>
                <c:pt idx="3575">
                  <c:v>9.3848173680000005E-10</c:v>
                </c:pt>
                <c:pt idx="3576">
                  <c:v>9.3274066250000003E-10</c:v>
                </c:pt>
                <c:pt idx="3577">
                  <c:v>9.3266006030000003E-10</c:v>
                </c:pt>
                <c:pt idx="3578">
                  <c:v>9.3547303239999996E-10</c:v>
                </c:pt>
                <c:pt idx="3579">
                  <c:v>9.2972946009999996E-10</c:v>
                </c:pt>
                <c:pt idx="3580">
                  <c:v>9.2742952210000003E-10</c:v>
                </c:pt>
                <c:pt idx="3581">
                  <c:v>9.340445084000001E-10</c:v>
                </c:pt>
                <c:pt idx="3582">
                  <c:v>9.3062563210000002E-10</c:v>
                </c:pt>
                <c:pt idx="3583">
                  <c:v>9.3511765000000005E-10</c:v>
                </c:pt>
                <c:pt idx="3584">
                  <c:v>9.3267782389999998E-10</c:v>
                </c:pt>
                <c:pt idx="3585">
                  <c:v>9.2998625469999997E-10</c:v>
                </c:pt>
                <c:pt idx="3586">
                  <c:v>9.24579302E-10</c:v>
                </c:pt>
                <c:pt idx="3587">
                  <c:v>9.2695201510000001E-10</c:v>
                </c:pt>
                <c:pt idx="3588">
                  <c:v>9.372235209999999E-10</c:v>
                </c:pt>
                <c:pt idx="3589">
                  <c:v>9.2662055810000001E-10</c:v>
                </c:pt>
                <c:pt idx="3590">
                  <c:v>9.3514707090000001E-10</c:v>
                </c:pt>
                <c:pt idx="3591">
                  <c:v>9.3043739380000001E-10</c:v>
                </c:pt>
                <c:pt idx="3592">
                  <c:v>9.4123342450000005E-10</c:v>
                </c:pt>
                <c:pt idx="3593">
                  <c:v>9.3123425640000001E-10</c:v>
                </c:pt>
                <c:pt idx="3594">
                  <c:v>9.315356264E-10</c:v>
                </c:pt>
                <c:pt idx="3595">
                  <c:v>9.3262886300000004E-10</c:v>
                </c:pt>
                <c:pt idx="3596">
                  <c:v>9.3483043529999994E-10</c:v>
                </c:pt>
                <c:pt idx="3597">
                  <c:v>9.2585822340000005E-10</c:v>
                </c:pt>
                <c:pt idx="3598">
                  <c:v>9.3272978230000009E-10</c:v>
                </c:pt>
                <c:pt idx="3599">
                  <c:v>9.3073110330000003E-10</c:v>
                </c:pt>
                <c:pt idx="3600">
                  <c:v>9.3387930719999995E-10</c:v>
                </c:pt>
                <c:pt idx="3601">
                  <c:v>9.3639884739999994E-10</c:v>
                </c:pt>
                <c:pt idx="3602">
                  <c:v>9.3301599779999996E-10</c:v>
                </c:pt>
                <c:pt idx="3603">
                  <c:v>9.3765883949999998E-10</c:v>
                </c:pt>
                <c:pt idx="3604">
                  <c:v>9.3135810180000001E-10</c:v>
                </c:pt>
                <c:pt idx="3605">
                  <c:v>9.3438268230000007E-10</c:v>
                </c:pt>
                <c:pt idx="3606">
                  <c:v>9.3752217099999998E-10</c:v>
                </c:pt>
                <c:pt idx="3607">
                  <c:v>9.2725294110000002E-10</c:v>
                </c:pt>
                <c:pt idx="3608">
                  <c:v>9.3397012350000006E-10</c:v>
                </c:pt>
                <c:pt idx="3609">
                  <c:v>9.3322038989999995E-10</c:v>
                </c:pt>
                <c:pt idx="3610">
                  <c:v>9.2914836940000001E-10</c:v>
                </c:pt>
                <c:pt idx="3611">
                  <c:v>9.283815383E-10</c:v>
                </c:pt>
                <c:pt idx="3612">
                  <c:v>9.3583807370000001E-10</c:v>
                </c:pt>
                <c:pt idx="3613">
                  <c:v>9.3234164829999993E-10</c:v>
                </c:pt>
                <c:pt idx="3614">
                  <c:v>9.4022767350000004E-10</c:v>
                </c:pt>
                <c:pt idx="3615">
                  <c:v>9.3627217090000008E-10</c:v>
                </c:pt>
                <c:pt idx="3616">
                  <c:v>9.2693253069999996E-10</c:v>
                </c:pt>
                <c:pt idx="3617">
                  <c:v>9.3281959930000003E-10</c:v>
                </c:pt>
                <c:pt idx="3618">
                  <c:v>9.2342089529999996E-10</c:v>
                </c:pt>
                <c:pt idx="3619">
                  <c:v>9.3215579700000009E-10</c:v>
                </c:pt>
                <c:pt idx="3620">
                  <c:v>9.3360585930000007E-10</c:v>
                </c:pt>
                <c:pt idx="3621">
                  <c:v>9.182244409E-10</c:v>
                </c:pt>
                <c:pt idx="3622">
                  <c:v>9.3321772529999991E-10</c:v>
                </c:pt>
                <c:pt idx="3623">
                  <c:v>9.2787044709999996E-10</c:v>
                </c:pt>
                <c:pt idx="3624">
                  <c:v>9.3371199659999992E-10</c:v>
                </c:pt>
                <c:pt idx="3625">
                  <c:v>9.320327843000001E-10</c:v>
                </c:pt>
                <c:pt idx="3626">
                  <c:v>9.3107610510000001E-10</c:v>
                </c:pt>
                <c:pt idx="3627">
                  <c:v>9.3758756309999992E-10</c:v>
                </c:pt>
                <c:pt idx="3628">
                  <c:v>9.3051533150000001E-10</c:v>
                </c:pt>
                <c:pt idx="3629">
                  <c:v>9.3687002600000005E-10</c:v>
                </c:pt>
                <c:pt idx="3630">
                  <c:v>9.3164831410000001E-10</c:v>
                </c:pt>
                <c:pt idx="3631">
                  <c:v>9.3347951589999999E-10</c:v>
                </c:pt>
                <c:pt idx="3632">
                  <c:v>9.2803065230000004E-10</c:v>
                </c:pt>
                <c:pt idx="3633">
                  <c:v>9.2896168539999996E-10</c:v>
                </c:pt>
                <c:pt idx="3634">
                  <c:v>9.3895280439999992E-10</c:v>
                </c:pt>
                <c:pt idx="3635">
                  <c:v>9.2642921109999995E-10</c:v>
                </c:pt>
                <c:pt idx="3636">
                  <c:v>9.2943663879999996E-10</c:v>
                </c:pt>
                <c:pt idx="3637">
                  <c:v>9.3039370650000001E-10</c:v>
                </c:pt>
                <c:pt idx="3638">
                  <c:v>9.3457253049999998E-10</c:v>
                </c:pt>
                <c:pt idx="3639">
                  <c:v>9.337235428999999E-10</c:v>
                </c:pt>
                <c:pt idx="3640">
                  <c:v>9.3821272969999997E-10</c:v>
                </c:pt>
                <c:pt idx="3641">
                  <c:v>9.3853513849999999E-10</c:v>
                </c:pt>
                <c:pt idx="3642">
                  <c:v>9.3233376570000009E-10</c:v>
                </c:pt>
                <c:pt idx="3643">
                  <c:v>9.338816387E-10</c:v>
                </c:pt>
                <c:pt idx="3644">
                  <c:v>9.3396423930000008E-10</c:v>
                </c:pt>
                <c:pt idx="3645">
                  <c:v>9.2439483849999998E-10</c:v>
                </c:pt>
                <c:pt idx="3646">
                  <c:v>9.4286178860000002E-10</c:v>
                </c:pt>
                <c:pt idx="3647">
                  <c:v>9.2284102579999998E-10</c:v>
                </c:pt>
                <c:pt idx="3648">
                  <c:v>9.3834562340000007E-10</c:v>
                </c:pt>
                <c:pt idx="3649">
                  <c:v>9.3474206149999991E-10</c:v>
                </c:pt>
                <c:pt idx="3650">
                  <c:v>9.3757679399999993E-10</c:v>
                </c:pt>
                <c:pt idx="3651">
                  <c:v>9.3349705739999997E-10</c:v>
                </c:pt>
                <c:pt idx="3652">
                  <c:v>9.3165875010000002E-10</c:v>
                </c:pt>
                <c:pt idx="3653">
                  <c:v>9.2724655730000003E-10</c:v>
                </c:pt>
                <c:pt idx="3654">
                  <c:v>9.3374841189999991E-10</c:v>
                </c:pt>
                <c:pt idx="3655">
                  <c:v>9.3814267470000005E-10</c:v>
                </c:pt>
                <c:pt idx="3656">
                  <c:v>9.3478980110000005E-10</c:v>
                </c:pt>
                <c:pt idx="3657">
                  <c:v>9.2685104039999998E-10</c:v>
                </c:pt>
                <c:pt idx="3658">
                  <c:v>9.3504892720000002E-10</c:v>
                </c:pt>
                <c:pt idx="3659">
                  <c:v>9.3400343019999992E-10</c:v>
                </c:pt>
                <c:pt idx="3660">
                  <c:v>9.29992805E-10</c:v>
                </c:pt>
                <c:pt idx="3661">
                  <c:v>9.3187391139999993E-10</c:v>
                </c:pt>
                <c:pt idx="3662">
                  <c:v>9.3463592420000006E-10</c:v>
                </c:pt>
                <c:pt idx="3663">
                  <c:v>9.3509677779999998E-10</c:v>
                </c:pt>
                <c:pt idx="3664">
                  <c:v>9.3384122660000008E-10</c:v>
                </c:pt>
                <c:pt idx="3665">
                  <c:v>9.2650881410000002E-10</c:v>
                </c:pt>
                <c:pt idx="3666">
                  <c:v>9.3526342229999996E-10</c:v>
                </c:pt>
                <c:pt idx="3667">
                  <c:v>9.338894102000001E-10</c:v>
                </c:pt>
                <c:pt idx="3668">
                  <c:v>9.3481267169999999E-10</c:v>
                </c:pt>
                <c:pt idx="3669">
                  <c:v>9.2433205530000001E-10</c:v>
                </c:pt>
                <c:pt idx="3670">
                  <c:v>9.2954144379999999E-10</c:v>
                </c:pt>
                <c:pt idx="3671">
                  <c:v>9.2854501869999996E-10</c:v>
                </c:pt>
                <c:pt idx="3672">
                  <c:v>9.3307350730000006E-10</c:v>
                </c:pt>
                <c:pt idx="3673">
                  <c:v>9.3450636120000004E-10</c:v>
                </c:pt>
                <c:pt idx="3674">
                  <c:v>9.333338546000001E-10</c:v>
                </c:pt>
                <c:pt idx="3675">
                  <c:v>9.3283480940000009E-10</c:v>
                </c:pt>
                <c:pt idx="3676">
                  <c:v>9.3616980829999998E-10</c:v>
                </c:pt>
                <c:pt idx="3677">
                  <c:v>9.3040419809999995E-10</c:v>
                </c:pt>
                <c:pt idx="3678">
                  <c:v>9.3458607520000004E-10</c:v>
                </c:pt>
                <c:pt idx="3679">
                  <c:v>9.2772295399999996E-10</c:v>
                </c:pt>
                <c:pt idx="3680">
                  <c:v>9.3648377939999993E-10</c:v>
                </c:pt>
                <c:pt idx="3681">
                  <c:v>9.3005037010000004E-10</c:v>
                </c:pt>
                <c:pt idx="3682">
                  <c:v>9.3323815339999997E-10</c:v>
                </c:pt>
                <c:pt idx="3683">
                  <c:v>9.3644092479999994E-10</c:v>
                </c:pt>
                <c:pt idx="3684">
                  <c:v>9.2995960930000004E-10</c:v>
                </c:pt>
                <c:pt idx="3685">
                  <c:v>9.304712001E-10</c:v>
                </c:pt>
                <c:pt idx="3686">
                  <c:v>9.2788576820000005E-10</c:v>
                </c:pt>
                <c:pt idx="3687">
                  <c:v>9.2950902530000003E-10</c:v>
                </c:pt>
                <c:pt idx="3688">
                  <c:v>9.335259231999999E-10</c:v>
                </c:pt>
                <c:pt idx="3689">
                  <c:v>9.3031549129999996E-10</c:v>
                </c:pt>
                <c:pt idx="3690">
                  <c:v>9.3004870470000003E-10</c:v>
                </c:pt>
                <c:pt idx="3691">
                  <c:v>9.3396013149999992E-10</c:v>
                </c:pt>
                <c:pt idx="3692">
                  <c:v>9.2597080000000001E-10</c:v>
                </c:pt>
                <c:pt idx="3693">
                  <c:v>9.3359686649999997E-10</c:v>
                </c:pt>
                <c:pt idx="3694">
                  <c:v>9.26070165E-10</c:v>
                </c:pt>
                <c:pt idx="3695">
                  <c:v>9.3372709560000003E-10</c:v>
                </c:pt>
                <c:pt idx="3696">
                  <c:v>9.2788826620000003E-10</c:v>
                </c:pt>
                <c:pt idx="3697">
                  <c:v>9.3821916899999997E-10</c:v>
                </c:pt>
                <c:pt idx="3698">
                  <c:v>9.2499719E-10</c:v>
                </c:pt>
                <c:pt idx="3699">
                  <c:v>9.275606394E-10</c:v>
                </c:pt>
                <c:pt idx="3700">
                  <c:v>9.2728297260000002E-10</c:v>
                </c:pt>
                <c:pt idx="3701">
                  <c:v>9.2985591449999996E-10</c:v>
                </c:pt>
                <c:pt idx="3702">
                  <c:v>9.326402983E-10</c:v>
                </c:pt>
                <c:pt idx="3703">
                  <c:v>9.357213893E-10</c:v>
                </c:pt>
                <c:pt idx="3704">
                  <c:v>9.33818689E-10</c:v>
                </c:pt>
                <c:pt idx="3705">
                  <c:v>9.2918023280000005E-10</c:v>
                </c:pt>
                <c:pt idx="3706">
                  <c:v>9.3548946370000009E-10</c:v>
                </c:pt>
                <c:pt idx="3707">
                  <c:v>9.3164254090000006E-10</c:v>
                </c:pt>
                <c:pt idx="3708">
                  <c:v>9.3072044519999995E-10</c:v>
                </c:pt>
                <c:pt idx="3709">
                  <c:v>9.2592117309999995E-10</c:v>
                </c:pt>
                <c:pt idx="3710">
                  <c:v>9.3299434840000009E-10</c:v>
                </c:pt>
                <c:pt idx="3711">
                  <c:v>9.3230723140000001E-10</c:v>
                </c:pt>
                <c:pt idx="3712">
                  <c:v>9.2896984549999995E-10</c:v>
                </c:pt>
                <c:pt idx="3713">
                  <c:v>9.3579111130000006E-10</c:v>
                </c:pt>
                <c:pt idx="3714">
                  <c:v>9.3493501829999994E-10</c:v>
                </c:pt>
                <c:pt idx="3715">
                  <c:v>9.2829399719999998E-10</c:v>
                </c:pt>
                <c:pt idx="3716">
                  <c:v>9.2571694749999998E-10</c:v>
                </c:pt>
                <c:pt idx="3717">
                  <c:v>9.2676882829999997E-10</c:v>
                </c:pt>
                <c:pt idx="3718">
                  <c:v>9.368235076999999E-10</c:v>
                </c:pt>
                <c:pt idx="3719">
                  <c:v>9.2877089350000003E-10</c:v>
                </c:pt>
                <c:pt idx="3720">
                  <c:v>9.3026603090000004E-10</c:v>
                </c:pt>
                <c:pt idx="3721">
                  <c:v>9.3017649140000005E-10</c:v>
                </c:pt>
                <c:pt idx="3722">
                  <c:v>9.2992602510000002E-10</c:v>
                </c:pt>
                <c:pt idx="3723">
                  <c:v>9.2908841730000001E-10</c:v>
                </c:pt>
                <c:pt idx="3724">
                  <c:v>9.2654534049999996E-10</c:v>
                </c:pt>
                <c:pt idx="3725">
                  <c:v>9.2919916209999996E-10</c:v>
                </c:pt>
                <c:pt idx="3726">
                  <c:v>9.3127500160000002E-10</c:v>
                </c:pt>
                <c:pt idx="3727">
                  <c:v>9.2663693390000003E-10</c:v>
                </c:pt>
                <c:pt idx="3728">
                  <c:v>9.2547036699999997E-10</c:v>
                </c:pt>
                <c:pt idx="3729">
                  <c:v>9.2611762699999996E-10</c:v>
                </c:pt>
                <c:pt idx="3730">
                  <c:v>9.2011398500000001E-10</c:v>
                </c:pt>
                <c:pt idx="3731">
                  <c:v>9.3532570579999999E-10</c:v>
                </c:pt>
                <c:pt idx="3732">
                  <c:v>9.3151475419999993E-10</c:v>
                </c:pt>
                <c:pt idx="3733">
                  <c:v>9.3901808550000005E-10</c:v>
                </c:pt>
                <c:pt idx="3734">
                  <c:v>9.288436686E-10</c:v>
                </c:pt>
                <c:pt idx="3735">
                  <c:v>9.2994212329999996E-10</c:v>
                </c:pt>
                <c:pt idx="3736">
                  <c:v>9.3281526950000004E-10</c:v>
                </c:pt>
                <c:pt idx="3737">
                  <c:v>9.2866553339999997E-10</c:v>
                </c:pt>
                <c:pt idx="3738">
                  <c:v>9.3306207210000002E-10</c:v>
                </c:pt>
                <c:pt idx="3739">
                  <c:v>9.2787344469999996E-10</c:v>
                </c:pt>
                <c:pt idx="3740">
                  <c:v>9.2826030200000004E-10</c:v>
                </c:pt>
                <c:pt idx="3741">
                  <c:v>9.307862814E-10</c:v>
                </c:pt>
                <c:pt idx="3742">
                  <c:v>9.3040114500000005E-10</c:v>
                </c:pt>
                <c:pt idx="3743">
                  <c:v>9.2719604219999996E-10</c:v>
                </c:pt>
                <c:pt idx="3744">
                  <c:v>9.3313701210000009E-10</c:v>
                </c:pt>
                <c:pt idx="3745">
                  <c:v>9.3271157459999992E-10</c:v>
                </c:pt>
                <c:pt idx="3746">
                  <c:v>9.3379459719999999E-10</c:v>
                </c:pt>
                <c:pt idx="3747">
                  <c:v>9.2819407719999999E-10</c:v>
                </c:pt>
                <c:pt idx="3748">
                  <c:v>9.31473898E-10</c:v>
                </c:pt>
                <c:pt idx="3749">
                  <c:v>9.2624397040000004E-10</c:v>
                </c:pt>
                <c:pt idx="3750">
                  <c:v>9.2974544729999999E-10</c:v>
                </c:pt>
                <c:pt idx="3751">
                  <c:v>9.2479740529999997E-10</c:v>
                </c:pt>
                <c:pt idx="3752">
                  <c:v>9.2734586680000001E-10</c:v>
                </c:pt>
                <c:pt idx="3753">
                  <c:v>9.2839930189999996E-10</c:v>
                </c:pt>
                <c:pt idx="3754">
                  <c:v>9.3204122199999996E-10</c:v>
                </c:pt>
                <c:pt idx="3755">
                  <c:v>9.2429081060000002E-10</c:v>
                </c:pt>
                <c:pt idx="3756">
                  <c:v>9.2489749190000002E-10</c:v>
                </c:pt>
                <c:pt idx="3757">
                  <c:v>9.3153906809999991E-10</c:v>
                </c:pt>
                <c:pt idx="3758">
                  <c:v>9.3103214029999996E-10</c:v>
                </c:pt>
                <c:pt idx="3759">
                  <c:v>9.225122333E-10</c:v>
                </c:pt>
                <c:pt idx="3760">
                  <c:v>9.3037094689999999E-10</c:v>
                </c:pt>
                <c:pt idx="3761">
                  <c:v>9.3168583960000006E-10</c:v>
                </c:pt>
                <c:pt idx="3762">
                  <c:v>9.3204688409999997E-10</c:v>
                </c:pt>
                <c:pt idx="3763">
                  <c:v>9.2720153780000004E-10</c:v>
                </c:pt>
                <c:pt idx="3764">
                  <c:v>9.2665908279999998E-10</c:v>
                </c:pt>
                <c:pt idx="3765">
                  <c:v>9.2516067030000003E-10</c:v>
                </c:pt>
                <c:pt idx="3766">
                  <c:v>9.3266572240000003E-10</c:v>
                </c:pt>
                <c:pt idx="3767">
                  <c:v>9.2764707029999998E-10</c:v>
                </c:pt>
                <c:pt idx="3768">
                  <c:v>9.3092744620000002E-10</c:v>
                </c:pt>
                <c:pt idx="3769">
                  <c:v>9.2788476900000001E-10</c:v>
                </c:pt>
                <c:pt idx="3770">
                  <c:v>9.2773905220000001E-10</c:v>
                </c:pt>
                <c:pt idx="3771">
                  <c:v>9.1870788749999997E-10</c:v>
                </c:pt>
                <c:pt idx="3772">
                  <c:v>9.3334484589999999E-10</c:v>
                </c:pt>
                <c:pt idx="3773">
                  <c:v>9.3273466730000004E-10</c:v>
                </c:pt>
                <c:pt idx="3774">
                  <c:v>9.2869600899999997E-10</c:v>
                </c:pt>
                <c:pt idx="3775">
                  <c:v>9.3368557330000006E-10</c:v>
                </c:pt>
                <c:pt idx="3776">
                  <c:v>9.3695740060000005E-10</c:v>
                </c:pt>
                <c:pt idx="3777">
                  <c:v>9.3751217900000005E-10</c:v>
                </c:pt>
                <c:pt idx="3778">
                  <c:v>9.2632712610000004E-10</c:v>
                </c:pt>
                <c:pt idx="3779">
                  <c:v>9.3457885870000003E-10</c:v>
                </c:pt>
                <c:pt idx="3780">
                  <c:v>9.2308122260000003E-10</c:v>
                </c:pt>
                <c:pt idx="3781">
                  <c:v>9.3100693819999997E-10</c:v>
                </c:pt>
                <c:pt idx="3782">
                  <c:v>9.2834173680000002E-10</c:v>
                </c:pt>
                <c:pt idx="3783">
                  <c:v>9.2449464749999995E-10</c:v>
                </c:pt>
                <c:pt idx="3784">
                  <c:v>9.2742141740000001E-10</c:v>
                </c:pt>
                <c:pt idx="3785">
                  <c:v>9.2911128790000005E-10</c:v>
                </c:pt>
                <c:pt idx="3786">
                  <c:v>9.3047214380000002E-10</c:v>
                </c:pt>
                <c:pt idx="3787">
                  <c:v>9.2903390540000001E-10</c:v>
                </c:pt>
                <c:pt idx="3788">
                  <c:v>9.2836366370000003E-10</c:v>
                </c:pt>
                <c:pt idx="3789">
                  <c:v>9.2767538099999999E-10</c:v>
                </c:pt>
                <c:pt idx="3790">
                  <c:v>9.3391316900000005E-10</c:v>
                </c:pt>
                <c:pt idx="3791">
                  <c:v>9.3149876700000001E-10</c:v>
                </c:pt>
                <c:pt idx="3792">
                  <c:v>9.3219976179999993E-10</c:v>
                </c:pt>
                <c:pt idx="3793">
                  <c:v>9.276574509E-10</c:v>
                </c:pt>
                <c:pt idx="3794">
                  <c:v>9.2833424279999997E-10</c:v>
                </c:pt>
                <c:pt idx="3795">
                  <c:v>9.3612662069999993E-10</c:v>
                </c:pt>
                <c:pt idx="3796">
                  <c:v>9.2762258989999997E-10</c:v>
                </c:pt>
                <c:pt idx="3797">
                  <c:v>9.2753077440000003E-10</c:v>
                </c:pt>
                <c:pt idx="3798">
                  <c:v>9.249654931E-10</c:v>
                </c:pt>
                <c:pt idx="3799">
                  <c:v>9.2290086680000004E-10</c:v>
                </c:pt>
                <c:pt idx="3800">
                  <c:v>9.2566421189999998E-10</c:v>
                </c:pt>
                <c:pt idx="3801">
                  <c:v>9.2977864300000004E-10</c:v>
                </c:pt>
                <c:pt idx="3802">
                  <c:v>9.2514951260000004E-10</c:v>
                </c:pt>
                <c:pt idx="3803">
                  <c:v>9.2372348659999995E-10</c:v>
                </c:pt>
                <c:pt idx="3804">
                  <c:v>9.3490604149999999E-10</c:v>
                </c:pt>
                <c:pt idx="3805">
                  <c:v>9.3251373290000009E-10</c:v>
                </c:pt>
                <c:pt idx="3806">
                  <c:v>9.2467500320000002E-10</c:v>
                </c:pt>
                <c:pt idx="3807">
                  <c:v>9.2285129539999999E-10</c:v>
                </c:pt>
                <c:pt idx="3808">
                  <c:v>9.2993618359999998E-10</c:v>
                </c:pt>
                <c:pt idx="3809">
                  <c:v>9.3570540199999994E-10</c:v>
                </c:pt>
                <c:pt idx="3810">
                  <c:v>9.3446894670000002E-10</c:v>
                </c:pt>
                <c:pt idx="3811">
                  <c:v>9.2403451560000002E-10</c:v>
                </c:pt>
                <c:pt idx="3812">
                  <c:v>9.2549518049999996E-10</c:v>
                </c:pt>
                <c:pt idx="3813">
                  <c:v>9.2872570739999998E-10</c:v>
                </c:pt>
                <c:pt idx="3814">
                  <c:v>9.3100283040000002E-10</c:v>
                </c:pt>
                <c:pt idx="3815">
                  <c:v>9.2241542179999999E-10</c:v>
                </c:pt>
                <c:pt idx="3816">
                  <c:v>9.1854862600000002E-10</c:v>
                </c:pt>
                <c:pt idx="3817">
                  <c:v>9.2743845940000001E-10</c:v>
                </c:pt>
                <c:pt idx="3818">
                  <c:v>9.2383389830000002E-10</c:v>
                </c:pt>
                <c:pt idx="3819">
                  <c:v>9.2067259370000002E-10</c:v>
                </c:pt>
                <c:pt idx="3820">
                  <c:v>9.2739788070000003E-10</c:v>
                </c:pt>
                <c:pt idx="3821">
                  <c:v>9.2138902060000005E-10</c:v>
                </c:pt>
                <c:pt idx="3822">
                  <c:v>9.2637642000000004E-10</c:v>
                </c:pt>
                <c:pt idx="3823">
                  <c:v>9.2573076980000002E-10</c:v>
                </c:pt>
                <c:pt idx="3824">
                  <c:v>9.2363955369999996E-10</c:v>
                </c:pt>
                <c:pt idx="3825">
                  <c:v>9.2364049739999999E-10</c:v>
                </c:pt>
                <c:pt idx="3826">
                  <c:v>9.3043739380000001E-10</c:v>
                </c:pt>
                <c:pt idx="3827">
                  <c:v>9.2760843449999995E-10</c:v>
                </c:pt>
                <c:pt idx="3828">
                  <c:v>9.3283536449999991E-10</c:v>
                </c:pt>
                <c:pt idx="3829">
                  <c:v>9.3092306090000002E-10</c:v>
                </c:pt>
                <c:pt idx="3830">
                  <c:v>9.2761820450000004E-10</c:v>
                </c:pt>
                <c:pt idx="3831">
                  <c:v>9.2235058479999998E-10</c:v>
                </c:pt>
                <c:pt idx="3832">
                  <c:v>9.2753738019999996E-10</c:v>
                </c:pt>
                <c:pt idx="3833">
                  <c:v>9.2102264699999997E-10</c:v>
                </c:pt>
                <c:pt idx="3834">
                  <c:v>9.2254764939999995E-10</c:v>
                </c:pt>
                <c:pt idx="3835">
                  <c:v>9.1713914240000002E-10</c:v>
                </c:pt>
                <c:pt idx="3836">
                  <c:v>9.2301183360000002E-10</c:v>
                </c:pt>
                <c:pt idx="3837">
                  <c:v>9.2989921319999996E-10</c:v>
                </c:pt>
                <c:pt idx="3838">
                  <c:v>9.2806379249999999E-10</c:v>
                </c:pt>
                <c:pt idx="3839">
                  <c:v>9.2063168199999998E-10</c:v>
                </c:pt>
                <c:pt idx="3840">
                  <c:v>9.3317720219999997E-10</c:v>
                </c:pt>
                <c:pt idx="3841">
                  <c:v>9.2749474770000004E-10</c:v>
                </c:pt>
                <c:pt idx="3842">
                  <c:v>9.2981095049999998E-10</c:v>
                </c:pt>
                <c:pt idx="3843">
                  <c:v>9.2658658519999996E-10</c:v>
                </c:pt>
                <c:pt idx="3844">
                  <c:v>9.2863078339999996E-10</c:v>
                </c:pt>
                <c:pt idx="3845">
                  <c:v>9.2895074970000001E-10</c:v>
                </c:pt>
                <c:pt idx="3846">
                  <c:v>9.2972379790000002E-10</c:v>
                </c:pt>
                <c:pt idx="3847">
                  <c:v>9.2561158740000003E-10</c:v>
                </c:pt>
                <c:pt idx="3848">
                  <c:v>9.2595131559999996E-10</c:v>
                </c:pt>
                <c:pt idx="3849">
                  <c:v>9.311442173E-10</c:v>
                </c:pt>
                <c:pt idx="3850">
                  <c:v>9.2312263389999999E-10</c:v>
                </c:pt>
                <c:pt idx="3851">
                  <c:v>9.2806090590000001E-10</c:v>
                </c:pt>
                <c:pt idx="3852">
                  <c:v>9.2518687159999995E-10</c:v>
                </c:pt>
                <c:pt idx="3853">
                  <c:v>9.3626884019999998E-10</c:v>
                </c:pt>
                <c:pt idx="3854">
                  <c:v>9.1987845119999997E-10</c:v>
                </c:pt>
                <c:pt idx="3855">
                  <c:v>9.2671598170000005E-10</c:v>
                </c:pt>
                <c:pt idx="3856">
                  <c:v>9.2122298680000003E-10</c:v>
                </c:pt>
                <c:pt idx="3857">
                  <c:v>9.2779073309999997E-10</c:v>
                </c:pt>
                <c:pt idx="3858">
                  <c:v>9.2875418469999995E-10</c:v>
                </c:pt>
                <c:pt idx="3859">
                  <c:v>9.2577762120000004E-10</c:v>
                </c:pt>
                <c:pt idx="3860">
                  <c:v>9.2567326030000002E-10</c:v>
                </c:pt>
                <c:pt idx="3861">
                  <c:v>9.1785568029999996E-10</c:v>
                </c:pt>
                <c:pt idx="3862">
                  <c:v>9.3155527740000001E-10</c:v>
                </c:pt>
                <c:pt idx="3863">
                  <c:v>9.2546864619999999E-10</c:v>
                </c:pt>
                <c:pt idx="3864">
                  <c:v>9.2263119370000005E-10</c:v>
                </c:pt>
                <c:pt idx="3865">
                  <c:v>9.2562685289999996E-10</c:v>
                </c:pt>
                <c:pt idx="3866">
                  <c:v>9.188755867E-10</c:v>
                </c:pt>
                <c:pt idx="3867">
                  <c:v>9.2600871419999998E-10</c:v>
                </c:pt>
                <c:pt idx="3868">
                  <c:v>9.2755547690000001E-10</c:v>
                </c:pt>
                <c:pt idx="3869">
                  <c:v>9.2887703079999998E-10</c:v>
                </c:pt>
                <c:pt idx="3870">
                  <c:v>9.2207025349999998E-10</c:v>
                </c:pt>
                <c:pt idx="3871">
                  <c:v>9.2692620250000001E-10</c:v>
                </c:pt>
                <c:pt idx="3872">
                  <c:v>9.319346405999999E-10</c:v>
                </c:pt>
                <c:pt idx="3873">
                  <c:v>9.2727564520000003E-10</c:v>
                </c:pt>
                <c:pt idx="3874">
                  <c:v>9.3408114580000005E-10</c:v>
                </c:pt>
                <c:pt idx="3875">
                  <c:v>9.3076746310000001E-10</c:v>
                </c:pt>
                <c:pt idx="3876">
                  <c:v>9.3000873670000001E-10</c:v>
                </c:pt>
                <c:pt idx="3877">
                  <c:v>9.298016246E-10</c:v>
                </c:pt>
                <c:pt idx="3878">
                  <c:v>9.2327301359999996E-10</c:v>
                </c:pt>
                <c:pt idx="3879">
                  <c:v>9.2949076209999996E-10</c:v>
                </c:pt>
                <c:pt idx="3880">
                  <c:v>9.2895657830000005E-10</c:v>
                </c:pt>
                <c:pt idx="3881">
                  <c:v>9.3213670120000005E-10</c:v>
                </c:pt>
                <c:pt idx="3882">
                  <c:v>9.2343621640000004E-10</c:v>
                </c:pt>
                <c:pt idx="3883">
                  <c:v>9.2529744980000005E-10</c:v>
                </c:pt>
                <c:pt idx="3884">
                  <c:v>9.2729995899999998E-10</c:v>
                </c:pt>
                <c:pt idx="3885">
                  <c:v>9.2981172760000005E-10</c:v>
                </c:pt>
                <c:pt idx="3886">
                  <c:v>9.2610613619999998E-10</c:v>
                </c:pt>
                <c:pt idx="3887">
                  <c:v>9.2198310099999995E-10</c:v>
                </c:pt>
                <c:pt idx="3888">
                  <c:v>9.3067087369999997E-10</c:v>
                </c:pt>
                <c:pt idx="3889">
                  <c:v>9.3021301769999995E-10</c:v>
                </c:pt>
                <c:pt idx="3890">
                  <c:v>9.2865726220000003E-10</c:v>
                </c:pt>
                <c:pt idx="3891">
                  <c:v>9.2743723810000001E-10</c:v>
                </c:pt>
                <c:pt idx="3892">
                  <c:v>9.3116792050000001E-10</c:v>
                </c:pt>
                <c:pt idx="3893">
                  <c:v>9.2535251679999997E-10</c:v>
                </c:pt>
                <c:pt idx="3894">
                  <c:v>9.235698317E-10</c:v>
                </c:pt>
                <c:pt idx="3895">
                  <c:v>9.1896457109999997E-10</c:v>
                </c:pt>
                <c:pt idx="3896">
                  <c:v>9.3539920250000001E-10</c:v>
                </c:pt>
                <c:pt idx="3897">
                  <c:v>9.2630220160000003E-10</c:v>
                </c:pt>
                <c:pt idx="3898">
                  <c:v>9.2223295670000005E-10</c:v>
                </c:pt>
                <c:pt idx="3899">
                  <c:v>9.2733526410000002E-10</c:v>
                </c:pt>
                <c:pt idx="3900">
                  <c:v>9.2694929509999999E-10</c:v>
                </c:pt>
                <c:pt idx="3901">
                  <c:v>9.2462720809999997E-10</c:v>
                </c:pt>
                <c:pt idx="3902">
                  <c:v>9.2119095680000004E-10</c:v>
                </c:pt>
                <c:pt idx="3903">
                  <c:v>9.3050817050000001E-10</c:v>
                </c:pt>
                <c:pt idx="3904">
                  <c:v>9.3053542649999998E-10</c:v>
                </c:pt>
                <c:pt idx="3905">
                  <c:v>9.2404067730000005E-10</c:v>
                </c:pt>
                <c:pt idx="3906">
                  <c:v>9.2554519600000002E-10</c:v>
                </c:pt>
                <c:pt idx="3907">
                  <c:v>9.2841045960000005E-10</c:v>
                </c:pt>
                <c:pt idx="3908">
                  <c:v>9.3122509699999995E-10</c:v>
                </c:pt>
                <c:pt idx="3909">
                  <c:v>9.2751745170000002E-10</c:v>
                </c:pt>
                <c:pt idx="3910">
                  <c:v>9.3084234759999996E-10</c:v>
                </c:pt>
                <c:pt idx="3911">
                  <c:v>9.2316787550000005E-10</c:v>
                </c:pt>
                <c:pt idx="3912">
                  <c:v>9.28638666E-10</c:v>
                </c:pt>
                <c:pt idx="3913">
                  <c:v>9.2549246040000001E-10</c:v>
                </c:pt>
                <c:pt idx="3914">
                  <c:v>9.2605867420000002E-10</c:v>
                </c:pt>
                <c:pt idx="3915">
                  <c:v>9.2752272529999996E-10</c:v>
                </c:pt>
                <c:pt idx="3916">
                  <c:v>9.2791729860000002E-10</c:v>
                </c:pt>
                <c:pt idx="3917">
                  <c:v>9.2918633899999996E-10</c:v>
                </c:pt>
                <c:pt idx="3918">
                  <c:v>9.3051877309999998E-10</c:v>
                </c:pt>
                <c:pt idx="3919">
                  <c:v>9.2650587200000004E-10</c:v>
                </c:pt>
                <c:pt idx="3920">
                  <c:v>9.3075064319999997E-10</c:v>
                </c:pt>
                <c:pt idx="3921">
                  <c:v>9.3492580340000007E-10</c:v>
                </c:pt>
                <c:pt idx="3922">
                  <c:v>9.1884300170000001E-10</c:v>
                </c:pt>
                <c:pt idx="3923">
                  <c:v>9.2512236759999999E-10</c:v>
                </c:pt>
                <c:pt idx="3924">
                  <c:v>9.1424456890000005E-10</c:v>
                </c:pt>
                <c:pt idx="3925">
                  <c:v>9.180859406E-10</c:v>
                </c:pt>
                <c:pt idx="3926">
                  <c:v>9.2380697540000004E-10</c:v>
                </c:pt>
                <c:pt idx="3927">
                  <c:v>9.3023827529999996E-10</c:v>
                </c:pt>
                <c:pt idx="3928">
                  <c:v>9.2304380810000001E-10</c:v>
                </c:pt>
                <c:pt idx="3929">
                  <c:v>9.2356922109999996E-10</c:v>
                </c:pt>
                <c:pt idx="3930">
                  <c:v>9.20153842E-10</c:v>
                </c:pt>
                <c:pt idx="3931">
                  <c:v>9.2598162470000004E-10</c:v>
                </c:pt>
                <c:pt idx="3932">
                  <c:v>9.2813845500000001E-10</c:v>
                </c:pt>
                <c:pt idx="3933">
                  <c:v>9.290044289E-10</c:v>
                </c:pt>
                <c:pt idx="3934">
                  <c:v>9.2258095610000003E-10</c:v>
                </c:pt>
                <c:pt idx="3935">
                  <c:v>9.2630259020000002E-10</c:v>
                </c:pt>
                <c:pt idx="3936">
                  <c:v>9.3398799810000003E-10</c:v>
                </c:pt>
                <c:pt idx="3937">
                  <c:v>9.1961338540000001E-10</c:v>
                </c:pt>
                <c:pt idx="3938">
                  <c:v>9.2332208550000003E-10</c:v>
                </c:pt>
                <c:pt idx="3939">
                  <c:v>9.1982049750000003E-10</c:v>
                </c:pt>
                <c:pt idx="3940">
                  <c:v>9.250817334E-10</c:v>
                </c:pt>
                <c:pt idx="3941">
                  <c:v>9.2451923889999997E-10</c:v>
                </c:pt>
                <c:pt idx="3942">
                  <c:v>9.3225993590000008E-10</c:v>
                </c:pt>
                <c:pt idx="3943">
                  <c:v>9.2136104300000003E-10</c:v>
                </c:pt>
                <c:pt idx="3944">
                  <c:v>9.2719926179999999E-10</c:v>
                </c:pt>
                <c:pt idx="3945">
                  <c:v>9.2635232820000003E-10</c:v>
                </c:pt>
                <c:pt idx="3946">
                  <c:v>9.2647589600000005E-10</c:v>
                </c:pt>
                <c:pt idx="3947">
                  <c:v>9.3095420259999996E-10</c:v>
                </c:pt>
                <c:pt idx="3948">
                  <c:v>9.2762564299999998E-10</c:v>
                </c:pt>
                <c:pt idx="3949">
                  <c:v>9.2906821130000001E-10</c:v>
                </c:pt>
                <c:pt idx="3950">
                  <c:v>9.2952862069999999E-10</c:v>
                </c:pt>
                <c:pt idx="3951">
                  <c:v>9.2315027840000002E-10</c:v>
                </c:pt>
                <c:pt idx="3952">
                  <c:v>9.2683938300000004E-10</c:v>
                </c:pt>
                <c:pt idx="3953">
                  <c:v>9.248330435E-10</c:v>
                </c:pt>
                <c:pt idx="3954">
                  <c:v>9.2754393060000002E-10</c:v>
                </c:pt>
                <c:pt idx="3955">
                  <c:v>9.2640423110000003E-10</c:v>
                </c:pt>
                <c:pt idx="3956">
                  <c:v>9.2683211109999996E-10</c:v>
                </c:pt>
                <c:pt idx="3957">
                  <c:v>9.2746960109999996E-10</c:v>
                </c:pt>
                <c:pt idx="3958">
                  <c:v>9.2654067749999995E-10</c:v>
                </c:pt>
                <c:pt idx="3959">
                  <c:v>9.2581992070000001E-10</c:v>
                </c:pt>
                <c:pt idx="3960">
                  <c:v>9.3120056110000004E-10</c:v>
                </c:pt>
                <c:pt idx="3961">
                  <c:v>9.2579965920000001E-10</c:v>
                </c:pt>
                <c:pt idx="3962">
                  <c:v>9.2206681179999998E-10</c:v>
                </c:pt>
                <c:pt idx="3963">
                  <c:v>9.2897745050000002E-10</c:v>
                </c:pt>
                <c:pt idx="3964">
                  <c:v>9.3269791890000006E-10</c:v>
                </c:pt>
                <c:pt idx="3965">
                  <c:v>9.2879909320000002E-10</c:v>
                </c:pt>
                <c:pt idx="3966">
                  <c:v>9.30736932E-10</c:v>
                </c:pt>
                <c:pt idx="3967">
                  <c:v>9.2161350770000002E-10</c:v>
                </c:pt>
                <c:pt idx="3968">
                  <c:v>9.3169716390000001E-10</c:v>
                </c:pt>
                <c:pt idx="3969">
                  <c:v>9.1736079840000002E-10</c:v>
                </c:pt>
                <c:pt idx="3970">
                  <c:v>9.2968055479999996E-10</c:v>
                </c:pt>
                <c:pt idx="3971">
                  <c:v>9.2789759210000001E-10</c:v>
                </c:pt>
                <c:pt idx="3972">
                  <c:v>9.2691382350000002E-10</c:v>
                </c:pt>
                <c:pt idx="3973">
                  <c:v>9.3021895740000004E-10</c:v>
                </c:pt>
                <c:pt idx="3974">
                  <c:v>9.2872387559999997E-10</c:v>
                </c:pt>
                <c:pt idx="3975">
                  <c:v>9.2934032689999997E-10</c:v>
                </c:pt>
                <c:pt idx="3976">
                  <c:v>9.2738305919999996E-10</c:v>
                </c:pt>
                <c:pt idx="3977">
                  <c:v>9.2190644009999997E-10</c:v>
                </c:pt>
                <c:pt idx="3978">
                  <c:v>9.2637064690000001E-10</c:v>
                </c:pt>
                <c:pt idx="3979">
                  <c:v>9.249368493E-10</c:v>
                </c:pt>
                <c:pt idx="3980">
                  <c:v>9.2036772650000001E-10</c:v>
                </c:pt>
                <c:pt idx="3981">
                  <c:v>9.2174096130000005E-10</c:v>
                </c:pt>
                <c:pt idx="3982">
                  <c:v>9.3235863470000009E-10</c:v>
                </c:pt>
                <c:pt idx="3983">
                  <c:v>9.220669228E-10</c:v>
                </c:pt>
                <c:pt idx="3984">
                  <c:v>9.2608670729999995E-10</c:v>
                </c:pt>
                <c:pt idx="3985">
                  <c:v>9.2398544369999996E-10</c:v>
                </c:pt>
                <c:pt idx="3986">
                  <c:v>9.2054469599999998E-10</c:v>
                </c:pt>
                <c:pt idx="3987">
                  <c:v>9.3082580530000001E-10</c:v>
                </c:pt>
                <c:pt idx="3988">
                  <c:v>9.2628316129999999E-10</c:v>
                </c:pt>
                <c:pt idx="3989">
                  <c:v>9.2187513179999996E-10</c:v>
                </c:pt>
                <c:pt idx="3990">
                  <c:v>9.2838498000000001E-10</c:v>
                </c:pt>
                <c:pt idx="3991">
                  <c:v>9.243482091E-10</c:v>
                </c:pt>
                <c:pt idx="3992">
                  <c:v>9.1858903819999997E-10</c:v>
                </c:pt>
                <c:pt idx="3993">
                  <c:v>9.1748808550000003E-10</c:v>
                </c:pt>
                <c:pt idx="3994">
                  <c:v>9.268760204E-10</c:v>
                </c:pt>
                <c:pt idx="3995">
                  <c:v>9.2137181220000005E-10</c:v>
                </c:pt>
                <c:pt idx="3996">
                  <c:v>9.3111662820000005E-10</c:v>
                </c:pt>
                <c:pt idx="3997">
                  <c:v>9.1959939659999995E-10</c:v>
                </c:pt>
                <c:pt idx="3998">
                  <c:v>9.210827101E-10</c:v>
                </c:pt>
                <c:pt idx="3999">
                  <c:v>9.2818341899999998E-10</c:v>
                </c:pt>
                <c:pt idx="4000">
                  <c:v>9.2209612170000002E-10</c:v>
                </c:pt>
                <c:pt idx="4001">
                  <c:v>9.2023116900000003E-10</c:v>
                </c:pt>
                <c:pt idx="4002">
                  <c:v>9.2388935390000005E-10</c:v>
                </c:pt>
                <c:pt idx="4003">
                  <c:v>9.1941582129999995E-10</c:v>
                </c:pt>
                <c:pt idx="4004">
                  <c:v>9.2299179409999996E-10</c:v>
                </c:pt>
                <c:pt idx="4005">
                  <c:v>9.2939556049999996E-10</c:v>
                </c:pt>
                <c:pt idx="4006">
                  <c:v>9.1869156729999999E-10</c:v>
                </c:pt>
                <c:pt idx="4007">
                  <c:v>9.2201146719999997E-10</c:v>
                </c:pt>
                <c:pt idx="4008">
                  <c:v>9.2796181849999999E-10</c:v>
                </c:pt>
                <c:pt idx="4009">
                  <c:v>9.1562540879999998E-10</c:v>
                </c:pt>
                <c:pt idx="4010">
                  <c:v>9.2450497259999997E-10</c:v>
                </c:pt>
                <c:pt idx="4011">
                  <c:v>9.254280675E-10</c:v>
                </c:pt>
                <c:pt idx="4012">
                  <c:v>9.2395952000000001E-10</c:v>
                </c:pt>
                <c:pt idx="4013">
                  <c:v>9.2809865350000002E-10</c:v>
                </c:pt>
                <c:pt idx="4014">
                  <c:v>9.2379126569999996E-10</c:v>
                </c:pt>
                <c:pt idx="4015">
                  <c:v>9.2431745590000001E-10</c:v>
                </c:pt>
                <c:pt idx="4016">
                  <c:v>9.2777913129999997E-10</c:v>
                </c:pt>
                <c:pt idx="4017">
                  <c:v>9.2405860740000003E-10</c:v>
                </c:pt>
                <c:pt idx="4018">
                  <c:v>9.2799506969999996E-10</c:v>
                </c:pt>
                <c:pt idx="4019">
                  <c:v>9.2916668799999996E-10</c:v>
                </c:pt>
                <c:pt idx="4020">
                  <c:v>9.2327950839999998E-10</c:v>
                </c:pt>
                <c:pt idx="4021">
                  <c:v>9.21836274E-10</c:v>
                </c:pt>
                <c:pt idx="4022">
                  <c:v>9.2295787679999995E-10</c:v>
                </c:pt>
                <c:pt idx="4023">
                  <c:v>9.2262680830000002E-10</c:v>
                </c:pt>
                <c:pt idx="4024">
                  <c:v>9.2034152519999999E-10</c:v>
                </c:pt>
                <c:pt idx="4025">
                  <c:v>9.2937585409999998E-10</c:v>
                </c:pt>
                <c:pt idx="4026">
                  <c:v>9.3068625029999996E-10</c:v>
                </c:pt>
                <c:pt idx="4027">
                  <c:v>9.2825069849999997E-10</c:v>
                </c:pt>
                <c:pt idx="4028">
                  <c:v>9.2311552850000004E-10</c:v>
                </c:pt>
                <c:pt idx="4029">
                  <c:v>9.2550339609999996E-10</c:v>
                </c:pt>
                <c:pt idx="4030">
                  <c:v>9.2584401259999995E-10</c:v>
                </c:pt>
                <c:pt idx="4031">
                  <c:v>9.2677571169999998E-10</c:v>
                </c:pt>
                <c:pt idx="4032">
                  <c:v>9.2463336990000003E-10</c:v>
                </c:pt>
                <c:pt idx="4033">
                  <c:v>9.2549201640000004E-10</c:v>
                </c:pt>
                <c:pt idx="4034">
                  <c:v>9.233824261E-10</c:v>
                </c:pt>
                <c:pt idx="4035">
                  <c:v>9.2019891710000004E-10</c:v>
                </c:pt>
                <c:pt idx="4036">
                  <c:v>9.2463364739999997E-10</c:v>
                </c:pt>
                <c:pt idx="4037">
                  <c:v>9.268079082E-10</c:v>
                </c:pt>
                <c:pt idx="4038">
                  <c:v>9.2438268150000003E-10</c:v>
                </c:pt>
                <c:pt idx="4039">
                  <c:v>9.2299146099999997E-10</c:v>
                </c:pt>
                <c:pt idx="4040">
                  <c:v>9.2468305240000002E-10</c:v>
                </c:pt>
                <c:pt idx="4041">
                  <c:v>9.2634011569999996E-10</c:v>
                </c:pt>
                <c:pt idx="4042">
                  <c:v>9.2431806650000005E-10</c:v>
                </c:pt>
                <c:pt idx="4043">
                  <c:v>9.1560803380000003E-10</c:v>
                </c:pt>
                <c:pt idx="4044">
                  <c:v>9.2288393589999998E-10</c:v>
                </c:pt>
                <c:pt idx="4045">
                  <c:v>9.2121504869999997E-10</c:v>
                </c:pt>
                <c:pt idx="4046">
                  <c:v>9.2779656180000004E-10</c:v>
                </c:pt>
                <c:pt idx="4047">
                  <c:v>9.2814489430000001E-10</c:v>
                </c:pt>
                <c:pt idx="4048">
                  <c:v>9.2567525869999998E-10</c:v>
                </c:pt>
                <c:pt idx="4049">
                  <c:v>9.2631019519999999E-10</c:v>
                </c:pt>
                <c:pt idx="4050">
                  <c:v>9.2582674860000001E-10</c:v>
                </c:pt>
                <c:pt idx="4051">
                  <c:v>9.2233537470000001E-10</c:v>
                </c:pt>
                <c:pt idx="4052">
                  <c:v>9.2796065280000003E-10</c:v>
                </c:pt>
                <c:pt idx="4053">
                  <c:v>9.2903224E-10</c:v>
                </c:pt>
                <c:pt idx="4054">
                  <c:v>9.3103247330000002E-10</c:v>
                </c:pt>
                <c:pt idx="4055">
                  <c:v>9.1905383299999998E-10</c:v>
                </c:pt>
                <c:pt idx="4056">
                  <c:v>9.2164392780000001E-10</c:v>
                </c:pt>
                <c:pt idx="4057">
                  <c:v>9.2086582799999999E-10</c:v>
                </c:pt>
                <c:pt idx="4058">
                  <c:v>9.2790264359999998E-10</c:v>
                </c:pt>
                <c:pt idx="4059">
                  <c:v>9.2322238740000005E-10</c:v>
                </c:pt>
                <c:pt idx="4060">
                  <c:v>9.1782798030000003E-10</c:v>
                </c:pt>
                <c:pt idx="4061">
                  <c:v>9.2055013609999995E-10</c:v>
                </c:pt>
                <c:pt idx="4062">
                  <c:v>9.237151044E-10</c:v>
                </c:pt>
                <c:pt idx="4063">
                  <c:v>9.2734347980000005E-10</c:v>
                </c:pt>
                <c:pt idx="4064">
                  <c:v>9.2775820359999999E-10</c:v>
                </c:pt>
                <c:pt idx="4065">
                  <c:v>9.2443624980000004E-10</c:v>
                </c:pt>
                <c:pt idx="4066">
                  <c:v>9.2409174759999997E-10</c:v>
                </c:pt>
                <c:pt idx="4067">
                  <c:v>9.2728208450000004E-10</c:v>
                </c:pt>
                <c:pt idx="4068">
                  <c:v>9.2614599319999998E-10</c:v>
                </c:pt>
                <c:pt idx="4069">
                  <c:v>9.2231317029999995E-10</c:v>
                </c:pt>
                <c:pt idx="4070">
                  <c:v>9.2004559529999997E-10</c:v>
                </c:pt>
                <c:pt idx="4071">
                  <c:v>9.1937718550000003E-10</c:v>
                </c:pt>
                <c:pt idx="4072">
                  <c:v>9.2263985339999995E-10</c:v>
                </c:pt>
                <c:pt idx="4073">
                  <c:v>9.2390739500000005E-10</c:v>
                </c:pt>
                <c:pt idx="4074">
                  <c:v>9.1423468799999997E-10</c:v>
                </c:pt>
                <c:pt idx="4075">
                  <c:v>9.2252078199999998E-10</c:v>
                </c:pt>
                <c:pt idx="4076">
                  <c:v>9.2370261439999998E-10</c:v>
                </c:pt>
                <c:pt idx="4077">
                  <c:v>9.2081103850000001E-10</c:v>
                </c:pt>
                <c:pt idx="4078">
                  <c:v>9.2575019870000005E-10</c:v>
                </c:pt>
                <c:pt idx="4079">
                  <c:v>9.2892787909999997E-10</c:v>
                </c:pt>
                <c:pt idx="4080">
                  <c:v>9.2572799429999999E-10</c:v>
                </c:pt>
                <c:pt idx="4081">
                  <c:v>9.2452340229999997E-10</c:v>
                </c:pt>
                <c:pt idx="4082">
                  <c:v>9.2336133179999995E-10</c:v>
                </c:pt>
                <c:pt idx="4083">
                  <c:v>9.2036589459999997E-10</c:v>
                </c:pt>
                <c:pt idx="4084">
                  <c:v>9.2742302730000001E-10</c:v>
                </c:pt>
                <c:pt idx="4085">
                  <c:v>9.2007107490000001E-10</c:v>
                </c:pt>
                <c:pt idx="4086">
                  <c:v>9.2400787019999999E-10</c:v>
                </c:pt>
                <c:pt idx="4087">
                  <c:v>9.2241553280000001E-10</c:v>
                </c:pt>
                <c:pt idx="4088">
                  <c:v>9.2465274330000005E-10</c:v>
                </c:pt>
                <c:pt idx="4089">
                  <c:v>9.2478535939999997E-10</c:v>
                </c:pt>
                <c:pt idx="4090">
                  <c:v>9.247121957E-10</c:v>
                </c:pt>
                <c:pt idx="4091">
                  <c:v>9.2387542059999999E-10</c:v>
                </c:pt>
                <c:pt idx="4092">
                  <c:v>9.2728014159999998E-10</c:v>
                </c:pt>
                <c:pt idx="4093">
                  <c:v>9.2297131049999998E-10</c:v>
                </c:pt>
                <c:pt idx="4094">
                  <c:v>9.2336632780000002E-10</c:v>
                </c:pt>
                <c:pt idx="4095">
                  <c:v>9.2487767439999999E-10</c:v>
                </c:pt>
                <c:pt idx="4096">
                  <c:v>9.3023205799999999E-10</c:v>
                </c:pt>
                <c:pt idx="4097">
                  <c:v>9.2578750219999995E-10</c:v>
                </c:pt>
                <c:pt idx="4098">
                  <c:v>9.3017848980000001E-10</c:v>
                </c:pt>
                <c:pt idx="4099">
                  <c:v>9.2687624240000004E-10</c:v>
                </c:pt>
                <c:pt idx="4100">
                  <c:v>9.3295626780000003E-10</c:v>
                </c:pt>
                <c:pt idx="4101">
                  <c:v>9.2806051730000001E-10</c:v>
                </c:pt>
                <c:pt idx="4102">
                  <c:v>9.287077773E-10</c:v>
                </c:pt>
                <c:pt idx="4103">
                  <c:v>9.2879959280000004E-10</c:v>
                </c:pt>
                <c:pt idx="4104">
                  <c:v>9.2635149550000003E-10</c:v>
                </c:pt>
                <c:pt idx="4105">
                  <c:v>9.2690222159999999E-10</c:v>
                </c:pt>
                <c:pt idx="4106">
                  <c:v>9.207749008E-10</c:v>
                </c:pt>
                <c:pt idx="4107">
                  <c:v>9.2702379109999998E-10</c:v>
                </c:pt>
                <c:pt idx="4108">
                  <c:v>9.2616253559999996E-10</c:v>
                </c:pt>
                <c:pt idx="4109">
                  <c:v>9.2243479520000002E-10</c:v>
                </c:pt>
                <c:pt idx="4110">
                  <c:v>9.2955027009999996E-10</c:v>
                </c:pt>
                <c:pt idx="4111">
                  <c:v>9.2577817629999997E-10</c:v>
                </c:pt>
                <c:pt idx="4112">
                  <c:v>9.2070318039999997E-10</c:v>
                </c:pt>
                <c:pt idx="4113">
                  <c:v>9.308629978E-10</c:v>
                </c:pt>
                <c:pt idx="4114">
                  <c:v>9.287119962E-10</c:v>
                </c:pt>
                <c:pt idx="4115">
                  <c:v>9.2543689379999997E-10</c:v>
                </c:pt>
                <c:pt idx="4116">
                  <c:v>9.2486546199999996E-10</c:v>
                </c:pt>
                <c:pt idx="4117">
                  <c:v>9.2301455369999998E-10</c:v>
                </c:pt>
                <c:pt idx="4118">
                  <c:v>9.2135737929999998E-10</c:v>
                </c:pt>
                <c:pt idx="4119">
                  <c:v>9.2683732909999996E-10</c:v>
                </c:pt>
                <c:pt idx="4120">
                  <c:v>9.2585467070000002E-10</c:v>
                </c:pt>
                <c:pt idx="4121">
                  <c:v>9.2198476630000003E-10</c:v>
                </c:pt>
                <c:pt idx="4122">
                  <c:v>9.1201235450000001E-10</c:v>
                </c:pt>
                <c:pt idx="4123">
                  <c:v>9.1877233600000003E-10</c:v>
                </c:pt>
                <c:pt idx="4124">
                  <c:v>9.2812529880000002E-10</c:v>
                </c:pt>
                <c:pt idx="4125">
                  <c:v>9.1968599399999995E-10</c:v>
                </c:pt>
                <c:pt idx="4126">
                  <c:v>9.2177265819999995E-10</c:v>
                </c:pt>
                <c:pt idx="4127">
                  <c:v>9.2018981319999999E-10</c:v>
                </c:pt>
                <c:pt idx="4128">
                  <c:v>9.1621671360000003E-10</c:v>
                </c:pt>
                <c:pt idx="4129">
                  <c:v>9.250975541E-10</c:v>
                </c:pt>
                <c:pt idx="4130">
                  <c:v>9.2191698720000003E-10</c:v>
                </c:pt>
                <c:pt idx="4131">
                  <c:v>9.2889523850000005E-10</c:v>
                </c:pt>
                <c:pt idx="4132">
                  <c:v>9.2857210809999996E-10</c:v>
                </c:pt>
                <c:pt idx="4133">
                  <c:v>9.222894115E-10</c:v>
                </c:pt>
                <c:pt idx="4134">
                  <c:v>9.250722965E-10</c:v>
                </c:pt>
                <c:pt idx="4135">
                  <c:v>9.2836555109999998E-10</c:v>
                </c:pt>
                <c:pt idx="4136">
                  <c:v>9.3096902410000003E-10</c:v>
                </c:pt>
                <c:pt idx="4137">
                  <c:v>9.3098623259999996E-10</c:v>
                </c:pt>
                <c:pt idx="4138">
                  <c:v>9.2713037250000004E-10</c:v>
                </c:pt>
                <c:pt idx="4139">
                  <c:v>9.2776297760000002E-10</c:v>
                </c:pt>
                <c:pt idx="4140">
                  <c:v>9.2007562679999996E-10</c:v>
                </c:pt>
                <c:pt idx="4141">
                  <c:v>9.2628255069999996E-10</c:v>
                </c:pt>
                <c:pt idx="4142">
                  <c:v>9.155946556E-10</c:v>
                </c:pt>
                <c:pt idx="4143">
                  <c:v>9.2778601469999999E-10</c:v>
                </c:pt>
                <c:pt idx="4144">
                  <c:v>9.3094454370000003E-10</c:v>
                </c:pt>
                <c:pt idx="4145">
                  <c:v>9.242873134E-10</c:v>
                </c:pt>
                <c:pt idx="4146">
                  <c:v>9.2318730439999998E-10</c:v>
                </c:pt>
                <c:pt idx="4147">
                  <c:v>9.2392404840000005E-10</c:v>
                </c:pt>
                <c:pt idx="4148">
                  <c:v>9.2587015830000003E-10</c:v>
                </c:pt>
                <c:pt idx="4149">
                  <c:v>9.1771706900000004E-10</c:v>
                </c:pt>
                <c:pt idx="4150">
                  <c:v>9.2872592949999995E-10</c:v>
                </c:pt>
                <c:pt idx="4151">
                  <c:v>9.2768059899999999E-10</c:v>
                </c:pt>
                <c:pt idx="4152">
                  <c:v>9.2637175709999996E-10</c:v>
                </c:pt>
                <c:pt idx="4153">
                  <c:v>9.2549373720000003E-10</c:v>
                </c:pt>
                <c:pt idx="4154">
                  <c:v>9.2009477810000001E-10</c:v>
                </c:pt>
                <c:pt idx="4155">
                  <c:v>9.320730854E-10</c:v>
                </c:pt>
                <c:pt idx="4156">
                  <c:v>9.2113278119999999E-10</c:v>
                </c:pt>
                <c:pt idx="4157">
                  <c:v>9.2952068260000004E-10</c:v>
                </c:pt>
                <c:pt idx="4158">
                  <c:v>9.2440161080000005E-10</c:v>
                </c:pt>
                <c:pt idx="4159">
                  <c:v>9.2693169809999999E-10</c:v>
                </c:pt>
                <c:pt idx="4160">
                  <c:v>9.2592172819999998E-10</c:v>
                </c:pt>
                <c:pt idx="4161">
                  <c:v>9.2318169779999998E-10</c:v>
                </c:pt>
                <c:pt idx="4162">
                  <c:v>9.2241059239999999E-10</c:v>
                </c:pt>
                <c:pt idx="4163">
                  <c:v>9.3311403049999993E-10</c:v>
                </c:pt>
                <c:pt idx="4164">
                  <c:v>9.3075563920000004E-10</c:v>
                </c:pt>
                <c:pt idx="4165">
                  <c:v>9.2286744910000004E-10</c:v>
                </c:pt>
                <c:pt idx="4166">
                  <c:v>9.2212876220000001E-10</c:v>
                </c:pt>
                <c:pt idx="4167">
                  <c:v>9.2612428840000004E-10</c:v>
                </c:pt>
                <c:pt idx="4168">
                  <c:v>9.2167928839999995E-10</c:v>
                </c:pt>
                <c:pt idx="4169">
                  <c:v>9.320011429000001E-10</c:v>
                </c:pt>
                <c:pt idx="4170">
                  <c:v>9.2905938500000005E-10</c:v>
                </c:pt>
                <c:pt idx="4171">
                  <c:v>9.2376994939999998E-10</c:v>
                </c:pt>
                <c:pt idx="4172">
                  <c:v>9.2019164510000003E-10</c:v>
                </c:pt>
                <c:pt idx="4173">
                  <c:v>9.22872001E-10</c:v>
                </c:pt>
                <c:pt idx="4174">
                  <c:v>9.2535923369999995E-10</c:v>
                </c:pt>
                <c:pt idx="4175">
                  <c:v>9.2190549640000005E-10</c:v>
                </c:pt>
                <c:pt idx="4176">
                  <c:v>9.2587104650000005E-10</c:v>
                </c:pt>
                <c:pt idx="4177">
                  <c:v>9.2780849670000003E-10</c:v>
                </c:pt>
                <c:pt idx="4178">
                  <c:v>9.2376922780000003E-10</c:v>
                </c:pt>
                <c:pt idx="4179">
                  <c:v>9.2761964779999998E-10</c:v>
                </c:pt>
                <c:pt idx="4180">
                  <c:v>9.2654195429999997E-10</c:v>
                </c:pt>
                <c:pt idx="4181">
                  <c:v>9.2549073960000003E-10</c:v>
                </c:pt>
                <c:pt idx="4182">
                  <c:v>9.2268098719999996E-10</c:v>
                </c:pt>
                <c:pt idx="4183">
                  <c:v>9.2355062490000004E-10</c:v>
                </c:pt>
                <c:pt idx="4184">
                  <c:v>9.2078761280000005E-10</c:v>
                </c:pt>
                <c:pt idx="4185">
                  <c:v>9.1836099839999998E-10</c:v>
                </c:pt>
                <c:pt idx="4186">
                  <c:v>9.2086133160000004E-10</c:v>
                </c:pt>
                <c:pt idx="4187">
                  <c:v>9.245356147E-10</c:v>
                </c:pt>
                <c:pt idx="4188">
                  <c:v>9.2577256969999997E-10</c:v>
                </c:pt>
                <c:pt idx="4189">
                  <c:v>9.2650159769999996E-10</c:v>
                </c:pt>
                <c:pt idx="4190">
                  <c:v>9.1769586369999998E-10</c:v>
                </c:pt>
                <c:pt idx="4191">
                  <c:v>9.2167468099999999E-10</c:v>
                </c:pt>
                <c:pt idx="4192">
                  <c:v>9.2505947350000003E-10</c:v>
                </c:pt>
                <c:pt idx="4193">
                  <c:v>9.2839147480000002E-10</c:v>
                </c:pt>
                <c:pt idx="4194">
                  <c:v>9.2635854539999996E-10</c:v>
                </c:pt>
                <c:pt idx="4195">
                  <c:v>9.2138829899999999E-10</c:v>
                </c:pt>
                <c:pt idx="4196">
                  <c:v>9.2767971079999997E-10</c:v>
                </c:pt>
                <c:pt idx="4197">
                  <c:v>9.2538587899999995E-10</c:v>
                </c:pt>
                <c:pt idx="4198">
                  <c:v>9.2542667969999997E-10</c:v>
                </c:pt>
                <c:pt idx="4199">
                  <c:v>9.2408986020000003E-10</c:v>
                </c:pt>
                <c:pt idx="4200">
                  <c:v>9.2046592570000001E-10</c:v>
                </c:pt>
                <c:pt idx="4201">
                  <c:v>9.245891275E-10</c:v>
                </c:pt>
                <c:pt idx="4202">
                  <c:v>9.1088192539999999E-10</c:v>
                </c:pt>
                <c:pt idx="4203">
                  <c:v>9.3039853600000005E-10</c:v>
                </c:pt>
                <c:pt idx="4204">
                  <c:v>9.2674440339999997E-10</c:v>
                </c:pt>
                <c:pt idx="4205">
                  <c:v>9.2506430290000003E-10</c:v>
                </c:pt>
                <c:pt idx="4206">
                  <c:v>9.1582263989999999E-10</c:v>
                </c:pt>
                <c:pt idx="4207">
                  <c:v>9.2100532759999996E-10</c:v>
                </c:pt>
                <c:pt idx="4208">
                  <c:v>9.2173274570000005E-10</c:v>
                </c:pt>
                <c:pt idx="4209">
                  <c:v>9.2100072009999996E-10</c:v>
                </c:pt>
                <c:pt idx="4210">
                  <c:v>9.2280871830000004E-10</c:v>
                </c:pt>
                <c:pt idx="4211">
                  <c:v>9.2569812930000002E-10</c:v>
                </c:pt>
                <c:pt idx="4212">
                  <c:v>9.2206947629999999E-10</c:v>
                </c:pt>
                <c:pt idx="4213">
                  <c:v>9.229623732E-10</c:v>
                </c:pt>
                <c:pt idx="4214">
                  <c:v>9.245244015E-10</c:v>
                </c:pt>
                <c:pt idx="4215">
                  <c:v>9.3560970080000002E-10</c:v>
                </c:pt>
                <c:pt idx="4216">
                  <c:v>9.3132690450000002E-10</c:v>
                </c:pt>
                <c:pt idx="4217">
                  <c:v>9.2054430739999998E-10</c:v>
                </c:pt>
                <c:pt idx="4218">
                  <c:v>9.2807384000000003E-10</c:v>
                </c:pt>
                <c:pt idx="4219">
                  <c:v>9.280236024E-10</c:v>
                </c:pt>
                <c:pt idx="4220">
                  <c:v>9.2396995609999995E-10</c:v>
                </c:pt>
                <c:pt idx="4221">
                  <c:v>9.2085183920000003E-10</c:v>
                </c:pt>
                <c:pt idx="4222">
                  <c:v>9.2302221419999995E-10</c:v>
                </c:pt>
                <c:pt idx="4223">
                  <c:v>9.2545726640000003E-10</c:v>
                </c:pt>
                <c:pt idx="4224">
                  <c:v>9.243173449E-10</c:v>
                </c:pt>
                <c:pt idx="4225">
                  <c:v>9.261880152E-10</c:v>
                </c:pt>
                <c:pt idx="4226">
                  <c:v>9.2543467330000004E-10</c:v>
                </c:pt>
                <c:pt idx="4227">
                  <c:v>9.2283847229999999E-10</c:v>
                </c:pt>
                <c:pt idx="4228">
                  <c:v>9.3084739919999997E-10</c:v>
                </c:pt>
                <c:pt idx="4229">
                  <c:v>9.2486385219999999E-10</c:v>
                </c:pt>
                <c:pt idx="4230">
                  <c:v>9.2550567210000001E-10</c:v>
                </c:pt>
                <c:pt idx="4231">
                  <c:v>9.2354929260000002E-10</c:v>
                </c:pt>
                <c:pt idx="4232">
                  <c:v>9.219807695E-10</c:v>
                </c:pt>
                <c:pt idx="4233">
                  <c:v>9.1866159119999997E-10</c:v>
                </c:pt>
                <c:pt idx="4234">
                  <c:v>9.2349511369999997E-10</c:v>
                </c:pt>
                <c:pt idx="4235">
                  <c:v>9.1428326019999998E-10</c:v>
                </c:pt>
                <c:pt idx="4236">
                  <c:v>9.2776597520000002E-10</c:v>
                </c:pt>
                <c:pt idx="4237">
                  <c:v>9.2139046389999998E-10</c:v>
                </c:pt>
                <c:pt idx="4238">
                  <c:v>9.2251717379999995E-10</c:v>
                </c:pt>
                <c:pt idx="4239">
                  <c:v>9.2195256980000001E-10</c:v>
                </c:pt>
                <c:pt idx="4240">
                  <c:v>9.2808860599999998E-10</c:v>
                </c:pt>
                <c:pt idx="4241">
                  <c:v>9.288971814E-10</c:v>
                </c:pt>
                <c:pt idx="4242">
                  <c:v>9.3124064020000001E-10</c:v>
                </c:pt>
                <c:pt idx="4243">
                  <c:v>9.2553209539999997E-10</c:v>
                </c:pt>
                <c:pt idx="4244">
                  <c:v>9.2570168200000005E-10</c:v>
                </c:pt>
                <c:pt idx="4245">
                  <c:v>9.1664881240000003E-10</c:v>
                </c:pt>
                <c:pt idx="4246">
                  <c:v>9.185373018E-10</c:v>
                </c:pt>
                <c:pt idx="4247">
                  <c:v>9.2369423220000002E-10</c:v>
                </c:pt>
                <c:pt idx="4248">
                  <c:v>9.2520791029999995E-10</c:v>
                </c:pt>
                <c:pt idx="4249">
                  <c:v>9.2117963260000002E-10</c:v>
                </c:pt>
                <c:pt idx="4250">
                  <c:v>9.2427610009999997E-10</c:v>
                </c:pt>
                <c:pt idx="4251">
                  <c:v>9.223318775E-10</c:v>
                </c:pt>
                <c:pt idx="4252">
                  <c:v>9.1903956669999997E-10</c:v>
                </c:pt>
                <c:pt idx="4253">
                  <c:v>9.2190632909999995E-10</c:v>
                </c:pt>
                <c:pt idx="4254">
                  <c:v>9.2885904519999999E-10</c:v>
                </c:pt>
                <c:pt idx="4255">
                  <c:v>9.2137719680000001E-10</c:v>
                </c:pt>
                <c:pt idx="4256">
                  <c:v>9.265541667E-10</c:v>
                </c:pt>
                <c:pt idx="4257">
                  <c:v>9.2778162929999996E-10</c:v>
                </c:pt>
                <c:pt idx="4258">
                  <c:v>9.233421805E-10</c:v>
                </c:pt>
                <c:pt idx="4259">
                  <c:v>9.2850493959999999E-10</c:v>
                </c:pt>
                <c:pt idx="4260">
                  <c:v>9.2580859649999999E-10</c:v>
                </c:pt>
                <c:pt idx="4261">
                  <c:v>9.2688529070000004E-10</c:v>
                </c:pt>
                <c:pt idx="4262">
                  <c:v>9.2409302429999995E-10</c:v>
                </c:pt>
                <c:pt idx="4263">
                  <c:v>9.2353952260000003E-10</c:v>
                </c:pt>
                <c:pt idx="4264">
                  <c:v>9.2406676750000002E-10</c:v>
                </c:pt>
                <c:pt idx="4265">
                  <c:v>9.3078139639999996E-10</c:v>
                </c:pt>
                <c:pt idx="4266">
                  <c:v>9.2916840889999998E-10</c:v>
                </c:pt>
                <c:pt idx="4267">
                  <c:v>9.2392038459999997E-10</c:v>
                </c:pt>
                <c:pt idx="4268">
                  <c:v>9.3472007909999999E-10</c:v>
                </c:pt>
                <c:pt idx="4269">
                  <c:v>9.2677510110000005E-10</c:v>
                </c:pt>
                <c:pt idx="4270">
                  <c:v>9.2409102589999999E-10</c:v>
                </c:pt>
                <c:pt idx="4271">
                  <c:v>9.2646529339999998E-10</c:v>
                </c:pt>
                <c:pt idx="4272">
                  <c:v>9.2876162319999999E-10</c:v>
                </c:pt>
                <c:pt idx="4273">
                  <c:v>9.2295399100000004E-10</c:v>
                </c:pt>
                <c:pt idx="4274">
                  <c:v>9.2515500820000002E-10</c:v>
                </c:pt>
                <c:pt idx="4275">
                  <c:v>9.2695406910000001E-10</c:v>
                </c:pt>
                <c:pt idx="4276">
                  <c:v>9.2579244270000001E-10</c:v>
                </c:pt>
                <c:pt idx="4277">
                  <c:v>9.1883062270000002E-10</c:v>
                </c:pt>
                <c:pt idx="4278">
                  <c:v>9.2263707779999999E-10</c:v>
                </c:pt>
                <c:pt idx="4279">
                  <c:v>9.2977314739999996E-10</c:v>
                </c:pt>
                <c:pt idx="4280">
                  <c:v>9.23962018E-10</c:v>
                </c:pt>
                <c:pt idx="4281">
                  <c:v>9.2665908279999998E-10</c:v>
                </c:pt>
                <c:pt idx="4282">
                  <c:v>9.1854895910000001E-10</c:v>
                </c:pt>
                <c:pt idx="4283">
                  <c:v>9.2834184780000004E-10</c:v>
                </c:pt>
                <c:pt idx="4284">
                  <c:v>9.2704904860000005E-10</c:v>
                </c:pt>
                <c:pt idx="4285">
                  <c:v>9.2195728830000003E-10</c:v>
                </c:pt>
                <c:pt idx="4286">
                  <c:v>9.188383387E-10</c:v>
                </c:pt>
                <c:pt idx="4287">
                  <c:v>9.2431484690000001E-10</c:v>
                </c:pt>
                <c:pt idx="4288">
                  <c:v>9.2867113999999997E-10</c:v>
                </c:pt>
                <c:pt idx="4289">
                  <c:v>9.2568808170000005E-10</c:v>
                </c:pt>
                <c:pt idx="4290">
                  <c:v>9.1533824959999999E-10</c:v>
                </c:pt>
                <c:pt idx="4291">
                  <c:v>9.1745688820000004E-10</c:v>
                </c:pt>
                <c:pt idx="4292">
                  <c:v>9.2396945650000003E-10</c:v>
                </c:pt>
                <c:pt idx="4293">
                  <c:v>9.2722035610000004E-10</c:v>
                </c:pt>
                <c:pt idx="4294">
                  <c:v>9.2346719159999996E-10</c:v>
                </c:pt>
                <c:pt idx="4295">
                  <c:v>9.2706692320000002E-10</c:v>
                </c:pt>
                <c:pt idx="4296">
                  <c:v>9.2543372960000001E-10</c:v>
                </c:pt>
                <c:pt idx="4297">
                  <c:v>9.2985363850000002E-10</c:v>
                </c:pt>
                <c:pt idx="4298">
                  <c:v>9.2577989719999999E-10</c:v>
                </c:pt>
                <c:pt idx="4299">
                  <c:v>9.3150342989999998E-10</c:v>
                </c:pt>
                <c:pt idx="4300">
                  <c:v>9.3075663839999997E-10</c:v>
                </c:pt>
                <c:pt idx="4301">
                  <c:v>9.3002994190000004E-10</c:v>
                </c:pt>
                <c:pt idx="4302">
                  <c:v>9.3286467440000006E-10</c:v>
                </c:pt>
                <c:pt idx="4303">
                  <c:v>9.3093710519999999E-10</c:v>
                </c:pt>
                <c:pt idx="4304">
                  <c:v>9.2134250230000001E-10</c:v>
                </c:pt>
                <c:pt idx="4305">
                  <c:v>9.2298241269999996E-10</c:v>
                </c:pt>
                <c:pt idx="4306">
                  <c:v>9.2127078189999998E-10</c:v>
                </c:pt>
                <c:pt idx="4307">
                  <c:v>9.2692858940000004E-10</c:v>
                </c:pt>
                <c:pt idx="4308">
                  <c:v>9.3075513960000002E-10</c:v>
                </c:pt>
                <c:pt idx="4309">
                  <c:v>9.2122637300000003E-10</c:v>
                </c:pt>
                <c:pt idx="4310">
                  <c:v>9.2187057990000001E-10</c:v>
                </c:pt>
                <c:pt idx="4311">
                  <c:v>9.2777874269999998E-10</c:v>
                </c:pt>
                <c:pt idx="4312">
                  <c:v>9.2097440780000002E-10</c:v>
                </c:pt>
                <c:pt idx="4313">
                  <c:v>9.2034002640000004E-10</c:v>
                </c:pt>
                <c:pt idx="4314">
                  <c:v>9.2435137320000002E-10</c:v>
                </c:pt>
                <c:pt idx="4315">
                  <c:v>9.2912660900000003E-10</c:v>
                </c:pt>
                <c:pt idx="4316">
                  <c:v>9.2563495759999998E-10</c:v>
                </c:pt>
                <c:pt idx="4317">
                  <c:v>9.2778895679999998E-10</c:v>
                </c:pt>
                <c:pt idx="4318">
                  <c:v>9.2868029929999999E-10</c:v>
                </c:pt>
                <c:pt idx="4319">
                  <c:v>9.1894841740000001E-10</c:v>
                </c:pt>
                <c:pt idx="4320">
                  <c:v>9.2442059559999997E-10</c:v>
                </c:pt>
                <c:pt idx="4321">
                  <c:v>9.2181029480000005E-10</c:v>
                </c:pt>
                <c:pt idx="4322">
                  <c:v>9.1685314900000002E-10</c:v>
                </c:pt>
                <c:pt idx="4323">
                  <c:v>9.2831919929999997E-10</c:v>
                </c:pt>
                <c:pt idx="4324">
                  <c:v>9.1959623250000003E-10</c:v>
                </c:pt>
                <c:pt idx="4325">
                  <c:v>9.2639051990000005E-10</c:v>
                </c:pt>
                <c:pt idx="4326">
                  <c:v>9.2239799130000003E-10</c:v>
                </c:pt>
                <c:pt idx="4327">
                  <c:v>9.2190410860000002E-10</c:v>
                </c:pt>
                <c:pt idx="4328">
                  <c:v>9.219370822E-10</c:v>
                </c:pt>
                <c:pt idx="4329">
                  <c:v>9.2639373949999998E-10</c:v>
                </c:pt>
                <c:pt idx="4330">
                  <c:v>9.200981088E-10</c:v>
                </c:pt>
                <c:pt idx="4331">
                  <c:v>9.2164675889999998E-10</c:v>
                </c:pt>
                <c:pt idx="4332">
                  <c:v>9.2865770630000004E-10</c:v>
                </c:pt>
                <c:pt idx="4333">
                  <c:v>9.260667788E-10</c:v>
                </c:pt>
                <c:pt idx="4334">
                  <c:v>9.2701690769999996E-10</c:v>
                </c:pt>
                <c:pt idx="4335">
                  <c:v>9.2545104909999996E-10</c:v>
                </c:pt>
                <c:pt idx="4336">
                  <c:v>9.2365309850000005E-10</c:v>
                </c:pt>
                <c:pt idx="4337">
                  <c:v>9.2331542409999995E-10</c:v>
                </c:pt>
                <c:pt idx="4338">
                  <c:v>9.2547491890000003E-10</c:v>
                </c:pt>
                <c:pt idx="4339">
                  <c:v>9.2792129539999995E-10</c:v>
                </c:pt>
                <c:pt idx="4340">
                  <c:v>9.2317958829999996E-10</c:v>
                </c:pt>
                <c:pt idx="4341">
                  <c:v>9.2871849100000001E-10</c:v>
                </c:pt>
                <c:pt idx="4342">
                  <c:v>9.2594221179999995E-10</c:v>
                </c:pt>
                <c:pt idx="4343">
                  <c:v>9.2382934639999996E-10</c:v>
                </c:pt>
                <c:pt idx="4344">
                  <c:v>9.2722957089999997E-10</c:v>
                </c:pt>
                <c:pt idx="4345">
                  <c:v>9.1672697209999997E-10</c:v>
                </c:pt>
                <c:pt idx="4346">
                  <c:v>9.2650292990000005E-10</c:v>
                </c:pt>
                <c:pt idx="4347">
                  <c:v>9.2661950330000003E-10</c:v>
                </c:pt>
                <c:pt idx="4348">
                  <c:v>9.2173191300000004E-10</c:v>
                </c:pt>
                <c:pt idx="4349">
                  <c:v>9.2836710540000004E-10</c:v>
                </c:pt>
                <c:pt idx="4350">
                  <c:v>9.2837232349999997E-10</c:v>
                </c:pt>
                <c:pt idx="4351">
                  <c:v>9.184382699E-10</c:v>
                </c:pt>
                <c:pt idx="4352">
                  <c:v>9.2582430610000004E-10</c:v>
                </c:pt>
                <c:pt idx="4353">
                  <c:v>9.311991178E-10</c:v>
                </c:pt>
                <c:pt idx="4354">
                  <c:v>9.3067431539999998E-10</c:v>
                </c:pt>
                <c:pt idx="4355">
                  <c:v>9.2961544019999996E-10</c:v>
                </c:pt>
                <c:pt idx="4356">
                  <c:v>9.3304364230000009E-10</c:v>
                </c:pt>
                <c:pt idx="4357">
                  <c:v>9.3073287969999995E-10</c:v>
                </c:pt>
                <c:pt idx="4358">
                  <c:v>9.2420238129999997E-10</c:v>
                </c:pt>
                <c:pt idx="4359">
                  <c:v>9.2859892000000003E-10</c:v>
                </c:pt>
                <c:pt idx="4360">
                  <c:v>9.2419355500000001E-10</c:v>
                </c:pt>
                <c:pt idx="4361">
                  <c:v>9.2613583470000002E-10</c:v>
                </c:pt>
                <c:pt idx="4362">
                  <c:v>9.2577573390000003E-10</c:v>
                </c:pt>
                <c:pt idx="4363">
                  <c:v>9.2857377340000004E-10</c:v>
                </c:pt>
                <c:pt idx="4364">
                  <c:v>9.3128055270000001E-10</c:v>
                </c:pt>
                <c:pt idx="4365">
                  <c:v>9.2748653200000001E-10</c:v>
                </c:pt>
                <c:pt idx="4366">
                  <c:v>9.2626112339999996E-10</c:v>
                </c:pt>
                <c:pt idx="4367">
                  <c:v>9.2537810749999996E-10</c:v>
                </c:pt>
                <c:pt idx="4368">
                  <c:v>9.2244839539999998E-10</c:v>
                </c:pt>
                <c:pt idx="4369">
                  <c:v>9.2295610040000002E-10</c:v>
                </c:pt>
                <c:pt idx="4370">
                  <c:v>9.2197049989999999E-10</c:v>
                </c:pt>
                <c:pt idx="4371">
                  <c:v>9.259136236E-10</c:v>
                </c:pt>
                <c:pt idx="4372">
                  <c:v>9.2426827300000003E-10</c:v>
                </c:pt>
                <c:pt idx="4373">
                  <c:v>9.1922769399999996E-10</c:v>
                </c:pt>
                <c:pt idx="4374">
                  <c:v>9.2031465780000002E-10</c:v>
                </c:pt>
                <c:pt idx="4375">
                  <c:v>9.2450169739999999E-10</c:v>
                </c:pt>
                <c:pt idx="4376">
                  <c:v>9.239838894E-10</c:v>
                </c:pt>
                <c:pt idx="4377">
                  <c:v>9.2956969899999999E-10</c:v>
                </c:pt>
                <c:pt idx="4378">
                  <c:v>9.2553026350000003E-10</c:v>
                </c:pt>
                <c:pt idx="4379">
                  <c:v>9.2366375660000002E-10</c:v>
                </c:pt>
                <c:pt idx="4380">
                  <c:v>9.2139729179999999E-10</c:v>
                </c:pt>
                <c:pt idx="4381">
                  <c:v>9.2908930550000002E-10</c:v>
                </c:pt>
                <c:pt idx="4382">
                  <c:v>9.2244040180000001E-10</c:v>
                </c:pt>
                <c:pt idx="4383">
                  <c:v>9.25301169E-10</c:v>
                </c:pt>
                <c:pt idx="4384">
                  <c:v>9.2614216300000001E-10</c:v>
                </c:pt>
                <c:pt idx="4385">
                  <c:v>9.2641067040000003E-10</c:v>
                </c:pt>
                <c:pt idx="4386">
                  <c:v>9.3028407200000004E-10</c:v>
                </c:pt>
                <c:pt idx="4387">
                  <c:v>9.3040136710000002E-10</c:v>
                </c:pt>
                <c:pt idx="4388">
                  <c:v>9.2807800329999998E-10</c:v>
                </c:pt>
                <c:pt idx="4389">
                  <c:v>9.2162694140000005E-10</c:v>
                </c:pt>
                <c:pt idx="4390">
                  <c:v>9.2371410519999996E-10</c:v>
                </c:pt>
                <c:pt idx="4391">
                  <c:v>9.2121849039999998E-10</c:v>
                </c:pt>
                <c:pt idx="4392">
                  <c:v>9.3199070679999996E-10</c:v>
                </c:pt>
                <c:pt idx="4393">
                  <c:v>9.1808927129999998E-10</c:v>
                </c:pt>
                <c:pt idx="4394">
                  <c:v>9.2829705029999998E-10</c:v>
                </c:pt>
                <c:pt idx="4395">
                  <c:v>9.3002405779999999E-10</c:v>
                </c:pt>
                <c:pt idx="4396">
                  <c:v>9.3699426000000004E-10</c:v>
                </c:pt>
                <c:pt idx="4397">
                  <c:v>9.2831542449999997E-10</c:v>
                </c:pt>
                <c:pt idx="4398">
                  <c:v>9.2633284379999999E-10</c:v>
                </c:pt>
                <c:pt idx="4399">
                  <c:v>9.2144958329999998E-10</c:v>
                </c:pt>
                <c:pt idx="4400">
                  <c:v>9.1964746929999998E-10</c:v>
                </c:pt>
                <c:pt idx="4401">
                  <c:v>9.2605495490000004E-10</c:v>
                </c:pt>
                <c:pt idx="4402">
                  <c:v>9.200115114E-10</c:v>
                </c:pt>
                <c:pt idx="4403">
                  <c:v>9.2407093090000001E-10</c:v>
                </c:pt>
                <c:pt idx="4404">
                  <c:v>9.2623803069999995E-10</c:v>
                </c:pt>
                <c:pt idx="4405">
                  <c:v>9.2676832869999995E-10</c:v>
                </c:pt>
                <c:pt idx="4406">
                  <c:v>9.2100682640000001E-10</c:v>
                </c:pt>
                <c:pt idx="4407">
                  <c:v>9.3207264129999999E-10</c:v>
                </c:pt>
                <c:pt idx="4408">
                  <c:v>9.1553425950000002E-10</c:v>
                </c:pt>
                <c:pt idx="4409">
                  <c:v>9.1779811529999996E-10</c:v>
                </c:pt>
                <c:pt idx="4410">
                  <c:v>9.3003044149999995E-10</c:v>
                </c:pt>
                <c:pt idx="4411">
                  <c:v>9.2354035530000003E-10</c:v>
                </c:pt>
                <c:pt idx="4412">
                  <c:v>9.1759960740000004E-10</c:v>
                </c:pt>
                <c:pt idx="4413">
                  <c:v>9.2237961710000004E-10</c:v>
                </c:pt>
                <c:pt idx="4414">
                  <c:v>9.2463892100000002E-10</c:v>
                </c:pt>
                <c:pt idx="4415">
                  <c:v>9.3429430859999997E-10</c:v>
                </c:pt>
                <c:pt idx="4416">
                  <c:v>9.2105328920000004E-10</c:v>
                </c:pt>
                <c:pt idx="4417">
                  <c:v>9.3031143900000003E-10</c:v>
                </c:pt>
                <c:pt idx="4418">
                  <c:v>9.2535112909999997E-10</c:v>
                </c:pt>
                <c:pt idx="4419">
                  <c:v>9.1762536459999996E-10</c:v>
                </c:pt>
                <c:pt idx="4420">
                  <c:v>9.2843210900000001E-10</c:v>
                </c:pt>
                <c:pt idx="4421">
                  <c:v>9.2708257739999999E-10</c:v>
                </c:pt>
                <c:pt idx="4422">
                  <c:v>9.2897378679999997E-10</c:v>
                </c:pt>
                <c:pt idx="4423">
                  <c:v>9.2171265060000004E-10</c:v>
                </c:pt>
                <c:pt idx="4424">
                  <c:v>9.2659852010000005E-10</c:v>
                </c:pt>
                <c:pt idx="4425">
                  <c:v>9.283969704E-10</c:v>
                </c:pt>
                <c:pt idx="4426">
                  <c:v>9.242804855E-10</c:v>
                </c:pt>
                <c:pt idx="4427">
                  <c:v>9.221745589E-10</c:v>
                </c:pt>
                <c:pt idx="4428">
                  <c:v>9.2259727640000004E-10</c:v>
                </c:pt>
                <c:pt idx="4429">
                  <c:v>9.2671464949999996E-10</c:v>
                </c:pt>
                <c:pt idx="4430">
                  <c:v>9.2363511280000002E-10</c:v>
                </c:pt>
                <c:pt idx="4431">
                  <c:v>9.2985108500000002E-10</c:v>
                </c:pt>
                <c:pt idx="4432">
                  <c:v>9.2746726970000004E-10</c:v>
                </c:pt>
                <c:pt idx="4433">
                  <c:v>9.311965088E-10</c:v>
                </c:pt>
                <c:pt idx="4434">
                  <c:v>9.2735130689999998E-10</c:v>
                </c:pt>
                <c:pt idx="4435">
                  <c:v>9.3102353600000003E-10</c:v>
                </c:pt>
                <c:pt idx="4436">
                  <c:v>9.2785734650000002E-10</c:v>
                </c:pt>
                <c:pt idx="4437">
                  <c:v>9.2958191140000002E-10</c:v>
                </c:pt>
                <c:pt idx="4438">
                  <c:v>9.3414076470000004E-10</c:v>
                </c:pt>
                <c:pt idx="4439">
                  <c:v>9.2323110269999999E-10</c:v>
                </c:pt>
                <c:pt idx="4440">
                  <c:v>9.2396279519999999E-10</c:v>
                </c:pt>
                <c:pt idx="4441">
                  <c:v>9.1899166049999997E-10</c:v>
                </c:pt>
                <c:pt idx="4442">
                  <c:v>9.2586066590000002E-10</c:v>
                </c:pt>
                <c:pt idx="4443">
                  <c:v>9.2622692849999997E-10</c:v>
                </c:pt>
                <c:pt idx="4444">
                  <c:v>9.2252577800000005E-10</c:v>
                </c:pt>
                <c:pt idx="4445">
                  <c:v>9.2889024249999998E-10</c:v>
                </c:pt>
                <c:pt idx="4446">
                  <c:v>9.2290602939999996E-10</c:v>
                </c:pt>
                <c:pt idx="4447">
                  <c:v>9.2517332679999996E-10</c:v>
                </c:pt>
                <c:pt idx="4448">
                  <c:v>9.3219409969999992E-10</c:v>
                </c:pt>
                <c:pt idx="4449">
                  <c:v>9.2226520860000004E-10</c:v>
                </c:pt>
                <c:pt idx="4450">
                  <c:v>9.1665075529999999E-10</c:v>
                </c:pt>
                <c:pt idx="4451">
                  <c:v>9.2944951739999997E-10</c:v>
                </c:pt>
                <c:pt idx="4452">
                  <c:v>9.2866098139999998E-10</c:v>
                </c:pt>
                <c:pt idx="4453">
                  <c:v>9.234441545E-10</c:v>
                </c:pt>
                <c:pt idx="4454">
                  <c:v>9.2910990010000001E-10</c:v>
                </c:pt>
                <c:pt idx="4455">
                  <c:v>9.2855301230000002E-10</c:v>
                </c:pt>
                <c:pt idx="4456">
                  <c:v>9.2429985890000002E-10</c:v>
                </c:pt>
                <c:pt idx="4457">
                  <c:v>9.22465937E-10</c:v>
                </c:pt>
                <c:pt idx="4458">
                  <c:v>9.2525176409999998E-10</c:v>
                </c:pt>
                <c:pt idx="4459">
                  <c:v>9.2136281939999995E-10</c:v>
                </c:pt>
                <c:pt idx="4460">
                  <c:v>9.2251206670000004E-10</c:v>
                </c:pt>
                <c:pt idx="4461">
                  <c:v>9.2678031919999998E-10</c:v>
                </c:pt>
                <c:pt idx="4462">
                  <c:v>9.3231378170000003E-10</c:v>
                </c:pt>
                <c:pt idx="4463">
                  <c:v>9.279117474E-10</c:v>
                </c:pt>
                <c:pt idx="4464">
                  <c:v>9.143951707E-10</c:v>
                </c:pt>
                <c:pt idx="4465">
                  <c:v>9.2343155340000003E-10</c:v>
                </c:pt>
                <c:pt idx="4466">
                  <c:v>9.2704582900000001E-10</c:v>
                </c:pt>
                <c:pt idx="4467">
                  <c:v>9.2126067890000003E-10</c:v>
                </c:pt>
                <c:pt idx="4468">
                  <c:v>9.3056934379999999E-10</c:v>
                </c:pt>
                <c:pt idx="4469">
                  <c:v>9.2523994020000001E-10</c:v>
                </c:pt>
                <c:pt idx="4470">
                  <c:v>9.3169172380000004E-10</c:v>
                </c:pt>
                <c:pt idx="4471">
                  <c:v>9.195990636E-10</c:v>
                </c:pt>
                <c:pt idx="4472">
                  <c:v>9.2526641899999998E-10</c:v>
                </c:pt>
                <c:pt idx="4473">
                  <c:v>9.2869528729999999E-10</c:v>
                </c:pt>
                <c:pt idx="4474">
                  <c:v>9.2841123680000004E-10</c:v>
                </c:pt>
                <c:pt idx="4475">
                  <c:v>9.288731451E-10</c:v>
                </c:pt>
                <c:pt idx="4476">
                  <c:v>9.2786095469999995E-10</c:v>
                </c:pt>
                <c:pt idx="4477">
                  <c:v>9.3587726460000006E-10</c:v>
                </c:pt>
                <c:pt idx="4478">
                  <c:v>9.3459717740000001E-10</c:v>
                </c:pt>
                <c:pt idx="4479">
                  <c:v>9.371780019E-10</c:v>
                </c:pt>
                <c:pt idx="4480">
                  <c:v>9.4022090110000004E-10</c:v>
                </c:pt>
                <c:pt idx="4481">
                  <c:v>9.4212504459999995E-10</c:v>
                </c:pt>
                <c:pt idx="4482">
                  <c:v>9.3458618620000005E-10</c:v>
                </c:pt>
                <c:pt idx="4483">
                  <c:v>9.457191696E-10</c:v>
                </c:pt>
                <c:pt idx="4484">
                  <c:v>9.3762564379999992E-10</c:v>
                </c:pt>
                <c:pt idx="4485">
                  <c:v>9.3898822050000009E-10</c:v>
                </c:pt>
                <c:pt idx="4486">
                  <c:v>9.435688897000001E-10</c:v>
                </c:pt>
                <c:pt idx="4487">
                  <c:v>9.4122487579999996E-10</c:v>
                </c:pt>
                <c:pt idx="4488">
                  <c:v>9.3658891749999995E-10</c:v>
                </c:pt>
                <c:pt idx="4489">
                  <c:v>9.3924157340000009E-10</c:v>
                </c:pt>
                <c:pt idx="4490">
                  <c:v>9.3893637309999999E-10</c:v>
                </c:pt>
                <c:pt idx="4491">
                  <c:v>9.4013041800000006E-10</c:v>
                </c:pt>
                <c:pt idx="4492">
                  <c:v>9.4808494390000002E-10</c:v>
                </c:pt>
                <c:pt idx="4493">
                  <c:v>9.3766017170000007E-10</c:v>
                </c:pt>
                <c:pt idx="4494">
                  <c:v>9.4208685300000006E-10</c:v>
                </c:pt>
                <c:pt idx="4495">
                  <c:v>9.3807750459999994E-10</c:v>
                </c:pt>
                <c:pt idx="4496">
                  <c:v>9.4438645790000001E-10</c:v>
                </c:pt>
                <c:pt idx="4497">
                  <c:v>9.4090713000000005E-10</c:v>
                </c:pt>
                <c:pt idx="4498">
                  <c:v>9.477294505000001E-10</c:v>
                </c:pt>
                <c:pt idx="4499">
                  <c:v>9.3990204510000008E-10</c:v>
                </c:pt>
                <c:pt idx="4500">
                  <c:v>9.3462593219999993E-10</c:v>
                </c:pt>
                <c:pt idx="4501">
                  <c:v>9.4510099749999992E-10</c:v>
                </c:pt>
                <c:pt idx="4502">
                  <c:v>9.4784780019999998E-10</c:v>
                </c:pt>
                <c:pt idx="4503">
                  <c:v>9.4593588519999998E-10</c:v>
                </c:pt>
                <c:pt idx="4504">
                  <c:v>9.4271490610000006E-10</c:v>
                </c:pt>
                <c:pt idx="4505">
                  <c:v>9.3975194290000004E-10</c:v>
                </c:pt>
                <c:pt idx="4506">
                  <c:v>9.4315899530000005E-10</c:v>
                </c:pt>
                <c:pt idx="4507">
                  <c:v>9.4313667990000008E-10</c:v>
                </c:pt>
                <c:pt idx="4508">
                  <c:v>9.4206242810000007E-10</c:v>
                </c:pt>
                <c:pt idx="4509">
                  <c:v>9.3825014419999999E-10</c:v>
                </c:pt>
                <c:pt idx="4510">
                  <c:v>9.3629481949999997E-10</c:v>
                </c:pt>
                <c:pt idx="4511">
                  <c:v>9.3913732350000009E-10</c:v>
                </c:pt>
                <c:pt idx="4512">
                  <c:v>9.3720098349999996E-10</c:v>
                </c:pt>
                <c:pt idx="4513">
                  <c:v>9.4126206829999995E-10</c:v>
                </c:pt>
                <c:pt idx="4514">
                  <c:v>9.339767848000001E-10</c:v>
                </c:pt>
                <c:pt idx="4515">
                  <c:v>9.3523089269999995E-10</c:v>
                </c:pt>
                <c:pt idx="4516">
                  <c:v>9.3910113019999993E-10</c:v>
                </c:pt>
                <c:pt idx="4517">
                  <c:v>9.3692631430000008E-10</c:v>
                </c:pt>
                <c:pt idx="4518">
                  <c:v>9.4204466449999991E-10</c:v>
                </c:pt>
                <c:pt idx="4519">
                  <c:v>9.325412664E-10</c:v>
                </c:pt>
                <c:pt idx="4520">
                  <c:v>9.3810137439999991E-10</c:v>
                </c:pt>
                <c:pt idx="4521">
                  <c:v>9.3865659689999993E-10</c:v>
                </c:pt>
                <c:pt idx="4522">
                  <c:v>9.4273056029999992E-10</c:v>
                </c:pt>
                <c:pt idx="4523">
                  <c:v>9.3841845409999999E-10</c:v>
                </c:pt>
                <c:pt idx="4524">
                  <c:v>9.3661689520000001E-10</c:v>
                </c:pt>
                <c:pt idx="4525">
                  <c:v>9.3748386829999994E-10</c:v>
                </c:pt>
                <c:pt idx="4526">
                  <c:v>9.394456324000001E-10</c:v>
                </c:pt>
                <c:pt idx="4527">
                  <c:v>9.3970986550000005E-10</c:v>
                </c:pt>
                <c:pt idx="4528">
                  <c:v>9.4235219630000006E-10</c:v>
                </c:pt>
                <c:pt idx="4529">
                  <c:v>9.3859398029999991E-10</c:v>
                </c:pt>
                <c:pt idx="4530">
                  <c:v>9.3984586780000007E-10</c:v>
                </c:pt>
                <c:pt idx="4531">
                  <c:v>9.3622565259999993E-10</c:v>
                </c:pt>
                <c:pt idx="4532">
                  <c:v>9.3982588380000001E-10</c:v>
                </c:pt>
                <c:pt idx="4533">
                  <c:v>9.391366572999999E-10</c:v>
                </c:pt>
                <c:pt idx="4534">
                  <c:v>9.4020269350000001E-10</c:v>
                </c:pt>
                <c:pt idx="4535">
                  <c:v>9.3842322799999998E-10</c:v>
                </c:pt>
                <c:pt idx="4536">
                  <c:v>9.4067809100000002E-10</c:v>
                </c:pt>
                <c:pt idx="4537">
                  <c:v>9.3694552120000007E-10</c:v>
                </c:pt>
                <c:pt idx="4538">
                  <c:v>9.3925267560000007E-10</c:v>
                </c:pt>
                <c:pt idx="4539">
                  <c:v>9.3636998160000001E-10</c:v>
                </c:pt>
                <c:pt idx="4540">
                  <c:v>9.401657231E-10</c:v>
                </c:pt>
                <c:pt idx="4541">
                  <c:v>9.3683893980000001E-10</c:v>
                </c:pt>
                <c:pt idx="4542">
                  <c:v>9.3396723689999997E-10</c:v>
                </c:pt>
                <c:pt idx="4543">
                  <c:v>9.3571983490000001E-10</c:v>
                </c:pt>
                <c:pt idx="4544">
                  <c:v>9.3724761290000005E-10</c:v>
                </c:pt>
                <c:pt idx="4545">
                  <c:v>9.386916799000001E-10</c:v>
                </c:pt>
                <c:pt idx="4546">
                  <c:v>9.2921947909999997E-10</c:v>
                </c:pt>
                <c:pt idx="4547">
                  <c:v>9.3798380169999996E-10</c:v>
                </c:pt>
                <c:pt idx="4548">
                  <c:v>9.3828167459999997E-10</c:v>
                </c:pt>
                <c:pt idx="4549">
                  <c:v>9.3507301900000003E-10</c:v>
                </c:pt>
                <c:pt idx="4550">
                  <c:v>9.3878815830000001E-10</c:v>
                </c:pt>
                <c:pt idx="4551">
                  <c:v>9.397196354E-10</c:v>
                </c:pt>
                <c:pt idx="4552">
                  <c:v>9.3762420050000008E-10</c:v>
                </c:pt>
                <c:pt idx="4553">
                  <c:v>9.3764884750000005E-10</c:v>
                </c:pt>
                <c:pt idx="4554">
                  <c:v>9.3345664530000005E-10</c:v>
                </c:pt>
                <c:pt idx="4555">
                  <c:v>9.4062324600000003E-10</c:v>
                </c:pt>
                <c:pt idx="4556">
                  <c:v>9.317302484999999E-10</c:v>
                </c:pt>
                <c:pt idx="4557">
                  <c:v>9.2943225340000003E-10</c:v>
                </c:pt>
                <c:pt idx="4558">
                  <c:v>9.2745283679999997E-10</c:v>
                </c:pt>
                <c:pt idx="4559">
                  <c:v>9.362555175999999E-10</c:v>
                </c:pt>
                <c:pt idx="4560">
                  <c:v>9.2818563950000002E-10</c:v>
                </c:pt>
                <c:pt idx="4561">
                  <c:v>9.3150998029999994E-10</c:v>
                </c:pt>
                <c:pt idx="4562">
                  <c:v>9.2559337969999996E-10</c:v>
                </c:pt>
                <c:pt idx="4563">
                  <c:v>9.3088137199999999E-10</c:v>
                </c:pt>
                <c:pt idx="4564">
                  <c:v>9.2560148430000005E-10</c:v>
                </c:pt>
                <c:pt idx="4565">
                  <c:v>9.3073349029999999E-10</c:v>
                </c:pt>
                <c:pt idx="4566">
                  <c:v>9.2992397120000005E-10</c:v>
                </c:pt>
                <c:pt idx="4567">
                  <c:v>9.3294683089999992E-10</c:v>
                </c:pt>
                <c:pt idx="4568">
                  <c:v>9.2661944780000003E-10</c:v>
                </c:pt>
                <c:pt idx="4569">
                  <c:v>9.2764546039999997E-10</c:v>
                </c:pt>
                <c:pt idx="4570">
                  <c:v>9.2974045130000002E-10</c:v>
                </c:pt>
                <c:pt idx="4571">
                  <c:v>9.3139040919999991E-10</c:v>
                </c:pt>
                <c:pt idx="4572">
                  <c:v>9.2600854760000002E-10</c:v>
                </c:pt>
                <c:pt idx="4573">
                  <c:v>9.3629326509999998E-10</c:v>
                </c:pt>
                <c:pt idx="4574">
                  <c:v>9.3426788529999991E-10</c:v>
                </c:pt>
                <c:pt idx="4575">
                  <c:v>9.2726915040000002E-10</c:v>
                </c:pt>
                <c:pt idx="4576">
                  <c:v>9.2498819709999997E-10</c:v>
                </c:pt>
                <c:pt idx="4577">
                  <c:v>9.3037766379999997E-10</c:v>
                </c:pt>
                <c:pt idx="4578">
                  <c:v>9.2515994869999997E-10</c:v>
                </c:pt>
                <c:pt idx="4579">
                  <c:v>9.2331486900000003E-10</c:v>
                </c:pt>
                <c:pt idx="4580">
                  <c:v>9.2877794339999997E-10</c:v>
                </c:pt>
                <c:pt idx="4581">
                  <c:v>9.2337576470000002E-10</c:v>
                </c:pt>
                <c:pt idx="4582">
                  <c:v>9.2294966110000002E-10</c:v>
                </c:pt>
                <c:pt idx="4583">
                  <c:v>9.2692870049999999E-10</c:v>
                </c:pt>
                <c:pt idx="4584">
                  <c:v>9.2633234419999997E-10</c:v>
                </c:pt>
                <c:pt idx="4585">
                  <c:v>9.2876373259999997E-10</c:v>
                </c:pt>
                <c:pt idx="4586">
                  <c:v>9.2221680289999996E-10</c:v>
                </c:pt>
                <c:pt idx="4587">
                  <c:v>9.2548274599999996E-10</c:v>
                </c:pt>
                <c:pt idx="4588">
                  <c:v>9.2102214739999996E-10</c:v>
                </c:pt>
                <c:pt idx="4589">
                  <c:v>9.2510388239999998E-10</c:v>
                </c:pt>
                <c:pt idx="4590">
                  <c:v>9.2726526460000001E-10</c:v>
                </c:pt>
                <c:pt idx="4591">
                  <c:v>9.1998003659999996E-10</c:v>
                </c:pt>
                <c:pt idx="4592">
                  <c:v>9.2368390710000001E-10</c:v>
                </c:pt>
                <c:pt idx="4593">
                  <c:v>9.1992868879999999E-10</c:v>
                </c:pt>
                <c:pt idx="4594">
                  <c:v>9.2003799019999997E-10</c:v>
                </c:pt>
                <c:pt idx="4595">
                  <c:v>9.2741558879999998E-10</c:v>
                </c:pt>
                <c:pt idx="4596">
                  <c:v>9.1786828140000003E-10</c:v>
                </c:pt>
                <c:pt idx="4597">
                  <c:v>9.2325153079999996E-10</c:v>
                </c:pt>
                <c:pt idx="4598">
                  <c:v>9.2012492069999996E-10</c:v>
                </c:pt>
                <c:pt idx="4599">
                  <c:v>9.2132784729999997E-10</c:v>
                </c:pt>
                <c:pt idx="4600">
                  <c:v>9.1758650679999999E-10</c:v>
                </c:pt>
                <c:pt idx="4601">
                  <c:v>9.216593044E-10</c:v>
                </c:pt>
                <c:pt idx="4602">
                  <c:v>9.239985443E-10</c:v>
                </c:pt>
                <c:pt idx="4603">
                  <c:v>9.176641114E-10</c:v>
                </c:pt>
                <c:pt idx="4604">
                  <c:v>9.1853191720000004E-10</c:v>
                </c:pt>
                <c:pt idx="4605">
                  <c:v>9.2194191170000004E-10</c:v>
                </c:pt>
                <c:pt idx="4606">
                  <c:v>9.1360363720000005E-10</c:v>
                </c:pt>
                <c:pt idx="4607">
                  <c:v>9.2528895659999996E-10</c:v>
                </c:pt>
                <c:pt idx="4608">
                  <c:v>9.1643531650000002E-10</c:v>
                </c:pt>
                <c:pt idx="4609">
                  <c:v>9.1209090280000004E-10</c:v>
                </c:pt>
                <c:pt idx="4610">
                  <c:v>9.1932161879999995E-10</c:v>
                </c:pt>
                <c:pt idx="4611">
                  <c:v>9.188326766E-10</c:v>
                </c:pt>
                <c:pt idx="4612">
                  <c:v>9.1014040750000003E-10</c:v>
                </c:pt>
                <c:pt idx="4613">
                  <c:v>9.177640869E-10</c:v>
                </c:pt>
                <c:pt idx="4614">
                  <c:v>9.1309798609999998E-10</c:v>
                </c:pt>
                <c:pt idx="4615">
                  <c:v>9.1178969929999998E-10</c:v>
                </c:pt>
                <c:pt idx="4616">
                  <c:v>9.2327684389999997E-10</c:v>
                </c:pt>
                <c:pt idx="4617">
                  <c:v>9.1752749840000001E-10</c:v>
                </c:pt>
                <c:pt idx="4618">
                  <c:v>9.1646357170000002E-10</c:v>
                </c:pt>
                <c:pt idx="4619">
                  <c:v>9.1615409700000002E-10</c:v>
                </c:pt>
                <c:pt idx="4620">
                  <c:v>9.1548413290000002E-10</c:v>
                </c:pt>
                <c:pt idx="4621">
                  <c:v>9.097724796E-10</c:v>
                </c:pt>
                <c:pt idx="4622">
                  <c:v>9.170730841E-10</c:v>
                </c:pt>
                <c:pt idx="4623">
                  <c:v>9.1669694059999997E-10</c:v>
                </c:pt>
                <c:pt idx="4624">
                  <c:v>9.1015806000000003E-10</c:v>
                </c:pt>
                <c:pt idx="4625">
                  <c:v>9.1964130759999996E-10</c:v>
                </c:pt>
                <c:pt idx="4626">
                  <c:v>9.147531066E-10</c:v>
                </c:pt>
                <c:pt idx="4627">
                  <c:v>9.073767848E-10</c:v>
                </c:pt>
                <c:pt idx="4628">
                  <c:v>9.1818525009999998E-10</c:v>
                </c:pt>
                <c:pt idx="4629">
                  <c:v>9.1816121370000005E-10</c:v>
                </c:pt>
                <c:pt idx="4630">
                  <c:v>9.1709173589999997E-10</c:v>
                </c:pt>
                <c:pt idx="4631">
                  <c:v>9.2191410060000005E-10</c:v>
                </c:pt>
                <c:pt idx="4632">
                  <c:v>9.1593621580000001E-10</c:v>
                </c:pt>
                <c:pt idx="4633">
                  <c:v>9.1240659469999998E-10</c:v>
                </c:pt>
                <c:pt idx="4634">
                  <c:v>9.1289703569999999E-10</c:v>
                </c:pt>
                <c:pt idx="4635">
                  <c:v>9.0594837189999999E-10</c:v>
                </c:pt>
                <c:pt idx="4636">
                  <c:v>9.1977109260000001E-10</c:v>
                </c:pt>
                <c:pt idx="4637">
                  <c:v>9.1863983090000002E-10</c:v>
                </c:pt>
                <c:pt idx="4638">
                  <c:v>9.1349228179999996E-10</c:v>
                </c:pt>
                <c:pt idx="4639">
                  <c:v>9.1076346459999996E-10</c:v>
                </c:pt>
                <c:pt idx="4640">
                  <c:v>9.0823787379999999E-10</c:v>
                </c:pt>
                <c:pt idx="4641">
                  <c:v>9.1276508570000001E-10</c:v>
                </c:pt>
                <c:pt idx="4642">
                  <c:v>9.1481627830000004E-10</c:v>
                </c:pt>
                <c:pt idx="4643">
                  <c:v>9.0911489449999999E-10</c:v>
                </c:pt>
                <c:pt idx="4644">
                  <c:v>9.069541229E-10</c:v>
                </c:pt>
                <c:pt idx="4645">
                  <c:v>9.1532309509999997E-10</c:v>
                </c:pt>
                <c:pt idx="4646">
                  <c:v>9.1310314859999997E-10</c:v>
                </c:pt>
                <c:pt idx="4647">
                  <c:v>9.0965379669999999E-10</c:v>
                </c:pt>
                <c:pt idx="4648">
                  <c:v>9.1462432070000005E-10</c:v>
                </c:pt>
                <c:pt idx="4649">
                  <c:v>9.0441298889999999E-10</c:v>
                </c:pt>
                <c:pt idx="4650">
                  <c:v>9.061113526E-10</c:v>
                </c:pt>
                <c:pt idx="4651">
                  <c:v>9.10030995E-10</c:v>
                </c:pt>
                <c:pt idx="4652">
                  <c:v>9.0830148960000004E-10</c:v>
                </c:pt>
                <c:pt idx="4653">
                  <c:v>9.0921636889999997E-10</c:v>
                </c:pt>
                <c:pt idx="4654">
                  <c:v>9.1295598859999996E-10</c:v>
                </c:pt>
                <c:pt idx="4655">
                  <c:v>9.0956225880000004E-10</c:v>
                </c:pt>
                <c:pt idx="4656">
                  <c:v>8.9962731709999998E-10</c:v>
                </c:pt>
                <c:pt idx="4657">
                  <c:v>9.0731683280000003E-10</c:v>
                </c:pt>
                <c:pt idx="4658">
                  <c:v>9.1861002139999996E-10</c:v>
                </c:pt>
                <c:pt idx="4659">
                  <c:v>9.1526769499999995E-10</c:v>
                </c:pt>
                <c:pt idx="4660">
                  <c:v>9.2020818739999998E-10</c:v>
                </c:pt>
                <c:pt idx="4661">
                  <c:v>9.1242363659999995E-10</c:v>
                </c:pt>
                <c:pt idx="4662">
                  <c:v>9.1306351370000005E-10</c:v>
                </c:pt>
                <c:pt idx="4663">
                  <c:v>9.137971491E-10</c:v>
                </c:pt>
                <c:pt idx="4664">
                  <c:v>9.1525748089999995E-10</c:v>
                </c:pt>
                <c:pt idx="4665">
                  <c:v>9.1616136900000003E-10</c:v>
                </c:pt>
                <c:pt idx="4666">
                  <c:v>9.0622021E-10</c:v>
                </c:pt>
                <c:pt idx="4667">
                  <c:v>9.1272478460000001E-10</c:v>
                </c:pt>
                <c:pt idx="4668">
                  <c:v>9.1182883470000002E-10</c:v>
                </c:pt>
                <c:pt idx="4669">
                  <c:v>9.0889945570000003E-10</c:v>
                </c:pt>
                <c:pt idx="4670">
                  <c:v>9.0972668290000002E-10</c:v>
                </c:pt>
                <c:pt idx="4671">
                  <c:v>9.1271479259999998E-10</c:v>
                </c:pt>
                <c:pt idx="4672">
                  <c:v>9.0855112319999996E-10</c:v>
                </c:pt>
                <c:pt idx="4673">
                  <c:v>9.1147067669999995E-10</c:v>
                </c:pt>
                <c:pt idx="4674">
                  <c:v>9.087570141E-10</c:v>
                </c:pt>
                <c:pt idx="4675">
                  <c:v>9.0778989879999998E-10</c:v>
                </c:pt>
                <c:pt idx="4676">
                  <c:v>9.1061619360000003E-10</c:v>
                </c:pt>
                <c:pt idx="4677">
                  <c:v>9.147290703E-10</c:v>
                </c:pt>
                <c:pt idx="4678">
                  <c:v>9.0850771350000004E-10</c:v>
                </c:pt>
                <c:pt idx="4679">
                  <c:v>9.1557539330000003E-10</c:v>
                </c:pt>
                <c:pt idx="4680">
                  <c:v>9.0909191290000004E-10</c:v>
                </c:pt>
                <c:pt idx="4681">
                  <c:v>9.0749768810000001E-10</c:v>
                </c:pt>
                <c:pt idx="4682">
                  <c:v>9.1009816349999997E-10</c:v>
                </c:pt>
                <c:pt idx="4683">
                  <c:v>9.0621737890000003E-10</c:v>
                </c:pt>
                <c:pt idx="4684">
                  <c:v>9.1151436399999995E-10</c:v>
                </c:pt>
                <c:pt idx="4685">
                  <c:v>9.0957374970000005E-10</c:v>
                </c:pt>
                <c:pt idx="4686">
                  <c:v>9.0996121750000003E-10</c:v>
                </c:pt>
                <c:pt idx="4687">
                  <c:v>9.1000373900000003E-10</c:v>
                </c:pt>
                <c:pt idx="4688">
                  <c:v>9.1262386539999999E-10</c:v>
                </c:pt>
                <c:pt idx="4689">
                  <c:v>9.1053942159999999E-10</c:v>
                </c:pt>
                <c:pt idx="4690">
                  <c:v>9.1462321049999999E-10</c:v>
                </c:pt>
                <c:pt idx="4691">
                  <c:v>9.0898627509999997E-10</c:v>
                </c:pt>
                <c:pt idx="4692">
                  <c:v>9.1669366539999999E-10</c:v>
                </c:pt>
                <c:pt idx="4693">
                  <c:v>9.102161802E-10</c:v>
                </c:pt>
                <c:pt idx="4694">
                  <c:v>9.1324831030000005E-10</c:v>
                </c:pt>
                <c:pt idx="4695">
                  <c:v>9.0710167160000005E-10</c:v>
                </c:pt>
                <c:pt idx="4696">
                  <c:v>9.1559071440000001E-10</c:v>
                </c:pt>
                <c:pt idx="4697">
                  <c:v>9.0971918889999997E-10</c:v>
                </c:pt>
                <c:pt idx="4698">
                  <c:v>9.1302132519999999E-10</c:v>
                </c:pt>
                <c:pt idx="4699">
                  <c:v>9.0883128800000002E-10</c:v>
                </c:pt>
                <c:pt idx="4700">
                  <c:v>9.1419699589999997E-10</c:v>
                </c:pt>
                <c:pt idx="4701">
                  <c:v>9.1015023300000003E-10</c:v>
                </c:pt>
                <c:pt idx="4702">
                  <c:v>9.0919494159999997E-10</c:v>
                </c:pt>
                <c:pt idx="4703">
                  <c:v>9.0665369660000004E-10</c:v>
                </c:pt>
                <c:pt idx="4704">
                  <c:v>9.1294843910000001E-10</c:v>
                </c:pt>
                <c:pt idx="4705">
                  <c:v>9.0510121619999995E-10</c:v>
                </c:pt>
                <c:pt idx="4706">
                  <c:v>9.1314888980000005E-10</c:v>
                </c:pt>
                <c:pt idx="4707">
                  <c:v>9.0620289049999996E-10</c:v>
                </c:pt>
                <c:pt idx="4708">
                  <c:v>9.1186558299999996E-10</c:v>
                </c:pt>
                <c:pt idx="4709">
                  <c:v>9.1071244989999997E-10</c:v>
                </c:pt>
                <c:pt idx="4710">
                  <c:v>9.0558094359999998E-10</c:v>
                </c:pt>
                <c:pt idx="4711">
                  <c:v>9.165089243E-10</c:v>
                </c:pt>
                <c:pt idx="4712">
                  <c:v>9.0127144640000004E-10</c:v>
                </c:pt>
                <c:pt idx="4713">
                  <c:v>9.1543861380000001E-10</c:v>
                </c:pt>
                <c:pt idx="4714">
                  <c:v>9.1013713230000005E-10</c:v>
                </c:pt>
                <c:pt idx="4715">
                  <c:v>9.0505097860000003E-10</c:v>
                </c:pt>
                <c:pt idx="4716">
                  <c:v>9.0630208889999999E-10</c:v>
                </c:pt>
                <c:pt idx="4717">
                  <c:v>9.0425850139999996E-10</c:v>
                </c:pt>
                <c:pt idx="4718">
                  <c:v>9.0792146019999996E-10</c:v>
                </c:pt>
                <c:pt idx="4719">
                  <c:v>9.1221397100000005E-10</c:v>
                </c:pt>
                <c:pt idx="4720">
                  <c:v>9.064332063E-10</c:v>
                </c:pt>
                <c:pt idx="4721">
                  <c:v>9.0852442239999995E-10</c:v>
                </c:pt>
                <c:pt idx="4722">
                  <c:v>9.126792655E-10</c:v>
                </c:pt>
                <c:pt idx="4723">
                  <c:v>9.0860408090000003E-10</c:v>
                </c:pt>
                <c:pt idx="4724">
                  <c:v>9.0931956410000004E-10</c:v>
                </c:pt>
                <c:pt idx="4725">
                  <c:v>9.0843937930000001E-10</c:v>
                </c:pt>
                <c:pt idx="4726">
                  <c:v>9.0914259450000003E-10</c:v>
                </c:pt>
                <c:pt idx="4727">
                  <c:v>9.1452478920000002E-10</c:v>
                </c:pt>
                <c:pt idx="4728">
                  <c:v>9.0939916710000001E-10</c:v>
                </c:pt>
                <c:pt idx="4729">
                  <c:v>9.0955365460000004E-10</c:v>
                </c:pt>
                <c:pt idx="4730">
                  <c:v>9.0725488229999996E-10</c:v>
                </c:pt>
                <c:pt idx="4731">
                  <c:v>9.0488494480000002E-10</c:v>
                </c:pt>
                <c:pt idx="4732">
                  <c:v>9.0993657049999996E-10</c:v>
                </c:pt>
                <c:pt idx="4733">
                  <c:v>9.1205493159999996E-10</c:v>
                </c:pt>
                <c:pt idx="4734">
                  <c:v>9.0911955739999997E-10</c:v>
                </c:pt>
                <c:pt idx="4735">
                  <c:v>9.1065793790000004E-10</c:v>
                </c:pt>
                <c:pt idx="4736">
                  <c:v>9.0290741549999997E-10</c:v>
                </c:pt>
                <c:pt idx="4737">
                  <c:v>9.1204638289999997E-10</c:v>
                </c:pt>
                <c:pt idx="4738">
                  <c:v>9.1530300009999999E-10</c:v>
                </c:pt>
                <c:pt idx="4739">
                  <c:v>9.1229573900000005E-10</c:v>
                </c:pt>
                <c:pt idx="4740">
                  <c:v>9.0174695489999996E-10</c:v>
                </c:pt>
                <c:pt idx="4741">
                  <c:v>9.1378793420000003E-10</c:v>
                </c:pt>
                <c:pt idx="4742">
                  <c:v>9.1171808989999997E-10</c:v>
                </c:pt>
                <c:pt idx="4743">
                  <c:v>9.1309826369999996E-10</c:v>
                </c:pt>
                <c:pt idx="4744">
                  <c:v>9.0435064989999995E-10</c:v>
                </c:pt>
                <c:pt idx="4745">
                  <c:v>9.1574881009999997E-10</c:v>
                </c:pt>
                <c:pt idx="4746">
                  <c:v>9.0909407780000003E-10</c:v>
                </c:pt>
                <c:pt idx="4747">
                  <c:v>9.0746088420000003E-10</c:v>
                </c:pt>
                <c:pt idx="4748">
                  <c:v>9.187405281E-10</c:v>
                </c:pt>
                <c:pt idx="4749">
                  <c:v>9.1283125500000005E-10</c:v>
                </c:pt>
                <c:pt idx="4750">
                  <c:v>9.1653501460000001E-10</c:v>
                </c:pt>
                <c:pt idx="4751">
                  <c:v>9.1249618969999998E-10</c:v>
                </c:pt>
                <c:pt idx="4752">
                  <c:v>9.1018120820000005E-10</c:v>
                </c:pt>
                <c:pt idx="4753">
                  <c:v>9.0999091599999996E-10</c:v>
                </c:pt>
                <c:pt idx="4754">
                  <c:v>9.0017610029999999E-10</c:v>
                </c:pt>
                <c:pt idx="4755">
                  <c:v>9.1314489300000001E-10</c:v>
                </c:pt>
                <c:pt idx="4756">
                  <c:v>9.147230751E-10</c:v>
                </c:pt>
                <c:pt idx="4757">
                  <c:v>9.0481033780000001E-10</c:v>
                </c:pt>
                <c:pt idx="4758">
                  <c:v>9.1849539090000003E-10</c:v>
                </c:pt>
                <c:pt idx="4759">
                  <c:v>9.080629582E-10</c:v>
                </c:pt>
                <c:pt idx="4760">
                  <c:v>9.1095031519999997E-10</c:v>
                </c:pt>
                <c:pt idx="4761">
                  <c:v>9.1108903750000001E-10</c:v>
                </c:pt>
                <c:pt idx="4762">
                  <c:v>9.1416046950000003E-10</c:v>
                </c:pt>
                <c:pt idx="4763">
                  <c:v>9.0599100440000001E-10</c:v>
                </c:pt>
                <c:pt idx="4764">
                  <c:v>9.1468271849999999E-10</c:v>
                </c:pt>
                <c:pt idx="4765">
                  <c:v>9.0914947790000005E-10</c:v>
                </c:pt>
                <c:pt idx="4766">
                  <c:v>9.0984941800000003E-10</c:v>
                </c:pt>
                <c:pt idx="4767">
                  <c:v>9.1370094820000003E-10</c:v>
                </c:pt>
                <c:pt idx="4768">
                  <c:v>9.1019680679999997E-10</c:v>
                </c:pt>
                <c:pt idx="4769">
                  <c:v>9.1141028059999997E-10</c:v>
                </c:pt>
                <c:pt idx="4770">
                  <c:v>9.1375912390000001E-10</c:v>
                </c:pt>
                <c:pt idx="4771">
                  <c:v>9.1438662200000001E-10</c:v>
                </c:pt>
                <c:pt idx="4772">
                  <c:v>9.1253410380000002E-10</c:v>
                </c:pt>
                <c:pt idx="4773">
                  <c:v>9.0666413269999997E-10</c:v>
                </c:pt>
                <c:pt idx="4774">
                  <c:v>9.050940553E-10</c:v>
                </c:pt>
                <c:pt idx="4775">
                  <c:v>9.1808588509999999E-10</c:v>
                </c:pt>
                <c:pt idx="4776">
                  <c:v>9.0562607409999998E-10</c:v>
                </c:pt>
                <c:pt idx="4777">
                  <c:v>9.1362095669999999E-10</c:v>
                </c:pt>
                <c:pt idx="4778">
                  <c:v>9.1512314390000001E-10</c:v>
                </c:pt>
                <c:pt idx="4779">
                  <c:v>9.1839674749999999E-10</c:v>
                </c:pt>
                <c:pt idx="4780">
                  <c:v>9.157836156E-10</c:v>
                </c:pt>
                <c:pt idx="4781">
                  <c:v>9.0906837610000002E-10</c:v>
                </c:pt>
                <c:pt idx="4782">
                  <c:v>9.1284907410000001E-10</c:v>
                </c:pt>
                <c:pt idx="4783">
                  <c:v>9.1237772890000005E-10</c:v>
                </c:pt>
                <c:pt idx="4784">
                  <c:v>9.0701968160000001E-10</c:v>
                </c:pt>
                <c:pt idx="4785">
                  <c:v>9.1165935909999996E-10</c:v>
                </c:pt>
                <c:pt idx="4786">
                  <c:v>9.123988787E-10</c:v>
                </c:pt>
                <c:pt idx="4787">
                  <c:v>9.1107343889999998E-10</c:v>
                </c:pt>
                <c:pt idx="4788">
                  <c:v>9.1286012079999998E-10</c:v>
                </c:pt>
                <c:pt idx="4789">
                  <c:v>9.1435348179999996E-10</c:v>
                </c:pt>
                <c:pt idx="4790">
                  <c:v>9.1340596200000004E-10</c:v>
                </c:pt>
                <c:pt idx="4791">
                  <c:v>9.1130153419999998E-10</c:v>
                </c:pt>
                <c:pt idx="4792">
                  <c:v>9.0991891799999995E-10</c:v>
                </c:pt>
                <c:pt idx="4793">
                  <c:v>9.1155805129999995E-10</c:v>
                </c:pt>
                <c:pt idx="4794">
                  <c:v>9.0306667700000003E-10</c:v>
                </c:pt>
                <c:pt idx="4795">
                  <c:v>9.186561511E-10</c:v>
                </c:pt>
                <c:pt idx="4796">
                  <c:v>9.0513763150000005E-10</c:v>
                </c:pt>
                <c:pt idx="4797">
                  <c:v>9.1231300290000005E-10</c:v>
                </c:pt>
                <c:pt idx="4798">
                  <c:v>9.1331742169999997E-10</c:v>
                </c:pt>
                <c:pt idx="4799">
                  <c:v>9.1366791910000004E-10</c:v>
                </c:pt>
                <c:pt idx="4800">
                  <c:v>9.1593388429999996E-10</c:v>
                </c:pt>
                <c:pt idx="4801">
                  <c:v>9.0478596840000002E-10</c:v>
                </c:pt>
                <c:pt idx="4802">
                  <c:v>9.1819463140000004E-10</c:v>
                </c:pt>
                <c:pt idx="4803">
                  <c:v>9.1532237350000002E-10</c:v>
                </c:pt>
                <c:pt idx="4804">
                  <c:v>9.1702739849999997E-10</c:v>
                </c:pt>
                <c:pt idx="4805">
                  <c:v>9.1247731589999998E-10</c:v>
                </c:pt>
                <c:pt idx="4806">
                  <c:v>9.0925417199999999E-10</c:v>
                </c:pt>
                <c:pt idx="4807">
                  <c:v>9.1144680689999998E-10</c:v>
                </c:pt>
                <c:pt idx="4808">
                  <c:v>9.02349806E-10</c:v>
                </c:pt>
                <c:pt idx="4809">
                  <c:v>9.1096369339999999E-10</c:v>
                </c:pt>
                <c:pt idx="4810">
                  <c:v>9.0645746460000003E-10</c:v>
                </c:pt>
                <c:pt idx="4811">
                  <c:v>9.0481488969999996E-10</c:v>
                </c:pt>
                <c:pt idx="4812">
                  <c:v>9.1323465459999998E-10</c:v>
                </c:pt>
                <c:pt idx="4813">
                  <c:v>9.1701579660000004E-10</c:v>
                </c:pt>
                <c:pt idx="4814">
                  <c:v>9.1854840399999998E-10</c:v>
                </c:pt>
                <c:pt idx="4815">
                  <c:v>9.069969775E-10</c:v>
                </c:pt>
                <c:pt idx="4816">
                  <c:v>9.1083651730000001E-10</c:v>
                </c:pt>
                <c:pt idx="4817">
                  <c:v>9.1226554089999999E-10</c:v>
                </c:pt>
                <c:pt idx="4818">
                  <c:v>9.0666707479999996E-10</c:v>
                </c:pt>
                <c:pt idx="4819">
                  <c:v>9.2059554420000004E-10</c:v>
                </c:pt>
                <c:pt idx="4820">
                  <c:v>9.0628271549999997E-10</c:v>
                </c:pt>
                <c:pt idx="4821">
                  <c:v>9.118463207E-10</c:v>
                </c:pt>
                <c:pt idx="4822">
                  <c:v>9.1214219510000001E-10</c:v>
                </c:pt>
                <c:pt idx="4823">
                  <c:v>9.0919799469999998E-10</c:v>
                </c:pt>
                <c:pt idx="4824">
                  <c:v>9.1173296690000004E-10</c:v>
                </c:pt>
                <c:pt idx="4825">
                  <c:v>9.1616553229999998E-10</c:v>
                </c:pt>
                <c:pt idx="4826">
                  <c:v>9.1198992799999998E-10</c:v>
                </c:pt>
                <c:pt idx="4827">
                  <c:v>9.0862684040000002E-10</c:v>
                </c:pt>
                <c:pt idx="4828">
                  <c:v>9.1410451429999999E-10</c:v>
                </c:pt>
                <c:pt idx="4829">
                  <c:v>9.0801322019999999E-10</c:v>
                </c:pt>
                <c:pt idx="4830">
                  <c:v>9.2260804550000003E-10</c:v>
                </c:pt>
                <c:pt idx="4831">
                  <c:v>9.1348728579999999E-10</c:v>
                </c:pt>
                <c:pt idx="4832">
                  <c:v>9.0905066810000001E-10</c:v>
                </c:pt>
                <c:pt idx="4833">
                  <c:v>9.0875307279999998E-10</c:v>
                </c:pt>
                <c:pt idx="4834">
                  <c:v>9.1138385730000001E-10</c:v>
                </c:pt>
                <c:pt idx="4835">
                  <c:v>9.1459995129999996E-10</c:v>
                </c:pt>
                <c:pt idx="4836">
                  <c:v>9.1857732530000003E-10</c:v>
                </c:pt>
                <c:pt idx="4837">
                  <c:v>9.1229718219999995E-10</c:v>
                </c:pt>
                <c:pt idx="4838">
                  <c:v>9.0896301599999996E-10</c:v>
                </c:pt>
                <c:pt idx="4839">
                  <c:v>9.1290464079999999E-10</c:v>
                </c:pt>
                <c:pt idx="4840">
                  <c:v>9.1262541970000005E-10</c:v>
                </c:pt>
                <c:pt idx="4841">
                  <c:v>9.0809071370000005E-10</c:v>
                </c:pt>
                <c:pt idx="4842">
                  <c:v>9.0806279160000004E-10</c:v>
                </c:pt>
                <c:pt idx="4843">
                  <c:v>9.169345838E-10</c:v>
                </c:pt>
                <c:pt idx="4844">
                  <c:v>9.0741908429999997E-10</c:v>
                </c:pt>
                <c:pt idx="4845">
                  <c:v>9.1356533450000001E-10</c:v>
                </c:pt>
                <c:pt idx="4846">
                  <c:v>9.1021901129999997E-10</c:v>
                </c:pt>
                <c:pt idx="4847">
                  <c:v>9.1793117549999999E-10</c:v>
                </c:pt>
                <c:pt idx="4848">
                  <c:v>9.1030000200000004E-10</c:v>
                </c:pt>
                <c:pt idx="4849">
                  <c:v>9.0452595410000004E-10</c:v>
                </c:pt>
                <c:pt idx="4850">
                  <c:v>9.1770779859999997E-10</c:v>
                </c:pt>
                <c:pt idx="4851">
                  <c:v>9.0869028970000004E-10</c:v>
                </c:pt>
                <c:pt idx="4852">
                  <c:v>9.1349294800000004E-10</c:v>
                </c:pt>
                <c:pt idx="4853">
                  <c:v>9.1172480679999995E-10</c:v>
                </c:pt>
                <c:pt idx="4854">
                  <c:v>9.1132379419999999E-10</c:v>
                </c:pt>
                <c:pt idx="4855">
                  <c:v>9.0891505429999995E-10</c:v>
                </c:pt>
                <c:pt idx="4856">
                  <c:v>9.1795931969999997E-10</c:v>
                </c:pt>
                <c:pt idx="4857">
                  <c:v>9.201979179E-10</c:v>
                </c:pt>
                <c:pt idx="4858">
                  <c:v>9.1237134509999995E-10</c:v>
                </c:pt>
                <c:pt idx="4859">
                  <c:v>9.143428792E-10</c:v>
                </c:pt>
                <c:pt idx="4860">
                  <c:v>9.1462021289999999E-10</c:v>
                </c:pt>
                <c:pt idx="4861">
                  <c:v>9.0954527239999997E-10</c:v>
                </c:pt>
                <c:pt idx="4862">
                  <c:v>9.10240272E-10</c:v>
                </c:pt>
                <c:pt idx="4863">
                  <c:v>9.1170987429999997E-10</c:v>
                </c:pt>
                <c:pt idx="4864">
                  <c:v>9.0661966819999998E-10</c:v>
                </c:pt>
                <c:pt idx="4865">
                  <c:v>9.1492441399999996E-10</c:v>
                </c:pt>
                <c:pt idx="4866">
                  <c:v>9.1116786340000002E-10</c:v>
                </c:pt>
                <c:pt idx="4867">
                  <c:v>9.178733329E-10</c:v>
                </c:pt>
                <c:pt idx="4868">
                  <c:v>9.1126861610000001E-10</c:v>
                </c:pt>
                <c:pt idx="4869">
                  <c:v>9.1101332030000005E-10</c:v>
                </c:pt>
                <c:pt idx="4870">
                  <c:v>9.1300261800000005E-10</c:v>
                </c:pt>
                <c:pt idx="4871">
                  <c:v>9.1192042809999999E-10</c:v>
                </c:pt>
                <c:pt idx="4872">
                  <c:v>9.1384477759999999E-10</c:v>
                </c:pt>
                <c:pt idx="4873">
                  <c:v>9.1622259780000001E-10</c:v>
                </c:pt>
                <c:pt idx="4874">
                  <c:v>9.1681867649999995E-10</c:v>
                </c:pt>
                <c:pt idx="4875">
                  <c:v>9.0956253640000001E-10</c:v>
                </c:pt>
                <c:pt idx="4876">
                  <c:v>9.0776069989999996E-10</c:v>
                </c:pt>
                <c:pt idx="4877">
                  <c:v>9.1748258990000005E-10</c:v>
                </c:pt>
                <c:pt idx="4878">
                  <c:v>9.1138402380000004E-10</c:v>
                </c:pt>
                <c:pt idx="4879">
                  <c:v>9.0889523689999996E-10</c:v>
                </c:pt>
                <c:pt idx="4880">
                  <c:v>9.1530139019999999E-10</c:v>
                </c:pt>
                <c:pt idx="4881">
                  <c:v>9.1056001630000002E-10</c:v>
                </c:pt>
                <c:pt idx="4882">
                  <c:v>9.1115803790000002E-10</c:v>
                </c:pt>
                <c:pt idx="4883">
                  <c:v>9.2213603420000003E-10</c:v>
                </c:pt>
                <c:pt idx="4884">
                  <c:v>9.1321550319999999E-10</c:v>
                </c:pt>
                <c:pt idx="4885">
                  <c:v>9.1929891479999998E-10</c:v>
                </c:pt>
                <c:pt idx="4886">
                  <c:v>9.2115060020000002E-10</c:v>
                </c:pt>
                <c:pt idx="4887">
                  <c:v>9.1475677030000004E-10</c:v>
                </c:pt>
                <c:pt idx="4888">
                  <c:v>9.1501117789999999E-10</c:v>
                </c:pt>
                <c:pt idx="4889">
                  <c:v>9.1321272769999996E-10</c:v>
                </c:pt>
                <c:pt idx="4890">
                  <c:v>9.1521978879999995E-10</c:v>
                </c:pt>
                <c:pt idx="4891">
                  <c:v>9.140145862E-10</c:v>
                </c:pt>
                <c:pt idx="4892">
                  <c:v>9.1088186989999998E-10</c:v>
                </c:pt>
                <c:pt idx="4893">
                  <c:v>9.124692113E-10</c:v>
                </c:pt>
                <c:pt idx="4894">
                  <c:v>9.1608948209999997E-10</c:v>
                </c:pt>
                <c:pt idx="4895">
                  <c:v>9.2095470140000004E-10</c:v>
                </c:pt>
                <c:pt idx="4896">
                  <c:v>9.1185442529999998E-10</c:v>
                </c:pt>
                <c:pt idx="4897">
                  <c:v>9.157614111E-10</c:v>
                </c:pt>
                <c:pt idx="4898">
                  <c:v>9.1682489380000002E-10</c:v>
                </c:pt>
                <c:pt idx="4899">
                  <c:v>9.1881885429999996E-10</c:v>
                </c:pt>
                <c:pt idx="4900">
                  <c:v>9.0885632349999995E-10</c:v>
                </c:pt>
                <c:pt idx="4901">
                  <c:v>9.1345525590000004E-10</c:v>
                </c:pt>
                <c:pt idx="4902">
                  <c:v>9.2138430219999996E-10</c:v>
                </c:pt>
                <c:pt idx="4903">
                  <c:v>9.0992480220000004E-10</c:v>
                </c:pt>
                <c:pt idx="4904">
                  <c:v>9.123800604E-10</c:v>
                </c:pt>
                <c:pt idx="4905">
                  <c:v>9.165315729E-10</c:v>
                </c:pt>
                <c:pt idx="4906">
                  <c:v>9.2262797399999998E-10</c:v>
                </c:pt>
                <c:pt idx="4907">
                  <c:v>9.1895469009999995E-10</c:v>
                </c:pt>
                <c:pt idx="4908">
                  <c:v>9.1139523709999997E-10</c:v>
                </c:pt>
                <c:pt idx="4909">
                  <c:v>9.1554969160000002E-10</c:v>
                </c:pt>
                <c:pt idx="4910">
                  <c:v>9.1576057850000003E-10</c:v>
                </c:pt>
                <c:pt idx="4911">
                  <c:v>9.154038638E-10</c:v>
                </c:pt>
                <c:pt idx="4912">
                  <c:v>9.1670637749999997E-10</c:v>
                </c:pt>
                <c:pt idx="4913">
                  <c:v>9.1582680329999998E-10</c:v>
                </c:pt>
                <c:pt idx="4914">
                  <c:v>9.1162072339999997E-10</c:v>
                </c:pt>
                <c:pt idx="4915">
                  <c:v>9.1486690449999996E-10</c:v>
                </c:pt>
                <c:pt idx="4916">
                  <c:v>9.1027185789999999E-10</c:v>
                </c:pt>
                <c:pt idx="4917">
                  <c:v>9.1297858160000002E-10</c:v>
                </c:pt>
                <c:pt idx="4918">
                  <c:v>9.1643720389999997E-10</c:v>
                </c:pt>
                <c:pt idx="4919">
                  <c:v>9.09772091E-10</c:v>
                </c:pt>
                <c:pt idx="4920">
                  <c:v>9.1732710319999998E-10</c:v>
                </c:pt>
                <c:pt idx="4921">
                  <c:v>9.1434948500000003E-10</c:v>
                </c:pt>
                <c:pt idx="4922">
                  <c:v>9.1151558520000002E-10</c:v>
                </c:pt>
                <c:pt idx="4923">
                  <c:v>9.1844903899999999E-10</c:v>
                </c:pt>
                <c:pt idx="4924">
                  <c:v>9.1328511420000004E-10</c:v>
                </c:pt>
                <c:pt idx="4925">
                  <c:v>9.1568269630000005E-10</c:v>
                </c:pt>
                <c:pt idx="4926">
                  <c:v>9.1170687669999997E-10</c:v>
                </c:pt>
                <c:pt idx="4927">
                  <c:v>9.1866220190000004E-10</c:v>
                </c:pt>
                <c:pt idx="4928">
                  <c:v>9.1366691990000001E-10</c:v>
                </c:pt>
                <c:pt idx="4929">
                  <c:v>9.2039836860000004E-10</c:v>
                </c:pt>
                <c:pt idx="4930">
                  <c:v>9.0778645709999997E-10</c:v>
                </c:pt>
                <c:pt idx="4931">
                  <c:v>9.1154628289999999E-10</c:v>
                </c:pt>
                <c:pt idx="4932">
                  <c:v>9.1278301579999999E-10</c:v>
                </c:pt>
                <c:pt idx="4933">
                  <c:v>9.2133650710000001E-10</c:v>
                </c:pt>
                <c:pt idx="4934">
                  <c:v>9.1477925229999998E-10</c:v>
                </c:pt>
                <c:pt idx="4935">
                  <c:v>9.0998397710000004E-10</c:v>
                </c:pt>
                <c:pt idx="4936">
                  <c:v>9.2089758040000001E-10</c:v>
                </c:pt>
                <c:pt idx="4937">
                  <c:v>9.1542956550000001E-10</c:v>
                </c:pt>
                <c:pt idx="4938">
                  <c:v>9.1507124100000001E-10</c:v>
                </c:pt>
                <c:pt idx="4939">
                  <c:v>9.1385377039999998E-10</c:v>
                </c:pt>
                <c:pt idx="4940">
                  <c:v>9.1141139080000002E-10</c:v>
                </c:pt>
                <c:pt idx="4941">
                  <c:v>9.2032226279999998E-10</c:v>
                </c:pt>
                <c:pt idx="4942">
                  <c:v>9.2010177259999998E-10</c:v>
                </c:pt>
                <c:pt idx="4943">
                  <c:v>9.125361577E-10</c:v>
                </c:pt>
                <c:pt idx="4944">
                  <c:v>9.1154445099999995E-10</c:v>
                </c:pt>
                <c:pt idx="4945">
                  <c:v>9.1148211200000002E-10</c:v>
                </c:pt>
                <c:pt idx="4946">
                  <c:v>9.2302288040000003E-10</c:v>
                </c:pt>
                <c:pt idx="4947">
                  <c:v>9.0919904940000002E-10</c:v>
                </c:pt>
                <c:pt idx="4948">
                  <c:v>9.1691848559999995E-10</c:v>
                </c:pt>
                <c:pt idx="4949">
                  <c:v>9.0815766019999998E-10</c:v>
                </c:pt>
                <c:pt idx="4950">
                  <c:v>9.1615459660000003E-10</c:v>
                </c:pt>
                <c:pt idx="4951">
                  <c:v>9.1365992549999997E-10</c:v>
                </c:pt>
                <c:pt idx="4952">
                  <c:v>9.1031227000000001E-10</c:v>
                </c:pt>
                <c:pt idx="4953">
                  <c:v>9.1269369839999997E-10</c:v>
                </c:pt>
                <c:pt idx="4954">
                  <c:v>9.1052893000000005E-10</c:v>
                </c:pt>
                <c:pt idx="4955">
                  <c:v>9.1417035050000004E-10</c:v>
                </c:pt>
                <c:pt idx="4956">
                  <c:v>9.1474239289999998E-10</c:v>
                </c:pt>
                <c:pt idx="4957">
                  <c:v>9.132223866E-10</c:v>
                </c:pt>
                <c:pt idx="4958">
                  <c:v>9.1610330429999997E-10</c:v>
                </c:pt>
                <c:pt idx="4959">
                  <c:v>9.0629931339999996E-10</c:v>
                </c:pt>
                <c:pt idx="4960">
                  <c:v>9.0830692970000001E-10</c:v>
                </c:pt>
                <c:pt idx="4961">
                  <c:v>9.1972501839999998E-10</c:v>
                </c:pt>
                <c:pt idx="4962">
                  <c:v>9.2089424970000002E-10</c:v>
                </c:pt>
                <c:pt idx="4963">
                  <c:v>9.1262658540000001E-10</c:v>
                </c:pt>
                <c:pt idx="4964">
                  <c:v>9.1154495059999997E-10</c:v>
                </c:pt>
                <c:pt idx="4965">
                  <c:v>9.1006113760000005E-10</c:v>
                </c:pt>
                <c:pt idx="4966">
                  <c:v>9.1340029979999999E-10</c:v>
                </c:pt>
                <c:pt idx="4967">
                  <c:v>9.1237728480000004E-10</c:v>
                </c:pt>
                <c:pt idx="4968">
                  <c:v>9.1918433979999995E-10</c:v>
                </c:pt>
                <c:pt idx="4969">
                  <c:v>9.121511879E-10</c:v>
                </c:pt>
                <c:pt idx="4970">
                  <c:v>9.1410812250000002E-10</c:v>
                </c:pt>
                <c:pt idx="4971">
                  <c:v>9.1597285310000004E-10</c:v>
                </c:pt>
                <c:pt idx="4972">
                  <c:v>9.1308954840000001E-10</c:v>
                </c:pt>
                <c:pt idx="4973">
                  <c:v>9.1403795639999995E-10</c:v>
                </c:pt>
                <c:pt idx="4974">
                  <c:v>9.1164303879999995E-10</c:v>
                </c:pt>
                <c:pt idx="4975">
                  <c:v>9.0967844369999996E-10</c:v>
                </c:pt>
                <c:pt idx="4976">
                  <c:v>9.1238350210000001E-10</c:v>
                </c:pt>
                <c:pt idx="4977">
                  <c:v>9.1321544769999998E-10</c:v>
                </c:pt>
                <c:pt idx="4978">
                  <c:v>9.1807128569999999E-10</c:v>
                </c:pt>
                <c:pt idx="4979">
                  <c:v>9.1516982880000001E-10</c:v>
                </c:pt>
                <c:pt idx="4980">
                  <c:v>9.1477742049999997E-10</c:v>
                </c:pt>
                <c:pt idx="4981">
                  <c:v>9.1218649300000004E-10</c:v>
                </c:pt>
                <c:pt idx="4982">
                  <c:v>9.1858964880000001E-10</c:v>
                </c:pt>
                <c:pt idx="4983">
                  <c:v>9.1274293679999996E-10</c:v>
                </c:pt>
                <c:pt idx="4984">
                  <c:v>9.1842733420000005E-10</c:v>
                </c:pt>
                <c:pt idx="4985">
                  <c:v>9.1872043310000003E-10</c:v>
                </c:pt>
                <c:pt idx="4986">
                  <c:v>8.1184675649999998E-10</c:v>
                </c:pt>
                <c:pt idx="4987">
                  <c:v>7.1430522609999999E-10</c:v>
                </c:pt>
                <c:pt idx="4988">
                  <c:v>6.2887350880000003E-10</c:v>
                </c:pt>
                <c:pt idx="4989">
                  <c:v>5.5756715910000002E-10</c:v>
                </c:pt>
                <c:pt idx="4990">
                  <c:v>5.1006349140000001E-10</c:v>
                </c:pt>
                <c:pt idx="4991">
                  <c:v>4.6996478929999999E-10</c:v>
                </c:pt>
                <c:pt idx="4992">
                  <c:v>4.3177961210000003E-10</c:v>
                </c:pt>
                <c:pt idx="4993">
                  <c:v>4.033167966E-10</c:v>
                </c:pt>
                <c:pt idx="4994">
                  <c:v>3.809075277E-10</c:v>
                </c:pt>
                <c:pt idx="4995">
                  <c:v>3.5996394750000002E-10</c:v>
                </c:pt>
                <c:pt idx="4996">
                  <c:v>3.401965099E-10</c:v>
                </c:pt>
                <c:pt idx="4997">
                  <c:v>3.2239244610000002E-10</c:v>
                </c:pt>
                <c:pt idx="4998">
                  <c:v>3.1114386069999999E-10</c:v>
                </c:pt>
                <c:pt idx="4999">
                  <c:v>2.964913037E-10</c:v>
                </c:pt>
                <c:pt idx="5000">
                  <c:v>2.82354834E-10</c:v>
                </c:pt>
                <c:pt idx="5001">
                  <c:v>2.701029955E-10</c:v>
                </c:pt>
                <c:pt idx="5002">
                  <c:v>2.6035229529999998E-10</c:v>
                </c:pt>
                <c:pt idx="5003">
                  <c:v>2.5052759870000003E-10</c:v>
                </c:pt>
                <c:pt idx="5004">
                  <c:v>2.4110421990000002E-10</c:v>
                </c:pt>
                <c:pt idx="5005">
                  <c:v>2.3286067519999999E-10</c:v>
                </c:pt>
                <c:pt idx="5006">
                  <c:v>2.2379448290000001E-10</c:v>
                </c:pt>
                <c:pt idx="5007">
                  <c:v>2.1584820039999999E-10</c:v>
                </c:pt>
                <c:pt idx="5008">
                  <c:v>2.0872491240000001E-10</c:v>
                </c:pt>
                <c:pt idx="5009">
                  <c:v>2.0253465569999999E-10</c:v>
                </c:pt>
                <c:pt idx="5010">
                  <c:v>1.9672929949999999E-10</c:v>
                </c:pt>
                <c:pt idx="5011">
                  <c:v>1.9062020019999999E-10</c:v>
                </c:pt>
                <c:pt idx="5012">
                  <c:v>1.8657521359999999E-10</c:v>
                </c:pt>
                <c:pt idx="5013">
                  <c:v>1.8282217410000001E-10</c:v>
                </c:pt>
                <c:pt idx="5014">
                  <c:v>1.7744040959999999E-10</c:v>
                </c:pt>
                <c:pt idx="5015">
                  <c:v>1.731137594E-10</c:v>
                </c:pt>
                <c:pt idx="5016">
                  <c:v>1.700518615E-10</c:v>
                </c:pt>
                <c:pt idx="5017">
                  <c:v>1.6615779590000001E-10</c:v>
                </c:pt>
                <c:pt idx="5018">
                  <c:v>1.6299346590000001E-10</c:v>
                </c:pt>
                <c:pt idx="5019">
                  <c:v>1.5869722199999999E-10</c:v>
                </c:pt>
                <c:pt idx="5020">
                  <c:v>1.5536895380000001E-10</c:v>
                </c:pt>
                <c:pt idx="5021">
                  <c:v>1.5267430380000001E-10</c:v>
                </c:pt>
                <c:pt idx="5022">
                  <c:v>1.486488432E-10</c:v>
                </c:pt>
                <c:pt idx="5023">
                  <c:v>1.457084592E-10</c:v>
                </c:pt>
                <c:pt idx="5024">
                  <c:v>1.4370817039999999E-10</c:v>
                </c:pt>
                <c:pt idx="5025">
                  <c:v>1.3874758290000001E-10</c:v>
                </c:pt>
                <c:pt idx="5026">
                  <c:v>1.361086938E-10</c:v>
                </c:pt>
                <c:pt idx="5027">
                  <c:v>1.334160421E-10</c:v>
                </c:pt>
                <c:pt idx="5028">
                  <c:v>1.301847102E-10</c:v>
                </c:pt>
                <c:pt idx="5029">
                  <c:v>1.2756556919999999E-10</c:v>
                </c:pt>
                <c:pt idx="5030">
                  <c:v>1.24961208E-10</c:v>
                </c:pt>
                <c:pt idx="5031">
                  <c:v>1.223890433E-10</c:v>
                </c:pt>
                <c:pt idx="5032">
                  <c:v>1.1955887670000001E-10</c:v>
                </c:pt>
                <c:pt idx="5033">
                  <c:v>1.173186132E-10</c:v>
                </c:pt>
                <c:pt idx="5034">
                  <c:v>1.146783571E-10</c:v>
                </c:pt>
                <c:pt idx="5035">
                  <c:v>1.124565233E-10</c:v>
                </c:pt>
                <c:pt idx="5036">
                  <c:v>1.1023460620000001E-10</c:v>
                </c:pt>
                <c:pt idx="5037">
                  <c:v>1.089316276E-10</c:v>
                </c:pt>
                <c:pt idx="5038">
                  <c:v>1.064974428E-10</c:v>
                </c:pt>
                <c:pt idx="5039">
                  <c:v>1.046372086E-10</c:v>
                </c:pt>
                <c:pt idx="5040">
                  <c:v>1.033597999E-10</c:v>
                </c:pt>
                <c:pt idx="5041">
                  <c:v>1.0097626899999999E-10</c:v>
                </c:pt>
                <c:pt idx="5042">
                  <c:v>9.9684066560000001E-11</c:v>
                </c:pt>
                <c:pt idx="5043">
                  <c:v>9.8492117239999994E-11</c:v>
                </c:pt>
                <c:pt idx="5044">
                  <c:v>9.6635976999999999E-11</c:v>
                </c:pt>
                <c:pt idx="5045">
                  <c:v>9.5003512000000006E-11</c:v>
                </c:pt>
                <c:pt idx="5046">
                  <c:v>9.3672285210000005E-11</c:v>
                </c:pt>
                <c:pt idx="5047">
                  <c:v>9.2390158020000004E-11</c:v>
                </c:pt>
                <c:pt idx="5048">
                  <c:v>9.1396265560000006E-11</c:v>
                </c:pt>
                <c:pt idx="5049">
                  <c:v>9.0175734930000001E-11</c:v>
                </c:pt>
                <c:pt idx="5050">
                  <c:v>8.8806934029999995E-11</c:v>
                </c:pt>
                <c:pt idx="5051">
                  <c:v>8.7730656069999999E-11</c:v>
                </c:pt>
                <c:pt idx="5052">
                  <c:v>8.6482911110000005E-11</c:v>
                </c:pt>
                <c:pt idx="5053">
                  <c:v>8.5274377840000006E-11</c:v>
                </c:pt>
                <c:pt idx="5054">
                  <c:v>8.3946606609999997E-11</c:v>
                </c:pt>
                <c:pt idx="5055">
                  <c:v>8.2791558329999996E-11</c:v>
                </c:pt>
                <c:pt idx="5056">
                  <c:v>8.2091125560000003E-11</c:v>
                </c:pt>
                <c:pt idx="5057">
                  <c:v>8.0681440699999994E-11</c:v>
                </c:pt>
                <c:pt idx="5058">
                  <c:v>7.9662533509999998E-11</c:v>
                </c:pt>
                <c:pt idx="5059">
                  <c:v>7.8530675019999994E-11</c:v>
                </c:pt>
                <c:pt idx="5060">
                  <c:v>7.7446847549999999E-11</c:v>
                </c:pt>
                <c:pt idx="5061">
                  <c:v>7.6465209159999997E-11</c:v>
                </c:pt>
                <c:pt idx="5062">
                  <c:v>7.5491023149999994E-11</c:v>
                </c:pt>
                <c:pt idx="5063">
                  <c:v>7.4543426989999997E-11</c:v>
                </c:pt>
                <c:pt idx="5064">
                  <c:v>7.3795962400000002E-11</c:v>
                </c:pt>
                <c:pt idx="5065">
                  <c:v>7.273845415E-11</c:v>
                </c:pt>
                <c:pt idx="5066">
                  <c:v>7.2212125169999995E-11</c:v>
                </c:pt>
                <c:pt idx="5067">
                  <c:v>7.1178500589999994E-11</c:v>
                </c:pt>
                <c:pt idx="5068">
                  <c:v>7.0319715330000002E-11</c:v>
                </c:pt>
                <c:pt idx="5069">
                  <c:v>6.9671032829999998E-11</c:v>
                </c:pt>
                <c:pt idx="5070">
                  <c:v>6.8837220650000001E-11</c:v>
                </c:pt>
                <c:pt idx="5071">
                  <c:v>6.7858288429999999E-11</c:v>
                </c:pt>
                <c:pt idx="5072">
                  <c:v>6.7412138370000004E-11</c:v>
                </c:pt>
                <c:pt idx="5073">
                  <c:v>6.6578645369999999E-11</c:v>
                </c:pt>
                <c:pt idx="5074">
                  <c:v>6.6182517799999997E-11</c:v>
                </c:pt>
                <c:pt idx="5075">
                  <c:v>6.533162206E-11</c:v>
                </c:pt>
                <c:pt idx="5076">
                  <c:v>6.4279005729999994E-11</c:v>
                </c:pt>
                <c:pt idx="5077">
                  <c:v>6.3444222099999994E-11</c:v>
                </c:pt>
                <c:pt idx="5078">
                  <c:v>6.2958589729999997E-11</c:v>
                </c:pt>
                <c:pt idx="5079">
                  <c:v>6.2401764310000006E-11</c:v>
                </c:pt>
                <c:pt idx="5080">
                  <c:v>6.1411674359999996E-11</c:v>
                </c:pt>
                <c:pt idx="5081">
                  <c:v>6.0912198899999999E-11</c:v>
                </c:pt>
                <c:pt idx="5082">
                  <c:v>6.0211780010000004E-11</c:v>
                </c:pt>
                <c:pt idx="5083">
                  <c:v>5.9363541859999996E-11</c:v>
                </c:pt>
                <c:pt idx="5084">
                  <c:v>5.8739603460000004E-11</c:v>
                </c:pt>
                <c:pt idx="5085">
                  <c:v>5.8058297749999999E-11</c:v>
                </c:pt>
                <c:pt idx="5086">
                  <c:v>5.7563342979999998E-11</c:v>
                </c:pt>
                <c:pt idx="5087">
                  <c:v>5.6937107810000003E-11</c:v>
                </c:pt>
                <c:pt idx="5088">
                  <c:v>5.6239103650000002E-11</c:v>
                </c:pt>
                <c:pt idx="5089">
                  <c:v>5.5615696079999999E-11</c:v>
                </c:pt>
                <c:pt idx="5090">
                  <c:v>5.4853430829999999E-11</c:v>
                </c:pt>
                <c:pt idx="5091">
                  <c:v>5.4588535080000001E-11</c:v>
                </c:pt>
                <c:pt idx="5092">
                  <c:v>5.3892949129999999E-11</c:v>
                </c:pt>
                <c:pt idx="5093">
                  <c:v>5.357348593E-11</c:v>
                </c:pt>
                <c:pt idx="5094">
                  <c:v>5.3149963599999997E-11</c:v>
                </c:pt>
                <c:pt idx="5095">
                  <c:v>5.2814353580000003E-11</c:v>
                </c:pt>
                <c:pt idx="5096">
                  <c:v>5.2316758559999998E-11</c:v>
                </c:pt>
                <c:pt idx="5097">
                  <c:v>5.1792344720000002E-11</c:v>
                </c:pt>
                <c:pt idx="5098">
                  <c:v>5.1437892139999999E-11</c:v>
                </c:pt>
                <c:pt idx="5099">
                  <c:v>5.0895940240000001E-11</c:v>
                </c:pt>
                <c:pt idx="5100">
                  <c:v>5.0429320440000001E-11</c:v>
                </c:pt>
                <c:pt idx="5101">
                  <c:v>4.9875673040000002E-11</c:v>
                </c:pt>
                <c:pt idx="5102">
                  <c:v>4.9455783219999998E-11</c:v>
                </c:pt>
                <c:pt idx="5103">
                  <c:v>4.8971666999999999E-11</c:v>
                </c:pt>
                <c:pt idx="5104">
                  <c:v>4.8760977890000001E-11</c:v>
                </c:pt>
                <c:pt idx="5105">
                  <c:v>4.8344356300000002E-11</c:v>
                </c:pt>
                <c:pt idx="5106">
                  <c:v>4.7896242530000002E-11</c:v>
                </c:pt>
                <c:pt idx="5107">
                  <c:v>4.742128912E-11</c:v>
                </c:pt>
                <c:pt idx="5108">
                  <c:v>4.7151438999999997E-11</c:v>
                </c:pt>
                <c:pt idx="5109">
                  <c:v>4.6575864689999997E-11</c:v>
                </c:pt>
                <c:pt idx="5110">
                  <c:v>4.6389857230000001E-11</c:v>
                </c:pt>
                <c:pt idx="5111">
                  <c:v>4.5718283329999998E-11</c:v>
                </c:pt>
                <c:pt idx="5112">
                  <c:v>4.5457214379999999E-11</c:v>
                </c:pt>
                <c:pt idx="5113">
                  <c:v>4.5025587430000003E-11</c:v>
                </c:pt>
                <c:pt idx="5114">
                  <c:v>4.4444163630000002E-11</c:v>
                </c:pt>
                <c:pt idx="5115">
                  <c:v>4.4204931379999997E-11</c:v>
                </c:pt>
                <c:pt idx="5116">
                  <c:v>4.3895217319999999E-11</c:v>
                </c:pt>
                <c:pt idx="5117">
                  <c:v>4.3648432090000002E-11</c:v>
                </c:pt>
                <c:pt idx="5118">
                  <c:v>4.3151690550000003E-11</c:v>
                </c:pt>
                <c:pt idx="5119">
                  <c:v>4.2922807670000002E-11</c:v>
                </c:pt>
                <c:pt idx="5120">
                  <c:v>4.2579276910000002E-11</c:v>
                </c:pt>
                <c:pt idx="5121">
                  <c:v>4.2226618039999997E-11</c:v>
                </c:pt>
                <c:pt idx="5122">
                  <c:v>4.1788853630000002E-11</c:v>
                </c:pt>
                <c:pt idx="5123">
                  <c:v>4.1667589519999997E-11</c:v>
                </c:pt>
                <c:pt idx="5124">
                  <c:v>4.1437690080000003E-11</c:v>
                </c:pt>
                <c:pt idx="5125">
                  <c:v>4.11472037E-11</c:v>
                </c:pt>
                <c:pt idx="5126">
                  <c:v>4.0963055859999998E-11</c:v>
                </c:pt>
                <c:pt idx="5127">
                  <c:v>4.0664097090000002E-11</c:v>
                </c:pt>
                <c:pt idx="5128">
                  <c:v>4.0331047529999997E-11</c:v>
                </c:pt>
                <c:pt idx="5129">
                  <c:v>4.0227085549999999E-11</c:v>
                </c:pt>
                <c:pt idx="5130">
                  <c:v>3.985286753E-11</c:v>
                </c:pt>
                <c:pt idx="5131">
                  <c:v>3.9583697430000001E-11</c:v>
                </c:pt>
                <c:pt idx="5132">
                  <c:v>3.9347230339999998E-11</c:v>
                </c:pt>
                <c:pt idx="5133">
                  <c:v>3.910724869E-11</c:v>
                </c:pt>
                <c:pt idx="5134">
                  <c:v>3.8853784770000002E-11</c:v>
                </c:pt>
                <c:pt idx="5135">
                  <c:v>3.8603824999999999E-11</c:v>
                </c:pt>
                <c:pt idx="5136">
                  <c:v>3.8274401010000001E-11</c:v>
                </c:pt>
                <c:pt idx="5137">
                  <c:v>3.7765835600000002E-11</c:v>
                </c:pt>
                <c:pt idx="5138">
                  <c:v>3.7633465790000001E-11</c:v>
                </c:pt>
                <c:pt idx="5139">
                  <c:v>3.7433618699999999E-11</c:v>
                </c:pt>
                <c:pt idx="5140">
                  <c:v>3.7110228080000001E-11</c:v>
                </c:pt>
                <c:pt idx="5141">
                  <c:v>3.6828186329999999E-11</c:v>
                </c:pt>
                <c:pt idx="5142">
                  <c:v>3.6435944539999999E-11</c:v>
                </c:pt>
                <c:pt idx="5143">
                  <c:v>3.6532242510000001E-11</c:v>
                </c:pt>
                <c:pt idx="5144">
                  <c:v>3.6205313049999997E-11</c:v>
                </c:pt>
                <c:pt idx="5145">
                  <c:v>3.5803124349999997E-11</c:v>
                </c:pt>
                <c:pt idx="5146">
                  <c:v>3.5585465129999998E-11</c:v>
                </c:pt>
                <c:pt idx="5147">
                  <c:v>3.536845122E-11</c:v>
                </c:pt>
                <c:pt idx="5148">
                  <c:v>3.5204599650000003E-11</c:v>
                </c:pt>
                <c:pt idx="5149">
                  <c:v>3.5167389829999998E-11</c:v>
                </c:pt>
                <c:pt idx="5150">
                  <c:v>3.4687600010000002E-11</c:v>
                </c:pt>
                <c:pt idx="5151">
                  <c:v>3.4677517799999999E-11</c:v>
                </c:pt>
                <c:pt idx="5152">
                  <c:v>3.4501804189999999E-11</c:v>
                </c:pt>
                <c:pt idx="5153">
                  <c:v>3.4260112110000003E-11</c:v>
                </c:pt>
                <c:pt idx="5154">
                  <c:v>3.4191025009999997E-11</c:v>
                </c:pt>
                <c:pt idx="5155">
                  <c:v>3.3902266410000003E-11</c:v>
                </c:pt>
                <c:pt idx="5156">
                  <c:v>3.3810541170000001E-11</c:v>
                </c:pt>
                <c:pt idx="5157">
                  <c:v>3.3823683439999998E-11</c:v>
                </c:pt>
                <c:pt idx="5158">
                  <c:v>3.3351703340000003E-11</c:v>
                </c:pt>
                <c:pt idx="5159">
                  <c:v>3.3228680219999998E-11</c:v>
                </c:pt>
                <c:pt idx="5160">
                  <c:v>3.298850429E-11</c:v>
                </c:pt>
                <c:pt idx="5161">
                  <c:v>3.2942149009999998E-11</c:v>
                </c:pt>
                <c:pt idx="5162">
                  <c:v>3.2426714089999998E-11</c:v>
                </c:pt>
                <c:pt idx="5163">
                  <c:v>3.2501109439999997E-11</c:v>
                </c:pt>
                <c:pt idx="5164">
                  <c:v>3.2134048889999998E-11</c:v>
                </c:pt>
                <c:pt idx="5165">
                  <c:v>3.2042885710000001E-11</c:v>
                </c:pt>
                <c:pt idx="5166">
                  <c:v>3.1787104200000003E-11</c:v>
                </c:pt>
                <c:pt idx="5167">
                  <c:v>3.158252132E-11</c:v>
                </c:pt>
                <c:pt idx="5168">
                  <c:v>3.1434584100000001E-11</c:v>
                </c:pt>
                <c:pt idx="5169">
                  <c:v>3.102088725E-11</c:v>
                </c:pt>
                <c:pt idx="5170">
                  <c:v>3.1022264620000001E-11</c:v>
                </c:pt>
                <c:pt idx="5171">
                  <c:v>3.0767347000000001E-11</c:v>
                </c:pt>
                <c:pt idx="5172">
                  <c:v>3.0592636060000002E-11</c:v>
                </c:pt>
                <c:pt idx="5173">
                  <c:v>3.058504838E-11</c:v>
                </c:pt>
                <c:pt idx="5174">
                  <c:v>3.042634547E-11</c:v>
                </c:pt>
                <c:pt idx="5175">
                  <c:v>3.0359621069999998E-11</c:v>
                </c:pt>
                <c:pt idx="5176">
                  <c:v>3.0272191000000001E-11</c:v>
                </c:pt>
                <c:pt idx="5177">
                  <c:v>3.013795463E-11</c:v>
                </c:pt>
                <c:pt idx="5178">
                  <c:v>3.0069450399999999E-11</c:v>
                </c:pt>
                <c:pt idx="5179">
                  <c:v>2.9927050420000003E-11</c:v>
                </c:pt>
                <c:pt idx="5180">
                  <c:v>2.987958145E-11</c:v>
                </c:pt>
                <c:pt idx="5181">
                  <c:v>2.9541771809999997E-11</c:v>
                </c:pt>
                <c:pt idx="5182">
                  <c:v>2.9469576080000001E-11</c:v>
                </c:pt>
                <c:pt idx="5183">
                  <c:v>2.9281389810000002E-11</c:v>
                </c:pt>
                <c:pt idx="5184">
                  <c:v>2.9203733179999997E-11</c:v>
                </c:pt>
                <c:pt idx="5185">
                  <c:v>2.9122936699999998E-11</c:v>
                </c:pt>
                <c:pt idx="5186">
                  <c:v>2.9046497849999999E-11</c:v>
                </c:pt>
                <c:pt idx="5187">
                  <c:v>2.8968329470000001E-11</c:v>
                </c:pt>
                <c:pt idx="5188">
                  <c:v>2.864628847E-11</c:v>
                </c:pt>
                <c:pt idx="5189">
                  <c:v>2.8517441879999999E-11</c:v>
                </c:pt>
                <c:pt idx="5190">
                  <c:v>2.815550224E-11</c:v>
                </c:pt>
                <c:pt idx="5191">
                  <c:v>2.8206130139999999E-11</c:v>
                </c:pt>
                <c:pt idx="5192">
                  <c:v>2.800195839E-11</c:v>
                </c:pt>
                <c:pt idx="5193">
                  <c:v>2.7797304389999999E-11</c:v>
                </c:pt>
                <c:pt idx="5194">
                  <c:v>2.775981701E-11</c:v>
                </c:pt>
                <c:pt idx="5195">
                  <c:v>2.7221017109999999E-11</c:v>
                </c:pt>
                <c:pt idx="5196">
                  <c:v>2.740643996E-11</c:v>
                </c:pt>
                <c:pt idx="5197">
                  <c:v>2.7245962430000001E-11</c:v>
                </c:pt>
                <c:pt idx="5198">
                  <c:v>2.7077149549999999E-11</c:v>
                </c:pt>
                <c:pt idx="5199">
                  <c:v>2.7087679320000001E-11</c:v>
                </c:pt>
                <c:pt idx="5200">
                  <c:v>2.6973551860000001E-11</c:v>
                </c:pt>
                <c:pt idx="5201">
                  <c:v>2.6958334869999999E-11</c:v>
                </c:pt>
                <c:pt idx="5202">
                  <c:v>2.6812307580000001E-11</c:v>
                </c:pt>
                <c:pt idx="5203">
                  <c:v>2.6923439170000002E-11</c:v>
                </c:pt>
                <c:pt idx="5204">
                  <c:v>2.6717754740000001E-11</c:v>
                </c:pt>
                <c:pt idx="5205">
                  <c:v>2.662780933E-11</c:v>
                </c:pt>
                <c:pt idx="5206">
                  <c:v>2.6522397129999999E-11</c:v>
                </c:pt>
                <c:pt idx="5207">
                  <c:v>2.650811168E-11</c:v>
                </c:pt>
                <c:pt idx="5208">
                  <c:v>2.6446324300000001E-11</c:v>
                </c:pt>
                <c:pt idx="5209">
                  <c:v>2.6312804369999999E-11</c:v>
                </c:pt>
                <c:pt idx="5210">
                  <c:v>2.6224441019999998E-11</c:v>
                </c:pt>
                <c:pt idx="5211">
                  <c:v>2.620772523E-11</c:v>
                </c:pt>
                <c:pt idx="5212">
                  <c:v>2.61302386E-11</c:v>
                </c:pt>
                <c:pt idx="5213">
                  <c:v>2.5882724779999999E-11</c:v>
                </c:pt>
                <c:pt idx="5214">
                  <c:v>2.5783665129999999E-11</c:v>
                </c:pt>
                <c:pt idx="5215">
                  <c:v>2.57581699E-11</c:v>
                </c:pt>
                <c:pt idx="5216">
                  <c:v>2.5543902060000002E-11</c:v>
                </c:pt>
                <c:pt idx="5217">
                  <c:v>2.5446924079999999E-11</c:v>
                </c:pt>
                <c:pt idx="5218">
                  <c:v>2.5364082359999999E-11</c:v>
                </c:pt>
                <c:pt idx="5219">
                  <c:v>2.530656934E-11</c:v>
                </c:pt>
                <c:pt idx="5220">
                  <c:v>2.5127528529999999E-11</c:v>
                </c:pt>
                <c:pt idx="5221">
                  <c:v>2.5058921950000002E-11</c:v>
                </c:pt>
                <c:pt idx="5222">
                  <c:v>2.4871351510000002E-11</c:v>
                </c:pt>
                <c:pt idx="5223">
                  <c:v>2.481643016E-11</c:v>
                </c:pt>
                <c:pt idx="5224">
                  <c:v>2.4723476739999999E-11</c:v>
                </c:pt>
                <c:pt idx="5225">
                  <c:v>2.4738046680000001E-11</c:v>
                </c:pt>
                <c:pt idx="5226">
                  <c:v>2.4649848129999999E-11</c:v>
                </c:pt>
                <c:pt idx="5227">
                  <c:v>2.44770957E-11</c:v>
                </c:pt>
                <c:pt idx="5228">
                  <c:v>2.4561033760000001E-11</c:v>
                </c:pt>
                <c:pt idx="5229">
                  <c:v>2.4576203919999999E-11</c:v>
                </c:pt>
                <c:pt idx="5230">
                  <c:v>2.4390609320000001E-11</c:v>
                </c:pt>
                <c:pt idx="5231">
                  <c:v>2.4404697010000001E-11</c:v>
                </c:pt>
                <c:pt idx="5232">
                  <c:v>2.4333661820000002E-11</c:v>
                </c:pt>
                <c:pt idx="5233">
                  <c:v>2.4292297340000001E-11</c:v>
                </c:pt>
                <c:pt idx="5234">
                  <c:v>2.4086595570000001E-11</c:v>
                </c:pt>
                <c:pt idx="5235">
                  <c:v>2.4233622049999999E-11</c:v>
                </c:pt>
                <c:pt idx="5236">
                  <c:v>2.4219170070000002E-11</c:v>
                </c:pt>
                <c:pt idx="5237">
                  <c:v>2.4176558320000001E-11</c:v>
                </c:pt>
                <c:pt idx="5238">
                  <c:v>2.4018308180000001E-11</c:v>
                </c:pt>
                <c:pt idx="5239">
                  <c:v>2.3869269409999999E-11</c:v>
                </c:pt>
                <c:pt idx="5240">
                  <c:v>2.3855599789999999E-11</c:v>
                </c:pt>
                <c:pt idx="5241">
                  <c:v>2.381282151E-11</c:v>
                </c:pt>
                <c:pt idx="5242">
                  <c:v>2.378330172E-11</c:v>
                </c:pt>
                <c:pt idx="5243">
                  <c:v>2.3575986649999999E-11</c:v>
                </c:pt>
                <c:pt idx="5244">
                  <c:v>2.3505952390000001E-11</c:v>
                </c:pt>
                <c:pt idx="5245">
                  <c:v>2.3433767080000001E-11</c:v>
                </c:pt>
                <c:pt idx="5246">
                  <c:v>2.3167910300000001E-11</c:v>
                </c:pt>
                <c:pt idx="5247">
                  <c:v>2.329279651E-11</c:v>
                </c:pt>
                <c:pt idx="5248">
                  <c:v>2.3120543670000001E-11</c:v>
                </c:pt>
                <c:pt idx="5249">
                  <c:v>2.30574275E-11</c:v>
                </c:pt>
                <c:pt idx="5250">
                  <c:v>2.30590564E-11</c:v>
                </c:pt>
                <c:pt idx="5251">
                  <c:v>2.2975581509999999E-11</c:v>
                </c:pt>
                <c:pt idx="5252">
                  <c:v>2.2845220510000001E-11</c:v>
                </c:pt>
                <c:pt idx="5253">
                  <c:v>2.2859008089999999E-11</c:v>
                </c:pt>
                <c:pt idx="5254">
                  <c:v>2.2756739199999999E-11</c:v>
                </c:pt>
                <c:pt idx="5255">
                  <c:v>2.2891539359999999E-11</c:v>
                </c:pt>
                <c:pt idx="5256">
                  <c:v>2.2784947539999999E-11</c:v>
                </c:pt>
                <c:pt idx="5257">
                  <c:v>2.278065757E-11</c:v>
                </c:pt>
                <c:pt idx="5258">
                  <c:v>2.2834342060000001E-11</c:v>
                </c:pt>
                <c:pt idx="5259">
                  <c:v>2.267361472E-11</c:v>
                </c:pt>
                <c:pt idx="5260">
                  <c:v>2.2726055409999999E-11</c:v>
                </c:pt>
                <c:pt idx="5261">
                  <c:v>2.2670570280000001E-11</c:v>
                </c:pt>
                <c:pt idx="5262">
                  <c:v>2.270573139E-11</c:v>
                </c:pt>
                <c:pt idx="5263">
                  <c:v>2.2587463150000001E-11</c:v>
                </c:pt>
                <c:pt idx="5264">
                  <c:v>2.2542591060000001E-11</c:v>
                </c:pt>
                <c:pt idx="5265">
                  <c:v>2.2585201069999999E-11</c:v>
                </c:pt>
                <c:pt idx="5266">
                  <c:v>2.2459881179999999E-11</c:v>
                </c:pt>
                <c:pt idx="5267">
                  <c:v>2.236471251E-11</c:v>
                </c:pt>
                <c:pt idx="5268">
                  <c:v>2.2331917570000002E-11</c:v>
                </c:pt>
                <c:pt idx="5269">
                  <c:v>2.2175409080000001E-11</c:v>
                </c:pt>
                <c:pt idx="5270">
                  <c:v>2.2147969219999999E-11</c:v>
                </c:pt>
                <c:pt idx="5271">
                  <c:v>2.2048229560000001E-11</c:v>
                </c:pt>
                <c:pt idx="5272">
                  <c:v>2.1983481010000001E-11</c:v>
                </c:pt>
                <c:pt idx="5273">
                  <c:v>2.1931225930000001E-11</c:v>
                </c:pt>
                <c:pt idx="5274">
                  <c:v>2.1721681740000001E-11</c:v>
                </c:pt>
                <c:pt idx="5275">
                  <c:v>2.1701522519999999E-11</c:v>
                </c:pt>
                <c:pt idx="5276">
                  <c:v>2.179885265E-11</c:v>
                </c:pt>
                <c:pt idx="5277">
                  <c:v>2.172745317E-11</c:v>
                </c:pt>
                <c:pt idx="5278">
                  <c:v>2.1578032760000001E-11</c:v>
                </c:pt>
                <c:pt idx="5279">
                  <c:v>2.154453699E-11</c:v>
                </c:pt>
                <c:pt idx="5280">
                  <c:v>2.1645258500000001E-11</c:v>
                </c:pt>
                <c:pt idx="5281">
                  <c:v>2.1688850370000001E-11</c:v>
                </c:pt>
                <c:pt idx="5282">
                  <c:v>2.1596094699999999E-11</c:v>
                </c:pt>
                <c:pt idx="5283">
                  <c:v>2.15941813E-11</c:v>
                </c:pt>
                <c:pt idx="5284">
                  <c:v>2.1510656099999999E-11</c:v>
                </c:pt>
                <c:pt idx="5285">
                  <c:v>2.1520004529999999E-11</c:v>
                </c:pt>
                <c:pt idx="5286">
                  <c:v>2.1581358229999999E-11</c:v>
                </c:pt>
                <c:pt idx="5287">
                  <c:v>2.1509042810000002E-11</c:v>
                </c:pt>
                <c:pt idx="5288">
                  <c:v>2.1513218289999999E-11</c:v>
                </c:pt>
                <c:pt idx="5289">
                  <c:v>2.148656079E-11</c:v>
                </c:pt>
                <c:pt idx="5290">
                  <c:v>2.147093961E-11</c:v>
                </c:pt>
                <c:pt idx="5291">
                  <c:v>2.1321437670000001E-11</c:v>
                </c:pt>
                <c:pt idx="5292">
                  <c:v>2.1425354549999999E-11</c:v>
                </c:pt>
                <c:pt idx="5293">
                  <c:v>2.123568509E-11</c:v>
                </c:pt>
                <c:pt idx="5294">
                  <c:v>2.14113987E-11</c:v>
                </c:pt>
                <c:pt idx="5295">
                  <c:v>2.1184892379999999E-11</c:v>
                </c:pt>
                <c:pt idx="5296">
                  <c:v>2.1182297240000001E-11</c:v>
                </c:pt>
                <c:pt idx="5297">
                  <c:v>2.1016346650000002E-11</c:v>
                </c:pt>
                <c:pt idx="5298">
                  <c:v>2.1035638510000001E-11</c:v>
                </c:pt>
                <c:pt idx="5299">
                  <c:v>2.090564527E-11</c:v>
                </c:pt>
                <c:pt idx="5300">
                  <c:v>2.078152234E-11</c:v>
                </c:pt>
                <c:pt idx="5301">
                  <c:v>2.0815998230000001E-11</c:v>
                </c:pt>
                <c:pt idx="5302">
                  <c:v>2.0870236089999999E-11</c:v>
                </c:pt>
                <c:pt idx="5303">
                  <c:v>2.0622023190000001E-11</c:v>
                </c:pt>
                <c:pt idx="5304">
                  <c:v>2.0573525519999999E-11</c:v>
                </c:pt>
                <c:pt idx="5305">
                  <c:v>2.0594814049999999E-11</c:v>
                </c:pt>
                <c:pt idx="5306">
                  <c:v>2.06347283E-11</c:v>
                </c:pt>
                <c:pt idx="5307">
                  <c:v>2.0674066629999999E-11</c:v>
                </c:pt>
                <c:pt idx="5308">
                  <c:v>2.0633082050000001E-11</c:v>
                </c:pt>
                <c:pt idx="5309">
                  <c:v>2.070934049E-11</c:v>
                </c:pt>
                <c:pt idx="5310">
                  <c:v>2.064588951E-11</c:v>
                </c:pt>
                <c:pt idx="5311">
                  <c:v>2.0665698319999999E-11</c:v>
                </c:pt>
                <c:pt idx="5312">
                  <c:v>2.068121542E-11</c:v>
                </c:pt>
                <c:pt idx="5313">
                  <c:v>2.061776617E-11</c:v>
                </c:pt>
                <c:pt idx="5314">
                  <c:v>2.0730779939999999E-11</c:v>
                </c:pt>
                <c:pt idx="5315">
                  <c:v>2.0581276269999999E-11</c:v>
                </c:pt>
                <c:pt idx="5316">
                  <c:v>2.0776031940000001E-11</c:v>
                </c:pt>
                <c:pt idx="5317">
                  <c:v>2.060404625E-11</c:v>
                </c:pt>
                <c:pt idx="5318">
                  <c:v>2.0690610679999999E-11</c:v>
                </c:pt>
                <c:pt idx="5319">
                  <c:v>2.0607970189999999E-11</c:v>
                </c:pt>
                <c:pt idx="5320">
                  <c:v>2.0525192660000001E-11</c:v>
                </c:pt>
                <c:pt idx="5321">
                  <c:v>2.0482683259999999E-11</c:v>
                </c:pt>
                <c:pt idx="5322">
                  <c:v>2.0510974860000001E-11</c:v>
                </c:pt>
                <c:pt idx="5323">
                  <c:v>2.0408655670000001E-11</c:v>
                </c:pt>
                <c:pt idx="5324">
                  <c:v>2.038300778E-11</c:v>
                </c:pt>
                <c:pt idx="5325">
                  <c:v>2.026382707E-11</c:v>
                </c:pt>
                <c:pt idx="5326">
                  <c:v>2.0154688679999999E-11</c:v>
                </c:pt>
                <c:pt idx="5327">
                  <c:v>2.0124867050000001E-11</c:v>
                </c:pt>
                <c:pt idx="5328">
                  <c:v>2.004292392E-11</c:v>
                </c:pt>
                <c:pt idx="5329">
                  <c:v>2.0067222190000001E-11</c:v>
                </c:pt>
                <c:pt idx="5330">
                  <c:v>2.0060602479999999E-11</c:v>
                </c:pt>
                <c:pt idx="5331">
                  <c:v>2.003292671E-11</c:v>
                </c:pt>
                <c:pt idx="5332">
                  <c:v>1.9977443309999999E-11</c:v>
                </c:pt>
                <c:pt idx="5333">
                  <c:v>2.0048743919999999E-11</c:v>
                </c:pt>
                <c:pt idx="5334">
                  <c:v>1.996152896E-11</c:v>
                </c:pt>
                <c:pt idx="5335">
                  <c:v>2.009987142E-11</c:v>
                </c:pt>
                <c:pt idx="5336">
                  <c:v>2.0073009229999999E-11</c:v>
                </c:pt>
                <c:pt idx="5337">
                  <c:v>2.0063463040000001E-11</c:v>
                </c:pt>
                <c:pt idx="5338">
                  <c:v>2.0045269259999999E-11</c:v>
                </c:pt>
                <c:pt idx="5339">
                  <c:v>2.0062233119999999E-11</c:v>
                </c:pt>
                <c:pt idx="5340">
                  <c:v>2.0079495360000001E-11</c:v>
                </c:pt>
                <c:pt idx="5341">
                  <c:v>2.008099416E-11</c:v>
                </c:pt>
                <c:pt idx="5342">
                  <c:v>2.006123566E-11</c:v>
                </c:pt>
                <c:pt idx="5343">
                  <c:v>2.008684712E-11</c:v>
                </c:pt>
                <c:pt idx="5344">
                  <c:v>2.011209602E-11</c:v>
                </c:pt>
                <c:pt idx="5345">
                  <c:v>2.0000679929999999E-11</c:v>
                </c:pt>
                <c:pt idx="5346">
                  <c:v>1.993493218E-11</c:v>
                </c:pt>
                <c:pt idx="5347">
                  <c:v>1.993220519E-11</c:v>
                </c:pt>
                <c:pt idx="5348">
                  <c:v>1.9992413969999999E-11</c:v>
                </c:pt>
                <c:pt idx="5349">
                  <c:v>1.9889112929999999E-11</c:v>
                </c:pt>
                <c:pt idx="5350">
                  <c:v>1.986479731E-11</c:v>
                </c:pt>
                <c:pt idx="5351">
                  <c:v>1.9742155830000001E-11</c:v>
                </c:pt>
                <c:pt idx="5352">
                  <c:v>1.969731496E-11</c:v>
                </c:pt>
                <c:pt idx="5353">
                  <c:v>1.96477036E-11</c:v>
                </c:pt>
                <c:pt idx="5354">
                  <c:v>1.967699094E-11</c:v>
                </c:pt>
                <c:pt idx="5355">
                  <c:v>1.9568601949999999E-11</c:v>
                </c:pt>
                <c:pt idx="5356">
                  <c:v>1.9412697139999999E-11</c:v>
                </c:pt>
                <c:pt idx="5357">
                  <c:v>1.9427716379999998E-11</c:v>
                </c:pt>
                <c:pt idx="5358">
                  <c:v>1.95689194E-11</c:v>
                </c:pt>
                <c:pt idx="5359">
                  <c:v>1.9518957629999999E-11</c:v>
                </c:pt>
                <c:pt idx="5360">
                  <c:v>1.9562431540000001E-11</c:v>
                </c:pt>
                <c:pt idx="5361">
                  <c:v>1.953084743E-11</c:v>
                </c:pt>
                <c:pt idx="5362">
                  <c:v>1.9537701320000002E-11</c:v>
                </c:pt>
                <c:pt idx="5363">
                  <c:v>1.9569219510000002E-11</c:v>
                </c:pt>
                <c:pt idx="5364">
                  <c:v>1.951992214E-11</c:v>
                </c:pt>
                <c:pt idx="5365">
                  <c:v>1.9690929440000001E-11</c:v>
                </c:pt>
                <c:pt idx="5366">
                  <c:v>1.9614256399999999E-11</c:v>
                </c:pt>
                <c:pt idx="5367">
                  <c:v>1.9673748739999999E-11</c:v>
                </c:pt>
                <c:pt idx="5368">
                  <c:v>1.971636049E-11</c:v>
                </c:pt>
                <c:pt idx="5369">
                  <c:v>1.9650149559999998E-11</c:v>
                </c:pt>
                <c:pt idx="5370">
                  <c:v>1.9695885549999999E-11</c:v>
                </c:pt>
                <c:pt idx="5371">
                  <c:v>1.9625133119999999E-11</c:v>
                </c:pt>
                <c:pt idx="5372">
                  <c:v>1.9619063320000001E-11</c:v>
                </c:pt>
                <c:pt idx="5373">
                  <c:v>1.9515946149999998E-11</c:v>
                </c:pt>
                <c:pt idx="5374">
                  <c:v>1.96057736E-11</c:v>
                </c:pt>
                <c:pt idx="5375">
                  <c:v>1.9526855829999999E-11</c:v>
                </c:pt>
                <c:pt idx="5376">
                  <c:v>1.9521169400000001E-11</c:v>
                </c:pt>
                <c:pt idx="5377">
                  <c:v>1.9458551090000001E-11</c:v>
                </c:pt>
                <c:pt idx="5378">
                  <c:v>1.9374212299999999E-11</c:v>
                </c:pt>
                <c:pt idx="5379">
                  <c:v>1.925807083E-11</c:v>
                </c:pt>
                <c:pt idx="5380">
                  <c:v>1.934448955E-11</c:v>
                </c:pt>
                <c:pt idx="5381">
                  <c:v>1.9217140029999998E-11</c:v>
                </c:pt>
                <c:pt idx="5382">
                  <c:v>1.9232308450000001E-11</c:v>
                </c:pt>
                <c:pt idx="5383">
                  <c:v>1.91770419E-11</c:v>
                </c:pt>
                <c:pt idx="5384">
                  <c:v>1.920726078E-11</c:v>
                </c:pt>
                <c:pt idx="5385">
                  <c:v>1.921702554E-11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3489-42E3-BB94-A9E629E0756C}"/>
            </c:ext>
          </c:extLst>
        </c:ser>
        <c:ser>
          <c:idx val="1"/>
          <c:order val="1"/>
          <c:tx>
            <c:strRef>
              <c:f>Summary!$F$2</c:f>
              <c:strCache>
                <c:ptCount val="1"/>
                <c:pt idx="0">
                  <c:v>Plasma On</c:v>
                </c:pt>
              </c:strCache>
            </c:strRef>
          </c:tx>
          <c:spPr>
            <a:ln w="38100" cap="rnd">
              <a:solidFill>
                <a:schemeClr val="accent2"/>
              </a:solidFill>
              <a:prstDash val="sysDot"/>
              <a:round/>
            </a:ln>
            <a:effectLst/>
          </c:spPr>
          <c:marker>
            <c:symbol val="none"/>
          </c:marker>
          <c:xVal>
            <c:numRef>
              <c:f>Summary!$E$23:$E$24</c:f>
              <c:numCache>
                <c:formatCode>General</c:formatCode>
                <c:ptCount val="2"/>
                <c:pt idx="0">
                  <c:v>2520</c:v>
                </c:pt>
                <c:pt idx="1">
                  <c:v>2521</c:v>
                </c:pt>
              </c:numCache>
            </c:numRef>
          </c:xVal>
          <c:yVal>
            <c:numRef>
              <c:f>Summary!$B$3:$B$4</c:f>
              <c:numCache>
                <c:formatCode>0.00E+00</c:formatCode>
                <c:ptCount val="2"/>
                <c:pt idx="0">
                  <c:v>1E-13</c:v>
                </c:pt>
                <c:pt idx="1">
                  <c:v>1.6000000000000001E-9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3489-42E3-BB94-A9E629E0756C}"/>
            </c:ext>
          </c:extLst>
        </c:ser>
        <c:ser>
          <c:idx val="2"/>
          <c:order val="2"/>
          <c:tx>
            <c:strRef>
              <c:f>Summary!$H$2</c:f>
              <c:strCache>
                <c:ptCount val="1"/>
                <c:pt idx="0">
                  <c:v>Plasma Off</c:v>
                </c:pt>
              </c:strCache>
            </c:strRef>
          </c:tx>
          <c:spPr>
            <a:ln w="38100" cap="rnd">
              <a:solidFill>
                <a:schemeClr val="accent3"/>
              </a:solidFill>
              <a:prstDash val="sysDot"/>
              <a:round/>
            </a:ln>
            <a:effectLst/>
          </c:spPr>
          <c:marker>
            <c:symbol val="none"/>
          </c:marker>
          <c:xVal>
            <c:numRef>
              <c:f>Summary!$G$23:$G$24</c:f>
              <c:numCache>
                <c:formatCode>General</c:formatCode>
                <c:ptCount val="2"/>
                <c:pt idx="0">
                  <c:v>4320</c:v>
                </c:pt>
                <c:pt idx="1">
                  <c:v>4321</c:v>
                </c:pt>
              </c:numCache>
            </c:numRef>
          </c:xVal>
          <c:yVal>
            <c:numRef>
              <c:f>Summary!$D$3:$D$4</c:f>
              <c:numCache>
                <c:formatCode>0.00E+00</c:formatCode>
                <c:ptCount val="2"/>
                <c:pt idx="0">
                  <c:v>1E-13</c:v>
                </c:pt>
                <c:pt idx="1">
                  <c:v>1.6000000000000001E-9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3489-42E3-BB94-A9E629E0756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97732896"/>
        <c:axId val="814427536"/>
      </c:scatterChart>
      <c:valAx>
        <c:axId val="1097732896"/>
        <c:scaling>
          <c:orientation val="minMax"/>
          <c:max val="5000"/>
          <c:min val="10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100"/>
                  <a:t>Time (s)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1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814427536"/>
        <c:crosses val="autoZero"/>
        <c:crossBetween val="midCat"/>
      </c:valAx>
      <c:valAx>
        <c:axId val="814427536"/>
        <c:scaling>
          <c:orientation val="minMax"/>
          <c:max val="1.0000000000000005E-9"/>
          <c:min val="8.0000000000000044E-1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100" b="1" i="0" baseline="0">
                    <a:effectLst/>
                  </a:rPr>
                  <a:t>Signal (</a:t>
                </a:r>
                <a:r>
                  <a:rPr lang="en-US" sz="1100" b="1" i="0" baseline="0" err="1">
                    <a:effectLst/>
                  </a:rPr>
                  <a:t>a.u</a:t>
                </a:r>
                <a:r>
                  <a:rPr lang="en-US" sz="1100" b="1" i="0" baseline="0">
                    <a:effectLst/>
                  </a:rPr>
                  <a:t>.)</a:t>
                </a:r>
                <a:endParaRPr lang="en-US" sz="1100">
                  <a:effectLst/>
                </a:endParaRPr>
              </a:p>
            </c:rich>
          </c:tx>
          <c:layout>
            <c:manualLayout>
              <c:xMode val="edge"/>
              <c:yMode val="edge"/>
              <c:x val="1.1077035721144612E-2"/>
              <c:y val="0.324961129179504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1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0.0E+0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097732896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14988404324634735"/>
          <c:y val="0.89693082719498773"/>
          <c:w val="0.72369488188976383"/>
          <c:h val="0.1000954708860444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LHS RGA Results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7698403324584427"/>
          <c:y val="0.14846626996052972"/>
          <c:w val="0.75468581133240698"/>
          <c:h val="0.56725905445025482"/>
        </c:manualLayout>
      </c:layout>
      <c:scatterChart>
        <c:scatterStyle val="lineMarker"/>
        <c:varyColors val="0"/>
        <c:ser>
          <c:idx val="0"/>
          <c:order val="0"/>
          <c:tx>
            <c:strRef>
              <c:f>'Test 2'!$Y$1</c:f>
              <c:strCache>
                <c:ptCount val="1"/>
                <c:pt idx="0">
                  <c:v>18 m/z</c:v>
                </c:pt>
              </c:strCache>
            </c:strRef>
          </c:tx>
          <c:spPr>
            <a:ln w="254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'Test 2'!$A$2:$A$10037</c:f>
              <c:numCache>
                <c:formatCode>General</c:formatCode>
                <c:ptCount val="10036"/>
                <c:pt idx="0">
                  <c:v>1.3140000000000001</c:v>
                </c:pt>
                <c:pt idx="1">
                  <c:v>2.2810000000000001</c:v>
                </c:pt>
                <c:pt idx="2">
                  <c:v>3.2469999999999999</c:v>
                </c:pt>
                <c:pt idx="3">
                  <c:v>4.2140000000000004</c:v>
                </c:pt>
                <c:pt idx="4">
                  <c:v>5.181</c:v>
                </c:pt>
                <c:pt idx="5">
                  <c:v>6.1470000000000002</c:v>
                </c:pt>
                <c:pt idx="6">
                  <c:v>7.1139999999999999</c:v>
                </c:pt>
                <c:pt idx="7">
                  <c:v>8.0809999999999995</c:v>
                </c:pt>
                <c:pt idx="8">
                  <c:v>9.0470000000000006</c:v>
                </c:pt>
                <c:pt idx="9">
                  <c:v>10.013999999999999</c:v>
                </c:pt>
                <c:pt idx="10">
                  <c:v>10.981</c:v>
                </c:pt>
                <c:pt idx="11">
                  <c:v>11.948</c:v>
                </c:pt>
                <c:pt idx="12">
                  <c:v>12.914</c:v>
                </c:pt>
                <c:pt idx="13">
                  <c:v>13.881</c:v>
                </c:pt>
                <c:pt idx="14">
                  <c:v>14.848000000000001</c:v>
                </c:pt>
                <c:pt idx="15">
                  <c:v>15.814</c:v>
                </c:pt>
                <c:pt idx="16">
                  <c:v>16.780999999999999</c:v>
                </c:pt>
                <c:pt idx="17">
                  <c:v>17.748000000000001</c:v>
                </c:pt>
                <c:pt idx="18">
                  <c:v>18.713999999999999</c:v>
                </c:pt>
                <c:pt idx="19">
                  <c:v>19.681000000000001</c:v>
                </c:pt>
                <c:pt idx="20">
                  <c:v>20.648</c:v>
                </c:pt>
                <c:pt idx="21">
                  <c:v>21.614999999999998</c:v>
                </c:pt>
                <c:pt idx="22">
                  <c:v>22.581</c:v>
                </c:pt>
                <c:pt idx="23">
                  <c:v>23.547999999999998</c:v>
                </c:pt>
                <c:pt idx="24">
                  <c:v>24.515000000000001</c:v>
                </c:pt>
                <c:pt idx="25">
                  <c:v>25.481000000000002</c:v>
                </c:pt>
                <c:pt idx="26">
                  <c:v>26.448</c:v>
                </c:pt>
                <c:pt idx="27">
                  <c:v>27.414999999999999</c:v>
                </c:pt>
                <c:pt idx="28">
                  <c:v>28.381</c:v>
                </c:pt>
                <c:pt idx="29">
                  <c:v>29.347999999999999</c:v>
                </c:pt>
                <c:pt idx="30">
                  <c:v>30.315000000000001</c:v>
                </c:pt>
                <c:pt idx="31">
                  <c:v>31.282</c:v>
                </c:pt>
                <c:pt idx="32">
                  <c:v>32.247999999999998</c:v>
                </c:pt>
                <c:pt idx="33">
                  <c:v>33.215000000000003</c:v>
                </c:pt>
                <c:pt idx="34">
                  <c:v>34.182000000000002</c:v>
                </c:pt>
                <c:pt idx="35">
                  <c:v>35.148000000000003</c:v>
                </c:pt>
                <c:pt idx="36">
                  <c:v>36.115000000000002</c:v>
                </c:pt>
                <c:pt idx="37">
                  <c:v>37.082000000000001</c:v>
                </c:pt>
                <c:pt idx="38">
                  <c:v>38.048000000000002</c:v>
                </c:pt>
                <c:pt idx="39">
                  <c:v>39.015000000000001</c:v>
                </c:pt>
                <c:pt idx="40">
                  <c:v>39.981999999999999</c:v>
                </c:pt>
                <c:pt idx="41">
                  <c:v>40.948999999999998</c:v>
                </c:pt>
                <c:pt idx="42">
                  <c:v>41.914999999999999</c:v>
                </c:pt>
                <c:pt idx="43">
                  <c:v>42.881999999999998</c:v>
                </c:pt>
                <c:pt idx="44">
                  <c:v>43.848999999999997</c:v>
                </c:pt>
                <c:pt idx="45">
                  <c:v>44.814999999999998</c:v>
                </c:pt>
                <c:pt idx="46">
                  <c:v>45.781999999999996</c:v>
                </c:pt>
                <c:pt idx="47">
                  <c:v>46.749000000000002</c:v>
                </c:pt>
                <c:pt idx="48">
                  <c:v>47.715000000000003</c:v>
                </c:pt>
                <c:pt idx="49">
                  <c:v>48.682000000000002</c:v>
                </c:pt>
                <c:pt idx="50">
                  <c:v>49.649000000000001</c:v>
                </c:pt>
                <c:pt idx="51">
                  <c:v>50.616</c:v>
                </c:pt>
                <c:pt idx="52">
                  <c:v>51.582000000000001</c:v>
                </c:pt>
                <c:pt idx="53">
                  <c:v>52.548999999999999</c:v>
                </c:pt>
                <c:pt idx="54">
                  <c:v>53.515999999999998</c:v>
                </c:pt>
                <c:pt idx="55">
                  <c:v>54.481999999999999</c:v>
                </c:pt>
                <c:pt idx="56">
                  <c:v>55.448999999999998</c:v>
                </c:pt>
                <c:pt idx="57">
                  <c:v>56.415999999999997</c:v>
                </c:pt>
                <c:pt idx="58">
                  <c:v>57.381999999999998</c:v>
                </c:pt>
                <c:pt idx="59">
                  <c:v>58.348999999999997</c:v>
                </c:pt>
                <c:pt idx="60">
                  <c:v>59.316000000000003</c:v>
                </c:pt>
                <c:pt idx="61">
                  <c:v>60.283000000000001</c:v>
                </c:pt>
                <c:pt idx="62">
                  <c:v>61.249000000000002</c:v>
                </c:pt>
                <c:pt idx="63">
                  <c:v>62.216000000000001</c:v>
                </c:pt>
                <c:pt idx="64">
                  <c:v>63.183</c:v>
                </c:pt>
                <c:pt idx="65">
                  <c:v>64.149000000000001</c:v>
                </c:pt>
                <c:pt idx="66">
                  <c:v>65.116</c:v>
                </c:pt>
                <c:pt idx="67">
                  <c:v>66.082999999999998</c:v>
                </c:pt>
                <c:pt idx="68">
                  <c:v>67.049000000000007</c:v>
                </c:pt>
                <c:pt idx="69">
                  <c:v>68.016000000000005</c:v>
                </c:pt>
                <c:pt idx="70">
                  <c:v>68.983000000000004</c:v>
                </c:pt>
                <c:pt idx="71">
                  <c:v>69.95</c:v>
                </c:pt>
                <c:pt idx="72">
                  <c:v>70.915999999999997</c:v>
                </c:pt>
                <c:pt idx="73">
                  <c:v>71.882999999999996</c:v>
                </c:pt>
                <c:pt idx="74">
                  <c:v>72.849999999999994</c:v>
                </c:pt>
                <c:pt idx="75">
                  <c:v>73.816000000000003</c:v>
                </c:pt>
                <c:pt idx="76">
                  <c:v>74.783000000000001</c:v>
                </c:pt>
                <c:pt idx="77">
                  <c:v>75.75</c:v>
                </c:pt>
                <c:pt idx="78">
                  <c:v>76.715999999999994</c:v>
                </c:pt>
                <c:pt idx="79">
                  <c:v>77.683000000000007</c:v>
                </c:pt>
                <c:pt idx="80">
                  <c:v>78.650000000000006</c:v>
                </c:pt>
                <c:pt idx="81">
                  <c:v>79.617000000000004</c:v>
                </c:pt>
                <c:pt idx="82">
                  <c:v>80.582999999999998</c:v>
                </c:pt>
                <c:pt idx="83">
                  <c:v>81.55</c:v>
                </c:pt>
                <c:pt idx="84">
                  <c:v>82.516999999999996</c:v>
                </c:pt>
                <c:pt idx="85">
                  <c:v>83.483000000000004</c:v>
                </c:pt>
                <c:pt idx="86">
                  <c:v>84.45</c:v>
                </c:pt>
                <c:pt idx="87">
                  <c:v>85.417000000000002</c:v>
                </c:pt>
                <c:pt idx="88">
                  <c:v>86.382999999999996</c:v>
                </c:pt>
                <c:pt idx="89">
                  <c:v>87.35</c:v>
                </c:pt>
                <c:pt idx="90">
                  <c:v>88.316999999999993</c:v>
                </c:pt>
                <c:pt idx="91">
                  <c:v>89.284000000000006</c:v>
                </c:pt>
                <c:pt idx="92">
                  <c:v>90.25</c:v>
                </c:pt>
                <c:pt idx="93">
                  <c:v>91.216999999999999</c:v>
                </c:pt>
                <c:pt idx="94">
                  <c:v>92.183999999999997</c:v>
                </c:pt>
                <c:pt idx="95">
                  <c:v>93.15</c:v>
                </c:pt>
                <c:pt idx="96">
                  <c:v>94.117000000000004</c:v>
                </c:pt>
                <c:pt idx="97">
                  <c:v>95.084000000000003</c:v>
                </c:pt>
                <c:pt idx="98">
                  <c:v>96.05</c:v>
                </c:pt>
                <c:pt idx="99">
                  <c:v>97.016999999999996</c:v>
                </c:pt>
                <c:pt idx="100">
                  <c:v>97.983999999999995</c:v>
                </c:pt>
                <c:pt idx="101">
                  <c:v>98.950999999999993</c:v>
                </c:pt>
                <c:pt idx="102">
                  <c:v>99.917000000000002</c:v>
                </c:pt>
                <c:pt idx="103">
                  <c:v>100.884</c:v>
                </c:pt>
                <c:pt idx="104">
                  <c:v>101.851</c:v>
                </c:pt>
                <c:pt idx="105">
                  <c:v>102.81699999999999</c:v>
                </c:pt>
                <c:pt idx="106">
                  <c:v>103.78400000000001</c:v>
                </c:pt>
                <c:pt idx="107">
                  <c:v>104.751</c:v>
                </c:pt>
                <c:pt idx="108">
                  <c:v>105.717</c:v>
                </c:pt>
                <c:pt idx="109">
                  <c:v>106.684</c:v>
                </c:pt>
                <c:pt idx="110">
                  <c:v>107.651</c:v>
                </c:pt>
                <c:pt idx="111">
                  <c:v>108.61799999999999</c:v>
                </c:pt>
                <c:pt idx="112">
                  <c:v>109.584</c:v>
                </c:pt>
                <c:pt idx="113">
                  <c:v>110.551</c:v>
                </c:pt>
                <c:pt idx="114">
                  <c:v>111.518</c:v>
                </c:pt>
                <c:pt idx="115">
                  <c:v>112.48399999999999</c:v>
                </c:pt>
                <c:pt idx="116">
                  <c:v>113.45099999999999</c:v>
                </c:pt>
                <c:pt idx="117">
                  <c:v>114.41800000000001</c:v>
                </c:pt>
                <c:pt idx="118">
                  <c:v>115.384</c:v>
                </c:pt>
                <c:pt idx="119">
                  <c:v>116.351</c:v>
                </c:pt>
                <c:pt idx="120">
                  <c:v>117.318</c:v>
                </c:pt>
                <c:pt idx="121">
                  <c:v>118.285</c:v>
                </c:pt>
                <c:pt idx="122">
                  <c:v>119.251</c:v>
                </c:pt>
                <c:pt idx="123">
                  <c:v>120.218</c:v>
                </c:pt>
                <c:pt idx="124">
                  <c:v>121.185</c:v>
                </c:pt>
                <c:pt idx="125">
                  <c:v>122.151</c:v>
                </c:pt>
                <c:pt idx="126">
                  <c:v>123.11799999999999</c:v>
                </c:pt>
                <c:pt idx="127">
                  <c:v>124.08499999999999</c:v>
                </c:pt>
                <c:pt idx="128">
                  <c:v>125.051</c:v>
                </c:pt>
                <c:pt idx="129">
                  <c:v>126.018</c:v>
                </c:pt>
                <c:pt idx="130">
                  <c:v>126.985</c:v>
                </c:pt>
                <c:pt idx="131">
                  <c:v>127.952</c:v>
                </c:pt>
                <c:pt idx="132">
                  <c:v>128.91800000000001</c:v>
                </c:pt>
                <c:pt idx="133">
                  <c:v>129.88499999999999</c:v>
                </c:pt>
                <c:pt idx="134">
                  <c:v>130.852</c:v>
                </c:pt>
                <c:pt idx="135">
                  <c:v>131.81800000000001</c:v>
                </c:pt>
                <c:pt idx="136">
                  <c:v>132.785</c:v>
                </c:pt>
                <c:pt idx="137">
                  <c:v>133.75200000000001</c:v>
                </c:pt>
                <c:pt idx="138">
                  <c:v>134.71799999999999</c:v>
                </c:pt>
                <c:pt idx="139">
                  <c:v>135.685</c:v>
                </c:pt>
                <c:pt idx="140">
                  <c:v>136.65199999999999</c:v>
                </c:pt>
                <c:pt idx="141">
                  <c:v>137.619</c:v>
                </c:pt>
                <c:pt idx="142">
                  <c:v>138.58500000000001</c:v>
                </c:pt>
                <c:pt idx="143">
                  <c:v>139.55199999999999</c:v>
                </c:pt>
                <c:pt idx="144">
                  <c:v>140.51900000000001</c:v>
                </c:pt>
                <c:pt idx="145">
                  <c:v>141.48500000000001</c:v>
                </c:pt>
                <c:pt idx="146">
                  <c:v>142.452</c:v>
                </c:pt>
                <c:pt idx="147">
                  <c:v>143.41900000000001</c:v>
                </c:pt>
                <c:pt idx="148">
                  <c:v>144.38499999999999</c:v>
                </c:pt>
                <c:pt idx="149">
                  <c:v>145.352</c:v>
                </c:pt>
                <c:pt idx="150">
                  <c:v>146.31899999999999</c:v>
                </c:pt>
                <c:pt idx="151">
                  <c:v>147.286</c:v>
                </c:pt>
                <c:pt idx="152">
                  <c:v>148.25200000000001</c:v>
                </c:pt>
                <c:pt idx="153">
                  <c:v>149.21899999999999</c:v>
                </c:pt>
                <c:pt idx="154">
                  <c:v>150.18600000000001</c:v>
                </c:pt>
                <c:pt idx="155">
                  <c:v>151.15199999999999</c:v>
                </c:pt>
                <c:pt idx="156">
                  <c:v>152.119</c:v>
                </c:pt>
                <c:pt idx="157">
                  <c:v>153.08600000000001</c:v>
                </c:pt>
                <c:pt idx="158">
                  <c:v>154.05199999999999</c:v>
                </c:pt>
                <c:pt idx="159">
                  <c:v>155.01900000000001</c:v>
                </c:pt>
                <c:pt idx="160">
                  <c:v>155.98599999999999</c:v>
                </c:pt>
                <c:pt idx="161">
                  <c:v>156.953</c:v>
                </c:pt>
                <c:pt idx="162">
                  <c:v>157.91900000000001</c:v>
                </c:pt>
                <c:pt idx="163">
                  <c:v>158.886</c:v>
                </c:pt>
                <c:pt idx="164">
                  <c:v>159.85300000000001</c:v>
                </c:pt>
                <c:pt idx="165">
                  <c:v>160.81899999999999</c:v>
                </c:pt>
                <c:pt idx="166">
                  <c:v>161.786</c:v>
                </c:pt>
                <c:pt idx="167">
                  <c:v>162.75299999999999</c:v>
                </c:pt>
                <c:pt idx="168">
                  <c:v>163.71899999999999</c:v>
                </c:pt>
                <c:pt idx="169">
                  <c:v>164.68600000000001</c:v>
                </c:pt>
                <c:pt idx="170">
                  <c:v>165.65299999999999</c:v>
                </c:pt>
                <c:pt idx="171">
                  <c:v>166.62</c:v>
                </c:pt>
                <c:pt idx="172">
                  <c:v>167.58600000000001</c:v>
                </c:pt>
                <c:pt idx="173">
                  <c:v>168.553</c:v>
                </c:pt>
                <c:pt idx="174">
                  <c:v>169.52</c:v>
                </c:pt>
                <c:pt idx="175">
                  <c:v>170.48599999999999</c:v>
                </c:pt>
                <c:pt idx="176">
                  <c:v>171.453</c:v>
                </c:pt>
                <c:pt idx="177">
                  <c:v>172.42</c:v>
                </c:pt>
                <c:pt idx="178">
                  <c:v>173.386</c:v>
                </c:pt>
                <c:pt idx="179">
                  <c:v>174.35300000000001</c:v>
                </c:pt>
                <c:pt idx="180">
                  <c:v>175.32</c:v>
                </c:pt>
                <c:pt idx="181">
                  <c:v>176.28700000000001</c:v>
                </c:pt>
                <c:pt idx="182">
                  <c:v>177.25299999999999</c:v>
                </c:pt>
                <c:pt idx="183">
                  <c:v>178.22</c:v>
                </c:pt>
                <c:pt idx="184">
                  <c:v>179.18700000000001</c:v>
                </c:pt>
                <c:pt idx="185">
                  <c:v>180.15299999999999</c:v>
                </c:pt>
                <c:pt idx="186">
                  <c:v>181.12</c:v>
                </c:pt>
                <c:pt idx="187">
                  <c:v>182.08699999999999</c:v>
                </c:pt>
                <c:pt idx="188">
                  <c:v>183.053</c:v>
                </c:pt>
                <c:pt idx="189">
                  <c:v>184.02</c:v>
                </c:pt>
                <c:pt idx="190">
                  <c:v>184.98699999999999</c:v>
                </c:pt>
                <c:pt idx="191">
                  <c:v>185.95400000000001</c:v>
                </c:pt>
                <c:pt idx="192">
                  <c:v>186.92</c:v>
                </c:pt>
                <c:pt idx="193">
                  <c:v>187.887</c:v>
                </c:pt>
                <c:pt idx="194">
                  <c:v>188.85400000000001</c:v>
                </c:pt>
                <c:pt idx="195">
                  <c:v>189.82</c:v>
                </c:pt>
                <c:pt idx="196">
                  <c:v>190.78700000000001</c:v>
                </c:pt>
                <c:pt idx="197">
                  <c:v>191.75399999999999</c:v>
                </c:pt>
                <c:pt idx="198">
                  <c:v>192.72</c:v>
                </c:pt>
                <c:pt idx="199">
                  <c:v>193.68700000000001</c:v>
                </c:pt>
                <c:pt idx="200">
                  <c:v>194.654</c:v>
                </c:pt>
                <c:pt idx="201">
                  <c:v>195.62100000000001</c:v>
                </c:pt>
                <c:pt idx="202">
                  <c:v>196.58699999999999</c:v>
                </c:pt>
                <c:pt idx="203">
                  <c:v>197.554</c:v>
                </c:pt>
                <c:pt idx="204">
                  <c:v>198.52099999999999</c:v>
                </c:pt>
                <c:pt idx="205">
                  <c:v>199.48699999999999</c:v>
                </c:pt>
                <c:pt idx="206">
                  <c:v>200.45400000000001</c:v>
                </c:pt>
                <c:pt idx="207">
                  <c:v>201.42099999999999</c:v>
                </c:pt>
                <c:pt idx="208">
                  <c:v>202.387</c:v>
                </c:pt>
                <c:pt idx="209">
                  <c:v>203.35400000000001</c:v>
                </c:pt>
                <c:pt idx="210">
                  <c:v>204.321</c:v>
                </c:pt>
                <c:pt idx="211">
                  <c:v>205.28800000000001</c:v>
                </c:pt>
                <c:pt idx="212">
                  <c:v>206.25399999999999</c:v>
                </c:pt>
                <c:pt idx="213">
                  <c:v>207.221</c:v>
                </c:pt>
                <c:pt idx="214">
                  <c:v>208.18799999999999</c:v>
                </c:pt>
                <c:pt idx="215">
                  <c:v>209.154</c:v>
                </c:pt>
                <c:pt idx="216">
                  <c:v>210.12100000000001</c:v>
                </c:pt>
                <c:pt idx="217">
                  <c:v>211.08799999999999</c:v>
                </c:pt>
                <c:pt idx="218">
                  <c:v>212.054</c:v>
                </c:pt>
                <c:pt idx="219">
                  <c:v>213.02099999999999</c:v>
                </c:pt>
                <c:pt idx="220">
                  <c:v>213.988</c:v>
                </c:pt>
                <c:pt idx="221">
                  <c:v>214.95500000000001</c:v>
                </c:pt>
                <c:pt idx="222">
                  <c:v>215.92099999999999</c:v>
                </c:pt>
                <c:pt idx="223">
                  <c:v>216.88800000000001</c:v>
                </c:pt>
                <c:pt idx="224">
                  <c:v>217.85499999999999</c:v>
                </c:pt>
                <c:pt idx="225">
                  <c:v>218.821</c:v>
                </c:pt>
                <c:pt idx="226">
                  <c:v>219.78800000000001</c:v>
                </c:pt>
                <c:pt idx="227">
                  <c:v>220.755</c:v>
                </c:pt>
                <c:pt idx="228">
                  <c:v>221.721</c:v>
                </c:pt>
                <c:pt idx="229">
                  <c:v>222.68799999999999</c:v>
                </c:pt>
                <c:pt idx="230">
                  <c:v>223.655</c:v>
                </c:pt>
                <c:pt idx="231">
                  <c:v>224.62200000000001</c:v>
                </c:pt>
                <c:pt idx="232">
                  <c:v>225.58799999999999</c:v>
                </c:pt>
                <c:pt idx="233">
                  <c:v>226.55500000000001</c:v>
                </c:pt>
                <c:pt idx="234">
                  <c:v>227.52199999999999</c:v>
                </c:pt>
                <c:pt idx="235">
                  <c:v>228.488</c:v>
                </c:pt>
                <c:pt idx="236">
                  <c:v>229.45500000000001</c:v>
                </c:pt>
                <c:pt idx="237">
                  <c:v>230.422</c:v>
                </c:pt>
                <c:pt idx="238">
                  <c:v>231.38800000000001</c:v>
                </c:pt>
                <c:pt idx="239">
                  <c:v>232.35499999999999</c:v>
                </c:pt>
                <c:pt idx="240">
                  <c:v>233.322</c:v>
                </c:pt>
                <c:pt idx="241">
                  <c:v>234.28899999999999</c:v>
                </c:pt>
                <c:pt idx="242">
                  <c:v>235.255</c:v>
                </c:pt>
                <c:pt idx="243">
                  <c:v>236.22200000000001</c:v>
                </c:pt>
                <c:pt idx="244">
                  <c:v>237.18899999999999</c:v>
                </c:pt>
                <c:pt idx="245">
                  <c:v>238.155</c:v>
                </c:pt>
                <c:pt idx="246">
                  <c:v>239.12200000000001</c:v>
                </c:pt>
                <c:pt idx="247">
                  <c:v>240.089</c:v>
                </c:pt>
                <c:pt idx="248">
                  <c:v>241.05500000000001</c:v>
                </c:pt>
                <c:pt idx="249">
                  <c:v>242.02199999999999</c:v>
                </c:pt>
                <c:pt idx="250">
                  <c:v>242.989</c:v>
                </c:pt>
                <c:pt idx="251">
                  <c:v>243.95599999999999</c:v>
                </c:pt>
                <c:pt idx="252">
                  <c:v>244.922</c:v>
                </c:pt>
                <c:pt idx="253">
                  <c:v>245.88900000000001</c:v>
                </c:pt>
                <c:pt idx="254">
                  <c:v>246.85599999999999</c:v>
                </c:pt>
                <c:pt idx="255">
                  <c:v>247.822</c:v>
                </c:pt>
                <c:pt idx="256">
                  <c:v>248.78899999999999</c:v>
                </c:pt>
                <c:pt idx="257">
                  <c:v>249.756</c:v>
                </c:pt>
                <c:pt idx="258">
                  <c:v>250.72200000000001</c:v>
                </c:pt>
                <c:pt idx="259">
                  <c:v>251.68899999999999</c:v>
                </c:pt>
                <c:pt idx="260">
                  <c:v>252.65600000000001</c:v>
                </c:pt>
                <c:pt idx="261">
                  <c:v>253.62299999999999</c:v>
                </c:pt>
                <c:pt idx="262">
                  <c:v>254.589</c:v>
                </c:pt>
                <c:pt idx="263">
                  <c:v>255.55600000000001</c:v>
                </c:pt>
                <c:pt idx="264">
                  <c:v>256.52300000000002</c:v>
                </c:pt>
                <c:pt idx="265">
                  <c:v>257.48899999999998</c:v>
                </c:pt>
                <c:pt idx="266">
                  <c:v>258.45600000000002</c:v>
                </c:pt>
                <c:pt idx="267">
                  <c:v>259.423</c:v>
                </c:pt>
                <c:pt idx="268">
                  <c:v>260.38900000000001</c:v>
                </c:pt>
                <c:pt idx="269">
                  <c:v>261.35599999999999</c:v>
                </c:pt>
                <c:pt idx="270">
                  <c:v>262.32299999999998</c:v>
                </c:pt>
                <c:pt idx="271">
                  <c:v>263.29000000000002</c:v>
                </c:pt>
                <c:pt idx="272">
                  <c:v>264.25599999999997</c:v>
                </c:pt>
                <c:pt idx="273">
                  <c:v>265.22300000000001</c:v>
                </c:pt>
                <c:pt idx="274">
                  <c:v>266.19</c:v>
                </c:pt>
                <c:pt idx="275">
                  <c:v>267.15600000000001</c:v>
                </c:pt>
                <c:pt idx="276">
                  <c:v>268.12299999999999</c:v>
                </c:pt>
                <c:pt idx="277">
                  <c:v>269.08999999999997</c:v>
                </c:pt>
                <c:pt idx="278">
                  <c:v>270.05599999999998</c:v>
                </c:pt>
                <c:pt idx="279">
                  <c:v>271.02300000000002</c:v>
                </c:pt>
                <c:pt idx="280">
                  <c:v>271.99</c:v>
                </c:pt>
                <c:pt idx="281">
                  <c:v>272.95699999999999</c:v>
                </c:pt>
                <c:pt idx="282">
                  <c:v>273.923</c:v>
                </c:pt>
                <c:pt idx="283">
                  <c:v>274.89</c:v>
                </c:pt>
                <c:pt idx="284">
                  <c:v>275.85700000000003</c:v>
                </c:pt>
                <c:pt idx="285">
                  <c:v>276.82299999999998</c:v>
                </c:pt>
                <c:pt idx="286">
                  <c:v>277.79000000000002</c:v>
                </c:pt>
                <c:pt idx="287">
                  <c:v>278.75700000000001</c:v>
                </c:pt>
                <c:pt idx="288">
                  <c:v>279.72300000000001</c:v>
                </c:pt>
                <c:pt idx="289">
                  <c:v>280.69</c:v>
                </c:pt>
                <c:pt idx="290">
                  <c:v>281.65699999999998</c:v>
                </c:pt>
                <c:pt idx="291">
                  <c:v>282.62400000000002</c:v>
                </c:pt>
                <c:pt idx="292">
                  <c:v>283.58999999999997</c:v>
                </c:pt>
                <c:pt idx="293">
                  <c:v>284.55700000000002</c:v>
                </c:pt>
                <c:pt idx="294">
                  <c:v>285.524</c:v>
                </c:pt>
                <c:pt idx="295">
                  <c:v>286.49</c:v>
                </c:pt>
                <c:pt idx="296">
                  <c:v>287.45699999999999</c:v>
                </c:pt>
                <c:pt idx="297">
                  <c:v>288.42399999999998</c:v>
                </c:pt>
                <c:pt idx="298">
                  <c:v>289.39</c:v>
                </c:pt>
                <c:pt idx="299">
                  <c:v>290.35700000000003</c:v>
                </c:pt>
                <c:pt idx="300">
                  <c:v>291.32400000000001</c:v>
                </c:pt>
                <c:pt idx="301">
                  <c:v>292.291</c:v>
                </c:pt>
                <c:pt idx="302">
                  <c:v>293.25700000000001</c:v>
                </c:pt>
                <c:pt idx="303">
                  <c:v>294.22399999999999</c:v>
                </c:pt>
                <c:pt idx="304">
                  <c:v>295.19099999999997</c:v>
                </c:pt>
                <c:pt idx="305">
                  <c:v>296.15699999999998</c:v>
                </c:pt>
                <c:pt idx="306">
                  <c:v>297.12400000000002</c:v>
                </c:pt>
                <c:pt idx="307">
                  <c:v>298.09100000000001</c:v>
                </c:pt>
                <c:pt idx="308">
                  <c:v>299.05700000000002</c:v>
                </c:pt>
                <c:pt idx="309">
                  <c:v>300.024</c:v>
                </c:pt>
                <c:pt idx="310">
                  <c:v>300.99099999999999</c:v>
                </c:pt>
                <c:pt idx="311">
                  <c:v>301.95800000000003</c:v>
                </c:pt>
                <c:pt idx="312">
                  <c:v>302.92399999999998</c:v>
                </c:pt>
                <c:pt idx="313">
                  <c:v>303.89100000000002</c:v>
                </c:pt>
                <c:pt idx="314">
                  <c:v>304.858</c:v>
                </c:pt>
                <c:pt idx="315">
                  <c:v>305.82400000000001</c:v>
                </c:pt>
                <c:pt idx="316">
                  <c:v>306.791</c:v>
                </c:pt>
                <c:pt idx="317">
                  <c:v>307.75799999999998</c:v>
                </c:pt>
                <c:pt idx="318">
                  <c:v>308.72399999999999</c:v>
                </c:pt>
                <c:pt idx="319">
                  <c:v>309.69099999999997</c:v>
                </c:pt>
                <c:pt idx="320">
                  <c:v>310.65800000000002</c:v>
                </c:pt>
                <c:pt idx="321">
                  <c:v>311.625</c:v>
                </c:pt>
                <c:pt idx="322">
                  <c:v>312.59100000000001</c:v>
                </c:pt>
                <c:pt idx="323">
                  <c:v>313.55799999999999</c:v>
                </c:pt>
                <c:pt idx="324">
                  <c:v>314.52499999999998</c:v>
                </c:pt>
                <c:pt idx="325">
                  <c:v>315.49099999999999</c:v>
                </c:pt>
                <c:pt idx="326">
                  <c:v>316.45800000000003</c:v>
                </c:pt>
                <c:pt idx="327">
                  <c:v>317.42500000000001</c:v>
                </c:pt>
                <c:pt idx="328">
                  <c:v>318.39100000000002</c:v>
                </c:pt>
                <c:pt idx="329">
                  <c:v>319.358</c:v>
                </c:pt>
                <c:pt idx="330">
                  <c:v>320.32499999999999</c:v>
                </c:pt>
                <c:pt idx="331">
                  <c:v>321.29199999999997</c:v>
                </c:pt>
                <c:pt idx="332">
                  <c:v>322.25799999999998</c:v>
                </c:pt>
                <c:pt idx="333">
                  <c:v>323.22500000000002</c:v>
                </c:pt>
                <c:pt idx="334">
                  <c:v>324.19200000000001</c:v>
                </c:pt>
                <c:pt idx="335">
                  <c:v>325.15800000000002</c:v>
                </c:pt>
                <c:pt idx="336">
                  <c:v>326.125</c:v>
                </c:pt>
                <c:pt idx="337">
                  <c:v>327.09199999999998</c:v>
                </c:pt>
                <c:pt idx="338">
                  <c:v>328.05799999999999</c:v>
                </c:pt>
                <c:pt idx="339">
                  <c:v>329.02499999999998</c:v>
                </c:pt>
                <c:pt idx="340">
                  <c:v>329.99200000000002</c:v>
                </c:pt>
                <c:pt idx="341">
                  <c:v>330.959</c:v>
                </c:pt>
                <c:pt idx="342">
                  <c:v>331.92500000000001</c:v>
                </c:pt>
                <c:pt idx="343">
                  <c:v>332.892</c:v>
                </c:pt>
                <c:pt idx="344">
                  <c:v>333.85899999999998</c:v>
                </c:pt>
                <c:pt idx="345">
                  <c:v>334.82499999999999</c:v>
                </c:pt>
                <c:pt idx="346">
                  <c:v>335.79199999999997</c:v>
                </c:pt>
                <c:pt idx="347">
                  <c:v>336.75900000000001</c:v>
                </c:pt>
                <c:pt idx="348">
                  <c:v>337.72500000000002</c:v>
                </c:pt>
                <c:pt idx="349">
                  <c:v>338.69200000000001</c:v>
                </c:pt>
                <c:pt idx="350">
                  <c:v>339.65899999999999</c:v>
                </c:pt>
                <c:pt idx="351">
                  <c:v>340.62599999999998</c:v>
                </c:pt>
                <c:pt idx="352">
                  <c:v>341.59199999999998</c:v>
                </c:pt>
                <c:pt idx="353">
                  <c:v>342.55900000000003</c:v>
                </c:pt>
                <c:pt idx="354">
                  <c:v>343.52600000000001</c:v>
                </c:pt>
                <c:pt idx="355">
                  <c:v>344.49200000000002</c:v>
                </c:pt>
                <c:pt idx="356">
                  <c:v>345.459</c:v>
                </c:pt>
                <c:pt idx="357">
                  <c:v>346.42599999999999</c:v>
                </c:pt>
                <c:pt idx="358">
                  <c:v>347.392</c:v>
                </c:pt>
                <c:pt idx="359">
                  <c:v>348.35899999999998</c:v>
                </c:pt>
                <c:pt idx="360">
                  <c:v>349.32600000000002</c:v>
                </c:pt>
                <c:pt idx="361">
                  <c:v>350.29300000000001</c:v>
                </c:pt>
                <c:pt idx="362">
                  <c:v>351.25900000000001</c:v>
                </c:pt>
                <c:pt idx="363">
                  <c:v>352.226</c:v>
                </c:pt>
                <c:pt idx="364">
                  <c:v>353.19299999999998</c:v>
                </c:pt>
                <c:pt idx="365">
                  <c:v>354.15899999999999</c:v>
                </c:pt>
                <c:pt idx="366">
                  <c:v>355.12599999999998</c:v>
                </c:pt>
                <c:pt idx="367">
                  <c:v>356.09300000000002</c:v>
                </c:pt>
                <c:pt idx="368">
                  <c:v>357.05900000000003</c:v>
                </c:pt>
                <c:pt idx="369">
                  <c:v>358.02600000000001</c:v>
                </c:pt>
                <c:pt idx="370">
                  <c:v>358.99299999999999</c:v>
                </c:pt>
                <c:pt idx="371">
                  <c:v>359.96</c:v>
                </c:pt>
                <c:pt idx="372">
                  <c:v>360.92599999999999</c:v>
                </c:pt>
                <c:pt idx="373">
                  <c:v>361.89299999999997</c:v>
                </c:pt>
                <c:pt idx="374">
                  <c:v>362.86</c:v>
                </c:pt>
                <c:pt idx="375">
                  <c:v>363.82600000000002</c:v>
                </c:pt>
                <c:pt idx="376">
                  <c:v>364.79300000000001</c:v>
                </c:pt>
                <c:pt idx="377">
                  <c:v>365.76</c:v>
                </c:pt>
                <c:pt idx="378">
                  <c:v>366.726</c:v>
                </c:pt>
                <c:pt idx="379">
                  <c:v>367.69299999999998</c:v>
                </c:pt>
                <c:pt idx="380">
                  <c:v>368.66</c:v>
                </c:pt>
                <c:pt idx="381">
                  <c:v>369.62700000000001</c:v>
                </c:pt>
                <c:pt idx="382">
                  <c:v>370.59300000000002</c:v>
                </c:pt>
                <c:pt idx="383">
                  <c:v>371.56</c:v>
                </c:pt>
                <c:pt idx="384">
                  <c:v>372.52699999999999</c:v>
                </c:pt>
                <c:pt idx="385">
                  <c:v>373.49299999999999</c:v>
                </c:pt>
                <c:pt idx="386">
                  <c:v>374.46</c:v>
                </c:pt>
                <c:pt idx="387">
                  <c:v>375.42700000000002</c:v>
                </c:pt>
                <c:pt idx="388">
                  <c:v>376.39299999999997</c:v>
                </c:pt>
                <c:pt idx="389">
                  <c:v>377.36</c:v>
                </c:pt>
                <c:pt idx="390">
                  <c:v>378.327</c:v>
                </c:pt>
                <c:pt idx="391">
                  <c:v>379.29399999999998</c:v>
                </c:pt>
                <c:pt idx="392">
                  <c:v>380.26</c:v>
                </c:pt>
                <c:pt idx="393">
                  <c:v>381.22699999999998</c:v>
                </c:pt>
                <c:pt idx="394">
                  <c:v>382.19400000000002</c:v>
                </c:pt>
                <c:pt idx="395">
                  <c:v>383.16</c:v>
                </c:pt>
                <c:pt idx="396">
                  <c:v>384.12700000000001</c:v>
                </c:pt>
                <c:pt idx="397">
                  <c:v>385.09399999999999</c:v>
                </c:pt>
                <c:pt idx="398">
                  <c:v>386.06</c:v>
                </c:pt>
                <c:pt idx="399">
                  <c:v>387.02699999999999</c:v>
                </c:pt>
                <c:pt idx="400">
                  <c:v>387.99400000000003</c:v>
                </c:pt>
                <c:pt idx="401">
                  <c:v>388.96100000000001</c:v>
                </c:pt>
                <c:pt idx="402">
                  <c:v>389.92700000000002</c:v>
                </c:pt>
                <c:pt idx="403">
                  <c:v>390.89400000000001</c:v>
                </c:pt>
                <c:pt idx="404">
                  <c:v>391.86099999999999</c:v>
                </c:pt>
                <c:pt idx="405">
                  <c:v>392.827</c:v>
                </c:pt>
                <c:pt idx="406">
                  <c:v>393.79399999999998</c:v>
                </c:pt>
                <c:pt idx="407">
                  <c:v>394.76100000000002</c:v>
                </c:pt>
                <c:pt idx="408">
                  <c:v>395.72699999999998</c:v>
                </c:pt>
                <c:pt idx="409">
                  <c:v>396.69400000000002</c:v>
                </c:pt>
                <c:pt idx="410">
                  <c:v>397.661</c:v>
                </c:pt>
                <c:pt idx="411">
                  <c:v>398.62799999999999</c:v>
                </c:pt>
                <c:pt idx="412">
                  <c:v>399.59399999999999</c:v>
                </c:pt>
                <c:pt idx="413">
                  <c:v>400.56099999999998</c:v>
                </c:pt>
                <c:pt idx="414">
                  <c:v>401.52800000000002</c:v>
                </c:pt>
                <c:pt idx="415">
                  <c:v>402.49400000000003</c:v>
                </c:pt>
                <c:pt idx="416">
                  <c:v>403.46100000000001</c:v>
                </c:pt>
                <c:pt idx="417">
                  <c:v>404.428</c:v>
                </c:pt>
                <c:pt idx="418">
                  <c:v>405.39400000000001</c:v>
                </c:pt>
                <c:pt idx="419">
                  <c:v>406.36099999999999</c:v>
                </c:pt>
                <c:pt idx="420">
                  <c:v>407.32799999999997</c:v>
                </c:pt>
                <c:pt idx="421">
                  <c:v>408.29500000000002</c:v>
                </c:pt>
                <c:pt idx="422">
                  <c:v>409.26100000000002</c:v>
                </c:pt>
                <c:pt idx="423">
                  <c:v>410.22800000000001</c:v>
                </c:pt>
                <c:pt idx="424">
                  <c:v>411.19499999999999</c:v>
                </c:pt>
                <c:pt idx="425">
                  <c:v>412.161</c:v>
                </c:pt>
                <c:pt idx="426">
                  <c:v>413.12799999999999</c:v>
                </c:pt>
                <c:pt idx="427">
                  <c:v>414.09500000000003</c:v>
                </c:pt>
                <c:pt idx="428">
                  <c:v>415.06099999999998</c:v>
                </c:pt>
                <c:pt idx="429">
                  <c:v>416.02800000000002</c:v>
                </c:pt>
                <c:pt idx="430">
                  <c:v>416.995</c:v>
                </c:pt>
                <c:pt idx="431">
                  <c:v>417.96199999999999</c:v>
                </c:pt>
                <c:pt idx="432">
                  <c:v>418.928</c:v>
                </c:pt>
                <c:pt idx="433">
                  <c:v>419.89499999999998</c:v>
                </c:pt>
                <c:pt idx="434">
                  <c:v>420.86200000000002</c:v>
                </c:pt>
                <c:pt idx="435">
                  <c:v>421.82799999999997</c:v>
                </c:pt>
                <c:pt idx="436">
                  <c:v>422.79500000000002</c:v>
                </c:pt>
                <c:pt idx="437">
                  <c:v>423.762</c:v>
                </c:pt>
                <c:pt idx="438">
                  <c:v>424.72800000000001</c:v>
                </c:pt>
                <c:pt idx="439">
                  <c:v>425.69499999999999</c:v>
                </c:pt>
                <c:pt idx="440">
                  <c:v>426.66199999999998</c:v>
                </c:pt>
                <c:pt idx="441">
                  <c:v>427.62900000000002</c:v>
                </c:pt>
                <c:pt idx="442">
                  <c:v>428.59500000000003</c:v>
                </c:pt>
                <c:pt idx="443">
                  <c:v>429.56200000000001</c:v>
                </c:pt>
                <c:pt idx="444">
                  <c:v>430.529</c:v>
                </c:pt>
                <c:pt idx="445">
                  <c:v>431.495</c:v>
                </c:pt>
                <c:pt idx="446">
                  <c:v>432.46199999999999</c:v>
                </c:pt>
                <c:pt idx="447">
                  <c:v>433.42899999999997</c:v>
                </c:pt>
                <c:pt idx="448">
                  <c:v>434.39499999999998</c:v>
                </c:pt>
                <c:pt idx="449">
                  <c:v>435.36200000000002</c:v>
                </c:pt>
                <c:pt idx="450">
                  <c:v>436.32900000000001</c:v>
                </c:pt>
                <c:pt idx="451">
                  <c:v>437.29599999999999</c:v>
                </c:pt>
                <c:pt idx="452">
                  <c:v>438.262</c:v>
                </c:pt>
                <c:pt idx="453">
                  <c:v>439.22899999999998</c:v>
                </c:pt>
                <c:pt idx="454">
                  <c:v>440.19600000000003</c:v>
                </c:pt>
                <c:pt idx="455">
                  <c:v>441.16199999999998</c:v>
                </c:pt>
                <c:pt idx="456">
                  <c:v>442.12900000000002</c:v>
                </c:pt>
                <c:pt idx="457">
                  <c:v>443.096</c:v>
                </c:pt>
                <c:pt idx="458">
                  <c:v>444.06200000000001</c:v>
                </c:pt>
                <c:pt idx="459">
                  <c:v>445.029</c:v>
                </c:pt>
                <c:pt idx="460">
                  <c:v>445.99599999999998</c:v>
                </c:pt>
                <c:pt idx="461">
                  <c:v>446.96300000000002</c:v>
                </c:pt>
                <c:pt idx="462">
                  <c:v>447.92899999999997</c:v>
                </c:pt>
                <c:pt idx="463">
                  <c:v>448.89600000000002</c:v>
                </c:pt>
                <c:pt idx="464">
                  <c:v>449.863</c:v>
                </c:pt>
                <c:pt idx="465">
                  <c:v>450.82900000000001</c:v>
                </c:pt>
                <c:pt idx="466">
                  <c:v>451.79599999999999</c:v>
                </c:pt>
                <c:pt idx="467">
                  <c:v>452.76299999999998</c:v>
                </c:pt>
                <c:pt idx="468">
                  <c:v>453.72899999999998</c:v>
                </c:pt>
                <c:pt idx="469">
                  <c:v>454.69600000000003</c:v>
                </c:pt>
                <c:pt idx="470">
                  <c:v>455.66300000000001</c:v>
                </c:pt>
                <c:pt idx="471">
                  <c:v>456.63</c:v>
                </c:pt>
                <c:pt idx="472">
                  <c:v>457.596</c:v>
                </c:pt>
                <c:pt idx="473">
                  <c:v>458.56299999999999</c:v>
                </c:pt>
                <c:pt idx="474">
                  <c:v>459.53</c:v>
                </c:pt>
                <c:pt idx="475">
                  <c:v>460.49599999999998</c:v>
                </c:pt>
                <c:pt idx="476">
                  <c:v>461.46300000000002</c:v>
                </c:pt>
                <c:pt idx="477">
                  <c:v>462.43</c:v>
                </c:pt>
                <c:pt idx="478">
                  <c:v>463.39600000000002</c:v>
                </c:pt>
                <c:pt idx="479">
                  <c:v>464.363</c:v>
                </c:pt>
                <c:pt idx="480">
                  <c:v>465.33</c:v>
                </c:pt>
                <c:pt idx="481">
                  <c:v>466.29700000000003</c:v>
                </c:pt>
                <c:pt idx="482">
                  <c:v>467.26299999999998</c:v>
                </c:pt>
                <c:pt idx="483">
                  <c:v>468.23</c:v>
                </c:pt>
                <c:pt idx="484">
                  <c:v>469.197</c:v>
                </c:pt>
                <c:pt idx="485">
                  <c:v>470.16300000000001</c:v>
                </c:pt>
                <c:pt idx="486">
                  <c:v>471.13</c:v>
                </c:pt>
                <c:pt idx="487">
                  <c:v>472.09699999999998</c:v>
                </c:pt>
                <c:pt idx="488">
                  <c:v>473.06299999999999</c:v>
                </c:pt>
                <c:pt idx="489">
                  <c:v>474.03</c:v>
                </c:pt>
                <c:pt idx="490">
                  <c:v>474.99700000000001</c:v>
                </c:pt>
                <c:pt idx="491">
                  <c:v>475.964</c:v>
                </c:pt>
                <c:pt idx="492">
                  <c:v>476.93</c:v>
                </c:pt>
                <c:pt idx="493">
                  <c:v>477.89699999999999</c:v>
                </c:pt>
                <c:pt idx="494">
                  <c:v>478.86399999999998</c:v>
                </c:pt>
                <c:pt idx="495">
                  <c:v>479.83</c:v>
                </c:pt>
                <c:pt idx="496">
                  <c:v>480.79700000000003</c:v>
                </c:pt>
                <c:pt idx="497">
                  <c:v>481.76400000000001</c:v>
                </c:pt>
                <c:pt idx="498">
                  <c:v>482.73</c:v>
                </c:pt>
                <c:pt idx="499">
                  <c:v>483.697</c:v>
                </c:pt>
                <c:pt idx="500">
                  <c:v>484.66399999999999</c:v>
                </c:pt>
                <c:pt idx="501">
                  <c:v>485.63099999999997</c:v>
                </c:pt>
                <c:pt idx="502">
                  <c:v>486.59699999999998</c:v>
                </c:pt>
                <c:pt idx="503">
                  <c:v>487.56400000000002</c:v>
                </c:pt>
                <c:pt idx="504">
                  <c:v>488.53100000000001</c:v>
                </c:pt>
                <c:pt idx="505">
                  <c:v>489.49700000000001</c:v>
                </c:pt>
                <c:pt idx="506">
                  <c:v>490.464</c:v>
                </c:pt>
                <c:pt idx="507">
                  <c:v>491.43099999999998</c:v>
                </c:pt>
                <c:pt idx="508">
                  <c:v>492.39699999999999</c:v>
                </c:pt>
                <c:pt idx="509">
                  <c:v>493.36399999999998</c:v>
                </c:pt>
                <c:pt idx="510">
                  <c:v>494.33100000000002</c:v>
                </c:pt>
                <c:pt idx="511">
                  <c:v>495.298</c:v>
                </c:pt>
                <c:pt idx="512">
                  <c:v>496.26400000000001</c:v>
                </c:pt>
                <c:pt idx="513">
                  <c:v>497.23099999999999</c:v>
                </c:pt>
                <c:pt idx="514">
                  <c:v>498.19799999999998</c:v>
                </c:pt>
                <c:pt idx="515">
                  <c:v>499.16399999999999</c:v>
                </c:pt>
                <c:pt idx="516">
                  <c:v>500.13099999999997</c:v>
                </c:pt>
                <c:pt idx="517">
                  <c:v>501.09800000000001</c:v>
                </c:pt>
                <c:pt idx="518">
                  <c:v>502.06400000000002</c:v>
                </c:pt>
                <c:pt idx="519">
                  <c:v>503.03100000000001</c:v>
                </c:pt>
                <c:pt idx="520">
                  <c:v>503.99799999999999</c:v>
                </c:pt>
                <c:pt idx="521">
                  <c:v>504.96499999999997</c:v>
                </c:pt>
                <c:pt idx="522">
                  <c:v>505.93099999999998</c:v>
                </c:pt>
                <c:pt idx="523">
                  <c:v>506.89800000000002</c:v>
                </c:pt>
                <c:pt idx="524">
                  <c:v>507.86500000000001</c:v>
                </c:pt>
                <c:pt idx="525">
                  <c:v>508.83100000000002</c:v>
                </c:pt>
                <c:pt idx="526">
                  <c:v>509.798</c:v>
                </c:pt>
                <c:pt idx="527">
                  <c:v>510.76499999999999</c:v>
                </c:pt>
                <c:pt idx="528">
                  <c:v>511.73099999999999</c:v>
                </c:pt>
                <c:pt idx="529">
                  <c:v>512.69799999999998</c:v>
                </c:pt>
                <c:pt idx="530">
                  <c:v>513.66499999999996</c:v>
                </c:pt>
                <c:pt idx="531">
                  <c:v>514.63199999999995</c:v>
                </c:pt>
                <c:pt idx="532">
                  <c:v>515.59799999999996</c:v>
                </c:pt>
                <c:pt idx="533">
                  <c:v>516.56500000000005</c:v>
                </c:pt>
                <c:pt idx="534">
                  <c:v>517.53200000000004</c:v>
                </c:pt>
                <c:pt idx="535">
                  <c:v>518.49800000000005</c:v>
                </c:pt>
                <c:pt idx="536">
                  <c:v>519.46500000000003</c:v>
                </c:pt>
                <c:pt idx="537">
                  <c:v>520.43200000000002</c:v>
                </c:pt>
                <c:pt idx="538">
                  <c:v>521.39800000000002</c:v>
                </c:pt>
                <c:pt idx="539">
                  <c:v>522.36500000000001</c:v>
                </c:pt>
                <c:pt idx="540">
                  <c:v>523.33199999999999</c:v>
                </c:pt>
                <c:pt idx="541">
                  <c:v>524.29899999999998</c:v>
                </c:pt>
                <c:pt idx="542">
                  <c:v>525.26499999999999</c:v>
                </c:pt>
                <c:pt idx="543">
                  <c:v>526.23199999999997</c:v>
                </c:pt>
                <c:pt idx="544">
                  <c:v>527.19899999999996</c:v>
                </c:pt>
                <c:pt idx="545">
                  <c:v>528.16499999999996</c:v>
                </c:pt>
                <c:pt idx="546">
                  <c:v>529.13199999999995</c:v>
                </c:pt>
                <c:pt idx="547">
                  <c:v>530.09900000000005</c:v>
                </c:pt>
                <c:pt idx="548">
                  <c:v>531.06500000000005</c:v>
                </c:pt>
                <c:pt idx="549">
                  <c:v>532.03200000000004</c:v>
                </c:pt>
                <c:pt idx="550">
                  <c:v>532.99900000000002</c:v>
                </c:pt>
                <c:pt idx="551">
                  <c:v>533.96600000000001</c:v>
                </c:pt>
                <c:pt idx="552">
                  <c:v>534.93200000000002</c:v>
                </c:pt>
                <c:pt idx="553">
                  <c:v>535.899</c:v>
                </c:pt>
                <c:pt idx="554">
                  <c:v>536.86599999999999</c:v>
                </c:pt>
                <c:pt idx="555">
                  <c:v>537.83199999999999</c:v>
                </c:pt>
                <c:pt idx="556">
                  <c:v>538.79899999999998</c:v>
                </c:pt>
                <c:pt idx="557">
                  <c:v>539.76599999999996</c:v>
                </c:pt>
                <c:pt idx="558">
                  <c:v>540.73199999999997</c:v>
                </c:pt>
                <c:pt idx="559">
                  <c:v>541.69899999999996</c:v>
                </c:pt>
                <c:pt idx="560">
                  <c:v>542.66600000000005</c:v>
                </c:pt>
                <c:pt idx="561">
                  <c:v>543.63300000000004</c:v>
                </c:pt>
                <c:pt idx="562">
                  <c:v>544.59900000000005</c:v>
                </c:pt>
                <c:pt idx="563">
                  <c:v>545.56600000000003</c:v>
                </c:pt>
                <c:pt idx="564">
                  <c:v>546.53300000000002</c:v>
                </c:pt>
                <c:pt idx="565">
                  <c:v>547.49900000000002</c:v>
                </c:pt>
                <c:pt idx="566">
                  <c:v>548.46600000000001</c:v>
                </c:pt>
                <c:pt idx="567">
                  <c:v>549.43299999999999</c:v>
                </c:pt>
                <c:pt idx="568">
                  <c:v>550.399</c:v>
                </c:pt>
                <c:pt idx="569">
                  <c:v>551.36599999999999</c:v>
                </c:pt>
                <c:pt idx="570">
                  <c:v>552.33299999999997</c:v>
                </c:pt>
                <c:pt idx="571">
                  <c:v>553.29999999999995</c:v>
                </c:pt>
                <c:pt idx="572">
                  <c:v>554.26599999999996</c:v>
                </c:pt>
                <c:pt idx="573">
                  <c:v>555.23299999999995</c:v>
                </c:pt>
                <c:pt idx="574">
                  <c:v>556.20000000000005</c:v>
                </c:pt>
                <c:pt idx="575">
                  <c:v>557.16600000000005</c:v>
                </c:pt>
                <c:pt idx="576">
                  <c:v>558.13300000000004</c:v>
                </c:pt>
                <c:pt idx="577">
                  <c:v>559.1</c:v>
                </c:pt>
                <c:pt idx="578">
                  <c:v>560.06600000000003</c:v>
                </c:pt>
                <c:pt idx="579">
                  <c:v>561.03300000000002</c:v>
                </c:pt>
                <c:pt idx="580">
                  <c:v>562</c:v>
                </c:pt>
                <c:pt idx="581">
                  <c:v>562.96699999999998</c:v>
                </c:pt>
                <c:pt idx="582">
                  <c:v>563.93299999999999</c:v>
                </c:pt>
                <c:pt idx="583">
                  <c:v>564.9</c:v>
                </c:pt>
                <c:pt idx="584">
                  <c:v>565.86699999999996</c:v>
                </c:pt>
                <c:pt idx="585">
                  <c:v>566.83299999999997</c:v>
                </c:pt>
                <c:pt idx="586">
                  <c:v>567.79999999999995</c:v>
                </c:pt>
                <c:pt idx="587">
                  <c:v>568.76700000000005</c:v>
                </c:pt>
                <c:pt idx="588">
                  <c:v>569.73299999999995</c:v>
                </c:pt>
                <c:pt idx="589">
                  <c:v>570.70000000000005</c:v>
                </c:pt>
                <c:pt idx="590">
                  <c:v>571.66700000000003</c:v>
                </c:pt>
                <c:pt idx="591">
                  <c:v>572.63400000000001</c:v>
                </c:pt>
                <c:pt idx="592">
                  <c:v>573.6</c:v>
                </c:pt>
                <c:pt idx="593">
                  <c:v>574.56700000000001</c:v>
                </c:pt>
                <c:pt idx="594">
                  <c:v>575.53399999999999</c:v>
                </c:pt>
                <c:pt idx="595">
                  <c:v>576.5</c:v>
                </c:pt>
                <c:pt idx="596">
                  <c:v>577.46699999999998</c:v>
                </c:pt>
                <c:pt idx="597">
                  <c:v>578.43399999999997</c:v>
                </c:pt>
                <c:pt idx="598">
                  <c:v>579.4</c:v>
                </c:pt>
                <c:pt idx="599">
                  <c:v>580.36699999999996</c:v>
                </c:pt>
                <c:pt idx="600">
                  <c:v>581.33399999999995</c:v>
                </c:pt>
                <c:pt idx="601">
                  <c:v>582.30100000000004</c:v>
                </c:pt>
                <c:pt idx="602">
                  <c:v>583.26700000000005</c:v>
                </c:pt>
                <c:pt idx="603">
                  <c:v>584.23400000000004</c:v>
                </c:pt>
                <c:pt idx="604">
                  <c:v>585.20100000000002</c:v>
                </c:pt>
                <c:pt idx="605">
                  <c:v>586.16700000000003</c:v>
                </c:pt>
                <c:pt idx="606">
                  <c:v>587.13400000000001</c:v>
                </c:pt>
                <c:pt idx="607">
                  <c:v>588.101</c:v>
                </c:pt>
                <c:pt idx="608">
                  <c:v>589.06700000000001</c:v>
                </c:pt>
                <c:pt idx="609">
                  <c:v>590.03399999999999</c:v>
                </c:pt>
                <c:pt idx="610">
                  <c:v>591.00099999999998</c:v>
                </c:pt>
                <c:pt idx="611">
                  <c:v>591.96799999999996</c:v>
                </c:pt>
                <c:pt idx="612">
                  <c:v>592.93399999999997</c:v>
                </c:pt>
                <c:pt idx="613">
                  <c:v>593.90099999999995</c:v>
                </c:pt>
                <c:pt idx="614">
                  <c:v>594.86800000000005</c:v>
                </c:pt>
                <c:pt idx="615">
                  <c:v>595.83399999999995</c:v>
                </c:pt>
                <c:pt idx="616">
                  <c:v>596.80100000000004</c:v>
                </c:pt>
                <c:pt idx="617">
                  <c:v>597.76800000000003</c:v>
                </c:pt>
                <c:pt idx="618">
                  <c:v>598.73400000000004</c:v>
                </c:pt>
                <c:pt idx="619">
                  <c:v>599.70100000000002</c:v>
                </c:pt>
                <c:pt idx="620">
                  <c:v>600.66800000000001</c:v>
                </c:pt>
                <c:pt idx="621">
                  <c:v>601.63499999999999</c:v>
                </c:pt>
                <c:pt idx="622">
                  <c:v>602.601</c:v>
                </c:pt>
                <c:pt idx="623">
                  <c:v>603.56799999999998</c:v>
                </c:pt>
                <c:pt idx="624">
                  <c:v>604.53499999999997</c:v>
                </c:pt>
                <c:pt idx="625">
                  <c:v>605.50099999999998</c:v>
                </c:pt>
                <c:pt idx="626">
                  <c:v>606.46799999999996</c:v>
                </c:pt>
                <c:pt idx="627">
                  <c:v>607.43499999999995</c:v>
                </c:pt>
                <c:pt idx="628">
                  <c:v>608.40099999999995</c:v>
                </c:pt>
                <c:pt idx="629">
                  <c:v>609.36800000000005</c:v>
                </c:pt>
                <c:pt idx="630">
                  <c:v>610.33500000000004</c:v>
                </c:pt>
                <c:pt idx="631">
                  <c:v>611.30200000000002</c:v>
                </c:pt>
                <c:pt idx="632">
                  <c:v>612.26800000000003</c:v>
                </c:pt>
                <c:pt idx="633">
                  <c:v>613.23500000000001</c:v>
                </c:pt>
                <c:pt idx="634">
                  <c:v>614.202</c:v>
                </c:pt>
                <c:pt idx="635">
                  <c:v>615.16800000000001</c:v>
                </c:pt>
                <c:pt idx="636">
                  <c:v>616.13499999999999</c:v>
                </c:pt>
                <c:pt idx="637">
                  <c:v>617.10199999999998</c:v>
                </c:pt>
                <c:pt idx="638">
                  <c:v>618.06799999999998</c:v>
                </c:pt>
                <c:pt idx="639">
                  <c:v>619.03499999999997</c:v>
                </c:pt>
                <c:pt idx="640">
                  <c:v>620.00199999999995</c:v>
                </c:pt>
                <c:pt idx="641">
                  <c:v>620.96900000000005</c:v>
                </c:pt>
                <c:pt idx="642">
                  <c:v>621.93499999999995</c:v>
                </c:pt>
                <c:pt idx="643">
                  <c:v>622.90200000000004</c:v>
                </c:pt>
                <c:pt idx="644">
                  <c:v>623.86900000000003</c:v>
                </c:pt>
                <c:pt idx="645">
                  <c:v>624.83500000000004</c:v>
                </c:pt>
                <c:pt idx="646">
                  <c:v>625.80200000000002</c:v>
                </c:pt>
                <c:pt idx="647">
                  <c:v>626.76900000000001</c:v>
                </c:pt>
                <c:pt idx="648">
                  <c:v>627.73500000000001</c:v>
                </c:pt>
                <c:pt idx="649">
                  <c:v>628.702</c:v>
                </c:pt>
                <c:pt idx="650">
                  <c:v>629.66899999999998</c:v>
                </c:pt>
                <c:pt idx="651">
                  <c:v>630.63599999999997</c:v>
                </c:pt>
                <c:pt idx="652">
                  <c:v>631.60199999999998</c:v>
                </c:pt>
                <c:pt idx="653">
                  <c:v>632.56899999999996</c:v>
                </c:pt>
                <c:pt idx="654">
                  <c:v>633.53599999999994</c:v>
                </c:pt>
                <c:pt idx="655">
                  <c:v>634.50199999999995</c:v>
                </c:pt>
                <c:pt idx="656">
                  <c:v>635.46900000000005</c:v>
                </c:pt>
                <c:pt idx="657">
                  <c:v>636.43600000000004</c:v>
                </c:pt>
                <c:pt idx="658">
                  <c:v>637.40200000000004</c:v>
                </c:pt>
                <c:pt idx="659">
                  <c:v>638.36900000000003</c:v>
                </c:pt>
                <c:pt idx="660">
                  <c:v>639.33600000000001</c:v>
                </c:pt>
                <c:pt idx="661">
                  <c:v>640.303</c:v>
                </c:pt>
                <c:pt idx="662">
                  <c:v>641.26900000000001</c:v>
                </c:pt>
                <c:pt idx="663">
                  <c:v>642.23599999999999</c:v>
                </c:pt>
                <c:pt idx="664">
                  <c:v>643.20299999999997</c:v>
                </c:pt>
                <c:pt idx="665">
                  <c:v>644.16899999999998</c:v>
                </c:pt>
                <c:pt idx="666">
                  <c:v>645.13599999999997</c:v>
                </c:pt>
                <c:pt idx="667">
                  <c:v>646.10299999999995</c:v>
                </c:pt>
                <c:pt idx="668">
                  <c:v>647.06899999999996</c:v>
                </c:pt>
                <c:pt idx="669">
                  <c:v>648.03599999999994</c:v>
                </c:pt>
                <c:pt idx="670">
                  <c:v>649.00300000000004</c:v>
                </c:pt>
                <c:pt idx="671">
                  <c:v>649.97</c:v>
                </c:pt>
                <c:pt idx="672">
                  <c:v>650.93600000000004</c:v>
                </c:pt>
                <c:pt idx="673">
                  <c:v>651.90300000000002</c:v>
                </c:pt>
                <c:pt idx="674">
                  <c:v>652.87</c:v>
                </c:pt>
                <c:pt idx="675">
                  <c:v>653.83600000000001</c:v>
                </c:pt>
                <c:pt idx="676">
                  <c:v>654.803</c:v>
                </c:pt>
                <c:pt idx="677">
                  <c:v>655.77</c:v>
                </c:pt>
                <c:pt idx="678">
                  <c:v>656.73599999999999</c:v>
                </c:pt>
                <c:pt idx="679">
                  <c:v>657.70299999999997</c:v>
                </c:pt>
                <c:pt idx="680">
                  <c:v>658.67</c:v>
                </c:pt>
                <c:pt idx="681">
                  <c:v>659.63699999999994</c:v>
                </c:pt>
                <c:pt idx="682">
                  <c:v>660.60299999999995</c:v>
                </c:pt>
                <c:pt idx="683">
                  <c:v>661.57</c:v>
                </c:pt>
                <c:pt idx="684">
                  <c:v>662.53700000000003</c:v>
                </c:pt>
                <c:pt idx="685">
                  <c:v>663.50300000000004</c:v>
                </c:pt>
                <c:pt idx="686">
                  <c:v>664.47</c:v>
                </c:pt>
                <c:pt idx="687">
                  <c:v>665.43700000000001</c:v>
                </c:pt>
                <c:pt idx="688">
                  <c:v>666.40300000000002</c:v>
                </c:pt>
                <c:pt idx="689">
                  <c:v>667.37</c:v>
                </c:pt>
                <c:pt idx="690">
                  <c:v>668.33699999999999</c:v>
                </c:pt>
                <c:pt idx="691">
                  <c:v>669.30399999999997</c:v>
                </c:pt>
                <c:pt idx="692">
                  <c:v>670.27</c:v>
                </c:pt>
                <c:pt idx="693">
                  <c:v>671.23699999999997</c:v>
                </c:pt>
                <c:pt idx="694">
                  <c:v>672.20399999999995</c:v>
                </c:pt>
                <c:pt idx="695">
                  <c:v>673.17</c:v>
                </c:pt>
                <c:pt idx="696">
                  <c:v>674.13699999999994</c:v>
                </c:pt>
                <c:pt idx="697">
                  <c:v>675.10400000000004</c:v>
                </c:pt>
                <c:pt idx="698">
                  <c:v>676.07</c:v>
                </c:pt>
                <c:pt idx="699">
                  <c:v>677.03700000000003</c:v>
                </c:pt>
                <c:pt idx="700">
                  <c:v>678.00400000000002</c:v>
                </c:pt>
                <c:pt idx="701">
                  <c:v>678.971</c:v>
                </c:pt>
                <c:pt idx="702">
                  <c:v>679.93700000000001</c:v>
                </c:pt>
                <c:pt idx="703">
                  <c:v>680.904</c:v>
                </c:pt>
                <c:pt idx="704">
                  <c:v>681.87099999999998</c:v>
                </c:pt>
                <c:pt idx="705">
                  <c:v>682.83699999999999</c:v>
                </c:pt>
                <c:pt idx="706">
                  <c:v>683.80399999999997</c:v>
                </c:pt>
                <c:pt idx="707">
                  <c:v>684.77099999999996</c:v>
                </c:pt>
                <c:pt idx="708">
                  <c:v>685.73699999999997</c:v>
                </c:pt>
                <c:pt idx="709">
                  <c:v>686.70399999999995</c:v>
                </c:pt>
                <c:pt idx="710">
                  <c:v>687.67100000000005</c:v>
                </c:pt>
                <c:pt idx="711">
                  <c:v>688.63800000000003</c:v>
                </c:pt>
                <c:pt idx="712">
                  <c:v>689.60400000000004</c:v>
                </c:pt>
                <c:pt idx="713">
                  <c:v>690.57100000000003</c:v>
                </c:pt>
                <c:pt idx="714">
                  <c:v>691.53800000000001</c:v>
                </c:pt>
                <c:pt idx="715">
                  <c:v>692.50400000000002</c:v>
                </c:pt>
                <c:pt idx="716">
                  <c:v>693.471</c:v>
                </c:pt>
                <c:pt idx="717">
                  <c:v>694.43799999999999</c:v>
                </c:pt>
                <c:pt idx="718">
                  <c:v>695.404</c:v>
                </c:pt>
                <c:pt idx="719">
                  <c:v>696.37099999999998</c:v>
                </c:pt>
                <c:pt idx="720">
                  <c:v>697.33799999999997</c:v>
                </c:pt>
                <c:pt idx="721">
                  <c:v>698.30499999999995</c:v>
                </c:pt>
                <c:pt idx="722">
                  <c:v>699.27099999999996</c:v>
                </c:pt>
                <c:pt idx="723">
                  <c:v>700.23800000000006</c:v>
                </c:pt>
                <c:pt idx="724">
                  <c:v>701.20500000000004</c:v>
                </c:pt>
                <c:pt idx="725">
                  <c:v>702.17100000000005</c:v>
                </c:pt>
                <c:pt idx="726">
                  <c:v>703.13800000000003</c:v>
                </c:pt>
                <c:pt idx="727">
                  <c:v>704.10500000000002</c:v>
                </c:pt>
                <c:pt idx="728">
                  <c:v>705.07100000000003</c:v>
                </c:pt>
                <c:pt idx="729">
                  <c:v>706.03800000000001</c:v>
                </c:pt>
                <c:pt idx="730">
                  <c:v>707.005</c:v>
                </c:pt>
                <c:pt idx="731">
                  <c:v>707.97199999999998</c:v>
                </c:pt>
                <c:pt idx="732">
                  <c:v>708.93799999999999</c:v>
                </c:pt>
                <c:pt idx="733">
                  <c:v>709.90499999999997</c:v>
                </c:pt>
                <c:pt idx="734">
                  <c:v>710.87199999999996</c:v>
                </c:pt>
                <c:pt idx="735">
                  <c:v>711.83799999999997</c:v>
                </c:pt>
                <c:pt idx="736">
                  <c:v>712.80499999999995</c:v>
                </c:pt>
                <c:pt idx="737">
                  <c:v>713.77200000000005</c:v>
                </c:pt>
                <c:pt idx="738">
                  <c:v>714.73800000000006</c:v>
                </c:pt>
                <c:pt idx="739">
                  <c:v>715.70500000000004</c:v>
                </c:pt>
                <c:pt idx="740">
                  <c:v>716.67200000000003</c:v>
                </c:pt>
                <c:pt idx="741">
                  <c:v>717.63900000000001</c:v>
                </c:pt>
                <c:pt idx="742">
                  <c:v>718.60500000000002</c:v>
                </c:pt>
                <c:pt idx="743">
                  <c:v>719.572</c:v>
                </c:pt>
                <c:pt idx="744">
                  <c:v>720.53899999999999</c:v>
                </c:pt>
                <c:pt idx="745">
                  <c:v>721.505</c:v>
                </c:pt>
                <c:pt idx="746">
                  <c:v>722.47199999999998</c:v>
                </c:pt>
                <c:pt idx="747">
                  <c:v>723.43899999999996</c:v>
                </c:pt>
                <c:pt idx="748">
                  <c:v>724.40499999999997</c:v>
                </c:pt>
                <c:pt idx="749">
                  <c:v>725.37199999999996</c:v>
                </c:pt>
                <c:pt idx="750">
                  <c:v>726.33900000000006</c:v>
                </c:pt>
                <c:pt idx="751">
                  <c:v>727.30600000000004</c:v>
                </c:pt>
                <c:pt idx="752">
                  <c:v>728.27200000000005</c:v>
                </c:pt>
                <c:pt idx="753">
                  <c:v>729.23900000000003</c:v>
                </c:pt>
                <c:pt idx="754">
                  <c:v>730.20600000000002</c:v>
                </c:pt>
                <c:pt idx="755">
                  <c:v>731.17200000000003</c:v>
                </c:pt>
                <c:pt idx="756">
                  <c:v>732.13900000000001</c:v>
                </c:pt>
                <c:pt idx="757">
                  <c:v>733.10599999999999</c:v>
                </c:pt>
                <c:pt idx="758">
                  <c:v>734.072</c:v>
                </c:pt>
                <c:pt idx="759">
                  <c:v>735.03899999999999</c:v>
                </c:pt>
                <c:pt idx="760">
                  <c:v>736.00599999999997</c:v>
                </c:pt>
                <c:pt idx="761">
                  <c:v>736.97299999999996</c:v>
                </c:pt>
                <c:pt idx="762">
                  <c:v>737.93899999999996</c:v>
                </c:pt>
                <c:pt idx="763">
                  <c:v>738.90599999999995</c:v>
                </c:pt>
                <c:pt idx="764">
                  <c:v>739.87300000000005</c:v>
                </c:pt>
                <c:pt idx="765">
                  <c:v>740.83900000000006</c:v>
                </c:pt>
                <c:pt idx="766">
                  <c:v>741.80600000000004</c:v>
                </c:pt>
                <c:pt idx="767">
                  <c:v>742.77300000000002</c:v>
                </c:pt>
                <c:pt idx="768">
                  <c:v>743.73900000000003</c:v>
                </c:pt>
                <c:pt idx="769">
                  <c:v>744.70600000000002</c:v>
                </c:pt>
                <c:pt idx="770">
                  <c:v>745.673</c:v>
                </c:pt>
                <c:pt idx="771">
                  <c:v>746.64</c:v>
                </c:pt>
                <c:pt idx="772">
                  <c:v>747.60599999999999</c:v>
                </c:pt>
                <c:pt idx="773">
                  <c:v>748.57299999999998</c:v>
                </c:pt>
                <c:pt idx="774">
                  <c:v>749.54</c:v>
                </c:pt>
                <c:pt idx="775">
                  <c:v>750.50599999999997</c:v>
                </c:pt>
                <c:pt idx="776">
                  <c:v>751.47299999999996</c:v>
                </c:pt>
                <c:pt idx="777">
                  <c:v>752.44</c:v>
                </c:pt>
                <c:pt idx="778">
                  <c:v>753.40599999999995</c:v>
                </c:pt>
                <c:pt idx="779">
                  <c:v>754.37300000000005</c:v>
                </c:pt>
                <c:pt idx="780">
                  <c:v>755.34</c:v>
                </c:pt>
                <c:pt idx="781">
                  <c:v>756.30700000000002</c:v>
                </c:pt>
                <c:pt idx="782">
                  <c:v>757.27300000000002</c:v>
                </c:pt>
                <c:pt idx="783">
                  <c:v>758.24</c:v>
                </c:pt>
                <c:pt idx="784">
                  <c:v>759.20699999999999</c:v>
                </c:pt>
                <c:pt idx="785">
                  <c:v>760.173</c:v>
                </c:pt>
                <c:pt idx="786">
                  <c:v>761.14</c:v>
                </c:pt>
                <c:pt idx="787">
                  <c:v>762.10699999999997</c:v>
                </c:pt>
                <c:pt idx="788">
                  <c:v>763.07299999999998</c:v>
                </c:pt>
                <c:pt idx="789">
                  <c:v>764.04</c:v>
                </c:pt>
                <c:pt idx="790">
                  <c:v>765.00699999999995</c:v>
                </c:pt>
                <c:pt idx="791">
                  <c:v>765.97400000000005</c:v>
                </c:pt>
                <c:pt idx="792">
                  <c:v>766.94</c:v>
                </c:pt>
                <c:pt idx="793">
                  <c:v>767.90700000000004</c:v>
                </c:pt>
                <c:pt idx="794">
                  <c:v>768.87400000000002</c:v>
                </c:pt>
                <c:pt idx="795">
                  <c:v>769.84</c:v>
                </c:pt>
                <c:pt idx="796">
                  <c:v>770.80700000000002</c:v>
                </c:pt>
                <c:pt idx="797">
                  <c:v>771.774</c:v>
                </c:pt>
                <c:pt idx="798">
                  <c:v>772.74</c:v>
                </c:pt>
                <c:pt idx="799">
                  <c:v>773.70699999999999</c:v>
                </c:pt>
                <c:pt idx="800">
                  <c:v>774.67399999999998</c:v>
                </c:pt>
                <c:pt idx="801">
                  <c:v>775.64099999999996</c:v>
                </c:pt>
                <c:pt idx="802">
                  <c:v>776.60699999999997</c:v>
                </c:pt>
                <c:pt idx="803">
                  <c:v>777.57399999999996</c:v>
                </c:pt>
                <c:pt idx="804">
                  <c:v>778.54100000000005</c:v>
                </c:pt>
                <c:pt idx="805">
                  <c:v>779.50699999999995</c:v>
                </c:pt>
                <c:pt idx="806">
                  <c:v>780.47400000000005</c:v>
                </c:pt>
                <c:pt idx="807">
                  <c:v>781.44100000000003</c:v>
                </c:pt>
                <c:pt idx="808">
                  <c:v>782.40700000000004</c:v>
                </c:pt>
                <c:pt idx="809">
                  <c:v>783.37400000000002</c:v>
                </c:pt>
                <c:pt idx="810">
                  <c:v>784.34100000000001</c:v>
                </c:pt>
                <c:pt idx="811">
                  <c:v>785.30799999999999</c:v>
                </c:pt>
                <c:pt idx="812">
                  <c:v>786.274</c:v>
                </c:pt>
                <c:pt idx="813">
                  <c:v>787.24099999999999</c:v>
                </c:pt>
                <c:pt idx="814">
                  <c:v>788.20799999999997</c:v>
                </c:pt>
                <c:pt idx="815">
                  <c:v>789.17399999999998</c:v>
                </c:pt>
                <c:pt idx="816">
                  <c:v>790.14099999999996</c:v>
                </c:pt>
                <c:pt idx="817">
                  <c:v>791.10799999999995</c:v>
                </c:pt>
                <c:pt idx="818">
                  <c:v>792.07399999999996</c:v>
                </c:pt>
                <c:pt idx="819">
                  <c:v>793.04100000000005</c:v>
                </c:pt>
                <c:pt idx="820">
                  <c:v>794.00800000000004</c:v>
                </c:pt>
                <c:pt idx="821">
                  <c:v>794.97500000000002</c:v>
                </c:pt>
                <c:pt idx="822">
                  <c:v>795.94100000000003</c:v>
                </c:pt>
                <c:pt idx="823">
                  <c:v>796.90800000000002</c:v>
                </c:pt>
                <c:pt idx="824">
                  <c:v>797.875</c:v>
                </c:pt>
                <c:pt idx="825">
                  <c:v>798.84100000000001</c:v>
                </c:pt>
                <c:pt idx="826">
                  <c:v>799.80799999999999</c:v>
                </c:pt>
                <c:pt idx="827">
                  <c:v>800.77499999999998</c:v>
                </c:pt>
                <c:pt idx="828">
                  <c:v>801.74099999999999</c:v>
                </c:pt>
                <c:pt idx="829">
                  <c:v>802.70799999999997</c:v>
                </c:pt>
                <c:pt idx="830">
                  <c:v>803.67499999999995</c:v>
                </c:pt>
                <c:pt idx="831">
                  <c:v>804.64200000000005</c:v>
                </c:pt>
                <c:pt idx="832">
                  <c:v>805.60799999999995</c:v>
                </c:pt>
                <c:pt idx="833">
                  <c:v>806.57500000000005</c:v>
                </c:pt>
                <c:pt idx="834">
                  <c:v>807.54200000000003</c:v>
                </c:pt>
                <c:pt idx="835">
                  <c:v>808.50800000000004</c:v>
                </c:pt>
                <c:pt idx="836">
                  <c:v>809.47500000000002</c:v>
                </c:pt>
                <c:pt idx="837">
                  <c:v>810.44200000000001</c:v>
                </c:pt>
                <c:pt idx="838">
                  <c:v>811.40800000000002</c:v>
                </c:pt>
                <c:pt idx="839">
                  <c:v>812.375</c:v>
                </c:pt>
                <c:pt idx="840">
                  <c:v>813.34199999999998</c:v>
                </c:pt>
                <c:pt idx="841">
                  <c:v>814.30899999999997</c:v>
                </c:pt>
                <c:pt idx="842">
                  <c:v>815.27499999999998</c:v>
                </c:pt>
                <c:pt idx="843">
                  <c:v>816.24199999999996</c:v>
                </c:pt>
                <c:pt idx="844">
                  <c:v>817.20899999999995</c:v>
                </c:pt>
                <c:pt idx="845">
                  <c:v>818.17499999999995</c:v>
                </c:pt>
                <c:pt idx="846">
                  <c:v>819.14200000000005</c:v>
                </c:pt>
                <c:pt idx="847">
                  <c:v>820.10900000000004</c:v>
                </c:pt>
                <c:pt idx="848">
                  <c:v>821.07500000000005</c:v>
                </c:pt>
                <c:pt idx="849">
                  <c:v>822.04200000000003</c:v>
                </c:pt>
                <c:pt idx="850">
                  <c:v>823.00900000000001</c:v>
                </c:pt>
                <c:pt idx="851">
                  <c:v>823.976</c:v>
                </c:pt>
                <c:pt idx="852">
                  <c:v>824.94200000000001</c:v>
                </c:pt>
                <c:pt idx="853">
                  <c:v>825.90899999999999</c:v>
                </c:pt>
                <c:pt idx="854">
                  <c:v>826.87599999999998</c:v>
                </c:pt>
                <c:pt idx="855">
                  <c:v>827.84199999999998</c:v>
                </c:pt>
                <c:pt idx="856">
                  <c:v>828.80899999999997</c:v>
                </c:pt>
                <c:pt idx="857">
                  <c:v>829.77599999999995</c:v>
                </c:pt>
                <c:pt idx="858">
                  <c:v>830.74199999999996</c:v>
                </c:pt>
                <c:pt idx="859">
                  <c:v>831.70899999999995</c:v>
                </c:pt>
                <c:pt idx="860">
                  <c:v>832.67600000000004</c:v>
                </c:pt>
                <c:pt idx="861">
                  <c:v>833.64300000000003</c:v>
                </c:pt>
                <c:pt idx="862">
                  <c:v>834.60900000000004</c:v>
                </c:pt>
                <c:pt idx="863">
                  <c:v>835.57600000000002</c:v>
                </c:pt>
                <c:pt idx="864">
                  <c:v>836.54300000000001</c:v>
                </c:pt>
                <c:pt idx="865">
                  <c:v>837.50900000000001</c:v>
                </c:pt>
                <c:pt idx="866">
                  <c:v>838.476</c:v>
                </c:pt>
                <c:pt idx="867">
                  <c:v>839.44299999999998</c:v>
                </c:pt>
                <c:pt idx="868">
                  <c:v>840.40899999999999</c:v>
                </c:pt>
                <c:pt idx="869">
                  <c:v>841.37599999999998</c:v>
                </c:pt>
                <c:pt idx="870">
                  <c:v>842.34299999999996</c:v>
                </c:pt>
                <c:pt idx="871">
                  <c:v>843.31</c:v>
                </c:pt>
                <c:pt idx="872">
                  <c:v>844.27599999999995</c:v>
                </c:pt>
                <c:pt idx="873">
                  <c:v>845.24300000000005</c:v>
                </c:pt>
                <c:pt idx="874">
                  <c:v>846.21</c:v>
                </c:pt>
                <c:pt idx="875">
                  <c:v>847.17600000000004</c:v>
                </c:pt>
                <c:pt idx="876">
                  <c:v>848.14300000000003</c:v>
                </c:pt>
                <c:pt idx="877">
                  <c:v>849.11</c:v>
                </c:pt>
                <c:pt idx="878">
                  <c:v>850.07600000000002</c:v>
                </c:pt>
                <c:pt idx="879">
                  <c:v>851.04300000000001</c:v>
                </c:pt>
                <c:pt idx="880">
                  <c:v>852.01</c:v>
                </c:pt>
                <c:pt idx="881">
                  <c:v>852.97699999999998</c:v>
                </c:pt>
                <c:pt idx="882">
                  <c:v>853.94299999999998</c:v>
                </c:pt>
                <c:pt idx="883">
                  <c:v>854.91</c:v>
                </c:pt>
                <c:pt idx="884">
                  <c:v>855.87699999999995</c:v>
                </c:pt>
                <c:pt idx="885">
                  <c:v>856.84299999999996</c:v>
                </c:pt>
                <c:pt idx="886">
                  <c:v>857.81</c:v>
                </c:pt>
                <c:pt idx="887">
                  <c:v>858.77700000000004</c:v>
                </c:pt>
                <c:pt idx="888">
                  <c:v>859.74300000000005</c:v>
                </c:pt>
                <c:pt idx="889">
                  <c:v>860.71</c:v>
                </c:pt>
                <c:pt idx="890">
                  <c:v>861.67700000000002</c:v>
                </c:pt>
                <c:pt idx="891">
                  <c:v>862.64400000000001</c:v>
                </c:pt>
                <c:pt idx="892">
                  <c:v>863.61</c:v>
                </c:pt>
                <c:pt idx="893">
                  <c:v>864.577</c:v>
                </c:pt>
                <c:pt idx="894">
                  <c:v>865.54399999999998</c:v>
                </c:pt>
                <c:pt idx="895">
                  <c:v>866.51</c:v>
                </c:pt>
                <c:pt idx="896">
                  <c:v>867.47699999999998</c:v>
                </c:pt>
                <c:pt idx="897">
                  <c:v>868.44399999999996</c:v>
                </c:pt>
                <c:pt idx="898">
                  <c:v>869.41</c:v>
                </c:pt>
                <c:pt idx="899">
                  <c:v>870.37699999999995</c:v>
                </c:pt>
                <c:pt idx="900">
                  <c:v>871.34400000000005</c:v>
                </c:pt>
                <c:pt idx="901">
                  <c:v>872.31100000000004</c:v>
                </c:pt>
                <c:pt idx="902">
                  <c:v>873.27700000000004</c:v>
                </c:pt>
                <c:pt idx="903">
                  <c:v>874.24400000000003</c:v>
                </c:pt>
                <c:pt idx="904">
                  <c:v>875.21100000000001</c:v>
                </c:pt>
                <c:pt idx="905">
                  <c:v>876.17700000000002</c:v>
                </c:pt>
                <c:pt idx="906">
                  <c:v>877.14400000000001</c:v>
                </c:pt>
                <c:pt idx="907">
                  <c:v>878.11099999999999</c:v>
                </c:pt>
                <c:pt idx="908">
                  <c:v>879.077</c:v>
                </c:pt>
                <c:pt idx="909">
                  <c:v>880.04399999999998</c:v>
                </c:pt>
                <c:pt idx="910">
                  <c:v>881.01099999999997</c:v>
                </c:pt>
                <c:pt idx="911">
                  <c:v>881.97799999999995</c:v>
                </c:pt>
                <c:pt idx="912">
                  <c:v>882.94399999999996</c:v>
                </c:pt>
                <c:pt idx="913">
                  <c:v>883.91099999999994</c:v>
                </c:pt>
                <c:pt idx="914">
                  <c:v>884.87800000000004</c:v>
                </c:pt>
                <c:pt idx="915">
                  <c:v>885.84400000000005</c:v>
                </c:pt>
                <c:pt idx="916">
                  <c:v>886.81100000000004</c:v>
                </c:pt>
                <c:pt idx="917">
                  <c:v>887.77800000000002</c:v>
                </c:pt>
                <c:pt idx="918">
                  <c:v>888.74400000000003</c:v>
                </c:pt>
                <c:pt idx="919">
                  <c:v>889.71100000000001</c:v>
                </c:pt>
                <c:pt idx="920">
                  <c:v>890.678</c:v>
                </c:pt>
                <c:pt idx="921">
                  <c:v>891.64499999999998</c:v>
                </c:pt>
                <c:pt idx="922">
                  <c:v>892.61099999999999</c:v>
                </c:pt>
                <c:pt idx="923">
                  <c:v>893.57799999999997</c:v>
                </c:pt>
                <c:pt idx="924">
                  <c:v>894.54499999999996</c:v>
                </c:pt>
                <c:pt idx="925">
                  <c:v>895.51099999999997</c:v>
                </c:pt>
                <c:pt idx="926">
                  <c:v>896.47799999999995</c:v>
                </c:pt>
                <c:pt idx="927">
                  <c:v>897.44500000000005</c:v>
                </c:pt>
                <c:pt idx="928">
                  <c:v>898.41099999999994</c:v>
                </c:pt>
                <c:pt idx="929">
                  <c:v>899.37800000000004</c:v>
                </c:pt>
                <c:pt idx="930">
                  <c:v>900.34500000000003</c:v>
                </c:pt>
                <c:pt idx="931">
                  <c:v>901.31200000000001</c:v>
                </c:pt>
                <c:pt idx="932">
                  <c:v>902.27800000000002</c:v>
                </c:pt>
                <c:pt idx="933">
                  <c:v>903.245</c:v>
                </c:pt>
                <c:pt idx="934">
                  <c:v>904.21199999999999</c:v>
                </c:pt>
                <c:pt idx="935">
                  <c:v>905.178</c:v>
                </c:pt>
                <c:pt idx="936">
                  <c:v>906.14499999999998</c:v>
                </c:pt>
                <c:pt idx="937">
                  <c:v>907.11199999999997</c:v>
                </c:pt>
                <c:pt idx="938">
                  <c:v>908.07799999999997</c:v>
                </c:pt>
                <c:pt idx="939">
                  <c:v>909.04499999999996</c:v>
                </c:pt>
                <c:pt idx="940">
                  <c:v>910.01199999999994</c:v>
                </c:pt>
                <c:pt idx="941">
                  <c:v>910.97900000000004</c:v>
                </c:pt>
                <c:pt idx="942">
                  <c:v>911.94500000000005</c:v>
                </c:pt>
                <c:pt idx="943">
                  <c:v>912.91200000000003</c:v>
                </c:pt>
                <c:pt idx="944">
                  <c:v>913.87900000000002</c:v>
                </c:pt>
                <c:pt idx="945">
                  <c:v>914.84500000000003</c:v>
                </c:pt>
                <c:pt idx="946">
                  <c:v>915.81200000000001</c:v>
                </c:pt>
                <c:pt idx="947">
                  <c:v>916.779</c:v>
                </c:pt>
                <c:pt idx="948">
                  <c:v>917.745</c:v>
                </c:pt>
                <c:pt idx="949">
                  <c:v>918.71199999999999</c:v>
                </c:pt>
                <c:pt idx="950">
                  <c:v>919.67899999999997</c:v>
                </c:pt>
                <c:pt idx="951">
                  <c:v>920.64599999999996</c:v>
                </c:pt>
                <c:pt idx="952">
                  <c:v>921.61199999999997</c:v>
                </c:pt>
                <c:pt idx="953">
                  <c:v>922.57899999999995</c:v>
                </c:pt>
                <c:pt idx="954">
                  <c:v>923.54600000000005</c:v>
                </c:pt>
                <c:pt idx="955">
                  <c:v>924.51199999999994</c:v>
                </c:pt>
                <c:pt idx="956">
                  <c:v>925.47900000000004</c:v>
                </c:pt>
                <c:pt idx="957">
                  <c:v>926.44600000000003</c:v>
                </c:pt>
                <c:pt idx="958">
                  <c:v>927.41200000000003</c:v>
                </c:pt>
                <c:pt idx="959">
                  <c:v>928.37900000000002</c:v>
                </c:pt>
                <c:pt idx="960">
                  <c:v>929.346</c:v>
                </c:pt>
                <c:pt idx="961">
                  <c:v>930.31299999999999</c:v>
                </c:pt>
                <c:pt idx="962">
                  <c:v>931.279</c:v>
                </c:pt>
                <c:pt idx="963">
                  <c:v>932.24599999999998</c:v>
                </c:pt>
                <c:pt idx="964">
                  <c:v>933.21299999999997</c:v>
                </c:pt>
                <c:pt idx="965">
                  <c:v>934.17899999999997</c:v>
                </c:pt>
                <c:pt idx="966">
                  <c:v>935.14599999999996</c:v>
                </c:pt>
                <c:pt idx="967">
                  <c:v>936.11300000000006</c:v>
                </c:pt>
                <c:pt idx="968">
                  <c:v>937.07899999999995</c:v>
                </c:pt>
                <c:pt idx="969">
                  <c:v>938.04600000000005</c:v>
                </c:pt>
                <c:pt idx="970">
                  <c:v>939.01300000000003</c:v>
                </c:pt>
                <c:pt idx="971">
                  <c:v>939.98</c:v>
                </c:pt>
                <c:pt idx="972">
                  <c:v>940.94600000000003</c:v>
                </c:pt>
                <c:pt idx="973">
                  <c:v>941.91300000000001</c:v>
                </c:pt>
                <c:pt idx="974">
                  <c:v>942.88</c:v>
                </c:pt>
                <c:pt idx="975">
                  <c:v>943.846</c:v>
                </c:pt>
                <c:pt idx="976">
                  <c:v>944.81299999999999</c:v>
                </c:pt>
                <c:pt idx="977">
                  <c:v>945.78</c:v>
                </c:pt>
                <c:pt idx="978">
                  <c:v>946.74599999999998</c:v>
                </c:pt>
                <c:pt idx="979">
                  <c:v>947.71299999999997</c:v>
                </c:pt>
                <c:pt idx="980">
                  <c:v>948.68</c:v>
                </c:pt>
                <c:pt idx="981">
                  <c:v>949.64700000000005</c:v>
                </c:pt>
                <c:pt idx="982">
                  <c:v>950.61300000000006</c:v>
                </c:pt>
                <c:pt idx="983">
                  <c:v>951.58</c:v>
                </c:pt>
                <c:pt idx="984">
                  <c:v>952.54700000000003</c:v>
                </c:pt>
                <c:pt idx="985">
                  <c:v>953.51300000000003</c:v>
                </c:pt>
                <c:pt idx="986">
                  <c:v>954.48</c:v>
                </c:pt>
                <c:pt idx="987">
                  <c:v>955.447</c:v>
                </c:pt>
                <c:pt idx="988">
                  <c:v>956.41300000000001</c:v>
                </c:pt>
                <c:pt idx="989">
                  <c:v>957.38</c:v>
                </c:pt>
                <c:pt idx="990">
                  <c:v>958.34699999999998</c:v>
                </c:pt>
                <c:pt idx="991">
                  <c:v>959.31399999999996</c:v>
                </c:pt>
                <c:pt idx="992">
                  <c:v>960.28</c:v>
                </c:pt>
                <c:pt idx="993">
                  <c:v>961.24699999999996</c:v>
                </c:pt>
                <c:pt idx="994">
                  <c:v>962.21400000000006</c:v>
                </c:pt>
                <c:pt idx="995">
                  <c:v>963.18</c:v>
                </c:pt>
                <c:pt idx="996">
                  <c:v>964.14700000000005</c:v>
                </c:pt>
                <c:pt idx="997">
                  <c:v>965.11400000000003</c:v>
                </c:pt>
                <c:pt idx="998">
                  <c:v>966.08</c:v>
                </c:pt>
                <c:pt idx="999">
                  <c:v>967.04700000000003</c:v>
                </c:pt>
                <c:pt idx="1000">
                  <c:v>968.01400000000001</c:v>
                </c:pt>
                <c:pt idx="1001">
                  <c:v>968.98099999999999</c:v>
                </c:pt>
                <c:pt idx="1002">
                  <c:v>969.947</c:v>
                </c:pt>
                <c:pt idx="1003">
                  <c:v>970.91399999999999</c:v>
                </c:pt>
                <c:pt idx="1004">
                  <c:v>971.88099999999997</c:v>
                </c:pt>
                <c:pt idx="1005">
                  <c:v>972.84699999999998</c:v>
                </c:pt>
                <c:pt idx="1006">
                  <c:v>973.81399999999996</c:v>
                </c:pt>
                <c:pt idx="1007">
                  <c:v>974.78099999999995</c:v>
                </c:pt>
                <c:pt idx="1008">
                  <c:v>975.74699999999996</c:v>
                </c:pt>
                <c:pt idx="1009">
                  <c:v>976.71400000000006</c:v>
                </c:pt>
                <c:pt idx="1010">
                  <c:v>977.68100000000004</c:v>
                </c:pt>
                <c:pt idx="1011">
                  <c:v>978.64800000000002</c:v>
                </c:pt>
                <c:pt idx="1012">
                  <c:v>979.61400000000003</c:v>
                </c:pt>
                <c:pt idx="1013">
                  <c:v>980.58100000000002</c:v>
                </c:pt>
                <c:pt idx="1014">
                  <c:v>981.548</c:v>
                </c:pt>
                <c:pt idx="1015">
                  <c:v>982.51400000000001</c:v>
                </c:pt>
                <c:pt idx="1016">
                  <c:v>983.48099999999999</c:v>
                </c:pt>
                <c:pt idx="1017">
                  <c:v>984.44799999999998</c:v>
                </c:pt>
                <c:pt idx="1018">
                  <c:v>985.41399999999999</c:v>
                </c:pt>
                <c:pt idx="1019">
                  <c:v>986.38099999999997</c:v>
                </c:pt>
                <c:pt idx="1020">
                  <c:v>987.34799999999996</c:v>
                </c:pt>
                <c:pt idx="1021">
                  <c:v>988.31500000000005</c:v>
                </c:pt>
                <c:pt idx="1022">
                  <c:v>989.28099999999995</c:v>
                </c:pt>
                <c:pt idx="1023">
                  <c:v>990.24800000000005</c:v>
                </c:pt>
                <c:pt idx="1024">
                  <c:v>991.21500000000003</c:v>
                </c:pt>
                <c:pt idx="1025">
                  <c:v>992.18100000000004</c:v>
                </c:pt>
                <c:pt idx="1026">
                  <c:v>993.14800000000002</c:v>
                </c:pt>
                <c:pt idx="1027">
                  <c:v>994.11500000000001</c:v>
                </c:pt>
                <c:pt idx="1028">
                  <c:v>995.08100000000002</c:v>
                </c:pt>
                <c:pt idx="1029">
                  <c:v>996.048</c:v>
                </c:pt>
                <c:pt idx="1030">
                  <c:v>997.01499999999999</c:v>
                </c:pt>
                <c:pt idx="1031">
                  <c:v>997.98199999999997</c:v>
                </c:pt>
                <c:pt idx="1032">
                  <c:v>998.94799999999998</c:v>
                </c:pt>
                <c:pt idx="1033">
                  <c:v>999.91499999999996</c:v>
                </c:pt>
                <c:pt idx="1034">
                  <c:v>1000.8819999999999</c:v>
                </c:pt>
                <c:pt idx="1035">
                  <c:v>1001.848</c:v>
                </c:pt>
                <c:pt idx="1036">
                  <c:v>1002.8150000000001</c:v>
                </c:pt>
                <c:pt idx="1037">
                  <c:v>1003.782</c:v>
                </c:pt>
                <c:pt idx="1038">
                  <c:v>1004.748</c:v>
                </c:pt>
                <c:pt idx="1039">
                  <c:v>1005.715</c:v>
                </c:pt>
                <c:pt idx="1040">
                  <c:v>1006.682</c:v>
                </c:pt>
                <c:pt idx="1041">
                  <c:v>1007.649</c:v>
                </c:pt>
                <c:pt idx="1042">
                  <c:v>1008.615</c:v>
                </c:pt>
                <c:pt idx="1043">
                  <c:v>1009.582</c:v>
                </c:pt>
                <c:pt idx="1044">
                  <c:v>1010.549</c:v>
                </c:pt>
                <c:pt idx="1045">
                  <c:v>1011.515</c:v>
                </c:pt>
                <c:pt idx="1046">
                  <c:v>1012.482</c:v>
                </c:pt>
                <c:pt idx="1047">
                  <c:v>1013.449</c:v>
                </c:pt>
                <c:pt idx="1048">
                  <c:v>1014.415</c:v>
                </c:pt>
                <c:pt idx="1049">
                  <c:v>1015.3819999999999</c:v>
                </c:pt>
                <c:pt idx="1050">
                  <c:v>1016.349</c:v>
                </c:pt>
                <c:pt idx="1051">
                  <c:v>1017.316</c:v>
                </c:pt>
                <c:pt idx="1052">
                  <c:v>1018.282</c:v>
                </c:pt>
                <c:pt idx="1053">
                  <c:v>1019.249</c:v>
                </c:pt>
                <c:pt idx="1054">
                  <c:v>1020.216</c:v>
                </c:pt>
                <c:pt idx="1055">
                  <c:v>1021.182</c:v>
                </c:pt>
                <c:pt idx="1056">
                  <c:v>1022.149</c:v>
                </c:pt>
                <c:pt idx="1057">
                  <c:v>1023.116</c:v>
                </c:pt>
                <c:pt idx="1058">
                  <c:v>1024.0820000000001</c:v>
                </c:pt>
                <c:pt idx="1059">
                  <c:v>1025.049</c:v>
                </c:pt>
                <c:pt idx="1060">
                  <c:v>1026.0160000000001</c:v>
                </c:pt>
                <c:pt idx="1061">
                  <c:v>1026.9829999999999</c:v>
                </c:pt>
                <c:pt idx="1062">
                  <c:v>1027.9490000000001</c:v>
                </c:pt>
                <c:pt idx="1063">
                  <c:v>1028.9159999999999</c:v>
                </c:pt>
                <c:pt idx="1064">
                  <c:v>1029.883</c:v>
                </c:pt>
                <c:pt idx="1065">
                  <c:v>1030.8489999999999</c:v>
                </c:pt>
                <c:pt idx="1066">
                  <c:v>1031.816</c:v>
                </c:pt>
                <c:pt idx="1067">
                  <c:v>1032.7829999999999</c:v>
                </c:pt>
                <c:pt idx="1068">
                  <c:v>1033.749</c:v>
                </c:pt>
                <c:pt idx="1069">
                  <c:v>1034.7159999999999</c:v>
                </c:pt>
                <c:pt idx="1070">
                  <c:v>1035.683</c:v>
                </c:pt>
                <c:pt idx="1071">
                  <c:v>1036.6500000000001</c:v>
                </c:pt>
                <c:pt idx="1072">
                  <c:v>1037.616</c:v>
                </c:pt>
                <c:pt idx="1073">
                  <c:v>1038.5830000000001</c:v>
                </c:pt>
                <c:pt idx="1074">
                  <c:v>1039.55</c:v>
                </c:pt>
                <c:pt idx="1075">
                  <c:v>1040.5160000000001</c:v>
                </c:pt>
                <c:pt idx="1076">
                  <c:v>1041.4829999999999</c:v>
                </c:pt>
                <c:pt idx="1077">
                  <c:v>1042.45</c:v>
                </c:pt>
                <c:pt idx="1078">
                  <c:v>1043.4159999999999</c:v>
                </c:pt>
                <c:pt idx="1079">
                  <c:v>1044.383</c:v>
                </c:pt>
                <c:pt idx="1080">
                  <c:v>1045.3499999999999</c:v>
                </c:pt>
                <c:pt idx="1081">
                  <c:v>1046.317</c:v>
                </c:pt>
                <c:pt idx="1082">
                  <c:v>1047.2829999999999</c:v>
                </c:pt>
                <c:pt idx="1083">
                  <c:v>1048.25</c:v>
                </c:pt>
                <c:pt idx="1084">
                  <c:v>1049.2170000000001</c:v>
                </c:pt>
                <c:pt idx="1085">
                  <c:v>1050.183</c:v>
                </c:pt>
                <c:pt idx="1086">
                  <c:v>1051.1500000000001</c:v>
                </c:pt>
                <c:pt idx="1087">
                  <c:v>1052.117</c:v>
                </c:pt>
                <c:pt idx="1088">
                  <c:v>1053.0830000000001</c:v>
                </c:pt>
                <c:pt idx="1089">
                  <c:v>1054.05</c:v>
                </c:pt>
                <c:pt idx="1090">
                  <c:v>1055.0170000000001</c:v>
                </c:pt>
                <c:pt idx="1091">
                  <c:v>1055.9839999999999</c:v>
                </c:pt>
                <c:pt idx="1092">
                  <c:v>1056.95</c:v>
                </c:pt>
                <c:pt idx="1093">
                  <c:v>1057.9169999999999</c:v>
                </c:pt>
                <c:pt idx="1094">
                  <c:v>1058.884</c:v>
                </c:pt>
                <c:pt idx="1095">
                  <c:v>1059.8499999999999</c:v>
                </c:pt>
                <c:pt idx="1096">
                  <c:v>1060.817</c:v>
                </c:pt>
                <c:pt idx="1097">
                  <c:v>1061.7840000000001</c:v>
                </c:pt>
                <c:pt idx="1098">
                  <c:v>1062.75</c:v>
                </c:pt>
                <c:pt idx="1099">
                  <c:v>1063.7170000000001</c:v>
                </c:pt>
                <c:pt idx="1100">
                  <c:v>1064.684</c:v>
                </c:pt>
                <c:pt idx="1101">
                  <c:v>1065.6510000000001</c:v>
                </c:pt>
                <c:pt idx="1102">
                  <c:v>1066.617</c:v>
                </c:pt>
                <c:pt idx="1103">
                  <c:v>1067.5840000000001</c:v>
                </c:pt>
                <c:pt idx="1104">
                  <c:v>1068.5509999999999</c:v>
                </c:pt>
                <c:pt idx="1105">
                  <c:v>1069.5170000000001</c:v>
                </c:pt>
                <c:pt idx="1106">
                  <c:v>1070.4839999999999</c:v>
                </c:pt>
                <c:pt idx="1107">
                  <c:v>1071.451</c:v>
                </c:pt>
                <c:pt idx="1108">
                  <c:v>1072.4169999999999</c:v>
                </c:pt>
                <c:pt idx="1109">
                  <c:v>1073.384</c:v>
                </c:pt>
                <c:pt idx="1110">
                  <c:v>1074.3510000000001</c:v>
                </c:pt>
                <c:pt idx="1111">
                  <c:v>1075.318</c:v>
                </c:pt>
                <c:pt idx="1112">
                  <c:v>1076.2840000000001</c:v>
                </c:pt>
                <c:pt idx="1113">
                  <c:v>1077.251</c:v>
                </c:pt>
                <c:pt idx="1114">
                  <c:v>1078.2180000000001</c:v>
                </c:pt>
                <c:pt idx="1115">
                  <c:v>1079.184</c:v>
                </c:pt>
                <c:pt idx="1116">
                  <c:v>1080.1510000000001</c:v>
                </c:pt>
                <c:pt idx="1117">
                  <c:v>1081.1179999999999</c:v>
                </c:pt>
                <c:pt idx="1118">
                  <c:v>1082.0840000000001</c:v>
                </c:pt>
                <c:pt idx="1119">
                  <c:v>1083.0509999999999</c:v>
                </c:pt>
                <c:pt idx="1120">
                  <c:v>1084.018</c:v>
                </c:pt>
                <c:pt idx="1121">
                  <c:v>1084.9849999999999</c:v>
                </c:pt>
                <c:pt idx="1122">
                  <c:v>1085.951</c:v>
                </c:pt>
                <c:pt idx="1123">
                  <c:v>1086.9179999999999</c:v>
                </c:pt>
                <c:pt idx="1124">
                  <c:v>1087.885</c:v>
                </c:pt>
                <c:pt idx="1125">
                  <c:v>1088.8510000000001</c:v>
                </c:pt>
                <c:pt idx="1126">
                  <c:v>1089.818</c:v>
                </c:pt>
                <c:pt idx="1127">
                  <c:v>1090.7850000000001</c:v>
                </c:pt>
                <c:pt idx="1128">
                  <c:v>1091.751</c:v>
                </c:pt>
                <c:pt idx="1129">
                  <c:v>1092.7180000000001</c:v>
                </c:pt>
                <c:pt idx="1130">
                  <c:v>1093.6849999999999</c:v>
                </c:pt>
                <c:pt idx="1131">
                  <c:v>1094.652</c:v>
                </c:pt>
                <c:pt idx="1132">
                  <c:v>1095.6179999999999</c:v>
                </c:pt>
                <c:pt idx="1133">
                  <c:v>1096.585</c:v>
                </c:pt>
                <c:pt idx="1134">
                  <c:v>1097.5519999999999</c:v>
                </c:pt>
                <c:pt idx="1135">
                  <c:v>1098.518</c:v>
                </c:pt>
                <c:pt idx="1136">
                  <c:v>1099.4849999999999</c:v>
                </c:pt>
                <c:pt idx="1137">
                  <c:v>1100.452</c:v>
                </c:pt>
                <c:pt idx="1138">
                  <c:v>1101.4179999999999</c:v>
                </c:pt>
                <c:pt idx="1139">
                  <c:v>1102.385</c:v>
                </c:pt>
                <c:pt idx="1140">
                  <c:v>1103.3520000000001</c:v>
                </c:pt>
                <c:pt idx="1141">
                  <c:v>1104.319</c:v>
                </c:pt>
                <c:pt idx="1142">
                  <c:v>1105.2850000000001</c:v>
                </c:pt>
                <c:pt idx="1143">
                  <c:v>1106.252</c:v>
                </c:pt>
                <c:pt idx="1144">
                  <c:v>1107.2190000000001</c:v>
                </c:pt>
                <c:pt idx="1145">
                  <c:v>1108.1849999999999</c:v>
                </c:pt>
                <c:pt idx="1146">
                  <c:v>1109.152</c:v>
                </c:pt>
                <c:pt idx="1147">
                  <c:v>1110.1189999999999</c:v>
                </c:pt>
                <c:pt idx="1148">
                  <c:v>1111.085</c:v>
                </c:pt>
                <c:pt idx="1149">
                  <c:v>1112.0519999999999</c:v>
                </c:pt>
                <c:pt idx="1150">
                  <c:v>1113.019</c:v>
                </c:pt>
                <c:pt idx="1151">
                  <c:v>1113.9860000000001</c:v>
                </c:pt>
                <c:pt idx="1152">
                  <c:v>1114.952</c:v>
                </c:pt>
                <c:pt idx="1153">
                  <c:v>1115.9190000000001</c:v>
                </c:pt>
                <c:pt idx="1154">
                  <c:v>1116.886</c:v>
                </c:pt>
                <c:pt idx="1155">
                  <c:v>1117.8520000000001</c:v>
                </c:pt>
                <c:pt idx="1156">
                  <c:v>1118.819</c:v>
                </c:pt>
                <c:pt idx="1157">
                  <c:v>1119.7860000000001</c:v>
                </c:pt>
                <c:pt idx="1158">
                  <c:v>1120.752</c:v>
                </c:pt>
                <c:pt idx="1159">
                  <c:v>1121.7190000000001</c:v>
                </c:pt>
                <c:pt idx="1160">
                  <c:v>1122.6859999999999</c:v>
                </c:pt>
                <c:pt idx="1161">
                  <c:v>1123.653</c:v>
                </c:pt>
                <c:pt idx="1162">
                  <c:v>1124.6189999999999</c:v>
                </c:pt>
                <c:pt idx="1163">
                  <c:v>1125.586</c:v>
                </c:pt>
                <c:pt idx="1164">
                  <c:v>1126.5530000000001</c:v>
                </c:pt>
                <c:pt idx="1165">
                  <c:v>1127.519</c:v>
                </c:pt>
                <c:pt idx="1166">
                  <c:v>1128.4860000000001</c:v>
                </c:pt>
                <c:pt idx="1167">
                  <c:v>1129.453</c:v>
                </c:pt>
                <c:pt idx="1168">
                  <c:v>1130.4190000000001</c:v>
                </c:pt>
                <c:pt idx="1169">
                  <c:v>1131.386</c:v>
                </c:pt>
                <c:pt idx="1170">
                  <c:v>1132.3530000000001</c:v>
                </c:pt>
                <c:pt idx="1171">
                  <c:v>1133.32</c:v>
                </c:pt>
                <c:pt idx="1172">
                  <c:v>1134.2860000000001</c:v>
                </c:pt>
                <c:pt idx="1173">
                  <c:v>1135.2529999999999</c:v>
                </c:pt>
                <c:pt idx="1174">
                  <c:v>1136.22</c:v>
                </c:pt>
                <c:pt idx="1175">
                  <c:v>1137.1859999999999</c:v>
                </c:pt>
                <c:pt idx="1176">
                  <c:v>1138.153</c:v>
                </c:pt>
                <c:pt idx="1177">
                  <c:v>1139.1199999999999</c:v>
                </c:pt>
                <c:pt idx="1178">
                  <c:v>1140.086</c:v>
                </c:pt>
                <c:pt idx="1179">
                  <c:v>1141.0530000000001</c:v>
                </c:pt>
                <c:pt idx="1180">
                  <c:v>1142.02</c:v>
                </c:pt>
                <c:pt idx="1181">
                  <c:v>1142.9870000000001</c:v>
                </c:pt>
                <c:pt idx="1182">
                  <c:v>1143.953</c:v>
                </c:pt>
                <c:pt idx="1183">
                  <c:v>1144.92</c:v>
                </c:pt>
                <c:pt idx="1184">
                  <c:v>1145.8869999999999</c:v>
                </c:pt>
                <c:pt idx="1185">
                  <c:v>1146.8530000000001</c:v>
                </c:pt>
                <c:pt idx="1186">
                  <c:v>1147.82</c:v>
                </c:pt>
                <c:pt idx="1187">
                  <c:v>1148.787</c:v>
                </c:pt>
                <c:pt idx="1188">
                  <c:v>1149.7529999999999</c:v>
                </c:pt>
                <c:pt idx="1189">
                  <c:v>1150.72</c:v>
                </c:pt>
                <c:pt idx="1190">
                  <c:v>1151.6869999999999</c:v>
                </c:pt>
                <c:pt idx="1191">
                  <c:v>1152.654</c:v>
                </c:pt>
                <c:pt idx="1192">
                  <c:v>1153.6199999999999</c:v>
                </c:pt>
                <c:pt idx="1193">
                  <c:v>1154.587</c:v>
                </c:pt>
                <c:pt idx="1194">
                  <c:v>1155.5540000000001</c:v>
                </c:pt>
                <c:pt idx="1195">
                  <c:v>1156.52</c:v>
                </c:pt>
                <c:pt idx="1196">
                  <c:v>1157.4870000000001</c:v>
                </c:pt>
                <c:pt idx="1197">
                  <c:v>1158.454</c:v>
                </c:pt>
                <c:pt idx="1198">
                  <c:v>1159.42</c:v>
                </c:pt>
                <c:pt idx="1199">
                  <c:v>1160.3869999999999</c:v>
                </c:pt>
                <c:pt idx="1200">
                  <c:v>1161.354</c:v>
                </c:pt>
                <c:pt idx="1201">
                  <c:v>1162.3209999999999</c:v>
                </c:pt>
                <c:pt idx="1202">
                  <c:v>1163.287</c:v>
                </c:pt>
                <c:pt idx="1203">
                  <c:v>1164.2539999999999</c:v>
                </c:pt>
                <c:pt idx="1204">
                  <c:v>1165.221</c:v>
                </c:pt>
                <c:pt idx="1205">
                  <c:v>1166.1869999999999</c:v>
                </c:pt>
                <c:pt idx="1206">
                  <c:v>1167.154</c:v>
                </c:pt>
                <c:pt idx="1207">
                  <c:v>1168.1210000000001</c:v>
                </c:pt>
                <c:pt idx="1208">
                  <c:v>1169.087</c:v>
                </c:pt>
                <c:pt idx="1209">
                  <c:v>1170.0540000000001</c:v>
                </c:pt>
                <c:pt idx="1210">
                  <c:v>1171.021</c:v>
                </c:pt>
                <c:pt idx="1211">
                  <c:v>1171.9880000000001</c:v>
                </c:pt>
                <c:pt idx="1212">
                  <c:v>1172.954</c:v>
                </c:pt>
                <c:pt idx="1213">
                  <c:v>1173.921</c:v>
                </c:pt>
                <c:pt idx="1214">
                  <c:v>1174.8879999999999</c:v>
                </c:pt>
                <c:pt idx="1215">
                  <c:v>1175.854</c:v>
                </c:pt>
                <c:pt idx="1216">
                  <c:v>1176.8209999999999</c:v>
                </c:pt>
                <c:pt idx="1217">
                  <c:v>1177.788</c:v>
                </c:pt>
                <c:pt idx="1218">
                  <c:v>1178.7539999999999</c:v>
                </c:pt>
                <c:pt idx="1219">
                  <c:v>1179.721</c:v>
                </c:pt>
                <c:pt idx="1220">
                  <c:v>1180.6880000000001</c:v>
                </c:pt>
                <c:pt idx="1221">
                  <c:v>1181.655</c:v>
                </c:pt>
                <c:pt idx="1222">
                  <c:v>1182.6210000000001</c:v>
                </c:pt>
                <c:pt idx="1223">
                  <c:v>1183.588</c:v>
                </c:pt>
                <c:pt idx="1224">
                  <c:v>1184.5550000000001</c:v>
                </c:pt>
                <c:pt idx="1225">
                  <c:v>1185.521</c:v>
                </c:pt>
                <c:pt idx="1226">
                  <c:v>1186.4880000000001</c:v>
                </c:pt>
                <c:pt idx="1227">
                  <c:v>1187.4549999999999</c:v>
                </c:pt>
                <c:pt idx="1228">
                  <c:v>1188.421</c:v>
                </c:pt>
                <c:pt idx="1229">
                  <c:v>1189.3879999999999</c:v>
                </c:pt>
                <c:pt idx="1230">
                  <c:v>1190.355</c:v>
                </c:pt>
                <c:pt idx="1231">
                  <c:v>1191.3219999999999</c:v>
                </c:pt>
                <c:pt idx="1232">
                  <c:v>1192.288</c:v>
                </c:pt>
                <c:pt idx="1233">
                  <c:v>1193.2550000000001</c:v>
                </c:pt>
                <c:pt idx="1234">
                  <c:v>1194.222</c:v>
                </c:pt>
                <c:pt idx="1235">
                  <c:v>1195.1880000000001</c:v>
                </c:pt>
                <c:pt idx="1236">
                  <c:v>1196.155</c:v>
                </c:pt>
                <c:pt idx="1237">
                  <c:v>1197.1220000000001</c:v>
                </c:pt>
                <c:pt idx="1238">
                  <c:v>1198.088</c:v>
                </c:pt>
                <c:pt idx="1239">
                  <c:v>1199.0550000000001</c:v>
                </c:pt>
                <c:pt idx="1240">
                  <c:v>1200.0219999999999</c:v>
                </c:pt>
                <c:pt idx="1241">
                  <c:v>1200.989</c:v>
                </c:pt>
                <c:pt idx="1242">
                  <c:v>1201.9549999999999</c:v>
                </c:pt>
                <c:pt idx="1243">
                  <c:v>1202.922</c:v>
                </c:pt>
                <c:pt idx="1244">
                  <c:v>1203.8889999999999</c:v>
                </c:pt>
                <c:pt idx="1245">
                  <c:v>1204.855</c:v>
                </c:pt>
                <c:pt idx="1246">
                  <c:v>1205.8219999999999</c:v>
                </c:pt>
                <c:pt idx="1247">
                  <c:v>1206.789</c:v>
                </c:pt>
                <c:pt idx="1248">
                  <c:v>1207.7550000000001</c:v>
                </c:pt>
                <c:pt idx="1249">
                  <c:v>1208.722</c:v>
                </c:pt>
                <c:pt idx="1250">
                  <c:v>1209.6890000000001</c:v>
                </c:pt>
                <c:pt idx="1251">
                  <c:v>1210.6559999999999</c:v>
                </c:pt>
                <c:pt idx="1252">
                  <c:v>1211.6220000000001</c:v>
                </c:pt>
                <c:pt idx="1253">
                  <c:v>1212.5889999999999</c:v>
                </c:pt>
                <c:pt idx="1254">
                  <c:v>1213.556</c:v>
                </c:pt>
                <c:pt idx="1255">
                  <c:v>1214.5219999999999</c:v>
                </c:pt>
                <c:pt idx="1256">
                  <c:v>1215.489</c:v>
                </c:pt>
                <c:pt idx="1257">
                  <c:v>1216.4559999999999</c:v>
                </c:pt>
                <c:pt idx="1258">
                  <c:v>1217.422</c:v>
                </c:pt>
                <c:pt idx="1259">
                  <c:v>1218.3889999999999</c:v>
                </c:pt>
                <c:pt idx="1260">
                  <c:v>1219.356</c:v>
                </c:pt>
                <c:pt idx="1261">
                  <c:v>1220.3230000000001</c:v>
                </c:pt>
                <c:pt idx="1262">
                  <c:v>1221.289</c:v>
                </c:pt>
                <c:pt idx="1263">
                  <c:v>1222.2560000000001</c:v>
                </c:pt>
                <c:pt idx="1264">
                  <c:v>1223.223</c:v>
                </c:pt>
                <c:pt idx="1265">
                  <c:v>1224.1890000000001</c:v>
                </c:pt>
                <c:pt idx="1266">
                  <c:v>1225.1559999999999</c:v>
                </c:pt>
                <c:pt idx="1267">
                  <c:v>1226.123</c:v>
                </c:pt>
                <c:pt idx="1268">
                  <c:v>1227.0889999999999</c:v>
                </c:pt>
                <c:pt idx="1269">
                  <c:v>1228.056</c:v>
                </c:pt>
                <c:pt idx="1270">
                  <c:v>1229.0229999999999</c:v>
                </c:pt>
                <c:pt idx="1271">
                  <c:v>1229.99</c:v>
                </c:pt>
                <c:pt idx="1272">
                  <c:v>1230.9559999999999</c:v>
                </c:pt>
                <c:pt idx="1273">
                  <c:v>1231.923</c:v>
                </c:pt>
                <c:pt idx="1274">
                  <c:v>1232.8900000000001</c:v>
                </c:pt>
                <c:pt idx="1275">
                  <c:v>1233.856</c:v>
                </c:pt>
                <c:pt idx="1276">
                  <c:v>1234.8230000000001</c:v>
                </c:pt>
                <c:pt idx="1277">
                  <c:v>1235.79</c:v>
                </c:pt>
                <c:pt idx="1278">
                  <c:v>1236.7560000000001</c:v>
                </c:pt>
                <c:pt idx="1279">
                  <c:v>1237.723</c:v>
                </c:pt>
                <c:pt idx="1280">
                  <c:v>1238.69</c:v>
                </c:pt>
                <c:pt idx="1281">
                  <c:v>1239.6569999999999</c:v>
                </c:pt>
                <c:pt idx="1282">
                  <c:v>1240.623</c:v>
                </c:pt>
                <c:pt idx="1283">
                  <c:v>1241.5899999999999</c:v>
                </c:pt>
                <c:pt idx="1284">
                  <c:v>1242.557</c:v>
                </c:pt>
                <c:pt idx="1285">
                  <c:v>1243.5229999999999</c:v>
                </c:pt>
                <c:pt idx="1286">
                  <c:v>1244.49</c:v>
                </c:pt>
                <c:pt idx="1287">
                  <c:v>1245.4570000000001</c:v>
                </c:pt>
                <c:pt idx="1288">
                  <c:v>1246.423</c:v>
                </c:pt>
                <c:pt idx="1289">
                  <c:v>1247.3900000000001</c:v>
                </c:pt>
                <c:pt idx="1290">
                  <c:v>1248.357</c:v>
                </c:pt>
                <c:pt idx="1291">
                  <c:v>1249.3240000000001</c:v>
                </c:pt>
                <c:pt idx="1292">
                  <c:v>1250.29</c:v>
                </c:pt>
                <c:pt idx="1293">
                  <c:v>1251.2570000000001</c:v>
                </c:pt>
                <c:pt idx="1294">
                  <c:v>1252.2239999999999</c:v>
                </c:pt>
                <c:pt idx="1295">
                  <c:v>1253.19</c:v>
                </c:pt>
                <c:pt idx="1296">
                  <c:v>1254.1569999999999</c:v>
                </c:pt>
                <c:pt idx="1297">
                  <c:v>1255.124</c:v>
                </c:pt>
                <c:pt idx="1298">
                  <c:v>1256.0899999999999</c:v>
                </c:pt>
                <c:pt idx="1299">
                  <c:v>1257.057</c:v>
                </c:pt>
                <c:pt idx="1300">
                  <c:v>1258.0239999999999</c:v>
                </c:pt>
                <c:pt idx="1301">
                  <c:v>1258.991</c:v>
                </c:pt>
                <c:pt idx="1302">
                  <c:v>1259.9570000000001</c:v>
                </c:pt>
                <c:pt idx="1303">
                  <c:v>1260.924</c:v>
                </c:pt>
                <c:pt idx="1304">
                  <c:v>1261.8910000000001</c:v>
                </c:pt>
                <c:pt idx="1305">
                  <c:v>1262.857</c:v>
                </c:pt>
                <c:pt idx="1306">
                  <c:v>1263.8240000000001</c:v>
                </c:pt>
                <c:pt idx="1307">
                  <c:v>1264.7909999999999</c:v>
                </c:pt>
                <c:pt idx="1308">
                  <c:v>1265.7570000000001</c:v>
                </c:pt>
                <c:pt idx="1309">
                  <c:v>1266.7239999999999</c:v>
                </c:pt>
                <c:pt idx="1310">
                  <c:v>1267.691</c:v>
                </c:pt>
                <c:pt idx="1311">
                  <c:v>1268.6579999999999</c:v>
                </c:pt>
                <c:pt idx="1312">
                  <c:v>1269.624</c:v>
                </c:pt>
                <c:pt idx="1313">
                  <c:v>1270.5909999999999</c:v>
                </c:pt>
                <c:pt idx="1314">
                  <c:v>1271.558</c:v>
                </c:pt>
                <c:pt idx="1315">
                  <c:v>1272.5239999999999</c:v>
                </c:pt>
                <c:pt idx="1316">
                  <c:v>1273.491</c:v>
                </c:pt>
                <c:pt idx="1317">
                  <c:v>1274.4580000000001</c:v>
                </c:pt>
                <c:pt idx="1318">
                  <c:v>1275.424</c:v>
                </c:pt>
                <c:pt idx="1319">
                  <c:v>1276.3910000000001</c:v>
                </c:pt>
                <c:pt idx="1320">
                  <c:v>1277.3579999999999</c:v>
                </c:pt>
                <c:pt idx="1321">
                  <c:v>1278.325</c:v>
                </c:pt>
                <c:pt idx="1322">
                  <c:v>1279.2909999999999</c:v>
                </c:pt>
                <c:pt idx="1323">
                  <c:v>1280.258</c:v>
                </c:pt>
                <c:pt idx="1324">
                  <c:v>1281.2249999999999</c:v>
                </c:pt>
                <c:pt idx="1325">
                  <c:v>1282.191</c:v>
                </c:pt>
                <c:pt idx="1326">
                  <c:v>1283.1579999999999</c:v>
                </c:pt>
                <c:pt idx="1327">
                  <c:v>1284.125</c:v>
                </c:pt>
                <c:pt idx="1328">
                  <c:v>1285.0909999999999</c:v>
                </c:pt>
                <c:pt idx="1329">
                  <c:v>1286.058</c:v>
                </c:pt>
                <c:pt idx="1330">
                  <c:v>1287.0250000000001</c:v>
                </c:pt>
                <c:pt idx="1331">
                  <c:v>1287.992</c:v>
                </c:pt>
                <c:pt idx="1332">
                  <c:v>1288.9580000000001</c:v>
                </c:pt>
                <c:pt idx="1333">
                  <c:v>1289.925</c:v>
                </c:pt>
                <c:pt idx="1334">
                  <c:v>1290.8920000000001</c:v>
                </c:pt>
                <c:pt idx="1335">
                  <c:v>1291.8579999999999</c:v>
                </c:pt>
                <c:pt idx="1336">
                  <c:v>1292.825</c:v>
                </c:pt>
                <c:pt idx="1337">
                  <c:v>1293.7919999999999</c:v>
                </c:pt>
                <c:pt idx="1338">
                  <c:v>1294.758</c:v>
                </c:pt>
                <c:pt idx="1339">
                  <c:v>1295.7249999999999</c:v>
                </c:pt>
                <c:pt idx="1340">
                  <c:v>1296.692</c:v>
                </c:pt>
                <c:pt idx="1341">
                  <c:v>1297.6590000000001</c:v>
                </c:pt>
                <c:pt idx="1342">
                  <c:v>1298.625</c:v>
                </c:pt>
                <c:pt idx="1343">
                  <c:v>1299.5920000000001</c:v>
                </c:pt>
                <c:pt idx="1344">
                  <c:v>1300.559</c:v>
                </c:pt>
                <c:pt idx="1345">
                  <c:v>1301.5250000000001</c:v>
                </c:pt>
                <c:pt idx="1346">
                  <c:v>1302.492</c:v>
                </c:pt>
                <c:pt idx="1347">
                  <c:v>1303.4590000000001</c:v>
                </c:pt>
                <c:pt idx="1348">
                  <c:v>1304.425</c:v>
                </c:pt>
                <c:pt idx="1349">
                  <c:v>1305.3920000000001</c:v>
                </c:pt>
                <c:pt idx="1350">
                  <c:v>1306.3589999999999</c:v>
                </c:pt>
                <c:pt idx="1351">
                  <c:v>1307.326</c:v>
                </c:pt>
                <c:pt idx="1352">
                  <c:v>1308.2919999999999</c:v>
                </c:pt>
                <c:pt idx="1353">
                  <c:v>1309.259</c:v>
                </c:pt>
                <c:pt idx="1354">
                  <c:v>1310.2260000000001</c:v>
                </c:pt>
                <c:pt idx="1355">
                  <c:v>1311.192</c:v>
                </c:pt>
                <c:pt idx="1356">
                  <c:v>1312.1590000000001</c:v>
                </c:pt>
                <c:pt idx="1357">
                  <c:v>1313.126</c:v>
                </c:pt>
                <c:pt idx="1358">
                  <c:v>1314.0920000000001</c:v>
                </c:pt>
                <c:pt idx="1359">
                  <c:v>1315.059</c:v>
                </c:pt>
                <c:pt idx="1360">
                  <c:v>1316.0260000000001</c:v>
                </c:pt>
                <c:pt idx="1361">
                  <c:v>1316.9929999999999</c:v>
                </c:pt>
                <c:pt idx="1362">
                  <c:v>1317.9590000000001</c:v>
                </c:pt>
                <c:pt idx="1363">
                  <c:v>1318.9259999999999</c:v>
                </c:pt>
                <c:pt idx="1364">
                  <c:v>1319.893</c:v>
                </c:pt>
                <c:pt idx="1365">
                  <c:v>1320.8589999999999</c:v>
                </c:pt>
                <c:pt idx="1366">
                  <c:v>1321.826</c:v>
                </c:pt>
                <c:pt idx="1367">
                  <c:v>1322.7929999999999</c:v>
                </c:pt>
                <c:pt idx="1368">
                  <c:v>1323.759</c:v>
                </c:pt>
                <c:pt idx="1369">
                  <c:v>1324.7260000000001</c:v>
                </c:pt>
                <c:pt idx="1370">
                  <c:v>1325.693</c:v>
                </c:pt>
                <c:pt idx="1371">
                  <c:v>1326.66</c:v>
                </c:pt>
                <c:pt idx="1372">
                  <c:v>1327.626</c:v>
                </c:pt>
                <c:pt idx="1373">
                  <c:v>1328.5930000000001</c:v>
                </c:pt>
                <c:pt idx="1374">
                  <c:v>1329.56</c:v>
                </c:pt>
                <c:pt idx="1375">
                  <c:v>1330.5260000000001</c:v>
                </c:pt>
                <c:pt idx="1376">
                  <c:v>1331.4929999999999</c:v>
                </c:pt>
                <c:pt idx="1377">
                  <c:v>1332.46</c:v>
                </c:pt>
                <c:pt idx="1378">
                  <c:v>1333.4259999999999</c:v>
                </c:pt>
                <c:pt idx="1379">
                  <c:v>1334.393</c:v>
                </c:pt>
                <c:pt idx="1380">
                  <c:v>1335.36</c:v>
                </c:pt>
                <c:pt idx="1381">
                  <c:v>1336.327</c:v>
                </c:pt>
                <c:pt idx="1382">
                  <c:v>1337.2929999999999</c:v>
                </c:pt>
                <c:pt idx="1383">
                  <c:v>1338.26</c:v>
                </c:pt>
                <c:pt idx="1384">
                  <c:v>1339.2270000000001</c:v>
                </c:pt>
                <c:pt idx="1385">
                  <c:v>1340.193</c:v>
                </c:pt>
                <c:pt idx="1386">
                  <c:v>1341.16</c:v>
                </c:pt>
                <c:pt idx="1387">
                  <c:v>1342.127</c:v>
                </c:pt>
                <c:pt idx="1388">
                  <c:v>1343.0930000000001</c:v>
                </c:pt>
                <c:pt idx="1389">
                  <c:v>1344.06</c:v>
                </c:pt>
                <c:pt idx="1390">
                  <c:v>1345.027</c:v>
                </c:pt>
                <c:pt idx="1391">
                  <c:v>1345.9939999999999</c:v>
                </c:pt>
                <c:pt idx="1392">
                  <c:v>1346.96</c:v>
                </c:pt>
                <c:pt idx="1393">
                  <c:v>1347.9269999999999</c:v>
                </c:pt>
                <c:pt idx="1394">
                  <c:v>1348.894</c:v>
                </c:pt>
                <c:pt idx="1395">
                  <c:v>1349.86</c:v>
                </c:pt>
                <c:pt idx="1396">
                  <c:v>1350.827</c:v>
                </c:pt>
                <c:pt idx="1397">
                  <c:v>1351.7940000000001</c:v>
                </c:pt>
                <c:pt idx="1398">
                  <c:v>1352.76</c:v>
                </c:pt>
                <c:pt idx="1399">
                  <c:v>1353.7270000000001</c:v>
                </c:pt>
                <c:pt idx="1400">
                  <c:v>1354.694</c:v>
                </c:pt>
                <c:pt idx="1401">
                  <c:v>1355.6610000000001</c:v>
                </c:pt>
                <c:pt idx="1402">
                  <c:v>1356.627</c:v>
                </c:pt>
                <c:pt idx="1403">
                  <c:v>1357.5940000000001</c:v>
                </c:pt>
                <c:pt idx="1404">
                  <c:v>1358.5609999999999</c:v>
                </c:pt>
                <c:pt idx="1405">
                  <c:v>1359.527</c:v>
                </c:pt>
                <c:pt idx="1406">
                  <c:v>1360.4939999999999</c:v>
                </c:pt>
                <c:pt idx="1407">
                  <c:v>1361.461</c:v>
                </c:pt>
                <c:pt idx="1408">
                  <c:v>1362.4269999999999</c:v>
                </c:pt>
                <c:pt idx="1409">
                  <c:v>1363.394</c:v>
                </c:pt>
                <c:pt idx="1410">
                  <c:v>1364.3610000000001</c:v>
                </c:pt>
                <c:pt idx="1411">
                  <c:v>1365.328</c:v>
                </c:pt>
                <c:pt idx="1412">
                  <c:v>1366.2940000000001</c:v>
                </c:pt>
                <c:pt idx="1413">
                  <c:v>1367.261</c:v>
                </c:pt>
                <c:pt idx="1414">
                  <c:v>1368.2280000000001</c:v>
                </c:pt>
                <c:pt idx="1415">
                  <c:v>1369.194</c:v>
                </c:pt>
                <c:pt idx="1416">
                  <c:v>1370.1610000000001</c:v>
                </c:pt>
                <c:pt idx="1417">
                  <c:v>1371.1279999999999</c:v>
                </c:pt>
                <c:pt idx="1418">
                  <c:v>1372.0940000000001</c:v>
                </c:pt>
                <c:pt idx="1419">
                  <c:v>1373.0609999999999</c:v>
                </c:pt>
                <c:pt idx="1420">
                  <c:v>1374.028</c:v>
                </c:pt>
                <c:pt idx="1421">
                  <c:v>1374.9949999999999</c:v>
                </c:pt>
                <c:pt idx="1422">
                  <c:v>1375.961</c:v>
                </c:pt>
                <c:pt idx="1423">
                  <c:v>1376.9280000000001</c:v>
                </c:pt>
                <c:pt idx="1424">
                  <c:v>1377.895</c:v>
                </c:pt>
                <c:pt idx="1425">
                  <c:v>1378.8610000000001</c:v>
                </c:pt>
                <c:pt idx="1426">
                  <c:v>1379.828</c:v>
                </c:pt>
                <c:pt idx="1427">
                  <c:v>1380.7950000000001</c:v>
                </c:pt>
                <c:pt idx="1428">
                  <c:v>1381.761</c:v>
                </c:pt>
                <c:pt idx="1429">
                  <c:v>1382.7280000000001</c:v>
                </c:pt>
                <c:pt idx="1430">
                  <c:v>1383.6949999999999</c:v>
                </c:pt>
                <c:pt idx="1431">
                  <c:v>1384.662</c:v>
                </c:pt>
                <c:pt idx="1432">
                  <c:v>1385.6279999999999</c:v>
                </c:pt>
                <c:pt idx="1433">
                  <c:v>1386.595</c:v>
                </c:pt>
                <c:pt idx="1434">
                  <c:v>1387.5619999999999</c:v>
                </c:pt>
                <c:pt idx="1435">
                  <c:v>1388.528</c:v>
                </c:pt>
                <c:pt idx="1436">
                  <c:v>1389.4949999999999</c:v>
                </c:pt>
                <c:pt idx="1437">
                  <c:v>1390.462</c:v>
                </c:pt>
                <c:pt idx="1438">
                  <c:v>1391.4280000000001</c:v>
                </c:pt>
                <c:pt idx="1439">
                  <c:v>1392.395</c:v>
                </c:pt>
                <c:pt idx="1440">
                  <c:v>1393.3620000000001</c:v>
                </c:pt>
                <c:pt idx="1441">
                  <c:v>1394.329</c:v>
                </c:pt>
                <c:pt idx="1442">
                  <c:v>1395.2950000000001</c:v>
                </c:pt>
                <c:pt idx="1443">
                  <c:v>1396.2619999999999</c:v>
                </c:pt>
                <c:pt idx="1444">
                  <c:v>1397.229</c:v>
                </c:pt>
                <c:pt idx="1445">
                  <c:v>1398.1949999999999</c:v>
                </c:pt>
                <c:pt idx="1446">
                  <c:v>1399.162</c:v>
                </c:pt>
                <c:pt idx="1447">
                  <c:v>1400.1289999999999</c:v>
                </c:pt>
                <c:pt idx="1448">
                  <c:v>1401.095</c:v>
                </c:pt>
                <c:pt idx="1449">
                  <c:v>1402.0619999999999</c:v>
                </c:pt>
                <c:pt idx="1450">
                  <c:v>1403.029</c:v>
                </c:pt>
                <c:pt idx="1451">
                  <c:v>1403.9960000000001</c:v>
                </c:pt>
                <c:pt idx="1452">
                  <c:v>1404.962</c:v>
                </c:pt>
                <c:pt idx="1453">
                  <c:v>1405.9290000000001</c:v>
                </c:pt>
                <c:pt idx="1454">
                  <c:v>1406.896</c:v>
                </c:pt>
                <c:pt idx="1455">
                  <c:v>1407.8620000000001</c:v>
                </c:pt>
                <c:pt idx="1456">
                  <c:v>1408.829</c:v>
                </c:pt>
                <c:pt idx="1457">
                  <c:v>1409.796</c:v>
                </c:pt>
                <c:pt idx="1458">
                  <c:v>1410.7619999999999</c:v>
                </c:pt>
                <c:pt idx="1459">
                  <c:v>1411.729</c:v>
                </c:pt>
                <c:pt idx="1460">
                  <c:v>1412.6959999999999</c:v>
                </c:pt>
                <c:pt idx="1461">
                  <c:v>1413.663</c:v>
                </c:pt>
                <c:pt idx="1462">
                  <c:v>1414.6289999999999</c:v>
                </c:pt>
                <c:pt idx="1463">
                  <c:v>1415.596</c:v>
                </c:pt>
                <c:pt idx="1464">
                  <c:v>1416.5630000000001</c:v>
                </c:pt>
                <c:pt idx="1465">
                  <c:v>1417.529</c:v>
                </c:pt>
                <c:pt idx="1466">
                  <c:v>1418.4960000000001</c:v>
                </c:pt>
                <c:pt idx="1467">
                  <c:v>1419.463</c:v>
                </c:pt>
                <c:pt idx="1468">
                  <c:v>1420.4290000000001</c:v>
                </c:pt>
                <c:pt idx="1469">
                  <c:v>1421.396</c:v>
                </c:pt>
                <c:pt idx="1470">
                  <c:v>1422.3630000000001</c:v>
                </c:pt>
                <c:pt idx="1471">
                  <c:v>1423.33</c:v>
                </c:pt>
                <c:pt idx="1472">
                  <c:v>1424.296</c:v>
                </c:pt>
                <c:pt idx="1473">
                  <c:v>1425.2629999999999</c:v>
                </c:pt>
                <c:pt idx="1474">
                  <c:v>1426.23</c:v>
                </c:pt>
                <c:pt idx="1475">
                  <c:v>1427.1959999999999</c:v>
                </c:pt>
                <c:pt idx="1476">
                  <c:v>1428.163</c:v>
                </c:pt>
                <c:pt idx="1477">
                  <c:v>1429.13</c:v>
                </c:pt>
                <c:pt idx="1478">
                  <c:v>1430.096</c:v>
                </c:pt>
                <c:pt idx="1479">
                  <c:v>1431.0630000000001</c:v>
                </c:pt>
                <c:pt idx="1480">
                  <c:v>1432.03</c:v>
                </c:pt>
                <c:pt idx="1481">
                  <c:v>1432.9970000000001</c:v>
                </c:pt>
                <c:pt idx="1482">
                  <c:v>1433.963</c:v>
                </c:pt>
                <c:pt idx="1483">
                  <c:v>1434.93</c:v>
                </c:pt>
                <c:pt idx="1484">
                  <c:v>1435.8969999999999</c:v>
                </c:pt>
                <c:pt idx="1485">
                  <c:v>1436.8630000000001</c:v>
                </c:pt>
                <c:pt idx="1486">
                  <c:v>1437.83</c:v>
                </c:pt>
                <c:pt idx="1487">
                  <c:v>1438.797</c:v>
                </c:pt>
                <c:pt idx="1488">
                  <c:v>1439.7629999999999</c:v>
                </c:pt>
                <c:pt idx="1489">
                  <c:v>1440.73</c:v>
                </c:pt>
                <c:pt idx="1490">
                  <c:v>1441.6969999999999</c:v>
                </c:pt>
                <c:pt idx="1491">
                  <c:v>1442.664</c:v>
                </c:pt>
                <c:pt idx="1492">
                  <c:v>1443.63</c:v>
                </c:pt>
                <c:pt idx="1493">
                  <c:v>1444.597</c:v>
                </c:pt>
                <c:pt idx="1494">
                  <c:v>1445.5640000000001</c:v>
                </c:pt>
                <c:pt idx="1495">
                  <c:v>1446.53</c:v>
                </c:pt>
                <c:pt idx="1496">
                  <c:v>1447.4970000000001</c:v>
                </c:pt>
                <c:pt idx="1497">
                  <c:v>1448.4639999999999</c:v>
                </c:pt>
                <c:pt idx="1498">
                  <c:v>1449.43</c:v>
                </c:pt>
                <c:pt idx="1499">
                  <c:v>1450.3969999999999</c:v>
                </c:pt>
                <c:pt idx="1500">
                  <c:v>1451.364</c:v>
                </c:pt>
                <c:pt idx="1501">
                  <c:v>1452.3309999999999</c:v>
                </c:pt>
                <c:pt idx="1502">
                  <c:v>1453.297</c:v>
                </c:pt>
                <c:pt idx="1503">
                  <c:v>1454.2639999999999</c:v>
                </c:pt>
                <c:pt idx="1504">
                  <c:v>1455.231</c:v>
                </c:pt>
                <c:pt idx="1505">
                  <c:v>1456.1969999999999</c:v>
                </c:pt>
                <c:pt idx="1506">
                  <c:v>1457.164</c:v>
                </c:pt>
                <c:pt idx="1507">
                  <c:v>1458.1310000000001</c:v>
                </c:pt>
                <c:pt idx="1508">
                  <c:v>1459.097</c:v>
                </c:pt>
                <c:pt idx="1509">
                  <c:v>1460.0640000000001</c:v>
                </c:pt>
                <c:pt idx="1510">
                  <c:v>1461.0309999999999</c:v>
                </c:pt>
                <c:pt idx="1511">
                  <c:v>1461.998</c:v>
                </c:pt>
                <c:pt idx="1512">
                  <c:v>1462.9639999999999</c:v>
                </c:pt>
                <c:pt idx="1513">
                  <c:v>1463.931</c:v>
                </c:pt>
                <c:pt idx="1514">
                  <c:v>1464.8979999999999</c:v>
                </c:pt>
                <c:pt idx="1515">
                  <c:v>1465.864</c:v>
                </c:pt>
                <c:pt idx="1516">
                  <c:v>1466.8309999999999</c:v>
                </c:pt>
                <c:pt idx="1517">
                  <c:v>1467.798</c:v>
                </c:pt>
                <c:pt idx="1518">
                  <c:v>1468.7639999999999</c:v>
                </c:pt>
                <c:pt idx="1519">
                  <c:v>1469.731</c:v>
                </c:pt>
                <c:pt idx="1520">
                  <c:v>1470.6980000000001</c:v>
                </c:pt>
                <c:pt idx="1521">
                  <c:v>1471.665</c:v>
                </c:pt>
                <c:pt idx="1522">
                  <c:v>1472.6310000000001</c:v>
                </c:pt>
                <c:pt idx="1523">
                  <c:v>1473.598</c:v>
                </c:pt>
                <c:pt idx="1524">
                  <c:v>1474.5650000000001</c:v>
                </c:pt>
                <c:pt idx="1525">
                  <c:v>1475.5309999999999</c:v>
                </c:pt>
                <c:pt idx="1526">
                  <c:v>1476.498</c:v>
                </c:pt>
                <c:pt idx="1527">
                  <c:v>1477.4649999999999</c:v>
                </c:pt>
                <c:pt idx="1528">
                  <c:v>1478.431</c:v>
                </c:pt>
                <c:pt idx="1529">
                  <c:v>1479.3979999999999</c:v>
                </c:pt>
                <c:pt idx="1530">
                  <c:v>1480.365</c:v>
                </c:pt>
                <c:pt idx="1531">
                  <c:v>1481.3320000000001</c:v>
                </c:pt>
                <c:pt idx="1532">
                  <c:v>1482.298</c:v>
                </c:pt>
                <c:pt idx="1533">
                  <c:v>1483.2650000000001</c:v>
                </c:pt>
                <c:pt idx="1534">
                  <c:v>1484.232</c:v>
                </c:pt>
                <c:pt idx="1535">
                  <c:v>1485.1980000000001</c:v>
                </c:pt>
                <c:pt idx="1536">
                  <c:v>1486.165</c:v>
                </c:pt>
                <c:pt idx="1537">
                  <c:v>1487.1320000000001</c:v>
                </c:pt>
                <c:pt idx="1538">
                  <c:v>1488.098</c:v>
                </c:pt>
                <c:pt idx="1539">
                  <c:v>1489.0650000000001</c:v>
                </c:pt>
                <c:pt idx="1540">
                  <c:v>1490.0319999999999</c:v>
                </c:pt>
                <c:pt idx="1541">
                  <c:v>1490.999</c:v>
                </c:pt>
                <c:pt idx="1542">
                  <c:v>1491.9649999999999</c:v>
                </c:pt>
                <c:pt idx="1543">
                  <c:v>1492.932</c:v>
                </c:pt>
                <c:pt idx="1544">
                  <c:v>1493.8989999999999</c:v>
                </c:pt>
                <c:pt idx="1545">
                  <c:v>1494.865</c:v>
                </c:pt>
                <c:pt idx="1546">
                  <c:v>1495.8320000000001</c:v>
                </c:pt>
                <c:pt idx="1547">
                  <c:v>1496.799</c:v>
                </c:pt>
                <c:pt idx="1548">
                  <c:v>1497.7650000000001</c:v>
                </c:pt>
                <c:pt idx="1549">
                  <c:v>1498.732</c:v>
                </c:pt>
                <c:pt idx="1550">
                  <c:v>1499.6990000000001</c:v>
                </c:pt>
                <c:pt idx="1551">
                  <c:v>1500.6659999999999</c:v>
                </c:pt>
                <c:pt idx="1552">
                  <c:v>1501.6320000000001</c:v>
                </c:pt>
                <c:pt idx="1553">
                  <c:v>1502.5989999999999</c:v>
                </c:pt>
                <c:pt idx="1554">
                  <c:v>1503.566</c:v>
                </c:pt>
                <c:pt idx="1555">
                  <c:v>1504.5319999999999</c:v>
                </c:pt>
                <c:pt idx="1556">
                  <c:v>1505.499</c:v>
                </c:pt>
                <c:pt idx="1557">
                  <c:v>1506.4659999999999</c:v>
                </c:pt>
                <c:pt idx="1558">
                  <c:v>1507.432</c:v>
                </c:pt>
                <c:pt idx="1559">
                  <c:v>1508.3989999999999</c:v>
                </c:pt>
                <c:pt idx="1560">
                  <c:v>1509.366</c:v>
                </c:pt>
                <c:pt idx="1561">
                  <c:v>1510.3330000000001</c:v>
                </c:pt>
                <c:pt idx="1562">
                  <c:v>1511.299</c:v>
                </c:pt>
                <c:pt idx="1563">
                  <c:v>1512.2660000000001</c:v>
                </c:pt>
                <c:pt idx="1564">
                  <c:v>1513.2329999999999</c:v>
                </c:pt>
                <c:pt idx="1565">
                  <c:v>1514.1990000000001</c:v>
                </c:pt>
                <c:pt idx="1566">
                  <c:v>1515.1659999999999</c:v>
                </c:pt>
                <c:pt idx="1567">
                  <c:v>1516.133</c:v>
                </c:pt>
                <c:pt idx="1568">
                  <c:v>1517.0989999999999</c:v>
                </c:pt>
                <c:pt idx="1569">
                  <c:v>1518.066</c:v>
                </c:pt>
                <c:pt idx="1570">
                  <c:v>1519.0329999999999</c:v>
                </c:pt>
                <c:pt idx="1571">
                  <c:v>1520</c:v>
                </c:pt>
                <c:pt idx="1572">
                  <c:v>1520.9659999999999</c:v>
                </c:pt>
                <c:pt idx="1573">
                  <c:v>1521.933</c:v>
                </c:pt>
                <c:pt idx="1574">
                  <c:v>1522.9</c:v>
                </c:pt>
                <c:pt idx="1575">
                  <c:v>1523.866</c:v>
                </c:pt>
                <c:pt idx="1576">
                  <c:v>1524.8330000000001</c:v>
                </c:pt>
                <c:pt idx="1577">
                  <c:v>1525.8</c:v>
                </c:pt>
                <c:pt idx="1578">
                  <c:v>1526.7660000000001</c:v>
                </c:pt>
                <c:pt idx="1579">
                  <c:v>1527.7329999999999</c:v>
                </c:pt>
                <c:pt idx="1580">
                  <c:v>1528.7</c:v>
                </c:pt>
                <c:pt idx="1581">
                  <c:v>1529.6669999999999</c:v>
                </c:pt>
                <c:pt idx="1582">
                  <c:v>1530.633</c:v>
                </c:pt>
                <c:pt idx="1583">
                  <c:v>1531.6</c:v>
                </c:pt>
                <c:pt idx="1584">
                  <c:v>1532.567</c:v>
                </c:pt>
                <c:pt idx="1585">
                  <c:v>1533.5329999999999</c:v>
                </c:pt>
                <c:pt idx="1586">
                  <c:v>1534.5</c:v>
                </c:pt>
                <c:pt idx="1587">
                  <c:v>1535.4670000000001</c:v>
                </c:pt>
                <c:pt idx="1588">
                  <c:v>1536.433</c:v>
                </c:pt>
                <c:pt idx="1589">
                  <c:v>1537.4</c:v>
                </c:pt>
                <c:pt idx="1590">
                  <c:v>1538.367</c:v>
                </c:pt>
                <c:pt idx="1591">
                  <c:v>1539.3340000000001</c:v>
                </c:pt>
                <c:pt idx="1592">
                  <c:v>1540.3</c:v>
                </c:pt>
                <c:pt idx="1593">
                  <c:v>1541.2670000000001</c:v>
                </c:pt>
                <c:pt idx="1594">
                  <c:v>1542.2339999999999</c:v>
                </c:pt>
                <c:pt idx="1595">
                  <c:v>1543.2</c:v>
                </c:pt>
                <c:pt idx="1596">
                  <c:v>1544.1669999999999</c:v>
                </c:pt>
                <c:pt idx="1597">
                  <c:v>1545.134</c:v>
                </c:pt>
                <c:pt idx="1598">
                  <c:v>1546.1</c:v>
                </c:pt>
                <c:pt idx="1599">
                  <c:v>1547.067</c:v>
                </c:pt>
                <c:pt idx="1600">
                  <c:v>1548.0340000000001</c:v>
                </c:pt>
                <c:pt idx="1601">
                  <c:v>1549.001</c:v>
                </c:pt>
                <c:pt idx="1602">
                  <c:v>1549.9670000000001</c:v>
                </c:pt>
                <c:pt idx="1603">
                  <c:v>1550.934</c:v>
                </c:pt>
                <c:pt idx="1604">
                  <c:v>1551.9010000000001</c:v>
                </c:pt>
                <c:pt idx="1605">
                  <c:v>1552.867</c:v>
                </c:pt>
                <c:pt idx="1606">
                  <c:v>1553.8340000000001</c:v>
                </c:pt>
                <c:pt idx="1607">
                  <c:v>1554.8009999999999</c:v>
                </c:pt>
                <c:pt idx="1608">
                  <c:v>1555.7670000000001</c:v>
                </c:pt>
                <c:pt idx="1609">
                  <c:v>1556.7339999999999</c:v>
                </c:pt>
                <c:pt idx="1610">
                  <c:v>1557.701</c:v>
                </c:pt>
                <c:pt idx="1611">
                  <c:v>1558.6679999999999</c:v>
                </c:pt>
                <c:pt idx="1612">
                  <c:v>1559.634</c:v>
                </c:pt>
                <c:pt idx="1613">
                  <c:v>1560.6010000000001</c:v>
                </c:pt>
                <c:pt idx="1614">
                  <c:v>1561.568</c:v>
                </c:pt>
                <c:pt idx="1615">
                  <c:v>1562.5340000000001</c:v>
                </c:pt>
                <c:pt idx="1616">
                  <c:v>1563.501</c:v>
                </c:pt>
                <c:pt idx="1617">
                  <c:v>1564.4680000000001</c:v>
                </c:pt>
                <c:pt idx="1618">
                  <c:v>1565.434</c:v>
                </c:pt>
                <c:pt idx="1619">
                  <c:v>1566.4010000000001</c:v>
                </c:pt>
                <c:pt idx="1620">
                  <c:v>1567.3679999999999</c:v>
                </c:pt>
                <c:pt idx="1621">
                  <c:v>1568.335</c:v>
                </c:pt>
                <c:pt idx="1622">
                  <c:v>1569.3009999999999</c:v>
                </c:pt>
                <c:pt idx="1623">
                  <c:v>1570.268</c:v>
                </c:pt>
                <c:pt idx="1624">
                  <c:v>1571.2349999999999</c:v>
                </c:pt>
                <c:pt idx="1625">
                  <c:v>1572.201</c:v>
                </c:pt>
                <c:pt idx="1626">
                  <c:v>1573.1679999999999</c:v>
                </c:pt>
                <c:pt idx="1627">
                  <c:v>1574.135</c:v>
                </c:pt>
                <c:pt idx="1628">
                  <c:v>1575.1010000000001</c:v>
                </c:pt>
                <c:pt idx="1629">
                  <c:v>1576.068</c:v>
                </c:pt>
                <c:pt idx="1630">
                  <c:v>1577.0350000000001</c:v>
                </c:pt>
                <c:pt idx="1631">
                  <c:v>1578.002</c:v>
                </c:pt>
                <c:pt idx="1632">
                  <c:v>1578.9680000000001</c:v>
                </c:pt>
                <c:pt idx="1633">
                  <c:v>1579.9349999999999</c:v>
                </c:pt>
                <c:pt idx="1634">
                  <c:v>1580.902</c:v>
                </c:pt>
                <c:pt idx="1635">
                  <c:v>1581.8679999999999</c:v>
                </c:pt>
                <c:pt idx="1636">
                  <c:v>1582.835</c:v>
                </c:pt>
                <c:pt idx="1637">
                  <c:v>1583.8019999999999</c:v>
                </c:pt>
                <c:pt idx="1638">
                  <c:v>1584.768</c:v>
                </c:pt>
                <c:pt idx="1639">
                  <c:v>1585.7349999999999</c:v>
                </c:pt>
                <c:pt idx="1640">
                  <c:v>1586.702</c:v>
                </c:pt>
                <c:pt idx="1641">
                  <c:v>1587.6690000000001</c:v>
                </c:pt>
                <c:pt idx="1642">
                  <c:v>1588.635</c:v>
                </c:pt>
                <c:pt idx="1643">
                  <c:v>1589.6020000000001</c:v>
                </c:pt>
                <c:pt idx="1644">
                  <c:v>1590.569</c:v>
                </c:pt>
                <c:pt idx="1645">
                  <c:v>1591.5350000000001</c:v>
                </c:pt>
                <c:pt idx="1646">
                  <c:v>1592.502</c:v>
                </c:pt>
                <c:pt idx="1647">
                  <c:v>1593.4690000000001</c:v>
                </c:pt>
                <c:pt idx="1648">
                  <c:v>1594.4349999999999</c:v>
                </c:pt>
                <c:pt idx="1649">
                  <c:v>1595.402</c:v>
                </c:pt>
                <c:pt idx="1650">
                  <c:v>1596.3689999999999</c:v>
                </c:pt>
                <c:pt idx="1651">
                  <c:v>1597.336</c:v>
                </c:pt>
                <c:pt idx="1652">
                  <c:v>1598.3019999999999</c:v>
                </c:pt>
                <c:pt idx="1653">
                  <c:v>1599.269</c:v>
                </c:pt>
                <c:pt idx="1654">
                  <c:v>1600.2360000000001</c:v>
                </c:pt>
                <c:pt idx="1655">
                  <c:v>1601.202</c:v>
                </c:pt>
                <c:pt idx="1656">
                  <c:v>1602.1690000000001</c:v>
                </c:pt>
                <c:pt idx="1657">
                  <c:v>1603.136</c:v>
                </c:pt>
                <c:pt idx="1658">
                  <c:v>1604.1020000000001</c:v>
                </c:pt>
                <c:pt idx="1659">
                  <c:v>1605.069</c:v>
                </c:pt>
                <c:pt idx="1660">
                  <c:v>1606.0360000000001</c:v>
                </c:pt>
                <c:pt idx="1661">
                  <c:v>1607.0029999999999</c:v>
                </c:pt>
                <c:pt idx="1662">
                  <c:v>1607.9690000000001</c:v>
                </c:pt>
                <c:pt idx="1663">
                  <c:v>1608.9359999999999</c:v>
                </c:pt>
                <c:pt idx="1664">
                  <c:v>1609.903</c:v>
                </c:pt>
                <c:pt idx="1665">
                  <c:v>1610.8689999999999</c:v>
                </c:pt>
                <c:pt idx="1666">
                  <c:v>1611.836</c:v>
                </c:pt>
                <c:pt idx="1667">
                  <c:v>1612.8030000000001</c:v>
                </c:pt>
                <c:pt idx="1668">
                  <c:v>1613.769</c:v>
                </c:pt>
                <c:pt idx="1669">
                  <c:v>1614.7360000000001</c:v>
                </c:pt>
                <c:pt idx="1670">
                  <c:v>1615.703</c:v>
                </c:pt>
                <c:pt idx="1671">
                  <c:v>1616.67</c:v>
                </c:pt>
                <c:pt idx="1672">
                  <c:v>1617.636</c:v>
                </c:pt>
                <c:pt idx="1673">
                  <c:v>1618.6030000000001</c:v>
                </c:pt>
                <c:pt idx="1674">
                  <c:v>1619.57</c:v>
                </c:pt>
                <c:pt idx="1675">
                  <c:v>1620.5360000000001</c:v>
                </c:pt>
                <c:pt idx="1676">
                  <c:v>1621.5029999999999</c:v>
                </c:pt>
                <c:pt idx="1677">
                  <c:v>1622.47</c:v>
                </c:pt>
                <c:pt idx="1678">
                  <c:v>1623.4359999999999</c:v>
                </c:pt>
                <c:pt idx="1679">
                  <c:v>1624.403</c:v>
                </c:pt>
                <c:pt idx="1680">
                  <c:v>1625.37</c:v>
                </c:pt>
                <c:pt idx="1681">
                  <c:v>1626.337</c:v>
                </c:pt>
                <c:pt idx="1682">
                  <c:v>1627.3030000000001</c:v>
                </c:pt>
                <c:pt idx="1683">
                  <c:v>1628.27</c:v>
                </c:pt>
                <c:pt idx="1684">
                  <c:v>1629.2370000000001</c:v>
                </c:pt>
                <c:pt idx="1685">
                  <c:v>1630.203</c:v>
                </c:pt>
                <c:pt idx="1686">
                  <c:v>1631.17</c:v>
                </c:pt>
                <c:pt idx="1687">
                  <c:v>1632.1369999999999</c:v>
                </c:pt>
                <c:pt idx="1688">
                  <c:v>1633.1030000000001</c:v>
                </c:pt>
                <c:pt idx="1689">
                  <c:v>1634.07</c:v>
                </c:pt>
                <c:pt idx="1690">
                  <c:v>1635.037</c:v>
                </c:pt>
                <c:pt idx="1691">
                  <c:v>1636.0039999999999</c:v>
                </c:pt>
                <c:pt idx="1692">
                  <c:v>1636.97</c:v>
                </c:pt>
                <c:pt idx="1693">
                  <c:v>1637.9369999999999</c:v>
                </c:pt>
                <c:pt idx="1694">
                  <c:v>1638.904</c:v>
                </c:pt>
                <c:pt idx="1695">
                  <c:v>1639.87</c:v>
                </c:pt>
                <c:pt idx="1696">
                  <c:v>1640.837</c:v>
                </c:pt>
                <c:pt idx="1697">
                  <c:v>1641.8040000000001</c:v>
                </c:pt>
                <c:pt idx="1698">
                  <c:v>1642.77</c:v>
                </c:pt>
                <c:pt idx="1699">
                  <c:v>1643.7370000000001</c:v>
                </c:pt>
                <c:pt idx="1700">
                  <c:v>1644.704</c:v>
                </c:pt>
                <c:pt idx="1701">
                  <c:v>1645.671</c:v>
                </c:pt>
                <c:pt idx="1702">
                  <c:v>1646.6369999999999</c:v>
                </c:pt>
                <c:pt idx="1703">
                  <c:v>1647.604</c:v>
                </c:pt>
                <c:pt idx="1704">
                  <c:v>1648.5709999999999</c:v>
                </c:pt>
                <c:pt idx="1705">
                  <c:v>1649.537</c:v>
                </c:pt>
                <c:pt idx="1706">
                  <c:v>1650.5039999999999</c:v>
                </c:pt>
                <c:pt idx="1707">
                  <c:v>1651.471</c:v>
                </c:pt>
                <c:pt idx="1708">
                  <c:v>1652.4369999999999</c:v>
                </c:pt>
                <c:pt idx="1709">
                  <c:v>1653.404</c:v>
                </c:pt>
                <c:pt idx="1710">
                  <c:v>1654.3710000000001</c:v>
                </c:pt>
                <c:pt idx="1711">
                  <c:v>1655.338</c:v>
                </c:pt>
                <c:pt idx="1712">
                  <c:v>1656.3040000000001</c:v>
                </c:pt>
                <c:pt idx="1713">
                  <c:v>1657.271</c:v>
                </c:pt>
                <c:pt idx="1714">
                  <c:v>1658.2380000000001</c:v>
                </c:pt>
                <c:pt idx="1715">
                  <c:v>1659.204</c:v>
                </c:pt>
                <c:pt idx="1716">
                  <c:v>1660.171</c:v>
                </c:pt>
                <c:pt idx="1717">
                  <c:v>1661.1379999999999</c:v>
                </c:pt>
                <c:pt idx="1718">
                  <c:v>1662.104</c:v>
                </c:pt>
                <c:pt idx="1719">
                  <c:v>1663.0709999999999</c:v>
                </c:pt>
                <c:pt idx="1720">
                  <c:v>1664.038</c:v>
                </c:pt>
                <c:pt idx="1721">
                  <c:v>1665.0050000000001</c:v>
                </c:pt>
                <c:pt idx="1722">
                  <c:v>1665.971</c:v>
                </c:pt>
                <c:pt idx="1723">
                  <c:v>1666.9380000000001</c:v>
                </c:pt>
                <c:pt idx="1724">
                  <c:v>1667.905</c:v>
                </c:pt>
                <c:pt idx="1725">
                  <c:v>1668.8710000000001</c:v>
                </c:pt>
                <c:pt idx="1726">
                  <c:v>1669.838</c:v>
                </c:pt>
                <c:pt idx="1727">
                  <c:v>1670.8050000000001</c:v>
                </c:pt>
                <c:pt idx="1728">
                  <c:v>1671.771</c:v>
                </c:pt>
                <c:pt idx="1729">
                  <c:v>1672.7380000000001</c:v>
                </c:pt>
                <c:pt idx="1730">
                  <c:v>1673.7049999999999</c:v>
                </c:pt>
                <c:pt idx="1731">
                  <c:v>1674.672</c:v>
                </c:pt>
                <c:pt idx="1732">
                  <c:v>1675.6379999999999</c:v>
                </c:pt>
                <c:pt idx="1733">
                  <c:v>1676.605</c:v>
                </c:pt>
                <c:pt idx="1734">
                  <c:v>1677.5719999999999</c:v>
                </c:pt>
                <c:pt idx="1735">
                  <c:v>1678.538</c:v>
                </c:pt>
                <c:pt idx="1736">
                  <c:v>1679.5050000000001</c:v>
                </c:pt>
                <c:pt idx="1737">
                  <c:v>1680.472</c:v>
                </c:pt>
                <c:pt idx="1738">
                  <c:v>1681.4380000000001</c:v>
                </c:pt>
                <c:pt idx="1739">
                  <c:v>1682.405</c:v>
                </c:pt>
                <c:pt idx="1740">
                  <c:v>1683.3720000000001</c:v>
                </c:pt>
                <c:pt idx="1741">
                  <c:v>1684.3389999999999</c:v>
                </c:pt>
                <c:pt idx="1742">
                  <c:v>1685.3050000000001</c:v>
                </c:pt>
                <c:pt idx="1743">
                  <c:v>1686.2719999999999</c:v>
                </c:pt>
                <c:pt idx="1744">
                  <c:v>1687.239</c:v>
                </c:pt>
                <c:pt idx="1745">
                  <c:v>1688.2049999999999</c:v>
                </c:pt>
                <c:pt idx="1746">
                  <c:v>1689.172</c:v>
                </c:pt>
                <c:pt idx="1747">
                  <c:v>1690.1389999999999</c:v>
                </c:pt>
                <c:pt idx="1748">
                  <c:v>1691.105</c:v>
                </c:pt>
                <c:pt idx="1749">
                  <c:v>1692.0719999999999</c:v>
                </c:pt>
                <c:pt idx="1750">
                  <c:v>1693.039</c:v>
                </c:pt>
                <c:pt idx="1751">
                  <c:v>1694.0060000000001</c:v>
                </c:pt>
                <c:pt idx="1752">
                  <c:v>1694.972</c:v>
                </c:pt>
                <c:pt idx="1753">
                  <c:v>1695.9390000000001</c:v>
                </c:pt>
                <c:pt idx="1754">
                  <c:v>1696.9059999999999</c:v>
                </c:pt>
                <c:pt idx="1755">
                  <c:v>1697.8720000000001</c:v>
                </c:pt>
                <c:pt idx="1756">
                  <c:v>1698.8389999999999</c:v>
                </c:pt>
                <c:pt idx="1757">
                  <c:v>1699.806</c:v>
                </c:pt>
                <c:pt idx="1758">
                  <c:v>1700.7719999999999</c:v>
                </c:pt>
                <c:pt idx="1759">
                  <c:v>1701.739</c:v>
                </c:pt>
                <c:pt idx="1760">
                  <c:v>1702.7059999999999</c:v>
                </c:pt>
                <c:pt idx="1761">
                  <c:v>1703.673</c:v>
                </c:pt>
                <c:pt idx="1762">
                  <c:v>1704.6389999999999</c:v>
                </c:pt>
                <c:pt idx="1763">
                  <c:v>1705.606</c:v>
                </c:pt>
                <c:pt idx="1764">
                  <c:v>1706.5730000000001</c:v>
                </c:pt>
                <c:pt idx="1765">
                  <c:v>1707.539</c:v>
                </c:pt>
                <c:pt idx="1766">
                  <c:v>1708.5060000000001</c:v>
                </c:pt>
                <c:pt idx="1767">
                  <c:v>1709.473</c:v>
                </c:pt>
                <c:pt idx="1768">
                  <c:v>1710.4390000000001</c:v>
                </c:pt>
                <c:pt idx="1769">
                  <c:v>1711.4059999999999</c:v>
                </c:pt>
                <c:pt idx="1770">
                  <c:v>1712.373</c:v>
                </c:pt>
                <c:pt idx="1771">
                  <c:v>1713.34</c:v>
                </c:pt>
                <c:pt idx="1772">
                  <c:v>1714.306</c:v>
                </c:pt>
                <c:pt idx="1773">
                  <c:v>1715.2729999999999</c:v>
                </c:pt>
                <c:pt idx="1774">
                  <c:v>1716.24</c:v>
                </c:pt>
                <c:pt idx="1775">
                  <c:v>1717.2059999999999</c:v>
                </c:pt>
                <c:pt idx="1776">
                  <c:v>1718.173</c:v>
                </c:pt>
                <c:pt idx="1777">
                  <c:v>1719.14</c:v>
                </c:pt>
                <c:pt idx="1778">
                  <c:v>1720.106</c:v>
                </c:pt>
                <c:pt idx="1779">
                  <c:v>1721.0730000000001</c:v>
                </c:pt>
                <c:pt idx="1780">
                  <c:v>1722.04</c:v>
                </c:pt>
                <c:pt idx="1781">
                  <c:v>1723.0070000000001</c:v>
                </c:pt>
                <c:pt idx="1782">
                  <c:v>1723.973</c:v>
                </c:pt>
                <c:pt idx="1783">
                  <c:v>1724.94</c:v>
                </c:pt>
                <c:pt idx="1784">
                  <c:v>1725.9069999999999</c:v>
                </c:pt>
                <c:pt idx="1785">
                  <c:v>1726.873</c:v>
                </c:pt>
                <c:pt idx="1786">
                  <c:v>1727.84</c:v>
                </c:pt>
                <c:pt idx="1787">
                  <c:v>1728.807</c:v>
                </c:pt>
                <c:pt idx="1788">
                  <c:v>1729.7729999999999</c:v>
                </c:pt>
                <c:pt idx="1789">
                  <c:v>1730.74</c:v>
                </c:pt>
                <c:pt idx="1790">
                  <c:v>1731.7070000000001</c:v>
                </c:pt>
                <c:pt idx="1791">
                  <c:v>1732.674</c:v>
                </c:pt>
                <c:pt idx="1792">
                  <c:v>1733.64</c:v>
                </c:pt>
                <c:pt idx="1793">
                  <c:v>1734.607</c:v>
                </c:pt>
                <c:pt idx="1794">
                  <c:v>1735.5740000000001</c:v>
                </c:pt>
                <c:pt idx="1795">
                  <c:v>1736.54</c:v>
                </c:pt>
                <c:pt idx="1796">
                  <c:v>1737.5070000000001</c:v>
                </c:pt>
                <c:pt idx="1797">
                  <c:v>1738.4739999999999</c:v>
                </c:pt>
                <c:pt idx="1798">
                  <c:v>1739.44</c:v>
                </c:pt>
                <c:pt idx="1799">
                  <c:v>1740.4069999999999</c:v>
                </c:pt>
                <c:pt idx="1800">
                  <c:v>1741.374</c:v>
                </c:pt>
                <c:pt idx="1801">
                  <c:v>1742.3409999999999</c:v>
                </c:pt>
                <c:pt idx="1802">
                  <c:v>1743.307</c:v>
                </c:pt>
                <c:pt idx="1803">
                  <c:v>1744.2739999999999</c:v>
                </c:pt>
                <c:pt idx="1804">
                  <c:v>1745.241</c:v>
                </c:pt>
                <c:pt idx="1805">
                  <c:v>1746.2070000000001</c:v>
                </c:pt>
                <c:pt idx="1806">
                  <c:v>1747.174</c:v>
                </c:pt>
                <c:pt idx="1807">
                  <c:v>1748.1410000000001</c:v>
                </c:pt>
                <c:pt idx="1808">
                  <c:v>1749.107</c:v>
                </c:pt>
                <c:pt idx="1809">
                  <c:v>1750.0740000000001</c:v>
                </c:pt>
                <c:pt idx="1810">
                  <c:v>1751.0409999999999</c:v>
                </c:pt>
                <c:pt idx="1811">
                  <c:v>1752.008</c:v>
                </c:pt>
                <c:pt idx="1812">
                  <c:v>1752.9739999999999</c:v>
                </c:pt>
                <c:pt idx="1813">
                  <c:v>1753.941</c:v>
                </c:pt>
                <c:pt idx="1814">
                  <c:v>1754.9079999999999</c:v>
                </c:pt>
                <c:pt idx="1815">
                  <c:v>1755.874</c:v>
                </c:pt>
                <c:pt idx="1816">
                  <c:v>1756.8409999999999</c:v>
                </c:pt>
                <c:pt idx="1817">
                  <c:v>1757.808</c:v>
                </c:pt>
                <c:pt idx="1818">
                  <c:v>1758.7739999999999</c:v>
                </c:pt>
                <c:pt idx="1819">
                  <c:v>1759.741</c:v>
                </c:pt>
                <c:pt idx="1820">
                  <c:v>1760.7080000000001</c:v>
                </c:pt>
                <c:pt idx="1821">
                  <c:v>1761.675</c:v>
                </c:pt>
                <c:pt idx="1822">
                  <c:v>1762.6410000000001</c:v>
                </c:pt>
                <c:pt idx="1823">
                  <c:v>1763.6079999999999</c:v>
                </c:pt>
                <c:pt idx="1824">
                  <c:v>1764.575</c:v>
                </c:pt>
                <c:pt idx="1825">
                  <c:v>1765.5409999999999</c:v>
                </c:pt>
                <c:pt idx="1826">
                  <c:v>1766.508</c:v>
                </c:pt>
                <c:pt idx="1827">
                  <c:v>1767.4749999999999</c:v>
                </c:pt>
                <c:pt idx="1828">
                  <c:v>1768.441</c:v>
                </c:pt>
                <c:pt idx="1829">
                  <c:v>1769.4079999999999</c:v>
                </c:pt>
                <c:pt idx="1830">
                  <c:v>1770.375</c:v>
                </c:pt>
                <c:pt idx="1831">
                  <c:v>1771.3420000000001</c:v>
                </c:pt>
                <c:pt idx="1832">
                  <c:v>1772.308</c:v>
                </c:pt>
                <c:pt idx="1833">
                  <c:v>1773.2750000000001</c:v>
                </c:pt>
                <c:pt idx="1834">
                  <c:v>1774.242</c:v>
                </c:pt>
                <c:pt idx="1835">
                  <c:v>1775.2080000000001</c:v>
                </c:pt>
                <c:pt idx="1836">
                  <c:v>1776.175</c:v>
                </c:pt>
                <c:pt idx="1837">
                  <c:v>1777.1420000000001</c:v>
                </c:pt>
                <c:pt idx="1838">
                  <c:v>1778.1079999999999</c:v>
                </c:pt>
                <c:pt idx="1839">
                  <c:v>1779.075</c:v>
                </c:pt>
                <c:pt idx="1840">
                  <c:v>1780.0419999999999</c:v>
                </c:pt>
                <c:pt idx="1841">
                  <c:v>1781.009</c:v>
                </c:pt>
                <c:pt idx="1842">
                  <c:v>1781.9749999999999</c:v>
                </c:pt>
                <c:pt idx="1843">
                  <c:v>1782.942</c:v>
                </c:pt>
                <c:pt idx="1844">
                  <c:v>1783.9090000000001</c:v>
                </c:pt>
                <c:pt idx="1845">
                  <c:v>1784.875</c:v>
                </c:pt>
                <c:pt idx="1846">
                  <c:v>1785.8420000000001</c:v>
                </c:pt>
                <c:pt idx="1847">
                  <c:v>1786.809</c:v>
                </c:pt>
                <c:pt idx="1848">
                  <c:v>1787.7750000000001</c:v>
                </c:pt>
                <c:pt idx="1849">
                  <c:v>1788.742</c:v>
                </c:pt>
                <c:pt idx="1850">
                  <c:v>1789.7090000000001</c:v>
                </c:pt>
                <c:pt idx="1851">
                  <c:v>1790.6759999999999</c:v>
                </c:pt>
                <c:pt idx="1852">
                  <c:v>1791.6420000000001</c:v>
                </c:pt>
                <c:pt idx="1853">
                  <c:v>1792.6089999999999</c:v>
                </c:pt>
                <c:pt idx="1854">
                  <c:v>1793.576</c:v>
                </c:pt>
                <c:pt idx="1855">
                  <c:v>1794.5419999999999</c:v>
                </c:pt>
                <c:pt idx="1856">
                  <c:v>1795.509</c:v>
                </c:pt>
                <c:pt idx="1857">
                  <c:v>1796.4760000000001</c:v>
                </c:pt>
                <c:pt idx="1858">
                  <c:v>1797.442</c:v>
                </c:pt>
                <c:pt idx="1859">
                  <c:v>1798.4090000000001</c:v>
                </c:pt>
                <c:pt idx="1860">
                  <c:v>1799.376</c:v>
                </c:pt>
                <c:pt idx="1861">
                  <c:v>1800.3430000000001</c:v>
                </c:pt>
                <c:pt idx="1862">
                  <c:v>1801.309</c:v>
                </c:pt>
                <c:pt idx="1863">
                  <c:v>1802.2760000000001</c:v>
                </c:pt>
                <c:pt idx="1864">
                  <c:v>1803.2429999999999</c:v>
                </c:pt>
                <c:pt idx="1865">
                  <c:v>1804.2090000000001</c:v>
                </c:pt>
                <c:pt idx="1866">
                  <c:v>1805.1759999999999</c:v>
                </c:pt>
                <c:pt idx="1867">
                  <c:v>1806.143</c:v>
                </c:pt>
                <c:pt idx="1868">
                  <c:v>1807.1089999999999</c:v>
                </c:pt>
                <c:pt idx="1869">
                  <c:v>1808.076</c:v>
                </c:pt>
                <c:pt idx="1870">
                  <c:v>1809.0429999999999</c:v>
                </c:pt>
                <c:pt idx="1871">
                  <c:v>1810.01</c:v>
                </c:pt>
                <c:pt idx="1872">
                  <c:v>1810.9760000000001</c:v>
                </c:pt>
                <c:pt idx="1873">
                  <c:v>1811.943</c:v>
                </c:pt>
                <c:pt idx="1874">
                  <c:v>1812.91</c:v>
                </c:pt>
                <c:pt idx="1875">
                  <c:v>1813.876</c:v>
                </c:pt>
                <c:pt idx="1876">
                  <c:v>1814.8430000000001</c:v>
                </c:pt>
                <c:pt idx="1877">
                  <c:v>1815.81</c:v>
                </c:pt>
                <c:pt idx="1878">
                  <c:v>1816.7760000000001</c:v>
                </c:pt>
                <c:pt idx="1879">
                  <c:v>1817.7429999999999</c:v>
                </c:pt>
                <c:pt idx="1880">
                  <c:v>1818.71</c:v>
                </c:pt>
                <c:pt idx="1881">
                  <c:v>1819.6769999999999</c:v>
                </c:pt>
                <c:pt idx="1882">
                  <c:v>1820.643</c:v>
                </c:pt>
                <c:pt idx="1883">
                  <c:v>1821.61</c:v>
                </c:pt>
                <c:pt idx="1884">
                  <c:v>1822.577</c:v>
                </c:pt>
                <c:pt idx="1885">
                  <c:v>1823.5429999999999</c:v>
                </c:pt>
                <c:pt idx="1886">
                  <c:v>1824.51</c:v>
                </c:pt>
                <c:pt idx="1887">
                  <c:v>1825.4770000000001</c:v>
                </c:pt>
                <c:pt idx="1888">
                  <c:v>1826.443</c:v>
                </c:pt>
                <c:pt idx="1889">
                  <c:v>1827.41</c:v>
                </c:pt>
                <c:pt idx="1890">
                  <c:v>1828.377</c:v>
                </c:pt>
                <c:pt idx="1891">
                  <c:v>1829.3440000000001</c:v>
                </c:pt>
                <c:pt idx="1892">
                  <c:v>1830.31</c:v>
                </c:pt>
                <c:pt idx="1893">
                  <c:v>1831.277</c:v>
                </c:pt>
                <c:pt idx="1894">
                  <c:v>1832.2439999999999</c:v>
                </c:pt>
                <c:pt idx="1895">
                  <c:v>1833.21</c:v>
                </c:pt>
                <c:pt idx="1896">
                  <c:v>1834.1769999999999</c:v>
                </c:pt>
                <c:pt idx="1897">
                  <c:v>1835.144</c:v>
                </c:pt>
                <c:pt idx="1898">
                  <c:v>1836.11</c:v>
                </c:pt>
                <c:pt idx="1899">
                  <c:v>1837.077</c:v>
                </c:pt>
                <c:pt idx="1900">
                  <c:v>1838.0440000000001</c:v>
                </c:pt>
                <c:pt idx="1901">
                  <c:v>1839.011</c:v>
                </c:pt>
                <c:pt idx="1902">
                  <c:v>1839.9770000000001</c:v>
                </c:pt>
                <c:pt idx="1903">
                  <c:v>1840.944</c:v>
                </c:pt>
                <c:pt idx="1904">
                  <c:v>1841.9110000000001</c:v>
                </c:pt>
                <c:pt idx="1905">
                  <c:v>1842.877</c:v>
                </c:pt>
                <c:pt idx="1906">
                  <c:v>1843.8440000000001</c:v>
                </c:pt>
                <c:pt idx="1907">
                  <c:v>1844.8109999999999</c:v>
                </c:pt>
                <c:pt idx="1908">
                  <c:v>1845.777</c:v>
                </c:pt>
                <c:pt idx="1909">
                  <c:v>1846.7439999999999</c:v>
                </c:pt>
                <c:pt idx="1910">
                  <c:v>1847.711</c:v>
                </c:pt>
                <c:pt idx="1911">
                  <c:v>1848.6780000000001</c:v>
                </c:pt>
                <c:pt idx="1912">
                  <c:v>1849.644</c:v>
                </c:pt>
                <c:pt idx="1913">
                  <c:v>1850.6110000000001</c:v>
                </c:pt>
                <c:pt idx="1914">
                  <c:v>1851.578</c:v>
                </c:pt>
                <c:pt idx="1915">
                  <c:v>1852.5440000000001</c:v>
                </c:pt>
                <c:pt idx="1916">
                  <c:v>1853.511</c:v>
                </c:pt>
                <c:pt idx="1917">
                  <c:v>1854.4780000000001</c:v>
                </c:pt>
                <c:pt idx="1918">
                  <c:v>1855.444</c:v>
                </c:pt>
                <c:pt idx="1919">
                  <c:v>1856.4110000000001</c:v>
                </c:pt>
                <c:pt idx="1920">
                  <c:v>1857.3779999999999</c:v>
                </c:pt>
                <c:pt idx="1921">
                  <c:v>1858.345</c:v>
                </c:pt>
                <c:pt idx="1922">
                  <c:v>1859.3109999999999</c:v>
                </c:pt>
                <c:pt idx="1923">
                  <c:v>1860.278</c:v>
                </c:pt>
                <c:pt idx="1924">
                  <c:v>1861.2449999999999</c:v>
                </c:pt>
                <c:pt idx="1925">
                  <c:v>1862.211</c:v>
                </c:pt>
                <c:pt idx="1926">
                  <c:v>1863.1780000000001</c:v>
                </c:pt>
                <c:pt idx="1927">
                  <c:v>1864.145</c:v>
                </c:pt>
                <c:pt idx="1928">
                  <c:v>1865.1110000000001</c:v>
                </c:pt>
                <c:pt idx="1929">
                  <c:v>1866.078</c:v>
                </c:pt>
                <c:pt idx="1930">
                  <c:v>1867.0450000000001</c:v>
                </c:pt>
                <c:pt idx="1931">
                  <c:v>1868.0119999999999</c:v>
                </c:pt>
                <c:pt idx="1932">
                  <c:v>1868.9780000000001</c:v>
                </c:pt>
                <c:pt idx="1933">
                  <c:v>1869.9449999999999</c:v>
                </c:pt>
                <c:pt idx="1934">
                  <c:v>1870.912</c:v>
                </c:pt>
                <c:pt idx="1935">
                  <c:v>1871.8779999999999</c:v>
                </c:pt>
                <c:pt idx="1936">
                  <c:v>1872.845</c:v>
                </c:pt>
                <c:pt idx="1937">
                  <c:v>1873.8119999999999</c:v>
                </c:pt>
                <c:pt idx="1938">
                  <c:v>1874.778</c:v>
                </c:pt>
                <c:pt idx="1939">
                  <c:v>1875.7449999999999</c:v>
                </c:pt>
                <c:pt idx="1940">
                  <c:v>1876.712</c:v>
                </c:pt>
                <c:pt idx="1941">
                  <c:v>1877.6790000000001</c:v>
                </c:pt>
                <c:pt idx="1942">
                  <c:v>1878.645</c:v>
                </c:pt>
                <c:pt idx="1943">
                  <c:v>1879.6120000000001</c:v>
                </c:pt>
                <c:pt idx="1944">
                  <c:v>1880.579</c:v>
                </c:pt>
                <c:pt idx="1945">
                  <c:v>1881.5450000000001</c:v>
                </c:pt>
                <c:pt idx="1946">
                  <c:v>1882.5119999999999</c:v>
                </c:pt>
                <c:pt idx="1947">
                  <c:v>1883.479</c:v>
                </c:pt>
                <c:pt idx="1948">
                  <c:v>1884.4449999999999</c:v>
                </c:pt>
                <c:pt idx="1949">
                  <c:v>1885.412</c:v>
                </c:pt>
                <c:pt idx="1950">
                  <c:v>1886.3789999999999</c:v>
                </c:pt>
                <c:pt idx="1951">
                  <c:v>1887.346</c:v>
                </c:pt>
                <c:pt idx="1952">
                  <c:v>1888.3119999999999</c:v>
                </c:pt>
                <c:pt idx="1953">
                  <c:v>1889.279</c:v>
                </c:pt>
                <c:pt idx="1954">
                  <c:v>1890.2460000000001</c:v>
                </c:pt>
                <c:pt idx="1955">
                  <c:v>1891.212</c:v>
                </c:pt>
                <c:pt idx="1956">
                  <c:v>1892.1790000000001</c:v>
                </c:pt>
                <c:pt idx="1957">
                  <c:v>1893.146</c:v>
                </c:pt>
                <c:pt idx="1958">
                  <c:v>1894.1120000000001</c:v>
                </c:pt>
                <c:pt idx="1959">
                  <c:v>1895.079</c:v>
                </c:pt>
                <c:pt idx="1960">
                  <c:v>1896.046</c:v>
                </c:pt>
                <c:pt idx="1961">
                  <c:v>1897.0129999999999</c:v>
                </c:pt>
                <c:pt idx="1962">
                  <c:v>1897.979</c:v>
                </c:pt>
                <c:pt idx="1963">
                  <c:v>1898.9459999999999</c:v>
                </c:pt>
                <c:pt idx="1964">
                  <c:v>1899.913</c:v>
                </c:pt>
                <c:pt idx="1965">
                  <c:v>1900.8789999999999</c:v>
                </c:pt>
                <c:pt idx="1966">
                  <c:v>1901.846</c:v>
                </c:pt>
                <c:pt idx="1967">
                  <c:v>1902.8130000000001</c:v>
                </c:pt>
                <c:pt idx="1968">
                  <c:v>1903.779</c:v>
                </c:pt>
                <c:pt idx="1969">
                  <c:v>1904.7460000000001</c:v>
                </c:pt>
                <c:pt idx="1970">
                  <c:v>1905.713</c:v>
                </c:pt>
                <c:pt idx="1971">
                  <c:v>1906.68</c:v>
                </c:pt>
                <c:pt idx="1972">
                  <c:v>1907.646</c:v>
                </c:pt>
                <c:pt idx="1973">
                  <c:v>1908.6130000000001</c:v>
                </c:pt>
                <c:pt idx="1974">
                  <c:v>1909.58</c:v>
                </c:pt>
                <c:pt idx="1975">
                  <c:v>1910.546</c:v>
                </c:pt>
                <c:pt idx="1976">
                  <c:v>1911.5129999999999</c:v>
                </c:pt>
                <c:pt idx="1977">
                  <c:v>1912.48</c:v>
                </c:pt>
                <c:pt idx="1978">
                  <c:v>1913.4459999999999</c:v>
                </c:pt>
                <c:pt idx="1979">
                  <c:v>1914.413</c:v>
                </c:pt>
                <c:pt idx="1980">
                  <c:v>1915.38</c:v>
                </c:pt>
                <c:pt idx="1981">
                  <c:v>1916.347</c:v>
                </c:pt>
                <c:pt idx="1982">
                  <c:v>1917.3130000000001</c:v>
                </c:pt>
                <c:pt idx="1983">
                  <c:v>1918.28</c:v>
                </c:pt>
                <c:pt idx="1984">
                  <c:v>1919.2470000000001</c:v>
                </c:pt>
                <c:pt idx="1985">
                  <c:v>1920.213</c:v>
                </c:pt>
                <c:pt idx="1986">
                  <c:v>1921.18</c:v>
                </c:pt>
                <c:pt idx="1987">
                  <c:v>1922.1469999999999</c:v>
                </c:pt>
                <c:pt idx="1988">
                  <c:v>1923.1130000000001</c:v>
                </c:pt>
                <c:pt idx="1989">
                  <c:v>1924.08</c:v>
                </c:pt>
                <c:pt idx="1990">
                  <c:v>1925.047</c:v>
                </c:pt>
                <c:pt idx="1991">
                  <c:v>1926.0139999999999</c:v>
                </c:pt>
                <c:pt idx="1992">
                  <c:v>1926.98</c:v>
                </c:pt>
                <c:pt idx="1993">
                  <c:v>1927.9469999999999</c:v>
                </c:pt>
                <c:pt idx="1994">
                  <c:v>1928.914</c:v>
                </c:pt>
                <c:pt idx="1995">
                  <c:v>1929.88</c:v>
                </c:pt>
                <c:pt idx="1996">
                  <c:v>1930.847</c:v>
                </c:pt>
                <c:pt idx="1997">
                  <c:v>1931.8140000000001</c:v>
                </c:pt>
                <c:pt idx="1998">
                  <c:v>1932.78</c:v>
                </c:pt>
                <c:pt idx="1999">
                  <c:v>1933.7470000000001</c:v>
                </c:pt>
                <c:pt idx="2000">
                  <c:v>1934.7139999999999</c:v>
                </c:pt>
                <c:pt idx="2001">
                  <c:v>1935.681</c:v>
                </c:pt>
                <c:pt idx="2002">
                  <c:v>1936.6469999999999</c:v>
                </c:pt>
                <c:pt idx="2003">
                  <c:v>1937.614</c:v>
                </c:pt>
                <c:pt idx="2004">
                  <c:v>1938.5809999999999</c:v>
                </c:pt>
                <c:pt idx="2005">
                  <c:v>1939.547</c:v>
                </c:pt>
                <c:pt idx="2006">
                  <c:v>1940.5139999999999</c:v>
                </c:pt>
                <c:pt idx="2007">
                  <c:v>1941.481</c:v>
                </c:pt>
                <c:pt idx="2008">
                  <c:v>1942.4469999999999</c:v>
                </c:pt>
                <c:pt idx="2009">
                  <c:v>1943.414</c:v>
                </c:pt>
                <c:pt idx="2010">
                  <c:v>1944.3810000000001</c:v>
                </c:pt>
                <c:pt idx="2011">
                  <c:v>1945.348</c:v>
                </c:pt>
                <c:pt idx="2012">
                  <c:v>1946.3140000000001</c:v>
                </c:pt>
                <c:pt idx="2013">
                  <c:v>1947.2809999999999</c:v>
                </c:pt>
                <c:pt idx="2014">
                  <c:v>1948.248</c:v>
                </c:pt>
                <c:pt idx="2015">
                  <c:v>1949.2139999999999</c:v>
                </c:pt>
                <c:pt idx="2016">
                  <c:v>1950.181</c:v>
                </c:pt>
                <c:pt idx="2017">
                  <c:v>1951.1479999999999</c:v>
                </c:pt>
                <c:pt idx="2018">
                  <c:v>1952.114</c:v>
                </c:pt>
                <c:pt idx="2019">
                  <c:v>1953.0809999999999</c:v>
                </c:pt>
                <c:pt idx="2020">
                  <c:v>1954.048</c:v>
                </c:pt>
                <c:pt idx="2021">
                  <c:v>1955.0150000000001</c:v>
                </c:pt>
                <c:pt idx="2022">
                  <c:v>1955.981</c:v>
                </c:pt>
                <c:pt idx="2023">
                  <c:v>1956.9480000000001</c:v>
                </c:pt>
                <c:pt idx="2024">
                  <c:v>1957.915</c:v>
                </c:pt>
                <c:pt idx="2025">
                  <c:v>1958.8810000000001</c:v>
                </c:pt>
                <c:pt idx="2026">
                  <c:v>1959.848</c:v>
                </c:pt>
                <c:pt idx="2027">
                  <c:v>1960.8150000000001</c:v>
                </c:pt>
                <c:pt idx="2028">
                  <c:v>1961.7809999999999</c:v>
                </c:pt>
                <c:pt idx="2029">
                  <c:v>1962.748</c:v>
                </c:pt>
                <c:pt idx="2030">
                  <c:v>1963.7149999999999</c:v>
                </c:pt>
                <c:pt idx="2031">
                  <c:v>1964.682</c:v>
                </c:pt>
                <c:pt idx="2032">
                  <c:v>1965.6479999999999</c:v>
                </c:pt>
                <c:pt idx="2033">
                  <c:v>1966.615</c:v>
                </c:pt>
                <c:pt idx="2034">
                  <c:v>1967.5820000000001</c:v>
                </c:pt>
                <c:pt idx="2035">
                  <c:v>1968.548</c:v>
                </c:pt>
                <c:pt idx="2036">
                  <c:v>1969.5150000000001</c:v>
                </c:pt>
                <c:pt idx="2037">
                  <c:v>1970.482</c:v>
                </c:pt>
                <c:pt idx="2038">
                  <c:v>1971.4480000000001</c:v>
                </c:pt>
                <c:pt idx="2039">
                  <c:v>1972.415</c:v>
                </c:pt>
                <c:pt idx="2040">
                  <c:v>1973.3820000000001</c:v>
                </c:pt>
                <c:pt idx="2041">
                  <c:v>1974.3489999999999</c:v>
                </c:pt>
                <c:pt idx="2042">
                  <c:v>1975.3150000000001</c:v>
                </c:pt>
                <c:pt idx="2043">
                  <c:v>1976.2819999999999</c:v>
                </c:pt>
                <c:pt idx="2044">
                  <c:v>1977.249</c:v>
                </c:pt>
                <c:pt idx="2045">
                  <c:v>1978.2149999999999</c:v>
                </c:pt>
                <c:pt idx="2046">
                  <c:v>1979.182</c:v>
                </c:pt>
                <c:pt idx="2047">
                  <c:v>1980.1489999999999</c:v>
                </c:pt>
                <c:pt idx="2048">
                  <c:v>1981.115</c:v>
                </c:pt>
                <c:pt idx="2049">
                  <c:v>1982.0820000000001</c:v>
                </c:pt>
                <c:pt idx="2050">
                  <c:v>1983.049</c:v>
                </c:pt>
                <c:pt idx="2051">
                  <c:v>1984.0160000000001</c:v>
                </c:pt>
                <c:pt idx="2052">
                  <c:v>1984.982</c:v>
                </c:pt>
                <c:pt idx="2053">
                  <c:v>1985.9490000000001</c:v>
                </c:pt>
                <c:pt idx="2054">
                  <c:v>1986.9159999999999</c:v>
                </c:pt>
                <c:pt idx="2055">
                  <c:v>1987.8820000000001</c:v>
                </c:pt>
                <c:pt idx="2056">
                  <c:v>1988.8489999999999</c:v>
                </c:pt>
                <c:pt idx="2057">
                  <c:v>1989.816</c:v>
                </c:pt>
                <c:pt idx="2058">
                  <c:v>1990.7819999999999</c:v>
                </c:pt>
                <c:pt idx="2059">
                  <c:v>1991.749</c:v>
                </c:pt>
                <c:pt idx="2060">
                  <c:v>1992.7159999999999</c:v>
                </c:pt>
                <c:pt idx="2061">
                  <c:v>1993.683</c:v>
                </c:pt>
                <c:pt idx="2062">
                  <c:v>1994.6489999999999</c:v>
                </c:pt>
                <c:pt idx="2063">
                  <c:v>1995.616</c:v>
                </c:pt>
                <c:pt idx="2064">
                  <c:v>1996.5830000000001</c:v>
                </c:pt>
                <c:pt idx="2065">
                  <c:v>1997.549</c:v>
                </c:pt>
                <c:pt idx="2066">
                  <c:v>1998.5160000000001</c:v>
                </c:pt>
                <c:pt idx="2067">
                  <c:v>1999.4829999999999</c:v>
                </c:pt>
                <c:pt idx="2068">
                  <c:v>2000.4490000000001</c:v>
                </c:pt>
                <c:pt idx="2069">
                  <c:v>2001.4159999999999</c:v>
                </c:pt>
                <c:pt idx="2070">
                  <c:v>2002.383</c:v>
                </c:pt>
                <c:pt idx="2071">
                  <c:v>2003.35</c:v>
                </c:pt>
                <c:pt idx="2072">
                  <c:v>2004.316</c:v>
                </c:pt>
                <c:pt idx="2073">
                  <c:v>2005.2829999999999</c:v>
                </c:pt>
                <c:pt idx="2074">
                  <c:v>2006.25</c:v>
                </c:pt>
                <c:pt idx="2075">
                  <c:v>2007.2159999999999</c:v>
                </c:pt>
                <c:pt idx="2076">
                  <c:v>2008.183</c:v>
                </c:pt>
                <c:pt idx="2077">
                  <c:v>2009.15</c:v>
                </c:pt>
                <c:pt idx="2078">
                  <c:v>2010.116</c:v>
                </c:pt>
                <c:pt idx="2079">
                  <c:v>2011.0830000000001</c:v>
                </c:pt>
                <c:pt idx="2080">
                  <c:v>2012.05</c:v>
                </c:pt>
                <c:pt idx="2081">
                  <c:v>2013.0170000000001</c:v>
                </c:pt>
                <c:pt idx="2082">
                  <c:v>2013.9829999999999</c:v>
                </c:pt>
                <c:pt idx="2083">
                  <c:v>2014.95</c:v>
                </c:pt>
                <c:pt idx="2084">
                  <c:v>2015.9169999999999</c:v>
                </c:pt>
                <c:pt idx="2085">
                  <c:v>2016.883</c:v>
                </c:pt>
                <c:pt idx="2086">
                  <c:v>2017.85</c:v>
                </c:pt>
                <c:pt idx="2087">
                  <c:v>2018.817</c:v>
                </c:pt>
                <c:pt idx="2088">
                  <c:v>2019.7829999999999</c:v>
                </c:pt>
                <c:pt idx="2089">
                  <c:v>2020.75</c:v>
                </c:pt>
                <c:pt idx="2090">
                  <c:v>2021.7170000000001</c:v>
                </c:pt>
                <c:pt idx="2091">
                  <c:v>2022.684</c:v>
                </c:pt>
                <c:pt idx="2092">
                  <c:v>2023.65</c:v>
                </c:pt>
                <c:pt idx="2093">
                  <c:v>2024.617</c:v>
                </c:pt>
                <c:pt idx="2094">
                  <c:v>2025.5840000000001</c:v>
                </c:pt>
                <c:pt idx="2095">
                  <c:v>2026.55</c:v>
                </c:pt>
                <c:pt idx="2096">
                  <c:v>2027.5170000000001</c:v>
                </c:pt>
                <c:pt idx="2097">
                  <c:v>2028.4839999999999</c:v>
                </c:pt>
                <c:pt idx="2098">
                  <c:v>2029.45</c:v>
                </c:pt>
                <c:pt idx="2099">
                  <c:v>2030.4169999999999</c:v>
                </c:pt>
                <c:pt idx="2100">
                  <c:v>2031.384</c:v>
                </c:pt>
                <c:pt idx="2101">
                  <c:v>2032.3510000000001</c:v>
                </c:pt>
                <c:pt idx="2102">
                  <c:v>2033.317</c:v>
                </c:pt>
                <c:pt idx="2103">
                  <c:v>2034.2840000000001</c:v>
                </c:pt>
                <c:pt idx="2104">
                  <c:v>2035.251</c:v>
                </c:pt>
                <c:pt idx="2105">
                  <c:v>2036.2170000000001</c:v>
                </c:pt>
                <c:pt idx="2106">
                  <c:v>2037.184</c:v>
                </c:pt>
                <c:pt idx="2107">
                  <c:v>2038.1510000000001</c:v>
                </c:pt>
                <c:pt idx="2108">
                  <c:v>2039.117</c:v>
                </c:pt>
                <c:pt idx="2109">
                  <c:v>2040.0840000000001</c:v>
                </c:pt>
                <c:pt idx="2110">
                  <c:v>2041.0509999999999</c:v>
                </c:pt>
                <c:pt idx="2111">
                  <c:v>2042.018</c:v>
                </c:pt>
                <c:pt idx="2112">
                  <c:v>2042.9839999999999</c:v>
                </c:pt>
                <c:pt idx="2113">
                  <c:v>2043.951</c:v>
                </c:pt>
                <c:pt idx="2114">
                  <c:v>2044.9179999999999</c:v>
                </c:pt>
                <c:pt idx="2115">
                  <c:v>2045.884</c:v>
                </c:pt>
                <c:pt idx="2116">
                  <c:v>2046.8510000000001</c:v>
                </c:pt>
                <c:pt idx="2117">
                  <c:v>2047.818</c:v>
                </c:pt>
                <c:pt idx="2118">
                  <c:v>2048.7840000000001</c:v>
                </c:pt>
                <c:pt idx="2119">
                  <c:v>2049.7510000000002</c:v>
                </c:pt>
                <c:pt idx="2120">
                  <c:v>2050.7179999999998</c:v>
                </c:pt>
                <c:pt idx="2121">
                  <c:v>2051.6849999999999</c:v>
                </c:pt>
                <c:pt idx="2122">
                  <c:v>2052.6509999999998</c:v>
                </c:pt>
                <c:pt idx="2123">
                  <c:v>2053.6179999999999</c:v>
                </c:pt>
                <c:pt idx="2124">
                  <c:v>2054.585</c:v>
                </c:pt>
                <c:pt idx="2125">
                  <c:v>2055.5509999999999</c:v>
                </c:pt>
                <c:pt idx="2126">
                  <c:v>2056.518</c:v>
                </c:pt>
                <c:pt idx="2127">
                  <c:v>2057.4850000000001</c:v>
                </c:pt>
                <c:pt idx="2128">
                  <c:v>2058.451</c:v>
                </c:pt>
                <c:pt idx="2129">
                  <c:v>2059.4180000000001</c:v>
                </c:pt>
                <c:pt idx="2130">
                  <c:v>2060.3850000000002</c:v>
                </c:pt>
                <c:pt idx="2131">
                  <c:v>2061.3519999999999</c:v>
                </c:pt>
                <c:pt idx="2132">
                  <c:v>2062.3180000000002</c:v>
                </c:pt>
                <c:pt idx="2133">
                  <c:v>2063.2849999999999</c:v>
                </c:pt>
                <c:pt idx="2134">
                  <c:v>2064.252</c:v>
                </c:pt>
                <c:pt idx="2135">
                  <c:v>2065.2179999999998</c:v>
                </c:pt>
                <c:pt idx="2136">
                  <c:v>2066.1849999999999</c:v>
                </c:pt>
                <c:pt idx="2137">
                  <c:v>2067.152</c:v>
                </c:pt>
                <c:pt idx="2138">
                  <c:v>2068.1179999999999</c:v>
                </c:pt>
                <c:pt idx="2139">
                  <c:v>2069.085</c:v>
                </c:pt>
                <c:pt idx="2140">
                  <c:v>2070.0520000000001</c:v>
                </c:pt>
                <c:pt idx="2141">
                  <c:v>2071.0189999999998</c:v>
                </c:pt>
                <c:pt idx="2142">
                  <c:v>2071.9850000000001</c:v>
                </c:pt>
                <c:pt idx="2143">
                  <c:v>2072.9520000000002</c:v>
                </c:pt>
                <c:pt idx="2144">
                  <c:v>2073.9189999999999</c:v>
                </c:pt>
                <c:pt idx="2145">
                  <c:v>2074.8850000000002</c:v>
                </c:pt>
                <c:pt idx="2146">
                  <c:v>2075.8519999999999</c:v>
                </c:pt>
                <c:pt idx="2147">
                  <c:v>2076.819</c:v>
                </c:pt>
                <c:pt idx="2148">
                  <c:v>2077.7849999999999</c:v>
                </c:pt>
                <c:pt idx="2149">
                  <c:v>2078.752</c:v>
                </c:pt>
                <c:pt idx="2150">
                  <c:v>2079.7190000000001</c:v>
                </c:pt>
                <c:pt idx="2151">
                  <c:v>2080.6860000000001</c:v>
                </c:pt>
                <c:pt idx="2152">
                  <c:v>2081.652</c:v>
                </c:pt>
                <c:pt idx="2153">
                  <c:v>2082.6190000000001</c:v>
                </c:pt>
                <c:pt idx="2154">
                  <c:v>2083.5859999999998</c:v>
                </c:pt>
                <c:pt idx="2155">
                  <c:v>2084.5520000000001</c:v>
                </c:pt>
                <c:pt idx="2156">
                  <c:v>2085.5189999999998</c:v>
                </c:pt>
                <c:pt idx="2157">
                  <c:v>2086.4859999999999</c:v>
                </c:pt>
                <c:pt idx="2158">
                  <c:v>2087.4520000000002</c:v>
                </c:pt>
                <c:pt idx="2159">
                  <c:v>2088.4189999999999</c:v>
                </c:pt>
                <c:pt idx="2160">
                  <c:v>2089.386</c:v>
                </c:pt>
                <c:pt idx="2161">
                  <c:v>2090.3530000000001</c:v>
                </c:pt>
                <c:pt idx="2162">
                  <c:v>2091.319</c:v>
                </c:pt>
                <c:pt idx="2163">
                  <c:v>2092.2860000000001</c:v>
                </c:pt>
                <c:pt idx="2164">
                  <c:v>2093.2530000000002</c:v>
                </c:pt>
                <c:pt idx="2165">
                  <c:v>2094.2190000000001</c:v>
                </c:pt>
                <c:pt idx="2166">
                  <c:v>2095.1860000000001</c:v>
                </c:pt>
                <c:pt idx="2167">
                  <c:v>2096.1529999999998</c:v>
                </c:pt>
                <c:pt idx="2168">
                  <c:v>2097.1190000000001</c:v>
                </c:pt>
                <c:pt idx="2169">
                  <c:v>2098.0859999999998</c:v>
                </c:pt>
                <c:pt idx="2170">
                  <c:v>2099.0529999999999</c:v>
                </c:pt>
                <c:pt idx="2171">
                  <c:v>2100.02</c:v>
                </c:pt>
                <c:pt idx="2172">
                  <c:v>2100.9859999999999</c:v>
                </c:pt>
                <c:pt idx="2173">
                  <c:v>2101.953</c:v>
                </c:pt>
                <c:pt idx="2174">
                  <c:v>2102.92</c:v>
                </c:pt>
                <c:pt idx="2175">
                  <c:v>2103.886</c:v>
                </c:pt>
                <c:pt idx="2176">
                  <c:v>2104.8530000000001</c:v>
                </c:pt>
                <c:pt idx="2177">
                  <c:v>2105.8200000000002</c:v>
                </c:pt>
                <c:pt idx="2178">
                  <c:v>2106.7860000000001</c:v>
                </c:pt>
                <c:pt idx="2179">
                  <c:v>2107.7530000000002</c:v>
                </c:pt>
                <c:pt idx="2180">
                  <c:v>2108.7199999999998</c:v>
                </c:pt>
                <c:pt idx="2181">
                  <c:v>2109.6869999999999</c:v>
                </c:pt>
                <c:pt idx="2182">
                  <c:v>2110.6529999999998</c:v>
                </c:pt>
                <c:pt idx="2183">
                  <c:v>2111.62</c:v>
                </c:pt>
                <c:pt idx="2184">
                  <c:v>2112.587</c:v>
                </c:pt>
                <c:pt idx="2185">
                  <c:v>2113.5529999999999</c:v>
                </c:pt>
                <c:pt idx="2186">
                  <c:v>2114.52</c:v>
                </c:pt>
                <c:pt idx="2187">
                  <c:v>2115.4870000000001</c:v>
                </c:pt>
                <c:pt idx="2188">
                  <c:v>2116.453</c:v>
                </c:pt>
                <c:pt idx="2189">
                  <c:v>2117.42</c:v>
                </c:pt>
                <c:pt idx="2190">
                  <c:v>2118.3870000000002</c:v>
                </c:pt>
                <c:pt idx="2191">
                  <c:v>2119.3539999999998</c:v>
                </c:pt>
                <c:pt idx="2192">
                  <c:v>2120.3200000000002</c:v>
                </c:pt>
                <c:pt idx="2193">
                  <c:v>2121.2869999999998</c:v>
                </c:pt>
                <c:pt idx="2194">
                  <c:v>2122.2539999999999</c:v>
                </c:pt>
                <c:pt idx="2195">
                  <c:v>2123.2199999999998</c:v>
                </c:pt>
                <c:pt idx="2196">
                  <c:v>2124.1869999999999</c:v>
                </c:pt>
                <c:pt idx="2197">
                  <c:v>2125.154</c:v>
                </c:pt>
                <c:pt idx="2198">
                  <c:v>2126.12</c:v>
                </c:pt>
                <c:pt idx="2199">
                  <c:v>2127.087</c:v>
                </c:pt>
                <c:pt idx="2200">
                  <c:v>2128.0540000000001</c:v>
                </c:pt>
                <c:pt idx="2201">
                  <c:v>2129.0210000000002</c:v>
                </c:pt>
                <c:pt idx="2202">
                  <c:v>2129.9870000000001</c:v>
                </c:pt>
                <c:pt idx="2203">
                  <c:v>2130.9540000000002</c:v>
                </c:pt>
                <c:pt idx="2204">
                  <c:v>2131.9209999999998</c:v>
                </c:pt>
                <c:pt idx="2205">
                  <c:v>2132.8870000000002</c:v>
                </c:pt>
                <c:pt idx="2206">
                  <c:v>2133.8539999999998</c:v>
                </c:pt>
                <c:pt idx="2207">
                  <c:v>2134.8209999999999</c:v>
                </c:pt>
                <c:pt idx="2208">
                  <c:v>2135.7869999999998</c:v>
                </c:pt>
                <c:pt idx="2209">
                  <c:v>2136.7539999999999</c:v>
                </c:pt>
                <c:pt idx="2210">
                  <c:v>2137.721</c:v>
                </c:pt>
                <c:pt idx="2211">
                  <c:v>2138.6880000000001</c:v>
                </c:pt>
                <c:pt idx="2212">
                  <c:v>2139.654</c:v>
                </c:pt>
                <c:pt idx="2213">
                  <c:v>2140.6210000000001</c:v>
                </c:pt>
                <c:pt idx="2214">
                  <c:v>2141.5880000000002</c:v>
                </c:pt>
                <c:pt idx="2215">
                  <c:v>2142.5540000000001</c:v>
                </c:pt>
                <c:pt idx="2216">
                  <c:v>2143.5210000000002</c:v>
                </c:pt>
                <c:pt idx="2217">
                  <c:v>2144.4879999999998</c:v>
                </c:pt>
                <c:pt idx="2218">
                  <c:v>2145.4540000000002</c:v>
                </c:pt>
                <c:pt idx="2219">
                  <c:v>2146.4209999999998</c:v>
                </c:pt>
                <c:pt idx="2220">
                  <c:v>2147.3879999999999</c:v>
                </c:pt>
                <c:pt idx="2221">
                  <c:v>2148.355</c:v>
                </c:pt>
                <c:pt idx="2222">
                  <c:v>2149.3209999999999</c:v>
                </c:pt>
                <c:pt idx="2223">
                  <c:v>2150.288</c:v>
                </c:pt>
                <c:pt idx="2224">
                  <c:v>2151.2550000000001</c:v>
                </c:pt>
                <c:pt idx="2225">
                  <c:v>2152.221</c:v>
                </c:pt>
                <c:pt idx="2226">
                  <c:v>2153.1880000000001</c:v>
                </c:pt>
                <c:pt idx="2227">
                  <c:v>2154.1550000000002</c:v>
                </c:pt>
                <c:pt idx="2228">
                  <c:v>2155.1210000000001</c:v>
                </c:pt>
                <c:pt idx="2229">
                  <c:v>2156.0880000000002</c:v>
                </c:pt>
                <c:pt idx="2230">
                  <c:v>2157.0549999999998</c:v>
                </c:pt>
                <c:pt idx="2231">
                  <c:v>2158.0219999999999</c:v>
                </c:pt>
                <c:pt idx="2232">
                  <c:v>2158.9879999999998</c:v>
                </c:pt>
                <c:pt idx="2233">
                  <c:v>2159.9549999999999</c:v>
                </c:pt>
                <c:pt idx="2234">
                  <c:v>2160.922</c:v>
                </c:pt>
                <c:pt idx="2235">
                  <c:v>2161.8879999999999</c:v>
                </c:pt>
                <c:pt idx="2236">
                  <c:v>2162.855</c:v>
                </c:pt>
                <c:pt idx="2237">
                  <c:v>2163.8220000000001</c:v>
                </c:pt>
                <c:pt idx="2238">
                  <c:v>2164.788</c:v>
                </c:pt>
                <c:pt idx="2239">
                  <c:v>2165.7550000000001</c:v>
                </c:pt>
                <c:pt idx="2240">
                  <c:v>2166.7220000000002</c:v>
                </c:pt>
                <c:pt idx="2241">
                  <c:v>2167.6889999999999</c:v>
                </c:pt>
                <c:pt idx="2242">
                  <c:v>2168.6550000000002</c:v>
                </c:pt>
                <c:pt idx="2243">
                  <c:v>2169.6219999999998</c:v>
                </c:pt>
                <c:pt idx="2244">
                  <c:v>2170.5889999999999</c:v>
                </c:pt>
                <c:pt idx="2245">
                  <c:v>2171.5549999999998</c:v>
                </c:pt>
                <c:pt idx="2246">
                  <c:v>2172.5219999999999</c:v>
                </c:pt>
                <c:pt idx="2247">
                  <c:v>2173.489</c:v>
                </c:pt>
                <c:pt idx="2248">
                  <c:v>2174.4549999999999</c:v>
                </c:pt>
                <c:pt idx="2249">
                  <c:v>2175.422</c:v>
                </c:pt>
                <c:pt idx="2250">
                  <c:v>2176.3890000000001</c:v>
                </c:pt>
                <c:pt idx="2251">
                  <c:v>2177.3560000000002</c:v>
                </c:pt>
                <c:pt idx="2252">
                  <c:v>2178.3220000000001</c:v>
                </c:pt>
                <c:pt idx="2253">
                  <c:v>2179.2890000000002</c:v>
                </c:pt>
                <c:pt idx="2254">
                  <c:v>2180.2559999999999</c:v>
                </c:pt>
                <c:pt idx="2255">
                  <c:v>2181.2220000000002</c:v>
                </c:pt>
                <c:pt idx="2256">
                  <c:v>2182.1889999999999</c:v>
                </c:pt>
                <c:pt idx="2257">
                  <c:v>2183.1559999999999</c:v>
                </c:pt>
                <c:pt idx="2258">
                  <c:v>2184.1219999999998</c:v>
                </c:pt>
                <c:pt idx="2259">
                  <c:v>2185.0889999999999</c:v>
                </c:pt>
                <c:pt idx="2260">
                  <c:v>2186.056</c:v>
                </c:pt>
                <c:pt idx="2261">
                  <c:v>2187.0230000000001</c:v>
                </c:pt>
                <c:pt idx="2262">
                  <c:v>2187.989</c:v>
                </c:pt>
                <c:pt idx="2263">
                  <c:v>2188.9560000000001</c:v>
                </c:pt>
                <c:pt idx="2264">
                  <c:v>2189.9229999999998</c:v>
                </c:pt>
                <c:pt idx="2265">
                  <c:v>2190.8890000000001</c:v>
                </c:pt>
                <c:pt idx="2266">
                  <c:v>2191.8560000000002</c:v>
                </c:pt>
                <c:pt idx="2267">
                  <c:v>2192.8229999999999</c:v>
                </c:pt>
                <c:pt idx="2268">
                  <c:v>2193.7890000000002</c:v>
                </c:pt>
                <c:pt idx="2269">
                  <c:v>2194.7559999999999</c:v>
                </c:pt>
                <c:pt idx="2270">
                  <c:v>2195.723</c:v>
                </c:pt>
                <c:pt idx="2271">
                  <c:v>2196.69</c:v>
                </c:pt>
                <c:pt idx="2272">
                  <c:v>2197.6559999999999</c:v>
                </c:pt>
                <c:pt idx="2273">
                  <c:v>2198.623</c:v>
                </c:pt>
                <c:pt idx="2274">
                  <c:v>2199.59</c:v>
                </c:pt>
                <c:pt idx="2275">
                  <c:v>2200.556</c:v>
                </c:pt>
                <c:pt idx="2276">
                  <c:v>2201.5230000000001</c:v>
                </c:pt>
                <c:pt idx="2277">
                  <c:v>2202.4899999999998</c:v>
                </c:pt>
                <c:pt idx="2278">
                  <c:v>2203.4560000000001</c:v>
                </c:pt>
                <c:pt idx="2279">
                  <c:v>2204.4229999999998</c:v>
                </c:pt>
                <c:pt idx="2280">
                  <c:v>2205.39</c:v>
                </c:pt>
                <c:pt idx="2281">
                  <c:v>2206.357</c:v>
                </c:pt>
                <c:pt idx="2282">
                  <c:v>2207.3229999999999</c:v>
                </c:pt>
                <c:pt idx="2283">
                  <c:v>2208.29</c:v>
                </c:pt>
                <c:pt idx="2284">
                  <c:v>2209.2570000000001</c:v>
                </c:pt>
                <c:pt idx="2285">
                  <c:v>2210.223</c:v>
                </c:pt>
                <c:pt idx="2286">
                  <c:v>2211.19</c:v>
                </c:pt>
                <c:pt idx="2287">
                  <c:v>2212.1570000000002</c:v>
                </c:pt>
                <c:pt idx="2288">
                  <c:v>2213.123</c:v>
                </c:pt>
                <c:pt idx="2289">
                  <c:v>2214.09</c:v>
                </c:pt>
                <c:pt idx="2290">
                  <c:v>2215.0569999999998</c:v>
                </c:pt>
                <c:pt idx="2291">
                  <c:v>2216.0239999999999</c:v>
                </c:pt>
                <c:pt idx="2292">
                  <c:v>2216.9899999999998</c:v>
                </c:pt>
                <c:pt idx="2293">
                  <c:v>2217.9569999999999</c:v>
                </c:pt>
                <c:pt idx="2294">
                  <c:v>2218.924</c:v>
                </c:pt>
                <c:pt idx="2295">
                  <c:v>2219.89</c:v>
                </c:pt>
                <c:pt idx="2296">
                  <c:v>2220.857</c:v>
                </c:pt>
                <c:pt idx="2297">
                  <c:v>2221.8240000000001</c:v>
                </c:pt>
                <c:pt idx="2298">
                  <c:v>2222.79</c:v>
                </c:pt>
                <c:pt idx="2299">
                  <c:v>2223.7570000000001</c:v>
                </c:pt>
                <c:pt idx="2300">
                  <c:v>2224.7240000000002</c:v>
                </c:pt>
                <c:pt idx="2301">
                  <c:v>2225.6909999999998</c:v>
                </c:pt>
                <c:pt idx="2302">
                  <c:v>2226.6570000000002</c:v>
                </c:pt>
                <c:pt idx="2303">
                  <c:v>2227.6239999999998</c:v>
                </c:pt>
                <c:pt idx="2304">
                  <c:v>2228.5909999999999</c:v>
                </c:pt>
                <c:pt idx="2305">
                  <c:v>2229.5569999999998</c:v>
                </c:pt>
                <c:pt idx="2306">
                  <c:v>2230.5239999999999</c:v>
                </c:pt>
                <c:pt idx="2307">
                  <c:v>2231.491</c:v>
                </c:pt>
                <c:pt idx="2308">
                  <c:v>2232.4569999999999</c:v>
                </c:pt>
                <c:pt idx="2309">
                  <c:v>2233.424</c:v>
                </c:pt>
                <c:pt idx="2310">
                  <c:v>2234.3910000000001</c:v>
                </c:pt>
                <c:pt idx="2311">
                  <c:v>2235.3580000000002</c:v>
                </c:pt>
                <c:pt idx="2312">
                  <c:v>2236.3240000000001</c:v>
                </c:pt>
                <c:pt idx="2313">
                  <c:v>2237.2910000000002</c:v>
                </c:pt>
                <c:pt idx="2314">
                  <c:v>2238.2579999999998</c:v>
                </c:pt>
                <c:pt idx="2315">
                  <c:v>2239.2240000000002</c:v>
                </c:pt>
                <c:pt idx="2316">
                  <c:v>2240.1909999999998</c:v>
                </c:pt>
                <c:pt idx="2317">
                  <c:v>2241.1579999999999</c:v>
                </c:pt>
                <c:pt idx="2318">
                  <c:v>2242.1239999999998</c:v>
                </c:pt>
                <c:pt idx="2319">
                  <c:v>2243.0909999999999</c:v>
                </c:pt>
                <c:pt idx="2320">
                  <c:v>2244.058</c:v>
                </c:pt>
                <c:pt idx="2321">
                  <c:v>2245.0250000000001</c:v>
                </c:pt>
                <c:pt idx="2322">
                  <c:v>2245.991</c:v>
                </c:pt>
                <c:pt idx="2323">
                  <c:v>2246.9580000000001</c:v>
                </c:pt>
                <c:pt idx="2324">
                  <c:v>2247.9250000000002</c:v>
                </c:pt>
                <c:pt idx="2325">
                  <c:v>2248.8910000000001</c:v>
                </c:pt>
                <c:pt idx="2326">
                  <c:v>2249.8580000000002</c:v>
                </c:pt>
                <c:pt idx="2327">
                  <c:v>2250.8249999999998</c:v>
                </c:pt>
                <c:pt idx="2328">
                  <c:v>2251.7910000000002</c:v>
                </c:pt>
                <c:pt idx="2329">
                  <c:v>2252.7579999999998</c:v>
                </c:pt>
                <c:pt idx="2330">
                  <c:v>2253.7249999999999</c:v>
                </c:pt>
                <c:pt idx="2331">
                  <c:v>2254.692</c:v>
                </c:pt>
                <c:pt idx="2332">
                  <c:v>2255.6579999999999</c:v>
                </c:pt>
                <c:pt idx="2333">
                  <c:v>2256.625</c:v>
                </c:pt>
                <c:pt idx="2334">
                  <c:v>2257.5920000000001</c:v>
                </c:pt>
                <c:pt idx="2335">
                  <c:v>2258.558</c:v>
                </c:pt>
                <c:pt idx="2336">
                  <c:v>2259.5250000000001</c:v>
                </c:pt>
                <c:pt idx="2337">
                  <c:v>2260.4920000000002</c:v>
                </c:pt>
                <c:pt idx="2338">
                  <c:v>2261.4580000000001</c:v>
                </c:pt>
                <c:pt idx="2339">
                  <c:v>2262.4250000000002</c:v>
                </c:pt>
                <c:pt idx="2340">
                  <c:v>2263.3919999999998</c:v>
                </c:pt>
                <c:pt idx="2341">
                  <c:v>2264.3589999999999</c:v>
                </c:pt>
                <c:pt idx="2342">
                  <c:v>2265.3249999999998</c:v>
                </c:pt>
                <c:pt idx="2343">
                  <c:v>2266.2919999999999</c:v>
                </c:pt>
                <c:pt idx="2344">
                  <c:v>2267.259</c:v>
                </c:pt>
                <c:pt idx="2345">
                  <c:v>2268.2249999999999</c:v>
                </c:pt>
                <c:pt idx="2346">
                  <c:v>2269.192</c:v>
                </c:pt>
                <c:pt idx="2347">
                  <c:v>2270.1590000000001</c:v>
                </c:pt>
                <c:pt idx="2348">
                  <c:v>2271.125</c:v>
                </c:pt>
                <c:pt idx="2349">
                  <c:v>2272.0920000000001</c:v>
                </c:pt>
                <c:pt idx="2350">
                  <c:v>2273.0590000000002</c:v>
                </c:pt>
                <c:pt idx="2351">
                  <c:v>2274.0259999999998</c:v>
                </c:pt>
                <c:pt idx="2352">
                  <c:v>2274.9920000000002</c:v>
                </c:pt>
                <c:pt idx="2353">
                  <c:v>2275.9589999999998</c:v>
                </c:pt>
                <c:pt idx="2354">
                  <c:v>2276.9259999999999</c:v>
                </c:pt>
                <c:pt idx="2355">
                  <c:v>2277.8919999999998</c:v>
                </c:pt>
                <c:pt idx="2356">
                  <c:v>2278.8589999999999</c:v>
                </c:pt>
                <c:pt idx="2357">
                  <c:v>2279.826</c:v>
                </c:pt>
                <c:pt idx="2358">
                  <c:v>2280.7919999999999</c:v>
                </c:pt>
                <c:pt idx="2359">
                  <c:v>2281.759</c:v>
                </c:pt>
                <c:pt idx="2360">
                  <c:v>2282.7260000000001</c:v>
                </c:pt>
                <c:pt idx="2361">
                  <c:v>2283.6930000000002</c:v>
                </c:pt>
                <c:pt idx="2362">
                  <c:v>2284.6590000000001</c:v>
                </c:pt>
                <c:pt idx="2363">
                  <c:v>2285.6260000000002</c:v>
                </c:pt>
                <c:pt idx="2364">
                  <c:v>2286.5929999999998</c:v>
                </c:pt>
                <c:pt idx="2365">
                  <c:v>2287.5590000000002</c:v>
                </c:pt>
                <c:pt idx="2366">
                  <c:v>2288.5259999999998</c:v>
                </c:pt>
                <c:pt idx="2367">
                  <c:v>2289.4929999999999</c:v>
                </c:pt>
                <c:pt idx="2368">
                  <c:v>2290.4589999999998</c:v>
                </c:pt>
                <c:pt idx="2369">
                  <c:v>2291.4259999999999</c:v>
                </c:pt>
                <c:pt idx="2370">
                  <c:v>2292.393</c:v>
                </c:pt>
                <c:pt idx="2371">
                  <c:v>2293.36</c:v>
                </c:pt>
                <c:pt idx="2372">
                  <c:v>2294.326</c:v>
                </c:pt>
                <c:pt idx="2373">
                  <c:v>2295.2930000000001</c:v>
                </c:pt>
                <c:pt idx="2374">
                  <c:v>2296.2600000000002</c:v>
                </c:pt>
                <c:pt idx="2375">
                  <c:v>2297.2260000000001</c:v>
                </c:pt>
                <c:pt idx="2376">
                  <c:v>2298.1930000000002</c:v>
                </c:pt>
                <c:pt idx="2377">
                  <c:v>2299.16</c:v>
                </c:pt>
                <c:pt idx="2378">
                  <c:v>2300.1260000000002</c:v>
                </c:pt>
                <c:pt idx="2379">
                  <c:v>2301.0929999999998</c:v>
                </c:pt>
                <c:pt idx="2380">
                  <c:v>2302.06</c:v>
                </c:pt>
                <c:pt idx="2381">
                  <c:v>2303.027</c:v>
                </c:pt>
                <c:pt idx="2382">
                  <c:v>2303.9929999999999</c:v>
                </c:pt>
                <c:pt idx="2383">
                  <c:v>2304.96</c:v>
                </c:pt>
                <c:pt idx="2384">
                  <c:v>2305.9270000000001</c:v>
                </c:pt>
                <c:pt idx="2385">
                  <c:v>2306.893</c:v>
                </c:pt>
                <c:pt idx="2386">
                  <c:v>2307.86</c:v>
                </c:pt>
                <c:pt idx="2387">
                  <c:v>2308.8270000000002</c:v>
                </c:pt>
                <c:pt idx="2388">
                  <c:v>2309.7930000000001</c:v>
                </c:pt>
                <c:pt idx="2389">
                  <c:v>2310.7600000000002</c:v>
                </c:pt>
                <c:pt idx="2390">
                  <c:v>2311.7269999999999</c:v>
                </c:pt>
                <c:pt idx="2391">
                  <c:v>2312.694</c:v>
                </c:pt>
                <c:pt idx="2392">
                  <c:v>2313.66</c:v>
                </c:pt>
                <c:pt idx="2393">
                  <c:v>2314.627</c:v>
                </c:pt>
                <c:pt idx="2394">
                  <c:v>2315.5940000000001</c:v>
                </c:pt>
                <c:pt idx="2395">
                  <c:v>2316.56</c:v>
                </c:pt>
                <c:pt idx="2396">
                  <c:v>2317.527</c:v>
                </c:pt>
                <c:pt idx="2397">
                  <c:v>2318.4940000000001</c:v>
                </c:pt>
                <c:pt idx="2398">
                  <c:v>2319.46</c:v>
                </c:pt>
                <c:pt idx="2399">
                  <c:v>2320.4270000000001</c:v>
                </c:pt>
                <c:pt idx="2400">
                  <c:v>2321.3939999999998</c:v>
                </c:pt>
                <c:pt idx="2401">
                  <c:v>2322.3609999999999</c:v>
                </c:pt>
                <c:pt idx="2402">
                  <c:v>2323.3270000000002</c:v>
                </c:pt>
                <c:pt idx="2403">
                  <c:v>2324.2939999999999</c:v>
                </c:pt>
                <c:pt idx="2404">
                  <c:v>2325.261</c:v>
                </c:pt>
                <c:pt idx="2405">
                  <c:v>2326.2269999999999</c:v>
                </c:pt>
                <c:pt idx="2406">
                  <c:v>2327.194</c:v>
                </c:pt>
                <c:pt idx="2407">
                  <c:v>2328.1610000000001</c:v>
                </c:pt>
                <c:pt idx="2408">
                  <c:v>2329.127</c:v>
                </c:pt>
                <c:pt idx="2409">
                  <c:v>2330.0940000000001</c:v>
                </c:pt>
                <c:pt idx="2410">
                  <c:v>2331.0610000000001</c:v>
                </c:pt>
                <c:pt idx="2411">
                  <c:v>2332.0279999999998</c:v>
                </c:pt>
                <c:pt idx="2412">
                  <c:v>2332.9940000000001</c:v>
                </c:pt>
                <c:pt idx="2413">
                  <c:v>2333.9609999999998</c:v>
                </c:pt>
                <c:pt idx="2414">
                  <c:v>2334.9279999999999</c:v>
                </c:pt>
                <c:pt idx="2415">
                  <c:v>2335.8939999999998</c:v>
                </c:pt>
                <c:pt idx="2416">
                  <c:v>2336.8609999999999</c:v>
                </c:pt>
                <c:pt idx="2417">
                  <c:v>2337.828</c:v>
                </c:pt>
                <c:pt idx="2418">
                  <c:v>2338.7939999999999</c:v>
                </c:pt>
                <c:pt idx="2419">
                  <c:v>2339.761</c:v>
                </c:pt>
                <c:pt idx="2420">
                  <c:v>2340.7280000000001</c:v>
                </c:pt>
                <c:pt idx="2421">
                  <c:v>2341.6950000000002</c:v>
                </c:pt>
                <c:pt idx="2422">
                  <c:v>2342.6610000000001</c:v>
                </c:pt>
                <c:pt idx="2423">
                  <c:v>2343.6280000000002</c:v>
                </c:pt>
                <c:pt idx="2424">
                  <c:v>2344.5949999999998</c:v>
                </c:pt>
                <c:pt idx="2425">
                  <c:v>2345.5610000000001</c:v>
                </c:pt>
                <c:pt idx="2426">
                  <c:v>2346.5279999999998</c:v>
                </c:pt>
                <c:pt idx="2427">
                  <c:v>2347.4949999999999</c:v>
                </c:pt>
                <c:pt idx="2428">
                  <c:v>2348.4609999999998</c:v>
                </c:pt>
                <c:pt idx="2429">
                  <c:v>2349.4279999999999</c:v>
                </c:pt>
                <c:pt idx="2430">
                  <c:v>2350.395</c:v>
                </c:pt>
                <c:pt idx="2431">
                  <c:v>2351.3620000000001</c:v>
                </c:pt>
                <c:pt idx="2432">
                  <c:v>2352.328</c:v>
                </c:pt>
                <c:pt idx="2433">
                  <c:v>2353.2950000000001</c:v>
                </c:pt>
                <c:pt idx="2434">
                  <c:v>2354.2620000000002</c:v>
                </c:pt>
                <c:pt idx="2435">
                  <c:v>2355.2280000000001</c:v>
                </c:pt>
                <c:pt idx="2436">
                  <c:v>2356.1950000000002</c:v>
                </c:pt>
                <c:pt idx="2437">
                  <c:v>2357.1619999999998</c:v>
                </c:pt>
                <c:pt idx="2438">
                  <c:v>2358.1280000000002</c:v>
                </c:pt>
                <c:pt idx="2439">
                  <c:v>2359.0949999999998</c:v>
                </c:pt>
                <c:pt idx="2440">
                  <c:v>2360.0619999999999</c:v>
                </c:pt>
                <c:pt idx="2441">
                  <c:v>2361.029</c:v>
                </c:pt>
                <c:pt idx="2442">
                  <c:v>2361.9949999999999</c:v>
                </c:pt>
                <c:pt idx="2443">
                  <c:v>2362.962</c:v>
                </c:pt>
                <c:pt idx="2444">
                  <c:v>2363.9290000000001</c:v>
                </c:pt>
                <c:pt idx="2445">
                  <c:v>2364.895</c:v>
                </c:pt>
                <c:pt idx="2446">
                  <c:v>2365.8620000000001</c:v>
                </c:pt>
                <c:pt idx="2447">
                  <c:v>2366.8290000000002</c:v>
                </c:pt>
                <c:pt idx="2448">
                  <c:v>2367.7950000000001</c:v>
                </c:pt>
                <c:pt idx="2449">
                  <c:v>2368.7620000000002</c:v>
                </c:pt>
                <c:pt idx="2450">
                  <c:v>2369.7289999999998</c:v>
                </c:pt>
                <c:pt idx="2451">
                  <c:v>2370.6959999999999</c:v>
                </c:pt>
                <c:pt idx="2452">
                  <c:v>2371.6619999999998</c:v>
                </c:pt>
                <c:pt idx="2453">
                  <c:v>2372.6289999999999</c:v>
                </c:pt>
                <c:pt idx="2454">
                  <c:v>2373.596</c:v>
                </c:pt>
                <c:pt idx="2455">
                  <c:v>2374.5619999999999</c:v>
                </c:pt>
                <c:pt idx="2456">
                  <c:v>2375.529</c:v>
                </c:pt>
                <c:pt idx="2457">
                  <c:v>2376.4960000000001</c:v>
                </c:pt>
                <c:pt idx="2458">
                  <c:v>2377.462</c:v>
                </c:pt>
                <c:pt idx="2459">
                  <c:v>2378.4290000000001</c:v>
                </c:pt>
                <c:pt idx="2460">
                  <c:v>2379.3960000000002</c:v>
                </c:pt>
                <c:pt idx="2461">
                  <c:v>2380.3629999999998</c:v>
                </c:pt>
                <c:pt idx="2462">
                  <c:v>2381.3290000000002</c:v>
                </c:pt>
                <c:pt idx="2463">
                  <c:v>2382.2959999999998</c:v>
                </c:pt>
                <c:pt idx="2464">
                  <c:v>2383.2629999999999</c:v>
                </c:pt>
                <c:pt idx="2465">
                  <c:v>2384.2289999999998</c:v>
                </c:pt>
                <c:pt idx="2466">
                  <c:v>2385.1959999999999</c:v>
                </c:pt>
                <c:pt idx="2467">
                  <c:v>2386.163</c:v>
                </c:pt>
                <c:pt idx="2468">
                  <c:v>2387.1289999999999</c:v>
                </c:pt>
                <c:pt idx="2469">
                  <c:v>2388.096</c:v>
                </c:pt>
                <c:pt idx="2470">
                  <c:v>2389.0630000000001</c:v>
                </c:pt>
                <c:pt idx="2471">
                  <c:v>2390.0300000000002</c:v>
                </c:pt>
                <c:pt idx="2472">
                  <c:v>2390.9960000000001</c:v>
                </c:pt>
                <c:pt idx="2473">
                  <c:v>2391.9630000000002</c:v>
                </c:pt>
                <c:pt idx="2474">
                  <c:v>2392.9299999999998</c:v>
                </c:pt>
                <c:pt idx="2475">
                  <c:v>2393.8960000000002</c:v>
                </c:pt>
                <c:pt idx="2476">
                  <c:v>2394.8629999999998</c:v>
                </c:pt>
                <c:pt idx="2477">
                  <c:v>2395.83</c:v>
                </c:pt>
                <c:pt idx="2478">
                  <c:v>2396.7959999999998</c:v>
                </c:pt>
                <c:pt idx="2479">
                  <c:v>2397.7629999999999</c:v>
                </c:pt>
                <c:pt idx="2480">
                  <c:v>2398.73</c:v>
                </c:pt>
                <c:pt idx="2481">
                  <c:v>2399.6970000000001</c:v>
                </c:pt>
                <c:pt idx="2482">
                  <c:v>2400.663</c:v>
                </c:pt>
                <c:pt idx="2483">
                  <c:v>2401.63</c:v>
                </c:pt>
                <c:pt idx="2484">
                  <c:v>2402.5970000000002</c:v>
                </c:pt>
                <c:pt idx="2485">
                  <c:v>2403.5630000000001</c:v>
                </c:pt>
                <c:pt idx="2486">
                  <c:v>2404.5300000000002</c:v>
                </c:pt>
                <c:pt idx="2487">
                  <c:v>2405.4969999999998</c:v>
                </c:pt>
                <c:pt idx="2488">
                  <c:v>2406.4630000000002</c:v>
                </c:pt>
                <c:pt idx="2489">
                  <c:v>2407.4299999999998</c:v>
                </c:pt>
                <c:pt idx="2490">
                  <c:v>2408.3969999999999</c:v>
                </c:pt>
                <c:pt idx="2491">
                  <c:v>2409.364</c:v>
                </c:pt>
                <c:pt idx="2492">
                  <c:v>2410.33</c:v>
                </c:pt>
                <c:pt idx="2493">
                  <c:v>2411.297</c:v>
                </c:pt>
                <c:pt idx="2494">
                  <c:v>2412.2640000000001</c:v>
                </c:pt>
                <c:pt idx="2495">
                  <c:v>2413.23</c:v>
                </c:pt>
                <c:pt idx="2496">
                  <c:v>2414.1970000000001</c:v>
                </c:pt>
                <c:pt idx="2497">
                  <c:v>2415.1640000000002</c:v>
                </c:pt>
                <c:pt idx="2498">
                  <c:v>2416.13</c:v>
                </c:pt>
                <c:pt idx="2499">
                  <c:v>2417.0970000000002</c:v>
                </c:pt>
                <c:pt idx="2500">
                  <c:v>2418.0639999999999</c:v>
                </c:pt>
                <c:pt idx="2501">
                  <c:v>2419.0309999999999</c:v>
                </c:pt>
                <c:pt idx="2502">
                  <c:v>2419.9969999999998</c:v>
                </c:pt>
                <c:pt idx="2503">
                  <c:v>2420.9639999999999</c:v>
                </c:pt>
                <c:pt idx="2504">
                  <c:v>2421.931</c:v>
                </c:pt>
                <c:pt idx="2505">
                  <c:v>2422.8969999999999</c:v>
                </c:pt>
                <c:pt idx="2506">
                  <c:v>2423.864</c:v>
                </c:pt>
                <c:pt idx="2507">
                  <c:v>2424.8310000000001</c:v>
                </c:pt>
                <c:pt idx="2508">
                  <c:v>2425.797</c:v>
                </c:pt>
                <c:pt idx="2509">
                  <c:v>2426.7640000000001</c:v>
                </c:pt>
                <c:pt idx="2510">
                  <c:v>2427.7310000000002</c:v>
                </c:pt>
                <c:pt idx="2511">
                  <c:v>2428.6979999999999</c:v>
                </c:pt>
                <c:pt idx="2512">
                  <c:v>2429.6640000000002</c:v>
                </c:pt>
                <c:pt idx="2513">
                  <c:v>2430.6309999999999</c:v>
                </c:pt>
                <c:pt idx="2514">
                  <c:v>2431.598</c:v>
                </c:pt>
                <c:pt idx="2515">
                  <c:v>2432.5639999999999</c:v>
                </c:pt>
                <c:pt idx="2516">
                  <c:v>2433.5309999999999</c:v>
                </c:pt>
                <c:pt idx="2517">
                  <c:v>2434.498</c:v>
                </c:pt>
                <c:pt idx="2518">
                  <c:v>2435.4639999999999</c:v>
                </c:pt>
                <c:pt idx="2519">
                  <c:v>2436.431</c:v>
                </c:pt>
                <c:pt idx="2520">
                  <c:v>2437.3980000000001</c:v>
                </c:pt>
                <c:pt idx="2521">
                  <c:v>2438.3649999999998</c:v>
                </c:pt>
                <c:pt idx="2522">
                  <c:v>2439.3310000000001</c:v>
                </c:pt>
                <c:pt idx="2523">
                  <c:v>2440.2979999999998</c:v>
                </c:pt>
                <c:pt idx="2524">
                  <c:v>2441.2649999999999</c:v>
                </c:pt>
                <c:pt idx="2525">
                  <c:v>2442.2310000000002</c:v>
                </c:pt>
                <c:pt idx="2526">
                  <c:v>2443.1979999999999</c:v>
                </c:pt>
                <c:pt idx="2527">
                  <c:v>2444.165</c:v>
                </c:pt>
                <c:pt idx="2528">
                  <c:v>2445.1309999999999</c:v>
                </c:pt>
                <c:pt idx="2529">
                  <c:v>2446.098</c:v>
                </c:pt>
                <c:pt idx="2530">
                  <c:v>2447.0650000000001</c:v>
                </c:pt>
                <c:pt idx="2531">
                  <c:v>2448.0320000000002</c:v>
                </c:pt>
                <c:pt idx="2532">
                  <c:v>2448.998</c:v>
                </c:pt>
                <c:pt idx="2533">
                  <c:v>2449.9650000000001</c:v>
                </c:pt>
                <c:pt idx="2534">
                  <c:v>2450.9319999999998</c:v>
                </c:pt>
                <c:pt idx="2535">
                  <c:v>2451.8980000000001</c:v>
                </c:pt>
                <c:pt idx="2536">
                  <c:v>2452.8649999999998</c:v>
                </c:pt>
                <c:pt idx="2537">
                  <c:v>2453.8319999999999</c:v>
                </c:pt>
                <c:pt idx="2538">
                  <c:v>2454.7979999999998</c:v>
                </c:pt>
                <c:pt idx="2539">
                  <c:v>2455.7649999999999</c:v>
                </c:pt>
                <c:pt idx="2540">
                  <c:v>2456.732</c:v>
                </c:pt>
                <c:pt idx="2541">
                  <c:v>2457.6990000000001</c:v>
                </c:pt>
                <c:pt idx="2542">
                  <c:v>2458.665</c:v>
                </c:pt>
                <c:pt idx="2543">
                  <c:v>2459.6320000000001</c:v>
                </c:pt>
                <c:pt idx="2544">
                  <c:v>2460.5990000000002</c:v>
                </c:pt>
                <c:pt idx="2545">
                  <c:v>2461.5650000000001</c:v>
                </c:pt>
                <c:pt idx="2546">
                  <c:v>2462.5320000000002</c:v>
                </c:pt>
                <c:pt idx="2547">
                  <c:v>2463.4989999999998</c:v>
                </c:pt>
                <c:pt idx="2548">
                  <c:v>2464.4650000000001</c:v>
                </c:pt>
                <c:pt idx="2549">
                  <c:v>2465.4319999999998</c:v>
                </c:pt>
                <c:pt idx="2550">
                  <c:v>2466.3989999999999</c:v>
                </c:pt>
                <c:pt idx="2551">
                  <c:v>2467.366</c:v>
                </c:pt>
                <c:pt idx="2552">
                  <c:v>2468.3319999999999</c:v>
                </c:pt>
                <c:pt idx="2553">
                  <c:v>2469.299</c:v>
                </c:pt>
                <c:pt idx="2554">
                  <c:v>2470.2660000000001</c:v>
                </c:pt>
                <c:pt idx="2555">
                  <c:v>2471.232</c:v>
                </c:pt>
                <c:pt idx="2556">
                  <c:v>2472.1990000000001</c:v>
                </c:pt>
                <c:pt idx="2557">
                  <c:v>2473.1660000000002</c:v>
                </c:pt>
                <c:pt idx="2558">
                  <c:v>2474.1320000000001</c:v>
                </c:pt>
                <c:pt idx="2559">
                  <c:v>2475.0990000000002</c:v>
                </c:pt>
                <c:pt idx="2560">
                  <c:v>2476.0659999999998</c:v>
                </c:pt>
                <c:pt idx="2561">
                  <c:v>2477.0329999999999</c:v>
                </c:pt>
                <c:pt idx="2562">
                  <c:v>2477.9989999999998</c:v>
                </c:pt>
                <c:pt idx="2563">
                  <c:v>2478.9659999999999</c:v>
                </c:pt>
                <c:pt idx="2564">
                  <c:v>2479.933</c:v>
                </c:pt>
                <c:pt idx="2565">
                  <c:v>2480.8989999999999</c:v>
                </c:pt>
                <c:pt idx="2566">
                  <c:v>2481.866</c:v>
                </c:pt>
                <c:pt idx="2567">
                  <c:v>2482.8330000000001</c:v>
                </c:pt>
                <c:pt idx="2568">
                  <c:v>2483.799</c:v>
                </c:pt>
                <c:pt idx="2569">
                  <c:v>2484.7660000000001</c:v>
                </c:pt>
                <c:pt idx="2570">
                  <c:v>2485.7330000000002</c:v>
                </c:pt>
                <c:pt idx="2571">
                  <c:v>2486.6999999999998</c:v>
                </c:pt>
                <c:pt idx="2572">
                  <c:v>2487.6660000000002</c:v>
                </c:pt>
                <c:pt idx="2573">
                  <c:v>2488.6329999999998</c:v>
                </c:pt>
                <c:pt idx="2574">
                  <c:v>2489.6</c:v>
                </c:pt>
                <c:pt idx="2575">
                  <c:v>2490.5659999999998</c:v>
                </c:pt>
                <c:pt idx="2576">
                  <c:v>2491.5329999999999</c:v>
                </c:pt>
                <c:pt idx="2577">
                  <c:v>2492.5</c:v>
                </c:pt>
                <c:pt idx="2578">
                  <c:v>2493.4659999999999</c:v>
                </c:pt>
                <c:pt idx="2579">
                  <c:v>2494.433</c:v>
                </c:pt>
                <c:pt idx="2580">
                  <c:v>2495.4</c:v>
                </c:pt>
                <c:pt idx="2581">
                  <c:v>2496.3670000000002</c:v>
                </c:pt>
                <c:pt idx="2582">
                  <c:v>2497.3330000000001</c:v>
                </c:pt>
                <c:pt idx="2583">
                  <c:v>2498.3000000000002</c:v>
                </c:pt>
                <c:pt idx="2584">
                  <c:v>2499.2669999999998</c:v>
                </c:pt>
                <c:pt idx="2585">
                  <c:v>2500.2330000000002</c:v>
                </c:pt>
                <c:pt idx="2586">
                  <c:v>2501.1999999999998</c:v>
                </c:pt>
                <c:pt idx="2587">
                  <c:v>2502.1669999999999</c:v>
                </c:pt>
                <c:pt idx="2588">
                  <c:v>2503.1329999999998</c:v>
                </c:pt>
                <c:pt idx="2589">
                  <c:v>2504.1</c:v>
                </c:pt>
                <c:pt idx="2590">
                  <c:v>2505.067</c:v>
                </c:pt>
                <c:pt idx="2591">
                  <c:v>2506.0340000000001</c:v>
                </c:pt>
                <c:pt idx="2592">
                  <c:v>2507</c:v>
                </c:pt>
                <c:pt idx="2593">
                  <c:v>2507.9670000000001</c:v>
                </c:pt>
                <c:pt idx="2594">
                  <c:v>2508.9340000000002</c:v>
                </c:pt>
                <c:pt idx="2595">
                  <c:v>2509.9</c:v>
                </c:pt>
                <c:pt idx="2596">
                  <c:v>2510.8670000000002</c:v>
                </c:pt>
                <c:pt idx="2597">
                  <c:v>2511.8339999999998</c:v>
                </c:pt>
                <c:pt idx="2598">
                  <c:v>2512.8000000000002</c:v>
                </c:pt>
                <c:pt idx="2599">
                  <c:v>2513.7669999999998</c:v>
                </c:pt>
                <c:pt idx="2600">
                  <c:v>2514.7339999999999</c:v>
                </c:pt>
                <c:pt idx="2601">
                  <c:v>2515.701</c:v>
                </c:pt>
                <c:pt idx="2602">
                  <c:v>2516.6669999999999</c:v>
                </c:pt>
                <c:pt idx="2603">
                  <c:v>2517.634</c:v>
                </c:pt>
                <c:pt idx="2604">
                  <c:v>2518.6010000000001</c:v>
                </c:pt>
                <c:pt idx="2605">
                  <c:v>2519.567</c:v>
                </c:pt>
                <c:pt idx="2606">
                  <c:v>2520.5340000000001</c:v>
                </c:pt>
                <c:pt idx="2607">
                  <c:v>2521.5010000000002</c:v>
                </c:pt>
                <c:pt idx="2608">
                  <c:v>2522.4670000000001</c:v>
                </c:pt>
                <c:pt idx="2609">
                  <c:v>2523.4340000000002</c:v>
                </c:pt>
                <c:pt idx="2610">
                  <c:v>2524.4009999999998</c:v>
                </c:pt>
                <c:pt idx="2611">
                  <c:v>2525.3679999999999</c:v>
                </c:pt>
                <c:pt idx="2612">
                  <c:v>2526.3339999999998</c:v>
                </c:pt>
                <c:pt idx="2613">
                  <c:v>2527.3009999999999</c:v>
                </c:pt>
                <c:pt idx="2614">
                  <c:v>2528.268</c:v>
                </c:pt>
                <c:pt idx="2615">
                  <c:v>2529.2339999999999</c:v>
                </c:pt>
                <c:pt idx="2616">
                  <c:v>2530.201</c:v>
                </c:pt>
                <c:pt idx="2617">
                  <c:v>2531.1680000000001</c:v>
                </c:pt>
                <c:pt idx="2618">
                  <c:v>2532.134</c:v>
                </c:pt>
                <c:pt idx="2619">
                  <c:v>2533.1010000000001</c:v>
                </c:pt>
                <c:pt idx="2620">
                  <c:v>2534.0680000000002</c:v>
                </c:pt>
                <c:pt idx="2621">
                  <c:v>2535.0349999999999</c:v>
                </c:pt>
                <c:pt idx="2622">
                  <c:v>2536.0010000000002</c:v>
                </c:pt>
                <c:pt idx="2623">
                  <c:v>2536.9679999999998</c:v>
                </c:pt>
                <c:pt idx="2624">
                  <c:v>2537.9349999999999</c:v>
                </c:pt>
                <c:pt idx="2625">
                  <c:v>2538.9009999999998</c:v>
                </c:pt>
                <c:pt idx="2626">
                  <c:v>2539.8679999999999</c:v>
                </c:pt>
                <c:pt idx="2627">
                  <c:v>2540.835</c:v>
                </c:pt>
                <c:pt idx="2628">
                  <c:v>2541.8009999999999</c:v>
                </c:pt>
                <c:pt idx="2629">
                  <c:v>2542.768</c:v>
                </c:pt>
                <c:pt idx="2630">
                  <c:v>2543.7350000000001</c:v>
                </c:pt>
                <c:pt idx="2631">
                  <c:v>2544.7020000000002</c:v>
                </c:pt>
                <c:pt idx="2632">
                  <c:v>2545.6680000000001</c:v>
                </c:pt>
                <c:pt idx="2633">
                  <c:v>2546.6350000000002</c:v>
                </c:pt>
                <c:pt idx="2634">
                  <c:v>2547.6019999999999</c:v>
                </c:pt>
                <c:pt idx="2635">
                  <c:v>2548.5680000000002</c:v>
                </c:pt>
                <c:pt idx="2636">
                  <c:v>2549.5349999999999</c:v>
                </c:pt>
                <c:pt idx="2637">
                  <c:v>2550.502</c:v>
                </c:pt>
                <c:pt idx="2638">
                  <c:v>2551.4679999999998</c:v>
                </c:pt>
                <c:pt idx="2639">
                  <c:v>2552.4349999999999</c:v>
                </c:pt>
                <c:pt idx="2640">
                  <c:v>2553.402</c:v>
                </c:pt>
                <c:pt idx="2641">
                  <c:v>2554.3690000000001</c:v>
                </c:pt>
                <c:pt idx="2642">
                  <c:v>2555.335</c:v>
                </c:pt>
                <c:pt idx="2643">
                  <c:v>2556.3020000000001</c:v>
                </c:pt>
                <c:pt idx="2644">
                  <c:v>2557.2689999999998</c:v>
                </c:pt>
                <c:pt idx="2645">
                  <c:v>2558.2350000000001</c:v>
                </c:pt>
                <c:pt idx="2646">
                  <c:v>2559.2020000000002</c:v>
                </c:pt>
                <c:pt idx="2647">
                  <c:v>2560.1689999999999</c:v>
                </c:pt>
                <c:pt idx="2648">
                  <c:v>2561.1350000000002</c:v>
                </c:pt>
                <c:pt idx="2649">
                  <c:v>2562.1019999999999</c:v>
                </c:pt>
                <c:pt idx="2650">
                  <c:v>2563.069</c:v>
                </c:pt>
                <c:pt idx="2651">
                  <c:v>2564.0360000000001</c:v>
                </c:pt>
                <c:pt idx="2652">
                  <c:v>2565.002</c:v>
                </c:pt>
                <c:pt idx="2653">
                  <c:v>2565.9690000000001</c:v>
                </c:pt>
                <c:pt idx="2654">
                  <c:v>2566.9360000000001</c:v>
                </c:pt>
                <c:pt idx="2655">
                  <c:v>2567.902</c:v>
                </c:pt>
                <c:pt idx="2656">
                  <c:v>2568.8690000000001</c:v>
                </c:pt>
                <c:pt idx="2657">
                  <c:v>2569.8359999999998</c:v>
                </c:pt>
                <c:pt idx="2658">
                  <c:v>2570.8020000000001</c:v>
                </c:pt>
                <c:pt idx="2659">
                  <c:v>2571.7689999999998</c:v>
                </c:pt>
                <c:pt idx="2660">
                  <c:v>2572.7359999999999</c:v>
                </c:pt>
                <c:pt idx="2661">
                  <c:v>2573.703</c:v>
                </c:pt>
                <c:pt idx="2662">
                  <c:v>2574.6689999999999</c:v>
                </c:pt>
                <c:pt idx="2663">
                  <c:v>2575.636</c:v>
                </c:pt>
                <c:pt idx="2664">
                  <c:v>2576.6030000000001</c:v>
                </c:pt>
                <c:pt idx="2665">
                  <c:v>2577.569</c:v>
                </c:pt>
                <c:pt idx="2666">
                  <c:v>2578.5360000000001</c:v>
                </c:pt>
                <c:pt idx="2667">
                  <c:v>2579.5030000000002</c:v>
                </c:pt>
                <c:pt idx="2668">
                  <c:v>2580.4690000000001</c:v>
                </c:pt>
                <c:pt idx="2669">
                  <c:v>2581.4360000000001</c:v>
                </c:pt>
                <c:pt idx="2670">
                  <c:v>2582.4029999999998</c:v>
                </c:pt>
                <c:pt idx="2671">
                  <c:v>2583.37</c:v>
                </c:pt>
                <c:pt idx="2672">
                  <c:v>2584.3359999999998</c:v>
                </c:pt>
                <c:pt idx="2673">
                  <c:v>2585.3029999999999</c:v>
                </c:pt>
                <c:pt idx="2674">
                  <c:v>2586.27</c:v>
                </c:pt>
                <c:pt idx="2675">
                  <c:v>2587.2359999999999</c:v>
                </c:pt>
                <c:pt idx="2676">
                  <c:v>2588.203</c:v>
                </c:pt>
                <c:pt idx="2677">
                  <c:v>2589.17</c:v>
                </c:pt>
                <c:pt idx="2678">
                  <c:v>2590.136</c:v>
                </c:pt>
                <c:pt idx="2679">
                  <c:v>2591.1030000000001</c:v>
                </c:pt>
                <c:pt idx="2680">
                  <c:v>2592.0700000000002</c:v>
                </c:pt>
                <c:pt idx="2681">
                  <c:v>2593.0369999999998</c:v>
                </c:pt>
                <c:pt idx="2682">
                  <c:v>2594.0030000000002</c:v>
                </c:pt>
                <c:pt idx="2683">
                  <c:v>2594.9699999999998</c:v>
                </c:pt>
                <c:pt idx="2684">
                  <c:v>2595.9369999999999</c:v>
                </c:pt>
                <c:pt idx="2685">
                  <c:v>2596.9029999999998</c:v>
                </c:pt>
                <c:pt idx="2686">
                  <c:v>2597.87</c:v>
                </c:pt>
                <c:pt idx="2687">
                  <c:v>2598.837</c:v>
                </c:pt>
                <c:pt idx="2688">
                  <c:v>2599.8029999999999</c:v>
                </c:pt>
                <c:pt idx="2689">
                  <c:v>2600.77</c:v>
                </c:pt>
                <c:pt idx="2690">
                  <c:v>2601.7370000000001</c:v>
                </c:pt>
                <c:pt idx="2691">
                  <c:v>2602.7040000000002</c:v>
                </c:pt>
                <c:pt idx="2692">
                  <c:v>2603.67</c:v>
                </c:pt>
                <c:pt idx="2693">
                  <c:v>2604.6370000000002</c:v>
                </c:pt>
                <c:pt idx="2694">
                  <c:v>2605.6039999999998</c:v>
                </c:pt>
                <c:pt idx="2695">
                  <c:v>2606.5700000000002</c:v>
                </c:pt>
                <c:pt idx="2696">
                  <c:v>2607.5369999999998</c:v>
                </c:pt>
                <c:pt idx="2697">
                  <c:v>2608.5039999999999</c:v>
                </c:pt>
                <c:pt idx="2698">
                  <c:v>2609.4699999999998</c:v>
                </c:pt>
                <c:pt idx="2699">
                  <c:v>2610.4369999999999</c:v>
                </c:pt>
                <c:pt idx="2700">
                  <c:v>2611.404</c:v>
                </c:pt>
                <c:pt idx="2701">
                  <c:v>2612.3710000000001</c:v>
                </c:pt>
                <c:pt idx="2702">
                  <c:v>2613.337</c:v>
                </c:pt>
                <c:pt idx="2703">
                  <c:v>2614.3040000000001</c:v>
                </c:pt>
                <c:pt idx="2704">
                  <c:v>2615.2710000000002</c:v>
                </c:pt>
                <c:pt idx="2705">
                  <c:v>2616.2370000000001</c:v>
                </c:pt>
                <c:pt idx="2706">
                  <c:v>2617.2040000000002</c:v>
                </c:pt>
                <c:pt idx="2707">
                  <c:v>2618.1709999999998</c:v>
                </c:pt>
                <c:pt idx="2708">
                  <c:v>2619.1370000000002</c:v>
                </c:pt>
                <c:pt idx="2709">
                  <c:v>2620.1039999999998</c:v>
                </c:pt>
                <c:pt idx="2710">
                  <c:v>2621.0709999999999</c:v>
                </c:pt>
                <c:pt idx="2711">
                  <c:v>2622.038</c:v>
                </c:pt>
                <c:pt idx="2712">
                  <c:v>2623.0039999999999</c:v>
                </c:pt>
                <c:pt idx="2713">
                  <c:v>2623.971</c:v>
                </c:pt>
                <c:pt idx="2714">
                  <c:v>2624.9380000000001</c:v>
                </c:pt>
                <c:pt idx="2715">
                  <c:v>2625.904</c:v>
                </c:pt>
                <c:pt idx="2716">
                  <c:v>2626.8710000000001</c:v>
                </c:pt>
                <c:pt idx="2717">
                  <c:v>2627.8380000000002</c:v>
                </c:pt>
                <c:pt idx="2718">
                  <c:v>2628.8040000000001</c:v>
                </c:pt>
                <c:pt idx="2719">
                  <c:v>2629.7710000000002</c:v>
                </c:pt>
                <c:pt idx="2720">
                  <c:v>2630.7379999999998</c:v>
                </c:pt>
                <c:pt idx="2721">
                  <c:v>2631.7049999999999</c:v>
                </c:pt>
                <c:pt idx="2722">
                  <c:v>2632.6709999999998</c:v>
                </c:pt>
                <c:pt idx="2723">
                  <c:v>2633.6379999999999</c:v>
                </c:pt>
                <c:pt idx="2724">
                  <c:v>2634.605</c:v>
                </c:pt>
                <c:pt idx="2725">
                  <c:v>2635.5709999999999</c:v>
                </c:pt>
                <c:pt idx="2726">
                  <c:v>2636.538</c:v>
                </c:pt>
                <c:pt idx="2727">
                  <c:v>2637.5050000000001</c:v>
                </c:pt>
                <c:pt idx="2728">
                  <c:v>2638.471</c:v>
                </c:pt>
                <c:pt idx="2729">
                  <c:v>2639.4380000000001</c:v>
                </c:pt>
                <c:pt idx="2730">
                  <c:v>2640.4050000000002</c:v>
                </c:pt>
                <c:pt idx="2731">
                  <c:v>2641.3719999999998</c:v>
                </c:pt>
                <c:pt idx="2732">
                  <c:v>2642.3380000000002</c:v>
                </c:pt>
                <c:pt idx="2733">
                  <c:v>2643.3049999999998</c:v>
                </c:pt>
                <c:pt idx="2734">
                  <c:v>2644.2719999999999</c:v>
                </c:pt>
                <c:pt idx="2735">
                  <c:v>2645.2379999999998</c:v>
                </c:pt>
                <c:pt idx="2736">
                  <c:v>2646.2049999999999</c:v>
                </c:pt>
                <c:pt idx="2737">
                  <c:v>2647.172</c:v>
                </c:pt>
                <c:pt idx="2738">
                  <c:v>2648.1379999999999</c:v>
                </c:pt>
                <c:pt idx="2739">
                  <c:v>2649.105</c:v>
                </c:pt>
                <c:pt idx="2740">
                  <c:v>2650.0720000000001</c:v>
                </c:pt>
                <c:pt idx="2741">
                  <c:v>2651.0390000000002</c:v>
                </c:pt>
                <c:pt idx="2742">
                  <c:v>2652.0050000000001</c:v>
                </c:pt>
                <c:pt idx="2743">
                  <c:v>2652.9720000000002</c:v>
                </c:pt>
                <c:pt idx="2744">
                  <c:v>2653.9389999999999</c:v>
                </c:pt>
                <c:pt idx="2745">
                  <c:v>2654.9050000000002</c:v>
                </c:pt>
                <c:pt idx="2746">
                  <c:v>2655.8719999999998</c:v>
                </c:pt>
                <c:pt idx="2747">
                  <c:v>2656.8389999999999</c:v>
                </c:pt>
                <c:pt idx="2748">
                  <c:v>2657.8049999999998</c:v>
                </c:pt>
                <c:pt idx="2749">
                  <c:v>2658.7719999999999</c:v>
                </c:pt>
                <c:pt idx="2750">
                  <c:v>2659.739</c:v>
                </c:pt>
                <c:pt idx="2751">
                  <c:v>2660.7060000000001</c:v>
                </c:pt>
                <c:pt idx="2752">
                  <c:v>2661.672</c:v>
                </c:pt>
                <c:pt idx="2753">
                  <c:v>2662.6390000000001</c:v>
                </c:pt>
                <c:pt idx="2754">
                  <c:v>2663.6060000000002</c:v>
                </c:pt>
                <c:pt idx="2755">
                  <c:v>2664.5720000000001</c:v>
                </c:pt>
                <c:pt idx="2756">
                  <c:v>2665.5390000000002</c:v>
                </c:pt>
                <c:pt idx="2757">
                  <c:v>2666.5059999999999</c:v>
                </c:pt>
                <c:pt idx="2758">
                  <c:v>2667.4720000000002</c:v>
                </c:pt>
                <c:pt idx="2759">
                  <c:v>2668.4389999999999</c:v>
                </c:pt>
                <c:pt idx="2760">
                  <c:v>2669.4059999999999</c:v>
                </c:pt>
                <c:pt idx="2761">
                  <c:v>2670.373</c:v>
                </c:pt>
                <c:pt idx="2762">
                  <c:v>2671.3389999999999</c:v>
                </c:pt>
                <c:pt idx="2763">
                  <c:v>2672.306</c:v>
                </c:pt>
                <c:pt idx="2764">
                  <c:v>2673.2730000000001</c:v>
                </c:pt>
                <c:pt idx="2765">
                  <c:v>2674.239</c:v>
                </c:pt>
                <c:pt idx="2766">
                  <c:v>2675.2060000000001</c:v>
                </c:pt>
                <c:pt idx="2767">
                  <c:v>2676.1729999999998</c:v>
                </c:pt>
                <c:pt idx="2768">
                  <c:v>2677.1390000000001</c:v>
                </c:pt>
                <c:pt idx="2769">
                  <c:v>2678.1060000000002</c:v>
                </c:pt>
                <c:pt idx="2770">
                  <c:v>2679.0729999999999</c:v>
                </c:pt>
                <c:pt idx="2771">
                  <c:v>2680.04</c:v>
                </c:pt>
                <c:pt idx="2772">
                  <c:v>2681.0059999999999</c:v>
                </c:pt>
                <c:pt idx="2773">
                  <c:v>2681.973</c:v>
                </c:pt>
                <c:pt idx="2774">
                  <c:v>2682.94</c:v>
                </c:pt>
                <c:pt idx="2775">
                  <c:v>2683.9059999999999</c:v>
                </c:pt>
                <c:pt idx="2776">
                  <c:v>2684.873</c:v>
                </c:pt>
                <c:pt idx="2777">
                  <c:v>2685.84</c:v>
                </c:pt>
                <c:pt idx="2778">
                  <c:v>2686.806</c:v>
                </c:pt>
                <c:pt idx="2779">
                  <c:v>2687.7730000000001</c:v>
                </c:pt>
                <c:pt idx="2780">
                  <c:v>2688.74</c:v>
                </c:pt>
                <c:pt idx="2781">
                  <c:v>2689.7069999999999</c:v>
                </c:pt>
                <c:pt idx="2782">
                  <c:v>2690.6729999999998</c:v>
                </c:pt>
                <c:pt idx="2783">
                  <c:v>2691.64</c:v>
                </c:pt>
                <c:pt idx="2784">
                  <c:v>2692.607</c:v>
                </c:pt>
                <c:pt idx="2785">
                  <c:v>2693.5729999999999</c:v>
                </c:pt>
                <c:pt idx="2786">
                  <c:v>2694.54</c:v>
                </c:pt>
                <c:pt idx="2787">
                  <c:v>2695.5070000000001</c:v>
                </c:pt>
                <c:pt idx="2788">
                  <c:v>2696.473</c:v>
                </c:pt>
                <c:pt idx="2789">
                  <c:v>2697.44</c:v>
                </c:pt>
                <c:pt idx="2790">
                  <c:v>2698.4070000000002</c:v>
                </c:pt>
                <c:pt idx="2791">
                  <c:v>2699.3739999999998</c:v>
                </c:pt>
                <c:pt idx="2792">
                  <c:v>2700.34</c:v>
                </c:pt>
                <c:pt idx="2793">
                  <c:v>2701.3069999999998</c:v>
                </c:pt>
                <c:pt idx="2794">
                  <c:v>2702.2739999999999</c:v>
                </c:pt>
                <c:pt idx="2795">
                  <c:v>2703.24</c:v>
                </c:pt>
                <c:pt idx="2796">
                  <c:v>2704.2069999999999</c:v>
                </c:pt>
                <c:pt idx="2797">
                  <c:v>2705.174</c:v>
                </c:pt>
                <c:pt idx="2798">
                  <c:v>2706.14</c:v>
                </c:pt>
                <c:pt idx="2799">
                  <c:v>2707.107</c:v>
                </c:pt>
                <c:pt idx="2800">
                  <c:v>2708.0740000000001</c:v>
                </c:pt>
                <c:pt idx="2801">
                  <c:v>2709.0410000000002</c:v>
                </c:pt>
                <c:pt idx="2802">
                  <c:v>2710.0070000000001</c:v>
                </c:pt>
                <c:pt idx="2803">
                  <c:v>2710.9740000000002</c:v>
                </c:pt>
                <c:pt idx="2804">
                  <c:v>2711.9409999999998</c:v>
                </c:pt>
                <c:pt idx="2805">
                  <c:v>2712.9070000000002</c:v>
                </c:pt>
                <c:pt idx="2806">
                  <c:v>2713.8739999999998</c:v>
                </c:pt>
                <c:pt idx="2807">
                  <c:v>2714.8409999999999</c:v>
                </c:pt>
                <c:pt idx="2808">
                  <c:v>2715.8069999999998</c:v>
                </c:pt>
                <c:pt idx="2809">
                  <c:v>2716.7739999999999</c:v>
                </c:pt>
                <c:pt idx="2810">
                  <c:v>2717.741</c:v>
                </c:pt>
                <c:pt idx="2811">
                  <c:v>2718.7080000000001</c:v>
                </c:pt>
                <c:pt idx="2812">
                  <c:v>2719.674</c:v>
                </c:pt>
                <c:pt idx="2813">
                  <c:v>2720.6410000000001</c:v>
                </c:pt>
                <c:pt idx="2814">
                  <c:v>2721.6080000000002</c:v>
                </c:pt>
                <c:pt idx="2815">
                  <c:v>2722.5740000000001</c:v>
                </c:pt>
                <c:pt idx="2816">
                  <c:v>2723.5410000000002</c:v>
                </c:pt>
                <c:pt idx="2817">
                  <c:v>2724.5079999999998</c:v>
                </c:pt>
                <c:pt idx="2818">
                  <c:v>2725.4740000000002</c:v>
                </c:pt>
                <c:pt idx="2819">
                  <c:v>2726.4409999999998</c:v>
                </c:pt>
                <c:pt idx="2820">
                  <c:v>2727.4079999999999</c:v>
                </c:pt>
                <c:pt idx="2821">
                  <c:v>2728.375</c:v>
                </c:pt>
                <c:pt idx="2822">
                  <c:v>2729.3409999999999</c:v>
                </c:pt>
                <c:pt idx="2823">
                  <c:v>2730.308</c:v>
                </c:pt>
                <c:pt idx="2824">
                  <c:v>2731.2750000000001</c:v>
                </c:pt>
                <c:pt idx="2825">
                  <c:v>2732.241</c:v>
                </c:pt>
                <c:pt idx="2826">
                  <c:v>2733.2080000000001</c:v>
                </c:pt>
                <c:pt idx="2827">
                  <c:v>2734.1750000000002</c:v>
                </c:pt>
                <c:pt idx="2828">
                  <c:v>2735.1410000000001</c:v>
                </c:pt>
                <c:pt idx="2829">
                  <c:v>2736.1080000000002</c:v>
                </c:pt>
                <c:pt idx="2830">
                  <c:v>2737.0749999999998</c:v>
                </c:pt>
                <c:pt idx="2831">
                  <c:v>2738.0419999999999</c:v>
                </c:pt>
                <c:pt idx="2832">
                  <c:v>2739.0079999999998</c:v>
                </c:pt>
                <c:pt idx="2833">
                  <c:v>2739.9749999999999</c:v>
                </c:pt>
                <c:pt idx="2834">
                  <c:v>2740.942</c:v>
                </c:pt>
                <c:pt idx="2835">
                  <c:v>2741.9079999999999</c:v>
                </c:pt>
                <c:pt idx="2836">
                  <c:v>2742.875</c:v>
                </c:pt>
                <c:pt idx="2837">
                  <c:v>2743.8420000000001</c:v>
                </c:pt>
                <c:pt idx="2838">
                  <c:v>2744.808</c:v>
                </c:pt>
                <c:pt idx="2839">
                  <c:v>2745.7750000000001</c:v>
                </c:pt>
                <c:pt idx="2840">
                  <c:v>2746.7420000000002</c:v>
                </c:pt>
                <c:pt idx="2841">
                  <c:v>2747.7089999999998</c:v>
                </c:pt>
                <c:pt idx="2842">
                  <c:v>2748.6750000000002</c:v>
                </c:pt>
                <c:pt idx="2843">
                  <c:v>2749.6419999999998</c:v>
                </c:pt>
                <c:pt idx="2844">
                  <c:v>2750.6089999999999</c:v>
                </c:pt>
                <c:pt idx="2845">
                  <c:v>2751.5749999999998</c:v>
                </c:pt>
                <c:pt idx="2846">
                  <c:v>2752.5419999999999</c:v>
                </c:pt>
                <c:pt idx="2847">
                  <c:v>2753.509</c:v>
                </c:pt>
                <c:pt idx="2848">
                  <c:v>2754.4749999999999</c:v>
                </c:pt>
                <c:pt idx="2849">
                  <c:v>2755.442</c:v>
                </c:pt>
                <c:pt idx="2850">
                  <c:v>2756.4090000000001</c:v>
                </c:pt>
                <c:pt idx="2851">
                  <c:v>2757.3760000000002</c:v>
                </c:pt>
                <c:pt idx="2852">
                  <c:v>2758.3420000000001</c:v>
                </c:pt>
                <c:pt idx="2853">
                  <c:v>2759.3090000000002</c:v>
                </c:pt>
                <c:pt idx="2854">
                  <c:v>2760.2759999999998</c:v>
                </c:pt>
                <c:pt idx="2855">
                  <c:v>2761.2420000000002</c:v>
                </c:pt>
                <c:pt idx="2856">
                  <c:v>2762.2089999999998</c:v>
                </c:pt>
                <c:pt idx="2857">
                  <c:v>2763.1759999999999</c:v>
                </c:pt>
                <c:pt idx="2858">
                  <c:v>2764.1419999999998</c:v>
                </c:pt>
                <c:pt idx="2859">
                  <c:v>2765.1089999999999</c:v>
                </c:pt>
                <c:pt idx="2860">
                  <c:v>2766.076</c:v>
                </c:pt>
                <c:pt idx="2861">
                  <c:v>2767.0430000000001</c:v>
                </c:pt>
                <c:pt idx="2862">
                  <c:v>2768.009</c:v>
                </c:pt>
                <c:pt idx="2863">
                  <c:v>2768.9760000000001</c:v>
                </c:pt>
                <c:pt idx="2864">
                  <c:v>2769.9430000000002</c:v>
                </c:pt>
                <c:pt idx="2865">
                  <c:v>2770.9090000000001</c:v>
                </c:pt>
                <c:pt idx="2866">
                  <c:v>2771.8760000000002</c:v>
                </c:pt>
                <c:pt idx="2867">
                  <c:v>2772.8429999999998</c:v>
                </c:pt>
                <c:pt idx="2868">
                  <c:v>2773.8090000000002</c:v>
                </c:pt>
                <c:pt idx="2869">
                  <c:v>2774.7759999999998</c:v>
                </c:pt>
                <c:pt idx="2870">
                  <c:v>2775.7429999999999</c:v>
                </c:pt>
                <c:pt idx="2871">
                  <c:v>2776.71</c:v>
                </c:pt>
                <c:pt idx="2872">
                  <c:v>2777.6759999999999</c:v>
                </c:pt>
                <c:pt idx="2873">
                  <c:v>2778.643</c:v>
                </c:pt>
                <c:pt idx="2874">
                  <c:v>2779.61</c:v>
                </c:pt>
                <c:pt idx="2875">
                  <c:v>2780.576</c:v>
                </c:pt>
                <c:pt idx="2876">
                  <c:v>2781.5430000000001</c:v>
                </c:pt>
                <c:pt idx="2877">
                  <c:v>2782.51</c:v>
                </c:pt>
                <c:pt idx="2878">
                  <c:v>2783.4760000000001</c:v>
                </c:pt>
                <c:pt idx="2879">
                  <c:v>2784.4430000000002</c:v>
                </c:pt>
                <c:pt idx="2880">
                  <c:v>2785.41</c:v>
                </c:pt>
                <c:pt idx="2881">
                  <c:v>2786.377</c:v>
                </c:pt>
                <c:pt idx="2882">
                  <c:v>2787.3429999999998</c:v>
                </c:pt>
                <c:pt idx="2883">
                  <c:v>2788.31</c:v>
                </c:pt>
                <c:pt idx="2884">
                  <c:v>2789.277</c:v>
                </c:pt>
                <c:pt idx="2885">
                  <c:v>2790.2429999999999</c:v>
                </c:pt>
                <c:pt idx="2886">
                  <c:v>2791.21</c:v>
                </c:pt>
                <c:pt idx="2887">
                  <c:v>2792.1770000000001</c:v>
                </c:pt>
                <c:pt idx="2888">
                  <c:v>2793.143</c:v>
                </c:pt>
                <c:pt idx="2889">
                  <c:v>2794.11</c:v>
                </c:pt>
                <c:pt idx="2890">
                  <c:v>2795.0770000000002</c:v>
                </c:pt>
                <c:pt idx="2891">
                  <c:v>2796.0439999999999</c:v>
                </c:pt>
                <c:pt idx="2892">
                  <c:v>2797.01</c:v>
                </c:pt>
                <c:pt idx="2893">
                  <c:v>2797.9769999999999</c:v>
                </c:pt>
                <c:pt idx="2894">
                  <c:v>2798.944</c:v>
                </c:pt>
                <c:pt idx="2895">
                  <c:v>2799.91</c:v>
                </c:pt>
                <c:pt idx="2896">
                  <c:v>2800.877</c:v>
                </c:pt>
                <c:pt idx="2897">
                  <c:v>2801.8440000000001</c:v>
                </c:pt>
                <c:pt idx="2898">
                  <c:v>2802.81</c:v>
                </c:pt>
                <c:pt idx="2899">
                  <c:v>2803.777</c:v>
                </c:pt>
                <c:pt idx="2900">
                  <c:v>2804.7440000000001</c:v>
                </c:pt>
                <c:pt idx="2901">
                  <c:v>2805.7109999999998</c:v>
                </c:pt>
                <c:pt idx="2902">
                  <c:v>2806.6770000000001</c:v>
                </c:pt>
                <c:pt idx="2903">
                  <c:v>2807.6439999999998</c:v>
                </c:pt>
                <c:pt idx="2904">
                  <c:v>2808.6109999999999</c:v>
                </c:pt>
                <c:pt idx="2905">
                  <c:v>2809.5770000000002</c:v>
                </c:pt>
                <c:pt idx="2906">
                  <c:v>2810.5439999999999</c:v>
                </c:pt>
                <c:pt idx="2907">
                  <c:v>2811.511</c:v>
                </c:pt>
                <c:pt idx="2908">
                  <c:v>2812.4769999999999</c:v>
                </c:pt>
                <c:pt idx="2909">
                  <c:v>2813.444</c:v>
                </c:pt>
                <c:pt idx="2910">
                  <c:v>2814.4110000000001</c:v>
                </c:pt>
                <c:pt idx="2911">
                  <c:v>2815.3780000000002</c:v>
                </c:pt>
                <c:pt idx="2912">
                  <c:v>2816.3440000000001</c:v>
                </c:pt>
                <c:pt idx="2913">
                  <c:v>2817.3110000000001</c:v>
                </c:pt>
                <c:pt idx="2914">
                  <c:v>2818.2779999999998</c:v>
                </c:pt>
                <c:pt idx="2915">
                  <c:v>2819.2440000000001</c:v>
                </c:pt>
                <c:pt idx="2916">
                  <c:v>2820.2109999999998</c:v>
                </c:pt>
                <c:pt idx="2917">
                  <c:v>2821.1779999999999</c:v>
                </c:pt>
                <c:pt idx="2918">
                  <c:v>2822.1439999999998</c:v>
                </c:pt>
                <c:pt idx="2919">
                  <c:v>2823.1109999999999</c:v>
                </c:pt>
                <c:pt idx="2920">
                  <c:v>2824.078</c:v>
                </c:pt>
                <c:pt idx="2921">
                  <c:v>2825.0450000000001</c:v>
                </c:pt>
                <c:pt idx="2922">
                  <c:v>2826.011</c:v>
                </c:pt>
                <c:pt idx="2923">
                  <c:v>2826.9780000000001</c:v>
                </c:pt>
                <c:pt idx="2924">
                  <c:v>2827.9450000000002</c:v>
                </c:pt>
                <c:pt idx="2925">
                  <c:v>2828.9110000000001</c:v>
                </c:pt>
                <c:pt idx="2926">
                  <c:v>2829.8780000000002</c:v>
                </c:pt>
                <c:pt idx="2927">
                  <c:v>2830.8449999999998</c:v>
                </c:pt>
                <c:pt idx="2928">
                  <c:v>2831.8110000000001</c:v>
                </c:pt>
                <c:pt idx="2929">
                  <c:v>2832.7779999999998</c:v>
                </c:pt>
                <c:pt idx="2930">
                  <c:v>2833.7449999999999</c:v>
                </c:pt>
                <c:pt idx="2931">
                  <c:v>2834.712</c:v>
                </c:pt>
                <c:pt idx="2932">
                  <c:v>2835.6779999999999</c:v>
                </c:pt>
                <c:pt idx="2933">
                  <c:v>2836.645</c:v>
                </c:pt>
                <c:pt idx="2934">
                  <c:v>2837.6120000000001</c:v>
                </c:pt>
                <c:pt idx="2935">
                  <c:v>2838.578</c:v>
                </c:pt>
                <c:pt idx="2936">
                  <c:v>2839.5450000000001</c:v>
                </c:pt>
                <c:pt idx="2937">
                  <c:v>2840.5120000000002</c:v>
                </c:pt>
                <c:pt idx="2938">
                  <c:v>2841.4780000000001</c:v>
                </c:pt>
                <c:pt idx="2939">
                  <c:v>2842.4450000000002</c:v>
                </c:pt>
                <c:pt idx="2940">
                  <c:v>2843.4119999999998</c:v>
                </c:pt>
                <c:pt idx="2941">
                  <c:v>2844.3789999999999</c:v>
                </c:pt>
                <c:pt idx="2942">
                  <c:v>2845.3449999999998</c:v>
                </c:pt>
                <c:pt idx="2943">
                  <c:v>2846.3119999999999</c:v>
                </c:pt>
                <c:pt idx="2944">
                  <c:v>2847.279</c:v>
                </c:pt>
                <c:pt idx="2945">
                  <c:v>2848.2449999999999</c:v>
                </c:pt>
                <c:pt idx="2946">
                  <c:v>2849.212</c:v>
                </c:pt>
                <c:pt idx="2947">
                  <c:v>2850.1790000000001</c:v>
                </c:pt>
                <c:pt idx="2948">
                  <c:v>2851.145</c:v>
                </c:pt>
                <c:pt idx="2949">
                  <c:v>2852.1120000000001</c:v>
                </c:pt>
                <c:pt idx="2950">
                  <c:v>2853.0790000000002</c:v>
                </c:pt>
                <c:pt idx="2951">
                  <c:v>2854.0459999999998</c:v>
                </c:pt>
                <c:pt idx="2952">
                  <c:v>2855.0120000000002</c:v>
                </c:pt>
                <c:pt idx="2953">
                  <c:v>2855.9789999999998</c:v>
                </c:pt>
                <c:pt idx="2954">
                  <c:v>2856.9459999999999</c:v>
                </c:pt>
                <c:pt idx="2955">
                  <c:v>2857.9119999999998</c:v>
                </c:pt>
                <c:pt idx="2956">
                  <c:v>2858.8789999999999</c:v>
                </c:pt>
                <c:pt idx="2957">
                  <c:v>2859.846</c:v>
                </c:pt>
                <c:pt idx="2958">
                  <c:v>2860.8119999999999</c:v>
                </c:pt>
                <c:pt idx="2959">
                  <c:v>2861.779</c:v>
                </c:pt>
                <c:pt idx="2960">
                  <c:v>2862.7460000000001</c:v>
                </c:pt>
                <c:pt idx="2961">
                  <c:v>2863.7130000000002</c:v>
                </c:pt>
                <c:pt idx="2962">
                  <c:v>2864.6790000000001</c:v>
                </c:pt>
                <c:pt idx="2963">
                  <c:v>2865.6460000000002</c:v>
                </c:pt>
                <c:pt idx="2964">
                  <c:v>2866.6129999999998</c:v>
                </c:pt>
                <c:pt idx="2965">
                  <c:v>2867.5790000000002</c:v>
                </c:pt>
                <c:pt idx="2966">
                  <c:v>2868.5459999999998</c:v>
                </c:pt>
                <c:pt idx="2967">
                  <c:v>2869.5129999999999</c:v>
                </c:pt>
                <c:pt idx="2968">
                  <c:v>2870.4789999999998</c:v>
                </c:pt>
                <c:pt idx="2969">
                  <c:v>2871.4459999999999</c:v>
                </c:pt>
                <c:pt idx="2970">
                  <c:v>2872.413</c:v>
                </c:pt>
                <c:pt idx="2971">
                  <c:v>2873.38</c:v>
                </c:pt>
                <c:pt idx="2972">
                  <c:v>2874.346</c:v>
                </c:pt>
                <c:pt idx="2973">
                  <c:v>2875.3130000000001</c:v>
                </c:pt>
                <c:pt idx="2974">
                  <c:v>2876.28</c:v>
                </c:pt>
                <c:pt idx="2975">
                  <c:v>2877.2460000000001</c:v>
                </c:pt>
                <c:pt idx="2976">
                  <c:v>2878.2130000000002</c:v>
                </c:pt>
                <c:pt idx="2977">
                  <c:v>2879.18</c:v>
                </c:pt>
                <c:pt idx="2978">
                  <c:v>2880.1460000000002</c:v>
                </c:pt>
                <c:pt idx="2979">
                  <c:v>2881.1129999999998</c:v>
                </c:pt>
                <c:pt idx="2980">
                  <c:v>2882.08</c:v>
                </c:pt>
                <c:pt idx="2981">
                  <c:v>2883.047</c:v>
                </c:pt>
                <c:pt idx="2982">
                  <c:v>2884.0129999999999</c:v>
                </c:pt>
                <c:pt idx="2983">
                  <c:v>2884.98</c:v>
                </c:pt>
                <c:pt idx="2984">
                  <c:v>2885.9470000000001</c:v>
                </c:pt>
                <c:pt idx="2985">
                  <c:v>2886.913</c:v>
                </c:pt>
                <c:pt idx="2986">
                  <c:v>2887.88</c:v>
                </c:pt>
                <c:pt idx="2987">
                  <c:v>2888.8470000000002</c:v>
                </c:pt>
                <c:pt idx="2988">
                  <c:v>2889.8130000000001</c:v>
                </c:pt>
                <c:pt idx="2989">
                  <c:v>2890.78</c:v>
                </c:pt>
                <c:pt idx="2990">
                  <c:v>2891.7469999999998</c:v>
                </c:pt>
                <c:pt idx="2991">
                  <c:v>2892.7139999999999</c:v>
                </c:pt>
                <c:pt idx="2992">
                  <c:v>2893.68</c:v>
                </c:pt>
                <c:pt idx="2993">
                  <c:v>2894.6469999999999</c:v>
                </c:pt>
                <c:pt idx="2994">
                  <c:v>2895.614</c:v>
                </c:pt>
                <c:pt idx="2995">
                  <c:v>2896.58</c:v>
                </c:pt>
                <c:pt idx="2996">
                  <c:v>2897.547</c:v>
                </c:pt>
                <c:pt idx="2997">
                  <c:v>2898.5140000000001</c:v>
                </c:pt>
                <c:pt idx="2998">
                  <c:v>2899.48</c:v>
                </c:pt>
                <c:pt idx="2999">
                  <c:v>2900.4470000000001</c:v>
                </c:pt>
                <c:pt idx="3000">
                  <c:v>2901.4140000000002</c:v>
                </c:pt>
                <c:pt idx="3001">
                  <c:v>2902.3809999999999</c:v>
                </c:pt>
                <c:pt idx="3002">
                  <c:v>2903.3470000000002</c:v>
                </c:pt>
                <c:pt idx="3003">
                  <c:v>2904.3139999999999</c:v>
                </c:pt>
                <c:pt idx="3004">
                  <c:v>2905.2809999999999</c:v>
                </c:pt>
                <c:pt idx="3005">
                  <c:v>2906.2469999999998</c:v>
                </c:pt>
                <c:pt idx="3006">
                  <c:v>2907.2139999999999</c:v>
                </c:pt>
                <c:pt idx="3007">
                  <c:v>2908.181</c:v>
                </c:pt>
                <c:pt idx="3008">
                  <c:v>2909.1469999999999</c:v>
                </c:pt>
                <c:pt idx="3009">
                  <c:v>2910.114</c:v>
                </c:pt>
                <c:pt idx="3010">
                  <c:v>2911.0810000000001</c:v>
                </c:pt>
                <c:pt idx="3011">
                  <c:v>2912.0479999999998</c:v>
                </c:pt>
                <c:pt idx="3012">
                  <c:v>2913.0140000000001</c:v>
                </c:pt>
                <c:pt idx="3013">
                  <c:v>2913.9810000000002</c:v>
                </c:pt>
                <c:pt idx="3014">
                  <c:v>2914.9479999999999</c:v>
                </c:pt>
                <c:pt idx="3015">
                  <c:v>2915.9140000000002</c:v>
                </c:pt>
                <c:pt idx="3016">
                  <c:v>2916.8809999999999</c:v>
                </c:pt>
                <c:pt idx="3017">
                  <c:v>2917.848</c:v>
                </c:pt>
                <c:pt idx="3018">
                  <c:v>2918.8139999999999</c:v>
                </c:pt>
                <c:pt idx="3019">
                  <c:v>2919.7809999999999</c:v>
                </c:pt>
                <c:pt idx="3020">
                  <c:v>2920.748</c:v>
                </c:pt>
                <c:pt idx="3021">
                  <c:v>2921.7150000000001</c:v>
                </c:pt>
                <c:pt idx="3022">
                  <c:v>2922.681</c:v>
                </c:pt>
                <c:pt idx="3023">
                  <c:v>2923.6480000000001</c:v>
                </c:pt>
                <c:pt idx="3024">
                  <c:v>2924.6149999999998</c:v>
                </c:pt>
                <c:pt idx="3025">
                  <c:v>2925.5810000000001</c:v>
                </c:pt>
                <c:pt idx="3026">
                  <c:v>2926.5479999999998</c:v>
                </c:pt>
                <c:pt idx="3027">
                  <c:v>2927.5149999999999</c:v>
                </c:pt>
                <c:pt idx="3028">
                  <c:v>2928.4810000000002</c:v>
                </c:pt>
                <c:pt idx="3029">
                  <c:v>2929.4479999999999</c:v>
                </c:pt>
                <c:pt idx="3030">
                  <c:v>2930.415</c:v>
                </c:pt>
                <c:pt idx="3031">
                  <c:v>2931.3820000000001</c:v>
                </c:pt>
                <c:pt idx="3032">
                  <c:v>2932.348</c:v>
                </c:pt>
                <c:pt idx="3033">
                  <c:v>2933.3150000000001</c:v>
                </c:pt>
                <c:pt idx="3034">
                  <c:v>2934.2820000000002</c:v>
                </c:pt>
                <c:pt idx="3035">
                  <c:v>2935.248</c:v>
                </c:pt>
                <c:pt idx="3036">
                  <c:v>2936.2150000000001</c:v>
                </c:pt>
                <c:pt idx="3037">
                  <c:v>2937.1819999999998</c:v>
                </c:pt>
                <c:pt idx="3038">
                  <c:v>2938.1480000000001</c:v>
                </c:pt>
                <c:pt idx="3039">
                  <c:v>2939.1149999999998</c:v>
                </c:pt>
                <c:pt idx="3040">
                  <c:v>2940.0819999999999</c:v>
                </c:pt>
                <c:pt idx="3041">
                  <c:v>2941.049</c:v>
                </c:pt>
                <c:pt idx="3042">
                  <c:v>2942.0149999999999</c:v>
                </c:pt>
                <c:pt idx="3043">
                  <c:v>2942.982</c:v>
                </c:pt>
                <c:pt idx="3044">
                  <c:v>2943.9490000000001</c:v>
                </c:pt>
                <c:pt idx="3045">
                  <c:v>2944.915</c:v>
                </c:pt>
                <c:pt idx="3046">
                  <c:v>2945.8820000000001</c:v>
                </c:pt>
                <c:pt idx="3047">
                  <c:v>2946.8490000000002</c:v>
                </c:pt>
                <c:pt idx="3048">
                  <c:v>2947.8150000000001</c:v>
                </c:pt>
                <c:pt idx="3049">
                  <c:v>2948.7820000000002</c:v>
                </c:pt>
                <c:pt idx="3050">
                  <c:v>2949.7489999999998</c:v>
                </c:pt>
                <c:pt idx="3051">
                  <c:v>2950.7159999999999</c:v>
                </c:pt>
                <c:pt idx="3052">
                  <c:v>2951.6819999999998</c:v>
                </c:pt>
                <c:pt idx="3053">
                  <c:v>2952.6489999999999</c:v>
                </c:pt>
                <c:pt idx="3054">
                  <c:v>2953.616</c:v>
                </c:pt>
                <c:pt idx="3055">
                  <c:v>2954.5819999999999</c:v>
                </c:pt>
                <c:pt idx="3056">
                  <c:v>2955.549</c:v>
                </c:pt>
                <c:pt idx="3057">
                  <c:v>2956.5160000000001</c:v>
                </c:pt>
                <c:pt idx="3058">
                  <c:v>2957.482</c:v>
                </c:pt>
                <c:pt idx="3059">
                  <c:v>2958.4490000000001</c:v>
                </c:pt>
                <c:pt idx="3060">
                  <c:v>2959.4160000000002</c:v>
                </c:pt>
                <c:pt idx="3061">
                  <c:v>2960.3829999999998</c:v>
                </c:pt>
                <c:pt idx="3062">
                  <c:v>2961.3490000000002</c:v>
                </c:pt>
                <c:pt idx="3063">
                  <c:v>2962.3159999999998</c:v>
                </c:pt>
                <c:pt idx="3064">
                  <c:v>2963.2829999999999</c:v>
                </c:pt>
                <c:pt idx="3065">
                  <c:v>2964.2489999999998</c:v>
                </c:pt>
                <c:pt idx="3066">
                  <c:v>2965.2159999999999</c:v>
                </c:pt>
                <c:pt idx="3067">
                  <c:v>2966.183</c:v>
                </c:pt>
                <c:pt idx="3068">
                  <c:v>2967.1489999999999</c:v>
                </c:pt>
                <c:pt idx="3069">
                  <c:v>2968.116</c:v>
                </c:pt>
                <c:pt idx="3070">
                  <c:v>2969.0830000000001</c:v>
                </c:pt>
                <c:pt idx="3071">
                  <c:v>2970.05</c:v>
                </c:pt>
                <c:pt idx="3072">
                  <c:v>2971.0160000000001</c:v>
                </c:pt>
                <c:pt idx="3073">
                  <c:v>2971.9830000000002</c:v>
                </c:pt>
                <c:pt idx="3074">
                  <c:v>2972.95</c:v>
                </c:pt>
                <c:pt idx="3075">
                  <c:v>2973.9160000000002</c:v>
                </c:pt>
                <c:pt idx="3076">
                  <c:v>2974.8829999999998</c:v>
                </c:pt>
                <c:pt idx="3077">
                  <c:v>2975.85</c:v>
                </c:pt>
                <c:pt idx="3078">
                  <c:v>2976.8159999999998</c:v>
                </c:pt>
                <c:pt idx="3079">
                  <c:v>2977.7829999999999</c:v>
                </c:pt>
                <c:pt idx="3080">
                  <c:v>2978.75</c:v>
                </c:pt>
                <c:pt idx="3081">
                  <c:v>2979.7170000000001</c:v>
                </c:pt>
                <c:pt idx="3082">
                  <c:v>2980.683</c:v>
                </c:pt>
                <c:pt idx="3083">
                  <c:v>2981.65</c:v>
                </c:pt>
                <c:pt idx="3084">
                  <c:v>2982.6170000000002</c:v>
                </c:pt>
                <c:pt idx="3085">
                  <c:v>2983.5830000000001</c:v>
                </c:pt>
                <c:pt idx="3086">
                  <c:v>2984.55</c:v>
                </c:pt>
                <c:pt idx="3087">
                  <c:v>2985.5169999999998</c:v>
                </c:pt>
                <c:pt idx="3088">
                  <c:v>2986.4830000000002</c:v>
                </c:pt>
                <c:pt idx="3089">
                  <c:v>2987.45</c:v>
                </c:pt>
                <c:pt idx="3090">
                  <c:v>2988.4169999999999</c:v>
                </c:pt>
                <c:pt idx="3091">
                  <c:v>2989.384</c:v>
                </c:pt>
                <c:pt idx="3092">
                  <c:v>2990.35</c:v>
                </c:pt>
                <c:pt idx="3093">
                  <c:v>2991.317</c:v>
                </c:pt>
                <c:pt idx="3094">
                  <c:v>2992.2840000000001</c:v>
                </c:pt>
                <c:pt idx="3095">
                  <c:v>2993.25</c:v>
                </c:pt>
                <c:pt idx="3096">
                  <c:v>2994.2170000000001</c:v>
                </c:pt>
                <c:pt idx="3097">
                  <c:v>2995.1840000000002</c:v>
                </c:pt>
                <c:pt idx="3098">
                  <c:v>2996.15</c:v>
                </c:pt>
                <c:pt idx="3099">
                  <c:v>2997.1170000000002</c:v>
                </c:pt>
                <c:pt idx="3100">
                  <c:v>2998.0839999999998</c:v>
                </c:pt>
                <c:pt idx="3101">
                  <c:v>2999.0509999999999</c:v>
                </c:pt>
                <c:pt idx="3102">
                  <c:v>3000.0169999999998</c:v>
                </c:pt>
                <c:pt idx="3103">
                  <c:v>3000.9839999999999</c:v>
                </c:pt>
                <c:pt idx="3104">
                  <c:v>3001.951</c:v>
                </c:pt>
                <c:pt idx="3105">
                  <c:v>3002.9169999999999</c:v>
                </c:pt>
                <c:pt idx="3106">
                  <c:v>3003.884</c:v>
                </c:pt>
                <c:pt idx="3107">
                  <c:v>3004.8510000000001</c:v>
                </c:pt>
                <c:pt idx="3108">
                  <c:v>3005.817</c:v>
                </c:pt>
                <c:pt idx="3109">
                  <c:v>3006.7840000000001</c:v>
                </c:pt>
                <c:pt idx="3110">
                  <c:v>3007.7510000000002</c:v>
                </c:pt>
                <c:pt idx="3111">
                  <c:v>3008.7179999999998</c:v>
                </c:pt>
                <c:pt idx="3112">
                  <c:v>3009.6840000000002</c:v>
                </c:pt>
                <c:pt idx="3113">
                  <c:v>3010.6509999999998</c:v>
                </c:pt>
                <c:pt idx="3114">
                  <c:v>3011.6179999999999</c:v>
                </c:pt>
                <c:pt idx="3115">
                  <c:v>3012.5839999999998</c:v>
                </c:pt>
                <c:pt idx="3116">
                  <c:v>3013.5509999999999</c:v>
                </c:pt>
                <c:pt idx="3117">
                  <c:v>3014.518</c:v>
                </c:pt>
                <c:pt idx="3118">
                  <c:v>3015.4839999999999</c:v>
                </c:pt>
                <c:pt idx="3119">
                  <c:v>3016.451</c:v>
                </c:pt>
                <c:pt idx="3120">
                  <c:v>3017.4180000000001</c:v>
                </c:pt>
                <c:pt idx="3121">
                  <c:v>3018.3850000000002</c:v>
                </c:pt>
                <c:pt idx="3122">
                  <c:v>3019.3510000000001</c:v>
                </c:pt>
                <c:pt idx="3123">
                  <c:v>3020.3180000000002</c:v>
                </c:pt>
                <c:pt idx="3124">
                  <c:v>3021.2849999999999</c:v>
                </c:pt>
                <c:pt idx="3125">
                  <c:v>3022.2510000000002</c:v>
                </c:pt>
                <c:pt idx="3126">
                  <c:v>3023.2179999999998</c:v>
                </c:pt>
                <c:pt idx="3127">
                  <c:v>3024.1849999999999</c:v>
                </c:pt>
                <c:pt idx="3128">
                  <c:v>3025.1509999999998</c:v>
                </c:pt>
                <c:pt idx="3129">
                  <c:v>3026.1179999999999</c:v>
                </c:pt>
                <c:pt idx="3130">
                  <c:v>3027.085</c:v>
                </c:pt>
                <c:pt idx="3131">
                  <c:v>3028.0520000000001</c:v>
                </c:pt>
                <c:pt idx="3132">
                  <c:v>3029.018</c:v>
                </c:pt>
                <c:pt idx="3133">
                  <c:v>3029.9850000000001</c:v>
                </c:pt>
                <c:pt idx="3134">
                  <c:v>3030.9520000000002</c:v>
                </c:pt>
                <c:pt idx="3135">
                  <c:v>3031.9180000000001</c:v>
                </c:pt>
                <c:pt idx="3136">
                  <c:v>3032.8850000000002</c:v>
                </c:pt>
                <c:pt idx="3137">
                  <c:v>3033.8519999999999</c:v>
                </c:pt>
                <c:pt idx="3138">
                  <c:v>3034.8180000000002</c:v>
                </c:pt>
                <c:pt idx="3139">
                  <c:v>3035.7849999999999</c:v>
                </c:pt>
                <c:pt idx="3140">
                  <c:v>3036.752</c:v>
                </c:pt>
                <c:pt idx="3141">
                  <c:v>3037.7190000000001</c:v>
                </c:pt>
                <c:pt idx="3142">
                  <c:v>3038.6849999999999</c:v>
                </c:pt>
                <c:pt idx="3143">
                  <c:v>3039.652</c:v>
                </c:pt>
                <c:pt idx="3144">
                  <c:v>3040.6190000000001</c:v>
                </c:pt>
                <c:pt idx="3145">
                  <c:v>3041.585</c:v>
                </c:pt>
                <c:pt idx="3146">
                  <c:v>3042.5520000000001</c:v>
                </c:pt>
                <c:pt idx="3147">
                  <c:v>3043.5189999999998</c:v>
                </c:pt>
                <c:pt idx="3148">
                  <c:v>3044.4850000000001</c:v>
                </c:pt>
                <c:pt idx="3149">
                  <c:v>3045.4520000000002</c:v>
                </c:pt>
                <c:pt idx="3150">
                  <c:v>3046.4189999999999</c:v>
                </c:pt>
                <c:pt idx="3151">
                  <c:v>3047.386</c:v>
                </c:pt>
                <c:pt idx="3152">
                  <c:v>3048.3519999999999</c:v>
                </c:pt>
                <c:pt idx="3153">
                  <c:v>3049.319</c:v>
                </c:pt>
                <c:pt idx="3154">
                  <c:v>3050.2860000000001</c:v>
                </c:pt>
                <c:pt idx="3155">
                  <c:v>3051.252</c:v>
                </c:pt>
                <c:pt idx="3156">
                  <c:v>3052.2190000000001</c:v>
                </c:pt>
                <c:pt idx="3157">
                  <c:v>3053.1860000000001</c:v>
                </c:pt>
                <c:pt idx="3158">
                  <c:v>3054.152</c:v>
                </c:pt>
                <c:pt idx="3159">
                  <c:v>3055.1190000000001</c:v>
                </c:pt>
                <c:pt idx="3160">
                  <c:v>3056.0859999999998</c:v>
                </c:pt>
                <c:pt idx="3161">
                  <c:v>3057.0529999999999</c:v>
                </c:pt>
                <c:pt idx="3162">
                  <c:v>3058.0189999999998</c:v>
                </c:pt>
                <c:pt idx="3163">
                  <c:v>3058.9859999999999</c:v>
                </c:pt>
                <c:pt idx="3164">
                  <c:v>3059.953</c:v>
                </c:pt>
                <c:pt idx="3165">
                  <c:v>3060.9189999999999</c:v>
                </c:pt>
                <c:pt idx="3166">
                  <c:v>3061.886</c:v>
                </c:pt>
                <c:pt idx="3167">
                  <c:v>3062.8530000000001</c:v>
                </c:pt>
                <c:pt idx="3168">
                  <c:v>3063.819</c:v>
                </c:pt>
                <c:pt idx="3169">
                  <c:v>3064.7860000000001</c:v>
                </c:pt>
                <c:pt idx="3170">
                  <c:v>3065.7530000000002</c:v>
                </c:pt>
                <c:pt idx="3171">
                  <c:v>3066.72</c:v>
                </c:pt>
                <c:pt idx="3172">
                  <c:v>3067.6860000000001</c:v>
                </c:pt>
                <c:pt idx="3173">
                  <c:v>3068.6529999999998</c:v>
                </c:pt>
                <c:pt idx="3174">
                  <c:v>3069.62</c:v>
                </c:pt>
                <c:pt idx="3175">
                  <c:v>3070.5859999999998</c:v>
                </c:pt>
                <c:pt idx="3176">
                  <c:v>3071.5529999999999</c:v>
                </c:pt>
                <c:pt idx="3177">
                  <c:v>3072.52</c:v>
                </c:pt>
                <c:pt idx="3178">
                  <c:v>3073.4859999999999</c:v>
                </c:pt>
                <c:pt idx="3179">
                  <c:v>3074.453</c:v>
                </c:pt>
                <c:pt idx="3180">
                  <c:v>3075.42</c:v>
                </c:pt>
                <c:pt idx="3181">
                  <c:v>3076.3870000000002</c:v>
                </c:pt>
                <c:pt idx="3182">
                  <c:v>3077.3530000000001</c:v>
                </c:pt>
                <c:pt idx="3183">
                  <c:v>3078.32</c:v>
                </c:pt>
                <c:pt idx="3184">
                  <c:v>3079.2869999999998</c:v>
                </c:pt>
                <c:pt idx="3185">
                  <c:v>3080.2530000000002</c:v>
                </c:pt>
                <c:pt idx="3186">
                  <c:v>3081.22</c:v>
                </c:pt>
                <c:pt idx="3187">
                  <c:v>3082.1869999999999</c:v>
                </c:pt>
                <c:pt idx="3188">
                  <c:v>3083.1529999999998</c:v>
                </c:pt>
                <c:pt idx="3189">
                  <c:v>3084.12</c:v>
                </c:pt>
                <c:pt idx="3190">
                  <c:v>3085.087</c:v>
                </c:pt>
                <c:pt idx="3191">
                  <c:v>3086.0540000000001</c:v>
                </c:pt>
                <c:pt idx="3192">
                  <c:v>3087.02</c:v>
                </c:pt>
                <c:pt idx="3193">
                  <c:v>3087.9870000000001</c:v>
                </c:pt>
                <c:pt idx="3194">
                  <c:v>3088.9540000000002</c:v>
                </c:pt>
                <c:pt idx="3195">
                  <c:v>3089.92</c:v>
                </c:pt>
                <c:pt idx="3196">
                  <c:v>3090.8870000000002</c:v>
                </c:pt>
                <c:pt idx="3197">
                  <c:v>3091.8539999999998</c:v>
                </c:pt>
                <c:pt idx="3198">
                  <c:v>3092.82</c:v>
                </c:pt>
                <c:pt idx="3199">
                  <c:v>3093.7869999999998</c:v>
                </c:pt>
                <c:pt idx="3200">
                  <c:v>3094.7539999999999</c:v>
                </c:pt>
                <c:pt idx="3201">
                  <c:v>3095.721</c:v>
                </c:pt>
                <c:pt idx="3202">
                  <c:v>3096.6869999999999</c:v>
                </c:pt>
                <c:pt idx="3203">
                  <c:v>3097.654</c:v>
                </c:pt>
                <c:pt idx="3204">
                  <c:v>3098.6210000000001</c:v>
                </c:pt>
                <c:pt idx="3205">
                  <c:v>3099.587</c:v>
                </c:pt>
                <c:pt idx="3206">
                  <c:v>3100.5540000000001</c:v>
                </c:pt>
                <c:pt idx="3207">
                  <c:v>3101.5210000000002</c:v>
                </c:pt>
                <c:pt idx="3208">
                  <c:v>3102.4870000000001</c:v>
                </c:pt>
                <c:pt idx="3209">
                  <c:v>3103.4540000000002</c:v>
                </c:pt>
                <c:pt idx="3210">
                  <c:v>3104.4209999999998</c:v>
                </c:pt>
                <c:pt idx="3211">
                  <c:v>3105.3879999999999</c:v>
                </c:pt>
                <c:pt idx="3212">
                  <c:v>3106.3539999999998</c:v>
                </c:pt>
                <c:pt idx="3213">
                  <c:v>3107.3209999999999</c:v>
                </c:pt>
                <c:pt idx="3214">
                  <c:v>3108.288</c:v>
                </c:pt>
                <c:pt idx="3215">
                  <c:v>3109.2539999999999</c:v>
                </c:pt>
                <c:pt idx="3216">
                  <c:v>3110.221</c:v>
                </c:pt>
                <c:pt idx="3217">
                  <c:v>3111.1880000000001</c:v>
                </c:pt>
                <c:pt idx="3218">
                  <c:v>3112.154</c:v>
                </c:pt>
                <c:pt idx="3219">
                  <c:v>3113.1210000000001</c:v>
                </c:pt>
                <c:pt idx="3220">
                  <c:v>3114.0880000000002</c:v>
                </c:pt>
                <c:pt idx="3221">
                  <c:v>3115.0549999999998</c:v>
                </c:pt>
                <c:pt idx="3222">
                  <c:v>3116.0210000000002</c:v>
                </c:pt>
                <c:pt idx="3223">
                  <c:v>3116.9879999999998</c:v>
                </c:pt>
                <c:pt idx="3224">
                  <c:v>3117.9549999999999</c:v>
                </c:pt>
                <c:pt idx="3225">
                  <c:v>3118.9209999999998</c:v>
                </c:pt>
                <c:pt idx="3226">
                  <c:v>3119.8879999999999</c:v>
                </c:pt>
                <c:pt idx="3227">
                  <c:v>3120.855</c:v>
                </c:pt>
                <c:pt idx="3228">
                  <c:v>3121.8209999999999</c:v>
                </c:pt>
                <c:pt idx="3229">
                  <c:v>3122.788</c:v>
                </c:pt>
                <c:pt idx="3230">
                  <c:v>3123.7550000000001</c:v>
                </c:pt>
                <c:pt idx="3231">
                  <c:v>3124.7220000000002</c:v>
                </c:pt>
                <c:pt idx="3232">
                  <c:v>3125.6880000000001</c:v>
                </c:pt>
                <c:pt idx="3233">
                  <c:v>3126.6550000000002</c:v>
                </c:pt>
                <c:pt idx="3234">
                  <c:v>3127.6219999999998</c:v>
                </c:pt>
                <c:pt idx="3235">
                  <c:v>3128.5880000000002</c:v>
                </c:pt>
                <c:pt idx="3236">
                  <c:v>3129.5549999999998</c:v>
                </c:pt>
                <c:pt idx="3237">
                  <c:v>3130.5219999999999</c:v>
                </c:pt>
                <c:pt idx="3238">
                  <c:v>3131.4879999999998</c:v>
                </c:pt>
                <c:pt idx="3239">
                  <c:v>3132.4549999999999</c:v>
                </c:pt>
                <c:pt idx="3240">
                  <c:v>3133.422</c:v>
                </c:pt>
                <c:pt idx="3241">
                  <c:v>3134.3890000000001</c:v>
                </c:pt>
                <c:pt idx="3242">
                  <c:v>3135.355</c:v>
                </c:pt>
                <c:pt idx="3243">
                  <c:v>3136.3220000000001</c:v>
                </c:pt>
                <c:pt idx="3244">
                  <c:v>3137.2890000000002</c:v>
                </c:pt>
                <c:pt idx="3245">
                  <c:v>3138.2550000000001</c:v>
                </c:pt>
                <c:pt idx="3246">
                  <c:v>3139.2220000000002</c:v>
                </c:pt>
                <c:pt idx="3247">
                  <c:v>3140.1889999999999</c:v>
                </c:pt>
                <c:pt idx="3248">
                  <c:v>3141.1550000000002</c:v>
                </c:pt>
                <c:pt idx="3249">
                  <c:v>3142.1219999999998</c:v>
                </c:pt>
                <c:pt idx="3250">
                  <c:v>3143.0889999999999</c:v>
                </c:pt>
                <c:pt idx="3251">
                  <c:v>3144.056</c:v>
                </c:pt>
                <c:pt idx="3252">
                  <c:v>3145.0219999999999</c:v>
                </c:pt>
                <c:pt idx="3253">
                  <c:v>3145.989</c:v>
                </c:pt>
                <c:pt idx="3254">
                  <c:v>3146.9560000000001</c:v>
                </c:pt>
                <c:pt idx="3255">
                  <c:v>3147.922</c:v>
                </c:pt>
                <c:pt idx="3256">
                  <c:v>3148.8890000000001</c:v>
                </c:pt>
                <c:pt idx="3257">
                  <c:v>3149.8560000000002</c:v>
                </c:pt>
                <c:pt idx="3258">
                  <c:v>3150.8220000000001</c:v>
                </c:pt>
                <c:pt idx="3259">
                  <c:v>3151.7890000000002</c:v>
                </c:pt>
                <c:pt idx="3260">
                  <c:v>3152.7559999999999</c:v>
                </c:pt>
                <c:pt idx="3261">
                  <c:v>3153.723</c:v>
                </c:pt>
                <c:pt idx="3262">
                  <c:v>3154.6889999999999</c:v>
                </c:pt>
                <c:pt idx="3263">
                  <c:v>3155.6559999999999</c:v>
                </c:pt>
                <c:pt idx="3264">
                  <c:v>3156.623</c:v>
                </c:pt>
                <c:pt idx="3265">
                  <c:v>3157.5889999999999</c:v>
                </c:pt>
                <c:pt idx="3266">
                  <c:v>3158.556</c:v>
                </c:pt>
                <c:pt idx="3267">
                  <c:v>3159.5230000000001</c:v>
                </c:pt>
                <c:pt idx="3268">
                  <c:v>3160.489</c:v>
                </c:pt>
                <c:pt idx="3269">
                  <c:v>3161.4560000000001</c:v>
                </c:pt>
                <c:pt idx="3270">
                  <c:v>3162.4229999999998</c:v>
                </c:pt>
                <c:pt idx="3271">
                  <c:v>3163.39</c:v>
                </c:pt>
                <c:pt idx="3272">
                  <c:v>3164.3560000000002</c:v>
                </c:pt>
                <c:pt idx="3273">
                  <c:v>3165.3229999999999</c:v>
                </c:pt>
                <c:pt idx="3274">
                  <c:v>3166.29</c:v>
                </c:pt>
                <c:pt idx="3275">
                  <c:v>3167.2559999999999</c:v>
                </c:pt>
                <c:pt idx="3276">
                  <c:v>3168.223</c:v>
                </c:pt>
                <c:pt idx="3277">
                  <c:v>3169.19</c:v>
                </c:pt>
                <c:pt idx="3278">
                  <c:v>3170.1559999999999</c:v>
                </c:pt>
                <c:pt idx="3279">
                  <c:v>3171.123</c:v>
                </c:pt>
                <c:pt idx="3280">
                  <c:v>3172.09</c:v>
                </c:pt>
                <c:pt idx="3281">
                  <c:v>3173.0569999999998</c:v>
                </c:pt>
                <c:pt idx="3282">
                  <c:v>3174.0230000000001</c:v>
                </c:pt>
                <c:pt idx="3283">
                  <c:v>3174.99</c:v>
                </c:pt>
                <c:pt idx="3284">
                  <c:v>3175.9569999999999</c:v>
                </c:pt>
                <c:pt idx="3285">
                  <c:v>3176.9229999999998</c:v>
                </c:pt>
                <c:pt idx="3286">
                  <c:v>3177.89</c:v>
                </c:pt>
                <c:pt idx="3287">
                  <c:v>3178.857</c:v>
                </c:pt>
                <c:pt idx="3288">
                  <c:v>3179.8229999999999</c:v>
                </c:pt>
                <c:pt idx="3289">
                  <c:v>3180.79</c:v>
                </c:pt>
                <c:pt idx="3290">
                  <c:v>3181.7570000000001</c:v>
                </c:pt>
                <c:pt idx="3291">
                  <c:v>3182.7240000000002</c:v>
                </c:pt>
                <c:pt idx="3292">
                  <c:v>3183.69</c:v>
                </c:pt>
                <c:pt idx="3293">
                  <c:v>3184.6570000000002</c:v>
                </c:pt>
                <c:pt idx="3294">
                  <c:v>3185.6239999999998</c:v>
                </c:pt>
                <c:pt idx="3295">
                  <c:v>3186.59</c:v>
                </c:pt>
                <c:pt idx="3296">
                  <c:v>3187.5569999999998</c:v>
                </c:pt>
                <c:pt idx="3297">
                  <c:v>3188.5239999999999</c:v>
                </c:pt>
                <c:pt idx="3298">
                  <c:v>3189.49</c:v>
                </c:pt>
                <c:pt idx="3299">
                  <c:v>3190.4569999999999</c:v>
                </c:pt>
                <c:pt idx="3300">
                  <c:v>3191.424</c:v>
                </c:pt>
                <c:pt idx="3301">
                  <c:v>3192.3910000000001</c:v>
                </c:pt>
                <c:pt idx="3302">
                  <c:v>3193.357</c:v>
                </c:pt>
                <c:pt idx="3303">
                  <c:v>3194.3240000000001</c:v>
                </c:pt>
                <c:pt idx="3304">
                  <c:v>3195.2910000000002</c:v>
                </c:pt>
                <c:pt idx="3305">
                  <c:v>3196.2570000000001</c:v>
                </c:pt>
                <c:pt idx="3306">
                  <c:v>3197.2240000000002</c:v>
                </c:pt>
                <c:pt idx="3307">
                  <c:v>3198.1909999999998</c:v>
                </c:pt>
                <c:pt idx="3308">
                  <c:v>3199.1570000000002</c:v>
                </c:pt>
                <c:pt idx="3309">
                  <c:v>3200.1239999999998</c:v>
                </c:pt>
                <c:pt idx="3310">
                  <c:v>3201.0909999999999</c:v>
                </c:pt>
                <c:pt idx="3311">
                  <c:v>3202.058</c:v>
                </c:pt>
                <c:pt idx="3312">
                  <c:v>3203.0239999999999</c:v>
                </c:pt>
                <c:pt idx="3313">
                  <c:v>3203.991</c:v>
                </c:pt>
                <c:pt idx="3314">
                  <c:v>3204.9580000000001</c:v>
                </c:pt>
                <c:pt idx="3315">
                  <c:v>3205.924</c:v>
                </c:pt>
                <c:pt idx="3316">
                  <c:v>3206.8910000000001</c:v>
                </c:pt>
                <c:pt idx="3317">
                  <c:v>3207.8580000000002</c:v>
                </c:pt>
                <c:pt idx="3318">
                  <c:v>3208.8240000000001</c:v>
                </c:pt>
                <c:pt idx="3319">
                  <c:v>3209.7910000000002</c:v>
                </c:pt>
                <c:pt idx="3320">
                  <c:v>3210.7579999999998</c:v>
                </c:pt>
                <c:pt idx="3321">
                  <c:v>3211.7249999999999</c:v>
                </c:pt>
                <c:pt idx="3322">
                  <c:v>3212.6909999999998</c:v>
                </c:pt>
                <c:pt idx="3323">
                  <c:v>3213.6579999999999</c:v>
                </c:pt>
                <c:pt idx="3324">
                  <c:v>3214.625</c:v>
                </c:pt>
                <c:pt idx="3325">
                  <c:v>3215.5909999999999</c:v>
                </c:pt>
                <c:pt idx="3326">
                  <c:v>3216.558</c:v>
                </c:pt>
                <c:pt idx="3327">
                  <c:v>3217.5250000000001</c:v>
                </c:pt>
                <c:pt idx="3328">
                  <c:v>3218.491</c:v>
                </c:pt>
                <c:pt idx="3329">
                  <c:v>3219.4580000000001</c:v>
                </c:pt>
                <c:pt idx="3330">
                  <c:v>3220.4250000000002</c:v>
                </c:pt>
                <c:pt idx="3331">
                  <c:v>3221.3919999999998</c:v>
                </c:pt>
                <c:pt idx="3332">
                  <c:v>3222.3580000000002</c:v>
                </c:pt>
                <c:pt idx="3333">
                  <c:v>3223.3249999999998</c:v>
                </c:pt>
                <c:pt idx="3334">
                  <c:v>3224.2919999999999</c:v>
                </c:pt>
                <c:pt idx="3335">
                  <c:v>3225.2579999999998</c:v>
                </c:pt>
                <c:pt idx="3336">
                  <c:v>3226.2249999999999</c:v>
                </c:pt>
                <c:pt idx="3337">
                  <c:v>3227.192</c:v>
                </c:pt>
                <c:pt idx="3338">
                  <c:v>3228.1579999999999</c:v>
                </c:pt>
                <c:pt idx="3339">
                  <c:v>3229.125</c:v>
                </c:pt>
                <c:pt idx="3340">
                  <c:v>3230.0920000000001</c:v>
                </c:pt>
                <c:pt idx="3341">
                  <c:v>3231.0590000000002</c:v>
                </c:pt>
                <c:pt idx="3342">
                  <c:v>3232.0250000000001</c:v>
                </c:pt>
                <c:pt idx="3343">
                  <c:v>3232.9920000000002</c:v>
                </c:pt>
                <c:pt idx="3344">
                  <c:v>3233.9589999999998</c:v>
                </c:pt>
                <c:pt idx="3345">
                  <c:v>3234.9250000000002</c:v>
                </c:pt>
                <c:pt idx="3346">
                  <c:v>3235.8919999999998</c:v>
                </c:pt>
                <c:pt idx="3347">
                  <c:v>3236.8589999999999</c:v>
                </c:pt>
                <c:pt idx="3348">
                  <c:v>3237.8249999999998</c:v>
                </c:pt>
                <c:pt idx="3349">
                  <c:v>3238.7919999999999</c:v>
                </c:pt>
                <c:pt idx="3350">
                  <c:v>3239.759</c:v>
                </c:pt>
                <c:pt idx="3351">
                  <c:v>3240.7260000000001</c:v>
                </c:pt>
                <c:pt idx="3352">
                  <c:v>3241.692</c:v>
                </c:pt>
                <c:pt idx="3353">
                  <c:v>3242.6590000000001</c:v>
                </c:pt>
                <c:pt idx="3354">
                  <c:v>3243.6260000000002</c:v>
                </c:pt>
                <c:pt idx="3355">
                  <c:v>3244.5920000000001</c:v>
                </c:pt>
                <c:pt idx="3356">
                  <c:v>3245.5590000000002</c:v>
                </c:pt>
                <c:pt idx="3357">
                  <c:v>3246.5259999999998</c:v>
                </c:pt>
                <c:pt idx="3358">
                  <c:v>3247.4920000000002</c:v>
                </c:pt>
                <c:pt idx="3359">
                  <c:v>3248.4589999999998</c:v>
                </c:pt>
                <c:pt idx="3360">
                  <c:v>3249.4259999999999</c:v>
                </c:pt>
                <c:pt idx="3361">
                  <c:v>3250.393</c:v>
                </c:pt>
                <c:pt idx="3362">
                  <c:v>3251.3589999999999</c:v>
                </c:pt>
                <c:pt idx="3363">
                  <c:v>3252.326</c:v>
                </c:pt>
                <c:pt idx="3364">
                  <c:v>3253.2930000000001</c:v>
                </c:pt>
                <c:pt idx="3365">
                  <c:v>3254.259</c:v>
                </c:pt>
                <c:pt idx="3366">
                  <c:v>3255.2260000000001</c:v>
                </c:pt>
                <c:pt idx="3367">
                  <c:v>3256.1930000000002</c:v>
                </c:pt>
                <c:pt idx="3368">
                  <c:v>3257.1590000000001</c:v>
                </c:pt>
                <c:pt idx="3369">
                  <c:v>3258.1260000000002</c:v>
                </c:pt>
                <c:pt idx="3370">
                  <c:v>3259.0929999999998</c:v>
                </c:pt>
                <c:pt idx="3371">
                  <c:v>3260.06</c:v>
                </c:pt>
                <c:pt idx="3372">
                  <c:v>3261.0259999999998</c:v>
                </c:pt>
                <c:pt idx="3373">
                  <c:v>3261.9929999999999</c:v>
                </c:pt>
                <c:pt idx="3374">
                  <c:v>3262.96</c:v>
                </c:pt>
                <c:pt idx="3375">
                  <c:v>3263.9259999999999</c:v>
                </c:pt>
                <c:pt idx="3376">
                  <c:v>3264.893</c:v>
                </c:pt>
                <c:pt idx="3377">
                  <c:v>3265.86</c:v>
                </c:pt>
                <c:pt idx="3378">
                  <c:v>3266.826</c:v>
                </c:pt>
                <c:pt idx="3379">
                  <c:v>3267.7930000000001</c:v>
                </c:pt>
                <c:pt idx="3380">
                  <c:v>3268.76</c:v>
                </c:pt>
                <c:pt idx="3381">
                  <c:v>3269.7269999999999</c:v>
                </c:pt>
                <c:pt idx="3382">
                  <c:v>3270.6930000000002</c:v>
                </c:pt>
                <c:pt idx="3383">
                  <c:v>3271.66</c:v>
                </c:pt>
                <c:pt idx="3384">
                  <c:v>3272.627</c:v>
                </c:pt>
                <c:pt idx="3385">
                  <c:v>3273.5929999999998</c:v>
                </c:pt>
                <c:pt idx="3386">
                  <c:v>3274.56</c:v>
                </c:pt>
                <c:pt idx="3387">
                  <c:v>3275.527</c:v>
                </c:pt>
                <c:pt idx="3388">
                  <c:v>3276.4929999999999</c:v>
                </c:pt>
                <c:pt idx="3389">
                  <c:v>3277.46</c:v>
                </c:pt>
                <c:pt idx="3390">
                  <c:v>3278.4270000000001</c:v>
                </c:pt>
                <c:pt idx="3391">
                  <c:v>3279.3939999999998</c:v>
                </c:pt>
                <c:pt idx="3392">
                  <c:v>3280.36</c:v>
                </c:pt>
                <c:pt idx="3393">
                  <c:v>3281.3270000000002</c:v>
                </c:pt>
                <c:pt idx="3394">
                  <c:v>3282.2939999999999</c:v>
                </c:pt>
                <c:pt idx="3395">
                  <c:v>3283.26</c:v>
                </c:pt>
                <c:pt idx="3396">
                  <c:v>3284.2269999999999</c:v>
                </c:pt>
                <c:pt idx="3397">
                  <c:v>3285.194</c:v>
                </c:pt>
                <c:pt idx="3398">
                  <c:v>3286.16</c:v>
                </c:pt>
                <c:pt idx="3399">
                  <c:v>3287.127</c:v>
                </c:pt>
                <c:pt idx="3400">
                  <c:v>3288.0940000000001</c:v>
                </c:pt>
                <c:pt idx="3401">
                  <c:v>3289.0610000000001</c:v>
                </c:pt>
                <c:pt idx="3402">
                  <c:v>3290.027</c:v>
                </c:pt>
                <c:pt idx="3403">
                  <c:v>3290.9940000000001</c:v>
                </c:pt>
                <c:pt idx="3404">
                  <c:v>3291.9609999999998</c:v>
                </c:pt>
                <c:pt idx="3405">
                  <c:v>3292.9270000000001</c:v>
                </c:pt>
                <c:pt idx="3406">
                  <c:v>3293.8939999999998</c:v>
                </c:pt>
                <c:pt idx="3407">
                  <c:v>3294.8609999999999</c:v>
                </c:pt>
                <c:pt idx="3408">
                  <c:v>3295.8270000000002</c:v>
                </c:pt>
                <c:pt idx="3409">
                  <c:v>3296.7939999999999</c:v>
                </c:pt>
                <c:pt idx="3410">
                  <c:v>3297.761</c:v>
                </c:pt>
                <c:pt idx="3411">
                  <c:v>3298.7280000000001</c:v>
                </c:pt>
                <c:pt idx="3412">
                  <c:v>3299.694</c:v>
                </c:pt>
                <c:pt idx="3413">
                  <c:v>3300.6610000000001</c:v>
                </c:pt>
                <c:pt idx="3414">
                  <c:v>3301.6280000000002</c:v>
                </c:pt>
                <c:pt idx="3415">
                  <c:v>3302.5940000000001</c:v>
                </c:pt>
                <c:pt idx="3416">
                  <c:v>3303.5610000000001</c:v>
                </c:pt>
                <c:pt idx="3417">
                  <c:v>3304.5279999999998</c:v>
                </c:pt>
                <c:pt idx="3418">
                  <c:v>3305.4940000000001</c:v>
                </c:pt>
                <c:pt idx="3419">
                  <c:v>3306.4609999999998</c:v>
                </c:pt>
                <c:pt idx="3420">
                  <c:v>3307.4279999999999</c:v>
                </c:pt>
                <c:pt idx="3421">
                  <c:v>3308.395</c:v>
                </c:pt>
                <c:pt idx="3422">
                  <c:v>3309.3609999999999</c:v>
                </c:pt>
                <c:pt idx="3423">
                  <c:v>3310.328</c:v>
                </c:pt>
                <c:pt idx="3424">
                  <c:v>3311.2950000000001</c:v>
                </c:pt>
                <c:pt idx="3425">
                  <c:v>3312.261</c:v>
                </c:pt>
                <c:pt idx="3426">
                  <c:v>3313.2280000000001</c:v>
                </c:pt>
                <c:pt idx="3427">
                  <c:v>3314.1950000000002</c:v>
                </c:pt>
                <c:pt idx="3428">
                  <c:v>3315.1610000000001</c:v>
                </c:pt>
                <c:pt idx="3429">
                  <c:v>3316.1280000000002</c:v>
                </c:pt>
                <c:pt idx="3430">
                  <c:v>3317.0949999999998</c:v>
                </c:pt>
                <c:pt idx="3431">
                  <c:v>3318.0619999999999</c:v>
                </c:pt>
                <c:pt idx="3432">
                  <c:v>3319.0279999999998</c:v>
                </c:pt>
                <c:pt idx="3433">
                  <c:v>3319.9949999999999</c:v>
                </c:pt>
                <c:pt idx="3434">
                  <c:v>3320.962</c:v>
                </c:pt>
                <c:pt idx="3435">
                  <c:v>3321.9279999999999</c:v>
                </c:pt>
                <c:pt idx="3436">
                  <c:v>3322.895</c:v>
                </c:pt>
                <c:pt idx="3437">
                  <c:v>3323.8620000000001</c:v>
                </c:pt>
                <c:pt idx="3438">
                  <c:v>3324.828</c:v>
                </c:pt>
                <c:pt idx="3439">
                  <c:v>3325.7950000000001</c:v>
                </c:pt>
                <c:pt idx="3440">
                  <c:v>3326.7620000000002</c:v>
                </c:pt>
                <c:pt idx="3441">
                  <c:v>3327.7289999999998</c:v>
                </c:pt>
                <c:pt idx="3442">
                  <c:v>3328.6950000000002</c:v>
                </c:pt>
                <c:pt idx="3443">
                  <c:v>3329.6619999999998</c:v>
                </c:pt>
                <c:pt idx="3444">
                  <c:v>3330.6289999999999</c:v>
                </c:pt>
                <c:pt idx="3445">
                  <c:v>3331.5949999999998</c:v>
                </c:pt>
                <c:pt idx="3446">
                  <c:v>3332.5619999999999</c:v>
                </c:pt>
                <c:pt idx="3447">
                  <c:v>3333.529</c:v>
                </c:pt>
                <c:pt idx="3448">
                  <c:v>3334.4949999999999</c:v>
                </c:pt>
                <c:pt idx="3449">
                  <c:v>3335.462</c:v>
                </c:pt>
                <c:pt idx="3450">
                  <c:v>3336.4290000000001</c:v>
                </c:pt>
                <c:pt idx="3451">
                  <c:v>3337.3960000000002</c:v>
                </c:pt>
                <c:pt idx="3452">
                  <c:v>3338.3620000000001</c:v>
                </c:pt>
                <c:pt idx="3453">
                  <c:v>3339.3290000000002</c:v>
                </c:pt>
                <c:pt idx="3454">
                  <c:v>3340.2959999999998</c:v>
                </c:pt>
                <c:pt idx="3455">
                  <c:v>3341.2620000000002</c:v>
                </c:pt>
                <c:pt idx="3456">
                  <c:v>3342.2289999999998</c:v>
                </c:pt>
                <c:pt idx="3457">
                  <c:v>3343.1959999999999</c:v>
                </c:pt>
                <c:pt idx="3458">
                  <c:v>3344.1619999999998</c:v>
                </c:pt>
                <c:pt idx="3459">
                  <c:v>3345.1289999999999</c:v>
                </c:pt>
                <c:pt idx="3460">
                  <c:v>3346.096</c:v>
                </c:pt>
                <c:pt idx="3461">
                  <c:v>3347.0630000000001</c:v>
                </c:pt>
                <c:pt idx="3462">
                  <c:v>3348.029</c:v>
                </c:pt>
                <c:pt idx="3463">
                  <c:v>3348.9960000000001</c:v>
                </c:pt>
                <c:pt idx="3464">
                  <c:v>3349.9630000000002</c:v>
                </c:pt>
                <c:pt idx="3465">
                  <c:v>3350.9290000000001</c:v>
                </c:pt>
                <c:pt idx="3466">
                  <c:v>3351.8960000000002</c:v>
                </c:pt>
                <c:pt idx="3467">
                  <c:v>3352.8629999999998</c:v>
                </c:pt>
                <c:pt idx="3468">
                  <c:v>3353.8290000000002</c:v>
                </c:pt>
                <c:pt idx="3469">
                  <c:v>3354.7959999999998</c:v>
                </c:pt>
                <c:pt idx="3470">
                  <c:v>3355.7629999999999</c:v>
                </c:pt>
                <c:pt idx="3471">
                  <c:v>3356.73</c:v>
                </c:pt>
                <c:pt idx="3472">
                  <c:v>3357.6959999999999</c:v>
                </c:pt>
                <c:pt idx="3473">
                  <c:v>3358.663</c:v>
                </c:pt>
                <c:pt idx="3474">
                  <c:v>3359.63</c:v>
                </c:pt>
                <c:pt idx="3475">
                  <c:v>3360.596</c:v>
                </c:pt>
                <c:pt idx="3476">
                  <c:v>3361.5630000000001</c:v>
                </c:pt>
                <c:pt idx="3477">
                  <c:v>3362.53</c:v>
                </c:pt>
                <c:pt idx="3478">
                  <c:v>3363.4960000000001</c:v>
                </c:pt>
                <c:pt idx="3479">
                  <c:v>3364.4630000000002</c:v>
                </c:pt>
                <c:pt idx="3480">
                  <c:v>3365.43</c:v>
                </c:pt>
                <c:pt idx="3481">
                  <c:v>3366.3969999999999</c:v>
                </c:pt>
                <c:pt idx="3482">
                  <c:v>3367.3629999999998</c:v>
                </c:pt>
                <c:pt idx="3483">
                  <c:v>3368.33</c:v>
                </c:pt>
                <c:pt idx="3484">
                  <c:v>3369.297</c:v>
                </c:pt>
                <c:pt idx="3485">
                  <c:v>3370.2629999999999</c:v>
                </c:pt>
                <c:pt idx="3486">
                  <c:v>3371.23</c:v>
                </c:pt>
                <c:pt idx="3487">
                  <c:v>3372.1970000000001</c:v>
                </c:pt>
                <c:pt idx="3488">
                  <c:v>3373.163</c:v>
                </c:pt>
                <c:pt idx="3489">
                  <c:v>3374.13</c:v>
                </c:pt>
                <c:pt idx="3490">
                  <c:v>3375.0970000000002</c:v>
                </c:pt>
                <c:pt idx="3491">
                  <c:v>3376.0639999999999</c:v>
                </c:pt>
                <c:pt idx="3492">
                  <c:v>3377.03</c:v>
                </c:pt>
                <c:pt idx="3493">
                  <c:v>3377.9969999999998</c:v>
                </c:pt>
                <c:pt idx="3494">
                  <c:v>3378.9639999999999</c:v>
                </c:pt>
                <c:pt idx="3495">
                  <c:v>3379.93</c:v>
                </c:pt>
                <c:pt idx="3496">
                  <c:v>3380.8969999999999</c:v>
                </c:pt>
                <c:pt idx="3497">
                  <c:v>3381.864</c:v>
                </c:pt>
                <c:pt idx="3498">
                  <c:v>3382.83</c:v>
                </c:pt>
                <c:pt idx="3499">
                  <c:v>3383.797</c:v>
                </c:pt>
                <c:pt idx="3500">
                  <c:v>3384.7640000000001</c:v>
                </c:pt>
                <c:pt idx="3501">
                  <c:v>3385.7310000000002</c:v>
                </c:pt>
                <c:pt idx="3502">
                  <c:v>3386.6970000000001</c:v>
                </c:pt>
                <c:pt idx="3503">
                  <c:v>3387.6640000000002</c:v>
                </c:pt>
                <c:pt idx="3504">
                  <c:v>3388.6309999999999</c:v>
                </c:pt>
                <c:pt idx="3505">
                  <c:v>3389.5970000000002</c:v>
                </c:pt>
                <c:pt idx="3506">
                  <c:v>3390.5639999999999</c:v>
                </c:pt>
                <c:pt idx="3507">
                  <c:v>3391.5309999999999</c:v>
                </c:pt>
                <c:pt idx="3508">
                  <c:v>3392.4969999999998</c:v>
                </c:pt>
                <c:pt idx="3509">
                  <c:v>3393.4639999999999</c:v>
                </c:pt>
                <c:pt idx="3510">
                  <c:v>3394.431</c:v>
                </c:pt>
                <c:pt idx="3511">
                  <c:v>3395.3980000000001</c:v>
                </c:pt>
                <c:pt idx="3512">
                  <c:v>3396.364</c:v>
                </c:pt>
                <c:pt idx="3513">
                  <c:v>3397.3310000000001</c:v>
                </c:pt>
                <c:pt idx="3514">
                  <c:v>3398.2979999999998</c:v>
                </c:pt>
                <c:pt idx="3515">
                  <c:v>3399.2640000000001</c:v>
                </c:pt>
                <c:pt idx="3516">
                  <c:v>3400.2310000000002</c:v>
                </c:pt>
                <c:pt idx="3517">
                  <c:v>3401.1979999999999</c:v>
                </c:pt>
                <c:pt idx="3518">
                  <c:v>3402.1640000000002</c:v>
                </c:pt>
                <c:pt idx="3519">
                  <c:v>3403.1309999999999</c:v>
                </c:pt>
                <c:pt idx="3520">
                  <c:v>3404.098</c:v>
                </c:pt>
                <c:pt idx="3521">
                  <c:v>3405.0650000000001</c:v>
                </c:pt>
                <c:pt idx="3522">
                  <c:v>3406.0309999999999</c:v>
                </c:pt>
                <c:pt idx="3523">
                  <c:v>3406.998</c:v>
                </c:pt>
                <c:pt idx="3524">
                  <c:v>3407.9650000000001</c:v>
                </c:pt>
                <c:pt idx="3525">
                  <c:v>3408.931</c:v>
                </c:pt>
                <c:pt idx="3526">
                  <c:v>3409.8980000000001</c:v>
                </c:pt>
                <c:pt idx="3527">
                  <c:v>3410.8649999999998</c:v>
                </c:pt>
                <c:pt idx="3528">
                  <c:v>3411.8310000000001</c:v>
                </c:pt>
                <c:pt idx="3529">
                  <c:v>3412.7979999999998</c:v>
                </c:pt>
                <c:pt idx="3530">
                  <c:v>3413.7649999999999</c:v>
                </c:pt>
                <c:pt idx="3531">
                  <c:v>3414.732</c:v>
                </c:pt>
                <c:pt idx="3532">
                  <c:v>3415.6979999999999</c:v>
                </c:pt>
                <c:pt idx="3533">
                  <c:v>3416.665</c:v>
                </c:pt>
                <c:pt idx="3534">
                  <c:v>3417.6320000000001</c:v>
                </c:pt>
                <c:pt idx="3535">
                  <c:v>3418.598</c:v>
                </c:pt>
                <c:pt idx="3536">
                  <c:v>3419.5650000000001</c:v>
                </c:pt>
                <c:pt idx="3537">
                  <c:v>3420.5320000000002</c:v>
                </c:pt>
                <c:pt idx="3538">
                  <c:v>3421.498</c:v>
                </c:pt>
                <c:pt idx="3539">
                  <c:v>3422.4650000000001</c:v>
                </c:pt>
                <c:pt idx="3540">
                  <c:v>3423.4319999999998</c:v>
                </c:pt>
                <c:pt idx="3541">
                  <c:v>3424.3989999999999</c:v>
                </c:pt>
                <c:pt idx="3542">
                  <c:v>3425.3649999999998</c:v>
                </c:pt>
                <c:pt idx="3543">
                  <c:v>3426.3319999999999</c:v>
                </c:pt>
                <c:pt idx="3544">
                  <c:v>3427.299</c:v>
                </c:pt>
                <c:pt idx="3545">
                  <c:v>3428.2649999999999</c:v>
                </c:pt>
                <c:pt idx="3546">
                  <c:v>3429.232</c:v>
                </c:pt>
                <c:pt idx="3547">
                  <c:v>3430.1990000000001</c:v>
                </c:pt>
                <c:pt idx="3548">
                  <c:v>3431.165</c:v>
                </c:pt>
                <c:pt idx="3549">
                  <c:v>3432.1320000000001</c:v>
                </c:pt>
                <c:pt idx="3550">
                  <c:v>3433.0990000000002</c:v>
                </c:pt>
                <c:pt idx="3551">
                  <c:v>3434.0659999999998</c:v>
                </c:pt>
                <c:pt idx="3552">
                  <c:v>3435.0320000000002</c:v>
                </c:pt>
                <c:pt idx="3553">
                  <c:v>3435.9989999999998</c:v>
                </c:pt>
                <c:pt idx="3554">
                  <c:v>3436.9659999999999</c:v>
                </c:pt>
                <c:pt idx="3555">
                  <c:v>3437.9319999999998</c:v>
                </c:pt>
                <c:pt idx="3556">
                  <c:v>3438.8989999999999</c:v>
                </c:pt>
                <c:pt idx="3557">
                  <c:v>3439.866</c:v>
                </c:pt>
                <c:pt idx="3558">
                  <c:v>3440.8319999999999</c:v>
                </c:pt>
                <c:pt idx="3559">
                  <c:v>3441.799</c:v>
                </c:pt>
                <c:pt idx="3560">
                  <c:v>3442.7660000000001</c:v>
                </c:pt>
                <c:pt idx="3561">
                  <c:v>3443.7330000000002</c:v>
                </c:pt>
                <c:pt idx="3562">
                  <c:v>3444.6990000000001</c:v>
                </c:pt>
                <c:pt idx="3563">
                  <c:v>3445.6660000000002</c:v>
                </c:pt>
                <c:pt idx="3564">
                  <c:v>3446.6329999999998</c:v>
                </c:pt>
                <c:pt idx="3565">
                  <c:v>3447.5990000000002</c:v>
                </c:pt>
                <c:pt idx="3566">
                  <c:v>3448.5659999999998</c:v>
                </c:pt>
                <c:pt idx="3567">
                  <c:v>3449.5329999999999</c:v>
                </c:pt>
                <c:pt idx="3568">
                  <c:v>3450.4989999999998</c:v>
                </c:pt>
                <c:pt idx="3569">
                  <c:v>3451.4659999999999</c:v>
                </c:pt>
                <c:pt idx="3570">
                  <c:v>3452.433</c:v>
                </c:pt>
                <c:pt idx="3571">
                  <c:v>3453.4</c:v>
                </c:pt>
                <c:pt idx="3572">
                  <c:v>3454.366</c:v>
                </c:pt>
                <c:pt idx="3573">
                  <c:v>3455.3330000000001</c:v>
                </c:pt>
                <c:pt idx="3574">
                  <c:v>3456.3</c:v>
                </c:pt>
                <c:pt idx="3575">
                  <c:v>3457.2660000000001</c:v>
                </c:pt>
                <c:pt idx="3576">
                  <c:v>3458.2330000000002</c:v>
                </c:pt>
                <c:pt idx="3577">
                  <c:v>3459.2</c:v>
                </c:pt>
                <c:pt idx="3578">
                  <c:v>3460.1660000000002</c:v>
                </c:pt>
                <c:pt idx="3579">
                  <c:v>3461.1329999999998</c:v>
                </c:pt>
                <c:pt idx="3580">
                  <c:v>3462.1</c:v>
                </c:pt>
                <c:pt idx="3581">
                  <c:v>3463.067</c:v>
                </c:pt>
                <c:pt idx="3582">
                  <c:v>3464.0329999999999</c:v>
                </c:pt>
                <c:pt idx="3583">
                  <c:v>3465</c:v>
                </c:pt>
                <c:pt idx="3584">
                  <c:v>3465.9670000000001</c:v>
                </c:pt>
                <c:pt idx="3585">
                  <c:v>3466.933</c:v>
                </c:pt>
                <c:pt idx="3586">
                  <c:v>3467.9</c:v>
                </c:pt>
                <c:pt idx="3587">
                  <c:v>3468.8670000000002</c:v>
                </c:pt>
                <c:pt idx="3588">
                  <c:v>3469.8330000000001</c:v>
                </c:pt>
                <c:pt idx="3589">
                  <c:v>3470.8</c:v>
                </c:pt>
                <c:pt idx="3590">
                  <c:v>3471.7669999999998</c:v>
                </c:pt>
                <c:pt idx="3591">
                  <c:v>3472.7339999999999</c:v>
                </c:pt>
                <c:pt idx="3592">
                  <c:v>3473.7</c:v>
                </c:pt>
                <c:pt idx="3593">
                  <c:v>3474.6669999999999</c:v>
                </c:pt>
                <c:pt idx="3594">
                  <c:v>3475.634</c:v>
                </c:pt>
                <c:pt idx="3595">
                  <c:v>3476.6</c:v>
                </c:pt>
                <c:pt idx="3596">
                  <c:v>3477.567</c:v>
                </c:pt>
                <c:pt idx="3597">
                  <c:v>3478.5340000000001</c:v>
                </c:pt>
                <c:pt idx="3598">
                  <c:v>3479.5</c:v>
                </c:pt>
                <c:pt idx="3599">
                  <c:v>3480.4670000000001</c:v>
                </c:pt>
                <c:pt idx="3600">
                  <c:v>3481.4340000000002</c:v>
                </c:pt>
                <c:pt idx="3601">
                  <c:v>3482.4009999999998</c:v>
                </c:pt>
                <c:pt idx="3602">
                  <c:v>3483.3670000000002</c:v>
                </c:pt>
                <c:pt idx="3603">
                  <c:v>3484.3339999999998</c:v>
                </c:pt>
                <c:pt idx="3604">
                  <c:v>3485.3009999999999</c:v>
                </c:pt>
                <c:pt idx="3605">
                  <c:v>3486.2669999999998</c:v>
                </c:pt>
                <c:pt idx="3606">
                  <c:v>3487.2339999999999</c:v>
                </c:pt>
                <c:pt idx="3607">
                  <c:v>3488.201</c:v>
                </c:pt>
                <c:pt idx="3608">
                  <c:v>3489.1669999999999</c:v>
                </c:pt>
                <c:pt idx="3609">
                  <c:v>3490.134</c:v>
                </c:pt>
                <c:pt idx="3610">
                  <c:v>3491.1010000000001</c:v>
                </c:pt>
                <c:pt idx="3611">
                  <c:v>3492.0680000000002</c:v>
                </c:pt>
                <c:pt idx="3612">
                  <c:v>3493.0340000000001</c:v>
                </c:pt>
                <c:pt idx="3613">
                  <c:v>3494.0010000000002</c:v>
                </c:pt>
                <c:pt idx="3614">
                  <c:v>3494.9679999999998</c:v>
                </c:pt>
                <c:pt idx="3615">
                  <c:v>3495.9340000000002</c:v>
                </c:pt>
                <c:pt idx="3616">
                  <c:v>3496.9009999999998</c:v>
                </c:pt>
                <c:pt idx="3617">
                  <c:v>3497.8679999999999</c:v>
                </c:pt>
                <c:pt idx="3618">
                  <c:v>3498.8339999999998</c:v>
                </c:pt>
                <c:pt idx="3619">
                  <c:v>3499.8009999999999</c:v>
                </c:pt>
                <c:pt idx="3620">
                  <c:v>3500.768</c:v>
                </c:pt>
                <c:pt idx="3621">
                  <c:v>3501.7350000000001</c:v>
                </c:pt>
                <c:pt idx="3622">
                  <c:v>3502.701</c:v>
                </c:pt>
                <c:pt idx="3623">
                  <c:v>3503.6680000000001</c:v>
                </c:pt>
                <c:pt idx="3624">
                  <c:v>3504.6350000000002</c:v>
                </c:pt>
                <c:pt idx="3625">
                  <c:v>3505.6010000000001</c:v>
                </c:pt>
                <c:pt idx="3626">
                  <c:v>3506.5680000000002</c:v>
                </c:pt>
                <c:pt idx="3627">
                  <c:v>3507.5349999999999</c:v>
                </c:pt>
                <c:pt idx="3628">
                  <c:v>3508.5010000000002</c:v>
                </c:pt>
                <c:pt idx="3629">
                  <c:v>3509.4679999999998</c:v>
                </c:pt>
                <c:pt idx="3630">
                  <c:v>3510.4349999999999</c:v>
                </c:pt>
                <c:pt idx="3631">
                  <c:v>3511.402</c:v>
                </c:pt>
                <c:pt idx="3632">
                  <c:v>3512.3679999999999</c:v>
                </c:pt>
                <c:pt idx="3633">
                  <c:v>3513.335</c:v>
                </c:pt>
                <c:pt idx="3634">
                  <c:v>3514.3020000000001</c:v>
                </c:pt>
                <c:pt idx="3635">
                  <c:v>3515.268</c:v>
                </c:pt>
                <c:pt idx="3636">
                  <c:v>3516.2350000000001</c:v>
                </c:pt>
                <c:pt idx="3637">
                  <c:v>3517.2020000000002</c:v>
                </c:pt>
                <c:pt idx="3638">
                  <c:v>3518.1680000000001</c:v>
                </c:pt>
                <c:pt idx="3639">
                  <c:v>3519.1350000000002</c:v>
                </c:pt>
                <c:pt idx="3640">
                  <c:v>3520.1019999999999</c:v>
                </c:pt>
                <c:pt idx="3641">
                  <c:v>3521.069</c:v>
                </c:pt>
                <c:pt idx="3642">
                  <c:v>3522.0349999999999</c:v>
                </c:pt>
                <c:pt idx="3643">
                  <c:v>3523.002</c:v>
                </c:pt>
                <c:pt idx="3644">
                  <c:v>3523.9690000000001</c:v>
                </c:pt>
                <c:pt idx="3645">
                  <c:v>3524.9349999999999</c:v>
                </c:pt>
                <c:pt idx="3646">
                  <c:v>3525.902</c:v>
                </c:pt>
                <c:pt idx="3647">
                  <c:v>3526.8690000000001</c:v>
                </c:pt>
                <c:pt idx="3648">
                  <c:v>3527.835</c:v>
                </c:pt>
                <c:pt idx="3649">
                  <c:v>3528.8020000000001</c:v>
                </c:pt>
                <c:pt idx="3650">
                  <c:v>3529.7689999999998</c:v>
                </c:pt>
                <c:pt idx="3651">
                  <c:v>3530.7359999999999</c:v>
                </c:pt>
                <c:pt idx="3652">
                  <c:v>3531.7020000000002</c:v>
                </c:pt>
                <c:pt idx="3653">
                  <c:v>3532.6689999999999</c:v>
                </c:pt>
                <c:pt idx="3654">
                  <c:v>3533.636</c:v>
                </c:pt>
                <c:pt idx="3655">
                  <c:v>3534.6019999999999</c:v>
                </c:pt>
                <c:pt idx="3656">
                  <c:v>3535.569</c:v>
                </c:pt>
                <c:pt idx="3657">
                  <c:v>3536.5360000000001</c:v>
                </c:pt>
                <c:pt idx="3658">
                  <c:v>3537.502</c:v>
                </c:pt>
                <c:pt idx="3659">
                  <c:v>3538.4690000000001</c:v>
                </c:pt>
                <c:pt idx="3660">
                  <c:v>3539.4360000000001</c:v>
                </c:pt>
                <c:pt idx="3661">
                  <c:v>3540.4029999999998</c:v>
                </c:pt>
                <c:pt idx="3662">
                  <c:v>3541.3690000000001</c:v>
                </c:pt>
                <c:pt idx="3663">
                  <c:v>3542.3359999999998</c:v>
                </c:pt>
                <c:pt idx="3664">
                  <c:v>3543.3029999999999</c:v>
                </c:pt>
                <c:pt idx="3665">
                  <c:v>3544.2689999999998</c:v>
                </c:pt>
                <c:pt idx="3666">
                  <c:v>3545.2359999999999</c:v>
                </c:pt>
                <c:pt idx="3667">
                  <c:v>3546.203</c:v>
                </c:pt>
                <c:pt idx="3668">
                  <c:v>3547.1689999999999</c:v>
                </c:pt>
                <c:pt idx="3669">
                  <c:v>3548.136</c:v>
                </c:pt>
                <c:pt idx="3670">
                  <c:v>3549.1030000000001</c:v>
                </c:pt>
                <c:pt idx="3671">
                  <c:v>3550.07</c:v>
                </c:pt>
                <c:pt idx="3672">
                  <c:v>3551.0360000000001</c:v>
                </c:pt>
                <c:pt idx="3673">
                  <c:v>3552.0030000000002</c:v>
                </c:pt>
                <c:pt idx="3674">
                  <c:v>3552.97</c:v>
                </c:pt>
                <c:pt idx="3675">
                  <c:v>3553.9360000000001</c:v>
                </c:pt>
                <c:pt idx="3676">
                  <c:v>3554.9029999999998</c:v>
                </c:pt>
                <c:pt idx="3677">
                  <c:v>3555.87</c:v>
                </c:pt>
                <c:pt idx="3678">
                  <c:v>3556.8359999999998</c:v>
                </c:pt>
                <c:pt idx="3679">
                  <c:v>3557.8029999999999</c:v>
                </c:pt>
                <c:pt idx="3680">
                  <c:v>3558.77</c:v>
                </c:pt>
                <c:pt idx="3681">
                  <c:v>3559.7370000000001</c:v>
                </c:pt>
                <c:pt idx="3682">
                  <c:v>3560.703</c:v>
                </c:pt>
                <c:pt idx="3683">
                  <c:v>3561.67</c:v>
                </c:pt>
                <c:pt idx="3684">
                  <c:v>3562.6370000000002</c:v>
                </c:pt>
                <c:pt idx="3685">
                  <c:v>3563.6030000000001</c:v>
                </c:pt>
                <c:pt idx="3686">
                  <c:v>3564.57</c:v>
                </c:pt>
                <c:pt idx="3687">
                  <c:v>3565.5369999999998</c:v>
                </c:pt>
                <c:pt idx="3688">
                  <c:v>3566.5030000000002</c:v>
                </c:pt>
                <c:pt idx="3689">
                  <c:v>3567.47</c:v>
                </c:pt>
                <c:pt idx="3690">
                  <c:v>3568.4369999999999</c:v>
                </c:pt>
                <c:pt idx="3691">
                  <c:v>3569.404</c:v>
                </c:pt>
                <c:pt idx="3692">
                  <c:v>3570.37</c:v>
                </c:pt>
                <c:pt idx="3693">
                  <c:v>3571.337</c:v>
                </c:pt>
                <c:pt idx="3694">
                  <c:v>3572.3040000000001</c:v>
                </c:pt>
                <c:pt idx="3695">
                  <c:v>3573.27</c:v>
                </c:pt>
                <c:pt idx="3696">
                  <c:v>3574.2370000000001</c:v>
                </c:pt>
                <c:pt idx="3697">
                  <c:v>3575.2040000000002</c:v>
                </c:pt>
                <c:pt idx="3698">
                  <c:v>3576.17</c:v>
                </c:pt>
                <c:pt idx="3699">
                  <c:v>3577.1370000000002</c:v>
                </c:pt>
                <c:pt idx="3700">
                  <c:v>3578.1039999999998</c:v>
                </c:pt>
                <c:pt idx="3701">
                  <c:v>3579.0709999999999</c:v>
                </c:pt>
                <c:pt idx="3702">
                  <c:v>3580.0369999999998</c:v>
                </c:pt>
                <c:pt idx="3703">
                  <c:v>3581.0039999999999</c:v>
                </c:pt>
                <c:pt idx="3704">
                  <c:v>3581.971</c:v>
                </c:pt>
                <c:pt idx="3705">
                  <c:v>3582.9369999999999</c:v>
                </c:pt>
                <c:pt idx="3706">
                  <c:v>3583.904</c:v>
                </c:pt>
                <c:pt idx="3707">
                  <c:v>3584.8710000000001</c:v>
                </c:pt>
                <c:pt idx="3708">
                  <c:v>3585.837</c:v>
                </c:pt>
                <c:pt idx="3709">
                  <c:v>3586.8040000000001</c:v>
                </c:pt>
                <c:pt idx="3710">
                  <c:v>3587.7710000000002</c:v>
                </c:pt>
                <c:pt idx="3711">
                  <c:v>3588.7379999999998</c:v>
                </c:pt>
                <c:pt idx="3712">
                  <c:v>3589.7040000000002</c:v>
                </c:pt>
                <c:pt idx="3713">
                  <c:v>3590.6709999999998</c:v>
                </c:pt>
                <c:pt idx="3714">
                  <c:v>3591.6379999999999</c:v>
                </c:pt>
                <c:pt idx="3715">
                  <c:v>3592.6039999999998</c:v>
                </c:pt>
                <c:pt idx="3716">
                  <c:v>3593.5709999999999</c:v>
                </c:pt>
                <c:pt idx="3717">
                  <c:v>3594.538</c:v>
                </c:pt>
                <c:pt idx="3718">
                  <c:v>3595.5039999999999</c:v>
                </c:pt>
                <c:pt idx="3719">
                  <c:v>3596.471</c:v>
                </c:pt>
                <c:pt idx="3720">
                  <c:v>3597.4380000000001</c:v>
                </c:pt>
                <c:pt idx="3721">
                  <c:v>3598.4050000000002</c:v>
                </c:pt>
                <c:pt idx="3722">
                  <c:v>3599.3710000000001</c:v>
                </c:pt>
                <c:pt idx="3723">
                  <c:v>3600.3380000000002</c:v>
                </c:pt>
                <c:pt idx="3724">
                  <c:v>3601.3049999999998</c:v>
                </c:pt>
                <c:pt idx="3725">
                  <c:v>3602.2710000000002</c:v>
                </c:pt>
                <c:pt idx="3726">
                  <c:v>3603.2379999999998</c:v>
                </c:pt>
                <c:pt idx="3727">
                  <c:v>3604.2049999999999</c:v>
                </c:pt>
                <c:pt idx="3728">
                  <c:v>3605.1709999999998</c:v>
                </c:pt>
                <c:pt idx="3729">
                  <c:v>3606.1379999999999</c:v>
                </c:pt>
                <c:pt idx="3730">
                  <c:v>3607.105</c:v>
                </c:pt>
                <c:pt idx="3731">
                  <c:v>3608.0720000000001</c:v>
                </c:pt>
                <c:pt idx="3732">
                  <c:v>3609.038</c:v>
                </c:pt>
                <c:pt idx="3733">
                  <c:v>3610.0050000000001</c:v>
                </c:pt>
                <c:pt idx="3734">
                  <c:v>3610.9720000000002</c:v>
                </c:pt>
                <c:pt idx="3735">
                  <c:v>3611.9380000000001</c:v>
                </c:pt>
                <c:pt idx="3736">
                  <c:v>3612.9050000000002</c:v>
                </c:pt>
                <c:pt idx="3737">
                  <c:v>3613.8719999999998</c:v>
                </c:pt>
                <c:pt idx="3738">
                  <c:v>3614.8380000000002</c:v>
                </c:pt>
                <c:pt idx="3739">
                  <c:v>3615.8049999999998</c:v>
                </c:pt>
                <c:pt idx="3740">
                  <c:v>3616.7719999999999</c:v>
                </c:pt>
                <c:pt idx="3741">
                  <c:v>3617.739</c:v>
                </c:pt>
                <c:pt idx="3742">
                  <c:v>3618.7049999999999</c:v>
                </c:pt>
                <c:pt idx="3743">
                  <c:v>3619.672</c:v>
                </c:pt>
                <c:pt idx="3744">
                  <c:v>3620.6390000000001</c:v>
                </c:pt>
                <c:pt idx="3745">
                  <c:v>3621.605</c:v>
                </c:pt>
                <c:pt idx="3746">
                  <c:v>3622.5720000000001</c:v>
                </c:pt>
                <c:pt idx="3747">
                  <c:v>3623.5390000000002</c:v>
                </c:pt>
                <c:pt idx="3748">
                  <c:v>3624.5050000000001</c:v>
                </c:pt>
                <c:pt idx="3749">
                  <c:v>3625.4720000000002</c:v>
                </c:pt>
                <c:pt idx="3750">
                  <c:v>3626.4389999999999</c:v>
                </c:pt>
                <c:pt idx="3751">
                  <c:v>3627.4059999999999</c:v>
                </c:pt>
                <c:pt idx="3752">
                  <c:v>3628.3719999999998</c:v>
                </c:pt>
                <c:pt idx="3753">
                  <c:v>3629.3389999999999</c:v>
                </c:pt>
                <c:pt idx="3754">
                  <c:v>3630.306</c:v>
                </c:pt>
                <c:pt idx="3755">
                  <c:v>3631.2719999999999</c:v>
                </c:pt>
                <c:pt idx="3756">
                  <c:v>3632.239</c:v>
                </c:pt>
                <c:pt idx="3757">
                  <c:v>3633.2060000000001</c:v>
                </c:pt>
                <c:pt idx="3758">
                  <c:v>3634.172</c:v>
                </c:pt>
                <c:pt idx="3759">
                  <c:v>3635.1390000000001</c:v>
                </c:pt>
                <c:pt idx="3760">
                  <c:v>3636.1060000000002</c:v>
                </c:pt>
                <c:pt idx="3761">
                  <c:v>3637.0729999999999</c:v>
                </c:pt>
                <c:pt idx="3762">
                  <c:v>3638.0390000000002</c:v>
                </c:pt>
                <c:pt idx="3763">
                  <c:v>3639.0059999999999</c:v>
                </c:pt>
                <c:pt idx="3764">
                  <c:v>3639.973</c:v>
                </c:pt>
                <c:pt idx="3765">
                  <c:v>3640.9389999999999</c:v>
                </c:pt>
                <c:pt idx="3766">
                  <c:v>3641.9059999999999</c:v>
                </c:pt>
                <c:pt idx="3767">
                  <c:v>3642.873</c:v>
                </c:pt>
                <c:pt idx="3768">
                  <c:v>3643.8389999999999</c:v>
                </c:pt>
                <c:pt idx="3769">
                  <c:v>3644.806</c:v>
                </c:pt>
                <c:pt idx="3770">
                  <c:v>3645.7730000000001</c:v>
                </c:pt>
                <c:pt idx="3771">
                  <c:v>3646.74</c:v>
                </c:pt>
                <c:pt idx="3772">
                  <c:v>3647.7060000000001</c:v>
                </c:pt>
                <c:pt idx="3773">
                  <c:v>3648.6729999999998</c:v>
                </c:pt>
                <c:pt idx="3774">
                  <c:v>3649.64</c:v>
                </c:pt>
                <c:pt idx="3775">
                  <c:v>3650.6060000000002</c:v>
                </c:pt>
                <c:pt idx="3776">
                  <c:v>3651.5729999999999</c:v>
                </c:pt>
                <c:pt idx="3777">
                  <c:v>3652.54</c:v>
                </c:pt>
                <c:pt idx="3778">
                  <c:v>3653.5059999999999</c:v>
                </c:pt>
                <c:pt idx="3779">
                  <c:v>3654.473</c:v>
                </c:pt>
                <c:pt idx="3780">
                  <c:v>3655.44</c:v>
                </c:pt>
                <c:pt idx="3781">
                  <c:v>3656.4070000000002</c:v>
                </c:pt>
                <c:pt idx="3782">
                  <c:v>3657.373</c:v>
                </c:pt>
                <c:pt idx="3783">
                  <c:v>3658.34</c:v>
                </c:pt>
                <c:pt idx="3784">
                  <c:v>3659.3069999999998</c:v>
                </c:pt>
                <c:pt idx="3785">
                  <c:v>3660.2730000000001</c:v>
                </c:pt>
                <c:pt idx="3786">
                  <c:v>3661.24</c:v>
                </c:pt>
                <c:pt idx="3787">
                  <c:v>3662.2069999999999</c:v>
                </c:pt>
                <c:pt idx="3788">
                  <c:v>3663.1729999999998</c:v>
                </c:pt>
                <c:pt idx="3789">
                  <c:v>3664.14</c:v>
                </c:pt>
                <c:pt idx="3790">
                  <c:v>3665.107</c:v>
                </c:pt>
                <c:pt idx="3791">
                  <c:v>3666.0740000000001</c:v>
                </c:pt>
                <c:pt idx="3792">
                  <c:v>3667.04</c:v>
                </c:pt>
                <c:pt idx="3793">
                  <c:v>3668.0070000000001</c:v>
                </c:pt>
                <c:pt idx="3794">
                  <c:v>3668.9740000000002</c:v>
                </c:pt>
                <c:pt idx="3795">
                  <c:v>3669.94</c:v>
                </c:pt>
                <c:pt idx="3796">
                  <c:v>3670.9070000000002</c:v>
                </c:pt>
                <c:pt idx="3797">
                  <c:v>3671.8739999999998</c:v>
                </c:pt>
                <c:pt idx="3798">
                  <c:v>3672.84</c:v>
                </c:pt>
                <c:pt idx="3799">
                  <c:v>3673.8069999999998</c:v>
                </c:pt>
                <c:pt idx="3800">
                  <c:v>3674.7739999999999</c:v>
                </c:pt>
                <c:pt idx="3801">
                  <c:v>3675.741</c:v>
                </c:pt>
                <c:pt idx="3802">
                  <c:v>3676.7069999999999</c:v>
                </c:pt>
                <c:pt idx="3803">
                  <c:v>3677.674</c:v>
                </c:pt>
                <c:pt idx="3804">
                  <c:v>3678.6410000000001</c:v>
                </c:pt>
                <c:pt idx="3805">
                  <c:v>3679.607</c:v>
                </c:pt>
                <c:pt idx="3806">
                  <c:v>3680.5740000000001</c:v>
                </c:pt>
                <c:pt idx="3807">
                  <c:v>3681.5410000000002</c:v>
                </c:pt>
                <c:pt idx="3808">
                  <c:v>3682.5070000000001</c:v>
                </c:pt>
                <c:pt idx="3809">
                  <c:v>3683.4740000000002</c:v>
                </c:pt>
                <c:pt idx="3810">
                  <c:v>3684.4409999999998</c:v>
                </c:pt>
                <c:pt idx="3811">
                  <c:v>3685.4079999999999</c:v>
                </c:pt>
                <c:pt idx="3812">
                  <c:v>3686.3739999999998</c:v>
                </c:pt>
                <c:pt idx="3813">
                  <c:v>3687.3409999999999</c:v>
                </c:pt>
                <c:pt idx="3814">
                  <c:v>3688.308</c:v>
                </c:pt>
                <c:pt idx="3815">
                  <c:v>3689.2739999999999</c:v>
                </c:pt>
                <c:pt idx="3816">
                  <c:v>3690.241</c:v>
                </c:pt>
                <c:pt idx="3817">
                  <c:v>3691.2080000000001</c:v>
                </c:pt>
                <c:pt idx="3818">
                  <c:v>3692.174</c:v>
                </c:pt>
                <c:pt idx="3819">
                  <c:v>3693.1410000000001</c:v>
                </c:pt>
                <c:pt idx="3820">
                  <c:v>3694.1080000000002</c:v>
                </c:pt>
                <c:pt idx="3821">
                  <c:v>3695.0749999999998</c:v>
                </c:pt>
                <c:pt idx="3822">
                  <c:v>3696.0410000000002</c:v>
                </c:pt>
                <c:pt idx="3823">
                  <c:v>3697.0079999999998</c:v>
                </c:pt>
                <c:pt idx="3824">
                  <c:v>3697.9749999999999</c:v>
                </c:pt>
                <c:pt idx="3825">
                  <c:v>3698.9409999999998</c:v>
                </c:pt>
                <c:pt idx="3826">
                  <c:v>3699.9079999999999</c:v>
                </c:pt>
                <c:pt idx="3827">
                  <c:v>3700.875</c:v>
                </c:pt>
                <c:pt idx="3828">
                  <c:v>3701.8409999999999</c:v>
                </c:pt>
                <c:pt idx="3829">
                  <c:v>3702.808</c:v>
                </c:pt>
                <c:pt idx="3830">
                  <c:v>3703.7750000000001</c:v>
                </c:pt>
                <c:pt idx="3831">
                  <c:v>3704.7420000000002</c:v>
                </c:pt>
                <c:pt idx="3832">
                  <c:v>3705.7080000000001</c:v>
                </c:pt>
                <c:pt idx="3833">
                  <c:v>3706.6750000000002</c:v>
                </c:pt>
                <c:pt idx="3834">
                  <c:v>3707.6419999999998</c:v>
                </c:pt>
                <c:pt idx="3835">
                  <c:v>3708.6080000000002</c:v>
                </c:pt>
                <c:pt idx="3836">
                  <c:v>3709.5749999999998</c:v>
                </c:pt>
                <c:pt idx="3837">
                  <c:v>3710.5419999999999</c:v>
                </c:pt>
                <c:pt idx="3838">
                  <c:v>3711.5079999999998</c:v>
                </c:pt>
                <c:pt idx="3839">
                  <c:v>3712.4749999999999</c:v>
                </c:pt>
                <c:pt idx="3840">
                  <c:v>3713.442</c:v>
                </c:pt>
                <c:pt idx="3841">
                  <c:v>3714.4090000000001</c:v>
                </c:pt>
                <c:pt idx="3842">
                  <c:v>3715.375</c:v>
                </c:pt>
                <c:pt idx="3843">
                  <c:v>3716.3420000000001</c:v>
                </c:pt>
                <c:pt idx="3844">
                  <c:v>3717.3090000000002</c:v>
                </c:pt>
                <c:pt idx="3845">
                  <c:v>3718.2750000000001</c:v>
                </c:pt>
                <c:pt idx="3846">
                  <c:v>3719.2420000000002</c:v>
                </c:pt>
                <c:pt idx="3847">
                  <c:v>3720.2089999999998</c:v>
                </c:pt>
                <c:pt idx="3848">
                  <c:v>3721.1750000000002</c:v>
                </c:pt>
                <c:pt idx="3849">
                  <c:v>3722.1419999999998</c:v>
                </c:pt>
                <c:pt idx="3850">
                  <c:v>3723.1089999999999</c:v>
                </c:pt>
                <c:pt idx="3851">
                  <c:v>3724.076</c:v>
                </c:pt>
                <c:pt idx="3852">
                  <c:v>3725.0419999999999</c:v>
                </c:pt>
                <c:pt idx="3853">
                  <c:v>3726.009</c:v>
                </c:pt>
                <c:pt idx="3854">
                  <c:v>3726.9760000000001</c:v>
                </c:pt>
                <c:pt idx="3855">
                  <c:v>3727.942</c:v>
                </c:pt>
                <c:pt idx="3856">
                  <c:v>3728.9090000000001</c:v>
                </c:pt>
                <c:pt idx="3857">
                  <c:v>3729.8760000000002</c:v>
                </c:pt>
                <c:pt idx="3858">
                  <c:v>3730.8420000000001</c:v>
                </c:pt>
                <c:pt idx="3859">
                  <c:v>3731.8090000000002</c:v>
                </c:pt>
                <c:pt idx="3860">
                  <c:v>3732.7759999999998</c:v>
                </c:pt>
                <c:pt idx="3861">
                  <c:v>3733.7429999999999</c:v>
                </c:pt>
                <c:pt idx="3862">
                  <c:v>3734.7089999999998</c:v>
                </c:pt>
                <c:pt idx="3863">
                  <c:v>3735.6759999999999</c:v>
                </c:pt>
                <c:pt idx="3864">
                  <c:v>3736.643</c:v>
                </c:pt>
                <c:pt idx="3865">
                  <c:v>3737.6089999999999</c:v>
                </c:pt>
                <c:pt idx="3866">
                  <c:v>3738.576</c:v>
                </c:pt>
                <c:pt idx="3867">
                  <c:v>3739.5430000000001</c:v>
                </c:pt>
                <c:pt idx="3868">
                  <c:v>3740.509</c:v>
                </c:pt>
                <c:pt idx="3869">
                  <c:v>3741.4760000000001</c:v>
                </c:pt>
                <c:pt idx="3870">
                  <c:v>3742.4430000000002</c:v>
                </c:pt>
                <c:pt idx="3871">
                  <c:v>3743.41</c:v>
                </c:pt>
                <c:pt idx="3872">
                  <c:v>3744.3760000000002</c:v>
                </c:pt>
                <c:pt idx="3873">
                  <c:v>3745.3429999999998</c:v>
                </c:pt>
                <c:pt idx="3874">
                  <c:v>3746.31</c:v>
                </c:pt>
                <c:pt idx="3875">
                  <c:v>3747.2759999999998</c:v>
                </c:pt>
                <c:pt idx="3876">
                  <c:v>3748.2429999999999</c:v>
                </c:pt>
                <c:pt idx="3877">
                  <c:v>3749.21</c:v>
                </c:pt>
                <c:pt idx="3878">
                  <c:v>3750.1759999999999</c:v>
                </c:pt>
                <c:pt idx="3879">
                  <c:v>3751.143</c:v>
                </c:pt>
                <c:pt idx="3880">
                  <c:v>3752.11</c:v>
                </c:pt>
                <c:pt idx="3881">
                  <c:v>3753.0770000000002</c:v>
                </c:pt>
                <c:pt idx="3882">
                  <c:v>3754.0430000000001</c:v>
                </c:pt>
                <c:pt idx="3883">
                  <c:v>3755.01</c:v>
                </c:pt>
                <c:pt idx="3884">
                  <c:v>3755.9769999999999</c:v>
                </c:pt>
                <c:pt idx="3885">
                  <c:v>3756.9430000000002</c:v>
                </c:pt>
                <c:pt idx="3886">
                  <c:v>3757.91</c:v>
                </c:pt>
                <c:pt idx="3887">
                  <c:v>3758.877</c:v>
                </c:pt>
                <c:pt idx="3888">
                  <c:v>3759.8429999999998</c:v>
                </c:pt>
                <c:pt idx="3889">
                  <c:v>3760.81</c:v>
                </c:pt>
                <c:pt idx="3890">
                  <c:v>3761.777</c:v>
                </c:pt>
                <c:pt idx="3891">
                  <c:v>3762.7440000000001</c:v>
                </c:pt>
                <c:pt idx="3892">
                  <c:v>3763.71</c:v>
                </c:pt>
                <c:pt idx="3893">
                  <c:v>3764.6770000000001</c:v>
                </c:pt>
                <c:pt idx="3894">
                  <c:v>3765.6439999999998</c:v>
                </c:pt>
                <c:pt idx="3895">
                  <c:v>3766.61</c:v>
                </c:pt>
                <c:pt idx="3896">
                  <c:v>3767.5770000000002</c:v>
                </c:pt>
                <c:pt idx="3897">
                  <c:v>3768.5439999999999</c:v>
                </c:pt>
                <c:pt idx="3898">
                  <c:v>3769.51</c:v>
                </c:pt>
                <c:pt idx="3899">
                  <c:v>3770.4769999999999</c:v>
                </c:pt>
                <c:pt idx="3900">
                  <c:v>3771.444</c:v>
                </c:pt>
                <c:pt idx="3901">
                  <c:v>3772.4110000000001</c:v>
                </c:pt>
                <c:pt idx="3902">
                  <c:v>3773.377</c:v>
                </c:pt>
                <c:pt idx="3903">
                  <c:v>3774.3440000000001</c:v>
                </c:pt>
                <c:pt idx="3904">
                  <c:v>3775.3110000000001</c:v>
                </c:pt>
                <c:pt idx="3905">
                  <c:v>3776.277</c:v>
                </c:pt>
                <c:pt idx="3906">
                  <c:v>3777.2440000000001</c:v>
                </c:pt>
                <c:pt idx="3907">
                  <c:v>3778.2109999999998</c:v>
                </c:pt>
                <c:pt idx="3908">
                  <c:v>3779.1770000000001</c:v>
                </c:pt>
                <c:pt idx="3909">
                  <c:v>3780.1439999999998</c:v>
                </c:pt>
                <c:pt idx="3910">
                  <c:v>3781.1109999999999</c:v>
                </c:pt>
                <c:pt idx="3911">
                  <c:v>3782.078</c:v>
                </c:pt>
                <c:pt idx="3912">
                  <c:v>3783.0439999999999</c:v>
                </c:pt>
                <c:pt idx="3913">
                  <c:v>3784.011</c:v>
                </c:pt>
                <c:pt idx="3914">
                  <c:v>3784.9780000000001</c:v>
                </c:pt>
                <c:pt idx="3915">
                  <c:v>3785.944</c:v>
                </c:pt>
                <c:pt idx="3916">
                  <c:v>3786.9110000000001</c:v>
                </c:pt>
                <c:pt idx="3917">
                  <c:v>3787.8780000000002</c:v>
                </c:pt>
                <c:pt idx="3918">
                  <c:v>3788.8440000000001</c:v>
                </c:pt>
                <c:pt idx="3919">
                  <c:v>3789.8110000000001</c:v>
                </c:pt>
                <c:pt idx="3920">
                  <c:v>3790.7779999999998</c:v>
                </c:pt>
                <c:pt idx="3921">
                  <c:v>3791.7449999999999</c:v>
                </c:pt>
                <c:pt idx="3922">
                  <c:v>3792.7109999999998</c:v>
                </c:pt>
                <c:pt idx="3923">
                  <c:v>3793.6779999999999</c:v>
                </c:pt>
                <c:pt idx="3924">
                  <c:v>3794.645</c:v>
                </c:pt>
                <c:pt idx="3925">
                  <c:v>3795.6109999999999</c:v>
                </c:pt>
                <c:pt idx="3926">
                  <c:v>3796.578</c:v>
                </c:pt>
                <c:pt idx="3927">
                  <c:v>3797.5450000000001</c:v>
                </c:pt>
                <c:pt idx="3928">
                  <c:v>3798.511</c:v>
                </c:pt>
                <c:pt idx="3929">
                  <c:v>3799.4780000000001</c:v>
                </c:pt>
                <c:pt idx="3930">
                  <c:v>3800.4450000000002</c:v>
                </c:pt>
                <c:pt idx="3931">
                  <c:v>3801.4119999999998</c:v>
                </c:pt>
                <c:pt idx="3932">
                  <c:v>3802.3780000000002</c:v>
                </c:pt>
                <c:pt idx="3933">
                  <c:v>3803.3449999999998</c:v>
                </c:pt>
                <c:pt idx="3934">
                  <c:v>3804.3119999999999</c:v>
                </c:pt>
                <c:pt idx="3935">
                  <c:v>3805.2779999999998</c:v>
                </c:pt>
                <c:pt idx="3936">
                  <c:v>3806.2449999999999</c:v>
                </c:pt>
                <c:pt idx="3937">
                  <c:v>3807.212</c:v>
                </c:pt>
                <c:pt idx="3938">
                  <c:v>3808.1779999999999</c:v>
                </c:pt>
                <c:pt idx="3939">
                  <c:v>3809.145</c:v>
                </c:pt>
                <c:pt idx="3940">
                  <c:v>3810.1120000000001</c:v>
                </c:pt>
                <c:pt idx="3941">
                  <c:v>3811.0790000000002</c:v>
                </c:pt>
                <c:pt idx="3942">
                  <c:v>3812.0450000000001</c:v>
                </c:pt>
                <c:pt idx="3943">
                  <c:v>3813.0120000000002</c:v>
                </c:pt>
                <c:pt idx="3944">
                  <c:v>3813.9789999999998</c:v>
                </c:pt>
                <c:pt idx="3945">
                  <c:v>3814.9450000000002</c:v>
                </c:pt>
                <c:pt idx="3946">
                  <c:v>3815.9119999999998</c:v>
                </c:pt>
                <c:pt idx="3947">
                  <c:v>3816.8789999999999</c:v>
                </c:pt>
                <c:pt idx="3948">
                  <c:v>3817.8449999999998</c:v>
                </c:pt>
                <c:pt idx="3949">
                  <c:v>3818.8119999999999</c:v>
                </c:pt>
                <c:pt idx="3950">
                  <c:v>3819.779</c:v>
                </c:pt>
                <c:pt idx="3951">
                  <c:v>3820.7460000000001</c:v>
                </c:pt>
                <c:pt idx="3952">
                  <c:v>3821.712</c:v>
                </c:pt>
                <c:pt idx="3953">
                  <c:v>3822.6790000000001</c:v>
                </c:pt>
                <c:pt idx="3954">
                  <c:v>3823.6460000000002</c:v>
                </c:pt>
                <c:pt idx="3955">
                  <c:v>3824.6120000000001</c:v>
                </c:pt>
                <c:pt idx="3956">
                  <c:v>3825.5790000000002</c:v>
                </c:pt>
                <c:pt idx="3957">
                  <c:v>3826.5459999999998</c:v>
                </c:pt>
                <c:pt idx="3958">
                  <c:v>3827.5120000000002</c:v>
                </c:pt>
                <c:pt idx="3959">
                  <c:v>3828.4789999999998</c:v>
                </c:pt>
                <c:pt idx="3960">
                  <c:v>3829.4459999999999</c:v>
                </c:pt>
                <c:pt idx="3961">
                  <c:v>3830.413</c:v>
                </c:pt>
                <c:pt idx="3962">
                  <c:v>3831.3789999999999</c:v>
                </c:pt>
                <c:pt idx="3963">
                  <c:v>3832.346</c:v>
                </c:pt>
                <c:pt idx="3964">
                  <c:v>3833.3130000000001</c:v>
                </c:pt>
                <c:pt idx="3965">
                  <c:v>3834.279</c:v>
                </c:pt>
                <c:pt idx="3966">
                  <c:v>3835.2460000000001</c:v>
                </c:pt>
                <c:pt idx="3967">
                  <c:v>3836.2130000000002</c:v>
                </c:pt>
                <c:pt idx="3968">
                  <c:v>3837.1790000000001</c:v>
                </c:pt>
                <c:pt idx="3969">
                  <c:v>3838.1460000000002</c:v>
                </c:pt>
                <c:pt idx="3970">
                  <c:v>3839.1129999999998</c:v>
                </c:pt>
                <c:pt idx="3971">
                  <c:v>3840.08</c:v>
                </c:pt>
                <c:pt idx="3972">
                  <c:v>3841.0459999999998</c:v>
                </c:pt>
                <c:pt idx="3973">
                  <c:v>3842.0129999999999</c:v>
                </c:pt>
                <c:pt idx="3974">
                  <c:v>3842.98</c:v>
                </c:pt>
                <c:pt idx="3975">
                  <c:v>3843.9459999999999</c:v>
                </c:pt>
                <c:pt idx="3976">
                  <c:v>3844.913</c:v>
                </c:pt>
                <c:pt idx="3977">
                  <c:v>3845.88</c:v>
                </c:pt>
                <c:pt idx="3978">
                  <c:v>3846.846</c:v>
                </c:pt>
                <c:pt idx="3979">
                  <c:v>3847.8130000000001</c:v>
                </c:pt>
                <c:pt idx="3980">
                  <c:v>3848.78</c:v>
                </c:pt>
                <c:pt idx="3981">
                  <c:v>3849.7469999999998</c:v>
                </c:pt>
                <c:pt idx="3982">
                  <c:v>3850.7130000000002</c:v>
                </c:pt>
                <c:pt idx="3983">
                  <c:v>3851.68</c:v>
                </c:pt>
                <c:pt idx="3984">
                  <c:v>3852.6469999999999</c:v>
                </c:pt>
                <c:pt idx="3985">
                  <c:v>3853.6129999999998</c:v>
                </c:pt>
                <c:pt idx="3986">
                  <c:v>3854.58</c:v>
                </c:pt>
                <c:pt idx="3987">
                  <c:v>3855.547</c:v>
                </c:pt>
                <c:pt idx="3988">
                  <c:v>3856.5129999999999</c:v>
                </c:pt>
                <c:pt idx="3989">
                  <c:v>3857.48</c:v>
                </c:pt>
                <c:pt idx="3990">
                  <c:v>3858.4470000000001</c:v>
                </c:pt>
                <c:pt idx="3991">
                  <c:v>3859.4140000000002</c:v>
                </c:pt>
                <c:pt idx="3992">
                  <c:v>3860.38</c:v>
                </c:pt>
                <c:pt idx="3993">
                  <c:v>3861.3470000000002</c:v>
                </c:pt>
                <c:pt idx="3994">
                  <c:v>3862.3139999999999</c:v>
                </c:pt>
                <c:pt idx="3995">
                  <c:v>3863.28</c:v>
                </c:pt>
                <c:pt idx="3996">
                  <c:v>3864.2469999999998</c:v>
                </c:pt>
                <c:pt idx="3997">
                  <c:v>3865.2139999999999</c:v>
                </c:pt>
                <c:pt idx="3998">
                  <c:v>3866.18</c:v>
                </c:pt>
                <c:pt idx="3999">
                  <c:v>3867.1469999999999</c:v>
                </c:pt>
                <c:pt idx="4000">
                  <c:v>3868.114</c:v>
                </c:pt>
                <c:pt idx="4001">
                  <c:v>3869.0810000000001</c:v>
                </c:pt>
                <c:pt idx="4002">
                  <c:v>3870.047</c:v>
                </c:pt>
                <c:pt idx="4003">
                  <c:v>3871.0140000000001</c:v>
                </c:pt>
                <c:pt idx="4004">
                  <c:v>3871.9810000000002</c:v>
                </c:pt>
                <c:pt idx="4005">
                  <c:v>3872.9470000000001</c:v>
                </c:pt>
                <c:pt idx="4006">
                  <c:v>3873.9140000000002</c:v>
                </c:pt>
                <c:pt idx="4007">
                  <c:v>3874.8809999999999</c:v>
                </c:pt>
                <c:pt idx="4008">
                  <c:v>3875.8470000000002</c:v>
                </c:pt>
                <c:pt idx="4009">
                  <c:v>3876.8139999999999</c:v>
                </c:pt>
                <c:pt idx="4010">
                  <c:v>3877.7809999999999</c:v>
                </c:pt>
                <c:pt idx="4011">
                  <c:v>3878.748</c:v>
                </c:pt>
                <c:pt idx="4012">
                  <c:v>3879.7139999999999</c:v>
                </c:pt>
                <c:pt idx="4013">
                  <c:v>3880.681</c:v>
                </c:pt>
                <c:pt idx="4014">
                  <c:v>3881.6480000000001</c:v>
                </c:pt>
                <c:pt idx="4015">
                  <c:v>3882.614</c:v>
                </c:pt>
                <c:pt idx="4016">
                  <c:v>3883.5810000000001</c:v>
                </c:pt>
                <c:pt idx="4017">
                  <c:v>3884.5479999999998</c:v>
                </c:pt>
                <c:pt idx="4018">
                  <c:v>3885.5140000000001</c:v>
                </c:pt>
                <c:pt idx="4019">
                  <c:v>3886.4810000000002</c:v>
                </c:pt>
                <c:pt idx="4020">
                  <c:v>3887.4479999999999</c:v>
                </c:pt>
                <c:pt idx="4021">
                  <c:v>3888.415</c:v>
                </c:pt>
                <c:pt idx="4022">
                  <c:v>3889.3809999999999</c:v>
                </c:pt>
                <c:pt idx="4023">
                  <c:v>3890.348</c:v>
                </c:pt>
                <c:pt idx="4024">
                  <c:v>3891.3150000000001</c:v>
                </c:pt>
                <c:pt idx="4025">
                  <c:v>3892.2809999999999</c:v>
                </c:pt>
                <c:pt idx="4026">
                  <c:v>3893.248</c:v>
                </c:pt>
                <c:pt idx="4027">
                  <c:v>3894.2150000000001</c:v>
                </c:pt>
                <c:pt idx="4028">
                  <c:v>3895.181</c:v>
                </c:pt>
                <c:pt idx="4029">
                  <c:v>3896.1480000000001</c:v>
                </c:pt>
                <c:pt idx="4030">
                  <c:v>3897.1149999999998</c:v>
                </c:pt>
                <c:pt idx="4031">
                  <c:v>3898.0819999999999</c:v>
                </c:pt>
                <c:pt idx="4032">
                  <c:v>3899.0479999999998</c:v>
                </c:pt>
                <c:pt idx="4033">
                  <c:v>3900.0149999999999</c:v>
                </c:pt>
                <c:pt idx="4034">
                  <c:v>3900.982</c:v>
                </c:pt>
                <c:pt idx="4035">
                  <c:v>3901.9479999999999</c:v>
                </c:pt>
                <c:pt idx="4036">
                  <c:v>3902.915</c:v>
                </c:pt>
                <c:pt idx="4037">
                  <c:v>3903.8820000000001</c:v>
                </c:pt>
                <c:pt idx="4038">
                  <c:v>3904.848</c:v>
                </c:pt>
                <c:pt idx="4039">
                  <c:v>3905.8150000000001</c:v>
                </c:pt>
                <c:pt idx="4040">
                  <c:v>3906.7820000000002</c:v>
                </c:pt>
                <c:pt idx="4041">
                  <c:v>3907.7489999999998</c:v>
                </c:pt>
                <c:pt idx="4042">
                  <c:v>3908.7150000000001</c:v>
                </c:pt>
                <c:pt idx="4043">
                  <c:v>3909.6819999999998</c:v>
                </c:pt>
                <c:pt idx="4044">
                  <c:v>3910.6489999999999</c:v>
                </c:pt>
                <c:pt idx="4045">
                  <c:v>3911.6149999999998</c:v>
                </c:pt>
                <c:pt idx="4046">
                  <c:v>3912.5819999999999</c:v>
                </c:pt>
                <c:pt idx="4047">
                  <c:v>3913.549</c:v>
                </c:pt>
                <c:pt idx="4048">
                  <c:v>3914.5149999999999</c:v>
                </c:pt>
                <c:pt idx="4049">
                  <c:v>3915.482</c:v>
                </c:pt>
                <c:pt idx="4050">
                  <c:v>3916.4490000000001</c:v>
                </c:pt>
                <c:pt idx="4051">
                  <c:v>3917.4160000000002</c:v>
                </c:pt>
                <c:pt idx="4052">
                  <c:v>3918.3820000000001</c:v>
                </c:pt>
                <c:pt idx="4053">
                  <c:v>3919.3490000000002</c:v>
                </c:pt>
                <c:pt idx="4054">
                  <c:v>3920.3159999999998</c:v>
                </c:pt>
                <c:pt idx="4055">
                  <c:v>3921.2820000000002</c:v>
                </c:pt>
                <c:pt idx="4056">
                  <c:v>3922.2489999999998</c:v>
                </c:pt>
                <c:pt idx="4057">
                  <c:v>3923.2159999999999</c:v>
                </c:pt>
                <c:pt idx="4058">
                  <c:v>3924.1819999999998</c:v>
                </c:pt>
                <c:pt idx="4059">
                  <c:v>3925.1489999999999</c:v>
                </c:pt>
                <c:pt idx="4060">
                  <c:v>3926.116</c:v>
                </c:pt>
                <c:pt idx="4061">
                  <c:v>3927.0830000000001</c:v>
                </c:pt>
                <c:pt idx="4062">
                  <c:v>3928.049</c:v>
                </c:pt>
                <c:pt idx="4063">
                  <c:v>3929.0160000000001</c:v>
                </c:pt>
                <c:pt idx="4064">
                  <c:v>3929.9830000000002</c:v>
                </c:pt>
                <c:pt idx="4065">
                  <c:v>3930.9490000000001</c:v>
                </c:pt>
                <c:pt idx="4066">
                  <c:v>3931.9160000000002</c:v>
                </c:pt>
                <c:pt idx="4067">
                  <c:v>3932.8829999999998</c:v>
                </c:pt>
                <c:pt idx="4068">
                  <c:v>3933.8490000000002</c:v>
                </c:pt>
                <c:pt idx="4069">
                  <c:v>3934.8159999999998</c:v>
                </c:pt>
                <c:pt idx="4070">
                  <c:v>3935.7829999999999</c:v>
                </c:pt>
                <c:pt idx="4071">
                  <c:v>3936.75</c:v>
                </c:pt>
                <c:pt idx="4072">
                  <c:v>3937.7159999999999</c:v>
                </c:pt>
                <c:pt idx="4073">
                  <c:v>3938.683</c:v>
                </c:pt>
                <c:pt idx="4074">
                  <c:v>3939.65</c:v>
                </c:pt>
                <c:pt idx="4075">
                  <c:v>3940.616</c:v>
                </c:pt>
                <c:pt idx="4076">
                  <c:v>3941.5830000000001</c:v>
                </c:pt>
                <c:pt idx="4077">
                  <c:v>3942.55</c:v>
                </c:pt>
                <c:pt idx="4078">
                  <c:v>3943.5160000000001</c:v>
                </c:pt>
                <c:pt idx="4079">
                  <c:v>3944.4830000000002</c:v>
                </c:pt>
                <c:pt idx="4080">
                  <c:v>3945.45</c:v>
                </c:pt>
                <c:pt idx="4081">
                  <c:v>3946.4169999999999</c:v>
                </c:pt>
                <c:pt idx="4082">
                  <c:v>3947.3829999999998</c:v>
                </c:pt>
                <c:pt idx="4083">
                  <c:v>3948.35</c:v>
                </c:pt>
                <c:pt idx="4084">
                  <c:v>3949.317</c:v>
                </c:pt>
                <c:pt idx="4085">
                  <c:v>3950.2829999999999</c:v>
                </c:pt>
                <c:pt idx="4086">
                  <c:v>3951.25</c:v>
                </c:pt>
                <c:pt idx="4087">
                  <c:v>3952.2170000000001</c:v>
                </c:pt>
                <c:pt idx="4088">
                  <c:v>3953.183</c:v>
                </c:pt>
                <c:pt idx="4089">
                  <c:v>3954.15</c:v>
                </c:pt>
                <c:pt idx="4090">
                  <c:v>3955.1170000000002</c:v>
                </c:pt>
                <c:pt idx="4091">
                  <c:v>3956.0839999999998</c:v>
                </c:pt>
                <c:pt idx="4092">
                  <c:v>3957.05</c:v>
                </c:pt>
                <c:pt idx="4093">
                  <c:v>3958.0169999999998</c:v>
                </c:pt>
                <c:pt idx="4094">
                  <c:v>3958.9839999999999</c:v>
                </c:pt>
                <c:pt idx="4095">
                  <c:v>3959.95</c:v>
                </c:pt>
                <c:pt idx="4096">
                  <c:v>3960.9169999999999</c:v>
                </c:pt>
                <c:pt idx="4097">
                  <c:v>3961.884</c:v>
                </c:pt>
                <c:pt idx="4098">
                  <c:v>3962.85</c:v>
                </c:pt>
                <c:pt idx="4099">
                  <c:v>3963.817</c:v>
                </c:pt>
                <c:pt idx="4100">
                  <c:v>3964.7840000000001</c:v>
                </c:pt>
                <c:pt idx="4101">
                  <c:v>3965.7510000000002</c:v>
                </c:pt>
                <c:pt idx="4102">
                  <c:v>3966.7170000000001</c:v>
                </c:pt>
                <c:pt idx="4103">
                  <c:v>3967.6840000000002</c:v>
                </c:pt>
                <c:pt idx="4104">
                  <c:v>3968.6509999999998</c:v>
                </c:pt>
                <c:pt idx="4105">
                  <c:v>3969.6170000000002</c:v>
                </c:pt>
                <c:pt idx="4106">
                  <c:v>3970.5839999999998</c:v>
                </c:pt>
                <c:pt idx="4107">
                  <c:v>3971.5509999999999</c:v>
                </c:pt>
                <c:pt idx="4108">
                  <c:v>3972.5169999999998</c:v>
                </c:pt>
                <c:pt idx="4109">
                  <c:v>3973.4839999999999</c:v>
                </c:pt>
                <c:pt idx="4110">
                  <c:v>3974.451</c:v>
                </c:pt>
                <c:pt idx="4111">
                  <c:v>3975.4180000000001</c:v>
                </c:pt>
                <c:pt idx="4112">
                  <c:v>3976.384</c:v>
                </c:pt>
                <c:pt idx="4113">
                  <c:v>3977.3510000000001</c:v>
                </c:pt>
                <c:pt idx="4114">
                  <c:v>3978.3180000000002</c:v>
                </c:pt>
                <c:pt idx="4115">
                  <c:v>3979.2840000000001</c:v>
                </c:pt>
                <c:pt idx="4116">
                  <c:v>3980.2510000000002</c:v>
                </c:pt>
                <c:pt idx="4117">
                  <c:v>3981.2179999999998</c:v>
                </c:pt>
                <c:pt idx="4118">
                  <c:v>3982.1840000000002</c:v>
                </c:pt>
                <c:pt idx="4119">
                  <c:v>3983.1509999999998</c:v>
                </c:pt>
                <c:pt idx="4120">
                  <c:v>3984.1179999999999</c:v>
                </c:pt>
                <c:pt idx="4121">
                  <c:v>3985.085</c:v>
                </c:pt>
                <c:pt idx="4122">
                  <c:v>3986.0509999999999</c:v>
                </c:pt>
                <c:pt idx="4123">
                  <c:v>3987.018</c:v>
                </c:pt>
                <c:pt idx="4124">
                  <c:v>3987.9850000000001</c:v>
                </c:pt>
                <c:pt idx="4125">
                  <c:v>3988.951</c:v>
                </c:pt>
                <c:pt idx="4126">
                  <c:v>3989.9180000000001</c:v>
                </c:pt>
                <c:pt idx="4127">
                  <c:v>3990.8850000000002</c:v>
                </c:pt>
                <c:pt idx="4128">
                  <c:v>3991.8510000000001</c:v>
                </c:pt>
                <c:pt idx="4129">
                  <c:v>3992.8180000000002</c:v>
                </c:pt>
                <c:pt idx="4130">
                  <c:v>3993.7849999999999</c:v>
                </c:pt>
                <c:pt idx="4131">
                  <c:v>3994.752</c:v>
                </c:pt>
                <c:pt idx="4132">
                  <c:v>3995.7179999999998</c:v>
                </c:pt>
                <c:pt idx="4133">
                  <c:v>3996.6849999999999</c:v>
                </c:pt>
                <c:pt idx="4134">
                  <c:v>3997.652</c:v>
                </c:pt>
                <c:pt idx="4135">
                  <c:v>3998.6179999999999</c:v>
                </c:pt>
                <c:pt idx="4136">
                  <c:v>3999.585</c:v>
                </c:pt>
                <c:pt idx="4137">
                  <c:v>4000.5520000000001</c:v>
                </c:pt>
                <c:pt idx="4138">
                  <c:v>4001.518</c:v>
                </c:pt>
                <c:pt idx="4139">
                  <c:v>4002.4850000000001</c:v>
                </c:pt>
                <c:pt idx="4140">
                  <c:v>4003.4520000000002</c:v>
                </c:pt>
                <c:pt idx="4141">
                  <c:v>4004.4189999999999</c:v>
                </c:pt>
                <c:pt idx="4142">
                  <c:v>4005.3850000000002</c:v>
                </c:pt>
                <c:pt idx="4143">
                  <c:v>4006.3519999999999</c:v>
                </c:pt>
                <c:pt idx="4144">
                  <c:v>4007.319</c:v>
                </c:pt>
                <c:pt idx="4145">
                  <c:v>4008.2849999999999</c:v>
                </c:pt>
                <c:pt idx="4146">
                  <c:v>4009.252</c:v>
                </c:pt>
                <c:pt idx="4147">
                  <c:v>4010.2190000000001</c:v>
                </c:pt>
                <c:pt idx="4148">
                  <c:v>4011.1849999999999</c:v>
                </c:pt>
                <c:pt idx="4149">
                  <c:v>4012.152</c:v>
                </c:pt>
                <c:pt idx="4150">
                  <c:v>4013.1190000000001</c:v>
                </c:pt>
                <c:pt idx="4151">
                  <c:v>4014.0859999999998</c:v>
                </c:pt>
                <c:pt idx="4152">
                  <c:v>4015.0520000000001</c:v>
                </c:pt>
                <c:pt idx="4153">
                  <c:v>4016.0189999999998</c:v>
                </c:pt>
                <c:pt idx="4154">
                  <c:v>4016.9859999999999</c:v>
                </c:pt>
                <c:pt idx="4155">
                  <c:v>4017.9520000000002</c:v>
                </c:pt>
                <c:pt idx="4156">
                  <c:v>4018.9189999999999</c:v>
                </c:pt>
                <c:pt idx="4157">
                  <c:v>4019.886</c:v>
                </c:pt>
                <c:pt idx="4158">
                  <c:v>4020.8519999999999</c:v>
                </c:pt>
                <c:pt idx="4159">
                  <c:v>4021.819</c:v>
                </c:pt>
                <c:pt idx="4160">
                  <c:v>4022.7860000000001</c:v>
                </c:pt>
                <c:pt idx="4161">
                  <c:v>4023.7530000000002</c:v>
                </c:pt>
                <c:pt idx="4162">
                  <c:v>4024.7190000000001</c:v>
                </c:pt>
                <c:pt idx="4163">
                  <c:v>4025.6860000000001</c:v>
                </c:pt>
                <c:pt idx="4164">
                  <c:v>4026.6529999999998</c:v>
                </c:pt>
                <c:pt idx="4165">
                  <c:v>4027.6190000000001</c:v>
                </c:pt>
                <c:pt idx="4166">
                  <c:v>4028.5859999999998</c:v>
                </c:pt>
                <c:pt idx="4167">
                  <c:v>4029.5529999999999</c:v>
                </c:pt>
                <c:pt idx="4168">
                  <c:v>4030.5189999999998</c:v>
                </c:pt>
                <c:pt idx="4169">
                  <c:v>4031.4859999999999</c:v>
                </c:pt>
                <c:pt idx="4170">
                  <c:v>4032.453</c:v>
                </c:pt>
                <c:pt idx="4171">
                  <c:v>4033.42</c:v>
                </c:pt>
                <c:pt idx="4172">
                  <c:v>4034.386</c:v>
                </c:pt>
                <c:pt idx="4173">
                  <c:v>4035.3530000000001</c:v>
                </c:pt>
                <c:pt idx="4174">
                  <c:v>4036.32</c:v>
                </c:pt>
                <c:pt idx="4175">
                  <c:v>4037.2860000000001</c:v>
                </c:pt>
                <c:pt idx="4176">
                  <c:v>4038.2530000000002</c:v>
                </c:pt>
                <c:pt idx="4177">
                  <c:v>4039.22</c:v>
                </c:pt>
                <c:pt idx="4178">
                  <c:v>4040.1860000000001</c:v>
                </c:pt>
                <c:pt idx="4179">
                  <c:v>4041.1529999999998</c:v>
                </c:pt>
                <c:pt idx="4180">
                  <c:v>4042.12</c:v>
                </c:pt>
                <c:pt idx="4181">
                  <c:v>4043.087</c:v>
                </c:pt>
                <c:pt idx="4182">
                  <c:v>4044.0529999999999</c:v>
                </c:pt>
                <c:pt idx="4183">
                  <c:v>4045.02</c:v>
                </c:pt>
                <c:pt idx="4184">
                  <c:v>4045.9870000000001</c:v>
                </c:pt>
                <c:pt idx="4185">
                  <c:v>4046.953</c:v>
                </c:pt>
                <c:pt idx="4186">
                  <c:v>4047.92</c:v>
                </c:pt>
                <c:pt idx="4187">
                  <c:v>4048.8870000000002</c:v>
                </c:pt>
                <c:pt idx="4188">
                  <c:v>4049.8530000000001</c:v>
                </c:pt>
                <c:pt idx="4189">
                  <c:v>4050.82</c:v>
                </c:pt>
                <c:pt idx="4190">
                  <c:v>4051.7869999999998</c:v>
                </c:pt>
                <c:pt idx="4191">
                  <c:v>4052.7539999999999</c:v>
                </c:pt>
                <c:pt idx="4192">
                  <c:v>4053.72</c:v>
                </c:pt>
                <c:pt idx="4193">
                  <c:v>4054.6869999999999</c:v>
                </c:pt>
                <c:pt idx="4194">
                  <c:v>4055.654</c:v>
                </c:pt>
                <c:pt idx="4195">
                  <c:v>4056.62</c:v>
                </c:pt>
                <c:pt idx="4196">
                  <c:v>4057.587</c:v>
                </c:pt>
                <c:pt idx="4197">
                  <c:v>4058.5540000000001</c:v>
                </c:pt>
                <c:pt idx="4198">
                  <c:v>4059.52</c:v>
                </c:pt>
                <c:pt idx="4199">
                  <c:v>4060.4870000000001</c:v>
                </c:pt>
                <c:pt idx="4200">
                  <c:v>4061.4540000000002</c:v>
                </c:pt>
                <c:pt idx="4201">
                  <c:v>4062.4209999999998</c:v>
                </c:pt>
                <c:pt idx="4202">
                  <c:v>4063.3870000000002</c:v>
                </c:pt>
                <c:pt idx="4203">
                  <c:v>4064.3539999999998</c:v>
                </c:pt>
                <c:pt idx="4204">
                  <c:v>4065.3209999999999</c:v>
                </c:pt>
                <c:pt idx="4205">
                  <c:v>4066.2869999999998</c:v>
                </c:pt>
                <c:pt idx="4206">
                  <c:v>4067.2539999999999</c:v>
                </c:pt>
                <c:pt idx="4207">
                  <c:v>4068.221</c:v>
                </c:pt>
                <c:pt idx="4208">
                  <c:v>4069.1869999999999</c:v>
                </c:pt>
                <c:pt idx="4209">
                  <c:v>4070.154</c:v>
                </c:pt>
                <c:pt idx="4210">
                  <c:v>4071.1210000000001</c:v>
                </c:pt>
                <c:pt idx="4211">
                  <c:v>4072.0880000000002</c:v>
                </c:pt>
                <c:pt idx="4212">
                  <c:v>4073.0540000000001</c:v>
                </c:pt>
                <c:pt idx="4213">
                  <c:v>4074.0210000000002</c:v>
                </c:pt>
                <c:pt idx="4214">
                  <c:v>4074.9879999999998</c:v>
                </c:pt>
                <c:pt idx="4215">
                  <c:v>4075.9540000000002</c:v>
                </c:pt>
                <c:pt idx="4216">
                  <c:v>4076.9209999999998</c:v>
                </c:pt>
                <c:pt idx="4217">
                  <c:v>4077.8879999999999</c:v>
                </c:pt>
                <c:pt idx="4218">
                  <c:v>4078.8539999999998</c:v>
                </c:pt>
                <c:pt idx="4219">
                  <c:v>4079.8209999999999</c:v>
                </c:pt>
                <c:pt idx="4220">
                  <c:v>4080.788</c:v>
                </c:pt>
                <c:pt idx="4221">
                  <c:v>4081.7550000000001</c:v>
                </c:pt>
                <c:pt idx="4222">
                  <c:v>4082.721</c:v>
                </c:pt>
                <c:pt idx="4223">
                  <c:v>4083.6880000000001</c:v>
                </c:pt>
                <c:pt idx="4224">
                  <c:v>4084.6550000000002</c:v>
                </c:pt>
                <c:pt idx="4225">
                  <c:v>4085.6210000000001</c:v>
                </c:pt>
                <c:pt idx="4226">
                  <c:v>4086.5880000000002</c:v>
                </c:pt>
                <c:pt idx="4227">
                  <c:v>4087.5549999999998</c:v>
                </c:pt>
                <c:pt idx="4228">
                  <c:v>4088.5210000000002</c:v>
                </c:pt>
                <c:pt idx="4229">
                  <c:v>4089.4879999999998</c:v>
                </c:pt>
                <c:pt idx="4230">
                  <c:v>4090.4549999999999</c:v>
                </c:pt>
                <c:pt idx="4231">
                  <c:v>4091.422</c:v>
                </c:pt>
                <c:pt idx="4232">
                  <c:v>4092.3879999999999</c:v>
                </c:pt>
                <c:pt idx="4233">
                  <c:v>4093.355</c:v>
                </c:pt>
                <c:pt idx="4234">
                  <c:v>4094.3220000000001</c:v>
                </c:pt>
                <c:pt idx="4235">
                  <c:v>4095.288</c:v>
                </c:pt>
                <c:pt idx="4236">
                  <c:v>4096.2550000000001</c:v>
                </c:pt>
                <c:pt idx="4237">
                  <c:v>4097.2219999999998</c:v>
                </c:pt>
                <c:pt idx="4238">
                  <c:v>4098.1880000000001</c:v>
                </c:pt>
                <c:pt idx="4239">
                  <c:v>4099.1549999999997</c:v>
                </c:pt>
                <c:pt idx="4240">
                  <c:v>4100.1220000000003</c:v>
                </c:pt>
                <c:pt idx="4241">
                  <c:v>4101.0889999999999</c:v>
                </c:pt>
                <c:pt idx="4242">
                  <c:v>4102.0550000000003</c:v>
                </c:pt>
                <c:pt idx="4243">
                  <c:v>4103.0219999999999</c:v>
                </c:pt>
                <c:pt idx="4244">
                  <c:v>4103.9889999999996</c:v>
                </c:pt>
                <c:pt idx="4245">
                  <c:v>4104.9549999999999</c:v>
                </c:pt>
                <c:pt idx="4246">
                  <c:v>4105.9219999999996</c:v>
                </c:pt>
                <c:pt idx="4247">
                  <c:v>4106.8890000000001</c:v>
                </c:pt>
                <c:pt idx="4248">
                  <c:v>4107.8549999999996</c:v>
                </c:pt>
                <c:pt idx="4249">
                  <c:v>4108.8220000000001</c:v>
                </c:pt>
                <c:pt idx="4250">
                  <c:v>4109.7889999999998</c:v>
                </c:pt>
                <c:pt idx="4251">
                  <c:v>4110.7560000000003</c:v>
                </c:pt>
                <c:pt idx="4252">
                  <c:v>4111.7219999999998</c:v>
                </c:pt>
                <c:pt idx="4253">
                  <c:v>4112.6890000000003</c:v>
                </c:pt>
                <c:pt idx="4254">
                  <c:v>4113.6559999999999</c:v>
                </c:pt>
                <c:pt idx="4255">
                  <c:v>4114.6220000000003</c:v>
                </c:pt>
                <c:pt idx="4256">
                  <c:v>4115.5889999999999</c:v>
                </c:pt>
                <c:pt idx="4257">
                  <c:v>4116.5559999999996</c:v>
                </c:pt>
                <c:pt idx="4258">
                  <c:v>4117.5219999999999</c:v>
                </c:pt>
                <c:pt idx="4259">
                  <c:v>4118.4889999999996</c:v>
                </c:pt>
                <c:pt idx="4260">
                  <c:v>4119.4560000000001</c:v>
                </c:pt>
                <c:pt idx="4261">
                  <c:v>4120.4229999999998</c:v>
                </c:pt>
                <c:pt idx="4262">
                  <c:v>4121.3890000000001</c:v>
                </c:pt>
                <c:pt idx="4263">
                  <c:v>4122.3559999999998</c:v>
                </c:pt>
                <c:pt idx="4264">
                  <c:v>4123.3230000000003</c:v>
                </c:pt>
                <c:pt idx="4265">
                  <c:v>4124.2889999999998</c:v>
                </c:pt>
                <c:pt idx="4266">
                  <c:v>4125.2560000000003</c:v>
                </c:pt>
                <c:pt idx="4267">
                  <c:v>4126.223</c:v>
                </c:pt>
                <c:pt idx="4268">
                  <c:v>4127.1890000000003</c:v>
                </c:pt>
                <c:pt idx="4269">
                  <c:v>4128.1559999999999</c:v>
                </c:pt>
                <c:pt idx="4270">
                  <c:v>4129.1229999999996</c:v>
                </c:pt>
                <c:pt idx="4271">
                  <c:v>4130.09</c:v>
                </c:pt>
                <c:pt idx="4272">
                  <c:v>4131.0559999999996</c:v>
                </c:pt>
                <c:pt idx="4273">
                  <c:v>4132.0230000000001</c:v>
                </c:pt>
                <c:pt idx="4274">
                  <c:v>4132.99</c:v>
                </c:pt>
                <c:pt idx="4275">
                  <c:v>4133.9560000000001</c:v>
                </c:pt>
                <c:pt idx="4276">
                  <c:v>4134.9229999999998</c:v>
                </c:pt>
                <c:pt idx="4277">
                  <c:v>4135.8900000000003</c:v>
                </c:pt>
                <c:pt idx="4278">
                  <c:v>4136.8559999999998</c:v>
                </c:pt>
                <c:pt idx="4279">
                  <c:v>4137.8230000000003</c:v>
                </c:pt>
                <c:pt idx="4280">
                  <c:v>4138.79</c:v>
                </c:pt>
                <c:pt idx="4281">
                  <c:v>4139.7569999999996</c:v>
                </c:pt>
                <c:pt idx="4282">
                  <c:v>4140.723</c:v>
                </c:pt>
                <c:pt idx="4283">
                  <c:v>4141.6899999999996</c:v>
                </c:pt>
                <c:pt idx="4284">
                  <c:v>4142.6570000000002</c:v>
                </c:pt>
                <c:pt idx="4285">
                  <c:v>4143.6229999999996</c:v>
                </c:pt>
                <c:pt idx="4286">
                  <c:v>4144.59</c:v>
                </c:pt>
                <c:pt idx="4287">
                  <c:v>4145.5569999999998</c:v>
                </c:pt>
                <c:pt idx="4288">
                  <c:v>4146.5230000000001</c:v>
                </c:pt>
                <c:pt idx="4289">
                  <c:v>4147.49</c:v>
                </c:pt>
                <c:pt idx="4290">
                  <c:v>4148.4570000000003</c:v>
                </c:pt>
                <c:pt idx="4291">
                  <c:v>4149.424</c:v>
                </c:pt>
                <c:pt idx="4292">
                  <c:v>4150.3900000000003</c:v>
                </c:pt>
                <c:pt idx="4293">
                  <c:v>4151.357</c:v>
                </c:pt>
                <c:pt idx="4294">
                  <c:v>4152.3239999999996</c:v>
                </c:pt>
                <c:pt idx="4295">
                  <c:v>4153.29</c:v>
                </c:pt>
                <c:pt idx="4296">
                  <c:v>4154.2569999999996</c:v>
                </c:pt>
                <c:pt idx="4297">
                  <c:v>4155.2240000000002</c:v>
                </c:pt>
                <c:pt idx="4298">
                  <c:v>4156.1899999999996</c:v>
                </c:pt>
                <c:pt idx="4299">
                  <c:v>4157.1570000000002</c:v>
                </c:pt>
                <c:pt idx="4300">
                  <c:v>4158.1239999999998</c:v>
                </c:pt>
                <c:pt idx="4301">
                  <c:v>4159.0910000000003</c:v>
                </c:pt>
                <c:pt idx="4302">
                  <c:v>4160.0569999999998</c:v>
                </c:pt>
                <c:pt idx="4303">
                  <c:v>4161.0240000000003</c:v>
                </c:pt>
                <c:pt idx="4304">
                  <c:v>4161.991</c:v>
                </c:pt>
                <c:pt idx="4305">
                  <c:v>4162.9570000000003</c:v>
                </c:pt>
                <c:pt idx="4306">
                  <c:v>4163.924</c:v>
                </c:pt>
                <c:pt idx="4307">
                  <c:v>4164.8909999999996</c:v>
                </c:pt>
                <c:pt idx="4308">
                  <c:v>4165.857</c:v>
                </c:pt>
                <c:pt idx="4309">
                  <c:v>4166.8239999999996</c:v>
                </c:pt>
                <c:pt idx="4310">
                  <c:v>4167.7910000000002</c:v>
                </c:pt>
                <c:pt idx="4311">
                  <c:v>4168.7579999999998</c:v>
                </c:pt>
                <c:pt idx="4312">
                  <c:v>4169.7240000000002</c:v>
                </c:pt>
                <c:pt idx="4313">
                  <c:v>4170.6909999999998</c:v>
                </c:pt>
                <c:pt idx="4314">
                  <c:v>4171.6580000000004</c:v>
                </c:pt>
                <c:pt idx="4315">
                  <c:v>4172.6239999999998</c:v>
                </c:pt>
                <c:pt idx="4316">
                  <c:v>4173.5910000000003</c:v>
                </c:pt>
                <c:pt idx="4317">
                  <c:v>4174.558</c:v>
                </c:pt>
                <c:pt idx="4318">
                  <c:v>4175.5240000000003</c:v>
                </c:pt>
                <c:pt idx="4319">
                  <c:v>4176.491</c:v>
                </c:pt>
                <c:pt idx="4320">
                  <c:v>4177.4579999999996</c:v>
                </c:pt>
                <c:pt idx="4321">
                  <c:v>4178.4250000000002</c:v>
                </c:pt>
                <c:pt idx="4322">
                  <c:v>4179.3909999999996</c:v>
                </c:pt>
                <c:pt idx="4323">
                  <c:v>4180.3580000000002</c:v>
                </c:pt>
                <c:pt idx="4324">
                  <c:v>4181.3249999999998</c:v>
                </c:pt>
                <c:pt idx="4325">
                  <c:v>4182.2910000000002</c:v>
                </c:pt>
                <c:pt idx="4326">
                  <c:v>4183.2579999999998</c:v>
                </c:pt>
                <c:pt idx="4327">
                  <c:v>4184.2250000000004</c:v>
                </c:pt>
                <c:pt idx="4328">
                  <c:v>4185.1909999999998</c:v>
                </c:pt>
                <c:pt idx="4329">
                  <c:v>4186.1580000000004</c:v>
                </c:pt>
                <c:pt idx="4330">
                  <c:v>4187.125</c:v>
                </c:pt>
                <c:pt idx="4331">
                  <c:v>4188.0919999999996</c:v>
                </c:pt>
                <c:pt idx="4332">
                  <c:v>4189.058</c:v>
                </c:pt>
                <c:pt idx="4333">
                  <c:v>4190.0249999999996</c:v>
                </c:pt>
                <c:pt idx="4334">
                  <c:v>4190.9920000000002</c:v>
                </c:pt>
                <c:pt idx="4335">
                  <c:v>4191.9579999999996</c:v>
                </c:pt>
                <c:pt idx="4336">
                  <c:v>4192.9250000000002</c:v>
                </c:pt>
                <c:pt idx="4337">
                  <c:v>4193.8919999999998</c:v>
                </c:pt>
                <c:pt idx="4338">
                  <c:v>4194.8580000000002</c:v>
                </c:pt>
                <c:pt idx="4339">
                  <c:v>4195.8249999999998</c:v>
                </c:pt>
                <c:pt idx="4340">
                  <c:v>4196.7920000000004</c:v>
                </c:pt>
                <c:pt idx="4341">
                  <c:v>4197.759</c:v>
                </c:pt>
                <c:pt idx="4342">
                  <c:v>4198.7250000000004</c:v>
                </c:pt>
                <c:pt idx="4343">
                  <c:v>4199.692</c:v>
                </c:pt>
                <c:pt idx="4344">
                  <c:v>4200.6589999999997</c:v>
                </c:pt>
                <c:pt idx="4345">
                  <c:v>4201.625</c:v>
                </c:pt>
                <c:pt idx="4346">
                  <c:v>4202.5919999999996</c:v>
                </c:pt>
                <c:pt idx="4347">
                  <c:v>4203.5590000000002</c:v>
                </c:pt>
                <c:pt idx="4348">
                  <c:v>4204.5249999999996</c:v>
                </c:pt>
                <c:pt idx="4349">
                  <c:v>4205.4920000000002</c:v>
                </c:pt>
                <c:pt idx="4350">
                  <c:v>4206.4589999999998</c:v>
                </c:pt>
                <c:pt idx="4351">
                  <c:v>4207.4260000000004</c:v>
                </c:pt>
                <c:pt idx="4352">
                  <c:v>4208.3919999999998</c:v>
                </c:pt>
                <c:pt idx="4353">
                  <c:v>4209.3590000000004</c:v>
                </c:pt>
                <c:pt idx="4354">
                  <c:v>4210.326</c:v>
                </c:pt>
                <c:pt idx="4355">
                  <c:v>4211.2920000000004</c:v>
                </c:pt>
                <c:pt idx="4356">
                  <c:v>4212.259</c:v>
                </c:pt>
                <c:pt idx="4357">
                  <c:v>4213.2259999999997</c:v>
                </c:pt>
                <c:pt idx="4358">
                  <c:v>4214.192</c:v>
                </c:pt>
                <c:pt idx="4359">
                  <c:v>4215.1589999999997</c:v>
                </c:pt>
                <c:pt idx="4360">
                  <c:v>4216.1260000000002</c:v>
                </c:pt>
                <c:pt idx="4361">
                  <c:v>4217.0929999999998</c:v>
                </c:pt>
                <c:pt idx="4362">
                  <c:v>4218.0590000000002</c:v>
                </c:pt>
                <c:pt idx="4363">
                  <c:v>4219.0259999999998</c:v>
                </c:pt>
                <c:pt idx="4364">
                  <c:v>4219.9930000000004</c:v>
                </c:pt>
                <c:pt idx="4365">
                  <c:v>4220.9589999999998</c:v>
                </c:pt>
                <c:pt idx="4366">
                  <c:v>4221.9260000000004</c:v>
                </c:pt>
                <c:pt idx="4367">
                  <c:v>4222.893</c:v>
                </c:pt>
                <c:pt idx="4368">
                  <c:v>4223.8590000000004</c:v>
                </c:pt>
                <c:pt idx="4369">
                  <c:v>4224.826</c:v>
                </c:pt>
                <c:pt idx="4370">
                  <c:v>4225.7929999999997</c:v>
                </c:pt>
                <c:pt idx="4371">
                  <c:v>4226.76</c:v>
                </c:pt>
                <c:pt idx="4372">
                  <c:v>4227.7259999999997</c:v>
                </c:pt>
                <c:pt idx="4373">
                  <c:v>4228.6930000000002</c:v>
                </c:pt>
                <c:pt idx="4374">
                  <c:v>4229.66</c:v>
                </c:pt>
                <c:pt idx="4375">
                  <c:v>4230.6260000000002</c:v>
                </c:pt>
                <c:pt idx="4376">
                  <c:v>4231.5929999999998</c:v>
                </c:pt>
                <c:pt idx="4377">
                  <c:v>4232.5600000000004</c:v>
                </c:pt>
                <c:pt idx="4378">
                  <c:v>4233.5259999999998</c:v>
                </c:pt>
                <c:pt idx="4379">
                  <c:v>4234.4930000000004</c:v>
                </c:pt>
                <c:pt idx="4380">
                  <c:v>4235.46</c:v>
                </c:pt>
                <c:pt idx="4381">
                  <c:v>4236.4269999999997</c:v>
                </c:pt>
                <c:pt idx="4382">
                  <c:v>4237.393</c:v>
                </c:pt>
                <c:pt idx="4383">
                  <c:v>4238.3599999999997</c:v>
                </c:pt>
                <c:pt idx="4384">
                  <c:v>4239.3270000000002</c:v>
                </c:pt>
                <c:pt idx="4385">
                  <c:v>4240.2929999999997</c:v>
                </c:pt>
                <c:pt idx="4386">
                  <c:v>4241.26</c:v>
                </c:pt>
                <c:pt idx="4387">
                  <c:v>4242.2269999999999</c:v>
                </c:pt>
                <c:pt idx="4388">
                  <c:v>4243.1930000000002</c:v>
                </c:pt>
                <c:pt idx="4389">
                  <c:v>4244.16</c:v>
                </c:pt>
                <c:pt idx="4390">
                  <c:v>4245.1270000000004</c:v>
                </c:pt>
                <c:pt idx="4391">
                  <c:v>4246.0940000000001</c:v>
                </c:pt>
                <c:pt idx="4392">
                  <c:v>4247.0600000000004</c:v>
                </c:pt>
                <c:pt idx="4393">
                  <c:v>4248.027</c:v>
                </c:pt>
                <c:pt idx="4394">
                  <c:v>4248.9939999999997</c:v>
                </c:pt>
                <c:pt idx="4395">
                  <c:v>4249.96</c:v>
                </c:pt>
                <c:pt idx="4396">
                  <c:v>4250.9269999999997</c:v>
                </c:pt>
                <c:pt idx="4397">
                  <c:v>4251.8940000000002</c:v>
                </c:pt>
                <c:pt idx="4398">
                  <c:v>4252.8599999999997</c:v>
                </c:pt>
                <c:pt idx="4399">
                  <c:v>4253.8270000000002</c:v>
                </c:pt>
                <c:pt idx="4400">
                  <c:v>4254.7939999999999</c:v>
                </c:pt>
                <c:pt idx="4401">
                  <c:v>4255.7610000000004</c:v>
                </c:pt>
                <c:pt idx="4402">
                  <c:v>4256.7269999999999</c:v>
                </c:pt>
                <c:pt idx="4403">
                  <c:v>4257.6940000000004</c:v>
                </c:pt>
                <c:pt idx="4404">
                  <c:v>4258.6610000000001</c:v>
                </c:pt>
                <c:pt idx="4405">
                  <c:v>4259.6270000000004</c:v>
                </c:pt>
                <c:pt idx="4406">
                  <c:v>4260.5940000000001</c:v>
                </c:pt>
                <c:pt idx="4407">
                  <c:v>4261.5609999999997</c:v>
                </c:pt>
                <c:pt idx="4408">
                  <c:v>4262.527</c:v>
                </c:pt>
                <c:pt idx="4409">
                  <c:v>4263.4939999999997</c:v>
                </c:pt>
                <c:pt idx="4410">
                  <c:v>4264.4610000000002</c:v>
                </c:pt>
                <c:pt idx="4411">
                  <c:v>4265.4279999999999</c:v>
                </c:pt>
                <c:pt idx="4412">
                  <c:v>4266.3940000000002</c:v>
                </c:pt>
                <c:pt idx="4413">
                  <c:v>4267.3609999999999</c:v>
                </c:pt>
                <c:pt idx="4414">
                  <c:v>4268.3280000000004</c:v>
                </c:pt>
                <c:pt idx="4415">
                  <c:v>4269.2939999999999</c:v>
                </c:pt>
                <c:pt idx="4416">
                  <c:v>4270.2610000000004</c:v>
                </c:pt>
                <c:pt idx="4417">
                  <c:v>4271.2280000000001</c:v>
                </c:pt>
                <c:pt idx="4418">
                  <c:v>4272.1940000000004</c:v>
                </c:pt>
                <c:pt idx="4419">
                  <c:v>4273.1610000000001</c:v>
                </c:pt>
                <c:pt idx="4420">
                  <c:v>4274.1279999999997</c:v>
                </c:pt>
                <c:pt idx="4421">
                  <c:v>4275.0950000000003</c:v>
                </c:pt>
                <c:pt idx="4422">
                  <c:v>4276.0609999999997</c:v>
                </c:pt>
                <c:pt idx="4423">
                  <c:v>4277.0280000000002</c:v>
                </c:pt>
                <c:pt idx="4424">
                  <c:v>4277.9949999999999</c:v>
                </c:pt>
                <c:pt idx="4425">
                  <c:v>4278.9610000000002</c:v>
                </c:pt>
                <c:pt idx="4426">
                  <c:v>4279.9279999999999</c:v>
                </c:pt>
                <c:pt idx="4427">
                  <c:v>4280.8950000000004</c:v>
                </c:pt>
                <c:pt idx="4428">
                  <c:v>4281.8609999999999</c:v>
                </c:pt>
                <c:pt idx="4429">
                  <c:v>4282.8280000000004</c:v>
                </c:pt>
                <c:pt idx="4430">
                  <c:v>4283.7950000000001</c:v>
                </c:pt>
                <c:pt idx="4431">
                  <c:v>4284.7619999999997</c:v>
                </c:pt>
                <c:pt idx="4432">
                  <c:v>4285.7280000000001</c:v>
                </c:pt>
                <c:pt idx="4433">
                  <c:v>4286.6949999999997</c:v>
                </c:pt>
                <c:pt idx="4434">
                  <c:v>4287.6620000000003</c:v>
                </c:pt>
                <c:pt idx="4435">
                  <c:v>4288.6279999999997</c:v>
                </c:pt>
                <c:pt idx="4436">
                  <c:v>4289.5950000000003</c:v>
                </c:pt>
                <c:pt idx="4437">
                  <c:v>4290.5619999999999</c:v>
                </c:pt>
                <c:pt idx="4438">
                  <c:v>4291.5280000000002</c:v>
                </c:pt>
                <c:pt idx="4439">
                  <c:v>4292.4949999999999</c:v>
                </c:pt>
                <c:pt idx="4440">
                  <c:v>4293.4620000000004</c:v>
                </c:pt>
                <c:pt idx="4441">
                  <c:v>4294.4290000000001</c:v>
                </c:pt>
                <c:pt idx="4442">
                  <c:v>4295.3950000000004</c:v>
                </c:pt>
                <c:pt idx="4443">
                  <c:v>4296.3620000000001</c:v>
                </c:pt>
                <c:pt idx="4444">
                  <c:v>4297.3289999999997</c:v>
                </c:pt>
                <c:pt idx="4445">
                  <c:v>4298.2950000000001</c:v>
                </c:pt>
                <c:pt idx="4446">
                  <c:v>4299.2619999999997</c:v>
                </c:pt>
                <c:pt idx="4447">
                  <c:v>4300.2290000000003</c:v>
                </c:pt>
                <c:pt idx="4448">
                  <c:v>4301.1949999999997</c:v>
                </c:pt>
                <c:pt idx="4449">
                  <c:v>4302.1620000000003</c:v>
                </c:pt>
                <c:pt idx="4450">
                  <c:v>4303.1289999999999</c:v>
                </c:pt>
                <c:pt idx="4451">
                  <c:v>4304.0959999999995</c:v>
                </c:pt>
                <c:pt idx="4452">
                  <c:v>4305.0619999999999</c:v>
                </c:pt>
                <c:pt idx="4453">
                  <c:v>4306.0290000000005</c:v>
                </c:pt>
                <c:pt idx="4454">
                  <c:v>4306.9960000000001</c:v>
                </c:pt>
                <c:pt idx="4455">
                  <c:v>4307.9620000000004</c:v>
                </c:pt>
                <c:pt idx="4456">
                  <c:v>4308.9290000000001</c:v>
                </c:pt>
                <c:pt idx="4457">
                  <c:v>4309.8959999999997</c:v>
                </c:pt>
                <c:pt idx="4458">
                  <c:v>4310.8620000000001</c:v>
                </c:pt>
                <c:pt idx="4459">
                  <c:v>4311.8289999999997</c:v>
                </c:pt>
                <c:pt idx="4460">
                  <c:v>4312.7960000000003</c:v>
                </c:pt>
                <c:pt idx="4461">
                  <c:v>4313.7629999999999</c:v>
                </c:pt>
                <c:pt idx="4462">
                  <c:v>4314.7290000000003</c:v>
                </c:pt>
                <c:pt idx="4463">
                  <c:v>4315.6959999999999</c:v>
                </c:pt>
                <c:pt idx="4464">
                  <c:v>4316.6629999999996</c:v>
                </c:pt>
                <c:pt idx="4465">
                  <c:v>4317.6289999999999</c:v>
                </c:pt>
                <c:pt idx="4466">
                  <c:v>4318.5959999999995</c:v>
                </c:pt>
                <c:pt idx="4467">
                  <c:v>4319.5630000000001</c:v>
                </c:pt>
                <c:pt idx="4468">
                  <c:v>4320.5290000000005</c:v>
                </c:pt>
                <c:pt idx="4469">
                  <c:v>4321.4960000000001</c:v>
                </c:pt>
                <c:pt idx="4470">
                  <c:v>4322.4629999999997</c:v>
                </c:pt>
                <c:pt idx="4471">
                  <c:v>4323.43</c:v>
                </c:pt>
                <c:pt idx="4472">
                  <c:v>4324.3959999999997</c:v>
                </c:pt>
                <c:pt idx="4473">
                  <c:v>4325.3630000000003</c:v>
                </c:pt>
                <c:pt idx="4474">
                  <c:v>4326.33</c:v>
                </c:pt>
                <c:pt idx="4475">
                  <c:v>4327.2960000000003</c:v>
                </c:pt>
                <c:pt idx="4476">
                  <c:v>4328.2629999999999</c:v>
                </c:pt>
                <c:pt idx="4477">
                  <c:v>4329.2299999999996</c:v>
                </c:pt>
                <c:pt idx="4478">
                  <c:v>4330.1959999999999</c:v>
                </c:pt>
                <c:pt idx="4479">
                  <c:v>4331.1629999999996</c:v>
                </c:pt>
                <c:pt idx="4480">
                  <c:v>4332.13</c:v>
                </c:pt>
                <c:pt idx="4481">
                  <c:v>4333.0969999999998</c:v>
                </c:pt>
                <c:pt idx="4482">
                  <c:v>4334.0630000000001</c:v>
                </c:pt>
                <c:pt idx="4483">
                  <c:v>4335.03</c:v>
                </c:pt>
                <c:pt idx="4484">
                  <c:v>4335.9970000000003</c:v>
                </c:pt>
                <c:pt idx="4485">
                  <c:v>4336.9629999999997</c:v>
                </c:pt>
                <c:pt idx="4486">
                  <c:v>4337.93</c:v>
                </c:pt>
                <c:pt idx="4487">
                  <c:v>4338.8969999999999</c:v>
                </c:pt>
                <c:pt idx="4488">
                  <c:v>4339.8630000000003</c:v>
                </c:pt>
                <c:pt idx="4489">
                  <c:v>4340.83</c:v>
                </c:pt>
                <c:pt idx="4490">
                  <c:v>4341.7969999999996</c:v>
                </c:pt>
                <c:pt idx="4491">
                  <c:v>4342.7640000000001</c:v>
                </c:pt>
                <c:pt idx="4492">
                  <c:v>4343.7299999999996</c:v>
                </c:pt>
                <c:pt idx="4493">
                  <c:v>4344.6970000000001</c:v>
                </c:pt>
                <c:pt idx="4494">
                  <c:v>4345.6639999999998</c:v>
                </c:pt>
                <c:pt idx="4495">
                  <c:v>4346.63</c:v>
                </c:pt>
                <c:pt idx="4496">
                  <c:v>4347.5969999999998</c:v>
                </c:pt>
                <c:pt idx="4497">
                  <c:v>4348.5640000000003</c:v>
                </c:pt>
                <c:pt idx="4498">
                  <c:v>4349.53</c:v>
                </c:pt>
                <c:pt idx="4499">
                  <c:v>4350.4970000000003</c:v>
                </c:pt>
                <c:pt idx="4500">
                  <c:v>4351.4639999999999</c:v>
                </c:pt>
                <c:pt idx="4501">
                  <c:v>4352.4309999999996</c:v>
                </c:pt>
                <c:pt idx="4502">
                  <c:v>4353.3969999999999</c:v>
                </c:pt>
                <c:pt idx="4503">
                  <c:v>4354.3639999999996</c:v>
                </c:pt>
                <c:pt idx="4504">
                  <c:v>4355.3310000000001</c:v>
                </c:pt>
                <c:pt idx="4505">
                  <c:v>4356.2969999999996</c:v>
                </c:pt>
                <c:pt idx="4506">
                  <c:v>4357.2640000000001</c:v>
                </c:pt>
                <c:pt idx="4507">
                  <c:v>4358.2309999999998</c:v>
                </c:pt>
                <c:pt idx="4508">
                  <c:v>4359.1970000000001</c:v>
                </c:pt>
                <c:pt idx="4509">
                  <c:v>4360.1639999999998</c:v>
                </c:pt>
                <c:pt idx="4510">
                  <c:v>4361.1310000000003</c:v>
                </c:pt>
                <c:pt idx="4511">
                  <c:v>4362.098</c:v>
                </c:pt>
                <c:pt idx="4512">
                  <c:v>4363.0640000000003</c:v>
                </c:pt>
                <c:pt idx="4513">
                  <c:v>4364.0309999999999</c:v>
                </c:pt>
                <c:pt idx="4514">
                  <c:v>4364.9979999999996</c:v>
                </c:pt>
                <c:pt idx="4515">
                  <c:v>4365.9639999999999</c:v>
                </c:pt>
                <c:pt idx="4516">
                  <c:v>4366.9309999999996</c:v>
                </c:pt>
                <c:pt idx="4517">
                  <c:v>4367.8980000000001</c:v>
                </c:pt>
                <c:pt idx="4518">
                  <c:v>4368.8639999999996</c:v>
                </c:pt>
                <c:pt idx="4519">
                  <c:v>4369.8310000000001</c:v>
                </c:pt>
                <c:pt idx="4520">
                  <c:v>4370.7979999999998</c:v>
                </c:pt>
                <c:pt idx="4521">
                  <c:v>4371.7650000000003</c:v>
                </c:pt>
                <c:pt idx="4522">
                  <c:v>4372.7309999999998</c:v>
                </c:pt>
                <c:pt idx="4523">
                  <c:v>4373.6980000000003</c:v>
                </c:pt>
                <c:pt idx="4524">
                  <c:v>4374.665</c:v>
                </c:pt>
                <c:pt idx="4525">
                  <c:v>4375.6310000000003</c:v>
                </c:pt>
                <c:pt idx="4526">
                  <c:v>4376.598</c:v>
                </c:pt>
                <c:pt idx="4527">
                  <c:v>4377.5649999999996</c:v>
                </c:pt>
                <c:pt idx="4528">
                  <c:v>4378.5309999999999</c:v>
                </c:pt>
                <c:pt idx="4529">
                  <c:v>4379.4979999999996</c:v>
                </c:pt>
                <c:pt idx="4530">
                  <c:v>4380.4650000000001</c:v>
                </c:pt>
                <c:pt idx="4531">
                  <c:v>4381.4319999999998</c:v>
                </c:pt>
                <c:pt idx="4532">
                  <c:v>4382.3980000000001</c:v>
                </c:pt>
                <c:pt idx="4533">
                  <c:v>4383.3649999999998</c:v>
                </c:pt>
                <c:pt idx="4534">
                  <c:v>4384.3320000000003</c:v>
                </c:pt>
                <c:pt idx="4535">
                  <c:v>4385.2979999999998</c:v>
                </c:pt>
                <c:pt idx="4536">
                  <c:v>4386.2650000000003</c:v>
                </c:pt>
                <c:pt idx="4537">
                  <c:v>4387.232</c:v>
                </c:pt>
                <c:pt idx="4538">
                  <c:v>4388.1980000000003</c:v>
                </c:pt>
                <c:pt idx="4539">
                  <c:v>4389.165</c:v>
                </c:pt>
                <c:pt idx="4540">
                  <c:v>4390.1319999999996</c:v>
                </c:pt>
                <c:pt idx="4541">
                  <c:v>4391.0990000000002</c:v>
                </c:pt>
                <c:pt idx="4542">
                  <c:v>4392.0649999999996</c:v>
                </c:pt>
                <c:pt idx="4543">
                  <c:v>4393.0320000000002</c:v>
                </c:pt>
                <c:pt idx="4544">
                  <c:v>4393.9989999999998</c:v>
                </c:pt>
                <c:pt idx="4545">
                  <c:v>4394.9650000000001</c:v>
                </c:pt>
                <c:pt idx="4546">
                  <c:v>4395.9319999999998</c:v>
                </c:pt>
                <c:pt idx="4547">
                  <c:v>4396.8990000000003</c:v>
                </c:pt>
                <c:pt idx="4548">
                  <c:v>4397.8649999999998</c:v>
                </c:pt>
                <c:pt idx="4549">
                  <c:v>4398.8320000000003</c:v>
                </c:pt>
                <c:pt idx="4550">
                  <c:v>4399.799</c:v>
                </c:pt>
                <c:pt idx="4551">
                  <c:v>4400.7659999999996</c:v>
                </c:pt>
                <c:pt idx="4552">
                  <c:v>4401.732</c:v>
                </c:pt>
                <c:pt idx="4553">
                  <c:v>4402.6989999999996</c:v>
                </c:pt>
                <c:pt idx="4554">
                  <c:v>4403.6660000000002</c:v>
                </c:pt>
                <c:pt idx="4555">
                  <c:v>4404.6319999999996</c:v>
                </c:pt>
                <c:pt idx="4556">
                  <c:v>4405.5990000000002</c:v>
                </c:pt>
                <c:pt idx="4557">
                  <c:v>4406.5659999999998</c:v>
                </c:pt>
                <c:pt idx="4558">
                  <c:v>4407.5320000000002</c:v>
                </c:pt>
                <c:pt idx="4559">
                  <c:v>4408.4989999999998</c:v>
                </c:pt>
                <c:pt idx="4560">
                  <c:v>4409.4660000000003</c:v>
                </c:pt>
                <c:pt idx="4561">
                  <c:v>4410.433</c:v>
                </c:pt>
                <c:pt idx="4562">
                  <c:v>4411.3990000000003</c:v>
                </c:pt>
                <c:pt idx="4563">
                  <c:v>4412.366</c:v>
                </c:pt>
                <c:pt idx="4564">
                  <c:v>4413.3329999999996</c:v>
                </c:pt>
                <c:pt idx="4565">
                  <c:v>4414.299</c:v>
                </c:pt>
                <c:pt idx="4566">
                  <c:v>4415.2659999999996</c:v>
                </c:pt>
                <c:pt idx="4567">
                  <c:v>4416.2330000000002</c:v>
                </c:pt>
                <c:pt idx="4568">
                  <c:v>4417.1989999999996</c:v>
                </c:pt>
                <c:pt idx="4569">
                  <c:v>4418.1660000000002</c:v>
                </c:pt>
                <c:pt idx="4570">
                  <c:v>4419.1329999999998</c:v>
                </c:pt>
                <c:pt idx="4571">
                  <c:v>4420.1000000000004</c:v>
                </c:pt>
                <c:pt idx="4572">
                  <c:v>4421.0659999999998</c:v>
                </c:pt>
                <c:pt idx="4573">
                  <c:v>4422.0330000000004</c:v>
                </c:pt>
                <c:pt idx="4574">
                  <c:v>4423</c:v>
                </c:pt>
                <c:pt idx="4575">
                  <c:v>4423.9660000000003</c:v>
                </c:pt>
                <c:pt idx="4576">
                  <c:v>4424.933</c:v>
                </c:pt>
                <c:pt idx="4577">
                  <c:v>4425.8999999999996</c:v>
                </c:pt>
                <c:pt idx="4578">
                  <c:v>4426.866</c:v>
                </c:pt>
                <c:pt idx="4579">
                  <c:v>4427.8329999999996</c:v>
                </c:pt>
                <c:pt idx="4580">
                  <c:v>4428.8</c:v>
                </c:pt>
                <c:pt idx="4581">
                  <c:v>4429.7669999999998</c:v>
                </c:pt>
                <c:pt idx="4582">
                  <c:v>4430.7330000000002</c:v>
                </c:pt>
                <c:pt idx="4583">
                  <c:v>4431.7</c:v>
                </c:pt>
                <c:pt idx="4584">
                  <c:v>4432.6670000000004</c:v>
                </c:pt>
                <c:pt idx="4585">
                  <c:v>4433.6329999999998</c:v>
                </c:pt>
                <c:pt idx="4586">
                  <c:v>4434.6000000000004</c:v>
                </c:pt>
                <c:pt idx="4587">
                  <c:v>4435.567</c:v>
                </c:pt>
                <c:pt idx="4588">
                  <c:v>4436.5330000000004</c:v>
                </c:pt>
                <c:pt idx="4589">
                  <c:v>4437.5</c:v>
                </c:pt>
                <c:pt idx="4590">
                  <c:v>4438.4669999999996</c:v>
                </c:pt>
                <c:pt idx="4591">
                  <c:v>4439.4340000000002</c:v>
                </c:pt>
                <c:pt idx="4592">
                  <c:v>4440.3999999999996</c:v>
                </c:pt>
                <c:pt idx="4593">
                  <c:v>4441.3670000000002</c:v>
                </c:pt>
                <c:pt idx="4594">
                  <c:v>4442.3339999999998</c:v>
                </c:pt>
                <c:pt idx="4595">
                  <c:v>4443.3</c:v>
                </c:pt>
                <c:pt idx="4596">
                  <c:v>4444.2669999999998</c:v>
                </c:pt>
                <c:pt idx="4597">
                  <c:v>4445.2340000000004</c:v>
                </c:pt>
                <c:pt idx="4598">
                  <c:v>4446.2</c:v>
                </c:pt>
                <c:pt idx="4599">
                  <c:v>4447.1670000000004</c:v>
                </c:pt>
                <c:pt idx="4600">
                  <c:v>4448.134</c:v>
                </c:pt>
                <c:pt idx="4601">
                  <c:v>4449.1009999999997</c:v>
                </c:pt>
                <c:pt idx="4602">
                  <c:v>4450.067</c:v>
                </c:pt>
                <c:pt idx="4603">
                  <c:v>4451.0339999999997</c:v>
                </c:pt>
                <c:pt idx="4604">
                  <c:v>4452.0010000000002</c:v>
                </c:pt>
                <c:pt idx="4605">
                  <c:v>4452.9669999999996</c:v>
                </c:pt>
                <c:pt idx="4606">
                  <c:v>4453.9340000000002</c:v>
                </c:pt>
                <c:pt idx="4607">
                  <c:v>4454.9009999999998</c:v>
                </c:pt>
                <c:pt idx="4608">
                  <c:v>4455.8670000000002</c:v>
                </c:pt>
                <c:pt idx="4609">
                  <c:v>4456.8339999999998</c:v>
                </c:pt>
                <c:pt idx="4610">
                  <c:v>4457.8010000000004</c:v>
                </c:pt>
                <c:pt idx="4611">
                  <c:v>4458.768</c:v>
                </c:pt>
                <c:pt idx="4612">
                  <c:v>4459.7340000000004</c:v>
                </c:pt>
                <c:pt idx="4613">
                  <c:v>4460.701</c:v>
                </c:pt>
                <c:pt idx="4614">
                  <c:v>4461.6679999999997</c:v>
                </c:pt>
                <c:pt idx="4615">
                  <c:v>4462.634</c:v>
                </c:pt>
                <c:pt idx="4616">
                  <c:v>4463.6009999999997</c:v>
                </c:pt>
                <c:pt idx="4617">
                  <c:v>4464.5680000000002</c:v>
                </c:pt>
                <c:pt idx="4618">
                  <c:v>4465.5339999999997</c:v>
                </c:pt>
                <c:pt idx="4619">
                  <c:v>4466.5010000000002</c:v>
                </c:pt>
                <c:pt idx="4620">
                  <c:v>4467.4679999999998</c:v>
                </c:pt>
                <c:pt idx="4621">
                  <c:v>4468.4350000000004</c:v>
                </c:pt>
                <c:pt idx="4622">
                  <c:v>4469.4009999999998</c:v>
                </c:pt>
                <c:pt idx="4623">
                  <c:v>4470.3680000000004</c:v>
                </c:pt>
                <c:pt idx="4624">
                  <c:v>4471.335</c:v>
                </c:pt>
                <c:pt idx="4625">
                  <c:v>4472.3010000000004</c:v>
                </c:pt>
                <c:pt idx="4626">
                  <c:v>4473.268</c:v>
                </c:pt>
                <c:pt idx="4627">
                  <c:v>4474.2349999999997</c:v>
                </c:pt>
                <c:pt idx="4628">
                  <c:v>4475.201</c:v>
                </c:pt>
                <c:pt idx="4629">
                  <c:v>4476.1679999999997</c:v>
                </c:pt>
                <c:pt idx="4630">
                  <c:v>4477.1350000000002</c:v>
                </c:pt>
                <c:pt idx="4631">
                  <c:v>4478.1019999999999</c:v>
                </c:pt>
                <c:pt idx="4632">
                  <c:v>4479.0680000000002</c:v>
                </c:pt>
                <c:pt idx="4633">
                  <c:v>4480.0349999999999</c:v>
                </c:pt>
                <c:pt idx="4634">
                  <c:v>4481.0020000000004</c:v>
                </c:pt>
                <c:pt idx="4635">
                  <c:v>4481.9679999999998</c:v>
                </c:pt>
                <c:pt idx="4636">
                  <c:v>4482.9350000000004</c:v>
                </c:pt>
                <c:pt idx="4637">
                  <c:v>4483.902</c:v>
                </c:pt>
                <c:pt idx="4638">
                  <c:v>4484.8680000000004</c:v>
                </c:pt>
                <c:pt idx="4639">
                  <c:v>4485.835</c:v>
                </c:pt>
                <c:pt idx="4640">
                  <c:v>4486.8019999999997</c:v>
                </c:pt>
                <c:pt idx="4641">
                  <c:v>4487.7690000000002</c:v>
                </c:pt>
                <c:pt idx="4642">
                  <c:v>4488.7349999999997</c:v>
                </c:pt>
                <c:pt idx="4643">
                  <c:v>4489.7020000000002</c:v>
                </c:pt>
                <c:pt idx="4644">
                  <c:v>4490.6689999999999</c:v>
                </c:pt>
                <c:pt idx="4645">
                  <c:v>4491.6350000000002</c:v>
                </c:pt>
                <c:pt idx="4646">
                  <c:v>4492.6019999999999</c:v>
                </c:pt>
                <c:pt idx="4647">
                  <c:v>4493.5690000000004</c:v>
                </c:pt>
                <c:pt idx="4648">
                  <c:v>4494.5349999999999</c:v>
                </c:pt>
                <c:pt idx="4649">
                  <c:v>4495.5020000000004</c:v>
                </c:pt>
                <c:pt idx="4650">
                  <c:v>4496.4690000000001</c:v>
                </c:pt>
                <c:pt idx="4651">
                  <c:v>4497.4359999999997</c:v>
                </c:pt>
                <c:pt idx="4652">
                  <c:v>4498.402</c:v>
                </c:pt>
                <c:pt idx="4653">
                  <c:v>4499.3689999999997</c:v>
                </c:pt>
                <c:pt idx="4654">
                  <c:v>4500.3360000000002</c:v>
                </c:pt>
                <c:pt idx="4655">
                  <c:v>4501.3019999999997</c:v>
                </c:pt>
                <c:pt idx="4656">
                  <c:v>4502.2690000000002</c:v>
                </c:pt>
                <c:pt idx="4657">
                  <c:v>4503.2359999999999</c:v>
                </c:pt>
                <c:pt idx="4658">
                  <c:v>4504.2020000000002</c:v>
                </c:pt>
                <c:pt idx="4659">
                  <c:v>4505.1689999999999</c:v>
                </c:pt>
                <c:pt idx="4660">
                  <c:v>4506.1360000000004</c:v>
                </c:pt>
                <c:pt idx="4661">
                  <c:v>4507.1030000000001</c:v>
                </c:pt>
                <c:pt idx="4662">
                  <c:v>4508.0690000000004</c:v>
                </c:pt>
                <c:pt idx="4663">
                  <c:v>4509.0360000000001</c:v>
                </c:pt>
                <c:pt idx="4664">
                  <c:v>4510.0029999999997</c:v>
                </c:pt>
                <c:pt idx="4665">
                  <c:v>4510.9690000000001</c:v>
                </c:pt>
                <c:pt idx="4666">
                  <c:v>4511.9359999999997</c:v>
                </c:pt>
                <c:pt idx="4667">
                  <c:v>4512.9030000000002</c:v>
                </c:pt>
                <c:pt idx="4668">
                  <c:v>4513.8689999999997</c:v>
                </c:pt>
                <c:pt idx="4669">
                  <c:v>4514.8360000000002</c:v>
                </c:pt>
                <c:pt idx="4670">
                  <c:v>4515.8029999999999</c:v>
                </c:pt>
                <c:pt idx="4671">
                  <c:v>4516.7700000000004</c:v>
                </c:pt>
                <c:pt idx="4672">
                  <c:v>4517.7359999999999</c:v>
                </c:pt>
                <c:pt idx="4673">
                  <c:v>4518.7030000000004</c:v>
                </c:pt>
                <c:pt idx="4674">
                  <c:v>4519.67</c:v>
                </c:pt>
                <c:pt idx="4675">
                  <c:v>4520.6360000000004</c:v>
                </c:pt>
                <c:pt idx="4676">
                  <c:v>4521.6030000000001</c:v>
                </c:pt>
                <c:pt idx="4677">
                  <c:v>4522.57</c:v>
                </c:pt>
                <c:pt idx="4678">
                  <c:v>4523.5360000000001</c:v>
                </c:pt>
                <c:pt idx="4679">
                  <c:v>4524.5029999999997</c:v>
                </c:pt>
                <c:pt idx="4680">
                  <c:v>4525.47</c:v>
                </c:pt>
                <c:pt idx="4681">
                  <c:v>4526.4369999999999</c:v>
                </c:pt>
                <c:pt idx="4682">
                  <c:v>4527.4030000000002</c:v>
                </c:pt>
                <c:pt idx="4683">
                  <c:v>4528.37</c:v>
                </c:pt>
                <c:pt idx="4684">
                  <c:v>4529.3370000000004</c:v>
                </c:pt>
                <c:pt idx="4685">
                  <c:v>4530.3029999999999</c:v>
                </c:pt>
                <c:pt idx="4686">
                  <c:v>4531.2700000000004</c:v>
                </c:pt>
                <c:pt idx="4687">
                  <c:v>4532.2370000000001</c:v>
                </c:pt>
                <c:pt idx="4688">
                  <c:v>4533.2030000000004</c:v>
                </c:pt>
                <c:pt idx="4689">
                  <c:v>4534.17</c:v>
                </c:pt>
                <c:pt idx="4690">
                  <c:v>4535.1369999999997</c:v>
                </c:pt>
                <c:pt idx="4691">
                  <c:v>4536.1040000000003</c:v>
                </c:pt>
                <c:pt idx="4692">
                  <c:v>4537.07</c:v>
                </c:pt>
                <c:pt idx="4693">
                  <c:v>4538.0370000000003</c:v>
                </c:pt>
                <c:pt idx="4694">
                  <c:v>4539.0039999999999</c:v>
                </c:pt>
                <c:pt idx="4695">
                  <c:v>4539.97</c:v>
                </c:pt>
                <c:pt idx="4696">
                  <c:v>4540.9369999999999</c:v>
                </c:pt>
                <c:pt idx="4697">
                  <c:v>4541.9040000000005</c:v>
                </c:pt>
                <c:pt idx="4698">
                  <c:v>4542.87</c:v>
                </c:pt>
                <c:pt idx="4699">
                  <c:v>4543.8370000000004</c:v>
                </c:pt>
                <c:pt idx="4700">
                  <c:v>4544.8040000000001</c:v>
                </c:pt>
                <c:pt idx="4701">
                  <c:v>4545.7709999999997</c:v>
                </c:pt>
                <c:pt idx="4702">
                  <c:v>4546.7370000000001</c:v>
                </c:pt>
                <c:pt idx="4703">
                  <c:v>4547.7039999999997</c:v>
                </c:pt>
                <c:pt idx="4704">
                  <c:v>4548.6710000000003</c:v>
                </c:pt>
                <c:pt idx="4705">
                  <c:v>4549.6369999999997</c:v>
                </c:pt>
                <c:pt idx="4706">
                  <c:v>4550.6040000000003</c:v>
                </c:pt>
                <c:pt idx="4707">
                  <c:v>4551.5709999999999</c:v>
                </c:pt>
                <c:pt idx="4708">
                  <c:v>4552.5370000000003</c:v>
                </c:pt>
                <c:pt idx="4709">
                  <c:v>4553.5039999999999</c:v>
                </c:pt>
                <c:pt idx="4710">
                  <c:v>4554.4709999999995</c:v>
                </c:pt>
                <c:pt idx="4711">
                  <c:v>4555.4380000000001</c:v>
                </c:pt>
                <c:pt idx="4712">
                  <c:v>4556.4040000000005</c:v>
                </c:pt>
                <c:pt idx="4713">
                  <c:v>4557.3710000000001</c:v>
                </c:pt>
                <c:pt idx="4714">
                  <c:v>4558.3379999999997</c:v>
                </c:pt>
                <c:pt idx="4715">
                  <c:v>4559.3040000000001</c:v>
                </c:pt>
                <c:pt idx="4716">
                  <c:v>4560.2709999999997</c:v>
                </c:pt>
                <c:pt idx="4717">
                  <c:v>4561.2380000000003</c:v>
                </c:pt>
                <c:pt idx="4718">
                  <c:v>4562.2039999999997</c:v>
                </c:pt>
                <c:pt idx="4719">
                  <c:v>4563.1710000000003</c:v>
                </c:pt>
                <c:pt idx="4720">
                  <c:v>4564.1379999999999</c:v>
                </c:pt>
                <c:pt idx="4721">
                  <c:v>4565.1049999999996</c:v>
                </c:pt>
                <c:pt idx="4722">
                  <c:v>4566.0709999999999</c:v>
                </c:pt>
                <c:pt idx="4723">
                  <c:v>4567.0379999999996</c:v>
                </c:pt>
                <c:pt idx="4724">
                  <c:v>4568.0050000000001</c:v>
                </c:pt>
                <c:pt idx="4725">
                  <c:v>4568.9709999999995</c:v>
                </c:pt>
                <c:pt idx="4726">
                  <c:v>4569.9380000000001</c:v>
                </c:pt>
                <c:pt idx="4727">
                  <c:v>4570.9049999999997</c:v>
                </c:pt>
                <c:pt idx="4728">
                  <c:v>4571.8710000000001</c:v>
                </c:pt>
                <c:pt idx="4729">
                  <c:v>4572.8379999999997</c:v>
                </c:pt>
                <c:pt idx="4730">
                  <c:v>4573.8050000000003</c:v>
                </c:pt>
                <c:pt idx="4731">
                  <c:v>4574.7719999999999</c:v>
                </c:pt>
                <c:pt idx="4732">
                  <c:v>4575.7380000000003</c:v>
                </c:pt>
                <c:pt idx="4733">
                  <c:v>4576.7049999999999</c:v>
                </c:pt>
                <c:pt idx="4734">
                  <c:v>4577.6719999999996</c:v>
                </c:pt>
                <c:pt idx="4735">
                  <c:v>4578.6379999999999</c:v>
                </c:pt>
                <c:pt idx="4736">
                  <c:v>4579.6049999999996</c:v>
                </c:pt>
                <c:pt idx="4737">
                  <c:v>4580.5720000000001</c:v>
                </c:pt>
                <c:pt idx="4738">
                  <c:v>4581.5379999999996</c:v>
                </c:pt>
                <c:pt idx="4739">
                  <c:v>4582.5050000000001</c:v>
                </c:pt>
                <c:pt idx="4740">
                  <c:v>4583.4719999999998</c:v>
                </c:pt>
                <c:pt idx="4741">
                  <c:v>4584.4390000000003</c:v>
                </c:pt>
                <c:pt idx="4742">
                  <c:v>4585.4049999999997</c:v>
                </c:pt>
                <c:pt idx="4743">
                  <c:v>4586.3720000000003</c:v>
                </c:pt>
                <c:pt idx="4744">
                  <c:v>4587.3389999999999</c:v>
                </c:pt>
                <c:pt idx="4745">
                  <c:v>4588.3050000000003</c:v>
                </c:pt>
                <c:pt idx="4746">
                  <c:v>4589.2719999999999</c:v>
                </c:pt>
                <c:pt idx="4747">
                  <c:v>4590.2389999999996</c:v>
                </c:pt>
                <c:pt idx="4748">
                  <c:v>4591.2049999999999</c:v>
                </c:pt>
                <c:pt idx="4749">
                  <c:v>4592.1719999999996</c:v>
                </c:pt>
                <c:pt idx="4750">
                  <c:v>4593.1390000000001</c:v>
                </c:pt>
                <c:pt idx="4751">
                  <c:v>4594.1059999999998</c:v>
                </c:pt>
                <c:pt idx="4752">
                  <c:v>4595.0720000000001</c:v>
                </c:pt>
                <c:pt idx="4753">
                  <c:v>4596.0389999999998</c:v>
                </c:pt>
                <c:pt idx="4754">
                  <c:v>4597.0060000000003</c:v>
                </c:pt>
                <c:pt idx="4755">
                  <c:v>4597.9719999999998</c:v>
                </c:pt>
                <c:pt idx="4756">
                  <c:v>4598.9390000000003</c:v>
                </c:pt>
                <c:pt idx="4757">
                  <c:v>4599.9059999999999</c:v>
                </c:pt>
                <c:pt idx="4758">
                  <c:v>4600.8720000000003</c:v>
                </c:pt>
                <c:pt idx="4759">
                  <c:v>4601.8389999999999</c:v>
                </c:pt>
                <c:pt idx="4760">
                  <c:v>4602.8059999999996</c:v>
                </c:pt>
                <c:pt idx="4761">
                  <c:v>4603.7730000000001</c:v>
                </c:pt>
                <c:pt idx="4762">
                  <c:v>4604.7389999999996</c:v>
                </c:pt>
                <c:pt idx="4763">
                  <c:v>4605.7060000000001</c:v>
                </c:pt>
                <c:pt idx="4764">
                  <c:v>4606.6729999999998</c:v>
                </c:pt>
                <c:pt idx="4765">
                  <c:v>4607.6390000000001</c:v>
                </c:pt>
                <c:pt idx="4766">
                  <c:v>4608.6059999999998</c:v>
                </c:pt>
                <c:pt idx="4767">
                  <c:v>4609.5730000000003</c:v>
                </c:pt>
                <c:pt idx="4768">
                  <c:v>4610.5389999999998</c:v>
                </c:pt>
                <c:pt idx="4769">
                  <c:v>4611.5060000000003</c:v>
                </c:pt>
                <c:pt idx="4770">
                  <c:v>4612.473</c:v>
                </c:pt>
                <c:pt idx="4771">
                  <c:v>4613.4399999999996</c:v>
                </c:pt>
                <c:pt idx="4772">
                  <c:v>4614.4059999999999</c:v>
                </c:pt>
                <c:pt idx="4773">
                  <c:v>4615.3729999999996</c:v>
                </c:pt>
                <c:pt idx="4774">
                  <c:v>4616.34</c:v>
                </c:pt>
                <c:pt idx="4775">
                  <c:v>4617.3059999999996</c:v>
                </c:pt>
                <c:pt idx="4776">
                  <c:v>4618.2730000000001</c:v>
                </c:pt>
                <c:pt idx="4777">
                  <c:v>4619.24</c:v>
                </c:pt>
                <c:pt idx="4778">
                  <c:v>4620.2060000000001</c:v>
                </c:pt>
                <c:pt idx="4779">
                  <c:v>4621.1729999999998</c:v>
                </c:pt>
                <c:pt idx="4780">
                  <c:v>4622.1400000000003</c:v>
                </c:pt>
                <c:pt idx="4781">
                  <c:v>4623.107</c:v>
                </c:pt>
                <c:pt idx="4782">
                  <c:v>4624.0730000000003</c:v>
                </c:pt>
                <c:pt idx="4783">
                  <c:v>4625.04</c:v>
                </c:pt>
                <c:pt idx="4784">
                  <c:v>4626.0069999999996</c:v>
                </c:pt>
                <c:pt idx="4785">
                  <c:v>4626.973</c:v>
                </c:pt>
                <c:pt idx="4786">
                  <c:v>4627.9399999999996</c:v>
                </c:pt>
                <c:pt idx="4787">
                  <c:v>4628.9070000000002</c:v>
                </c:pt>
                <c:pt idx="4788">
                  <c:v>4629.8729999999996</c:v>
                </c:pt>
                <c:pt idx="4789">
                  <c:v>4630.84</c:v>
                </c:pt>
                <c:pt idx="4790">
                  <c:v>4631.8069999999998</c:v>
                </c:pt>
                <c:pt idx="4791">
                  <c:v>4632.7740000000003</c:v>
                </c:pt>
                <c:pt idx="4792">
                  <c:v>4633.74</c:v>
                </c:pt>
                <c:pt idx="4793">
                  <c:v>4634.7070000000003</c:v>
                </c:pt>
                <c:pt idx="4794">
                  <c:v>4635.674</c:v>
                </c:pt>
                <c:pt idx="4795">
                  <c:v>4636.6400000000003</c:v>
                </c:pt>
                <c:pt idx="4796">
                  <c:v>4637.607</c:v>
                </c:pt>
                <c:pt idx="4797">
                  <c:v>4638.5739999999996</c:v>
                </c:pt>
                <c:pt idx="4798">
                  <c:v>4639.54</c:v>
                </c:pt>
                <c:pt idx="4799">
                  <c:v>4640.5069999999996</c:v>
                </c:pt>
                <c:pt idx="4800">
                  <c:v>4641.4740000000002</c:v>
                </c:pt>
                <c:pt idx="4801">
                  <c:v>4642.4409999999998</c:v>
                </c:pt>
                <c:pt idx="4802">
                  <c:v>4643.4070000000002</c:v>
                </c:pt>
                <c:pt idx="4803">
                  <c:v>4644.3739999999998</c:v>
                </c:pt>
                <c:pt idx="4804">
                  <c:v>4645.3410000000003</c:v>
                </c:pt>
                <c:pt idx="4805">
                  <c:v>4646.3069999999998</c:v>
                </c:pt>
                <c:pt idx="4806">
                  <c:v>4647.2740000000003</c:v>
                </c:pt>
                <c:pt idx="4807">
                  <c:v>4648.241</c:v>
                </c:pt>
                <c:pt idx="4808">
                  <c:v>4649.2070000000003</c:v>
                </c:pt>
                <c:pt idx="4809">
                  <c:v>4650.174</c:v>
                </c:pt>
                <c:pt idx="4810">
                  <c:v>4651.1409999999996</c:v>
                </c:pt>
                <c:pt idx="4811">
                  <c:v>4652.1080000000002</c:v>
                </c:pt>
                <c:pt idx="4812">
                  <c:v>4653.0739999999996</c:v>
                </c:pt>
                <c:pt idx="4813">
                  <c:v>4654.0410000000002</c:v>
                </c:pt>
                <c:pt idx="4814">
                  <c:v>4655.0079999999998</c:v>
                </c:pt>
                <c:pt idx="4815">
                  <c:v>4655.9740000000002</c:v>
                </c:pt>
                <c:pt idx="4816">
                  <c:v>4656.9409999999998</c:v>
                </c:pt>
                <c:pt idx="4817">
                  <c:v>4657.9080000000004</c:v>
                </c:pt>
                <c:pt idx="4818">
                  <c:v>4658.8739999999998</c:v>
                </c:pt>
                <c:pt idx="4819">
                  <c:v>4659.8410000000003</c:v>
                </c:pt>
                <c:pt idx="4820">
                  <c:v>4660.808</c:v>
                </c:pt>
                <c:pt idx="4821">
                  <c:v>4661.7749999999996</c:v>
                </c:pt>
                <c:pt idx="4822">
                  <c:v>4662.741</c:v>
                </c:pt>
                <c:pt idx="4823">
                  <c:v>4663.7079999999996</c:v>
                </c:pt>
                <c:pt idx="4824">
                  <c:v>4664.6750000000002</c:v>
                </c:pt>
                <c:pt idx="4825">
                  <c:v>4665.6409999999996</c:v>
                </c:pt>
                <c:pt idx="4826">
                  <c:v>4666.6080000000002</c:v>
                </c:pt>
                <c:pt idx="4827">
                  <c:v>4667.5749999999998</c:v>
                </c:pt>
                <c:pt idx="4828">
                  <c:v>4668.5410000000002</c:v>
                </c:pt>
                <c:pt idx="4829">
                  <c:v>4669.5079999999998</c:v>
                </c:pt>
                <c:pt idx="4830">
                  <c:v>4670.4750000000004</c:v>
                </c:pt>
                <c:pt idx="4831">
                  <c:v>4671.442</c:v>
                </c:pt>
                <c:pt idx="4832">
                  <c:v>4672.4080000000004</c:v>
                </c:pt>
                <c:pt idx="4833">
                  <c:v>4673.375</c:v>
                </c:pt>
                <c:pt idx="4834">
                  <c:v>4674.3419999999996</c:v>
                </c:pt>
                <c:pt idx="4835">
                  <c:v>4675.308</c:v>
                </c:pt>
                <c:pt idx="4836">
                  <c:v>4676.2749999999996</c:v>
                </c:pt>
                <c:pt idx="4837">
                  <c:v>4677.2420000000002</c:v>
                </c:pt>
                <c:pt idx="4838">
                  <c:v>4678.2079999999996</c:v>
                </c:pt>
                <c:pt idx="4839">
                  <c:v>4679.1750000000002</c:v>
                </c:pt>
                <c:pt idx="4840">
                  <c:v>4680.1419999999998</c:v>
                </c:pt>
                <c:pt idx="4841">
                  <c:v>4681.1090000000004</c:v>
                </c:pt>
                <c:pt idx="4842">
                  <c:v>4682.0749999999998</c:v>
                </c:pt>
                <c:pt idx="4843">
                  <c:v>4683.0420000000004</c:v>
                </c:pt>
                <c:pt idx="4844">
                  <c:v>4684.009</c:v>
                </c:pt>
                <c:pt idx="4845">
                  <c:v>4684.9750000000004</c:v>
                </c:pt>
                <c:pt idx="4846">
                  <c:v>4685.942</c:v>
                </c:pt>
                <c:pt idx="4847">
                  <c:v>4686.9089999999997</c:v>
                </c:pt>
                <c:pt idx="4848">
                  <c:v>4687.875</c:v>
                </c:pt>
                <c:pt idx="4849">
                  <c:v>4688.8419999999996</c:v>
                </c:pt>
                <c:pt idx="4850">
                  <c:v>4689.8090000000002</c:v>
                </c:pt>
                <c:pt idx="4851">
                  <c:v>4690.7759999999998</c:v>
                </c:pt>
                <c:pt idx="4852">
                  <c:v>4691.7420000000002</c:v>
                </c:pt>
                <c:pt idx="4853">
                  <c:v>4692.7089999999998</c:v>
                </c:pt>
                <c:pt idx="4854">
                  <c:v>4693.6760000000004</c:v>
                </c:pt>
                <c:pt idx="4855">
                  <c:v>4694.6419999999998</c:v>
                </c:pt>
                <c:pt idx="4856">
                  <c:v>4695.6090000000004</c:v>
                </c:pt>
                <c:pt idx="4857">
                  <c:v>4696.576</c:v>
                </c:pt>
                <c:pt idx="4858">
                  <c:v>4697.5420000000004</c:v>
                </c:pt>
                <c:pt idx="4859">
                  <c:v>4698.509</c:v>
                </c:pt>
                <c:pt idx="4860">
                  <c:v>4699.4759999999997</c:v>
                </c:pt>
                <c:pt idx="4861">
                  <c:v>4700.4430000000002</c:v>
                </c:pt>
                <c:pt idx="4862">
                  <c:v>4701.4089999999997</c:v>
                </c:pt>
                <c:pt idx="4863">
                  <c:v>4702.3760000000002</c:v>
                </c:pt>
                <c:pt idx="4864">
                  <c:v>4703.3429999999998</c:v>
                </c:pt>
                <c:pt idx="4865">
                  <c:v>4704.3090000000002</c:v>
                </c:pt>
                <c:pt idx="4866">
                  <c:v>4705.2759999999998</c:v>
                </c:pt>
                <c:pt idx="4867">
                  <c:v>4706.2430000000004</c:v>
                </c:pt>
                <c:pt idx="4868">
                  <c:v>4707.2089999999998</c:v>
                </c:pt>
                <c:pt idx="4869">
                  <c:v>4708.1760000000004</c:v>
                </c:pt>
                <c:pt idx="4870">
                  <c:v>4709.143</c:v>
                </c:pt>
                <c:pt idx="4871">
                  <c:v>4710.1099999999997</c:v>
                </c:pt>
                <c:pt idx="4872">
                  <c:v>4711.076</c:v>
                </c:pt>
                <c:pt idx="4873">
                  <c:v>4712.0429999999997</c:v>
                </c:pt>
                <c:pt idx="4874">
                  <c:v>4713.01</c:v>
                </c:pt>
                <c:pt idx="4875">
                  <c:v>4713.9759999999997</c:v>
                </c:pt>
                <c:pt idx="4876">
                  <c:v>4714.9430000000002</c:v>
                </c:pt>
                <c:pt idx="4877">
                  <c:v>4715.91</c:v>
                </c:pt>
                <c:pt idx="4878">
                  <c:v>4716.8760000000002</c:v>
                </c:pt>
                <c:pt idx="4879">
                  <c:v>4717.8429999999998</c:v>
                </c:pt>
                <c:pt idx="4880">
                  <c:v>4718.8100000000004</c:v>
                </c:pt>
                <c:pt idx="4881">
                  <c:v>4719.777</c:v>
                </c:pt>
                <c:pt idx="4882">
                  <c:v>4720.7430000000004</c:v>
                </c:pt>
                <c:pt idx="4883">
                  <c:v>4721.71</c:v>
                </c:pt>
                <c:pt idx="4884">
                  <c:v>4722.6769999999997</c:v>
                </c:pt>
                <c:pt idx="4885">
                  <c:v>4723.643</c:v>
                </c:pt>
                <c:pt idx="4886">
                  <c:v>4724.6099999999997</c:v>
                </c:pt>
                <c:pt idx="4887">
                  <c:v>4725.5770000000002</c:v>
                </c:pt>
                <c:pt idx="4888">
                  <c:v>4726.5429999999997</c:v>
                </c:pt>
                <c:pt idx="4889">
                  <c:v>4727.51</c:v>
                </c:pt>
                <c:pt idx="4890">
                  <c:v>4728.4769999999999</c:v>
                </c:pt>
                <c:pt idx="4891">
                  <c:v>4729.4440000000004</c:v>
                </c:pt>
                <c:pt idx="4892">
                  <c:v>4730.41</c:v>
                </c:pt>
                <c:pt idx="4893">
                  <c:v>4731.3770000000004</c:v>
                </c:pt>
                <c:pt idx="4894">
                  <c:v>4732.3440000000001</c:v>
                </c:pt>
                <c:pt idx="4895">
                  <c:v>4733.3100000000004</c:v>
                </c:pt>
                <c:pt idx="4896">
                  <c:v>4734.277</c:v>
                </c:pt>
                <c:pt idx="4897">
                  <c:v>4735.2439999999997</c:v>
                </c:pt>
                <c:pt idx="4898">
                  <c:v>4736.21</c:v>
                </c:pt>
                <c:pt idx="4899">
                  <c:v>4737.1769999999997</c:v>
                </c:pt>
                <c:pt idx="4900">
                  <c:v>4738.1440000000002</c:v>
                </c:pt>
                <c:pt idx="4901">
                  <c:v>4739.1109999999999</c:v>
                </c:pt>
                <c:pt idx="4902">
                  <c:v>4740.0770000000002</c:v>
                </c:pt>
                <c:pt idx="4903">
                  <c:v>4741.0439999999999</c:v>
                </c:pt>
                <c:pt idx="4904">
                  <c:v>4742.0110000000004</c:v>
                </c:pt>
                <c:pt idx="4905">
                  <c:v>4742.9769999999999</c:v>
                </c:pt>
                <c:pt idx="4906">
                  <c:v>4743.9440000000004</c:v>
                </c:pt>
                <c:pt idx="4907">
                  <c:v>4744.9110000000001</c:v>
                </c:pt>
                <c:pt idx="4908">
                  <c:v>4745.8770000000004</c:v>
                </c:pt>
                <c:pt idx="4909">
                  <c:v>4746.8440000000001</c:v>
                </c:pt>
                <c:pt idx="4910">
                  <c:v>4747.8109999999997</c:v>
                </c:pt>
                <c:pt idx="4911">
                  <c:v>4748.7780000000002</c:v>
                </c:pt>
                <c:pt idx="4912">
                  <c:v>4749.7439999999997</c:v>
                </c:pt>
                <c:pt idx="4913">
                  <c:v>4750.7110000000002</c:v>
                </c:pt>
                <c:pt idx="4914">
                  <c:v>4751.6779999999999</c:v>
                </c:pt>
                <c:pt idx="4915">
                  <c:v>4752.6440000000002</c:v>
                </c:pt>
                <c:pt idx="4916">
                  <c:v>4753.6109999999999</c:v>
                </c:pt>
                <c:pt idx="4917">
                  <c:v>4754.5780000000004</c:v>
                </c:pt>
                <c:pt idx="4918">
                  <c:v>4755.5439999999999</c:v>
                </c:pt>
                <c:pt idx="4919">
                  <c:v>4756.5110000000004</c:v>
                </c:pt>
                <c:pt idx="4920">
                  <c:v>4757.4780000000001</c:v>
                </c:pt>
                <c:pt idx="4921">
                  <c:v>4758.4449999999997</c:v>
                </c:pt>
                <c:pt idx="4922">
                  <c:v>4759.4110000000001</c:v>
                </c:pt>
                <c:pt idx="4923">
                  <c:v>4760.3779999999997</c:v>
                </c:pt>
                <c:pt idx="4924">
                  <c:v>4761.3450000000003</c:v>
                </c:pt>
                <c:pt idx="4925">
                  <c:v>4762.3109999999997</c:v>
                </c:pt>
                <c:pt idx="4926">
                  <c:v>4763.2780000000002</c:v>
                </c:pt>
                <c:pt idx="4927">
                  <c:v>4764.2449999999999</c:v>
                </c:pt>
                <c:pt idx="4928">
                  <c:v>4765.2110000000002</c:v>
                </c:pt>
                <c:pt idx="4929">
                  <c:v>4766.1779999999999</c:v>
                </c:pt>
                <c:pt idx="4930">
                  <c:v>4767.1450000000004</c:v>
                </c:pt>
                <c:pt idx="4931">
                  <c:v>4768.1120000000001</c:v>
                </c:pt>
                <c:pt idx="4932">
                  <c:v>4769.0780000000004</c:v>
                </c:pt>
                <c:pt idx="4933">
                  <c:v>4770.0450000000001</c:v>
                </c:pt>
                <c:pt idx="4934">
                  <c:v>4771.0119999999997</c:v>
                </c:pt>
                <c:pt idx="4935">
                  <c:v>4771.9780000000001</c:v>
                </c:pt>
                <c:pt idx="4936">
                  <c:v>4772.9449999999997</c:v>
                </c:pt>
                <c:pt idx="4937">
                  <c:v>4773.9120000000003</c:v>
                </c:pt>
                <c:pt idx="4938">
                  <c:v>4774.8779999999997</c:v>
                </c:pt>
                <c:pt idx="4939">
                  <c:v>4775.8450000000003</c:v>
                </c:pt>
                <c:pt idx="4940">
                  <c:v>4776.8119999999999</c:v>
                </c:pt>
                <c:pt idx="4941">
                  <c:v>4777.7790000000005</c:v>
                </c:pt>
                <c:pt idx="4942">
                  <c:v>4778.7449999999999</c:v>
                </c:pt>
                <c:pt idx="4943">
                  <c:v>4779.7120000000004</c:v>
                </c:pt>
                <c:pt idx="4944">
                  <c:v>4780.6790000000001</c:v>
                </c:pt>
                <c:pt idx="4945">
                  <c:v>4781.6450000000004</c:v>
                </c:pt>
                <c:pt idx="4946">
                  <c:v>4782.6120000000001</c:v>
                </c:pt>
                <c:pt idx="4947">
                  <c:v>4783.5789999999997</c:v>
                </c:pt>
                <c:pt idx="4948">
                  <c:v>4784.5450000000001</c:v>
                </c:pt>
                <c:pt idx="4949">
                  <c:v>4785.5119999999997</c:v>
                </c:pt>
                <c:pt idx="4950">
                  <c:v>4786.4790000000003</c:v>
                </c:pt>
                <c:pt idx="4951">
                  <c:v>4787.4459999999999</c:v>
                </c:pt>
                <c:pt idx="4952">
                  <c:v>4788.4120000000003</c:v>
                </c:pt>
                <c:pt idx="4953">
                  <c:v>4789.3789999999999</c:v>
                </c:pt>
                <c:pt idx="4954">
                  <c:v>4790.3459999999995</c:v>
                </c:pt>
                <c:pt idx="4955">
                  <c:v>4791.3119999999999</c:v>
                </c:pt>
                <c:pt idx="4956">
                  <c:v>4792.2790000000005</c:v>
                </c:pt>
                <c:pt idx="4957">
                  <c:v>4793.2460000000001</c:v>
                </c:pt>
                <c:pt idx="4958">
                  <c:v>4794.2120000000004</c:v>
                </c:pt>
                <c:pt idx="4959">
                  <c:v>4795.1790000000001</c:v>
                </c:pt>
                <c:pt idx="4960">
                  <c:v>4796.1459999999997</c:v>
                </c:pt>
                <c:pt idx="4961">
                  <c:v>4797.1130000000003</c:v>
                </c:pt>
                <c:pt idx="4962">
                  <c:v>4798.0789999999997</c:v>
                </c:pt>
                <c:pt idx="4963">
                  <c:v>4799.0460000000003</c:v>
                </c:pt>
                <c:pt idx="4964">
                  <c:v>4800.0129999999999</c:v>
                </c:pt>
                <c:pt idx="4965">
                  <c:v>4800.9790000000003</c:v>
                </c:pt>
                <c:pt idx="4966">
                  <c:v>4801.9459999999999</c:v>
                </c:pt>
                <c:pt idx="4967">
                  <c:v>4802.9129999999996</c:v>
                </c:pt>
                <c:pt idx="4968">
                  <c:v>4803.8789999999999</c:v>
                </c:pt>
                <c:pt idx="4969">
                  <c:v>4804.8459999999995</c:v>
                </c:pt>
                <c:pt idx="4970">
                  <c:v>4805.8130000000001</c:v>
                </c:pt>
                <c:pt idx="4971">
                  <c:v>4806.78</c:v>
                </c:pt>
                <c:pt idx="4972">
                  <c:v>4807.7460000000001</c:v>
                </c:pt>
                <c:pt idx="4973">
                  <c:v>4808.7129999999997</c:v>
                </c:pt>
                <c:pt idx="4974">
                  <c:v>4809.68</c:v>
                </c:pt>
                <c:pt idx="4975">
                  <c:v>4810.6459999999997</c:v>
                </c:pt>
                <c:pt idx="4976">
                  <c:v>4811.6130000000003</c:v>
                </c:pt>
                <c:pt idx="4977">
                  <c:v>4812.58</c:v>
                </c:pt>
                <c:pt idx="4978">
                  <c:v>4813.5460000000003</c:v>
                </c:pt>
                <c:pt idx="4979">
                  <c:v>4814.5129999999999</c:v>
                </c:pt>
                <c:pt idx="4980">
                  <c:v>4815.4799999999996</c:v>
                </c:pt>
                <c:pt idx="4981">
                  <c:v>4816.4470000000001</c:v>
                </c:pt>
                <c:pt idx="4982">
                  <c:v>4817.4129999999996</c:v>
                </c:pt>
                <c:pt idx="4983">
                  <c:v>4818.38</c:v>
                </c:pt>
                <c:pt idx="4984">
                  <c:v>4819.3469999999998</c:v>
                </c:pt>
                <c:pt idx="4985">
                  <c:v>4820.3130000000001</c:v>
                </c:pt>
                <c:pt idx="4986">
                  <c:v>4821.28</c:v>
                </c:pt>
                <c:pt idx="4987">
                  <c:v>4822.2470000000003</c:v>
                </c:pt>
                <c:pt idx="4988">
                  <c:v>4823.2129999999997</c:v>
                </c:pt>
                <c:pt idx="4989">
                  <c:v>4824.18</c:v>
                </c:pt>
                <c:pt idx="4990">
                  <c:v>4825.1469999999999</c:v>
                </c:pt>
                <c:pt idx="4991">
                  <c:v>4826.1139999999996</c:v>
                </c:pt>
                <c:pt idx="4992">
                  <c:v>4827.08</c:v>
                </c:pt>
                <c:pt idx="4993">
                  <c:v>4828.0469999999996</c:v>
                </c:pt>
                <c:pt idx="4994">
                  <c:v>4829.0140000000001</c:v>
                </c:pt>
                <c:pt idx="4995">
                  <c:v>4829.9799999999996</c:v>
                </c:pt>
                <c:pt idx="4996">
                  <c:v>4830.9470000000001</c:v>
                </c:pt>
                <c:pt idx="4997">
                  <c:v>4831.9139999999998</c:v>
                </c:pt>
                <c:pt idx="4998">
                  <c:v>4832.88</c:v>
                </c:pt>
                <c:pt idx="4999">
                  <c:v>4833.8469999999998</c:v>
                </c:pt>
                <c:pt idx="5000">
                  <c:v>4834.8140000000003</c:v>
                </c:pt>
                <c:pt idx="5001">
                  <c:v>4835.7809999999999</c:v>
                </c:pt>
                <c:pt idx="5002">
                  <c:v>4836.7470000000003</c:v>
                </c:pt>
                <c:pt idx="5003">
                  <c:v>4837.7139999999999</c:v>
                </c:pt>
                <c:pt idx="5004">
                  <c:v>4838.6809999999996</c:v>
                </c:pt>
                <c:pt idx="5005">
                  <c:v>4839.6469999999999</c:v>
                </c:pt>
                <c:pt idx="5006">
                  <c:v>4840.6139999999996</c:v>
                </c:pt>
                <c:pt idx="5007">
                  <c:v>4841.5810000000001</c:v>
                </c:pt>
                <c:pt idx="5008">
                  <c:v>4842.5469999999996</c:v>
                </c:pt>
                <c:pt idx="5009">
                  <c:v>4843.5140000000001</c:v>
                </c:pt>
                <c:pt idx="5010">
                  <c:v>4844.4809999999998</c:v>
                </c:pt>
                <c:pt idx="5011">
                  <c:v>4845.4480000000003</c:v>
                </c:pt>
                <c:pt idx="5012">
                  <c:v>4846.4139999999998</c:v>
                </c:pt>
                <c:pt idx="5013">
                  <c:v>4847.3810000000003</c:v>
                </c:pt>
                <c:pt idx="5014">
                  <c:v>4848.348</c:v>
                </c:pt>
                <c:pt idx="5015">
                  <c:v>4849.3140000000003</c:v>
                </c:pt>
                <c:pt idx="5016">
                  <c:v>4850.2809999999999</c:v>
                </c:pt>
                <c:pt idx="5017">
                  <c:v>4851.2479999999996</c:v>
                </c:pt>
                <c:pt idx="5018">
                  <c:v>4852.2139999999999</c:v>
                </c:pt>
                <c:pt idx="5019">
                  <c:v>4853.1809999999996</c:v>
                </c:pt>
                <c:pt idx="5020">
                  <c:v>4854.1480000000001</c:v>
                </c:pt>
                <c:pt idx="5021">
                  <c:v>4855.1149999999998</c:v>
                </c:pt>
                <c:pt idx="5022">
                  <c:v>4856.0810000000001</c:v>
                </c:pt>
                <c:pt idx="5023">
                  <c:v>4857.0479999999998</c:v>
                </c:pt>
                <c:pt idx="5024">
                  <c:v>4858.0150000000003</c:v>
                </c:pt>
                <c:pt idx="5025">
                  <c:v>4858.9809999999998</c:v>
                </c:pt>
                <c:pt idx="5026">
                  <c:v>4859.9480000000003</c:v>
                </c:pt>
                <c:pt idx="5027">
                  <c:v>4860.915</c:v>
                </c:pt>
                <c:pt idx="5028">
                  <c:v>4861.8810000000003</c:v>
                </c:pt>
                <c:pt idx="5029">
                  <c:v>4862.848</c:v>
                </c:pt>
                <c:pt idx="5030">
                  <c:v>4863.8149999999996</c:v>
                </c:pt>
                <c:pt idx="5031">
                  <c:v>4864.7820000000002</c:v>
                </c:pt>
                <c:pt idx="5032">
                  <c:v>4865.7479999999996</c:v>
                </c:pt>
                <c:pt idx="5033">
                  <c:v>4866.7150000000001</c:v>
                </c:pt>
                <c:pt idx="5034">
                  <c:v>4867.6819999999998</c:v>
                </c:pt>
                <c:pt idx="5035">
                  <c:v>4868.6480000000001</c:v>
                </c:pt>
                <c:pt idx="5036">
                  <c:v>4869.6149999999998</c:v>
                </c:pt>
                <c:pt idx="5037">
                  <c:v>4870.5820000000003</c:v>
                </c:pt>
                <c:pt idx="5038">
                  <c:v>4871.5479999999998</c:v>
                </c:pt>
                <c:pt idx="5039">
                  <c:v>4872.5150000000003</c:v>
                </c:pt>
                <c:pt idx="5040">
                  <c:v>4873.482</c:v>
                </c:pt>
                <c:pt idx="5041">
                  <c:v>4874.4489999999996</c:v>
                </c:pt>
                <c:pt idx="5042">
                  <c:v>4875.415</c:v>
                </c:pt>
                <c:pt idx="5043">
                  <c:v>4876.3819999999996</c:v>
                </c:pt>
                <c:pt idx="5044">
                  <c:v>4877.3490000000002</c:v>
                </c:pt>
                <c:pt idx="5045">
                  <c:v>4878.3149999999996</c:v>
                </c:pt>
                <c:pt idx="5046">
                  <c:v>4879.2820000000002</c:v>
                </c:pt>
                <c:pt idx="5047">
                  <c:v>4880.2489999999998</c:v>
                </c:pt>
                <c:pt idx="5048">
                  <c:v>4881.2150000000001</c:v>
                </c:pt>
                <c:pt idx="5049">
                  <c:v>4882.1819999999998</c:v>
                </c:pt>
                <c:pt idx="5050">
                  <c:v>4883.1490000000003</c:v>
                </c:pt>
                <c:pt idx="5051">
                  <c:v>4884.116</c:v>
                </c:pt>
                <c:pt idx="5052">
                  <c:v>4885.0820000000003</c:v>
                </c:pt>
                <c:pt idx="5053">
                  <c:v>4886.049</c:v>
                </c:pt>
                <c:pt idx="5054">
                  <c:v>4887.0159999999996</c:v>
                </c:pt>
                <c:pt idx="5055">
                  <c:v>4887.982</c:v>
                </c:pt>
                <c:pt idx="5056">
                  <c:v>4888.9489999999996</c:v>
                </c:pt>
                <c:pt idx="5057">
                  <c:v>4889.9160000000002</c:v>
                </c:pt>
                <c:pt idx="5058">
                  <c:v>4890.8819999999996</c:v>
                </c:pt>
                <c:pt idx="5059">
                  <c:v>4891.8490000000002</c:v>
                </c:pt>
                <c:pt idx="5060">
                  <c:v>4892.8159999999998</c:v>
                </c:pt>
                <c:pt idx="5061">
                  <c:v>4893.7830000000004</c:v>
                </c:pt>
                <c:pt idx="5062">
                  <c:v>4894.7489999999998</c:v>
                </c:pt>
                <c:pt idx="5063">
                  <c:v>4895.7160000000003</c:v>
                </c:pt>
                <c:pt idx="5064">
                  <c:v>4896.683</c:v>
                </c:pt>
                <c:pt idx="5065">
                  <c:v>4897.6490000000003</c:v>
                </c:pt>
                <c:pt idx="5066">
                  <c:v>4898.616</c:v>
                </c:pt>
                <c:pt idx="5067">
                  <c:v>4899.5829999999996</c:v>
                </c:pt>
                <c:pt idx="5068">
                  <c:v>4900.549</c:v>
                </c:pt>
                <c:pt idx="5069">
                  <c:v>4901.5159999999996</c:v>
                </c:pt>
                <c:pt idx="5070">
                  <c:v>4902.4830000000002</c:v>
                </c:pt>
                <c:pt idx="5071">
                  <c:v>4903.45</c:v>
                </c:pt>
                <c:pt idx="5072">
                  <c:v>4904.4160000000002</c:v>
                </c:pt>
                <c:pt idx="5073">
                  <c:v>4905.3829999999998</c:v>
                </c:pt>
                <c:pt idx="5074">
                  <c:v>4906.3500000000004</c:v>
                </c:pt>
                <c:pt idx="5075">
                  <c:v>4907.3159999999998</c:v>
                </c:pt>
                <c:pt idx="5076">
                  <c:v>4908.2830000000004</c:v>
                </c:pt>
                <c:pt idx="5077">
                  <c:v>4909.25</c:v>
                </c:pt>
                <c:pt idx="5078">
                  <c:v>4910.2160000000003</c:v>
                </c:pt>
                <c:pt idx="5079">
                  <c:v>4911.183</c:v>
                </c:pt>
                <c:pt idx="5080">
                  <c:v>4912.1499999999996</c:v>
                </c:pt>
                <c:pt idx="5081">
                  <c:v>4913.1170000000002</c:v>
                </c:pt>
                <c:pt idx="5082">
                  <c:v>4914.0829999999996</c:v>
                </c:pt>
                <c:pt idx="5083">
                  <c:v>4915.05</c:v>
                </c:pt>
                <c:pt idx="5084">
                  <c:v>4916.0169999999998</c:v>
                </c:pt>
                <c:pt idx="5085">
                  <c:v>4916.9830000000002</c:v>
                </c:pt>
                <c:pt idx="5086">
                  <c:v>4917.95</c:v>
                </c:pt>
                <c:pt idx="5087">
                  <c:v>4918.9170000000004</c:v>
                </c:pt>
                <c:pt idx="5088">
                  <c:v>4919.8829999999998</c:v>
                </c:pt>
                <c:pt idx="5089">
                  <c:v>4920.8500000000004</c:v>
                </c:pt>
                <c:pt idx="5090">
                  <c:v>4921.817</c:v>
                </c:pt>
                <c:pt idx="5091">
                  <c:v>4922.7839999999997</c:v>
                </c:pt>
                <c:pt idx="5092">
                  <c:v>4923.75</c:v>
                </c:pt>
                <c:pt idx="5093">
                  <c:v>4924.7169999999996</c:v>
                </c:pt>
                <c:pt idx="5094">
                  <c:v>4925.6840000000002</c:v>
                </c:pt>
                <c:pt idx="5095">
                  <c:v>4926.6499999999996</c:v>
                </c:pt>
                <c:pt idx="5096">
                  <c:v>4927.6170000000002</c:v>
                </c:pt>
                <c:pt idx="5097">
                  <c:v>4928.5839999999998</c:v>
                </c:pt>
                <c:pt idx="5098">
                  <c:v>4929.55</c:v>
                </c:pt>
                <c:pt idx="5099">
                  <c:v>4930.5169999999998</c:v>
                </c:pt>
                <c:pt idx="5100">
                  <c:v>4931.4840000000004</c:v>
                </c:pt>
                <c:pt idx="5101">
                  <c:v>4932.451</c:v>
                </c:pt>
                <c:pt idx="5102">
                  <c:v>4933.4170000000004</c:v>
                </c:pt>
                <c:pt idx="5103">
                  <c:v>4934.384</c:v>
                </c:pt>
                <c:pt idx="5104">
                  <c:v>4935.3509999999997</c:v>
                </c:pt>
                <c:pt idx="5105">
                  <c:v>4936.317</c:v>
                </c:pt>
                <c:pt idx="5106">
                  <c:v>4937.2839999999997</c:v>
                </c:pt>
                <c:pt idx="5107">
                  <c:v>4938.2510000000002</c:v>
                </c:pt>
                <c:pt idx="5108">
                  <c:v>4939.2169999999996</c:v>
                </c:pt>
                <c:pt idx="5109">
                  <c:v>4940.1840000000002</c:v>
                </c:pt>
                <c:pt idx="5110">
                  <c:v>4941.1509999999998</c:v>
                </c:pt>
                <c:pt idx="5111">
                  <c:v>4942.1180000000004</c:v>
                </c:pt>
                <c:pt idx="5112">
                  <c:v>4943.0839999999998</c:v>
                </c:pt>
                <c:pt idx="5113">
                  <c:v>4944.0510000000004</c:v>
                </c:pt>
                <c:pt idx="5114">
                  <c:v>4945.018</c:v>
                </c:pt>
                <c:pt idx="5115">
                  <c:v>4945.9840000000004</c:v>
                </c:pt>
                <c:pt idx="5116">
                  <c:v>4946.951</c:v>
                </c:pt>
                <c:pt idx="5117">
                  <c:v>4947.9179999999997</c:v>
                </c:pt>
                <c:pt idx="5118">
                  <c:v>4948.884</c:v>
                </c:pt>
                <c:pt idx="5119">
                  <c:v>4949.8509999999997</c:v>
                </c:pt>
                <c:pt idx="5120">
                  <c:v>4950.8180000000002</c:v>
                </c:pt>
                <c:pt idx="5121">
                  <c:v>4951.7849999999999</c:v>
                </c:pt>
                <c:pt idx="5122">
                  <c:v>4952.7510000000002</c:v>
                </c:pt>
                <c:pt idx="5123">
                  <c:v>4953.7179999999998</c:v>
                </c:pt>
                <c:pt idx="5124">
                  <c:v>4954.6850000000004</c:v>
                </c:pt>
                <c:pt idx="5125">
                  <c:v>4955.6509999999998</c:v>
                </c:pt>
                <c:pt idx="5126">
                  <c:v>4956.6180000000004</c:v>
                </c:pt>
                <c:pt idx="5127">
                  <c:v>4957.585</c:v>
                </c:pt>
                <c:pt idx="5128">
                  <c:v>4958.5510000000004</c:v>
                </c:pt>
                <c:pt idx="5129">
                  <c:v>4959.518</c:v>
                </c:pt>
                <c:pt idx="5130">
                  <c:v>4960.4849999999997</c:v>
                </c:pt>
                <c:pt idx="5131">
                  <c:v>4961.4520000000002</c:v>
                </c:pt>
                <c:pt idx="5132">
                  <c:v>4962.4179999999997</c:v>
                </c:pt>
                <c:pt idx="5133">
                  <c:v>4963.3850000000002</c:v>
                </c:pt>
                <c:pt idx="5134">
                  <c:v>4964.3519999999999</c:v>
                </c:pt>
                <c:pt idx="5135">
                  <c:v>4965.3180000000002</c:v>
                </c:pt>
                <c:pt idx="5136">
                  <c:v>4966.2849999999999</c:v>
                </c:pt>
                <c:pt idx="5137">
                  <c:v>4967.2520000000004</c:v>
                </c:pt>
                <c:pt idx="5138">
                  <c:v>4968.2179999999998</c:v>
                </c:pt>
                <c:pt idx="5139">
                  <c:v>4969.1850000000004</c:v>
                </c:pt>
                <c:pt idx="5140">
                  <c:v>4970.152</c:v>
                </c:pt>
                <c:pt idx="5141">
                  <c:v>4971.1189999999997</c:v>
                </c:pt>
                <c:pt idx="5142">
                  <c:v>4972.085</c:v>
                </c:pt>
                <c:pt idx="5143">
                  <c:v>4973.0519999999997</c:v>
                </c:pt>
                <c:pt idx="5144">
                  <c:v>4974.0190000000002</c:v>
                </c:pt>
                <c:pt idx="5145">
                  <c:v>4974.9849999999997</c:v>
                </c:pt>
                <c:pt idx="5146">
                  <c:v>4975.9520000000002</c:v>
                </c:pt>
                <c:pt idx="5147">
                  <c:v>4976.9189999999999</c:v>
                </c:pt>
                <c:pt idx="5148">
                  <c:v>4977.8850000000002</c:v>
                </c:pt>
                <c:pt idx="5149">
                  <c:v>4978.8519999999999</c:v>
                </c:pt>
                <c:pt idx="5150">
                  <c:v>4979.8190000000004</c:v>
                </c:pt>
                <c:pt idx="5151">
                  <c:v>4980.7860000000001</c:v>
                </c:pt>
                <c:pt idx="5152">
                  <c:v>4981.7520000000004</c:v>
                </c:pt>
                <c:pt idx="5153">
                  <c:v>4982.7190000000001</c:v>
                </c:pt>
                <c:pt idx="5154">
                  <c:v>4983.6859999999997</c:v>
                </c:pt>
                <c:pt idx="5155">
                  <c:v>4984.652</c:v>
                </c:pt>
                <c:pt idx="5156">
                  <c:v>4985.6189999999997</c:v>
                </c:pt>
                <c:pt idx="5157">
                  <c:v>4986.5860000000002</c:v>
                </c:pt>
                <c:pt idx="5158">
                  <c:v>4987.5519999999997</c:v>
                </c:pt>
                <c:pt idx="5159">
                  <c:v>4988.5190000000002</c:v>
                </c:pt>
                <c:pt idx="5160">
                  <c:v>4989.4859999999999</c:v>
                </c:pt>
                <c:pt idx="5161">
                  <c:v>4990.4530000000004</c:v>
                </c:pt>
                <c:pt idx="5162">
                  <c:v>4991.4189999999999</c:v>
                </c:pt>
                <c:pt idx="5163">
                  <c:v>4992.3860000000004</c:v>
                </c:pt>
                <c:pt idx="5164">
                  <c:v>4993.3530000000001</c:v>
                </c:pt>
                <c:pt idx="5165">
                  <c:v>4994.3190000000004</c:v>
                </c:pt>
                <c:pt idx="5166">
                  <c:v>4995.2860000000001</c:v>
                </c:pt>
                <c:pt idx="5167">
                  <c:v>4996.2529999999997</c:v>
                </c:pt>
                <c:pt idx="5168">
                  <c:v>4997.2190000000001</c:v>
                </c:pt>
                <c:pt idx="5169">
                  <c:v>4998.1859999999997</c:v>
                </c:pt>
                <c:pt idx="5170">
                  <c:v>4999.1530000000002</c:v>
                </c:pt>
                <c:pt idx="5171">
                  <c:v>5000.12</c:v>
                </c:pt>
                <c:pt idx="5172">
                  <c:v>5001.0860000000002</c:v>
                </c:pt>
                <c:pt idx="5173">
                  <c:v>5002.0529999999999</c:v>
                </c:pt>
                <c:pt idx="5174">
                  <c:v>5003.0200000000004</c:v>
                </c:pt>
                <c:pt idx="5175">
                  <c:v>5003.9859999999999</c:v>
                </c:pt>
                <c:pt idx="5176">
                  <c:v>5004.9530000000004</c:v>
                </c:pt>
                <c:pt idx="5177">
                  <c:v>5005.92</c:v>
                </c:pt>
                <c:pt idx="5178">
                  <c:v>5006.8860000000004</c:v>
                </c:pt>
                <c:pt idx="5179">
                  <c:v>5007.8530000000001</c:v>
                </c:pt>
                <c:pt idx="5180">
                  <c:v>5008.82</c:v>
                </c:pt>
                <c:pt idx="5181">
                  <c:v>5009.7870000000003</c:v>
                </c:pt>
                <c:pt idx="5182">
                  <c:v>5010.7529999999997</c:v>
                </c:pt>
                <c:pt idx="5183">
                  <c:v>5011.72</c:v>
                </c:pt>
                <c:pt idx="5184">
                  <c:v>5012.6869999999999</c:v>
                </c:pt>
                <c:pt idx="5185">
                  <c:v>5013.6530000000002</c:v>
                </c:pt>
                <c:pt idx="5186">
                  <c:v>5014.62</c:v>
                </c:pt>
                <c:pt idx="5187">
                  <c:v>5015.5870000000004</c:v>
                </c:pt>
                <c:pt idx="5188">
                  <c:v>5016.5529999999999</c:v>
                </c:pt>
                <c:pt idx="5189">
                  <c:v>5017.5200000000004</c:v>
                </c:pt>
                <c:pt idx="5190">
                  <c:v>5018.4870000000001</c:v>
                </c:pt>
                <c:pt idx="5191">
                  <c:v>5019.4539999999997</c:v>
                </c:pt>
                <c:pt idx="5192">
                  <c:v>5020.42</c:v>
                </c:pt>
                <c:pt idx="5193">
                  <c:v>5021.3869999999997</c:v>
                </c:pt>
                <c:pt idx="5194">
                  <c:v>5022.3540000000003</c:v>
                </c:pt>
                <c:pt idx="5195">
                  <c:v>5023.32</c:v>
                </c:pt>
                <c:pt idx="5196">
                  <c:v>5024.2870000000003</c:v>
                </c:pt>
                <c:pt idx="5197">
                  <c:v>5025.2539999999999</c:v>
                </c:pt>
                <c:pt idx="5198">
                  <c:v>5026.22</c:v>
                </c:pt>
                <c:pt idx="5199">
                  <c:v>5027.1869999999999</c:v>
                </c:pt>
                <c:pt idx="5200">
                  <c:v>5028.1540000000005</c:v>
                </c:pt>
                <c:pt idx="5201">
                  <c:v>5029.1210000000001</c:v>
                </c:pt>
                <c:pt idx="5202">
                  <c:v>5030.0870000000004</c:v>
                </c:pt>
                <c:pt idx="5203">
                  <c:v>5031.0540000000001</c:v>
                </c:pt>
                <c:pt idx="5204">
                  <c:v>5032.0209999999997</c:v>
                </c:pt>
                <c:pt idx="5205">
                  <c:v>5032.9870000000001</c:v>
                </c:pt>
                <c:pt idx="5206">
                  <c:v>5033.9539999999997</c:v>
                </c:pt>
                <c:pt idx="5207">
                  <c:v>5034.9210000000003</c:v>
                </c:pt>
                <c:pt idx="5208">
                  <c:v>5035.8869999999997</c:v>
                </c:pt>
                <c:pt idx="5209">
                  <c:v>5036.8540000000003</c:v>
                </c:pt>
                <c:pt idx="5210">
                  <c:v>5037.8209999999999</c:v>
                </c:pt>
                <c:pt idx="5211">
                  <c:v>5038.7879999999996</c:v>
                </c:pt>
                <c:pt idx="5212">
                  <c:v>5039.7539999999999</c:v>
                </c:pt>
                <c:pt idx="5213">
                  <c:v>5040.7209999999995</c:v>
                </c:pt>
                <c:pt idx="5214">
                  <c:v>5041.6880000000001</c:v>
                </c:pt>
                <c:pt idx="5215">
                  <c:v>5042.6540000000005</c:v>
                </c:pt>
                <c:pt idx="5216">
                  <c:v>5043.6210000000001</c:v>
                </c:pt>
                <c:pt idx="5217">
                  <c:v>5044.5879999999997</c:v>
                </c:pt>
                <c:pt idx="5218">
                  <c:v>5045.5540000000001</c:v>
                </c:pt>
                <c:pt idx="5219">
                  <c:v>5046.5209999999997</c:v>
                </c:pt>
                <c:pt idx="5220">
                  <c:v>5047.4880000000003</c:v>
                </c:pt>
                <c:pt idx="5221">
                  <c:v>5048.4549999999999</c:v>
                </c:pt>
                <c:pt idx="5222">
                  <c:v>5049.4210000000003</c:v>
                </c:pt>
                <c:pt idx="5223">
                  <c:v>5050.3879999999999</c:v>
                </c:pt>
                <c:pt idx="5224">
                  <c:v>5051.3549999999996</c:v>
                </c:pt>
                <c:pt idx="5225">
                  <c:v>5052.3209999999999</c:v>
                </c:pt>
                <c:pt idx="5226">
                  <c:v>5053.2879999999996</c:v>
                </c:pt>
                <c:pt idx="5227">
                  <c:v>5054.2550000000001</c:v>
                </c:pt>
                <c:pt idx="5228">
                  <c:v>5055.2209999999995</c:v>
                </c:pt>
                <c:pt idx="5229">
                  <c:v>5056.1880000000001</c:v>
                </c:pt>
                <c:pt idx="5230">
                  <c:v>5057.1549999999997</c:v>
                </c:pt>
                <c:pt idx="5231">
                  <c:v>5058.1220000000003</c:v>
                </c:pt>
                <c:pt idx="5232">
                  <c:v>5059.0879999999997</c:v>
                </c:pt>
                <c:pt idx="5233">
                  <c:v>5060.0550000000003</c:v>
                </c:pt>
                <c:pt idx="5234">
                  <c:v>5061.0219999999999</c:v>
                </c:pt>
                <c:pt idx="5235">
                  <c:v>5061.9880000000003</c:v>
                </c:pt>
                <c:pt idx="5236">
                  <c:v>5062.9549999999999</c:v>
                </c:pt>
                <c:pt idx="5237">
                  <c:v>5063.9219999999996</c:v>
                </c:pt>
                <c:pt idx="5238">
                  <c:v>5064.8879999999999</c:v>
                </c:pt>
                <c:pt idx="5239">
                  <c:v>5065.8549999999996</c:v>
                </c:pt>
                <c:pt idx="5240">
                  <c:v>5066.8220000000001</c:v>
                </c:pt>
                <c:pt idx="5241">
                  <c:v>5067.7889999999998</c:v>
                </c:pt>
                <c:pt idx="5242">
                  <c:v>5068.7550000000001</c:v>
                </c:pt>
                <c:pt idx="5243">
                  <c:v>5069.7219999999998</c:v>
                </c:pt>
                <c:pt idx="5244">
                  <c:v>5070.6890000000003</c:v>
                </c:pt>
                <c:pt idx="5245">
                  <c:v>5071.6549999999997</c:v>
                </c:pt>
                <c:pt idx="5246">
                  <c:v>5072.6220000000003</c:v>
                </c:pt>
                <c:pt idx="5247">
                  <c:v>5073.5889999999999</c:v>
                </c:pt>
                <c:pt idx="5248">
                  <c:v>5074.5550000000003</c:v>
                </c:pt>
                <c:pt idx="5249">
                  <c:v>5075.5219999999999</c:v>
                </c:pt>
                <c:pt idx="5250">
                  <c:v>5076.4889999999996</c:v>
                </c:pt>
                <c:pt idx="5251">
                  <c:v>5077.4560000000001</c:v>
                </c:pt>
                <c:pt idx="5252">
                  <c:v>5078.4219999999996</c:v>
                </c:pt>
                <c:pt idx="5253">
                  <c:v>5079.3890000000001</c:v>
                </c:pt>
                <c:pt idx="5254">
                  <c:v>5080.3559999999998</c:v>
                </c:pt>
                <c:pt idx="5255">
                  <c:v>5081.3220000000001</c:v>
                </c:pt>
                <c:pt idx="5256">
                  <c:v>5082.2889999999998</c:v>
                </c:pt>
                <c:pt idx="5257">
                  <c:v>5083.2560000000003</c:v>
                </c:pt>
                <c:pt idx="5258">
                  <c:v>5084.2219999999998</c:v>
                </c:pt>
                <c:pt idx="5259">
                  <c:v>5085.1890000000003</c:v>
                </c:pt>
                <c:pt idx="5260">
                  <c:v>5086.1559999999999</c:v>
                </c:pt>
                <c:pt idx="5261">
                  <c:v>5087.1229999999996</c:v>
                </c:pt>
                <c:pt idx="5262">
                  <c:v>5088.0889999999999</c:v>
                </c:pt>
                <c:pt idx="5263">
                  <c:v>5089.0559999999996</c:v>
                </c:pt>
                <c:pt idx="5264">
                  <c:v>5090.0230000000001</c:v>
                </c:pt>
                <c:pt idx="5265">
                  <c:v>5090.9889999999996</c:v>
                </c:pt>
                <c:pt idx="5266">
                  <c:v>5091.9560000000001</c:v>
                </c:pt>
                <c:pt idx="5267">
                  <c:v>5092.9229999999998</c:v>
                </c:pt>
                <c:pt idx="5268">
                  <c:v>5093.8890000000001</c:v>
                </c:pt>
                <c:pt idx="5269">
                  <c:v>5094.8559999999998</c:v>
                </c:pt>
                <c:pt idx="5270">
                  <c:v>5095.8230000000003</c:v>
                </c:pt>
                <c:pt idx="5271">
                  <c:v>5096.79</c:v>
                </c:pt>
                <c:pt idx="5272">
                  <c:v>5097.7560000000003</c:v>
                </c:pt>
                <c:pt idx="5273">
                  <c:v>5098.723</c:v>
                </c:pt>
                <c:pt idx="5274">
                  <c:v>5099.6899999999996</c:v>
                </c:pt>
                <c:pt idx="5275">
                  <c:v>5100.6559999999999</c:v>
                </c:pt>
                <c:pt idx="5276">
                  <c:v>5101.6229999999996</c:v>
                </c:pt>
                <c:pt idx="5277">
                  <c:v>5102.59</c:v>
                </c:pt>
                <c:pt idx="5278">
                  <c:v>5103.5559999999996</c:v>
                </c:pt>
                <c:pt idx="5279">
                  <c:v>5104.5230000000001</c:v>
                </c:pt>
                <c:pt idx="5280">
                  <c:v>5105.49</c:v>
                </c:pt>
                <c:pt idx="5281">
                  <c:v>5106.4570000000003</c:v>
                </c:pt>
                <c:pt idx="5282">
                  <c:v>5107.4229999999998</c:v>
                </c:pt>
                <c:pt idx="5283">
                  <c:v>5108.3900000000003</c:v>
                </c:pt>
                <c:pt idx="5284">
                  <c:v>5109.357</c:v>
                </c:pt>
                <c:pt idx="5285">
                  <c:v>5110.3230000000003</c:v>
                </c:pt>
                <c:pt idx="5286">
                  <c:v>5111.29</c:v>
                </c:pt>
                <c:pt idx="5287">
                  <c:v>5112.2569999999996</c:v>
                </c:pt>
                <c:pt idx="5288">
                  <c:v>5113.223</c:v>
                </c:pt>
                <c:pt idx="5289">
                  <c:v>5114.1899999999996</c:v>
                </c:pt>
                <c:pt idx="5290">
                  <c:v>5115.1570000000002</c:v>
                </c:pt>
                <c:pt idx="5291">
                  <c:v>5116.1239999999998</c:v>
                </c:pt>
                <c:pt idx="5292">
                  <c:v>5117.09</c:v>
                </c:pt>
                <c:pt idx="5293">
                  <c:v>5118.0569999999998</c:v>
                </c:pt>
                <c:pt idx="5294">
                  <c:v>5119.0240000000003</c:v>
                </c:pt>
                <c:pt idx="5295">
                  <c:v>5119.99</c:v>
                </c:pt>
                <c:pt idx="5296">
                  <c:v>5120.9570000000003</c:v>
                </c:pt>
                <c:pt idx="5297">
                  <c:v>5121.924</c:v>
                </c:pt>
                <c:pt idx="5298">
                  <c:v>5122.8900000000003</c:v>
                </c:pt>
                <c:pt idx="5299">
                  <c:v>5123.857</c:v>
                </c:pt>
                <c:pt idx="5300">
                  <c:v>5124.8239999999996</c:v>
                </c:pt>
                <c:pt idx="5301">
                  <c:v>5125.7910000000002</c:v>
                </c:pt>
                <c:pt idx="5302">
                  <c:v>5126.7569999999996</c:v>
                </c:pt>
                <c:pt idx="5303">
                  <c:v>5127.7240000000002</c:v>
                </c:pt>
                <c:pt idx="5304">
                  <c:v>5128.6909999999998</c:v>
                </c:pt>
                <c:pt idx="5305">
                  <c:v>5129.6570000000002</c:v>
                </c:pt>
                <c:pt idx="5306">
                  <c:v>5130.6239999999998</c:v>
                </c:pt>
                <c:pt idx="5307">
                  <c:v>5131.5910000000003</c:v>
                </c:pt>
                <c:pt idx="5308">
                  <c:v>5132.5569999999998</c:v>
                </c:pt>
                <c:pt idx="5309">
                  <c:v>5133.5240000000003</c:v>
                </c:pt>
                <c:pt idx="5310">
                  <c:v>5134.491</c:v>
                </c:pt>
                <c:pt idx="5311">
                  <c:v>5135.4579999999996</c:v>
                </c:pt>
                <c:pt idx="5312">
                  <c:v>5136.424</c:v>
                </c:pt>
                <c:pt idx="5313">
                  <c:v>5137.3909999999996</c:v>
                </c:pt>
                <c:pt idx="5314">
                  <c:v>5138.3580000000002</c:v>
                </c:pt>
                <c:pt idx="5315">
                  <c:v>5139.3239999999996</c:v>
                </c:pt>
                <c:pt idx="5316">
                  <c:v>5140.2910000000002</c:v>
                </c:pt>
                <c:pt idx="5317">
                  <c:v>5141.2579999999998</c:v>
                </c:pt>
                <c:pt idx="5318">
                  <c:v>5142.2240000000002</c:v>
                </c:pt>
                <c:pt idx="5319">
                  <c:v>5143.1909999999998</c:v>
                </c:pt>
                <c:pt idx="5320">
                  <c:v>5144.1580000000004</c:v>
                </c:pt>
                <c:pt idx="5321">
                  <c:v>5145.125</c:v>
                </c:pt>
                <c:pt idx="5322">
                  <c:v>5146.0910000000003</c:v>
                </c:pt>
                <c:pt idx="5323">
                  <c:v>5147.058</c:v>
                </c:pt>
                <c:pt idx="5324">
                  <c:v>5148.0249999999996</c:v>
                </c:pt>
                <c:pt idx="5325">
                  <c:v>5148.991</c:v>
                </c:pt>
                <c:pt idx="5326">
                  <c:v>5149.9579999999996</c:v>
                </c:pt>
                <c:pt idx="5327">
                  <c:v>5150.9250000000002</c:v>
                </c:pt>
                <c:pt idx="5328">
                  <c:v>5151.8909999999996</c:v>
                </c:pt>
                <c:pt idx="5329">
                  <c:v>5152.8580000000002</c:v>
                </c:pt>
                <c:pt idx="5330">
                  <c:v>5153.8249999999998</c:v>
                </c:pt>
                <c:pt idx="5331">
                  <c:v>5154.7920000000004</c:v>
                </c:pt>
                <c:pt idx="5332">
                  <c:v>5155.7579999999998</c:v>
                </c:pt>
                <c:pt idx="5333">
                  <c:v>5156.7250000000004</c:v>
                </c:pt>
                <c:pt idx="5334">
                  <c:v>5157.692</c:v>
                </c:pt>
                <c:pt idx="5335">
                  <c:v>5158.6580000000004</c:v>
                </c:pt>
                <c:pt idx="5336">
                  <c:v>5159.625</c:v>
                </c:pt>
                <c:pt idx="5337">
                  <c:v>5160.5919999999996</c:v>
                </c:pt>
                <c:pt idx="5338">
                  <c:v>5161.558</c:v>
                </c:pt>
                <c:pt idx="5339">
                  <c:v>5162.5249999999996</c:v>
                </c:pt>
                <c:pt idx="5340">
                  <c:v>5163.4920000000002</c:v>
                </c:pt>
                <c:pt idx="5341">
                  <c:v>5164.4589999999998</c:v>
                </c:pt>
                <c:pt idx="5342">
                  <c:v>5165.4250000000002</c:v>
                </c:pt>
                <c:pt idx="5343">
                  <c:v>5166.3919999999998</c:v>
                </c:pt>
                <c:pt idx="5344">
                  <c:v>5167.3590000000004</c:v>
                </c:pt>
                <c:pt idx="5345">
                  <c:v>5168.3249999999998</c:v>
                </c:pt>
                <c:pt idx="5346">
                  <c:v>5169.2920000000004</c:v>
                </c:pt>
                <c:pt idx="5347">
                  <c:v>5170.259</c:v>
                </c:pt>
                <c:pt idx="5348">
                  <c:v>5171.2250000000004</c:v>
                </c:pt>
                <c:pt idx="5349">
                  <c:v>5172.192</c:v>
                </c:pt>
                <c:pt idx="5350">
                  <c:v>5173.1589999999997</c:v>
                </c:pt>
                <c:pt idx="5351">
                  <c:v>5174.1260000000002</c:v>
                </c:pt>
                <c:pt idx="5352">
                  <c:v>5175.0919999999996</c:v>
                </c:pt>
                <c:pt idx="5353">
                  <c:v>5176.0590000000002</c:v>
                </c:pt>
                <c:pt idx="5354">
                  <c:v>5177.0259999999998</c:v>
                </c:pt>
                <c:pt idx="5355">
                  <c:v>5177.9920000000002</c:v>
                </c:pt>
                <c:pt idx="5356">
                  <c:v>5178.9589999999998</c:v>
                </c:pt>
                <c:pt idx="5357">
                  <c:v>5179.9260000000004</c:v>
                </c:pt>
                <c:pt idx="5358">
                  <c:v>5180.8919999999998</c:v>
                </c:pt>
                <c:pt idx="5359">
                  <c:v>5181.8590000000004</c:v>
                </c:pt>
                <c:pt idx="5360">
                  <c:v>5182.826</c:v>
                </c:pt>
                <c:pt idx="5361">
                  <c:v>5183.7929999999997</c:v>
                </c:pt>
                <c:pt idx="5362">
                  <c:v>5184.759</c:v>
                </c:pt>
                <c:pt idx="5363">
                  <c:v>5185.7259999999997</c:v>
                </c:pt>
                <c:pt idx="5364">
                  <c:v>5186.6930000000002</c:v>
                </c:pt>
                <c:pt idx="5365">
                  <c:v>5187.6589999999997</c:v>
                </c:pt>
                <c:pt idx="5366">
                  <c:v>5188.6260000000002</c:v>
                </c:pt>
                <c:pt idx="5367">
                  <c:v>5189.5929999999998</c:v>
                </c:pt>
                <c:pt idx="5368">
                  <c:v>5190.5590000000002</c:v>
                </c:pt>
                <c:pt idx="5369">
                  <c:v>5191.5259999999998</c:v>
                </c:pt>
                <c:pt idx="5370">
                  <c:v>5192.4930000000004</c:v>
                </c:pt>
                <c:pt idx="5371">
                  <c:v>5193.46</c:v>
                </c:pt>
                <c:pt idx="5372">
                  <c:v>5194.4260000000004</c:v>
                </c:pt>
                <c:pt idx="5373">
                  <c:v>5195.393</c:v>
                </c:pt>
                <c:pt idx="5374">
                  <c:v>5196.3599999999997</c:v>
                </c:pt>
                <c:pt idx="5375">
                  <c:v>5197.326</c:v>
                </c:pt>
                <c:pt idx="5376">
                  <c:v>5198.2929999999997</c:v>
                </c:pt>
                <c:pt idx="5377">
                  <c:v>5199.26</c:v>
                </c:pt>
                <c:pt idx="5378">
                  <c:v>5200.2259999999997</c:v>
                </c:pt>
                <c:pt idx="5379">
                  <c:v>5201.1930000000002</c:v>
                </c:pt>
                <c:pt idx="5380">
                  <c:v>5202.16</c:v>
                </c:pt>
                <c:pt idx="5381">
                  <c:v>5203.1270000000004</c:v>
                </c:pt>
                <c:pt idx="5382">
                  <c:v>5204.0929999999998</c:v>
                </c:pt>
                <c:pt idx="5383">
                  <c:v>5205.0600000000004</c:v>
                </c:pt>
                <c:pt idx="5384">
                  <c:v>5206.027</c:v>
                </c:pt>
                <c:pt idx="5385">
                  <c:v>5206.9930000000004</c:v>
                </c:pt>
              </c:numCache>
            </c:numRef>
          </c:xVal>
          <c:yVal>
            <c:numRef>
              <c:f>'Test 2'!$Y$2:$Y$10037</c:f>
              <c:numCache>
                <c:formatCode>0.00E+00</c:formatCode>
                <c:ptCount val="10036"/>
                <c:pt idx="0">
                  <c:v>8.5893236969999996E-11</c:v>
                </c:pt>
                <c:pt idx="1">
                  <c:v>8.5670116829999995E-11</c:v>
                </c:pt>
                <c:pt idx="2">
                  <c:v>8.4924060840000006E-11</c:v>
                </c:pt>
                <c:pt idx="3">
                  <c:v>8.4837491200000001E-11</c:v>
                </c:pt>
                <c:pt idx="4">
                  <c:v>8.4341734980000003E-11</c:v>
                </c:pt>
                <c:pt idx="5">
                  <c:v>8.4680186469999994E-11</c:v>
                </c:pt>
                <c:pt idx="6">
                  <c:v>8.3482568079999999E-11</c:v>
                </c:pt>
                <c:pt idx="7">
                  <c:v>8.3333298599999996E-11</c:v>
                </c:pt>
                <c:pt idx="8">
                  <c:v>8.2840588559999994E-11</c:v>
                </c:pt>
                <c:pt idx="9">
                  <c:v>8.2815809770000004E-11</c:v>
                </c:pt>
                <c:pt idx="10">
                  <c:v>8.2556114720000006E-11</c:v>
                </c:pt>
                <c:pt idx="11">
                  <c:v>8.2118901959999997E-11</c:v>
                </c:pt>
                <c:pt idx="12">
                  <c:v>8.1841089459999999E-11</c:v>
                </c:pt>
                <c:pt idx="13">
                  <c:v>8.1699320920000004E-11</c:v>
                </c:pt>
                <c:pt idx="14">
                  <c:v>8.12659523E-11</c:v>
                </c:pt>
                <c:pt idx="15">
                  <c:v>8.0886713990000001E-11</c:v>
                </c:pt>
                <c:pt idx="16">
                  <c:v>8.0576621760000004E-11</c:v>
                </c:pt>
                <c:pt idx="17">
                  <c:v>8.0363236899999999E-11</c:v>
                </c:pt>
                <c:pt idx="18">
                  <c:v>8.0088234659999998E-11</c:v>
                </c:pt>
                <c:pt idx="19">
                  <c:v>7.9702563989999994E-11</c:v>
                </c:pt>
                <c:pt idx="20">
                  <c:v>7.9223488879999994E-11</c:v>
                </c:pt>
                <c:pt idx="21">
                  <c:v>7.8813899849999998E-11</c:v>
                </c:pt>
                <c:pt idx="22">
                  <c:v>7.8478626380000006E-11</c:v>
                </c:pt>
                <c:pt idx="23">
                  <c:v>7.8484253820000002E-11</c:v>
                </c:pt>
                <c:pt idx="24">
                  <c:v>7.8159062560000001E-11</c:v>
                </c:pt>
                <c:pt idx="25">
                  <c:v>7.8116658969999996E-11</c:v>
                </c:pt>
                <c:pt idx="26">
                  <c:v>7.7609155210000001E-11</c:v>
                </c:pt>
                <c:pt idx="27">
                  <c:v>7.7284623150000005E-11</c:v>
                </c:pt>
                <c:pt idx="28">
                  <c:v>7.6885629810000003E-11</c:v>
                </c:pt>
                <c:pt idx="29">
                  <c:v>7.6988214409999994E-11</c:v>
                </c:pt>
                <c:pt idx="30">
                  <c:v>7.6550620009999999E-11</c:v>
                </c:pt>
                <c:pt idx="31">
                  <c:v>7.6140038719999994E-11</c:v>
                </c:pt>
                <c:pt idx="32">
                  <c:v>7.5727195350000004E-11</c:v>
                </c:pt>
                <c:pt idx="33">
                  <c:v>7.5959266650000003E-11</c:v>
                </c:pt>
                <c:pt idx="34">
                  <c:v>7.5742093150000003E-11</c:v>
                </c:pt>
                <c:pt idx="35">
                  <c:v>7.5365186310000003E-11</c:v>
                </c:pt>
                <c:pt idx="36">
                  <c:v>7.5456148270000001E-11</c:v>
                </c:pt>
                <c:pt idx="37">
                  <c:v>7.5599873579999995E-11</c:v>
                </c:pt>
                <c:pt idx="38">
                  <c:v>7.4533254570000006E-11</c:v>
                </c:pt>
                <c:pt idx="39">
                  <c:v>7.4912097359999994E-11</c:v>
                </c:pt>
                <c:pt idx="40">
                  <c:v>7.4476140529999995E-11</c:v>
                </c:pt>
                <c:pt idx="41">
                  <c:v>7.4193387539999997E-11</c:v>
                </c:pt>
                <c:pt idx="42">
                  <c:v>7.3997162560000001E-11</c:v>
                </c:pt>
                <c:pt idx="43">
                  <c:v>7.3429547159999997E-11</c:v>
                </c:pt>
                <c:pt idx="44">
                  <c:v>7.3520876890000001E-11</c:v>
                </c:pt>
                <c:pt idx="45">
                  <c:v>7.3540590279999995E-11</c:v>
                </c:pt>
                <c:pt idx="46">
                  <c:v>7.3181724570000001E-11</c:v>
                </c:pt>
                <c:pt idx="47">
                  <c:v>7.2960852640000006E-11</c:v>
                </c:pt>
                <c:pt idx="48">
                  <c:v>7.2551430140000004E-11</c:v>
                </c:pt>
                <c:pt idx="49">
                  <c:v>7.2312669740000005E-11</c:v>
                </c:pt>
                <c:pt idx="50">
                  <c:v>7.2554691419999997E-11</c:v>
                </c:pt>
                <c:pt idx="51">
                  <c:v>7.2617439840000004E-11</c:v>
                </c:pt>
                <c:pt idx="52">
                  <c:v>7.1918693220000003E-11</c:v>
                </c:pt>
                <c:pt idx="53">
                  <c:v>7.1800655700000001E-11</c:v>
                </c:pt>
                <c:pt idx="54">
                  <c:v>7.1446036589999996E-11</c:v>
                </c:pt>
                <c:pt idx="55">
                  <c:v>7.1273931199999998E-11</c:v>
                </c:pt>
                <c:pt idx="56">
                  <c:v>7.1483756409999998E-11</c:v>
                </c:pt>
                <c:pt idx="57">
                  <c:v>7.1127340129999996E-11</c:v>
                </c:pt>
                <c:pt idx="58">
                  <c:v>7.1009066680000004E-11</c:v>
                </c:pt>
                <c:pt idx="59">
                  <c:v>7.0893763080000005E-11</c:v>
                </c:pt>
                <c:pt idx="60">
                  <c:v>7.045808381E-11</c:v>
                </c:pt>
                <c:pt idx="61">
                  <c:v>7.036781574E-11</c:v>
                </c:pt>
                <c:pt idx="62">
                  <c:v>7.0540150109999995E-11</c:v>
                </c:pt>
                <c:pt idx="63">
                  <c:v>7.0293465490000004E-11</c:v>
                </c:pt>
                <c:pt idx="64">
                  <c:v>7.0228822760000006E-11</c:v>
                </c:pt>
                <c:pt idx="65">
                  <c:v>6.973486372E-11</c:v>
                </c:pt>
                <c:pt idx="66">
                  <c:v>7.0000352740000003E-11</c:v>
                </c:pt>
                <c:pt idx="67">
                  <c:v>6.9636074680000004E-11</c:v>
                </c:pt>
                <c:pt idx="68">
                  <c:v>6.947083186E-11</c:v>
                </c:pt>
                <c:pt idx="69">
                  <c:v>6.9236325009999996E-11</c:v>
                </c:pt>
                <c:pt idx="70">
                  <c:v>6.9221642309999996E-11</c:v>
                </c:pt>
                <c:pt idx="71">
                  <c:v>6.9291017369999994E-11</c:v>
                </c:pt>
                <c:pt idx="72">
                  <c:v>6.8635021280000001E-11</c:v>
                </c:pt>
                <c:pt idx="73">
                  <c:v>6.9020449080000003E-11</c:v>
                </c:pt>
                <c:pt idx="74">
                  <c:v>6.8342873029999997E-11</c:v>
                </c:pt>
                <c:pt idx="75">
                  <c:v>6.8438740790000002E-11</c:v>
                </c:pt>
                <c:pt idx="76">
                  <c:v>6.8118427569999998E-11</c:v>
                </c:pt>
                <c:pt idx="77">
                  <c:v>6.7702829449999999E-11</c:v>
                </c:pt>
                <c:pt idx="78">
                  <c:v>6.8034335110000001E-11</c:v>
                </c:pt>
                <c:pt idx="79">
                  <c:v>6.7501032539999997E-11</c:v>
                </c:pt>
                <c:pt idx="80">
                  <c:v>6.7449539010000002E-11</c:v>
                </c:pt>
                <c:pt idx="81">
                  <c:v>6.7179407869999999E-11</c:v>
                </c:pt>
                <c:pt idx="82">
                  <c:v>6.7331661079999995E-11</c:v>
                </c:pt>
                <c:pt idx="83">
                  <c:v>6.7171247729999998E-11</c:v>
                </c:pt>
                <c:pt idx="84">
                  <c:v>6.7204575240000001E-11</c:v>
                </c:pt>
                <c:pt idx="85">
                  <c:v>6.6979838339999997E-11</c:v>
                </c:pt>
                <c:pt idx="86">
                  <c:v>6.6667622810000005E-11</c:v>
                </c:pt>
                <c:pt idx="87">
                  <c:v>6.6894510759999996E-11</c:v>
                </c:pt>
                <c:pt idx="88">
                  <c:v>6.6785105220000001E-11</c:v>
                </c:pt>
                <c:pt idx="89">
                  <c:v>6.6466263050000004E-11</c:v>
                </c:pt>
                <c:pt idx="90">
                  <c:v>6.6417961410000001E-11</c:v>
                </c:pt>
                <c:pt idx="91">
                  <c:v>6.6305558269999994E-11</c:v>
                </c:pt>
                <c:pt idx="92">
                  <c:v>6.6313857180000006E-11</c:v>
                </c:pt>
                <c:pt idx="93">
                  <c:v>6.6236738320000002E-11</c:v>
                </c:pt>
                <c:pt idx="94">
                  <c:v>6.6154304259999994E-11</c:v>
                </c:pt>
                <c:pt idx="95">
                  <c:v>6.5991802300000006E-11</c:v>
                </c:pt>
                <c:pt idx="96">
                  <c:v>6.5874680709999998E-11</c:v>
                </c:pt>
                <c:pt idx="97">
                  <c:v>6.5772776109999999E-11</c:v>
                </c:pt>
                <c:pt idx="98">
                  <c:v>6.5572498819999994E-11</c:v>
                </c:pt>
                <c:pt idx="99">
                  <c:v>6.5644406579999997E-11</c:v>
                </c:pt>
                <c:pt idx="100">
                  <c:v>6.5148858530000005E-11</c:v>
                </c:pt>
                <c:pt idx="101">
                  <c:v>6.5291147490000002E-11</c:v>
                </c:pt>
                <c:pt idx="102">
                  <c:v>6.5051096450000002E-11</c:v>
                </c:pt>
                <c:pt idx="103">
                  <c:v>6.4788237280000004E-11</c:v>
                </c:pt>
                <c:pt idx="104">
                  <c:v>6.4809241309999998E-11</c:v>
                </c:pt>
                <c:pt idx="105">
                  <c:v>6.4338846749999996E-11</c:v>
                </c:pt>
                <c:pt idx="106">
                  <c:v>6.4377413119999997E-11</c:v>
                </c:pt>
                <c:pt idx="107">
                  <c:v>6.4345147269999997E-11</c:v>
                </c:pt>
                <c:pt idx="108">
                  <c:v>6.4285410330000001E-11</c:v>
                </c:pt>
                <c:pt idx="109">
                  <c:v>6.4228164449999999E-11</c:v>
                </c:pt>
                <c:pt idx="110">
                  <c:v>6.4257849039999997E-11</c:v>
                </c:pt>
                <c:pt idx="111">
                  <c:v>6.3997876439999999E-11</c:v>
                </c:pt>
                <c:pt idx="112">
                  <c:v>6.4151538250000001E-11</c:v>
                </c:pt>
                <c:pt idx="113">
                  <c:v>6.3972965810000006E-11</c:v>
                </c:pt>
                <c:pt idx="114">
                  <c:v>6.3849238400000004E-11</c:v>
                </c:pt>
                <c:pt idx="115">
                  <c:v>6.3478187979999998E-11</c:v>
                </c:pt>
                <c:pt idx="116">
                  <c:v>6.3670950460000002E-11</c:v>
                </c:pt>
                <c:pt idx="117">
                  <c:v>6.3665725469999997E-11</c:v>
                </c:pt>
                <c:pt idx="118">
                  <c:v>6.3651535430000001E-11</c:v>
                </c:pt>
                <c:pt idx="119">
                  <c:v>6.3382910029999997E-11</c:v>
                </c:pt>
                <c:pt idx="120">
                  <c:v>6.3563175559999997E-11</c:v>
                </c:pt>
                <c:pt idx="121">
                  <c:v>6.3426930370000001E-11</c:v>
                </c:pt>
                <c:pt idx="122">
                  <c:v>6.3393783279999997E-11</c:v>
                </c:pt>
                <c:pt idx="123">
                  <c:v>6.3003220700000003E-11</c:v>
                </c:pt>
                <c:pt idx="124">
                  <c:v>6.2981959930000001E-11</c:v>
                </c:pt>
                <c:pt idx="125">
                  <c:v>6.2829429159999999E-11</c:v>
                </c:pt>
                <c:pt idx="126">
                  <c:v>6.2928974530000001E-11</c:v>
                </c:pt>
                <c:pt idx="127">
                  <c:v>6.235061772E-11</c:v>
                </c:pt>
                <c:pt idx="128">
                  <c:v>6.2527524819999995E-11</c:v>
                </c:pt>
                <c:pt idx="129">
                  <c:v>6.2272451080000005E-11</c:v>
                </c:pt>
                <c:pt idx="130">
                  <c:v>6.2548501099999997E-11</c:v>
                </c:pt>
                <c:pt idx="131">
                  <c:v>6.1987692759999998E-11</c:v>
                </c:pt>
                <c:pt idx="132">
                  <c:v>6.2077891439999997E-11</c:v>
                </c:pt>
                <c:pt idx="133">
                  <c:v>6.1864305349999999E-11</c:v>
                </c:pt>
                <c:pt idx="134">
                  <c:v>6.2134977719999997E-11</c:v>
                </c:pt>
                <c:pt idx="135">
                  <c:v>6.1925527209999996E-11</c:v>
                </c:pt>
                <c:pt idx="136">
                  <c:v>6.2054590629999995E-11</c:v>
                </c:pt>
                <c:pt idx="137">
                  <c:v>6.1901525569999997E-11</c:v>
                </c:pt>
                <c:pt idx="138">
                  <c:v>6.1938350280000003E-11</c:v>
                </c:pt>
                <c:pt idx="139">
                  <c:v>6.1660537789999998E-11</c:v>
                </c:pt>
                <c:pt idx="140">
                  <c:v>6.152700571E-11</c:v>
                </c:pt>
                <c:pt idx="141">
                  <c:v>6.1480209809999995E-11</c:v>
                </c:pt>
                <c:pt idx="142">
                  <c:v>6.1473479080000004E-11</c:v>
                </c:pt>
                <c:pt idx="143">
                  <c:v>6.1170374320000006E-11</c:v>
                </c:pt>
                <c:pt idx="144">
                  <c:v>6.1361263290000004E-11</c:v>
                </c:pt>
                <c:pt idx="145">
                  <c:v>6.127634511E-11</c:v>
                </c:pt>
                <c:pt idx="146">
                  <c:v>6.1239555089999999E-11</c:v>
                </c:pt>
                <c:pt idx="147">
                  <c:v>6.0953651850000006E-11</c:v>
                </c:pt>
                <c:pt idx="148">
                  <c:v>6.125171204E-11</c:v>
                </c:pt>
                <c:pt idx="149">
                  <c:v>6.0996832579999997E-11</c:v>
                </c:pt>
                <c:pt idx="150">
                  <c:v>6.0725396930000001E-11</c:v>
                </c:pt>
                <c:pt idx="151">
                  <c:v>6.0758113819999995E-11</c:v>
                </c:pt>
                <c:pt idx="152">
                  <c:v>6.0439570019999997E-11</c:v>
                </c:pt>
                <c:pt idx="153">
                  <c:v>6.0779548060000004E-11</c:v>
                </c:pt>
                <c:pt idx="154">
                  <c:v>6.0637037059999997E-11</c:v>
                </c:pt>
                <c:pt idx="155">
                  <c:v>6.0121629899999996E-11</c:v>
                </c:pt>
                <c:pt idx="156">
                  <c:v>6.073349462E-11</c:v>
                </c:pt>
                <c:pt idx="157">
                  <c:v>6.0196660160000002E-11</c:v>
                </c:pt>
                <c:pt idx="158">
                  <c:v>6.0411876890000003E-11</c:v>
                </c:pt>
                <c:pt idx="159">
                  <c:v>6.019148374E-11</c:v>
                </c:pt>
                <c:pt idx="160">
                  <c:v>6.0064737910000002E-11</c:v>
                </c:pt>
                <c:pt idx="161">
                  <c:v>5.9813612400000003E-11</c:v>
                </c:pt>
                <c:pt idx="162">
                  <c:v>5.9995161619999998E-11</c:v>
                </c:pt>
                <c:pt idx="163">
                  <c:v>5.9880836399999996E-11</c:v>
                </c:pt>
                <c:pt idx="164">
                  <c:v>5.9888420610000005E-11</c:v>
                </c:pt>
                <c:pt idx="165">
                  <c:v>6.0308306959999996E-11</c:v>
                </c:pt>
                <c:pt idx="166">
                  <c:v>5.9890481459999998E-11</c:v>
                </c:pt>
                <c:pt idx="167">
                  <c:v>5.9755103639999998E-11</c:v>
                </c:pt>
                <c:pt idx="168">
                  <c:v>5.9543564519999994E-11</c:v>
                </c:pt>
                <c:pt idx="169">
                  <c:v>5.9936076930000001E-11</c:v>
                </c:pt>
                <c:pt idx="170">
                  <c:v>5.9809823759999995E-11</c:v>
                </c:pt>
                <c:pt idx="171">
                  <c:v>5.9884312790000006E-11</c:v>
                </c:pt>
                <c:pt idx="172">
                  <c:v>5.9777807699999997E-11</c:v>
                </c:pt>
                <c:pt idx="173">
                  <c:v>5.9764374009999994E-11</c:v>
                </c:pt>
                <c:pt idx="174">
                  <c:v>5.9359205049999994E-11</c:v>
                </c:pt>
                <c:pt idx="175">
                  <c:v>5.9610469339999996E-11</c:v>
                </c:pt>
                <c:pt idx="176">
                  <c:v>5.9355881319999999E-11</c:v>
                </c:pt>
                <c:pt idx="177">
                  <c:v>5.9231820840000002E-11</c:v>
                </c:pt>
                <c:pt idx="178">
                  <c:v>5.9382471159999999E-11</c:v>
                </c:pt>
                <c:pt idx="179">
                  <c:v>5.9148512480000002E-11</c:v>
                </c:pt>
                <c:pt idx="180">
                  <c:v>5.9202295839999999E-11</c:v>
                </c:pt>
                <c:pt idx="181">
                  <c:v>5.8819969729999995E-11</c:v>
                </c:pt>
                <c:pt idx="182">
                  <c:v>5.8857307920000004E-11</c:v>
                </c:pt>
                <c:pt idx="183">
                  <c:v>5.8923255159999995E-11</c:v>
                </c:pt>
                <c:pt idx="184">
                  <c:v>5.8849008999999999E-11</c:v>
                </c:pt>
                <c:pt idx="185">
                  <c:v>5.874217085E-11</c:v>
                </c:pt>
                <c:pt idx="186">
                  <c:v>5.8506213760000006E-11</c:v>
                </c:pt>
                <c:pt idx="187">
                  <c:v>5.8667140589999994E-11</c:v>
                </c:pt>
                <c:pt idx="188">
                  <c:v>5.8592811159999997E-11</c:v>
                </c:pt>
                <c:pt idx="189">
                  <c:v>5.8660867830000003E-11</c:v>
                </c:pt>
                <c:pt idx="190">
                  <c:v>5.8537716340000001E-11</c:v>
                </c:pt>
                <c:pt idx="191">
                  <c:v>5.8504395769999997E-11</c:v>
                </c:pt>
                <c:pt idx="192">
                  <c:v>5.8744155370000004E-11</c:v>
                </c:pt>
                <c:pt idx="193">
                  <c:v>5.8265649249999997E-11</c:v>
                </c:pt>
                <c:pt idx="194">
                  <c:v>5.8477278569999995E-11</c:v>
                </c:pt>
                <c:pt idx="195">
                  <c:v>5.8446650299999998E-11</c:v>
                </c:pt>
                <c:pt idx="196">
                  <c:v>5.8340457470000006E-11</c:v>
                </c:pt>
                <c:pt idx="197">
                  <c:v>5.816565632E-11</c:v>
                </c:pt>
                <c:pt idx="198">
                  <c:v>5.8160948279999998E-11</c:v>
                </c:pt>
                <c:pt idx="199">
                  <c:v>5.8419415140000004E-11</c:v>
                </c:pt>
                <c:pt idx="200">
                  <c:v>5.8105669580000002E-11</c:v>
                </c:pt>
                <c:pt idx="201">
                  <c:v>5.8063574780000001E-11</c:v>
                </c:pt>
                <c:pt idx="202">
                  <c:v>5.7999226950000001E-11</c:v>
                </c:pt>
                <c:pt idx="203">
                  <c:v>5.7454117850000003E-11</c:v>
                </c:pt>
                <c:pt idx="204">
                  <c:v>5.7820304099999998E-11</c:v>
                </c:pt>
                <c:pt idx="205">
                  <c:v>5.7760456140000003E-11</c:v>
                </c:pt>
                <c:pt idx="206">
                  <c:v>5.7515211340000002E-11</c:v>
                </c:pt>
                <c:pt idx="207">
                  <c:v>5.7583545570000002E-11</c:v>
                </c:pt>
                <c:pt idx="208">
                  <c:v>5.7604421229999999E-11</c:v>
                </c:pt>
                <c:pt idx="209">
                  <c:v>5.7398773229999999E-11</c:v>
                </c:pt>
                <c:pt idx="210">
                  <c:v>5.7454204589999997E-11</c:v>
                </c:pt>
                <c:pt idx="211">
                  <c:v>5.772182732E-11</c:v>
                </c:pt>
                <c:pt idx="212">
                  <c:v>5.746531376E-11</c:v>
                </c:pt>
                <c:pt idx="213">
                  <c:v>5.7325325039999999E-11</c:v>
                </c:pt>
                <c:pt idx="214">
                  <c:v>5.7363294670000002E-11</c:v>
                </c:pt>
                <c:pt idx="215">
                  <c:v>5.7402329419999997E-11</c:v>
                </c:pt>
                <c:pt idx="216">
                  <c:v>5.7370944800000001E-11</c:v>
                </c:pt>
                <c:pt idx="217">
                  <c:v>5.6982779610000002E-11</c:v>
                </c:pt>
                <c:pt idx="218">
                  <c:v>5.7040323850000002E-11</c:v>
                </c:pt>
                <c:pt idx="219">
                  <c:v>5.704128489E-11</c:v>
                </c:pt>
                <c:pt idx="220">
                  <c:v>5.7185315509999998E-11</c:v>
                </c:pt>
                <c:pt idx="221">
                  <c:v>5.7012335820000002E-11</c:v>
                </c:pt>
                <c:pt idx="222">
                  <c:v>5.7250416209999997E-11</c:v>
                </c:pt>
                <c:pt idx="223">
                  <c:v>5.7206406279999999E-11</c:v>
                </c:pt>
                <c:pt idx="224">
                  <c:v>5.7190526619999998E-11</c:v>
                </c:pt>
                <c:pt idx="225">
                  <c:v>5.7225602730000003E-11</c:v>
                </c:pt>
                <c:pt idx="226">
                  <c:v>5.7077592650000003E-11</c:v>
                </c:pt>
                <c:pt idx="227">
                  <c:v>5.6793673930000002E-11</c:v>
                </c:pt>
                <c:pt idx="228">
                  <c:v>5.723186855E-11</c:v>
                </c:pt>
                <c:pt idx="229">
                  <c:v>5.7055742080000003E-11</c:v>
                </c:pt>
                <c:pt idx="230">
                  <c:v>5.6707357559999998E-11</c:v>
                </c:pt>
                <c:pt idx="231">
                  <c:v>5.6675188849999998E-11</c:v>
                </c:pt>
                <c:pt idx="232">
                  <c:v>5.6759996009999997E-11</c:v>
                </c:pt>
                <c:pt idx="233">
                  <c:v>5.6574550600000001E-11</c:v>
                </c:pt>
                <c:pt idx="234">
                  <c:v>5.6330145410000001E-11</c:v>
                </c:pt>
                <c:pt idx="235">
                  <c:v>5.6568891930000001E-11</c:v>
                </c:pt>
                <c:pt idx="236">
                  <c:v>5.636093328E-11</c:v>
                </c:pt>
                <c:pt idx="237">
                  <c:v>5.6140897489999998E-11</c:v>
                </c:pt>
                <c:pt idx="238">
                  <c:v>5.6519133120000002E-11</c:v>
                </c:pt>
                <c:pt idx="239">
                  <c:v>5.6388522320000001E-11</c:v>
                </c:pt>
                <c:pt idx="240">
                  <c:v>5.6472562740000001E-11</c:v>
                </c:pt>
                <c:pt idx="241">
                  <c:v>5.6485403160000001E-11</c:v>
                </c:pt>
                <c:pt idx="242">
                  <c:v>5.6427858910000001E-11</c:v>
                </c:pt>
                <c:pt idx="243">
                  <c:v>5.6173662940000002E-11</c:v>
                </c:pt>
                <c:pt idx="244">
                  <c:v>5.6318970320000002E-11</c:v>
                </c:pt>
                <c:pt idx="245">
                  <c:v>5.6205075320000002E-11</c:v>
                </c:pt>
                <c:pt idx="246">
                  <c:v>5.6337833700000003E-11</c:v>
                </c:pt>
                <c:pt idx="247">
                  <c:v>5.5993539669999998E-11</c:v>
                </c:pt>
                <c:pt idx="248">
                  <c:v>5.5995433980000002E-11</c:v>
                </c:pt>
                <c:pt idx="249">
                  <c:v>5.6244793540000001E-11</c:v>
                </c:pt>
                <c:pt idx="250">
                  <c:v>5.6108825919999998E-11</c:v>
                </c:pt>
                <c:pt idx="251">
                  <c:v>5.613640802E-11</c:v>
                </c:pt>
                <c:pt idx="252">
                  <c:v>5.599842812E-11</c:v>
                </c:pt>
                <c:pt idx="253">
                  <c:v>5.6165662400000002E-11</c:v>
                </c:pt>
                <c:pt idx="254">
                  <c:v>5.5943992489999998E-11</c:v>
                </c:pt>
                <c:pt idx="255">
                  <c:v>5.6021545040000003E-11</c:v>
                </c:pt>
                <c:pt idx="256">
                  <c:v>5.5908413320000002E-11</c:v>
                </c:pt>
                <c:pt idx="257">
                  <c:v>5.5514860070000003E-11</c:v>
                </c:pt>
                <c:pt idx="258">
                  <c:v>5.558146998E-11</c:v>
                </c:pt>
                <c:pt idx="259">
                  <c:v>5.5682472519999997E-11</c:v>
                </c:pt>
                <c:pt idx="260">
                  <c:v>5.5788252489999998E-11</c:v>
                </c:pt>
                <c:pt idx="261">
                  <c:v>5.5854314230000001E-11</c:v>
                </c:pt>
                <c:pt idx="262">
                  <c:v>5.519684362E-11</c:v>
                </c:pt>
                <c:pt idx="263">
                  <c:v>5.5671217639999997E-11</c:v>
                </c:pt>
                <c:pt idx="264">
                  <c:v>5.5462853059999999E-11</c:v>
                </c:pt>
                <c:pt idx="265">
                  <c:v>5.5343285509999999E-11</c:v>
                </c:pt>
                <c:pt idx="266">
                  <c:v>5.5554942590000002E-11</c:v>
                </c:pt>
                <c:pt idx="267">
                  <c:v>5.5481546439999998E-11</c:v>
                </c:pt>
                <c:pt idx="268">
                  <c:v>5.5325109080000002E-11</c:v>
                </c:pt>
                <c:pt idx="269">
                  <c:v>5.521999871E-11</c:v>
                </c:pt>
                <c:pt idx="270">
                  <c:v>5.5338129910000002E-11</c:v>
                </c:pt>
                <c:pt idx="271">
                  <c:v>5.5479121299999999E-11</c:v>
                </c:pt>
                <c:pt idx="272">
                  <c:v>5.5434580539999999E-11</c:v>
                </c:pt>
                <c:pt idx="273">
                  <c:v>5.5440745739999997E-11</c:v>
                </c:pt>
                <c:pt idx="274">
                  <c:v>5.512098764E-11</c:v>
                </c:pt>
                <c:pt idx="275">
                  <c:v>5.5012352310000003E-11</c:v>
                </c:pt>
                <c:pt idx="276">
                  <c:v>5.5275544559999997E-11</c:v>
                </c:pt>
                <c:pt idx="277">
                  <c:v>5.5401828960000001E-11</c:v>
                </c:pt>
                <c:pt idx="278">
                  <c:v>5.5152837160000002E-11</c:v>
                </c:pt>
                <c:pt idx="279">
                  <c:v>5.5379263669999999E-11</c:v>
                </c:pt>
                <c:pt idx="280">
                  <c:v>5.5119825370000003E-11</c:v>
                </c:pt>
                <c:pt idx="281">
                  <c:v>5.5181657850000003E-11</c:v>
                </c:pt>
                <c:pt idx="282">
                  <c:v>5.5079940610000003E-11</c:v>
                </c:pt>
                <c:pt idx="283">
                  <c:v>5.5192805190000003E-11</c:v>
                </c:pt>
                <c:pt idx="284">
                  <c:v>5.4921869139999998E-11</c:v>
                </c:pt>
                <c:pt idx="285">
                  <c:v>5.4842103079999998E-11</c:v>
                </c:pt>
                <c:pt idx="286">
                  <c:v>5.4873376680000002E-11</c:v>
                </c:pt>
                <c:pt idx="287">
                  <c:v>5.4856626190000003E-11</c:v>
                </c:pt>
                <c:pt idx="288">
                  <c:v>5.4647699559999998E-11</c:v>
                </c:pt>
                <c:pt idx="289">
                  <c:v>5.4929939069999999E-11</c:v>
                </c:pt>
                <c:pt idx="290">
                  <c:v>5.482887061E-11</c:v>
                </c:pt>
                <c:pt idx="291">
                  <c:v>5.4694197089999997E-11</c:v>
                </c:pt>
                <c:pt idx="292">
                  <c:v>5.4686703080000001E-11</c:v>
                </c:pt>
                <c:pt idx="293">
                  <c:v>5.4824658700000002E-11</c:v>
                </c:pt>
                <c:pt idx="294">
                  <c:v>5.4827621610000003E-11</c:v>
                </c:pt>
                <c:pt idx="295">
                  <c:v>5.4701951300000001E-11</c:v>
                </c:pt>
                <c:pt idx="296">
                  <c:v>5.4527535260000002E-11</c:v>
                </c:pt>
                <c:pt idx="297">
                  <c:v>5.4659124449999999E-11</c:v>
                </c:pt>
                <c:pt idx="298">
                  <c:v>5.475422199E-11</c:v>
                </c:pt>
                <c:pt idx="299">
                  <c:v>5.4729158699999997E-11</c:v>
                </c:pt>
                <c:pt idx="300">
                  <c:v>5.4555474719999998E-11</c:v>
                </c:pt>
                <c:pt idx="301">
                  <c:v>5.4589669589999999E-11</c:v>
                </c:pt>
                <c:pt idx="302">
                  <c:v>5.4639511669999998E-11</c:v>
                </c:pt>
                <c:pt idx="303">
                  <c:v>5.4699439420000001E-11</c:v>
                </c:pt>
                <c:pt idx="304">
                  <c:v>5.4494603270000003E-11</c:v>
                </c:pt>
                <c:pt idx="305">
                  <c:v>5.4684472230000001E-11</c:v>
                </c:pt>
                <c:pt idx="306">
                  <c:v>5.4583445399999999E-11</c:v>
                </c:pt>
                <c:pt idx="307">
                  <c:v>5.4490044420000003E-11</c:v>
                </c:pt>
                <c:pt idx="308">
                  <c:v>5.4559332750000001E-11</c:v>
                </c:pt>
                <c:pt idx="309">
                  <c:v>5.4064235729999997E-11</c:v>
                </c:pt>
                <c:pt idx="310">
                  <c:v>5.4509004949999997E-11</c:v>
                </c:pt>
                <c:pt idx="311">
                  <c:v>5.4332958270000001E-11</c:v>
                </c:pt>
                <c:pt idx="312">
                  <c:v>5.399995728E-11</c:v>
                </c:pt>
                <c:pt idx="313">
                  <c:v>5.4292442069999999E-11</c:v>
                </c:pt>
                <c:pt idx="314">
                  <c:v>5.4349039160000001E-11</c:v>
                </c:pt>
                <c:pt idx="315">
                  <c:v>5.4254774280000001E-11</c:v>
                </c:pt>
                <c:pt idx="316">
                  <c:v>5.41758409E-11</c:v>
                </c:pt>
                <c:pt idx="317">
                  <c:v>5.4147165919999997E-11</c:v>
                </c:pt>
                <c:pt idx="318">
                  <c:v>5.424780417E-11</c:v>
                </c:pt>
                <c:pt idx="319">
                  <c:v>5.4321047660000001E-11</c:v>
                </c:pt>
                <c:pt idx="320">
                  <c:v>5.421555219E-11</c:v>
                </c:pt>
                <c:pt idx="321">
                  <c:v>5.4300477310000003E-11</c:v>
                </c:pt>
                <c:pt idx="322">
                  <c:v>5.4376982079999997E-11</c:v>
                </c:pt>
                <c:pt idx="323">
                  <c:v>5.4083314220000002E-11</c:v>
                </c:pt>
                <c:pt idx="324">
                  <c:v>5.4049886089999999E-11</c:v>
                </c:pt>
                <c:pt idx="325">
                  <c:v>5.4248522340000002E-11</c:v>
                </c:pt>
                <c:pt idx="326">
                  <c:v>5.414247523E-11</c:v>
                </c:pt>
                <c:pt idx="327">
                  <c:v>5.4423951460000002E-11</c:v>
                </c:pt>
                <c:pt idx="328">
                  <c:v>5.4535282539999999E-11</c:v>
                </c:pt>
                <c:pt idx="329">
                  <c:v>5.394416164E-11</c:v>
                </c:pt>
                <c:pt idx="330">
                  <c:v>5.4035199929999999E-11</c:v>
                </c:pt>
                <c:pt idx="331">
                  <c:v>5.399818093E-11</c:v>
                </c:pt>
                <c:pt idx="332">
                  <c:v>5.4108613420000001E-11</c:v>
                </c:pt>
                <c:pt idx="333">
                  <c:v>5.402709877E-11</c:v>
                </c:pt>
                <c:pt idx="334">
                  <c:v>5.3836182039999997E-11</c:v>
                </c:pt>
                <c:pt idx="335">
                  <c:v>5.3682721460000001E-11</c:v>
                </c:pt>
                <c:pt idx="336">
                  <c:v>5.3689663830000003E-11</c:v>
                </c:pt>
                <c:pt idx="337">
                  <c:v>5.3868996069999997E-11</c:v>
                </c:pt>
                <c:pt idx="338">
                  <c:v>5.3770574800000001E-11</c:v>
                </c:pt>
                <c:pt idx="339">
                  <c:v>5.3687280320000001E-11</c:v>
                </c:pt>
                <c:pt idx="340">
                  <c:v>5.3753192870000001E-11</c:v>
                </c:pt>
                <c:pt idx="341">
                  <c:v>5.3682627790000001E-11</c:v>
                </c:pt>
                <c:pt idx="342">
                  <c:v>5.3522679339999997E-11</c:v>
                </c:pt>
                <c:pt idx="343">
                  <c:v>5.3280786030000003E-11</c:v>
                </c:pt>
                <c:pt idx="344">
                  <c:v>5.359925004E-11</c:v>
                </c:pt>
                <c:pt idx="345">
                  <c:v>5.3846330170000002E-11</c:v>
                </c:pt>
                <c:pt idx="346">
                  <c:v>5.353947147E-11</c:v>
                </c:pt>
                <c:pt idx="347">
                  <c:v>5.3715254470000001E-11</c:v>
                </c:pt>
                <c:pt idx="348">
                  <c:v>5.378890389E-11</c:v>
                </c:pt>
                <c:pt idx="349">
                  <c:v>5.3814716570000003E-11</c:v>
                </c:pt>
                <c:pt idx="350">
                  <c:v>5.372987472E-11</c:v>
                </c:pt>
                <c:pt idx="351">
                  <c:v>5.3545098910000003E-11</c:v>
                </c:pt>
                <c:pt idx="352">
                  <c:v>5.3672961910000001E-11</c:v>
                </c:pt>
                <c:pt idx="353">
                  <c:v>5.3594590570000001E-11</c:v>
                </c:pt>
                <c:pt idx="354">
                  <c:v>5.3991162240000003E-11</c:v>
                </c:pt>
                <c:pt idx="355">
                  <c:v>5.3686284579999999E-11</c:v>
                </c:pt>
                <c:pt idx="356">
                  <c:v>5.3563670859999998E-11</c:v>
                </c:pt>
                <c:pt idx="357">
                  <c:v>5.367046391E-11</c:v>
                </c:pt>
                <c:pt idx="358">
                  <c:v>5.3538892070000001E-11</c:v>
                </c:pt>
                <c:pt idx="359">
                  <c:v>5.3529729259999998E-11</c:v>
                </c:pt>
                <c:pt idx="360">
                  <c:v>5.3732136799999997E-11</c:v>
                </c:pt>
                <c:pt idx="361">
                  <c:v>5.345932724E-11</c:v>
                </c:pt>
                <c:pt idx="362">
                  <c:v>5.3640630129999999E-11</c:v>
                </c:pt>
                <c:pt idx="363">
                  <c:v>5.3326239259999997E-11</c:v>
                </c:pt>
                <c:pt idx="364">
                  <c:v>5.334060971E-11</c:v>
                </c:pt>
                <c:pt idx="365">
                  <c:v>5.3277278420000001E-11</c:v>
                </c:pt>
                <c:pt idx="366">
                  <c:v>5.3430704309999999E-11</c:v>
                </c:pt>
                <c:pt idx="367">
                  <c:v>5.3473499929999997E-11</c:v>
                </c:pt>
                <c:pt idx="368">
                  <c:v>5.3211480359999999E-11</c:v>
                </c:pt>
                <c:pt idx="369">
                  <c:v>5.3502237360000003E-11</c:v>
                </c:pt>
                <c:pt idx="370">
                  <c:v>5.340085318E-11</c:v>
                </c:pt>
                <c:pt idx="371">
                  <c:v>5.3505179449999999E-11</c:v>
                </c:pt>
                <c:pt idx="372">
                  <c:v>5.3484095619999998E-11</c:v>
                </c:pt>
                <c:pt idx="373">
                  <c:v>5.3325753539999998E-11</c:v>
                </c:pt>
                <c:pt idx="374">
                  <c:v>5.3219696009999997E-11</c:v>
                </c:pt>
                <c:pt idx="375">
                  <c:v>5.3431654929999998E-11</c:v>
                </c:pt>
                <c:pt idx="376">
                  <c:v>5.3188495270000001E-11</c:v>
                </c:pt>
                <c:pt idx="377">
                  <c:v>5.3333060190000001E-11</c:v>
                </c:pt>
                <c:pt idx="378">
                  <c:v>5.319501437E-11</c:v>
                </c:pt>
                <c:pt idx="379">
                  <c:v>5.3159206200000001E-11</c:v>
                </c:pt>
                <c:pt idx="380">
                  <c:v>5.3232050709999998E-11</c:v>
                </c:pt>
                <c:pt idx="381">
                  <c:v>5.3582766700000002E-11</c:v>
                </c:pt>
                <c:pt idx="382">
                  <c:v>5.3377496870000001E-11</c:v>
                </c:pt>
                <c:pt idx="383">
                  <c:v>5.3212045879999999E-11</c:v>
                </c:pt>
                <c:pt idx="384">
                  <c:v>5.3305283799999999E-11</c:v>
                </c:pt>
                <c:pt idx="385">
                  <c:v>5.3063539670000001E-11</c:v>
                </c:pt>
                <c:pt idx="386">
                  <c:v>5.3130732450000003E-11</c:v>
                </c:pt>
                <c:pt idx="387">
                  <c:v>5.2995833420000003E-11</c:v>
                </c:pt>
                <c:pt idx="388">
                  <c:v>5.3239555129999999E-11</c:v>
                </c:pt>
                <c:pt idx="389">
                  <c:v>5.3360666580000001E-11</c:v>
                </c:pt>
                <c:pt idx="390">
                  <c:v>5.301632744E-11</c:v>
                </c:pt>
                <c:pt idx="391">
                  <c:v>5.3188831810000003E-11</c:v>
                </c:pt>
                <c:pt idx="392">
                  <c:v>5.2922118080000002E-11</c:v>
                </c:pt>
                <c:pt idx="393">
                  <c:v>5.3104336900000002E-11</c:v>
                </c:pt>
                <c:pt idx="394">
                  <c:v>5.3342788519999997E-11</c:v>
                </c:pt>
                <c:pt idx="395">
                  <c:v>5.2862197259999999E-11</c:v>
                </c:pt>
                <c:pt idx="396">
                  <c:v>5.3447784390000001E-11</c:v>
                </c:pt>
                <c:pt idx="397">
                  <c:v>5.3278440689999998E-11</c:v>
                </c:pt>
                <c:pt idx="398">
                  <c:v>5.2838577259999999E-11</c:v>
                </c:pt>
                <c:pt idx="399">
                  <c:v>5.3098334759999999E-11</c:v>
                </c:pt>
                <c:pt idx="400">
                  <c:v>5.3152822419999999E-11</c:v>
                </c:pt>
                <c:pt idx="401">
                  <c:v>5.3014939659999999E-11</c:v>
                </c:pt>
                <c:pt idx="402">
                  <c:v>5.3012615129999999E-11</c:v>
                </c:pt>
                <c:pt idx="403">
                  <c:v>5.3148579290000003E-11</c:v>
                </c:pt>
                <c:pt idx="404">
                  <c:v>5.3172181939999997E-11</c:v>
                </c:pt>
                <c:pt idx="405">
                  <c:v>5.317660201E-11</c:v>
                </c:pt>
                <c:pt idx="406">
                  <c:v>5.29110783E-11</c:v>
                </c:pt>
                <c:pt idx="407">
                  <c:v>5.292130623E-11</c:v>
                </c:pt>
                <c:pt idx="408">
                  <c:v>5.3125542160000002E-11</c:v>
                </c:pt>
                <c:pt idx="409">
                  <c:v>5.322122951E-11</c:v>
                </c:pt>
                <c:pt idx="410">
                  <c:v>5.3278388650000001E-11</c:v>
                </c:pt>
                <c:pt idx="411">
                  <c:v>5.2844149199999999E-11</c:v>
                </c:pt>
                <c:pt idx="412">
                  <c:v>5.2933414599999999E-11</c:v>
                </c:pt>
                <c:pt idx="413">
                  <c:v>5.3003202520000001E-11</c:v>
                </c:pt>
                <c:pt idx="414">
                  <c:v>5.2796832879999999E-11</c:v>
                </c:pt>
                <c:pt idx="415">
                  <c:v>5.289945565E-11</c:v>
                </c:pt>
                <c:pt idx="416">
                  <c:v>5.269594483E-11</c:v>
                </c:pt>
                <c:pt idx="417">
                  <c:v>5.2613170760000003E-11</c:v>
                </c:pt>
                <c:pt idx="418">
                  <c:v>5.2794272430000003E-11</c:v>
                </c:pt>
                <c:pt idx="419">
                  <c:v>5.2515509299999999E-11</c:v>
                </c:pt>
                <c:pt idx="420">
                  <c:v>5.2792128310000003E-11</c:v>
                </c:pt>
                <c:pt idx="421">
                  <c:v>5.2931489049999997E-11</c:v>
                </c:pt>
                <c:pt idx="422">
                  <c:v>5.274708795E-11</c:v>
                </c:pt>
                <c:pt idx="423">
                  <c:v>5.2817691189999997E-11</c:v>
                </c:pt>
                <c:pt idx="424">
                  <c:v>5.2698376909999999E-11</c:v>
                </c:pt>
                <c:pt idx="425">
                  <c:v>5.290066649E-11</c:v>
                </c:pt>
                <c:pt idx="426">
                  <c:v>5.281588014E-11</c:v>
                </c:pt>
                <c:pt idx="427">
                  <c:v>5.2754869920000001E-11</c:v>
                </c:pt>
                <c:pt idx="428">
                  <c:v>5.2945224589999999E-11</c:v>
                </c:pt>
                <c:pt idx="429">
                  <c:v>5.2936859759999998E-11</c:v>
                </c:pt>
                <c:pt idx="430">
                  <c:v>5.2770458139999997E-11</c:v>
                </c:pt>
                <c:pt idx="431">
                  <c:v>5.2778805629999999E-11</c:v>
                </c:pt>
                <c:pt idx="432">
                  <c:v>5.2785144309999998E-11</c:v>
                </c:pt>
                <c:pt idx="433">
                  <c:v>5.2715026789999999E-11</c:v>
                </c:pt>
                <c:pt idx="434">
                  <c:v>5.300907283E-11</c:v>
                </c:pt>
                <c:pt idx="435">
                  <c:v>5.2843483060000001E-11</c:v>
                </c:pt>
                <c:pt idx="436">
                  <c:v>5.2693887450000001E-11</c:v>
                </c:pt>
                <c:pt idx="437">
                  <c:v>5.2585259059999998E-11</c:v>
                </c:pt>
                <c:pt idx="438">
                  <c:v>5.2973549160000001E-11</c:v>
                </c:pt>
                <c:pt idx="439">
                  <c:v>5.278827028E-11</c:v>
                </c:pt>
                <c:pt idx="440">
                  <c:v>5.2971568100000003E-11</c:v>
                </c:pt>
                <c:pt idx="441">
                  <c:v>5.2650193230000001E-11</c:v>
                </c:pt>
                <c:pt idx="442">
                  <c:v>5.2716667840000001E-11</c:v>
                </c:pt>
                <c:pt idx="443">
                  <c:v>5.2940516550000003E-11</c:v>
                </c:pt>
                <c:pt idx="444">
                  <c:v>5.2766950530000002E-11</c:v>
                </c:pt>
                <c:pt idx="445">
                  <c:v>5.2768324429999997E-11</c:v>
                </c:pt>
                <c:pt idx="446">
                  <c:v>5.2691455370000002E-11</c:v>
                </c:pt>
                <c:pt idx="447">
                  <c:v>5.2706890940000002E-11</c:v>
                </c:pt>
                <c:pt idx="448">
                  <c:v>5.2693668869999997E-11</c:v>
                </c:pt>
                <c:pt idx="449">
                  <c:v>5.2800146200000002E-11</c:v>
                </c:pt>
                <c:pt idx="450">
                  <c:v>5.2580353270000002E-11</c:v>
                </c:pt>
                <c:pt idx="451">
                  <c:v>5.2476273329999999E-11</c:v>
                </c:pt>
                <c:pt idx="452">
                  <c:v>5.2554027099999997E-11</c:v>
                </c:pt>
                <c:pt idx="453">
                  <c:v>5.2778174189999997E-11</c:v>
                </c:pt>
                <c:pt idx="454">
                  <c:v>5.2813614590000003E-11</c:v>
                </c:pt>
                <c:pt idx="455">
                  <c:v>5.2432082980000001E-11</c:v>
                </c:pt>
                <c:pt idx="456">
                  <c:v>5.2530358540000001E-11</c:v>
                </c:pt>
                <c:pt idx="457">
                  <c:v>5.2690487389999998E-11</c:v>
                </c:pt>
                <c:pt idx="458">
                  <c:v>5.2747403669999997E-11</c:v>
                </c:pt>
                <c:pt idx="459">
                  <c:v>5.2577824039999997E-11</c:v>
                </c:pt>
                <c:pt idx="460">
                  <c:v>5.246556661E-11</c:v>
                </c:pt>
                <c:pt idx="461">
                  <c:v>5.2622364800000003E-11</c:v>
                </c:pt>
                <c:pt idx="462">
                  <c:v>5.2676939200000003E-11</c:v>
                </c:pt>
                <c:pt idx="463">
                  <c:v>5.2668591710000002E-11</c:v>
                </c:pt>
                <c:pt idx="464">
                  <c:v>5.2668487630000002E-11</c:v>
                </c:pt>
                <c:pt idx="465">
                  <c:v>5.2476772930000003E-11</c:v>
                </c:pt>
                <c:pt idx="466">
                  <c:v>5.2613250559999997E-11</c:v>
                </c:pt>
                <c:pt idx="467">
                  <c:v>5.2408338089999997E-11</c:v>
                </c:pt>
                <c:pt idx="468">
                  <c:v>5.2401714909999999E-11</c:v>
                </c:pt>
                <c:pt idx="469">
                  <c:v>5.253687763E-11</c:v>
                </c:pt>
                <c:pt idx="470">
                  <c:v>5.2320932309999998E-11</c:v>
                </c:pt>
                <c:pt idx="471">
                  <c:v>5.2317622460000002E-11</c:v>
                </c:pt>
                <c:pt idx="472">
                  <c:v>5.2428027199999999E-11</c:v>
                </c:pt>
                <c:pt idx="473">
                  <c:v>5.2452042710000003E-11</c:v>
                </c:pt>
                <c:pt idx="474">
                  <c:v>5.2367436779999997E-11</c:v>
                </c:pt>
                <c:pt idx="475">
                  <c:v>5.2458141999999999E-11</c:v>
                </c:pt>
                <c:pt idx="476">
                  <c:v>5.247980175E-11</c:v>
                </c:pt>
                <c:pt idx="477">
                  <c:v>5.2394928669999999E-11</c:v>
                </c:pt>
                <c:pt idx="478">
                  <c:v>5.2598897459999999E-11</c:v>
                </c:pt>
                <c:pt idx="479">
                  <c:v>5.2397405860000001E-11</c:v>
                </c:pt>
                <c:pt idx="480">
                  <c:v>5.2471464669999997E-11</c:v>
                </c:pt>
                <c:pt idx="481">
                  <c:v>5.2507741210000003E-11</c:v>
                </c:pt>
                <c:pt idx="482">
                  <c:v>5.2522541870000001E-11</c:v>
                </c:pt>
                <c:pt idx="483">
                  <c:v>5.2496187949999998E-11</c:v>
                </c:pt>
                <c:pt idx="484">
                  <c:v>5.2610523579999999E-11</c:v>
                </c:pt>
                <c:pt idx="485">
                  <c:v>5.2456514830000002E-11</c:v>
                </c:pt>
                <c:pt idx="486">
                  <c:v>5.268190745E-11</c:v>
                </c:pt>
                <c:pt idx="487">
                  <c:v>5.2493308309999998E-11</c:v>
                </c:pt>
                <c:pt idx="488">
                  <c:v>5.236924783E-11</c:v>
                </c:pt>
                <c:pt idx="489">
                  <c:v>5.2475159629999999E-11</c:v>
                </c:pt>
                <c:pt idx="490">
                  <c:v>5.2635024810000002E-11</c:v>
                </c:pt>
                <c:pt idx="491">
                  <c:v>5.233941058E-11</c:v>
                </c:pt>
                <c:pt idx="492">
                  <c:v>5.2351536299999997E-11</c:v>
                </c:pt>
                <c:pt idx="493">
                  <c:v>5.2338283010000001E-11</c:v>
                </c:pt>
                <c:pt idx="494">
                  <c:v>5.2417629259999998E-11</c:v>
                </c:pt>
                <c:pt idx="495">
                  <c:v>5.2399303649999998E-11</c:v>
                </c:pt>
                <c:pt idx="496">
                  <c:v>5.2353638789999999E-11</c:v>
                </c:pt>
                <c:pt idx="497">
                  <c:v>5.2277189520000002E-11</c:v>
                </c:pt>
                <c:pt idx="498">
                  <c:v>5.2200920669999997E-11</c:v>
                </c:pt>
                <c:pt idx="499">
                  <c:v>5.2320019839999997E-11</c:v>
                </c:pt>
                <c:pt idx="500">
                  <c:v>5.205073872E-11</c:v>
                </c:pt>
                <c:pt idx="501">
                  <c:v>5.209154635E-11</c:v>
                </c:pt>
                <c:pt idx="502">
                  <c:v>5.2471652019999997E-11</c:v>
                </c:pt>
                <c:pt idx="503">
                  <c:v>5.2448968779999997E-11</c:v>
                </c:pt>
                <c:pt idx="504">
                  <c:v>5.2209136320000001E-11</c:v>
                </c:pt>
                <c:pt idx="505">
                  <c:v>5.2530629150000001E-11</c:v>
                </c:pt>
                <c:pt idx="506">
                  <c:v>5.2446318120000001E-11</c:v>
                </c:pt>
                <c:pt idx="507">
                  <c:v>5.2405735999999997E-11</c:v>
                </c:pt>
                <c:pt idx="508">
                  <c:v>5.2421886279999999E-11</c:v>
                </c:pt>
                <c:pt idx="509">
                  <c:v>5.2446252199999999E-11</c:v>
                </c:pt>
                <c:pt idx="510">
                  <c:v>5.2672626679999999E-11</c:v>
                </c:pt>
                <c:pt idx="511">
                  <c:v>5.2373608920000001E-11</c:v>
                </c:pt>
                <c:pt idx="512">
                  <c:v>5.2277293610000001E-11</c:v>
                </c:pt>
                <c:pt idx="513">
                  <c:v>5.276325557E-11</c:v>
                </c:pt>
                <c:pt idx="514">
                  <c:v>5.2596718650000002E-11</c:v>
                </c:pt>
                <c:pt idx="515">
                  <c:v>5.2321102309999999E-11</c:v>
                </c:pt>
                <c:pt idx="516">
                  <c:v>5.2332641689999999E-11</c:v>
                </c:pt>
                <c:pt idx="517">
                  <c:v>5.2305083880000001E-11</c:v>
                </c:pt>
                <c:pt idx="518">
                  <c:v>5.2259575139999998E-11</c:v>
                </c:pt>
                <c:pt idx="519">
                  <c:v>5.2307259219999999E-11</c:v>
                </c:pt>
                <c:pt idx="520">
                  <c:v>5.2295001659999998E-11</c:v>
                </c:pt>
                <c:pt idx="521">
                  <c:v>5.21762529E-11</c:v>
                </c:pt>
                <c:pt idx="522">
                  <c:v>5.2286092120000003E-11</c:v>
                </c:pt>
                <c:pt idx="523">
                  <c:v>5.2472963470000003E-11</c:v>
                </c:pt>
                <c:pt idx="524">
                  <c:v>5.2207807519999997E-11</c:v>
                </c:pt>
                <c:pt idx="525">
                  <c:v>5.2373390350000003E-11</c:v>
                </c:pt>
                <c:pt idx="526">
                  <c:v>5.2243414459999997E-11</c:v>
                </c:pt>
                <c:pt idx="527">
                  <c:v>5.219985555E-11</c:v>
                </c:pt>
                <c:pt idx="528">
                  <c:v>5.2268796929999997E-11</c:v>
                </c:pt>
                <c:pt idx="529">
                  <c:v>5.211079485E-11</c:v>
                </c:pt>
                <c:pt idx="530">
                  <c:v>5.252748236E-11</c:v>
                </c:pt>
                <c:pt idx="531">
                  <c:v>5.2325293399999999E-11</c:v>
                </c:pt>
                <c:pt idx="532">
                  <c:v>5.2207474450000001E-11</c:v>
                </c:pt>
                <c:pt idx="533">
                  <c:v>5.2550852559999998E-11</c:v>
                </c:pt>
                <c:pt idx="534">
                  <c:v>5.2444361350000001E-11</c:v>
                </c:pt>
                <c:pt idx="535">
                  <c:v>5.224903496E-11</c:v>
                </c:pt>
                <c:pt idx="536">
                  <c:v>5.2350540570000002E-11</c:v>
                </c:pt>
                <c:pt idx="537">
                  <c:v>5.2384152569999998E-11</c:v>
                </c:pt>
                <c:pt idx="538">
                  <c:v>5.2182726890000002E-11</c:v>
                </c:pt>
                <c:pt idx="539">
                  <c:v>5.239165352E-11</c:v>
                </c:pt>
                <c:pt idx="540">
                  <c:v>5.2182494439999999E-11</c:v>
                </c:pt>
                <c:pt idx="541">
                  <c:v>5.221529112E-11</c:v>
                </c:pt>
                <c:pt idx="542">
                  <c:v>5.2379343920000003E-11</c:v>
                </c:pt>
                <c:pt idx="543">
                  <c:v>5.2312716660000001E-11</c:v>
                </c:pt>
                <c:pt idx="544">
                  <c:v>5.2392420259999999E-11</c:v>
                </c:pt>
                <c:pt idx="545">
                  <c:v>5.2183556090000002E-11</c:v>
                </c:pt>
                <c:pt idx="546">
                  <c:v>5.215950588E-11</c:v>
                </c:pt>
                <c:pt idx="547">
                  <c:v>5.2264335219999997E-11</c:v>
                </c:pt>
                <c:pt idx="548">
                  <c:v>5.2162402869999999E-11</c:v>
                </c:pt>
                <c:pt idx="549">
                  <c:v>5.2161251010000002E-11</c:v>
                </c:pt>
                <c:pt idx="550">
                  <c:v>5.2178882739999998E-11</c:v>
                </c:pt>
                <c:pt idx="551">
                  <c:v>5.2295685140000002E-11</c:v>
                </c:pt>
                <c:pt idx="552">
                  <c:v>5.2157243800000003E-11</c:v>
                </c:pt>
                <c:pt idx="553">
                  <c:v>5.1845749919999999E-11</c:v>
                </c:pt>
                <c:pt idx="554">
                  <c:v>5.2339677730000001E-11</c:v>
                </c:pt>
                <c:pt idx="555">
                  <c:v>5.209312842E-11</c:v>
                </c:pt>
                <c:pt idx="556">
                  <c:v>5.208634565E-11</c:v>
                </c:pt>
                <c:pt idx="557">
                  <c:v>5.2317077750000001E-11</c:v>
                </c:pt>
                <c:pt idx="558">
                  <c:v>5.2229873200000001E-11</c:v>
                </c:pt>
                <c:pt idx="559">
                  <c:v>5.2247567379999999E-11</c:v>
                </c:pt>
                <c:pt idx="560">
                  <c:v>5.2289516469999998E-11</c:v>
                </c:pt>
                <c:pt idx="561">
                  <c:v>5.2139650239999998E-11</c:v>
                </c:pt>
                <c:pt idx="562">
                  <c:v>5.2445704029999998E-11</c:v>
                </c:pt>
                <c:pt idx="563">
                  <c:v>5.2102395310000002E-11</c:v>
                </c:pt>
                <c:pt idx="564">
                  <c:v>5.2411311399999998E-11</c:v>
                </c:pt>
                <c:pt idx="565">
                  <c:v>5.2413590830000001E-11</c:v>
                </c:pt>
                <c:pt idx="566">
                  <c:v>5.2285526599999997E-11</c:v>
                </c:pt>
                <c:pt idx="567">
                  <c:v>5.2474344309999998E-11</c:v>
                </c:pt>
                <c:pt idx="568">
                  <c:v>5.2515838900000002E-11</c:v>
                </c:pt>
                <c:pt idx="569">
                  <c:v>5.2247435540000002E-11</c:v>
                </c:pt>
                <c:pt idx="570">
                  <c:v>5.222115795E-11</c:v>
                </c:pt>
                <c:pt idx="571">
                  <c:v>5.2294821249999997E-11</c:v>
                </c:pt>
                <c:pt idx="572">
                  <c:v>5.2244444880000003E-11</c:v>
                </c:pt>
                <c:pt idx="573">
                  <c:v>5.2184551819999998E-11</c:v>
                </c:pt>
                <c:pt idx="574">
                  <c:v>5.1957698559999998E-11</c:v>
                </c:pt>
                <c:pt idx="575">
                  <c:v>5.213989657E-11</c:v>
                </c:pt>
                <c:pt idx="576">
                  <c:v>5.2175621459999998E-11</c:v>
                </c:pt>
                <c:pt idx="577">
                  <c:v>5.2311557859999997E-11</c:v>
                </c:pt>
                <c:pt idx="578">
                  <c:v>5.1976589699999997E-11</c:v>
                </c:pt>
                <c:pt idx="579">
                  <c:v>5.2236645560000002E-11</c:v>
                </c:pt>
                <c:pt idx="580">
                  <c:v>5.2221827559999998E-11</c:v>
                </c:pt>
                <c:pt idx="581">
                  <c:v>5.2192469100000003E-11</c:v>
                </c:pt>
                <c:pt idx="582">
                  <c:v>5.2001208889999998E-11</c:v>
                </c:pt>
                <c:pt idx="583">
                  <c:v>5.2242498520000003E-11</c:v>
                </c:pt>
                <c:pt idx="584">
                  <c:v>5.226884203E-11</c:v>
                </c:pt>
                <c:pt idx="585">
                  <c:v>5.209843321E-11</c:v>
                </c:pt>
                <c:pt idx="586">
                  <c:v>5.2206790970000003E-11</c:v>
                </c:pt>
                <c:pt idx="587">
                  <c:v>5.2070230070000002E-11</c:v>
                </c:pt>
                <c:pt idx="588">
                  <c:v>5.2009820060000001E-11</c:v>
                </c:pt>
                <c:pt idx="589">
                  <c:v>5.2408834220000002E-11</c:v>
                </c:pt>
                <c:pt idx="590">
                  <c:v>5.2126740419999997E-11</c:v>
                </c:pt>
                <c:pt idx="591">
                  <c:v>5.2427225760000003E-11</c:v>
                </c:pt>
                <c:pt idx="592">
                  <c:v>5.2224852910000001E-11</c:v>
                </c:pt>
                <c:pt idx="593">
                  <c:v>5.2463783320000001E-11</c:v>
                </c:pt>
                <c:pt idx="594">
                  <c:v>5.2242130760000002E-11</c:v>
                </c:pt>
                <c:pt idx="595">
                  <c:v>5.2203508879999998E-11</c:v>
                </c:pt>
                <c:pt idx="596">
                  <c:v>5.2286525799999999E-11</c:v>
                </c:pt>
                <c:pt idx="597">
                  <c:v>5.201196765E-11</c:v>
                </c:pt>
                <c:pt idx="598">
                  <c:v>5.2290716899999998E-11</c:v>
                </c:pt>
                <c:pt idx="599">
                  <c:v>5.2194148310000003E-11</c:v>
                </c:pt>
                <c:pt idx="600">
                  <c:v>5.1953705229999998E-11</c:v>
                </c:pt>
                <c:pt idx="601">
                  <c:v>5.2028482220000002E-11</c:v>
                </c:pt>
                <c:pt idx="602">
                  <c:v>5.2099533020000001E-11</c:v>
                </c:pt>
                <c:pt idx="603">
                  <c:v>5.2172412220000002E-11</c:v>
                </c:pt>
                <c:pt idx="604">
                  <c:v>5.2269095300000002E-11</c:v>
                </c:pt>
                <c:pt idx="605">
                  <c:v>5.2193048490000002E-11</c:v>
                </c:pt>
                <c:pt idx="606">
                  <c:v>5.2238741109999999E-11</c:v>
                </c:pt>
                <c:pt idx="607">
                  <c:v>5.1949063109999997E-11</c:v>
                </c:pt>
                <c:pt idx="608">
                  <c:v>5.2247255130000002E-11</c:v>
                </c:pt>
                <c:pt idx="609">
                  <c:v>5.2246124090000003E-11</c:v>
                </c:pt>
                <c:pt idx="610">
                  <c:v>5.2278004840000003E-11</c:v>
                </c:pt>
                <c:pt idx="611">
                  <c:v>5.2478701939999998E-11</c:v>
                </c:pt>
                <c:pt idx="612">
                  <c:v>5.215914506E-11</c:v>
                </c:pt>
                <c:pt idx="613">
                  <c:v>5.2253014420000002E-11</c:v>
                </c:pt>
                <c:pt idx="614">
                  <c:v>5.2348309710000002E-11</c:v>
                </c:pt>
                <c:pt idx="615">
                  <c:v>5.2383052759999997E-11</c:v>
                </c:pt>
                <c:pt idx="616">
                  <c:v>5.2362794660000003E-11</c:v>
                </c:pt>
                <c:pt idx="617">
                  <c:v>5.2339424459999999E-11</c:v>
                </c:pt>
                <c:pt idx="618">
                  <c:v>5.2472699800000002E-11</c:v>
                </c:pt>
                <c:pt idx="619">
                  <c:v>5.2380724759999997E-11</c:v>
                </c:pt>
                <c:pt idx="620">
                  <c:v>5.1921807129999999E-11</c:v>
                </c:pt>
                <c:pt idx="621">
                  <c:v>5.2230025859999997E-11</c:v>
                </c:pt>
                <c:pt idx="622">
                  <c:v>5.2171395680000001E-11</c:v>
                </c:pt>
                <c:pt idx="623">
                  <c:v>5.1972981470000002E-11</c:v>
                </c:pt>
                <c:pt idx="624">
                  <c:v>5.2099883440000002E-11</c:v>
                </c:pt>
                <c:pt idx="625">
                  <c:v>5.2058034970000003E-11</c:v>
                </c:pt>
                <c:pt idx="626">
                  <c:v>5.21423113E-11</c:v>
                </c:pt>
                <c:pt idx="627">
                  <c:v>5.1777176300000003E-11</c:v>
                </c:pt>
                <c:pt idx="628">
                  <c:v>5.2042634090000001E-11</c:v>
                </c:pt>
                <c:pt idx="629">
                  <c:v>5.2029946319999998E-11</c:v>
                </c:pt>
                <c:pt idx="630">
                  <c:v>5.1794759450000002E-11</c:v>
                </c:pt>
                <c:pt idx="631">
                  <c:v>5.2031240429999998E-11</c:v>
                </c:pt>
                <c:pt idx="632">
                  <c:v>5.2079771049999998E-11</c:v>
                </c:pt>
                <c:pt idx="633">
                  <c:v>5.186999788E-11</c:v>
                </c:pt>
                <c:pt idx="634">
                  <c:v>5.2032076559999998E-11</c:v>
                </c:pt>
                <c:pt idx="635">
                  <c:v>5.2044927400000003E-11</c:v>
                </c:pt>
                <c:pt idx="636">
                  <c:v>5.2134279530000003E-11</c:v>
                </c:pt>
                <c:pt idx="637">
                  <c:v>5.220412991E-11</c:v>
                </c:pt>
                <c:pt idx="638">
                  <c:v>5.2102912259999999E-11</c:v>
                </c:pt>
                <c:pt idx="639">
                  <c:v>5.2179548880000003E-11</c:v>
                </c:pt>
                <c:pt idx="640">
                  <c:v>5.2090550619999999E-11</c:v>
                </c:pt>
                <c:pt idx="641">
                  <c:v>5.223882091E-11</c:v>
                </c:pt>
                <c:pt idx="642">
                  <c:v>5.1921907749999998E-11</c:v>
                </c:pt>
                <c:pt idx="643">
                  <c:v>5.220422705E-11</c:v>
                </c:pt>
                <c:pt idx="644">
                  <c:v>5.2000959090000003E-11</c:v>
                </c:pt>
                <c:pt idx="645">
                  <c:v>5.204013956E-11</c:v>
                </c:pt>
                <c:pt idx="646">
                  <c:v>5.2235462480000001E-11</c:v>
                </c:pt>
                <c:pt idx="647">
                  <c:v>5.2149493059999998E-11</c:v>
                </c:pt>
                <c:pt idx="648">
                  <c:v>5.2169817080000001E-11</c:v>
                </c:pt>
                <c:pt idx="649">
                  <c:v>5.2047841730000001E-11</c:v>
                </c:pt>
                <c:pt idx="650">
                  <c:v>5.1960841879999999E-11</c:v>
                </c:pt>
                <c:pt idx="651">
                  <c:v>5.21344079E-11</c:v>
                </c:pt>
                <c:pt idx="652">
                  <c:v>5.1910416940000002E-11</c:v>
                </c:pt>
                <c:pt idx="653">
                  <c:v>5.2247935149999999E-11</c:v>
                </c:pt>
                <c:pt idx="654">
                  <c:v>5.2141062300000003E-11</c:v>
                </c:pt>
                <c:pt idx="655">
                  <c:v>5.1857223380000003E-11</c:v>
                </c:pt>
                <c:pt idx="656">
                  <c:v>5.1837915900000001E-11</c:v>
                </c:pt>
                <c:pt idx="657">
                  <c:v>5.198062814E-11</c:v>
                </c:pt>
                <c:pt idx="658">
                  <c:v>5.211516288E-11</c:v>
                </c:pt>
                <c:pt idx="659">
                  <c:v>5.1929953390000001E-11</c:v>
                </c:pt>
                <c:pt idx="660">
                  <c:v>5.1872312000000001E-11</c:v>
                </c:pt>
                <c:pt idx="661">
                  <c:v>5.2094693140000001E-11</c:v>
                </c:pt>
                <c:pt idx="662">
                  <c:v>5.2012182759999998E-11</c:v>
                </c:pt>
                <c:pt idx="663">
                  <c:v>5.2018816340000002E-11</c:v>
                </c:pt>
                <c:pt idx="664">
                  <c:v>5.2038474219999999E-11</c:v>
                </c:pt>
                <c:pt idx="665">
                  <c:v>5.2029047740000002E-11</c:v>
                </c:pt>
                <c:pt idx="666">
                  <c:v>5.1964103159999999E-11</c:v>
                </c:pt>
                <c:pt idx="667">
                  <c:v>5.2151907789999999E-11</c:v>
                </c:pt>
                <c:pt idx="668">
                  <c:v>5.2210080010000001E-11</c:v>
                </c:pt>
                <c:pt idx="669">
                  <c:v>5.212697288E-11</c:v>
                </c:pt>
                <c:pt idx="670">
                  <c:v>5.2334227229999998E-11</c:v>
                </c:pt>
                <c:pt idx="671">
                  <c:v>5.2158992399999997E-11</c:v>
                </c:pt>
                <c:pt idx="672">
                  <c:v>5.2048570310000002E-11</c:v>
                </c:pt>
                <c:pt idx="673">
                  <c:v>5.2142540289999997E-11</c:v>
                </c:pt>
                <c:pt idx="674">
                  <c:v>5.204562822E-11</c:v>
                </c:pt>
                <c:pt idx="675">
                  <c:v>5.2127111649999997E-11</c:v>
                </c:pt>
                <c:pt idx="676">
                  <c:v>5.2113018760000001E-11</c:v>
                </c:pt>
                <c:pt idx="677">
                  <c:v>5.220897326E-11</c:v>
                </c:pt>
                <c:pt idx="678">
                  <c:v>5.2048303170000001E-11</c:v>
                </c:pt>
                <c:pt idx="679">
                  <c:v>5.2014132579999998E-11</c:v>
                </c:pt>
                <c:pt idx="680">
                  <c:v>5.2103057980000001E-11</c:v>
                </c:pt>
                <c:pt idx="681">
                  <c:v>5.1908831400000002E-11</c:v>
                </c:pt>
                <c:pt idx="682">
                  <c:v>5.2013424820000002E-11</c:v>
                </c:pt>
                <c:pt idx="683">
                  <c:v>5.1997479239999999E-11</c:v>
                </c:pt>
                <c:pt idx="684">
                  <c:v>5.1795855799999997E-11</c:v>
                </c:pt>
                <c:pt idx="685">
                  <c:v>5.2019055729999998E-11</c:v>
                </c:pt>
                <c:pt idx="686">
                  <c:v>5.2211901470000003E-11</c:v>
                </c:pt>
                <c:pt idx="687">
                  <c:v>5.219167459E-11</c:v>
                </c:pt>
                <c:pt idx="688">
                  <c:v>5.1950575790000002E-11</c:v>
                </c:pt>
                <c:pt idx="689">
                  <c:v>5.2184003649999997E-11</c:v>
                </c:pt>
                <c:pt idx="690">
                  <c:v>5.2180194189999997E-11</c:v>
                </c:pt>
                <c:pt idx="691">
                  <c:v>5.1988677249999997E-11</c:v>
                </c:pt>
                <c:pt idx="692">
                  <c:v>5.186740273E-11</c:v>
                </c:pt>
                <c:pt idx="693">
                  <c:v>5.2020165949999999E-11</c:v>
                </c:pt>
                <c:pt idx="694">
                  <c:v>5.1966493610000001E-11</c:v>
                </c:pt>
                <c:pt idx="695">
                  <c:v>5.2191171520000003E-11</c:v>
                </c:pt>
                <c:pt idx="696">
                  <c:v>5.2061629309999999E-11</c:v>
                </c:pt>
                <c:pt idx="697">
                  <c:v>5.2017404269999997E-11</c:v>
                </c:pt>
                <c:pt idx="698">
                  <c:v>5.192420452E-11</c:v>
                </c:pt>
                <c:pt idx="699">
                  <c:v>5.2062847089999998E-11</c:v>
                </c:pt>
                <c:pt idx="700">
                  <c:v>5.1967208310000003E-11</c:v>
                </c:pt>
                <c:pt idx="701">
                  <c:v>5.2138834920000002E-11</c:v>
                </c:pt>
                <c:pt idx="702">
                  <c:v>5.1994721029999997E-11</c:v>
                </c:pt>
                <c:pt idx="703">
                  <c:v>5.2095040090000003E-11</c:v>
                </c:pt>
                <c:pt idx="704">
                  <c:v>5.175778556E-11</c:v>
                </c:pt>
                <c:pt idx="705">
                  <c:v>5.187437285E-11</c:v>
                </c:pt>
                <c:pt idx="706">
                  <c:v>5.1960859229999998E-11</c:v>
                </c:pt>
                <c:pt idx="707">
                  <c:v>5.1801642840000002E-11</c:v>
                </c:pt>
                <c:pt idx="708">
                  <c:v>5.1932132209999998E-11</c:v>
                </c:pt>
                <c:pt idx="709">
                  <c:v>5.178074983E-11</c:v>
                </c:pt>
                <c:pt idx="710">
                  <c:v>5.1742530400000001E-11</c:v>
                </c:pt>
                <c:pt idx="711">
                  <c:v>5.181664126E-11</c:v>
                </c:pt>
                <c:pt idx="712">
                  <c:v>5.1619927079999999E-11</c:v>
                </c:pt>
                <c:pt idx="713">
                  <c:v>5.177256887E-11</c:v>
                </c:pt>
                <c:pt idx="714">
                  <c:v>5.1838647960000002E-11</c:v>
                </c:pt>
                <c:pt idx="715">
                  <c:v>5.1951078859999999E-11</c:v>
                </c:pt>
                <c:pt idx="716">
                  <c:v>5.1903627230000002E-11</c:v>
                </c:pt>
                <c:pt idx="717">
                  <c:v>5.1808477649999998E-11</c:v>
                </c:pt>
                <c:pt idx="718">
                  <c:v>5.213404361E-11</c:v>
                </c:pt>
                <c:pt idx="719">
                  <c:v>5.1848293019999997E-11</c:v>
                </c:pt>
                <c:pt idx="720">
                  <c:v>5.2107568259999998E-11</c:v>
                </c:pt>
                <c:pt idx="721">
                  <c:v>5.1751134629999997E-11</c:v>
                </c:pt>
                <c:pt idx="722">
                  <c:v>5.2067881259999997E-11</c:v>
                </c:pt>
                <c:pt idx="723">
                  <c:v>5.173900544E-11</c:v>
                </c:pt>
                <c:pt idx="724">
                  <c:v>5.2030896950000003E-11</c:v>
                </c:pt>
                <c:pt idx="725">
                  <c:v>5.2024343169999999E-11</c:v>
                </c:pt>
                <c:pt idx="726">
                  <c:v>5.1970573680000002E-11</c:v>
                </c:pt>
                <c:pt idx="727">
                  <c:v>5.2060165209999997E-11</c:v>
                </c:pt>
                <c:pt idx="728">
                  <c:v>5.1851471030000002E-11</c:v>
                </c:pt>
                <c:pt idx="729">
                  <c:v>5.20074088E-11</c:v>
                </c:pt>
                <c:pt idx="730">
                  <c:v>5.177192008E-11</c:v>
                </c:pt>
                <c:pt idx="731">
                  <c:v>5.1850791019999998E-11</c:v>
                </c:pt>
                <c:pt idx="732">
                  <c:v>5.2065303460000002E-11</c:v>
                </c:pt>
                <c:pt idx="733">
                  <c:v>5.1829301269999999E-11</c:v>
                </c:pt>
                <c:pt idx="734">
                  <c:v>5.1758680670000003E-11</c:v>
                </c:pt>
                <c:pt idx="735">
                  <c:v>5.1762458899999999E-11</c:v>
                </c:pt>
                <c:pt idx="736">
                  <c:v>5.186069976E-11</c:v>
                </c:pt>
                <c:pt idx="737">
                  <c:v>5.2032718409999999E-11</c:v>
                </c:pt>
                <c:pt idx="738">
                  <c:v>5.1944878949999998E-11</c:v>
                </c:pt>
                <c:pt idx="739">
                  <c:v>5.1891522329999997E-11</c:v>
                </c:pt>
                <c:pt idx="740">
                  <c:v>5.1860286900000003E-11</c:v>
                </c:pt>
                <c:pt idx="741">
                  <c:v>5.1984739429999999E-11</c:v>
                </c:pt>
                <c:pt idx="742">
                  <c:v>5.1741035070000001E-11</c:v>
                </c:pt>
                <c:pt idx="743">
                  <c:v>5.1931119129999997E-11</c:v>
                </c:pt>
                <c:pt idx="744">
                  <c:v>5.2064717119999998E-11</c:v>
                </c:pt>
                <c:pt idx="745">
                  <c:v>5.2087008319999999E-11</c:v>
                </c:pt>
                <c:pt idx="746">
                  <c:v>5.1982911029999997E-11</c:v>
                </c:pt>
                <c:pt idx="747">
                  <c:v>5.1912640850000003E-11</c:v>
                </c:pt>
                <c:pt idx="748">
                  <c:v>5.194567693E-11</c:v>
                </c:pt>
                <c:pt idx="749">
                  <c:v>5.1926230680000001E-11</c:v>
                </c:pt>
                <c:pt idx="750">
                  <c:v>5.177256887E-11</c:v>
                </c:pt>
                <c:pt idx="751">
                  <c:v>5.1987216610000002E-11</c:v>
                </c:pt>
                <c:pt idx="752">
                  <c:v>5.1995217160000001E-11</c:v>
                </c:pt>
                <c:pt idx="753">
                  <c:v>5.1971885130000001E-11</c:v>
                </c:pt>
                <c:pt idx="754">
                  <c:v>5.204599945E-11</c:v>
                </c:pt>
                <c:pt idx="755">
                  <c:v>5.2046495589999997E-11</c:v>
                </c:pt>
                <c:pt idx="756">
                  <c:v>5.1872176689999998E-11</c:v>
                </c:pt>
                <c:pt idx="757">
                  <c:v>5.2150159189999997E-11</c:v>
                </c:pt>
                <c:pt idx="758">
                  <c:v>5.209183432E-11</c:v>
                </c:pt>
                <c:pt idx="759">
                  <c:v>5.1842818230000003E-11</c:v>
                </c:pt>
                <c:pt idx="760">
                  <c:v>5.1792445330000001E-11</c:v>
                </c:pt>
                <c:pt idx="761">
                  <c:v>5.1714497269999998E-11</c:v>
                </c:pt>
                <c:pt idx="762">
                  <c:v>5.1943758319999998E-11</c:v>
                </c:pt>
                <c:pt idx="763">
                  <c:v>5.1710816180000002E-11</c:v>
                </c:pt>
                <c:pt idx="764">
                  <c:v>5.1827538789999998E-11</c:v>
                </c:pt>
                <c:pt idx="765">
                  <c:v>5.2029793670000002E-11</c:v>
                </c:pt>
                <c:pt idx="766">
                  <c:v>5.1592050079999998E-11</c:v>
                </c:pt>
                <c:pt idx="767">
                  <c:v>5.2007197160000002E-11</c:v>
                </c:pt>
                <c:pt idx="768">
                  <c:v>5.1840323700000002E-11</c:v>
                </c:pt>
                <c:pt idx="769">
                  <c:v>5.1956633440000001E-11</c:v>
                </c:pt>
                <c:pt idx="770">
                  <c:v>5.2097704619999999E-11</c:v>
                </c:pt>
                <c:pt idx="771">
                  <c:v>5.1934394290000002E-11</c:v>
                </c:pt>
                <c:pt idx="772">
                  <c:v>5.2146467700000002E-11</c:v>
                </c:pt>
                <c:pt idx="773">
                  <c:v>5.1869980530000002E-11</c:v>
                </c:pt>
                <c:pt idx="774">
                  <c:v>5.1841541480000001E-11</c:v>
                </c:pt>
                <c:pt idx="775">
                  <c:v>5.1968408739999997E-11</c:v>
                </c:pt>
                <c:pt idx="776">
                  <c:v>5.1946301430000002E-11</c:v>
                </c:pt>
                <c:pt idx="777">
                  <c:v>5.1934175709999998E-11</c:v>
                </c:pt>
                <c:pt idx="778">
                  <c:v>5.1822431759999998E-11</c:v>
                </c:pt>
                <c:pt idx="779">
                  <c:v>5.1948684939999998E-11</c:v>
                </c:pt>
                <c:pt idx="780">
                  <c:v>5.194875086E-11</c:v>
                </c:pt>
                <c:pt idx="781">
                  <c:v>5.2054097139999999E-11</c:v>
                </c:pt>
                <c:pt idx="782">
                  <c:v>5.1975344169999999E-11</c:v>
                </c:pt>
                <c:pt idx="783">
                  <c:v>5.1735449260000002E-11</c:v>
                </c:pt>
                <c:pt idx="784">
                  <c:v>5.165942674E-11</c:v>
                </c:pt>
                <c:pt idx="785">
                  <c:v>5.171557627E-11</c:v>
                </c:pt>
                <c:pt idx="786">
                  <c:v>5.1811454429999998E-11</c:v>
                </c:pt>
                <c:pt idx="787">
                  <c:v>5.1619736259999999E-11</c:v>
                </c:pt>
                <c:pt idx="788">
                  <c:v>5.1861112629999997E-11</c:v>
                </c:pt>
                <c:pt idx="789">
                  <c:v>5.1697042480000002E-11</c:v>
                </c:pt>
                <c:pt idx="790">
                  <c:v>5.1849809170000001E-11</c:v>
                </c:pt>
                <c:pt idx="791">
                  <c:v>5.182016968E-11</c:v>
                </c:pt>
                <c:pt idx="792">
                  <c:v>5.1794291080000002E-11</c:v>
                </c:pt>
                <c:pt idx="793">
                  <c:v>5.1787220350000003E-11</c:v>
                </c:pt>
                <c:pt idx="794">
                  <c:v>5.1703662180000001E-11</c:v>
                </c:pt>
                <c:pt idx="795">
                  <c:v>5.197348107E-11</c:v>
                </c:pt>
                <c:pt idx="796">
                  <c:v>5.1872926089999997E-11</c:v>
                </c:pt>
                <c:pt idx="797">
                  <c:v>5.1911894920000003E-11</c:v>
                </c:pt>
                <c:pt idx="798">
                  <c:v>5.1841309019999998E-11</c:v>
                </c:pt>
                <c:pt idx="799">
                  <c:v>5.1959422880000001E-11</c:v>
                </c:pt>
                <c:pt idx="800">
                  <c:v>5.1531213320000001E-11</c:v>
                </c:pt>
                <c:pt idx="801">
                  <c:v>5.1851765940000001E-11</c:v>
                </c:pt>
                <c:pt idx="802">
                  <c:v>5.1830612719999998E-11</c:v>
                </c:pt>
                <c:pt idx="803">
                  <c:v>5.2081686190000001E-11</c:v>
                </c:pt>
                <c:pt idx="804">
                  <c:v>5.1604453350000002E-11</c:v>
                </c:pt>
                <c:pt idx="805">
                  <c:v>5.1870729930000001E-11</c:v>
                </c:pt>
                <c:pt idx="806">
                  <c:v>5.1669602619999997E-11</c:v>
                </c:pt>
                <c:pt idx="807">
                  <c:v>5.1915201299999999E-11</c:v>
                </c:pt>
                <c:pt idx="808">
                  <c:v>5.1858409929999998E-11</c:v>
                </c:pt>
                <c:pt idx="809">
                  <c:v>5.1690610129999997E-11</c:v>
                </c:pt>
                <c:pt idx="810">
                  <c:v>5.173519946E-11</c:v>
                </c:pt>
                <c:pt idx="811">
                  <c:v>5.1783143750000002E-11</c:v>
                </c:pt>
                <c:pt idx="812">
                  <c:v>5.1881308280000002E-11</c:v>
                </c:pt>
                <c:pt idx="813">
                  <c:v>5.1510972569999999E-11</c:v>
                </c:pt>
                <c:pt idx="814">
                  <c:v>5.1497462540000001E-11</c:v>
                </c:pt>
                <c:pt idx="815">
                  <c:v>5.1669168940000001E-11</c:v>
                </c:pt>
                <c:pt idx="816">
                  <c:v>5.1899082250000002E-11</c:v>
                </c:pt>
                <c:pt idx="817">
                  <c:v>5.171409481E-11</c:v>
                </c:pt>
                <c:pt idx="818">
                  <c:v>5.163525857E-11</c:v>
                </c:pt>
                <c:pt idx="819">
                  <c:v>5.1687279460000002E-11</c:v>
                </c:pt>
                <c:pt idx="820">
                  <c:v>5.1620718120000002E-11</c:v>
                </c:pt>
                <c:pt idx="821">
                  <c:v>5.1697993110000001E-11</c:v>
                </c:pt>
                <c:pt idx="822">
                  <c:v>5.153959204E-11</c:v>
                </c:pt>
                <c:pt idx="823">
                  <c:v>5.1687428639999999E-11</c:v>
                </c:pt>
                <c:pt idx="824">
                  <c:v>5.1528583480000002E-11</c:v>
                </c:pt>
                <c:pt idx="825">
                  <c:v>5.1409678600000002E-11</c:v>
                </c:pt>
                <c:pt idx="826">
                  <c:v>5.1779337760000001E-11</c:v>
                </c:pt>
                <c:pt idx="827">
                  <c:v>5.167429332E-11</c:v>
                </c:pt>
                <c:pt idx="828">
                  <c:v>5.1532871720000001E-11</c:v>
                </c:pt>
                <c:pt idx="829">
                  <c:v>5.1912658200000001E-11</c:v>
                </c:pt>
                <c:pt idx="830">
                  <c:v>5.1745090849999997E-11</c:v>
                </c:pt>
                <c:pt idx="831">
                  <c:v>5.1639598850000002E-11</c:v>
                </c:pt>
                <c:pt idx="832">
                  <c:v>5.1788021789999999E-11</c:v>
                </c:pt>
                <c:pt idx="833">
                  <c:v>5.1598187529999998E-11</c:v>
                </c:pt>
                <c:pt idx="834">
                  <c:v>5.1415240120000003E-11</c:v>
                </c:pt>
                <c:pt idx="835">
                  <c:v>5.179879442E-11</c:v>
                </c:pt>
                <c:pt idx="836">
                  <c:v>5.1534804200000003E-11</c:v>
                </c:pt>
                <c:pt idx="837">
                  <c:v>5.1690457470000001E-11</c:v>
                </c:pt>
                <c:pt idx="838">
                  <c:v>5.1798683400000001E-11</c:v>
                </c:pt>
                <c:pt idx="839">
                  <c:v>5.1487449719999999E-11</c:v>
                </c:pt>
                <c:pt idx="840">
                  <c:v>5.1588074090000003E-11</c:v>
                </c:pt>
                <c:pt idx="841">
                  <c:v>5.12176343E-11</c:v>
                </c:pt>
                <c:pt idx="842">
                  <c:v>5.1409133890000001E-11</c:v>
                </c:pt>
                <c:pt idx="843">
                  <c:v>5.1334606699999999E-11</c:v>
                </c:pt>
                <c:pt idx="844">
                  <c:v>5.1657528950000003E-11</c:v>
                </c:pt>
                <c:pt idx="845">
                  <c:v>5.1398520860000002E-11</c:v>
                </c:pt>
                <c:pt idx="846">
                  <c:v>5.146902349E-11</c:v>
                </c:pt>
                <c:pt idx="847">
                  <c:v>5.1369148520000002E-11</c:v>
                </c:pt>
                <c:pt idx="848">
                  <c:v>5.1310986709999999E-11</c:v>
                </c:pt>
                <c:pt idx="849">
                  <c:v>5.1560932610000002E-11</c:v>
                </c:pt>
                <c:pt idx="850">
                  <c:v>5.1646072839999997E-11</c:v>
                </c:pt>
                <c:pt idx="851">
                  <c:v>5.1631567079999998E-11</c:v>
                </c:pt>
                <c:pt idx="852">
                  <c:v>5.1875236749999998E-11</c:v>
                </c:pt>
                <c:pt idx="853">
                  <c:v>5.1572669750000001E-11</c:v>
                </c:pt>
                <c:pt idx="854">
                  <c:v>5.1403908910000002E-11</c:v>
                </c:pt>
                <c:pt idx="855">
                  <c:v>5.180612883E-11</c:v>
                </c:pt>
                <c:pt idx="856">
                  <c:v>5.164947983E-11</c:v>
                </c:pt>
                <c:pt idx="857">
                  <c:v>5.1499807889999999E-11</c:v>
                </c:pt>
                <c:pt idx="858">
                  <c:v>5.1670404069999999E-11</c:v>
                </c:pt>
                <c:pt idx="859">
                  <c:v>5.141780057E-11</c:v>
                </c:pt>
                <c:pt idx="860">
                  <c:v>5.163544245E-11</c:v>
                </c:pt>
                <c:pt idx="861">
                  <c:v>5.1510289090000001E-11</c:v>
                </c:pt>
                <c:pt idx="862">
                  <c:v>5.1786394620000002E-11</c:v>
                </c:pt>
                <c:pt idx="863">
                  <c:v>5.1403579309999999E-11</c:v>
                </c:pt>
                <c:pt idx="864">
                  <c:v>5.1565602480000001E-11</c:v>
                </c:pt>
                <c:pt idx="865">
                  <c:v>5.155567293E-11</c:v>
                </c:pt>
                <c:pt idx="866">
                  <c:v>5.1364031080000002E-11</c:v>
                </c:pt>
                <c:pt idx="867">
                  <c:v>5.1367451960000003E-11</c:v>
                </c:pt>
                <c:pt idx="868">
                  <c:v>5.1213210759999997E-11</c:v>
                </c:pt>
                <c:pt idx="869">
                  <c:v>5.1521932549999999E-11</c:v>
                </c:pt>
                <c:pt idx="870">
                  <c:v>5.1533437240000001E-11</c:v>
                </c:pt>
                <c:pt idx="871">
                  <c:v>5.145711635E-11</c:v>
                </c:pt>
                <c:pt idx="872">
                  <c:v>5.1338416159999999E-11</c:v>
                </c:pt>
                <c:pt idx="873">
                  <c:v>5.1228330609999999E-11</c:v>
                </c:pt>
                <c:pt idx="874">
                  <c:v>5.153949142E-11</c:v>
                </c:pt>
                <c:pt idx="875">
                  <c:v>5.1472999470000002E-11</c:v>
                </c:pt>
                <c:pt idx="876">
                  <c:v>5.1473162540000003E-11</c:v>
                </c:pt>
                <c:pt idx="877">
                  <c:v>5.1402194999999999E-11</c:v>
                </c:pt>
                <c:pt idx="878">
                  <c:v>5.145441712E-11</c:v>
                </c:pt>
                <c:pt idx="879">
                  <c:v>5.1664679480000003E-11</c:v>
                </c:pt>
                <c:pt idx="880">
                  <c:v>5.1642006640000002E-11</c:v>
                </c:pt>
                <c:pt idx="881">
                  <c:v>5.1560013200000002E-11</c:v>
                </c:pt>
                <c:pt idx="882">
                  <c:v>5.1577062069999999E-11</c:v>
                </c:pt>
                <c:pt idx="883">
                  <c:v>5.1641677049999999E-11</c:v>
                </c:pt>
                <c:pt idx="884">
                  <c:v>5.145674858E-11</c:v>
                </c:pt>
                <c:pt idx="885">
                  <c:v>5.1474914609999998E-11</c:v>
                </c:pt>
                <c:pt idx="886">
                  <c:v>5.158634284E-11</c:v>
                </c:pt>
                <c:pt idx="887">
                  <c:v>5.1434381059999997E-11</c:v>
                </c:pt>
                <c:pt idx="888">
                  <c:v>5.1333274440000001E-11</c:v>
                </c:pt>
                <c:pt idx="889">
                  <c:v>5.1353862129999998E-11</c:v>
                </c:pt>
                <c:pt idx="890">
                  <c:v>5.1442478749999997E-11</c:v>
                </c:pt>
                <c:pt idx="891">
                  <c:v>5.1514830600000002E-11</c:v>
                </c:pt>
                <c:pt idx="892">
                  <c:v>5.1442475279999997E-11</c:v>
                </c:pt>
                <c:pt idx="893">
                  <c:v>5.1463135840000002E-11</c:v>
                </c:pt>
                <c:pt idx="894">
                  <c:v>5.1437441109999998E-11</c:v>
                </c:pt>
                <c:pt idx="895">
                  <c:v>5.1614101879999997E-11</c:v>
                </c:pt>
                <c:pt idx="896">
                  <c:v>5.1548113000000002E-11</c:v>
                </c:pt>
                <c:pt idx="897">
                  <c:v>5.1293538859999997E-11</c:v>
                </c:pt>
                <c:pt idx="898">
                  <c:v>5.1279855359999998E-11</c:v>
                </c:pt>
                <c:pt idx="899">
                  <c:v>5.1332139930000002E-11</c:v>
                </c:pt>
                <c:pt idx="900">
                  <c:v>5.1459531080000001E-11</c:v>
                </c:pt>
                <c:pt idx="901">
                  <c:v>5.1295502570000003E-11</c:v>
                </c:pt>
                <c:pt idx="902">
                  <c:v>5.1344331560000001E-11</c:v>
                </c:pt>
                <c:pt idx="903">
                  <c:v>5.1474009080000002E-11</c:v>
                </c:pt>
                <c:pt idx="904">
                  <c:v>5.1262660779999998E-11</c:v>
                </c:pt>
                <c:pt idx="905">
                  <c:v>5.129070432E-11</c:v>
                </c:pt>
                <c:pt idx="906">
                  <c:v>5.1322401190000001E-11</c:v>
                </c:pt>
                <c:pt idx="907">
                  <c:v>5.1342888269999998E-11</c:v>
                </c:pt>
                <c:pt idx="908">
                  <c:v>5.1404640960000003E-11</c:v>
                </c:pt>
                <c:pt idx="909">
                  <c:v>5.1362348400000003E-11</c:v>
                </c:pt>
                <c:pt idx="910">
                  <c:v>5.1519937620000002E-11</c:v>
                </c:pt>
                <c:pt idx="911">
                  <c:v>5.153661525E-11</c:v>
                </c:pt>
                <c:pt idx="912">
                  <c:v>5.1453521999999998E-11</c:v>
                </c:pt>
                <c:pt idx="913">
                  <c:v>5.1474963180000001E-11</c:v>
                </c:pt>
                <c:pt idx="914">
                  <c:v>5.1288237549999997E-11</c:v>
                </c:pt>
                <c:pt idx="915">
                  <c:v>5.1270539899999999E-11</c:v>
                </c:pt>
                <c:pt idx="916">
                  <c:v>5.1357779139999997E-11</c:v>
                </c:pt>
                <c:pt idx="917">
                  <c:v>5.1455652239999999E-11</c:v>
                </c:pt>
                <c:pt idx="918">
                  <c:v>5.128950389E-11</c:v>
                </c:pt>
                <c:pt idx="919">
                  <c:v>5.1353664379999999E-11</c:v>
                </c:pt>
                <c:pt idx="920">
                  <c:v>5.1144290189999999E-11</c:v>
                </c:pt>
                <c:pt idx="921">
                  <c:v>5.1077312520000002E-11</c:v>
                </c:pt>
                <c:pt idx="922">
                  <c:v>5.1358192000000001E-11</c:v>
                </c:pt>
                <c:pt idx="923">
                  <c:v>5.1084813459999998E-11</c:v>
                </c:pt>
                <c:pt idx="924">
                  <c:v>5.1183619839999999E-11</c:v>
                </c:pt>
                <c:pt idx="925">
                  <c:v>5.1338745750000002E-11</c:v>
                </c:pt>
                <c:pt idx="926">
                  <c:v>5.1090482539999998E-11</c:v>
                </c:pt>
                <c:pt idx="927">
                  <c:v>5.1281003750000002E-11</c:v>
                </c:pt>
                <c:pt idx="928">
                  <c:v>5.1108429989999997E-11</c:v>
                </c:pt>
                <c:pt idx="929">
                  <c:v>5.136144982E-11</c:v>
                </c:pt>
                <c:pt idx="930">
                  <c:v>5.1208318840000001E-11</c:v>
                </c:pt>
                <c:pt idx="931">
                  <c:v>5.1075265540000002E-11</c:v>
                </c:pt>
                <c:pt idx="932">
                  <c:v>5.1379896859999998E-11</c:v>
                </c:pt>
                <c:pt idx="933">
                  <c:v>5.1438520110000001E-11</c:v>
                </c:pt>
                <c:pt idx="934">
                  <c:v>5.1233000479999998E-11</c:v>
                </c:pt>
                <c:pt idx="935">
                  <c:v>5.1461505199999999E-11</c:v>
                </c:pt>
                <c:pt idx="936">
                  <c:v>5.1437187840000003E-11</c:v>
                </c:pt>
                <c:pt idx="937">
                  <c:v>5.1265214300000001E-11</c:v>
                </c:pt>
                <c:pt idx="938">
                  <c:v>5.1467278359999998E-11</c:v>
                </c:pt>
                <c:pt idx="939">
                  <c:v>5.1451662379999998E-11</c:v>
                </c:pt>
                <c:pt idx="940">
                  <c:v>5.1330297650000001E-11</c:v>
                </c:pt>
                <c:pt idx="941">
                  <c:v>5.1533138870000002E-11</c:v>
                </c:pt>
                <c:pt idx="942">
                  <c:v>5.1532975800000001E-11</c:v>
                </c:pt>
                <c:pt idx="943">
                  <c:v>5.1493094510000001E-11</c:v>
                </c:pt>
                <c:pt idx="944">
                  <c:v>5.1164312369999997E-11</c:v>
                </c:pt>
                <c:pt idx="945">
                  <c:v>5.1150476220000002E-11</c:v>
                </c:pt>
                <c:pt idx="946">
                  <c:v>5.1200266249999999E-11</c:v>
                </c:pt>
                <c:pt idx="947">
                  <c:v>5.1163965430000001E-11</c:v>
                </c:pt>
                <c:pt idx="948">
                  <c:v>5.1344151150000001E-11</c:v>
                </c:pt>
                <c:pt idx="949">
                  <c:v>5.1092297060000001E-11</c:v>
                </c:pt>
                <c:pt idx="950">
                  <c:v>5.1225634849999999E-11</c:v>
                </c:pt>
                <c:pt idx="951">
                  <c:v>5.136480477E-11</c:v>
                </c:pt>
                <c:pt idx="952">
                  <c:v>5.1098333900000001E-11</c:v>
                </c:pt>
                <c:pt idx="953">
                  <c:v>5.1117433199999998E-11</c:v>
                </c:pt>
                <c:pt idx="954">
                  <c:v>5.1271303179999998E-11</c:v>
                </c:pt>
                <c:pt idx="955">
                  <c:v>5.107194181E-11</c:v>
                </c:pt>
                <c:pt idx="956">
                  <c:v>5.1301810019999997E-11</c:v>
                </c:pt>
                <c:pt idx="957">
                  <c:v>5.11349886E-11</c:v>
                </c:pt>
                <c:pt idx="958">
                  <c:v>5.110057863E-11</c:v>
                </c:pt>
                <c:pt idx="959">
                  <c:v>5.1042337019999997E-11</c:v>
                </c:pt>
                <c:pt idx="960">
                  <c:v>5.115729368E-11</c:v>
                </c:pt>
                <c:pt idx="961">
                  <c:v>5.1227085070000002E-11</c:v>
                </c:pt>
                <c:pt idx="962">
                  <c:v>5.1140695839999997E-11</c:v>
                </c:pt>
                <c:pt idx="963">
                  <c:v>5.1254576969999997E-11</c:v>
                </c:pt>
                <c:pt idx="964">
                  <c:v>5.097143888E-11</c:v>
                </c:pt>
                <c:pt idx="965">
                  <c:v>5.1187862980000001E-11</c:v>
                </c:pt>
                <c:pt idx="966">
                  <c:v>5.1258882560000002E-11</c:v>
                </c:pt>
                <c:pt idx="967">
                  <c:v>5.119057608E-11</c:v>
                </c:pt>
                <c:pt idx="968">
                  <c:v>5.1113533539999998E-11</c:v>
                </c:pt>
                <c:pt idx="969">
                  <c:v>5.1386714330000002E-11</c:v>
                </c:pt>
                <c:pt idx="970">
                  <c:v>5.0997445850000002E-11</c:v>
                </c:pt>
                <c:pt idx="971">
                  <c:v>5.0873975170000003E-11</c:v>
                </c:pt>
                <c:pt idx="972">
                  <c:v>5.111545215E-11</c:v>
                </c:pt>
                <c:pt idx="973">
                  <c:v>5.103327483E-11</c:v>
                </c:pt>
                <c:pt idx="974">
                  <c:v>5.0730294959999999E-11</c:v>
                </c:pt>
                <c:pt idx="975">
                  <c:v>5.0882787569999997E-11</c:v>
                </c:pt>
                <c:pt idx="976">
                  <c:v>5.0716670450000003E-11</c:v>
                </c:pt>
                <c:pt idx="977">
                  <c:v>5.1000155490000001E-11</c:v>
                </c:pt>
                <c:pt idx="978">
                  <c:v>5.1171948620000002E-11</c:v>
                </c:pt>
                <c:pt idx="979">
                  <c:v>5.0971685210000003E-11</c:v>
                </c:pt>
                <c:pt idx="980">
                  <c:v>5.1104887679999998E-11</c:v>
                </c:pt>
                <c:pt idx="981">
                  <c:v>5.1075366160000001E-11</c:v>
                </c:pt>
                <c:pt idx="982">
                  <c:v>5.0737376109999998E-11</c:v>
                </c:pt>
                <c:pt idx="983">
                  <c:v>5.1052398420000002E-11</c:v>
                </c:pt>
                <c:pt idx="984">
                  <c:v>5.0935266420000001E-11</c:v>
                </c:pt>
                <c:pt idx="985">
                  <c:v>5.1278228190000001E-11</c:v>
                </c:pt>
                <c:pt idx="986">
                  <c:v>5.1118043830000001E-11</c:v>
                </c:pt>
                <c:pt idx="987">
                  <c:v>5.0799649209999999E-11</c:v>
                </c:pt>
                <c:pt idx="988">
                  <c:v>5.1116676859999999E-11</c:v>
                </c:pt>
                <c:pt idx="989">
                  <c:v>5.1055576430000001E-11</c:v>
                </c:pt>
                <c:pt idx="990">
                  <c:v>5.1216433869999999E-11</c:v>
                </c:pt>
                <c:pt idx="991">
                  <c:v>5.1181326540000003E-11</c:v>
                </c:pt>
                <c:pt idx="992">
                  <c:v>5.1020080519999999E-11</c:v>
                </c:pt>
                <c:pt idx="993">
                  <c:v>5.0969235779999998E-11</c:v>
                </c:pt>
                <c:pt idx="994">
                  <c:v>5.0957467410000002E-11</c:v>
                </c:pt>
                <c:pt idx="995">
                  <c:v>5.1252509179999999E-11</c:v>
                </c:pt>
                <c:pt idx="996">
                  <c:v>5.0874537220000002E-11</c:v>
                </c:pt>
                <c:pt idx="997">
                  <c:v>5.0871716559999998E-11</c:v>
                </c:pt>
                <c:pt idx="998">
                  <c:v>5.0901182569999999E-11</c:v>
                </c:pt>
                <c:pt idx="999">
                  <c:v>5.0990892059999999E-11</c:v>
                </c:pt>
                <c:pt idx="1000">
                  <c:v>5.0732036630000001E-11</c:v>
                </c:pt>
                <c:pt idx="1001">
                  <c:v>5.0962768730000002E-11</c:v>
                </c:pt>
                <c:pt idx="1002">
                  <c:v>5.0799645739999999E-11</c:v>
                </c:pt>
                <c:pt idx="1003">
                  <c:v>5.0850077620000003E-11</c:v>
                </c:pt>
                <c:pt idx="1004">
                  <c:v>5.0855861190000002E-11</c:v>
                </c:pt>
                <c:pt idx="1005">
                  <c:v>5.1002951860000001E-11</c:v>
                </c:pt>
                <c:pt idx="1006">
                  <c:v>5.0808423440000003E-11</c:v>
                </c:pt>
                <c:pt idx="1007">
                  <c:v>5.0757016650000003E-11</c:v>
                </c:pt>
                <c:pt idx="1008">
                  <c:v>5.0763351860000002E-11</c:v>
                </c:pt>
                <c:pt idx="1009">
                  <c:v>5.0667636749999999E-11</c:v>
                </c:pt>
                <c:pt idx="1010">
                  <c:v>5.0863795809999999E-11</c:v>
                </c:pt>
                <c:pt idx="1011">
                  <c:v>5.092002861E-11</c:v>
                </c:pt>
                <c:pt idx="1012">
                  <c:v>5.0788071660000003E-11</c:v>
                </c:pt>
                <c:pt idx="1013">
                  <c:v>5.0921586390000002E-11</c:v>
                </c:pt>
                <c:pt idx="1014">
                  <c:v>5.0532470569999998E-11</c:v>
                </c:pt>
                <c:pt idx="1015">
                  <c:v>5.0931352890000001E-11</c:v>
                </c:pt>
                <c:pt idx="1016">
                  <c:v>5.0697692569999997E-11</c:v>
                </c:pt>
                <c:pt idx="1017">
                  <c:v>5.0939617110000002E-11</c:v>
                </c:pt>
                <c:pt idx="1018">
                  <c:v>5.1105251969999999E-11</c:v>
                </c:pt>
                <c:pt idx="1019">
                  <c:v>5.1030991929999997E-11</c:v>
                </c:pt>
                <c:pt idx="1020">
                  <c:v>5.0636241730000003E-11</c:v>
                </c:pt>
                <c:pt idx="1021">
                  <c:v>5.1000856319999998E-11</c:v>
                </c:pt>
                <c:pt idx="1022">
                  <c:v>5.058171937E-11</c:v>
                </c:pt>
                <c:pt idx="1023">
                  <c:v>5.0838479260000001E-11</c:v>
                </c:pt>
                <c:pt idx="1024">
                  <c:v>5.0756652350000002E-11</c:v>
                </c:pt>
                <c:pt idx="1025">
                  <c:v>5.0937254409999999E-11</c:v>
                </c:pt>
                <c:pt idx="1026">
                  <c:v>5.068482092E-11</c:v>
                </c:pt>
                <c:pt idx="1027">
                  <c:v>5.0666939390000002E-11</c:v>
                </c:pt>
                <c:pt idx="1028">
                  <c:v>5.0633927610000002E-11</c:v>
                </c:pt>
                <c:pt idx="1029">
                  <c:v>5.0633743730000002E-11</c:v>
                </c:pt>
                <c:pt idx="1030">
                  <c:v>5.0538677409999999E-11</c:v>
                </c:pt>
                <c:pt idx="1031">
                  <c:v>5.0781181339999997E-11</c:v>
                </c:pt>
                <c:pt idx="1032">
                  <c:v>5.0620223289999999E-11</c:v>
                </c:pt>
                <c:pt idx="1033">
                  <c:v>5.0623911310000001E-11</c:v>
                </c:pt>
                <c:pt idx="1034">
                  <c:v>5.0946122320000003E-11</c:v>
                </c:pt>
                <c:pt idx="1035">
                  <c:v>5.066641204E-11</c:v>
                </c:pt>
                <c:pt idx="1036">
                  <c:v>5.0667723489999999E-11</c:v>
                </c:pt>
                <c:pt idx="1037">
                  <c:v>5.0762193059999998E-11</c:v>
                </c:pt>
                <c:pt idx="1038">
                  <c:v>5.0787121039999997E-11</c:v>
                </c:pt>
                <c:pt idx="1039">
                  <c:v>5.0821850200000001E-11</c:v>
                </c:pt>
                <c:pt idx="1040">
                  <c:v>5.0742115369999998E-11</c:v>
                </c:pt>
                <c:pt idx="1041">
                  <c:v>5.0945723329999998E-11</c:v>
                </c:pt>
                <c:pt idx="1042">
                  <c:v>5.07043435E-11</c:v>
                </c:pt>
                <c:pt idx="1043">
                  <c:v>5.0729642709999999E-11</c:v>
                </c:pt>
                <c:pt idx="1044">
                  <c:v>5.0906303479999998E-11</c:v>
                </c:pt>
                <c:pt idx="1045">
                  <c:v>5.0706543130000002E-11</c:v>
                </c:pt>
                <c:pt idx="1046">
                  <c:v>5.0753123930000002E-11</c:v>
                </c:pt>
                <c:pt idx="1047">
                  <c:v>5.0910695800000003E-11</c:v>
                </c:pt>
                <c:pt idx="1048">
                  <c:v>5.0680244720000001E-11</c:v>
                </c:pt>
                <c:pt idx="1049">
                  <c:v>5.0675640769999998E-11</c:v>
                </c:pt>
                <c:pt idx="1050">
                  <c:v>5.0777826389999997E-11</c:v>
                </c:pt>
                <c:pt idx="1051">
                  <c:v>5.0740633919999998E-11</c:v>
                </c:pt>
                <c:pt idx="1052">
                  <c:v>5.06221523E-11</c:v>
                </c:pt>
                <c:pt idx="1053">
                  <c:v>5.0703434509999998E-11</c:v>
                </c:pt>
                <c:pt idx="1054">
                  <c:v>5.0439704500000003E-11</c:v>
                </c:pt>
                <c:pt idx="1055">
                  <c:v>5.056136065E-11</c:v>
                </c:pt>
                <c:pt idx="1056">
                  <c:v>5.0560115120000002E-11</c:v>
                </c:pt>
                <c:pt idx="1057">
                  <c:v>5.060383709E-11</c:v>
                </c:pt>
                <c:pt idx="1058">
                  <c:v>5.054145644E-11</c:v>
                </c:pt>
                <c:pt idx="1059">
                  <c:v>5.0646216390000001E-11</c:v>
                </c:pt>
                <c:pt idx="1060">
                  <c:v>5.0536266139999999E-11</c:v>
                </c:pt>
                <c:pt idx="1061">
                  <c:v>5.077797557E-11</c:v>
                </c:pt>
                <c:pt idx="1062">
                  <c:v>5.0599135989999998E-11</c:v>
                </c:pt>
                <c:pt idx="1063">
                  <c:v>5.0517805220000003E-11</c:v>
                </c:pt>
                <c:pt idx="1064">
                  <c:v>5.0774318780000002E-11</c:v>
                </c:pt>
                <c:pt idx="1065">
                  <c:v>5.0178812489999998E-11</c:v>
                </c:pt>
                <c:pt idx="1066">
                  <c:v>5.0654400810000001E-11</c:v>
                </c:pt>
                <c:pt idx="1067">
                  <c:v>5.046065996E-11</c:v>
                </c:pt>
                <c:pt idx="1068">
                  <c:v>5.0589751139999997E-11</c:v>
                </c:pt>
                <c:pt idx="1069">
                  <c:v>5.054916902E-11</c:v>
                </c:pt>
                <c:pt idx="1070">
                  <c:v>5.0748120980000001E-11</c:v>
                </c:pt>
                <c:pt idx="1071">
                  <c:v>5.073307052E-11</c:v>
                </c:pt>
                <c:pt idx="1072">
                  <c:v>5.0708968270000002E-11</c:v>
                </c:pt>
                <c:pt idx="1073">
                  <c:v>5.0473066699999998E-11</c:v>
                </c:pt>
                <c:pt idx="1074">
                  <c:v>5.0547375310000002E-11</c:v>
                </c:pt>
                <c:pt idx="1075">
                  <c:v>5.0692804120000001E-11</c:v>
                </c:pt>
                <c:pt idx="1076">
                  <c:v>5.0690243669999998E-11</c:v>
                </c:pt>
                <c:pt idx="1077">
                  <c:v>5.0469937260000002E-11</c:v>
                </c:pt>
                <c:pt idx="1078">
                  <c:v>5.0671564169999997E-11</c:v>
                </c:pt>
                <c:pt idx="1079">
                  <c:v>5.0409780520000002E-11</c:v>
                </c:pt>
                <c:pt idx="1080">
                  <c:v>5.038173698E-11</c:v>
                </c:pt>
                <c:pt idx="1081">
                  <c:v>5.0541539700000001E-11</c:v>
                </c:pt>
                <c:pt idx="1082">
                  <c:v>5.040339673E-11</c:v>
                </c:pt>
                <c:pt idx="1083">
                  <c:v>5.0325993369999997E-11</c:v>
                </c:pt>
                <c:pt idx="1084">
                  <c:v>5.0209097299999999E-11</c:v>
                </c:pt>
                <c:pt idx="1085">
                  <c:v>5.049376889E-11</c:v>
                </c:pt>
                <c:pt idx="1086">
                  <c:v>5.0459907090000001E-11</c:v>
                </c:pt>
                <c:pt idx="1087">
                  <c:v>5.029517428E-11</c:v>
                </c:pt>
                <c:pt idx="1088">
                  <c:v>5.0407015370000001E-11</c:v>
                </c:pt>
                <c:pt idx="1089">
                  <c:v>5.0602973200000002E-11</c:v>
                </c:pt>
                <c:pt idx="1090">
                  <c:v>5.0384366819999998E-11</c:v>
                </c:pt>
                <c:pt idx="1091">
                  <c:v>5.0488533490000002E-11</c:v>
                </c:pt>
                <c:pt idx="1092">
                  <c:v>5.062383499E-11</c:v>
                </c:pt>
                <c:pt idx="1093">
                  <c:v>5.0518502579999999E-11</c:v>
                </c:pt>
                <c:pt idx="1094">
                  <c:v>5.0348527430000001E-11</c:v>
                </c:pt>
                <c:pt idx="1095">
                  <c:v>5.0427127749999999E-11</c:v>
                </c:pt>
                <c:pt idx="1096">
                  <c:v>5.0522645100000002E-11</c:v>
                </c:pt>
                <c:pt idx="1097">
                  <c:v>5.0345713710000003E-11</c:v>
                </c:pt>
                <c:pt idx="1098">
                  <c:v>5.061593158E-11</c:v>
                </c:pt>
                <c:pt idx="1099">
                  <c:v>5.0299129439999997E-11</c:v>
                </c:pt>
                <c:pt idx="1100">
                  <c:v>5.069318576E-11</c:v>
                </c:pt>
                <c:pt idx="1101">
                  <c:v>5.0619203269999999E-11</c:v>
                </c:pt>
                <c:pt idx="1102">
                  <c:v>5.0543350749999998E-11</c:v>
                </c:pt>
                <c:pt idx="1103">
                  <c:v>5.0295587139999998E-11</c:v>
                </c:pt>
                <c:pt idx="1104">
                  <c:v>5.0503354969999999E-11</c:v>
                </c:pt>
                <c:pt idx="1105">
                  <c:v>5.0448350360000003E-11</c:v>
                </c:pt>
                <c:pt idx="1106">
                  <c:v>5.0415317749999999E-11</c:v>
                </c:pt>
                <c:pt idx="1107">
                  <c:v>5.0188998790000001E-11</c:v>
                </c:pt>
                <c:pt idx="1108">
                  <c:v>5.0347549049999998E-11</c:v>
                </c:pt>
                <c:pt idx="1109">
                  <c:v>5.036025416E-11</c:v>
                </c:pt>
                <c:pt idx="1110">
                  <c:v>5.020955179E-11</c:v>
                </c:pt>
                <c:pt idx="1111">
                  <c:v>5.0254325010000003E-11</c:v>
                </c:pt>
                <c:pt idx="1112">
                  <c:v>5.0362179700000002E-11</c:v>
                </c:pt>
                <c:pt idx="1113">
                  <c:v>5.027082223E-11</c:v>
                </c:pt>
                <c:pt idx="1114">
                  <c:v>5.011881188E-11</c:v>
                </c:pt>
                <c:pt idx="1115">
                  <c:v>5.0261492880000002E-11</c:v>
                </c:pt>
                <c:pt idx="1116">
                  <c:v>5.0438469369999999E-11</c:v>
                </c:pt>
                <c:pt idx="1117">
                  <c:v>5.0082753919999999E-11</c:v>
                </c:pt>
                <c:pt idx="1118">
                  <c:v>5.0231888089999999E-11</c:v>
                </c:pt>
                <c:pt idx="1119">
                  <c:v>5.0444405599999999E-11</c:v>
                </c:pt>
                <c:pt idx="1120">
                  <c:v>5.0250796580000003E-11</c:v>
                </c:pt>
                <c:pt idx="1121">
                  <c:v>5.0498643459999997E-11</c:v>
                </c:pt>
                <c:pt idx="1122">
                  <c:v>5.0205624380000002E-11</c:v>
                </c:pt>
                <c:pt idx="1123">
                  <c:v>5.035579592E-11</c:v>
                </c:pt>
                <c:pt idx="1124">
                  <c:v>5.0364063610000001E-11</c:v>
                </c:pt>
                <c:pt idx="1125">
                  <c:v>5.0317094240000002E-11</c:v>
                </c:pt>
                <c:pt idx="1126">
                  <c:v>5.0504014169999998E-11</c:v>
                </c:pt>
                <c:pt idx="1127">
                  <c:v>5.0326257049999998E-11</c:v>
                </c:pt>
                <c:pt idx="1128">
                  <c:v>5.0265083759999998E-11</c:v>
                </c:pt>
                <c:pt idx="1129">
                  <c:v>5.0310661890000003E-11</c:v>
                </c:pt>
                <c:pt idx="1130">
                  <c:v>5.0411778919999999E-11</c:v>
                </c:pt>
                <c:pt idx="1131">
                  <c:v>5.0344284299999999E-11</c:v>
                </c:pt>
                <c:pt idx="1132">
                  <c:v>5.0326853800000002E-11</c:v>
                </c:pt>
                <c:pt idx="1133">
                  <c:v>5.0392780230000001E-11</c:v>
                </c:pt>
                <c:pt idx="1134">
                  <c:v>5.0096055779999999E-11</c:v>
                </c:pt>
                <c:pt idx="1135">
                  <c:v>5.025093189E-11</c:v>
                </c:pt>
                <c:pt idx="1136">
                  <c:v>5.0213343900000002E-11</c:v>
                </c:pt>
                <c:pt idx="1137">
                  <c:v>5.00505852E-11</c:v>
                </c:pt>
                <c:pt idx="1138">
                  <c:v>5.0068945520000003E-11</c:v>
                </c:pt>
                <c:pt idx="1139">
                  <c:v>4.9942591730000003E-11</c:v>
                </c:pt>
                <c:pt idx="1140">
                  <c:v>5.0295604490000003E-11</c:v>
                </c:pt>
                <c:pt idx="1141">
                  <c:v>5.0112039519999999E-11</c:v>
                </c:pt>
                <c:pt idx="1142">
                  <c:v>5.0047674340000001E-11</c:v>
                </c:pt>
                <c:pt idx="1143">
                  <c:v>4.9874888939999998E-11</c:v>
                </c:pt>
                <c:pt idx="1144">
                  <c:v>5.0205506419999997E-11</c:v>
                </c:pt>
                <c:pt idx="1145">
                  <c:v>5.0266218269999997E-11</c:v>
                </c:pt>
                <c:pt idx="1146">
                  <c:v>5.0549387589999998E-11</c:v>
                </c:pt>
                <c:pt idx="1147">
                  <c:v>5.0124716879999997E-11</c:v>
                </c:pt>
                <c:pt idx="1148">
                  <c:v>4.9955633380000001E-11</c:v>
                </c:pt>
                <c:pt idx="1149">
                  <c:v>5.028476247E-11</c:v>
                </c:pt>
                <c:pt idx="1150">
                  <c:v>5.04021859E-11</c:v>
                </c:pt>
                <c:pt idx="1151">
                  <c:v>5.0235933470000002E-11</c:v>
                </c:pt>
                <c:pt idx="1152">
                  <c:v>5.0353634460000002E-11</c:v>
                </c:pt>
                <c:pt idx="1153">
                  <c:v>5.0300492939999999E-11</c:v>
                </c:pt>
                <c:pt idx="1154">
                  <c:v>5.0175207740000003E-11</c:v>
                </c:pt>
                <c:pt idx="1155">
                  <c:v>5.0089220970000002E-11</c:v>
                </c:pt>
                <c:pt idx="1156">
                  <c:v>5.0124526059999997E-11</c:v>
                </c:pt>
                <c:pt idx="1157">
                  <c:v>5.0003834409999998E-11</c:v>
                </c:pt>
                <c:pt idx="1158">
                  <c:v>5.0178920049999997E-11</c:v>
                </c:pt>
                <c:pt idx="1159">
                  <c:v>5.0037061300000002E-11</c:v>
                </c:pt>
                <c:pt idx="1160">
                  <c:v>5.0111109709999999E-11</c:v>
                </c:pt>
                <c:pt idx="1161">
                  <c:v>5.00265003E-11</c:v>
                </c:pt>
                <c:pt idx="1162">
                  <c:v>5.0023225150000001E-11</c:v>
                </c:pt>
                <c:pt idx="1163">
                  <c:v>5.0140246119999997E-11</c:v>
                </c:pt>
                <c:pt idx="1164">
                  <c:v>4.9763443370000003E-11</c:v>
                </c:pt>
                <c:pt idx="1165">
                  <c:v>4.9953718249999999E-11</c:v>
                </c:pt>
                <c:pt idx="1166">
                  <c:v>4.9961621649999999E-11</c:v>
                </c:pt>
                <c:pt idx="1167">
                  <c:v>5.0041672189999999E-11</c:v>
                </c:pt>
                <c:pt idx="1168">
                  <c:v>4.9951591469999998E-11</c:v>
                </c:pt>
                <c:pt idx="1169">
                  <c:v>5.0156483129999999E-11</c:v>
                </c:pt>
                <c:pt idx="1170">
                  <c:v>4.9929355789999999E-11</c:v>
                </c:pt>
                <c:pt idx="1171">
                  <c:v>4.9993790359999999E-11</c:v>
                </c:pt>
                <c:pt idx="1172">
                  <c:v>5.0210832020000002E-11</c:v>
                </c:pt>
                <c:pt idx="1173">
                  <c:v>5.0091961829999999E-11</c:v>
                </c:pt>
                <c:pt idx="1174">
                  <c:v>4.992627839E-11</c:v>
                </c:pt>
                <c:pt idx="1175">
                  <c:v>4.9942161520000001E-11</c:v>
                </c:pt>
                <c:pt idx="1176">
                  <c:v>5.0218249700000003E-11</c:v>
                </c:pt>
                <c:pt idx="1177">
                  <c:v>5.0069681039999997E-11</c:v>
                </c:pt>
                <c:pt idx="1178">
                  <c:v>5.0126396090000003E-11</c:v>
                </c:pt>
                <c:pt idx="1179">
                  <c:v>5.0006297710000002E-11</c:v>
                </c:pt>
                <c:pt idx="1180">
                  <c:v>5.0035253719999999E-11</c:v>
                </c:pt>
                <c:pt idx="1181">
                  <c:v>4.9978403360000002E-11</c:v>
                </c:pt>
                <c:pt idx="1182">
                  <c:v>5.0034466150000002E-11</c:v>
                </c:pt>
                <c:pt idx="1183">
                  <c:v>5.0001537630000003E-11</c:v>
                </c:pt>
                <c:pt idx="1184">
                  <c:v>5.0068182239999998E-11</c:v>
                </c:pt>
                <c:pt idx="1185">
                  <c:v>4.9825057269999998E-11</c:v>
                </c:pt>
                <c:pt idx="1186">
                  <c:v>5.0025452530000002E-11</c:v>
                </c:pt>
                <c:pt idx="1187">
                  <c:v>5.0168754569999999E-11</c:v>
                </c:pt>
                <c:pt idx="1188">
                  <c:v>4.977594725E-11</c:v>
                </c:pt>
                <c:pt idx="1189">
                  <c:v>5.0005780769999999E-11</c:v>
                </c:pt>
                <c:pt idx="1190">
                  <c:v>4.9726049669999998E-11</c:v>
                </c:pt>
                <c:pt idx="1191">
                  <c:v>5.0096891909999999E-11</c:v>
                </c:pt>
                <c:pt idx="1192">
                  <c:v>4.99387337E-11</c:v>
                </c:pt>
                <c:pt idx="1193">
                  <c:v>5.00221288E-11</c:v>
                </c:pt>
                <c:pt idx="1194">
                  <c:v>4.9978951530000003E-11</c:v>
                </c:pt>
                <c:pt idx="1195">
                  <c:v>5.0130819629999999E-11</c:v>
                </c:pt>
                <c:pt idx="1196">
                  <c:v>4.9691042950000001E-11</c:v>
                </c:pt>
                <c:pt idx="1197">
                  <c:v>4.9702731510000003E-11</c:v>
                </c:pt>
                <c:pt idx="1198">
                  <c:v>5.011584897E-11</c:v>
                </c:pt>
                <c:pt idx="1199">
                  <c:v>4.9946307509999997E-11</c:v>
                </c:pt>
                <c:pt idx="1200">
                  <c:v>4.99715512E-11</c:v>
                </c:pt>
                <c:pt idx="1201">
                  <c:v>4.999358913E-11</c:v>
                </c:pt>
                <c:pt idx="1202">
                  <c:v>4.9988516799999997E-11</c:v>
                </c:pt>
                <c:pt idx="1203">
                  <c:v>5.0019020180000003E-11</c:v>
                </c:pt>
                <c:pt idx="1204">
                  <c:v>5.0093911659999999E-11</c:v>
                </c:pt>
                <c:pt idx="1205">
                  <c:v>4.9773719869999999E-11</c:v>
                </c:pt>
                <c:pt idx="1206">
                  <c:v>5.0018305470000001E-11</c:v>
                </c:pt>
                <c:pt idx="1207">
                  <c:v>5.0086958889999998E-11</c:v>
                </c:pt>
                <c:pt idx="1208">
                  <c:v>5.0134726229999999E-11</c:v>
                </c:pt>
                <c:pt idx="1209">
                  <c:v>5.0113486280000002E-11</c:v>
                </c:pt>
                <c:pt idx="1210">
                  <c:v>4.9937824709999999E-11</c:v>
                </c:pt>
                <c:pt idx="1211">
                  <c:v>4.9829480820000001E-11</c:v>
                </c:pt>
                <c:pt idx="1212">
                  <c:v>4.992747882E-11</c:v>
                </c:pt>
                <c:pt idx="1213">
                  <c:v>4.9905624770000001E-11</c:v>
                </c:pt>
                <c:pt idx="1214">
                  <c:v>4.9742630150000002E-11</c:v>
                </c:pt>
                <c:pt idx="1215">
                  <c:v>4.9801576060000002E-11</c:v>
                </c:pt>
                <c:pt idx="1216">
                  <c:v>4.954165897E-11</c:v>
                </c:pt>
                <c:pt idx="1217">
                  <c:v>4.9670084019999998E-11</c:v>
                </c:pt>
                <c:pt idx="1218">
                  <c:v>4.9885963419999997E-11</c:v>
                </c:pt>
                <c:pt idx="1219">
                  <c:v>4.9697360810000002E-11</c:v>
                </c:pt>
                <c:pt idx="1220">
                  <c:v>4.9848326860000003E-11</c:v>
                </c:pt>
                <c:pt idx="1221">
                  <c:v>4.9849312179999999E-11</c:v>
                </c:pt>
                <c:pt idx="1222">
                  <c:v>4.9979437260000001E-11</c:v>
                </c:pt>
                <c:pt idx="1223">
                  <c:v>4.9827517110000002E-11</c:v>
                </c:pt>
                <c:pt idx="1224">
                  <c:v>4.9640513919999998E-11</c:v>
                </c:pt>
                <c:pt idx="1225">
                  <c:v>4.9564477519999997E-11</c:v>
                </c:pt>
                <c:pt idx="1226">
                  <c:v>4.9911626909999997E-11</c:v>
                </c:pt>
                <c:pt idx="1227">
                  <c:v>4.9785044140000001E-11</c:v>
                </c:pt>
                <c:pt idx="1228">
                  <c:v>4.9876967140000002E-11</c:v>
                </c:pt>
                <c:pt idx="1229">
                  <c:v>4.9941915189999998E-11</c:v>
                </c:pt>
                <c:pt idx="1230">
                  <c:v>4.9920810539999999E-11</c:v>
                </c:pt>
                <c:pt idx="1231">
                  <c:v>4.9795643300000001E-11</c:v>
                </c:pt>
                <c:pt idx="1232">
                  <c:v>4.977900731E-11</c:v>
                </c:pt>
                <c:pt idx="1233">
                  <c:v>4.9569494339999997E-11</c:v>
                </c:pt>
                <c:pt idx="1234">
                  <c:v>4.9767894669999997E-11</c:v>
                </c:pt>
                <c:pt idx="1235">
                  <c:v>4.9656560110000001E-11</c:v>
                </c:pt>
                <c:pt idx="1236">
                  <c:v>4.9541506309999998E-11</c:v>
                </c:pt>
                <c:pt idx="1237">
                  <c:v>4.9904032300000001E-11</c:v>
                </c:pt>
                <c:pt idx="1238">
                  <c:v>4.9791448740000001E-11</c:v>
                </c:pt>
                <c:pt idx="1239">
                  <c:v>4.9664578009999999E-11</c:v>
                </c:pt>
                <c:pt idx="1240">
                  <c:v>4.9627042059999997E-11</c:v>
                </c:pt>
                <c:pt idx="1241">
                  <c:v>4.9536253570000001E-11</c:v>
                </c:pt>
                <c:pt idx="1242">
                  <c:v>4.958098862E-11</c:v>
                </c:pt>
                <c:pt idx="1243">
                  <c:v>4.9761195159999998E-11</c:v>
                </c:pt>
                <c:pt idx="1244">
                  <c:v>4.9397576309999998E-11</c:v>
                </c:pt>
                <c:pt idx="1245">
                  <c:v>4.9651106139999999E-11</c:v>
                </c:pt>
                <c:pt idx="1246">
                  <c:v>4.9661382650000001E-11</c:v>
                </c:pt>
                <c:pt idx="1247">
                  <c:v>4.9712876180000002E-11</c:v>
                </c:pt>
                <c:pt idx="1248">
                  <c:v>4.9520481469999998E-11</c:v>
                </c:pt>
                <c:pt idx="1249">
                  <c:v>4.9666572940000003E-11</c:v>
                </c:pt>
                <c:pt idx="1250">
                  <c:v>4.9741218090000003E-11</c:v>
                </c:pt>
                <c:pt idx="1251">
                  <c:v>4.9710499609999999E-11</c:v>
                </c:pt>
                <c:pt idx="1252">
                  <c:v>4.9620241939999998E-11</c:v>
                </c:pt>
                <c:pt idx="1253">
                  <c:v>4.9666191300000003E-11</c:v>
                </c:pt>
                <c:pt idx="1254">
                  <c:v>4.9578546130000001E-11</c:v>
                </c:pt>
                <c:pt idx="1255">
                  <c:v>4.9493270590000003E-11</c:v>
                </c:pt>
                <c:pt idx="1256">
                  <c:v>4.9627361250000001E-11</c:v>
                </c:pt>
                <c:pt idx="1257">
                  <c:v>4.9814100759999997E-11</c:v>
                </c:pt>
                <c:pt idx="1258">
                  <c:v>4.9655782960000003E-11</c:v>
                </c:pt>
                <c:pt idx="1259">
                  <c:v>4.975883247E-11</c:v>
                </c:pt>
                <c:pt idx="1260">
                  <c:v>4.9613955310000002E-11</c:v>
                </c:pt>
                <c:pt idx="1261">
                  <c:v>4.9640045549999998E-11</c:v>
                </c:pt>
                <c:pt idx="1262">
                  <c:v>4.9497114740000001E-11</c:v>
                </c:pt>
                <c:pt idx="1263">
                  <c:v>4.9556189009999998E-11</c:v>
                </c:pt>
                <c:pt idx="1264">
                  <c:v>4.9612522419999999E-11</c:v>
                </c:pt>
                <c:pt idx="1265">
                  <c:v>4.9788038279999999E-11</c:v>
                </c:pt>
                <c:pt idx="1266">
                  <c:v>4.9531646149999998E-11</c:v>
                </c:pt>
                <c:pt idx="1267">
                  <c:v>4.9485891079999999E-11</c:v>
                </c:pt>
                <c:pt idx="1268">
                  <c:v>4.973735659E-11</c:v>
                </c:pt>
                <c:pt idx="1269">
                  <c:v>4.9498880690000001E-11</c:v>
                </c:pt>
                <c:pt idx="1270">
                  <c:v>4.9401264330000001E-11</c:v>
                </c:pt>
                <c:pt idx="1271">
                  <c:v>4.9623131989999998E-11</c:v>
                </c:pt>
                <c:pt idx="1272">
                  <c:v>4.936352715E-11</c:v>
                </c:pt>
                <c:pt idx="1273">
                  <c:v>4.9411325729999999E-11</c:v>
                </c:pt>
                <c:pt idx="1274">
                  <c:v>4.9598533610000002E-11</c:v>
                </c:pt>
                <c:pt idx="1275">
                  <c:v>4.9490824629999999E-11</c:v>
                </c:pt>
                <c:pt idx="1276">
                  <c:v>4.9402745780000001E-11</c:v>
                </c:pt>
                <c:pt idx="1277">
                  <c:v>4.9408383629999997E-11</c:v>
                </c:pt>
                <c:pt idx="1278">
                  <c:v>4.9497711489999998E-11</c:v>
                </c:pt>
                <c:pt idx="1279">
                  <c:v>4.951461116E-11</c:v>
                </c:pt>
                <c:pt idx="1280">
                  <c:v>4.9451605999999998E-11</c:v>
                </c:pt>
                <c:pt idx="1281">
                  <c:v>4.9677539860000003E-11</c:v>
                </c:pt>
                <c:pt idx="1282">
                  <c:v>4.9608064179999998E-11</c:v>
                </c:pt>
                <c:pt idx="1283">
                  <c:v>4.9625376719999997E-11</c:v>
                </c:pt>
                <c:pt idx="1284">
                  <c:v>4.9636322829999999E-11</c:v>
                </c:pt>
                <c:pt idx="1285">
                  <c:v>4.9309341329999999E-11</c:v>
                </c:pt>
                <c:pt idx="1286">
                  <c:v>4.9414521090000003E-11</c:v>
                </c:pt>
                <c:pt idx="1287">
                  <c:v>4.9506364289999997E-11</c:v>
                </c:pt>
                <c:pt idx="1288">
                  <c:v>4.9425647599999999E-11</c:v>
                </c:pt>
                <c:pt idx="1289">
                  <c:v>4.9545346990000002E-11</c:v>
                </c:pt>
                <c:pt idx="1290">
                  <c:v>4.9382255229999997E-11</c:v>
                </c:pt>
                <c:pt idx="1291">
                  <c:v>4.9366091080000003E-11</c:v>
                </c:pt>
                <c:pt idx="1292">
                  <c:v>4.942237244E-11</c:v>
                </c:pt>
                <c:pt idx="1293">
                  <c:v>4.9295418439999997E-11</c:v>
                </c:pt>
                <c:pt idx="1294">
                  <c:v>4.9466580139999997E-11</c:v>
                </c:pt>
                <c:pt idx="1295">
                  <c:v>4.918967664E-11</c:v>
                </c:pt>
                <c:pt idx="1296">
                  <c:v>4.923577865E-11</c:v>
                </c:pt>
                <c:pt idx="1297">
                  <c:v>4.9557854349999999E-11</c:v>
                </c:pt>
                <c:pt idx="1298">
                  <c:v>4.9136854310000001E-11</c:v>
                </c:pt>
                <c:pt idx="1299">
                  <c:v>4.9192476479999999E-11</c:v>
                </c:pt>
                <c:pt idx="1300">
                  <c:v>4.93699491E-11</c:v>
                </c:pt>
                <c:pt idx="1301">
                  <c:v>4.9293558819999997E-11</c:v>
                </c:pt>
                <c:pt idx="1302">
                  <c:v>4.9425099429999998E-11</c:v>
                </c:pt>
                <c:pt idx="1303">
                  <c:v>4.9299928720000001E-11</c:v>
                </c:pt>
                <c:pt idx="1304">
                  <c:v>4.933908143E-11</c:v>
                </c:pt>
                <c:pt idx="1305">
                  <c:v>4.9275351160000003E-11</c:v>
                </c:pt>
                <c:pt idx="1306">
                  <c:v>4.9325286910000002E-11</c:v>
                </c:pt>
                <c:pt idx="1307">
                  <c:v>4.939579301E-11</c:v>
                </c:pt>
                <c:pt idx="1308">
                  <c:v>4.9383556269999997E-11</c:v>
                </c:pt>
                <c:pt idx="1309">
                  <c:v>4.9304799829999998E-11</c:v>
                </c:pt>
                <c:pt idx="1310">
                  <c:v>4.9353514329999998E-11</c:v>
                </c:pt>
                <c:pt idx="1311">
                  <c:v>4.9505097940000002E-11</c:v>
                </c:pt>
                <c:pt idx="1312">
                  <c:v>4.9428006830000003E-11</c:v>
                </c:pt>
                <c:pt idx="1313">
                  <c:v>4.9484871059999999E-11</c:v>
                </c:pt>
                <c:pt idx="1314">
                  <c:v>4.9370511149999999E-11</c:v>
                </c:pt>
                <c:pt idx="1315">
                  <c:v>4.9560498070000002E-11</c:v>
                </c:pt>
                <c:pt idx="1316">
                  <c:v>4.9277429360000001E-11</c:v>
                </c:pt>
                <c:pt idx="1317">
                  <c:v>4.926628203E-11</c:v>
                </c:pt>
                <c:pt idx="1318">
                  <c:v>4.9384687310000003E-11</c:v>
                </c:pt>
                <c:pt idx="1319">
                  <c:v>4.9138748629999998E-11</c:v>
                </c:pt>
                <c:pt idx="1320">
                  <c:v>4.9304067769999997E-11</c:v>
                </c:pt>
                <c:pt idx="1321">
                  <c:v>4.9158094259999998E-11</c:v>
                </c:pt>
                <c:pt idx="1322">
                  <c:v>4.9284559070000003E-11</c:v>
                </c:pt>
                <c:pt idx="1323">
                  <c:v>4.9360585059999998E-11</c:v>
                </c:pt>
                <c:pt idx="1324">
                  <c:v>4.9074470180000001E-11</c:v>
                </c:pt>
                <c:pt idx="1325">
                  <c:v>4.9383969140000001E-11</c:v>
                </c:pt>
                <c:pt idx="1326">
                  <c:v>4.9231403680000001E-11</c:v>
                </c:pt>
                <c:pt idx="1327">
                  <c:v>4.9138054740000001E-11</c:v>
                </c:pt>
                <c:pt idx="1328">
                  <c:v>4.9140080890000003E-11</c:v>
                </c:pt>
                <c:pt idx="1329">
                  <c:v>4.9207356939999999E-11</c:v>
                </c:pt>
                <c:pt idx="1330">
                  <c:v>4.9353285350000001E-11</c:v>
                </c:pt>
                <c:pt idx="1331">
                  <c:v>4.9233301459999998E-11</c:v>
                </c:pt>
                <c:pt idx="1332">
                  <c:v>4.9216866689999997E-11</c:v>
                </c:pt>
                <c:pt idx="1333">
                  <c:v>4.9282244950000002E-11</c:v>
                </c:pt>
                <c:pt idx="1334">
                  <c:v>4.9429738079999999E-11</c:v>
                </c:pt>
                <c:pt idx="1335">
                  <c:v>4.9230258760000003E-11</c:v>
                </c:pt>
                <c:pt idx="1336">
                  <c:v>4.9070275620000002E-11</c:v>
                </c:pt>
                <c:pt idx="1337">
                  <c:v>4.909214701E-11</c:v>
                </c:pt>
                <c:pt idx="1338">
                  <c:v>4.9289482220000003E-11</c:v>
                </c:pt>
                <c:pt idx="1339">
                  <c:v>4.9067017810000002E-11</c:v>
                </c:pt>
                <c:pt idx="1340">
                  <c:v>4.9439289470000001E-11</c:v>
                </c:pt>
                <c:pt idx="1341">
                  <c:v>4.9085693840000003E-11</c:v>
                </c:pt>
                <c:pt idx="1342">
                  <c:v>4.8952286670000002E-11</c:v>
                </c:pt>
                <c:pt idx="1343">
                  <c:v>4.9140466000000002E-11</c:v>
                </c:pt>
                <c:pt idx="1344">
                  <c:v>4.899462086E-11</c:v>
                </c:pt>
                <c:pt idx="1345">
                  <c:v>4.8885645530000001E-11</c:v>
                </c:pt>
                <c:pt idx="1346">
                  <c:v>4.9074272420000002E-11</c:v>
                </c:pt>
                <c:pt idx="1347">
                  <c:v>4.9045045799999998E-11</c:v>
                </c:pt>
                <c:pt idx="1348">
                  <c:v>4.887895991E-11</c:v>
                </c:pt>
                <c:pt idx="1349">
                  <c:v>4.908601303E-11</c:v>
                </c:pt>
                <c:pt idx="1350">
                  <c:v>4.89384748E-11</c:v>
                </c:pt>
                <c:pt idx="1351">
                  <c:v>4.8842603570000001E-11</c:v>
                </c:pt>
                <c:pt idx="1352">
                  <c:v>4.8948713139999999E-11</c:v>
                </c:pt>
                <c:pt idx="1353">
                  <c:v>4.8952106260000002E-11</c:v>
                </c:pt>
                <c:pt idx="1354">
                  <c:v>4.9039543259999999E-11</c:v>
                </c:pt>
                <c:pt idx="1355">
                  <c:v>4.9089971670000003E-11</c:v>
                </c:pt>
                <c:pt idx="1356">
                  <c:v>4.8932732869999998E-11</c:v>
                </c:pt>
                <c:pt idx="1357">
                  <c:v>4.9097871600000003E-11</c:v>
                </c:pt>
                <c:pt idx="1358">
                  <c:v>4.8977922409999998E-11</c:v>
                </c:pt>
                <c:pt idx="1359">
                  <c:v>4.9186849040000002E-11</c:v>
                </c:pt>
                <c:pt idx="1360">
                  <c:v>4.9151325370000003E-11</c:v>
                </c:pt>
                <c:pt idx="1361">
                  <c:v>4.9003603260000002E-11</c:v>
                </c:pt>
                <c:pt idx="1362">
                  <c:v>4.8942943449999999E-11</c:v>
                </c:pt>
                <c:pt idx="1363">
                  <c:v>4.8758812960000003E-11</c:v>
                </c:pt>
                <c:pt idx="1364">
                  <c:v>4.8955499379999999E-11</c:v>
                </c:pt>
                <c:pt idx="1365">
                  <c:v>4.9207873890000001E-11</c:v>
                </c:pt>
                <c:pt idx="1366">
                  <c:v>4.8966330990000002E-11</c:v>
                </c:pt>
                <c:pt idx="1367">
                  <c:v>4.8741118779999998E-11</c:v>
                </c:pt>
                <c:pt idx="1368">
                  <c:v>4.9078543310000002E-11</c:v>
                </c:pt>
                <c:pt idx="1369">
                  <c:v>4.9036053000000002E-11</c:v>
                </c:pt>
                <c:pt idx="1370">
                  <c:v>4.9100196130000003E-11</c:v>
                </c:pt>
                <c:pt idx="1371">
                  <c:v>4.8954239970000002E-11</c:v>
                </c:pt>
                <c:pt idx="1372">
                  <c:v>4.8645382860000003E-11</c:v>
                </c:pt>
                <c:pt idx="1373">
                  <c:v>4.88407613E-11</c:v>
                </c:pt>
                <c:pt idx="1374">
                  <c:v>4.8531793170000002E-11</c:v>
                </c:pt>
                <c:pt idx="1375">
                  <c:v>4.8826324930000001E-11</c:v>
                </c:pt>
                <c:pt idx="1376">
                  <c:v>4.8937041920000002E-11</c:v>
                </c:pt>
                <c:pt idx="1377">
                  <c:v>4.8806764189999997E-11</c:v>
                </c:pt>
                <c:pt idx="1378">
                  <c:v>4.8832559520000001E-11</c:v>
                </c:pt>
                <c:pt idx="1379">
                  <c:v>4.8798031589999997E-11</c:v>
                </c:pt>
                <c:pt idx="1380">
                  <c:v>4.882514185E-11</c:v>
                </c:pt>
                <c:pt idx="1381">
                  <c:v>4.8890103770000001E-11</c:v>
                </c:pt>
                <c:pt idx="1382">
                  <c:v>4.8790003289999999E-11</c:v>
                </c:pt>
                <c:pt idx="1383">
                  <c:v>4.883973087E-11</c:v>
                </c:pt>
                <c:pt idx="1384">
                  <c:v>4.8959142299999997E-11</c:v>
                </c:pt>
                <c:pt idx="1385">
                  <c:v>4.8876607620000003E-11</c:v>
                </c:pt>
                <c:pt idx="1386">
                  <c:v>4.8589288839999999E-11</c:v>
                </c:pt>
                <c:pt idx="1387">
                  <c:v>4.879223067E-11</c:v>
                </c:pt>
                <c:pt idx="1388">
                  <c:v>4.8847995090000001E-11</c:v>
                </c:pt>
                <c:pt idx="1389">
                  <c:v>4.8934863109999998E-11</c:v>
                </c:pt>
                <c:pt idx="1390">
                  <c:v>4.8677121360000001E-11</c:v>
                </c:pt>
                <c:pt idx="1391">
                  <c:v>4.8934016559999999E-11</c:v>
                </c:pt>
                <c:pt idx="1392">
                  <c:v>4.8732434750000001E-11</c:v>
                </c:pt>
                <c:pt idx="1393">
                  <c:v>4.8640841350000002E-11</c:v>
                </c:pt>
                <c:pt idx="1394">
                  <c:v>4.8952421979999999E-11</c:v>
                </c:pt>
                <c:pt idx="1395">
                  <c:v>4.8807964609999998E-11</c:v>
                </c:pt>
                <c:pt idx="1396">
                  <c:v>4.859828512E-11</c:v>
                </c:pt>
                <c:pt idx="1397">
                  <c:v>4.8482193949999998E-11</c:v>
                </c:pt>
                <c:pt idx="1398">
                  <c:v>4.8634589409999997E-11</c:v>
                </c:pt>
                <c:pt idx="1399">
                  <c:v>4.8456866990000001E-11</c:v>
                </c:pt>
                <c:pt idx="1400">
                  <c:v>4.8526075519999998E-11</c:v>
                </c:pt>
                <c:pt idx="1401">
                  <c:v>4.8723504400000001E-11</c:v>
                </c:pt>
                <c:pt idx="1402">
                  <c:v>4.8460725019999998E-11</c:v>
                </c:pt>
                <c:pt idx="1403">
                  <c:v>4.8727098739999997E-11</c:v>
                </c:pt>
                <c:pt idx="1404">
                  <c:v>4.862172123E-11</c:v>
                </c:pt>
                <c:pt idx="1405">
                  <c:v>4.8358591440000001E-11</c:v>
                </c:pt>
                <c:pt idx="1406">
                  <c:v>4.844153551E-11</c:v>
                </c:pt>
                <c:pt idx="1407">
                  <c:v>4.8641764230000002E-11</c:v>
                </c:pt>
                <c:pt idx="1408">
                  <c:v>4.8507128869999997E-11</c:v>
                </c:pt>
                <c:pt idx="1409">
                  <c:v>4.8578793769999998E-11</c:v>
                </c:pt>
                <c:pt idx="1410">
                  <c:v>4.8469256389999999E-11</c:v>
                </c:pt>
                <c:pt idx="1411">
                  <c:v>4.8486801380000001E-11</c:v>
                </c:pt>
                <c:pt idx="1412">
                  <c:v>4.855430988E-11</c:v>
                </c:pt>
                <c:pt idx="1413">
                  <c:v>4.8570644030000002E-11</c:v>
                </c:pt>
                <c:pt idx="1414">
                  <c:v>4.8502118990000003E-11</c:v>
                </c:pt>
                <c:pt idx="1415">
                  <c:v>4.8683571059999998E-11</c:v>
                </c:pt>
                <c:pt idx="1416">
                  <c:v>4.8581604020000003E-11</c:v>
                </c:pt>
                <c:pt idx="1417">
                  <c:v>4.8602261100000002E-11</c:v>
                </c:pt>
                <c:pt idx="1418">
                  <c:v>4.8556974410000003E-11</c:v>
                </c:pt>
                <c:pt idx="1419">
                  <c:v>4.8442996140000002E-11</c:v>
                </c:pt>
                <c:pt idx="1420">
                  <c:v>4.8497848100000002E-11</c:v>
                </c:pt>
                <c:pt idx="1421">
                  <c:v>4.8423053759999999E-11</c:v>
                </c:pt>
                <c:pt idx="1422">
                  <c:v>4.8586180220000002E-11</c:v>
                </c:pt>
                <c:pt idx="1423">
                  <c:v>4.8471369280000001E-11</c:v>
                </c:pt>
                <c:pt idx="1424">
                  <c:v>4.8347662679999999E-11</c:v>
                </c:pt>
                <c:pt idx="1425">
                  <c:v>4.8374936000000003E-11</c:v>
                </c:pt>
                <c:pt idx="1426">
                  <c:v>4.8324913520000003E-11</c:v>
                </c:pt>
                <c:pt idx="1427">
                  <c:v>4.8470668449999998E-11</c:v>
                </c:pt>
                <c:pt idx="1428">
                  <c:v>4.8243350289999998E-11</c:v>
                </c:pt>
                <c:pt idx="1429">
                  <c:v>4.8330429940000001E-11</c:v>
                </c:pt>
                <c:pt idx="1430">
                  <c:v>4.828508079E-11</c:v>
                </c:pt>
                <c:pt idx="1431">
                  <c:v>4.8284262009999998E-11</c:v>
                </c:pt>
                <c:pt idx="1432">
                  <c:v>4.8126641560000001E-11</c:v>
                </c:pt>
                <c:pt idx="1433">
                  <c:v>4.8469787210000001E-11</c:v>
                </c:pt>
                <c:pt idx="1434">
                  <c:v>4.8350972530000001E-11</c:v>
                </c:pt>
                <c:pt idx="1435">
                  <c:v>4.8339793970000003E-11</c:v>
                </c:pt>
                <c:pt idx="1436">
                  <c:v>4.827726066E-11</c:v>
                </c:pt>
                <c:pt idx="1437">
                  <c:v>4.8350719259999999E-11</c:v>
                </c:pt>
                <c:pt idx="1438">
                  <c:v>4.8223473829999997E-11</c:v>
                </c:pt>
                <c:pt idx="1439">
                  <c:v>4.8318189729999999E-11</c:v>
                </c:pt>
                <c:pt idx="1440">
                  <c:v>4.8070009780000002E-11</c:v>
                </c:pt>
                <c:pt idx="1441">
                  <c:v>4.8249501619999997E-11</c:v>
                </c:pt>
                <c:pt idx="1442">
                  <c:v>4.8401362780000001E-11</c:v>
                </c:pt>
                <c:pt idx="1443">
                  <c:v>4.8395131650000001E-11</c:v>
                </c:pt>
                <c:pt idx="1444">
                  <c:v>4.8251777570000001E-11</c:v>
                </c:pt>
                <c:pt idx="1445">
                  <c:v>4.8303985809999997E-11</c:v>
                </c:pt>
                <c:pt idx="1446">
                  <c:v>4.8397341690000003E-11</c:v>
                </c:pt>
                <c:pt idx="1447">
                  <c:v>4.8470751719999999E-11</c:v>
                </c:pt>
                <c:pt idx="1448">
                  <c:v>4.830310457E-11</c:v>
                </c:pt>
                <c:pt idx="1449">
                  <c:v>4.8281684210000003E-11</c:v>
                </c:pt>
                <c:pt idx="1450">
                  <c:v>4.8255718869999998E-11</c:v>
                </c:pt>
                <c:pt idx="1451">
                  <c:v>4.8087308440000001E-11</c:v>
                </c:pt>
                <c:pt idx="1452">
                  <c:v>4.825291208E-11</c:v>
                </c:pt>
                <c:pt idx="1453">
                  <c:v>4.8150029099999997E-11</c:v>
                </c:pt>
                <c:pt idx="1454">
                  <c:v>4.804883921E-11</c:v>
                </c:pt>
                <c:pt idx="1455">
                  <c:v>4.8004964589999999E-11</c:v>
                </c:pt>
                <c:pt idx="1456">
                  <c:v>4.8018734819999999E-11</c:v>
                </c:pt>
                <c:pt idx="1457">
                  <c:v>4.8036519210000003E-11</c:v>
                </c:pt>
                <c:pt idx="1458">
                  <c:v>4.8181111880000001E-11</c:v>
                </c:pt>
                <c:pt idx="1459">
                  <c:v>4.8052777039999997E-11</c:v>
                </c:pt>
                <c:pt idx="1460">
                  <c:v>4.790305999E-11</c:v>
                </c:pt>
                <c:pt idx="1461">
                  <c:v>4.787387153E-11</c:v>
                </c:pt>
                <c:pt idx="1462">
                  <c:v>4.7990129230000003E-11</c:v>
                </c:pt>
                <c:pt idx="1463">
                  <c:v>4.8090188080000001E-11</c:v>
                </c:pt>
                <c:pt idx="1464">
                  <c:v>4.7887433600000001E-11</c:v>
                </c:pt>
                <c:pt idx="1465">
                  <c:v>4.809327936E-11</c:v>
                </c:pt>
                <c:pt idx="1466">
                  <c:v>4.8139433409999997E-11</c:v>
                </c:pt>
                <c:pt idx="1467">
                  <c:v>4.80831347E-11</c:v>
                </c:pt>
                <c:pt idx="1468">
                  <c:v>4.7915751230000003E-11</c:v>
                </c:pt>
                <c:pt idx="1469">
                  <c:v>4.8051986000000001E-11</c:v>
                </c:pt>
                <c:pt idx="1470">
                  <c:v>4.7915352239999999E-11</c:v>
                </c:pt>
                <c:pt idx="1471">
                  <c:v>4.8166224480000002E-11</c:v>
                </c:pt>
                <c:pt idx="1472">
                  <c:v>4.8004048649999998E-11</c:v>
                </c:pt>
                <c:pt idx="1473">
                  <c:v>4.8047489600000003E-11</c:v>
                </c:pt>
                <c:pt idx="1474">
                  <c:v>4.8175970159999997E-11</c:v>
                </c:pt>
                <c:pt idx="1475">
                  <c:v>4.8201165279999997E-11</c:v>
                </c:pt>
                <c:pt idx="1476">
                  <c:v>4.7888658319999999E-11</c:v>
                </c:pt>
                <c:pt idx="1477">
                  <c:v>4.7798598409999997E-11</c:v>
                </c:pt>
                <c:pt idx="1478">
                  <c:v>4.7824327829999999E-11</c:v>
                </c:pt>
                <c:pt idx="1479">
                  <c:v>4.804510956E-11</c:v>
                </c:pt>
                <c:pt idx="1480">
                  <c:v>4.7859119449999997E-11</c:v>
                </c:pt>
                <c:pt idx="1481">
                  <c:v>4.7806165280000001E-11</c:v>
                </c:pt>
                <c:pt idx="1482">
                  <c:v>4.7859684969999997E-11</c:v>
                </c:pt>
                <c:pt idx="1483">
                  <c:v>4.7891701020000001E-11</c:v>
                </c:pt>
                <c:pt idx="1484">
                  <c:v>4.8041938480000001E-11</c:v>
                </c:pt>
                <c:pt idx="1485">
                  <c:v>4.7835086590000001E-11</c:v>
                </c:pt>
                <c:pt idx="1486">
                  <c:v>4.7754192960000001E-11</c:v>
                </c:pt>
                <c:pt idx="1487">
                  <c:v>4.7743118490000002E-11</c:v>
                </c:pt>
                <c:pt idx="1488">
                  <c:v>4.7908364779999999E-11</c:v>
                </c:pt>
                <c:pt idx="1489">
                  <c:v>4.7994021949999997E-11</c:v>
                </c:pt>
                <c:pt idx="1490">
                  <c:v>4.8024490629999999E-11</c:v>
                </c:pt>
                <c:pt idx="1491">
                  <c:v>4.7939357339999997E-11</c:v>
                </c:pt>
                <c:pt idx="1492">
                  <c:v>4.7715192909999998E-11</c:v>
                </c:pt>
                <c:pt idx="1493">
                  <c:v>4.7894199020000002E-11</c:v>
                </c:pt>
                <c:pt idx="1494">
                  <c:v>4.756947961E-11</c:v>
                </c:pt>
                <c:pt idx="1495">
                  <c:v>4.7794438550000002E-11</c:v>
                </c:pt>
                <c:pt idx="1496">
                  <c:v>4.7905259620000002E-11</c:v>
                </c:pt>
                <c:pt idx="1497">
                  <c:v>4.7876085040000001E-11</c:v>
                </c:pt>
                <c:pt idx="1498">
                  <c:v>4.7774464940000001E-11</c:v>
                </c:pt>
                <c:pt idx="1499">
                  <c:v>4.773701226E-11</c:v>
                </c:pt>
                <c:pt idx="1500">
                  <c:v>4.7781386489999998E-11</c:v>
                </c:pt>
                <c:pt idx="1501">
                  <c:v>4.7965981880000001E-11</c:v>
                </c:pt>
                <c:pt idx="1502">
                  <c:v>4.7696412789999998E-11</c:v>
                </c:pt>
                <c:pt idx="1503">
                  <c:v>4.7880428790000003E-11</c:v>
                </c:pt>
                <c:pt idx="1504">
                  <c:v>4.7768507900000002E-11</c:v>
                </c:pt>
                <c:pt idx="1505">
                  <c:v>4.7867036720000003E-11</c:v>
                </c:pt>
                <c:pt idx="1506">
                  <c:v>4.7687749579999999E-11</c:v>
                </c:pt>
                <c:pt idx="1507">
                  <c:v>4.7430722539999997E-11</c:v>
                </c:pt>
                <c:pt idx="1508">
                  <c:v>4.761912739E-11</c:v>
                </c:pt>
                <c:pt idx="1509">
                  <c:v>4.7544398969999999E-11</c:v>
                </c:pt>
                <c:pt idx="1510">
                  <c:v>4.7696350340000003E-11</c:v>
                </c:pt>
                <c:pt idx="1511">
                  <c:v>4.7528713599999997E-11</c:v>
                </c:pt>
                <c:pt idx="1512">
                  <c:v>4.7682392759999997E-11</c:v>
                </c:pt>
                <c:pt idx="1513">
                  <c:v>4.7634594189999998E-11</c:v>
                </c:pt>
                <c:pt idx="1514">
                  <c:v>4.7488898229999999E-11</c:v>
                </c:pt>
                <c:pt idx="1515">
                  <c:v>4.766729372E-11</c:v>
                </c:pt>
                <c:pt idx="1516">
                  <c:v>4.757347294E-11</c:v>
                </c:pt>
                <c:pt idx="1517">
                  <c:v>4.7701436549999998E-11</c:v>
                </c:pt>
                <c:pt idx="1518">
                  <c:v>4.7376418759999998E-11</c:v>
                </c:pt>
                <c:pt idx="1519">
                  <c:v>4.7657461309999998E-11</c:v>
                </c:pt>
                <c:pt idx="1520">
                  <c:v>4.7612538909999999E-11</c:v>
                </c:pt>
                <c:pt idx="1521">
                  <c:v>4.7721972209999999E-11</c:v>
                </c:pt>
                <c:pt idx="1522">
                  <c:v>4.7481116260000003E-11</c:v>
                </c:pt>
                <c:pt idx="1523">
                  <c:v>4.7636922179999998E-11</c:v>
                </c:pt>
                <c:pt idx="1524">
                  <c:v>4.756380706E-11</c:v>
                </c:pt>
                <c:pt idx="1525">
                  <c:v>4.7316862230000002E-11</c:v>
                </c:pt>
                <c:pt idx="1526">
                  <c:v>4.757515215E-11</c:v>
                </c:pt>
                <c:pt idx="1527">
                  <c:v>4.7567318140000002E-11</c:v>
                </c:pt>
                <c:pt idx="1528">
                  <c:v>4.7507740800000001E-11</c:v>
                </c:pt>
                <c:pt idx="1529">
                  <c:v>4.7715338620000001E-11</c:v>
                </c:pt>
                <c:pt idx="1530">
                  <c:v>4.7478271310000001E-11</c:v>
                </c:pt>
                <c:pt idx="1531">
                  <c:v>4.7519502219999997E-11</c:v>
                </c:pt>
                <c:pt idx="1532">
                  <c:v>4.743105214E-11</c:v>
                </c:pt>
                <c:pt idx="1533">
                  <c:v>4.7489553959999998E-11</c:v>
                </c:pt>
                <c:pt idx="1534">
                  <c:v>4.7257649180000001E-11</c:v>
                </c:pt>
                <c:pt idx="1535">
                  <c:v>4.7204896239999997E-11</c:v>
                </c:pt>
                <c:pt idx="1536">
                  <c:v>4.7207373429999999E-11</c:v>
                </c:pt>
                <c:pt idx="1537">
                  <c:v>4.7427912289999998E-11</c:v>
                </c:pt>
                <c:pt idx="1538">
                  <c:v>4.7327686909999999E-11</c:v>
                </c:pt>
                <c:pt idx="1539">
                  <c:v>4.7180145209999998E-11</c:v>
                </c:pt>
                <c:pt idx="1540">
                  <c:v>4.7211980850000002E-11</c:v>
                </c:pt>
                <c:pt idx="1541">
                  <c:v>4.7189613329999999E-11</c:v>
                </c:pt>
                <c:pt idx="1542">
                  <c:v>4.742435264E-11</c:v>
                </c:pt>
                <c:pt idx="1543">
                  <c:v>4.7429671299999999E-11</c:v>
                </c:pt>
                <c:pt idx="1544">
                  <c:v>4.7331978609999998E-11</c:v>
                </c:pt>
                <c:pt idx="1545">
                  <c:v>4.748144239E-11</c:v>
                </c:pt>
                <c:pt idx="1546">
                  <c:v>4.7379183909999999E-11</c:v>
                </c:pt>
                <c:pt idx="1547">
                  <c:v>4.7403445749999999E-11</c:v>
                </c:pt>
                <c:pt idx="1548">
                  <c:v>4.740269635E-11</c:v>
                </c:pt>
                <c:pt idx="1549">
                  <c:v>4.7223371049999999E-11</c:v>
                </c:pt>
                <c:pt idx="1550">
                  <c:v>4.7376349370000002E-11</c:v>
                </c:pt>
                <c:pt idx="1551">
                  <c:v>4.7253614219999997E-11</c:v>
                </c:pt>
                <c:pt idx="1552">
                  <c:v>4.735825967E-11</c:v>
                </c:pt>
                <c:pt idx="1553">
                  <c:v>4.7176040849999999E-11</c:v>
                </c:pt>
                <c:pt idx="1554">
                  <c:v>4.723441083E-11</c:v>
                </c:pt>
                <c:pt idx="1555">
                  <c:v>4.7384221549999998E-11</c:v>
                </c:pt>
                <c:pt idx="1556">
                  <c:v>4.7249832520000001E-11</c:v>
                </c:pt>
                <c:pt idx="1557">
                  <c:v>4.7103741049999997E-11</c:v>
                </c:pt>
                <c:pt idx="1558">
                  <c:v>4.7235930439999998E-11</c:v>
                </c:pt>
                <c:pt idx="1559">
                  <c:v>4.7038973410000001E-11</c:v>
                </c:pt>
                <c:pt idx="1560">
                  <c:v>4.7162419800000003E-11</c:v>
                </c:pt>
                <c:pt idx="1561">
                  <c:v>4.7281102639999999E-11</c:v>
                </c:pt>
                <c:pt idx="1562">
                  <c:v>4.7151553490000002E-11</c:v>
                </c:pt>
                <c:pt idx="1563">
                  <c:v>4.7180093170000002E-11</c:v>
                </c:pt>
                <c:pt idx="1564">
                  <c:v>4.6982365910000001E-11</c:v>
                </c:pt>
                <c:pt idx="1565">
                  <c:v>4.7034189039999998E-11</c:v>
                </c:pt>
                <c:pt idx="1566">
                  <c:v>4.708325396E-11</c:v>
                </c:pt>
                <c:pt idx="1567">
                  <c:v>4.7159075260000002E-11</c:v>
                </c:pt>
                <c:pt idx="1568">
                  <c:v>4.7141648219999999E-11</c:v>
                </c:pt>
                <c:pt idx="1569">
                  <c:v>4.7189911699999998E-11</c:v>
                </c:pt>
                <c:pt idx="1570">
                  <c:v>4.7020352889999997E-11</c:v>
                </c:pt>
                <c:pt idx="1571">
                  <c:v>4.70528512E-11</c:v>
                </c:pt>
                <c:pt idx="1572">
                  <c:v>4.7131368250000003E-11</c:v>
                </c:pt>
                <c:pt idx="1573">
                  <c:v>4.6974278630000001E-11</c:v>
                </c:pt>
                <c:pt idx="1574">
                  <c:v>4.7414024100000001E-11</c:v>
                </c:pt>
                <c:pt idx="1575">
                  <c:v>4.6992625069999998E-11</c:v>
                </c:pt>
                <c:pt idx="1576">
                  <c:v>4.7202016599999997E-11</c:v>
                </c:pt>
                <c:pt idx="1577">
                  <c:v>4.7093731690000002E-11</c:v>
                </c:pt>
                <c:pt idx="1578">
                  <c:v>4.6926733329999997E-11</c:v>
                </c:pt>
                <c:pt idx="1579">
                  <c:v>4.7111928939999997E-11</c:v>
                </c:pt>
                <c:pt idx="1580">
                  <c:v>4.7090983889999999E-11</c:v>
                </c:pt>
                <c:pt idx="1581">
                  <c:v>4.7069195760000001E-11</c:v>
                </c:pt>
                <c:pt idx="1582">
                  <c:v>4.704680742E-11</c:v>
                </c:pt>
                <c:pt idx="1583">
                  <c:v>4.6863578989999999E-11</c:v>
                </c:pt>
                <c:pt idx="1584">
                  <c:v>4.6955671990000001E-11</c:v>
                </c:pt>
                <c:pt idx="1585">
                  <c:v>4.701482606E-11</c:v>
                </c:pt>
                <c:pt idx="1586">
                  <c:v>4.6870785030000002E-11</c:v>
                </c:pt>
                <c:pt idx="1587">
                  <c:v>4.6874237130000001E-11</c:v>
                </c:pt>
                <c:pt idx="1588">
                  <c:v>4.6791480410000002E-11</c:v>
                </c:pt>
                <c:pt idx="1589">
                  <c:v>4.6573425669999998E-11</c:v>
                </c:pt>
                <c:pt idx="1590">
                  <c:v>4.68377212E-11</c:v>
                </c:pt>
                <c:pt idx="1591">
                  <c:v>4.6787684840000001E-11</c:v>
                </c:pt>
                <c:pt idx="1592">
                  <c:v>4.7003716890000003E-11</c:v>
                </c:pt>
                <c:pt idx="1593">
                  <c:v>4.6974230059999998E-11</c:v>
                </c:pt>
                <c:pt idx="1594">
                  <c:v>4.6981828149999999E-11</c:v>
                </c:pt>
                <c:pt idx="1595">
                  <c:v>4.6924845949999999E-11</c:v>
                </c:pt>
                <c:pt idx="1596">
                  <c:v>4.6979271170000002E-11</c:v>
                </c:pt>
                <c:pt idx="1597">
                  <c:v>4.7067481859999997E-11</c:v>
                </c:pt>
                <c:pt idx="1598">
                  <c:v>4.7224106569999999E-11</c:v>
                </c:pt>
                <c:pt idx="1599">
                  <c:v>4.6883118909999998E-11</c:v>
                </c:pt>
                <c:pt idx="1600">
                  <c:v>4.6853836779999997E-11</c:v>
                </c:pt>
                <c:pt idx="1601">
                  <c:v>4.6890259039999999E-11</c:v>
                </c:pt>
                <c:pt idx="1602">
                  <c:v>4.8435394580000001E-11</c:v>
                </c:pt>
                <c:pt idx="1603">
                  <c:v>5.1294038460000001E-11</c:v>
                </c:pt>
                <c:pt idx="1604">
                  <c:v>5.1049057340000001E-11</c:v>
                </c:pt>
                <c:pt idx="1605">
                  <c:v>5.2216019700000001E-11</c:v>
                </c:pt>
                <c:pt idx="1606">
                  <c:v>5.3845282399999998E-11</c:v>
                </c:pt>
                <c:pt idx="1607">
                  <c:v>5.4616082489999999E-11</c:v>
                </c:pt>
                <c:pt idx="1608">
                  <c:v>5.5207938909999998E-11</c:v>
                </c:pt>
                <c:pt idx="1609">
                  <c:v>5.5369965559999999E-11</c:v>
                </c:pt>
                <c:pt idx="1610">
                  <c:v>5.5306509370000003E-11</c:v>
                </c:pt>
                <c:pt idx="1611">
                  <c:v>5.5527783760000003E-11</c:v>
                </c:pt>
                <c:pt idx="1612">
                  <c:v>5.5455917640000002E-11</c:v>
                </c:pt>
                <c:pt idx="1613">
                  <c:v>5.5597818020000001E-11</c:v>
                </c:pt>
                <c:pt idx="1614">
                  <c:v>5.5757301549999998E-11</c:v>
                </c:pt>
                <c:pt idx="1615">
                  <c:v>5.5642324080000003E-11</c:v>
                </c:pt>
                <c:pt idx="1616">
                  <c:v>5.5665423659999999E-11</c:v>
                </c:pt>
                <c:pt idx="1617">
                  <c:v>5.5717402909999999E-11</c:v>
                </c:pt>
                <c:pt idx="1618">
                  <c:v>5.6274811200000002E-11</c:v>
                </c:pt>
                <c:pt idx="1619">
                  <c:v>5.5954321040000003E-11</c:v>
                </c:pt>
                <c:pt idx="1620">
                  <c:v>5.5915931610000003E-11</c:v>
                </c:pt>
                <c:pt idx="1621">
                  <c:v>5.6153904439999999E-11</c:v>
                </c:pt>
                <c:pt idx="1622">
                  <c:v>5.6134770439999997E-11</c:v>
                </c:pt>
                <c:pt idx="1623">
                  <c:v>5.6424229870000001E-11</c:v>
                </c:pt>
                <c:pt idx="1624">
                  <c:v>5.6235464200000003E-11</c:v>
                </c:pt>
                <c:pt idx="1625">
                  <c:v>5.6618688900000003E-11</c:v>
                </c:pt>
                <c:pt idx="1626">
                  <c:v>5.650326734E-11</c:v>
                </c:pt>
                <c:pt idx="1627">
                  <c:v>5.6833940330000001E-11</c:v>
                </c:pt>
                <c:pt idx="1628">
                  <c:v>5.6780916769999997E-11</c:v>
                </c:pt>
                <c:pt idx="1629">
                  <c:v>5.6999592550000003E-11</c:v>
                </c:pt>
                <c:pt idx="1630">
                  <c:v>5.697193065E-11</c:v>
                </c:pt>
                <c:pt idx="1631">
                  <c:v>5.7153299450000001E-11</c:v>
                </c:pt>
                <c:pt idx="1632">
                  <c:v>5.7132194810000001E-11</c:v>
                </c:pt>
                <c:pt idx="1633">
                  <c:v>5.7280253459999997E-11</c:v>
                </c:pt>
                <c:pt idx="1634">
                  <c:v>5.7104952710000001E-11</c:v>
                </c:pt>
                <c:pt idx="1635">
                  <c:v>5.7251162139999997E-11</c:v>
                </c:pt>
                <c:pt idx="1636">
                  <c:v>5.7634275819999998E-11</c:v>
                </c:pt>
                <c:pt idx="1637">
                  <c:v>5.7221144490000002E-11</c:v>
                </c:pt>
                <c:pt idx="1638">
                  <c:v>5.7323510520000002E-11</c:v>
                </c:pt>
                <c:pt idx="1639">
                  <c:v>5.7202100700000001E-11</c:v>
                </c:pt>
                <c:pt idx="1640">
                  <c:v>5.7405854379999997E-11</c:v>
                </c:pt>
                <c:pt idx="1641">
                  <c:v>5.7265102379999997E-11</c:v>
                </c:pt>
                <c:pt idx="1642">
                  <c:v>5.7373855669999999E-11</c:v>
                </c:pt>
                <c:pt idx="1643">
                  <c:v>5.7383767880000001E-11</c:v>
                </c:pt>
                <c:pt idx="1644">
                  <c:v>5.7026251779999998E-11</c:v>
                </c:pt>
                <c:pt idx="1645">
                  <c:v>5.7298932959999998E-11</c:v>
                </c:pt>
                <c:pt idx="1646">
                  <c:v>5.7293923079999997E-11</c:v>
                </c:pt>
                <c:pt idx="1647">
                  <c:v>5.7581984320000001E-11</c:v>
                </c:pt>
                <c:pt idx="1648">
                  <c:v>5.7122331170000001E-11</c:v>
                </c:pt>
                <c:pt idx="1649">
                  <c:v>5.7603487949999999E-11</c:v>
                </c:pt>
                <c:pt idx="1650">
                  <c:v>5.7420075639999998E-11</c:v>
                </c:pt>
                <c:pt idx="1651">
                  <c:v>5.7362978949999999E-11</c:v>
                </c:pt>
                <c:pt idx="1652">
                  <c:v>5.7483105079999998E-11</c:v>
                </c:pt>
                <c:pt idx="1653">
                  <c:v>5.7230505059999998E-11</c:v>
                </c:pt>
                <c:pt idx="1654">
                  <c:v>5.7729959700000003E-11</c:v>
                </c:pt>
                <c:pt idx="1655">
                  <c:v>5.7503828089999999E-11</c:v>
                </c:pt>
                <c:pt idx="1656">
                  <c:v>5.7246041239999997E-11</c:v>
                </c:pt>
                <c:pt idx="1657">
                  <c:v>5.7416446599999998E-11</c:v>
                </c:pt>
                <c:pt idx="1658">
                  <c:v>5.7440260879999997E-11</c:v>
                </c:pt>
                <c:pt idx="1659">
                  <c:v>5.7554277320000001E-11</c:v>
                </c:pt>
                <c:pt idx="1660">
                  <c:v>5.7621851730000002E-11</c:v>
                </c:pt>
                <c:pt idx="1661">
                  <c:v>5.7257580620000003E-11</c:v>
                </c:pt>
                <c:pt idx="1662">
                  <c:v>5.7430952349999998E-11</c:v>
                </c:pt>
                <c:pt idx="1663">
                  <c:v>5.7307276979999999E-11</c:v>
                </c:pt>
                <c:pt idx="1664">
                  <c:v>5.7464064760000003E-11</c:v>
                </c:pt>
                <c:pt idx="1665">
                  <c:v>5.7429554169999998E-11</c:v>
                </c:pt>
                <c:pt idx="1666">
                  <c:v>5.7284756800000001E-11</c:v>
                </c:pt>
                <c:pt idx="1667">
                  <c:v>5.724795291E-11</c:v>
                </c:pt>
                <c:pt idx="1668">
                  <c:v>5.756749938E-11</c:v>
                </c:pt>
                <c:pt idx="1669">
                  <c:v>5.7250013759999999E-11</c:v>
                </c:pt>
                <c:pt idx="1670">
                  <c:v>5.7115118189999999E-11</c:v>
                </c:pt>
                <c:pt idx="1671">
                  <c:v>5.72217447E-11</c:v>
                </c:pt>
                <c:pt idx="1672">
                  <c:v>5.7226615809999997E-11</c:v>
                </c:pt>
                <c:pt idx="1673">
                  <c:v>5.72518595E-11</c:v>
                </c:pt>
                <c:pt idx="1674">
                  <c:v>5.739782261E-11</c:v>
                </c:pt>
                <c:pt idx="1675">
                  <c:v>5.765711172E-11</c:v>
                </c:pt>
                <c:pt idx="1676">
                  <c:v>5.7471701010000002E-11</c:v>
                </c:pt>
                <c:pt idx="1677">
                  <c:v>5.7545593289999997E-11</c:v>
                </c:pt>
                <c:pt idx="1678">
                  <c:v>5.720732221E-11</c:v>
                </c:pt>
                <c:pt idx="1679">
                  <c:v>5.7262875000000003E-11</c:v>
                </c:pt>
                <c:pt idx="1680">
                  <c:v>5.7508869189999997E-11</c:v>
                </c:pt>
                <c:pt idx="1681">
                  <c:v>5.7761195129999997E-11</c:v>
                </c:pt>
                <c:pt idx="1682">
                  <c:v>5.7574580519999998E-11</c:v>
                </c:pt>
                <c:pt idx="1683">
                  <c:v>5.7378792689999998E-11</c:v>
                </c:pt>
                <c:pt idx="1684">
                  <c:v>5.7310222540000002E-11</c:v>
                </c:pt>
                <c:pt idx="1685">
                  <c:v>5.741967318E-11</c:v>
                </c:pt>
                <c:pt idx="1686">
                  <c:v>5.7566087310000001E-11</c:v>
                </c:pt>
                <c:pt idx="1687">
                  <c:v>5.7254236070000003E-11</c:v>
                </c:pt>
                <c:pt idx="1688">
                  <c:v>5.7295890250000003E-11</c:v>
                </c:pt>
                <c:pt idx="1689">
                  <c:v>5.7295054120000002E-11</c:v>
                </c:pt>
                <c:pt idx="1690">
                  <c:v>5.7202947240000001E-11</c:v>
                </c:pt>
                <c:pt idx="1691">
                  <c:v>5.7028312630000003E-11</c:v>
                </c:pt>
                <c:pt idx="1692">
                  <c:v>5.7161286120000001E-11</c:v>
                </c:pt>
                <c:pt idx="1693">
                  <c:v>5.7320349860000002E-11</c:v>
                </c:pt>
                <c:pt idx="1694">
                  <c:v>5.72957376E-11</c:v>
                </c:pt>
                <c:pt idx="1695">
                  <c:v>5.718957599E-11</c:v>
                </c:pt>
                <c:pt idx="1696">
                  <c:v>5.7257667359999997E-11</c:v>
                </c:pt>
                <c:pt idx="1697">
                  <c:v>5.7311502770000003E-11</c:v>
                </c:pt>
                <c:pt idx="1698">
                  <c:v>5.7294821659999999E-11</c:v>
                </c:pt>
                <c:pt idx="1699">
                  <c:v>5.7258149610000002E-11</c:v>
                </c:pt>
                <c:pt idx="1700">
                  <c:v>5.7327767529999997E-11</c:v>
                </c:pt>
                <c:pt idx="1701">
                  <c:v>5.7303037320000003E-11</c:v>
                </c:pt>
                <c:pt idx="1702">
                  <c:v>5.7391234129999999E-11</c:v>
                </c:pt>
                <c:pt idx="1703">
                  <c:v>5.7357590899999998E-11</c:v>
                </c:pt>
                <c:pt idx="1704">
                  <c:v>5.7325737910000002E-11</c:v>
                </c:pt>
                <c:pt idx="1705">
                  <c:v>5.7162021640000002E-11</c:v>
                </c:pt>
                <c:pt idx="1706">
                  <c:v>5.7478754389999997E-11</c:v>
                </c:pt>
                <c:pt idx="1707">
                  <c:v>5.734659622E-11</c:v>
                </c:pt>
                <c:pt idx="1708">
                  <c:v>5.7101975930000001E-11</c:v>
                </c:pt>
                <c:pt idx="1709">
                  <c:v>5.7302967930000002E-11</c:v>
                </c:pt>
                <c:pt idx="1710">
                  <c:v>5.7116346369999998E-11</c:v>
                </c:pt>
                <c:pt idx="1711">
                  <c:v>5.7096771760000001E-11</c:v>
                </c:pt>
                <c:pt idx="1712">
                  <c:v>5.7243907529999997E-11</c:v>
                </c:pt>
                <c:pt idx="1713">
                  <c:v>5.7223756980000002E-11</c:v>
                </c:pt>
                <c:pt idx="1714">
                  <c:v>5.7219066289999998E-11</c:v>
                </c:pt>
                <c:pt idx="1715">
                  <c:v>5.7215152749999999E-11</c:v>
                </c:pt>
                <c:pt idx="1716">
                  <c:v>5.707353687E-11</c:v>
                </c:pt>
                <c:pt idx="1717">
                  <c:v>5.6944959160000001E-11</c:v>
                </c:pt>
                <c:pt idx="1718">
                  <c:v>5.7077693270000002E-11</c:v>
                </c:pt>
                <c:pt idx="1719">
                  <c:v>5.7252647069999997E-11</c:v>
                </c:pt>
                <c:pt idx="1720">
                  <c:v>5.7166590910000001E-11</c:v>
                </c:pt>
                <c:pt idx="1721">
                  <c:v>5.6772805209999998E-11</c:v>
                </c:pt>
                <c:pt idx="1722">
                  <c:v>5.6965914619999998E-11</c:v>
                </c:pt>
                <c:pt idx="1723">
                  <c:v>5.6882453610000002E-11</c:v>
                </c:pt>
                <c:pt idx="1724">
                  <c:v>5.711844192E-11</c:v>
                </c:pt>
                <c:pt idx="1725">
                  <c:v>5.6920947120000002E-11</c:v>
                </c:pt>
                <c:pt idx="1726">
                  <c:v>5.6959055530000003E-11</c:v>
                </c:pt>
                <c:pt idx="1727">
                  <c:v>5.6987151110000002E-11</c:v>
                </c:pt>
                <c:pt idx="1728">
                  <c:v>5.738396563E-11</c:v>
                </c:pt>
                <c:pt idx="1729">
                  <c:v>5.7116429639999998E-11</c:v>
                </c:pt>
                <c:pt idx="1730">
                  <c:v>5.7129304760000001E-11</c:v>
                </c:pt>
                <c:pt idx="1731">
                  <c:v>5.707679468E-11</c:v>
                </c:pt>
                <c:pt idx="1732">
                  <c:v>5.6949448629999998E-11</c:v>
                </c:pt>
                <c:pt idx="1733">
                  <c:v>5.736583777E-11</c:v>
                </c:pt>
                <c:pt idx="1734">
                  <c:v>5.7034169049999997E-11</c:v>
                </c:pt>
                <c:pt idx="1735">
                  <c:v>5.663928354E-11</c:v>
                </c:pt>
                <c:pt idx="1736">
                  <c:v>5.7092358619999997E-11</c:v>
                </c:pt>
                <c:pt idx="1737">
                  <c:v>5.7075531799999997E-11</c:v>
                </c:pt>
                <c:pt idx="1738">
                  <c:v>5.7119121929999998E-11</c:v>
                </c:pt>
                <c:pt idx="1739">
                  <c:v>5.6891054369999999E-11</c:v>
                </c:pt>
                <c:pt idx="1740">
                  <c:v>5.7099894259999997E-11</c:v>
                </c:pt>
                <c:pt idx="1741">
                  <c:v>5.7082668449999999E-11</c:v>
                </c:pt>
                <c:pt idx="1742">
                  <c:v>5.7228295020000003E-11</c:v>
                </c:pt>
                <c:pt idx="1743">
                  <c:v>5.7113536119999999E-11</c:v>
                </c:pt>
                <c:pt idx="1744">
                  <c:v>5.6731820629999997E-11</c:v>
                </c:pt>
                <c:pt idx="1745">
                  <c:v>5.6987303759999998E-11</c:v>
                </c:pt>
                <c:pt idx="1746">
                  <c:v>5.7249135990000002E-11</c:v>
                </c:pt>
                <c:pt idx="1747">
                  <c:v>5.6783279470000001E-11</c:v>
                </c:pt>
                <c:pt idx="1748">
                  <c:v>5.6905802990000001E-11</c:v>
                </c:pt>
                <c:pt idx="1749">
                  <c:v>5.6766414490000003E-11</c:v>
                </c:pt>
                <c:pt idx="1750">
                  <c:v>5.6940233779999999E-11</c:v>
                </c:pt>
                <c:pt idx="1751">
                  <c:v>5.6898270820000001E-11</c:v>
                </c:pt>
                <c:pt idx="1752">
                  <c:v>5.6959128389999998E-11</c:v>
                </c:pt>
                <c:pt idx="1753">
                  <c:v>5.7025887479999997E-11</c:v>
                </c:pt>
                <c:pt idx="1754">
                  <c:v>5.6848224039999997E-11</c:v>
                </c:pt>
                <c:pt idx="1755">
                  <c:v>5.7145985859999999E-11</c:v>
                </c:pt>
                <c:pt idx="1756">
                  <c:v>5.7121220950000001E-11</c:v>
                </c:pt>
                <c:pt idx="1757">
                  <c:v>5.7139432070000002E-11</c:v>
                </c:pt>
                <c:pt idx="1758">
                  <c:v>5.7066254500000003E-11</c:v>
                </c:pt>
                <c:pt idx="1759">
                  <c:v>5.6896279349999998E-11</c:v>
                </c:pt>
                <c:pt idx="1760">
                  <c:v>5.6755437159999997E-11</c:v>
                </c:pt>
                <c:pt idx="1761">
                  <c:v>5.6985138829999999E-11</c:v>
                </c:pt>
                <c:pt idx="1762">
                  <c:v>5.6876829629999999E-11</c:v>
                </c:pt>
                <c:pt idx="1763">
                  <c:v>5.7113251629999999E-11</c:v>
                </c:pt>
                <c:pt idx="1764">
                  <c:v>5.7099248940000003E-11</c:v>
                </c:pt>
                <c:pt idx="1765">
                  <c:v>5.6903846220000002E-11</c:v>
                </c:pt>
                <c:pt idx="1766">
                  <c:v>5.6898208369999999E-11</c:v>
                </c:pt>
                <c:pt idx="1767">
                  <c:v>5.6670616119999999E-11</c:v>
                </c:pt>
                <c:pt idx="1768">
                  <c:v>5.6839772470000003E-11</c:v>
                </c:pt>
                <c:pt idx="1769">
                  <c:v>5.6637066559999999E-11</c:v>
                </c:pt>
                <c:pt idx="1770">
                  <c:v>5.6864492279999997E-11</c:v>
                </c:pt>
                <c:pt idx="1771">
                  <c:v>5.6660683089999999E-11</c:v>
                </c:pt>
                <c:pt idx="1772">
                  <c:v>5.6812100160000001E-11</c:v>
                </c:pt>
                <c:pt idx="1773">
                  <c:v>5.6747998659999997E-11</c:v>
                </c:pt>
                <c:pt idx="1774">
                  <c:v>5.6663829879999999E-11</c:v>
                </c:pt>
                <c:pt idx="1775">
                  <c:v>5.6741434470000001E-11</c:v>
                </c:pt>
                <c:pt idx="1776">
                  <c:v>5.6788070769999997E-11</c:v>
                </c:pt>
                <c:pt idx="1777">
                  <c:v>5.6636684929999999E-11</c:v>
                </c:pt>
                <c:pt idx="1778">
                  <c:v>5.6702548910000003E-11</c:v>
                </c:pt>
                <c:pt idx="1779">
                  <c:v>5.6747603139999999E-11</c:v>
                </c:pt>
                <c:pt idx="1780">
                  <c:v>5.6667223000000003E-11</c:v>
                </c:pt>
                <c:pt idx="1781">
                  <c:v>5.6744622889999999E-11</c:v>
                </c:pt>
                <c:pt idx="1782">
                  <c:v>5.6832059890000003E-11</c:v>
                </c:pt>
                <c:pt idx="1783">
                  <c:v>5.685394863E-11</c:v>
                </c:pt>
                <c:pt idx="1784">
                  <c:v>5.6724153150000001E-11</c:v>
                </c:pt>
                <c:pt idx="1785">
                  <c:v>5.6732549209999999E-11</c:v>
                </c:pt>
                <c:pt idx="1786">
                  <c:v>5.6689593989999999E-11</c:v>
                </c:pt>
                <c:pt idx="1787">
                  <c:v>5.6800876499999999E-11</c:v>
                </c:pt>
                <c:pt idx="1788">
                  <c:v>5.6605685420000002E-11</c:v>
                </c:pt>
                <c:pt idx="1789">
                  <c:v>5.6597102009999998E-11</c:v>
                </c:pt>
                <c:pt idx="1790">
                  <c:v>5.6940896439999999E-11</c:v>
                </c:pt>
                <c:pt idx="1791">
                  <c:v>5.6536816890000001E-11</c:v>
                </c:pt>
                <c:pt idx="1792">
                  <c:v>5.6649161059999998E-11</c:v>
                </c:pt>
                <c:pt idx="1793">
                  <c:v>5.657373528E-11</c:v>
                </c:pt>
                <c:pt idx="1794">
                  <c:v>5.6579140679999999E-11</c:v>
                </c:pt>
                <c:pt idx="1795">
                  <c:v>5.6737389089999998E-11</c:v>
                </c:pt>
                <c:pt idx="1796">
                  <c:v>5.6639345990000002E-11</c:v>
                </c:pt>
                <c:pt idx="1797">
                  <c:v>5.6473097030000003E-11</c:v>
                </c:pt>
                <c:pt idx="1798">
                  <c:v>5.6593344590000001E-11</c:v>
                </c:pt>
                <c:pt idx="1799">
                  <c:v>5.658526078E-11</c:v>
                </c:pt>
                <c:pt idx="1800">
                  <c:v>5.6489451999999997E-11</c:v>
                </c:pt>
                <c:pt idx="1801">
                  <c:v>5.6584913839999998E-11</c:v>
                </c:pt>
                <c:pt idx="1802">
                  <c:v>5.6525634870000002E-11</c:v>
                </c:pt>
                <c:pt idx="1803">
                  <c:v>5.6672794930000003E-11</c:v>
                </c:pt>
                <c:pt idx="1804">
                  <c:v>5.652306054E-11</c:v>
                </c:pt>
                <c:pt idx="1805">
                  <c:v>5.6617856240000003E-11</c:v>
                </c:pt>
                <c:pt idx="1806">
                  <c:v>5.6533788069999998E-11</c:v>
                </c:pt>
                <c:pt idx="1807">
                  <c:v>5.6750781159999998E-11</c:v>
                </c:pt>
                <c:pt idx="1808">
                  <c:v>5.6591516199999998E-11</c:v>
                </c:pt>
                <c:pt idx="1809">
                  <c:v>5.6397140430000003E-11</c:v>
                </c:pt>
                <c:pt idx="1810">
                  <c:v>5.6785159909999999E-11</c:v>
                </c:pt>
                <c:pt idx="1811">
                  <c:v>5.6512031169999998E-11</c:v>
                </c:pt>
                <c:pt idx="1812">
                  <c:v>5.6445226960000002E-11</c:v>
                </c:pt>
                <c:pt idx="1813">
                  <c:v>5.6455350810000002E-11</c:v>
                </c:pt>
                <c:pt idx="1814">
                  <c:v>5.6402729710000002E-11</c:v>
                </c:pt>
                <c:pt idx="1815">
                  <c:v>5.6681229149999999E-11</c:v>
                </c:pt>
                <c:pt idx="1816">
                  <c:v>5.6327185969999999E-11</c:v>
                </c:pt>
                <c:pt idx="1817">
                  <c:v>5.6570744620000001E-11</c:v>
                </c:pt>
                <c:pt idx="1818">
                  <c:v>5.6586908770000002E-11</c:v>
                </c:pt>
                <c:pt idx="1819">
                  <c:v>5.6348224699999997E-11</c:v>
                </c:pt>
                <c:pt idx="1820">
                  <c:v>5.642731074E-11</c:v>
                </c:pt>
                <c:pt idx="1821">
                  <c:v>5.6671233680000002E-11</c:v>
                </c:pt>
                <c:pt idx="1822">
                  <c:v>5.659753916E-11</c:v>
                </c:pt>
                <c:pt idx="1823">
                  <c:v>5.6457827999999998E-11</c:v>
                </c:pt>
                <c:pt idx="1824">
                  <c:v>5.6309023420000002E-11</c:v>
                </c:pt>
                <c:pt idx="1825">
                  <c:v>5.6220198639999998E-11</c:v>
                </c:pt>
                <c:pt idx="1826">
                  <c:v>5.6341108860000001E-11</c:v>
                </c:pt>
                <c:pt idx="1827">
                  <c:v>5.630235514E-11</c:v>
                </c:pt>
                <c:pt idx="1828">
                  <c:v>5.639476386E-11</c:v>
                </c:pt>
                <c:pt idx="1829">
                  <c:v>5.6519219860000002E-11</c:v>
                </c:pt>
                <c:pt idx="1830">
                  <c:v>5.6326006359999997E-11</c:v>
                </c:pt>
                <c:pt idx="1831">
                  <c:v>5.6535554019999998E-11</c:v>
                </c:pt>
                <c:pt idx="1832">
                  <c:v>5.6222658470000002E-11</c:v>
                </c:pt>
                <c:pt idx="1833">
                  <c:v>5.6327567609999999E-11</c:v>
                </c:pt>
                <c:pt idx="1834">
                  <c:v>5.6103937470000001E-11</c:v>
                </c:pt>
                <c:pt idx="1835">
                  <c:v>5.605384559E-11</c:v>
                </c:pt>
                <c:pt idx="1836">
                  <c:v>5.6411458840000003E-11</c:v>
                </c:pt>
                <c:pt idx="1837">
                  <c:v>5.6186364589999997E-11</c:v>
                </c:pt>
                <c:pt idx="1838">
                  <c:v>5.6371577540000003E-11</c:v>
                </c:pt>
                <c:pt idx="1839">
                  <c:v>5.6118873439999997E-11</c:v>
                </c:pt>
                <c:pt idx="1840">
                  <c:v>5.6312537970000003E-11</c:v>
                </c:pt>
                <c:pt idx="1841">
                  <c:v>5.640778122E-11</c:v>
                </c:pt>
                <c:pt idx="1842">
                  <c:v>5.6196096389999999E-11</c:v>
                </c:pt>
                <c:pt idx="1843">
                  <c:v>5.6166907929999999E-11</c:v>
                </c:pt>
                <c:pt idx="1844">
                  <c:v>5.6246684389999999E-11</c:v>
                </c:pt>
                <c:pt idx="1845">
                  <c:v>5.6210602149999999E-11</c:v>
                </c:pt>
                <c:pt idx="1846">
                  <c:v>5.6195863930000003E-11</c:v>
                </c:pt>
                <c:pt idx="1847">
                  <c:v>5.615267279E-11</c:v>
                </c:pt>
                <c:pt idx="1848">
                  <c:v>5.6304284150000002E-11</c:v>
                </c:pt>
                <c:pt idx="1849">
                  <c:v>5.6102344990000002E-11</c:v>
                </c:pt>
                <c:pt idx="1850">
                  <c:v>5.6088855780000003E-11</c:v>
                </c:pt>
                <c:pt idx="1851">
                  <c:v>5.6205377160000001E-11</c:v>
                </c:pt>
                <c:pt idx="1852">
                  <c:v>5.6278568609999999E-11</c:v>
                </c:pt>
                <c:pt idx="1853">
                  <c:v>5.5941265509999999E-11</c:v>
                </c:pt>
                <c:pt idx="1854">
                  <c:v>5.6100398630000002E-11</c:v>
                </c:pt>
                <c:pt idx="1855">
                  <c:v>5.6013693679999999E-11</c:v>
                </c:pt>
                <c:pt idx="1856">
                  <c:v>5.6266883509999997E-11</c:v>
                </c:pt>
                <c:pt idx="1857">
                  <c:v>5.603377137E-11</c:v>
                </c:pt>
                <c:pt idx="1858">
                  <c:v>5.6279432499999997E-11</c:v>
                </c:pt>
                <c:pt idx="1859">
                  <c:v>5.6062574720000001E-11</c:v>
                </c:pt>
                <c:pt idx="1860">
                  <c:v>5.6088002299999997E-11</c:v>
                </c:pt>
                <c:pt idx="1861">
                  <c:v>5.5923665000000002E-11</c:v>
                </c:pt>
                <c:pt idx="1862">
                  <c:v>5.6153855870000002E-11</c:v>
                </c:pt>
                <c:pt idx="1863">
                  <c:v>5.6060496520000003E-11</c:v>
                </c:pt>
                <c:pt idx="1864">
                  <c:v>5.5888290519999998E-11</c:v>
                </c:pt>
                <c:pt idx="1865">
                  <c:v>5.5889206459999999E-11</c:v>
                </c:pt>
                <c:pt idx="1866">
                  <c:v>5.6071439159999998E-11</c:v>
                </c:pt>
                <c:pt idx="1867">
                  <c:v>5.6204246120000002E-11</c:v>
                </c:pt>
                <c:pt idx="1868">
                  <c:v>5.5990975740000002E-11</c:v>
                </c:pt>
                <c:pt idx="1869">
                  <c:v>5.6156530809999997E-11</c:v>
                </c:pt>
                <c:pt idx="1870">
                  <c:v>5.6072209380000003E-11</c:v>
                </c:pt>
                <c:pt idx="1871">
                  <c:v>5.6076882720000001E-11</c:v>
                </c:pt>
                <c:pt idx="1872">
                  <c:v>5.6353047229999998E-11</c:v>
                </c:pt>
                <c:pt idx="1873">
                  <c:v>5.602854986E-11</c:v>
                </c:pt>
                <c:pt idx="1874">
                  <c:v>5.6107909979999997E-11</c:v>
                </c:pt>
                <c:pt idx="1875">
                  <c:v>5.6124348219999998E-11</c:v>
                </c:pt>
                <c:pt idx="1876">
                  <c:v>5.592629485E-11</c:v>
                </c:pt>
                <c:pt idx="1877">
                  <c:v>5.589895213E-11</c:v>
                </c:pt>
                <c:pt idx="1878">
                  <c:v>5.5835901870000002E-11</c:v>
                </c:pt>
                <c:pt idx="1879">
                  <c:v>5.5931981269999999E-11</c:v>
                </c:pt>
                <c:pt idx="1880">
                  <c:v>5.5990958400000003E-11</c:v>
                </c:pt>
                <c:pt idx="1881">
                  <c:v>5.5823509009999997E-11</c:v>
                </c:pt>
                <c:pt idx="1882">
                  <c:v>5.5768344799999999E-11</c:v>
                </c:pt>
                <c:pt idx="1883">
                  <c:v>5.5964764070000001E-11</c:v>
                </c:pt>
                <c:pt idx="1884">
                  <c:v>5.5867501600000002E-11</c:v>
                </c:pt>
                <c:pt idx="1885">
                  <c:v>5.5716820050000001E-11</c:v>
                </c:pt>
                <c:pt idx="1886">
                  <c:v>5.5688263030000002E-11</c:v>
                </c:pt>
                <c:pt idx="1887">
                  <c:v>5.5735846490000003E-11</c:v>
                </c:pt>
                <c:pt idx="1888">
                  <c:v>5.5665114880000002E-11</c:v>
                </c:pt>
                <c:pt idx="1889">
                  <c:v>5.591104316E-11</c:v>
                </c:pt>
                <c:pt idx="1890">
                  <c:v>5.5645172499999998E-11</c:v>
                </c:pt>
                <c:pt idx="1891">
                  <c:v>5.600279962E-11</c:v>
                </c:pt>
                <c:pt idx="1892">
                  <c:v>5.5756003979999998E-11</c:v>
                </c:pt>
                <c:pt idx="1893">
                  <c:v>5.5961936469999997E-11</c:v>
                </c:pt>
                <c:pt idx="1894">
                  <c:v>5.5850355589999999E-11</c:v>
                </c:pt>
                <c:pt idx="1895">
                  <c:v>5.5953654899999998E-11</c:v>
                </c:pt>
                <c:pt idx="1896">
                  <c:v>5.5963584459999999E-11</c:v>
                </c:pt>
                <c:pt idx="1897">
                  <c:v>5.5928539579999999E-11</c:v>
                </c:pt>
                <c:pt idx="1898">
                  <c:v>5.6059865080000002E-11</c:v>
                </c:pt>
                <c:pt idx="1899">
                  <c:v>5.5874770090000001E-11</c:v>
                </c:pt>
                <c:pt idx="1900">
                  <c:v>5.5862280079999997E-11</c:v>
                </c:pt>
                <c:pt idx="1901">
                  <c:v>5.6022294440000002E-11</c:v>
                </c:pt>
                <c:pt idx="1902">
                  <c:v>5.5781119310000003E-11</c:v>
                </c:pt>
                <c:pt idx="1903">
                  <c:v>5.5615099330000001E-11</c:v>
                </c:pt>
                <c:pt idx="1904">
                  <c:v>5.5627828730000002E-11</c:v>
                </c:pt>
                <c:pt idx="1905">
                  <c:v>5.5638896270000002E-11</c:v>
                </c:pt>
                <c:pt idx="1906">
                  <c:v>5.5465427390000001E-11</c:v>
                </c:pt>
                <c:pt idx="1907">
                  <c:v>5.5521996719999998E-11</c:v>
                </c:pt>
                <c:pt idx="1908">
                  <c:v>5.5427842870000002E-11</c:v>
                </c:pt>
                <c:pt idx="1909">
                  <c:v>5.5530011140000003E-11</c:v>
                </c:pt>
                <c:pt idx="1910">
                  <c:v>5.5650224010000003E-11</c:v>
                </c:pt>
                <c:pt idx="1911">
                  <c:v>5.5176037349999999E-11</c:v>
                </c:pt>
                <c:pt idx="1912">
                  <c:v>5.5596041660000001E-11</c:v>
                </c:pt>
                <c:pt idx="1913">
                  <c:v>5.5657225360000001E-11</c:v>
                </c:pt>
                <c:pt idx="1914">
                  <c:v>5.5546824079999998E-11</c:v>
                </c:pt>
                <c:pt idx="1915">
                  <c:v>5.5559879610000001E-11</c:v>
                </c:pt>
                <c:pt idx="1916">
                  <c:v>5.5556389349999998E-11</c:v>
                </c:pt>
                <c:pt idx="1917">
                  <c:v>5.5486504280000003E-11</c:v>
                </c:pt>
                <c:pt idx="1918">
                  <c:v>5.5822863690000003E-11</c:v>
                </c:pt>
                <c:pt idx="1919">
                  <c:v>5.5517753590000002E-11</c:v>
                </c:pt>
                <c:pt idx="1920">
                  <c:v>5.5793241550000001E-11</c:v>
                </c:pt>
                <c:pt idx="1921">
                  <c:v>5.564198755E-11</c:v>
                </c:pt>
                <c:pt idx="1922">
                  <c:v>5.5744044800000002E-11</c:v>
                </c:pt>
                <c:pt idx="1923">
                  <c:v>5.5516372750000001E-11</c:v>
                </c:pt>
                <c:pt idx="1924">
                  <c:v>5.5497929169999997E-11</c:v>
                </c:pt>
                <c:pt idx="1925">
                  <c:v>5.5679526960000001E-11</c:v>
                </c:pt>
                <c:pt idx="1926">
                  <c:v>5.5667685739999997E-11</c:v>
                </c:pt>
                <c:pt idx="1927">
                  <c:v>5.5762439800000003E-11</c:v>
                </c:pt>
                <c:pt idx="1928">
                  <c:v>5.5559935119999997E-11</c:v>
                </c:pt>
                <c:pt idx="1929">
                  <c:v>5.5473733249999998E-11</c:v>
                </c:pt>
                <c:pt idx="1930">
                  <c:v>5.5518468289999998E-11</c:v>
                </c:pt>
                <c:pt idx="1931">
                  <c:v>5.5780838279999997E-11</c:v>
                </c:pt>
                <c:pt idx="1932">
                  <c:v>5.5486434890000001E-11</c:v>
                </c:pt>
                <c:pt idx="1933">
                  <c:v>5.5473830389999998E-11</c:v>
                </c:pt>
                <c:pt idx="1934">
                  <c:v>5.5518853400000003E-11</c:v>
                </c:pt>
                <c:pt idx="1935">
                  <c:v>5.5314763189999998E-11</c:v>
                </c:pt>
                <c:pt idx="1936">
                  <c:v>5.5392131849999997E-11</c:v>
                </c:pt>
                <c:pt idx="1937">
                  <c:v>5.5254155419999997E-11</c:v>
                </c:pt>
                <c:pt idx="1938">
                  <c:v>5.525449195E-11</c:v>
                </c:pt>
                <c:pt idx="1939">
                  <c:v>5.5331825930000001E-11</c:v>
                </c:pt>
                <c:pt idx="1940">
                  <c:v>5.5613055830000001E-11</c:v>
                </c:pt>
                <c:pt idx="1941">
                  <c:v>5.5253808470000002E-11</c:v>
                </c:pt>
                <c:pt idx="1942">
                  <c:v>5.5301291319999997E-11</c:v>
                </c:pt>
                <c:pt idx="1943">
                  <c:v>5.5456847450000002E-11</c:v>
                </c:pt>
                <c:pt idx="1944">
                  <c:v>5.5218118270000001E-11</c:v>
                </c:pt>
                <c:pt idx="1945">
                  <c:v>5.5363942599999998E-11</c:v>
                </c:pt>
                <c:pt idx="1946">
                  <c:v>5.541588716E-11</c:v>
                </c:pt>
                <c:pt idx="1947">
                  <c:v>5.5474774079999997E-11</c:v>
                </c:pt>
                <c:pt idx="1948">
                  <c:v>5.5436641389999998E-11</c:v>
                </c:pt>
                <c:pt idx="1949">
                  <c:v>5.5417049420000003E-11</c:v>
                </c:pt>
                <c:pt idx="1950">
                  <c:v>5.525132782E-11</c:v>
                </c:pt>
                <c:pt idx="1951">
                  <c:v>5.5426458560000002E-11</c:v>
                </c:pt>
                <c:pt idx="1952">
                  <c:v>5.5350956460000002E-11</c:v>
                </c:pt>
                <c:pt idx="1953">
                  <c:v>5.5553350110000003E-11</c:v>
                </c:pt>
                <c:pt idx="1954">
                  <c:v>5.556379315E-11</c:v>
                </c:pt>
                <c:pt idx="1955">
                  <c:v>5.5439649400000002E-11</c:v>
                </c:pt>
                <c:pt idx="1956">
                  <c:v>5.5254356650000003E-11</c:v>
                </c:pt>
                <c:pt idx="1957">
                  <c:v>5.5362662370000003E-11</c:v>
                </c:pt>
                <c:pt idx="1958">
                  <c:v>5.5332745330000002E-11</c:v>
                </c:pt>
                <c:pt idx="1959">
                  <c:v>5.5155695979999998E-11</c:v>
                </c:pt>
                <c:pt idx="1960">
                  <c:v>5.5219478299999997E-11</c:v>
                </c:pt>
                <c:pt idx="1961">
                  <c:v>5.5274215759999999E-11</c:v>
                </c:pt>
                <c:pt idx="1962">
                  <c:v>5.5161934049999997E-11</c:v>
                </c:pt>
                <c:pt idx="1963">
                  <c:v>5.5023853529999998E-11</c:v>
                </c:pt>
                <c:pt idx="1964">
                  <c:v>5.5453489019999997E-11</c:v>
                </c:pt>
                <c:pt idx="1965">
                  <c:v>5.5221504449999999E-11</c:v>
                </c:pt>
                <c:pt idx="1966">
                  <c:v>5.5357801679999998E-11</c:v>
                </c:pt>
                <c:pt idx="1967">
                  <c:v>5.5302224609999997E-11</c:v>
                </c:pt>
                <c:pt idx="1968">
                  <c:v>5.529307567E-11</c:v>
                </c:pt>
                <c:pt idx="1969">
                  <c:v>5.5262072700000003E-11</c:v>
                </c:pt>
                <c:pt idx="1970">
                  <c:v>5.5529643380000003E-11</c:v>
                </c:pt>
                <c:pt idx="1971">
                  <c:v>5.5263387620000002E-11</c:v>
                </c:pt>
                <c:pt idx="1972">
                  <c:v>5.5244045450000002E-11</c:v>
                </c:pt>
                <c:pt idx="1973">
                  <c:v>5.5173924459999997E-11</c:v>
                </c:pt>
                <c:pt idx="1974">
                  <c:v>5.5226566380000002E-11</c:v>
                </c:pt>
                <c:pt idx="1975">
                  <c:v>5.5160702389999999E-11</c:v>
                </c:pt>
                <c:pt idx="1976">
                  <c:v>5.481324769E-11</c:v>
                </c:pt>
                <c:pt idx="1977">
                  <c:v>5.5357076559999997E-11</c:v>
                </c:pt>
                <c:pt idx="1978">
                  <c:v>5.5325806439999999E-11</c:v>
                </c:pt>
                <c:pt idx="1979">
                  <c:v>5.5120120270000002E-11</c:v>
                </c:pt>
                <c:pt idx="1980">
                  <c:v>5.5274881889999998E-11</c:v>
                </c:pt>
                <c:pt idx="1981">
                  <c:v>5.5226181270000003E-11</c:v>
                </c:pt>
                <c:pt idx="1982">
                  <c:v>5.5168005580000001E-11</c:v>
                </c:pt>
                <c:pt idx="1983">
                  <c:v>5.512564016E-11</c:v>
                </c:pt>
                <c:pt idx="1984">
                  <c:v>5.4931764000000002E-11</c:v>
                </c:pt>
                <c:pt idx="1985">
                  <c:v>5.5127642030000003E-11</c:v>
                </c:pt>
                <c:pt idx="1986">
                  <c:v>5.4908150940000002E-11</c:v>
                </c:pt>
                <c:pt idx="1987">
                  <c:v>5.515752438E-11</c:v>
                </c:pt>
                <c:pt idx="1988">
                  <c:v>5.5121969490000002E-11</c:v>
                </c:pt>
                <c:pt idx="1989">
                  <c:v>5.512666018E-11</c:v>
                </c:pt>
                <c:pt idx="1990">
                  <c:v>5.4951890259999999E-11</c:v>
                </c:pt>
                <c:pt idx="1991">
                  <c:v>5.509319043E-11</c:v>
                </c:pt>
                <c:pt idx="1992">
                  <c:v>5.4895209910000003E-11</c:v>
                </c:pt>
                <c:pt idx="1993">
                  <c:v>5.4930154179999997E-11</c:v>
                </c:pt>
                <c:pt idx="1994">
                  <c:v>5.4984072849999998E-11</c:v>
                </c:pt>
                <c:pt idx="1995">
                  <c:v>5.4891886180000001E-11</c:v>
                </c:pt>
                <c:pt idx="1996">
                  <c:v>5.508240045E-11</c:v>
                </c:pt>
                <c:pt idx="1997">
                  <c:v>5.50293075E-11</c:v>
                </c:pt>
                <c:pt idx="1998">
                  <c:v>5.5033519409999998E-11</c:v>
                </c:pt>
                <c:pt idx="1999">
                  <c:v>5.5147632990000002E-11</c:v>
                </c:pt>
                <c:pt idx="2000">
                  <c:v>5.5016640550000002E-11</c:v>
                </c:pt>
                <c:pt idx="2001">
                  <c:v>5.4958329549999997E-11</c:v>
                </c:pt>
                <c:pt idx="2002">
                  <c:v>5.5012695789999998E-11</c:v>
                </c:pt>
                <c:pt idx="2003">
                  <c:v>5.4894561120000003E-11</c:v>
                </c:pt>
                <c:pt idx="2004">
                  <c:v>5.5182573789999997E-11</c:v>
                </c:pt>
                <c:pt idx="2005">
                  <c:v>5.4912106109999998E-11</c:v>
                </c:pt>
                <c:pt idx="2006">
                  <c:v>5.5001687230000001E-11</c:v>
                </c:pt>
                <c:pt idx="2007">
                  <c:v>5.4949596960000003E-11</c:v>
                </c:pt>
                <c:pt idx="2008">
                  <c:v>5.4949579609999998E-11</c:v>
                </c:pt>
                <c:pt idx="2009">
                  <c:v>5.4986383499999999E-11</c:v>
                </c:pt>
                <c:pt idx="2010">
                  <c:v>5.4911224870000001E-11</c:v>
                </c:pt>
                <c:pt idx="2011">
                  <c:v>5.4913306539999999E-11</c:v>
                </c:pt>
                <c:pt idx="2012">
                  <c:v>5.4726282530000003E-11</c:v>
                </c:pt>
                <c:pt idx="2013">
                  <c:v>5.4774164370000003E-11</c:v>
                </c:pt>
                <c:pt idx="2014">
                  <c:v>5.4826254650000001E-11</c:v>
                </c:pt>
                <c:pt idx="2015">
                  <c:v>5.4732683659999998E-11</c:v>
                </c:pt>
                <c:pt idx="2016">
                  <c:v>5.4637204479999997E-11</c:v>
                </c:pt>
                <c:pt idx="2017">
                  <c:v>5.4777939129999999E-11</c:v>
                </c:pt>
                <c:pt idx="2018">
                  <c:v>5.4903779440000002E-11</c:v>
                </c:pt>
                <c:pt idx="2019">
                  <c:v>5.4777106459999999E-11</c:v>
                </c:pt>
                <c:pt idx="2020">
                  <c:v>5.4929078650000001E-11</c:v>
                </c:pt>
                <c:pt idx="2021">
                  <c:v>5.4842682480000003E-11</c:v>
                </c:pt>
                <c:pt idx="2022">
                  <c:v>5.4892250470000002E-11</c:v>
                </c:pt>
                <c:pt idx="2023">
                  <c:v>5.4871364399999999E-11</c:v>
                </c:pt>
                <c:pt idx="2024">
                  <c:v>5.4959443249999997E-11</c:v>
                </c:pt>
                <c:pt idx="2025">
                  <c:v>5.4948302850000002E-11</c:v>
                </c:pt>
                <c:pt idx="2026">
                  <c:v>5.4757965519999998E-11</c:v>
                </c:pt>
                <c:pt idx="2027">
                  <c:v>5.4862881600000001E-11</c:v>
                </c:pt>
                <c:pt idx="2028">
                  <c:v>5.4828100390000002E-11</c:v>
                </c:pt>
                <c:pt idx="2029">
                  <c:v>5.4858270699999999E-11</c:v>
                </c:pt>
                <c:pt idx="2030">
                  <c:v>5.4662999820000001E-11</c:v>
                </c:pt>
                <c:pt idx="2031">
                  <c:v>5.4950342890000003E-11</c:v>
                </c:pt>
                <c:pt idx="2032">
                  <c:v>5.4807831880000002E-11</c:v>
                </c:pt>
                <c:pt idx="2033">
                  <c:v>5.4939053309999999E-11</c:v>
                </c:pt>
                <c:pt idx="2034">
                  <c:v>5.4761722930000002E-11</c:v>
                </c:pt>
                <c:pt idx="2035">
                  <c:v>5.4768377329999998E-11</c:v>
                </c:pt>
                <c:pt idx="2036">
                  <c:v>5.464180844E-11</c:v>
                </c:pt>
                <c:pt idx="2037">
                  <c:v>5.495949182E-11</c:v>
                </c:pt>
                <c:pt idx="2038">
                  <c:v>5.4656480730000002E-11</c:v>
                </c:pt>
                <c:pt idx="2039">
                  <c:v>5.458947183E-11</c:v>
                </c:pt>
                <c:pt idx="2040">
                  <c:v>5.4644819919999998E-11</c:v>
                </c:pt>
                <c:pt idx="2041">
                  <c:v>5.465333741E-11</c:v>
                </c:pt>
                <c:pt idx="2042">
                  <c:v>5.4480562420000003E-11</c:v>
                </c:pt>
                <c:pt idx="2043">
                  <c:v>5.457069172E-11</c:v>
                </c:pt>
                <c:pt idx="2044">
                  <c:v>5.4717098910000001E-11</c:v>
                </c:pt>
                <c:pt idx="2045">
                  <c:v>5.4453722780000001E-11</c:v>
                </c:pt>
                <c:pt idx="2046">
                  <c:v>5.4733155509999997E-11</c:v>
                </c:pt>
                <c:pt idx="2047">
                  <c:v>5.473822437E-11</c:v>
                </c:pt>
                <c:pt idx="2048">
                  <c:v>5.4766465670000001E-11</c:v>
                </c:pt>
                <c:pt idx="2049">
                  <c:v>5.4785974370000003E-11</c:v>
                </c:pt>
                <c:pt idx="2050">
                  <c:v>5.4774098450000001E-11</c:v>
                </c:pt>
                <c:pt idx="2051">
                  <c:v>5.465055838E-11</c:v>
                </c:pt>
                <c:pt idx="2052">
                  <c:v>5.4670136470000003E-11</c:v>
                </c:pt>
                <c:pt idx="2053">
                  <c:v>5.4646003E-11</c:v>
                </c:pt>
                <c:pt idx="2054">
                  <c:v>5.4611939970000002E-11</c:v>
                </c:pt>
                <c:pt idx="2055">
                  <c:v>5.4651040639999998E-11</c:v>
                </c:pt>
                <c:pt idx="2056">
                  <c:v>5.469955738E-11</c:v>
                </c:pt>
                <c:pt idx="2057">
                  <c:v>5.4588802230000001E-11</c:v>
                </c:pt>
                <c:pt idx="2058">
                  <c:v>5.4833075579999999E-11</c:v>
                </c:pt>
                <c:pt idx="2059">
                  <c:v>5.4713091700000002E-11</c:v>
                </c:pt>
                <c:pt idx="2060">
                  <c:v>5.4422771840000001E-11</c:v>
                </c:pt>
                <c:pt idx="2061">
                  <c:v>5.4438335779999998E-11</c:v>
                </c:pt>
                <c:pt idx="2062">
                  <c:v>5.4663627790000002E-11</c:v>
                </c:pt>
                <c:pt idx="2063">
                  <c:v>5.455414245E-11</c:v>
                </c:pt>
                <c:pt idx="2064">
                  <c:v>5.4488961950000001E-11</c:v>
                </c:pt>
                <c:pt idx="2065">
                  <c:v>5.4245222899999999E-11</c:v>
                </c:pt>
                <c:pt idx="2066">
                  <c:v>5.435416006E-11</c:v>
                </c:pt>
                <c:pt idx="2067">
                  <c:v>5.4539376489999999E-11</c:v>
                </c:pt>
                <c:pt idx="2068">
                  <c:v>5.4328437579999998E-11</c:v>
                </c:pt>
                <c:pt idx="2069">
                  <c:v>5.4421370190000001E-11</c:v>
                </c:pt>
                <c:pt idx="2070">
                  <c:v>5.4583115800000003E-11</c:v>
                </c:pt>
                <c:pt idx="2071">
                  <c:v>5.4519666559999999E-11</c:v>
                </c:pt>
                <c:pt idx="2072">
                  <c:v>5.4334221149999997E-11</c:v>
                </c:pt>
                <c:pt idx="2073">
                  <c:v>5.4412790250000003E-11</c:v>
                </c:pt>
                <c:pt idx="2074">
                  <c:v>5.4541302030000001E-11</c:v>
                </c:pt>
                <c:pt idx="2075">
                  <c:v>5.4568068810000002E-11</c:v>
                </c:pt>
                <c:pt idx="2076">
                  <c:v>5.4588420590000002E-11</c:v>
                </c:pt>
                <c:pt idx="2077">
                  <c:v>5.45985826E-11</c:v>
                </c:pt>
                <c:pt idx="2078">
                  <c:v>5.461606514E-11</c:v>
                </c:pt>
                <c:pt idx="2079">
                  <c:v>5.4535320700000003E-11</c:v>
                </c:pt>
                <c:pt idx="2080">
                  <c:v>5.4353598010000001E-11</c:v>
                </c:pt>
                <c:pt idx="2081">
                  <c:v>5.4423868190000002E-11</c:v>
                </c:pt>
                <c:pt idx="2082">
                  <c:v>5.466775643E-11</c:v>
                </c:pt>
                <c:pt idx="2083">
                  <c:v>5.4503717510000003E-11</c:v>
                </c:pt>
                <c:pt idx="2084">
                  <c:v>5.435900341E-11</c:v>
                </c:pt>
                <c:pt idx="2085">
                  <c:v>5.4560363170000001E-11</c:v>
                </c:pt>
                <c:pt idx="2086">
                  <c:v>5.4382637279999998E-11</c:v>
                </c:pt>
                <c:pt idx="2087">
                  <c:v>5.4330165370000001E-11</c:v>
                </c:pt>
                <c:pt idx="2088">
                  <c:v>5.4351870229999998E-11</c:v>
                </c:pt>
                <c:pt idx="2089">
                  <c:v>5.4290696939999998E-11</c:v>
                </c:pt>
                <c:pt idx="2090">
                  <c:v>5.4180413629999999E-11</c:v>
                </c:pt>
                <c:pt idx="2091">
                  <c:v>5.4242482030000002E-11</c:v>
                </c:pt>
                <c:pt idx="2092">
                  <c:v>5.4388063500000002E-11</c:v>
                </c:pt>
                <c:pt idx="2093">
                  <c:v>5.4229041399999999E-11</c:v>
                </c:pt>
                <c:pt idx="2094">
                  <c:v>5.4188761120000001E-11</c:v>
                </c:pt>
                <c:pt idx="2095">
                  <c:v>5.412155099E-11</c:v>
                </c:pt>
                <c:pt idx="2096">
                  <c:v>5.4228246890000003E-11</c:v>
                </c:pt>
                <c:pt idx="2097">
                  <c:v>5.4359634850000001E-11</c:v>
                </c:pt>
                <c:pt idx="2098">
                  <c:v>5.4204529749999997E-11</c:v>
                </c:pt>
                <c:pt idx="2099">
                  <c:v>5.4243259189999999E-11</c:v>
                </c:pt>
                <c:pt idx="2100">
                  <c:v>5.4250066239999998E-11</c:v>
                </c:pt>
                <c:pt idx="2101">
                  <c:v>5.4229874059999999E-11</c:v>
                </c:pt>
                <c:pt idx="2102">
                  <c:v>5.4134027119999999E-11</c:v>
                </c:pt>
                <c:pt idx="2103">
                  <c:v>5.4412477999999998E-11</c:v>
                </c:pt>
                <c:pt idx="2104">
                  <c:v>5.4190891360000001E-11</c:v>
                </c:pt>
                <c:pt idx="2105">
                  <c:v>5.4296105810000003E-11</c:v>
                </c:pt>
                <c:pt idx="2106">
                  <c:v>5.4517987349999999E-11</c:v>
                </c:pt>
                <c:pt idx="2107">
                  <c:v>5.4494506130000003E-11</c:v>
                </c:pt>
                <c:pt idx="2108">
                  <c:v>5.4294239239999997E-11</c:v>
                </c:pt>
                <c:pt idx="2109">
                  <c:v>5.4306580069999999E-11</c:v>
                </c:pt>
                <c:pt idx="2110">
                  <c:v>5.440176781E-11</c:v>
                </c:pt>
                <c:pt idx="2111">
                  <c:v>5.4290131419999998E-11</c:v>
                </c:pt>
                <c:pt idx="2112">
                  <c:v>5.4125526980000002E-11</c:v>
                </c:pt>
                <c:pt idx="2113">
                  <c:v>5.4349868360000001E-11</c:v>
                </c:pt>
                <c:pt idx="2114">
                  <c:v>5.4225800929999998E-11</c:v>
                </c:pt>
                <c:pt idx="2115">
                  <c:v>5.4231438780000001E-11</c:v>
                </c:pt>
                <c:pt idx="2116">
                  <c:v>5.4242086519999997E-11</c:v>
                </c:pt>
                <c:pt idx="2117">
                  <c:v>5.412610984E-11</c:v>
                </c:pt>
                <c:pt idx="2118">
                  <c:v>5.3988317290000001E-11</c:v>
                </c:pt>
                <c:pt idx="2119">
                  <c:v>5.3922619839999999E-11</c:v>
                </c:pt>
                <c:pt idx="2120">
                  <c:v>5.4180430979999998E-11</c:v>
                </c:pt>
                <c:pt idx="2121">
                  <c:v>5.4051433470000001E-11</c:v>
                </c:pt>
                <c:pt idx="2122">
                  <c:v>5.4130352980000002E-11</c:v>
                </c:pt>
                <c:pt idx="2123">
                  <c:v>5.373823955E-11</c:v>
                </c:pt>
                <c:pt idx="2124">
                  <c:v>5.388959071E-11</c:v>
                </c:pt>
                <c:pt idx="2125">
                  <c:v>5.4217713649999998E-11</c:v>
                </c:pt>
                <c:pt idx="2126">
                  <c:v>5.4108183209999999E-11</c:v>
                </c:pt>
                <c:pt idx="2127">
                  <c:v>5.4108429540000001E-11</c:v>
                </c:pt>
                <c:pt idx="2128">
                  <c:v>5.422893731E-11</c:v>
                </c:pt>
                <c:pt idx="2129">
                  <c:v>5.412517656E-11</c:v>
                </c:pt>
                <c:pt idx="2130">
                  <c:v>5.4152717029999999E-11</c:v>
                </c:pt>
                <c:pt idx="2131">
                  <c:v>5.4117724190000001E-11</c:v>
                </c:pt>
                <c:pt idx="2132">
                  <c:v>5.4197611679999999E-11</c:v>
                </c:pt>
                <c:pt idx="2133">
                  <c:v>5.4012631169999997E-11</c:v>
                </c:pt>
                <c:pt idx="2134">
                  <c:v>5.426082847E-11</c:v>
                </c:pt>
                <c:pt idx="2135">
                  <c:v>5.4064488999999999E-11</c:v>
                </c:pt>
                <c:pt idx="2136">
                  <c:v>5.4284361729999999E-11</c:v>
                </c:pt>
                <c:pt idx="2137">
                  <c:v>5.4065172480000003E-11</c:v>
                </c:pt>
                <c:pt idx="2138">
                  <c:v>5.4090537599999998E-11</c:v>
                </c:pt>
                <c:pt idx="2139">
                  <c:v>5.4208790229999998E-11</c:v>
                </c:pt>
                <c:pt idx="2140">
                  <c:v>5.4122536310000003E-11</c:v>
                </c:pt>
                <c:pt idx="2141">
                  <c:v>5.380619561E-11</c:v>
                </c:pt>
                <c:pt idx="2142">
                  <c:v>5.4099766330000002E-11</c:v>
                </c:pt>
                <c:pt idx="2143">
                  <c:v>5.4021061929999999E-11</c:v>
                </c:pt>
                <c:pt idx="2144">
                  <c:v>5.3905376690000002E-11</c:v>
                </c:pt>
                <c:pt idx="2145">
                  <c:v>5.3899884560000002E-11</c:v>
                </c:pt>
                <c:pt idx="2146">
                  <c:v>5.4064790839999997E-11</c:v>
                </c:pt>
                <c:pt idx="2147">
                  <c:v>5.4054361679999998E-11</c:v>
                </c:pt>
                <c:pt idx="2148">
                  <c:v>5.4073440169999997E-11</c:v>
                </c:pt>
                <c:pt idx="2149">
                  <c:v>5.4021547649999998E-11</c:v>
                </c:pt>
                <c:pt idx="2150">
                  <c:v>5.3918213640000001E-11</c:v>
                </c:pt>
                <c:pt idx="2151">
                  <c:v>5.3871178350000001E-11</c:v>
                </c:pt>
                <c:pt idx="2152">
                  <c:v>5.3781666619999999E-11</c:v>
                </c:pt>
                <c:pt idx="2153">
                  <c:v>5.4064072660000002E-11</c:v>
                </c:pt>
                <c:pt idx="2154">
                  <c:v>5.3921742070000001E-11</c:v>
                </c:pt>
                <c:pt idx="2155">
                  <c:v>5.397903305E-11</c:v>
                </c:pt>
                <c:pt idx="2156">
                  <c:v>5.4061564250000002E-11</c:v>
                </c:pt>
                <c:pt idx="2157">
                  <c:v>5.4171715720000003E-11</c:v>
                </c:pt>
                <c:pt idx="2158">
                  <c:v>5.4170851829999998E-11</c:v>
                </c:pt>
                <c:pt idx="2159">
                  <c:v>5.4045927460000003E-11</c:v>
                </c:pt>
                <c:pt idx="2160">
                  <c:v>5.3848696339999999E-11</c:v>
                </c:pt>
                <c:pt idx="2161">
                  <c:v>5.4092428450000002E-11</c:v>
                </c:pt>
                <c:pt idx="2162">
                  <c:v>5.3938669500000001E-11</c:v>
                </c:pt>
                <c:pt idx="2163">
                  <c:v>5.3942742630000002E-11</c:v>
                </c:pt>
                <c:pt idx="2164">
                  <c:v>5.416107146E-11</c:v>
                </c:pt>
                <c:pt idx="2165">
                  <c:v>5.3970390659999999E-11</c:v>
                </c:pt>
                <c:pt idx="2166">
                  <c:v>5.393635885E-11</c:v>
                </c:pt>
                <c:pt idx="2167">
                  <c:v>5.3818054180000003E-11</c:v>
                </c:pt>
                <c:pt idx="2168">
                  <c:v>5.3926977469999999E-11</c:v>
                </c:pt>
                <c:pt idx="2169">
                  <c:v>5.365280442E-11</c:v>
                </c:pt>
                <c:pt idx="2170">
                  <c:v>5.3868753210000001E-11</c:v>
                </c:pt>
                <c:pt idx="2171">
                  <c:v>5.402402137E-11</c:v>
                </c:pt>
                <c:pt idx="2172">
                  <c:v>5.3613020269999999E-11</c:v>
                </c:pt>
                <c:pt idx="2173">
                  <c:v>5.398478886E-11</c:v>
                </c:pt>
                <c:pt idx="2174">
                  <c:v>5.3651454810000003E-11</c:v>
                </c:pt>
                <c:pt idx="2175">
                  <c:v>5.4014442220000001E-11</c:v>
                </c:pt>
                <c:pt idx="2176">
                  <c:v>5.4007159860000003E-11</c:v>
                </c:pt>
                <c:pt idx="2177">
                  <c:v>5.368049755E-11</c:v>
                </c:pt>
                <c:pt idx="2178">
                  <c:v>5.4121040979999997E-11</c:v>
                </c:pt>
                <c:pt idx="2179">
                  <c:v>5.387788479E-11</c:v>
                </c:pt>
                <c:pt idx="2180">
                  <c:v>5.3822831610000001E-11</c:v>
                </c:pt>
                <c:pt idx="2181">
                  <c:v>5.3963531559999998E-11</c:v>
                </c:pt>
                <c:pt idx="2182">
                  <c:v>5.4009904189999999E-11</c:v>
                </c:pt>
                <c:pt idx="2183">
                  <c:v>5.3831342159999997E-11</c:v>
                </c:pt>
                <c:pt idx="2184">
                  <c:v>5.3683127389999998E-11</c:v>
                </c:pt>
                <c:pt idx="2185">
                  <c:v>5.3823827340000003E-11</c:v>
                </c:pt>
                <c:pt idx="2186">
                  <c:v>5.3643818549999997E-11</c:v>
                </c:pt>
                <c:pt idx="2187">
                  <c:v>5.3782447250000003E-11</c:v>
                </c:pt>
                <c:pt idx="2188">
                  <c:v>5.3927924629999998E-11</c:v>
                </c:pt>
                <c:pt idx="2189">
                  <c:v>5.3482312329999998E-11</c:v>
                </c:pt>
                <c:pt idx="2190">
                  <c:v>5.3920871239999997E-11</c:v>
                </c:pt>
                <c:pt idx="2191">
                  <c:v>5.370765291E-11</c:v>
                </c:pt>
                <c:pt idx="2192">
                  <c:v>5.3609793689999997E-11</c:v>
                </c:pt>
                <c:pt idx="2193">
                  <c:v>5.367548767E-11</c:v>
                </c:pt>
                <c:pt idx="2194">
                  <c:v>5.3695999040000002E-11</c:v>
                </c:pt>
                <c:pt idx="2195">
                  <c:v>5.3748436260000002E-11</c:v>
                </c:pt>
                <c:pt idx="2196">
                  <c:v>5.3600016789999998E-11</c:v>
                </c:pt>
                <c:pt idx="2197">
                  <c:v>5.379606829E-11</c:v>
                </c:pt>
                <c:pt idx="2198">
                  <c:v>5.3504197600000002E-11</c:v>
                </c:pt>
                <c:pt idx="2199">
                  <c:v>5.3698476219999998E-11</c:v>
                </c:pt>
                <c:pt idx="2200">
                  <c:v>5.3367317509999998E-11</c:v>
                </c:pt>
                <c:pt idx="2201">
                  <c:v>5.3661967230000002E-11</c:v>
                </c:pt>
                <c:pt idx="2202">
                  <c:v>5.3722422340000001E-11</c:v>
                </c:pt>
                <c:pt idx="2203">
                  <c:v>5.3648762520000003E-11</c:v>
                </c:pt>
                <c:pt idx="2204">
                  <c:v>5.3494767639999999E-11</c:v>
                </c:pt>
                <c:pt idx="2205">
                  <c:v>5.367008574E-11</c:v>
                </c:pt>
                <c:pt idx="2206">
                  <c:v>5.3772885450000002E-11</c:v>
                </c:pt>
                <c:pt idx="2207">
                  <c:v>5.3551049010000003E-11</c:v>
                </c:pt>
                <c:pt idx="2208">
                  <c:v>5.3528612099999998E-11</c:v>
                </c:pt>
                <c:pt idx="2209">
                  <c:v>5.3783911349999998E-11</c:v>
                </c:pt>
                <c:pt idx="2210">
                  <c:v>5.3732084750000001E-11</c:v>
                </c:pt>
                <c:pt idx="2211">
                  <c:v>5.3702580579999997E-11</c:v>
                </c:pt>
                <c:pt idx="2212">
                  <c:v>5.378304746E-11</c:v>
                </c:pt>
                <c:pt idx="2213">
                  <c:v>5.3560236109999997E-11</c:v>
                </c:pt>
                <c:pt idx="2214">
                  <c:v>5.3460739309999999E-11</c:v>
                </c:pt>
                <c:pt idx="2215">
                  <c:v>5.3492842099999997E-11</c:v>
                </c:pt>
                <c:pt idx="2216">
                  <c:v>5.3664645639999997E-11</c:v>
                </c:pt>
                <c:pt idx="2217">
                  <c:v>5.3681857570000003E-11</c:v>
                </c:pt>
                <c:pt idx="2218">
                  <c:v>5.3594007700000002E-11</c:v>
                </c:pt>
                <c:pt idx="2219">
                  <c:v>5.336105169E-11</c:v>
                </c:pt>
                <c:pt idx="2220">
                  <c:v>5.3496481550000002E-11</c:v>
                </c:pt>
                <c:pt idx="2221">
                  <c:v>5.361383906E-11</c:v>
                </c:pt>
                <c:pt idx="2222">
                  <c:v>5.3416552430000001E-11</c:v>
                </c:pt>
                <c:pt idx="2223">
                  <c:v>5.3630121179999999E-11</c:v>
                </c:pt>
                <c:pt idx="2224">
                  <c:v>5.3438586890000001E-11</c:v>
                </c:pt>
                <c:pt idx="2225">
                  <c:v>5.3533587290000001E-11</c:v>
                </c:pt>
                <c:pt idx="2226">
                  <c:v>5.3653498310000003E-11</c:v>
                </c:pt>
                <c:pt idx="2227">
                  <c:v>5.3603572970000003E-11</c:v>
                </c:pt>
                <c:pt idx="2228">
                  <c:v>5.3451961610000001E-11</c:v>
                </c:pt>
                <c:pt idx="2229">
                  <c:v>5.3444488419999997E-11</c:v>
                </c:pt>
                <c:pt idx="2230">
                  <c:v>5.3730776770000002E-11</c:v>
                </c:pt>
                <c:pt idx="2231">
                  <c:v>5.3415518540000001E-11</c:v>
                </c:pt>
                <c:pt idx="2232">
                  <c:v>5.3356843250000002E-11</c:v>
                </c:pt>
                <c:pt idx="2233">
                  <c:v>5.3666227709999997E-11</c:v>
                </c:pt>
                <c:pt idx="2234">
                  <c:v>5.3451125470000001E-11</c:v>
                </c:pt>
                <c:pt idx="2235">
                  <c:v>5.3594524649999999E-11</c:v>
                </c:pt>
                <c:pt idx="2236">
                  <c:v>5.3279138050000001E-11</c:v>
                </c:pt>
                <c:pt idx="2237">
                  <c:v>5.3566168859999999E-11</c:v>
                </c:pt>
                <c:pt idx="2238">
                  <c:v>5.339805681E-11</c:v>
                </c:pt>
                <c:pt idx="2239">
                  <c:v>5.3621218579999998E-11</c:v>
                </c:pt>
                <c:pt idx="2240">
                  <c:v>5.3638551930000002E-11</c:v>
                </c:pt>
                <c:pt idx="2241">
                  <c:v>5.3571442420000001E-11</c:v>
                </c:pt>
                <c:pt idx="2242">
                  <c:v>5.3774696499999999E-11</c:v>
                </c:pt>
                <c:pt idx="2243">
                  <c:v>5.3660902109999999E-11</c:v>
                </c:pt>
                <c:pt idx="2244">
                  <c:v>5.3695325959999997E-11</c:v>
                </c:pt>
                <c:pt idx="2245">
                  <c:v>5.3624830269999999E-11</c:v>
                </c:pt>
                <c:pt idx="2246">
                  <c:v>5.3415653839999999E-11</c:v>
                </c:pt>
                <c:pt idx="2247">
                  <c:v>5.3331544040000003E-11</c:v>
                </c:pt>
                <c:pt idx="2248">
                  <c:v>5.3413988509999998E-11</c:v>
                </c:pt>
                <c:pt idx="2249">
                  <c:v>5.3316493580000002E-11</c:v>
                </c:pt>
                <c:pt idx="2250">
                  <c:v>5.3530190699999999E-11</c:v>
                </c:pt>
                <c:pt idx="2251">
                  <c:v>5.3210151560000001E-11</c:v>
                </c:pt>
                <c:pt idx="2252">
                  <c:v>5.3319675060000001E-11</c:v>
                </c:pt>
                <c:pt idx="2253">
                  <c:v>5.3390389329999997E-11</c:v>
                </c:pt>
                <c:pt idx="2254">
                  <c:v>5.3572354890000002E-11</c:v>
                </c:pt>
                <c:pt idx="2255">
                  <c:v>5.3270853010000002E-11</c:v>
                </c:pt>
                <c:pt idx="2256">
                  <c:v>5.3258397690000002E-11</c:v>
                </c:pt>
                <c:pt idx="2257">
                  <c:v>5.3504249639999999E-11</c:v>
                </c:pt>
                <c:pt idx="2258">
                  <c:v>5.3144072479999999E-11</c:v>
                </c:pt>
                <c:pt idx="2259">
                  <c:v>5.3332591820000001E-11</c:v>
                </c:pt>
                <c:pt idx="2260">
                  <c:v>5.3232234589999998E-11</c:v>
                </c:pt>
                <c:pt idx="2261">
                  <c:v>5.3404954069999999E-11</c:v>
                </c:pt>
                <c:pt idx="2262">
                  <c:v>5.3274332859999999E-11</c:v>
                </c:pt>
                <c:pt idx="2263">
                  <c:v>5.2997745079999999E-11</c:v>
                </c:pt>
                <c:pt idx="2264">
                  <c:v>5.3232085410000001E-11</c:v>
                </c:pt>
                <c:pt idx="2265">
                  <c:v>5.3203694919999998E-11</c:v>
                </c:pt>
                <c:pt idx="2266">
                  <c:v>5.3265631490000003E-11</c:v>
                </c:pt>
                <c:pt idx="2267">
                  <c:v>5.3424698690000003E-11</c:v>
                </c:pt>
                <c:pt idx="2268">
                  <c:v>5.3200551600000003E-11</c:v>
                </c:pt>
                <c:pt idx="2269">
                  <c:v>5.341507098E-11</c:v>
                </c:pt>
                <c:pt idx="2270">
                  <c:v>5.3292429500000001E-11</c:v>
                </c:pt>
                <c:pt idx="2271">
                  <c:v>5.330313274E-11</c:v>
                </c:pt>
                <c:pt idx="2272">
                  <c:v>5.3330319329999998E-11</c:v>
                </c:pt>
                <c:pt idx="2273">
                  <c:v>5.3226267139999999E-11</c:v>
                </c:pt>
                <c:pt idx="2274">
                  <c:v>5.3336862700000002E-11</c:v>
                </c:pt>
                <c:pt idx="2275">
                  <c:v>5.331624378E-11</c:v>
                </c:pt>
                <c:pt idx="2276">
                  <c:v>5.2972685270000002E-11</c:v>
                </c:pt>
                <c:pt idx="2277">
                  <c:v>5.3277906390000003E-11</c:v>
                </c:pt>
                <c:pt idx="2278">
                  <c:v>5.3048086760000002E-11</c:v>
                </c:pt>
                <c:pt idx="2279">
                  <c:v>5.3038559659999999E-11</c:v>
                </c:pt>
                <c:pt idx="2280">
                  <c:v>5.3212809159999997E-11</c:v>
                </c:pt>
                <c:pt idx="2281">
                  <c:v>5.3282264019999997E-11</c:v>
                </c:pt>
                <c:pt idx="2282">
                  <c:v>5.3096485539999999E-11</c:v>
                </c:pt>
                <c:pt idx="2283">
                  <c:v>5.3243780910000003E-11</c:v>
                </c:pt>
                <c:pt idx="2284">
                  <c:v>5.2902730809999999E-11</c:v>
                </c:pt>
                <c:pt idx="2285">
                  <c:v>5.3200617519999998E-11</c:v>
                </c:pt>
                <c:pt idx="2286">
                  <c:v>5.3229476380000002E-11</c:v>
                </c:pt>
                <c:pt idx="2287">
                  <c:v>5.3248669359999999E-11</c:v>
                </c:pt>
                <c:pt idx="2288">
                  <c:v>5.3309856529999998E-11</c:v>
                </c:pt>
                <c:pt idx="2289">
                  <c:v>5.3508836250000003E-11</c:v>
                </c:pt>
                <c:pt idx="2290">
                  <c:v>5.3190805930000002E-11</c:v>
                </c:pt>
                <c:pt idx="2291">
                  <c:v>5.31412761E-11</c:v>
                </c:pt>
                <c:pt idx="2292">
                  <c:v>5.3230191089999998E-11</c:v>
                </c:pt>
                <c:pt idx="2293">
                  <c:v>5.2915349190000001E-11</c:v>
                </c:pt>
                <c:pt idx="2294">
                  <c:v>5.3156114930000002E-11</c:v>
                </c:pt>
                <c:pt idx="2295">
                  <c:v>5.3264035539999997E-11</c:v>
                </c:pt>
                <c:pt idx="2296">
                  <c:v>5.3343517099999998E-11</c:v>
                </c:pt>
                <c:pt idx="2297">
                  <c:v>5.3055570349999999E-11</c:v>
                </c:pt>
                <c:pt idx="2298">
                  <c:v>5.3009735489999999E-11</c:v>
                </c:pt>
                <c:pt idx="2299">
                  <c:v>5.3164379149999997E-11</c:v>
                </c:pt>
                <c:pt idx="2300">
                  <c:v>5.3163751180000002E-11</c:v>
                </c:pt>
                <c:pt idx="2301">
                  <c:v>5.3057357119999998E-11</c:v>
                </c:pt>
                <c:pt idx="2302">
                  <c:v>5.311180662E-11</c:v>
                </c:pt>
                <c:pt idx="2303">
                  <c:v>5.3101193580000001E-11</c:v>
                </c:pt>
                <c:pt idx="2304">
                  <c:v>5.3016570300000002E-11</c:v>
                </c:pt>
                <c:pt idx="2305">
                  <c:v>5.3065950940000001E-11</c:v>
                </c:pt>
                <c:pt idx="2306">
                  <c:v>5.306281109E-11</c:v>
                </c:pt>
                <c:pt idx="2307">
                  <c:v>5.2989133910000003E-11</c:v>
                </c:pt>
                <c:pt idx="2308">
                  <c:v>5.2962832040000002E-11</c:v>
                </c:pt>
                <c:pt idx="2309">
                  <c:v>5.3203334100000003E-11</c:v>
                </c:pt>
                <c:pt idx="2310">
                  <c:v>5.3113836250000001E-11</c:v>
                </c:pt>
                <c:pt idx="2311">
                  <c:v>5.2829133430000003E-11</c:v>
                </c:pt>
                <c:pt idx="2312">
                  <c:v>5.2935857089999997E-11</c:v>
                </c:pt>
                <c:pt idx="2313">
                  <c:v>5.3265735570000002E-11</c:v>
                </c:pt>
                <c:pt idx="2314">
                  <c:v>5.2993769099999997E-11</c:v>
                </c:pt>
                <c:pt idx="2315">
                  <c:v>5.3119543489999998E-11</c:v>
                </c:pt>
                <c:pt idx="2316">
                  <c:v>5.2970086650000002E-11</c:v>
                </c:pt>
                <c:pt idx="2317">
                  <c:v>5.3298962469999999E-11</c:v>
                </c:pt>
                <c:pt idx="2318">
                  <c:v>5.3289251480000002E-11</c:v>
                </c:pt>
                <c:pt idx="2319">
                  <c:v>5.302971257E-11</c:v>
                </c:pt>
                <c:pt idx="2320">
                  <c:v>5.3136970520000002E-11</c:v>
                </c:pt>
                <c:pt idx="2321">
                  <c:v>5.3086278429999997E-11</c:v>
                </c:pt>
                <c:pt idx="2322">
                  <c:v>5.2932217639999998E-11</c:v>
                </c:pt>
                <c:pt idx="2323">
                  <c:v>5.3103025450000003E-11</c:v>
                </c:pt>
                <c:pt idx="2324">
                  <c:v>5.3076279480000001E-11</c:v>
                </c:pt>
                <c:pt idx="2325">
                  <c:v>5.3231984790000002E-11</c:v>
                </c:pt>
                <c:pt idx="2326">
                  <c:v>5.2889439359999999E-11</c:v>
                </c:pt>
                <c:pt idx="2327">
                  <c:v>5.2967824569999998E-11</c:v>
                </c:pt>
                <c:pt idx="2328">
                  <c:v>5.278092199E-11</c:v>
                </c:pt>
                <c:pt idx="2329">
                  <c:v>5.300070799E-11</c:v>
                </c:pt>
                <c:pt idx="2330">
                  <c:v>5.273016052E-11</c:v>
                </c:pt>
                <c:pt idx="2331">
                  <c:v>5.2967675380000002E-11</c:v>
                </c:pt>
                <c:pt idx="2332">
                  <c:v>5.3177337530000001E-11</c:v>
                </c:pt>
                <c:pt idx="2333">
                  <c:v>5.282954976E-11</c:v>
                </c:pt>
                <c:pt idx="2334">
                  <c:v>5.2921906439999997E-11</c:v>
                </c:pt>
                <c:pt idx="2335">
                  <c:v>5.2778021540000001E-11</c:v>
                </c:pt>
                <c:pt idx="2336">
                  <c:v>5.316460813E-11</c:v>
                </c:pt>
                <c:pt idx="2337">
                  <c:v>5.2973198739999999E-11</c:v>
                </c:pt>
                <c:pt idx="2338">
                  <c:v>5.3080741190000001E-11</c:v>
                </c:pt>
                <c:pt idx="2339">
                  <c:v>5.2641824930000001E-11</c:v>
                </c:pt>
                <c:pt idx="2340">
                  <c:v>5.2843753680000001E-11</c:v>
                </c:pt>
                <c:pt idx="2341">
                  <c:v>5.2801759489999999E-11</c:v>
                </c:pt>
                <c:pt idx="2342">
                  <c:v>5.2763505370000002E-11</c:v>
                </c:pt>
                <c:pt idx="2343">
                  <c:v>5.3048836160000002E-11</c:v>
                </c:pt>
                <c:pt idx="2344">
                  <c:v>5.298517181E-11</c:v>
                </c:pt>
                <c:pt idx="2345">
                  <c:v>5.3117715090000003E-11</c:v>
                </c:pt>
                <c:pt idx="2346">
                  <c:v>5.30202271E-11</c:v>
                </c:pt>
                <c:pt idx="2347">
                  <c:v>5.2928675329999999E-11</c:v>
                </c:pt>
                <c:pt idx="2348">
                  <c:v>5.3022346930000001E-11</c:v>
                </c:pt>
                <c:pt idx="2349">
                  <c:v>5.3068997110000003E-11</c:v>
                </c:pt>
                <c:pt idx="2350">
                  <c:v>5.3070856740000003E-11</c:v>
                </c:pt>
                <c:pt idx="2351">
                  <c:v>5.3040769690000001E-11</c:v>
                </c:pt>
                <c:pt idx="2352">
                  <c:v>5.3116316900000003E-11</c:v>
                </c:pt>
                <c:pt idx="2353">
                  <c:v>5.2797519830000003E-11</c:v>
                </c:pt>
                <c:pt idx="2354">
                  <c:v>5.2898390529999997E-11</c:v>
                </c:pt>
                <c:pt idx="2355">
                  <c:v>5.2843188160000002E-11</c:v>
                </c:pt>
                <c:pt idx="2356">
                  <c:v>5.3222776880000002E-11</c:v>
                </c:pt>
                <c:pt idx="2357">
                  <c:v>5.286357463E-11</c:v>
                </c:pt>
                <c:pt idx="2358">
                  <c:v>5.2738986790000001E-11</c:v>
                </c:pt>
                <c:pt idx="2359">
                  <c:v>5.2763755169999998E-11</c:v>
                </c:pt>
                <c:pt idx="2360">
                  <c:v>5.2683260530000003E-11</c:v>
                </c:pt>
                <c:pt idx="2361">
                  <c:v>5.2963834709999997E-11</c:v>
                </c:pt>
                <c:pt idx="2362">
                  <c:v>5.2845151870000001E-11</c:v>
                </c:pt>
                <c:pt idx="2363">
                  <c:v>5.2952239820000002E-11</c:v>
                </c:pt>
                <c:pt idx="2364">
                  <c:v>5.2939933689999998E-11</c:v>
                </c:pt>
                <c:pt idx="2365">
                  <c:v>5.2837151320000001E-11</c:v>
                </c:pt>
                <c:pt idx="2366">
                  <c:v>5.2862613590000002E-11</c:v>
                </c:pt>
                <c:pt idx="2367">
                  <c:v>5.2681362739999999E-11</c:v>
                </c:pt>
                <c:pt idx="2368">
                  <c:v>5.2727530670000002E-11</c:v>
                </c:pt>
                <c:pt idx="2369">
                  <c:v>5.2998862239999999E-11</c:v>
                </c:pt>
                <c:pt idx="2370">
                  <c:v>5.2681844999999998E-11</c:v>
                </c:pt>
                <c:pt idx="2371">
                  <c:v>5.2772921450000001E-11</c:v>
                </c:pt>
                <c:pt idx="2372">
                  <c:v>5.281877019E-11</c:v>
                </c:pt>
                <c:pt idx="2373">
                  <c:v>5.2993772559999997E-11</c:v>
                </c:pt>
                <c:pt idx="2374">
                  <c:v>5.2937688949999999E-11</c:v>
                </c:pt>
                <c:pt idx="2375">
                  <c:v>5.2900683829999999E-11</c:v>
                </c:pt>
                <c:pt idx="2376">
                  <c:v>5.2903660619999999E-11</c:v>
                </c:pt>
                <c:pt idx="2377">
                  <c:v>5.2896322739999998E-11</c:v>
                </c:pt>
                <c:pt idx="2378">
                  <c:v>5.2808361849999999E-11</c:v>
                </c:pt>
                <c:pt idx="2379">
                  <c:v>5.2765236619999998E-11</c:v>
                </c:pt>
                <c:pt idx="2380">
                  <c:v>5.2636669329999998E-11</c:v>
                </c:pt>
                <c:pt idx="2381">
                  <c:v>5.2865309350000002E-11</c:v>
                </c:pt>
                <c:pt idx="2382">
                  <c:v>5.291368732E-11</c:v>
                </c:pt>
                <c:pt idx="2383">
                  <c:v>5.2574951340000003E-11</c:v>
                </c:pt>
                <c:pt idx="2384">
                  <c:v>5.2536478640000002E-11</c:v>
                </c:pt>
                <c:pt idx="2385">
                  <c:v>5.2514763369999999E-11</c:v>
                </c:pt>
                <c:pt idx="2386">
                  <c:v>5.2597239059999998E-11</c:v>
                </c:pt>
                <c:pt idx="2387">
                  <c:v>5.2700354499999997E-11</c:v>
                </c:pt>
                <c:pt idx="2388">
                  <c:v>5.2652954910000003E-11</c:v>
                </c:pt>
                <c:pt idx="2389">
                  <c:v>5.2679780679999999E-11</c:v>
                </c:pt>
                <c:pt idx="2390">
                  <c:v>5.2747653469999999E-11</c:v>
                </c:pt>
                <c:pt idx="2391">
                  <c:v>5.249438731E-11</c:v>
                </c:pt>
                <c:pt idx="2392">
                  <c:v>5.283299492E-11</c:v>
                </c:pt>
                <c:pt idx="2393">
                  <c:v>5.2657610910000002E-11</c:v>
                </c:pt>
                <c:pt idx="2394">
                  <c:v>5.2632117409999997E-11</c:v>
                </c:pt>
                <c:pt idx="2395">
                  <c:v>5.2673844449999999E-11</c:v>
                </c:pt>
                <c:pt idx="2396">
                  <c:v>5.2606839019999997E-11</c:v>
                </c:pt>
                <c:pt idx="2397">
                  <c:v>5.2893713709999999E-11</c:v>
                </c:pt>
                <c:pt idx="2398">
                  <c:v>5.2695663800000001E-11</c:v>
                </c:pt>
                <c:pt idx="2399">
                  <c:v>5.3021264459999999E-11</c:v>
                </c:pt>
                <c:pt idx="2400">
                  <c:v>5.27296054E-11</c:v>
                </c:pt>
                <c:pt idx="2401">
                  <c:v>5.2654734740000002E-11</c:v>
                </c:pt>
                <c:pt idx="2402">
                  <c:v>5.2375718350000003E-11</c:v>
                </c:pt>
                <c:pt idx="2403">
                  <c:v>5.2453603959999998E-11</c:v>
                </c:pt>
                <c:pt idx="2404">
                  <c:v>5.2693637649999999E-11</c:v>
                </c:pt>
                <c:pt idx="2405">
                  <c:v>5.2698657939999999E-11</c:v>
                </c:pt>
                <c:pt idx="2406">
                  <c:v>5.2449360830000002E-11</c:v>
                </c:pt>
                <c:pt idx="2407">
                  <c:v>5.249094562E-11</c:v>
                </c:pt>
                <c:pt idx="2408">
                  <c:v>5.2419513170000003E-11</c:v>
                </c:pt>
                <c:pt idx="2409">
                  <c:v>5.2416536390000003E-11</c:v>
                </c:pt>
                <c:pt idx="2410">
                  <c:v>5.2409430959999999E-11</c:v>
                </c:pt>
                <c:pt idx="2411">
                  <c:v>5.2409066669999998E-11</c:v>
                </c:pt>
                <c:pt idx="2412">
                  <c:v>5.2327770590000001E-11</c:v>
                </c:pt>
                <c:pt idx="2413">
                  <c:v>5.2592760009999999E-11</c:v>
                </c:pt>
                <c:pt idx="2414">
                  <c:v>5.239667381E-11</c:v>
                </c:pt>
                <c:pt idx="2415">
                  <c:v>5.272253814E-11</c:v>
                </c:pt>
                <c:pt idx="2416">
                  <c:v>5.2593814719999997E-11</c:v>
                </c:pt>
                <c:pt idx="2417">
                  <c:v>5.259266633E-11</c:v>
                </c:pt>
                <c:pt idx="2418">
                  <c:v>5.2638001600000002E-11</c:v>
                </c:pt>
                <c:pt idx="2419">
                  <c:v>5.280844512E-11</c:v>
                </c:pt>
                <c:pt idx="2420">
                  <c:v>5.2423898560000001E-11</c:v>
                </c:pt>
                <c:pt idx="2421">
                  <c:v>5.2623135020000001E-11</c:v>
                </c:pt>
                <c:pt idx="2422">
                  <c:v>5.2672664840000003E-11</c:v>
                </c:pt>
                <c:pt idx="2423">
                  <c:v>5.2510690239999998E-11</c:v>
                </c:pt>
                <c:pt idx="2424">
                  <c:v>5.244064905E-11</c:v>
                </c:pt>
                <c:pt idx="2425">
                  <c:v>5.2477605589999997E-11</c:v>
                </c:pt>
                <c:pt idx="2426">
                  <c:v>5.2206967919999997E-11</c:v>
                </c:pt>
                <c:pt idx="2427">
                  <c:v>5.2691923740000002E-11</c:v>
                </c:pt>
                <c:pt idx="2428">
                  <c:v>5.2537394570000003E-11</c:v>
                </c:pt>
                <c:pt idx="2429">
                  <c:v>5.2640693890000002E-11</c:v>
                </c:pt>
                <c:pt idx="2430">
                  <c:v>5.277962095E-11</c:v>
                </c:pt>
                <c:pt idx="2431">
                  <c:v>5.2401253479999999E-11</c:v>
                </c:pt>
                <c:pt idx="2432">
                  <c:v>5.2492354209999999E-11</c:v>
                </c:pt>
                <c:pt idx="2433">
                  <c:v>5.229246203E-11</c:v>
                </c:pt>
                <c:pt idx="2434">
                  <c:v>5.2446918339999997E-11</c:v>
                </c:pt>
                <c:pt idx="2435">
                  <c:v>5.2501784170000003E-11</c:v>
                </c:pt>
                <c:pt idx="2436">
                  <c:v>5.2338397499999999E-11</c:v>
                </c:pt>
                <c:pt idx="2437">
                  <c:v>5.2354461040000001E-11</c:v>
                </c:pt>
                <c:pt idx="2438">
                  <c:v>5.2456296249999998E-11</c:v>
                </c:pt>
                <c:pt idx="2439">
                  <c:v>5.242215689E-11</c:v>
                </c:pt>
                <c:pt idx="2440">
                  <c:v>5.2552882179999999E-11</c:v>
                </c:pt>
                <c:pt idx="2441">
                  <c:v>5.2337682799999997E-11</c:v>
                </c:pt>
                <c:pt idx="2442">
                  <c:v>5.2533352669999999E-11</c:v>
                </c:pt>
                <c:pt idx="2443">
                  <c:v>5.2368172299999997E-11</c:v>
                </c:pt>
                <c:pt idx="2444">
                  <c:v>5.2294071849999998E-11</c:v>
                </c:pt>
                <c:pt idx="2445">
                  <c:v>5.2558898210000001E-11</c:v>
                </c:pt>
                <c:pt idx="2446">
                  <c:v>5.2434528939999999E-11</c:v>
                </c:pt>
                <c:pt idx="2447">
                  <c:v>5.2516411360000001E-11</c:v>
                </c:pt>
                <c:pt idx="2448">
                  <c:v>5.2092514329999998E-11</c:v>
                </c:pt>
                <c:pt idx="2449">
                  <c:v>5.2512934969999997E-11</c:v>
                </c:pt>
                <c:pt idx="2450">
                  <c:v>5.2448916740000001E-11</c:v>
                </c:pt>
                <c:pt idx="2451">
                  <c:v>5.2441929270000002E-11</c:v>
                </c:pt>
                <c:pt idx="2452">
                  <c:v>5.2503886659999999E-11</c:v>
                </c:pt>
                <c:pt idx="2453">
                  <c:v>5.228083244E-11</c:v>
                </c:pt>
                <c:pt idx="2454">
                  <c:v>5.2392003930000002E-11</c:v>
                </c:pt>
                <c:pt idx="2455">
                  <c:v>5.2547240859999997E-11</c:v>
                </c:pt>
                <c:pt idx="2456">
                  <c:v>5.2486338189999998E-11</c:v>
                </c:pt>
                <c:pt idx="2457">
                  <c:v>5.2389825119999998E-11</c:v>
                </c:pt>
                <c:pt idx="2458">
                  <c:v>5.2315214660000002E-11</c:v>
                </c:pt>
                <c:pt idx="2459">
                  <c:v>5.224597838E-11</c:v>
                </c:pt>
                <c:pt idx="2460">
                  <c:v>5.2105281890000002E-11</c:v>
                </c:pt>
                <c:pt idx="2461">
                  <c:v>5.2256220179999999E-11</c:v>
                </c:pt>
                <c:pt idx="2462">
                  <c:v>5.2020533709999999E-11</c:v>
                </c:pt>
                <c:pt idx="2463">
                  <c:v>5.203846035E-11</c:v>
                </c:pt>
                <c:pt idx="2464">
                  <c:v>5.2153850679999999E-11</c:v>
                </c:pt>
                <c:pt idx="2465">
                  <c:v>5.2143393770000002E-11</c:v>
                </c:pt>
                <c:pt idx="2466">
                  <c:v>5.211832702E-11</c:v>
                </c:pt>
                <c:pt idx="2467">
                  <c:v>5.2096372350000001E-11</c:v>
                </c:pt>
                <c:pt idx="2468">
                  <c:v>5.2379278000000001E-11</c:v>
                </c:pt>
                <c:pt idx="2469">
                  <c:v>5.2151491460000002E-11</c:v>
                </c:pt>
                <c:pt idx="2470">
                  <c:v>5.2207706909999997E-11</c:v>
                </c:pt>
                <c:pt idx="2471">
                  <c:v>5.2373376469999998E-11</c:v>
                </c:pt>
                <c:pt idx="2472">
                  <c:v>5.2170785049999998E-11</c:v>
                </c:pt>
                <c:pt idx="2473">
                  <c:v>5.2156761549999997E-11</c:v>
                </c:pt>
                <c:pt idx="2474">
                  <c:v>5.2465417429999998E-11</c:v>
                </c:pt>
                <c:pt idx="2475">
                  <c:v>5.2362593429999998E-11</c:v>
                </c:pt>
                <c:pt idx="2476">
                  <c:v>5.2323829299999997E-11</c:v>
                </c:pt>
                <c:pt idx="2477">
                  <c:v>5.2288815640000001E-11</c:v>
                </c:pt>
                <c:pt idx="2478">
                  <c:v>5.2278105460000002E-11</c:v>
                </c:pt>
                <c:pt idx="2479">
                  <c:v>5.2218479539999998E-11</c:v>
                </c:pt>
                <c:pt idx="2480">
                  <c:v>5.223574698E-11</c:v>
                </c:pt>
                <c:pt idx="2481">
                  <c:v>5.2086213810000003E-11</c:v>
                </c:pt>
                <c:pt idx="2482">
                  <c:v>5.2204313790000001E-11</c:v>
                </c:pt>
                <c:pt idx="2483">
                  <c:v>5.2100313649999998E-11</c:v>
                </c:pt>
                <c:pt idx="2484">
                  <c:v>5.2083032329999998E-11</c:v>
                </c:pt>
                <c:pt idx="2485">
                  <c:v>5.2058850289999998E-11</c:v>
                </c:pt>
                <c:pt idx="2486">
                  <c:v>5.1793510449999999E-11</c:v>
                </c:pt>
                <c:pt idx="2487">
                  <c:v>5.1993319369999997E-11</c:v>
                </c:pt>
                <c:pt idx="2488">
                  <c:v>5.2035566830000001E-11</c:v>
                </c:pt>
                <c:pt idx="2489">
                  <c:v>5.2095529280000001E-11</c:v>
                </c:pt>
                <c:pt idx="2490">
                  <c:v>5.1973546990000002E-11</c:v>
                </c:pt>
                <c:pt idx="2491">
                  <c:v>5.1717765490000003E-11</c:v>
                </c:pt>
                <c:pt idx="2492">
                  <c:v>5.2018157140000003E-11</c:v>
                </c:pt>
                <c:pt idx="2493">
                  <c:v>5.2222108579999998E-11</c:v>
                </c:pt>
                <c:pt idx="2494">
                  <c:v>5.2044212690000001E-11</c:v>
                </c:pt>
                <c:pt idx="2495">
                  <c:v>5.1959395120000003E-11</c:v>
                </c:pt>
                <c:pt idx="2496">
                  <c:v>5.2102544499999998E-11</c:v>
                </c:pt>
                <c:pt idx="2497">
                  <c:v>5.2151071659999998E-11</c:v>
                </c:pt>
                <c:pt idx="2498">
                  <c:v>5.1967707910000001E-11</c:v>
                </c:pt>
                <c:pt idx="2499">
                  <c:v>5.223100424E-11</c:v>
                </c:pt>
                <c:pt idx="2500">
                  <c:v>5.1799592390000002E-11</c:v>
                </c:pt>
                <c:pt idx="2501">
                  <c:v>5.2206811790000002E-11</c:v>
                </c:pt>
                <c:pt idx="2502">
                  <c:v>5.2111492199999997E-11</c:v>
                </c:pt>
                <c:pt idx="2503">
                  <c:v>5.213524404E-11</c:v>
                </c:pt>
                <c:pt idx="2504">
                  <c:v>5.2269605309999999E-11</c:v>
                </c:pt>
                <c:pt idx="2505">
                  <c:v>5.2288406239999997E-11</c:v>
                </c:pt>
                <c:pt idx="2506">
                  <c:v>5.214111087E-11</c:v>
                </c:pt>
                <c:pt idx="2507">
                  <c:v>5.2197010599999998E-11</c:v>
                </c:pt>
                <c:pt idx="2508">
                  <c:v>5.2103491659999997E-11</c:v>
                </c:pt>
                <c:pt idx="2509">
                  <c:v>5.2332728429999999E-11</c:v>
                </c:pt>
                <c:pt idx="2510">
                  <c:v>5.2143307030000002E-11</c:v>
                </c:pt>
                <c:pt idx="2511">
                  <c:v>5.1847824639999997E-11</c:v>
                </c:pt>
                <c:pt idx="2512">
                  <c:v>5.2180378069999997E-11</c:v>
                </c:pt>
                <c:pt idx="2513">
                  <c:v>5.2030890010000003E-11</c:v>
                </c:pt>
                <c:pt idx="2514">
                  <c:v>5.1985457610000001E-11</c:v>
                </c:pt>
                <c:pt idx="2515">
                  <c:v>5.193015809E-11</c:v>
                </c:pt>
                <c:pt idx="2516">
                  <c:v>5.1955835469999998E-11</c:v>
                </c:pt>
                <c:pt idx="2517">
                  <c:v>5.1985624140000002E-11</c:v>
                </c:pt>
                <c:pt idx="2518">
                  <c:v>5.1957931010000002E-11</c:v>
                </c:pt>
                <c:pt idx="2519">
                  <c:v>5.1909133240000001E-11</c:v>
                </c:pt>
                <c:pt idx="2520">
                  <c:v>5.2118757230000002E-11</c:v>
                </c:pt>
                <c:pt idx="2521">
                  <c:v>5.2019562270000002E-11</c:v>
                </c:pt>
                <c:pt idx="2522">
                  <c:v>5.2066517760000002E-11</c:v>
                </c:pt>
                <c:pt idx="2523">
                  <c:v>5.2115846359999998E-11</c:v>
                </c:pt>
                <c:pt idx="2524">
                  <c:v>5.1861317320000003E-11</c:v>
                </c:pt>
                <c:pt idx="2525">
                  <c:v>5.198695641E-11</c:v>
                </c:pt>
                <c:pt idx="2526">
                  <c:v>5.210234327E-11</c:v>
                </c:pt>
                <c:pt idx="2527">
                  <c:v>5.2253142779999999E-11</c:v>
                </c:pt>
                <c:pt idx="2528">
                  <c:v>5.2141638230000002E-11</c:v>
                </c:pt>
                <c:pt idx="2529">
                  <c:v>5.21018749E-11</c:v>
                </c:pt>
                <c:pt idx="2530">
                  <c:v>5.2090304290000003E-11</c:v>
                </c:pt>
                <c:pt idx="2531">
                  <c:v>5.2041607130000001E-11</c:v>
                </c:pt>
                <c:pt idx="2532">
                  <c:v>5.2062295449999998E-11</c:v>
                </c:pt>
                <c:pt idx="2533">
                  <c:v>5.1952692149999997E-11</c:v>
                </c:pt>
                <c:pt idx="2534">
                  <c:v>5.2188264129999998E-11</c:v>
                </c:pt>
                <c:pt idx="2535">
                  <c:v>5.2044264729999998E-11</c:v>
                </c:pt>
                <c:pt idx="2536">
                  <c:v>5.1976221940000003E-11</c:v>
                </c:pt>
                <c:pt idx="2537">
                  <c:v>5.1943182389999999E-11</c:v>
                </c:pt>
                <c:pt idx="2538">
                  <c:v>5.1770487200000003E-11</c:v>
                </c:pt>
                <c:pt idx="2539">
                  <c:v>5.1698711280000003E-11</c:v>
                </c:pt>
                <c:pt idx="2540">
                  <c:v>5.1910829799999999E-11</c:v>
                </c:pt>
                <c:pt idx="2541">
                  <c:v>5.1942696670000001E-11</c:v>
                </c:pt>
                <c:pt idx="2542">
                  <c:v>5.1758368419999999E-11</c:v>
                </c:pt>
                <c:pt idx="2543">
                  <c:v>5.1961636380000003E-11</c:v>
                </c:pt>
                <c:pt idx="2544">
                  <c:v>5.194465344E-11</c:v>
                </c:pt>
                <c:pt idx="2545">
                  <c:v>5.1739706270000003E-11</c:v>
                </c:pt>
                <c:pt idx="2546">
                  <c:v>5.1937704139999999E-11</c:v>
                </c:pt>
                <c:pt idx="2547">
                  <c:v>5.1841409639999997E-11</c:v>
                </c:pt>
                <c:pt idx="2548">
                  <c:v>5.1794988439999999E-11</c:v>
                </c:pt>
                <c:pt idx="2549">
                  <c:v>5.1931254440000001E-11</c:v>
                </c:pt>
                <c:pt idx="2550">
                  <c:v>5.2031691459999999E-11</c:v>
                </c:pt>
                <c:pt idx="2551">
                  <c:v>5.1868617039999999E-11</c:v>
                </c:pt>
                <c:pt idx="2552">
                  <c:v>5.1794669250000002E-11</c:v>
                </c:pt>
                <c:pt idx="2553">
                  <c:v>5.2053632239999999E-11</c:v>
                </c:pt>
                <c:pt idx="2554">
                  <c:v>5.2099893840000002E-11</c:v>
                </c:pt>
                <c:pt idx="2555">
                  <c:v>5.2116758829999999E-11</c:v>
                </c:pt>
                <c:pt idx="2556">
                  <c:v>5.2072072349999997E-11</c:v>
                </c:pt>
                <c:pt idx="2557">
                  <c:v>5.201030231E-11</c:v>
                </c:pt>
                <c:pt idx="2558">
                  <c:v>5.2005129369999997E-11</c:v>
                </c:pt>
                <c:pt idx="2559">
                  <c:v>5.1933013450000001E-11</c:v>
                </c:pt>
                <c:pt idx="2560">
                  <c:v>5.1829266570000001E-11</c:v>
                </c:pt>
                <c:pt idx="2561">
                  <c:v>5.1642655430000002E-11</c:v>
                </c:pt>
                <c:pt idx="2562">
                  <c:v>5.2146849340000001E-11</c:v>
                </c:pt>
                <c:pt idx="2563">
                  <c:v>5.1838047739999998E-11</c:v>
                </c:pt>
                <c:pt idx="2564">
                  <c:v>5.1966157069999998E-11</c:v>
                </c:pt>
                <c:pt idx="2565">
                  <c:v>5.1846651970000001E-11</c:v>
                </c:pt>
                <c:pt idx="2566">
                  <c:v>5.1850738980000001E-11</c:v>
                </c:pt>
                <c:pt idx="2567">
                  <c:v>5.1940961949999998E-11</c:v>
                </c:pt>
                <c:pt idx="2568">
                  <c:v>5.1802492850000001E-11</c:v>
                </c:pt>
                <c:pt idx="2569">
                  <c:v>5.1716055049999999E-11</c:v>
                </c:pt>
                <c:pt idx="2570">
                  <c:v>5.170163603E-11</c:v>
                </c:pt>
                <c:pt idx="2571">
                  <c:v>5.1868915409999998E-11</c:v>
                </c:pt>
                <c:pt idx="2572">
                  <c:v>5.1775365249999999E-11</c:v>
                </c:pt>
                <c:pt idx="2573">
                  <c:v>5.1789086910000002E-11</c:v>
                </c:pt>
                <c:pt idx="2574">
                  <c:v>5.1656810770000001E-11</c:v>
                </c:pt>
                <c:pt idx="2575">
                  <c:v>5.206087644E-11</c:v>
                </c:pt>
                <c:pt idx="2576">
                  <c:v>5.1981315089999998E-11</c:v>
                </c:pt>
                <c:pt idx="2577">
                  <c:v>5.1797448270000003E-11</c:v>
                </c:pt>
                <c:pt idx="2578">
                  <c:v>5.1895727300000002E-11</c:v>
                </c:pt>
                <c:pt idx="2579">
                  <c:v>5.1690856459999999E-11</c:v>
                </c:pt>
                <c:pt idx="2580">
                  <c:v>5.1967579550000003E-11</c:v>
                </c:pt>
                <c:pt idx="2581">
                  <c:v>5.2027736290000002E-11</c:v>
                </c:pt>
                <c:pt idx="2582">
                  <c:v>5.2044899639999999E-11</c:v>
                </c:pt>
                <c:pt idx="2583">
                  <c:v>5.1771521100000002E-11</c:v>
                </c:pt>
                <c:pt idx="2584">
                  <c:v>5.2044195340000002E-11</c:v>
                </c:pt>
                <c:pt idx="2585">
                  <c:v>5.191062857E-11</c:v>
                </c:pt>
                <c:pt idx="2586">
                  <c:v>5.2038911370000001E-11</c:v>
                </c:pt>
                <c:pt idx="2587">
                  <c:v>5.1909400390000001E-11</c:v>
                </c:pt>
                <c:pt idx="2588">
                  <c:v>5.1828919629999999E-11</c:v>
                </c:pt>
                <c:pt idx="2589">
                  <c:v>5.1882987490000002E-11</c:v>
                </c:pt>
                <c:pt idx="2590">
                  <c:v>5.1773349499999997E-11</c:v>
                </c:pt>
                <c:pt idx="2591">
                  <c:v>5.1815364499999998E-11</c:v>
                </c:pt>
                <c:pt idx="2592">
                  <c:v>5.167579212E-11</c:v>
                </c:pt>
                <c:pt idx="2593">
                  <c:v>5.1582335630000001E-11</c:v>
                </c:pt>
                <c:pt idx="2594">
                  <c:v>5.1807232120000001E-11</c:v>
                </c:pt>
                <c:pt idx="2595">
                  <c:v>5.1726879720000003E-11</c:v>
                </c:pt>
                <c:pt idx="2596">
                  <c:v>5.1672232470000001E-11</c:v>
                </c:pt>
                <c:pt idx="2597">
                  <c:v>5.1432098160000001E-11</c:v>
                </c:pt>
                <c:pt idx="2598">
                  <c:v>5.1796136819999997E-11</c:v>
                </c:pt>
                <c:pt idx="2599">
                  <c:v>5.1989829110000001E-11</c:v>
                </c:pt>
                <c:pt idx="2600">
                  <c:v>5.1826074679999997E-11</c:v>
                </c:pt>
                <c:pt idx="2601">
                  <c:v>5.1999991119999999E-11</c:v>
                </c:pt>
                <c:pt idx="2602">
                  <c:v>5.1804120019999998E-11</c:v>
                </c:pt>
                <c:pt idx="2603">
                  <c:v>5.1777908349999997E-11</c:v>
                </c:pt>
                <c:pt idx="2604">
                  <c:v>5.2079344310000002E-11</c:v>
                </c:pt>
                <c:pt idx="2605">
                  <c:v>5.1771042310000003E-11</c:v>
                </c:pt>
                <c:pt idx="2606">
                  <c:v>5.1686783329999998E-11</c:v>
                </c:pt>
                <c:pt idx="2607">
                  <c:v>5.1737725219999999E-11</c:v>
                </c:pt>
                <c:pt idx="2608">
                  <c:v>5.1760474380000001E-11</c:v>
                </c:pt>
                <c:pt idx="2609">
                  <c:v>5.1959062050000001E-11</c:v>
                </c:pt>
                <c:pt idx="2610">
                  <c:v>5.1727327279999998E-11</c:v>
                </c:pt>
                <c:pt idx="2611">
                  <c:v>5.1879445180000003E-11</c:v>
                </c:pt>
                <c:pt idx="2612">
                  <c:v>5.1495585570000002E-11</c:v>
                </c:pt>
                <c:pt idx="2613">
                  <c:v>5.1848761400000003E-11</c:v>
                </c:pt>
                <c:pt idx="2614">
                  <c:v>5.1825405079999998E-11</c:v>
                </c:pt>
                <c:pt idx="2615">
                  <c:v>5.1756789829999998E-11</c:v>
                </c:pt>
                <c:pt idx="2616">
                  <c:v>5.1641559080000001E-11</c:v>
                </c:pt>
                <c:pt idx="2617">
                  <c:v>5.1732389210000001E-11</c:v>
                </c:pt>
                <c:pt idx="2618">
                  <c:v>5.1805365550000002E-11</c:v>
                </c:pt>
                <c:pt idx="2619">
                  <c:v>5.176456833E-11</c:v>
                </c:pt>
                <c:pt idx="2620">
                  <c:v>5.1682359780000002E-11</c:v>
                </c:pt>
                <c:pt idx="2621">
                  <c:v>5.18559605E-11</c:v>
                </c:pt>
                <c:pt idx="2622">
                  <c:v>5.1808373559999999E-11</c:v>
                </c:pt>
                <c:pt idx="2623">
                  <c:v>5.1786859520000002E-11</c:v>
                </c:pt>
                <c:pt idx="2624">
                  <c:v>5.183875898E-11</c:v>
                </c:pt>
                <c:pt idx="2625">
                  <c:v>5.1755801030000003E-11</c:v>
                </c:pt>
                <c:pt idx="2626">
                  <c:v>5.203724951E-11</c:v>
                </c:pt>
                <c:pt idx="2627">
                  <c:v>5.1960141050000003E-11</c:v>
                </c:pt>
                <c:pt idx="2628">
                  <c:v>5.2082983760000001E-11</c:v>
                </c:pt>
                <c:pt idx="2629">
                  <c:v>5.2000421330000001E-11</c:v>
                </c:pt>
                <c:pt idx="2630">
                  <c:v>5.2021196379999998E-11</c:v>
                </c:pt>
                <c:pt idx="2631">
                  <c:v>5.2220023440000001E-11</c:v>
                </c:pt>
                <c:pt idx="2632">
                  <c:v>5.197747441E-11</c:v>
                </c:pt>
                <c:pt idx="2633">
                  <c:v>5.2134272590000003E-11</c:v>
                </c:pt>
                <c:pt idx="2634">
                  <c:v>5.237872983E-11</c:v>
                </c:pt>
                <c:pt idx="2635">
                  <c:v>5.2341690010000003E-11</c:v>
                </c:pt>
                <c:pt idx="2636">
                  <c:v>5.2295369419999998E-11</c:v>
                </c:pt>
                <c:pt idx="2637">
                  <c:v>5.2303997939999999E-11</c:v>
                </c:pt>
                <c:pt idx="2638">
                  <c:v>5.2381404770000002E-11</c:v>
                </c:pt>
                <c:pt idx="2639">
                  <c:v>5.2130934990000002E-11</c:v>
                </c:pt>
                <c:pt idx="2640">
                  <c:v>5.2636426470000001E-11</c:v>
                </c:pt>
                <c:pt idx="2641">
                  <c:v>5.2447286099999998E-11</c:v>
                </c:pt>
                <c:pt idx="2642">
                  <c:v>5.2491958700000001E-11</c:v>
                </c:pt>
                <c:pt idx="2643">
                  <c:v>5.2469806280000003E-11</c:v>
                </c:pt>
                <c:pt idx="2644">
                  <c:v>5.2428277000000001E-11</c:v>
                </c:pt>
                <c:pt idx="2645">
                  <c:v>5.2557534709999999E-11</c:v>
                </c:pt>
                <c:pt idx="2646">
                  <c:v>5.2533886960000001E-11</c:v>
                </c:pt>
                <c:pt idx="2647">
                  <c:v>5.2743198699999999E-11</c:v>
                </c:pt>
                <c:pt idx="2648">
                  <c:v>5.2701502880000002E-11</c:v>
                </c:pt>
                <c:pt idx="2649">
                  <c:v>5.2823356799999997E-11</c:v>
                </c:pt>
                <c:pt idx="2650">
                  <c:v>5.279207627E-11</c:v>
                </c:pt>
                <c:pt idx="2651">
                  <c:v>5.2947583820000002E-11</c:v>
                </c:pt>
                <c:pt idx="2652">
                  <c:v>5.3003001290000002E-11</c:v>
                </c:pt>
                <c:pt idx="2653">
                  <c:v>5.3156114930000002E-11</c:v>
                </c:pt>
                <c:pt idx="2654">
                  <c:v>5.3003004760000002E-11</c:v>
                </c:pt>
                <c:pt idx="2655">
                  <c:v>5.3186895860000002E-11</c:v>
                </c:pt>
                <c:pt idx="2656">
                  <c:v>5.341879369E-11</c:v>
                </c:pt>
                <c:pt idx="2657">
                  <c:v>5.3322995320000003E-11</c:v>
                </c:pt>
                <c:pt idx="2658">
                  <c:v>5.3441116119999999E-11</c:v>
                </c:pt>
                <c:pt idx="2659">
                  <c:v>5.3535700179999997E-11</c:v>
                </c:pt>
                <c:pt idx="2660">
                  <c:v>5.3436789720000003E-11</c:v>
                </c:pt>
                <c:pt idx="2661">
                  <c:v>5.3575067990000001E-11</c:v>
                </c:pt>
                <c:pt idx="2662">
                  <c:v>5.361924099E-11</c:v>
                </c:pt>
                <c:pt idx="2663">
                  <c:v>5.3750066899999998E-11</c:v>
                </c:pt>
                <c:pt idx="2664">
                  <c:v>5.3672774560000001E-11</c:v>
                </c:pt>
                <c:pt idx="2665">
                  <c:v>5.3612655979999999E-11</c:v>
                </c:pt>
                <c:pt idx="2666">
                  <c:v>5.400887376E-11</c:v>
                </c:pt>
                <c:pt idx="2667">
                  <c:v>5.3830315209999997E-11</c:v>
                </c:pt>
                <c:pt idx="2668">
                  <c:v>5.371183359E-11</c:v>
                </c:pt>
                <c:pt idx="2669">
                  <c:v>5.3943297750000002E-11</c:v>
                </c:pt>
                <c:pt idx="2670">
                  <c:v>5.3934526979999998E-11</c:v>
                </c:pt>
                <c:pt idx="2671">
                  <c:v>5.3948318040000002E-11</c:v>
                </c:pt>
                <c:pt idx="2672">
                  <c:v>5.4008672530000001E-11</c:v>
                </c:pt>
                <c:pt idx="2673">
                  <c:v>5.3979019170000001E-11</c:v>
                </c:pt>
                <c:pt idx="2674">
                  <c:v>5.4169998349999999E-11</c:v>
                </c:pt>
                <c:pt idx="2675">
                  <c:v>5.4163198230000001E-11</c:v>
                </c:pt>
                <c:pt idx="2676">
                  <c:v>5.4152671930000002E-11</c:v>
                </c:pt>
                <c:pt idx="2677">
                  <c:v>5.4371247090000002E-11</c:v>
                </c:pt>
                <c:pt idx="2678">
                  <c:v>5.4076017969999999E-11</c:v>
                </c:pt>
                <c:pt idx="2679">
                  <c:v>5.4359766689999998E-11</c:v>
                </c:pt>
                <c:pt idx="2680">
                  <c:v>5.4382023190000002E-11</c:v>
                </c:pt>
                <c:pt idx="2681">
                  <c:v>5.4468009960000003E-11</c:v>
                </c:pt>
                <c:pt idx="2682">
                  <c:v>5.458175578E-11</c:v>
                </c:pt>
                <c:pt idx="2683">
                  <c:v>5.4700823730000002E-11</c:v>
                </c:pt>
                <c:pt idx="2684">
                  <c:v>5.4920307879999997E-11</c:v>
                </c:pt>
                <c:pt idx="2685">
                  <c:v>5.4903144530000001E-11</c:v>
                </c:pt>
                <c:pt idx="2686">
                  <c:v>5.449827395E-11</c:v>
                </c:pt>
                <c:pt idx="2687">
                  <c:v>5.5053663020000001E-11</c:v>
                </c:pt>
                <c:pt idx="2688">
                  <c:v>5.4963537189999997E-11</c:v>
                </c:pt>
                <c:pt idx="2689">
                  <c:v>5.4970701600000003E-11</c:v>
                </c:pt>
                <c:pt idx="2690">
                  <c:v>5.47694598E-11</c:v>
                </c:pt>
                <c:pt idx="2691">
                  <c:v>5.5044999810000002E-11</c:v>
                </c:pt>
                <c:pt idx="2692">
                  <c:v>5.500737366E-11</c:v>
                </c:pt>
                <c:pt idx="2693">
                  <c:v>5.5197079550000003E-11</c:v>
                </c:pt>
                <c:pt idx="2694">
                  <c:v>5.5362828899999998E-11</c:v>
                </c:pt>
                <c:pt idx="2695">
                  <c:v>5.5113864859999997E-11</c:v>
                </c:pt>
                <c:pt idx="2696">
                  <c:v>5.5265233360000003E-11</c:v>
                </c:pt>
                <c:pt idx="2697">
                  <c:v>5.5136024220000001E-11</c:v>
                </c:pt>
                <c:pt idx="2698">
                  <c:v>5.5352732810000002E-11</c:v>
                </c:pt>
                <c:pt idx="2699">
                  <c:v>5.5506609730000001E-11</c:v>
                </c:pt>
                <c:pt idx="2700">
                  <c:v>5.5472813839999998E-11</c:v>
                </c:pt>
                <c:pt idx="2701">
                  <c:v>5.5840457260000001E-11</c:v>
                </c:pt>
                <c:pt idx="2702">
                  <c:v>5.5667286749999999E-11</c:v>
                </c:pt>
                <c:pt idx="2703">
                  <c:v>5.572463324E-11</c:v>
                </c:pt>
                <c:pt idx="2704">
                  <c:v>5.5735444039999998E-11</c:v>
                </c:pt>
                <c:pt idx="2705">
                  <c:v>5.5920542499999999E-11</c:v>
                </c:pt>
                <c:pt idx="2706">
                  <c:v>5.5938424029999997E-11</c:v>
                </c:pt>
                <c:pt idx="2707">
                  <c:v>5.5975807320000003E-11</c:v>
                </c:pt>
                <c:pt idx="2708">
                  <c:v>5.6036449790000001E-11</c:v>
                </c:pt>
                <c:pt idx="2709">
                  <c:v>5.616540913E-11</c:v>
                </c:pt>
                <c:pt idx="2710">
                  <c:v>5.6275609169999998E-11</c:v>
                </c:pt>
                <c:pt idx="2711">
                  <c:v>5.6465061789999999E-11</c:v>
                </c:pt>
                <c:pt idx="2712">
                  <c:v>5.622444871E-11</c:v>
                </c:pt>
                <c:pt idx="2713">
                  <c:v>5.6532039470000003E-11</c:v>
                </c:pt>
                <c:pt idx="2714">
                  <c:v>5.6466678560000003E-11</c:v>
                </c:pt>
                <c:pt idx="2715">
                  <c:v>5.6603371300000001E-11</c:v>
                </c:pt>
                <c:pt idx="2716">
                  <c:v>5.6534998899999998E-11</c:v>
                </c:pt>
                <c:pt idx="2717">
                  <c:v>5.643335105E-11</c:v>
                </c:pt>
                <c:pt idx="2718">
                  <c:v>5.6574502029999998E-11</c:v>
                </c:pt>
                <c:pt idx="2719">
                  <c:v>5.6911544920000003E-11</c:v>
                </c:pt>
                <c:pt idx="2720">
                  <c:v>5.6744730439999998E-11</c:v>
                </c:pt>
                <c:pt idx="2721">
                  <c:v>5.6792709419999998E-11</c:v>
                </c:pt>
                <c:pt idx="2722">
                  <c:v>5.6728958340000002E-11</c:v>
                </c:pt>
                <c:pt idx="2723">
                  <c:v>5.6800793239999998E-11</c:v>
                </c:pt>
                <c:pt idx="2724">
                  <c:v>5.6872024449999997E-11</c:v>
                </c:pt>
                <c:pt idx="2725">
                  <c:v>5.7180676859999998E-11</c:v>
                </c:pt>
                <c:pt idx="2726">
                  <c:v>5.713880064E-11</c:v>
                </c:pt>
                <c:pt idx="2727">
                  <c:v>5.7248521899999999E-11</c:v>
                </c:pt>
                <c:pt idx="2728">
                  <c:v>5.728226574E-11</c:v>
                </c:pt>
                <c:pt idx="2729">
                  <c:v>5.6937888430000001E-11</c:v>
                </c:pt>
                <c:pt idx="2730">
                  <c:v>5.7002638719999998E-11</c:v>
                </c:pt>
                <c:pt idx="2731">
                  <c:v>5.7598148470000002E-11</c:v>
                </c:pt>
                <c:pt idx="2732">
                  <c:v>5.7368616800000001E-11</c:v>
                </c:pt>
                <c:pt idx="2733">
                  <c:v>5.7510718409999998E-11</c:v>
                </c:pt>
                <c:pt idx="2734">
                  <c:v>5.7906686389999997E-11</c:v>
                </c:pt>
                <c:pt idx="2735">
                  <c:v>5.7716182529999998E-11</c:v>
                </c:pt>
                <c:pt idx="2736">
                  <c:v>5.7687410400000001E-11</c:v>
                </c:pt>
                <c:pt idx="2737">
                  <c:v>5.771364636E-11</c:v>
                </c:pt>
                <c:pt idx="2738">
                  <c:v>5.7893977810000002E-11</c:v>
                </c:pt>
                <c:pt idx="2739">
                  <c:v>5.7922583399999997E-11</c:v>
                </c:pt>
                <c:pt idx="2740">
                  <c:v>5.7948684049999999E-11</c:v>
                </c:pt>
                <c:pt idx="2741">
                  <c:v>5.8155313900000002E-11</c:v>
                </c:pt>
                <c:pt idx="2742">
                  <c:v>5.8175932819999997E-11</c:v>
                </c:pt>
                <c:pt idx="2743">
                  <c:v>5.7971152180000001E-11</c:v>
                </c:pt>
                <c:pt idx="2744">
                  <c:v>5.8037890470000002E-11</c:v>
                </c:pt>
                <c:pt idx="2745">
                  <c:v>5.844587314E-11</c:v>
                </c:pt>
                <c:pt idx="2746">
                  <c:v>5.819792218E-11</c:v>
                </c:pt>
                <c:pt idx="2747">
                  <c:v>5.8171162329999999E-11</c:v>
                </c:pt>
                <c:pt idx="2748">
                  <c:v>5.8019301170000002E-11</c:v>
                </c:pt>
                <c:pt idx="2749">
                  <c:v>5.7982278699999997E-11</c:v>
                </c:pt>
                <c:pt idx="2750">
                  <c:v>5.8100649290000002E-11</c:v>
                </c:pt>
                <c:pt idx="2751">
                  <c:v>5.8427887530000003E-11</c:v>
                </c:pt>
                <c:pt idx="2752">
                  <c:v>5.8229934760000005E-11</c:v>
                </c:pt>
                <c:pt idx="2753">
                  <c:v>5.8327689899999995E-11</c:v>
                </c:pt>
                <c:pt idx="2754">
                  <c:v>5.8276661269999994E-11</c:v>
                </c:pt>
                <c:pt idx="2755">
                  <c:v>5.8411546430000002E-11</c:v>
                </c:pt>
                <c:pt idx="2756">
                  <c:v>5.8440065289999997E-11</c:v>
                </c:pt>
                <c:pt idx="2757">
                  <c:v>5.8449266259999997E-11</c:v>
                </c:pt>
                <c:pt idx="2758">
                  <c:v>5.859332464E-11</c:v>
                </c:pt>
                <c:pt idx="2759">
                  <c:v>5.8828567019999998E-11</c:v>
                </c:pt>
                <c:pt idx="2760">
                  <c:v>5.8400916050000004E-11</c:v>
                </c:pt>
                <c:pt idx="2761">
                  <c:v>5.8740547149999996E-11</c:v>
                </c:pt>
                <c:pt idx="2762">
                  <c:v>5.8610956369999996E-11</c:v>
                </c:pt>
                <c:pt idx="2763">
                  <c:v>5.8780022519999999E-11</c:v>
                </c:pt>
                <c:pt idx="2764">
                  <c:v>5.8718307990000004E-11</c:v>
                </c:pt>
                <c:pt idx="2765">
                  <c:v>5.8898969040000003E-11</c:v>
                </c:pt>
                <c:pt idx="2766">
                  <c:v>5.8956048380000003E-11</c:v>
                </c:pt>
                <c:pt idx="2767">
                  <c:v>5.8837164310000001E-11</c:v>
                </c:pt>
                <c:pt idx="2768">
                  <c:v>5.8707608220000005E-11</c:v>
                </c:pt>
                <c:pt idx="2769">
                  <c:v>5.8876452320000004E-11</c:v>
                </c:pt>
                <c:pt idx="2770">
                  <c:v>5.8964132190000004E-11</c:v>
                </c:pt>
                <c:pt idx="2771">
                  <c:v>5.8911625580000002E-11</c:v>
                </c:pt>
                <c:pt idx="2772">
                  <c:v>5.8741511649999994E-11</c:v>
                </c:pt>
                <c:pt idx="2773">
                  <c:v>5.8853130699999997E-11</c:v>
                </c:pt>
                <c:pt idx="2774">
                  <c:v>5.8708676810000002E-11</c:v>
                </c:pt>
                <c:pt idx="2775">
                  <c:v>5.8775914689999994E-11</c:v>
                </c:pt>
                <c:pt idx="2776">
                  <c:v>5.9183685729999994E-11</c:v>
                </c:pt>
                <c:pt idx="2777">
                  <c:v>5.8798549360000004E-11</c:v>
                </c:pt>
                <c:pt idx="2778">
                  <c:v>5.8691801420000005E-11</c:v>
                </c:pt>
                <c:pt idx="2779">
                  <c:v>5.8994246990000004E-11</c:v>
                </c:pt>
                <c:pt idx="2780">
                  <c:v>5.890681692E-11</c:v>
                </c:pt>
                <c:pt idx="2781">
                  <c:v>5.8910293309999998E-11</c:v>
                </c:pt>
                <c:pt idx="2782">
                  <c:v>5.9171299799999995E-11</c:v>
                </c:pt>
                <c:pt idx="2783">
                  <c:v>5.8973610719999997E-11</c:v>
                </c:pt>
                <c:pt idx="2784">
                  <c:v>5.8975838099999998E-11</c:v>
                </c:pt>
                <c:pt idx="2785">
                  <c:v>5.9030391689999999E-11</c:v>
                </c:pt>
                <c:pt idx="2786">
                  <c:v>5.9099850010000005E-11</c:v>
                </c:pt>
                <c:pt idx="2787">
                  <c:v>5.9129971750000005E-11</c:v>
                </c:pt>
                <c:pt idx="2788">
                  <c:v>5.9110508150000001E-11</c:v>
                </c:pt>
                <c:pt idx="2789">
                  <c:v>5.9252325270000005E-11</c:v>
                </c:pt>
                <c:pt idx="2790">
                  <c:v>5.9292612489999996E-11</c:v>
                </c:pt>
                <c:pt idx="2791">
                  <c:v>5.929143981E-11</c:v>
                </c:pt>
                <c:pt idx="2792">
                  <c:v>5.9162945379999994E-11</c:v>
                </c:pt>
                <c:pt idx="2793">
                  <c:v>5.9222710069999995E-11</c:v>
                </c:pt>
                <c:pt idx="2794">
                  <c:v>5.9148748399999999E-11</c:v>
                </c:pt>
                <c:pt idx="2795">
                  <c:v>5.9242333259999995E-11</c:v>
                </c:pt>
                <c:pt idx="2796">
                  <c:v>5.9114831089999997E-11</c:v>
                </c:pt>
                <c:pt idx="2797">
                  <c:v>5.9026665500000006E-11</c:v>
                </c:pt>
                <c:pt idx="2798">
                  <c:v>5.9251013819999999E-11</c:v>
                </c:pt>
                <c:pt idx="2799">
                  <c:v>5.9069193979999997E-11</c:v>
                </c:pt>
                <c:pt idx="2800">
                  <c:v>5.8988168520000006E-11</c:v>
                </c:pt>
                <c:pt idx="2801">
                  <c:v>5.9089004520000003E-11</c:v>
                </c:pt>
                <c:pt idx="2802">
                  <c:v>5.9153300309999999E-11</c:v>
                </c:pt>
                <c:pt idx="2803">
                  <c:v>5.8887450469999996E-11</c:v>
                </c:pt>
                <c:pt idx="2804">
                  <c:v>5.9351898400000004E-11</c:v>
                </c:pt>
                <c:pt idx="2805">
                  <c:v>5.9081718680000005E-11</c:v>
                </c:pt>
                <c:pt idx="2806">
                  <c:v>5.8910647189999999E-11</c:v>
                </c:pt>
                <c:pt idx="2807">
                  <c:v>5.9042833119999994E-11</c:v>
                </c:pt>
                <c:pt idx="2808">
                  <c:v>5.9023223810000006E-11</c:v>
                </c:pt>
                <c:pt idx="2809">
                  <c:v>5.9257536379999998E-11</c:v>
                </c:pt>
                <c:pt idx="2810">
                  <c:v>5.9152585609999997E-11</c:v>
                </c:pt>
                <c:pt idx="2811">
                  <c:v>5.9341989659999995E-11</c:v>
                </c:pt>
                <c:pt idx="2812">
                  <c:v>5.8417527760000006E-11</c:v>
                </c:pt>
                <c:pt idx="2813">
                  <c:v>5.9255586549999998E-11</c:v>
                </c:pt>
                <c:pt idx="2814">
                  <c:v>5.9538492190000004E-11</c:v>
                </c:pt>
                <c:pt idx="2815">
                  <c:v>5.9294388839999995E-11</c:v>
                </c:pt>
                <c:pt idx="2816">
                  <c:v>5.9207638789999996E-11</c:v>
                </c:pt>
                <c:pt idx="2817">
                  <c:v>5.9298427279999999E-11</c:v>
                </c:pt>
                <c:pt idx="2818">
                  <c:v>5.9335932000000003E-11</c:v>
                </c:pt>
                <c:pt idx="2819">
                  <c:v>5.9335904249999998E-11</c:v>
                </c:pt>
                <c:pt idx="2820">
                  <c:v>5.9353431889999995E-11</c:v>
                </c:pt>
                <c:pt idx="2821">
                  <c:v>5.9475618870000006E-11</c:v>
                </c:pt>
                <c:pt idx="2822">
                  <c:v>5.9145917329999995E-11</c:v>
                </c:pt>
                <c:pt idx="2823">
                  <c:v>5.9375282470000001E-11</c:v>
                </c:pt>
                <c:pt idx="2824">
                  <c:v>5.94257768E-11</c:v>
                </c:pt>
                <c:pt idx="2825">
                  <c:v>5.9195759409999994E-11</c:v>
                </c:pt>
                <c:pt idx="2826">
                  <c:v>5.9119320549999996E-11</c:v>
                </c:pt>
                <c:pt idx="2827">
                  <c:v>5.9401344949999999E-11</c:v>
                </c:pt>
                <c:pt idx="2828">
                  <c:v>5.9046073589999995E-11</c:v>
                </c:pt>
                <c:pt idx="2829">
                  <c:v>5.8201610200000002E-11</c:v>
                </c:pt>
                <c:pt idx="2830">
                  <c:v>5.9340685139999996E-11</c:v>
                </c:pt>
                <c:pt idx="2831">
                  <c:v>5.923361801E-11</c:v>
                </c:pt>
                <c:pt idx="2832">
                  <c:v>5.90527835E-11</c:v>
                </c:pt>
                <c:pt idx="2833">
                  <c:v>5.9202899530000002E-11</c:v>
                </c:pt>
                <c:pt idx="2834">
                  <c:v>5.8996384169999998E-11</c:v>
                </c:pt>
                <c:pt idx="2835">
                  <c:v>5.940690301E-11</c:v>
                </c:pt>
                <c:pt idx="2836">
                  <c:v>5.9188855209999996E-11</c:v>
                </c:pt>
                <c:pt idx="2837">
                  <c:v>5.9078228420000002E-11</c:v>
                </c:pt>
                <c:pt idx="2838">
                  <c:v>5.9303603689999995E-11</c:v>
                </c:pt>
                <c:pt idx="2839">
                  <c:v>5.9348075070000005E-11</c:v>
                </c:pt>
                <c:pt idx="2840">
                  <c:v>5.9262143800000001E-11</c:v>
                </c:pt>
                <c:pt idx="2841">
                  <c:v>5.9133628549999996E-11</c:v>
                </c:pt>
                <c:pt idx="2842">
                  <c:v>5.9145709160000003E-11</c:v>
                </c:pt>
                <c:pt idx="2843">
                  <c:v>5.9150719049999997E-11</c:v>
                </c:pt>
                <c:pt idx="2844">
                  <c:v>5.935828912E-11</c:v>
                </c:pt>
                <c:pt idx="2845">
                  <c:v>5.9231938800000006E-11</c:v>
                </c:pt>
                <c:pt idx="2846">
                  <c:v>5.9235824579999995E-11</c:v>
                </c:pt>
                <c:pt idx="2847">
                  <c:v>5.9449917209999996E-11</c:v>
                </c:pt>
                <c:pt idx="2848">
                  <c:v>5.9323650160000003E-11</c:v>
                </c:pt>
                <c:pt idx="2849">
                  <c:v>5.9075279389999994E-11</c:v>
                </c:pt>
                <c:pt idx="2850">
                  <c:v>5.9269977810000006E-11</c:v>
                </c:pt>
                <c:pt idx="2851">
                  <c:v>5.9215556070000001E-11</c:v>
                </c:pt>
                <c:pt idx="2852">
                  <c:v>5.901457795E-11</c:v>
                </c:pt>
                <c:pt idx="2853">
                  <c:v>5.8912624779999997E-11</c:v>
                </c:pt>
                <c:pt idx="2854">
                  <c:v>5.8591131950000004E-11</c:v>
                </c:pt>
                <c:pt idx="2855">
                  <c:v>5.8872108579999996E-11</c:v>
                </c:pt>
                <c:pt idx="2856">
                  <c:v>5.8897671460000003E-11</c:v>
                </c:pt>
                <c:pt idx="2857">
                  <c:v>5.9047378100000001E-11</c:v>
                </c:pt>
                <c:pt idx="2858">
                  <c:v>5.9277568960000001E-11</c:v>
                </c:pt>
                <c:pt idx="2859">
                  <c:v>5.8869097099999998E-11</c:v>
                </c:pt>
                <c:pt idx="2860">
                  <c:v>5.9027449589999997E-11</c:v>
                </c:pt>
                <c:pt idx="2861">
                  <c:v>5.9024375659999997E-11</c:v>
                </c:pt>
                <c:pt idx="2862">
                  <c:v>5.9190062570000003E-11</c:v>
                </c:pt>
                <c:pt idx="2863">
                  <c:v>5.87372373E-11</c:v>
                </c:pt>
                <c:pt idx="2864">
                  <c:v>5.9139318439999995E-11</c:v>
                </c:pt>
                <c:pt idx="2865">
                  <c:v>5.9119271980000005E-11</c:v>
                </c:pt>
                <c:pt idx="2866">
                  <c:v>5.8884300209999995E-11</c:v>
                </c:pt>
                <c:pt idx="2867">
                  <c:v>5.8970314739999994E-11</c:v>
                </c:pt>
                <c:pt idx="2868">
                  <c:v>5.908476486E-11</c:v>
                </c:pt>
                <c:pt idx="2869">
                  <c:v>5.9098448360000005E-11</c:v>
                </c:pt>
                <c:pt idx="2870">
                  <c:v>5.9072920170000003E-11</c:v>
                </c:pt>
                <c:pt idx="2871">
                  <c:v>5.9224188049999996E-11</c:v>
                </c:pt>
                <c:pt idx="2872">
                  <c:v>5.9275709340000001E-11</c:v>
                </c:pt>
                <c:pt idx="2873">
                  <c:v>5.9413488020000001E-11</c:v>
                </c:pt>
                <c:pt idx="2874">
                  <c:v>5.892997201E-11</c:v>
                </c:pt>
                <c:pt idx="2875">
                  <c:v>5.8970689439999994E-11</c:v>
                </c:pt>
                <c:pt idx="2876">
                  <c:v>5.8985628880000002E-11</c:v>
                </c:pt>
                <c:pt idx="2877">
                  <c:v>5.9032854989999996E-11</c:v>
                </c:pt>
                <c:pt idx="2878">
                  <c:v>5.9045830720000005E-11</c:v>
                </c:pt>
                <c:pt idx="2879">
                  <c:v>5.9156048119999995E-11</c:v>
                </c:pt>
                <c:pt idx="2880">
                  <c:v>5.8924351510000003E-11</c:v>
                </c:pt>
                <c:pt idx="2881">
                  <c:v>5.8937243969999999E-11</c:v>
                </c:pt>
                <c:pt idx="2882">
                  <c:v>5.889333465E-11</c:v>
                </c:pt>
                <c:pt idx="2883">
                  <c:v>5.8878610319999996E-11</c:v>
                </c:pt>
                <c:pt idx="2884">
                  <c:v>5.8905692820000001E-11</c:v>
                </c:pt>
                <c:pt idx="2885">
                  <c:v>5.8967296319999997E-11</c:v>
                </c:pt>
                <c:pt idx="2886">
                  <c:v>5.8962473790000003E-11</c:v>
                </c:pt>
                <c:pt idx="2887">
                  <c:v>5.9099697359999996E-11</c:v>
                </c:pt>
                <c:pt idx="2888">
                  <c:v>5.9118793189999994E-11</c:v>
                </c:pt>
                <c:pt idx="2889">
                  <c:v>5.9015528580000005E-11</c:v>
                </c:pt>
                <c:pt idx="2890">
                  <c:v>5.9018741280000001E-11</c:v>
                </c:pt>
                <c:pt idx="2891">
                  <c:v>5.9180896289999994E-11</c:v>
                </c:pt>
                <c:pt idx="2892">
                  <c:v>5.9135654709999998E-11</c:v>
                </c:pt>
                <c:pt idx="2893">
                  <c:v>5.9163812739999998E-11</c:v>
                </c:pt>
                <c:pt idx="2894">
                  <c:v>5.9048828329999997E-11</c:v>
                </c:pt>
                <c:pt idx="2895">
                  <c:v>5.9200283559999997E-11</c:v>
                </c:pt>
                <c:pt idx="2896">
                  <c:v>5.9049667930000003E-11</c:v>
                </c:pt>
                <c:pt idx="2897">
                  <c:v>5.9362646739999994E-11</c:v>
                </c:pt>
                <c:pt idx="2898">
                  <c:v>5.8882898559999995E-11</c:v>
                </c:pt>
                <c:pt idx="2899">
                  <c:v>5.9053234519999995E-11</c:v>
                </c:pt>
                <c:pt idx="2900">
                  <c:v>5.9123449190000006E-11</c:v>
                </c:pt>
                <c:pt idx="2901">
                  <c:v>5.9153605619999997E-11</c:v>
                </c:pt>
                <c:pt idx="2902">
                  <c:v>5.9214959319999998E-11</c:v>
                </c:pt>
                <c:pt idx="2903">
                  <c:v>5.8870422430000003E-11</c:v>
                </c:pt>
                <c:pt idx="2904">
                  <c:v>5.8852603350000001E-11</c:v>
                </c:pt>
                <c:pt idx="2905">
                  <c:v>5.875518821E-11</c:v>
                </c:pt>
                <c:pt idx="2906">
                  <c:v>5.8909946369999996E-11</c:v>
                </c:pt>
                <c:pt idx="2907">
                  <c:v>5.8977073229999996E-11</c:v>
                </c:pt>
                <c:pt idx="2908">
                  <c:v>5.9108017090000006E-11</c:v>
                </c:pt>
                <c:pt idx="2909">
                  <c:v>5.8936237830000004E-11</c:v>
                </c:pt>
                <c:pt idx="2910">
                  <c:v>5.8753196749999996E-11</c:v>
                </c:pt>
                <c:pt idx="2911">
                  <c:v>5.8933698200000006E-11</c:v>
                </c:pt>
                <c:pt idx="2912">
                  <c:v>5.8868347699999999E-11</c:v>
                </c:pt>
                <c:pt idx="2913">
                  <c:v>5.9100099810000001E-11</c:v>
                </c:pt>
                <c:pt idx="2914">
                  <c:v>5.8966789780000006E-11</c:v>
                </c:pt>
                <c:pt idx="2915">
                  <c:v>5.9052276959999996E-11</c:v>
                </c:pt>
                <c:pt idx="2916">
                  <c:v>5.9106081140000005E-11</c:v>
                </c:pt>
                <c:pt idx="2917">
                  <c:v>5.8944502060000004E-11</c:v>
                </c:pt>
                <c:pt idx="2918">
                  <c:v>5.9043978040000005E-11</c:v>
                </c:pt>
                <c:pt idx="2919">
                  <c:v>5.9230426119999995E-11</c:v>
                </c:pt>
                <c:pt idx="2920">
                  <c:v>5.9248786430000005E-11</c:v>
                </c:pt>
                <c:pt idx="2921">
                  <c:v>5.9007361500000004E-11</c:v>
                </c:pt>
                <c:pt idx="2922">
                  <c:v>5.8979932050000004E-11</c:v>
                </c:pt>
                <c:pt idx="2923">
                  <c:v>5.9103090480000006E-11</c:v>
                </c:pt>
                <c:pt idx="2924">
                  <c:v>5.9091696810000003E-11</c:v>
                </c:pt>
                <c:pt idx="2925">
                  <c:v>5.9266792860000001E-11</c:v>
                </c:pt>
                <c:pt idx="2926">
                  <c:v>5.9230439999999994E-11</c:v>
                </c:pt>
                <c:pt idx="2927">
                  <c:v>5.9055024759999999E-11</c:v>
                </c:pt>
                <c:pt idx="2928">
                  <c:v>5.8976573619999998E-11</c:v>
                </c:pt>
                <c:pt idx="2929">
                  <c:v>5.9114851900000003E-11</c:v>
                </c:pt>
                <c:pt idx="2930">
                  <c:v>5.9186232300000004E-11</c:v>
                </c:pt>
                <c:pt idx="2931">
                  <c:v>5.9048453629999997E-11</c:v>
                </c:pt>
                <c:pt idx="2932">
                  <c:v>5.8975394009999996E-11</c:v>
                </c:pt>
                <c:pt idx="2933">
                  <c:v>5.8738666709999998E-11</c:v>
                </c:pt>
                <c:pt idx="2934">
                  <c:v>5.882128812E-11</c:v>
                </c:pt>
                <c:pt idx="2935">
                  <c:v>5.898240923E-11</c:v>
                </c:pt>
                <c:pt idx="2936">
                  <c:v>5.9147547969999998E-11</c:v>
                </c:pt>
                <c:pt idx="2937">
                  <c:v>5.9145258139999996E-11</c:v>
                </c:pt>
                <c:pt idx="2938">
                  <c:v>5.9031710080000004E-11</c:v>
                </c:pt>
                <c:pt idx="2939">
                  <c:v>5.9062477130000005E-11</c:v>
                </c:pt>
                <c:pt idx="2940">
                  <c:v>5.8982672909999994E-11</c:v>
                </c:pt>
                <c:pt idx="2941">
                  <c:v>5.9126259439999998E-11</c:v>
                </c:pt>
                <c:pt idx="2942">
                  <c:v>5.9130221550000001E-11</c:v>
                </c:pt>
                <c:pt idx="2943">
                  <c:v>5.9032258249999999E-11</c:v>
                </c:pt>
                <c:pt idx="2944">
                  <c:v>5.9069561739999997E-11</c:v>
                </c:pt>
                <c:pt idx="2945">
                  <c:v>5.9262025839999996E-11</c:v>
                </c:pt>
                <c:pt idx="2946">
                  <c:v>5.9026172840000001E-11</c:v>
                </c:pt>
                <c:pt idx="2947">
                  <c:v>5.9325662440000006E-11</c:v>
                </c:pt>
                <c:pt idx="2948">
                  <c:v>5.9228809360000004E-11</c:v>
                </c:pt>
                <c:pt idx="2949">
                  <c:v>5.9041389829999997E-11</c:v>
                </c:pt>
                <c:pt idx="2950">
                  <c:v>5.9408783449999999E-11</c:v>
                </c:pt>
                <c:pt idx="2951">
                  <c:v>5.9389472509999997E-11</c:v>
                </c:pt>
                <c:pt idx="2952">
                  <c:v>5.9220940650000002E-11</c:v>
                </c:pt>
                <c:pt idx="2953">
                  <c:v>5.9364360649999998E-11</c:v>
                </c:pt>
                <c:pt idx="2954">
                  <c:v>5.9314532449999997E-11</c:v>
                </c:pt>
                <c:pt idx="2955">
                  <c:v>5.9327834310000003E-11</c:v>
                </c:pt>
                <c:pt idx="2956">
                  <c:v>5.923250085E-11</c:v>
                </c:pt>
                <c:pt idx="2957">
                  <c:v>5.9272850520000006E-11</c:v>
                </c:pt>
                <c:pt idx="2958">
                  <c:v>5.9131748109999998E-11</c:v>
                </c:pt>
                <c:pt idx="2959">
                  <c:v>5.8861804320000001E-11</c:v>
                </c:pt>
                <c:pt idx="2960">
                  <c:v>5.921398788E-11</c:v>
                </c:pt>
                <c:pt idx="2961">
                  <c:v>5.9292008800000006E-11</c:v>
                </c:pt>
                <c:pt idx="2962">
                  <c:v>5.9439335400000001E-11</c:v>
                </c:pt>
                <c:pt idx="2963">
                  <c:v>5.9134940000000002E-11</c:v>
                </c:pt>
                <c:pt idx="2964">
                  <c:v>5.914370382E-11</c:v>
                </c:pt>
                <c:pt idx="2965">
                  <c:v>5.9499918880000004E-11</c:v>
                </c:pt>
                <c:pt idx="2966">
                  <c:v>5.9288629559999995E-11</c:v>
                </c:pt>
                <c:pt idx="2967">
                  <c:v>5.9325065690000002E-11</c:v>
                </c:pt>
                <c:pt idx="2968">
                  <c:v>5.9521179650000006E-11</c:v>
                </c:pt>
                <c:pt idx="2969">
                  <c:v>5.9441930540000002E-11</c:v>
                </c:pt>
                <c:pt idx="2970">
                  <c:v>5.9269950060000001E-11</c:v>
                </c:pt>
                <c:pt idx="2971">
                  <c:v>5.9262872389999995E-11</c:v>
                </c:pt>
                <c:pt idx="2972">
                  <c:v>5.916183515E-11</c:v>
                </c:pt>
                <c:pt idx="2973">
                  <c:v>5.9423979630000002E-11</c:v>
                </c:pt>
                <c:pt idx="2974">
                  <c:v>5.9512762769999996E-11</c:v>
                </c:pt>
                <c:pt idx="2975">
                  <c:v>5.9389486380000003E-11</c:v>
                </c:pt>
                <c:pt idx="2976">
                  <c:v>5.9382908310000001E-11</c:v>
                </c:pt>
                <c:pt idx="2977">
                  <c:v>5.9341108420000005E-11</c:v>
                </c:pt>
                <c:pt idx="2978">
                  <c:v>5.9130797480000006E-11</c:v>
                </c:pt>
                <c:pt idx="2979">
                  <c:v>5.9198139449999997E-11</c:v>
                </c:pt>
                <c:pt idx="2980">
                  <c:v>5.9189042560000002E-11</c:v>
                </c:pt>
                <c:pt idx="2981">
                  <c:v>5.9177433790000002E-11</c:v>
                </c:pt>
                <c:pt idx="2982">
                  <c:v>5.9161162080000002E-11</c:v>
                </c:pt>
                <c:pt idx="2983">
                  <c:v>5.930724661E-11</c:v>
                </c:pt>
                <c:pt idx="2984">
                  <c:v>5.9082488900000003E-11</c:v>
                </c:pt>
                <c:pt idx="2985">
                  <c:v>5.9238787490000002E-11</c:v>
                </c:pt>
                <c:pt idx="2986">
                  <c:v>5.9192449550000005E-11</c:v>
                </c:pt>
                <c:pt idx="2987">
                  <c:v>5.9297088069999995E-11</c:v>
                </c:pt>
                <c:pt idx="2988">
                  <c:v>5.9051000199999995E-11</c:v>
                </c:pt>
                <c:pt idx="2989">
                  <c:v>5.9070789929999996E-11</c:v>
                </c:pt>
                <c:pt idx="2990">
                  <c:v>5.9486936209999995E-11</c:v>
                </c:pt>
                <c:pt idx="2991">
                  <c:v>5.9239939340000006E-11</c:v>
                </c:pt>
                <c:pt idx="2992">
                  <c:v>5.940375275E-11</c:v>
                </c:pt>
                <c:pt idx="2993">
                  <c:v>5.9284709090000002E-11</c:v>
                </c:pt>
                <c:pt idx="2994">
                  <c:v>5.937724618E-11</c:v>
                </c:pt>
                <c:pt idx="2995">
                  <c:v>5.9406951580000003E-11</c:v>
                </c:pt>
                <c:pt idx="2996">
                  <c:v>5.8994684140000006E-11</c:v>
                </c:pt>
                <c:pt idx="2997">
                  <c:v>5.9497594350000004E-11</c:v>
                </c:pt>
                <c:pt idx="2998">
                  <c:v>5.9261429099999999E-11</c:v>
                </c:pt>
                <c:pt idx="2999">
                  <c:v>5.9140296829999998E-11</c:v>
                </c:pt>
                <c:pt idx="3000">
                  <c:v>5.9166720129999997E-11</c:v>
                </c:pt>
                <c:pt idx="3001">
                  <c:v>5.9387182670000001E-11</c:v>
                </c:pt>
                <c:pt idx="3002">
                  <c:v>5.9239883830000003E-11</c:v>
                </c:pt>
                <c:pt idx="3003">
                  <c:v>5.9182228559999998E-11</c:v>
                </c:pt>
                <c:pt idx="3004">
                  <c:v>5.9328639220000006E-11</c:v>
                </c:pt>
                <c:pt idx="3005">
                  <c:v>5.9514976280000004E-11</c:v>
                </c:pt>
                <c:pt idx="3006">
                  <c:v>5.94226196E-11</c:v>
                </c:pt>
                <c:pt idx="3007">
                  <c:v>5.9225332969999994E-11</c:v>
                </c:pt>
                <c:pt idx="3008">
                  <c:v>5.9166352369999996E-11</c:v>
                </c:pt>
                <c:pt idx="3009">
                  <c:v>5.9255170210000001E-11</c:v>
                </c:pt>
                <c:pt idx="3010">
                  <c:v>5.904070288E-11</c:v>
                </c:pt>
                <c:pt idx="3011">
                  <c:v>5.8961092949999995E-11</c:v>
                </c:pt>
                <c:pt idx="3012">
                  <c:v>5.9141393169999999E-11</c:v>
                </c:pt>
                <c:pt idx="3013">
                  <c:v>5.9026686320000004E-11</c:v>
                </c:pt>
                <c:pt idx="3014">
                  <c:v>5.9286006659999996E-11</c:v>
                </c:pt>
                <c:pt idx="3015">
                  <c:v>5.9159191430000003E-11</c:v>
                </c:pt>
                <c:pt idx="3016">
                  <c:v>5.8941664050000001E-11</c:v>
                </c:pt>
                <c:pt idx="3017">
                  <c:v>5.9263205449999998E-11</c:v>
                </c:pt>
                <c:pt idx="3018">
                  <c:v>5.8945071049999997E-11</c:v>
                </c:pt>
                <c:pt idx="3019">
                  <c:v>5.9455516900000001E-11</c:v>
                </c:pt>
                <c:pt idx="3020">
                  <c:v>5.9080337839999998E-11</c:v>
                </c:pt>
                <c:pt idx="3021">
                  <c:v>5.9419948129999998E-11</c:v>
                </c:pt>
                <c:pt idx="3022">
                  <c:v>5.9410462660000005E-11</c:v>
                </c:pt>
                <c:pt idx="3023">
                  <c:v>5.9352037170000001E-11</c:v>
                </c:pt>
                <c:pt idx="3024">
                  <c:v>5.9312034450000003E-11</c:v>
                </c:pt>
                <c:pt idx="3025">
                  <c:v>5.913487061E-11</c:v>
                </c:pt>
                <c:pt idx="3026">
                  <c:v>5.9176656630000004E-11</c:v>
                </c:pt>
                <c:pt idx="3027">
                  <c:v>5.9188855209999996E-11</c:v>
                </c:pt>
                <c:pt idx="3028">
                  <c:v>5.9109141190000005E-11</c:v>
                </c:pt>
                <c:pt idx="3029">
                  <c:v>5.9319001100000003E-11</c:v>
                </c:pt>
                <c:pt idx="3030">
                  <c:v>5.91422189E-11</c:v>
                </c:pt>
                <c:pt idx="3031">
                  <c:v>5.9397542439999998E-11</c:v>
                </c:pt>
                <c:pt idx="3032">
                  <c:v>5.9255031440000004E-11</c:v>
                </c:pt>
                <c:pt idx="3033">
                  <c:v>5.9295353349999999E-11</c:v>
                </c:pt>
                <c:pt idx="3034">
                  <c:v>5.8960308860000004E-11</c:v>
                </c:pt>
                <c:pt idx="3035">
                  <c:v>5.9115233540000002E-11</c:v>
                </c:pt>
                <c:pt idx="3036">
                  <c:v>5.9276993040000002E-11</c:v>
                </c:pt>
                <c:pt idx="3037">
                  <c:v>5.9055607630000004E-11</c:v>
                </c:pt>
                <c:pt idx="3038">
                  <c:v>5.8941615479999998E-11</c:v>
                </c:pt>
                <c:pt idx="3039">
                  <c:v>5.9201352149999994E-11</c:v>
                </c:pt>
                <c:pt idx="3040">
                  <c:v>5.9135668580000003E-11</c:v>
                </c:pt>
                <c:pt idx="3041">
                  <c:v>5.9236081320000003E-11</c:v>
                </c:pt>
                <c:pt idx="3042">
                  <c:v>5.9140116420000004E-11</c:v>
                </c:pt>
                <c:pt idx="3043">
                  <c:v>5.9277888149999998E-11</c:v>
                </c:pt>
                <c:pt idx="3044">
                  <c:v>5.9049758140000003E-11</c:v>
                </c:pt>
                <c:pt idx="3045">
                  <c:v>5.9116225799999998E-11</c:v>
                </c:pt>
                <c:pt idx="3046">
                  <c:v>5.8989056690000003E-11</c:v>
                </c:pt>
                <c:pt idx="3047">
                  <c:v>5.9028101850000003E-11</c:v>
                </c:pt>
                <c:pt idx="3048">
                  <c:v>5.9175143950000006E-11</c:v>
                </c:pt>
                <c:pt idx="3049">
                  <c:v>5.8878395210000005E-11</c:v>
                </c:pt>
                <c:pt idx="3050">
                  <c:v>5.8782922969999998E-11</c:v>
                </c:pt>
                <c:pt idx="3051">
                  <c:v>5.9224285199999995E-11</c:v>
                </c:pt>
                <c:pt idx="3052">
                  <c:v>5.9142808710000004E-11</c:v>
                </c:pt>
                <c:pt idx="3053">
                  <c:v>5.91260374E-11</c:v>
                </c:pt>
                <c:pt idx="3054">
                  <c:v>5.923779522E-11</c:v>
                </c:pt>
                <c:pt idx="3055">
                  <c:v>5.9062289779999998E-11</c:v>
                </c:pt>
                <c:pt idx="3056">
                  <c:v>5.9290926340000003E-11</c:v>
                </c:pt>
                <c:pt idx="3057">
                  <c:v>5.9071754430000006E-11</c:v>
                </c:pt>
                <c:pt idx="3058">
                  <c:v>5.9001768749999998E-11</c:v>
                </c:pt>
                <c:pt idx="3059">
                  <c:v>5.89021748E-11</c:v>
                </c:pt>
                <c:pt idx="3060">
                  <c:v>5.9099766749999998E-11</c:v>
                </c:pt>
                <c:pt idx="3061">
                  <c:v>5.9114699249999994E-11</c:v>
                </c:pt>
                <c:pt idx="3062">
                  <c:v>5.9111958379999997E-11</c:v>
                </c:pt>
                <c:pt idx="3063">
                  <c:v>5.9101008810000002E-11</c:v>
                </c:pt>
                <c:pt idx="3064">
                  <c:v>5.882556942E-11</c:v>
                </c:pt>
                <c:pt idx="3065">
                  <c:v>5.9004363889999999E-11</c:v>
                </c:pt>
                <c:pt idx="3066">
                  <c:v>5.8860229190000001E-11</c:v>
                </c:pt>
                <c:pt idx="3067">
                  <c:v>5.8825160020000002E-11</c:v>
                </c:pt>
                <c:pt idx="3068">
                  <c:v>5.8744523130000005E-11</c:v>
                </c:pt>
                <c:pt idx="3069">
                  <c:v>5.883849657E-11</c:v>
                </c:pt>
                <c:pt idx="3070">
                  <c:v>5.9131428920000001E-11</c:v>
                </c:pt>
                <c:pt idx="3071">
                  <c:v>5.8959316599999996E-11</c:v>
                </c:pt>
                <c:pt idx="3072">
                  <c:v>5.8409714569999999E-11</c:v>
                </c:pt>
                <c:pt idx="3073">
                  <c:v>5.8925163360000005E-11</c:v>
                </c:pt>
                <c:pt idx="3074">
                  <c:v>5.8828115989999997E-11</c:v>
                </c:pt>
                <c:pt idx="3075">
                  <c:v>5.9005550449999994E-11</c:v>
                </c:pt>
                <c:pt idx="3076">
                  <c:v>5.908587508E-11</c:v>
                </c:pt>
                <c:pt idx="3077">
                  <c:v>5.8935342719999995E-11</c:v>
                </c:pt>
                <c:pt idx="3078">
                  <c:v>5.9009887250000003E-11</c:v>
                </c:pt>
                <c:pt idx="3079">
                  <c:v>5.8735079299999995E-11</c:v>
                </c:pt>
                <c:pt idx="3080">
                  <c:v>5.9075341839999996E-11</c:v>
                </c:pt>
                <c:pt idx="3081">
                  <c:v>5.9232188600000002E-11</c:v>
                </c:pt>
                <c:pt idx="3082">
                  <c:v>5.9032022330000002E-11</c:v>
                </c:pt>
                <c:pt idx="3083">
                  <c:v>5.9067480070000006E-11</c:v>
                </c:pt>
                <c:pt idx="3084">
                  <c:v>5.8949727040000003E-11</c:v>
                </c:pt>
                <c:pt idx="3085">
                  <c:v>5.8968108169999999E-11</c:v>
                </c:pt>
                <c:pt idx="3086">
                  <c:v>5.8957644319999996E-11</c:v>
                </c:pt>
                <c:pt idx="3087">
                  <c:v>5.8866238269999997E-11</c:v>
                </c:pt>
                <c:pt idx="3088">
                  <c:v>5.9122547139999997E-11</c:v>
                </c:pt>
                <c:pt idx="3089">
                  <c:v>5.8889268460000005E-11</c:v>
                </c:pt>
                <c:pt idx="3090">
                  <c:v>5.9064843289999996E-11</c:v>
                </c:pt>
                <c:pt idx="3091">
                  <c:v>5.8884952470000001E-11</c:v>
                </c:pt>
                <c:pt idx="3092">
                  <c:v>5.8855906259999998E-11</c:v>
                </c:pt>
                <c:pt idx="3093">
                  <c:v>5.8883647959999995E-11</c:v>
                </c:pt>
                <c:pt idx="3094">
                  <c:v>5.8705755529999998E-11</c:v>
                </c:pt>
                <c:pt idx="3095">
                  <c:v>5.8874821680000001E-11</c:v>
                </c:pt>
                <c:pt idx="3096">
                  <c:v>5.8961523159999998E-11</c:v>
                </c:pt>
                <c:pt idx="3097">
                  <c:v>5.8884952470000001E-11</c:v>
                </c:pt>
                <c:pt idx="3098">
                  <c:v>5.9084029339999999E-11</c:v>
                </c:pt>
                <c:pt idx="3099">
                  <c:v>5.8737639750000005E-11</c:v>
                </c:pt>
                <c:pt idx="3100">
                  <c:v>5.8773437509999998E-11</c:v>
                </c:pt>
                <c:pt idx="3101">
                  <c:v>5.8813551250000001E-11</c:v>
                </c:pt>
                <c:pt idx="3102">
                  <c:v>5.8842264389999996E-11</c:v>
                </c:pt>
                <c:pt idx="3103">
                  <c:v>5.8559226909999999E-11</c:v>
                </c:pt>
                <c:pt idx="3104">
                  <c:v>5.9034339920000002E-11</c:v>
                </c:pt>
                <c:pt idx="3105">
                  <c:v>5.8858105890000006E-11</c:v>
                </c:pt>
                <c:pt idx="3106">
                  <c:v>5.890803123E-11</c:v>
                </c:pt>
                <c:pt idx="3107">
                  <c:v>5.8595683860000004E-11</c:v>
                </c:pt>
                <c:pt idx="3108">
                  <c:v>5.8873690640000002E-11</c:v>
                </c:pt>
                <c:pt idx="3109">
                  <c:v>5.8876237220000006E-11</c:v>
                </c:pt>
                <c:pt idx="3110">
                  <c:v>5.8769038250000006E-11</c:v>
                </c:pt>
                <c:pt idx="3111">
                  <c:v>5.919158913E-11</c:v>
                </c:pt>
                <c:pt idx="3112">
                  <c:v>5.8973582959999999E-11</c:v>
                </c:pt>
                <c:pt idx="3113">
                  <c:v>5.8698872149999998E-11</c:v>
                </c:pt>
                <c:pt idx="3114">
                  <c:v>5.8812017759999998E-11</c:v>
                </c:pt>
                <c:pt idx="3115">
                  <c:v>5.8673441109999995E-11</c:v>
                </c:pt>
                <c:pt idx="3116">
                  <c:v>5.8866765629999999E-11</c:v>
                </c:pt>
                <c:pt idx="3117">
                  <c:v>5.8673378660000006E-11</c:v>
                </c:pt>
                <c:pt idx="3118">
                  <c:v>5.8890038680000003E-11</c:v>
                </c:pt>
                <c:pt idx="3119">
                  <c:v>5.8829031920000005E-11</c:v>
                </c:pt>
                <c:pt idx="3120">
                  <c:v>5.8599729239999994E-11</c:v>
                </c:pt>
                <c:pt idx="3121">
                  <c:v>5.8386330489999997E-11</c:v>
                </c:pt>
                <c:pt idx="3122">
                  <c:v>5.8639849919999997E-11</c:v>
                </c:pt>
                <c:pt idx="3123">
                  <c:v>5.8517836410000006E-11</c:v>
                </c:pt>
                <c:pt idx="3124">
                  <c:v>5.8744550890000003E-11</c:v>
                </c:pt>
                <c:pt idx="3125">
                  <c:v>5.8802622489999999E-11</c:v>
                </c:pt>
                <c:pt idx="3126">
                  <c:v>5.8839759450000002E-11</c:v>
                </c:pt>
                <c:pt idx="3127">
                  <c:v>5.870387509E-11</c:v>
                </c:pt>
                <c:pt idx="3128">
                  <c:v>5.8890801960000002E-11</c:v>
                </c:pt>
                <c:pt idx="3129">
                  <c:v>5.8755521279999996E-11</c:v>
                </c:pt>
                <c:pt idx="3130">
                  <c:v>5.8808423409999996E-11</c:v>
                </c:pt>
                <c:pt idx="3131">
                  <c:v>5.8871428569999998E-11</c:v>
                </c:pt>
                <c:pt idx="3132">
                  <c:v>5.8703229779999999E-11</c:v>
                </c:pt>
                <c:pt idx="3133">
                  <c:v>5.9177454599999994E-11</c:v>
                </c:pt>
                <c:pt idx="3134">
                  <c:v>5.887957483E-11</c:v>
                </c:pt>
                <c:pt idx="3135">
                  <c:v>5.8817145600000004E-11</c:v>
                </c:pt>
                <c:pt idx="3136">
                  <c:v>5.8664975659999995E-11</c:v>
                </c:pt>
                <c:pt idx="3137">
                  <c:v>5.8550768399999998E-11</c:v>
                </c:pt>
                <c:pt idx="3138">
                  <c:v>5.8905352819999999E-11</c:v>
                </c:pt>
                <c:pt idx="3139">
                  <c:v>5.8742184729999999E-11</c:v>
                </c:pt>
                <c:pt idx="3140">
                  <c:v>5.8429455720000004E-11</c:v>
                </c:pt>
                <c:pt idx="3141">
                  <c:v>5.8655642839999998E-11</c:v>
                </c:pt>
                <c:pt idx="3142">
                  <c:v>5.8491669839999996E-11</c:v>
                </c:pt>
                <c:pt idx="3143">
                  <c:v>5.8742483099999998E-11</c:v>
                </c:pt>
                <c:pt idx="3144">
                  <c:v>5.8775991019999995E-11</c:v>
                </c:pt>
                <c:pt idx="3145">
                  <c:v>5.8511598339999994E-11</c:v>
                </c:pt>
                <c:pt idx="3146">
                  <c:v>5.8584880000000006E-11</c:v>
                </c:pt>
                <c:pt idx="3147">
                  <c:v>5.8472796049999996E-11</c:v>
                </c:pt>
                <c:pt idx="3148">
                  <c:v>5.8757582130000002E-11</c:v>
                </c:pt>
                <c:pt idx="3149">
                  <c:v>5.8638517650000006E-11</c:v>
                </c:pt>
                <c:pt idx="3150">
                  <c:v>5.8729174300000005E-11</c:v>
                </c:pt>
                <c:pt idx="3151">
                  <c:v>5.8522124650000005E-11</c:v>
                </c:pt>
                <c:pt idx="3152">
                  <c:v>5.85431148E-11</c:v>
                </c:pt>
                <c:pt idx="3153">
                  <c:v>5.8635638009999999E-11</c:v>
                </c:pt>
                <c:pt idx="3154">
                  <c:v>5.8678499559999999E-11</c:v>
                </c:pt>
                <c:pt idx="3155">
                  <c:v>5.8455865149999997E-11</c:v>
                </c:pt>
                <c:pt idx="3156">
                  <c:v>5.8678131799999999E-11</c:v>
                </c:pt>
                <c:pt idx="3157">
                  <c:v>5.8678534250000003E-11</c:v>
                </c:pt>
                <c:pt idx="3158">
                  <c:v>5.8565007009999997E-11</c:v>
                </c:pt>
                <c:pt idx="3159">
                  <c:v>5.8621843490000002E-11</c:v>
                </c:pt>
                <c:pt idx="3160">
                  <c:v>5.8780848239999994E-11</c:v>
                </c:pt>
                <c:pt idx="3161">
                  <c:v>5.8810949170000001E-11</c:v>
                </c:pt>
                <c:pt idx="3162">
                  <c:v>5.8396489030000001E-11</c:v>
                </c:pt>
                <c:pt idx="3163">
                  <c:v>5.8807111960000003E-11</c:v>
                </c:pt>
                <c:pt idx="3164">
                  <c:v>5.8693910840000001E-11</c:v>
                </c:pt>
                <c:pt idx="3165">
                  <c:v>5.8493099249999994E-11</c:v>
                </c:pt>
                <c:pt idx="3166">
                  <c:v>5.8826353510000003E-11</c:v>
                </c:pt>
                <c:pt idx="3167">
                  <c:v>5.8915268499999994E-11</c:v>
                </c:pt>
                <c:pt idx="3168">
                  <c:v>5.8604537890000003E-11</c:v>
                </c:pt>
                <c:pt idx="3169">
                  <c:v>5.8551684330000006E-11</c:v>
                </c:pt>
                <c:pt idx="3170">
                  <c:v>5.8493820900000002E-11</c:v>
                </c:pt>
                <c:pt idx="3171">
                  <c:v>5.8572306729999994E-11</c:v>
                </c:pt>
                <c:pt idx="3172">
                  <c:v>5.8507830519999998E-11</c:v>
                </c:pt>
                <c:pt idx="3173">
                  <c:v>5.8681365319999994E-11</c:v>
                </c:pt>
                <c:pt idx="3174">
                  <c:v>5.8813585949999999E-11</c:v>
                </c:pt>
                <c:pt idx="3175">
                  <c:v>5.8587974750000004E-11</c:v>
                </c:pt>
                <c:pt idx="3176">
                  <c:v>5.850175205E-11</c:v>
                </c:pt>
                <c:pt idx="3177">
                  <c:v>5.8345668570000006E-11</c:v>
                </c:pt>
                <c:pt idx="3178">
                  <c:v>5.8838892089999998E-11</c:v>
                </c:pt>
                <c:pt idx="3179">
                  <c:v>5.8531193780000002E-11</c:v>
                </c:pt>
                <c:pt idx="3180">
                  <c:v>5.8723456649999996E-11</c:v>
                </c:pt>
                <c:pt idx="3181">
                  <c:v>5.8756569049999995E-11</c:v>
                </c:pt>
                <c:pt idx="3182">
                  <c:v>5.8640925449999994E-11</c:v>
                </c:pt>
                <c:pt idx="3183">
                  <c:v>5.8528112910000003E-11</c:v>
                </c:pt>
                <c:pt idx="3184">
                  <c:v>5.8724920760000003E-11</c:v>
                </c:pt>
                <c:pt idx="3185">
                  <c:v>5.8657044500000004E-11</c:v>
                </c:pt>
                <c:pt idx="3186">
                  <c:v>5.8818089289999996E-11</c:v>
                </c:pt>
                <c:pt idx="3187">
                  <c:v>5.8437601980000006E-11</c:v>
                </c:pt>
                <c:pt idx="3188">
                  <c:v>5.8609055109999999E-11</c:v>
                </c:pt>
                <c:pt idx="3189">
                  <c:v>5.8670818200000003E-11</c:v>
                </c:pt>
                <c:pt idx="3190">
                  <c:v>5.8490649820000003E-11</c:v>
                </c:pt>
                <c:pt idx="3191">
                  <c:v>5.8560732649999997E-11</c:v>
                </c:pt>
                <c:pt idx="3192">
                  <c:v>5.8428713260000004E-11</c:v>
                </c:pt>
                <c:pt idx="3193">
                  <c:v>5.8348242900000001E-11</c:v>
                </c:pt>
                <c:pt idx="3194">
                  <c:v>5.8403212820000006E-11</c:v>
                </c:pt>
                <c:pt idx="3195">
                  <c:v>5.8581882399999994E-11</c:v>
                </c:pt>
                <c:pt idx="3196">
                  <c:v>5.8627623590000001E-11</c:v>
                </c:pt>
                <c:pt idx="3197">
                  <c:v>5.8501641029999995E-11</c:v>
                </c:pt>
                <c:pt idx="3198">
                  <c:v>5.8592179720000002E-11</c:v>
                </c:pt>
                <c:pt idx="3199">
                  <c:v>5.8535933050000002E-11</c:v>
                </c:pt>
                <c:pt idx="3200">
                  <c:v>5.8528425160000001E-11</c:v>
                </c:pt>
                <c:pt idx="3201">
                  <c:v>5.8479283920000004E-11</c:v>
                </c:pt>
                <c:pt idx="3202">
                  <c:v>5.8360732910000005E-11</c:v>
                </c:pt>
                <c:pt idx="3203">
                  <c:v>5.867384356E-11</c:v>
                </c:pt>
                <c:pt idx="3204">
                  <c:v>5.8607049769999996E-11</c:v>
                </c:pt>
                <c:pt idx="3205">
                  <c:v>5.8389952599999997E-11</c:v>
                </c:pt>
                <c:pt idx="3206">
                  <c:v>5.8443513919999996E-11</c:v>
                </c:pt>
                <c:pt idx="3207">
                  <c:v>5.8479505960000002E-11</c:v>
                </c:pt>
                <c:pt idx="3208">
                  <c:v>5.8577011299999997E-11</c:v>
                </c:pt>
                <c:pt idx="3209">
                  <c:v>5.8603205619999998E-11</c:v>
                </c:pt>
                <c:pt idx="3210">
                  <c:v>5.8586288599999998E-11</c:v>
                </c:pt>
                <c:pt idx="3211">
                  <c:v>5.8555257859999997E-11</c:v>
                </c:pt>
                <c:pt idx="3212">
                  <c:v>5.8843624419999998E-11</c:v>
                </c:pt>
                <c:pt idx="3213">
                  <c:v>5.8548034479999994E-11</c:v>
                </c:pt>
                <c:pt idx="3214">
                  <c:v>5.8593033199999995E-11</c:v>
                </c:pt>
                <c:pt idx="3215">
                  <c:v>5.870052361E-11</c:v>
                </c:pt>
                <c:pt idx="3216">
                  <c:v>5.839966705E-11</c:v>
                </c:pt>
                <c:pt idx="3217">
                  <c:v>5.8390667299999999E-11</c:v>
                </c:pt>
                <c:pt idx="3218">
                  <c:v>5.8537015510000004E-11</c:v>
                </c:pt>
                <c:pt idx="3219">
                  <c:v>5.8492814759999994E-11</c:v>
                </c:pt>
                <c:pt idx="3220">
                  <c:v>5.8526267170000002E-11</c:v>
                </c:pt>
                <c:pt idx="3221">
                  <c:v>5.8281476869999995E-11</c:v>
                </c:pt>
                <c:pt idx="3222">
                  <c:v>5.8387975009999999E-11</c:v>
                </c:pt>
                <c:pt idx="3223">
                  <c:v>5.8440620400000003E-11</c:v>
                </c:pt>
                <c:pt idx="3224">
                  <c:v>5.8661672740000006E-11</c:v>
                </c:pt>
                <c:pt idx="3225">
                  <c:v>5.8733531930000006E-11</c:v>
                </c:pt>
                <c:pt idx="3226">
                  <c:v>5.8267397850000005E-11</c:v>
                </c:pt>
                <c:pt idx="3227">
                  <c:v>5.8338993359999998E-11</c:v>
                </c:pt>
                <c:pt idx="3228">
                  <c:v>5.8477188370000001E-11</c:v>
                </c:pt>
                <c:pt idx="3229">
                  <c:v>5.8431197379999999E-11</c:v>
                </c:pt>
                <c:pt idx="3230">
                  <c:v>5.8279318870000003E-11</c:v>
                </c:pt>
                <c:pt idx="3231">
                  <c:v>5.8439954259999998E-11</c:v>
                </c:pt>
                <c:pt idx="3232">
                  <c:v>5.8773264029999997E-11</c:v>
                </c:pt>
                <c:pt idx="3233">
                  <c:v>5.8590021719999997E-11</c:v>
                </c:pt>
                <c:pt idx="3234">
                  <c:v>5.8425236870000006E-11</c:v>
                </c:pt>
                <c:pt idx="3235">
                  <c:v>5.8591707870000003E-11</c:v>
                </c:pt>
                <c:pt idx="3236">
                  <c:v>5.8679894280000005E-11</c:v>
                </c:pt>
                <c:pt idx="3237">
                  <c:v>5.851719109E-11</c:v>
                </c:pt>
                <c:pt idx="3238">
                  <c:v>5.8521944239999998E-11</c:v>
                </c:pt>
                <c:pt idx="3239">
                  <c:v>5.8725670160000003E-11</c:v>
                </c:pt>
                <c:pt idx="3240">
                  <c:v>5.8432599040000005E-11</c:v>
                </c:pt>
                <c:pt idx="3241">
                  <c:v>5.8639093579999998E-11</c:v>
                </c:pt>
                <c:pt idx="3242">
                  <c:v>5.8416542439999997E-11</c:v>
                </c:pt>
                <c:pt idx="3243">
                  <c:v>5.8551698210000005E-11</c:v>
                </c:pt>
                <c:pt idx="3244">
                  <c:v>5.8578628060000001E-11</c:v>
                </c:pt>
                <c:pt idx="3245">
                  <c:v>5.8630711399999999E-11</c:v>
                </c:pt>
                <c:pt idx="3246">
                  <c:v>5.8640613199999996E-11</c:v>
                </c:pt>
                <c:pt idx="3247">
                  <c:v>5.8254817639999994E-11</c:v>
                </c:pt>
                <c:pt idx="3248">
                  <c:v>5.8317684020000005E-11</c:v>
                </c:pt>
                <c:pt idx="3249">
                  <c:v>5.8686215609999999E-11</c:v>
                </c:pt>
                <c:pt idx="3250">
                  <c:v>5.8437206459999995E-11</c:v>
                </c:pt>
                <c:pt idx="3251">
                  <c:v>5.8378031579999998E-11</c:v>
                </c:pt>
                <c:pt idx="3252">
                  <c:v>5.8566221319999997E-11</c:v>
                </c:pt>
                <c:pt idx="3253">
                  <c:v>5.8551864750000006E-11</c:v>
                </c:pt>
                <c:pt idx="3254">
                  <c:v>5.8512944489999997E-11</c:v>
                </c:pt>
                <c:pt idx="3255">
                  <c:v>5.8782485819999996E-11</c:v>
                </c:pt>
                <c:pt idx="3256">
                  <c:v>5.8382555730000001E-11</c:v>
                </c:pt>
                <c:pt idx="3257">
                  <c:v>5.8626214989999995E-11</c:v>
                </c:pt>
                <c:pt idx="3258">
                  <c:v>5.8452485909999999E-11</c:v>
                </c:pt>
                <c:pt idx="3259">
                  <c:v>5.8663164600000005E-11</c:v>
                </c:pt>
                <c:pt idx="3260">
                  <c:v>5.8451993249999995E-11</c:v>
                </c:pt>
                <c:pt idx="3261">
                  <c:v>5.8481608439999998E-11</c:v>
                </c:pt>
                <c:pt idx="3262">
                  <c:v>5.864882885E-11</c:v>
                </c:pt>
                <c:pt idx="3263">
                  <c:v>5.850333412E-11</c:v>
                </c:pt>
                <c:pt idx="3264">
                  <c:v>5.8691156099999998E-11</c:v>
                </c:pt>
                <c:pt idx="3265">
                  <c:v>5.8654421600000005E-11</c:v>
                </c:pt>
                <c:pt idx="3266">
                  <c:v>5.8537126529999997E-11</c:v>
                </c:pt>
                <c:pt idx="3267">
                  <c:v>5.8782680110000002E-11</c:v>
                </c:pt>
                <c:pt idx="3268">
                  <c:v>5.8567053980000004E-11</c:v>
                </c:pt>
                <c:pt idx="3269">
                  <c:v>5.8968170620000001E-11</c:v>
                </c:pt>
                <c:pt idx="3270">
                  <c:v>5.8529764370000004E-11</c:v>
                </c:pt>
                <c:pt idx="3271">
                  <c:v>5.8601623549999998E-11</c:v>
                </c:pt>
                <c:pt idx="3272">
                  <c:v>5.8478333289999999E-11</c:v>
                </c:pt>
                <c:pt idx="3273">
                  <c:v>5.8607618760000002E-11</c:v>
                </c:pt>
                <c:pt idx="3274">
                  <c:v>5.8465357560000003E-11</c:v>
                </c:pt>
                <c:pt idx="3275">
                  <c:v>5.8621586749999994E-11</c:v>
                </c:pt>
                <c:pt idx="3276">
                  <c:v>5.8607008140000005E-11</c:v>
                </c:pt>
                <c:pt idx="3277">
                  <c:v>5.8554293359999999E-11</c:v>
                </c:pt>
                <c:pt idx="3278">
                  <c:v>5.8312250859999995E-11</c:v>
                </c:pt>
                <c:pt idx="3279">
                  <c:v>5.8548846329999996E-11</c:v>
                </c:pt>
                <c:pt idx="3280">
                  <c:v>5.8738888749999996E-11</c:v>
                </c:pt>
                <c:pt idx="3281">
                  <c:v>5.8698025610000005E-11</c:v>
                </c:pt>
                <c:pt idx="3282">
                  <c:v>5.8520036040000002E-11</c:v>
                </c:pt>
                <c:pt idx="3283">
                  <c:v>5.8607375900000006E-11</c:v>
                </c:pt>
                <c:pt idx="3284">
                  <c:v>5.8633410629999999E-11</c:v>
                </c:pt>
                <c:pt idx="3285">
                  <c:v>5.8661263350000002E-11</c:v>
                </c:pt>
                <c:pt idx="3286">
                  <c:v>5.8530805200000003E-11</c:v>
                </c:pt>
                <c:pt idx="3287">
                  <c:v>5.8763965920000004E-11</c:v>
                </c:pt>
                <c:pt idx="3288">
                  <c:v>5.8904894849999998E-11</c:v>
                </c:pt>
                <c:pt idx="3289">
                  <c:v>5.8891287679999994E-11</c:v>
                </c:pt>
                <c:pt idx="3290">
                  <c:v>5.8592082570000003E-11</c:v>
                </c:pt>
                <c:pt idx="3291">
                  <c:v>5.8793608870000005E-11</c:v>
                </c:pt>
                <c:pt idx="3292">
                  <c:v>5.9030259849999995E-11</c:v>
                </c:pt>
                <c:pt idx="3293">
                  <c:v>5.8771106039999998E-11</c:v>
                </c:pt>
                <c:pt idx="3294">
                  <c:v>5.8833743429999994E-11</c:v>
                </c:pt>
                <c:pt idx="3295">
                  <c:v>5.8892585250000001E-11</c:v>
                </c:pt>
                <c:pt idx="3296">
                  <c:v>5.8712611160000006E-11</c:v>
                </c:pt>
                <c:pt idx="3297">
                  <c:v>5.8651111749999996E-11</c:v>
                </c:pt>
                <c:pt idx="3298">
                  <c:v>5.8713776900000003E-11</c:v>
                </c:pt>
                <c:pt idx="3299">
                  <c:v>5.8746479900000004E-11</c:v>
                </c:pt>
                <c:pt idx="3300">
                  <c:v>5.8945244520000005E-11</c:v>
                </c:pt>
                <c:pt idx="3301">
                  <c:v>5.8934898630000006E-11</c:v>
                </c:pt>
                <c:pt idx="3302">
                  <c:v>5.8769773769999994E-11</c:v>
                </c:pt>
                <c:pt idx="3303">
                  <c:v>5.8664843820000005E-11</c:v>
                </c:pt>
                <c:pt idx="3304">
                  <c:v>5.8759823399999994E-11</c:v>
                </c:pt>
                <c:pt idx="3305">
                  <c:v>5.855391172E-11</c:v>
                </c:pt>
                <c:pt idx="3306">
                  <c:v>5.8796086059999994E-11</c:v>
                </c:pt>
                <c:pt idx="3307">
                  <c:v>5.8870894269999996E-11</c:v>
                </c:pt>
                <c:pt idx="3308">
                  <c:v>5.878428994E-11</c:v>
                </c:pt>
                <c:pt idx="3309">
                  <c:v>5.91145119E-11</c:v>
                </c:pt>
                <c:pt idx="3310">
                  <c:v>5.8910411270000003E-11</c:v>
                </c:pt>
                <c:pt idx="3311">
                  <c:v>5.9175955799999995E-11</c:v>
                </c:pt>
                <c:pt idx="3312">
                  <c:v>5.8853893979999995E-11</c:v>
                </c:pt>
                <c:pt idx="3313">
                  <c:v>5.8837892890000003E-11</c:v>
                </c:pt>
                <c:pt idx="3314">
                  <c:v>5.8845983640000002E-11</c:v>
                </c:pt>
                <c:pt idx="3315">
                  <c:v>5.9194385500000006E-11</c:v>
                </c:pt>
                <c:pt idx="3316">
                  <c:v>5.8948346199999996E-11</c:v>
                </c:pt>
                <c:pt idx="3317">
                  <c:v>5.9090364550000005E-11</c:v>
                </c:pt>
                <c:pt idx="3318">
                  <c:v>5.9000811179999994E-11</c:v>
                </c:pt>
                <c:pt idx="3319">
                  <c:v>5.9109599160000006E-11</c:v>
                </c:pt>
                <c:pt idx="3320">
                  <c:v>5.8841327640000003E-11</c:v>
                </c:pt>
                <c:pt idx="3321">
                  <c:v>5.8904242590000005E-11</c:v>
                </c:pt>
                <c:pt idx="3322">
                  <c:v>5.8908197759999995E-11</c:v>
                </c:pt>
                <c:pt idx="3323">
                  <c:v>5.8815827209999998E-11</c:v>
                </c:pt>
                <c:pt idx="3324">
                  <c:v>5.8975643810000005E-11</c:v>
                </c:pt>
                <c:pt idx="3325">
                  <c:v>5.8923400879999998E-11</c:v>
                </c:pt>
                <c:pt idx="3326">
                  <c:v>5.8963667280000004E-11</c:v>
                </c:pt>
                <c:pt idx="3327">
                  <c:v>5.8734794809999996E-11</c:v>
                </c:pt>
                <c:pt idx="3328">
                  <c:v>5.8992276340000005E-11</c:v>
                </c:pt>
                <c:pt idx="3329">
                  <c:v>5.8842090920000002E-11</c:v>
                </c:pt>
                <c:pt idx="3330">
                  <c:v>5.8967122850000003E-11</c:v>
                </c:pt>
                <c:pt idx="3331">
                  <c:v>5.9156395059999997E-11</c:v>
                </c:pt>
                <c:pt idx="3332">
                  <c:v>5.8969669430000006E-11</c:v>
                </c:pt>
                <c:pt idx="3333">
                  <c:v>5.8985448469999995E-11</c:v>
                </c:pt>
                <c:pt idx="3334">
                  <c:v>5.8972778049999997E-11</c:v>
                </c:pt>
                <c:pt idx="3335">
                  <c:v>5.8969232269999998E-11</c:v>
                </c:pt>
                <c:pt idx="3336">
                  <c:v>5.922393825E-11</c:v>
                </c:pt>
                <c:pt idx="3337">
                  <c:v>5.9053359419999999E-11</c:v>
                </c:pt>
                <c:pt idx="3338">
                  <c:v>5.9165047860000003E-11</c:v>
                </c:pt>
                <c:pt idx="3339">
                  <c:v>5.9020441310000006E-11</c:v>
                </c:pt>
                <c:pt idx="3340">
                  <c:v>5.8787884279999996E-11</c:v>
                </c:pt>
                <c:pt idx="3341">
                  <c:v>5.8896755529999995E-11</c:v>
                </c:pt>
                <c:pt idx="3342">
                  <c:v>5.9272912969999995E-11</c:v>
                </c:pt>
                <c:pt idx="3343">
                  <c:v>5.9166803399999997E-11</c:v>
                </c:pt>
                <c:pt idx="3344">
                  <c:v>5.9189826650000006E-11</c:v>
                </c:pt>
                <c:pt idx="3345">
                  <c:v>5.9018900880000003E-11</c:v>
                </c:pt>
                <c:pt idx="3346">
                  <c:v>5.9125065949999997E-11</c:v>
                </c:pt>
                <c:pt idx="3347">
                  <c:v>5.9249612160000006E-11</c:v>
                </c:pt>
                <c:pt idx="3348">
                  <c:v>5.9138853540000001E-11</c:v>
                </c:pt>
                <c:pt idx="3349">
                  <c:v>5.9308523370000002E-11</c:v>
                </c:pt>
                <c:pt idx="3350">
                  <c:v>5.8956138579999997E-11</c:v>
                </c:pt>
                <c:pt idx="3351">
                  <c:v>5.8921069409999998E-11</c:v>
                </c:pt>
                <c:pt idx="3352">
                  <c:v>5.9173471679999999E-11</c:v>
                </c:pt>
                <c:pt idx="3353">
                  <c:v>5.8867084819999996E-11</c:v>
                </c:pt>
                <c:pt idx="3354">
                  <c:v>5.9211378860000001E-11</c:v>
                </c:pt>
                <c:pt idx="3355">
                  <c:v>5.9371625669999997E-11</c:v>
                </c:pt>
                <c:pt idx="3356">
                  <c:v>5.906663353E-11</c:v>
                </c:pt>
                <c:pt idx="3357">
                  <c:v>5.9120736079999994E-11</c:v>
                </c:pt>
                <c:pt idx="3358">
                  <c:v>5.9156131380000003E-11</c:v>
                </c:pt>
                <c:pt idx="3359">
                  <c:v>5.9233853929999996E-11</c:v>
                </c:pt>
                <c:pt idx="3360">
                  <c:v>5.9124045939999997E-11</c:v>
                </c:pt>
                <c:pt idx="3361">
                  <c:v>5.9232854730000001E-11</c:v>
                </c:pt>
                <c:pt idx="3362">
                  <c:v>5.9265814480000004E-11</c:v>
                </c:pt>
                <c:pt idx="3363">
                  <c:v>5.9457612439999998E-11</c:v>
                </c:pt>
                <c:pt idx="3364">
                  <c:v>5.9484840660000005E-11</c:v>
                </c:pt>
                <c:pt idx="3365">
                  <c:v>5.9409262230000004E-11</c:v>
                </c:pt>
                <c:pt idx="3366">
                  <c:v>5.9541135910000001E-11</c:v>
                </c:pt>
                <c:pt idx="3367">
                  <c:v>5.9333989110000002E-11</c:v>
                </c:pt>
                <c:pt idx="3368">
                  <c:v>5.9228025259999994E-11</c:v>
                </c:pt>
                <c:pt idx="3369">
                  <c:v>5.9586544029999999E-11</c:v>
                </c:pt>
                <c:pt idx="3370">
                  <c:v>5.9366907219999995E-11</c:v>
                </c:pt>
                <c:pt idx="3371">
                  <c:v>5.9365588830000003E-11</c:v>
                </c:pt>
                <c:pt idx="3372">
                  <c:v>5.9533961089999996E-11</c:v>
                </c:pt>
                <c:pt idx="3373">
                  <c:v>5.9325537540000001E-11</c:v>
                </c:pt>
                <c:pt idx="3374">
                  <c:v>5.9310369119999996E-11</c:v>
                </c:pt>
                <c:pt idx="3375">
                  <c:v>5.9450520899999999E-11</c:v>
                </c:pt>
                <c:pt idx="3376">
                  <c:v>5.9341170869999994E-11</c:v>
                </c:pt>
                <c:pt idx="3377">
                  <c:v>5.924866847E-11</c:v>
                </c:pt>
                <c:pt idx="3378">
                  <c:v>5.9299627709999999E-11</c:v>
                </c:pt>
                <c:pt idx="3379">
                  <c:v>5.9399915540000001E-11</c:v>
                </c:pt>
                <c:pt idx="3380">
                  <c:v>5.9329464950000006E-11</c:v>
                </c:pt>
                <c:pt idx="3381">
                  <c:v>5.9158622450000004E-11</c:v>
                </c:pt>
                <c:pt idx="3382">
                  <c:v>5.9157088949999994E-11</c:v>
                </c:pt>
                <c:pt idx="3383">
                  <c:v>5.9339762270000001E-11</c:v>
                </c:pt>
                <c:pt idx="3384">
                  <c:v>5.9650159809999997E-11</c:v>
                </c:pt>
                <c:pt idx="3385">
                  <c:v>5.9119313609999996E-11</c:v>
                </c:pt>
                <c:pt idx="3386">
                  <c:v>5.9245490459999995E-11</c:v>
                </c:pt>
                <c:pt idx="3387">
                  <c:v>5.9384115680000001E-11</c:v>
                </c:pt>
                <c:pt idx="3388">
                  <c:v>5.9378113540000005E-11</c:v>
                </c:pt>
                <c:pt idx="3389">
                  <c:v>5.956608123E-11</c:v>
                </c:pt>
                <c:pt idx="3390">
                  <c:v>5.9545313120000002E-11</c:v>
                </c:pt>
                <c:pt idx="3391">
                  <c:v>5.9464926040000006E-11</c:v>
                </c:pt>
                <c:pt idx="3392">
                  <c:v>5.9554028380000003E-11</c:v>
                </c:pt>
                <c:pt idx="3393">
                  <c:v>5.9658972210000005E-11</c:v>
                </c:pt>
                <c:pt idx="3394">
                  <c:v>5.9511999500000004E-11</c:v>
                </c:pt>
                <c:pt idx="3395">
                  <c:v>5.9480725899999994E-11</c:v>
                </c:pt>
                <c:pt idx="3396">
                  <c:v>5.9572555219999995E-11</c:v>
                </c:pt>
                <c:pt idx="3397">
                  <c:v>5.9501167879999994E-11</c:v>
                </c:pt>
                <c:pt idx="3398">
                  <c:v>5.9424500039999999E-11</c:v>
                </c:pt>
                <c:pt idx="3399">
                  <c:v>5.9712387810000001E-11</c:v>
                </c:pt>
                <c:pt idx="3400">
                  <c:v>5.9484174530000006E-11</c:v>
                </c:pt>
                <c:pt idx="3401">
                  <c:v>5.9547256010000003E-11</c:v>
                </c:pt>
                <c:pt idx="3402">
                  <c:v>5.9642173140000003E-11</c:v>
                </c:pt>
                <c:pt idx="3403">
                  <c:v>5.9503117709999995E-11</c:v>
                </c:pt>
                <c:pt idx="3404">
                  <c:v>5.9359246679999998E-11</c:v>
                </c:pt>
                <c:pt idx="3405">
                  <c:v>5.9739067860000001E-11</c:v>
                </c:pt>
                <c:pt idx="3406">
                  <c:v>5.9861879339999995E-11</c:v>
                </c:pt>
                <c:pt idx="3407">
                  <c:v>5.9658770979999999E-11</c:v>
                </c:pt>
                <c:pt idx="3408">
                  <c:v>5.9785856820000006E-11</c:v>
                </c:pt>
                <c:pt idx="3409">
                  <c:v>5.9608547260000001E-11</c:v>
                </c:pt>
                <c:pt idx="3410">
                  <c:v>5.9567413500000004E-11</c:v>
                </c:pt>
                <c:pt idx="3411">
                  <c:v>5.9602330020000006E-11</c:v>
                </c:pt>
                <c:pt idx="3412">
                  <c:v>5.9647731200000004E-11</c:v>
                </c:pt>
                <c:pt idx="3413">
                  <c:v>5.9513560750000005E-11</c:v>
                </c:pt>
                <c:pt idx="3414">
                  <c:v>5.9780215499999998E-11</c:v>
                </c:pt>
                <c:pt idx="3415">
                  <c:v>5.9665029860000004E-11</c:v>
                </c:pt>
                <c:pt idx="3416">
                  <c:v>5.9744445500000003E-11</c:v>
                </c:pt>
                <c:pt idx="3417">
                  <c:v>5.9602073279999998E-11</c:v>
                </c:pt>
                <c:pt idx="3418">
                  <c:v>5.9586578729999996E-11</c:v>
                </c:pt>
                <c:pt idx="3419">
                  <c:v>6.0103720610000006E-11</c:v>
                </c:pt>
                <c:pt idx="3420">
                  <c:v>5.9856106179999996E-11</c:v>
                </c:pt>
                <c:pt idx="3421">
                  <c:v>5.9533850070000004E-11</c:v>
                </c:pt>
                <c:pt idx="3422">
                  <c:v>5.9862677320000004E-11</c:v>
                </c:pt>
                <c:pt idx="3423">
                  <c:v>6.0005729550000006E-11</c:v>
                </c:pt>
                <c:pt idx="3424">
                  <c:v>6.0004182180000004E-11</c:v>
                </c:pt>
                <c:pt idx="3425">
                  <c:v>6.0078844679999997E-11</c:v>
                </c:pt>
                <c:pt idx="3426">
                  <c:v>5.9938776160000001E-11</c:v>
                </c:pt>
                <c:pt idx="3427">
                  <c:v>5.9889405930000001E-11</c:v>
                </c:pt>
                <c:pt idx="3428">
                  <c:v>6.0117341659999997E-11</c:v>
                </c:pt>
                <c:pt idx="3429">
                  <c:v>5.9870518269999996E-11</c:v>
                </c:pt>
                <c:pt idx="3430">
                  <c:v>5.9637288159999994E-11</c:v>
                </c:pt>
                <c:pt idx="3431">
                  <c:v>6.0065015460000002E-11</c:v>
                </c:pt>
                <c:pt idx="3432">
                  <c:v>5.9668402160000002E-11</c:v>
                </c:pt>
                <c:pt idx="3433">
                  <c:v>5.9627205950000003E-11</c:v>
                </c:pt>
                <c:pt idx="3434">
                  <c:v>5.9558850909999998E-11</c:v>
                </c:pt>
                <c:pt idx="3435">
                  <c:v>5.9777807699999997E-11</c:v>
                </c:pt>
                <c:pt idx="3436">
                  <c:v>5.9829925740000006E-11</c:v>
                </c:pt>
                <c:pt idx="3437">
                  <c:v>5.9946624050000005E-11</c:v>
                </c:pt>
                <c:pt idx="3438">
                  <c:v>6.0039188900000001E-11</c:v>
                </c:pt>
                <c:pt idx="3439">
                  <c:v>6.0064189730000001E-11</c:v>
                </c:pt>
                <c:pt idx="3440">
                  <c:v>6.0219829119999994E-11</c:v>
                </c:pt>
                <c:pt idx="3441">
                  <c:v>6.0117841260000001E-11</c:v>
                </c:pt>
                <c:pt idx="3442">
                  <c:v>5.9930373160000004E-11</c:v>
                </c:pt>
                <c:pt idx="3443">
                  <c:v>5.997356084E-11</c:v>
                </c:pt>
                <c:pt idx="3444">
                  <c:v>6.0278372570000003E-11</c:v>
                </c:pt>
                <c:pt idx="3445">
                  <c:v>6.0105288799999994E-11</c:v>
                </c:pt>
                <c:pt idx="3446">
                  <c:v>6.0181991329999994E-11</c:v>
                </c:pt>
                <c:pt idx="3447">
                  <c:v>6.0164782879999995E-11</c:v>
                </c:pt>
                <c:pt idx="3448">
                  <c:v>5.9929387839999994E-11</c:v>
                </c:pt>
                <c:pt idx="3449">
                  <c:v>6.0205604389999994E-11</c:v>
                </c:pt>
                <c:pt idx="3450">
                  <c:v>6.0305149759999996E-11</c:v>
                </c:pt>
                <c:pt idx="3451">
                  <c:v>6.0073619690000005E-11</c:v>
                </c:pt>
                <c:pt idx="3452">
                  <c:v>6.0064828109999996E-11</c:v>
                </c:pt>
                <c:pt idx="3453">
                  <c:v>6.0336131920000001E-11</c:v>
                </c:pt>
                <c:pt idx="3454">
                  <c:v>6.009692743E-11</c:v>
                </c:pt>
                <c:pt idx="3455">
                  <c:v>6.0343771650000006E-11</c:v>
                </c:pt>
                <c:pt idx="3456">
                  <c:v>6.0150773250000006E-11</c:v>
                </c:pt>
                <c:pt idx="3457">
                  <c:v>6.0265695210000005E-11</c:v>
                </c:pt>
                <c:pt idx="3458">
                  <c:v>6.0267693609999995E-11</c:v>
                </c:pt>
                <c:pt idx="3459">
                  <c:v>6.0318548770000002E-11</c:v>
                </c:pt>
                <c:pt idx="3460">
                  <c:v>5.9964921920000006E-11</c:v>
                </c:pt>
                <c:pt idx="3461">
                  <c:v>5.9935598149999996E-11</c:v>
                </c:pt>
                <c:pt idx="3462">
                  <c:v>5.9887074469999995E-11</c:v>
                </c:pt>
                <c:pt idx="3463">
                  <c:v>6.0169570710000005E-11</c:v>
                </c:pt>
                <c:pt idx="3464">
                  <c:v>6.0390852039999997E-11</c:v>
                </c:pt>
                <c:pt idx="3465">
                  <c:v>6.0026199290000005E-11</c:v>
                </c:pt>
                <c:pt idx="3466">
                  <c:v>6.0120325379999996E-11</c:v>
                </c:pt>
                <c:pt idx="3467">
                  <c:v>6.0199581429999999E-11</c:v>
                </c:pt>
                <c:pt idx="3468">
                  <c:v>6.0152563489999997E-11</c:v>
                </c:pt>
                <c:pt idx="3469">
                  <c:v>6.0275985590000001E-11</c:v>
                </c:pt>
                <c:pt idx="3470">
                  <c:v>6.0190588619999998E-11</c:v>
                </c:pt>
                <c:pt idx="3471">
                  <c:v>6.0122858080000001E-11</c:v>
                </c:pt>
                <c:pt idx="3472">
                  <c:v>6.001744934E-11</c:v>
                </c:pt>
                <c:pt idx="3473">
                  <c:v>6.0299862329999995E-11</c:v>
                </c:pt>
                <c:pt idx="3474">
                  <c:v>6.0252913770000002E-11</c:v>
                </c:pt>
                <c:pt idx="3475">
                  <c:v>6.0238418419999995E-11</c:v>
                </c:pt>
                <c:pt idx="3476">
                  <c:v>6.0267776879999996E-11</c:v>
                </c:pt>
                <c:pt idx="3477">
                  <c:v>6.0344403090000001E-11</c:v>
                </c:pt>
                <c:pt idx="3478">
                  <c:v>6.0400157099999996E-11</c:v>
                </c:pt>
                <c:pt idx="3479">
                  <c:v>6.0392385539999994E-11</c:v>
                </c:pt>
                <c:pt idx="3480">
                  <c:v>6.0493887679999995E-11</c:v>
                </c:pt>
                <c:pt idx="3481">
                  <c:v>6.0380540849999996E-11</c:v>
                </c:pt>
                <c:pt idx="3482">
                  <c:v>6.0253094179999995E-11</c:v>
                </c:pt>
                <c:pt idx="3483">
                  <c:v>6.0254370939999997E-11</c:v>
                </c:pt>
                <c:pt idx="3484">
                  <c:v>6.0307890630000006E-11</c:v>
                </c:pt>
                <c:pt idx="3485">
                  <c:v>6.0074667460000003E-11</c:v>
                </c:pt>
                <c:pt idx="3486">
                  <c:v>6.0255203600000004E-11</c:v>
                </c:pt>
                <c:pt idx="3487">
                  <c:v>6.0473875909999997E-11</c:v>
                </c:pt>
                <c:pt idx="3488">
                  <c:v>6.0255203600000004E-11</c:v>
                </c:pt>
                <c:pt idx="3489">
                  <c:v>6.0347539470000003E-11</c:v>
                </c:pt>
                <c:pt idx="3490">
                  <c:v>6.0316009129999997E-11</c:v>
                </c:pt>
                <c:pt idx="3491">
                  <c:v>6.0391851240000005E-11</c:v>
                </c:pt>
                <c:pt idx="3492">
                  <c:v>6.0219676469999998E-11</c:v>
                </c:pt>
                <c:pt idx="3493">
                  <c:v>6.0433880120000005E-11</c:v>
                </c:pt>
                <c:pt idx="3494">
                  <c:v>6.0246654889999997E-11</c:v>
                </c:pt>
                <c:pt idx="3495">
                  <c:v>6.0281446500000002E-11</c:v>
                </c:pt>
                <c:pt idx="3496">
                  <c:v>6.0466458229999996E-11</c:v>
                </c:pt>
                <c:pt idx="3497">
                  <c:v>6.0572040440000004E-11</c:v>
                </c:pt>
                <c:pt idx="3498">
                  <c:v>6.0570388980000003E-11</c:v>
                </c:pt>
                <c:pt idx="3499">
                  <c:v>6.0599497639999996E-11</c:v>
                </c:pt>
                <c:pt idx="3500">
                  <c:v>6.047894824E-11</c:v>
                </c:pt>
                <c:pt idx="3501">
                  <c:v>6.032183086E-11</c:v>
                </c:pt>
                <c:pt idx="3502">
                  <c:v>6.0451456339999998E-11</c:v>
                </c:pt>
                <c:pt idx="3503">
                  <c:v>6.0398241960000001E-11</c:v>
                </c:pt>
                <c:pt idx="3504">
                  <c:v>6.0552278470000001E-11</c:v>
                </c:pt>
                <c:pt idx="3505">
                  <c:v>6.0523142049999998E-11</c:v>
                </c:pt>
                <c:pt idx="3506">
                  <c:v>6.0468678680000003E-11</c:v>
                </c:pt>
                <c:pt idx="3507">
                  <c:v>6.0459214020000002E-11</c:v>
                </c:pt>
                <c:pt idx="3508">
                  <c:v>6.0534348369999994E-11</c:v>
                </c:pt>
                <c:pt idx="3509">
                  <c:v>6.0452975959999996E-11</c:v>
                </c:pt>
                <c:pt idx="3510">
                  <c:v>6.0502124140000005E-11</c:v>
                </c:pt>
                <c:pt idx="3511">
                  <c:v>6.0473313860000004E-11</c:v>
                </c:pt>
                <c:pt idx="3512">
                  <c:v>6.0620203300000004E-11</c:v>
                </c:pt>
                <c:pt idx="3513">
                  <c:v>6.0315058500000005E-11</c:v>
                </c:pt>
                <c:pt idx="3514">
                  <c:v>6.0338699309999997E-11</c:v>
                </c:pt>
                <c:pt idx="3515">
                  <c:v>6.0628599360000002E-11</c:v>
                </c:pt>
                <c:pt idx="3516">
                  <c:v>6.0311783349999994E-11</c:v>
                </c:pt>
                <c:pt idx="3517">
                  <c:v>6.0313032349999997E-11</c:v>
                </c:pt>
                <c:pt idx="3518">
                  <c:v>6.0351147689999998E-11</c:v>
                </c:pt>
                <c:pt idx="3519">
                  <c:v>6.0868469989999995E-11</c:v>
                </c:pt>
                <c:pt idx="3520">
                  <c:v>6.0546630210000006E-11</c:v>
                </c:pt>
                <c:pt idx="3521">
                  <c:v>6.0579069539999994E-11</c:v>
                </c:pt>
                <c:pt idx="3522">
                  <c:v>6.0649228689999996E-11</c:v>
                </c:pt>
                <c:pt idx="3523">
                  <c:v>6.0462454490000002E-11</c:v>
                </c:pt>
                <c:pt idx="3524">
                  <c:v>6.0868740599999996E-11</c:v>
                </c:pt>
                <c:pt idx="3525">
                  <c:v>6.0867144660000003E-11</c:v>
                </c:pt>
                <c:pt idx="3526">
                  <c:v>6.0874638659999999E-11</c:v>
                </c:pt>
                <c:pt idx="3527">
                  <c:v>6.0809537960000001E-11</c:v>
                </c:pt>
                <c:pt idx="3528">
                  <c:v>6.0684304799999995E-11</c:v>
                </c:pt>
                <c:pt idx="3529">
                  <c:v>6.0882139610000001E-11</c:v>
                </c:pt>
                <c:pt idx="3530">
                  <c:v>6.0633713330000002E-11</c:v>
                </c:pt>
                <c:pt idx="3531">
                  <c:v>6.0898210089999996E-11</c:v>
                </c:pt>
                <c:pt idx="3532">
                  <c:v>6.1057880969999999E-11</c:v>
                </c:pt>
                <c:pt idx="3533">
                  <c:v>5.9739206640000005E-11</c:v>
                </c:pt>
                <c:pt idx="3534">
                  <c:v>6.0638383199999994E-11</c:v>
                </c:pt>
                <c:pt idx="3535">
                  <c:v>6.0810710630000003E-11</c:v>
                </c:pt>
                <c:pt idx="3536">
                  <c:v>6.1026995959999994E-11</c:v>
                </c:pt>
                <c:pt idx="3537">
                  <c:v>6.0605187540000001E-11</c:v>
                </c:pt>
                <c:pt idx="3538">
                  <c:v>6.0784530190000001E-11</c:v>
                </c:pt>
                <c:pt idx="3539">
                  <c:v>6.0560549629999995E-11</c:v>
                </c:pt>
                <c:pt idx="3540">
                  <c:v>6.0823762690000001E-11</c:v>
                </c:pt>
                <c:pt idx="3541">
                  <c:v>6.0621778430000004E-11</c:v>
                </c:pt>
                <c:pt idx="3542">
                  <c:v>6.0858429409999995E-11</c:v>
                </c:pt>
                <c:pt idx="3543">
                  <c:v>6.0615810979999999E-11</c:v>
                </c:pt>
                <c:pt idx="3544">
                  <c:v>6.0768792780000002E-11</c:v>
                </c:pt>
                <c:pt idx="3545">
                  <c:v>6.0850192940000005E-11</c:v>
                </c:pt>
                <c:pt idx="3546">
                  <c:v>6.0816608689999994E-11</c:v>
                </c:pt>
                <c:pt idx="3547">
                  <c:v>6.1072355510000001E-11</c:v>
                </c:pt>
                <c:pt idx="3548">
                  <c:v>6.0968272100000005E-11</c:v>
                </c:pt>
                <c:pt idx="3549">
                  <c:v>6.1059241000000002E-11</c:v>
                </c:pt>
                <c:pt idx="3550">
                  <c:v>6.1199732779999994E-11</c:v>
                </c:pt>
                <c:pt idx="3551">
                  <c:v>6.1207698630000003E-11</c:v>
                </c:pt>
                <c:pt idx="3552">
                  <c:v>6.1074194310000003E-11</c:v>
                </c:pt>
                <c:pt idx="3553">
                  <c:v>6.0904940810000006E-11</c:v>
                </c:pt>
                <c:pt idx="3554">
                  <c:v>6.1197338860000006E-11</c:v>
                </c:pt>
                <c:pt idx="3555">
                  <c:v>6.0918277369999997E-11</c:v>
                </c:pt>
                <c:pt idx="3556">
                  <c:v>6.1054460099999998E-11</c:v>
                </c:pt>
                <c:pt idx="3557">
                  <c:v>6.122457402E-11</c:v>
                </c:pt>
                <c:pt idx="3558">
                  <c:v>6.0981816819999994E-11</c:v>
                </c:pt>
                <c:pt idx="3559">
                  <c:v>6.1302490859999999E-11</c:v>
                </c:pt>
                <c:pt idx="3560">
                  <c:v>6.0946386829999994E-11</c:v>
                </c:pt>
                <c:pt idx="3561">
                  <c:v>6.0828037050000001E-11</c:v>
                </c:pt>
                <c:pt idx="3562">
                  <c:v>6.0972039920000001E-11</c:v>
                </c:pt>
                <c:pt idx="3563">
                  <c:v>6.1096572249999998E-11</c:v>
                </c:pt>
                <c:pt idx="3564">
                  <c:v>6.096722432E-11</c:v>
                </c:pt>
                <c:pt idx="3565">
                  <c:v>6.1204562250000001E-11</c:v>
                </c:pt>
                <c:pt idx="3566">
                  <c:v>6.0949446879999995E-11</c:v>
                </c:pt>
                <c:pt idx="3567">
                  <c:v>6.1135319030000006E-11</c:v>
                </c:pt>
                <c:pt idx="3568">
                  <c:v>6.0866742200000005E-11</c:v>
                </c:pt>
                <c:pt idx="3569">
                  <c:v>6.1224796070000003E-11</c:v>
                </c:pt>
                <c:pt idx="3570">
                  <c:v>6.1226565480000003E-11</c:v>
                </c:pt>
                <c:pt idx="3571">
                  <c:v>6.1191149370000003E-11</c:v>
                </c:pt>
                <c:pt idx="3572">
                  <c:v>6.0993224360000002E-11</c:v>
                </c:pt>
                <c:pt idx="3573">
                  <c:v>6.1383405299999997E-11</c:v>
                </c:pt>
                <c:pt idx="3574">
                  <c:v>6.1198823789999999E-11</c:v>
                </c:pt>
                <c:pt idx="3575">
                  <c:v>6.1410890259999999E-11</c:v>
                </c:pt>
                <c:pt idx="3576">
                  <c:v>6.1276241029999995E-11</c:v>
                </c:pt>
                <c:pt idx="3577">
                  <c:v>6.1437487039999999E-11</c:v>
                </c:pt>
                <c:pt idx="3578">
                  <c:v>6.1329663570000004E-11</c:v>
                </c:pt>
                <c:pt idx="3579">
                  <c:v>6.1241789420000005E-11</c:v>
                </c:pt>
                <c:pt idx="3580">
                  <c:v>6.1438965030000006E-11</c:v>
                </c:pt>
                <c:pt idx="3581">
                  <c:v>6.1340293959999995E-11</c:v>
                </c:pt>
                <c:pt idx="3582">
                  <c:v>6.1392516070000003E-11</c:v>
                </c:pt>
                <c:pt idx="3583">
                  <c:v>6.1469801469999995E-11</c:v>
                </c:pt>
                <c:pt idx="3584">
                  <c:v>6.1614047200000004E-11</c:v>
                </c:pt>
                <c:pt idx="3585">
                  <c:v>6.1146990249999996E-11</c:v>
                </c:pt>
                <c:pt idx="3586">
                  <c:v>6.1110623510000004E-11</c:v>
                </c:pt>
                <c:pt idx="3587">
                  <c:v>6.1270641340000003E-11</c:v>
                </c:pt>
                <c:pt idx="3588">
                  <c:v>6.1593626029999996E-11</c:v>
                </c:pt>
                <c:pt idx="3589">
                  <c:v>6.1518734550000006E-11</c:v>
                </c:pt>
                <c:pt idx="3590">
                  <c:v>6.1673596789999994E-11</c:v>
                </c:pt>
                <c:pt idx="3591">
                  <c:v>6.1249484650000006E-11</c:v>
                </c:pt>
                <c:pt idx="3592">
                  <c:v>6.157060972E-11</c:v>
                </c:pt>
                <c:pt idx="3593">
                  <c:v>6.1455535110000004E-11</c:v>
                </c:pt>
                <c:pt idx="3594">
                  <c:v>6.1507139660000004E-11</c:v>
                </c:pt>
                <c:pt idx="3595">
                  <c:v>6.1300124699999995E-11</c:v>
                </c:pt>
                <c:pt idx="3596">
                  <c:v>6.1304253340000006E-11</c:v>
                </c:pt>
                <c:pt idx="3597">
                  <c:v>6.1385743709999996E-11</c:v>
                </c:pt>
                <c:pt idx="3598">
                  <c:v>6.1299923470000003E-11</c:v>
                </c:pt>
                <c:pt idx="3599">
                  <c:v>6.1553151459999998E-11</c:v>
                </c:pt>
                <c:pt idx="3600">
                  <c:v>6.1346594470000003E-11</c:v>
                </c:pt>
                <c:pt idx="3601">
                  <c:v>6.1351666800000006E-11</c:v>
                </c:pt>
                <c:pt idx="3602">
                  <c:v>6.1550875509999995E-11</c:v>
                </c:pt>
                <c:pt idx="3603">
                  <c:v>6.1554636390000005E-11</c:v>
                </c:pt>
                <c:pt idx="3604">
                  <c:v>6.1281577040000005E-11</c:v>
                </c:pt>
                <c:pt idx="3605">
                  <c:v>6.1554629450000005E-11</c:v>
                </c:pt>
                <c:pt idx="3606">
                  <c:v>6.168244387E-11</c:v>
                </c:pt>
                <c:pt idx="3607">
                  <c:v>6.1451746469999996E-11</c:v>
                </c:pt>
                <c:pt idx="3608">
                  <c:v>6.1663063539999997E-11</c:v>
                </c:pt>
                <c:pt idx="3609">
                  <c:v>6.1767736759999997E-11</c:v>
                </c:pt>
                <c:pt idx="3610">
                  <c:v>6.151081727E-11</c:v>
                </c:pt>
                <c:pt idx="3611">
                  <c:v>6.1544644379999995E-11</c:v>
                </c:pt>
                <c:pt idx="3612">
                  <c:v>6.172874711E-11</c:v>
                </c:pt>
                <c:pt idx="3613">
                  <c:v>6.2088868770000003E-11</c:v>
                </c:pt>
                <c:pt idx="3614">
                  <c:v>6.1632157710000006E-11</c:v>
                </c:pt>
                <c:pt idx="3615">
                  <c:v>6.1827591659999999E-11</c:v>
                </c:pt>
                <c:pt idx="3616">
                  <c:v>6.1640061109999999E-11</c:v>
                </c:pt>
                <c:pt idx="3617">
                  <c:v>6.1592050899999996E-11</c:v>
                </c:pt>
                <c:pt idx="3618">
                  <c:v>6.1714654220000004E-11</c:v>
                </c:pt>
                <c:pt idx="3619">
                  <c:v>6.1628389889999996E-11</c:v>
                </c:pt>
                <c:pt idx="3620">
                  <c:v>6.1386520870000006E-11</c:v>
                </c:pt>
                <c:pt idx="3621">
                  <c:v>6.1928323580000002E-11</c:v>
                </c:pt>
                <c:pt idx="3622">
                  <c:v>6.1793771490000004E-11</c:v>
                </c:pt>
                <c:pt idx="3623">
                  <c:v>6.1848991210000004E-11</c:v>
                </c:pt>
                <c:pt idx="3624">
                  <c:v>6.1345151180000006E-11</c:v>
                </c:pt>
                <c:pt idx="3625">
                  <c:v>6.1619653820000003E-11</c:v>
                </c:pt>
                <c:pt idx="3626">
                  <c:v>6.1833788090000001E-11</c:v>
                </c:pt>
                <c:pt idx="3627">
                  <c:v>6.1728143430000003E-11</c:v>
                </c:pt>
                <c:pt idx="3628">
                  <c:v>6.1641247660000001E-11</c:v>
                </c:pt>
                <c:pt idx="3629">
                  <c:v>6.1554747409999997E-11</c:v>
                </c:pt>
                <c:pt idx="3630">
                  <c:v>6.1720399620000005E-11</c:v>
                </c:pt>
                <c:pt idx="3631">
                  <c:v>6.1951048459999999E-11</c:v>
                </c:pt>
                <c:pt idx="3632">
                  <c:v>6.1510595230000003E-11</c:v>
                </c:pt>
                <c:pt idx="3633">
                  <c:v>6.1952942779999997E-11</c:v>
                </c:pt>
                <c:pt idx="3634">
                  <c:v>6.1792557180000004E-11</c:v>
                </c:pt>
                <c:pt idx="3635">
                  <c:v>6.191896301E-11</c:v>
                </c:pt>
                <c:pt idx="3636">
                  <c:v>6.1863146550000002E-11</c:v>
                </c:pt>
                <c:pt idx="3637">
                  <c:v>6.1960971079999994E-11</c:v>
                </c:pt>
                <c:pt idx="3638">
                  <c:v>6.1864638410000002E-11</c:v>
                </c:pt>
                <c:pt idx="3639">
                  <c:v>6.1877100670000002E-11</c:v>
                </c:pt>
                <c:pt idx="3640">
                  <c:v>6.1589504329999998E-11</c:v>
                </c:pt>
                <c:pt idx="3641">
                  <c:v>6.1651121710000006E-11</c:v>
                </c:pt>
                <c:pt idx="3642">
                  <c:v>6.1918546679999996E-11</c:v>
                </c:pt>
                <c:pt idx="3643">
                  <c:v>6.1556822140000001E-11</c:v>
                </c:pt>
                <c:pt idx="3644">
                  <c:v>6.1655514029999998E-11</c:v>
                </c:pt>
                <c:pt idx="3645">
                  <c:v>6.1800224660000001E-11</c:v>
                </c:pt>
                <c:pt idx="3646">
                  <c:v>6.1912856789999998E-11</c:v>
                </c:pt>
                <c:pt idx="3647">
                  <c:v>6.1614977009999998E-11</c:v>
                </c:pt>
                <c:pt idx="3648">
                  <c:v>6.1741611820000004E-11</c:v>
                </c:pt>
                <c:pt idx="3649">
                  <c:v>6.1648922079999997E-11</c:v>
                </c:pt>
                <c:pt idx="3650">
                  <c:v>6.1590468840000002E-11</c:v>
                </c:pt>
                <c:pt idx="3651">
                  <c:v>6.1725749510000001E-11</c:v>
                </c:pt>
                <c:pt idx="3652">
                  <c:v>6.1962900089999996E-11</c:v>
                </c:pt>
                <c:pt idx="3653">
                  <c:v>6.1855597029999997E-11</c:v>
                </c:pt>
                <c:pt idx="3654">
                  <c:v>6.1997476600000003E-11</c:v>
                </c:pt>
                <c:pt idx="3655">
                  <c:v>6.2257247969999996E-11</c:v>
                </c:pt>
                <c:pt idx="3656">
                  <c:v>6.1978762399999999E-11</c:v>
                </c:pt>
                <c:pt idx="3657">
                  <c:v>6.1915049479999994E-11</c:v>
                </c:pt>
                <c:pt idx="3658">
                  <c:v>6.2019854530000005E-11</c:v>
                </c:pt>
                <c:pt idx="3659">
                  <c:v>6.2107763380000001E-11</c:v>
                </c:pt>
                <c:pt idx="3660">
                  <c:v>6.1991071999999996E-11</c:v>
                </c:pt>
                <c:pt idx="3661">
                  <c:v>6.1928219499999996E-11</c:v>
                </c:pt>
                <c:pt idx="3662">
                  <c:v>6.202011127E-11</c:v>
                </c:pt>
                <c:pt idx="3663">
                  <c:v>6.2151735150000002E-11</c:v>
                </c:pt>
                <c:pt idx="3664">
                  <c:v>6.2156578499999994E-11</c:v>
                </c:pt>
                <c:pt idx="3665">
                  <c:v>6.2401389610000006E-11</c:v>
                </c:pt>
                <c:pt idx="3666">
                  <c:v>6.212433346E-11</c:v>
                </c:pt>
                <c:pt idx="3667">
                  <c:v>6.2054465730000003E-11</c:v>
                </c:pt>
                <c:pt idx="3668">
                  <c:v>6.2072985640000002E-11</c:v>
                </c:pt>
                <c:pt idx="3669">
                  <c:v>6.2110268319999995E-11</c:v>
                </c:pt>
                <c:pt idx="3670">
                  <c:v>6.2244459590000006E-11</c:v>
                </c:pt>
                <c:pt idx="3671">
                  <c:v>6.2181940149999996E-11</c:v>
                </c:pt>
                <c:pt idx="3672">
                  <c:v>6.2043835350000005E-11</c:v>
                </c:pt>
                <c:pt idx="3673">
                  <c:v>6.2180836869999995E-11</c:v>
                </c:pt>
                <c:pt idx="3674">
                  <c:v>6.2088251209999994E-11</c:v>
                </c:pt>
                <c:pt idx="3675">
                  <c:v>6.2081582930000005E-11</c:v>
                </c:pt>
                <c:pt idx="3676">
                  <c:v>6.2210347980000005E-11</c:v>
                </c:pt>
                <c:pt idx="3677">
                  <c:v>6.2128115150000002E-11</c:v>
                </c:pt>
                <c:pt idx="3678">
                  <c:v>6.2177485380000002E-11</c:v>
                </c:pt>
                <c:pt idx="3679">
                  <c:v>6.2368520070000003E-11</c:v>
                </c:pt>
                <c:pt idx="3680">
                  <c:v>6.2159923039999995E-11</c:v>
                </c:pt>
                <c:pt idx="3681">
                  <c:v>6.2238374179999996E-11</c:v>
                </c:pt>
                <c:pt idx="3682">
                  <c:v>6.2394991949999998E-11</c:v>
                </c:pt>
                <c:pt idx="3683">
                  <c:v>6.2541812010000003E-11</c:v>
                </c:pt>
                <c:pt idx="3684">
                  <c:v>6.2244043249999996E-11</c:v>
                </c:pt>
                <c:pt idx="3685">
                  <c:v>6.2476288029999996E-11</c:v>
                </c:pt>
                <c:pt idx="3686">
                  <c:v>6.2437402469999997E-11</c:v>
                </c:pt>
                <c:pt idx="3687">
                  <c:v>6.2540493619999998E-11</c:v>
                </c:pt>
                <c:pt idx="3688">
                  <c:v>6.2626140380000003E-11</c:v>
                </c:pt>
                <c:pt idx="3689">
                  <c:v>6.2402714939999998E-11</c:v>
                </c:pt>
                <c:pt idx="3690">
                  <c:v>6.2262153770000004E-11</c:v>
                </c:pt>
                <c:pt idx="3691">
                  <c:v>6.2328135710000005E-11</c:v>
                </c:pt>
                <c:pt idx="3692">
                  <c:v>6.2263319499999994E-11</c:v>
                </c:pt>
                <c:pt idx="3693">
                  <c:v>6.2315250180000003E-11</c:v>
                </c:pt>
                <c:pt idx="3694">
                  <c:v>6.2407599919999994E-11</c:v>
                </c:pt>
                <c:pt idx="3695">
                  <c:v>6.2501621930000005E-11</c:v>
                </c:pt>
                <c:pt idx="3696">
                  <c:v>6.2168922789999996E-11</c:v>
                </c:pt>
                <c:pt idx="3697">
                  <c:v>6.2363399169999997E-11</c:v>
                </c:pt>
                <c:pt idx="3698">
                  <c:v>6.2270306970000006E-11</c:v>
                </c:pt>
                <c:pt idx="3699">
                  <c:v>6.2288466049999997E-11</c:v>
                </c:pt>
                <c:pt idx="3700">
                  <c:v>6.2245937569999994E-11</c:v>
                </c:pt>
                <c:pt idx="3701">
                  <c:v>6.2450926370000001E-11</c:v>
                </c:pt>
                <c:pt idx="3702">
                  <c:v>6.2349757299999995E-11</c:v>
                </c:pt>
                <c:pt idx="3703">
                  <c:v>6.2501927240000004E-11</c:v>
                </c:pt>
                <c:pt idx="3704">
                  <c:v>6.2547231279999995E-11</c:v>
                </c:pt>
                <c:pt idx="3705">
                  <c:v>6.2632399270000001E-11</c:v>
                </c:pt>
                <c:pt idx="3706">
                  <c:v>6.2436077140000005E-11</c:v>
                </c:pt>
                <c:pt idx="3707">
                  <c:v>6.2476114560000001E-11</c:v>
                </c:pt>
                <c:pt idx="3708">
                  <c:v>6.2421595669999997E-11</c:v>
                </c:pt>
                <c:pt idx="3709">
                  <c:v>6.2524471709999994E-11</c:v>
                </c:pt>
                <c:pt idx="3710">
                  <c:v>6.2245271439999994E-11</c:v>
                </c:pt>
                <c:pt idx="3711">
                  <c:v>6.2666760670000004E-11</c:v>
                </c:pt>
                <c:pt idx="3712">
                  <c:v>6.2558097589999996E-11</c:v>
                </c:pt>
                <c:pt idx="3713">
                  <c:v>6.247036222E-11</c:v>
                </c:pt>
                <c:pt idx="3714">
                  <c:v>6.251936469E-11</c:v>
                </c:pt>
                <c:pt idx="3715">
                  <c:v>6.2830601830000002E-11</c:v>
                </c:pt>
                <c:pt idx="3716">
                  <c:v>6.2873407869999999E-11</c:v>
                </c:pt>
                <c:pt idx="3717">
                  <c:v>6.2647699529999997E-11</c:v>
                </c:pt>
                <c:pt idx="3718">
                  <c:v>6.2377082670000002E-11</c:v>
                </c:pt>
                <c:pt idx="3719">
                  <c:v>6.2578248139999997E-11</c:v>
                </c:pt>
                <c:pt idx="3720">
                  <c:v>6.2781217720000003E-11</c:v>
                </c:pt>
                <c:pt idx="3721">
                  <c:v>6.2717490919999999E-11</c:v>
                </c:pt>
                <c:pt idx="3722">
                  <c:v>6.258017021E-11</c:v>
                </c:pt>
                <c:pt idx="3723">
                  <c:v>6.2447519379999998E-11</c:v>
                </c:pt>
                <c:pt idx="3724">
                  <c:v>6.2644951729999994E-11</c:v>
                </c:pt>
                <c:pt idx="3725">
                  <c:v>6.2658753190000004E-11</c:v>
                </c:pt>
                <c:pt idx="3726">
                  <c:v>6.2537010290000001E-11</c:v>
                </c:pt>
                <c:pt idx="3727">
                  <c:v>6.2600778730000002E-11</c:v>
                </c:pt>
                <c:pt idx="3728">
                  <c:v>6.2591445919999998E-11</c:v>
                </c:pt>
                <c:pt idx="3729">
                  <c:v>6.2694904820000006E-11</c:v>
                </c:pt>
                <c:pt idx="3730">
                  <c:v>6.2510357999999999E-11</c:v>
                </c:pt>
                <c:pt idx="3731">
                  <c:v>6.2684954450000006E-11</c:v>
                </c:pt>
                <c:pt idx="3732">
                  <c:v>6.2749958009999998E-11</c:v>
                </c:pt>
                <c:pt idx="3733">
                  <c:v>6.2773966580000003E-11</c:v>
                </c:pt>
                <c:pt idx="3734">
                  <c:v>6.2516651580000001E-11</c:v>
                </c:pt>
                <c:pt idx="3735">
                  <c:v>6.3020484660000006E-11</c:v>
                </c:pt>
                <c:pt idx="3736">
                  <c:v>6.2937891010000002E-11</c:v>
                </c:pt>
                <c:pt idx="3737">
                  <c:v>6.2840128929999999E-11</c:v>
                </c:pt>
                <c:pt idx="3738">
                  <c:v>6.2666677400000003E-11</c:v>
                </c:pt>
                <c:pt idx="3739">
                  <c:v>6.285768434E-11</c:v>
                </c:pt>
                <c:pt idx="3740">
                  <c:v>6.2648081169999997E-11</c:v>
                </c:pt>
                <c:pt idx="3741">
                  <c:v>6.2721564049999994E-11</c:v>
                </c:pt>
                <c:pt idx="3742">
                  <c:v>6.2870333939999999E-11</c:v>
                </c:pt>
                <c:pt idx="3743">
                  <c:v>6.2735323880000001E-11</c:v>
                </c:pt>
                <c:pt idx="3744">
                  <c:v>6.2748375939999998E-11</c:v>
                </c:pt>
                <c:pt idx="3745">
                  <c:v>6.3093294479999998E-11</c:v>
                </c:pt>
                <c:pt idx="3746">
                  <c:v>6.2837152149999999E-11</c:v>
                </c:pt>
                <c:pt idx="3747">
                  <c:v>6.2786470470000006E-11</c:v>
                </c:pt>
                <c:pt idx="3748">
                  <c:v>6.2887063610000006E-11</c:v>
                </c:pt>
                <c:pt idx="3749">
                  <c:v>6.2591133659999994E-11</c:v>
                </c:pt>
                <c:pt idx="3750">
                  <c:v>6.3077473799999999E-11</c:v>
                </c:pt>
                <c:pt idx="3751">
                  <c:v>6.2920141320000001E-11</c:v>
                </c:pt>
                <c:pt idx="3752">
                  <c:v>6.2731701779999994E-11</c:v>
                </c:pt>
                <c:pt idx="3753">
                  <c:v>6.2931569679999995E-11</c:v>
                </c:pt>
                <c:pt idx="3754">
                  <c:v>6.2653188190000004E-11</c:v>
                </c:pt>
                <c:pt idx="3755">
                  <c:v>6.2736607580000002E-11</c:v>
                </c:pt>
                <c:pt idx="3756">
                  <c:v>6.310917067E-11</c:v>
                </c:pt>
                <c:pt idx="3757">
                  <c:v>6.2859106809999998E-11</c:v>
                </c:pt>
                <c:pt idx="3758">
                  <c:v>6.301684174E-11</c:v>
                </c:pt>
                <c:pt idx="3759">
                  <c:v>6.2837381129999996E-11</c:v>
                </c:pt>
                <c:pt idx="3760">
                  <c:v>6.2934907290000002E-11</c:v>
                </c:pt>
                <c:pt idx="3761">
                  <c:v>6.3104951820000002E-11</c:v>
                </c:pt>
                <c:pt idx="3762">
                  <c:v>6.2837859919999995E-11</c:v>
                </c:pt>
                <c:pt idx="3763">
                  <c:v>6.3140645489999996E-11</c:v>
                </c:pt>
                <c:pt idx="3764">
                  <c:v>6.2864338729999996E-11</c:v>
                </c:pt>
                <c:pt idx="3765">
                  <c:v>6.3094710009999997E-11</c:v>
                </c:pt>
                <c:pt idx="3766">
                  <c:v>6.3173972999999999E-11</c:v>
                </c:pt>
                <c:pt idx="3767">
                  <c:v>6.3290248039999995E-11</c:v>
                </c:pt>
                <c:pt idx="3768">
                  <c:v>6.2948417309999994E-11</c:v>
                </c:pt>
                <c:pt idx="3769">
                  <c:v>6.3040420109999996E-11</c:v>
                </c:pt>
                <c:pt idx="3770">
                  <c:v>6.2876669150000005E-11</c:v>
                </c:pt>
                <c:pt idx="3771">
                  <c:v>6.3106318779999998E-11</c:v>
                </c:pt>
                <c:pt idx="3772">
                  <c:v>6.3009118759999994E-11</c:v>
                </c:pt>
                <c:pt idx="3773">
                  <c:v>6.2849073169999997E-11</c:v>
                </c:pt>
                <c:pt idx="3774">
                  <c:v>6.2870229860000006E-11</c:v>
                </c:pt>
                <c:pt idx="3775">
                  <c:v>6.3055290160000003E-11</c:v>
                </c:pt>
                <c:pt idx="3776">
                  <c:v>6.3136877669999999E-11</c:v>
                </c:pt>
                <c:pt idx="3777">
                  <c:v>6.3033085699999995E-11</c:v>
                </c:pt>
                <c:pt idx="3778">
                  <c:v>6.2748570230000004E-11</c:v>
                </c:pt>
                <c:pt idx="3779">
                  <c:v>6.2688645940000001E-11</c:v>
                </c:pt>
                <c:pt idx="3780">
                  <c:v>6.303423755E-11</c:v>
                </c:pt>
                <c:pt idx="3781">
                  <c:v>6.3002526810000006E-11</c:v>
                </c:pt>
                <c:pt idx="3782">
                  <c:v>6.2867946959999997E-11</c:v>
                </c:pt>
                <c:pt idx="3783">
                  <c:v>6.2953087190000005E-11</c:v>
                </c:pt>
                <c:pt idx="3784">
                  <c:v>6.3146599060000002E-11</c:v>
                </c:pt>
                <c:pt idx="3785">
                  <c:v>6.2925477329999998E-11</c:v>
                </c:pt>
                <c:pt idx="3786">
                  <c:v>6.3202394709999995E-11</c:v>
                </c:pt>
                <c:pt idx="3787">
                  <c:v>6.2910961160000006E-11</c:v>
                </c:pt>
                <c:pt idx="3788">
                  <c:v>6.3006704019999994E-11</c:v>
                </c:pt>
                <c:pt idx="3789">
                  <c:v>6.3088083370000005E-11</c:v>
                </c:pt>
                <c:pt idx="3790">
                  <c:v>6.3100399910000002E-11</c:v>
                </c:pt>
                <c:pt idx="3791">
                  <c:v>6.3084142080000001E-11</c:v>
                </c:pt>
                <c:pt idx="3792">
                  <c:v>6.3184686649999998E-11</c:v>
                </c:pt>
                <c:pt idx="3793">
                  <c:v>6.3145190470000003E-11</c:v>
                </c:pt>
                <c:pt idx="3794">
                  <c:v>6.2842370200000004E-11</c:v>
                </c:pt>
                <c:pt idx="3795">
                  <c:v>6.3182473140000003E-11</c:v>
                </c:pt>
                <c:pt idx="3796">
                  <c:v>6.3001368009999997E-11</c:v>
                </c:pt>
                <c:pt idx="3797">
                  <c:v>6.326776603E-11</c:v>
                </c:pt>
                <c:pt idx="3798">
                  <c:v>6.2968484589999995E-11</c:v>
                </c:pt>
                <c:pt idx="3799">
                  <c:v>6.333052832E-11</c:v>
                </c:pt>
                <c:pt idx="3800">
                  <c:v>6.3120349229999998E-11</c:v>
                </c:pt>
                <c:pt idx="3801">
                  <c:v>6.2963467769999995E-11</c:v>
                </c:pt>
                <c:pt idx="3802">
                  <c:v>6.2860189280000006E-11</c:v>
                </c:pt>
                <c:pt idx="3803">
                  <c:v>6.2785061870000001E-11</c:v>
                </c:pt>
                <c:pt idx="3804">
                  <c:v>6.3104854679999996E-11</c:v>
                </c:pt>
                <c:pt idx="3805">
                  <c:v>6.2936690580000001E-11</c:v>
                </c:pt>
                <c:pt idx="3806">
                  <c:v>6.2912688949999996E-11</c:v>
                </c:pt>
                <c:pt idx="3807">
                  <c:v>6.3102377489999994E-11</c:v>
                </c:pt>
                <c:pt idx="3808">
                  <c:v>6.3072089219999999E-11</c:v>
                </c:pt>
                <c:pt idx="3809">
                  <c:v>6.2971204640000006E-11</c:v>
                </c:pt>
                <c:pt idx="3810">
                  <c:v>6.3028908480000002E-11</c:v>
                </c:pt>
                <c:pt idx="3811">
                  <c:v>6.308211592E-11</c:v>
                </c:pt>
                <c:pt idx="3812">
                  <c:v>6.2969823799999999E-11</c:v>
                </c:pt>
                <c:pt idx="3813">
                  <c:v>6.2974743480000005E-11</c:v>
                </c:pt>
                <c:pt idx="3814">
                  <c:v>6.2787094970000001E-11</c:v>
                </c:pt>
                <c:pt idx="3815">
                  <c:v>6.3078472999999994E-11</c:v>
                </c:pt>
                <c:pt idx="3816">
                  <c:v>6.3235160159999999E-11</c:v>
                </c:pt>
                <c:pt idx="3817">
                  <c:v>6.3026348030000005E-11</c:v>
                </c:pt>
                <c:pt idx="3818">
                  <c:v>6.327000035E-11</c:v>
                </c:pt>
                <c:pt idx="3819">
                  <c:v>6.3189821430000003E-11</c:v>
                </c:pt>
                <c:pt idx="3820">
                  <c:v>6.3059731049999998E-11</c:v>
                </c:pt>
                <c:pt idx="3821">
                  <c:v>6.3275620849999997E-11</c:v>
                </c:pt>
                <c:pt idx="3822">
                  <c:v>6.3146730900000006E-11</c:v>
                </c:pt>
                <c:pt idx="3823">
                  <c:v>6.3201735510000002E-11</c:v>
                </c:pt>
                <c:pt idx="3824">
                  <c:v>6.2798766190000004E-11</c:v>
                </c:pt>
                <c:pt idx="3825">
                  <c:v>6.3335982290000002E-11</c:v>
                </c:pt>
                <c:pt idx="3826">
                  <c:v>6.327780661E-11</c:v>
                </c:pt>
                <c:pt idx="3827">
                  <c:v>6.2904376150000005E-11</c:v>
                </c:pt>
                <c:pt idx="3828">
                  <c:v>6.3238074500000003E-11</c:v>
                </c:pt>
                <c:pt idx="3829">
                  <c:v>6.3084884540000001E-11</c:v>
                </c:pt>
                <c:pt idx="3830">
                  <c:v>6.3140298549999994E-11</c:v>
                </c:pt>
                <c:pt idx="3831">
                  <c:v>6.3171912149999994E-11</c:v>
                </c:pt>
                <c:pt idx="3832">
                  <c:v>6.2776651930000004E-11</c:v>
                </c:pt>
                <c:pt idx="3833">
                  <c:v>6.2977408009999995E-11</c:v>
                </c:pt>
                <c:pt idx="3834">
                  <c:v>6.2915200830000002E-11</c:v>
                </c:pt>
                <c:pt idx="3835">
                  <c:v>6.3079715059999999E-11</c:v>
                </c:pt>
                <c:pt idx="3836">
                  <c:v>6.3438088119999994E-11</c:v>
                </c:pt>
                <c:pt idx="3837">
                  <c:v>6.3100358270000005E-11</c:v>
                </c:pt>
                <c:pt idx="3838">
                  <c:v>6.3026264760000005E-11</c:v>
                </c:pt>
                <c:pt idx="3839">
                  <c:v>6.3148895830000004E-11</c:v>
                </c:pt>
                <c:pt idx="3840">
                  <c:v>6.3236610389999995E-11</c:v>
                </c:pt>
                <c:pt idx="3841">
                  <c:v>6.304278627E-11</c:v>
                </c:pt>
                <c:pt idx="3842">
                  <c:v>6.2901947539999999E-11</c:v>
                </c:pt>
                <c:pt idx="3843">
                  <c:v>6.3217181490000001E-11</c:v>
                </c:pt>
                <c:pt idx="3844">
                  <c:v>6.3391084049999998E-11</c:v>
                </c:pt>
                <c:pt idx="3845">
                  <c:v>6.328469693E-11</c:v>
                </c:pt>
                <c:pt idx="3846">
                  <c:v>6.30095906E-11</c:v>
                </c:pt>
                <c:pt idx="3847">
                  <c:v>6.311576262E-11</c:v>
                </c:pt>
                <c:pt idx="3848">
                  <c:v>6.3186809950000005E-11</c:v>
                </c:pt>
                <c:pt idx="3849">
                  <c:v>6.3428116929999995E-11</c:v>
                </c:pt>
                <c:pt idx="3850">
                  <c:v>6.3253867420000004E-11</c:v>
                </c:pt>
                <c:pt idx="3851">
                  <c:v>6.2955370079999995E-11</c:v>
                </c:pt>
                <c:pt idx="3852">
                  <c:v>6.3283295269999994E-11</c:v>
                </c:pt>
                <c:pt idx="3853">
                  <c:v>6.3167575340000005E-11</c:v>
                </c:pt>
                <c:pt idx="3854">
                  <c:v>6.3255761740000001E-11</c:v>
                </c:pt>
                <c:pt idx="3855">
                  <c:v>6.3271797519999998E-11</c:v>
                </c:pt>
                <c:pt idx="3856">
                  <c:v>6.3049517000000004E-11</c:v>
                </c:pt>
                <c:pt idx="3857">
                  <c:v>6.3213094479999994E-11</c:v>
                </c:pt>
                <c:pt idx="3858">
                  <c:v>6.3194095790000003E-11</c:v>
                </c:pt>
                <c:pt idx="3859">
                  <c:v>6.3320335090000004E-11</c:v>
                </c:pt>
                <c:pt idx="3860">
                  <c:v>6.3198120349999995E-11</c:v>
                </c:pt>
                <c:pt idx="3861">
                  <c:v>6.3100094589999997E-11</c:v>
                </c:pt>
                <c:pt idx="3862">
                  <c:v>6.3223086490000004E-11</c:v>
                </c:pt>
                <c:pt idx="3863">
                  <c:v>6.3286147159999996E-11</c:v>
                </c:pt>
                <c:pt idx="3864">
                  <c:v>6.3108178410000004E-11</c:v>
                </c:pt>
                <c:pt idx="3865">
                  <c:v>6.2979420289999997E-11</c:v>
                </c:pt>
                <c:pt idx="3866">
                  <c:v>6.337487479E-11</c:v>
                </c:pt>
                <c:pt idx="3867">
                  <c:v>6.3317476260000002E-11</c:v>
                </c:pt>
                <c:pt idx="3868">
                  <c:v>6.3370274309999996E-11</c:v>
                </c:pt>
                <c:pt idx="3869">
                  <c:v>6.3237956539999998E-11</c:v>
                </c:pt>
                <c:pt idx="3870">
                  <c:v>6.3370191039999996E-11</c:v>
                </c:pt>
                <c:pt idx="3871">
                  <c:v>6.3290442330000001E-11</c:v>
                </c:pt>
                <c:pt idx="3872">
                  <c:v>6.3353454430000002E-11</c:v>
                </c:pt>
                <c:pt idx="3873">
                  <c:v>6.3613732339999999E-11</c:v>
                </c:pt>
                <c:pt idx="3874">
                  <c:v>6.3584450209999998E-11</c:v>
                </c:pt>
                <c:pt idx="3875">
                  <c:v>6.3298297160000004E-11</c:v>
                </c:pt>
                <c:pt idx="3876">
                  <c:v>6.3546529149999998E-11</c:v>
                </c:pt>
                <c:pt idx="3877">
                  <c:v>6.3353815250000003E-11</c:v>
                </c:pt>
                <c:pt idx="3878">
                  <c:v>6.3116928350000003E-11</c:v>
                </c:pt>
                <c:pt idx="3879">
                  <c:v>6.318782303E-11</c:v>
                </c:pt>
                <c:pt idx="3880">
                  <c:v>6.3344579580000006E-11</c:v>
                </c:pt>
                <c:pt idx="3881">
                  <c:v>6.3284155689999999E-11</c:v>
                </c:pt>
                <c:pt idx="3882">
                  <c:v>6.3315713779999996E-11</c:v>
                </c:pt>
                <c:pt idx="3883">
                  <c:v>6.3208938079999999E-11</c:v>
                </c:pt>
                <c:pt idx="3884">
                  <c:v>6.3064838070000005E-11</c:v>
                </c:pt>
                <c:pt idx="3885">
                  <c:v>6.3030143600000006E-11</c:v>
                </c:pt>
                <c:pt idx="3886">
                  <c:v>6.3435152960000004E-11</c:v>
                </c:pt>
                <c:pt idx="3887">
                  <c:v>6.3412622380000006E-11</c:v>
                </c:pt>
                <c:pt idx="3888">
                  <c:v>6.3527599849999995E-11</c:v>
                </c:pt>
                <c:pt idx="3889">
                  <c:v>6.2991910300000001E-11</c:v>
                </c:pt>
                <c:pt idx="3890">
                  <c:v>6.3418693910000004E-11</c:v>
                </c:pt>
                <c:pt idx="3891">
                  <c:v>6.326814073E-11</c:v>
                </c:pt>
                <c:pt idx="3892">
                  <c:v>6.3663262159999994E-11</c:v>
                </c:pt>
                <c:pt idx="3893">
                  <c:v>6.3428942650000003E-11</c:v>
                </c:pt>
                <c:pt idx="3894">
                  <c:v>6.345548392E-11</c:v>
                </c:pt>
                <c:pt idx="3895">
                  <c:v>6.3512826939999995E-11</c:v>
                </c:pt>
                <c:pt idx="3896">
                  <c:v>6.3573785130000003E-11</c:v>
                </c:pt>
                <c:pt idx="3897">
                  <c:v>6.3746036229999998E-11</c:v>
                </c:pt>
                <c:pt idx="3898">
                  <c:v>6.3544329520000002E-11</c:v>
                </c:pt>
                <c:pt idx="3899">
                  <c:v>6.1160757009999996E-11</c:v>
                </c:pt>
                <c:pt idx="3900">
                  <c:v>6.3412559930000004E-11</c:v>
                </c:pt>
                <c:pt idx="3901">
                  <c:v>6.3412559930000004E-11</c:v>
                </c:pt>
                <c:pt idx="3902">
                  <c:v>6.3689720160000003E-11</c:v>
                </c:pt>
                <c:pt idx="3903">
                  <c:v>6.3346029810000002E-11</c:v>
                </c:pt>
                <c:pt idx="3904">
                  <c:v>6.3388953810000004E-11</c:v>
                </c:pt>
                <c:pt idx="3905">
                  <c:v>6.3447684610000005E-11</c:v>
                </c:pt>
                <c:pt idx="3906">
                  <c:v>6.3477043069999994E-11</c:v>
                </c:pt>
                <c:pt idx="3907">
                  <c:v>6.3714970800000006E-11</c:v>
                </c:pt>
                <c:pt idx="3908">
                  <c:v>6.3116727119999998E-11</c:v>
                </c:pt>
                <c:pt idx="3909">
                  <c:v>6.3416438770000006E-11</c:v>
                </c:pt>
                <c:pt idx="3910">
                  <c:v>6.3287132480000005E-11</c:v>
                </c:pt>
                <c:pt idx="3911">
                  <c:v>6.3474558940000005E-11</c:v>
                </c:pt>
                <c:pt idx="3912">
                  <c:v>6.3402158519999997E-11</c:v>
                </c:pt>
                <c:pt idx="3913">
                  <c:v>6.355774934E-11</c:v>
                </c:pt>
                <c:pt idx="3914">
                  <c:v>6.3537959620000005E-11</c:v>
                </c:pt>
                <c:pt idx="3915">
                  <c:v>6.3437019529999997E-11</c:v>
                </c:pt>
                <c:pt idx="3916">
                  <c:v>6.3469389469999996E-11</c:v>
                </c:pt>
                <c:pt idx="3917">
                  <c:v>6.3673094570000002E-11</c:v>
                </c:pt>
                <c:pt idx="3918">
                  <c:v>6.3528675380000004E-11</c:v>
                </c:pt>
                <c:pt idx="3919">
                  <c:v>6.3902376450000001E-11</c:v>
                </c:pt>
                <c:pt idx="3920">
                  <c:v>6.3469916820000005E-11</c:v>
                </c:pt>
                <c:pt idx="3921">
                  <c:v>6.3503501070000003E-11</c:v>
                </c:pt>
                <c:pt idx="3922">
                  <c:v>6.3674676640000002E-11</c:v>
                </c:pt>
                <c:pt idx="3923">
                  <c:v>6.3804100889999995E-11</c:v>
                </c:pt>
                <c:pt idx="3924">
                  <c:v>6.3575811279999998E-11</c:v>
                </c:pt>
                <c:pt idx="3925">
                  <c:v>6.3731853130000002E-11</c:v>
                </c:pt>
                <c:pt idx="3926">
                  <c:v>6.3721160289999996E-11</c:v>
                </c:pt>
                <c:pt idx="3927">
                  <c:v>6.3857301390000006E-11</c:v>
                </c:pt>
                <c:pt idx="3928">
                  <c:v>6.3343462420000006E-11</c:v>
                </c:pt>
                <c:pt idx="3929">
                  <c:v>6.3807813200000002E-11</c:v>
                </c:pt>
                <c:pt idx="3930">
                  <c:v>6.3619470800000001E-11</c:v>
                </c:pt>
                <c:pt idx="3931">
                  <c:v>6.3721618259999996E-11</c:v>
                </c:pt>
                <c:pt idx="3932">
                  <c:v>6.3556548909999999E-11</c:v>
                </c:pt>
                <c:pt idx="3933">
                  <c:v>6.378077927E-11</c:v>
                </c:pt>
                <c:pt idx="3934">
                  <c:v>6.3750789370000004E-11</c:v>
                </c:pt>
                <c:pt idx="3935">
                  <c:v>6.3397072309999995E-11</c:v>
                </c:pt>
                <c:pt idx="3936">
                  <c:v>6.3787024270000006E-11</c:v>
                </c:pt>
                <c:pt idx="3937">
                  <c:v>6.3729022059999998E-11</c:v>
                </c:pt>
                <c:pt idx="3938">
                  <c:v>6.3543580120000002E-11</c:v>
                </c:pt>
                <c:pt idx="3939">
                  <c:v>6.3631482029999999E-11</c:v>
                </c:pt>
                <c:pt idx="3940">
                  <c:v>6.3866668899999995E-11</c:v>
                </c:pt>
                <c:pt idx="3941">
                  <c:v>6.360088844E-11</c:v>
                </c:pt>
                <c:pt idx="3942">
                  <c:v>6.3563501680000001E-11</c:v>
                </c:pt>
                <c:pt idx="3943">
                  <c:v>6.3556750140000005E-11</c:v>
                </c:pt>
                <c:pt idx="3944">
                  <c:v>6.3686084179999997E-11</c:v>
                </c:pt>
                <c:pt idx="3945">
                  <c:v>6.4000083009999995E-11</c:v>
                </c:pt>
                <c:pt idx="3946">
                  <c:v>6.3540173119999994E-11</c:v>
                </c:pt>
                <c:pt idx="3947">
                  <c:v>6.4006529240000005E-11</c:v>
                </c:pt>
                <c:pt idx="3948">
                  <c:v>6.3805974389999994E-11</c:v>
                </c:pt>
                <c:pt idx="3949">
                  <c:v>6.3573819819999994E-11</c:v>
                </c:pt>
                <c:pt idx="3950">
                  <c:v>6.3836894099999997E-11</c:v>
                </c:pt>
                <c:pt idx="3951">
                  <c:v>6.3678846919999996E-11</c:v>
                </c:pt>
                <c:pt idx="3952">
                  <c:v>6.3686896029999999E-11</c:v>
                </c:pt>
                <c:pt idx="3953">
                  <c:v>6.3725129339999997E-11</c:v>
                </c:pt>
                <c:pt idx="3954">
                  <c:v>6.384047457E-11</c:v>
                </c:pt>
                <c:pt idx="3955">
                  <c:v>6.4119889950000003E-11</c:v>
                </c:pt>
                <c:pt idx="3956">
                  <c:v>6.3637109469999996E-11</c:v>
                </c:pt>
                <c:pt idx="3957">
                  <c:v>6.3910328419999997E-11</c:v>
                </c:pt>
                <c:pt idx="3958">
                  <c:v>6.3955445109999995E-11</c:v>
                </c:pt>
                <c:pt idx="3959">
                  <c:v>6.364495042E-11</c:v>
                </c:pt>
                <c:pt idx="3960">
                  <c:v>6.3806723790000006E-11</c:v>
                </c:pt>
                <c:pt idx="3961">
                  <c:v>6.3972334369999998E-11</c:v>
                </c:pt>
                <c:pt idx="3962">
                  <c:v>6.3553114159999999E-11</c:v>
                </c:pt>
                <c:pt idx="3963">
                  <c:v>6.3797453430000004E-11</c:v>
                </c:pt>
                <c:pt idx="3964">
                  <c:v>6.3924046609999994E-11</c:v>
                </c:pt>
                <c:pt idx="3965">
                  <c:v>6.370277916E-11</c:v>
                </c:pt>
                <c:pt idx="3966">
                  <c:v>6.4044970719999996E-11</c:v>
                </c:pt>
                <c:pt idx="3967">
                  <c:v>6.3955812869999996E-11</c:v>
                </c:pt>
                <c:pt idx="3968">
                  <c:v>6.3689824250000002E-11</c:v>
                </c:pt>
                <c:pt idx="3969">
                  <c:v>6.4008187640000006E-11</c:v>
                </c:pt>
                <c:pt idx="3970">
                  <c:v>6.3856683829999997E-11</c:v>
                </c:pt>
                <c:pt idx="3971">
                  <c:v>6.3748749330000004E-11</c:v>
                </c:pt>
                <c:pt idx="3972">
                  <c:v>6.397202212E-11</c:v>
                </c:pt>
                <c:pt idx="3973">
                  <c:v>6.3770308479999998E-11</c:v>
                </c:pt>
                <c:pt idx="3974">
                  <c:v>6.3690198950000002E-11</c:v>
                </c:pt>
                <c:pt idx="3975">
                  <c:v>6.3896485329999996E-11</c:v>
                </c:pt>
                <c:pt idx="3976">
                  <c:v>6.3898768219999999E-11</c:v>
                </c:pt>
                <c:pt idx="3977">
                  <c:v>6.3964687709999999E-11</c:v>
                </c:pt>
                <c:pt idx="3978">
                  <c:v>6.4093723380000006E-11</c:v>
                </c:pt>
                <c:pt idx="3979">
                  <c:v>6.4056274170000005E-11</c:v>
                </c:pt>
                <c:pt idx="3980">
                  <c:v>6.3915053809999998E-11</c:v>
                </c:pt>
                <c:pt idx="3981">
                  <c:v>6.4114748229999999E-11</c:v>
                </c:pt>
                <c:pt idx="3982">
                  <c:v>6.3992290630000006E-11</c:v>
                </c:pt>
                <c:pt idx="3983">
                  <c:v>6.4027498579999995E-11</c:v>
                </c:pt>
                <c:pt idx="3984">
                  <c:v>6.4021010719999994E-11</c:v>
                </c:pt>
                <c:pt idx="3985">
                  <c:v>6.3948742140000002E-11</c:v>
                </c:pt>
                <c:pt idx="3986">
                  <c:v>6.3851132709999996E-11</c:v>
                </c:pt>
                <c:pt idx="3987">
                  <c:v>6.393976321E-11</c:v>
                </c:pt>
                <c:pt idx="3988">
                  <c:v>6.3831745440000005E-11</c:v>
                </c:pt>
                <c:pt idx="3989">
                  <c:v>6.4117822159999998E-11</c:v>
                </c:pt>
                <c:pt idx="3990">
                  <c:v>6.3927141360000005E-11</c:v>
                </c:pt>
                <c:pt idx="3991">
                  <c:v>6.4006688839999994E-11</c:v>
                </c:pt>
                <c:pt idx="3992">
                  <c:v>6.4109537120000006E-11</c:v>
                </c:pt>
                <c:pt idx="3993">
                  <c:v>6.3801589010000001E-11</c:v>
                </c:pt>
                <c:pt idx="3994">
                  <c:v>6.4173791279999998E-11</c:v>
                </c:pt>
                <c:pt idx="3995">
                  <c:v>6.3857509559999998E-11</c:v>
                </c:pt>
                <c:pt idx="3996">
                  <c:v>6.412830683E-11</c:v>
                </c:pt>
                <c:pt idx="3997">
                  <c:v>6.3999507080000002E-11</c:v>
                </c:pt>
                <c:pt idx="3998">
                  <c:v>6.3875529870000005E-11</c:v>
                </c:pt>
                <c:pt idx="3999">
                  <c:v>6.4053172490000001E-11</c:v>
                </c:pt>
                <c:pt idx="4000">
                  <c:v>6.3827713949999995E-11</c:v>
                </c:pt>
                <c:pt idx="4001">
                  <c:v>6.3868202389999998E-11</c:v>
                </c:pt>
                <c:pt idx="4002">
                  <c:v>6.4074419380000004E-11</c:v>
                </c:pt>
                <c:pt idx="4003">
                  <c:v>6.4274127689999997E-11</c:v>
                </c:pt>
                <c:pt idx="4004">
                  <c:v>6.3926842990000006E-11</c:v>
                </c:pt>
                <c:pt idx="4005">
                  <c:v>6.4062213870000006E-11</c:v>
                </c:pt>
                <c:pt idx="4006">
                  <c:v>6.4063511439999999E-11</c:v>
                </c:pt>
                <c:pt idx="4007">
                  <c:v>6.4355444579999999E-11</c:v>
                </c:pt>
                <c:pt idx="4008">
                  <c:v>6.4264399359999994E-11</c:v>
                </c:pt>
                <c:pt idx="4009">
                  <c:v>6.4151302330000004E-11</c:v>
                </c:pt>
                <c:pt idx="4010">
                  <c:v>6.4001366709999996E-11</c:v>
                </c:pt>
                <c:pt idx="4011">
                  <c:v>6.4385864700000004E-11</c:v>
                </c:pt>
                <c:pt idx="4012">
                  <c:v>6.3995420069999996E-11</c:v>
                </c:pt>
                <c:pt idx="4013">
                  <c:v>6.4142885449999994E-11</c:v>
                </c:pt>
                <c:pt idx="4014">
                  <c:v>6.4140109889999994E-11</c:v>
                </c:pt>
                <c:pt idx="4015">
                  <c:v>6.3951607899999997E-11</c:v>
                </c:pt>
                <c:pt idx="4016">
                  <c:v>6.413918008E-11</c:v>
                </c:pt>
                <c:pt idx="4017">
                  <c:v>6.3995149459999995E-11</c:v>
                </c:pt>
                <c:pt idx="4018">
                  <c:v>6.4199187629999997E-11</c:v>
                </c:pt>
                <c:pt idx="4019">
                  <c:v>6.3978142229999995E-11</c:v>
                </c:pt>
                <c:pt idx="4020">
                  <c:v>6.4154903609999999E-11</c:v>
                </c:pt>
                <c:pt idx="4021">
                  <c:v>6.4053609640000003E-11</c:v>
                </c:pt>
                <c:pt idx="4022">
                  <c:v>6.4160302069999999E-11</c:v>
                </c:pt>
                <c:pt idx="4023">
                  <c:v>6.3946570259999998E-11</c:v>
                </c:pt>
                <c:pt idx="4024">
                  <c:v>6.4181528149999997E-11</c:v>
                </c:pt>
                <c:pt idx="4025">
                  <c:v>6.4170981030000006E-11</c:v>
                </c:pt>
                <c:pt idx="4026">
                  <c:v>6.4421384889999997E-11</c:v>
                </c:pt>
                <c:pt idx="4027">
                  <c:v>6.4255274710000002E-11</c:v>
                </c:pt>
                <c:pt idx="4028">
                  <c:v>6.4447343299999996E-11</c:v>
                </c:pt>
                <c:pt idx="4029">
                  <c:v>6.4074641429999995E-11</c:v>
                </c:pt>
                <c:pt idx="4030">
                  <c:v>6.4509814159999996E-11</c:v>
                </c:pt>
                <c:pt idx="4031">
                  <c:v>6.4353959659999999E-11</c:v>
                </c:pt>
                <c:pt idx="4032">
                  <c:v>6.435411926E-11</c:v>
                </c:pt>
                <c:pt idx="4033">
                  <c:v>6.4413759049999997E-11</c:v>
                </c:pt>
                <c:pt idx="4034">
                  <c:v>6.4593441710000006E-11</c:v>
                </c:pt>
                <c:pt idx="4035">
                  <c:v>6.4584393390000001E-11</c:v>
                </c:pt>
                <c:pt idx="4036">
                  <c:v>6.4581139049999995E-11</c:v>
                </c:pt>
                <c:pt idx="4037">
                  <c:v>6.4486235799999994E-11</c:v>
                </c:pt>
                <c:pt idx="4038">
                  <c:v>6.4330631100000005E-11</c:v>
                </c:pt>
                <c:pt idx="4039">
                  <c:v>6.4130499519999996E-11</c:v>
                </c:pt>
                <c:pt idx="4040">
                  <c:v>6.4504630799999995E-11</c:v>
                </c:pt>
                <c:pt idx="4041">
                  <c:v>6.4351197979999997E-11</c:v>
                </c:pt>
                <c:pt idx="4042">
                  <c:v>6.4401296800000004E-11</c:v>
                </c:pt>
                <c:pt idx="4043">
                  <c:v>6.461248897E-11</c:v>
                </c:pt>
                <c:pt idx="4044">
                  <c:v>6.4249480739999997E-11</c:v>
                </c:pt>
                <c:pt idx="4045">
                  <c:v>6.4325218760000006E-11</c:v>
                </c:pt>
                <c:pt idx="4046">
                  <c:v>6.4385712040000002E-11</c:v>
                </c:pt>
                <c:pt idx="4047">
                  <c:v>6.4564666110000003E-11</c:v>
                </c:pt>
                <c:pt idx="4048">
                  <c:v>6.4329000460000002E-11</c:v>
                </c:pt>
                <c:pt idx="4049">
                  <c:v>6.4705123200000004E-11</c:v>
                </c:pt>
                <c:pt idx="4050">
                  <c:v>6.4647662220000005E-11</c:v>
                </c:pt>
                <c:pt idx="4051">
                  <c:v>6.4471795960000002E-11</c:v>
                </c:pt>
                <c:pt idx="4052">
                  <c:v>6.4564416309999994E-11</c:v>
                </c:pt>
                <c:pt idx="4053">
                  <c:v>6.437142486E-11</c:v>
                </c:pt>
                <c:pt idx="4054">
                  <c:v>6.4307156819999995E-11</c:v>
                </c:pt>
                <c:pt idx="4055">
                  <c:v>6.4568961290000001E-11</c:v>
                </c:pt>
                <c:pt idx="4056">
                  <c:v>6.4586586079999998E-11</c:v>
                </c:pt>
                <c:pt idx="4057">
                  <c:v>6.4736188629999997E-11</c:v>
                </c:pt>
                <c:pt idx="4058">
                  <c:v>6.4669533619999996E-11</c:v>
                </c:pt>
                <c:pt idx="4059">
                  <c:v>6.4505935319999994E-11</c:v>
                </c:pt>
                <c:pt idx="4060">
                  <c:v>6.4753258309999999E-11</c:v>
                </c:pt>
                <c:pt idx="4061">
                  <c:v>6.4689739680000001E-11</c:v>
                </c:pt>
                <c:pt idx="4062">
                  <c:v>6.4582249269999995E-11</c:v>
                </c:pt>
                <c:pt idx="4063">
                  <c:v>6.4317821900000003E-11</c:v>
                </c:pt>
                <c:pt idx="4064">
                  <c:v>6.438639205E-11</c:v>
                </c:pt>
                <c:pt idx="4065">
                  <c:v>6.4762417649999996E-11</c:v>
                </c:pt>
                <c:pt idx="4066">
                  <c:v>6.4442375049999999E-11</c:v>
                </c:pt>
                <c:pt idx="4067">
                  <c:v>6.4613620009999999E-11</c:v>
                </c:pt>
                <c:pt idx="4068">
                  <c:v>6.4368704810000001E-11</c:v>
                </c:pt>
                <c:pt idx="4069">
                  <c:v>6.4562556689999994E-11</c:v>
                </c:pt>
                <c:pt idx="4070">
                  <c:v>6.4426609880000002E-11</c:v>
                </c:pt>
                <c:pt idx="4071">
                  <c:v>6.4685701239999997E-11</c:v>
                </c:pt>
                <c:pt idx="4072">
                  <c:v>6.4408825499999998E-11</c:v>
                </c:pt>
                <c:pt idx="4073">
                  <c:v>6.4638114310000002E-11</c:v>
                </c:pt>
                <c:pt idx="4074">
                  <c:v>6.4515219559999995E-11</c:v>
                </c:pt>
                <c:pt idx="4075">
                  <c:v>6.4605536199999999E-11</c:v>
                </c:pt>
                <c:pt idx="4076">
                  <c:v>6.4627254940000001E-11</c:v>
                </c:pt>
                <c:pt idx="4077">
                  <c:v>6.4646253630000005E-11</c:v>
                </c:pt>
                <c:pt idx="4078">
                  <c:v>6.4844317419999996E-11</c:v>
                </c:pt>
                <c:pt idx="4079">
                  <c:v>6.4400158820000006E-11</c:v>
                </c:pt>
                <c:pt idx="4080">
                  <c:v>6.4534336210000004E-11</c:v>
                </c:pt>
                <c:pt idx="4081">
                  <c:v>6.4744071219999998E-11</c:v>
                </c:pt>
                <c:pt idx="4082">
                  <c:v>6.457846757E-11</c:v>
                </c:pt>
                <c:pt idx="4083">
                  <c:v>6.5098364200000006E-11</c:v>
                </c:pt>
                <c:pt idx="4084">
                  <c:v>6.4795578619999998E-11</c:v>
                </c:pt>
                <c:pt idx="4085">
                  <c:v>6.4694125060000006E-11</c:v>
                </c:pt>
                <c:pt idx="4086">
                  <c:v>6.4728708500000006E-11</c:v>
                </c:pt>
                <c:pt idx="4087">
                  <c:v>6.4554722680000002E-11</c:v>
                </c:pt>
                <c:pt idx="4088">
                  <c:v>6.4718293219999994E-11</c:v>
                </c:pt>
                <c:pt idx="4089">
                  <c:v>6.4818449219999998E-11</c:v>
                </c:pt>
                <c:pt idx="4090">
                  <c:v>6.4827684889999996E-11</c:v>
                </c:pt>
                <c:pt idx="4091">
                  <c:v>6.4872308909999996E-11</c:v>
                </c:pt>
                <c:pt idx="4092">
                  <c:v>6.4910250789999995E-11</c:v>
                </c:pt>
                <c:pt idx="4093">
                  <c:v>6.4643138059999996E-11</c:v>
                </c:pt>
                <c:pt idx="4094">
                  <c:v>6.4573985050000001E-11</c:v>
                </c:pt>
                <c:pt idx="4095">
                  <c:v>6.4730533430000002E-11</c:v>
                </c:pt>
                <c:pt idx="4096">
                  <c:v>6.4703360719999998E-11</c:v>
                </c:pt>
                <c:pt idx="4097">
                  <c:v>6.470359665E-11</c:v>
                </c:pt>
                <c:pt idx="4098">
                  <c:v>6.4669061769999997E-11</c:v>
                </c:pt>
                <c:pt idx="4099">
                  <c:v>6.4999824969999999E-11</c:v>
                </c:pt>
                <c:pt idx="4100">
                  <c:v>6.4733274299999999E-11</c:v>
                </c:pt>
                <c:pt idx="4101">
                  <c:v>6.4956609539999997E-11</c:v>
                </c:pt>
                <c:pt idx="4102">
                  <c:v>6.4735293509999995E-11</c:v>
                </c:pt>
                <c:pt idx="4103">
                  <c:v>6.4854351059999997E-11</c:v>
                </c:pt>
                <c:pt idx="4104">
                  <c:v>6.4600012839999995E-11</c:v>
                </c:pt>
                <c:pt idx="4105">
                  <c:v>6.5064918729999998E-11</c:v>
                </c:pt>
                <c:pt idx="4106">
                  <c:v>6.4868055369999994E-11</c:v>
                </c:pt>
                <c:pt idx="4107">
                  <c:v>6.4879941700000002E-11</c:v>
                </c:pt>
                <c:pt idx="4108">
                  <c:v>6.5101361800000004E-11</c:v>
                </c:pt>
                <c:pt idx="4109">
                  <c:v>6.4999637620000005E-11</c:v>
                </c:pt>
                <c:pt idx="4110">
                  <c:v>6.4955880950000003E-11</c:v>
                </c:pt>
                <c:pt idx="4111">
                  <c:v>6.5334501700000006E-11</c:v>
                </c:pt>
                <c:pt idx="4112">
                  <c:v>6.4862511199999998E-11</c:v>
                </c:pt>
                <c:pt idx="4113">
                  <c:v>6.5206812169999996E-11</c:v>
                </c:pt>
                <c:pt idx="4114">
                  <c:v>6.5103485099999999E-11</c:v>
                </c:pt>
                <c:pt idx="4115">
                  <c:v>6.5155283949999998E-11</c:v>
                </c:pt>
                <c:pt idx="4116">
                  <c:v>6.5156109670000005E-11</c:v>
                </c:pt>
                <c:pt idx="4117">
                  <c:v>6.5210406519999998E-11</c:v>
                </c:pt>
                <c:pt idx="4118">
                  <c:v>6.520424478E-11</c:v>
                </c:pt>
                <c:pt idx="4119">
                  <c:v>6.4937381860000003E-11</c:v>
                </c:pt>
                <c:pt idx="4120">
                  <c:v>6.491306798E-11</c:v>
                </c:pt>
                <c:pt idx="4121">
                  <c:v>6.5116426140000004E-11</c:v>
                </c:pt>
                <c:pt idx="4122">
                  <c:v>6.4655780730000002E-11</c:v>
                </c:pt>
                <c:pt idx="4123">
                  <c:v>6.4892195780000003E-11</c:v>
                </c:pt>
                <c:pt idx="4124">
                  <c:v>6.5019462039999997E-11</c:v>
                </c:pt>
                <c:pt idx="4125">
                  <c:v>6.502676869E-11</c:v>
                </c:pt>
                <c:pt idx="4126">
                  <c:v>6.4985197780000001E-11</c:v>
                </c:pt>
                <c:pt idx="4127">
                  <c:v>6.5422021970000004E-11</c:v>
                </c:pt>
                <c:pt idx="4128">
                  <c:v>6.5501236379999997E-11</c:v>
                </c:pt>
                <c:pt idx="4129">
                  <c:v>6.5033721460000001E-11</c:v>
                </c:pt>
                <c:pt idx="4130">
                  <c:v>6.5088982810000005E-11</c:v>
                </c:pt>
                <c:pt idx="4131">
                  <c:v>6.5277873380000001E-11</c:v>
                </c:pt>
                <c:pt idx="4132">
                  <c:v>6.5215520480000005E-11</c:v>
                </c:pt>
                <c:pt idx="4133">
                  <c:v>6.5340323429999996E-11</c:v>
                </c:pt>
                <c:pt idx="4134">
                  <c:v>6.5383934379999995E-11</c:v>
                </c:pt>
                <c:pt idx="4135">
                  <c:v>6.5382324549999997E-11</c:v>
                </c:pt>
                <c:pt idx="4136">
                  <c:v>6.5482938520000002E-11</c:v>
                </c:pt>
                <c:pt idx="4137">
                  <c:v>6.5454419659999994E-11</c:v>
                </c:pt>
                <c:pt idx="4138">
                  <c:v>6.513489054E-11</c:v>
                </c:pt>
                <c:pt idx="4139">
                  <c:v>6.5314462169999997E-11</c:v>
                </c:pt>
                <c:pt idx="4140">
                  <c:v>6.5300612139999997E-11</c:v>
                </c:pt>
                <c:pt idx="4141">
                  <c:v>6.5313414399999999E-11</c:v>
                </c:pt>
                <c:pt idx="4142">
                  <c:v>6.5497676730000005E-11</c:v>
                </c:pt>
                <c:pt idx="4143">
                  <c:v>6.4986918619999998E-11</c:v>
                </c:pt>
                <c:pt idx="4144">
                  <c:v>6.5233145270000001E-11</c:v>
                </c:pt>
                <c:pt idx="4145">
                  <c:v>6.5451317980000003E-11</c:v>
                </c:pt>
                <c:pt idx="4146">
                  <c:v>6.5458125030000002E-11</c:v>
                </c:pt>
                <c:pt idx="4147">
                  <c:v>6.5037628060000001E-11</c:v>
                </c:pt>
                <c:pt idx="4148">
                  <c:v>6.5446426059999994E-11</c:v>
                </c:pt>
                <c:pt idx="4149">
                  <c:v>6.5337832370000001E-11</c:v>
                </c:pt>
                <c:pt idx="4150">
                  <c:v>6.5403030210000006E-11</c:v>
                </c:pt>
                <c:pt idx="4151">
                  <c:v>6.5130831279999998E-11</c:v>
                </c:pt>
                <c:pt idx="4152">
                  <c:v>6.5316418939999997E-11</c:v>
                </c:pt>
                <c:pt idx="4153">
                  <c:v>6.5459700160000002E-11</c:v>
                </c:pt>
                <c:pt idx="4154">
                  <c:v>6.5382602110000004E-11</c:v>
                </c:pt>
                <c:pt idx="4155">
                  <c:v>6.5483937719999997E-11</c:v>
                </c:pt>
                <c:pt idx="4156">
                  <c:v>6.5460942220000006E-11</c:v>
                </c:pt>
                <c:pt idx="4157">
                  <c:v>6.5568266089999997E-11</c:v>
                </c:pt>
                <c:pt idx="4158">
                  <c:v>6.5605978980000006E-11</c:v>
                </c:pt>
                <c:pt idx="4159">
                  <c:v>6.5095949460000006E-11</c:v>
                </c:pt>
                <c:pt idx="4160">
                  <c:v>6.5681966810000004E-11</c:v>
                </c:pt>
                <c:pt idx="4161">
                  <c:v>6.558579374E-11</c:v>
                </c:pt>
                <c:pt idx="4162">
                  <c:v>6.5843740179999997E-11</c:v>
                </c:pt>
                <c:pt idx="4163">
                  <c:v>6.5157011729999994E-11</c:v>
                </c:pt>
                <c:pt idx="4164">
                  <c:v>6.5584919439999996E-11</c:v>
                </c:pt>
                <c:pt idx="4165">
                  <c:v>6.5818836490000003E-11</c:v>
                </c:pt>
                <c:pt idx="4166">
                  <c:v>6.5741204149999996E-11</c:v>
                </c:pt>
                <c:pt idx="4167">
                  <c:v>6.5534307150000005E-11</c:v>
                </c:pt>
                <c:pt idx="4168">
                  <c:v>6.5653329990000004E-11</c:v>
                </c:pt>
                <c:pt idx="4169">
                  <c:v>6.5731760309999994E-11</c:v>
                </c:pt>
                <c:pt idx="4170">
                  <c:v>6.5635490099999997E-11</c:v>
                </c:pt>
                <c:pt idx="4171">
                  <c:v>6.5436885079999998E-11</c:v>
                </c:pt>
                <c:pt idx="4172">
                  <c:v>6.5715009820000001E-11</c:v>
                </c:pt>
                <c:pt idx="4173">
                  <c:v>6.551867382E-11</c:v>
                </c:pt>
                <c:pt idx="4174">
                  <c:v>6.5565303189999996E-11</c:v>
                </c:pt>
                <c:pt idx="4175">
                  <c:v>6.5628572019999999E-11</c:v>
                </c:pt>
                <c:pt idx="4176">
                  <c:v>6.5447085249999994E-11</c:v>
                </c:pt>
                <c:pt idx="4177">
                  <c:v>6.570916727E-11</c:v>
                </c:pt>
                <c:pt idx="4178">
                  <c:v>6.5704407189999995E-11</c:v>
                </c:pt>
                <c:pt idx="4179">
                  <c:v>6.5778320290000001E-11</c:v>
                </c:pt>
                <c:pt idx="4180">
                  <c:v>6.5570091020000006E-11</c:v>
                </c:pt>
                <c:pt idx="4181">
                  <c:v>6.5519381589999996E-11</c:v>
                </c:pt>
                <c:pt idx="4182">
                  <c:v>6.5799143910000001E-11</c:v>
                </c:pt>
                <c:pt idx="4183">
                  <c:v>6.5504102140000005E-11</c:v>
                </c:pt>
                <c:pt idx="4184">
                  <c:v>6.5548573509999996E-11</c:v>
                </c:pt>
                <c:pt idx="4185">
                  <c:v>6.5713989810000001E-11</c:v>
                </c:pt>
                <c:pt idx="4186">
                  <c:v>6.5689294280000005E-11</c:v>
                </c:pt>
                <c:pt idx="4187">
                  <c:v>6.5977535929999996E-11</c:v>
                </c:pt>
                <c:pt idx="4188">
                  <c:v>6.5696392769999996E-11</c:v>
                </c:pt>
                <c:pt idx="4189">
                  <c:v>6.5865923829999999E-11</c:v>
                </c:pt>
                <c:pt idx="4190">
                  <c:v>6.5766191099999998E-11</c:v>
                </c:pt>
                <c:pt idx="4191">
                  <c:v>6.5700084260000005E-11</c:v>
                </c:pt>
                <c:pt idx="4192">
                  <c:v>6.5770541789999999E-11</c:v>
                </c:pt>
                <c:pt idx="4193">
                  <c:v>6.5904073860000004E-11</c:v>
                </c:pt>
                <c:pt idx="4194">
                  <c:v>6.568685873E-11</c:v>
                </c:pt>
                <c:pt idx="4195">
                  <c:v>6.5988499389999997E-11</c:v>
                </c:pt>
                <c:pt idx="4196">
                  <c:v>6.5766878049999995E-11</c:v>
                </c:pt>
                <c:pt idx="4197">
                  <c:v>6.6002286969999995E-11</c:v>
                </c:pt>
                <c:pt idx="4198">
                  <c:v>6.5885505380000002E-11</c:v>
                </c:pt>
                <c:pt idx="4199">
                  <c:v>6.5755588470000005E-11</c:v>
                </c:pt>
                <c:pt idx="4200">
                  <c:v>6.5840805030000001E-11</c:v>
                </c:pt>
                <c:pt idx="4201">
                  <c:v>6.5837585379999998E-11</c:v>
                </c:pt>
                <c:pt idx="4202">
                  <c:v>6.5816123380000004E-11</c:v>
                </c:pt>
                <c:pt idx="4203">
                  <c:v>6.5954783299999994E-11</c:v>
                </c:pt>
                <c:pt idx="4204">
                  <c:v>6.5706808049999996E-11</c:v>
                </c:pt>
                <c:pt idx="4205">
                  <c:v>6.5981546619999995E-11</c:v>
                </c:pt>
                <c:pt idx="4206">
                  <c:v>6.5666722059999997E-11</c:v>
                </c:pt>
                <c:pt idx="4207">
                  <c:v>6.590300528E-11</c:v>
                </c:pt>
                <c:pt idx="4208">
                  <c:v>6.5605826329999997E-11</c:v>
                </c:pt>
                <c:pt idx="4209">
                  <c:v>6.5693166179999994E-11</c:v>
                </c:pt>
                <c:pt idx="4210">
                  <c:v>6.5829439119999996E-11</c:v>
                </c:pt>
                <c:pt idx="4211">
                  <c:v>6.5741127819999995E-11</c:v>
                </c:pt>
                <c:pt idx="4212">
                  <c:v>6.5828287270000005E-11</c:v>
                </c:pt>
                <c:pt idx="4213">
                  <c:v>6.6236627290000004E-11</c:v>
                </c:pt>
                <c:pt idx="4214">
                  <c:v>6.6033900569999994E-11</c:v>
                </c:pt>
                <c:pt idx="4215">
                  <c:v>6.6002300849999994E-11</c:v>
                </c:pt>
                <c:pt idx="4216">
                  <c:v>6.6327845989999996E-11</c:v>
                </c:pt>
                <c:pt idx="4217">
                  <c:v>6.6180165509999999E-11</c:v>
                </c:pt>
                <c:pt idx="4218">
                  <c:v>6.628139704E-11</c:v>
                </c:pt>
                <c:pt idx="4219">
                  <c:v>6.6287191010000005E-11</c:v>
                </c:pt>
                <c:pt idx="4220">
                  <c:v>6.6262474670000004E-11</c:v>
                </c:pt>
                <c:pt idx="4221">
                  <c:v>6.6192336330000006E-11</c:v>
                </c:pt>
                <c:pt idx="4222">
                  <c:v>6.6207019029999994E-11</c:v>
                </c:pt>
                <c:pt idx="4223">
                  <c:v>6.6106113639999996E-11</c:v>
                </c:pt>
                <c:pt idx="4224">
                  <c:v>6.5978285340000002E-11</c:v>
                </c:pt>
                <c:pt idx="4225">
                  <c:v>6.6062572079999998E-11</c:v>
                </c:pt>
                <c:pt idx="4226">
                  <c:v>6.611303865E-11</c:v>
                </c:pt>
                <c:pt idx="4227">
                  <c:v>6.6105738939999996E-11</c:v>
                </c:pt>
                <c:pt idx="4228">
                  <c:v>6.6106294050000003E-11</c:v>
                </c:pt>
                <c:pt idx="4229">
                  <c:v>6.6069198720000003E-11</c:v>
                </c:pt>
                <c:pt idx="4230">
                  <c:v>6.6095608149999996E-11</c:v>
                </c:pt>
                <c:pt idx="4231">
                  <c:v>6.5977535929999996E-11</c:v>
                </c:pt>
                <c:pt idx="4232">
                  <c:v>6.5728179840000003E-11</c:v>
                </c:pt>
                <c:pt idx="4233">
                  <c:v>6.5986188739999996E-11</c:v>
                </c:pt>
                <c:pt idx="4234">
                  <c:v>6.6237543230000005E-11</c:v>
                </c:pt>
                <c:pt idx="4235">
                  <c:v>6.6157773699999998E-11</c:v>
                </c:pt>
                <c:pt idx="4236">
                  <c:v>6.5895726380000002E-11</c:v>
                </c:pt>
                <c:pt idx="4237">
                  <c:v>6.6152104629999998E-11</c:v>
                </c:pt>
                <c:pt idx="4238">
                  <c:v>6.6242546170000006E-11</c:v>
                </c:pt>
                <c:pt idx="4239">
                  <c:v>6.5855064459999998E-11</c:v>
                </c:pt>
                <c:pt idx="4240">
                  <c:v>6.6367224220000005E-11</c:v>
                </c:pt>
                <c:pt idx="4241">
                  <c:v>6.613246062E-11</c:v>
                </c:pt>
                <c:pt idx="4242">
                  <c:v>6.6215602450000005E-11</c:v>
                </c:pt>
                <c:pt idx="4243">
                  <c:v>6.622895982E-11</c:v>
                </c:pt>
                <c:pt idx="4244">
                  <c:v>6.6389886639999994E-11</c:v>
                </c:pt>
                <c:pt idx="4245">
                  <c:v>6.6370395289999998E-11</c:v>
                </c:pt>
                <c:pt idx="4246">
                  <c:v>6.6162748889999995E-11</c:v>
                </c:pt>
                <c:pt idx="4247">
                  <c:v>6.6520393359999996E-11</c:v>
                </c:pt>
                <c:pt idx="4248">
                  <c:v>6.6612722280000002E-11</c:v>
                </c:pt>
                <c:pt idx="4249">
                  <c:v>6.6182490039999999E-11</c:v>
                </c:pt>
                <c:pt idx="4250">
                  <c:v>6.6546324009999996E-11</c:v>
                </c:pt>
                <c:pt idx="4251">
                  <c:v>6.6469919849999995E-11</c:v>
                </c:pt>
                <c:pt idx="4252">
                  <c:v>6.6404111380000001E-11</c:v>
                </c:pt>
                <c:pt idx="4253">
                  <c:v>6.6273785070000006E-11</c:v>
                </c:pt>
                <c:pt idx="4254">
                  <c:v>6.679989895E-11</c:v>
                </c:pt>
                <c:pt idx="4255">
                  <c:v>6.6531585800000006E-11</c:v>
                </c:pt>
                <c:pt idx="4256">
                  <c:v>6.6409995560000005E-11</c:v>
                </c:pt>
                <c:pt idx="4257">
                  <c:v>6.6431846139999998E-11</c:v>
                </c:pt>
                <c:pt idx="4258">
                  <c:v>6.6643003620000003E-11</c:v>
                </c:pt>
                <c:pt idx="4259">
                  <c:v>6.6728983450000005E-11</c:v>
                </c:pt>
                <c:pt idx="4260">
                  <c:v>6.66000935E-11</c:v>
                </c:pt>
                <c:pt idx="4261">
                  <c:v>6.6387326189999998E-11</c:v>
                </c:pt>
                <c:pt idx="4262">
                  <c:v>6.6761027259999994E-11</c:v>
                </c:pt>
                <c:pt idx="4263">
                  <c:v>6.6314460869999996E-11</c:v>
                </c:pt>
                <c:pt idx="4264">
                  <c:v>6.6589796180000005E-11</c:v>
                </c:pt>
                <c:pt idx="4265">
                  <c:v>6.6625781279999999E-11</c:v>
                </c:pt>
                <c:pt idx="4266">
                  <c:v>6.6848603039999994E-11</c:v>
                </c:pt>
                <c:pt idx="4267">
                  <c:v>6.6910955940000003E-11</c:v>
                </c:pt>
                <c:pt idx="4268">
                  <c:v>6.6767841259999998E-11</c:v>
                </c:pt>
                <c:pt idx="4269">
                  <c:v>6.6856242760000006E-11</c:v>
                </c:pt>
                <c:pt idx="4270">
                  <c:v>6.7063757329999999E-11</c:v>
                </c:pt>
                <c:pt idx="4271">
                  <c:v>6.7237174159999997E-11</c:v>
                </c:pt>
                <c:pt idx="4272">
                  <c:v>6.6851232880000005E-11</c:v>
                </c:pt>
                <c:pt idx="4273">
                  <c:v>6.7253889959999998E-11</c:v>
                </c:pt>
                <c:pt idx="4274">
                  <c:v>6.7276989530000002E-11</c:v>
                </c:pt>
                <c:pt idx="4275">
                  <c:v>6.6988137260000001E-11</c:v>
                </c:pt>
                <c:pt idx="4276">
                  <c:v>6.6929704829999998E-11</c:v>
                </c:pt>
                <c:pt idx="4277">
                  <c:v>6.6931085670000006E-11</c:v>
                </c:pt>
                <c:pt idx="4278">
                  <c:v>6.721333906E-11</c:v>
                </c:pt>
                <c:pt idx="4279">
                  <c:v>6.7307479030000002E-11</c:v>
                </c:pt>
                <c:pt idx="4280">
                  <c:v>6.7105779269999999E-11</c:v>
                </c:pt>
                <c:pt idx="4281">
                  <c:v>6.7024261139999998E-11</c:v>
                </c:pt>
                <c:pt idx="4282">
                  <c:v>6.6709283930000004E-11</c:v>
                </c:pt>
                <c:pt idx="4283">
                  <c:v>6.6942701380000006E-11</c:v>
                </c:pt>
                <c:pt idx="4284">
                  <c:v>6.7237743150000003E-11</c:v>
                </c:pt>
                <c:pt idx="4285">
                  <c:v>6.6720337589999998E-11</c:v>
                </c:pt>
                <c:pt idx="4286">
                  <c:v>6.6734444360000006E-11</c:v>
                </c:pt>
                <c:pt idx="4287">
                  <c:v>6.6903593779999997E-11</c:v>
                </c:pt>
                <c:pt idx="4288">
                  <c:v>6.7351665909999994E-11</c:v>
                </c:pt>
                <c:pt idx="4289">
                  <c:v>6.6910428589999994E-11</c:v>
                </c:pt>
                <c:pt idx="4290">
                  <c:v>6.7051732220000001E-11</c:v>
                </c:pt>
                <c:pt idx="4291">
                  <c:v>6.712194689E-11</c:v>
                </c:pt>
                <c:pt idx="4292">
                  <c:v>6.7353893300000001E-11</c:v>
                </c:pt>
                <c:pt idx="4293">
                  <c:v>6.713505446E-11</c:v>
                </c:pt>
                <c:pt idx="4294">
                  <c:v>6.7341771049999997E-11</c:v>
                </c:pt>
                <c:pt idx="4295">
                  <c:v>6.7213769270000002E-11</c:v>
                </c:pt>
                <c:pt idx="4296">
                  <c:v>6.7268912660000001E-11</c:v>
                </c:pt>
                <c:pt idx="4297">
                  <c:v>6.7284754159999998E-11</c:v>
                </c:pt>
                <c:pt idx="4298">
                  <c:v>6.7113932470000001E-11</c:v>
                </c:pt>
                <c:pt idx="4299">
                  <c:v>6.7326373640000001E-11</c:v>
                </c:pt>
                <c:pt idx="4300">
                  <c:v>6.7146413430000005E-11</c:v>
                </c:pt>
                <c:pt idx="4301">
                  <c:v>6.7343054740000005E-11</c:v>
                </c:pt>
                <c:pt idx="4302">
                  <c:v>6.7450288410000002E-11</c:v>
                </c:pt>
                <c:pt idx="4303">
                  <c:v>6.7150805749999997E-11</c:v>
                </c:pt>
                <c:pt idx="4304">
                  <c:v>6.7248637209999995E-11</c:v>
                </c:pt>
                <c:pt idx="4305">
                  <c:v>6.7004131409999995E-11</c:v>
                </c:pt>
                <c:pt idx="4306">
                  <c:v>6.7574452979999998E-11</c:v>
                </c:pt>
                <c:pt idx="4307">
                  <c:v>6.7361873020000002E-11</c:v>
                </c:pt>
                <c:pt idx="4308">
                  <c:v>6.7468738929999999E-11</c:v>
                </c:pt>
                <c:pt idx="4309">
                  <c:v>6.7101442459999997E-11</c:v>
                </c:pt>
                <c:pt idx="4310">
                  <c:v>6.7558646179999998E-11</c:v>
                </c:pt>
                <c:pt idx="4311">
                  <c:v>6.7348904230000005E-11</c:v>
                </c:pt>
                <c:pt idx="4312">
                  <c:v>6.7353123080000003E-11</c:v>
                </c:pt>
                <c:pt idx="4313">
                  <c:v>6.7243932640000006E-11</c:v>
                </c:pt>
                <c:pt idx="4314">
                  <c:v>6.7424149600000003E-11</c:v>
                </c:pt>
                <c:pt idx="4315">
                  <c:v>6.7487432310000005E-11</c:v>
                </c:pt>
                <c:pt idx="4316">
                  <c:v>6.7409661189999995E-11</c:v>
                </c:pt>
                <c:pt idx="4317">
                  <c:v>6.7214178669999999E-11</c:v>
                </c:pt>
                <c:pt idx="4318">
                  <c:v>6.6955149759999994E-11</c:v>
                </c:pt>
                <c:pt idx="4319">
                  <c:v>6.7280264689999994E-11</c:v>
                </c:pt>
                <c:pt idx="4320">
                  <c:v>6.7459496320000002E-11</c:v>
                </c:pt>
                <c:pt idx="4321">
                  <c:v>6.7709851610000003E-11</c:v>
                </c:pt>
                <c:pt idx="4322">
                  <c:v>6.7800723370000006E-11</c:v>
                </c:pt>
                <c:pt idx="4323">
                  <c:v>6.7874088289999999E-11</c:v>
                </c:pt>
                <c:pt idx="4324">
                  <c:v>6.7294017580000001E-11</c:v>
                </c:pt>
                <c:pt idx="4325">
                  <c:v>6.751194742E-11</c:v>
                </c:pt>
                <c:pt idx="4326">
                  <c:v>6.7994825049999994E-11</c:v>
                </c:pt>
                <c:pt idx="4327">
                  <c:v>6.7839525660000004E-11</c:v>
                </c:pt>
                <c:pt idx="4328">
                  <c:v>6.7860432550000005E-11</c:v>
                </c:pt>
                <c:pt idx="4329">
                  <c:v>6.7938918379999997E-11</c:v>
                </c:pt>
                <c:pt idx="4330">
                  <c:v>6.7913369369999996E-11</c:v>
                </c:pt>
                <c:pt idx="4331">
                  <c:v>6.7904203089999999E-11</c:v>
                </c:pt>
                <c:pt idx="4332">
                  <c:v>6.7806996129999997E-11</c:v>
                </c:pt>
                <c:pt idx="4333">
                  <c:v>6.7709150789999999E-11</c:v>
                </c:pt>
                <c:pt idx="4334">
                  <c:v>6.8090165449999998E-11</c:v>
                </c:pt>
                <c:pt idx="4335">
                  <c:v>6.7881741889999997E-11</c:v>
                </c:pt>
                <c:pt idx="4336">
                  <c:v>6.7717123579999994E-11</c:v>
                </c:pt>
                <c:pt idx="4337">
                  <c:v>6.7742582379999995E-11</c:v>
                </c:pt>
                <c:pt idx="4338">
                  <c:v>6.7653702079999996E-11</c:v>
                </c:pt>
                <c:pt idx="4339">
                  <c:v>6.7574008889999997E-11</c:v>
                </c:pt>
                <c:pt idx="4340">
                  <c:v>6.7638929180000001E-11</c:v>
                </c:pt>
                <c:pt idx="4341">
                  <c:v>6.7607280880000004E-11</c:v>
                </c:pt>
                <c:pt idx="4342">
                  <c:v>6.7893524139999998E-11</c:v>
                </c:pt>
                <c:pt idx="4343">
                  <c:v>6.7794755920000001E-11</c:v>
                </c:pt>
                <c:pt idx="4344">
                  <c:v>6.7603651839999998E-11</c:v>
                </c:pt>
                <c:pt idx="4345">
                  <c:v>6.7923847099999998E-11</c:v>
                </c:pt>
                <c:pt idx="4346">
                  <c:v>6.8032336709999998E-11</c:v>
                </c:pt>
                <c:pt idx="4347">
                  <c:v>6.81867271E-11</c:v>
                </c:pt>
                <c:pt idx="4348">
                  <c:v>6.7929072090000003E-11</c:v>
                </c:pt>
                <c:pt idx="4349">
                  <c:v>6.811989167E-11</c:v>
                </c:pt>
                <c:pt idx="4350">
                  <c:v>6.809636882E-11</c:v>
                </c:pt>
                <c:pt idx="4351">
                  <c:v>6.8172495430000001E-11</c:v>
                </c:pt>
                <c:pt idx="4352">
                  <c:v>6.8127184449999997E-11</c:v>
                </c:pt>
                <c:pt idx="4353">
                  <c:v>6.8546938959999997E-11</c:v>
                </c:pt>
                <c:pt idx="4354">
                  <c:v>6.8538112689999996E-11</c:v>
                </c:pt>
                <c:pt idx="4355">
                  <c:v>6.839220162E-11</c:v>
                </c:pt>
                <c:pt idx="4356">
                  <c:v>6.7958270959999996E-11</c:v>
                </c:pt>
                <c:pt idx="4357">
                  <c:v>6.8069438970000004E-11</c:v>
                </c:pt>
                <c:pt idx="4358">
                  <c:v>6.8005621969999994E-11</c:v>
                </c:pt>
                <c:pt idx="4359">
                  <c:v>6.8066205449999996E-11</c:v>
                </c:pt>
                <c:pt idx="4360">
                  <c:v>6.8359880259999997E-11</c:v>
                </c:pt>
                <c:pt idx="4361">
                  <c:v>6.8354030769999997E-11</c:v>
                </c:pt>
                <c:pt idx="4362">
                  <c:v>6.7704841730000002E-11</c:v>
                </c:pt>
                <c:pt idx="4363">
                  <c:v>6.8035140020000003E-11</c:v>
                </c:pt>
                <c:pt idx="4364">
                  <c:v>6.8290158250000003E-11</c:v>
                </c:pt>
                <c:pt idx="4365">
                  <c:v>6.8514721669999994E-11</c:v>
                </c:pt>
                <c:pt idx="4366">
                  <c:v>6.8159484999999994E-11</c:v>
                </c:pt>
                <c:pt idx="4367">
                  <c:v>6.8611054339999999E-11</c:v>
                </c:pt>
                <c:pt idx="4368">
                  <c:v>6.8075614590000001E-11</c:v>
                </c:pt>
                <c:pt idx="4369">
                  <c:v>6.8365341169999999E-11</c:v>
                </c:pt>
                <c:pt idx="4370">
                  <c:v>6.8318690980000004E-11</c:v>
                </c:pt>
                <c:pt idx="4371">
                  <c:v>6.8554058260000006E-11</c:v>
                </c:pt>
                <c:pt idx="4372">
                  <c:v>6.8489457159999999E-11</c:v>
                </c:pt>
                <c:pt idx="4373">
                  <c:v>6.8601561929999994E-11</c:v>
                </c:pt>
                <c:pt idx="4374">
                  <c:v>6.8585213899999999E-11</c:v>
                </c:pt>
                <c:pt idx="4375">
                  <c:v>6.851119672E-11</c:v>
                </c:pt>
                <c:pt idx="4376">
                  <c:v>6.8834403450000004E-11</c:v>
                </c:pt>
                <c:pt idx="4377">
                  <c:v>6.8516539660000004E-11</c:v>
                </c:pt>
                <c:pt idx="4378">
                  <c:v>6.8626625220000003E-11</c:v>
                </c:pt>
                <c:pt idx="4379">
                  <c:v>6.8603470130000003E-11</c:v>
                </c:pt>
                <c:pt idx="4380">
                  <c:v>6.8802567810000006E-11</c:v>
                </c:pt>
                <c:pt idx="4381">
                  <c:v>6.8693876979999994E-11</c:v>
                </c:pt>
                <c:pt idx="4382">
                  <c:v>6.8827964160000005E-11</c:v>
                </c:pt>
                <c:pt idx="4383">
                  <c:v>6.8630982839999997E-11</c:v>
                </c:pt>
                <c:pt idx="4384">
                  <c:v>6.8615758910000002E-11</c:v>
                </c:pt>
                <c:pt idx="4385">
                  <c:v>6.8826069839999995E-11</c:v>
                </c:pt>
                <c:pt idx="4386">
                  <c:v>6.8787101020000002E-11</c:v>
                </c:pt>
                <c:pt idx="4387">
                  <c:v>6.8768407639999996E-11</c:v>
                </c:pt>
                <c:pt idx="4388">
                  <c:v>6.8547237329999996E-11</c:v>
                </c:pt>
                <c:pt idx="4389">
                  <c:v>6.8664539329999998E-11</c:v>
                </c:pt>
                <c:pt idx="4390">
                  <c:v>6.8925184999999994E-11</c:v>
                </c:pt>
                <c:pt idx="4391">
                  <c:v>6.9009048479999994E-11</c:v>
                </c:pt>
                <c:pt idx="4392">
                  <c:v>6.8910981090000005E-11</c:v>
                </c:pt>
                <c:pt idx="4393">
                  <c:v>6.916849038E-11</c:v>
                </c:pt>
                <c:pt idx="4394">
                  <c:v>6.8998161349999994E-11</c:v>
                </c:pt>
                <c:pt idx="4395">
                  <c:v>6.9102744359999995E-11</c:v>
                </c:pt>
                <c:pt idx="4396">
                  <c:v>6.9116691539999995E-11</c:v>
                </c:pt>
                <c:pt idx="4397">
                  <c:v>6.9111015520000002E-11</c:v>
                </c:pt>
                <c:pt idx="4398">
                  <c:v>6.9156860790000001E-11</c:v>
                </c:pt>
                <c:pt idx="4399">
                  <c:v>6.9062457140000004E-11</c:v>
                </c:pt>
                <c:pt idx="4400">
                  <c:v>6.8705562070000002E-11</c:v>
                </c:pt>
                <c:pt idx="4401">
                  <c:v>6.9036311390000005E-11</c:v>
                </c:pt>
                <c:pt idx="4402">
                  <c:v>6.8989793049999994E-11</c:v>
                </c:pt>
                <c:pt idx="4403">
                  <c:v>6.9092030709999996E-11</c:v>
                </c:pt>
                <c:pt idx="4404">
                  <c:v>6.9437636199999994E-11</c:v>
                </c:pt>
                <c:pt idx="4405">
                  <c:v>6.9310453210000001E-11</c:v>
                </c:pt>
                <c:pt idx="4406">
                  <c:v>6.9011150960000003E-11</c:v>
                </c:pt>
                <c:pt idx="4407">
                  <c:v>6.9411539019999998E-11</c:v>
                </c:pt>
                <c:pt idx="4408">
                  <c:v>6.9336543449999996E-11</c:v>
                </c:pt>
                <c:pt idx="4409">
                  <c:v>6.8376672380000006E-11</c:v>
                </c:pt>
                <c:pt idx="4410">
                  <c:v>6.9221788020000005E-11</c:v>
                </c:pt>
                <c:pt idx="4411">
                  <c:v>6.9250022379999994E-11</c:v>
                </c:pt>
                <c:pt idx="4412">
                  <c:v>6.9000978539999999E-11</c:v>
                </c:pt>
                <c:pt idx="4413">
                  <c:v>6.9336821010000003E-11</c:v>
                </c:pt>
                <c:pt idx="4414">
                  <c:v>6.8655414689999998E-11</c:v>
                </c:pt>
                <c:pt idx="4415">
                  <c:v>6.9028116559999999E-11</c:v>
                </c:pt>
                <c:pt idx="4416">
                  <c:v>6.9255795540000006E-11</c:v>
                </c:pt>
                <c:pt idx="4417">
                  <c:v>6.925914009E-11</c:v>
                </c:pt>
                <c:pt idx="4418">
                  <c:v>6.9268375759999998E-11</c:v>
                </c:pt>
                <c:pt idx="4419">
                  <c:v>6.9097783049999997E-11</c:v>
                </c:pt>
                <c:pt idx="4420">
                  <c:v>6.9271331730000006E-11</c:v>
                </c:pt>
                <c:pt idx="4421">
                  <c:v>6.9310751579999999E-11</c:v>
                </c:pt>
                <c:pt idx="4422">
                  <c:v>6.9149727610000006E-11</c:v>
                </c:pt>
                <c:pt idx="4423">
                  <c:v>6.9411601470000001E-11</c:v>
                </c:pt>
                <c:pt idx="4424">
                  <c:v>6.9236338880000002E-11</c:v>
                </c:pt>
                <c:pt idx="4425">
                  <c:v>6.9250667700000001E-11</c:v>
                </c:pt>
                <c:pt idx="4426">
                  <c:v>6.9346292599999997E-11</c:v>
                </c:pt>
                <c:pt idx="4427">
                  <c:v>6.93918048E-11</c:v>
                </c:pt>
                <c:pt idx="4428">
                  <c:v>6.9230288170000002E-11</c:v>
                </c:pt>
                <c:pt idx="4429">
                  <c:v>6.9397675109999999E-11</c:v>
                </c:pt>
                <c:pt idx="4430">
                  <c:v>6.9455378949999995E-11</c:v>
                </c:pt>
                <c:pt idx="4431">
                  <c:v>6.9694389150000003E-11</c:v>
                </c:pt>
                <c:pt idx="4432">
                  <c:v>6.9599367939999996E-11</c:v>
                </c:pt>
                <c:pt idx="4433">
                  <c:v>6.9521111090000001E-11</c:v>
                </c:pt>
                <c:pt idx="4434">
                  <c:v>6.9559150109999994E-11</c:v>
                </c:pt>
                <c:pt idx="4435">
                  <c:v>6.9686569019999997E-11</c:v>
                </c:pt>
                <c:pt idx="4436">
                  <c:v>6.9786849909999999E-11</c:v>
                </c:pt>
                <c:pt idx="4437">
                  <c:v>6.9750406840000006E-11</c:v>
                </c:pt>
                <c:pt idx="4438">
                  <c:v>6.9908329129999995E-11</c:v>
                </c:pt>
                <c:pt idx="4439">
                  <c:v>6.9841722680000004E-11</c:v>
                </c:pt>
                <c:pt idx="4440">
                  <c:v>6.9760523749999994E-11</c:v>
                </c:pt>
                <c:pt idx="4441">
                  <c:v>6.9914803109999998E-11</c:v>
                </c:pt>
                <c:pt idx="4442">
                  <c:v>7.0121977669999995E-11</c:v>
                </c:pt>
                <c:pt idx="4443">
                  <c:v>6.9767407129999994E-11</c:v>
                </c:pt>
                <c:pt idx="4444">
                  <c:v>6.9928757229999997E-11</c:v>
                </c:pt>
                <c:pt idx="4445">
                  <c:v>6.9731165290000005E-11</c:v>
                </c:pt>
                <c:pt idx="4446">
                  <c:v>6.9794336980000002E-11</c:v>
                </c:pt>
                <c:pt idx="4447">
                  <c:v>6.9890766790000001E-11</c:v>
                </c:pt>
                <c:pt idx="4448">
                  <c:v>6.987981027E-11</c:v>
                </c:pt>
                <c:pt idx="4449">
                  <c:v>7.0179063949999995E-11</c:v>
                </c:pt>
                <c:pt idx="4450">
                  <c:v>7.0198270810000004E-11</c:v>
                </c:pt>
                <c:pt idx="4451">
                  <c:v>7.036975863E-11</c:v>
                </c:pt>
                <c:pt idx="4452">
                  <c:v>7.0109473780000005E-11</c:v>
                </c:pt>
                <c:pt idx="4453">
                  <c:v>7.0294749190000005E-11</c:v>
                </c:pt>
                <c:pt idx="4454">
                  <c:v>7.0479927449999994E-11</c:v>
                </c:pt>
                <c:pt idx="4455">
                  <c:v>7.0674070759999999E-11</c:v>
                </c:pt>
                <c:pt idx="4456">
                  <c:v>7.039988037E-11</c:v>
                </c:pt>
                <c:pt idx="4457">
                  <c:v>7.0732301959999997E-11</c:v>
                </c:pt>
                <c:pt idx="4458">
                  <c:v>7.0708848499999998E-11</c:v>
                </c:pt>
                <c:pt idx="4459">
                  <c:v>7.0875416649999994E-11</c:v>
                </c:pt>
                <c:pt idx="4460">
                  <c:v>7.0740302499999996E-11</c:v>
                </c:pt>
                <c:pt idx="4461">
                  <c:v>7.0888371560000005E-11</c:v>
                </c:pt>
                <c:pt idx="4462">
                  <c:v>7.0722261379999997E-11</c:v>
                </c:pt>
                <c:pt idx="4463">
                  <c:v>7.1155074889999994E-11</c:v>
                </c:pt>
                <c:pt idx="4464">
                  <c:v>7.113946238E-11</c:v>
                </c:pt>
                <c:pt idx="4465">
                  <c:v>7.1085540229999994E-11</c:v>
                </c:pt>
                <c:pt idx="4466">
                  <c:v>7.1386896389999997E-11</c:v>
                </c:pt>
                <c:pt idx="4467">
                  <c:v>7.1187979120000001E-11</c:v>
                </c:pt>
                <c:pt idx="4468">
                  <c:v>7.1010190780000003E-11</c:v>
                </c:pt>
                <c:pt idx="4469">
                  <c:v>7.1392100560000004E-11</c:v>
                </c:pt>
                <c:pt idx="4470">
                  <c:v>7.1562471229999994E-11</c:v>
                </c:pt>
                <c:pt idx="4471">
                  <c:v>7.1316591520000005E-11</c:v>
                </c:pt>
                <c:pt idx="4472">
                  <c:v>7.1329199490000001E-11</c:v>
                </c:pt>
                <c:pt idx="4473">
                  <c:v>7.1473917060000004E-11</c:v>
                </c:pt>
                <c:pt idx="4474">
                  <c:v>7.1427974649999998E-11</c:v>
                </c:pt>
                <c:pt idx="4475">
                  <c:v>7.094078103E-11</c:v>
                </c:pt>
                <c:pt idx="4476">
                  <c:v>7.047156608E-11</c:v>
                </c:pt>
                <c:pt idx="4477">
                  <c:v>7.0377419169999998E-11</c:v>
                </c:pt>
                <c:pt idx="4478">
                  <c:v>6.9891842310000004E-11</c:v>
                </c:pt>
                <c:pt idx="4479">
                  <c:v>6.957459608E-11</c:v>
                </c:pt>
                <c:pt idx="4480">
                  <c:v>6.8921056359999997E-11</c:v>
                </c:pt>
                <c:pt idx="4481">
                  <c:v>6.8933116159999998E-11</c:v>
                </c:pt>
                <c:pt idx="4482">
                  <c:v>6.8183486629999999E-11</c:v>
                </c:pt>
                <c:pt idx="4483">
                  <c:v>6.8219006829999999E-11</c:v>
                </c:pt>
                <c:pt idx="4484">
                  <c:v>6.8034938789999998E-11</c:v>
                </c:pt>
                <c:pt idx="4485">
                  <c:v>6.7494412840000004E-11</c:v>
                </c:pt>
                <c:pt idx="4486">
                  <c:v>6.7594242700000006E-11</c:v>
                </c:pt>
                <c:pt idx="4487">
                  <c:v>6.7048103179999995E-11</c:v>
                </c:pt>
                <c:pt idx="4488">
                  <c:v>6.6817461289999994E-11</c:v>
                </c:pt>
                <c:pt idx="4489">
                  <c:v>6.6685934549999999E-11</c:v>
                </c:pt>
                <c:pt idx="4490">
                  <c:v>6.6706258569999995E-11</c:v>
                </c:pt>
                <c:pt idx="4491">
                  <c:v>6.6387277619999995E-11</c:v>
                </c:pt>
                <c:pt idx="4492">
                  <c:v>6.6105218519999994E-11</c:v>
                </c:pt>
                <c:pt idx="4493">
                  <c:v>6.6119887339999995E-11</c:v>
                </c:pt>
                <c:pt idx="4494">
                  <c:v>6.5861212319999997E-11</c:v>
                </c:pt>
                <c:pt idx="4495">
                  <c:v>6.5504941750000004E-11</c:v>
                </c:pt>
                <c:pt idx="4496">
                  <c:v>6.5574101699999999E-11</c:v>
                </c:pt>
                <c:pt idx="4497">
                  <c:v>6.5213889840000002E-11</c:v>
                </c:pt>
                <c:pt idx="4498">
                  <c:v>6.514791484E-11</c:v>
                </c:pt>
                <c:pt idx="4499">
                  <c:v>6.5143543340000006E-11</c:v>
                </c:pt>
                <c:pt idx="4500">
                  <c:v>6.4862365479999996E-11</c:v>
                </c:pt>
                <c:pt idx="4501">
                  <c:v>6.4773214569999995E-11</c:v>
                </c:pt>
                <c:pt idx="4502">
                  <c:v>6.4749365589999999E-11</c:v>
                </c:pt>
                <c:pt idx="4503">
                  <c:v>6.4431418529999998E-11</c:v>
                </c:pt>
                <c:pt idx="4504">
                  <c:v>6.4485798650000005E-11</c:v>
                </c:pt>
                <c:pt idx="4505">
                  <c:v>6.4594524169999995E-11</c:v>
                </c:pt>
                <c:pt idx="4506">
                  <c:v>6.4258931510000006E-11</c:v>
                </c:pt>
                <c:pt idx="4507">
                  <c:v>6.411603193E-11</c:v>
                </c:pt>
                <c:pt idx="4508">
                  <c:v>6.3933427999999994E-11</c:v>
                </c:pt>
                <c:pt idx="4509">
                  <c:v>6.3962751759999998E-11</c:v>
                </c:pt>
                <c:pt idx="4510">
                  <c:v>6.375753397E-11</c:v>
                </c:pt>
                <c:pt idx="4511">
                  <c:v>6.3853276830000002E-11</c:v>
                </c:pt>
                <c:pt idx="4512">
                  <c:v>6.3716587559999997E-11</c:v>
                </c:pt>
                <c:pt idx="4513">
                  <c:v>6.3435909300000003E-11</c:v>
                </c:pt>
                <c:pt idx="4514">
                  <c:v>6.344739317E-11</c:v>
                </c:pt>
                <c:pt idx="4515">
                  <c:v>6.3360060249999996E-11</c:v>
                </c:pt>
                <c:pt idx="4516">
                  <c:v>6.3413850559999998E-11</c:v>
                </c:pt>
                <c:pt idx="4517">
                  <c:v>6.3015669069999998E-11</c:v>
                </c:pt>
                <c:pt idx="4518">
                  <c:v>6.3124255820000004E-11</c:v>
                </c:pt>
                <c:pt idx="4519">
                  <c:v>6.3051446010000005E-11</c:v>
                </c:pt>
                <c:pt idx="4520">
                  <c:v>6.2866635510000004E-11</c:v>
                </c:pt>
                <c:pt idx="4521">
                  <c:v>6.3000424320000004E-11</c:v>
                </c:pt>
                <c:pt idx="4522">
                  <c:v>6.2758180600000001E-11</c:v>
                </c:pt>
                <c:pt idx="4523">
                  <c:v>6.2570844339999995E-11</c:v>
                </c:pt>
                <c:pt idx="4524">
                  <c:v>6.2490602969999996E-11</c:v>
                </c:pt>
                <c:pt idx="4525">
                  <c:v>6.2514111939999997E-11</c:v>
                </c:pt>
                <c:pt idx="4526">
                  <c:v>6.2216475029999999E-11</c:v>
                </c:pt>
                <c:pt idx="4527">
                  <c:v>6.2289381989999998E-11</c:v>
                </c:pt>
                <c:pt idx="4528">
                  <c:v>6.2013442989999998E-11</c:v>
                </c:pt>
                <c:pt idx="4529">
                  <c:v>6.2371524610000001E-11</c:v>
                </c:pt>
                <c:pt idx="4530">
                  <c:v>6.2106611520000004E-11</c:v>
                </c:pt>
                <c:pt idx="4531">
                  <c:v>6.1890180480000004E-11</c:v>
                </c:pt>
                <c:pt idx="4532">
                  <c:v>6.1890804979999999E-11</c:v>
                </c:pt>
                <c:pt idx="4533">
                  <c:v>6.1802819809999995E-11</c:v>
                </c:pt>
                <c:pt idx="4534">
                  <c:v>6.1926526410000004E-11</c:v>
                </c:pt>
                <c:pt idx="4535">
                  <c:v>6.1582981769999999E-11</c:v>
                </c:pt>
                <c:pt idx="4536">
                  <c:v>6.1659975740000004E-11</c:v>
                </c:pt>
                <c:pt idx="4537">
                  <c:v>6.1429979160000004E-11</c:v>
                </c:pt>
                <c:pt idx="4538">
                  <c:v>6.1485705419999994E-11</c:v>
                </c:pt>
                <c:pt idx="4539">
                  <c:v>6.1321614449999995E-11</c:v>
                </c:pt>
                <c:pt idx="4540">
                  <c:v>6.101901623E-11</c:v>
                </c:pt>
                <c:pt idx="4541">
                  <c:v>6.1446833730000002E-11</c:v>
                </c:pt>
                <c:pt idx="4542">
                  <c:v>6.1261135049999998E-11</c:v>
                </c:pt>
                <c:pt idx="4543">
                  <c:v>6.1290882089999998E-11</c:v>
                </c:pt>
                <c:pt idx="4544">
                  <c:v>6.1229021849999994E-11</c:v>
                </c:pt>
                <c:pt idx="4545">
                  <c:v>6.1261551389999995E-11</c:v>
                </c:pt>
                <c:pt idx="4546">
                  <c:v>6.1248561779999999E-11</c:v>
                </c:pt>
                <c:pt idx="4547">
                  <c:v>6.0873542319999998E-11</c:v>
                </c:pt>
                <c:pt idx="4548">
                  <c:v>6.0829445650000006E-11</c:v>
                </c:pt>
                <c:pt idx="4549">
                  <c:v>6.076138898E-11</c:v>
                </c:pt>
                <c:pt idx="4550">
                  <c:v>6.0640298340000003E-11</c:v>
                </c:pt>
                <c:pt idx="4551">
                  <c:v>6.0465445150000001E-11</c:v>
                </c:pt>
                <c:pt idx="4552">
                  <c:v>6.0428502480000004E-11</c:v>
                </c:pt>
                <c:pt idx="4553">
                  <c:v>6.0362319309999996E-11</c:v>
                </c:pt>
                <c:pt idx="4554">
                  <c:v>6.0448750169999999E-11</c:v>
                </c:pt>
                <c:pt idx="4555">
                  <c:v>6.0080274089999995E-11</c:v>
                </c:pt>
                <c:pt idx="4556">
                  <c:v>6.0313781749999997E-11</c:v>
                </c:pt>
                <c:pt idx="4557">
                  <c:v>6.0083750469999999E-11</c:v>
                </c:pt>
                <c:pt idx="4558">
                  <c:v>6.0266389100000002E-11</c:v>
                </c:pt>
                <c:pt idx="4559">
                  <c:v>6.0147394009999995E-11</c:v>
                </c:pt>
                <c:pt idx="4560">
                  <c:v>6.0184086879999997E-11</c:v>
                </c:pt>
                <c:pt idx="4561">
                  <c:v>5.9922539149999999E-11</c:v>
                </c:pt>
                <c:pt idx="4562">
                  <c:v>5.993933822E-11</c:v>
                </c:pt>
                <c:pt idx="4563">
                  <c:v>5.991377533E-11</c:v>
                </c:pt>
                <c:pt idx="4564">
                  <c:v>5.9612863259999998E-11</c:v>
                </c:pt>
                <c:pt idx="4565">
                  <c:v>5.9455725070000006E-11</c:v>
                </c:pt>
                <c:pt idx="4566">
                  <c:v>5.9414917429999999E-11</c:v>
                </c:pt>
                <c:pt idx="4567">
                  <c:v>5.9745097759999996E-11</c:v>
                </c:pt>
                <c:pt idx="4568">
                  <c:v>5.9300953040000004E-11</c:v>
                </c:pt>
                <c:pt idx="4569">
                  <c:v>5.9368496229999995E-11</c:v>
                </c:pt>
                <c:pt idx="4570">
                  <c:v>5.9417713800000005E-11</c:v>
                </c:pt>
                <c:pt idx="4571">
                  <c:v>5.9339720639999998E-11</c:v>
                </c:pt>
                <c:pt idx="4572">
                  <c:v>5.9007770889999995E-11</c:v>
                </c:pt>
                <c:pt idx="4573">
                  <c:v>5.9293812919999996E-11</c:v>
                </c:pt>
                <c:pt idx="4574">
                  <c:v>5.9161668620000005E-11</c:v>
                </c:pt>
                <c:pt idx="4575">
                  <c:v>5.8999923000000004E-11</c:v>
                </c:pt>
                <c:pt idx="4576">
                  <c:v>5.9034548080000001E-11</c:v>
                </c:pt>
                <c:pt idx="4577">
                  <c:v>5.8979397750000002E-11</c:v>
                </c:pt>
                <c:pt idx="4578">
                  <c:v>5.8629164020000003E-11</c:v>
                </c:pt>
                <c:pt idx="4579">
                  <c:v>5.8724983210000006E-11</c:v>
                </c:pt>
                <c:pt idx="4580">
                  <c:v>5.8669034910000004E-11</c:v>
                </c:pt>
                <c:pt idx="4581">
                  <c:v>5.8856190749999997E-11</c:v>
                </c:pt>
                <c:pt idx="4582">
                  <c:v>5.8566998470000001E-11</c:v>
                </c:pt>
                <c:pt idx="4583">
                  <c:v>5.8656926539999999E-11</c:v>
                </c:pt>
                <c:pt idx="4584">
                  <c:v>5.8334601040000006E-11</c:v>
                </c:pt>
                <c:pt idx="4585">
                  <c:v>5.8672011690000004E-11</c:v>
                </c:pt>
                <c:pt idx="4586">
                  <c:v>5.8281920959999997E-11</c:v>
                </c:pt>
                <c:pt idx="4587">
                  <c:v>5.8410200290000005E-11</c:v>
                </c:pt>
                <c:pt idx="4588">
                  <c:v>5.8337459860000001E-11</c:v>
                </c:pt>
                <c:pt idx="4589">
                  <c:v>5.8451112010000004E-11</c:v>
                </c:pt>
                <c:pt idx="4590">
                  <c:v>5.8447399699999997E-11</c:v>
                </c:pt>
                <c:pt idx="4591">
                  <c:v>5.8310800629999999E-11</c:v>
                </c:pt>
                <c:pt idx="4592">
                  <c:v>5.8362509269999998E-11</c:v>
                </c:pt>
                <c:pt idx="4593">
                  <c:v>5.8022878169999999E-11</c:v>
                </c:pt>
                <c:pt idx="4594">
                  <c:v>5.8382056129999997E-11</c:v>
                </c:pt>
                <c:pt idx="4595">
                  <c:v>5.7931312519999998E-11</c:v>
                </c:pt>
                <c:pt idx="4596">
                  <c:v>5.7972033419999998E-11</c:v>
                </c:pt>
                <c:pt idx="4597">
                  <c:v>5.7966877830000001E-11</c:v>
                </c:pt>
                <c:pt idx="4598">
                  <c:v>5.8216688410000001E-11</c:v>
                </c:pt>
                <c:pt idx="4599">
                  <c:v>5.8180214120000003E-11</c:v>
                </c:pt>
                <c:pt idx="4600">
                  <c:v>5.7787750279999999E-11</c:v>
                </c:pt>
                <c:pt idx="4601">
                  <c:v>5.7829747930000001E-11</c:v>
                </c:pt>
                <c:pt idx="4602">
                  <c:v>5.761816024E-11</c:v>
                </c:pt>
                <c:pt idx="4603">
                  <c:v>5.7492722390000002E-11</c:v>
                </c:pt>
                <c:pt idx="4604">
                  <c:v>5.7720161979999999E-11</c:v>
                </c:pt>
                <c:pt idx="4605">
                  <c:v>5.7559568220000002E-11</c:v>
                </c:pt>
                <c:pt idx="4606">
                  <c:v>5.7700847569999998E-11</c:v>
                </c:pt>
                <c:pt idx="4607">
                  <c:v>5.7291130169999997E-11</c:v>
                </c:pt>
                <c:pt idx="4608">
                  <c:v>5.7471031409999997E-11</c:v>
                </c:pt>
                <c:pt idx="4609">
                  <c:v>5.7273717019999999E-11</c:v>
                </c:pt>
                <c:pt idx="4610">
                  <c:v>5.7513962339999999E-11</c:v>
                </c:pt>
                <c:pt idx="4611">
                  <c:v>5.7422018529999998E-11</c:v>
                </c:pt>
                <c:pt idx="4612">
                  <c:v>5.7396077469999999E-11</c:v>
                </c:pt>
                <c:pt idx="4613">
                  <c:v>5.7121571360000003E-11</c:v>
                </c:pt>
                <c:pt idx="4614">
                  <c:v>5.7141163329999998E-11</c:v>
                </c:pt>
                <c:pt idx="4615">
                  <c:v>5.7353930630000001E-11</c:v>
                </c:pt>
                <c:pt idx="4616">
                  <c:v>5.7159606910000002E-11</c:v>
                </c:pt>
                <c:pt idx="4617">
                  <c:v>5.7149725919999997E-11</c:v>
                </c:pt>
                <c:pt idx="4618">
                  <c:v>5.7319472089999998E-11</c:v>
                </c:pt>
                <c:pt idx="4619">
                  <c:v>5.6926612730000003E-11</c:v>
                </c:pt>
                <c:pt idx="4620">
                  <c:v>5.7091647380000002E-11</c:v>
                </c:pt>
                <c:pt idx="4621">
                  <c:v>5.6996796169999997E-11</c:v>
                </c:pt>
                <c:pt idx="4622">
                  <c:v>5.7079712479999998E-11</c:v>
                </c:pt>
                <c:pt idx="4623">
                  <c:v>5.7100397330000001E-11</c:v>
                </c:pt>
                <c:pt idx="4624">
                  <c:v>5.7233832259999999E-11</c:v>
                </c:pt>
                <c:pt idx="4625">
                  <c:v>5.6920992229999999E-11</c:v>
                </c:pt>
                <c:pt idx="4626">
                  <c:v>5.6776892219999999E-11</c:v>
                </c:pt>
                <c:pt idx="4627">
                  <c:v>5.6762289309999999E-11</c:v>
                </c:pt>
                <c:pt idx="4628">
                  <c:v>5.644636841E-11</c:v>
                </c:pt>
                <c:pt idx="4629">
                  <c:v>5.6720642069999999E-11</c:v>
                </c:pt>
                <c:pt idx="4630">
                  <c:v>5.660934568E-11</c:v>
                </c:pt>
                <c:pt idx="4631">
                  <c:v>5.6739023200000001E-11</c:v>
                </c:pt>
                <c:pt idx="4632">
                  <c:v>5.6628736420000003E-11</c:v>
                </c:pt>
                <c:pt idx="4633">
                  <c:v>5.652502078E-11</c:v>
                </c:pt>
                <c:pt idx="4634">
                  <c:v>5.6595873819999999E-11</c:v>
                </c:pt>
                <c:pt idx="4635">
                  <c:v>5.6509918270000003E-11</c:v>
                </c:pt>
                <c:pt idx="4636">
                  <c:v>5.6603010470000001E-11</c:v>
                </c:pt>
                <c:pt idx="4637">
                  <c:v>5.6517738410000002E-11</c:v>
                </c:pt>
                <c:pt idx="4638">
                  <c:v>5.6523240950000001E-11</c:v>
                </c:pt>
                <c:pt idx="4639">
                  <c:v>5.6379876460000001E-11</c:v>
                </c:pt>
                <c:pt idx="4640">
                  <c:v>5.6459129039999998E-11</c:v>
                </c:pt>
                <c:pt idx="4641">
                  <c:v>5.624295127E-11</c:v>
                </c:pt>
                <c:pt idx="4642">
                  <c:v>5.6450042560000003E-11</c:v>
                </c:pt>
                <c:pt idx="4643">
                  <c:v>5.6191055280000001E-11</c:v>
                </c:pt>
                <c:pt idx="4644">
                  <c:v>5.6407767350000001E-11</c:v>
                </c:pt>
                <c:pt idx="4645">
                  <c:v>5.6243083109999997E-11</c:v>
                </c:pt>
                <c:pt idx="4646">
                  <c:v>5.6174724589999999E-11</c:v>
                </c:pt>
                <c:pt idx="4647">
                  <c:v>5.6484539270000003E-11</c:v>
                </c:pt>
                <c:pt idx="4648">
                  <c:v>5.627641408E-11</c:v>
                </c:pt>
                <c:pt idx="4649">
                  <c:v>5.6365506009999998E-11</c:v>
                </c:pt>
                <c:pt idx="4650">
                  <c:v>5.6178832419999998E-11</c:v>
                </c:pt>
                <c:pt idx="4651">
                  <c:v>5.6308176870000002E-11</c:v>
                </c:pt>
                <c:pt idx="4652">
                  <c:v>5.6188761979999999E-11</c:v>
                </c:pt>
                <c:pt idx="4653">
                  <c:v>5.6122148600000002E-11</c:v>
                </c:pt>
                <c:pt idx="4654">
                  <c:v>5.6147447800000001E-11</c:v>
                </c:pt>
                <c:pt idx="4655">
                  <c:v>5.6054463150000002E-11</c:v>
                </c:pt>
                <c:pt idx="4656">
                  <c:v>5.5706272929999997E-11</c:v>
                </c:pt>
                <c:pt idx="4657">
                  <c:v>5.6372757159999998E-11</c:v>
                </c:pt>
                <c:pt idx="4658">
                  <c:v>5.6030527439999999E-11</c:v>
                </c:pt>
                <c:pt idx="4659">
                  <c:v>5.6079106640000002E-11</c:v>
                </c:pt>
                <c:pt idx="4660">
                  <c:v>5.592024066E-11</c:v>
                </c:pt>
                <c:pt idx="4661">
                  <c:v>5.5938271380000001E-11</c:v>
                </c:pt>
                <c:pt idx="4662">
                  <c:v>5.6070689759999999E-11</c:v>
                </c:pt>
                <c:pt idx="4663">
                  <c:v>5.6021378510000001E-11</c:v>
                </c:pt>
                <c:pt idx="4664">
                  <c:v>5.5868632640000001E-11</c:v>
                </c:pt>
                <c:pt idx="4665">
                  <c:v>5.5869465300000002E-11</c:v>
                </c:pt>
                <c:pt idx="4666">
                  <c:v>5.5948020520000002E-11</c:v>
                </c:pt>
                <c:pt idx="4667">
                  <c:v>5.602334222E-11</c:v>
                </c:pt>
                <c:pt idx="4668">
                  <c:v>5.5770020549999999E-11</c:v>
                </c:pt>
                <c:pt idx="4669">
                  <c:v>5.6111358620000002E-11</c:v>
                </c:pt>
                <c:pt idx="4670">
                  <c:v>5.5600597040000001E-11</c:v>
                </c:pt>
                <c:pt idx="4671">
                  <c:v>5.6070009750000001E-11</c:v>
                </c:pt>
                <c:pt idx="4672">
                  <c:v>5.5939634870000003E-11</c:v>
                </c:pt>
                <c:pt idx="4673">
                  <c:v>5.586743568E-11</c:v>
                </c:pt>
                <c:pt idx="4674">
                  <c:v>5.5962200149999998E-11</c:v>
                </c:pt>
                <c:pt idx="4675">
                  <c:v>5.5803601319999998E-11</c:v>
                </c:pt>
                <c:pt idx="4676">
                  <c:v>5.6134409620000003E-11</c:v>
                </c:pt>
                <c:pt idx="4677">
                  <c:v>5.5713621220000003E-11</c:v>
                </c:pt>
                <c:pt idx="4678">
                  <c:v>5.588203858E-11</c:v>
                </c:pt>
                <c:pt idx="4679">
                  <c:v>5.5728099219999999E-11</c:v>
                </c:pt>
                <c:pt idx="4680">
                  <c:v>5.5689730600000003E-11</c:v>
                </c:pt>
                <c:pt idx="4681">
                  <c:v>5.543727283E-11</c:v>
                </c:pt>
                <c:pt idx="4682">
                  <c:v>5.5755702139999999E-11</c:v>
                </c:pt>
                <c:pt idx="4683">
                  <c:v>5.5265118869999998E-11</c:v>
                </c:pt>
                <c:pt idx="4684">
                  <c:v>5.5542865450000001E-11</c:v>
                </c:pt>
                <c:pt idx="4685">
                  <c:v>5.5378646109999997E-11</c:v>
                </c:pt>
                <c:pt idx="4686">
                  <c:v>5.5328054639999998E-11</c:v>
                </c:pt>
                <c:pt idx="4687">
                  <c:v>5.5568882830000002E-11</c:v>
                </c:pt>
                <c:pt idx="4688">
                  <c:v>5.5219828709999999E-11</c:v>
                </c:pt>
                <c:pt idx="4689">
                  <c:v>5.5634708650000002E-11</c:v>
                </c:pt>
                <c:pt idx="4690">
                  <c:v>5.552773172E-11</c:v>
                </c:pt>
                <c:pt idx="4691">
                  <c:v>5.5433116429999998E-11</c:v>
                </c:pt>
                <c:pt idx="4692">
                  <c:v>5.5359300479999997E-11</c:v>
                </c:pt>
                <c:pt idx="4693">
                  <c:v>5.5426094270000001E-11</c:v>
                </c:pt>
                <c:pt idx="4694">
                  <c:v>5.5375037890000002E-11</c:v>
                </c:pt>
                <c:pt idx="4695">
                  <c:v>5.5316015660000001E-11</c:v>
                </c:pt>
                <c:pt idx="4696">
                  <c:v>5.5384852949999999E-11</c:v>
                </c:pt>
                <c:pt idx="4697">
                  <c:v>5.511912107E-11</c:v>
                </c:pt>
                <c:pt idx="4698">
                  <c:v>5.5318489369999997E-11</c:v>
                </c:pt>
                <c:pt idx="4699">
                  <c:v>5.531519687E-11</c:v>
                </c:pt>
                <c:pt idx="4700">
                  <c:v>5.5591267699999997E-11</c:v>
                </c:pt>
                <c:pt idx="4701">
                  <c:v>5.5431288030000002E-11</c:v>
                </c:pt>
                <c:pt idx="4702">
                  <c:v>5.5375055240000001E-11</c:v>
                </c:pt>
                <c:pt idx="4703">
                  <c:v>5.5238008610000002E-11</c:v>
                </c:pt>
                <c:pt idx="4704">
                  <c:v>5.5454852519999999E-11</c:v>
                </c:pt>
                <c:pt idx="4705">
                  <c:v>5.5200351230000002E-11</c:v>
                </c:pt>
                <c:pt idx="4706">
                  <c:v>5.5260709200000001E-11</c:v>
                </c:pt>
                <c:pt idx="4707">
                  <c:v>5.5271804489999998E-11</c:v>
                </c:pt>
                <c:pt idx="4708">
                  <c:v>5.517100318E-11</c:v>
                </c:pt>
                <c:pt idx="4709">
                  <c:v>5.514441681E-11</c:v>
                </c:pt>
                <c:pt idx="4710">
                  <c:v>5.5137137910000002E-11</c:v>
                </c:pt>
                <c:pt idx="4711">
                  <c:v>5.511299056E-11</c:v>
                </c:pt>
                <c:pt idx="4712">
                  <c:v>5.5104389800000003E-11</c:v>
                </c:pt>
                <c:pt idx="4713">
                  <c:v>5.5141561459999998E-11</c:v>
                </c:pt>
                <c:pt idx="4714">
                  <c:v>5.4972748580000003E-11</c:v>
                </c:pt>
                <c:pt idx="4715">
                  <c:v>5.4950783509999998E-11</c:v>
                </c:pt>
                <c:pt idx="4716">
                  <c:v>5.5204629060000002E-11</c:v>
                </c:pt>
                <c:pt idx="4717">
                  <c:v>5.508612316E-11</c:v>
                </c:pt>
                <c:pt idx="4718">
                  <c:v>5.4901729000000002E-11</c:v>
                </c:pt>
                <c:pt idx="4719">
                  <c:v>5.503034486E-11</c:v>
                </c:pt>
                <c:pt idx="4720">
                  <c:v>5.5009753700000002E-11</c:v>
                </c:pt>
                <c:pt idx="4721">
                  <c:v>5.505264647E-11</c:v>
                </c:pt>
                <c:pt idx="4722">
                  <c:v>5.5062211730000001E-11</c:v>
                </c:pt>
                <c:pt idx="4723">
                  <c:v>5.5092430620000001E-11</c:v>
                </c:pt>
                <c:pt idx="4724">
                  <c:v>5.5017487090000002E-11</c:v>
                </c:pt>
                <c:pt idx="4725">
                  <c:v>5.5104840829999998E-11</c:v>
                </c:pt>
                <c:pt idx="4726">
                  <c:v>5.5217851120000001E-11</c:v>
                </c:pt>
                <c:pt idx="4727">
                  <c:v>5.5082167989999997E-11</c:v>
                </c:pt>
                <c:pt idx="4728">
                  <c:v>5.5207383799999998E-11</c:v>
                </c:pt>
                <c:pt idx="4729">
                  <c:v>5.4989863360000002E-11</c:v>
                </c:pt>
                <c:pt idx="4730">
                  <c:v>5.4904209649999998E-11</c:v>
                </c:pt>
                <c:pt idx="4731">
                  <c:v>5.5080655309999999E-11</c:v>
                </c:pt>
                <c:pt idx="4732">
                  <c:v>5.5167852919999999E-11</c:v>
                </c:pt>
                <c:pt idx="4733">
                  <c:v>5.491347307E-11</c:v>
                </c:pt>
                <c:pt idx="4734">
                  <c:v>5.5008123059999999E-11</c:v>
                </c:pt>
                <c:pt idx="4735">
                  <c:v>5.4743362619999998E-11</c:v>
                </c:pt>
                <c:pt idx="4736">
                  <c:v>5.4772582300000003E-11</c:v>
                </c:pt>
                <c:pt idx="4737">
                  <c:v>5.4883868280000003E-11</c:v>
                </c:pt>
                <c:pt idx="4738">
                  <c:v>5.4973817169999999E-11</c:v>
                </c:pt>
                <c:pt idx="4739">
                  <c:v>5.4897121569999999E-11</c:v>
                </c:pt>
                <c:pt idx="4740">
                  <c:v>5.4892850679999999E-11</c:v>
                </c:pt>
                <c:pt idx="4741">
                  <c:v>5.4943275620000003E-11</c:v>
                </c:pt>
                <c:pt idx="4742">
                  <c:v>5.4642609880000003E-11</c:v>
                </c:pt>
                <c:pt idx="4743">
                  <c:v>5.5033349409999997E-11</c:v>
                </c:pt>
                <c:pt idx="4744">
                  <c:v>5.480488632E-11</c:v>
                </c:pt>
                <c:pt idx="4745">
                  <c:v>5.4753344220000002E-11</c:v>
                </c:pt>
                <c:pt idx="4746">
                  <c:v>5.474407733E-11</c:v>
                </c:pt>
                <c:pt idx="4747">
                  <c:v>5.5010052070000001E-11</c:v>
                </c:pt>
                <c:pt idx="4748">
                  <c:v>5.4718098110000003E-11</c:v>
                </c:pt>
                <c:pt idx="4749">
                  <c:v>5.4987153720000003E-11</c:v>
                </c:pt>
                <c:pt idx="4750">
                  <c:v>5.4731521400000001E-11</c:v>
                </c:pt>
                <c:pt idx="4751">
                  <c:v>5.4850804450000001E-11</c:v>
                </c:pt>
                <c:pt idx="4752">
                  <c:v>5.5027021129999998E-11</c:v>
                </c:pt>
                <c:pt idx="4753">
                  <c:v>5.4820252499999998E-11</c:v>
                </c:pt>
                <c:pt idx="4754">
                  <c:v>5.4629384349999998E-11</c:v>
                </c:pt>
                <c:pt idx="4755">
                  <c:v>5.452132842E-11</c:v>
                </c:pt>
                <c:pt idx="4756">
                  <c:v>5.4714822949999998E-11</c:v>
                </c:pt>
                <c:pt idx="4757">
                  <c:v>5.4972915109999998E-11</c:v>
                </c:pt>
                <c:pt idx="4758">
                  <c:v>5.4537360739999997E-11</c:v>
                </c:pt>
                <c:pt idx="4759">
                  <c:v>5.457822388E-11</c:v>
                </c:pt>
                <c:pt idx="4760">
                  <c:v>5.463028641E-11</c:v>
                </c:pt>
                <c:pt idx="4761">
                  <c:v>5.464665179E-11</c:v>
                </c:pt>
                <c:pt idx="4762">
                  <c:v>5.4778275670000001E-11</c:v>
                </c:pt>
                <c:pt idx="4763">
                  <c:v>5.4674209599999997E-11</c:v>
                </c:pt>
                <c:pt idx="4764">
                  <c:v>5.4654312329999997E-11</c:v>
                </c:pt>
                <c:pt idx="4765">
                  <c:v>5.4563572409999997E-11</c:v>
                </c:pt>
                <c:pt idx="4766">
                  <c:v>5.441347373E-11</c:v>
                </c:pt>
                <c:pt idx="4767">
                  <c:v>5.4591463289999997E-11</c:v>
                </c:pt>
                <c:pt idx="4768">
                  <c:v>5.479819723E-11</c:v>
                </c:pt>
                <c:pt idx="4769">
                  <c:v>5.4572239090000002E-11</c:v>
                </c:pt>
                <c:pt idx="4770">
                  <c:v>5.4469491419999997E-11</c:v>
                </c:pt>
                <c:pt idx="4771">
                  <c:v>5.42849897E-11</c:v>
                </c:pt>
                <c:pt idx="4772">
                  <c:v>5.4673991029999999E-11</c:v>
                </c:pt>
                <c:pt idx="4773">
                  <c:v>5.4633762789999998E-11</c:v>
                </c:pt>
                <c:pt idx="4774">
                  <c:v>5.4795855350000001E-11</c:v>
                </c:pt>
                <c:pt idx="4775">
                  <c:v>5.4452026220000003E-11</c:v>
                </c:pt>
                <c:pt idx="4776">
                  <c:v>5.4466826880000001E-11</c:v>
                </c:pt>
                <c:pt idx="4777">
                  <c:v>5.4339113069999999E-11</c:v>
                </c:pt>
                <c:pt idx="4778">
                  <c:v>5.428667238E-11</c:v>
                </c:pt>
                <c:pt idx="4779">
                  <c:v>5.4783698409999999E-11</c:v>
                </c:pt>
                <c:pt idx="4780">
                  <c:v>5.4814097709999999E-11</c:v>
                </c:pt>
                <c:pt idx="4781">
                  <c:v>5.4744462439999999E-11</c:v>
                </c:pt>
                <c:pt idx="4782">
                  <c:v>5.476983797E-11</c:v>
                </c:pt>
                <c:pt idx="4783">
                  <c:v>5.467788375E-11</c:v>
                </c:pt>
                <c:pt idx="4784">
                  <c:v>5.468541592E-11</c:v>
                </c:pt>
                <c:pt idx="4785">
                  <c:v>5.4543116549999998E-11</c:v>
                </c:pt>
                <c:pt idx="4786">
                  <c:v>5.4316304930000001E-11</c:v>
                </c:pt>
                <c:pt idx="4787">
                  <c:v>5.4250114820000001E-11</c:v>
                </c:pt>
                <c:pt idx="4788">
                  <c:v>5.4061664870000001E-11</c:v>
                </c:pt>
                <c:pt idx="4789">
                  <c:v>5.4171812870000003E-11</c:v>
                </c:pt>
                <c:pt idx="4790">
                  <c:v>5.4181163029999999E-11</c:v>
                </c:pt>
                <c:pt idx="4791">
                  <c:v>5.4257886379999997E-11</c:v>
                </c:pt>
                <c:pt idx="4792">
                  <c:v>5.414563589E-11</c:v>
                </c:pt>
                <c:pt idx="4793">
                  <c:v>5.4126408219999999E-11</c:v>
                </c:pt>
                <c:pt idx="4794">
                  <c:v>5.4239637089999999E-11</c:v>
                </c:pt>
                <c:pt idx="4795">
                  <c:v>5.4147530209999997E-11</c:v>
                </c:pt>
                <c:pt idx="4796">
                  <c:v>5.4406718709999998E-11</c:v>
                </c:pt>
                <c:pt idx="4797">
                  <c:v>5.4375871859999997E-11</c:v>
                </c:pt>
                <c:pt idx="4798">
                  <c:v>5.4467909349999997E-11</c:v>
                </c:pt>
                <c:pt idx="4799">
                  <c:v>5.4309310520000003E-11</c:v>
                </c:pt>
                <c:pt idx="4800">
                  <c:v>5.4541805099999998E-11</c:v>
                </c:pt>
                <c:pt idx="4801">
                  <c:v>5.412890275E-11</c:v>
                </c:pt>
                <c:pt idx="4802">
                  <c:v>5.4450829260000002E-11</c:v>
                </c:pt>
                <c:pt idx="4803">
                  <c:v>5.4144189129999997E-11</c:v>
                </c:pt>
                <c:pt idx="4804">
                  <c:v>5.44704698E-11</c:v>
                </c:pt>
                <c:pt idx="4805">
                  <c:v>5.4101924330000001E-11</c:v>
                </c:pt>
                <c:pt idx="4806">
                  <c:v>5.4477086039999999E-11</c:v>
                </c:pt>
                <c:pt idx="4807">
                  <c:v>5.4359020759999998E-11</c:v>
                </c:pt>
                <c:pt idx="4808">
                  <c:v>5.4017436359999999E-11</c:v>
                </c:pt>
                <c:pt idx="4809">
                  <c:v>5.4127056999999999E-11</c:v>
                </c:pt>
                <c:pt idx="4810">
                  <c:v>5.4291179190000003E-11</c:v>
                </c:pt>
                <c:pt idx="4811">
                  <c:v>5.4177717869999999E-11</c:v>
                </c:pt>
                <c:pt idx="4812">
                  <c:v>5.4083116460000003E-11</c:v>
                </c:pt>
                <c:pt idx="4813">
                  <c:v>5.4147995119999997E-11</c:v>
                </c:pt>
                <c:pt idx="4814">
                  <c:v>5.4145250780000001E-11</c:v>
                </c:pt>
                <c:pt idx="4815">
                  <c:v>5.3794649290000002E-11</c:v>
                </c:pt>
                <c:pt idx="4816">
                  <c:v>5.4089739630000001E-11</c:v>
                </c:pt>
                <c:pt idx="4817">
                  <c:v>5.4013130770000002E-11</c:v>
                </c:pt>
                <c:pt idx="4818">
                  <c:v>5.4009751529999997E-11</c:v>
                </c:pt>
                <c:pt idx="4819">
                  <c:v>5.401630879E-11</c:v>
                </c:pt>
                <c:pt idx="4820">
                  <c:v>5.400664291E-11</c:v>
                </c:pt>
                <c:pt idx="4821">
                  <c:v>5.4095488510000002E-11</c:v>
                </c:pt>
                <c:pt idx="4822">
                  <c:v>5.4107843210000003E-11</c:v>
                </c:pt>
                <c:pt idx="4823">
                  <c:v>5.4075615510000001E-11</c:v>
                </c:pt>
                <c:pt idx="4824">
                  <c:v>5.4000075239999998E-11</c:v>
                </c:pt>
                <c:pt idx="4825">
                  <c:v>5.4162101889999999E-11</c:v>
                </c:pt>
                <c:pt idx="4826">
                  <c:v>5.4101761269999999E-11</c:v>
                </c:pt>
                <c:pt idx="4827">
                  <c:v>5.3878079079999999E-11</c:v>
                </c:pt>
                <c:pt idx="4828">
                  <c:v>5.3927542989999999E-11</c:v>
                </c:pt>
                <c:pt idx="4829">
                  <c:v>5.4144039950000001E-11</c:v>
                </c:pt>
                <c:pt idx="4830">
                  <c:v>5.3575734129999999E-11</c:v>
                </c:pt>
                <c:pt idx="4831">
                  <c:v>5.3720927010000001E-11</c:v>
                </c:pt>
                <c:pt idx="4832">
                  <c:v>5.4045361939999997E-11</c:v>
                </c:pt>
                <c:pt idx="4833">
                  <c:v>5.3833524440000001E-11</c:v>
                </c:pt>
                <c:pt idx="4834">
                  <c:v>5.3962619099999997E-11</c:v>
                </c:pt>
                <c:pt idx="4835">
                  <c:v>5.4027914090000001E-11</c:v>
                </c:pt>
                <c:pt idx="4836">
                  <c:v>5.4226283190000003E-11</c:v>
                </c:pt>
                <c:pt idx="4837">
                  <c:v>5.392548214E-11</c:v>
                </c:pt>
                <c:pt idx="4838">
                  <c:v>5.4008075789999997E-11</c:v>
                </c:pt>
                <c:pt idx="4839">
                  <c:v>5.3775948970000002E-11</c:v>
                </c:pt>
                <c:pt idx="4840">
                  <c:v>5.3726717519999999E-11</c:v>
                </c:pt>
                <c:pt idx="4841">
                  <c:v>5.3740702860000003E-11</c:v>
                </c:pt>
                <c:pt idx="4842">
                  <c:v>5.37491128E-11</c:v>
                </c:pt>
                <c:pt idx="4843">
                  <c:v>5.3906754060000003E-11</c:v>
                </c:pt>
                <c:pt idx="4844">
                  <c:v>5.3829732339999999E-11</c:v>
                </c:pt>
                <c:pt idx="4845">
                  <c:v>5.3645470009999999E-11</c:v>
                </c:pt>
                <c:pt idx="4846">
                  <c:v>5.3712100740000001E-11</c:v>
                </c:pt>
                <c:pt idx="4847">
                  <c:v>5.3807829720000003E-11</c:v>
                </c:pt>
                <c:pt idx="4848">
                  <c:v>5.3833760369999997E-11</c:v>
                </c:pt>
                <c:pt idx="4849">
                  <c:v>5.3601810490000003E-11</c:v>
                </c:pt>
                <c:pt idx="4850">
                  <c:v>5.3704894699999998E-11</c:v>
                </c:pt>
                <c:pt idx="4851">
                  <c:v>5.37289449E-11</c:v>
                </c:pt>
                <c:pt idx="4852">
                  <c:v>5.3898208810000002E-11</c:v>
                </c:pt>
                <c:pt idx="4853">
                  <c:v>5.3433431289999997E-11</c:v>
                </c:pt>
                <c:pt idx="4854">
                  <c:v>5.3609908180000002E-11</c:v>
                </c:pt>
                <c:pt idx="4855">
                  <c:v>5.3642874859999998E-11</c:v>
                </c:pt>
                <c:pt idx="4856">
                  <c:v>5.3649012319999998E-11</c:v>
                </c:pt>
                <c:pt idx="4857">
                  <c:v>5.392371619E-11</c:v>
                </c:pt>
                <c:pt idx="4858">
                  <c:v>5.3700231759999999E-11</c:v>
                </c:pt>
                <c:pt idx="4859">
                  <c:v>5.3699024389999999E-11</c:v>
                </c:pt>
                <c:pt idx="4860">
                  <c:v>5.37316372E-11</c:v>
                </c:pt>
                <c:pt idx="4861">
                  <c:v>5.3644602650000001E-11</c:v>
                </c:pt>
                <c:pt idx="4862">
                  <c:v>5.3720659860000001E-11</c:v>
                </c:pt>
                <c:pt idx="4863">
                  <c:v>5.381502882E-11</c:v>
                </c:pt>
                <c:pt idx="4864">
                  <c:v>5.4040355520000003E-11</c:v>
                </c:pt>
                <c:pt idx="4865">
                  <c:v>5.3497612590000001E-11</c:v>
                </c:pt>
                <c:pt idx="4866">
                  <c:v>5.3561526739999998E-11</c:v>
                </c:pt>
                <c:pt idx="4867">
                  <c:v>5.3751728759999999E-11</c:v>
                </c:pt>
                <c:pt idx="4868">
                  <c:v>5.3618644250000002E-11</c:v>
                </c:pt>
                <c:pt idx="4869">
                  <c:v>5.3721475190000002E-11</c:v>
                </c:pt>
                <c:pt idx="4870">
                  <c:v>5.3568330329999997E-11</c:v>
                </c:pt>
                <c:pt idx="4871">
                  <c:v>5.3289463120000001E-11</c:v>
                </c:pt>
                <c:pt idx="4872">
                  <c:v>5.3579935629999998E-11</c:v>
                </c:pt>
                <c:pt idx="4873">
                  <c:v>5.3541851510000002E-11</c:v>
                </c:pt>
                <c:pt idx="4874">
                  <c:v>5.3456968020000002E-11</c:v>
                </c:pt>
                <c:pt idx="4875">
                  <c:v>5.3527248610000003E-11</c:v>
                </c:pt>
                <c:pt idx="4876">
                  <c:v>5.3471164999999998E-11</c:v>
                </c:pt>
                <c:pt idx="4877">
                  <c:v>5.347802062E-11</c:v>
                </c:pt>
                <c:pt idx="4878">
                  <c:v>5.3404322629999998E-11</c:v>
                </c:pt>
                <c:pt idx="4879">
                  <c:v>5.3541004960000003E-11</c:v>
                </c:pt>
                <c:pt idx="4880">
                  <c:v>5.337482192E-11</c:v>
                </c:pt>
                <c:pt idx="4881">
                  <c:v>5.3392332219999998E-11</c:v>
                </c:pt>
                <c:pt idx="4882">
                  <c:v>5.3211528930000002E-11</c:v>
                </c:pt>
                <c:pt idx="4883">
                  <c:v>5.3414436069999999E-11</c:v>
                </c:pt>
                <c:pt idx="4884">
                  <c:v>5.3630468120000001E-11</c:v>
                </c:pt>
                <c:pt idx="4885">
                  <c:v>5.3708450880000003E-11</c:v>
                </c:pt>
                <c:pt idx="4886">
                  <c:v>5.349773055E-11</c:v>
                </c:pt>
                <c:pt idx="4887">
                  <c:v>5.3402025860000002E-11</c:v>
                </c:pt>
                <c:pt idx="4888">
                  <c:v>5.3524306510000001E-11</c:v>
                </c:pt>
                <c:pt idx="4889">
                  <c:v>5.3426749140000003E-11</c:v>
                </c:pt>
                <c:pt idx="4890">
                  <c:v>5.3555493369999998E-11</c:v>
                </c:pt>
                <c:pt idx="4891">
                  <c:v>5.3537931029999997E-11</c:v>
                </c:pt>
                <c:pt idx="4892">
                  <c:v>5.3337664149999997E-11</c:v>
                </c:pt>
                <c:pt idx="4893">
                  <c:v>5.343413212E-11</c:v>
                </c:pt>
                <c:pt idx="4894">
                  <c:v>5.329402891E-11</c:v>
                </c:pt>
                <c:pt idx="4895">
                  <c:v>5.3205842509999997E-11</c:v>
                </c:pt>
                <c:pt idx="4896">
                  <c:v>5.3140842419999998E-11</c:v>
                </c:pt>
                <c:pt idx="4897">
                  <c:v>5.313690113E-11</c:v>
                </c:pt>
                <c:pt idx="4898">
                  <c:v>5.3214457149999999E-11</c:v>
                </c:pt>
                <c:pt idx="4899">
                  <c:v>5.328565714E-11</c:v>
                </c:pt>
                <c:pt idx="4900">
                  <c:v>5.3004583360000002E-11</c:v>
                </c:pt>
                <c:pt idx="4901">
                  <c:v>5.3354529130000001E-11</c:v>
                </c:pt>
                <c:pt idx="4902">
                  <c:v>5.3067748109999999E-11</c:v>
                </c:pt>
                <c:pt idx="4903">
                  <c:v>5.3202466739999999E-11</c:v>
                </c:pt>
                <c:pt idx="4904">
                  <c:v>5.3378877710000002E-11</c:v>
                </c:pt>
                <c:pt idx="4905">
                  <c:v>5.3437719530000003E-11</c:v>
                </c:pt>
                <c:pt idx="4906">
                  <c:v>5.3198775249999997E-11</c:v>
                </c:pt>
                <c:pt idx="4907">
                  <c:v>5.3123883760000001E-11</c:v>
                </c:pt>
                <c:pt idx="4908">
                  <c:v>5.3264250650000002E-11</c:v>
                </c:pt>
                <c:pt idx="4909">
                  <c:v>5.3111442329999999E-11</c:v>
                </c:pt>
                <c:pt idx="4910">
                  <c:v>5.3127356679999998E-11</c:v>
                </c:pt>
                <c:pt idx="4911">
                  <c:v>5.3198605240000002E-11</c:v>
                </c:pt>
                <c:pt idx="4912">
                  <c:v>5.3188529969999998E-11</c:v>
                </c:pt>
                <c:pt idx="4913">
                  <c:v>5.3599496370000002E-11</c:v>
                </c:pt>
                <c:pt idx="4914">
                  <c:v>5.3091600560000002E-11</c:v>
                </c:pt>
                <c:pt idx="4915">
                  <c:v>5.318041146E-11</c:v>
                </c:pt>
                <c:pt idx="4916">
                  <c:v>5.3098997419999998E-11</c:v>
                </c:pt>
                <c:pt idx="4917">
                  <c:v>5.3397855580000001E-11</c:v>
                </c:pt>
                <c:pt idx="4918">
                  <c:v>5.3021826509999999E-11</c:v>
                </c:pt>
                <c:pt idx="4919">
                  <c:v>5.3006127269999998E-11</c:v>
                </c:pt>
                <c:pt idx="4920">
                  <c:v>5.3231655189999999E-11</c:v>
                </c:pt>
                <c:pt idx="4921">
                  <c:v>5.3190073870000001E-11</c:v>
                </c:pt>
                <c:pt idx="4922">
                  <c:v>5.315428653E-11</c:v>
                </c:pt>
                <c:pt idx="4923">
                  <c:v>5.2764903560000002E-11</c:v>
                </c:pt>
                <c:pt idx="4924">
                  <c:v>5.2840645049999998E-11</c:v>
                </c:pt>
                <c:pt idx="4925">
                  <c:v>5.2893064929999999E-11</c:v>
                </c:pt>
                <c:pt idx="4926">
                  <c:v>5.299280459E-11</c:v>
                </c:pt>
                <c:pt idx="4927">
                  <c:v>5.264425354E-11</c:v>
                </c:pt>
                <c:pt idx="4928">
                  <c:v>5.2836998669999999E-11</c:v>
                </c:pt>
                <c:pt idx="4929">
                  <c:v>5.2850505219999997E-11</c:v>
                </c:pt>
                <c:pt idx="4930">
                  <c:v>5.3084731060000001E-11</c:v>
                </c:pt>
                <c:pt idx="4931">
                  <c:v>5.2720643820000003E-11</c:v>
                </c:pt>
                <c:pt idx="4932">
                  <c:v>5.2889487930000002E-11</c:v>
                </c:pt>
                <c:pt idx="4933">
                  <c:v>5.284832641E-11</c:v>
                </c:pt>
                <c:pt idx="4934">
                  <c:v>5.2910280319999998E-11</c:v>
                </c:pt>
                <c:pt idx="4935">
                  <c:v>5.272634759E-11</c:v>
                </c:pt>
                <c:pt idx="4936">
                  <c:v>5.2948964659999997E-11</c:v>
                </c:pt>
                <c:pt idx="4937">
                  <c:v>5.2983291370000002E-11</c:v>
                </c:pt>
                <c:pt idx="4938">
                  <c:v>5.3106380400000002E-11</c:v>
                </c:pt>
                <c:pt idx="4939">
                  <c:v>5.2830396309999999E-11</c:v>
                </c:pt>
                <c:pt idx="4940">
                  <c:v>5.2640662659999998E-11</c:v>
                </c:pt>
                <c:pt idx="4941">
                  <c:v>5.2901114040000002E-11</c:v>
                </c:pt>
                <c:pt idx="4942">
                  <c:v>5.2962901429999997E-11</c:v>
                </c:pt>
                <c:pt idx="4943">
                  <c:v>5.2827169719999997E-11</c:v>
                </c:pt>
                <c:pt idx="4944">
                  <c:v>5.2784311639999997E-11</c:v>
                </c:pt>
                <c:pt idx="4945">
                  <c:v>5.2523287800000001E-11</c:v>
                </c:pt>
                <c:pt idx="4946">
                  <c:v>5.2807997559999999E-11</c:v>
                </c:pt>
                <c:pt idx="4947">
                  <c:v>5.2744839750000001E-11</c:v>
                </c:pt>
                <c:pt idx="4948">
                  <c:v>5.2453125179999999E-11</c:v>
                </c:pt>
                <c:pt idx="4949">
                  <c:v>5.247096854E-11</c:v>
                </c:pt>
                <c:pt idx="4950">
                  <c:v>5.2536999059999998E-11</c:v>
                </c:pt>
                <c:pt idx="4951">
                  <c:v>5.2555775699999998E-11</c:v>
                </c:pt>
                <c:pt idx="4952">
                  <c:v>5.2716185580000002E-11</c:v>
                </c:pt>
                <c:pt idx="4953">
                  <c:v>5.2439899640000001E-11</c:v>
                </c:pt>
                <c:pt idx="4954">
                  <c:v>5.2651636519999998E-11</c:v>
                </c:pt>
                <c:pt idx="4955">
                  <c:v>5.2561097840000003E-11</c:v>
                </c:pt>
                <c:pt idx="4956">
                  <c:v>5.2557069809999999E-11</c:v>
                </c:pt>
                <c:pt idx="4957">
                  <c:v>5.247802193E-11</c:v>
                </c:pt>
                <c:pt idx="4958">
                  <c:v>5.2623631149999999E-11</c:v>
                </c:pt>
                <c:pt idx="4959">
                  <c:v>5.2530847729999999E-11</c:v>
                </c:pt>
                <c:pt idx="4960">
                  <c:v>5.2578011389999997E-11</c:v>
                </c:pt>
                <c:pt idx="4961">
                  <c:v>5.2536211490000001E-11</c:v>
                </c:pt>
                <c:pt idx="4962">
                  <c:v>5.2527478890000001E-11</c:v>
                </c:pt>
                <c:pt idx="4963">
                  <c:v>5.2472616530000001E-11</c:v>
                </c:pt>
                <c:pt idx="4964">
                  <c:v>5.2506096690000001E-11</c:v>
                </c:pt>
                <c:pt idx="4965">
                  <c:v>5.247561066E-11</c:v>
                </c:pt>
                <c:pt idx="4966">
                  <c:v>5.2660785450000002E-11</c:v>
                </c:pt>
                <c:pt idx="4967">
                  <c:v>5.2644222310000003E-11</c:v>
                </c:pt>
                <c:pt idx="4968">
                  <c:v>5.2514576019999999E-11</c:v>
                </c:pt>
                <c:pt idx="4969">
                  <c:v>5.249290586E-11</c:v>
                </c:pt>
                <c:pt idx="4970">
                  <c:v>5.2489013139999999E-11</c:v>
                </c:pt>
                <c:pt idx="4971">
                  <c:v>5.2261108640000001E-11</c:v>
                </c:pt>
                <c:pt idx="4972">
                  <c:v>5.2434910579999999E-11</c:v>
                </c:pt>
                <c:pt idx="4973">
                  <c:v>5.2340739379999998E-11</c:v>
                </c:pt>
                <c:pt idx="4974">
                  <c:v>5.2264234609999997E-11</c:v>
                </c:pt>
                <c:pt idx="4975">
                  <c:v>5.2391185140000001E-11</c:v>
                </c:pt>
                <c:pt idx="4976">
                  <c:v>5.2547723120000002E-11</c:v>
                </c:pt>
                <c:pt idx="4977">
                  <c:v>5.2459394470000003E-11</c:v>
                </c:pt>
                <c:pt idx="4978">
                  <c:v>5.2286654170000003E-11</c:v>
                </c:pt>
                <c:pt idx="4979">
                  <c:v>5.2555359370000001E-11</c:v>
                </c:pt>
                <c:pt idx="4980">
                  <c:v>5.2317577349999999E-11</c:v>
                </c:pt>
                <c:pt idx="4981">
                  <c:v>5.2275597050000002E-11</c:v>
                </c:pt>
                <c:pt idx="4982">
                  <c:v>5.2489630700000001E-11</c:v>
                </c:pt>
                <c:pt idx="4983">
                  <c:v>5.2207821400000002E-11</c:v>
                </c:pt>
                <c:pt idx="4984">
                  <c:v>5.2369230480000002E-11</c:v>
                </c:pt>
                <c:pt idx="4985">
                  <c:v>5.2252445430000002E-11</c:v>
                </c:pt>
                <c:pt idx="4986">
                  <c:v>5.1471566589999998E-11</c:v>
                </c:pt>
                <c:pt idx="4987">
                  <c:v>5.0804249700000002E-11</c:v>
                </c:pt>
                <c:pt idx="4988">
                  <c:v>5.0093762470000003E-11</c:v>
                </c:pt>
                <c:pt idx="4989">
                  <c:v>4.9409032419999997E-11</c:v>
                </c:pt>
                <c:pt idx="4990">
                  <c:v>4.8929110759999998E-11</c:v>
                </c:pt>
                <c:pt idx="4991">
                  <c:v>4.8663583579999998E-11</c:v>
                </c:pt>
                <c:pt idx="4992">
                  <c:v>4.8391301380000003E-11</c:v>
                </c:pt>
                <c:pt idx="4993">
                  <c:v>4.798384606E-11</c:v>
                </c:pt>
                <c:pt idx="4994">
                  <c:v>4.7982763599999998E-11</c:v>
                </c:pt>
                <c:pt idx="4995">
                  <c:v>4.7458894449999997E-11</c:v>
                </c:pt>
                <c:pt idx="4996">
                  <c:v>4.7095490700000002E-11</c:v>
                </c:pt>
                <c:pt idx="4997">
                  <c:v>4.6895116259999997E-11</c:v>
                </c:pt>
                <c:pt idx="4998">
                  <c:v>4.6406503640000001E-11</c:v>
                </c:pt>
                <c:pt idx="4999">
                  <c:v>4.6264252850000001E-11</c:v>
                </c:pt>
                <c:pt idx="5000">
                  <c:v>4.5669718010000001E-11</c:v>
                </c:pt>
                <c:pt idx="5001">
                  <c:v>4.5418196979999997E-11</c:v>
                </c:pt>
                <c:pt idx="5002">
                  <c:v>4.5105235519999999E-11</c:v>
                </c:pt>
                <c:pt idx="5003">
                  <c:v>4.4709038550000002E-11</c:v>
                </c:pt>
                <c:pt idx="5004">
                  <c:v>4.4245659219999997E-11</c:v>
                </c:pt>
                <c:pt idx="5005">
                  <c:v>4.430957337E-11</c:v>
                </c:pt>
                <c:pt idx="5006">
                  <c:v>4.3897874920000002E-11</c:v>
                </c:pt>
                <c:pt idx="5007">
                  <c:v>4.3830366420000003E-11</c:v>
                </c:pt>
                <c:pt idx="5008">
                  <c:v>4.375966256E-11</c:v>
                </c:pt>
                <c:pt idx="5009">
                  <c:v>4.3468877799999998E-11</c:v>
                </c:pt>
                <c:pt idx="5010">
                  <c:v>4.3770889690000001E-11</c:v>
                </c:pt>
                <c:pt idx="5011">
                  <c:v>4.3653736880000002E-11</c:v>
                </c:pt>
                <c:pt idx="5012">
                  <c:v>4.3484021939999999E-11</c:v>
                </c:pt>
                <c:pt idx="5013">
                  <c:v>4.3671569829999997E-11</c:v>
                </c:pt>
                <c:pt idx="5014">
                  <c:v>4.3857407289999997E-11</c:v>
                </c:pt>
                <c:pt idx="5015">
                  <c:v>4.3768166169999997E-11</c:v>
                </c:pt>
                <c:pt idx="5016">
                  <c:v>4.3981030619999999E-11</c:v>
                </c:pt>
                <c:pt idx="5017">
                  <c:v>4.4021061100000002E-11</c:v>
                </c:pt>
                <c:pt idx="5018">
                  <c:v>4.3980132039999997E-11</c:v>
                </c:pt>
                <c:pt idx="5019">
                  <c:v>4.4185485129999998E-11</c:v>
                </c:pt>
                <c:pt idx="5020">
                  <c:v>4.4114968620000002E-11</c:v>
                </c:pt>
                <c:pt idx="5021">
                  <c:v>4.422636563E-11</c:v>
                </c:pt>
                <c:pt idx="5022">
                  <c:v>4.438423587E-11</c:v>
                </c:pt>
                <c:pt idx="5023">
                  <c:v>4.426876227E-11</c:v>
                </c:pt>
                <c:pt idx="5024">
                  <c:v>4.4248289060000001E-11</c:v>
                </c:pt>
                <c:pt idx="5025">
                  <c:v>4.4389641269999999E-11</c:v>
                </c:pt>
                <c:pt idx="5026">
                  <c:v>4.4408386690000001E-11</c:v>
                </c:pt>
                <c:pt idx="5027">
                  <c:v>4.4309843990000001E-11</c:v>
                </c:pt>
                <c:pt idx="5028">
                  <c:v>4.4249687250000001E-11</c:v>
                </c:pt>
                <c:pt idx="5029">
                  <c:v>4.4025755259999999E-11</c:v>
                </c:pt>
                <c:pt idx="5030">
                  <c:v>4.3885749199999998E-11</c:v>
                </c:pt>
                <c:pt idx="5031">
                  <c:v>4.3998346629999998E-11</c:v>
                </c:pt>
                <c:pt idx="5032">
                  <c:v>4.3831327460000001E-11</c:v>
                </c:pt>
                <c:pt idx="5033">
                  <c:v>4.384491728E-11</c:v>
                </c:pt>
                <c:pt idx="5034">
                  <c:v>4.3673814560000002E-11</c:v>
                </c:pt>
                <c:pt idx="5035">
                  <c:v>4.3756002290000002E-11</c:v>
                </c:pt>
                <c:pt idx="5036">
                  <c:v>4.3428510789999999E-11</c:v>
                </c:pt>
                <c:pt idx="5037">
                  <c:v>4.3493986189999997E-11</c:v>
                </c:pt>
                <c:pt idx="5038">
                  <c:v>4.3367687910000001E-11</c:v>
                </c:pt>
                <c:pt idx="5039">
                  <c:v>4.3396293500000003E-11</c:v>
                </c:pt>
                <c:pt idx="5040">
                  <c:v>4.3236927929999997E-11</c:v>
                </c:pt>
                <c:pt idx="5041">
                  <c:v>4.3117846100000003E-11</c:v>
                </c:pt>
                <c:pt idx="5042">
                  <c:v>4.3151655859999998E-11</c:v>
                </c:pt>
                <c:pt idx="5043">
                  <c:v>4.3163913419999999E-11</c:v>
                </c:pt>
                <c:pt idx="5044">
                  <c:v>4.2977940650000002E-11</c:v>
                </c:pt>
                <c:pt idx="5045">
                  <c:v>4.3085680860000002E-11</c:v>
                </c:pt>
                <c:pt idx="5046">
                  <c:v>4.2941435129999999E-11</c:v>
                </c:pt>
                <c:pt idx="5047">
                  <c:v>4.2854733650000003E-11</c:v>
                </c:pt>
                <c:pt idx="5048">
                  <c:v>4.3006896659999999E-11</c:v>
                </c:pt>
                <c:pt idx="5049">
                  <c:v>4.273995741E-11</c:v>
                </c:pt>
                <c:pt idx="5050">
                  <c:v>4.2805949760000001E-11</c:v>
                </c:pt>
                <c:pt idx="5051">
                  <c:v>4.2670218050000001E-11</c:v>
                </c:pt>
                <c:pt idx="5052">
                  <c:v>4.2726683299999999E-11</c:v>
                </c:pt>
                <c:pt idx="5053">
                  <c:v>4.2477455579999997E-11</c:v>
                </c:pt>
                <c:pt idx="5054">
                  <c:v>4.2530114850000001E-11</c:v>
                </c:pt>
                <c:pt idx="5055">
                  <c:v>4.2307844729999999E-11</c:v>
                </c:pt>
                <c:pt idx="5056">
                  <c:v>4.2253860129999997E-11</c:v>
                </c:pt>
                <c:pt idx="5057">
                  <c:v>4.2302109729999997E-11</c:v>
                </c:pt>
                <c:pt idx="5058">
                  <c:v>4.2095230079999999E-11</c:v>
                </c:pt>
                <c:pt idx="5059">
                  <c:v>4.2136374250000002E-11</c:v>
                </c:pt>
                <c:pt idx="5060">
                  <c:v>4.210626986E-11</c:v>
                </c:pt>
                <c:pt idx="5061">
                  <c:v>4.2271821460000002E-11</c:v>
                </c:pt>
                <c:pt idx="5062">
                  <c:v>4.217618962E-11</c:v>
                </c:pt>
                <c:pt idx="5063">
                  <c:v>4.2192034589999997E-11</c:v>
                </c:pt>
                <c:pt idx="5064">
                  <c:v>4.2256205480000002E-11</c:v>
                </c:pt>
                <c:pt idx="5065">
                  <c:v>4.204045445E-11</c:v>
                </c:pt>
                <c:pt idx="5066">
                  <c:v>4.2128907999999997E-11</c:v>
                </c:pt>
                <c:pt idx="5067">
                  <c:v>4.1872377089999999E-11</c:v>
                </c:pt>
                <c:pt idx="5068">
                  <c:v>4.197045142E-11</c:v>
                </c:pt>
                <c:pt idx="5069">
                  <c:v>4.1946852239999999E-11</c:v>
                </c:pt>
                <c:pt idx="5070">
                  <c:v>4.1934313659999998E-11</c:v>
                </c:pt>
                <c:pt idx="5071">
                  <c:v>4.2038244409999999E-11</c:v>
                </c:pt>
                <c:pt idx="5072">
                  <c:v>4.195147701E-11</c:v>
                </c:pt>
                <c:pt idx="5073">
                  <c:v>4.195408951E-11</c:v>
                </c:pt>
                <c:pt idx="5074">
                  <c:v>4.1921941609999998E-11</c:v>
                </c:pt>
                <c:pt idx="5075">
                  <c:v>4.1946206919999998E-11</c:v>
                </c:pt>
                <c:pt idx="5076">
                  <c:v>4.1911116940000001E-11</c:v>
                </c:pt>
                <c:pt idx="5077">
                  <c:v>4.1826889170000001E-11</c:v>
                </c:pt>
                <c:pt idx="5078">
                  <c:v>4.1780003070000003E-11</c:v>
                </c:pt>
                <c:pt idx="5079">
                  <c:v>4.1910596519999999E-11</c:v>
                </c:pt>
                <c:pt idx="5080">
                  <c:v>4.1769924319999999E-11</c:v>
                </c:pt>
                <c:pt idx="5081">
                  <c:v>4.154688052E-11</c:v>
                </c:pt>
                <c:pt idx="5082">
                  <c:v>4.1489964240000001E-11</c:v>
                </c:pt>
                <c:pt idx="5083">
                  <c:v>4.1471784339999998E-11</c:v>
                </c:pt>
                <c:pt idx="5084">
                  <c:v>4.1519700870000002E-11</c:v>
                </c:pt>
                <c:pt idx="5085">
                  <c:v>4.1627739450000001E-11</c:v>
                </c:pt>
                <c:pt idx="5086">
                  <c:v>4.1546377450000002E-11</c:v>
                </c:pt>
                <c:pt idx="5087">
                  <c:v>4.1375191469999998E-11</c:v>
                </c:pt>
                <c:pt idx="5088">
                  <c:v>4.1474247650000001E-11</c:v>
                </c:pt>
                <c:pt idx="5089">
                  <c:v>4.1449382119999998E-11</c:v>
                </c:pt>
                <c:pt idx="5090">
                  <c:v>4.167610354E-11</c:v>
                </c:pt>
                <c:pt idx="5091">
                  <c:v>4.159615707E-11</c:v>
                </c:pt>
                <c:pt idx="5092">
                  <c:v>4.1528981640000003E-11</c:v>
                </c:pt>
                <c:pt idx="5093">
                  <c:v>4.1385350010000002E-11</c:v>
                </c:pt>
                <c:pt idx="5094">
                  <c:v>4.1408685510000002E-11</c:v>
                </c:pt>
                <c:pt idx="5095">
                  <c:v>4.1476294620000001E-11</c:v>
                </c:pt>
                <c:pt idx="5096">
                  <c:v>4.158396891E-11</c:v>
                </c:pt>
                <c:pt idx="5097">
                  <c:v>4.1323860999999999E-11</c:v>
                </c:pt>
                <c:pt idx="5098">
                  <c:v>4.148393087E-11</c:v>
                </c:pt>
                <c:pt idx="5099">
                  <c:v>4.1441530760000001E-11</c:v>
                </c:pt>
                <c:pt idx="5100">
                  <c:v>4.1320915440000003E-11</c:v>
                </c:pt>
                <c:pt idx="5101">
                  <c:v>4.1381308099999999E-11</c:v>
                </c:pt>
                <c:pt idx="5102">
                  <c:v>4.1285676270000003E-11</c:v>
                </c:pt>
                <c:pt idx="5103">
                  <c:v>4.1244892920000001E-11</c:v>
                </c:pt>
                <c:pt idx="5104">
                  <c:v>4.1410350840000003E-11</c:v>
                </c:pt>
                <c:pt idx="5105">
                  <c:v>4.1212398079999998E-11</c:v>
                </c:pt>
                <c:pt idx="5106">
                  <c:v>4.1297035240000002E-11</c:v>
                </c:pt>
                <c:pt idx="5107">
                  <c:v>4.1030911309999999E-11</c:v>
                </c:pt>
                <c:pt idx="5108">
                  <c:v>4.095791761E-11</c:v>
                </c:pt>
                <c:pt idx="5109">
                  <c:v>4.075681806E-11</c:v>
                </c:pt>
                <c:pt idx="5110">
                  <c:v>4.0931188990000003E-11</c:v>
                </c:pt>
                <c:pt idx="5111">
                  <c:v>4.1037978569999999E-11</c:v>
                </c:pt>
                <c:pt idx="5112">
                  <c:v>4.096265688E-11</c:v>
                </c:pt>
                <c:pt idx="5113">
                  <c:v>4.0997382570000003E-11</c:v>
                </c:pt>
                <c:pt idx="5114">
                  <c:v>4.1021214200000001E-11</c:v>
                </c:pt>
                <c:pt idx="5115">
                  <c:v>4.1075302880000002E-11</c:v>
                </c:pt>
                <c:pt idx="5116">
                  <c:v>4.0960245609999999E-11</c:v>
                </c:pt>
                <c:pt idx="5117">
                  <c:v>4.0970452720000001E-11</c:v>
                </c:pt>
                <c:pt idx="5118">
                  <c:v>4.1073054680000003E-11</c:v>
                </c:pt>
                <c:pt idx="5119">
                  <c:v>4.097696141E-11</c:v>
                </c:pt>
                <c:pt idx="5120">
                  <c:v>4.0883636749999999E-11</c:v>
                </c:pt>
                <c:pt idx="5121">
                  <c:v>4.092787914E-11</c:v>
                </c:pt>
                <c:pt idx="5122">
                  <c:v>4.0933718220000001E-11</c:v>
                </c:pt>
                <c:pt idx="5123">
                  <c:v>4.0882238569999999E-11</c:v>
                </c:pt>
                <c:pt idx="5124">
                  <c:v>4.0980652900000002E-11</c:v>
                </c:pt>
                <c:pt idx="5125">
                  <c:v>4.085015659E-11</c:v>
                </c:pt>
                <c:pt idx="5126">
                  <c:v>4.0909296779999999E-11</c:v>
                </c:pt>
                <c:pt idx="5127">
                  <c:v>4.1052678619999998E-11</c:v>
                </c:pt>
                <c:pt idx="5128">
                  <c:v>4.0988268330000003E-11</c:v>
                </c:pt>
                <c:pt idx="5129">
                  <c:v>4.1035921189999999E-11</c:v>
                </c:pt>
                <c:pt idx="5130">
                  <c:v>4.069582865E-11</c:v>
                </c:pt>
                <c:pt idx="5131">
                  <c:v>4.0844185670000002E-11</c:v>
                </c:pt>
                <c:pt idx="5132">
                  <c:v>4.0929242630000002E-11</c:v>
                </c:pt>
                <c:pt idx="5133">
                  <c:v>4.0885711479999997E-11</c:v>
                </c:pt>
                <c:pt idx="5134">
                  <c:v>4.0846465099999998E-11</c:v>
                </c:pt>
                <c:pt idx="5135">
                  <c:v>4.085396604E-11</c:v>
                </c:pt>
                <c:pt idx="5136">
                  <c:v>4.0812273700000003E-11</c:v>
                </c:pt>
                <c:pt idx="5137">
                  <c:v>4.0588973150000002E-11</c:v>
                </c:pt>
                <c:pt idx="5138">
                  <c:v>4.0602892579999997E-11</c:v>
                </c:pt>
                <c:pt idx="5139">
                  <c:v>4.0706080869999998E-11</c:v>
                </c:pt>
                <c:pt idx="5140">
                  <c:v>4.0674477669999998E-11</c:v>
                </c:pt>
                <c:pt idx="5141">
                  <c:v>4.0476923899999997E-11</c:v>
                </c:pt>
                <c:pt idx="5142">
                  <c:v>4.0618695909999998E-11</c:v>
                </c:pt>
                <c:pt idx="5143">
                  <c:v>4.0657442689999999E-11</c:v>
                </c:pt>
                <c:pt idx="5144">
                  <c:v>4.0531026449999998E-11</c:v>
                </c:pt>
                <c:pt idx="5145">
                  <c:v>4.0483959929999999E-11</c:v>
                </c:pt>
                <c:pt idx="5146">
                  <c:v>4.0622019639999999E-11</c:v>
                </c:pt>
                <c:pt idx="5147">
                  <c:v>4.0588889890000001E-11</c:v>
                </c:pt>
                <c:pt idx="5148">
                  <c:v>4.076871132E-11</c:v>
                </c:pt>
                <c:pt idx="5149">
                  <c:v>4.0575234140000001E-11</c:v>
                </c:pt>
                <c:pt idx="5150">
                  <c:v>4.0696647440000001E-11</c:v>
                </c:pt>
                <c:pt idx="5151">
                  <c:v>4.0568746279999999E-11</c:v>
                </c:pt>
                <c:pt idx="5152">
                  <c:v>4.0436477079999998E-11</c:v>
                </c:pt>
                <c:pt idx="5153">
                  <c:v>4.0606587539999999E-11</c:v>
                </c:pt>
                <c:pt idx="5154">
                  <c:v>4.0630301209999999E-11</c:v>
                </c:pt>
                <c:pt idx="5155">
                  <c:v>4.056008307E-11</c:v>
                </c:pt>
                <c:pt idx="5156">
                  <c:v>4.0746243189999998E-11</c:v>
                </c:pt>
                <c:pt idx="5157">
                  <c:v>4.0506716040000001E-11</c:v>
                </c:pt>
                <c:pt idx="5158">
                  <c:v>4.0580459129999999E-11</c:v>
                </c:pt>
                <c:pt idx="5159">
                  <c:v>4.0675175030000001E-11</c:v>
                </c:pt>
                <c:pt idx="5160">
                  <c:v>4.0246458940000003E-11</c:v>
                </c:pt>
                <c:pt idx="5161">
                  <c:v>4.04417333E-11</c:v>
                </c:pt>
                <c:pt idx="5162">
                  <c:v>4.0579855450000003E-11</c:v>
                </c:pt>
                <c:pt idx="5163">
                  <c:v>4.0311504129999999E-11</c:v>
                </c:pt>
                <c:pt idx="5164">
                  <c:v>4.041152829E-11</c:v>
                </c:pt>
                <c:pt idx="5165">
                  <c:v>4.0294892419999997E-11</c:v>
                </c:pt>
                <c:pt idx="5166">
                  <c:v>4.0316062989999999E-11</c:v>
                </c:pt>
                <c:pt idx="5167">
                  <c:v>4.0364347280000003E-11</c:v>
                </c:pt>
                <c:pt idx="5168">
                  <c:v>4.0249803490000003E-11</c:v>
                </c:pt>
                <c:pt idx="5169">
                  <c:v>4.0442097590000001E-11</c:v>
                </c:pt>
                <c:pt idx="5170">
                  <c:v>4.027802397E-11</c:v>
                </c:pt>
                <c:pt idx="5171">
                  <c:v>4.0405706559999997E-11</c:v>
                </c:pt>
                <c:pt idx="5172">
                  <c:v>4.0478669029999998E-11</c:v>
                </c:pt>
                <c:pt idx="5173">
                  <c:v>4.0190545339999999E-11</c:v>
                </c:pt>
                <c:pt idx="5174">
                  <c:v>4.0366602420000001E-11</c:v>
                </c:pt>
                <c:pt idx="5175">
                  <c:v>4.046879498E-11</c:v>
                </c:pt>
                <c:pt idx="5176">
                  <c:v>4.0234402620000001E-11</c:v>
                </c:pt>
                <c:pt idx="5177">
                  <c:v>4.0182659279999998E-11</c:v>
                </c:pt>
                <c:pt idx="5178">
                  <c:v>4.0454972709999998E-11</c:v>
                </c:pt>
                <c:pt idx="5179">
                  <c:v>4.0211646509999999E-11</c:v>
                </c:pt>
                <c:pt idx="5180">
                  <c:v>4.0358973110000002E-11</c:v>
                </c:pt>
                <c:pt idx="5181">
                  <c:v>4.0244294009999998E-11</c:v>
                </c:pt>
                <c:pt idx="5182">
                  <c:v>4.0194785000000002E-11</c:v>
                </c:pt>
                <c:pt idx="5183">
                  <c:v>4.0377021170000001E-11</c:v>
                </c:pt>
                <c:pt idx="5184">
                  <c:v>4.0385850910000001E-11</c:v>
                </c:pt>
                <c:pt idx="5185">
                  <c:v>4.0181181299999997E-11</c:v>
                </c:pt>
                <c:pt idx="5186">
                  <c:v>4.0075335410000001E-11</c:v>
                </c:pt>
                <c:pt idx="5187">
                  <c:v>3.999836226E-11</c:v>
                </c:pt>
                <c:pt idx="5188">
                  <c:v>4.0129569809999998E-11</c:v>
                </c:pt>
                <c:pt idx="5189">
                  <c:v>4.0019886709999997E-11</c:v>
                </c:pt>
                <c:pt idx="5190">
                  <c:v>4.0092963670000003E-11</c:v>
                </c:pt>
                <c:pt idx="5191">
                  <c:v>4.0001956610000002E-11</c:v>
                </c:pt>
                <c:pt idx="5192">
                  <c:v>3.9886729339999998E-11</c:v>
                </c:pt>
                <c:pt idx="5193">
                  <c:v>4.0018436480000001E-11</c:v>
                </c:pt>
                <c:pt idx="5194">
                  <c:v>3.9845168829999999E-11</c:v>
                </c:pt>
                <c:pt idx="5195">
                  <c:v>4.0125583409999998E-11</c:v>
                </c:pt>
                <c:pt idx="5196">
                  <c:v>3.9944509510000002E-11</c:v>
                </c:pt>
                <c:pt idx="5197">
                  <c:v>4.0110414989999998E-11</c:v>
                </c:pt>
                <c:pt idx="5198">
                  <c:v>4.0054497910000002E-11</c:v>
                </c:pt>
                <c:pt idx="5199">
                  <c:v>3.989191963E-11</c:v>
                </c:pt>
                <c:pt idx="5200">
                  <c:v>4.0145286399999998E-11</c:v>
                </c:pt>
                <c:pt idx="5201">
                  <c:v>4.0004534409999998E-11</c:v>
                </c:pt>
                <c:pt idx="5202">
                  <c:v>4.0135724599999997E-11</c:v>
                </c:pt>
                <c:pt idx="5203">
                  <c:v>4.0026655599999998E-11</c:v>
                </c:pt>
                <c:pt idx="5204">
                  <c:v>4.002840073E-11</c:v>
                </c:pt>
                <c:pt idx="5205">
                  <c:v>3.9927811059999999E-11</c:v>
                </c:pt>
                <c:pt idx="5206">
                  <c:v>4.0056572639999999E-11</c:v>
                </c:pt>
                <c:pt idx="5207">
                  <c:v>4.0188380400000001E-11</c:v>
                </c:pt>
                <c:pt idx="5208">
                  <c:v>4.0108031480000003E-11</c:v>
                </c:pt>
                <c:pt idx="5209">
                  <c:v>4.012945184E-11</c:v>
                </c:pt>
                <c:pt idx="5210">
                  <c:v>4.0051933989999999E-11</c:v>
                </c:pt>
                <c:pt idx="5211">
                  <c:v>3.9975082270000003E-11</c:v>
                </c:pt>
                <c:pt idx="5212">
                  <c:v>3.9901915110000003E-11</c:v>
                </c:pt>
                <c:pt idx="5213">
                  <c:v>3.97410195E-11</c:v>
                </c:pt>
                <c:pt idx="5214">
                  <c:v>3.9890906549999999E-11</c:v>
                </c:pt>
                <c:pt idx="5215">
                  <c:v>3.9729625839999997E-11</c:v>
                </c:pt>
                <c:pt idx="5216">
                  <c:v>3.9765170320000002E-11</c:v>
                </c:pt>
                <c:pt idx="5217">
                  <c:v>3.9738240479999999E-11</c:v>
                </c:pt>
                <c:pt idx="5218">
                  <c:v>3.9663716760000003E-11</c:v>
                </c:pt>
                <c:pt idx="5219">
                  <c:v>3.9696478740000001E-11</c:v>
                </c:pt>
                <c:pt idx="5220">
                  <c:v>3.9681761350000003E-11</c:v>
                </c:pt>
                <c:pt idx="5221">
                  <c:v>3.962313463E-11</c:v>
                </c:pt>
                <c:pt idx="5222">
                  <c:v>3.9569483110000001E-11</c:v>
                </c:pt>
                <c:pt idx="5223">
                  <c:v>3.9774083330000003E-11</c:v>
                </c:pt>
                <c:pt idx="5224">
                  <c:v>3.9643208850000001E-11</c:v>
                </c:pt>
                <c:pt idx="5225">
                  <c:v>3.9879245740000002E-11</c:v>
                </c:pt>
                <c:pt idx="5226">
                  <c:v>3.9647351369999997E-11</c:v>
                </c:pt>
                <c:pt idx="5227">
                  <c:v>3.9773170870000001E-11</c:v>
                </c:pt>
                <c:pt idx="5228">
                  <c:v>3.986429589E-11</c:v>
                </c:pt>
                <c:pt idx="5229">
                  <c:v>3.9851722620000002E-11</c:v>
                </c:pt>
                <c:pt idx="5230">
                  <c:v>3.9718547899999998E-11</c:v>
                </c:pt>
                <c:pt idx="5231">
                  <c:v>3.9699774719999998E-11</c:v>
                </c:pt>
                <c:pt idx="5232">
                  <c:v>3.9849543799999998E-11</c:v>
                </c:pt>
                <c:pt idx="5233">
                  <c:v>3.9716036019999998E-11</c:v>
                </c:pt>
                <c:pt idx="5234">
                  <c:v>3.9744513240000003E-11</c:v>
                </c:pt>
                <c:pt idx="5235">
                  <c:v>3.9778246669999997E-11</c:v>
                </c:pt>
                <c:pt idx="5236">
                  <c:v>3.98460813E-11</c:v>
                </c:pt>
                <c:pt idx="5237">
                  <c:v>3.9732685889999998E-11</c:v>
                </c:pt>
                <c:pt idx="5238">
                  <c:v>3.9775280289999997E-11</c:v>
                </c:pt>
                <c:pt idx="5239">
                  <c:v>3.9610943000000001E-11</c:v>
                </c:pt>
                <c:pt idx="5240">
                  <c:v>3.980257443E-11</c:v>
                </c:pt>
                <c:pt idx="5241">
                  <c:v>3.9611040140000001E-11</c:v>
                </c:pt>
                <c:pt idx="5242">
                  <c:v>3.9653308410000003E-11</c:v>
                </c:pt>
                <c:pt idx="5243">
                  <c:v>3.953127756E-11</c:v>
                </c:pt>
                <c:pt idx="5244">
                  <c:v>3.9614388160000001E-11</c:v>
                </c:pt>
                <c:pt idx="5245">
                  <c:v>3.9366176979999999E-11</c:v>
                </c:pt>
                <c:pt idx="5246">
                  <c:v>3.9489297249999997E-11</c:v>
                </c:pt>
                <c:pt idx="5247">
                  <c:v>3.9506814490000001E-11</c:v>
                </c:pt>
                <c:pt idx="5248">
                  <c:v>3.9500805399999999E-11</c:v>
                </c:pt>
                <c:pt idx="5249">
                  <c:v>3.9539944239999999E-11</c:v>
                </c:pt>
                <c:pt idx="5250">
                  <c:v>3.9438653730000002E-11</c:v>
                </c:pt>
                <c:pt idx="5251">
                  <c:v>3.9487569460000001E-11</c:v>
                </c:pt>
                <c:pt idx="5252">
                  <c:v>3.9592249620000001E-11</c:v>
                </c:pt>
                <c:pt idx="5253">
                  <c:v>3.9676290030000002E-11</c:v>
                </c:pt>
                <c:pt idx="5254">
                  <c:v>3.9427731909999999E-11</c:v>
                </c:pt>
                <c:pt idx="5255">
                  <c:v>3.9419231770000001E-11</c:v>
                </c:pt>
                <c:pt idx="5256">
                  <c:v>3.9688845960000001E-11</c:v>
                </c:pt>
                <c:pt idx="5257">
                  <c:v>3.9514315429999997E-11</c:v>
                </c:pt>
                <c:pt idx="5258">
                  <c:v>3.9694664219999998E-11</c:v>
                </c:pt>
                <c:pt idx="5259">
                  <c:v>3.9683027699999999E-11</c:v>
                </c:pt>
                <c:pt idx="5260">
                  <c:v>3.9572144170000003E-11</c:v>
                </c:pt>
                <c:pt idx="5261">
                  <c:v>3.9532689619999999E-11</c:v>
                </c:pt>
                <c:pt idx="5262">
                  <c:v>3.9707955669999998E-11</c:v>
                </c:pt>
                <c:pt idx="5263">
                  <c:v>3.9432616890000002E-11</c:v>
                </c:pt>
                <c:pt idx="5264">
                  <c:v>3.9463123740000001E-11</c:v>
                </c:pt>
                <c:pt idx="5265">
                  <c:v>3.9585629910000003E-11</c:v>
                </c:pt>
                <c:pt idx="5266">
                  <c:v>3.9499362110000002E-11</c:v>
                </c:pt>
                <c:pt idx="5267">
                  <c:v>3.9547493749999998E-11</c:v>
                </c:pt>
                <c:pt idx="5268">
                  <c:v>3.9381706229999999E-11</c:v>
                </c:pt>
                <c:pt idx="5269">
                  <c:v>3.9318139019999997E-11</c:v>
                </c:pt>
                <c:pt idx="5270">
                  <c:v>3.9294824340000002E-11</c:v>
                </c:pt>
                <c:pt idx="5271">
                  <c:v>3.9479020750000001E-11</c:v>
                </c:pt>
                <c:pt idx="5272">
                  <c:v>3.9282951890000001E-11</c:v>
                </c:pt>
                <c:pt idx="5273">
                  <c:v>3.9230625689999999E-11</c:v>
                </c:pt>
                <c:pt idx="5274">
                  <c:v>3.9113486759999999E-11</c:v>
                </c:pt>
                <c:pt idx="5275">
                  <c:v>3.9358242360000002E-11</c:v>
                </c:pt>
                <c:pt idx="5276">
                  <c:v>3.9301627920000001E-11</c:v>
                </c:pt>
                <c:pt idx="5277">
                  <c:v>3.9311252169999998E-11</c:v>
                </c:pt>
                <c:pt idx="5278">
                  <c:v>3.9372994449999997E-11</c:v>
                </c:pt>
                <c:pt idx="5279">
                  <c:v>3.9432769549999998E-11</c:v>
                </c:pt>
                <c:pt idx="5280">
                  <c:v>3.9303640199999997E-11</c:v>
                </c:pt>
                <c:pt idx="5281">
                  <c:v>3.915902672E-11</c:v>
                </c:pt>
                <c:pt idx="5282">
                  <c:v>3.9080575579999999E-11</c:v>
                </c:pt>
                <c:pt idx="5283">
                  <c:v>3.9371578909999999E-11</c:v>
                </c:pt>
                <c:pt idx="5284">
                  <c:v>3.9328568180000003E-11</c:v>
                </c:pt>
                <c:pt idx="5285">
                  <c:v>3.9219700400000003E-11</c:v>
                </c:pt>
                <c:pt idx="5286">
                  <c:v>3.9401534119999997E-11</c:v>
                </c:pt>
                <c:pt idx="5287">
                  <c:v>3.9403993960000001E-11</c:v>
                </c:pt>
                <c:pt idx="5288">
                  <c:v>3.9253163220000003E-11</c:v>
                </c:pt>
                <c:pt idx="5289">
                  <c:v>3.956605529E-11</c:v>
                </c:pt>
                <c:pt idx="5290">
                  <c:v>3.92054271E-11</c:v>
                </c:pt>
                <c:pt idx="5291">
                  <c:v>3.9336402190000001E-11</c:v>
                </c:pt>
                <c:pt idx="5292">
                  <c:v>3.9339996540000003E-11</c:v>
                </c:pt>
                <c:pt idx="5293">
                  <c:v>3.939601423E-11</c:v>
                </c:pt>
                <c:pt idx="5294">
                  <c:v>3.9264504839999997E-11</c:v>
                </c:pt>
                <c:pt idx="5295">
                  <c:v>3.923591313E-11</c:v>
                </c:pt>
                <c:pt idx="5296">
                  <c:v>3.9001274429999999E-11</c:v>
                </c:pt>
                <c:pt idx="5297">
                  <c:v>3.9071957469999997E-11</c:v>
                </c:pt>
                <c:pt idx="5298">
                  <c:v>3.8996250669999999E-11</c:v>
                </c:pt>
                <c:pt idx="5299">
                  <c:v>3.9023128479999999E-11</c:v>
                </c:pt>
                <c:pt idx="5300">
                  <c:v>3.9053215520000001E-11</c:v>
                </c:pt>
                <c:pt idx="5301">
                  <c:v>3.9183822850000002E-11</c:v>
                </c:pt>
                <c:pt idx="5302">
                  <c:v>3.9087774680000003E-11</c:v>
                </c:pt>
                <c:pt idx="5303">
                  <c:v>3.9162288E-11</c:v>
                </c:pt>
                <c:pt idx="5304">
                  <c:v>3.9145651999999999E-11</c:v>
                </c:pt>
                <c:pt idx="5305">
                  <c:v>3.9064355920000002E-11</c:v>
                </c:pt>
                <c:pt idx="5306">
                  <c:v>3.9055977200000003E-11</c:v>
                </c:pt>
                <c:pt idx="5307">
                  <c:v>3.918877722E-11</c:v>
                </c:pt>
                <c:pt idx="5308">
                  <c:v>3.901780635E-11</c:v>
                </c:pt>
                <c:pt idx="5309">
                  <c:v>3.9349461189999998E-11</c:v>
                </c:pt>
                <c:pt idx="5310">
                  <c:v>3.9049641989999997E-11</c:v>
                </c:pt>
                <c:pt idx="5311">
                  <c:v>3.899772866E-11</c:v>
                </c:pt>
                <c:pt idx="5312">
                  <c:v>3.8990029949999999E-11</c:v>
                </c:pt>
                <c:pt idx="5313">
                  <c:v>3.898173451E-11</c:v>
                </c:pt>
                <c:pt idx="5314">
                  <c:v>3.9012518909999999E-11</c:v>
                </c:pt>
                <c:pt idx="5315">
                  <c:v>3.909925161E-11</c:v>
                </c:pt>
                <c:pt idx="5316">
                  <c:v>3.9135479580000002E-11</c:v>
                </c:pt>
                <c:pt idx="5317">
                  <c:v>3.923684988E-11</c:v>
                </c:pt>
                <c:pt idx="5318">
                  <c:v>3.897142331E-11</c:v>
                </c:pt>
                <c:pt idx="5319">
                  <c:v>3.903872711E-11</c:v>
                </c:pt>
                <c:pt idx="5320">
                  <c:v>3.895422179E-11</c:v>
                </c:pt>
                <c:pt idx="5321">
                  <c:v>3.8933932470000001E-11</c:v>
                </c:pt>
                <c:pt idx="5322">
                  <c:v>3.8823114860000001E-11</c:v>
                </c:pt>
                <c:pt idx="5323">
                  <c:v>3.8891303369999998E-11</c:v>
                </c:pt>
                <c:pt idx="5324">
                  <c:v>3.8787223430000001E-11</c:v>
                </c:pt>
                <c:pt idx="5325">
                  <c:v>3.8871211799999999E-11</c:v>
                </c:pt>
                <c:pt idx="5326">
                  <c:v>3.8936378429999999E-11</c:v>
                </c:pt>
                <c:pt idx="5327">
                  <c:v>3.8852206170000002E-11</c:v>
                </c:pt>
                <c:pt idx="5328">
                  <c:v>3.8909098170000002E-11</c:v>
                </c:pt>
                <c:pt idx="5329">
                  <c:v>3.8764491619999998E-11</c:v>
                </c:pt>
                <c:pt idx="5330">
                  <c:v>3.8776429980000002E-11</c:v>
                </c:pt>
                <c:pt idx="5331">
                  <c:v>3.8732454740000002E-11</c:v>
                </c:pt>
                <c:pt idx="5332">
                  <c:v>3.8957982669999997E-11</c:v>
                </c:pt>
                <c:pt idx="5333">
                  <c:v>3.9042588610000003E-11</c:v>
                </c:pt>
                <c:pt idx="5334">
                  <c:v>3.8833027069999997E-11</c:v>
                </c:pt>
                <c:pt idx="5335">
                  <c:v>3.8923603920000002E-11</c:v>
                </c:pt>
                <c:pt idx="5336">
                  <c:v>3.8916637270000001E-11</c:v>
                </c:pt>
                <c:pt idx="5337">
                  <c:v>3.8899307389999997E-11</c:v>
                </c:pt>
                <c:pt idx="5338">
                  <c:v>3.8872526729999998E-11</c:v>
                </c:pt>
                <c:pt idx="5339">
                  <c:v>3.9039976109999997E-11</c:v>
                </c:pt>
                <c:pt idx="5340">
                  <c:v>3.9053781040000001E-11</c:v>
                </c:pt>
                <c:pt idx="5341">
                  <c:v>3.8892354610000003E-11</c:v>
                </c:pt>
                <c:pt idx="5342">
                  <c:v>3.9089474710000001E-11</c:v>
                </c:pt>
                <c:pt idx="5343">
                  <c:v>3.8995667810000001E-11</c:v>
                </c:pt>
                <c:pt idx="5344">
                  <c:v>3.9082986849999999E-11</c:v>
                </c:pt>
                <c:pt idx="5345">
                  <c:v>3.8976693400000002E-11</c:v>
                </c:pt>
                <c:pt idx="5346">
                  <c:v>3.8895844879999999E-11</c:v>
                </c:pt>
                <c:pt idx="5347">
                  <c:v>3.8758597030000001E-11</c:v>
                </c:pt>
                <c:pt idx="5348">
                  <c:v>3.8683622279999997E-11</c:v>
                </c:pt>
                <c:pt idx="5349">
                  <c:v>3.8715041589999997E-11</c:v>
                </c:pt>
                <c:pt idx="5350">
                  <c:v>3.8565456379999997E-11</c:v>
                </c:pt>
                <c:pt idx="5351">
                  <c:v>3.8824478349999997E-11</c:v>
                </c:pt>
                <c:pt idx="5352">
                  <c:v>3.8699144579999997E-11</c:v>
                </c:pt>
                <c:pt idx="5353">
                  <c:v>3.8536167309999997E-11</c:v>
                </c:pt>
                <c:pt idx="5354">
                  <c:v>3.8671236349999999E-11</c:v>
                </c:pt>
                <c:pt idx="5355">
                  <c:v>3.8563777169999998E-11</c:v>
                </c:pt>
                <c:pt idx="5356">
                  <c:v>3.8675038869999999E-11</c:v>
                </c:pt>
                <c:pt idx="5357">
                  <c:v>3.8675757040000001E-11</c:v>
                </c:pt>
                <c:pt idx="5358">
                  <c:v>3.873852281E-11</c:v>
                </c:pt>
                <c:pt idx="5359">
                  <c:v>3.8658427149999997E-11</c:v>
                </c:pt>
                <c:pt idx="5360">
                  <c:v>3.8830830910000001E-11</c:v>
                </c:pt>
                <c:pt idx="5361">
                  <c:v>3.8725734419999997E-11</c:v>
                </c:pt>
                <c:pt idx="5362">
                  <c:v>3.8639317440000001E-11</c:v>
                </c:pt>
                <c:pt idx="5363">
                  <c:v>3.8771024590000003E-11</c:v>
                </c:pt>
                <c:pt idx="5364">
                  <c:v>3.8835022000000001E-11</c:v>
                </c:pt>
                <c:pt idx="5365">
                  <c:v>3.8792875160000003E-11</c:v>
                </c:pt>
                <c:pt idx="5366">
                  <c:v>3.8790519409999998E-11</c:v>
                </c:pt>
                <c:pt idx="5367">
                  <c:v>3.8709306590000002E-11</c:v>
                </c:pt>
                <c:pt idx="5368">
                  <c:v>3.881391736E-11</c:v>
                </c:pt>
                <c:pt idx="5369">
                  <c:v>3.8772120929999998E-11</c:v>
                </c:pt>
                <c:pt idx="5370">
                  <c:v>3.8809410549999997E-11</c:v>
                </c:pt>
                <c:pt idx="5371">
                  <c:v>3.8836257129999999E-11</c:v>
                </c:pt>
                <c:pt idx="5372">
                  <c:v>3.8621220799999999E-11</c:v>
                </c:pt>
                <c:pt idx="5373">
                  <c:v>3.8523229749999998E-11</c:v>
                </c:pt>
                <c:pt idx="5374">
                  <c:v>3.8735532140000001E-11</c:v>
                </c:pt>
                <c:pt idx="5375">
                  <c:v>3.8736579919999999E-11</c:v>
                </c:pt>
                <c:pt idx="5376">
                  <c:v>3.8502506739999998E-11</c:v>
                </c:pt>
                <c:pt idx="5377">
                  <c:v>3.8645524280000002E-11</c:v>
                </c:pt>
                <c:pt idx="5378">
                  <c:v>3.86489972E-11</c:v>
                </c:pt>
                <c:pt idx="5379">
                  <c:v>3.841796326E-11</c:v>
                </c:pt>
                <c:pt idx="5380">
                  <c:v>3.8685273729999999E-11</c:v>
                </c:pt>
                <c:pt idx="5381">
                  <c:v>3.8524662630000002E-11</c:v>
                </c:pt>
                <c:pt idx="5382">
                  <c:v>3.8511620979999997E-11</c:v>
                </c:pt>
                <c:pt idx="5383">
                  <c:v>3.8626064149999998E-11</c:v>
                </c:pt>
                <c:pt idx="5384">
                  <c:v>3.8629405229999998E-11</c:v>
                </c:pt>
                <c:pt idx="5385">
                  <c:v>3.8543172130000002E-11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CBB4-4EBC-B5B9-0030A4FA8107}"/>
            </c:ext>
          </c:extLst>
        </c:ser>
        <c:ser>
          <c:idx val="1"/>
          <c:order val="1"/>
          <c:tx>
            <c:strRef>
              <c:f>'Test 2'!$AI$1</c:f>
              <c:strCache>
                <c:ptCount val="1"/>
                <c:pt idx="0">
                  <c:v>28 m/z</c:v>
                </c:pt>
              </c:strCache>
            </c:strRef>
          </c:tx>
          <c:spPr>
            <a:ln w="2540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'Test 2'!$A$2:$A$10037</c:f>
              <c:numCache>
                <c:formatCode>General</c:formatCode>
                <c:ptCount val="10036"/>
                <c:pt idx="0">
                  <c:v>1.3140000000000001</c:v>
                </c:pt>
                <c:pt idx="1">
                  <c:v>2.2810000000000001</c:v>
                </c:pt>
                <c:pt idx="2">
                  <c:v>3.2469999999999999</c:v>
                </c:pt>
                <c:pt idx="3">
                  <c:v>4.2140000000000004</c:v>
                </c:pt>
                <c:pt idx="4">
                  <c:v>5.181</c:v>
                </c:pt>
                <c:pt idx="5">
                  <c:v>6.1470000000000002</c:v>
                </c:pt>
                <c:pt idx="6">
                  <c:v>7.1139999999999999</c:v>
                </c:pt>
                <c:pt idx="7">
                  <c:v>8.0809999999999995</c:v>
                </c:pt>
                <c:pt idx="8">
                  <c:v>9.0470000000000006</c:v>
                </c:pt>
                <c:pt idx="9">
                  <c:v>10.013999999999999</c:v>
                </c:pt>
                <c:pt idx="10">
                  <c:v>10.981</c:v>
                </c:pt>
                <c:pt idx="11">
                  <c:v>11.948</c:v>
                </c:pt>
                <c:pt idx="12">
                  <c:v>12.914</c:v>
                </c:pt>
                <c:pt idx="13">
                  <c:v>13.881</c:v>
                </c:pt>
                <c:pt idx="14">
                  <c:v>14.848000000000001</c:v>
                </c:pt>
                <c:pt idx="15">
                  <c:v>15.814</c:v>
                </c:pt>
                <c:pt idx="16">
                  <c:v>16.780999999999999</c:v>
                </c:pt>
                <c:pt idx="17">
                  <c:v>17.748000000000001</c:v>
                </c:pt>
                <c:pt idx="18">
                  <c:v>18.713999999999999</c:v>
                </c:pt>
                <c:pt idx="19">
                  <c:v>19.681000000000001</c:v>
                </c:pt>
                <c:pt idx="20">
                  <c:v>20.648</c:v>
                </c:pt>
                <c:pt idx="21">
                  <c:v>21.614999999999998</c:v>
                </c:pt>
                <c:pt idx="22">
                  <c:v>22.581</c:v>
                </c:pt>
                <c:pt idx="23">
                  <c:v>23.547999999999998</c:v>
                </c:pt>
                <c:pt idx="24">
                  <c:v>24.515000000000001</c:v>
                </c:pt>
                <c:pt idx="25">
                  <c:v>25.481000000000002</c:v>
                </c:pt>
                <c:pt idx="26">
                  <c:v>26.448</c:v>
                </c:pt>
                <c:pt idx="27">
                  <c:v>27.414999999999999</c:v>
                </c:pt>
                <c:pt idx="28">
                  <c:v>28.381</c:v>
                </c:pt>
                <c:pt idx="29">
                  <c:v>29.347999999999999</c:v>
                </c:pt>
                <c:pt idx="30">
                  <c:v>30.315000000000001</c:v>
                </c:pt>
                <c:pt idx="31">
                  <c:v>31.282</c:v>
                </c:pt>
                <c:pt idx="32">
                  <c:v>32.247999999999998</c:v>
                </c:pt>
                <c:pt idx="33">
                  <c:v>33.215000000000003</c:v>
                </c:pt>
                <c:pt idx="34">
                  <c:v>34.182000000000002</c:v>
                </c:pt>
                <c:pt idx="35">
                  <c:v>35.148000000000003</c:v>
                </c:pt>
                <c:pt idx="36">
                  <c:v>36.115000000000002</c:v>
                </c:pt>
                <c:pt idx="37">
                  <c:v>37.082000000000001</c:v>
                </c:pt>
                <c:pt idx="38">
                  <c:v>38.048000000000002</c:v>
                </c:pt>
                <c:pt idx="39">
                  <c:v>39.015000000000001</c:v>
                </c:pt>
                <c:pt idx="40">
                  <c:v>39.981999999999999</c:v>
                </c:pt>
                <c:pt idx="41">
                  <c:v>40.948999999999998</c:v>
                </c:pt>
                <c:pt idx="42">
                  <c:v>41.914999999999999</c:v>
                </c:pt>
                <c:pt idx="43">
                  <c:v>42.881999999999998</c:v>
                </c:pt>
                <c:pt idx="44">
                  <c:v>43.848999999999997</c:v>
                </c:pt>
                <c:pt idx="45">
                  <c:v>44.814999999999998</c:v>
                </c:pt>
                <c:pt idx="46">
                  <c:v>45.781999999999996</c:v>
                </c:pt>
                <c:pt idx="47">
                  <c:v>46.749000000000002</c:v>
                </c:pt>
                <c:pt idx="48">
                  <c:v>47.715000000000003</c:v>
                </c:pt>
                <c:pt idx="49">
                  <c:v>48.682000000000002</c:v>
                </c:pt>
                <c:pt idx="50">
                  <c:v>49.649000000000001</c:v>
                </c:pt>
                <c:pt idx="51">
                  <c:v>50.616</c:v>
                </c:pt>
                <c:pt idx="52">
                  <c:v>51.582000000000001</c:v>
                </c:pt>
                <c:pt idx="53">
                  <c:v>52.548999999999999</c:v>
                </c:pt>
                <c:pt idx="54">
                  <c:v>53.515999999999998</c:v>
                </c:pt>
                <c:pt idx="55">
                  <c:v>54.481999999999999</c:v>
                </c:pt>
                <c:pt idx="56">
                  <c:v>55.448999999999998</c:v>
                </c:pt>
                <c:pt idx="57">
                  <c:v>56.415999999999997</c:v>
                </c:pt>
                <c:pt idx="58">
                  <c:v>57.381999999999998</c:v>
                </c:pt>
                <c:pt idx="59">
                  <c:v>58.348999999999997</c:v>
                </c:pt>
                <c:pt idx="60">
                  <c:v>59.316000000000003</c:v>
                </c:pt>
                <c:pt idx="61">
                  <c:v>60.283000000000001</c:v>
                </c:pt>
                <c:pt idx="62">
                  <c:v>61.249000000000002</c:v>
                </c:pt>
                <c:pt idx="63">
                  <c:v>62.216000000000001</c:v>
                </c:pt>
                <c:pt idx="64">
                  <c:v>63.183</c:v>
                </c:pt>
                <c:pt idx="65">
                  <c:v>64.149000000000001</c:v>
                </c:pt>
                <c:pt idx="66">
                  <c:v>65.116</c:v>
                </c:pt>
                <c:pt idx="67">
                  <c:v>66.082999999999998</c:v>
                </c:pt>
                <c:pt idx="68">
                  <c:v>67.049000000000007</c:v>
                </c:pt>
                <c:pt idx="69">
                  <c:v>68.016000000000005</c:v>
                </c:pt>
                <c:pt idx="70">
                  <c:v>68.983000000000004</c:v>
                </c:pt>
                <c:pt idx="71">
                  <c:v>69.95</c:v>
                </c:pt>
                <c:pt idx="72">
                  <c:v>70.915999999999997</c:v>
                </c:pt>
                <c:pt idx="73">
                  <c:v>71.882999999999996</c:v>
                </c:pt>
                <c:pt idx="74">
                  <c:v>72.849999999999994</c:v>
                </c:pt>
                <c:pt idx="75">
                  <c:v>73.816000000000003</c:v>
                </c:pt>
                <c:pt idx="76">
                  <c:v>74.783000000000001</c:v>
                </c:pt>
                <c:pt idx="77">
                  <c:v>75.75</c:v>
                </c:pt>
                <c:pt idx="78">
                  <c:v>76.715999999999994</c:v>
                </c:pt>
                <c:pt idx="79">
                  <c:v>77.683000000000007</c:v>
                </c:pt>
                <c:pt idx="80">
                  <c:v>78.650000000000006</c:v>
                </c:pt>
                <c:pt idx="81">
                  <c:v>79.617000000000004</c:v>
                </c:pt>
                <c:pt idx="82">
                  <c:v>80.582999999999998</c:v>
                </c:pt>
                <c:pt idx="83">
                  <c:v>81.55</c:v>
                </c:pt>
                <c:pt idx="84">
                  <c:v>82.516999999999996</c:v>
                </c:pt>
                <c:pt idx="85">
                  <c:v>83.483000000000004</c:v>
                </c:pt>
                <c:pt idx="86">
                  <c:v>84.45</c:v>
                </c:pt>
                <c:pt idx="87">
                  <c:v>85.417000000000002</c:v>
                </c:pt>
                <c:pt idx="88">
                  <c:v>86.382999999999996</c:v>
                </c:pt>
                <c:pt idx="89">
                  <c:v>87.35</c:v>
                </c:pt>
                <c:pt idx="90">
                  <c:v>88.316999999999993</c:v>
                </c:pt>
                <c:pt idx="91">
                  <c:v>89.284000000000006</c:v>
                </c:pt>
                <c:pt idx="92">
                  <c:v>90.25</c:v>
                </c:pt>
                <c:pt idx="93">
                  <c:v>91.216999999999999</c:v>
                </c:pt>
                <c:pt idx="94">
                  <c:v>92.183999999999997</c:v>
                </c:pt>
                <c:pt idx="95">
                  <c:v>93.15</c:v>
                </c:pt>
                <c:pt idx="96">
                  <c:v>94.117000000000004</c:v>
                </c:pt>
                <c:pt idx="97">
                  <c:v>95.084000000000003</c:v>
                </c:pt>
                <c:pt idx="98">
                  <c:v>96.05</c:v>
                </c:pt>
                <c:pt idx="99">
                  <c:v>97.016999999999996</c:v>
                </c:pt>
                <c:pt idx="100">
                  <c:v>97.983999999999995</c:v>
                </c:pt>
                <c:pt idx="101">
                  <c:v>98.950999999999993</c:v>
                </c:pt>
                <c:pt idx="102">
                  <c:v>99.917000000000002</c:v>
                </c:pt>
                <c:pt idx="103">
                  <c:v>100.884</c:v>
                </c:pt>
                <c:pt idx="104">
                  <c:v>101.851</c:v>
                </c:pt>
                <c:pt idx="105">
                  <c:v>102.81699999999999</c:v>
                </c:pt>
                <c:pt idx="106">
                  <c:v>103.78400000000001</c:v>
                </c:pt>
                <c:pt idx="107">
                  <c:v>104.751</c:v>
                </c:pt>
                <c:pt idx="108">
                  <c:v>105.717</c:v>
                </c:pt>
                <c:pt idx="109">
                  <c:v>106.684</c:v>
                </c:pt>
                <c:pt idx="110">
                  <c:v>107.651</c:v>
                </c:pt>
                <c:pt idx="111">
                  <c:v>108.61799999999999</c:v>
                </c:pt>
                <c:pt idx="112">
                  <c:v>109.584</c:v>
                </c:pt>
                <c:pt idx="113">
                  <c:v>110.551</c:v>
                </c:pt>
                <c:pt idx="114">
                  <c:v>111.518</c:v>
                </c:pt>
                <c:pt idx="115">
                  <c:v>112.48399999999999</c:v>
                </c:pt>
                <c:pt idx="116">
                  <c:v>113.45099999999999</c:v>
                </c:pt>
                <c:pt idx="117">
                  <c:v>114.41800000000001</c:v>
                </c:pt>
                <c:pt idx="118">
                  <c:v>115.384</c:v>
                </c:pt>
                <c:pt idx="119">
                  <c:v>116.351</c:v>
                </c:pt>
                <c:pt idx="120">
                  <c:v>117.318</c:v>
                </c:pt>
                <c:pt idx="121">
                  <c:v>118.285</c:v>
                </c:pt>
                <c:pt idx="122">
                  <c:v>119.251</c:v>
                </c:pt>
                <c:pt idx="123">
                  <c:v>120.218</c:v>
                </c:pt>
                <c:pt idx="124">
                  <c:v>121.185</c:v>
                </c:pt>
                <c:pt idx="125">
                  <c:v>122.151</c:v>
                </c:pt>
                <c:pt idx="126">
                  <c:v>123.11799999999999</c:v>
                </c:pt>
                <c:pt idx="127">
                  <c:v>124.08499999999999</c:v>
                </c:pt>
                <c:pt idx="128">
                  <c:v>125.051</c:v>
                </c:pt>
                <c:pt idx="129">
                  <c:v>126.018</c:v>
                </c:pt>
                <c:pt idx="130">
                  <c:v>126.985</c:v>
                </c:pt>
                <c:pt idx="131">
                  <c:v>127.952</c:v>
                </c:pt>
                <c:pt idx="132">
                  <c:v>128.91800000000001</c:v>
                </c:pt>
                <c:pt idx="133">
                  <c:v>129.88499999999999</c:v>
                </c:pt>
                <c:pt idx="134">
                  <c:v>130.852</c:v>
                </c:pt>
                <c:pt idx="135">
                  <c:v>131.81800000000001</c:v>
                </c:pt>
                <c:pt idx="136">
                  <c:v>132.785</c:v>
                </c:pt>
                <c:pt idx="137">
                  <c:v>133.75200000000001</c:v>
                </c:pt>
                <c:pt idx="138">
                  <c:v>134.71799999999999</c:v>
                </c:pt>
                <c:pt idx="139">
                  <c:v>135.685</c:v>
                </c:pt>
                <c:pt idx="140">
                  <c:v>136.65199999999999</c:v>
                </c:pt>
                <c:pt idx="141">
                  <c:v>137.619</c:v>
                </c:pt>
                <c:pt idx="142">
                  <c:v>138.58500000000001</c:v>
                </c:pt>
                <c:pt idx="143">
                  <c:v>139.55199999999999</c:v>
                </c:pt>
                <c:pt idx="144">
                  <c:v>140.51900000000001</c:v>
                </c:pt>
                <c:pt idx="145">
                  <c:v>141.48500000000001</c:v>
                </c:pt>
                <c:pt idx="146">
                  <c:v>142.452</c:v>
                </c:pt>
                <c:pt idx="147">
                  <c:v>143.41900000000001</c:v>
                </c:pt>
                <c:pt idx="148">
                  <c:v>144.38499999999999</c:v>
                </c:pt>
                <c:pt idx="149">
                  <c:v>145.352</c:v>
                </c:pt>
                <c:pt idx="150">
                  <c:v>146.31899999999999</c:v>
                </c:pt>
                <c:pt idx="151">
                  <c:v>147.286</c:v>
                </c:pt>
                <c:pt idx="152">
                  <c:v>148.25200000000001</c:v>
                </c:pt>
                <c:pt idx="153">
                  <c:v>149.21899999999999</c:v>
                </c:pt>
                <c:pt idx="154">
                  <c:v>150.18600000000001</c:v>
                </c:pt>
                <c:pt idx="155">
                  <c:v>151.15199999999999</c:v>
                </c:pt>
                <c:pt idx="156">
                  <c:v>152.119</c:v>
                </c:pt>
                <c:pt idx="157">
                  <c:v>153.08600000000001</c:v>
                </c:pt>
                <c:pt idx="158">
                  <c:v>154.05199999999999</c:v>
                </c:pt>
                <c:pt idx="159">
                  <c:v>155.01900000000001</c:v>
                </c:pt>
                <c:pt idx="160">
                  <c:v>155.98599999999999</c:v>
                </c:pt>
                <c:pt idx="161">
                  <c:v>156.953</c:v>
                </c:pt>
                <c:pt idx="162">
                  <c:v>157.91900000000001</c:v>
                </c:pt>
                <c:pt idx="163">
                  <c:v>158.886</c:v>
                </c:pt>
                <c:pt idx="164">
                  <c:v>159.85300000000001</c:v>
                </c:pt>
                <c:pt idx="165">
                  <c:v>160.81899999999999</c:v>
                </c:pt>
                <c:pt idx="166">
                  <c:v>161.786</c:v>
                </c:pt>
                <c:pt idx="167">
                  <c:v>162.75299999999999</c:v>
                </c:pt>
                <c:pt idx="168">
                  <c:v>163.71899999999999</c:v>
                </c:pt>
                <c:pt idx="169">
                  <c:v>164.68600000000001</c:v>
                </c:pt>
                <c:pt idx="170">
                  <c:v>165.65299999999999</c:v>
                </c:pt>
                <c:pt idx="171">
                  <c:v>166.62</c:v>
                </c:pt>
                <c:pt idx="172">
                  <c:v>167.58600000000001</c:v>
                </c:pt>
                <c:pt idx="173">
                  <c:v>168.553</c:v>
                </c:pt>
                <c:pt idx="174">
                  <c:v>169.52</c:v>
                </c:pt>
                <c:pt idx="175">
                  <c:v>170.48599999999999</c:v>
                </c:pt>
                <c:pt idx="176">
                  <c:v>171.453</c:v>
                </c:pt>
                <c:pt idx="177">
                  <c:v>172.42</c:v>
                </c:pt>
                <c:pt idx="178">
                  <c:v>173.386</c:v>
                </c:pt>
                <c:pt idx="179">
                  <c:v>174.35300000000001</c:v>
                </c:pt>
                <c:pt idx="180">
                  <c:v>175.32</c:v>
                </c:pt>
                <c:pt idx="181">
                  <c:v>176.28700000000001</c:v>
                </c:pt>
                <c:pt idx="182">
                  <c:v>177.25299999999999</c:v>
                </c:pt>
                <c:pt idx="183">
                  <c:v>178.22</c:v>
                </c:pt>
                <c:pt idx="184">
                  <c:v>179.18700000000001</c:v>
                </c:pt>
                <c:pt idx="185">
                  <c:v>180.15299999999999</c:v>
                </c:pt>
                <c:pt idx="186">
                  <c:v>181.12</c:v>
                </c:pt>
                <c:pt idx="187">
                  <c:v>182.08699999999999</c:v>
                </c:pt>
                <c:pt idx="188">
                  <c:v>183.053</c:v>
                </c:pt>
                <c:pt idx="189">
                  <c:v>184.02</c:v>
                </c:pt>
                <c:pt idx="190">
                  <c:v>184.98699999999999</c:v>
                </c:pt>
                <c:pt idx="191">
                  <c:v>185.95400000000001</c:v>
                </c:pt>
                <c:pt idx="192">
                  <c:v>186.92</c:v>
                </c:pt>
                <c:pt idx="193">
                  <c:v>187.887</c:v>
                </c:pt>
                <c:pt idx="194">
                  <c:v>188.85400000000001</c:v>
                </c:pt>
                <c:pt idx="195">
                  <c:v>189.82</c:v>
                </c:pt>
                <c:pt idx="196">
                  <c:v>190.78700000000001</c:v>
                </c:pt>
                <c:pt idx="197">
                  <c:v>191.75399999999999</c:v>
                </c:pt>
                <c:pt idx="198">
                  <c:v>192.72</c:v>
                </c:pt>
                <c:pt idx="199">
                  <c:v>193.68700000000001</c:v>
                </c:pt>
                <c:pt idx="200">
                  <c:v>194.654</c:v>
                </c:pt>
                <c:pt idx="201">
                  <c:v>195.62100000000001</c:v>
                </c:pt>
                <c:pt idx="202">
                  <c:v>196.58699999999999</c:v>
                </c:pt>
                <c:pt idx="203">
                  <c:v>197.554</c:v>
                </c:pt>
                <c:pt idx="204">
                  <c:v>198.52099999999999</c:v>
                </c:pt>
                <c:pt idx="205">
                  <c:v>199.48699999999999</c:v>
                </c:pt>
                <c:pt idx="206">
                  <c:v>200.45400000000001</c:v>
                </c:pt>
                <c:pt idx="207">
                  <c:v>201.42099999999999</c:v>
                </c:pt>
                <c:pt idx="208">
                  <c:v>202.387</c:v>
                </c:pt>
                <c:pt idx="209">
                  <c:v>203.35400000000001</c:v>
                </c:pt>
                <c:pt idx="210">
                  <c:v>204.321</c:v>
                </c:pt>
                <c:pt idx="211">
                  <c:v>205.28800000000001</c:v>
                </c:pt>
                <c:pt idx="212">
                  <c:v>206.25399999999999</c:v>
                </c:pt>
                <c:pt idx="213">
                  <c:v>207.221</c:v>
                </c:pt>
                <c:pt idx="214">
                  <c:v>208.18799999999999</c:v>
                </c:pt>
                <c:pt idx="215">
                  <c:v>209.154</c:v>
                </c:pt>
                <c:pt idx="216">
                  <c:v>210.12100000000001</c:v>
                </c:pt>
                <c:pt idx="217">
                  <c:v>211.08799999999999</c:v>
                </c:pt>
                <c:pt idx="218">
                  <c:v>212.054</c:v>
                </c:pt>
                <c:pt idx="219">
                  <c:v>213.02099999999999</c:v>
                </c:pt>
                <c:pt idx="220">
                  <c:v>213.988</c:v>
                </c:pt>
                <c:pt idx="221">
                  <c:v>214.95500000000001</c:v>
                </c:pt>
                <c:pt idx="222">
                  <c:v>215.92099999999999</c:v>
                </c:pt>
                <c:pt idx="223">
                  <c:v>216.88800000000001</c:v>
                </c:pt>
                <c:pt idx="224">
                  <c:v>217.85499999999999</c:v>
                </c:pt>
                <c:pt idx="225">
                  <c:v>218.821</c:v>
                </c:pt>
                <c:pt idx="226">
                  <c:v>219.78800000000001</c:v>
                </c:pt>
                <c:pt idx="227">
                  <c:v>220.755</c:v>
                </c:pt>
                <c:pt idx="228">
                  <c:v>221.721</c:v>
                </c:pt>
                <c:pt idx="229">
                  <c:v>222.68799999999999</c:v>
                </c:pt>
                <c:pt idx="230">
                  <c:v>223.655</c:v>
                </c:pt>
                <c:pt idx="231">
                  <c:v>224.62200000000001</c:v>
                </c:pt>
                <c:pt idx="232">
                  <c:v>225.58799999999999</c:v>
                </c:pt>
                <c:pt idx="233">
                  <c:v>226.55500000000001</c:v>
                </c:pt>
                <c:pt idx="234">
                  <c:v>227.52199999999999</c:v>
                </c:pt>
                <c:pt idx="235">
                  <c:v>228.488</c:v>
                </c:pt>
                <c:pt idx="236">
                  <c:v>229.45500000000001</c:v>
                </c:pt>
                <c:pt idx="237">
                  <c:v>230.422</c:v>
                </c:pt>
                <c:pt idx="238">
                  <c:v>231.38800000000001</c:v>
                </c:pt>
                <c:pt idx="239">
                  <c:v>232.35499999999999</c:v>
                </c:pt>
                <c:pt idx="240">
                  <c:v>233.322</c:v>
                </c:pt>
                <c:pt idx="241">
                  <c:v>234.28899999999999</c:v>
                </c:pt>
                <c:pt idx="242">
                  <c:v>235.255</c:v>
                </c:pt>
                <c:pt idx="243">
                  <c:v>236.22200000000001</c:v>
                </c:pt>
                <c:pt idx="244">
                  <c:v>237.18899999999999</c:v>
                </c:pt>
                <c:pt idx="245">
                  <c:v>238.155</c:v>
                </c:pt>
                <c:pt idx="246">
                  <c:v>239.12200000000001</c:v>
                </c:pt>
                <c:pt idx="247">
                  <c:v>240.089</c:v>
                </c:pt>
                <c:pt idx="248">
                  <c:v>241.05500000000001</c:v>
                </c:pt>
                <c:pt idx="249">
                  <c:v>242.02199999999999</c:v>
                </c:pt>
                <c:pt idx="250">
                  <c:v>242.989</c:v>
                </c:pt>
                <c:pt idx="251">
                  <c:v>243.95599999999999</c:v>
                </c:pt>
                <c:pt idx="252">
                  <c:v>244.922</c:v>
                </c:pt>
                <c:pt idx="253">
                  <c:v>245.88900000000001</c:v>
                </c:pt>
                <c:pt idx="254">
                  <c:v>246.85599999999999</c:v>
                </c:pt>
                <c:pt idx="255">
                  <c:v>247.822</c:v>
                </c:pt>
                <c:pt idx="256">
                  <c:v>248.78899999999999</c:v>
                </c:pt>
                <c:pt idx="257">
                  <c:v>249.756</c:v>
                </c:pt>
                <c:pt idx="258">
                  <c:v>250.72200000000001</c:v>
                </c:pt>
                <c:pt idx="259">
                  <c:v>251.68899999999999</c:v>
                </c:pt>
                <c:pt idx="260">
                  <c:v>252.65600000000001</c:v>
                </c:pt>
                <c:pt idx="261">
                  <c:v>253.62299999999999</c:v>
                </c:pt>
                <c:pt idx="262">
                  <c:v>254.589</c:v>
                </c:pt>
                <c:pt idx="263">
                  <c:v>255.55600000000001</c:v>
                </c:pt>
                <c:pt idx="264">
                  <c:v>256.52300000000002</c:v>
                </c:pt>
                <c:pt idx="265">
                  <c:v>257.48899999999998</c:v>
                </c:pt>
                <c:pt idx="266">
                  <c:v>258.45600000000002</c:v>
                </c:pt>
                <c:pt idx="267">
                  <c:v>259.423</c:v>
                </c:pt>
                <c:pt idx="268">
                  <c:v>260.38900000000001</c:v>
                </c:pt>
                <c:pt idx="269">
                  <c:v>261.35599999999999</c:v>
                </c:pt>
                <c:pt idx="270">
                  <c:v>262.32299999999998</c:v>
                </c:pt>
                <c:pt idx="271">
                  <c:v>263.29000000000002</c:v>
                </c:pt>
                <c:pt idx="272">
                  <c:v>264.25599999999997</c:v>
                </c:pt>
                <c:pt idx="273">
                  <c:v>265.22300000000001</c:v>
                </c:pt>
                <c:pt idx="274">
                  <c:v>266.19</c:v>
                </c:pt>
                <c:pt idx="275">
                  <c:v>267.15600000000001</c:v>
                </c:pt>
                <c:pt idx="276">
                  <c:v>268.12299999999999</c:v>
                </c:pt>
                <c:pt idx="277">
                  <c:v>269.08999999999997</c:v>
                </c:pt>
                <c:pt idx="278">
                  <c:v>270.05599999999998</c:v>
                </c:pt>
                <c:pt idx="279">
                  <c:v>271.02300000000002</c:v>
                </c:pt>
                <c:pt idx="280">
                  <c:v>271.99</c:v>
                </c:pt>
                <c:pt idx="281">
                  <c:v>272.95699999999999</c:v>
                </c:pt>
                <c:pt idx="282">
                  <c:v>273.923</c:v>
                </c:pt>
                <c:pt idx="283">
                  <c:v>274.89</c:v>
                </c:pt>
                <c:pt idx="284">
                  <c:v>275.85700000000003</c:v>
                </c:pt>
                <c:pt idx="285">
                  <c:v>276.82299999999998</c:v>
                </c:pt>
                <c:pt idx="286">
                  <c:v>277.79000000000002</c:v>
                </c:pt>
                <c:pt idx="287">
                  <c:v>278.75700000000001</c:v>
                </c:pt>
                <c:pt idx="288">
                  <c:v>279.72300000000001</c:v>
                </c:pt>
                <c:pt idx="289">
                  <c:v>280.69</c:v>
                </c:pt>
                <c:pt idx="290">
                  <c:v>281.65699999999998</c:v>
                </c:pt>
                <c:pt idx="291">
                  <c:v>282.62400000000002</c:v>
                </c:pt>
                <c:pt idx="292">
                  <c:v>283.58999999999997</c:v>
                </c:pt>
                <c:pt idx="293">
                  <c:v>284.55700000000002</c:v>
                </c:pt>
                <c:pt idx="294">
                  <c:v>285.524</c:v>
                </c:pt>
                <c:pt idx="295">
                  <c:v>286.49</c:v>
                </c:pt>
                <c:pt idx="296">
                  <c:v>287.45699999999999</c:v>
                </c:pt>
                <c:pt idx="297">
                  <c:v>288.42399999999998</c:v>
                </c:pt>
                <c:pt idx="298">
                  <c:v>289.39</c:v>
                </c:pt>
                <c:pt idx="299">
                  <c:v>290.35700000000003</c:v>
                </c:pt>
                <c:pt idx="300">
                  <c:v>291.32400000000001</c:v>
                </c:pt>
                <c:pt idx="301">
                  <c:v>292.291</c:v>
                </c:pt>
                <c:pt idx="302">
                  <c:v>293.25700000000001</c:v>
                </c:pt>
                <c:pt idx="303">
                  <c:v>294.22399999999999</c:v>
                </c:pt>
                <c:pt idx="304">
                  <c:v>295.19099999999997</c:v>
                </c:pt>
                <c:pt idx="305">
                  <c:v>296.15699999999998</c:v>
                </c:pt>
                <c:pt idx="306">
                  <c:v>297.12400000000002</c:v>
                </c:pt>
                <c:pt idx="307">
                  <c:v>298.09100000000001</c:v>
                </c:pt>
                <c:pt idx="308">
                  <c:v>299.05700000000002</c:v>
                </c:pt>
                <c:pt idx="309">
                  <c:v>300.024</c:v>
                </c:pt>
                <c:pt idx="310">
                  <c:v>300.99099999999999</c:v>
                </c:pt>
                <c:pt idx="311">
                  <c:v>301.95800000000003</c:v>
                </c:pt>
                <c:pt idx="312">
                  <c:v>302.92399999999998</c:v>
                </c:pt>
                <c:pt idx="313">
                  <c:v>303.89100000000002</c:v>
                </c:pt>
                <c:pt idx="314">
                  <c:v>304.858</c:v>
                </c:pt>
                <c:pt idx="315">
                  <c:v>305.82400000000001</c:v>
                </c:pt>
                <c:pt idx="316">
                  <c:v>306.791</c:v>
                </c:pt>
                <c:pt idx="317">
                  <c:v>307.75799999999998</c:v>
                </c:pt>
                <c:pt idx="318">
                  <c:v>308.72399999999999</c:v>
                </c:pt>
                <c:pt idx="319">
                  <c:v>309.69099999999997</c:v>
                </c:pt>
                <c:pt idx="320">
                  <c:v>310.65800000000002</c:v>
                </c:pt>
                <c:pt idx="321">
                  <c:v>311.625</c:v>
                </c:pt>
                <c:pt idx="322">
                  <c:v>312.59100000000001</c:v>
                </c:pt>
                <c:pt idx="323">
                  <c:v>313.55799999999999</c:v>
                </c:pt>
                <c:pt idx="324">
                  <c:v>314.52499999999998</c:v>
                </c:pt>
                <c:pt idx="325">
                  <c:v>315.49099999999999</c:v>
                </c:pt>
                <c:pt idx="326">
                  <c:v>316.45800000000003</c:v>
                </c:pt>
                <c:pt idx="327">
                  <c:v>317.42500000000001</c:v>
                </c:pt>
                <c:pt idx="328">
                  <c:v>318.39100000000002</c:v>
                </c:pt>
                <c:pt idx="329">
                  <c:v>319.358</c:v>
                </c:pt>
                <c:pt idx="330">
                  <c:v>320.32499999999999</c:v>
                </c:pt>
                <c:pt idx="331">
                  <c:v>321.29199999999997</c:v>
                </c:pt>
                <c:pt idx="332">
                  <c:v>322.25799999999998</c:v>
                </c:pt>
                <c:pt idx="333">
                  <c:v>323.22500000000002</c:v>
                </c:pt>
                <c:pt idx="334">
                  <c:v>324.19200000000001</c:v>
                </c:pt>
                <c:pt idx="335">
                  <c:v>325.15800000000002</c:v>
                </c:pt>
                <c:pt idx="336">
                  <c:v>326.125</c:v>
                </c:pt>
                <c:pt idx="337">
                  <c:v>327.09199999999998</c:v>
                </c:pt>
                <c:pt idx="338">
                  <c:v>328.05799999999999</c:v>
                </c:pt>
                <c:pt idx="339">
                  <c:v>329.02499999999998</c:v>
                </c:pt>
                <c:pt idx="340">
                  <c:v>329.99200000000002</c:v>
                </c:pt>
                <c:pt idx="341">
                  <c:v>330.959</c:v>
                </c:pt>
                <c:pt idx="342">
                  <c:v>331.92500000000001</c:v>
                </c:pt>
                <c:pt idx="343">
                  <c:v>332.892</c:v>
                </c:pt>
                <c:pt idx="344">
                  <c:v>333.85899999999998</c:v>
                </c:pt>
                <c:pt idx="345">
                  <c:v>334.82499999999999</c:v>
                </c:pt>
                <c:pt idx="346">
                  <c:v>335.79199999999997</c:v>
                </c:pt>
                <c:pt idx="347">
                  <c:v>336.75900000000001</c:v>
                </c:pt>
                <c:pt idx="348">
                  <c:v>337.72500000000002</c:v>
                </c:pt>
                <c:pt idx="349">
                  <c:v>338.69200000000001</c:v>
                </c:pt>
                <c:pt idx="350">
                  <c:v>339.65899999999999</c:v>
                </c:pt>
                <c:pt idx="351">
                  <c:v>340.62599999999998</c:v>
                </c:pt>
                <c:pt idx="352">
                  <c:v>341.59199999999998</c:v>
                </c:pt>
                <c:pt idx="353">
                  <c:v>342.55900000000003</c:v>
                </c:pt>
                <c:pt idx="354">
                  <c:v>343.52600000000001</c:v>
                </c:pt>
                <c:pt idx="355">
                  <c:v>344.49200000000002</c:v>
                </c:pt>
                <c:pt idx="356">
                  <c:v>345.459</c:v>
                </c:pt>
                <c:pt idx="357">
                  <c:v>346.42599999999999</c:v>
                </c:pt>
                <c:pt idx="358">
                  <c:v>347.392</c:v>
                </c:pt>
                <c:pt idx="359">
                  <c:v>348.35899999999998</c:v>
                </c:pt>
                <c:pt idx="360">
                  <c:v>349.32600000000002</c:v>
                </c:pt>
                <c:pt idx="361">
                  <c:v>350.29300000000001</c:v>
                </c:pt>
                <c:pt idx="362">
                  <c:v>351.25900000000001</c:v>
                </c:pt>
                <c:pt idx="363">
                  <c:v>352.226</c:v>
                </c:pt>
                <c:pt idx="364">
                  <c:v>353.19299999999998</c:v>
                </c:pt>
                <c:pt idx="365">
                  <c:v>354.15899999999999</c:v>
                </c:pt>
                <c:pt idx="366">
                  <c:v>355.12599999999998</c:v>
                </c:pt>
                <c:pt idx="367">
                  <c:v>356.09300000000002</c:v>
                </c:pt>
                <c:pt idx="368">
                  <c:v>357.05900000000003</c:v>
                </c:pt>
                <c:pt idx="369">
                  <c:v>358.02600000000001</c:v>
                </c:pt>
                <c:pt idx="370">
                  <c:v>358.99299999999999</c:v>
                </c:pt>
                <c:pt idx="371">
                  <c:v>359.96</c:v>
                </c:pt>
                <c:pt idx="372">
                  <c:v>360.92599999999999</c:v>
                </c:pt>
                <c:pt idx="373">
                  <c:v>361.89299999999997</c:v>
                </c:pt>
                <c:pt idx="374">
                  <c:v>362.86</c:v>
                </c:pt>
                <c:pt idx="375">
                  <c:v>363.82600000000002</c:v>
                </c:pt>
                <c:pt idx="376">
                  <c:v>364.79300000000001</c:v>
                </c:pt>
                <c:pt idx="377">
                  <c:v>365.76</c:v>
                </c:pt>
                <c:pt idx="378">
                  <c:v>366.726</c:v>
                </c:pt>
                <c:pt idx="379">
                  <c:v>367.69299999999998</c:v>
                </c:pt>
                <c:pt idx="380">
                  <c:v>368.66</c:v>
                </c:pt>
                <c:pt idx="381">
                  <c:v>369.62700000000001</c:v>
                </c:pt>
                <c:pt idx="382">
                  <c:v>370.59300000000002</c:v>
                </c:pt>
                <c:pt idx="383">
                  <c:v>371.56</c:v>
                </c:pt>
                <c:pt idx="384">
                  <c:v>372.52699999999999</c:v>
                </c:pt>
                <c:pt idx="385">
                  <c:v>373.49299999999999</c:v>
                </c:pt>
                <c:pt idx="386">
                  <c:v>374.46</c:v>
                </c:pt>
                <c:pt idx="387">
                  <c:v>375.42700000000002</c:v>
                </c:pt>
                <c:pt idx="388">
                  <c:v>376.39299999999997</c:v>
                </c:pt>
                <c:pt idx="389">
                  <c:v>377.36</c:v>
                </c:pt>
                <c:pt idx="390">
                  <c:v>378.327</c:v>
                </c:pt>
                <c:pt idx="391">
                  <c:v>379.29399999999998</c:v>
                </c:pt>
                <c:pt idx="392">
                  <c:v>380.26</c:v>
                </c:pt>
                <c:pt idx="393">
                  <c:v>381.22699999999998</c:v>
                </c:pt>
                <c:pt idx="394">
                  <c:v>382.19400000000002</c:v>
                </c:pt>
                <c:pt idx="395">
                  <c:v>383.16</c:v>
                </c:pt>
                <c:pt idx="396">
                  <c:v>384.12700000000001</c:v>
                </c:pt>
                <c:pt idx="397">
                  <c:v>385.09399999999999</c:v>
                </c:pt>
                <c:pt idx="398">
                  <c:v>386.06</c:v>
                </c:pt>
                <c:pt idx="399">
                  <c:v>387.02699999999999</c:v>
                </c:pt>
                <c:pt idx="400">
                  <c:v>387.99400000000003</c:v>
                </c:pt>
                <c:pt idx="401">
                  <c:v>388.96100000000001</c:v>
                </c:pt>
                <c:pt idx="402">
                  <c:v>389.92700000000002</c:v>
                </c:pt>
                <c:pt idx="403">
                  <c:v>390.89400000000001</c:v>
                </c:pt>
                <c:pt idx="404">
                  <c:v>391.86099999999999</c:v>
                </c:pt>
                <c:pt idx="405">
                  <c:v>392.827</c:v>
                </c:pt>
                <c:pt idx="406">
                  <c:v>393.79399999999998</c:v>
                </c:pt>
                <c:pt idx="407">
                  <c:v>394.76100000000002</c:v>
                </c:pt>
                <c:pt idx="408">
                  <c:v>395.72699999999998</c:v>
                </c:pt>
                <c:pt idx="409">
                  <c:v>396.69400000000002</c:v>
                </c:pt>
                <c:pt idx="410">
                  <c:v>397.661</c:v>
                </c:pt>
                <c:pt idx="411">
                  <c:v>398.62799999999999</c:v>
                </c:pt>
                <c:pt idx="412">
                  <c:v>399.59399999999999</c:v>
                </c:pt>
                <c:pt idx="413">
                  <c:v>400.56099999999998</c:v>
                </c:pt>
                <c:pt idx="414">
                  <c:v>401.52800000000002</c:v>
                </c:pt>
                <c:pt idx="415">
                  <c:v>402.49400000000003</c:v>
                </c:pt>
                <c:pt idx="416">
                  <c:v>403.46100000000001</c:v>
                </c:pt>
                <c:pt idx="417">
                  <c:v>404.428</c:v>
                </c:pt>
                <c:pt idx="418">
                  <c:v>405.39400000000001</c:v>
                </c:pt>
                <c:pt idx="419">
                  <c:v>406.36099999999999</c:v>
                </c:pt>
                <c:pt idx="420">
                  <c:v>407.32799999999997</c:v>
                </c:pt>
                <c:pt idx="421">
                  <c:v>408.29500000000002</c:v>
                </c:pt>
                <c:pt idx="422">
                  <c:v>409.26100000000002</c:v>
                </c:pt>
                <c:pt idx="423">
                  <c:v>410.22800000000001</c:v>
                </c:pt>
                <c:pt idx="424">
                  <c:v>411.19499999999999</c:v>
                </c:pt>
                <c:pt idx="425">
                  <c:v>412.161</c:v>
                </c:pt>
                <c:pt idx="426">
                  <c:v>413.12799999999999</c:v>
                </c:pt>
                <c:pt idx="427">
                  <c:v>414.09500000000003</c:v>
                </c:pt>
                <c:pt idx="428">
                  <c:v>415.06099999999998</c:v>
                </c:pt>
                <c:pt idx="429">
                  <c:v>416.02800000000002</c:v>
                </c:pt>
                <c:pt idx="430">
                  <c:v>416.995</c:v>
                </c:pt>
                <c:pt idx="431">
                  <c:v>417.96199999999999</c:v>
                </c:pt>
                <c:pt idx="432">
                  <c:v>418.928</c:v>
                </c:pt>
                <c:pt idx="433">
                  <c:v>419.89499999999998</c:v>
                </c:pt>
                <c:pt idx="434">
                  <c:v>420.86200000000002</c:v>
                </c:pt>
                <c:pt idx="435">
                  <c:v>421.82799999999997</c:v>
                </c:pt>
                <c:pt idx="436">
                  <c:v>422.79500000000002</c:v>
                </c:pt>
                <c:pt idx="437">
                  <c:v>423.762</c:v>
                </c:pt>
                <c:pt idx="438">
                  <c:v>424.72800000000001</c:v>
                </c:pt>
                <c:pt idx="439">
                  <c:v>425.69499999999999</c:v>
                </c:pt>
                <c:pt idx="440">
                  <c:v>426.66199999999998</c:v>
                </c:pt>
                <c:pt idx="441">
                  <c:v>427.62900000000002</c:v>
                </c:pt>
                <c:pt idx="442">
                  <c:v>428.59500000000003</c:v>
                </c:pt>
                <c:pt idx="443">
                  <c:v>429.56200000000001</c:v>
                </c:pt>
                <c:pt idx="444">
                  <c:v>430.529</c:v>
                </c:pt>
                <c:pt idx="445">
                  <c:v>431.495</c:v>
                </c:pt>
                <c:pt idx="446">
                  <c:v>432.46199999999999</c:v>
                </c:pt>
                <c:pt idx="447">
                  <c:v>433.42899999999997</c:v>
                </c:pt>
                <c:pt idx="448">
                  <c:v>434.39499999999998</c:v>
                </c:pt>
                <c:pt idx="449">
                  <c:v>435.36200000000002</c:v>
                </c:pt>
                <c:pt idx="450">
                  <c:v>436.32900000000001</c:v>
                </c:pt>
                <c:pt idx="451">
                  <c:v>437.29599999999999</c:v>
                </c:pt>
                <c:pt idx="452">
                  <c:v>438.262</c:v>
                </c:pt>
                <c:pt idx="453">
                  <c:v>439.22899999999998</c:v>
                </c:pt>
                <c:pt idx="454">
                  <c:v>440.19600000000003</c:v>
                </c:pt>
                <c:pt idx="455">
                  <c:v>441.16199999999998</c:v>
                </c:pt>
                <c:pt idx="456">
                  <c:v>442.12900000000002</c:v>
                </c:pt>
                <c:pt idx="457">
                  <c:v>443.096</c:v>
                </c:pt>
                <c:pt idx="458">
                  <c:v>444.06200000000001</c:v>
                </c:pt>
                <c:pt idx="459">
                  <c:v>445.029</c:v>
                </c:pt>
                <c:pt idx="460">
                  <c:v>445.99599999999998</c:v>
                </c:pt>
                <c:pt idx="461">
                  <c:v>446.96300000000002</c:v>
                </c:pt>
                <c:pt idx="462">
                  <c:v>447.92899999999997</c:v>
                </c:pt>
                <c:pt idx="463">
                  <c:v>448.89600000000002</c:v>
                </c:pt>
                <c:pt idx="464">
                  <c:v>449.863</c:v>
                </c:pt>
                <c:pt idx="465">
                  <c:v>450.82900000000001</c:v>
                </c:pt>
                <c:pt idx="466">
                  <c:v>451.79599999999999</c:v>
                </c:pt>
                <c:pt idx="467">
                  <c:v>452.76299999999998</c:v>
                </c:pt>
                <c:pt idx="468">
                  <c:v>453.72899999999998</c:v>
                </c:pt>
                <c:pt idx="469">
                  <c:v>454.69600000000003</c:v>
                </c:pt>
                <c:pt idx="470">
                  <c:v>455.66300000000001</c:v>
                </c:pt>
                <c:pt idx="471">
                  <c:v>456.63</c:v>
                </c:pt>
                <c:pt idx="472">
                  <c:v>457.596</c:v>
                </c:pt>
                <c:pt idx="473">
                  <c:v>458.56299999999999</c:v>
                </c:pt>
                <c:pt idx="474">
                  <c:v>459.53</c:v>
                </c:pt>
                <c:pt idx="475">
                  <c:v>460.49599999999998</c:v>
                </c:pt>
                <c:pt idx="476">
                  <c:v>461.46300000000002</c:v>
                </c:pt>
                <c:pt idx="477">
                  <c:v>462.43</c:v>
                </c:pt>
                <c:pt idx="478">
                  <c:v>463.39600000000002</c:v>
                </c:pt>
                <c:pt idx="479">
                  <c:v>464.363</c:v>
                </c:pt>
                <c:pt idx="480">
                  <c:v>465.33</c:v>
                </c:pt>
                <c:pt idx="481">
                  <c:v>466.29700000000003</c:v>
                </c:pt>
                <c:pt idx="482">
                  <c:v>467.26299999999998</c:v>
                </c:pt>
                <c:pt idx="483">
                  <c:v>468.23</c:v>
                </c:pt>
                <c:pt idx="484">
                  <c:v>469.197</c:v>
                </c:pt>
                <c:pt idx="485">
                  <c:v>470.16300000000001</c:v>
                </c:pt>
                <c:pt idx="486">
                  <c:v>471.13</c:v>
                </c:pt>
                <c:pt idx="487">
                  <c:v>472.09699999999998</c:v>
                </c:pt>
                <c:pt idx="488">
                  <c:v>473.06299999999999</c:v>
                </c:pt>
                <c:pt idx="489">
                  <c:v>474.03</c:v>
                </c:pt>
                <c:pt idx="490">
                  <c:v>474.99700000000001</c:v>
                </c:pt>
                <c:pt idx="491">
                  <c:v>475.964</c:v>
                </c:pt>
                <c:pt idx="492">
                  <c:v>476.93</c:v>
                </c:pt>
                <c:pt idx="493">
                  <c:v>477.89699999999999</c:v>
                </c:pt>
                <c:pt idx="494">
                  <c:v>478.86399999999998</c:v>
                </c:pt>
                <c:pt idx="495">
                  <c:v>479.83</c:v>
                </c:pt>
                <c:pt idx="496">
                  <c:v>480.79700000000003</c:v>
                </c:pt>
                <c:pt idx="497">
                  <c:v>481.76400000000001</c:v>
                </c:pt>
                <c:pt idx="498">
                  <c:v>482.73</c:v>
                </c:pt>
                <c:pt idx="499">
                  <c:v>483.697</c:v>
                </c:pt>
                <c:pt idx="500">
                  <c:v>484.66399999999999</c:v>
                </c:pt>
                <c:pt idx="501">
                  <c:v>485.63099999999997</c:v>
                </c:pt>
                <c:pt idx="502">
                  <c:v>486.59699999999998</c:v>
                </c:pt>
                <c:pt idx="503">
                  <c:v>487.56400000000002</c:v>
                </c:pt>
                <c:pt idx="504">
                  <c:v>488.53100000000001</c:v>
                </c:pt>
                <c:pt idx="505">
                  <c:v>489.49700000000001</c:v>
                </c:pt>
                <c:pt idx="506">
                  <c:v>490.464</c:v>
                </c:pt>
                <c:pt idx="507">
                  <c:v>491.43099999999998</c:v>
                </c:pt>
                <c:pt idx="508">
                  <c:v>492.39699999999999</c:v>
                </c:pt>
                <c:pt idx="509">
                  <c:v>493.36399999999998</c:v>
                </c:pt>
                <c:pt idx="510">
                  <c:v>494.33100000000002</c:v>
                </c:pt>
                <c:pt idx="511">
                  <c:v>495.298</c:v>
                </c:pt>
                <c:pt idx="512">
                  <c:v>496.26400000000001</c:v>
                </c:pt>
                <c:pt idx="513">
                  <c:v>497.23099999999999</c:v>
                </c:pt>
                <c:pt idx="514">
                  <c:v>498.19799999999998</c:v>
                </c:pt>
                <c:pt idx="515">
                  <c:v>499.16399999999999</c:v>
                </c:pt>
                <c:pt idx="516">
                  <c:v>500.13099999999997</c:v>
                </c:pt>
                <c:pt idx="517">
                  <c:v>501.09800000000001</c:v>
                </c:pt>
                <c:pt idx="518">
                  <c:v>502.06400000000002</c:v>
                </c:pt>
                <c:pt idx="519">
                  <c:v>503.03100000000001</c:v>
                </c:pt>
                <c:pt idx="520">
                  <c:v>503.99799999999999</c:v>
                </c:pt>
                <c:pt idx="521">
                  <c:v>504.96499999999997</c:v>
                </c:pt>
                <c:pt idx="522">
                  <c:v>505.93099999999998</c:v>
                </c:pt>
                <c:pt idx="523">
                  <c:v>506.89800000000002</c:v>
                </c:pt>
                <c:pt idx="524">
                  <c:v>507.86500000000001</c:v>
                </c:pt>
                <c:pt idx="525">
                  <c:v>508.83100000000002</c:v>
                </c:pt>
                <c:pt idx="526">
                  <c:v>509.798</c:v>
                </c:pt>
                <c:pt idx="527">
                  <c:v>510.76499999999999</c:v>
                </c:pt>
                <c:pt idx="528">
                  <c:v>511.73099999999999</c:v>
                </c:pt>
                <c:pt idx="529">
                  <c:v>512.69799999999998</c:v>
                </c:pt>
                <c:pt idx="530">
                  <c:v>513.66499999999996</c:v>
                </c:pt>
                <c:pt idx="531">
                  <c:v>514.63199999999995</c:v>
                </c:pt>
                <c:pt idx="532">
                  <c:v>515.59799999999996</c:v>
                </c:pt>
                <c:pt idx="533">
                  <c:v>516.56500000000005</c:v>
                </c:pt>
                <c:pt idx="534">
                  <c:v>517.53200000000004</c:v>
                </c:pt>
                <c:pt idx="535">
                  <c:v>518.49800000000005</c:v>
                </c:pt>
                <c:pt idx="536">
                  <c:v>519.46500000000003</c:v>
                </c:pt>
                <c:pt idx="537">
                  <c:v>520.43200000000002</c:v>
                </c:pt>
                <c:pt idx="538">
                  <c:v>521.39800000000002</c:v>
                </c:pt>
                <c:pt idx="539">
                  <c:v>522.36500000000001</c:v>
                </c:pt>
                <c:pt idx="540">
                  <c:v>523.33199999999999</c:v>
                </c:pt>
                <c:pt idx="541">
                  <c:v>524.29899999999998</c:v>
                </c:pt>
                <c:pt idx="542">
                  <c:v>525.26499999999999</c:v>
                </c:pt>
                <c:pt idx="543">
                  <c:v>526.23199999999997</c:v>
                </c:pt>
                <c:pt idx="544">
                  <c:v>527.19899999999996</c:v>
                </c:pt>
                <c:pt idx="545">
                  <c:v>528.16499999999996</c:v>
                </c:pt>
                <c:pt idx="546">
                  <c:v>529.13199999999995</c:v>
                </c:pt>
                <c:pt idx="547">
                  <c:v>530.09900000000005</c:v>
                </c:pt>
                <c:pt idx="548">
                  <c:v>531.06500000000005</c:v>
                </c:pt>
                <c:pt idx="549">
                  <c:v>532.03200000000004</c:v>
                </c:pt>
                <c:pt idx="550">
                  <c:v>532.99900000000002</c:v>
                </c:pt>
                <c:pt idx="551">
                  <c:v>533.96600000000001</c:v>
                </c:pt>
                <c:pt idx="552">
                  <c:v>534.93200000000002</c:v>
                </c:pt>
                <c:pt idx="553">
                  <c:v>535.899</c:v>
                </c:pt>
                <c:pt idx="554">
                  <c:v>536.86599999999999</c:v>
                </c:pt>
                <c:pt idx="555">
                  <c:v>537.83199999999999</c:v>
                </c:pt>
                <c:pt idx="556">
                  <c:v>538.79899999999998</c:v>
                </c:pt>
                <c:pt idx="557">
                  <c:v>539.76599999999996</c:v>
                </c:pt>
                <c:pt idx="558">
                  <c:v>540.73199999999997</c:v>
                </c:pt>
                <c:pt idx="559">
                  <c:v>541.69899999999996</c:v>
                </c:pt>
                <c:pt idx="560">
                  <c:v>542.66600000000005</c:v>
                </c:pt>
                <c:pt idx="561">
                  <c:v>543.63300000000004</c:v>
                </c:pt>
                <c:pt idx="562">
                  <c:v>544.59900000000005</c:v>
                </c:pt>
                <c:pt idx="563">
                  <c:v>545.56600000000003</c:v>
                </c:pt>
                <c:pt idx="564">
                  <c:v>546.53300000000002</c:v>
                </c:pt>
                <c:pt idx="565">
                  <c:v>547.49900000000002</c:v>
                </c:pt>
                <c:pt idx="566">
                  <c:v>548.46600000000001</c:v>
                </c:pt>
                <c:pt idx="567">
                  <c:v>549.43299999999999</c:v>
                </c:pt>
                <c:pt idx="568">
                  <c:v>550.399</c:v>
                </c:pt>
                <c:pt idx="569">
                  <c:v>551.36599999999999</c:v>
                </c:pt>
                <c:pt idx="570">
                  <c:v>552.33299999999997</c:v>
                </c:pt>
                <c:pt idx="571">
                  <c:v>553.29999999999995</c:v>
                </c:pt>
                <c:pt idx="572">
                  <c:v>554.26599999999996</c:v>
                </c:pt>
                <c:pt idx="573">
                  <c:v>555.23299999999995</c:v>
                </c:pt>
                <c:pt idx="574">
                  <c:v>556.20000000000005</c:v>
                </c:pt>
                <c:pt idx="575">
                  <c:v>557.16600000000005</c:v>
                </c:pt>
                <c:pt idx="576">
                  <c:v>558.13300000000004</c:v>
                </c:pt>
                <c:pt idx="577">
                  <c:v>559.1</c:v>
                </c:pt>
                <c:pt idx="578">
                  <c:v>560.06600000000003</c:v>
                </c:pt>
                <c:pt idx="579">
                  <c:v>561.03300000000002</c:v>
                </c:pt>
                <c:pt idx="580">
                  <c:v>562</c:v>
                </c:pt>
                <c:pt idx="581">
                  <c:v>562.96699999999998</c:v>
                </c:pt>
                <c:pt idx="582">
                  <c:v>563.93299999999999</c:v>
                </c:pt>
                <c:pt idx="583">
                  <c:v>564.9</c:v>
                </c:pt>
                <c:pt idx="584">
                  <c:v>565.86699999999996</c:v>
                </c:pt>
                <c:pt idx="585">
                  <c:v>566.83299999999997</c:v>
                </c:pt>
                <c:pt idx="586">
                  <c:v>567.79999999999995</c:v>
                </c:pt>
                <c:pt idx="587">
                  <c:v>568.76700000000005</c:v>
                </c:pt>
                <c:pt idx="588">
                  <c:v>569.73299999999995</c:v>
                </c:pt>
                <c:pt idx="589">
                  <c:v>570.70000000000005</c:v>
                </c:pt>
                <c:pt idx="590">
                  <c:v>571.66700000000003</c:v>
                </c:pt>
                <c:pt idx="591">
                  <c:v>572.63400000000001</c:v>
                </c:pt>
                <c:pt idx="592">
                  <c:v>573.6</c:v>
                </c:pt>
                <c:pt idx="593">
                  <c:v>574.56700000000001</c:v>
                </c:pt>
                <c:pt idx="594">
                  <c:v>575.53399999999999</c:v>
                </c:pt>
                <c:pt idx="595">
                  <c:v>576.5</c:v>
                </c:pt>
                <c:pt idx="596">
                  <c:v>577.46699999999998</c:v>
                </c:pt>
                <c:pt idx="597">
                  <c:v>578.43399999999997</c:v>
                </c:pt>
                <c:pt idx="598">
                  <c:v>579.4</c:v>
                </c:pt>
                <c:pt idx="599">
                  <c:v>580.36699999999996</c:v>
                </c:pt>
                <c:pt idx="600">
                  <c:v>581.33399999999995</c:v>
                </c:pt>
                <c:pt idx="601">
                  <c:v>582.30100000000004</c:v>
                </c:pt>
                <c:pt idx="602">
                  <c:v>583.26700000000005</c:v>
                </c:pt>
                <c:pt idx="603">
                  <c:v>584.23400000000004</c:v>
                </c:pt>
                <c:pt idx="604">
                  <c:v>585.20100000000002</c:v>
                </c:pt>
                <c:pt idx="605">
                  <c:v>586.16700000000003</c:v>
                </c:pt>
                <c:pt idx="606">
                  <c:v>587.13400000000001</c:v>
                </c:pt>
                <c:pt idx="607">
                  <c:v>588.101</c:v>
                </c:pt>
                <c:pt idx="608">
                  <c:v>589.06700000000001</c:v>
                </c:pt>
                <c:pt idx="609">
                  <c:v>590.03399999999999</c:v>
                </c:pt>
                <c:pt idx="610">
                  <c:v>591.00099999999998</c:v>
                </c:pt>
                <c:pt idx="611">
                  <c:v>591.96799999999996</c:v>
                </c:pt>
                <c:pt idx="612">
                  <c:v>592.93399999999997</c:v>
                </c:pt>
                <c:pt idx="613">
                  <c:v>593.90099999999995</c:v>
                </c:pt>
                <c:pt idx="614">
                  <c:v>594.86800000000005</c:v>
                </c:pt>
                <c:pt idx="615">
                  <c:v>595.83399999999995</c:v>
                </c:pt>
                <c:pt idx="616">
                  <c:v>596.80100000000004</c:v>
                </c:pt>
                <c:pt idx="617">
                  <c:v>597.76800000000003</c:v>
                </c:pt>
                <c:pt idx="618">
                  <c:v>598.73400000000004</c:v>
                </c:pt>
                <c:pt idx="619">
                  <c:v>599.70100000000002</c:v>
                </c:pt>
                <c:pt idx="620">
                  <c:v>600.66800000000001</c:v>
                </c:pt>
                <c:pt idx="621">
                  <c:v>601.63499999999999</c:v>
                </c:pt>
                <c:pt idx="622">
                  <c:v>602.601</c:v>
                </c:pt>
                <c:pt idx="623">
                  <c:v>603.56799999999998</c:v>
                </c:pt>
                <c:pt idx="624">
                  <c:v>604.53499999999997</c:v>
                </c:pt>
                <c:pt idx="625">
                  <c:v>605.50099999999998</c:v>
                </c:pt>
                <c:pt idx="626">
                  <c:v>606.46799999999996</c:v>
                </c:pt>
                <c:pt idx="627">
                  <c:v>607.43499999999995</c:v>
                </c:pt>
                <c:pt idx="628">
                  <c:v>608.40099999999995</c:v>
                </c:pt>
                <c:pt idx="629">
                  <c:v>609.36800000000005</c:v>
                </c:pt>
                <c:pt idx="630">
                  <c:v>610.33500000000004</c:v>
                </c:pt>
                <c:pt idx="631">
                  <c:v>611.30200000000002</c:v>
                </c:pt>
                <c:pt idx="632">
                  <c:v>612.26800000000003</c:v>
                </c:pt>
                <c:pt idx="633">
                  <c:v>613.23500000000001</c:v>
                </c:pt>
                <c:pt idx="634">
                  <c:v>614.202</c:v>
                </c:pt>
                <c:pt idx="635">
                  <c:v>615.16800000000001</c:v>
                </c:pt>
                <c:pt idx="636">
                  <c:v>616.13499999999999</c:v>
                </c:pt>
                <c:pt idx="637">
                  <c:v>617.10199999999998</c:v>
                </c:pt>
                <c:pt idx="638">
                  <c:v>618.06799999999998</c:v>
                </c:pt>
                <c:pt idx="639">
                  <c:v>619.03499999999997</c:v>
                </c:pt>
                <c:pt idx="640">
                  <c:v>620.00199999999995</c:v>
                </c:pt>
                <c:pt idx="641">
                  <c:v>620.96900000000005</c:v>
                </c:pt>
                <c:pt idx="642">
                  <c:v>621.93499999999995</c:v>
                </c:pt>
                <c:pt idx="643">
                  <c:v>622.90200000000004</c:v>
                </c:pt>
                <c:pt idx="644">
                  <c:v>623.86900000000003</c:v>
                </c:pt>
                <c:pt idx="645">
                  <c:v>624.83500000000004</c:v>
                </c:pt>
                <c:pt idx="646">
                  <c:v>625.80200000000002</c:v>
                </c:pt>
                <c:pt idx="647">
                  <c:v>626.76900000000001</c:v>
                </c:pt>
                <c:pt idx="648">
                  <c:v>627.73500000000001</c:v>
                </c:pt>
                <c:pt idx="649">
                  <c:v>628.702</c:v>
                </c:pt>
                <c:pt idx="650">
                  <c:v>629.66899999999998</c:v>
                </c:pt>
                <c:pt idx="651">
                  <c:v>630.63599999999997</c:v>
                </c:pt>
                <c:pt idx="652">
                  <c:v>631.60199999999998</c:v>
                </c:pt>
                <c:pt idx="653">
                  <c:v>632.56899999999996</c:v>
                </c:pt>
                <c:pt idx="654">
                  <c:v>633.53599999999994</c:v>
                </c:pt>
                <c:pt idx="655">
                  <c:v>634.50199999999995</c:v>
                </c:pt>
                <c:pt idx="656">
                  <c:v>635.46900000000005</c:v>
                </c:pt>
                <c:pt idx="657">
                  <c:v>636.43600000000004</c:v>
                </c:pt>
                <c:pt idx="658">
                  <c:v>637.40200000000004</c:v>
                </c:pt>
                <c:pt idx="659">
                  <c:v>638.36900000000003</c:v>
                </c:pt>
                <c:pt idx="660">
                  <c:v>639.33600000000001</c:v>
                </c:pt>
                <c:pt idx="661">
                  <c:v>640.303</c:v>
                </c:pt>
                <c:pt idx="662">
                  <c:v>641.26900000000001</c:v>
                </c:pt>
                <c:pt idx="663">
                  <c:v>642.23599999999999</c:v>
                </c:pt>
                <c:pt idx="664">
                  <c:v>643.20299999999997</c:v>
                </c:pt>
                <c:pt idx="665">
                  <c:v>644.16899999999998</c:v>
                </c:pt>
                <c:pt idx="666">
                  <c:v>645.13599999999997</c:v>
                </c:pt>
                <c:pt idx="667">
                  <c:v>646.10299999999995</c:v>
                </c:pt>
                <c:pt idx="668">
                  <c:v>647.06899999999996</c:v>
                </c:pt>
                <c:pt idx="669">
                  <c:v>648.03599999999994</c:v>
                </c:pt>
                <c:pt idx="670">
                  <c:v>649.00300000000004</c:v>
                </c:pt>
                <c:pt idx="671">
                  <c:v>649.97</c:v>
                </c:pt>
                <c:pt idx="672">
                  <c:v>650.93600000000004</c:v>
                </c:pt>
                <c:pt idx="673">
                  <c:v>651.90300000000002</c:v>
                </c:pt>
                <c:pt idx="674">
                  <c:v>652.87</c:v>
                </c:pt>
                <c:pt idx="675">
                  <c:v>653.83600000000001</c:v>
                </c:pt>
                <c:pt idx="676">
                  <c:v>654.803</c:v>
                </c:pt>
                <c:pt idx="677">
                  <c:v>655.77</c:v>
                </c:pt>
                <c:pt idx="678">
                  <c:v>656.73599999999999</c:v>
                </c:pt>
                <c:pt idx="679">
                  <c:v>657.70299999999997</c:v>
                </c:pt>
                <c:pt idx="680">
                  <c:v>658.67</c:v>
                </c:pt>
                <c:pt idx="681">
                  <c:v>659.63699999999994</c:v>
                </c:pt>
                <c:pt idx="682">
                  <c:v>660.60299999999995</c:v>
                </c:pt>
                <c:pt idx="683">
                  <c:v>661.57</c:v>
                </c:pt>
                <c:pt idx="684">
                  <c:v>662.53700000000003</c:v>
                </c:pt>
                <c:pt idx="685">
                  <c:v>663.50300000000004</c:v>
                </c:pt>
                <c:pt idx="686">
                  <c:v>664.47</c:v>
                </c:pt>
                <c:pt idx="687">
                  <c:v>665.43700000000001</c:v>
                </c:pt>
                <c:pt idx="688">
                  <c:v>666.40300000000002</c:v>
                </c:pt>
                <c:pt idx="689">
                  <c:v>667.37</c:v>
                </c:pt>
                <c:pt idx="690">
                  <c:v>668.33699999999999</c:v>
                </c:pt>
                <c:pt idx="691">
                  <c:v>669.30399999999997</c:v>
                </c:pt>
                <c:pt idx="692">
                  <c:v>670.27</c:v>
                </c:pt>
                <c:pt idx="693">
                  <c:v>671.23699999999997</c:v>
                </c:pt>
                <c:pt idx="694">
                  <c:v>672.20399999999995</c:v>
                </c:pt>
                <c:pt idx="695">
                  <c:v>673.17</c:v>
                </c:pt>
                <c:pt idx="696">
                  <c:v>674.13699999999994</c:v>
                </c:pt>
                <c:pt idx="697">
                  <c:v>675.10400000000004</c:v>
                </c:pt>
                <c:pt idx="698">
                  <c:v>676.07</c:v>
                </c:pt>
                <c:pt idx="699">
                  <c:v>677.03700000000003</c:v>
                </c:pt>
                <c:pt idx="700">
                  <c:v>678.00400000000002</c:v>
                </c:pt>
                <c:pt idx="701">
                  <c:v>678.971</c:v>
                </c:pt>
                <c:pt idx="702">
                  <c:v>679.93700000000001</c:v>
                </c:pt>
                <c:pt idx="703">
                  <c:v>680.904</c:v>
                </c:pt>
                <c:pt idx="704">
                  <c:v>681.87099999999998</c:v>
                </c:pt>
                <c:pt idx="705">
                  <c:v>682.83699999999999</c:v>
                </c:pt>
                <c:pt idx="706">
                  <c:v>683.80399999999997</c:v>
                </c:pt>
                <c:pt idx="707">
                  <c:v>684.77099999999996</c:v>
                </c:pt>
                <c:pt idx="708">
                  <c:v>685.73699999999997</c:v>
                </c:pt>
                <c:pt idx="709">
                  <c:v>686.70399999999995</c:v>
                </c:pt>
                <c:pt idx="710">
                  <c:v>687.67100000000005</c:v>
                </c:pt>
                <c:pt idx="711">
                  <c:v>688.63800000000003</c:v>
                </c:pt>
                <c:pt idx="712">
                  <c:v>689.60400000000004</c:v>
                </c:pt>
                <c:pt idx="713">
                  <c:v>690.57100000000003</c:v>
                </c:pt>
                <c:pt idx="714">
                  <c:v>691.53800000000001</c:v>
                </c:pt>
                <c:pt idx="715">
                  <c:v>692.50400000000002</c:v>
                </c:pt>
                <c:pt idx="716">
                  <c:v>693.471</c:v>
                </c:pt>
                <c:pt idx="717">
                  <c:v>694.43799999999999</c:v>
                </c:pt>
                <c:pt idx="718">
                  <c:v>695.404</c:v>
                </c:pt>
                <c:pt idx="719">
                  <c:v>696.37099999999998</c:v>
                </c:pt>
                <c:pt idx="720">
                  <c:v>697.33799999999997</c:v>
                </c:pt>
                <c:pt idx="721">
                  <c:v>698.30499999999995</c:v>
                </c:pt>
                <c:pt idx="722">
                  <c:v>699.27099999999996</c:v>
                </c:pt>
                <c:pt idx="723">
                  <c:v>700.23800000000006</c:v>
                </c:pt>
                <c:pt idx="724">
                  <c:v>701.20500000000004</c:v>
                </c:pt>
                <c:pt idx="725">
                  <c:v>702.17100000000005</c:v>
                </c:pt>
                <c:pt idx="726">
                  <c:v>703.13800000000003</c:v>
                </c:pt>
                <c:pt idx="727">
                  <c:v>704.10500000000002</c:v>
                </c:pt>
                <c:pt idx="728">
                  <c:v>705.07100000000003</c:v>
                </c:pt>
                <c:pt idx="729">
                  <c:v>706.03800000000001</c:v>
                </c:pt>
                <c:pt idx="730">
                  <c:v>707.005</c:v>
                </c:pt>
                <c:pt idx="731">
                  <c:v>707.97199999999998</c:v>
                </c:pt>
                <c:pt idx="732">
                  <c:v>708.93799999999999</c:v>
                </c:pt>
                <c:pt idx="733">
                  <c:v>709.90499999999997</c:v>
                </c:pt>
                <c:pt idx="734">
                  <c:v>710.87199999999996</c:v>
                </c:pt>
                <c:pt idx="735">
                  <c:v>711.83799999999997</c:v>
                </c:pt>
                <c:pt idx="736">
                  <c:v>712.80499999999995</c:v>
                </c:pt>
                <c:pt idx="737">
                  <c:v>713.77200000000005</c:v>
                </c:pt>
                <c:pt idx="738">
                  <c:v>714.73800000000006</c:v>
                </c:pt>
                <c:pt idx="739">
                  <c:v>715.70500000000004</c:v>
                </c:pt>
                <c:pt idx="740">
                  <c:v>716.67200000000003</c:v>
                </c:pt>
                <c:pt idx="741">
                  <c:v>717.63900000000001</c:v>
                </c:pt>
                <c:pt idx="742">
                  <c:v>718.60500000000002</c:v>
                </c:pt>
                <c:pt idx="743">
                  <c:v>719.572</c:v>
                </c:pt>
                <c:pt idx="744">
                  <c:v>720.53899999999999</c:v>
                </c:pt>
                <c:pt idx="745">
                  <c:v>721.505</c:v>
                </c:pt>
                <c:pt idx="746">
                  <c:v>722.47199999999998</c:v>
                </c:pt>
                <c:pt idx="747">
                  <c:v>723.43899999999996</c:v>
                </c:pt>
                <c:pt idx="748">
                  <c:v>724.40499999999997</c:v>
                </c:pt>
                <c:pt idx="749">
                  <c:v>725.37199999999996</c:v>
                </c:pt>
                <c:pt idx="750">
                  <c:v>726.33900000000006</c:v>
                </c:pt>
                <c:pt idx="751">
                  <c:v>727.30600000000004</c:v>
                </c:pt>
                <c:pt idx="752">
                  <c:v>728.27200000000005</c:v>
                </c:pt>
                <c:pt idx="753">
                  <c:v>729.23900000000003</c:v>
                </c:pt>
                <c:pt idx="754">
                  <c:v>730.20600000000002</c:v>
                </c:pt>
                <c:pt idx="755">
                  <c:v>731.17200000000003</c:v>
                </c:pt>
                <c:pt idx="756">
                  <c:v>732.13900000000001</c:v>
                </c:pt>
                <c:pt idx="757">
                  <c:v>733.10599999999999</c:v>
                </c:pt>
                <c:pt idx="758">
                  <c:v>734.072</c:v>
                </c:pt>
                <c:pt idx="759">
                  <c:v>735.03899999999999</c:v>
                </c:pt>
                <c:pt idx="760">
                  <c:v>736.00599999999997</c:v>
                </c:pt>
                <c:pt idx="761">
                  <c:v>736.97299999999996</c:v>
                </c:pt>
                <c:pt idx="762">
                  <c:v>737.93899999999996</c:v>
                </c:pt>
                <c:pt idx="763">
                  <c:v>738.90599999999995</c:v>
                </c:pt>
                <c:pt idx="764">
                  <c:v>739.87300000000005</c:v>
                </c:pt>
                <c:pt idx="765">
                  <c:v>740.83900000000006</c:v>
                </c:pt>
                <c:pt idx="766">
                  <c:v>741.80600000000004</c:v>
                </c:pt>
                <c:pt idx="767">
                  <c:v>742.77300000000002</c:v>
                </c:pt>
                <c:pt idx="768">
                  <c:v>743.73900000000003</c:v>
                </c:pt>
                <c:pt idx="769">
                  <c:v>744.70600000000002</c:v>
                </c:pt>
                <c:pt idx="770">
                  <c:v>745.673</c:v>
                </c:pt>
                <c:pt idx="771">
                  <c:v>746.64</c:v>
                </c:pt>
                <c:pt idx="772">
                  <c:v>747.60599999999999</c:v>
                </c:pt>
                <c:pt idx="773">
                  <c:v>748.57299999999998</c:v>
                </c:pt>
                <c:pt idx="774">
                  <c:v>749.54</c:v>
                </c:pt>
                <c:pt idx="775">
                  <c:v>750.50599999999997</c:v>
                </c:pt>
                <c:pt idx="776">
                  <c:v>751.47299999999996</c:v>
                </c:pt>
                <c:pt idx="777">
                  <c:v>752.44</c:v>
                </c:pt>
                <c:pt idx="778">
                  <c:v>753.40599999999995</c:v>
                </c:pt>
                <c:pt idx="779">
                  <c:v>754.37300000000005</c:v>
                </c:pt>
                <c:pt idx="780">
                  <c:v>755.34</c:v>
                </c:pt>
                <c:pt idx="781">
                  <c:v>756.30700000000002</c:v>
                </c:pt>
                <c:pt idx="782">
                  <c:v>757.27300000000002</c:v>
                </c:pt>
                <c:pt idx="783">
                  <c:v>758.24</c:v>
                </c:pt>
                <c:pt idx="784">
                  <c:v>759.20699999999999</c:v>
                </c:pt>
                <c:pt idx="785">
                  <c:v>760.173</c:v>
                </c:pt>
                <c:pt idx="786">
                  <c:v>761.14</c:v>
                </c:pt>
                <c:pt idx="787">
                  <c:v>762.10699999999997</c:v>
                </c:pt>
                <c:pt idx="788">
                  <c:v>763.07299999999998</c:v>
                </c:pt>
                <c:pt idx="789">
                  <c:v>764.04</c:v>
                </c:pt>
                <c:pt idx="790">
                  <c:v>765.00699999999995</c:v>
                </c:pt>
                <c:pt idx="791">
                  <c:v>765.97400000000005</c:v>
                </c:pt>
                <c:pt idx="792">
                  <c:v>766.94</c:v>
                </c:pt>
                <c:pt idx="793">
                  <c:v>767.90700000000004</c:v>
                </c:pt>
                <c:pt idx="794">
                  <c:v>768.87400000000002</c:v>
                </c:pt>
                <c:pt idx="795">
                  <c:v>769.84</c:v>
                </c:pt>
                <c:pt idx="796">
                  <c:v>770.80700000000002</c:v>
                </c:pt>
                <c:pt idx="797">
                  <c:v>771.774</c:v>
                </c:pt>
                <c:pt idx="798">
                  <c:v>772.74</c:v>
                </c:pt>
                <c:pt idx="799">
                  <c:v>773.70699999999999</c:v>
                </c:pt>
                <c:pt idx="800">
                  <c:v>774.67399999999998</c:v>
                </c:pt>
                <c:pt idx="801">
                  <c:v>775.64099999999996</c:v>
                </c:pt>
                <c:pt idx="802">
                  <c:v>776.60699999999997</c:v>
                </c:pt>
                <c:pt idx="803">
                  <c:v>777.57399999999996</c:v>
                </c:pt>
                <c:pt idx="804">
                  <c:v>778.54100000000005</c:v>
                </c:pt>
                <c:pt idx="805">
                  <c:v>779.50699999999995</c:v>
                </c:pt>
                <c:pt idx="806">
                  <c:v>780.47400000000005</c:v>
                </c:pt>
                <c:pt idx="807">
                  <c:v>781.44100000000003</c:v>
                </c:pt>
                <c:pt idx="808">
                  <c:v>782.40700000000004</c:v>
                </c:pt>
                <c:pt idx="809">
                  <c:v>783.37400000000002</c:v>
                </c:pt>
                <c:pt idx="810">
                  <c:v>784.34100000000001</c:v>
                </c:pt>
                <c:pt idx="811">
                  <c:v>785.30799999999999</c:v>
                </c:pt>
                <c:pt idx="812">
                  <c:v>786.274</c:v>
                </c:pt>
                <c:pt idx="813">
                  <c:v>787.24099999999999</c:v>
                </c:pt>
                <c:pt idx="814">
                  <c:v>788.20799999999997</c:v>
                </c:pt>
                <c:pt idx="815">
                  <c:v>789.17399999999998</c:v>
                </c:pt>
                <c:pt idx="816">
                  <c:v>790.14099999999996</c:v>
                </c:pt>
                <c:pt idx="817">
                  <c:v>791.10799999999995</c:v>
                </c:pt>
                <c:pt idx="818">
                  <c:v>792.07399999999996</c:v>
                </c:pt>
                <c:pt idx="819">
                  <c:v>793.04100000000005</c:v>
                </c:pt>
                <c:pt idx="820">
                  <c:v>794.00800000000004</c:v>
                </c:pt>
                <c:pt idx="821">
                  <c:v>794.97500000000002</c:v>
                </c:pt>
                <c:pt idx="822">
                  <c:v>795.94100000000003</c:v>
                </c:pt>
                <c:pt idx="823">
                  <c:v>796.90800000000002</c:v>
                </c:pt>
                <c:pt idx="824">
                  <c:v>797.875</c:v>
                </c:pt>
                <c:pt idx="825">
                  <c:v>798.84100000000001</c:v>
                </c:pt>
                <c:pt idx="826">
                  <c:v>799.80799999999999</c:v>
                </c:pt>
                <c:pt idx="827">
                  <c:v>800.77499999999998</c:v>
                </c:pt>
                <c:pt idx="828">
                  <c:v>801.74099999999999</c:v>
                </c:pt>
                <c:pt idx="829">
                  <c:v>802.70799999999997</c:v>
                </c:pt>
                <c:pt idx="830">
                  <c:v>803.67499999999995</c:v>
                </c:pt>
                <c:pt idx="831">
                  <c:v>804.64200000000005</c:v>
                </c:pt>
                <c:pt idx="832">
                  <c:v>805.60799999999995</c:v>
                </c:pt>
                <c:pt idx="833">
                  <c:v>806.57500000000005</c:v>
                </c:pt>
                <c:pt idx="834">
                  <c:v>807.54200000000003</c:v>
                </c:pt>
                <c:pt idx="835">
                  <c:v>808.50800000000004</c:v>
                </c:pt>
                <c:pt idx="836">
                  <c:v>809.47500000000002</c:v>
                </c:pt>
                <c:pt idx="837">
                  <c:v>810.44200000000001</c:v>
                </c:pt>
                <c:pt idx="838">
                  <c:v>811.40800000000002</c:v>
                </c:pt>
                <c:pt idx="839">
                  <c:v>812.375</c:v>
                </c:pt>
                <c:pt idx="840">
                  <c:v>813.34199999999998</c:v>
                </c:pt>
                <c:pt idx="841">
                  <c:v>814.30899999999997</c:v>
                </c:pt>
                <c:pt idx="842">
                  <c:v>815.27499999999998</c:v>
                </c:pt>
                <c:pt idx="843">
                  <c:v>816.24199999999996</c:v>
                </c:pt>
                <c:pt idx="844">
                  <c:v>817.20899999999995</c:v>
                </c:pt>
                <c:pt idx="845">
                  <c:v>818.17499999999995</c:v>
                </c:pt>
                <c:pt idx="846">
                  <c:v>819.14200000000005</c:v>
                </c:pt>
                <c:pt idx="847">
                  <c:v>820.10900000000004</c:v>
                </c:pt>
                <c:pt idx="848">
                  <c:v>821.07500000000005</c:v>
                </c:pt>
                <c:pt idx="849">
                  <c:v>822.04200000000003</c:v>
                </c:pt>
                <c:pt idx="850">
                  <c:v>823.00900000000001</c:v>
                </c:pt>
                <c:pt idx="851">
                  <c:v>823.976</c:v>
                </c:pt>
                <c:pt idx="852">
                  <c:v>824.94200000000001</c:v>
                </c:pt>
                <c:pt idx="853">
                  <c:v>825.90899999999999</c:v>
                </c:pt>
                <c:pt idx="854">
                  <c:v>826.87599999999998</c:v>
                </c:pt>
                <c:pt idx="855">
                  <c:v>827.84199999999998</c:v>
                </c:pt>
                <c:pt idx="856">
                  <c:v>828.80899999999997</c:v>
                </c:pt>
                <c:pt idx="857">
                  <c:v>829.77599999999995</c:v>
                </c:pt>
                <c:pt idx="858">
                  <c:v>830.74199999999996</c:v>
                </c:pt>
                <c:pt idx="859">
                  <c:v>831.70899999999995</c:v>
                </c:pt>
                <c:pt idx="860">
                  <c:v>832.67600000000004</c:v>
                </c:pt>
                <c:pt idx="861">
                  <c:v>833.64300000000003</c:v>
                </c:pt>
                <c:pt idx="862">
                  <c:v>834.60900000000004</c:v>
                </c:pt>
                <c:pt idx="863">
                  <c:v>835.57600000000002</c:v>
                </c:pt>
                <c:pt idx="864">
                  <c:v>836.54300000000001</c:v>
                </c:pt>
                <c:pt idx="865">
                  <c:v>837.50900000000001</c:v>
                </c:pt>
                <c:pt idx="866">
                  <c:v>838.476</c:v>
                </c:pt>
                <c:pt idx="867">
                  <c:v>839.44299999999998</c:v>
                </c:pt>
                <c:pt idx="868">
                  <c:v>840.40899999999999</c:v>
                </c:pt>
                <c:pt idx="869">
                  <c:v>841.37599999999998</c:v>
                </c:pt>
                <c:pt idx="870">
                  <c:v>842.34299999999996</c:v>
                </c:pt>
                <c:pt idx="871">
                  <c:v>843.31</c:v>
                </c:pt>
                <c:pt idx="872">
                  <c:v>844.27599999999995</c:v>
                </c:pt>
                <c:pt idx="873">
                  <c:v>845.24300000000005</c:v>
                </c:pt>
                <c:pt idx="874">
                  <c:v>846.21</c:v>
                </c:pt>
                <c:pt idx="875">
                  <c:v>847.17600000000004</c:v>
                </c:pt>
                <c:pt idx="876">
                  <c:v>848.14300000000003</c:v>
                </c:pt>
                <c:pt idx="877">
                  <c:v>849.11</c:v>
                </c:pt>
                <c:pt idx="878">
                  <c:v>850.07600000000002</c:v>
                </c:pt>
                <c:pt idx="879">
                  <c:v>851.04300000000001</c:v>
                </c:pt>
                <c:pt idx="880">
                  <c:v>852.01</c:v>
                </c:pt>
                <c:pt idx="881">
                  <c:v>852.97699999999998</c:v>
                </c:pt>
                <c:pt idx="882">
                  <c:v>853.94299999999998</c:v>
                </c:pt>
                <c:pt idx="883">
                  <c:v>854.91</c:v>
                </c:pt>
                <c:pt idx="884">
                  <c:v>855.87699999999995</c:v>
                </c:pt>
                <c:pt idx="885">
                  <c:v>856.84299999999996</c:v>
                </c:pt>
                <c:pt idx="886">
                  <c:v>857.81</c:v>
                </c:pt>
                <c:pt idx="887">
                  <c:v>858.77700000000004</c:v>
                </c:pt>
                <c:pt idx="888">
                  <c:v>859.74300000000005</c:v>
                </c:pt>
                <c:pt idx="889">
                  <c:v>860.71</c:v>
                </c:pt>
                <c:pt idx="890">
                  <c:v>861.67700000000002</c:v>
                </c:pt>
                <c:pt idx="891">
                  <c:v>862.64400000000001</c:v>
                </c:pt>
                <c:pt idx="892">
                  <c:v>863.61</c:v>
                </c:pt>
                <c:pt idx="893">
                  <c:v>864.577</c:v>
                </c:pt>
                <c:pt idx="894">
                  <c:v>865.54399999999998</c:v>
                </c:pt>
                <c:pt idx="895">
                  <c:v>866.51</c:v>
                </c:pt>
                <c:pt idx="896">
                  <c:v>867.47699999999998</c:v>
                </c:pt>
                <c:pt idx="897">
                  <c:v>868.44399999999996</c:v>
                </c:pt>
                <c:pt idx="898">
                  <c:v>869.41</c:v>
                </c:pt>
                <c:pt idx="899">
                  <c:v>870.37699999999995</c:v>
                </c:pt>
                <c:pt idx="900">
                  <c:v>871.34400000000005</c:v>
                </c:pt>
                <c:pt idx="901">
                  <c:v>872.31100000000004</c:v>
                </c:pt>
                <c:pt idx="902">
                  <c:v>873.27700000000004</c:v>
                </c:pt>
                <c:pt idx="903">
                  <c:v>874.24400000000003</c:v>
                </c:pt>
                <c:pt idx="904">
                  <c:v>875.21100000000001</c:v>
                </c:pt>
                <c:pt idx="905">
                  <c:v>876.17700000000002</c:v>
                </c:pt>
                <c:pt idx="906">
                  <c:v>877.14400000000001</c:v>
                </c:pt>
                <c:pt idx="907">
                  <c:v>878.11099999999999</c:v>
                </c:pt>
                <c:pt idx="908">
                  <c:v>879.077</c:v>
                </c:pt>
                <c:pt idx="909">
                  <c:v>880.04399999999998</c:v>
                </c:pt>
                <c:pt idx="910">
                  <c:v>881.01099999999997</c:v>
                </c:pt>
                <c:pt idx="911">
                  <c:v>881.97799999999995</c:v>
                </c:pt>
                <c:pt idx="912">
                  <c:v>882.94399999999996</c:v>
                </c:pt>
                <c:pt idx="913">
                  <c:v>883.91099999999994</c:v>
                </c:pt>
                <c:pt idx="914">
                  <c:v>884.87800000000004</c:v>
                </c:pt>
                <c:pt idx="915">
                  <c:v>885.84400000000005</c:v>
                </c:pt>
                <c:pt idx="916">
                  <c:v>886.81100000000004</c:v>
                </c:pt>
                <c:pt idx="917">
                  <c:v>887.77800000000002</c:v>
                </c:pt>
                <c:pt idx="918">
                  <c:v>888.74400000000003</c:v>
                </c:pt>
                <c:pt idx="919">
                  <c:v>889.71100000000001</c:v>
                </c:pt>
                <c:pt idx="920">
                  <c:v>890.678</c:v>
                </c:pt>
                <c:pt idx="921">
                  <c:v>891.64499999999998</c:v>
                </c:pt>
                <c:pt idx="922">
                  <c:v>892.61099999999999</c:v>
                </c:pt>
                <c:pt idx="923">
                  <c:v>893.57799999999997</c:v>
                </c:pt>
                <c:pt idx="924">
                  <c:v>894.54499999999996</c:v>
                </c:pt>
                <c:pt idx="925">
                  <c:v>895.51099999999997</c:v>
                </c:pt>
                <c:pt idx="926">
                  <c:v>896.47799999999995</c:v>
                </c:pt>
                <c:pt idx="927">
                  <c:v>897.44500000000005</c:v>
                </c:pt>
                <c:pt idx="928">
                  <c:v>898.41099999999994</c:v>
                </c:pt>
                <c:pt idx="929">
                  <c:v>899.37800000000004</c:v>
                </c:pt>
                <c:pt idx="930">
                  <c:v>900.34500000000003</c:v>
                </c:pt>
                <c:pt idx="931">
                  <c:v>901.31200000000001</c:v>
                </c:pt>
                <c:pt idx="932">
                  <c:v>902.27800000000002</c:v>
                </c:pt>
                <c:pt idx="933">
                  <c:v>903.245</c:v>
                </c:pt>
                <c:pt idx="934">
                  <c:v>904.21199999999999</c:v>
                </c:pt>
                <c:pt idx="935">
                  <c:v>905.178</c:v>
                </c:pt>
                <c:pt idx="936">
                  <c:v>906.14499999999998</c:v>
                </c:pt>
                <c:pt idx="937">
                  <c:v>907.11199999999997</c:v>
                </c:pt>
                <c:pt idx="938">
                  <c:v>908.07799999999997</c:v>
                </c:pt>
                <c:pt idx="939">
                  <c:v>909.04499999999996</c:v>
                </c:pt>
                <c:pt idx="940">
                  <c:v>910.01199999999994</c:v>
                </c:pt>
                <c:pt idx="941">
                  <c:v>910.97900000000004</c:v>
                </c:pt>
                <c:pt idx="942">
                  <c:v>911.94500000000005</c:v>
                </c:pt>
                <c:pt idx="943">
                  <c:v>912.91200000000003</c:v>
                </c:pt>
                <c:pt idx="944">
                  <c:v>913.87900000000002</c:v>
                </c:pt>
                <c:pt idx="945">
                  <c:v>914.84500000000003</c:v>
                </c:pt>
                <c:pt idx="946">
                  <c:v>915.81200000000001</c:v>
                </c:pt>
                <c:pt idx="947">
                  <c:v>916.779</c:v>
                </c:pt>
                <c:pt idx="948">
                  <c:v>917.745</c:v>
                </c:pt>
                <c:pt idx="949">
                  <c:v>918.71199999999999</c:v>
                </c:pt>
                <c:pt idx="950">
                  <c:v>919.67899999999997</c:v>
                </c:pt>
                <c:pt idx="951">
                  <c:v>920.64599999999996</c:v>
                </c:pt>
                <c:pt idx="952">
                  <c:v>921.61199999999997</c:v>
                </c:pt>
                <c:pt idx="953">
                  <c:v>922.57899999999995</c:v>
                </c:pt>
                <c:pt idx="954">
                  <c:v>923.54600000000005</c:v>
                </c:pt>
                <c:pt idx="955">
                  <c:v>924.51199999999994</c:v>
                </c:pt>
                <c:pt idx="956">
                  <c:v>925.47900000000004</c:v>
                </c:pt>
                <c:pt idx="957">
                  <c:v>926.44600000000003</c:v>
                </c:pt>
                <c:pt idx="958">
                  <c:v>927.41200000000003</c:v>
                </c:pt>
                <c:pt idx="959">
                  <c:v>928.37900000000002</c:v>
                </c:pt>
                <c:pt idx="960">
                  <c:v>929.346</c:v>
                </c:pt>
                <c:pt idx="961">
                  <c:v>930.31299999999999</c:v>
                </c:pt>
                <c:pt idx="962">
                  <c:v>931.279</c:v>
                </c:pt>
                <c:pt idx="963">
                  <c:v>932.24599999999998</c:v>
                </c:pt>
                <c:pt idx="964">
                  <c:v>933.21299999999997</c:v>
                </c:pt>
                <c:pt idx="965">
                  <c:v>934.17899999999997</c:v>
                </c:pt>
                <c:pt idx="966">
                  <c:v>935.14599999999996</c:v>
                </c:pt>
                <c:pt idx="967">
                  <c:v>936.11300000000006</c:v>
                </c:pt>
                <c:pt idx="968">
                  <c:v>937.07899999999995</c:v>
                </c:pt>
                <c:pt idx="969">
                  <c:v>938.04600000000005</c:v>
                </c:pt>
                <c:pt idx="970">
                  <c:v>939.01300000000003</c:v>
                </c:pt>
                <c:pt idx="971">
                  <c:v>939.98</c:v>
                </c:pt>
                <c:pt idx="972">
                  <c:v>940.94600000000003</c:v>
                </c:pt>
                <c:pt idx="973">
                  <c:v>941.91300000000001</c:v>
                </c:pt>
                <c:pt idx="974">
                  <c:v>942.88</c:v>
                </c:pt>
                <c:pt idx="975">
                  <c:v>943.846</c:v>
                </c:pt>
                <c:pt idx="976">
                  <c:v>944.81299999999999</c:v>
                </c:pt>
                <c:pt idx="977">
                  <c:v>945.78</c:v>
                </c:pt>
                <c:pt idx="978">
                  <c:v>946.74599999999998</c:v>
                </c:pt>
                <c:pt idx="979">
                  <c:v>947.71299999999997</c:v>
                </c:pt>
                <c:pt idx="980">
                  <c:v>948.68</c:v>
                </c:pt>
                <c:pt idx="981">
                  <c:v>949.64700000000005</c:v>
                </c:pt>
                <c:pt idx="982">
                  <c:v>950.61300000000006</c:v>
                </c:pt>
                <c:pt idx="983">
                  <c:v>951.58</c:v>
                </c:pt>
                <c:pt idx="984">
                  <c:v>952.54700000000003</c:v>
                </c:pt>
                <c:pt idx="985">
                  <c:v>953.51300000000003</c:v>
                </c:pt>
                <c:pt idx="986">
                  <c:v>954.48</c:v>
                </c:pt>
                <c:pt idx="987">
                  <c:v>955.447</c:v>
                </c:pt>
                <c:pt idx="988">
                  <c:v>956.41300000000001</c:v>
                </c:pt>
                <c:pt idx="989">
                  <c:v>957.38</c:v>
                </c:pt>
                <c:pt idx="990">
                  <c:v>958.34699999999998</c:v>
                </c:pt>
                <c:pt idx="991">
                  <c:v>959.31399999999996</c:v>
                </c:pt>
                <c:pt idx="992">
                  <c:v>960.28</c:v>
                </c:pt>
                <c:pt idx="993">
                  <c:v>961.24699999999996</c:v>
                </c:pt>
                <c:pt idx="994">
                  <c:v>962.21400000000006</c:v>
                </c:pt>
                <c:pt idx="995">
                  <c:v>963.18</c:v>
                </c:pt>
                <c:pt idx="996">
                  <c:v>964.14700000000005</c:v>
                </c:pt>
                <c:pt idx="997">
                  <c:v>965.11400000000003</c:v>
                </c:pt>
                <c:pt idx="998">
                  <c:v>966.08</c:v>
                </c:pt>
                <c:pt idx="999">
                  <c:v>967.04700000000003</c:v>
                </c:pt>
                <c:pt idx="1000">
                  <c:v>968.01400000000001</c:v>
                </c:pt>
                <c:pt idx="1001">
                  <c:v>968.98099999999999</c:v>
                </c:pt>
                <c:pt idx="1002">
                  <c:v>969.947</c:v>
                </c:pt>
                <c:pt idx="1003">
                  <c:v>970.91399999999999</c:v>
                </c:pt>
                <c:pt idx="1004">
                  <c:v>971.88099999999997</c:v>
                </c:pt>
                <c:pt idx="1005">
                  <c:v>972.84699999999998</c:v>
                </c:pt>
                <c:pt idx="1006">
                  <c:v>973.81399999999996</c:v>
                </c:pt>
                <c:pt idx="1007">
                  <c:v>974.78099999999995</c:v>
                </c:pt>
                <c:pt idx="1008">
                  <c:v>975.74699999999996</c:v>
                </c:pt>
                <c:pt idx="1009">
                  <c:v>976.71400000000006</c:v>
                </c:pt>
                <c:pt idx="1010">
                  <c:v>977.68100000000004</c:v>
                </c:pt>
                <c:pt idx="1011">
                  <c:v>978.64800000000002</c:v>
                </c:pt>
                <c:pt idx="1012">
                  <c:v>979.61400000000003</c:v>
                </c:pt>
                <c:pt idx="1013">
                  <c:v>980.58100000000002</c:v>
                </c:pt>
                <c:pt idx="1014">
                  <c:v>981.548</c:v>
                </c:pt>
                <c:pt idx="1015">
                  <c:v>982.51400000000001</c:v>
                </c:pt>
                <c:pt idx="1016">
                  <c:v>983.48099999999999</c:v>
                </c:pt>
                <c:pt idx="1017">
                  <c:v>984.44799999999998</c:v>
                </c:pt>
                <c:pt idx="1018">
                  <c:v>985.41399999999999</c:v>
                </c:pt>
                <c:pt idx="1019">
                  <c:v>986.38099999999997</c:v>
                </c:pt>
                <c:pt idx="1020">
                  <c:v>987.34799999999996</c:v>
                </c:pt>
                <c:pt idx="1021">
                  <c:v>988.31500000000005</c:v>
                </c:pt>
                <c:pt idx="1022">
                  <c:v>989.28099999999995</c:v>
                </c:pt>
                <c:pt idx="1023">
                  <c:v>990.24800000000005</c:v>
                </c:pt>
                <c:pt idx="1024">
                  <c:v>991.21500000000003</c:v>
                </c:pt>
                <c:pt idx="1025">
                  <c:v>992.18100000000004</c:v>
                </c:pt>
                <c:pt idx="1026">
                  <c:v>993.14800000000002</c:v>
                </c:pt>
                <c:pt idx="1027">
                  <c:v>994.11500000000001</c:v>
                </c:pt>
                <c:pt idx="1028">
                  <c:v>995.08100000000002</c:v>
                </c:pt>
                <c:pt idx="1029">
                  <c:v>996.048</c:v>
                </c:pt>
                <c:pt idx="1030">
                  <c:v>997.01499999999999</c:v>
                </c:pt>
                <c:pt idx="1031">
                  <c:v>997.98199999999997</c:v>
                </c:pt>
                <c:pt idx="1032">
                  <c:v>998.94799999999998</c:v>
                </c:pt>
                <c:pt idx="1033">
                  <c:v>999.91499999999996</c:v>
                </c:pt>
                <c:pt idx="1034">
                  <c:v>1000.8819999999999</c:v>
                </c:pt>
                <c:pt idx="1035">
                  <c:v>1001.848</c:v>
                </c:pt>
                <c:pt idx="1036">
                  <c:v>1002.8150000000001</c:v>
                </c:pt>
                <c:pt idx="1037">
                  <c:v>1003.782</c:v>
                </c:pt>
                <c:pt idx="1038">
                  <c:v>1004.748</c:v>
                </c:pt>
                <c:pt idx="1039">
                  <c:v>1005.715</c:v>
                </c:pt>
                <c:pt idx="1040">
                  <c:v>1006.682</c:v>
                </c:pt>
                <c:pt idx="1041">
                  <c:v>1007.649</c:v>
                </c:pt>
                <c:pt idx="1042">
                  <c:v>1008.615</c:v>
                </c:pt>
                <c:pt idx="1043">
                  <c:v>1009.582</c:v>
                </c:pt>
                <c:pt idx="1044">
                  <c:v>1010.549</c:v>
                </c:pt>
                <c:pt idx="1045">
                  <c:v>1011.515</c:v>
                </c:pt>
                <c:pt idx="1046">
                  <c:v>1012.482</c:v>
                </c:pt>
                <c:pt idx="1047">
                  <c:v>1013.449</c:v>
                </c:pt>
                <c:pt idx="1048">
                  <c:v>1014.415</c:v>
                </c:pt>
                <c:pt idx="1049">
                  <c:v>1015.3819999999999</c:v>
                </c:pt>
                <c:pt idx="1050">
                  <c:v>1016.349</c:v>
                </c:pt>
                <c:pt idx="1051">
                  <c:v>1017.316</c:v>
                </c:pt>
                <c:pt idx="1052">
                  <c:v>1018.282</c:v>
                </c:pt>
                <c:pt idx="1053">
                  <c:v>1019.249</c:v>
                </c:pt>
                <c:pt idx="1054">
                  <c:v>1020.216</c:v>
                </c:pt>
                <c:pt idx="1055">
                  <c:v>1021.182</c:v>
                </c:pt>
                <c:pt idx="1056">
                  <c:v>1022.149</c:v>
                </c:pt>
                <c:pt idx="1057">
                  <c:v>1023.116</c:v>
                </c:pt>
                <c:pt idx="1058">
                  <c:v>1024.0820000000001</c:v>
                </c:pt>
                <c:pt idx="1059">
                  <c:v>1025.049</c:v>
                </c:pt>
                <c:pt idx="1060">
                  <c:v>1026.0160000000001</c:v>
                </c:pt>
                <c:pt idx="1061">
                  <c:v>1026.9829999999999</c:v>
                </c:pt>
                <c:pt idx="1062">
                  <c:v>1027.9490000000001</c:v>
                </c:pt>
                <c:pt idx="1063">
                  <c:v>1028.9159999999999</c:v>
                </c:pt>
                <c:pt idx="1064">
                  <c:v>1029.883</c:v>
                </c:pt>
                <c:pt idx="1065">
                  <c:v>1030.8489999999999</c:v>
                </c:pt>
                <c:pt idx="1066">
                  <c:v>1031.816</c:v>
                </c:pt>
                <c:pt idx="1067">
                  <c:v>1032.7829999999999</c:v>
                </c:pt>
                <c:pt idx="1068">
                  <c:v>1033.749</c:v>
                </c:pt>
                <c:pt idx="1069">
                  <c:v>1034.7159999999999</c:v>
                </c:pt>
                <c:pt idx="1070">
                  <c:v>1035.683</c:v>
                </c:pt>
                <c:pt idx="1071">
                  <c:v>1036.6500000000001</c:v>
                </c:pt>
                <c:pt idx="1072">
                  <c:v>1037.616</c:v>
                </c:pt>
                <c:pt idx="1073">
                  <c:v>1038.5830000000001</c:v>
                </c:pt>
                <c:pt idx="1074">
                  <c:v>1039.55</c:v>
                </c:pt>
                <c:pt idx="1075">
                  <c:v>1040.5160000000001</c:v>
                </c:pt>
                <c:pt idx="1076">
                  <c:v>1041.4829999999999</c:v>
                </c:pt>
                <c:pt idx="1077">
                  <c:v>1042.45</c:v>
                </c:pt>
                <c:pt idx="1078">
                  <c:v>1043.4159999999999</c:v>
                </c:pt>
                <c:pt idx="1079">
                  <c:v>1044.383</c:v>
                </c:pt>
                <c:pt idx="1080">
                  <c:v>1045.3499999999999</c:v>
                </c:pt>
                <c:pt idx="1081">
                  <c:v>1046.317</c:v>
                </c:pt>
                <c:pt idx="1082">
                  <c:v>1047.2829999999999</c:v>
                </c:pt>
                <c:pt idx="1083">
                  <c:v>1048.25</c:v>
                </c:pt>
                <c:pt idx="1084">
                  <c:v>1049.2170000000001</c:v>
                </c:pt>
                <c:pt idx="1085">
                  <c:v>1050.183</c:v>
                </c:pt>
                <c:pt idx="1086">
                  <c:v>1051.1500000000001</c:v>
                </c:pt>
                <c:pt idx="1087">
                  <c:v>1052.117</c:v>
                </c:pt>
                <c:pt idx="1088">
                  <c:v>1053.0830000000001</c:v>
                </c:pt>
                <c:pt idx="1089">
                  <c:v>1054.05</c:v>
                </c:pt>
                <c:pt idx="1090">
                  <c:v>1055.0170000000001</c:v>
                </c:pt>
                <c:pt idx="1091">
                  <c:v>1055.9839999999999</c:v>
                </c:pt>
                <c:pt idx="1092">
                  <c:v>1056.95</c:v>
                </c:pt>
                <c:pt idx="1093">
                  <c:v>1057.9169999999999</c:v>
                </c:pt>
                <c:pt idx="1094">
                  <c:v>1058.884</c:v>
                </c:pt>
                <c:pt idx="1095">
                  <c:v>1059.8499999999999</c:v>
                </c:pt>
                <c:pt idx="1096">
                  <c:v>1060.817</c:v>
                </c:pt>
                <c:pt idx="1097">
                  <c:v>1061.7840000000001</c:v>
                </c:pt>
                <c:pt idx="1098">
                  <c:v>1062.75</c:v>
                </c:pt>
                <c:pt idx="1099">
                  <c:v>1063.7170000000001</c:v>
                </c:pt>
                <c:pt idx="1100">
                  <c:v>1064.684</c:v>
                </c:pt>
                <c:pt idx="1101">
                  <c:v>1065.6510000000001</c:v>
                </c:pt>
                <c:pt idx="1102">
                  <c:v>1066.617</c:v>
                </c:pt>
                <c:pt idx="1103">
                  <c:v>1067.5840000000001</c:v>
                </c:pt>
                <c:pt idx="1104">
                  <c:v>1068.5509999999999</c:v>
                </c:pt>
                <c:pt idx="1105">
                  <c:v>1069.5170000000001</c:v>
                </c:pt>
                <c:pt idx="1106">
                  <c:v>1070.4839999999999</c:v>
                </c:pt>
                <c:pt idx="1107">
                  <c:v>1071.451</c:v>
                </c:pt>
                <c:pt idx="1108">
                  <c:v>1072.4169999999999</c:v>
                </c:pt>
                <c:pt idx="1109">
                  <c:v>1073.384</c:v>
                </c:pt>
                <c:pt idx="1110">
                  <c:v>1074.3510000000001</c:v>
                </c:pt>
                <c:pt idx="1111">
                  <c:v>1075.318</c:v>
                </c:pt>
                <c:pt idx="1112">
                  <c:v>1076.2840000000001</c:v>
                </c:pt>
                <c:pt idx="1113">
                  <c:v>1077.251</c:v>
                </c:pt>
                <c:pt idx="1114">
                  <c:v>1078.2180000000001</c:v>
                </c:pt>
                <c:pt idx="1115">
                  <c:v>1079.184</c:v>
                </c:pt>
                <c:pt idx="1116">
                  <c:v>1080.1510000000001</c:v>
                </c:pt>
                <c:pt idx="1117">
                  <c:v>1081.1179999999999</c:v>
                </c:pt>
                <c:pt idx="1118">
                  <c:v>1082.0840000000001</c:v>
                </c:pt>
                <c:pt idx="1119">
                  <c:v>1083.0509999999999</c:v>
                </c:pt>
                <c:pt idx="1120">
                  <c:v>1084.018</c:v>
                </c:pt>
                <c:pt idx="1121">
                  <c:v>1084.9849999999999</c:v>
                </c:pt>
                <c:pt idx="1122">
                  <c:v>1085.951</c:v>
                </c:pt>
                <c:pt idx="1123">
                  <c:v>1086.9179999999999</c:v>
                </c:pt>
                <c:pt idx="1124">
                  <c:v>1087.885</c:v>
                </c:pt>
                <c:pt idx="1125">
                  <c:v>1088.8510000000001</c:v>
                </c:pt>
                <c:pt idx="1126">
                  <c:v>1089.818</c:v>
                </c:pt>
                <c:pt idx="1127">
                  <c:v>1090.7850000000001</c:v>
                </c:pt>
                <c:pt idx="1128">
                  <c:v>1091.751</c:v>
                </c:pt>
                <c:pt idx="1129">
                  <c:v>1092.7180000000001</c:v>
                </c:pt>
                <c:pt idx="1130">
                  <c:v>1093.6849999999999</c:v>
                </c:pt>
                <c:pt idx="1131">
                  <c:v>1094.652</c:v>
                </c:pt>
                <c:pt idx="1132">
                  <c:v>1095.6179999999999</c:v>
                </c:pt>
                <c:pt idx="1133">
                  <c:v>1096.585</c:v>
                </c:pt>
                <c:pt idx="1134">
                  <c:v>1097.5519999999999</c:v>
                </c:pt>
                <c:pt idx="1135">
                  <c:v>1098.518</c:v>
                </c:pt>
                <c:pt idx="1136">
                  <c:v>1099.4849999999999</c:v>
                </c:pt>
                <c:pt idx="1137">
                  <c:v>1100.452</c:v>
                </c:pt>
                <c:pt idx="1138">
                  <c:v>1101.4179999999999</c:v>
                </c:pt>
                <c:pt idx="1139">
                  <c:v>1102.385</c:v>
                </c:pt>
                <c:pt idx="1140">
                  <c:v>1103.3520000000001</c:v>
                </c:pt>
                <c:pt idx="1141">
                  <c:v>1104.319</c:v>
                </c:pt>
                <c:pt idx="1142">
                  <c:v>1105.2850000000001</c:v>
                </c:pt>
                <c:pt idx="1143">
                  <c:v>1106.252</c:v>
                </c:pt>
                <c:pt idx="1144">
                  <c:v>1107.2190000000001</c:v>
                </c:pt>
                <c:pt idx="1145">
                  <c:v>1108.1849999999999</c:v>
                </c:pt>
                <c:pt idx="1146">
                  <c:v>1109.152</c:v>
                </c:pt>
                <c:pt idx="1147">
                  <c:v>1110.1189999999999</c:v>
                </c:pt>
                <c:pt idx="1148">
                  <c:v>1111.085</c:v>
                </c:pt>
                <c:pt idx="1149">
                  <c:v>1112.0519999999999</c:v>
                </c:pt>
                <c:pt idx="1150">
                  <c:v>1113.019</c:v>
                </c:pt>
                <c:pt idx="1151">
                  <c:v>1113.9860000000001</c:v>
                </c:pt>
                <c:pt idx="1152">
                  <c:v>1114.952</c:v>
                </c:pt>
                <c:pt idx="1153">
                  <c:v>1115.9190000000001</c:v>
                </c:pt>
                <c:pt idx="1154">
                  <c:v>1116.886</c:v>
                </c:pt>
                <c:pt idx="1155">
                  <c:v>1117.8520000000001</c:v>
                </c:pt>
                <c:pt idx="1156">
                  <c:v>1118.819</c:v>
                </c:pt>
                <c:pt idx="1157">
                  <c:v>1119.7860000000001</c:v>
                </c:pt>
                <c:pt idx="1158">
                  <c:v>1120.752</c:v>
                </c:pt>
                <c:pt idx="1159">
                  <c:v>1121.7190000000001</c:v>
                </c:pt>
                <c:pt idx="1160">
                  <c:v>1122.6859999999999</c:v>
                </c:pt>
                <c:pt idx="1161">
                  <c:v>1123.653</c:v>
                </c:pt>
                <c:pt idx="1162">
                  <c:v>1124.6189999999999</c:v>
                </c:pt>
                <c:pt idx="1163">
                  <c:v>1125.586</c:v>
                </c:pt>
                <c:pt idx="1164">
                  <c:v>1126.5530000000001</c:v>
                </c:pt>
                <c:pt idx="1165">
                  <c:v>1127.519</c:v>
                </c:pt>
                <c:pt idx="1166">
                  <c:v>1128.4860000000001</c:v>
                </c:pt>
                <c:pt idx="1167">
                  <c:v>1129.453</c:v>
                </c:pt>
                <c:pt idx="1168">
                  <c:v>1130.4190000000001</c:v>
                </c:pt>
                <c:pt idx="1169">
                  <c:v>1131.386</c:v>
                </c:pt>
                <c:pt idx="1170">
                  <c:v>1132.3530000000001</c:v>
                </c:pt>
                <c:pt idx="1171">
                  <c:v>1133.32</c:v>
                </c:pt>
                <c:pt idx="1172">
                  <c:v>1134.2860000000001</c:v>
                </c:pt>
                <c:pt idx="1173">
                  <c:v>1135.2529999999999</c:v>
                </c:pt>
                <c:pt idx="1174">
                  <c:v>1136.22</c:v>
                </c:pt>
                <c:pt idx="1175">
                  <c:v>1137.1859999999999</c:v>
                </c:pt>
                <c:pt idx="1176">
                  <c:v>1138.153</c:v>
                </c:pt>
                <c:pt idx="1177">
                  <c:v>1139.1199999999999</c:v>
                </c:pt>
                <c:pt idx="1178">
                  <c:v>1140.086</c:v>
                </c:pt>
                <c:pt idx="1179">
                  <c:v>1141.0530000000001</c:v>
                </c:pt>
                <c:pt idx="1180">
                  <c:v>1142.02</c:v>
                </c:pt>
                <c:pt idx="1181">
                  <c:v>1142.9870000000001</c:v>
                </c:pt>
                <c:pt idx="1182">
                  <c:v>1143.953</c:v>
                </c:pt>
                <c:pt idx="1183">
                  <c:v>1144.92</c:v>
                </c:pt>
                <c:pt idx="1184">
                  <c:v>1145.8869999999999</c:v>
                </c:pt>
                <c:pt idx="1185">
                  <c:v>1146.8530000000001</c:v>
                </c:pt>
                <c:pt idx="1186">
                  <c:v>1147.82</c:v>
                </c:pt>
                <c:pt idx="1187">
                  <c:v>1148.787</c:v>
                </c:pt>
                <c:pt idx="1188">
                  <c:v>1149.7529999999999</c:v>
                </c:pt>
                <c:pt idx="1189">
                  <c:v>1150.72</c:v>
                </c:pt>
                <c:pt idx="1190">
                  <c:v>1151.6869999999999</c:v>
                </c:pt>
                <c:pt idx="1191">
                  <c:v>1152.654</c:v>
                </c:pt>
                <c:pt idx="1192">
                  <c:v>1153.6199999999999</c:v>
                </c:pt>
                <c:pt idx="1193">
                  <c:v>1154.587</c:v>
                </c:pt>
                <c:pt idx="1194">
                  <c:v>1155.5540000000001</c:v>
                </c:pt>
                <c:pt idx="1195">
                  <c:v>1156.52</c:v>
                </c:pt>
                <c:pt idx="1196">
                  <c:v>1157.4870000000001</c:v>
                </c:pt>
                <c:pt idx="1197">
                  <c:v>1158.454</c:v>
                </c:pt>
                <c:pt idx="1198">
                  <c:v>1159.42</c:v>
                </c:pt>
                <c:pt idx="1199">
                  <c:v>1160.3869999999999</c:v>
                </c:pt>
                <c:pt idx="1200">
                  <c:v>1161.354</c:v>
                </c:pt>
                <c:pt idx="1201">
                  <c:v>1162.3209999999999</c:v>
                </c:pt>
                <c:pt idx="1202">
                  <c:v>1163.287</c:v>
                </c:pt>
                <c:pt idx="1203">
                  <c:v>1164.2539999999999</c:v>
                </c:pt>
                <c:pt idx="1204">
                  <c:v>1165.221</c:v>
                </c:pt>
                <c:pt idx="1205">
                  <c:v>1166.1869999999999</c:v>
                </c:pt>
                <c:pt idx="1206">
                  <c:v>1167.154</c:v>
                </c:pt>
                <c:pt idx="1207">
                  <c:v>1168.1210000000001</c:v>
                </c:pt>
                <c:pt idx="1208">
                  <c:v>1169.087</c:v>
                </c:pt>
                <c:pt idx="1209">
                  <c:v>1170.0540000000001</c:v>
                </c:pt>
                <c:pt idx="1210">
                  <c:v>1171.021</c:v>
                </c:pt>
                <c:pt idx="1211">
                  <c:v>1171.9880000000001</c:v>
                </c:pt>
                <c:pt idx="1212">
                  <c:v>1172.954</c:v>
                </c:pt>
                <c:pt idx="1213">
                  <c:v>1173.921</c:v>
                </c:pt>
                <c:pt idx="1214">
                  <c:v>1174.8879999999999</c:v>
                </c:pt>
                <c:pt idx="1215">
                  <c:v>1175.854</c:v>
                </c:pt>
                <c:pt idx="1216">
                  <c:v>1176.8209999999999</c:v>
                </c:pt>
                <c:pt idx="1217">
                  <c:v>1177.788</c:v>
                </c:pt>
                <c:pt idx="1218">
                  <c:v>1178.7539999999999</c:v>
                </c:pt>
                <c:pt idx="1219">
                  <c:v>1179.721</c:v>
                </c:pt>
                <c:pt idx="1220">
                  <c:v>1180.6880000000001</c:v>
                </c:pt>
                <c:pt idx="1221">
                  <c:v>1181.655</c:v>
                </c:pt>
                <c:pt idx="1222">
                  <c:v>1182.6210000000001</c:v>
                </c:pt>
                <c:pt idx="1223">
                  <c:v>1183.588</c:v>
                </c:pt>
                <c:pt idx="1224">
                  <c:v>1184.5550000000001</c:v>
                </c:pt>
                <c:pt idx="1225">
                  <c:v>1185.521</c:v>
                </c:pt>
                <c:pt idx="1226">
                  <c:v>1186.4880000000001</c:v>
                </c:pt>
                <c:pt idx="1227">
                  <c:v>1187.4549999999999</c:v>
                </c:pt>
                <c:pt idx="1228">
                  <c:v>1188.421</c:v>
                </c:pt>
                <c:pt idx="1229">
                  <c:v>1189.3879999999999</c:v>
                </c:pt>
                <c:pt idx="1230">
                  <c:v>1190.355</c:v>
                </c:pt>
                <c:pt idx="1231">
                  <c:v>1191.3219999999999</c:v>
                </c:pt>
                <c:pt idx="1232">
                  <c:v>1192.288</c:v>
                </c:pt>
                <c:pt idx="1233">
                  <c:v>1193.2550000000001</c:v>
                </c:pt>
                <c:pt idx="1234">
                  <c:v>1194.222</c:v>
                </c:pt>
                <c:pt idx="1235">
                  <c:v>1195.1880000000001</c:v>
                </c:pt>
                <c:pt idx="1236">
                  <c:v>1196.155</c:v>
                </c:pt>
                <c:pt idx="1237">
                  <c:v>1197.1220000000001</c:v>
                </c:pt>
                <c:pt idx="1238">
                  <c:v>1198.088</c:v>
                </c:pt>
                <c:pt idx="1239">
                  <c:v>1199.0550000000001</c:v>
                </c:pt>
                <c:pt idx="1240">
                  <c:v>1200.0219999999999</c:v>
                </c:pt>
                <c:pt idx="1241">
                  <c:v>1200.989</c:v>
                </c:pt>
                <c:pt idx="1242">
                  <c:v>1201.9549999999999</c:v>
                </c:pt>
                <c:pt idx="1243">
                  <c:v>1202.922</c:v>
                </c:pt>
                <c:pt idx="1244">
                  <c:v>1203.8889999999999</c:v>
                </c:pt>
                <c:pt idx="1245">
                  <c:v>1204.855</c:v>
                </c:pt>
                <c:pt idx="1246">
                  <c:v>1205.8219999999999</c:v>
                </c:pt>
                <c:pt idx="1247">
                  <c:v>1206.789</c:v>
                </c:pt>
                <c:pt idx="1248">
                  <c:v>1207.7550000000001</c:v>
                </c:pt>
                <c:pt idx="1249">
                  <c:v>1208.722</c:v>
                </c:pt>
                <c:pt idx="1250">
                  <c:v>1209.6890000000001</c:v>
                </c:pt>
                <c:pt idx="1251">
                  <c:v>1210.6559999999999</c:v>
                </c:pt>
                <c:pt idx="1252">
                  <c:v>1211.6220000000001</c:v>
                </c:pt>
                <c:pt idx="1253">
                  <c:v>1212.5889999999999</c:v>
                </c:pt>
                <c:pt idx="1254">
                  <c:v>1213.556</c:v>
                </c:pt>
                <c:pt idx="1255">
                  <c:v>1214.5219999999999</c:v>
                </c:pt>
                <c:pt idx="1256">
                  <c:v>1215.489</c:v>
                </c:pt>
                <c:pt idx="1257">
                  <c:v>1216.4559999999999</c:v>
                </c:pt>
                <c:pt idx="1258">
                  <c:v>1217.422</c:v>
                </c:pt>
                <c:pt idx="1259">
                  <c:v>1218.3889999999999</c:v>
                </c:pt>
                <c:pt idx="1260">
                  <c:v>1219.356</c:v>
                </c:pt>
                <c:pt idx="1261">
                  <c:v>1220.3230000000001</c:v>
                </c:pt>
                <c:pt idx="1262">
                  <c:v>1221.289</c:v>
                </c:pt>
                <c:pt idx="1263">
                  <c:v>1222.2560000000001</c:v>
                </c:pt>
                <c:pt idx="1264">
                  <c:v>1223.223</c:v>
                </c:pt>
                <c:pt idx="1265">
                  <c:v>1224.1890000000001</c:v>
                </c:pt>
                <c:pt idx="1266">
                  <c:v>1225.1559999999999</c:v>
                </c:pt>
                <c:pt idx="1267">
                  <c:v>1226.123</c:v>
                </c:pt>
                <c:pt idx="1268">
                  <c:v>1227.0889999999999</c:v>
                </c:pt>
                <c:pt idx="1269">
                  <c:v>1228.056</c:v>
                </c:pt>
                <c:pt idx="1270">
                  <c:v>1229.0229999999999</c:v>
                </c:pt>
                <c:pt idx="1271">
                  <c:v>1229.99</c:v>
                </c:pt>
                <c:pt idx="1272">
                  <c:v>1230.9559999999999</c:v>
                </c:pt>
                <c:pt idx="1273">
                  <c:v>1231.923</c:v>
                </c:pt>
                <c:pt idx="1274">
                  <c:v>1232.8900000000001</c:v>
                </c:pt>
                <c:pt idx="1275">
                  <c:v>1233.856</c:v>
                </c:pt>
                <c:pt idx="1276">
                  <c:v>1234.8230000000001</c:v>
                </c:pt>
                <c:pt idx="1277">
                  <c:v>1235.79</c:v>
                </c:pt>
                <c:pt idx="1278">
                  <c:v>1236.7560000000001</c:v>
                </c:pt>
                <c:pt idx="1279">
                  <c:v>1237.723</c:v>
                </c:pt>
                <c:pt idx="1280">
                  <c:v>1238.69</c:v>
                </c:pt>
                <c:pt idx="1281">
                  <c:v>1239.6569999999999</c:v>
                </c:pt>
                <c:pt idx="1282">
                  <c:v>1240.623</c:v>
                </c:pt>
                <c:pt idx="1283">
                  <c:v>1241.5899999999999</c:v>
                </c:pt>
                <c:pt idx="1284">
                  <c:v>1242.557</c:v>
                </c:pt>
                <c:pt idx="1285">
                  <c:v>1243.5229999999999</c:v>
                </c:pt>
                <c:pt idx="1286">
                  <c:v>1244.49</c:v>
                </c:pt>
                <c:pt idx="1287">
                  <c:v>1245.4570000000001</c:v>
                </c:pt>
                <c:pt idx="1288">
                  <c:v>1246.423</c:v>
                </c:pt>
                <c:pt idx="1289">
                  <c:v>1247.3900000000001</c:v>
                </c:pt>
                <c:pt idx="1290">
                  <c:v>1248.357</c:v>
                </c:pt>
                <c:pt idx="1291">
                  <c:v>1249.3240000000001</c:v>
                </c:pt>
                <c:pt idx="1292">
                  <c:v>1250.29</c:v>
                </c:pt>
                <c:pt idx="1293">
                  <c:v>1251.2570000000001</c:v>
                </c:pt>
                <c:pt idx="1294">
                  <c:v>1252.2239999999999</c:v>
                </c:pt>
                <c:pt idx="1295">
                  <c:v>1253.19</c:v>
                </c:pt>
                <c:pt idx="1296">
                  <c:v>1254.1569999999999</c:v>
                </c:pt>
                <c:pt idx="1297">
                  <c:v>1255.124</c:v>
                </c:pt>
                <c:pt idx="1298">
                  <c:v>1256.0899999999999</c:v>
                </c:pt>
                <c:pt idx="1299">
                  <c:v>1257.057</c:v>
                </c:pt>
                <c:pt idx="1300">
                  <c:v>1258.0239999999999</c:v>
                </c:pt>
                <c:pt idx="1301">
                  <c:v>1258.991</c:v>
                </c:pt>
                <c:pt idx="1302">
                  <c:v>1259.9570000000001</c:v>
                </c:pt>
                <c:pt idx="1303">
                  <c:v>1260.924</c:v>
                </c:pt>
                <c:pt idx="1304">
                  <c:v>1261.8910000000001</c:v>
                </c:pt>
                <c:pt idx="1305">
                  <c:v>1262.857</c:v>
                </c:pt>
                <c:pt idx="1306">
                  <c:v>1263.8240000000001</c:v>
                </c:pt>
                <c:pt idx="1307">
                  <c:v>1264.7909999999999</c:v>
                </c:pt>
                <c:pt idx="1308">
                  <c:v>1265.7570000000001</c:v>
                </c:pt>
                <c:pt idx="1309">
                  <c:v>1266.7239999999999</c:v>
                </c:pt>
                <c:pt idx="1310">
                  <c:v>1267.691</c:v>
                </c:pt>
                <c:pt idx="1311">
                  <c:v>1268.6579999999999</c:v>
                </c:pt>
                <c:pt idx="1312">
                  <c:v>1269.624</c:v>
                </c:pt>
                <c:pt idx="1313">
                  <c:v>1270.5909999999999</c:v>
                </c:pt>
                <c:pt idx="1314">
                  <c:v>1271.558</c:v>
                </c:pt>
                <c:pt idx="1315">
                  <c:v>1272.5239999999999</c:v>
                </c:pt>
                <c:pt idx="1316">
                  <c:v>1273.491</c:v>
                </c:pt>
                <c:pt idx="1317">
                  <c:v>1274.4580000000001</c:v>
                </c:pt>
                <c:pt idx="1318">
                  <c:v>1275.424</c:v>
                </c:pt>
                <c:pt idx="1319">
                  <c:v>1276.3910000000001</c:v>
                </c:pt>
                <c:pt idx="1320">
                  <c:v>1277.3579999999999</c:v>
                </c:pt>
                <c:pt idx="1321">
                  <c:v>1278.325</c:v>
                </c:pt>
                <c:pt idx="1322">
                  <c:v>1279.2909999999999</c:v>
                </c:pt>
                <c:pt idx="1323">
                  <c:v>1280.258</c:v>
                </c:pt>
                <c:pt idx="1324">
                  <c:v>1281.2249999999999</c:v>
                </c:pt>
                <c:pt idx="1325">
                  <c:v>1282.191</c:v>
                </c:pt>
                <c:pt idx="1326">
                  <c:v>1283.1579999999999</c:v>
                </c:pt>
                <c:pt idx="1327">
                  <c:v>1284.125</c:v>
                </c:pt>
                <c:pt idx="1328">
                  <c:v>1285.0909999999999</c:v>
                </c:pt>
                <c:pt idx="1329">
                  <c:v>1286.058</c:v>
                </c:pt>
                <c:pt idx="1330">
                  <c:v>1287.0250000000001</c:v>
                </c:pt>
                <c:pt idx="1331">
                  <c:v>1287.992</c:v>
                </c:pt>
                <c:pt idx="1332">
                  <c:v>1288.9580000000001</c:v>
                </c:pt>
                <c:pt idx="1333">
                  <c:v>1289.925</c:v>
                </c:pt>
                <c:pt idx="1334">
                  <c:v>1290.8920000000001</c:v>
                </c:pt>
                <c:pt idx="1335">
                  <c:v>1291.8579999999999</c:v>
                </c:pt>
                <c:pt idx="1336">
                  <c:v>1292.825</c:v>
                </c:pt>
                <c:pt idx="1337">
                  <c:v>1293.7919999999999</c:v>
                </c:pt>
                <c:pt idx="1338">
                  <c:v>1294.758</c:v>
                </c:pt>
                <c:pt idx="1339">
                  <c:v>1295.7249999999999</c:v>
                </c:pt>
                <c:pt idx="1340">
                  <c:v>1296.692</c:v>
                </c:pt>
                <c:pt idx="1341">
                  <c:v>1297.6590000000001</c:v>
                </c:pt>
                <c:pt idx="1342">
                  <c:v>1298.625</c:v>
                </c:pt>
                <c:pt idx="1343">
                  <c:v>1299.5920000000001</c:v>
                </c:pt>
                <c:pt idx="1344">
                  <c:v>1300.559</c:v>
                </c:pt>
                <c:pt idx="1345">
                  <c:v>1301.5250000000001</c:v>
                </c:pt>
                <c:pt idx="1346">
                  <c:v>1302.492</c:v>
                </c:pt>
                <c:pt idx="1347">
                  <c:v>1303.4590000000001</c:v>
                </c:pt>
                <c:pt idx="1348">
                  <c:v>1304.425</c:v>
                </c:pt>
                <c:pt idx="1349">
                  <c:v>1305.3920000000001</c:v>
                </c:pt>
                <c:pt idx="1350">
                  <c:v>1306.3589999999999</c:v>
                </c:pt>
                <c:pt idx="1351">
                  <c:v>1307.326</c:v>
                </c:pt>
                <c:pt idx="1352">
                  <c:v>1308.2919999999999</c:v>
                </c:pt>
                <c:pt idx="1353">
                  <c:v>1309.259</c:v>
                </c:pt>
                <c:pt idx="1354">
                  <c:v>1310.2260000000001</c:v>
                </c:pt>
                <c:pt idx="1355">
                  <c:v>1311.192</c:v>
                </c:pt>
                <c:pt idx="1356">
                  <c:v>1312.1590000000001</c:v>
                </c:pt>
                <c:pt idx="1357">
                  <c:v>1313.126</c:v>
                </c:pt>
                <c:pt idx="1358">
                  <c:v>1314.0920000000001</c:v>
                </c:pt>
                <c:pt idx="1359">
                  <c:v>1315.059</c:v>
                </c:pt>
                <c:pt idx="1360">
                  <c:v>1316.0260000000001</c:v>
                </c:pt>
                <c:pt idx="1361">
                  <c:v>1316.9929999999999</c:v>
                </c:pt>
                <c:pt idx="1362">
                  <c:v>1317.9590000000001</c:v>
                </c:pt>
                <c:pt idx="1363">
                  <c:v>1318.9259999999999</c:v>
                </c:pt>
                <c:pt idx="1364">
                  <c:v>1319.893</c:v>
                </c:pt>
                <c:pt idx="1365">
                  <c:v>1320.8589999999999</c:v>
                </c:pt>
                <c:pt idx="1366">
                  <c:v>1321.826</c:v>
                </c:pt>
                <c:pt idx="1367">
                  <c:v>1322.7929999999999</c:v>
                </c:pt>
                <c:pt idx="1368">
                  <c:v>1323.759</c:v>
                </c:pt>
                <c:pt idx="1369">
                  <c:v>1324.7260000000001</c:v>
                </c:pt>
                <c:pt idx="1370">
                  <c:v>1325.693</c:v>
                </c:pt>
                <c:pt idx="1371">
                  <c:v>1326.66</c:v>
                </c:pt>
                <c:pt idx="1372">
                  <c:v>1327.626</c:v>
                </c:pt>
                <c:pt idx="1373">
                  <c:v>1328.5930000000001</c:v>
                </c:pt>
                <c:pt idx="1374">
                  <c:v>1329.56</c:v>
                </c:pt>
                <c:pt idx="1375">
                  <c:v>1330.5260000000001</c:v>
                </c:pt>
                <c:pt idx="1376">
                  <c:v>1331.4929999999999</c:v>
                </c:pt>
                <c:pt idx="1377">
                  <c:v>1332.46</c:v>
                </c:pt>
                <c:pt idx="1378">
                  <c:v>1333.4259999999999</c:v>
                </c:pt>
                <c:pt idx="1379">
                  <c:v>1334.393</c:v>
                </c:pt>
                <c:pt idx="1380">
                  <c:v>1335.36</c:v>
                </c:pt>
                <c:pt idx="1381">
                  <c:v>1336.327</c:v>
                </c:pt>
                <c:pt idx="1382">
                  <c:v>1337.2929999999999</c:v>
                </c:pt>
                <c:pt idx="1383">
                  <c:v>1338.26</c:v>
                </c:pt>
                <c:pt idx="1384">
                  <c:v>1339.2270000000001</c:v>
                </c:pt>
                <c:pt idx="1385">
                  <c:v>1340.193</c:v>
                </c:pt>
                <c:pt idx="1386">
                  <c:v>1341.16</c:v>
                </c:pt>
                <c:pt idx="1387">
                  <c:v>1342.127</c:v>
                </c:pt>
                <c:pt idx="1388">
                  <c:v>1343.0930000000001</c:v>
                </c:pt>
                <c:pt idx="1389">
                  <c:v>1344.06</c:v>
                </c:pt>
                <c:pt idx="1390">
                  <c:v>1345.027</c:v>
                </c:pt>
                <c:pt idx="1391">
                  <c:v>1345.9939999999999</c:v>
                </c:pt>
                <c:pt idx="1392">
                  <c:v>1346.96</c:v>
                </c:pt>
                <c:pt idx="1393">
                  <c:v>1347.9269999999999</c:v>
                </c:pt>
                <c:pt idx="1394">
                  <c:v>1348.894</c:v>
                </c:pt>
                <c:pt idx="1395">
                  <c:v>1349.86</c:v>
                </c:pt>
                <c:pt idx="1396">
                  <c:v>1350.827</c:v>
                </c:pt>
                <c:pt idx="1397">
                  <c:v>1351.7940000000001</c:v>
                </c:pt>
                <c:pt idx="1398">
                  <c:v>1352.76</c:v>
                </c:pt>
                <c:pt idx="1399">
                  <c:v>1353.7270000000001</c:v>
                </c:pt>
                <c:pt idx="1400">
                  <c:v>1354.694</c:v>
                </c:pt>
                <c:pt idx="1401">
                  <c:v>1355.6610000000001</c:v>
                </c:pt>
                <c:pt idx="1402">
                  <c:v>1356.627</c:v>
                </c:pt>
                <c:pt idx="1403">
                  <c:v>1357.5940000000001</c:v>
                </c:pt>
                <c:pt idx="1404">
                  <c:v>1358.5609999999999</c:v>
                </c:pt>
                <c:pt idx="1405">
                  <c:v>1359.527</c:v>
                </c:pt>
                <c:pt idx="1406">
                  <c:v>1360.4939999999999</c:v>
                </c:pt>
                <c:pt idx="1407">
                  <c:v>1361.461</c:v>
                </c:pt>
                <c:pt idx="1408">
                  <c:v>1362.4269999999999</c:v>
                </c:pt>
                <c:pt idx="1409">
                  <c:v>1363.394</c:v>
                </c:pt>
                <c:pt idx="1410">
                  <c:v>1364.3610000000001</c:v>
                </c:pt>
                <c:pt idx="1411">
                  <c:v>1365.328</c:v>
                </c:pt>
                <c:pt idx="1412">
                  <c:v>1366.2940000000001</c:v>
                </c:pt>
                <c:pt idx="1413">
                  <c:v>1367.261</c:v>
                </c:pt>
                <c:pt idx="1414">
                  <c:v>1368.2280000000001</c:v>
                </c:pt>
                <c:pt idx="1415">
                  <c:v>1369.194</c:v>
                </c:pt>
                <c:pt idx="1416">
                  <c:v>1370.1610000000001</c:v>
                </c:pt>
                <c:pt idx="1417">
                  <c:v>1371.1279999999999</c:v>
                </c:pt>
                <c:pt idx="1418">
                  <c:v>1372.0940000000001</c:v>
                </c:pt>
                <c:pt idx="1419">
                  <c:v>1373.0609999999999</c:v>
                </c:pt>
                <c:pt idx="1420">
                  <c:v>1374.028</c:v>
                </c:pt>
                <c:pt idx="1421">
                  <c:v>1374.9949999999999</c:v>
                </c:pt>
                <c:pt idx="1422">
                  <c:v>1375.961</c:v>
                </c:pt>
                <c:pt idx="1423">
                  <c:v>1376.9280000000001</c:v>
                </c:pt>
                <c:pt idx="1424">
                  <c:v>1377.895</c:v>
                </c:pt>
                <c:pt idx="1425">
                  <c:v>1378.8610000000001</c:v>
                </c:pt>
                <c:pt idx="1426">
                  <c:v>1379.828</c:v>
                </c:pt>
                <c:pt idx="1427">
                  <c:v>1380.7950000000001</c:v>
                </c:pt>
                <c:pt idx="1428">
                  <c:v>1381.761</c:v>
                </c:pt>
                <c:pt idx="1429">
                  <c:v>1382.7280000000001</c:v>
                </c:pt>
                <c:pt idx="1430">
                  <c:v>1383.6949999999999</c:v>
                </c:pt>
                <c:pt idx="1431">
                  <c:v>1384.662</c:v>
                </c:pt>
                <c:pt idx="1432">
                  <c:v>1385.6279999999999</c:v>
                </c:pt>
                <c:pt idx="1433">
                  <c:v>1386.595</c:v>
                </c:pt>
                <c:pt idx="1434">
                  <c:v>1387.5619999999999</c:v>
                </c:pt>
                <c:pt idx="1435">
                  <c:v>1388.528</c:v>
                </c:pt>
                <c:pt idx="1436">
                  <c:v>1389.4949999999999</c:v>
                </c:pt>
                <c:pt idx="1437">
                  <c:v>1390.462</c:v>
                </c:pt>
                <c:pt idx="1438">
                  <c:v>1391.4280000000001</c:v>
                </c:pt>
                <c:pt idx="1439">
                  <c:v>1392.395</c:v>
                </c:pt>
                <c:pt idx="1440">
                  <c:v>1393.3620000000001</c:v>
                </c:pt>
                <c:pt idx="1441">
                  <c:v>1394.329</c:v>
                </c:pt>
                <c:pt idx="1442">
                  <c:v>1395.2950000000001</c:v>
                </c:pt>
                <c:pt idx="1443">
                  <c:v>1396.2619999999999</c:v>
                </c:pt>
                <c:pt idx="1444">
                  <c:v>1397.229</c:v>
                </c:pt>
                <c:pt idx="1445">
                  <c:v>1398.1949999999999</c:v>
                </c:pt>
                <c:pt idx="1446">
                  <c:v>1399.162</c:v>
                </c:pt>
                <c:pt idx="1447">
                  <c:v>1400.1289999999999</c:v>
                </c:pt>
                <c:pt idx="1448">
                  <c:v>1401.095</c:v>
                </c:pt>
                <c:pt idx="1449">
                  <c:v>1402.0619999999999</c:v>
                </c:pt>
                <c:pt idx="1450">
                  <c:v>1403.029</c:v>
                </c:pt>
                <c:pt idx="1451">
                  <c:v>1403.9960000000001</c:v>
                </c:pt>
                <c:pt idx="1452">
                  <c:v>1404.962</c:v>
                </c:pt>
                <c:pt idx="1453">
                  <c:v>1405.9290000000001</c:v>
                </c:pt>
                <c:pt idx="1454">
                  <c:v>1406.896</c:v>
                </c:pt>
                <c:pt idx="1455">
                  <c:v>1407.8620000000001</c:v>
                </c:pt>
                <c:pt idx="1456">
                  <c:v>1408.829</c:v>
                </c:pt>
                <c:pt idx="1457">
                  <c:v>1409.796</c:v>
                </c:pt>
                <c:pt idx="1458">
                  <c:v>1410.7619999999999</c:v>
                </c:pt>
                <c:pt idx="1459">
                  <c:v>1411.729</c:v>
                </c:pt>
                <c:pt idx="1460">
                  <c:v>1412.6959999999999</c:v>
                </c:pt>
                <c:pt idx="1461">
                  <c:v>1413.663</c:v>
                </c:pt>
                <c:pt idx="1462">
                  <c:v>1414.6289999999999</c:v>
                </c:pt>
                <c:pt idx="1463">
                  <c:v>1415.596</c:v>
                </c:pt>
                <c:pt idx="1464">
                  <c:v>1416.5630000000001</c:v>
                </c:pt>
                <c:pt idx="1465">
                  <c:v>1417.529</c:v>
                </c:pt>
                <c:pt idx="1466">
                  <c:v>1418.4960000000001</c:v>
                </c:pt>
                <c:pt idx="1467">
                  <c:v>1419.463</c:v>
                </c:pt>
                <c:pt idx="1468">
                  <c:v>1420.4290000000001</c:v>
                </c:pt>
                <c:pt idx="1469">
                  <c:v>1421.396</c:v>
                </c:pt>
                <c:pt idx="1470">
                  <c:v>1422.3630000000001</c:v>
                </c:pt>
                <c:pt idx="1471">
                  <c:v>1423.33</c:v>
                </c:pt>
                <c:pt idx="1472">
                  <c:v>1424.296</c:v>
                </c:pt>
                <c:pt idx="1473">
                  <c:v>1425.2629999999999</c:v>
                </c:pt>
                <c:pt idx="1474">
                  <c:v>1426.23</c:v>
                </c:pt>
                <c:pt idx="1475">
                  <c:v>1427.1959999999999</c:v>
                </c:pt>
                <c:pt idx="1476">
                  <c:v>1428.163</c:v>
                </c:pt>
                <c:pt idx="1477">
                  <c:v>1429.13</c:v>
                </c:pt>
                <c:pt idx="1478">
                  <c:v>1430.096</c:v>
                </c:pt>
                <c:pt idx="1479">
                  <c:v>1431.0630000000001</c:v>
                </c:pt>
                <c:pt idx="1480">
                  <c:v>1432.03</c:v>
                </c:pt>
                <c:pt idx="1481">
                  <c:v>1432.9970000000001</c:v>
                </c:pt>
                <c:pt idx="1482">
                  <c:v>1433.963</c:v>
                </c:pt>
                <c:pt idx="1483">
                  <c:v>1434.93</c:v>
                </c:pt>
                <c:pt idx="1484">
                  <c:v>1435.8969999999999</c:v>
                </c:pt>
                <c:pt idx="1485">
                  <c:v>1436.8630000000001</c:v>
                </c:pt>
                <c:pt idx="1486">
                  <c:v>1437.83</c:v>
                </c:pt>
                <c:pt idx="1487">
                  <c:v>1438.797</c:v>
                </c:pt>
                <c:pt idx="1488">
                  <c:v>1439.7629999999999</c:v>
                </c:pt>
                <c:pt idx="1489">
                  <c:v>1440.73</c:v>
                </c:pt>
                <c:pt idx="1490">
                  <c:v>1441.6969999999999</c:v>
                </c:pt>
                <c:pt idx="1491">
                  <c:v>1442.664</c:v>
                </c:pt>
                <c:pt idx="1492">
                  <c:v>1443.63</c:v>
                </c:pt>
                <c:pt idx="1493">
                  <c:v>1444.597</c:v>
                </c:pt>
                <c:pt idx="1494">
                  <c:v>1445.5640000000001</c:v>
                </c:pt>
                <c:pt idx="1495">
                  <c:v>1446.53</c:v>
                </c:pt>
                <c:pt idx="1496">
                  <c:v>1447.4970000000001</c:v>
                </c:pt>
                <c:pt idx="1497">
                  <c:v>1448.4639999999999</c:v>
                </c:pt>
                <c:pt idx="1498">
                  <c:v>1449.43</c:v>
                </c:pt>
                <c:pt idx="1499">
                  <c:v>1450.3969999999999</c:v>
                </c:pt>
                <c:pt idx="1500">
                  <c:v>1451.364</c:v>
                </c:pt>
                <c:pt idx="1501">
                  <c:v>1452.3309999999999</c:v>
                </c:pt>
                <c:pt idx="1502">
                  <c:v>1453.297</c:v>
                </c:pt>
                <c:pt idx="1503">
                  <c:v>1454.2639999999999</c:v>
                </c:pt>
                <c:pt idx="1504">
                  <c:v>1455.231</c:v>
                </c:pt>
                <c:pt idx="1505">
                  <c:v>1456.1969999999999</c:v>
                </c:pt>
                <c:pt idx="1506">
                  <c:v>1457.164</c:v>
                </c:pt>
                <c:pt idx="1507">
                  <c:v>1458.1310000000001</c:v>
                </c:pt>
                <c:pt idx="1508">
                  <c:v>1459.097</c:v>
                </c:pt>
                <c:pt idx="1509">
                  <c:v>1460.0640000000001</c:v>
                </c:pt>
                <c:pt idx="1510">
                  <c:v>1461.0309999999999</c:v>
                </c:pt>
                <c:pt idx="1511">
                  <c:v>1461.998</c:v>
                </c:pt>
                <c:pt idx="1512">
                  <c:v>1462.9639999999999</c:v>
                </c:pt>
                <c:pt idx="1513">
                  <c:v>1463.931</c:v>
                </c:pt>
                <c:pt idx="1514">
                  <c:v>1464.8979999999999</c:v>
                </c:pt>
                <c:pt idx="1515">
                  <c:v>1465.864</c:v>
                </c:pt>
                <c:pt idx="1516">
                  <c:v>1466.8309999999999</c:v>
                </c:pt>
                <c:pt idx="1517">
                  <c:v>1467.798</c:v>
                </c:pt>
                <c:pt idx="1518">
                  <c:v>1468.7639999999999</c:v>
                </c:pt>
                <c:pt idx="1519">
                  <c:v>1469.731</c:v>
                </c:pt>
                <c:pt idx="1520">
                  <c:v>1470.6980000000001</c:v>
                </c:pt>
                <c:pt idx="1521">
                  <c:v>1471.665</c:v>
                </c:pt>
                <c:pt idx="1522">
                  <c:v>1472.6310000000001</c:v>
                </c:pt>
                <c:pt idx="1523">
                  <c:v>1473.598</c:v>
                </c:pt>
                <c:pt idx="1524">
                  <c:v>1474.5650000000001</c:v>
                </c:pt>
                <c:pt idx="1525">
                  <c:v>1475.5309999999999</c:v>
                </c:pt>
                <c:pt idx="1526">
                  <c:v>1476.498</c:v>
                </c:pt>
                <c:pt idx="1527">
                  <c:v>1477.4649999999999</c:v>
                </c:pt>
                <c:pt idx="1528">
                  <c:v>1478.431</c:v>
                </c:pt>
                <c:pt idx="1529">
                  <c:v>1479.3979999999999</c:v>
                </c:pt>
                <c:pt idx="1530">
                  <c:v>1480.365</c:v>
                </c:pt>
                <c:pt idx="1531">
                  <c:v>1481.3320000000001</c:v>
                </c:pt>
                <c:pt idx="1532">
                  <c:v>1482.298</c:v>
                </c:pt>
                <c:pt idx="1533">
                  <c:v>1483.2650000000001</c:v>
                </c:pt>
                <c:pt idx="1534">
                  <c:v>1484.232</c:v>
                </c:pt>
                <c:pt idx="1535">
                  <c:v>1485.1980000000001</c:v>
                </c:pt>
                <c:pt idx="1536">
                  <c:v>1486.165</c:v>
                </c:pt>
                <c:pt idx="1537">
                  <c:v>1487.1320000000001</c:v>
                </c:pt>
                <c:pt idx="1538">
                  <c:v>1488.098</c:v>
                </c:pt>
                <c:pt idx="1539">
                  <c:v>1489.0650000000001</c:v>
                </c:pt>
                <c:pt idx="1540">
                  <c:v>1490.0319999999999</c:v>
                </c:pt>
                <c:pt idx="1541">
                  <c:v>1490.999</c:v>
                </c:pt>
                <c:pt idx="1542">
                  <c:v>1491.9649999999999</c:v>
                </c:pt>
                <c:pt idx="1543">
                  <c:v>1492.932</c:v>
                </c:pt>
                <c:pt idx="1544">
                  <c:v>1493.8989999999999</c:v>
                </c:pt>
                <c:pt idx="1545">
                  <c:v>1494.865</c:v>
                </c:pt>
                <c:pt idx="1546">
                  <c:v>1495.8320000000001</c:v>
                </c:pt>
                <c:pt idx="1547">
                  <c:v>1496.799</c:v>
                </c:pt>
                <c:pt idx="1548">
                  <c:v>1497.7650000000001</c:v>
                </c:pt>
                <c:pt idx="1549">
                  <c:v>1498.732</c:v>
                </c:pt>
                <c:pt idx="1550">
                  <c:v>1499.6990000000001</c:v>
                </c:pt>
                <c:pt idx="1551">
                  <c:v>1500.6659999999999</c:v>
                </c:pt>
                <c:pt idx="1552">
                  <c:v>1501.6320000000001</c:v>
                </c:pt>
                <c:pt idx="1553">
                  <c:v>1502.5989999999999</c:v>
                </c:pt>
                <c:pt idx="1554">
                  <c:v>1503.566</c:v>
                </c:pt>
                <c:pt idx="1555">
                  <c:v>1504.5319999999999</c:v>
                </c:pt>
                <c:pt idx="1556">
                  <c:v>1505.499</c:v>
                </c:pt>
                <c:pt idx="1557">
                  <c:v>1506.4659999999999</c:v>
                </c:pt>
                <c:pt idx="1558">
                  <c:v>1507.432</c:v>
                </c:pt>
                <c:pt idx="1559">
                  <c:v>1508.3989999999999</c:v>
                </c:pt>
                <c:pt idx="1560">
                  <c:v>1509.366</c:v>
                </c:pt>
                <c:pt idx="1561">
                  <c:v>1510.3330000000001</c:v>
                </c:pt>
                <c:pt idx="1562">
                  <c:v>1511.299</c:v>
                </c:pt>
                <c:pt idx="1563">
                  <c:v>1512.2660000000001</c:v>
                </c:pt>
                <c:pt idx="1564">
                  <c:v>1513.2329999999999</c:v>
                </c:pt>
                <c:pt idx="1565">
                  <c:v>1514.1990000000001</c:v>
                </c:pt>
                <c:pt idx="1566">
                  <c:v>1515.1659999999999</c:v>
                </c:pt>
                <c:pt idx="1567">
                  <c:v>1516.133</c:v>
                </c:pt>
                <c:pt idx="1568">
                  <c:v>1517.0989999999999</c:v>
                </c:pt>
                <c:pt idx="1569">
                  <c:v>1518.066</c:v>
                </c:pt>
                <c:pt idx="1570">
                  <c:v>1519.0329999999999</c:v>
                </c:pt>
                <c:pt idx="1571">
                  <c:v>1520</c:v>
                </c:pt>
                <c:pt idx="1572">
                  <c:v>1520.9659999999999</c:v>
                </c:pt>
                <c:pt idx="1573">
                  <c:v>1521.933</c:v>
                </c:pt>
                <c:pt idx="1574">
                  <c:v>1522.9</c:v>
                </c:pt>
                <c:pt idx="1575">
                  <c:v>1523.866</c:v>
                </c:pt>
                <c:pt idx="1576">
                  <c:v>1524.8330000000001</c:v>
                </c:pt>
                <c:pt idx="1577">
                  <c:v>1525.8</c:v>
                </c:pt>
                <c:pt idx="1578">
                  <c:v>1526.7660000000001</c:v>
                </c:pt>
                <c:pt idx="1579">
                  <c:v>1527.7329999999999</c:v>
                </c:pt>
                <c:pt idx="1580">
                  <c:v>1528.7</c:v>
                </c:pt>
                <c:pt idx="1581">
                  <c:v>1529.6669999999999</c:v>
                </c:pt>
                <c:pt idx="1582">
                  <c:v>1530.633</c:v>
                </c:pt>
                <c:pt idx="1583">
                  <c:v>1531.6</c:v>
                </c:pt>
                <c:pt idx="1584">
                  <c:v>1532.567</c:v>
                </c:pt>
                <c:pt idx="1585">
                  <c:v>1533.5329999999999</c:v>
                </c:pt>
                <c:pt idx="1586">
                  <c:v>1534.5</c:v>
                </c:pt>
                <c:pt idx="1587">
                  <c:v>1535.4670000000001</c:v>
                </c:pt>
                <c:pt idx="1588">
                  <c:v>1536.433</c:v>
                </c:pt>
                <c:pt idx="1589">
                  <c:v>1537.4</c:v>
                </c:pt>
                <c:pt idx="1590">
                  <c:v>1538.367</c:v>
                </c:pt>
                <c:pt idx="1591">
                  <c:v>1539.3340000000001</c:v>
                </c:pt>
                <c:pt idx="1592">
                  <c:v>1540.3</c:v>
                </c:pt>
                <c:pt idx="1593">
                  <c:v>1541.2670000000001</c:v>
                </c:pt>
                <c:pt idx="1594">
                  <c:v>1542.2339999999999</c:v>
                </c:pt>
                <c:pt idx="1595">
                  <c:v>1543.2</c:v>
                </c:pt>
                <c:pt idx="1596">
                  <c:v>1544.1669999999999</c:v>
                </c:pt>
                <c:pt idx="1597">
                  <c:v>1545.134</c:v>
                </c:pt>
                <c:pt idx="1598">
                  <c:v>1546.1</c:v>
                </c:pt>
                <c:pt idx="1599">
                  <c:v>1547.067</c:v>
                </c:pt>
                <c:pt idx="1600">
                  <c:v>1548.0340000000001</c:v>
                </c:pt>
                <c:pt idx="1601">
                  <c:v>1549.001</c:v>
                </c:pt>
                <c:pt idx="1602">
                  <c:v>1549.9670000000001</c:v>
                </c:pt>
                <c:pt idx="1603">
                  <c:v>1550.934</c:v>
                </c:pt>
                <c:pt idx="1604">
                  <c:v>1551.9010000000001</c:v>
                </c:pt>
                <c:pt idx="1605">
                  <c:v>1552.867</c:v>
                </c:pt>
                <c:pt idx="1606">
                  <c:v>1553.8340000000001</c:v>
                </c:pt>
                <c:pt idx="1607">
                  <c:v>1554.8009999999999</c:v>
                </c:pt>
                <c:pt idx="1608">
                  <c:v>1555.7670000000001</c:v>
                </c:pt>
                <c:pt idx="1609">
                  <c:v>1556.7339999999999</c:v>
                </c:pt>
                <c:pt idx="1610">
                  <c:v>1557.701</c:v>
                </c:pt>
                <c:pt idx="1611">
                  <c:v>1558.6679999999999</c:v>
                </c:pt>
                <c:pt idx="1612">
                  <c:v>1559.634</c:v>
                </c:pt>
                <c:pt idx="1613">
                  <c:v>1560.6010000000001</c:v>
                </c:pt>
                <c:pt idx="1614">
                  <c:v>1561.568</c:v>
                </c:pt>
                <c:pt idx="1615">
                  <c:v>1562.5340000000001</c:v>
                </c:pt>
                <c:pt idx="1616">
                  <c:v>1563.501</c:v>
                </c:pt>
                <c:pt idx="1617">
                  <c:v>1564.4680000000001</c:v>
                </c:pt>
                <c:pt idx="1618">
                  <c:v>1565.434</c:v>
                </c:pt>
                <c:pt idx="1619">
                  <c:v>1566.4010000000001</c:v>
                </c:pt>
                <c:pt idx="1620">
                  <c:v>1567.3679999999999</c:v>
                </c:pt>
                <c:pt idx="1621">
                  <c:v>1568.335</c:v>
                </c:pt>
                <c:pt idx="1622">
                  <c:v>1569.3009999999999</c:v>
                </c:pt>
                <c:pt idx="1623">
                  <c:v>1570.268</c:v>
                </c:pt>
                <c:pt idx="1624">
                  <c:v>1571.2349999999999</c:v>
                </c:pt>
                <c:pt idx="1625">
                  <c:v>1572.201</c:v>
                </c:pt>
                <c:pt idx="1626">
                  <c:v>1573.1679999999999</c:v>
                </c:pt>
                <c:pt idx="1627">
                  <c:v>1574.135</c:v>
                </c:pt>
                <c:pt idx="1628">
                  <c:v>1575.1010000000001</c:v>
                </c:pt>
                <c:pt idx="1629">
                  <c:v>1576.068</c:v>
                </c:pt>
                <c:pt idx="1630">
                  <c:v>1577.0350000000001</c:v>
                </c:pt>
                <c:pt idx="1631">
                  <c:v>1578.002</c:v>
                </c:pt>
                <c:pt idx="1632">
                  <c:v>1578.9680000000001</c:v>
                </c:pt>
                <c:pt idx="1633">
                  <c:v>1579.9349999999999</c:v>
                </c:pt>
                <c:pt idx="1634">
                  <c:v>1580.902</c:v>
                </c:pt>
                <c:pt idx="1635">
                  <c:v>1581.8679999999999</c:v>
                </c:pt>
                <c:pt idx="1636">
                  <c:v>1582.835</c:v>
                </c:pt>
                <c:pt idx="1637">
                  <c:v>1583.8019999999999</c:v>
                </c:pt>
                <c:pt idx="1638">
                  <c:v>1584.768</c:v>
                </c:pt>
                <c:pt idx="1639">
                  <c:v>1585.7349999999999</c:v>
                </c:pt>
                <c:pt idx="1640">
                  <c:v>1586.702</c:v>
                </c:pt>
                <c:pt idx="1641">
                  <c:v>1587.6690000000001</c:v>
                </c:pt>
                <c:pt idx="1642">
                  <c:v>1588.635</c:v>
                </c:pt>
                <c:pt idx="1643">
                  <c:v>1589.6020000000001</c:v>
                </c:pt>
                <c:pt idx="1644">
                  <c:v>1590.569</c:v>
                </c:pt>
                <c:pt idx="1645">
                  <c:v>1591.5350000000001</c:v>
                </c:pt>
                <c:pt idx="1646">
                  <c:v>1592.502</c:v>
                </c:pt>
                <c:pt idx="1647">
                  <c:v>1593.4690000000001</c:v>
                </c:pt>
                <c:pt idx="1648">
                  <c:v>1594.4349999999999</c:v>
                </c:pt>
                <c:pt idx="1649">
                  <c:v>1595.402</c:v>
                </c:pt>
                <c:pt idx="1650">
                  <c:v>1596.3689999999999</c:v>
                </c:pt>
                <c:pt idx="1651">
                  <c:v>1597.336</c:v>
                </c:pt>
                <c:pt idx="1652">
                  <c:v>1598.3019999999999</c:v>
                </c:pt>
                <c:pt idx="1653">
                  <c:v>1599.269</c:v>
                </c:pt>
                <c:pt idx="1654">
                  <c:v>1600.2360000000001</c:v>
                </c:pt>
                <c:pt idx="1655">
                  <c:v>1601.202</c:v>
                </c:pt>
                <c:pt idx="1656">
                  <c:v>1602.1690000000001</c:v>
                </c:pt>
                <c:pt idx="1657">
                  <c:v>1603.136</c:v>
                </c:pt>
                <c:pt idx="1658">
                  <c:v>1604.1020000000001</c:v>
                </c:pt>
                <c:pt idx="1659">
                  <c:v>1605.069</c:v>
                </c:pt>
                <c:pt idx="1660">
                  <c:v>1606.0360000000001</c:v>
                </c:pt>
                <c:pt idx="1661">
                  <c:v>1607.0029999999999</c:v>
                </c:pt>
                <c:pt idx="1662">
                  <c:v>1607.9690000000001</c:v>
                </c:pt>
                <c:pt idx="1663">
                  <c:v>1608.9359999999999</c:v>
                </c:pt>
                <c:pt idx="1664">
                  <c:v>1609.903</c:v>
                </c:pt>
                <c:pt idx="1665">
                  <c:v>1610.8689999999999</c:v>
                </c:pt>
                <c:pt idx="1666">
                  <c:v>1611.836</c:v>
                </c:pt>
                <c:pt idx="1667">
                  <c:v>1612.8030000000001</c:v>
                </c:pt>
                <c:pt idx="1668">
                  <c:v>1613.769</c:v>
                </c:pt>
                <c:pt idx="1669">
                  <c:v>1614.7360000000001</c:v>
                </c:pt>
                <c:pt idx="1670">
                  <c:v>1615.703</c:v>
                </c:pt>
                <c:pt idx="1671">
                  <c:v>1616.67</c:v>
                </c:pt>
                <c:pt idx="1672">
                  <c:v>1617.636</c:v>
                </c:pt>
                <c:pt idx="1673">
                  <c:v>1618.6030000000001</c:v>
                </c:pt>
                <c:pt idx="1674">
                  <c:v>1619.57</c:v>
                </c:pt>
                <c:pt idx="1675">
                  <c:v>1620.5360000000001</c:v>
                </c:pt>
                <c:pt idx="1676">
                  <c:v>1621.5029999999999</c:v>
                </c:pt>
                <c:pt idx="1677">
                  <c:v>1622.47</c:v>
                </c:pt>
                <c:pt idx="1678">
                  <c:v>1623.4359999999999</c:v>
                </c:pt>
                <c:pt idx="1679">
                  <c:v>1624.403</c:v>
                </c:pt>
                <c:pt idx="1680">
                  <c:v>1625.37</c:v>
                </c:pt>
                <c:pt idx="1681">
                  <c:v>1626.337</c:v>
                </c:pt>
                <c:pt idx="1682">
                  <c:v>1627.3030000000001</c:v>
                </c:pt>
                <c:pt idx="1683">
                  <c:v>1628.27</c:v>
                </c:pt>
                <c:pt idx="1684">
                  <c:v>1629.2370000000001</c:v>
                </c:pt>
                <c:pt idx="1685">
                  <c:v>1630.203</c:v>
                </c:pt>
                <c:pt idx="1686">
                  <c:v>1631.17</c:v>
                </c:pt>
                <c:pt idx="1687">
                  <c:v>1632.1369999999999</c:v>
                </c:pt>
                <c:pt idx="1688">
                  <c:v>1633.1030000000001</c:v>
                </c:pt>
                <c:pt idx="1689">
                  <c:v>1634.07</c:v>
                </c:pt>
                <c:pt idx="1690">
                  <c:v>1635.037</c:v>
                </c:pt>
                <c:pt idx="1691">
                  <c:v>1636.0039999999999</c:v>
                </c:pt>
                <c:pt idx="1692">
                  <c:v>1636.97</c:v>
                </c:pt>
                <c:pt idx="1693">
                  <c:v>1637.9369999999999</c:v>
                </c:pt>
                <c:pt idx="1694">
                  <c:v>1638.904</c:v>
                </c:pt>
                <c:pt idx="1695">
                  <c:v>1639.87</c:v>
                </c:pt>
                <c:pt idx="1696">
                  <c:v>1640.837</c:v>
                </c:pt>
                <c:pt idx="1697">
                  <c:v>1641.8040000000001</c:v>
                </c:pt>
                <c:pt idx="1698">
                  <c:v>1642.77</c:v>
                </c:pt>
                <c:pt idx="1699">
                  <c:v>1643.7370000000001</c:v>
                </c:pt>
                <c:pt idx="1700">
                  <c:v>1644.704</c:v>
                </c:pt>
                <c:pt idx="1701">
                  <c:v>1645.671</c:v>
                </c:pt>
                <c:pt idx="1702">
                  <c:v>1646.6369999999999</c:v>
                </c:pt>
                <c:pt idx="1703">
                  <c:v>1647.604</c:v>
                </c:pt>
                <c:pt idx="1704">
                  <c:v>1648.5709999999999</c:v>
                </c:pt>
                <c:pt idx="1705">
                  <c:v>1649.537</c:v>
                </c:pt>
                <c:pt idx="1706">
                  <c:v>1650.5039999999999</c:v>
                </c:pt>
                <c:pt idx="1707">
                  <c:v>1651.471</c:v>
                </c:pt>
                <c:pt idx="1708">
                  <c:v>1652.4369999999999</c:v>
                </c:pt>
                <c:pt idx="1709">
                  <c:v>1653.404</c:v>
                </c:pt>
                <c:pt idx="1710">
                  <c:v>1654.3710000000001</c:v>
                </c:pt>
                <c:pt idx="1711">
                  <c:v>1655.338</c:v>
                </c:pt>
                <c:pt idx="1712">
                  <c:v>1656.3040000000001</c:v>
                </c:pt>
                <c:pt idx="1713">
                  <c:v>1657.271</c:v>
                </c:pt>
                <c:pt idx="1714">
                  <c:v>1658.2380000000001</c:v>
                </c:pt>
                <c:pt idx="1715">
                  <c:v>1659.204</c:v>
                </c:pt>
                <c:pt idx="1716">
                  <c:v>1660.171</c:v>
                </c:pt>
                <c:pt idx="1717">
                  <c:v>1661.1379999999999</c:v>
                </c:pt>
                <c:pt idx="1718">
                  <c:v>1662.104</c:v>
                </c:pt>
                <c:pt idx="1719">
                  <c:v>1663.0709999999999</c:v>
                </c:pt>
                <c:pt idx="1720">
                  <c:v>1664.038</c:v>
                </c:pt>
                <c:pt idx="1721">
                  <c:v>1665.0050000000001</c:v>
                </c:pt>
                <c:pt idx="1722">
                  <c:v>1665.971</c:v>
                </c:pt>
                <c:pt idx="1723">
                  <c:v>1666.9380000000001</c:v>
                </c:pt>
                <c:pt idx="1724">
                  <c:v>1667.905</c:v>
                </c:pt>
                <c:pt idx="1725">
                  <c:v>1668.8710000000001</c:v>
                </c:pt>
                <c:pt idx="1726">
                  <c:v>1669.838</c:v>
                </c:pt>
                <c:pt idx="1727">
                  <c:v>1670.8050000000001</c:v>
                </c:pt>
                <c:pt idx="1728">
                  <c:v>1671.771</c:v>
                </c:pt>
                <c:pt idx="1729">
                  <c:v>1672.7380000000001</c:v>
                </c:pt>
                <c:pt idx="1730">
                  <c:v>1673.7049999999999</c:v>
                </c:pt>
                <c:pt idx="1731">
                  <c:v>1674.672</c:v>
                </c:pt>
                <c:pt idx="1732">
                  <c:v>1675.6379999999999</c:v>
                </c:pt>
                <c:pt idx="1733">
                  <c:v>1676.605</c:v>
                </c:pt>
                <c:pt idx="1734">
                  <c:v>1677.5719999999999</c:v>
                </c:pt>
                <c:pt idx="1735">
                  <c:v>1678.538</c:v>
                </c:pt>
                <c:pt idx="1736">
                  <c:v>1679.5050000000001</c:v>
                </c:pt>
                <c:pt idx="1737">
                  <c:v>1680.472</c:v>
                </c:pt>
                <c:pt idx="1738">
                  <c:v>1681.4380000000001</c:v>
                </c:pt>
                <c:pt idx="1739">
                  <c:v>1682.405</c:v>
                </c:pt>
                <c:pt idx="1740">
                  <c:v>1683.3720000000001</c:v>
                </c:pt>
                <c:pt idx="1741">
                  <c:v>1684.3389999999999</c:v>
                </c:pt>
                <c:pt idx="1742">
                  <c:v>1685.3050000000001</c:v>
                </c:pt>
                <c:pt idx="1743">
                  <c:v>1686.2719999999999</c:v>
                </c:pt>
                <c:pt idx="1744">
                  <c:v>1687.239</c:v>
                </c:pt>
                <c:pt idx="1745">
                  <c:v>1688.2049999999999</c:v>
                </c:pt>
                <c:pt idx="1746">
                  <c:v>1689.172</c:v>
                </c:pt>
                <c:pt idx="1747">
                  <c:v>1690.1389999999999</c:v>
                </c:pt>
                <c:pt idx="1748">
                  <c:v>1691.105</c:v>
                </c:pt>
                <c:pt idx="1749">
                  <c:v>1692.0719999999999</c:v>
                </c:pt>
                <c:pt idx="1750">
                  <c:v>1693.039</c:v>
                </c:pt>
                <c:pt idx="1751">
                  <c:v>1694.0060000000001</c:v>
                </c:pt>
                <c:pt idx="1752">
                  <c:v>1694.972</c:v>
                </c:pt>
                <c:pt idx="1753">
                  <c:v>1695.9390000000001</c:v>
                </c:pt>
                <c:pt idx="1754">
                  <c:v>1696.9059999999999</c:v>
                </c:pt>
                <c:pt idx="1755">
                  <c:v>1697.8720000000001</c:v>
                </c:pt>
                <c:pt idx="1756">
                  <c:v>1698.8389999999999</c:v>
                </c:pt>
                <c:pt idx="1757">
                  <c:v>1699.806</c:v>
                </c:pt>
                <c:pt idx="1758">
                  <c:v>1700.7719999999999</c:v>
                </c:pt>
                <c:pt idx="1759">
                  <c:v>1701.739</c:v>
                </c:pt>
                <c:pt idx="1760">
                  <c:v>1702.7059999999999</c:v>
                </c:pt>
                <c:pt idx="1761">
                  <c:v>1703.673</c:v>
                </c:pt>
                <c:pt idx="1762">
                  <c:v>1704.6389999999999</c:v>
                </c:pt>
                <c:pt idx="1763">
                  <c:v>1705.606</c:v>
                </c:pt>
                <c:pt idx="1764">
                  <c:v>1706.5730000000001</c:v>
                </c:pt>
                <c:pt idx="1765">
                  <c:v>1707.539</c:v>
                </c:pt>
                <c:pt idx="1766">
                  <c:v>1708.5060000000001</c:v>
                </c:pt>
                <c:pt idx="1767">
                  <c:v>1709.473</c:v>
                </c:pt>
                <c:pt idx="1768">
                  <c:v>1710.4390000000001</c:v>
                </c:pt>
                <c:pt idx="1769">
                  <c:v>1711.4059999999999</c:v>
                </c:pt>
                <c:pt idx="1770">
                  <c:v>1712.373</c:v>
                </c:pt>
                <c:pt idx="1771">
                  <c:v>1713.34</c:v>
                </c:pt>
                <c:pt idx="1772">
                  <c:v>1714.306</c:v>
                </c:pt>
                <c:pt idx="1773">
                  <c:v>1715.2729999999999</c:v>
                </c:pt>
                <c:pt idx="1774">
                  <c:v>1716.24</c:v>
                </c:pt>
                <c:pt idx="1775">
                  <c:v>1717.2059999999999</c:v>
                </c:pt>
                <c:pt idx="1776">
                  <c:v>1718.173</c:v>
                </c:pt>
                <c:pt idx="1777">
                  <c:v>1719.14</c:v>
                </c:pt>
                <c:pt idx="1778">
                  <c:v>1720.106</c:v>
                </c:pt>
                <c:pt idx="1779">
                  <c:v>1721.0730000000001</c:v>
                </c:pt>
                <c:pt idx="1780">
                  <c:v>1722.04</c:v>
                </c:pt>
                <c:pt idx="1781">
                  <c:v>1723.0070000000001</c:v>
                </c:pt>
                <c:pt idx="1782">
                  <c:v>1723.973</c:v>
                </c:pt>
                <c:pt idx="1783">
                  <c:v>1724.94</c:v>
                </c:pt>
                <c:pt idx="1784">
                  <c:v>1725.9069999999999</c:v>
                </c:pt>
                <c:pt idx="1785">
                  <c:v>1726.873</c:v>
                </c:pt>
                <c:pt idx="1786">
                  <c:v>1727.84</c:v>
                </c:pt>
                <c:pt idx="1787">
                  <c:v>1728.807</c:v>
                </c:pt>
                <c:pt idx="1788">
                  <c:v>1729.7729999999999</c:v>
                </c:pt>
                <c:pt idx="1789">
                  <c:v>1730.74</c:v>
                </c:pt>
                <c:pt idx="1790">
                  <c:v>1731.7070000000001</c:v>
                </c:pt>
                <c:pt idx="1791">
                  <c:v>1732.674</c:v>
                </c:pt>
                <c:pt idx="1792">
                  <c:v>1733.64</c:v>
                </c:pt>
                <c:pt idx="1793">
                  <c:v>1734.607</c:v>
                </c:pt>
                <c:pt idx="1794">
                  <c:v>1735.5740000000001</c:v>
                </c:pt>
                <c:pt idx="1795">
                  <c:v>1736.54</c:v>
                </c:pt>
                <c:pt idx="1796">
                  <c:v>1737.5070000000001</c:v>
                </c:pt>
                <c:pt idx="1797">
                  <c:v>1738.4739999999999</c:v>
                </c:pt>
                <c:pt idx="1798">
                  <c:v>1739.44</c:v>
                </c:pt>
                <c:pt idx="1799">
                  <c:v>1740.4069999999999</c:v>
                </c:pt>
                <c:pt idx="1800">
                  <c:v>1741.374</c:v>
                </c:pt>
                <c:pt idx="1801">
                  <c:v>1742.3409999999999</c:v>
                </c:pt>
                <c:pt idx="1802">
                  <c:v>1743.307</c:v>
                </c:pt>
                <c:pt idx="1803">
                  <c:v>1744.2739999999999</c:v>
                </c:pt>
                <c:pt idx="1804">
                  <c:v>1745.241</c:v>
                </c:pt>
                <c:pt idx="1805">
                  <c:v>1746.2070000000001</c:v>
                </c:pt>
                <c:pt idx="1806">
                  <c:v>1747.174</c:v>
                </c:pt>
                <c:pt idx="1807">
                  <c:v>1748.1410000000001</c:v>
                </c:pt>
                <c:pt idx="1808">
                  <c:v>1749.107</c:v>
                </c:pt>
                <c:pt idx="1809">
                  <c:v>1750.0740000000001</c:v>
                </c:pt>
                <c:pt idx="1810">
                  <c:v>1751.0409999999999</c:v>
                </c:pt>
                <c:pt idx="1811">
                  <c:v>1752.008</c:v>
                </c:pt>
                <c:pt idx="1812">
                  <c:v>1752.9739999999999</c:v>
                </c:pt>
                <c:pt idx="1813">
                  <c:v>1753.941</c:v>
                </c:pt>
                <c:pt idx="1814">
                  <c:v>1754.9079999999999</c:v>
                </c:pt>
                <c:pt idx="1815">
                  <c:v>1755.874</c:v>
                </c:pt>
                <c:pt idx="1816">
                  <c:v>1756.8409999999999</c:v>
                </c:pt>
                <c:pt idx="1817">
                  <c:v>1757.808</c:v>
                </c:pt>
                <c:pt idx="1818">
                  <c:v>1758.7739999999999</c:v>
                </c:pt>
                <c:pt idx="1819">
                  <c:v>1759.741</c:v>
                </c:pt>
                <c:pt idx="1820">
                  <c:v>1760.7080000000001</c:v>
                </c:pt>
                <c:pt idx="1821">
                  <c:v>1761.675</c:v>
                </c:pt>
                <c:pt idx="1822">
                  <c:v>1762.6410000000001</c:v>
                </c:pt>
                <c:pt idx="1823">
                  <c:v>1763.6079999999999</c:v>
                </c:pt>
                <c:pt idx="1824">
                  <c:v>1764.575</c:v>
                </c:pt>
                <c:pt idx="1825">
                  <c:v>1765.5409999999999</c:v>
                </c:pt>
                <c:pt idx="1826">
                  <c:v>1766.508</c:v>
                </c:pt>
                <c:pt idx="1827">
                  <c:v>1767.4749999999999</c:v>
                </c:pt>
                <c:pt idx="1828">
                  <c:v>1768.441</c:v>
                </c:pt>
                <c:pt idx="1829">
                  <c:v>1769.4079999999999</c:v>
                </c:pt>
                <c:pt idx="1830">
                  <c:v>1770.375</c:v>
                </c:pt>
                <c:pt idx="1831">
                  <c:v>1771.3420000000001</c:v>
                </c:pt>
                <c:pt idx="1832">
                  <c:v>1772.308</c:v>
                </c:pt>
                <c:pt idx="1833">
                  <c:v>1773.2750000000001</c:v>
                </c:pt>
                <c:pt idx="1834">
                  <c:v>1774.242</c:v>
                </c:pt>
                <c:pt idx="1835">
                  <c:v>1775.2080000000001</c:v>
                </c:pt>
                <c:pt idx="1836">
                  <c:v>1776.175</c:v>
                </c:pt>
                <c:pt idx="1837">
                  <c:v>1777.1420000000001</c:v>
                </c:pt>
                <c:pt idx="1838">
                  <c:v>1778.1079999999999</c:v>
                </c:pt>
                <c:pt idx="1839">
                  <c:v>1779.075</c:v>
                </c:pt>
                <c:pt idx="1840">
                  <c:v>1780.0419999999999</c:v>
                </c:pt>
                <c:pt idx="1841">
                  <c:v>1781.009</c:v>
                </c:pt>
                <c:pt idx="1842">
                  <c:v>1781.9749999999999</c:v>
                </c:pt>
                <c:pt idx="1843">
                  <c:v>1782.942</c:v>
                </c:pt>
                <c:pt idx="1844">
                  <c:v>1783.9090000000001</c:v>
                </c:pt>
                <c:pt idx="1845">
                  <c:v>1784.875</c:v>
                </c:pt>
                <c:pt idx="1846">
                  <c:v>1785.8420000000001</c:v>
                </c:pt>
                <c:pt idx="1847">
                  <c:v>1786.809</c:v>
                </c:pt>
                <c:pt idx="1848">
                  <c:v>1787.7750000000001</c:v>
                </c:pt>
                <c:pt idx="1849">
                  <c:v>1788.742</c:v>
                </c:pt>
                <c:pt idx="1850">
                  <c:v>1789.7090000000001</c:v>
                </c:pt>
                <c:pt idx="1851">
                  <c:v>1790.6759999999999</c:v>
                </c:pt>
                <c:pt idx="1852">
                  <c:v>1791.6420000000001</c:v>
                </c:pt>
                <c:pt idx="1853">
                  <c:v>1792.6089999999999</c:v>
                </c:pt>
                <c:pt idx="1854">
                  <c:v>1793.576</c:v>
                </c:pt>
                <c:pt idx="1855">
                  <c:v>1794.5419999999999</c:v>
                </c:pt>
                <c:pt idx="1856">
                  <c:v>1795.509</c:v>
                </c:pt>
                <c:pt idx="1857">
                  <c:v>1796.4760000000001</c:v>
                </c:pt>
                <c:pt idx="1858">
                  <c:v>1797.442</c:v>
                </c:pt>
                <c:pt idx="1859">
                  <c:v>1798.4090000000001</c:v>
                </c:pt>
                <c:pt idx="1860">
                  <c:v>1799.376</c:v>
                </c:pt>
                <c:pt idx="1861">
                  <c:v>1800.3430000000001</c:v>
                </c:pt>
                <c:pt idx="1862">
                  <c:v>1801.309</c:v>
                </c:pt>
                <c:pt idx="1863">
                  <c:v>1802.2760000000001</c:v>
                </c:pt>
                <c:pt idx="1864">
                  <c:v>1803.2429999999999</c:v>
                </c:pt>
                <c:pt idx="1865">
                  <c:v>1804.2090000000001</c:v>
                </c:pt>
                <c:pt idx="1866">
                  <c:v>1805.1759999999999</c:v>
                </c:pt>
                <c:pt idx="1867">
                  <c:v>1806.143</c:v>
                </c:pt>
                <c:pt idx="1868">
                  <c:v>1807.1089999999999</c:v>
                </c:pt>
                <c:pt idx="1869">
                  <c:v>1808.076</c:v>
                </c:pt>
                <c:pt idx="1870">
                  <c:v>1809.0429999999999</c:v>
                </c:pt>
                <c:pt idx="1871">
                  <c:v>1810.01</c:v>
                </c:pt>
                <c:pt idx="1872">
                  <c:v>1810.9760000000001</c:v>
                </c:pt>
                <c:pt idx="1873">
                  <c:v>1811.943</c:v>
                </c:pt>
                <c:pt idx="1874">
                  <c:v>1812.91</c:v>
                </c:pt>
                <c:pt idx="1875">
                  <c:v>1813.876</c:v>
                </c:pt>
                <c:pt idx="1876">
                  <c:v>1814.8430000000001</c:v>
                </c:pt>
                <c:pt idx="1877">
                  <c:v>1815.81</c:v>
                </c:pt>
                <c:pt idx="1878">
                  <c:v>1816.7760000000001</c:v>
                </c:pt>
                <c:pt idx="1879">
                  <c:v>1817.7429999999999</c:v>
                </c:pt>
                <c:pt idx="1880">
                  <c:v>1818.71</c:v>
                </c:pt>
                <c:pt idx="1881">
                  <c:v>1819.6769999999999</c:v>
                </c:pt>
                <c:pt idx="1882">
                  <c:v>1820.643</c:v>
                </c:pt>
                <c:pt idx="1883">
                  <c:v>1821.61</c:v>
                </c:pt>
                <c:pt idx="1884">
                  <c:v>1822.577</c:v>
                </c:pt>
                <c:pt idx="1885">
                  <c:v>1823.5429999999999</c:v>
                </c:pt>
                <c:pt idx="1886">
                  <c:v>1824.51</c:v>
                </c:pt>
                <c:pt idx="1887">
                  <c:v>1825.4770000000001</c:v>
                </c:pt>
                <c:pt idx="1888">
                  <c:v>1826.443</c:v>
                </c:pt>
                <c:pt idx="1889">
                  <c:v>1827.41</c:v>
                </c:pt>
                <c:pt idx="1890">
                  <c:v>1828.377</c:v>
                </c:pt>
                <c:pt idx="1891">
                  <c:v>1829.3440000000001</c:v>
                </c:pt>
                <c:pt idx="1892">
                  <c:v>1830.31</c:v>
                </c:pt>
                <c:pt idx="1893">
                  <c:v>1831.277</c:v>
                </c:pt>
                <c:pt idx="1894">
                  <c:v>1832.2439999999999</c:v>
                </c:pt>
                <c:pt idx="1895">
                  <c:v>1833.21</c:v>
                </c:pt>
                <c:pt idx="1896">
                  <c:v>1834.1769999999999</c:v>
                </c:pt>
                <c:pt idx="1897">
                  <c:v>1835.144</c:v>
                </c:pt>
                <c:pt idx="1898">
                  <c:v>1836.11</c:v>
                </c:pt>
                <c:pt idx="1899">
                  <c:v>1837.077</c:v>
                </c:pt>
                <c:pt idx="1900">
                  <c:v>1838.0440000000001</c:v>
                </c:pt>
                <c:pt idx="1901">
                  <c:v>1839.011</c:v>
                </c:pt>
                <c:pt idx="1902">
                  <c:v>1839.9770000000001</c:v>
                </c:pt>
                <c:pt idx="1903">
                  <c:v>1840.944</c:v>
                </c:pt>
                <c:pt idx="1904">
                  <c:v>1841.9110000000001</c:v>
                </c:pt>
                <c:pt idx="1905">
                  <c:v>1842.877</c:v>
                </c:pt>
                <c:pt idx="1906">
                  <c:v>1843.8440000000001</c:v>
                </c:pt>
                <c:pt idx="1907">
                  <c:v>1844.8109999999999</c:v>
                </c:pt>
                <c:pt idx="1908">
                  <c:v>1845.777</c:v>
                </c:pt>
                <c:pt idx="1909">
                  <c:v>1846.7439999999999</c:v>
                </c:pt>
                <c:pt idx="1910">
                  <c:v>1847.711</c:v>
                </c:pt>
                <c:pt idx="1911">
                  <c:v>1848.6780000000001</c:v>
                </c:pt>
                <c:pt idx="1912">
                  <c:v>1849.644</c:v>
                </c:pt>
                <c:pt idx="1913">
                  <c:v>1850.6110000000001</c:v>
                </c:pt>
                <c:pt idx="1914">
                  <c:v>1851.578</c:v>
                </c:pt>
                <c:pt idx="1915">
                  <c:v>1852.5440000000001</c:v>
                </c:pt>
                <c:pt idx="1916">
                  <c:v>1853.511</c:v>
                </c:pt>
                <c:pt idx="1917">
                  <c:v>1854.4780000000001</c:v>
                </c:pt>
                <c:pt idx="1918">
                  <c:v>1855.444</c:v>
                </c:pt>
                <c:pt idx="1919">
                  <c:v>1856.4110000000001</c:v>
                </c:pt>
                <c:pt idx="1920">
                  <c:v>1857.3779999999999</c:v>
                </c:pt>
                <c:pt idx="1921">
                  <c:v>1858.345</c:v>
                </c:pt>
                <c:pt idx="1922">
                  <c:v>1859.3109999999999</c:v>
                </c:pt>
                <c:pt idx="1923">
                  <c:v>1860.278</c:v>
                </c:pt>
                <c:pt idx="1924">
                  <c:v>1861.2449999999999</c:v>
                </c:pt>
                <c:pt idx="1925">
                  <c:v>1862.211</c:v>
                </c:pt>
                <c:pt idx="1926">
                  <c:v>1863.1780000000001</c:v>
                </c:pt>
                <c:pt idx="1927">
                  <c:v>1864.145</c:v>
                </c:pt>
                <c:pt idx="1928">
                  <c:v>1865.1110000000001</c:v>
                </c:pt>
                <c:pt idx="1929">
                  <c:v>1866.078</c:v>
                </c:pt>
                <c:pt idx="1930">
                  <c:v>1867.0450000000001</c:v>
                </c:pt>
                <c:pt idx="1931">
                  <c:v>1868.0119999999999</c:v>
                </c:pt>
                <c:pt idx="1932">
                  <c:v>1868.9780000000001</c:v>
                </c:pt>
                <c:pt idx="1933">
                  <c:v>1869.9449999999999</c:v>
                </c:pt>
                <c:pt idx="1934">
                  <c:v>1870.912</c:v>
                </c:pt>
                <c:pt idx="1935">
                  <c:v>1871.8779999999999</c:v>
                </c:pt>
                <c:pt idx="1936">
                  <c:v>1872.845</c:v>
                </c:pt>
                <c:pt idx="1937">
                  <c:v>1873.8119999999999</c:v>
                </c:pt>
                <c:pt idx="1938">
                  <c:v>1874.778</c:v>
                </c:pt>
                <c:pt idx="1939">
                  <c:v>1875.7449999999999</c:v>
                </c:pt>
                <c:pt idx="1940">
                  <c:v>1876.712</c:v>
                </c:pt>
                <c:pt idx="1941">
                  <c:v>1877.6790000000001</c:v>
                </c:pt>
                <c:pt idx="1942">
                  <c:v>1878.645</c:v>
                </c:pt>
                <c:pt idx="1943">
                  <c:v>1879.6120000000001</c:v>
                </c:pt>
                <c:pt idx="1944">
                  <c:v>1880.579</c:v>
                </c:pt>
                <c:pt idx="1945">
                  <c:v>1881.5450000000001</c:v>
                </c:pt>
                <c:pt idx="1946">
                  <c:v>1882.5119999999999</c:v>
                </c:pt>
                <c:pt idx="1947">
                  <c:v>1883.479</c:v>
                </c:pt>
                <c:pt idx="1948">
                  <c:v>1884.4449999999999</c:v>
                </c:pt>
                <c:pt idx="1949">
                  <c:v>1885.412</c:v>
                </c:pt>
                <c:pt idx="1950">
                  <c:v>1886.3789999999999</c:v>
                </c:pt>
                <c:pt idx="1951">
                  <c:v>1887.346</c:v>
                </c:pt>
                <c:pt idx="1952">
                  <c:v>1888.3119999999999</c:v>
                </c:pt>
                <c:pt idx="1953">
                  <c:v>1889.279</c:v>
                </c:pt>
                <c:pt idx="1954">
                  <c:v>1890.2460000000001</c:v>
                </c:pt>
                <c:pt idx="1955">
                  <c:v>1891.212</c:v>
                </c:pt>
                <c:pt idx="1956">
                  <c:v>1892.1790000000001</c:v>
                </c:pt>
                <c:pt idx="1957">
                  <c:v>1893.146</c:v>
                </c:pt>
                <c:pt idx="1958">
                  <c:v>1894.1120000000001</c:v>
                </c:pt>
                <c:pt idx="1959">
                  <c:v>1895.079</c:v>
                </c:pt>
                <c:pt idx="1960">
                  <c:v>1896.046</c:v>
                </c:pt>
                <c:pt idx="1961">
                  <c:v>1897.0129999999999</c:v>
                </c:pt>
                <c:pt idx="1962">
                  <c:v>1897.979</c:v>
                </c:pt>
                <c:pt idx="1963">
                  <c:v>1898.9459999999999</c:v>
                </c:pt>
                <c:pt idx="1964">
                  <c:v>1899.913</c:v>
                </c:pt>
                <c:pt idx="1965">
                  <c:v>1900.8789999999999</c:v>
                </c:pt>
                <c:pt idx="1966">
                  <c:v>1901.846</c:v>
                </c:pt>
                <c:pt idx="1967">
                  <c:v>1902.8130000000001</c:v>
                </c:pt>
                <c:pt idx="1968">
                  <c:v>1903.779</c:v>
                </c:pt>
                <c:pt idx="1969">
                  <c:v>1904.7460000000001</c:v>
                </c:pt>
                <c:pt idx="1970">
                  <c:v>1905.713</c:v>
                </c:pt>
                <c:pt idx="1971">
                  <c:v>1906.68</c:v>
                </c:pt>
                <c:pt idx="1972">
                  <c:v>1907.646</c:v>
                </c:pt>
                <c:pt idx="1973">
                  <c:v>1908.6130000000001</c:v>
                </c:pt>
                <c:pt idx="1974">
                  <c:v>1909.58</c:v>
                </c:pt>
                <c:pt idx="1975">
                  <c:v>1910.546</c:v>
                </c:pt>
                <c:pt idx="1976">
                  <c:v>1911.5129999999999</c:v>
                </c:pt>
                <c:pt idx="1977">
                  <c:v>1912.48</c:v>
                </c:pt>
                <c:pt idx="1978">
                  <c:v>1913.4459999999999</c:v>
                </c:pt>
                <c:pt idx="1979">
                  <c:v>1914.413</c:v>
                </c:pt>
                <c:pt idx="1980">
                  <c:v>1915.38</c:v>
                </c:pt>
                <c:pt idx="1981">
                  <c:v>1916.347</c:v>
                </c:pt>
                <c:pt idx="1982">
                  <c:v>1917.3130000000001</c:v>
                </c:pt>
                <c:pt idx="1983">
                  <c:v>1918.28</c:v>
                </c:pt>
                <c:pt idx="1984">
                  <c:v>1919.2470000000001</c:v>
                </c:pt>
                <c:pt idx="1985">
                  <c:v>1920.213</c:v>
                </c:pt>
                <c:pt idx="1986">
                  <c:v>1921.18</c:v>
                </c:pt>
                <c:pt idx="1987">
                  <c:v>1922.1469999999999</c:v>
                </c:pt>
                <c:pt idx="1988">
                  <c:v>1923.1130000000001</c:v>
                </c:pt>
                <c:pt idx="1989">
                  <c:v>1924.08</c:v>
                </c:pt>
                <c:pt idx="1990">
                  <c:v>1925.047</c:v>
                </c:pt>
                <c:pt idx="1991">
                  <c:v>1926.0139999999999</c:v>
                </c:pt>
                <c:pt idx="1992">
                  <c:v>1926.98</c:v>
                </c:pt>
                <c:pt idx="1993">
                  <c:v>1927.9469999999999</c:v>
                </c:pt>
                <c:pt idx="1994">
                  <c:v>1928.914</c:v>
                </c:pt>
                <c:pt idx="1995">
                  <c:v>1929.88</c:v>
                </c:pt>
                <c:pt idx="1996">
                  <c:v>1930.847</c:v>
                </c:pt>
                <c:pt idx="1997">
                  <c:v>1931.8140000000001</c:v>
                </c:pt>
                <c:pt idx="1998">
                  <c:v>1932.78</c:v>
                </c:pt>
                <c:pt idx="1999">
                  <c:v>1933.7470000000001</c:v>
                </c:pt>
                <c:pt idx="2000">
                  <c:v>1934.7139999999999</c:v>
                </c:pt>
                <c:pt idx="2001">
                  <c:v>1935.681</c:v>
                </c:pt>
                <c:pt idx="2002">
                  <c:v>1936.6469999999999</c:v>
                </c:pt>
                <c:pt idx="2003">
                  <c:v>1937.614</c:v>
                </c:pt>
                <c:pt idx="2004">
                  <c:v>1938.5809999999999</c:v>
                </c:pt>
                <c:pt idx="2005">
                  <c:v>1939.547</c:v>
                </c:pt>
                <c:pt idx="2006">
                  <c:v>1940.5139999999999</c:v>
                </c:pt>
                <c:pt idx="2007">
                  <c:v>1941.481</c:v>
                </c:pt>
                <c:pt idx="2008">
                  <c:v>1942.4469999999999</c:v>
                </c:pt>
                <c:pt idx="2009">
                  <c:v>1943.414</c:v>
                </c:pt>
                <c:pt idx="2010">
                  <c:v>1944.3810000000001</c:v>
                </c:pt>
                <c:pt idx="2011">
                  <c:v>1945.348</c:v>
                </c:pt>
                <c:pt idx="2012">
                  <c:v>1946.3140000000001</c:v>
                </c:pt>
                <c:pt idx="2013">
                  <c:v>1947.2809999999999</c:v>
                </c:pt>
                <c:pt idx="2014">
                  <c:v>1948.248</c:v>
                </c:pt>
                <c:pt idx="2015">
                  <c:v>1949.2139999999999</c:v>
                </c:pt>
                <c:pt idx="2016">
                  <c:v>1950.181</c:v>
                </c:pt>
                <c:pt idx="2017">
                  <c:v>1951.1479999999999</c:v>
                </c:pt>
                <c:pt idx="2018">
                  <c:v>1952.114</c:v>
                </c:pt>
                <c:pt idx="2019">
                  <c:v>1953.0809999999999</c:v>
                </c:pt>
                <c:pt idx="2020">
                  <c:v>1954.048</c:v>
                </c:pt>
                <c:pt idx="2021">
                  <c:v>1955.0150000000001</c:v>
                </c:pt>
                <c:pt idx="2022">
                  <c:v>1955.981</c:v>
                </c:pt>
                <c:pt idx="2023">
                  <c:v>1956.9480000000001</c:v>
                </c:pt>
                <c:pt idx="2024">
                  <c:v>1957.915</c:v>
                </c:pt>
                <c:pt idx="2025">
                  <c:v>1958.8810000000001</c:v>
                </c:pt>
                <c:pt idx="2026">
                  <c:v>1959.848</c:v>
                </c:pt>
                <c:pt idx="2027">
                  <c:v>1960.8150000000001</c:v>
                </c:pt>
                <c:pt idx="2028">
                  <c:v>1961.7809999999999</c:v>
                </c:pt>
                <c:pt idx="2029">
                  <c:v>1962.748</c:v>
                </c:pt>
                <c:pt idx="2030">
                  <c:v>1963.7149999999999</c:v>
                </c:pt>
                <c:pt idx="2031">
                  <c:v>1964.682</c:v>
                </c:pt>
                <c:pt idx="2032">
                  <c:v>1965.6479999999999</c:v>
                </c:pt>
                <c:pt idx="2033">
                  <c:v>1966.615</c:v>
                </c:pt>
                <c:pt idx="2034">
                  <c:v>1967.5820000000001</c:v>
                </c:pt>
                <c:pt idx="2035">
                  <c:v>1968.548</c:v>
                </c:pt>
                <c:pt idx="2036">
                  <c:v>1969.5150000000001</c:v>
                </c:pt>
                <c:pt idx="2037">
                  <c:v>1970.482</c:v>
                </c:pt>
                <c:pt idx="2038">
                  <c:v>1971.4480000000001</c:v>
                </c:pt>
                <c:pt idx="2039">
                  <c:v>1972.415</c:v>
                </c:pt>
                <c:pt idx="2040">
                  <c:v>1973.3820000000001</c:v>
                </c:pt>
                <c:pt idx="2041">
                  <c:v>1974.3489999999999</c:v>
                </c:pt>
                <c:pt idx="2042">
                  <c:v>1975.3150000000001</c:v>
                </c:pt>
                <c:pt idx="2043">
                  <c:v>1976.2819999999999</c:v>
                </c:pt>
                <c:pt idx="2044">
                  <c:v>1977.249</c:v>
                </c:pt>
                <c:pt idx="2045">
                  <c:v>1978.2149999999999</c:v>
                </c:pt>
                <c:pt idx="2046">
                  <c:v>1979.182</c:v>
                </c:pt>
                <c:pt idx="2047">
                  <c:v>1980.1489999999999</c:v>
                </c:pt>
                <c:pt idx="2048">
                  <c:v>1981.115</c:v>
                </c:pt>
                <c:pt idx="2049">
                  <c:v>1982.0820000000001</c:v>
                </c:pt>
                <c:pt idx="2050">
                  <c:v>1983.049</c:v>
                </c:pt>
                <c:pt idx="2051">
                  <c:v>1984.0160000000001</c:v>
                </c:pt>
                <c:pt idx="2052">
                  <c:v>1984.982</c:v>
                </c:pt>
                <c:pt idx="2053">
                  <c:v>1985.9490000000001</c:v>
                </c:pt>
                <c:pt idx="2054">
                  <c:v>1986.9159999999999</c:v>
                </c:pt>
                <c:pt idx="2055">
                  <c:v>1987.8820000000001</c:v>
                </c:pt>
                <c:pt idx="2056">
                  <c:v>1988.8489999999999</c:v>
                </c:pt>
                <c:pt idx="2057">
                  <c:v>1989.816</c:v>
                </c:pt>
                <c:pt idx="2058">
                  <c:v>1990.7819999999999</c:v>
                </c:pt>
                <c:pt idx="2059">
                  <c:v>1991.749</c:v>
                </c:pt>
                <c:pt idx="2060">
                  <c:v>1992.7159999999999</c:v>
                </c:pt>
                <c:pt idx="2061">
                  <c:v>1993.683</c:v>
                </c:pt>
                <c:pt idx="2062">
                  <c:v>1994.6489999999999</c:v>
                </c:pt>
                <c:pt idx="2063">
                  <c:v>1995.616</c:v>
                </c:pt>
                <c:pt idx="2064">
                  <c:v>1996.5830000000001</c:v>
                </c:pt>
                <c:pt idx="2065">
                  <c:v>1997.549</c:v>
                </c:pt>
                <c:pt idx="2066">
                  <c:v>1998.5160000000001</c:v>
                </c:pt>
                <c:pt idx="2067">
                  <c:v>1999.4829999999999</c:v>
                </c:pt>
                <c:pt idx="2068">
                  <c:v>2000.4490000000001</c:v>
                </c:pt>
                <c:pt idx="2069">
                  <c:v>2001.4159999999999</c:v>
                </c:pt>
                <c:pt idx="2070">
                  <c:v>2002.383</c:v>
                </c:pt>
                <c:pt idx="2071">
                  <c:v>2003.35</c:v>
                </c:pt>
                <c:pt idx="2072">
                  <c:v>2004.316</c:v>
                </c:pt>
                <c:pt idx="2073">
                  <c:v>2005.2829999999999</c:v>
                </c:pt>
                <c:pt idx="2074">
                  <c:v>2006.25</c:v>
                </c:pt>
                <c:pt idx="2075">
                  <c:v>2007.2159999999999</c:v>
                </c:pt>
                <c:pt idx="2076">
                  <c:v>2008.183</c:v>
                </c:pt>
                <c:pt idx="2077">
                  <c:v>2009.15</c:v>
                </c:pt>
                <c:pt idx="2078">
                  <c:v>2010.116</c:v>
                </c:pt>
                <c:pt idx="2079">
                  <c:v>2011.0830000000001</c:v>
                </c:pt>
                <c:pt idx="2080">
                  <c:v>2012.05</c:v>
                </c:pt>
                <c:pt idx="2081">
                  <c:v>2013.0170000000001</c:v>
                </c:pt>
                <c:pt idx="2082">
                  <c:v>2013.9829999999999</c:v>
                </c:pt>
                <c:pt idx="2083">
                  <c:v>2014.95</c:v>
                </c:pt>
                <c:pt idx="2084">
                  <c:v>2015.9169999999999</c:v>
                </c:pt>
                <c:pt idx="2085">
                  <c:v>2016.883</c:v>
                </c:pt>
                <c:pt idx="2086">
                  <c:v>2017.85</c:v>
                </c:pt>
                <c:pt idx="2087">
                  <c:v>2018.817</c:v>
                </c:pt>
                <c:pt idx="2088">
                  <c:v>2019.7829999999999</c:v>
                </c:pt>
                <c:pt idx="2089">
                  <c:v>2020.75</c:v>
                </c:pt>
                <c:pt idx="2090">
                  <c:v>2021.7170000000001</c:v>
                </c:pt>
                <c:pt idx="2091">
                  <c:v>2022.684</c:v>
                </c:pt>
                <c:pt idx="2092">
                  <c:v>2023.65</c:v>
                </c:pt>
                <c:pt idx="2093">
                  <c:v>2024.617</c:v>
                </c:pt>
                <c:pt idx="2094">
                  <c:v>2025.5840000000001</c:v>
                </c:pt>
                <c:pt idx="2095">
                  <c:v>2026.55</c:v>
                </c:pt>
                <c:pt idx="2096">
                  <c:v>2027.5170000000001</c:v>
                </c:pt>
                <c:pt idx="2097">
                  <c:v>2028.4839999999999</c:v>
                </c:pt>
                <c:pt idx="2098">
                  <c:v>2029.45</c:v>
                </c:pt>
                <c:pt idx="2099">
                  <c:v>2030.4169999999999</c:v>
                </c:pt>
                <c:pt idx="2100">
                  <c:v>2031.384</c:v>
                </c:pt>
                <c:pt idx="2101">
                  <c:v>2032.3510000000001</c:v>
                </c:pt>
                <c:pt idx="2102">
                  <c:v>2033.317</c:v>
                </c:pt>
                <c:pt idx="2103">
                  <c:v>2034.2840000000001</c:v>
                </c:pt>
                <c:pt idx="2104">
                  <c:v>2035.251</c:v>
                </c:pt>
                <c:pt idx="2105">
                  <c:v>2036.2170000000001</c:v>
                </c:pt>
                <c:pt idx="2106">
                  <c:v>2037.184</c:v>
                </c:pt>
                <c:pt idx="2107">
                  <c:v>2038.1510000000001</c:v>
                </c:pt>
                <c:pt idx="2108">
                  <c:v>2039.117</c:v>
                </c:pt>
                <c:pt idx="2109">
                  <c:v>2040.0840000000001</c:v>
                </c:pt>
                <c:pt idx="2110">
                  <c:v>2041.0509999999999</c:v>
                </c:pt>
                <c:pt idx="2111">
                  <c:v>2042.018</c:v>
                </c:pt>
                <c:pt idx="2112">
                  <c:v>2042.9839999999999</c:v>
                </c:pt>
                <c:pt idx="2113">
                  <c:v>2043.951</c:v>
                </c:pt>
                <c:pt idx="2114">
                  <c:v>2044.9179999999999</c:v>
                </c:pt>
                <c:pt idx="2115">
                  <c:v>2045.884</c:v>
                </c:pt>
                <c:pt idx="2116">
                  <c:v>2046.8510000000001</c:v>
                </c:pt>
                <c:pt idx="2117">
                  <c:v>2047.818</c:v>
                </c:pt>
                <c:pt idx="2118">
                  <c:v>2048.7840000000001</c:v>
                </c:pt>
                <c:pt idx="2119">
                  <c:v>2049.7510000000002</c:v>
                </c:pt>
                <c:pt idx="2120">
                  <c:v>2050.7179999999998</c:v>
                </c:pt>
                <c:pt idx="2121">
                  <c:v>2051.6849999999999</c:v>
                </c:pt>
                <c:pt idx="2122">
                  <c:v>2052.6509999999998</c:v>
                </c:pt>
                <c:pt idx="2123">
                  <c:v>2053.6179999999999</c:v>
                </c:pt>
                <c:pt idx="2124">
                  <c:v>2054.585</c:v>
                </c:pt>
                <c:pt idx="2125">
                  <c:v>2055.5509999999999</c:v>
                </c:pt>
                <c:pt idx="2126">
                  <c:v>2056.518</c:v>
                </c:pt>
                <c:pt idx="2127">
                  <c:v>2057.4850000000001</c:v>
                </c:pt>
                <c:pt idx="2128">
                  <c:v>2058.451</c:v>
                </c:pt>
                <c:pt idx="2129">
                  <c:v>2059.4180000000001</c:v>
                </c:pt>
                <c:pt idx="2130">
                  <c:v>2060.3850000000002</c:v>
                </c:pt>
                <c:pt idx="2131">
                  <c:v>2061.3519999999999</c:v>
                </c:pt>
                <c:pt idx="2132">
                  <c:v>2062.3180000000002</c:v>
                </c:pt>
                <c:pt idx="2133">
                  <c:v>2063.2849999999999</c:v>
                </c:pt>
                <c:pt idx="2134">
                  <c:v>2064.252</c:v>
                </c:pt>
                <c:pt idx="2135">
                  <c:v>2065.2179999999998</c:v>
                </c:pt>
                <c:pt idx="2136">
                  <c:v>2066.1849999999999</c:v>
                </c:pt>
                <c:pt idx="2137">
                  <c:v>2067.152</c:v>
                </c:pt>
                <c:pt idx="2138">
                  <c:v>2068.1179999999999</c:v>
                </c:pt>
                <c:pt idx="2139">
                  <c:v>2069.085</c:v>
                </c:pt>
                <c:pt idx="2140">
                  <c:v>2070.0520000000001</c:v>
                </c:pt>
                <c:pt idx="2141">
                  <c:v>2071.0189999999998</c:v>
                </c:pt>
                <c:pt idx="2142">
                  <c:v>2071.9850000000001</c:v>
                </c:pt>
                <c:pt idx="2143">
                  <c:v>2072.9520000000002</c:v>
                </c:pt>
                <c:pt idx="2144">
                  <c:v>2073.9189999999999</c:v>
                </c:pt>
                <c:pt idx="2145">
                  <c:v>2074.8850000000002</c:v>
                </c:pt>
                <c:pt idx="2146">
                  <c:v>2075.8519999999999</c:v>
                </c:pt>
                <c:pt idx="2147">
                  <c:v>2076.819</c:v>
                </c:pt>
                <c:pt idx="2148">
                  <c:v>2077.7849999999999</c:v>
                </c:pt>
                <c:pt idx="2149">
                  <c:v>2078.752</c:v>
                </c:pt>
                <c:pt idx="2150">
                  <c:v>2079.7190000000001</c:v>
                </c:pt>
                <c:pt idx="2151">
                  <c:v>2080.6860000000001</c:v>
                </c:pt>
                <c:pt idx="2152">
                  <c:v>2081.652</c:v>
                </c:pt>
                <c:pt idx="2153">
                  <c:v>2082.6190000000001</c:v>
                </c:pt>
                <c:pt idx="2154">
                  <c:v>2083.5859999999998</c:v>
                </c:pt>
                <c:pt idx="2155">
                  <c:v>2084.5520000000001</c:v>
                </c:pt>
                <c:pt idx="2156">
                  <c:v>2085.5189999999998</c:v>
                </c:pt>
                <c:pt idx="2157">
                  <c:v>2086.4859999999999</c:v>
                </c:pt>
                <c:pt idx="2158">
                  <c:v>2087.4520000000002</c:v>
                </c:pt>
                <c:pt idx="2159">
                  <c:v>2088.4189999999999</c:v>
                </c:pt>
                <c:pt idx="2160">
                  <c:v>2089.386</c:v>
                </c:pt>
                <c:pt idx="2161">
                  <c:v>2090.3530000000001</c:v>
                </c:pt>
                <c:pt idx="2162">
                  <c:v>2091.319</c:v>
                </c:pt>
                <c:pt idx="2163">
                  <c:v>2092.2860000000001</c:v>
                </c:pt>
                <c:pt idx="2164">
                  <c:v>2093.2530000000002</c:v>
                </c:pt>
                <c:pt idx="2165">
                  <c:v>2094.2190000000001</c:v>
                </c:pt>
                <c:pt idx="2166">
                  <c:v>2095.1860000000001</c:v>
                </c:pt>
                <c:pt idx="2167">
                  <c:v>2096.1529999999998</c:v>
                </c:pt>
                <c:pt idx="2168">
                  <c:v>2097.1190000000001</c:v>
                </c:pt>
                <c:pt idx="2169">
                  <c:v>2098.0859999999998</c:v>
                </c:pt>
                <c:pt idx="2170">
                  <c:v>2099.0529999999999</c:v>
                </c:pt>
                <c:pt idx="2171">
                  <c:v>2100.02</c:v>
                </c:pt>
                <c:pt idx="2172">
                  <c:v>2100.9859999999999</c:v>
                </c:pt>
                <c:pt idx="2173">
                  <c:v>2101.953</c:v>
                </c:pt>
                <c:pt idx="2174">
                  <c:v>2102.92</c:v>
                </c:pt>
                <c:pt idx="2175">
                  <c:v>2103.886</c:v>
                </c:pt>
                <c:pt idx="2176">
                  <c:v>2104.8530000000001</c:v>
                </c:pt>
                <c:pt idx="2177">
                  <c:v>2105.8200000000002</c:v>
                </c:pt>
                <c:pt idx="2178">
                  <c:v>2106.7860000000001</c:v>
                </c:pt>
                <c:pt idx="2179">
                  <c:v>2107.7530000000002</c:v>
                </c:pt>
                <c:pt idx="2180">
                  <c:v>2108.7199999999998</c:v>
                </c:pt>
                <c:pt idx="2181">
                  <c:v>2109.6869999999999</c:v>
                </c:pt>
                <c:pt idx="2182">
                  <c:v>2110.6529999999998</c:v>
                </c:pt>
                <c:pt idx="2183">
                  <c:v>2111.62</c:v>
                </c:pt>
                <c:pt idx="2184">
                  <c:v>2112.587</c:v>
                </c:pt>
                <c:pt idx="2185">
                  <c:v>2113.5529999999999</c:v>
                </c:pt>
                <c:pt idx="2186">
                  <c:v>2114.52</c:v>
                </c:pt>
                <c:pt idx="2187">
                  <c:v>2115.4870000000001</c:v>
                </c:pt>
                <c:pt idx="2188">
                  <c:v>2116.453</c:v>
                </c:pt>
                <c:pt idx="2189">
                  <c:v>2117.42</c:v>
                </c:pt>
                <c:pt idx="2190">
                  <c:v>2118.3870000000002</c:v>
                </c:pt>
                <c:pt idx="2191">
                  <c:v>2119.3539999999998</c:v>
                </c:pt>
                <c:pt idx="2192">
                  <c:v>2120.3200000000002</c:v>
                </c:pt>
                <c:pt idx="2193">
                  <c:v>2121.2869999999998</c:v>
                </c:pt>
                <c:pt idx="2194">
                  <c:v>2122.2539999999999</c:v>
                </c:pt>
                <c:pt idx="2195">
                  <c:v>2123.2199999999998</c:v>
                </c:pt>
                <c:pt idx="2196">
                  <c:v>2124.1869999999999</c:v>
                </c:pt>
                <c:pt idx="2197">
                  <c:v>2125.154</c:v>
                </c:pt>
                <c:pt idx="2198">
                  <c:v>2126.12</c:v>
                </c:pt>
                <c:pt idx="2199">
                  <c:v>2127.087</c:v>
                </c:pt>
                <c:pt idx="2200">
                  <c:v>2128.0540000000001</c:v>
                </c:pt>
                <c:pt idx="2201">
                  <c:v>2129.0210000000002</c:v>
                </c:pt>
                <c:pt idx="2202">
                  <c:v>2129.9870000000001</c:v>
                </c:pt>
                <c:pt idx="2203">
                  <c:v>2130.9540000000002</c:v>
                </c:pt>
                <c:pt idx="2204">
                  <c:v>2131.9209999999998</c:v>
                </c:pt>
                <c:pt idx="2205">
                  <c:v>2132.8870000000002</c:v>
                </c:pt>
                <c:pt idx="2206">
                  <c:v>2133.8539999999998</c:v>
                </c:pt>
                <c:pt idx="2207">
                  <c:v>2134.8209999999999</c:v>
                </c:pt>
                <c:pt idx="2208">
                  <c:v>2135.7869999999998</c:v>
                </c:pt>
                <c:pt idx="2209">
                  <c:v>2136.7539999999999</c:v>
                </c:pt>
                <c:pt idx="2210">
                  <c:v>2137.721</c:v>
                </c:pt>
                <c:pt idx="2211">
                  <c:v>2138.6880000000001</c:v>
                </c:pt>
                <c:pt idx="2212">
                  <c:v>2139.654</c:v>
                </c:pt>
                <c:pt idx="2213">
                  <c:v>2140.6210000000001</c:v>
                </c:pt>
                <c:pt idx="2214">
                  <c:v>2141.5880000000002</c:v>
                </c:pt>
                <c:pt idx="2215">
                  <c:v>2142.5540000000001</c:v>
                </c:pt>
                <c:pt idx="2216">
                  <c:v>2143.5210000000002</c:v>
                </c:pt>
                <c:pt idx="2217">
                  <c:v>2144.4879999999998</c:v>
                </c:pt>
                <c:pt idx="2218">
                  <c:v>2145.4540000000002</c:v>
                </c:pt>
                <c:pt idx="2219">
                  <c:v>2146.4209999999998</c:v>
                </c:pt>
                <c:pt idx="2220">
                  <c:v>2147.3879999999999</c:v>
                </c:pt>
                <c:pt idx="2221">
                  <c:v>2148.355</c:v>
                </c:pt>
                <c:pt idx="2222">
                  <c:v>2149.3209999999999</c:v>
                </c:pt>
                <c:pt idx="2223">
                  <c:v>2150.288</c:v>
                </c:pt>
                <c:pt idx="2224">
                  <c:v>2151.2550000000001</c:v>
                </c:pt>
                <c:pt idx="2225">
                  <c:v>2152.221</c:v>
                </c:pt>
                <c:pt idx="2226">
                  <c:v>2153.1880000000001</c:v>
                </c:pt>
                <c:pt idx="2227">
                  <c:v>2154.1550000000002</c:v>
                </c:pt>
                <c:pt idx="2228">
                  <c:v>2155.1210000000001</c:v>
                </c:pt>
                <c:pt idx="2229">
                  <c:v>2156.0880000000002</c:v>
                </c:pt>
                <c:pt idx="2230">
                  <c:v>2157.0549999999998</c:v>
                </c:pt>
                <c:pt idx="2231">
                  <c:v>2158.0219999999999</c:v>
                </c:pt>
                <c:pt idx="2232">
                  <c:v>2158.9879999999998</c:v>
                </c:pt>
                <c:pt idx="2233">
                  <c:v>2159.9549999999999</c:v>
                </c:pt>
                <c:pt idx="2234">
                  <c:v>2160.922</c:v>
                </c:pt>
                <c:pt idx="2235">
                  <c:v>2161.8879999999999</c:v>
                </c:pt>
                <c:pt idx="2236">
                  <c:v>2162.855</c:v>
                </c:pt>
                <c:pt idx="2237">
                  <c:v>2163.8220000000001</c:v>
                </c:pt>
                <c:pt idx="2238">
                  <c:v>2164.788</c:v>
                </c:pt>
                <c:pt idx="2239">
                  <c:v>2165.7550000000001</c:v>
                </c:pt>
                <c:pt idx="2240">
                  <c:v>2166.7220000000002</c:v>
                </c:pt>
                <c:pt idx="2241">
                  <c:v>2167.6889999999999</c:v>
                </c:pt>
                <c:pt idx="2242">
                  <c:v>2168.6550000000002</c:v>
                </c:pt>
                <c:pt idx="2243">
                  <c:v>2169.6219999999998</c:v>
                </c:pt>
                <c:pt idx="2244">
                  <c:v>2170.5889999999999</c:v>
                </c:pt>
                <c:pt idx="2245">
                  <c:v>2171.5549999999998</c:v>
                </c:pt>
                <c:pt idx="2246">
                  <c:v>2172.5219999999999</c:v>
                </c:pt>
                <c:pt idx="2247">
                  <c:v>2173.489</c:v>
                </c:pt>
                <c:pt idx="2248">
                  <c:v>2174.4549999999999</c:v>
                </c:pt>
                <c:pt idx="2249">
                  <c:v>2175.422</c:v>
                </c:pt>
                <c:pt idx="2250">
                  <c:v>2176.3890000000001</c:v>
                </c:pt>
                <c:pt idx="2251">
                  <c:v>2177.3560000000002</c:v>
                </c:pt>
                <c:pt idx="2252">
                  <c:v>2178.3220000000001</c:v>
                </c:pt>
                <c:pt idx="2253">
                  <c:v>2179.2890000000002</c:v>
                </c:pt>
                <c:pt idx="2254">
                  <c:v>2180.2559999999999</c:v>
                </c:pt>
                <c:pt idx="2255">
                  <c:v>2181.2220000000002</c:v>
                </c:pt>
                <c:pt idx="2256">
                  <c:v>2182.1889999999999</c:v>
                </c:pt>
                <c:pt idx="2257">
                  <c:v>2183.1559999999999</c:v>
                </c:pt>
                <c:pt idx="2258">
                  <c:v>2184.1219999999998</c:v>
                </c:pt>
                <c:pt idx="2259">
                  <c:v>2185.0889999999999</c:v>
                </c:pt>
                <c:pt idx="2260">
                  <c:v>2186.056</c:v>
                </c:pt>
                <c:pt idx="2261">
                  <c:v>2187.0230000000001</c:v>
                </c:pt>
                <c:pt idx="2262">
                  <c:v>2187.989</c:v>
                </c:pt>
                <c:pt idx="2263">
                  <c:v>2188.9560000000001</c:v>
                </c:pt>
                <c:pt idx="2264">
                  <c:v>2189.9229999999998</c:v>
                </c:pt>
                <c:pt idx="2265">
                  <c:v>2190.8890000000001</c:v>
                </c:pt>
                <c:pt idx="2266">
                  <c:v>2191.8560000000002</c:v>
                </c:pt>
                <c:pt idx="2267">
                  <c:v>2192.8229999999999</c:v>
                </c:pt>
                <c:pt idx="2268">
                  <c:v>2193.7890000000002</c:v>
                </c:pt>
                <c:pt idx="2269">
                  <c:v>2194.7559999999999</c:v>
                </c:pt>
                <c:pt idx="2270">
                  <c:v>2195.723</c:v>
                </c:pt>
                <c:pt idx="2271">
                  <c:v>2196.69</c:v>
                </c:pt>
                <c:pt idx="2272">
                  <c:v>2197.6559999999999</c:v>
                </c:pt>
                <c:pt idx="2273">
                  <c:v>2198.623</c:v>
                </c:pt>
                <c:pt idx="2274">
                  <c:v>2199.59</c:v>
                </c:pt>
                <c:pt idx="2275">
                  <c:v>2200.556</c:v>
                </c:pt>
                <c:pt idx="2276">
                  <c:v>2201.5230000000001</c:v>
                </c:pt>
                <c:pt idx="2277">
                  <c:v>2202.4899999999998</c:v>
                </c:pt>
                <c:pt idx="2278">
                  <c:v>2203.4560000000001</c:v>
                </c:pt>
                <c:pt idx="2279">
                  <c:v>2204.4229999999998</c:v>
                </c:pt>
                <c:pt idx="2280">
                  <c:v>2205.39</c:v>
                </c:pt>
                <c:pt idx="2281">
                  <c:v>2206.357</c:v>
                </c:pt>
                <c:pt idx="2282">
                  <c:v>2207.3229999999999</c:v>
                </c:pt>
                <c:pt idx="2283">
                  <c:v>2208.29</c:v>
                </c:pt>
                <c:pt idx="2284">
                  <c:v>2209.2570000000001</c:v>
                </c:pt>
                <c:pt idx="2285">
                  <c:v>2210.223</c:v>
                </c:pt>
                <c:pt idx="2286">
                  <c:v>2211.19</c:v>
                </c:pt>
                <c:pt idx="2287">
                  <c:v>2212.1570000000002</c:v>
                </c:pt>
                <c:pt idx="2288">
                  <c:v>2213.123</c:v>
                </c:pt>
                <c:pt idx="2289">
                  <c:v>2214.09</c:v>
                </c:pt>
                <c:pt idx="2290">
                  <c:v>2215.0569999999998</c:v>
                </c:pt>
                <c:pt idx="2291">
                  <c:v>2216.0239999999999</c:v>
                </c:pt>
                <c:pt idx="2292">
                  <c:v>2216.9899999999998</c:v>
                </c:pt>
                <c:pt idx="2293">
                  <c:v>2217.9569999999999</c:v>
                </c:pt>
                <c:pt idx="2294">
                  <c:v>2218.924</c:v>
                </c:pt>
                <c:pt idx="2295">
                  <c:v>2219.89</c:v>
                </c:pt>
                <c:pt idx="2296">
                  <c:v>2220.857</c:v>
                </c:pt>
                <c:pt idx="2297">
                  <c:v>2221.8240000000001</c:v>
                </c:pt>
                <c:pt idx="2298">
                  <c:v>2222.79</c:v>
                </c:pt>
                <c:pt idx="2299">
                  <c:v>2223.7570000000001</c:v>
                </c:pt>
                <c:pt idx="2300">
                  <c:v>2224.7240000000002</c:v>
                </c:pt>
                <c:pt idx="2301">
                  <c:v>2225.6909999999998</c:v>
                </c:pt>
                <c:pt idx="2302">
                  <c:v>2226.6570000000002</c:v>
                </c:pt>
                <c:pt idx="2303">
                  <c:v>2227.6239999999998</c:v>
                </c:pt>
                <c:pt idx="2304">
                  <c:v>2228.5909999999999</c:v>
                </c:pt>
                <c:pt idx="2305">
                  <c:v>2229.5569999999998</c:v>
                </c:pt>
                <c:pt idx="2306">
                  <c:v>2230.5239999999999</c:v>
                </c:pt>
                <c:pt idx="2307">
                  <c:v>2231.491</c:v>
                </c:pt>
                <c:pt idx="2308">
                  <c:v>2232.4569999999999</c:v>
                </c:pt>
                <c:pt idx="2309">
                  <c:v>2233.424</c:v>
                </c:pt>
                <c:pt idx="2310">
                  <c:v>2234.3910000000001</c:v>
                </c:pt>
                <c:pt idx="2311">
                  <c:v>2235.3580000000002</c:v>
                </c:pt>
                <c:pt idx="2312">
                  <c:v>2236.3240000000001</c:v>
                </c:pt>
                <c:pt idx="2313">
                  <c:v>2237.2910000000002</c:v>
                </c:pt>
                <c:pt idx="2314">
                  <c:v>2238.2579999999998</c:v>
                </c:pt>
                <c:pt idx="2315">
                  <c:v>2239.2240000000002</c:v>
                </c:pt>
                <c:pt idx="2316">
                  <c:v>2240.1909999999998</c:v>
                </c:pt>
                <c:pt idx="2317">
                  <c:v>2241.1579999999999</c:v>
                </c:pt>
                <c:pt idx="2318">
                  <c:v>2242.1239999999998</c:v>
                </c:pt>
                <c:pt idx="2319">
                  <c:v>2243.0909999999999</c:v>
                </c:pt>
                <c:pt idx="2320">
                  <c:v>2244.058</c:v>
                </c:pt>
                <c:pt idx="2321">
                  <c:v>2245.0250000000001</c:v>
                </c:pt>
                <c:pt idx="2322">
                  <c:v>2245.991</c:v>
                </c:pt>
                <c:pt idx="2323">
                  <c:v>2246.9580000000001</c:v>
                </c:pt>
                <c:pt idx="2324">
                  <c:v>2247.9250000000002</c:v>
                </c:pt>
                <c:pt idx="2325">
                  <c:v>2248.8910000000001</c:v>
                </c:pt>
                <c:pt idx="2326">
                  <c:v>2249.8580000000002</c:v>
                </c:pt>
                <c:pt idx="2327">
                  <c:v>2250.8249999999998</c:v>
                </c:pt>
                <c:pt idx="2328">
                  <c:v>2251.7910000000002</c:v>
                </c:pt>
                <c:pt idx="2329">
                  <c:v>2252.7579999999998</c:v>
                </c:pt>
                <c:pt idx="2330">
                  <c:v>2253.7249999999999</c:v>
                </c:pt>
                <c:pt idx="2331">
                  <c:v>2254.692</c:v>
                </c:pt>
                <c:pt idx="2332">
                  <c:v>2255.6579999999999</c:v>
                </c:pt>
                <c:pt idx="2333">
                  <c:v>2256.625</c:v>
                </c:pt>
                <c:pt idx="2334">
                  <c:v>2257.5920000000001</c:v>
                </c:pt>
                <c:pt idx="2335">
                  <c:v>2258.558</c:v>
                </c:pt>
                <c:pt idx="2336">
                  <c:v>2259.5250000000001</c:v>
                </c:pt>
                <c:pt idx="2337">
                  <c:v>2260.4920000000002</c:v>
                </c:pt>
                <c:pt idx="2338">
                  <c:v>2261.4580000000001</c:v>
                </c:pt>
                <c:pt idx="2339">
                  <c:v>2262.4250000000002</c:v>
                </c:pt>
                <c:pt idx="2340">
                  <c:v>2263.3919999999998</c:v>
                </c:pt>
                <c:pt idx="2341">
                  <c:v>2264.3589999999999</c:v>
                </c:pt>
                <c:pt idx="2342">
                  <c:v>2265.3249999999998</c:v>
                </c:pt>
                <c:pt idx="2343">
                  <c:v>2266.2919999999999</c:v>
                </c:pt>
                <c:pt idx="2344">
                  <c:v>2267.259</c:v>
                </c:pt>
                <c:pt idx="2345">
                  <c:v>2268.2249999999999</c:v>
                </c:pt>
                <c:pt idx="2346">
                  <c:v>2269.192</c:v>
                </c:pt>
                <c:pt idx="2347">
                  <c:v>2270.1590000000001</c:v>
                </c:pt>
                <c:pt idx="2348">
                  <c:v>2271.125</c:v>
                </c:pt>
                <c:pt idx="2349">
                  <c:v>2272.0920000000001</c:v>
                </c:pt>
                <c:pt idx="2350">
                  <c:v>2273.0590000000002</c:v>
                </c:pt>
                <c:pt idx="2351">
                  <c:v>2274.0259999999998</c:v>
                </c:pt>
                <c:pt idx="2352">
                  <c:v>2274.9920000000002</c:v>
                </c:pt>
                <c:pt idx="2353">
                  <c:v>2275.9589999999998</c:v>
                </c:pt>
                <c:pt idx="2354">
                  <c:v>2276.9259999999999</c:v>
                </c:pt>
                <c:pt idx="2355">
                  <c:v>2277.8919999999998</c:v>
                </c:pt>
                <c:pt idx="2356">
                  <c:v>2278.8589999999999</c:v>
                </c:pt>
                <c:pt idx="2357">
                  <c:v>2279.826</c:v>
                </c:pt>
                <c:pt idx="2358">
                  <c:v>2280.7919999999999</c:v>
                </c:pt>
                <c:pt idx="2359">
                  <c:v>2281.759</c:v>
                </c:pt>
                <c:pt idx="2360">
                  <c:v>2282.7260000000001</c:v>
                </c:pt>
                <c:pt idx="2361">
                  <c:v>2283.6930000000002</c:v>
                </c:pt>
                <c:pt idx="2362">
                  <c:v>2284.6590000000001</c:v>
                </c:pt>
                <c:pt idx="2363">
                  <c:v>2285.6260000000002</c:v>
                </c:pt>
                <c:pt idx="2364">
                  <c:v>2286.5929999999998</c:v>
                </c:pt>
                <c:pt idx="2365">
                  <c:v>2287.5590000000002</c:v>
                </c:pt>
                <c:pt idx="2366">
                  <c:v>2288.5259999999998</c:v>
                </c:pt>
                <c:pt idx="2367">
                  <c:v>2289.4929999999999</c:v>
                </c:pt>
                <c:pt idx="2368">
                  <c:v>2290.4589999999998</c:v>
                </c:pt>
                <c:pt idx="2369">
                  <c:v>2291.4259999999999</c:v>
                </c:pt>
                <c:pt idx="2370">
                  <c:v>2292.393</c:v>
                </c:pt>
                <c:pt idx="2371">
                  <c:v>2293.36</c:v>
                </c:pt>
                <c:pt idx="2372">
                  <c:v>2294.326</c:v>
                </c:pt>
                <c:pt idx="2373">
                  <c:v>2295.2930000000001</c:v>
                </c:pt>
                <c:pt idx="2374">
                  <c:v>2296.2600000000002</c:v>
                </c:pt>
                <c:pt idx="2375">
                  <c:v>2297.2260000000001</c:v>
                </c:pt>
                <c:pt idx="2376">
                  <c:v>2298.1930000000002</c:v>
                </c:pt>
                <c:pt idx="2377">
                  <c:v>2299.16</c:v>
                </c:pt>
                <c:pt idx="2378">
                  <c:v>2300.1260000000002</c:v>
                </c:pt>
                <c:pt idx="2379">
                  <c:v>2301.0929999999998</c:v>
                </c:pt>
                <c:pt idx="2380">
                  <c:v>2302.06</c:v>
                </c:pt>
                <c:pt idx="2381">
                  <c:v>2303.027</c:v>
                </c:pt>
                <c:pt idx="2382">
                  <c:v>2303.9929999999999</c:v>
                </c:pt>
                <c:pt idx="2383">
                  <c:v>2304.96</c:v>
                </c:pt>
                <c:pt idx="2384">
                  <c:v>2305.9270000000001</c:v>
                </c:pt>
                <c:pt idx="2385">
                  <c:v>2306.893</c:v>
                </c:pt>
                <c:pt idx="2386">
                  <c:v>2307.86</c:v>
                </c:pt>
                <c:pt idx="2387">
                  <c:v>2308.8270000000002</c:v>
                </c:pt>
                <c:pt idx="2388">
                  <c:v>2309.7930000000001</c:v>
                </c:pt>
                <c:pt idx="2389">
                  <c:v>2310.7600000000002</c:v>
                </c:pt>
                <c:pt idx="2390">
                  <c:v>2311.7269999999999</c:v>
                </c:pt>
                <c:pt idx="2391">
                  <c:v>2312.694</c:v>
                </c:pt>
                <c:pt idx="2392">
                  <c:v>2313.66</c:v>
                </c:pt>
                <c:pt idx="2393">
                  <c:v>2314.627</c:v>
                </c:pt>
                <c:pt idx="2394">
                  <c:v>2315.5940000000001</c:v>
                </c:pt>
                <c:pt idx="2395">
                  <c:v>2316.56</c:v>
                </c:pt>
                <c:pt idx="2396">
                  <c:v>2317.527</c:v>
                </c:pt>
                <c:pt idx="2397">
                  <c:v>2318.4940000000001</c:v>
                </c:pt>
                <c:pt idx="2398">
                  <c:v>2319.46</c:v>
                </c:pt>
                <c:pt idx="2399">
                  <c:v>2320.4270000000001</c:v>
                </c:pt>
                <c:pt idx="2400">
                  <c:v>2321.3939999999998</c:v>
                </c:pt>
                <c:pt idx="2401">
                  <c:v>2322.3609999999999</c:v>
                </c:pt>
                <c:pt idx="2402">
                  <c:v>2323.3270000000002</c:v>
                </c:pt>
                <c:pt idx="2403">
                  <c:v>2324.2939999999999</c:v>
                </c:pt>
                <c:pt idx="2404">
                  <c:v>2325.261</c:v>
                </c:pt>
                <c:pt idx="2405">
                  <c:v>2326.2269999999999</c:v>
                </c:pt>
                <c:pt idx="2406">
                  <c:v>2327.194</c:v>
                </c:pt>
                <c:pt idx="2407">
                  <c:v>2328.1610000000001</c:v>
                </c:pt>
                <c:pt idx="2408">
                  <c:v>2329.127</c:v>
                </c:pt>
                <c:pt idx="2409">
                  <c:v>2330.0940000000001</c:v>
                </c:pt>
                <c:pt idx="2410">
                  <c:v>2331.0610000000001</c:v>
                </c:pt>
                <c:pt idx="2411">
                  <c:v>2332.0279999999998</c:v>
                </c:pt>
                <c:pt idx="2412">
                  <c:v>2332.9940000000001</c:v>
                </c:pt>
                <c:pt idx="2413">
                  <c:v>2333.9609999999998</c:v>
                </c:pt>
                <c:pt idx="2414">
                  <c:v>2334.9279999999999</c:v>
                </c:pt>
                <c:pt idx="2415">
                  <c:v>2335.8939999999998</c:v>
                </c:pt>
                <c:pt idx="2416">
                  <c:v>2336.8609999999999</c:v>
                </c:pt>
                <c:pt idx="2417">
                  <c:v>2337.828</c:v>
                </c:pt>
                <c:pt idx="2418">
                  <c:v>2338.7939999999999</c:v>
                </c:pt>
                <c:pt idx="2419">
                  <c:v>2339.761</c:v>
                </c:pt>
                <c:pt idx="2420">
                  <c:v>2340.7280000000001</c:v>
                </c:pt>
                <c:pt idx="2421">
                  <c:v>2341.6950000000002</c:v>
                </c:pt>
                <c:pt idx="2422">
                  <c:v>2342.6610000000001</c:v>
                </c:pt>
                <c:pt idx="2423">
                  <c:v>2343.6280000000002</c:v>
                </c:pt>
                <c:pt idx="2424">
                  <c:v>2344.5949999999998</c:v>
                </c:pt>
                <c:pt idx="2425">
                  <c:v>2345.5610000000001</c:v>
                </c:pt>
                <c:pt idx="2426">
                  <c:v>2346.5279999999998</c:v>
                </c:pt>
                <c:pt idx="2427">
                  <c:v>2347.4949999999999</c:v>
                </c:pt>
                <c:pt idx="2428">
                  <c:v>2348.4609999999998</c:v>
                </c:pt>
                <c:pt idx="2429">
                  <c:v>2349.4279999999999</c:v>
                </c:pt>
                <c:pt idx="2430">
                  <c:v>2350.395</c:v>
                </c:pt>
                <c:pt idx="2431">
                  <c:v>2351.3620000000001</c:v>
                </c:pt>
                <c:pt idx="2432">
                  <c:v>2352.328</c:v>
                </c:pt>
                <c:pt idx="2433">
                  <c:v>2353.2950000000001</c:v>
                </c:pt>
                <c:pt idx="2434">
                  <c:v>2354.2620000000002</c:v>
                </c:pt>
                <c:pt idx="2435">
                  <c:v>2355.2280000000001</c:v>
                </c:pt>
                <c:pt idx="2436">
                  <c:v>2356.1950000000002</c:v>
                </c:pt>
                <c:pt idx="2437">
                  <c:v>2357.1619999999998</c:v>
                </c:pt>
                <c:pt idx="2438">
                  <c:v>2358.1280000000002</c:v>
                </c:pt>
                <c:pt idx="2439">
                  <c:v>2359.0949999999998</c:v>
                </c:pt>
                <c:pt idx="2440">
                  <c:v>2360.0619999999999</c:v>
                </c:pt>
                <c:pt idx="2441">
                  <c:v>2361.029</c:v>
                </c:pt>
                <c:pt idx="2442">
                  <c:v>2361.9949999999999</c:v>
                </c:pt>
                <c:pt idx="2443">
                  <c:v>2362.962</c:v>
                </c:pt>
                <c:pt idx="2444">
                  <c:v>2363.9290000000001</c:v>
                </c:pt>
                <c:pt idx="2445">
                  <c:v>2364.895</c:v>
                </c:pt>
                <c:pt idx="2446">
                  <c:v>2365.8620000000001</c:v>
                </c:pt>
                <c:pt idx="2447">
                  <c:v>2366.8290000000002</c:v>
                </c:pt>
                <c:pt idx="2448">
                  <c:v>2367.7950000000001</c:v>
                </c:pt>
                <c:pt idx="2449">
                  <c:v>2368.7620000000002</c:v>
                </c:pt>
                <c:pt idx="2450">
                  <c:v>2369.7289999999998</c:v>
                </c:pt>
                <c:pt idx="2451">
                  <c:v>2370.6959999999999</c:v>
                </c:pt>
                <c:pt idx="2452">
                  <c:v>2371.6619999999998</c:v>
                </c:pt>
                <c:pt idx="2453">
                  <c:v>2372.6289999999999</c:v>
                </c:pt>
                <c:pt idx="2454">
                  <c:v>2373.596</c:v>
                </c:pt>
                <c:pt idx="2455">
                  <c:v>2374.5619999999999</c:v>
                </c:pt>
                <c:pt idx="2456">
                  <c:v>2375.529</c:v>
                </c:pt>
                <c:pt idx="2457">
                  <c:v>2376.4960000000001</c:v>
                </c:pt>
                <c:pt idx="2458">
                  <c:v>2377.462</c:v>
                </c:pt>
                <c:pt idx="2459">
                  <c:v>2378.4290000000001</c:v>
                </c:pt>
                <c:pt idx="2460">
                  <c:v>2379.3960000000002</c:v>
                </c:pt>
                <c:pt idx="2461">
                  <c:v>2380.3629999999998</c:v>
                </c:pt>
                <c:pt idx="2462">
                  <c:v>2381.3290000000002</c:v>
                </c:pt>
                <c:pt idx="2463">
                  <c:v>2382.2959999999998</c:v>
                </c:pt>
                <c:pt idx="2464">
                  <c:v>2383.2629999999999</c:v>
                </c:pt>
                <c:pt idx="2465">
                  <c:v>2384.2289999999998</c:v>
                </c:pt>
                <c:pt idx="2466">
                  <c:v>2385.1959999999999</c:v>
                </c:pt>
                <c:pt idx="2467">
                  <c:v>2386.163</c:v>
                </c:pt>
                <c:pt idx="2468">
                  <c:v>2387.1289999999999</c:v>
                </c:pt>
                <c:pt idx="2469">
                  <c:v>2388.096</c:v>
                </c:pt>
                <c:pt idx="2470">
                  <c:v>2389.0630000000001</c:v>
                </c:pt>
                <c:pt idx="2471">
                  <c:v>2390.0300000000002</c:v>
                </c:pt>
                <c:pt idx="2472">
                  <c:v>2390.9960000000001</c:v>
                </c:pt>
                <c:pt idx="2473">
                  <c:v>2391.9630000000002</c:v>
                </c:pt>
                <c:pt idx="2474">
                  <c:v>2392.9299999999998</c:v>
                </c:pt>
                <c:pt idx="2475">
                  <c:v>2393.8960000000002</c:v>
                </c:pt>
                <c:pt idx="2476">
                  <c:v>2394.8629999999998</c:v>
                </c:pt>
                <c:pt idx="2477">
                  <c:v>2395.83</c:v>
                </c:pt>
                <c:pt idx="2478">
                  <c:v>2396.7959999999998</c:v>
                </c:pt>
                <c:pt idx="2479">
                  <c:v>2397.7629999999999</c:v>
                </c:pt>
                <c:pt idx="2480">
                  <c:v>2398.73</c:v>
                </c:pt>
                <c:pt idx="2481">
                  <c:v>2399.6970000000001</c:v>
                </c:pt>
                <c:pt idx="2482">
                  <c:v>2400.663</c:v>
                </c:pt>
                <c:pt idx="2483">
                  <c:v>2401.63</c:v>
                </c:pt>
                <c:pt idx="2484">
                  <c:v>2402.5970000000002</c:v>
                </c:pt>
                <c:pt idx="2485">
                  <c:v>2403.5630000000001</c:v>
                </c:pt>
                <c:pt idx="2486">
                  <c:v>2404.5300000000002</c:v>
                </c:pt>
                <c:pt idx="2487">
                  <c:v>2405.4969999999998</c:v>
                </c:pt>
                <c:pt idx="2488">
                  <c:v>2406.4630000000002</c:v>
                </c:pt>
                <c:pt idx="2489">
                  <c:v>2407.4299999999998</c:v>
                </c:pt>
                <c:pt idx="2490">
                  <c:v>2408.3969999999999</c:v>
                </c:pt>
                <c:pt idx="2491">
                  <c:v>2409.364</c:v>
                </c:pt>
                <c:pt idx="2492">
                  <c:v>2410.33</c:v>
                </c:pt>
                <c:pt idx="2493">
                  <c:v>2411.297</c:v>
                </c:pt>
                <c:pt idx="2494">
                  <c:v>2412.2640000000001</c:v>
                </c:pt>
                <c:pt idx="2495">
                  <c:v>2413.23</c:v>
                </c:pt>
                <c:pt idx="2496">
                  <c:v>2414.1970000000001</c:v>
                </c:pt>
                <c:pt idx="2497">
                  <c:v>2415.1640000000002</c:v>
                </c:pt>
                <c:pt idx="2498">
                  <c:v>2416.13</c:v>
                </c:pt>
                <c:pt idx="2499">
                  <c:v>2417.0970000000002</c:v>
                </c:pt>
                <c:pt idx="2500">
                  <c:v>2418.0639999999999</c:v>
                </c:pt>
                <c:pt idx="2501">
                  <c:v>2419.0309999999999</c:v>
                </c:pt>
                <c:pt idx="2502">
                  <c:v>2419.9969999999998</c:v>
                </c:pt>
                <c:pt idx="2503">
                  <c:v>2420.9639999999999</c:v>
                </c:pt>
                <c:pt idx="2504">
                  <c:v>2421.931</c:v>
                </c:pt>
                <c:pt idx="2505">
                  <c:v>2422.8969999999999</c:v>
                </c:pt>
                <c:pt idx="2506">
                  <c:v>2423.864</c:v>
                </c:pt>
                <c:pt idx="2507">
                  <c:v>2424.8310000000001</c:v>
                </c:pt>
                <c:pt idx="2508">
                  <c:v>2425.797</c:v>
                </c:pt>
                <c:pt idx="2509">
                  <c:v>2426.7640000000001</c:v>
                </c:pt>
                <c:pt idx="2510">
                  <c:v>2427.7310000000002</c:v>
                </c:pt>
                <c:pt idx="2511">
                  <c:v>2428.6979999999999</c:v>
                </c:pt>
                <c:pt idx="2512">
                  <c:v>2429.6640000000002</c:v>
                </c:pt>
                <c:pt idx="2513">
                  <c:v>2430.6309999999999</c:v>
                </c:pt>
                <c:pt idx="2514">
                  <c:v>2431.598</c:v>
                </c:pt>
                <c:pt idx="2515">
                  <c:v>2432.5639999999999</c:v>
                </c:pt>
                <c:pt idx="2516">
                  <c:v>2433.5309999999999</c:v>
                </c:pt>
                <c:pt idx="2517">
                  <c:v>2434.498</c:v>
                </c:pt>
                <c:pt idx="2518">
                  <c:v>2435.4639999999999</c:v>
                </c:pt>
                <c:pt idx="2519">
                  <c:v>2436.431</c:v>
                </c:pt>
                <c:pt idx="2520">
                  <c:v>2437.3980000000001</c:v>
                </c:pt>
                <c:pt idx="2521">
                  <c:v>2438.3649999999998</c:v>
                </c:pt>
                <c:pt idx="2522">
                  <c:v>2439.3310000000001</c:v>
                </c:pt>
                <c:pt idx="2523">
                  <c:v>2440.2979999999998</c:v>
                </c:pt>
                <c:pt idx="2524">
                  <c:v>2441.2649999999999</c:v>
                </c:pt>
                <c:pt idx="2525">
                  <c:v>2442.2310000000002</c:v>
                </c:pt>
                <c:pt idx="2526">
                  <c:v>2443.1979999999999</c:v>
                </c:pt>
                <c:pt idx="2527">
                  <c:v>2444.165</c:v>
                </c:pt>
                <c:pt idx="2528">
                  <c:v>2445.1309999999999</c:v>
                </c:pt>
                <c:pt idx="2529">
                  <c:v>2446.098</c:v>
                </c:pt>
                <c:pt idx="2530">
                  <c:v>2447.0650000000001</c:v>
                </c:pt>
                <c:pt idx="2531">
                  <c:v>2448.0320000000002</c:v>
                </c:pt>
                <c:pt idx="2532">
                  <c:v>2448.998</c:v>
                </c:pt>
                <c:pt idx="2533">
                  <c:v>2449.9650000000001</c:v>
                </c:pt>
                <c:pt idx="2534">
                  <c:v>2450.9319999999998</c:v>
                </c:pt>
                <c:pt idx="2535">
                  <c:v>2451.8980000000001</c:v>
                </c:pt>
                <c:pt idx="2536">
                  <c:v>2452.8649999999998</c:v>
                </c:pt>
                <c:pt idx="2537">
                  <c:v>2453.8319999999999</c:v>
                </c:pt>
                <c:pt idx="2538">
                  <c:v>2454.7979999999998</c:v>
                </c:pt>
                <c:pt idx="2539">
                  <c:v>2455.7649999999999</c:v>
                </c:pt>
                <c:pt idx="2540">
                  <c:v>2456.732</c:v>
                </c:pt>
                <c:pt idx="2541">
                  <c:v>2457.6990000000001</c:v>
                </c:pt>
                <c:pt idx="2542">
                  <c:v>2458.665</c:v>
                </c:pt>
                <c:pt idx="2543">
                  <c:v>2459.6320000000001</c:v>
                </c:pt>
                <c:pt idx="2544">
                  <c:v>2460.5990000000002</c:v>
                </c:pt>
                <c:pt idx="2545">
                  <c:v>2461.5650000000001</c:v>
                </c:pt>
                <c:pt idx="2546">
                  <c:v>2462.5320000000002</c:v>
                </c:pt>
                <c:pt idx="2547">
                  <c:v>2463.4989999999998</c:v>
                </c:pt>
                <c:pt idx="2548">
                  <c:v>2464.4650000000001</c:v>
                </c:pt>
                <c:pt idx="2549">
                  <c:v>2465.4319999999998</c:v>
                </c:pt>
                <c:pt idx="2550">
                  <c:v>2466.3989999999999</c:v>
                </c:pt>
                <c:pt idx="2551">
                  <c:v>2467.366</c:v>
                </c:pt>
                <c:pt idx="2552">
                  <c:v>2468.3319999999999</c:v>
                </c:pt>
                <c:pt idx="2553">
                  <c:v>2469.299</c:v>
                </c:pt>
                <c:pt idx="2554">
                  <c:v>2470.2660000000001</c:v>
                </c:pt>
                <c:pt idx="2555">
                  <c:v>2471.232</c:v>
                </c:pt>
                <c:pt idx="2556">
                  <c:v>2472.1990000000001</c:v>
                </c:pt>
                <c:pt idx="2557">
                  <c:v>2473.1660000000002</c:v>
                </c:pt>
                <c:pt idx="2558">
                  <c:v>2474.1320000000001</c:v>
                </c:pt>
                <c:pt idx="2559">
                  <c:v>2475.0990000000002</c:v>
                </c:pt>
                <c:pt idx="2560">
                  <c:v>2476.0659999999998</c:v>
                </c:pt>
                <c:pt idx="2561">
                  <c:v>2477.0329999999999</c:v>
                </c:pt>
                <c:pt idx="2562">
                  <c:v>2477.9989999999998</c:v>
                </c:pt>
                <c:pt idx="2563">
                  <c:v>2478.9659999999999</c:v>
                </c:pt>
                <c:pt idx="2564">
                  <c:v>2479.933</c:v>
                </c:pt>
                <c:pt idx="2565">
                  <c:v>2480.8989999999999</c:v>
                </c:pt>
                <c:pt idx="2566">
                  <c:v>2481.866</c:v>
                </c:pt>
                <c:pt idx="2567">
                  <c:v>2482.8330000000001</c:v>
                </c:pt>
                <c:pt idx="2568">
                  <c:v>2483.799</c:v>
                </c:pt>
                <c:pt idx="2569">
                  <c:v>2484.7660000000001</c:v>
                </c:pt>
                <c:pt idx="2570">
                  <c:v>2485.7330000000002</c:v>
                </c:pt>
                <c:pt idx="2571">
                  <c:v>2486.6999999999998</c:v>
                </c:pt>
                <c:pt idx="2572">
                  <c:v>2487.6660000000002</c:v>
                </c:pt>
                <c:pt idx="2573">
                  <c:v>2488.6329999999998</c:v>
                </c:pt>
                <c:pt idx="2574">
                  <c:v>2489.6</c:v>
                </c:pt>
                <c:pt idx="2575">
                  <c:v>2490.5659999999998</c:v>
                </c:pt>
                <c:pt idx="2576">
                  <c:v>2491.5329999999999</c:v>
                </c:pt>
                <c:pt idx="2577">
                  <c:v>2492.5</c:v>
                </c:pt>
                <c:pt idx="2578">
                  <c:v>2493.4659999999999</c:v>
                </c:pt>
                <c:pt idx="2579">
                  <c:v>2494.433</c:v>
                </c:pt>
                <c:pt idx="2580">
                  <c:v>2495.4</c:v>
                </c:pt>
                <c:pt idx="2581">
                  <c:v>2496.3670000000002</c:v>
                </c:pt>
                <c:pt idx="2582">
                  <c:v>2497.3330000000001</c:v>
                </c:pt>
                <c:pt idx="2583">
                  <c:v>2498.3000000000002</c:v>
                </c:pt>
                <c:pt idx="2584">
                  <c:v>2499.2669999999998</c:v>
                </c:pt>
                <c:pt idx="2585">
                  <c:v>2500.2330000000002</c:v>
                </c:pt>
                <c:pt idx="2586">
                  <c:v>2501.1999999999998</c:v>
                </c:pt>
                <c:pt idx="2587">
                  <c:v>2502.1669999999999</c:v>
                </c:pt>
                <c:pt idx="2588">
                  <c:v>2503.1329999999998</c:v>
                </c:pt>
                <c:pt idx="2589">
                  <c:v>2504.1</c:v>
                </c:pt>
                <c:pt idx="2590">
                  <c:v>2505.067</c:v>
                </c:pt>
                <c:pt idx="2591">
                  <c:v>2506.0340000000001</c:v>
                </c:pt>
                <c:pt idx="2592">
                  <c:v>2507</c:v>
                </c:pt>
                <c:pt idx="2593">
                  <c:v>2507.9670000000001</c:v>
                </c:pt>
                <c:pt idx="2594">
                  <c:v>2508.9340000000002</c:v>
                </c:pt>
                <c:pt idx="2595">
                  <c:v>2509.9</c:v>
                </c:pt>
                <c:pt idx="2596">
                  <c:v>2510.8670000000002</c:v>
                </c:pt>
                <c:pt idx="2597">
                  <c:v>2511.8339999999998</c:v>
                </c:pt>
                <c:pt idx="2598">
                  <c:v>2512.8000000000002</c:v>
                </c:pt>
                <c:pt idx="2599">
                  <c:v>2513.7669999999998</c:v>
                </c:pt>
                <c:pt idx="2600">
                  <c:v>2514.7339999999999</c:v>
                </c:pt>
                <c:pt idx="2601">
                  <c:v>2515.701</c:v>
                </c:pt>
                <c:pt idx="2602">
                  <c:v>2516.6669999999999</c:v>
                </c:pt>
                <c:pt idx="2603">
                  <c:v>2517.634</c:v>
                </c:pt>
                <c:pt idx="2604">
                  <c:v>2518.6010000000001</c:v>
                </c:pt>
                <c:pt idx="2605">
                  <c:v>2519.567</c:v>
                </c:pt>
                <c:pt idx="2606">
                  <c:v>2520.5340000000001</c:v>
                </c:pt>
                <c:pt idx="2607">
                  <c:v>2521.5010000000002</c:v>
                </c:pt>
                <c:pt idx="2608">
                  <c:v>2522.4670000000001</c:v>
                </c:pt>
                <c:pt idx="2609">
                  <c:v>2523.4340000000002</c:v>
                </c:pt>
                <c:pt idx="2610">
                  <c:v>2524.4009999999998</c:v>
                </c:pt>
                <c:pt idx="2611">
                  <c:v>2525.3679999999999</c:v>
                </c:pt>
                <c:pt idx="2612">
                  <c:v>2526.3339999999998</c:v>
                </c:pt>
                <c:pt idx="2613">
                  <c:v>2527.3009999999999</c:v>
                </c:pt>
                <c:pt idx="2614">
                  <c:v>2528.268</c:v>
                </c:pt>
                <c:pt idx="2615">
                  <c:v>2529.2339999999999</c:v>
                </c:pt>
                <c:pt idx="2616">
                  <c:v>2530.201</c:v>
                </c:pt>
                <c:pt idx="2617">
                  <c:v>2531.1680000000001</c:v>
                </c:pt>
                <c:pt idx="2618">
                  <c:v>2532.134</c:v>
                </c:pt>
                <c:pt idx="2619">
                  <c:v>2533.1010000000001</c:v>
                </c:pt>
                <c:pt idx="2620">
                  <c:v>2534.0680000000002</c:v>
                </c:pt>
                <c:pt idx="2621">
                  <c:v>2535.0349999999999</c:v>
                </c:pt>
                <c:pt idx="2622">
                  <c:v>2536.0010000000002</c:v>
                </c:pt>
                <c:pt idx="2623">
                  <c:v>2536.9679999999998</c:v>
                </c:pt>
                <c:pt idx="2624">
                  <c:v>2537.9349999999999</c:v>
                </c:pt>
                <c:pt idx="2625">
                  <c:v>2538.9009999999998</c:v>
                </c:pt>
                <c:pt idx="2626">
                  <c:v>2539.8679999999999</c:v>
                </c:pt>
                <c:pt idx="2627">
                  <c:v>2540.835</c:v>
                </c:pt>
                <c:pt idx="2628">
                  <c:v>2541.8009999999999</c:v>
                </c:pt>
                <c:pt idx="2629">
                  <c:v>2542.768</c:v>
                </c:pt>
                <c:pt idx="2630">
                  <c:v>2543.7350000000001</c:v>
                </c:pt>
                <c:pt idx="2631">
                  <c:v>2544.7020000000002</c:v>
                </c:pt>
                <c:pt idx="2632">
                  <c:v>2545.6680000000001</c:v>
                </c:pt>
                <c:pt idx="2633">
                  <c:v>2546.6350000000002</c:v>
                </c:pt>
                <c:pt idx="2634">
                  <c:v>2547.6019999999999</c:v>
                </c:pt>
                <c:pt idx="2635">
                  <c:v>2548.5680000000002</c:v>
                </c:pt>
                <c:pt idx="2636">
                  <c:v>2549.5349999999999</c:v>
                </c:pt>
                <c:pt idx="2637">
                  <c:v>2550.502</c:v>
                </c:pt>
                <c:pt idx="2638">
                  <c:v>2551.4679999999998</c:v>
                </c:pt>
                <c:pt idx="2639">
                  <c:v>2552.4349999999999</c:v>
                </c:pt>
                <c:pt idx="2640">
                  <c:v>2553.402</c:v>
                </c:pt>
                <c:pt idx="2641">
                  <c:v>2554.3690000000001</c:v>
                </c:pt>
                <c:pt idx="2642">
                  <c:v>2555.335</c:v>
                </c:pt>
                <c:pt idx="2643">
                  <c:v>2556.3020000000001</c:v>
                </c:pt>
                <c:pt idx="2644">
                  <c:v>2557.2689999999998</c:v>
                </c:pt>
                <c:pt idx="2645">
                  <c:v>2558.2350000000001</c:v>
                </c:pt>
                <c:pt idx="2646">
                  <c:v>2559.2020000000002</c:v>
                </c:pt>
                <c:pt idx="2647">
                  <c:v>2560.1689999999999</c:v>
                </c:pt>
                <c:pt idx="2648">
                  <c:v>2561.1350000000002</c:v>
                </c:pt>
                <c:pt idx="2649">
                  <c:v>2562.1019999999999</c:v>
                </c:pt>
                <c:pt idx="2650">
                  <c:v>2563.069</c:v>
                </c:pt>
                <c:pt idx="2651">
                  <c:v>2564.0360000000001</c:v>
                </c:pt>
                <c:pt idx="2652">
                  <c:v>2565.002</c:v>
                </c:pt>
                <c:pt idx="2653">
                  <c:v>2565.9690000000001</c:v>
                </c:pt>
                <c:pt idx="2654">
                  <c:v>2566.9360000000001</c:v>
                </c:pt>
                <c:pt idx="2655">
                  <c:v>2567.902</c:v>
                </c:pt>
                <c:pt idx="2656">
                  <c:v>2568.8690000000001</c:v>
                </c:pt>
                <c:pt idx="2657">
                  <c:v>2569.8359999999998</c:v>
                </c:pt>
                <c:pt idx="2658">
                  <c:v>2570.8020000000001</c:v>
                </c:pt>
                <c:pt idx="2659">
                  <c:v>2571.7689999999998</c:v>
                </c:pt>
                <c:pt idx="2660">
                  <c:v>2572.7359999999999</c:v>
                </c:pt>
                <c:pt idx="2661">
                  <c:v>2573.703</c:v>
                </c:pt>
                <c:pt idx="2662">
                  <c:v>2574.6689999999999</c:v>
                </c:pt>
                <c:pt idx="2663">
                  <c:v>2575.636</c:v>
                </c:pt>
                <c:pt idx="2664">
                  <c:v>2576.6030000000001</c:v>
                </c:pt>
                <c:pt idx="2665">
                  <c:v>2577.569</c:v>
                </c:pt>
                <c:pt idx="2666">
                  <c:v>2578.5360000000001</c:v>
                </c:pt>
                <c:pt idx="2667">
                  <c:v>2579.5030000000002</c:v>
                </c:pt>
                <c:pt idx="2668">
                  <c:v>2580.4690000000001</c:v>
                </c:pt>
                <c:pt idx="2669">
                  <c:v>2581.4360000000001</c:v>
                </c:pt>
                <c:pt idx="2670">
                  <c:v>2582.4029999999998</c:v>
                </c:pt>
                <c:pt idx="2671">
                  <c:v>2583.37</c:v>
                </c:pt>
                <c:pt idx="2672">
                  <c:v>2584.3359999999998</c:v>
                </c:pt>
                <c:pt idx="2673">
                  <c:v>2585.3029999999999</c:v>
                </c:pt>
                <c:pt idx="2674">
                  <c:v>2586.27</c:v>
                </c:pt>
                <c:pt idx="2675">
                  <c:v>2587.2359999999999</c:v>
                </c:pt>
                <c:pt idx="2676">
                  <c:v>2588.203</c:v>
                </c:pt>
                <c:pt idx="2677">
                  <c:v>2589.17</c:v>
                </c:pt>
                <c:pt idx="2678">
                  <c:v>2590.136</c:v>
                </c:pt>
                <c:pt idx="2679">
                  <c:v>2591.1030000000001</c:v>
                </c:pt>
                <c:pt idx="2680">
                  <c:v>2592.0700000000002</c:v>
                </c:pt>
                <c:pt idx="2681">
                  <c:v>2593.0369999999998</c:v>
                </c:pt>
                <c:pt idx="2682">
                  <c:v>2594.0030000000002</c:v>
                </c:pt>
                <c:pt idx="2683">
                  <c:v>2594.9699999999998</c:v>
                </c:pt>
                <c:pt idx="2684">
                  <c:v>2595.9369999999999</c:v>
                </c:pt>
                <c:pt idx="2685">
                  <c:v>2596.9029999999998</c:v>
                </c:pt>
                <c:pt idx="2686">
                  <c:v>2597.87</c:v>
                </c:pt>
                <c:pt idx="2687">
                  <c:v>2598.837</c:v>
                </c:pt>
                <c:pt idx="2688">
                  <c:v>2599.8029999999999</c:v>
                </c:pt>
                <c:pt idx="2689">
                  <c:v>2600.77</c:v>
                </c:pt>
                <c:pt idx="2690">
                  <c:v>2601.7370000000001</c:v>
                </c:pt>
                <c:pt idx="2691">
                  <c:v>2602.7040000000002</c:v>
                </c:pt>
                <c:pt idx="2692">
                  <c:v>2603.67</c:v>
                </c:pt>
                <c:pt idx="2693">
                  <c:v>2604.6370000000002</c:v>
                </c:pt>
                <c:pt idx="2694">
                  <c:v>2605.6039999999998</c:v>
                </c:pt>
                <c:pt idx="2695">
                  <c:v>2606.5700000000002</c:v>
                </c:pt>
                <c:pt idx="2696">
                  <c:v>2607.5369999999998</c:v>
                </c:pt>
                <c:pt idx="2697">
                  <c:v>2608.5039999999999</c:v>
                </c:pt>
                <c:pt idx="2698">
                  <c:v>2609.4699999999998</c:v>
                </c:pt>
                <c:pt idx="2699">
                  <c:v>2610.4369999999999</c:v>
                </c:pt>
                <c:pt idx="2700">
                  <c:v>2611.404</c:v>
                </c:pt>
                <c:pt idx="2701">
                  <c:v>2612.3710000000001</c:v>
                </c:pt>
                <c:pt idx="2702">
                  <c:v>2613.337</c:v>
                </c:pt>
                <c:pt idx="2703">
                  <c:v>2614.3040000000001</c:v>
                </c:pt>
                <c:pt idx="2704">
                  <c:v>2615.2710000000002</c:v>
                </c:pt>
                <c:pt idx="2705">
                  <c:v>2616.2370000000001</c:v>
                </c:pt>
                <c:pt idx="2706">
                  <c:v>2617.2040000000002</c:v>
                </c:pt>
                <c:pt idx="2707">
                  <c:v>2618.1709999999998</c:v>
                </c:pt>
                <c:pt idx="2708">
                  <c:v>2619.1370000000002</c:v>
                </c:pt>
                <c:pt idx="2709">
                  <c:v>2620.1039999999998</c:v>
                </c:pt>
                <c:pt idx="2710">
                  <c:v>2621.0709999999999</c:v>
                </c:pt>
                <c:pt idx="2711">
                  <c:v>2622.038</c:v>
                </c:pt>
                <c:pt idx="2712">
                  <c:v>2623.0039999999999</c:v>
                </c:pt>
                <c:pt idx="2713">
                  <c:v>2623.971</c:v>
                </c:pt>
                <c:pt idx="2714">
                  <c:v>2624.9380000000001</c:v>
                </c:pt>
                <c:pt idx="2715">
                  <c:v>2625.904</c:v>
                </c:pt>
                <c:pt idx="2716">
                  <c:v>2626.8710000000001</c:v>
                </c:pt>
                <c:pt idx="2717">
                  <c:v>2627.8380000000002</c:v>
                </c:pt>
                <c:pt idx="2718">
                  <c:v>2628.8040000000001</c:v>
                </c:pt>
                <c:pt idx="2719">
                  <c:v>2629.7710000000002</c:v>
                </c:pt>
                <c:pt idx="2720">
                  <c:v>2630.7379999999998</c:v>
                </c:pt>
                <c:pt idx="2721">
                  <c:v>2631.7049999999999</c:v>
                </c:pt>
                <c:pt idx="2722">
                  <c:v>2632.6709999999998</c:v>
                </c:pt>
                <c:pt idx="2723">
                  <c:v>2633.6379999999999</c:v>
                </c:pt>
                <c:pt idx="2724">
                  <c:v>2634.605</c:v>
                </c:pt>
                <c:pt idx="2725">
                  <c:v>2635.5709999999999</c:v>
                </c:pt>
                <c:pt idx="2726">
                  <c:v>2636.538</c:v>
                </c:pt>
                <c:pt idx="2727">
                  <c:v>2637.5050000000001</c:v>
                </c:pt>
                <c:pt idx="2728">
                  <c:v>2638.471</c:v>
                </c:pt>
                <c:pt idx="2729">
                  <c:v>2639.4380000000001</c:v>
                </c:pt>
                <c:pt idx="2730">
                  <c:v>2640.4050000000002</c:v>
                </c:pt>
                <c:pt idx="2731">
                  <c:v>2641.3719999999998</c:v>
                </c:pt>
                <c:pt idx="2732">
                  <c:v>2642.3380000000002</c:v>
                </c:pt>
                <c:pt idx="2733">
                  <c:v>2643.3049999999998</c:v>
                </c:pt>
                <c:pt idx="2734">
                  <c:v>2644.2719999999999</c:v>
                </c:pt>
                <c:pt idx="2735">
                  <c:v>2645.2379999999998</c:v>
                </c:pt>
                <c:pt idx="2736">
                  <c:v>2646.2049999999999</c:v>
                </c:pt>
                <c:pt idx="2737">
                  <c:v>2647.172</c:v>
                </c:pt>
                <c:pt idx="2738">
                  <c:v>2648.1379999999999</c:v>
                </c:pt>
                <c:pt idx="2739">
                  <c:v>2649.105</c:v>
                </c:pt>
                <c:pt idx="2740">
                  <c:v>2650.0720000000001</c:v>
                </c:pt>
                <c:pt idx="2741">
                  <c:v>2651.0390000000002</c:v>
                </c:pt>
                <c:pt idx="2742">
                  <c:v>2652.0050000000001</c:v>
                </c:pt>
                <c:pt idx="2743">
                  <c:v>2652.9720000000002</c:v>
                </c:pt>
                <c:pt idx="2744">
                  <c:v>2653.9389999999999</c:v>
                </c:pt>
                <c:pt idx="2745">
                  <c:v>2654.9050000000002</c:v>
                </c:pt>
                <c:pt idx="2746">
                  <c:v>2655.8719999999998</c:v>
                </c:pt>
                <c:pt idx="2747">
                  <c:v>2656.8389999999999</c:v>
                </c:pt>
                <c:pt idx="2748">
                  <c:v>2657.8049999999998</c:v>
                </c:pt>
                <c:pt idx="2749">
                  <c:v>2658.7719999999999</c:v>
                </c:pt>
                <c:pt idx="2750">
                  <c:v>2659.739</c:v>
                </c:pt>
                <c:pt idx="2751">
                  <c:v>2660.7060000000001</c:v>
                </c:pt>
                <c:pt idx="2752">
                  <c:v>2661.672</c:v>
                </c:pt>
                <c:pt idx="2753">
                  <c:v>2662.6390000000001</c:v>
                </c:pt>
                <c:pt idx="2754">
                  <c:v>2663.6060000000002</c:v>
                </c:pt>
                <c:pt idx="2755">
                  <c:v>2664.5720000000001</c:v>
                </c:pt>
                <c:pt idx="2756">
                  <c:v>2665.5390000000002</c:v>
                </c:pt>
                <c:pt idx="2757">
                  <c:v>2666.5059999999999</c:v>
                </c:pt>
                <c:pt idx="2758">
                  <c:v>2667.4720000000002</c:v>
                </c:pt>
                <c:pt idx="2759">
                  <c:v>2668.4389999999999</c:v>
                </c:pt>
                <c:pt idx="2760">
                  <c:v>2669.4059999999999</c:v>
                </c:pt>
                <c:pt idx="2761">
                  <c:v>2670.373</c:v>
                </c:pt>
                <c:pt idx="2762">
                  <c:v>2671.3389999999999</c:v>
                </c:pt>
                <c:pt idx="2763">
                  <c:v>2672.306</c:v>
                </c:pt>
                <c:pt idx="2764">
                  <c:v>2673.2730000000001</c:v>
                </c:pt>
                <c:pt idx="2765">
                  <c:v>2674.239</c:v>
                </c:pt>
                <c:pt idx="2766">
                  <c:v>2675.2060000000001</c:v>
                </c:pt>
                <c:pt idx="2767">
                  <c:v>2676.1729999999998</c:v>
                </c:pt>
                <c:pt idx="2768">
                  <c:v>2677.1390000000001</c:v>
                </c:pt>
                <c:pt idx="2769">
                  <c:v>2678.1060000000002</c:v>
                </c:pt>
                <c:pt idx="2770">
                  <c:v>2679.0729999999999</c:v>
                </c:pt>
                <c:pt idx="2771">
                  <c:v>2680.04</c:v>
                </c:pt>
                <c:pt idx="2772">
                  <c:v>2681.0059999999999</c:v>
                </c:pt>
                <c:pt idx="2773">
                  <c:v>2681.973</c:v>
                </c:pt>
                <c:pt idx="2774">
                  <c:v>2682.94</c:v>
                </c:pt>
                <c:pt idx="2775">
                  <c:v>2683.9059999999999</c:v>
                </c:pt>
                <c:pt idx="2776">
                  <c:v>2684.873</c:v>
                </c:pt>
                <c:pt idx="2777">
                  <c:v>2685.84</c:v>
                </c:pt>
                <c:pt idx="2778">
                  <c:v>2686.806</c:v>
                </c:pt>
                <c:pt idx="2779">
                  <c:v>2687.7730000000001</c:v>
                </c:pt>
                <c:pt idx="2780">
                  <c:v>2688.74</c:v>
                </c:pt>
                <c:pt idx="2781">
                  <c:v>2689.7069999999999</c:v>
                </c:pt>
                <c:pt idx="2782">
                  <c:v>2690.6729999999998</c:v>
                </c:pt>
                <c:pt idx="2783">
                  <c:v>2691.64</c:v>
                </c:pt>
                <c:pt idx="2784">
                  <c:v>2692.607</c:v>
                </c:pt>
                <c:pt idx="2785">
                  <c:v>2693.5729999999999</c:v>
                </c:pt>
                <c:pt idx="2786">
                  <c:v>2694.54</c:v>
                </c:pt>
                <c:pt idx="2787">
                  <c:v>2695.5070000000001</c:v>
                </c:pt>
                <c:pt idx="2788">
                  <c:v>2696.473</c:v>
                </c:pt>
                <c:pt idx="2789">
                  <c:v>2697.44</c:v>
                </c:pt>
                <c:pt idx="2790">
                  <c:v>2698.4070000000002</c:v>
                </c:pt>
                <c:pt idx="2791">
                  <c:v>2699.3739999999998</c:v>
                </c:pt>
                <c:pt idx="2792">
                  <c:v>2700.34</c:v>
                </c:pt>
                <c:pt idx="2793">
                  <c:v>2701.3069999999998</c:v>
                </c:pt>
                <c:pt idx="2794">
                  <c:v>2702.2739999999999</c:v>
                </c:pt>
                <c:pt idx="2795">
                  <c:v>2703.24</c:v>
                </c:pt>
                <c:pt idx="2796">
                  <c:v>2704.2069999999999</c:v>
                </c:pt>
                <c:pt idx="2797">
                  <c:v>2705.174</c:v>
                </c:pt>
                <c:pt idx="2798">
                  <c:v>2706.14</c:v>
                </c:pt>
                <c:pt idx="2799">
                  <c:v>2707.107</c:v>
                </c:pt>
                <c:pt idx="2800">
                  <c:v>2708.0740000000001</c:v>
                </c:pt>
                <c:pt idx="2801">
                  <c:v>2709.0410000000002</c:v>
                </c:pt>
                <c:pt idx="2802">
                  <c:v>2710.0070000000001</c:v>
                </c:pt>
                <c:pt idx="2803">
                  <c:v>2710.9740000000002</c:v>
                </c:pt>
                <c:pt idx="2804">
                  <c:v>2711.9409999999998</c:v>
                </c:pt>
                <c:pt idx="2805">
                  <c:v>2712.9070000000002</c:v>
                </c:pt>
                <c:pt idx="2806">
                  <c:v>2713.8739999999998</c:v>
                </c:pt>
                <c:pt idx="2807">
                  <c:v>2714.8409999999999</c:v>
                </c:pt>
                <c:pt idx="2808">
                  <c:v>2715.8069999999998</c:v>
                </c:pt>
                <c:pt idx="2809">
                  <c:v>2716.7739999999999</c:v>
                </c:pt>
                <c:pt idx="2810">
                  <c:v>2717.741</c:v>
                </c:pt>
                <c:pt idx="2811">
                  <c:v>2718.7080000000001</c:v>
                </c:pt>
                <c:pt idx="2812">
                  <c:v>2719.674</c:v>
                </c:pt>
                <c:pt idx="2813">
                  <c:v>2720.6410000000001</c:v>
                </c:pt>
                <c:pt idx="2814">
                  <c:v>2721.6080000000002</c:v>
                </c:pt>
                <c:pt idx="2815">
                  <c:v>2722.5740000000001</c:v>
                </c:pt>
                <c:pt idx="2816">
                  <c:v>2723.5410000000002</c:v>
                </c:pt>
                <c:pt idx="2817">
                  <c:v>2724.5079999999998</c:v>
                </c:pt>
                <c:pt idx="2818">
                  <c:v>2725.4740000000002</c:v>
                </c:pt>
                <c:pt idx="2819">
                  <c:v>2726.4409999999998</c:v>
                </c:pt>
                <c:pt idx="2820">
                  <c:v>2727.4079999999999</c:v>
                </c:pt>
                <c:pt idx="2821">
                  <c:v>2728.375</c:v>
                </c:pt>
                <c:pt idx="2822">
                  <c:v>2729.3409999999999</c:v>
                </c:pt>
                <c:pt idx="2823">
                  <c:v>2730.308</c:v>
                </c:pt>
                <c:pt idx="2824">
                  <c:v>2731.2750000000001</c:v>
                </c:pt>
                <c:pt idx="2825">
                  <c:v>2732.241</c:v>
                </c:pt>
                <c:pt idx="2826">
                  <c:v>2733.2080000000001</c:v>
                </c:pt>
                <c:pt idx="2827">
                  <c:v>2734.1750000000002</c:v>
                </c:pt>
                <c:pt idx="2828">
                  <c:v>2735.1410000000001</c:v>
                </c:pt>
                <c:pt idx="2829">
                  <c:v>2736.1080000000002</c:v>
                </c:pt>
                <c:pt idx="2830">
                  <c:v>2737.0749999999998</c:v>
                </c:pt>
                <c:pt idx="2831">
                  <c:v>2738.0419999999999</c:v>
                </c:pt>
                <c:pt idx="2832">
                  <c:v>2739.0079999999998</c:v>
                </c:pt>
                <c:pt idx="2833">
                  <c:v>2739.9749999999999</c:v>
                </c:pt>
                <c:pt idx="2834">
                  <c:v>2740.942</c:v>
                </c:pt>
                <c:pt idx="2835">
                  <c:v>2741.9079999999999</c:v>
                </c:pt>
                <c:pt idx="2836">
                  <c:v>2742.875</c:v>
                </c:pt>
                <c:pt idx="2837">
                  <c:v>2743.8420000000001</c:v>
                </c:pt>
                <c:pt idx="2838">
                  <c:v>2744.808</c:v>
                </c:pt>
                <c:pt idx="2839">
                  <c:v>2745.7750000000001</c:v>
                </c:pt>
                <c:pt idx="2840">
                  <c:v>2746.7420000000002</c:v>
                </c:pt>
                <c:pt idx="2841">
                  <c:v>2747.7089999999998</c:v>
                </c:pt>
                <c:pt idx="2842">
                  <c:v>2748.6750000000002</c:v>
                </c:pt>
                <c:pt idx="2843">
                  <c:v>2749.6419999999998</c:v>
                </c:pt>
                <c:pt idx="2844">
                  <c:v>2750.6089999999999</c:v>
                </c:pt>
                <c:pt idx="2845">
                  <c:v>2751.5749999999998</c:v>
                </c:pt>
                <c:pt idx="2846">
                  <c:v>2752.5419999999999</c:v>
                </c:pt>
                <c:pt idx="2847">
                  <c:v>2753.509</c:v>
                </c:pt>
                <c:pt idx="2848">
                  <c:v>2754.4749999999999</c:v>
                </c:pt>
                <c:pt idx="2849">
                  <c:v>2755.442</c:v>
                </c:pt>
                <c:pt idx="2850">
                  <c:v>2756.4090000000001</c:v>
                </c:pt>
                <c:pt idx="2851">
                  <c:v>2757.3760000000002</c:v>
                </c:pt>
                <c:pt idx="2852">
                  <c:v>2758.3420000000001</c:v>
                </c:pt>
                <c:pt idx="2853">
                  <c:v>2759.3090000000002</c:v>
                </c:pt>
                <c:pt idx="2854">
                  <c:v>2760.2759999999998</c:v>
                </c:pt>
                <c:pt idx="2855">
                  <c:v>2761.2420000000002</c:v>
                </c:pt>
                <c:pt idx="2856">
                  <c:v>2762.2089999999998</c:v>
                </c:pt>
                <c:pt idx="2857">
                  <c:v>2763.1759999999999</c:v>
                </c:pt>
                <c:pt idx="2858">
                  <c:v>2764.1419999999998</c:v>
                </c:pt>
                <c:pt idx="2859">
                  <c:v>2765.1089999999999</c:v>
                </c:pt>
                <c:pt idx="2860">
                  <c:v>2766.076</c:v>
                </c:pt>
                <c:pt idx="2861">
                  <c:v>2767.0430000000001</c:v>
                </c:pt>
                <c:pt idx="2862">
                  <c:v>2768.009</c:v>
                </c:pt>
                <c:pt idx="2863">
                  <c:v>2768.9760000000001</c:v>
                </c:pt>
                <c:pt idx="2864">
                  <c:v>2769.9430000000002</c:v>
                </c:pt>
                <c:pt idx="2865">
                  <c:v>2770.9090000000001</c:v>
                </c:pt>
                <c:pt idx="2866">
                  <c:v>2771.8760000000002</c:v>
                </c:pt>
                <c:pt idx="2867">
                  <c:v>2772.8429999999998</c:v>
                </c:pt>
                <c:pt idx="2868">
                  <c:v>2773.8090000000002</c:v>
                </c:pt>
                <c:pt idx="2869">
                  <c:v>2774.7759999999998</c:v>
                </c:pt>
                <c:pt idx="2870">
                  <c:v>2775.7429999999999</c:v>
                </c:pt>
                <c:pt idx="2871">
                  <c:v>2776.71</c:v>
                </c:pt>
                <c:pt idx="2872">
                  <c:v>2777.6759999999999</c:v>
                </c:pt>
                <c:pt idx="2873">
                  <c:v>2778.643</c:v>
                </c:pt>
                <c:pt idx="2874">
                  <c:v>2779.61</c:v>
                </c:pt>
                <c:pt idx="2875">
                  <c:v>2780.576</c:v>
                </c:pt>
                <c:pt idx="2876">
                  <c:v>2781.5430000000001</c:v>
                </c:pt>
                <c:pt idx="2877">
                  <c:v>2782.51</c:v>
                </c:pt>
                <c:pt idx="2878">
                  <c:v>2783.4760000000001</c:v>
                </c:pt>
                <c:pt idx="2879">
                  <c:v>2784.4430000000002</c:v>
                </c:pt>
                <c:pt idx="2880">
                  <c:v>2785.41</c:v>
                </c:pt>
                <c:pt idx="2881">
                  <c:v>2786.377</c:v>
                </c:pt>
                <c:pt idx="2882">
                  <c:v>2787.3429999999998</c:v>
                </c:pt>
                <c:pt idx="2883">
                  <c:v>2788.31</c:v>
                </c:pt>
                <c:pt idx="2884">
                  <c:v>2789.277</c:v>
                </c:pt>
                <c:pt idx="2885">
                  <c:v>2790.2429999999999</c:v>
                </c:pt>
                <c:pt idx="2886">
                  <c:v>2791.21</c:v>
                </c:pt>
                <c:pt idx="2887">
                  <c:v>2792.1770000000001</c:v>
                </c:pt>
                <c:pt idx="2888">
                  <c:v>2793.143</c:v>
                </c:pt>
                <c:pt idx="2889">
                  <c:v>2794.11</c:v>
                </c:pt>
                <c:pt idx="2890">
                  <c:v>2795.0770000000002</c:v>
                </c:pt>
                <c:pt idx="2891">
                  <c:v>2796.0439999999999</c:v>
                </c:pt>
                <c:pt idx="2892">
                  <c:v>2797.01</c:v>
                </c:pt>
                <c:pt idx="2893">
                  <c:v>2797.9769999999999</c:v>
                </c:pt>
                <c:pt idx="2894">
                  <c:v>2798.944</c:v>
                </c:pt>
                <c:pt idx="2895">
                  <c:v>2799.91</c:v>
                </c:pt>
                <c:pt idx="2896">
                  <c:v>2800.877</c:v>
                </c:pt>
                <c:pt idx="2897">
                  <c:v>2801.8440000000001</c:v>
                </c:pt>
                <c:pt idx="2898">
                  <c:v>2802.81</c:v>
                </c:pt>
                <c:pt idx="2899">
                  <c:v>2803.777</c:v>
                </c:pt>
                <c:pt idx="2900">
                  <c:v>2804.7440000000001</c:v>
                </c:pt>
                <c:pt idx="2901">
                  <c:v>2805.7109999999998</c:v>
                </c:pt>
                <c:pt idx="2902">
                  <c:v>2806.6770000000001</c:v>
                </c:pt>
                <c:pt idx="2903">
                  <c:v>2807.6439999999998</c:v>
                </c:pt>
                <c:pt idx="2904">
                  <c:v>2808.6109999999999</c:v>
                </c:pt>
                <c:pt idx="2905">
                  <c:v>2809.5770000000002</c:v>
                </c:pt>
                <c:pt idx="2906">
                  <c:v>2810.5439999999999</c:v>
                </c:pt>
                <c:pt idx="2907">
                  <c:v>2811.511</c:v>
                </c:pt>
                <c:pt idx="2908">
                  <c:v>2812.4769999999999</c:v>
                </c:pt>
                <c:pt idx="2909">
                  <c:v>2813.444</c:v>
                </c:pt>
                <c:pt idx="2910">
                  <c:v>2814.4110000000001</c:v>
                </c:pt>
                <c:pt idx="2911">
                  <c:v>2815.3780000000002</c:v>
                </c:pt>
                <c:pt idx="2912">
                  <c:v>2816.3440000000001</c:v>
                </c:pt>
                <c:pt idx="2913">
                  <c:v>2817.3110000000001</c:v>
                </c:pt>
                <c:pt idx="2914">
                  <c:v>2818.2779999999998</c:v>
                </c:pt>
                <c:pt idx="2915">
                  <c:v>2819.2440000000001</c:v>
                </c:pt>
                <c:pt idx="2916">
                  <c:v>2820.2109999999998</c:v>
                </c:pt>
                <c:pt idx="2917">
                  <c:v>2821.1779999999999</c:v>
                </c:pt>
                <c:pt idx="2918">
                  <c:v>2822.1439999999998</c:v>
                </c:pt>
                <c:pt idx="2919">
                  <c:v>2823.1109999999999</c:v>
                </c:pt>
                <c:pt idx="2920">
                  <c:v>2824.078</c:v>
                </c:pt>
                <c:pt idx="2921">
                  <c:v>2825.0450000000001</c:v>
                </c:pt>
                <c:pt idx="2922">
                  <c:v>2826.011</c:v>
                </c:pt>
                <c:pt idx="2923">
                  <c:v>2826.9780000000001</c:v>
                </c:pt>
                <c:pt idx="2924">
                  <c:v>2827.9450000000002</c:v>
                </c:pt>
                <c:pt idx="2925">
                  <c:v>2828.9110000000001</c:v>
                </c:pt>
                <c:pt idx="2926">
                  <c:v>2829.8780000000002</c:v>
                </c:pt>
                <c:pt idx="2927">
                  <c:v>2830.8449999999998</c:v>
                </c:pt>
                <c:pt idx="2928">
                  <c:v>2831.8110000000001</c:v>
                </c:pt>
                <c:pt idx="2929">
                  <c:v>2832.7779999999998</c:v>
                </c:pt>
                <c:pt idx="2930">
                  <c:v>2833.7449999999999</c:v>
                </c:pt>
                <c:pt idx="2931">
                  <c:v>2834.712</c:v>
                </c:pt>
                <c:pt idx="2932">
                  <c:v>2835.6779999999999</c:v>
                </c:pt>
                <c:pt idx="2933">
                  <c:v>2836.645</c:v>
                </c:pt>
                <c:pt idx="2934">
                  <c:v>2837.6120000000001</c:v>
                </c:pt>
                <c:pt idx="2935">
                  <c:v>2838.578</c:v>
                </c:pt>
                <c:pt idx="2936">
                  <c:v>2839.5450000000001</c:v>
                </c:pt>
                <c:pt idx="2937">
                  <c:v>2840.5120000000002</c:v>
                </c:pt>
                <c:pt idx="2938">
                  <c:v>2841.4780000000001</c:v>
                </c:pt>
                <c:pt idx="2939">
                  <c:v>2842.4450000000002</c:v>
                </c:pt>
                <c:pt idx="2940">
                  <c:v>2843.4119999999998</c:v>
                </c:pt>
                <c:pt idx="2941">
                  <c:v>2844.3789999999999</c:v>
                </c:pt>
                <c:pt idx="2942">
                  <c:v>2845.3449999999998</c:v>
                </c:pt>
                <c:pt idx="2943">
                  <c:v>2846.3119999999999</c:v>
                </c:pt>
                <c:pt idx="2944">
                  <c:v>2847.279</c:v>
                </c:pt>
                <c:pt idx="2945">
                  <c:v>2848.2449999999999</c:v>
                </c:pt>
                <c:pt idx="2946">
                  <c:v>2849.212</c:v>
                </c:pt>
                <c:pt idx="2947">
                  <c:v>2850.1790000000001</c:v>
                </c:pt>
                <c:pt idx="2948">
                  <c:v>2851.145</c:v>
                </c:pt>
                <c:pt idx="2949">
                  <c:v>2852.1120000000001</c:v>
                </c:pt>
                <c:pt idx="2950">
                  <c:v>2853.0790000000002</c:v>
                </c:pt>
                <c:pt idx="2951">
                  <c:v>2854.0459999999998</c:v>
                </c:pt>
                <c:pt idx="2952">
                  <c:v>2855.0120000000002</c:v>
                </c:pt>
                <c:pt idx="2953">
                  <c:v>2855.9789999999998</c:v>
                </c:pt>
                <c:pt idx="2954">
                  <c:v>2856.9459999999999</c:v>
                </c:pt>
                <c:pt idx="2955">
                  <c:v>2857.9119999999998</c:v>
                </c:pt>
                <c:pt idx="2956">
                  <c:v>2858.8789999999999</c:v>
                </c:pt>
                <c:pt idx="2957">
                  <c:v>2859.846</c:v>
                </c:pt>
                <c:pt idx="2958">
                  <c:v>2860.8119999999999</c:v>
                </c:pt>
                <c:pt idx="2959">
                  <c:v>2861.779</c:v>
                </c:pt>
                <c:pt idx="2960">
                  <c:v>2862.7460000000001</c:v>
                </c:pt>
                <c:pt idx="2961">
                  <c:v>2863.7130000000002</c:v>
                </c:pt>
                <c:pt idx="2962">
                  <c:v>2864.6790000000001</c:v>
                </c:pt>
                <c:pt idx="2963">
                  <c:v>2865.6460000000002</c:v>
                </c:pt>
                <c:pt idx="2964">
                  <c:v>2866.6129999999998</c:v>
                </c:pt>
                <c:pt idx="2965">
                  <c:v>2867.5790000000002</c:v>
                </c:pt>
                <c:pt idx="2966">
                  <c:v>2868.5459999999998</c:v>
                </c:pt>
                <c:pt idx="2967">
                  <c:v>2869.5129999999999</c:v>
                </c:pt>
                <c:pt idx="2968">
                  <c:v>2870.4789999999998</c:v>
                </c:pt>
                <c:pt idx="2969">
                  <c:v>2871.4459999999999</c:v>
                </c:pt>
                <c:pt idx="2970">
                  <c:v>2872.413</c:v>
                </c:pt>
                <c:pt idx="2971">
                  <c:v>2873.38</c:v>
                </c:pt>
                <c:pt idx="2972">
                  <c:v>2874.346</c:v>
                </c:pt>
                <c:pt idx="2973">
                  <c:v>2875.3130000000001</c:v>
                </c:pt>
                <c:pt idx="2974">
                  <c:v>2876.28</c:v>
                </c:pt>
                <c:pt idx="2975">
                  <c:v>2877.2460000000001</c:v>
                </c:pt>
                <c:pt idx="2976">
                  <c:v>2878.2130000000002</c:v>
                </c:pt>
                <c:pt idx="2977">
                  <c:v>2879.18</c:v>
                </c:pt>
                <c:pt idx="2978">
                  <c:v>2880.1460000000002</c:v>
                </c:pt>
                <c:pt idx="2979">
                  <c:v>2881.1129999999998</c:v>
                </c:pt>
                <c:pt idx="2980">
                  <c:v>2882.08</c:v>
                </c:pt>
                <c:pt idx="2981">
                  <c:v>2883.047</c:v>
                </c:pt>
                <c:pt idx="2982">
                  <c:v>2884.0129999999999</c:v>
                </c:pt>
                <c:pt idx="2983">
                  <c:v>2884.98</c:v>
                </c:pt>
                <c:pt idx="2984">
                  <c:v>2885.9470000000001</c:v>
                </c:pt>
                <c:pt idx="2985">
                  <c:v>2886.913</c:v>
                </c:pt>
                <c:pt idx="2986">
                  <c:v>2887.88</c:v>
                </c:pt>
                <c:pt idx="2987">
                  <c:v>2888.8470000000002</c:v>
                </c:pt>
                <c:pt idx="2988">
                  <c:v>2889.8130000000001</c:v>
                </c:pt>
                <c:pt idx="2989">
                  <c:v>2890.78</c:v>
                </c:pt>
                <c:pt idx="2990">
                  <c:v>2891.7469999999998</c:v>
                </c:pt>
                <c:pt idx="2991">
                  <c:v>2892.7139999999999</c:v>
                </c:pt>
                <c:pt idx="2992">
                  <c:v>2893.68</c:v>
                </c:pt>
                <c:pt idx="2993">
                  <c:v>2894.6469999999999</c:v>
                </c:pt>
                <c:pt idx="2994">
                  <c:v>2895.614</c:v>
                </c:pt>
                <c:pt idx="2995">
                  <c:v>2896.58</c:v>
                </c:pt>
                <c:pt idx="2996">
                  <c:v>2897.547</c:v>
                </c:pt>
                <c:pt idx="2997">
                  <c:v>2898.5140000000001</c:v>
                </c:pt>
                <c:pt idx="2998">
                  <c:v>2899.48</c:v>
                </c:pt>
                <c:pt idx="2999">
                  <c:v>2900.4470000000001</c:v>
                </c:pt>
                <c:pt idx="3000">
                  <c:v>2901.4140000000002</c:v>
                </c:pt>
                <c:pt idx="3001">
                  <c:v>2902.3809999999999</c:v>
                </c:pt>
                <c:pt idx="3002">
                  <c:v>2903.3470000000002</c:v>
                </c:pt>
                <c:pt idx="3003">
                  <c:v>2904.3139999999999</c:v>
                </c:pt>
                <c:pt idx="3004">
                  <c:v>2905.2809999999999</c:v>
                </c:pt>
                <c:pt idx="3005">
                  <c:v>2906.2469999999998</c:v>
                </c:pt>
                <c:pt idx="3006">
                  <c:v>2907.2139999999999</c:v>
                </c:pt>
                <c:pt idx="3007">
                  <c:v>2908.181</c:v>
                </c:pt>
                <c:pt idx="3008">
                  <c:v>2909.1469999999999</c:v>
                </c:pt>
                <c:pt idx="3009">
                  <c:v>2910.114</c:v>
                </c:pt>
                <c:pt idx="3010">
                  <c:v>2911.0810000000001</c:v>
                </c:pt>
                <c:pt idx="3011">
                  <c:v>2912.0479999999998</c:v>
                </c:pt>
                <c:pt idx="3012">
                  <c:v>2913.0140000000001</c:v>
                </c:pt>
                <c:pt idx="3013">
                  <c:v>2913.9810000000002</c:v>
                </c:pt>
                <c:pt idx="3014">
                  <c:v>2914.9479999999999</c:v>
                </c:pt>
                <c:pt idx="3015">
                  <c:v>2915.9140000000002</c:v>
                </c:pt>
                <c:pt idx="3016">
                  <c:v>2916.8809999999999</c:v>
                </c:pt>
                <c:pt idx="3017">
                  <c:v>2917.848</c:v>
                </c:pt>
                <c:pt idx="3018">
                  <c:v>2918.8139999999999</c:v>
                </c:pt>
                <c:pt idx="3019">
                  <c:v>2919.7809999999999</c:v>
                </c:pt>
                <c:pt idx="3020">
                  <c:v>2920.748</c:v>
                </c:pt>
                <c:pt idx="3021">
                  <c:v>2921.7150000000001</c:v>
                </c:pt>
                <c:pt idx="3022">
                  <c:v>2922.681</c:v>
                </c:pt>
                <c:pt idx="3023">
                  <c:v>2923.6480000000001</c:v>
                </c:pt>
                <c:pt idx="3024">
                  <c:v>2924.6149999999998</c:v>
                </c:pt>
                <c:pt idx="3025">
                  <c:v>2925.5810000000001</c:v>
                </c:pt>
                <c:pt idx="3026">
                  <c:v>2926.5479999999998</c:v>
                </c:pt>
                <c:pt idx="3027">
                  <c:v>2927.5149999999999</c:v>
                </c:pt>
                <c:pt idx="3028">
                  <c:v>2928.4810000000002</c:v>
                </c:pt>
                <c:pt idx="3029">
                  <c:v>2929.4479999999999</c:v>
                </c:pt>
                <c:pt idx="3030">
                  <c:v>2930.415</c:v>
                </c:pt>
                <c:pt idx="3031">
                  <c:v>2931.3820000000001</c:v>
                </c:pt>
                <c:pt idx="3032">
                  <c:v>2932.348</c:v>
                </c:pt>
                <c:pt idx="3033">
                  <c:v>2933.3150000000001</c:v>
                </c:pt>
                <c:pt idx="3034">
                  <c:v>2934.2820000000002</c:v>
                </c:pt>
                <c:pt idx="3035">
                  <c:v>2935.248</c:v>
                </c:pt>
                <c:pt idx="3036">
                  <c:v>2936.2150000000001</c:v>
                </c:pt>
                <c:pt idx="3037">
                  <c:v>2937.1819999999998</c:v>
                </c:pt>
                <c:pt idx="3038">
                  <c:v>2938.1480000000001</c:v>
                </c:pt>
                <c:pt idx="3039">
                  <c:v>2939.1149999999998</c:v>
                </c:pt>
                <c:pt idx="3040">
                  <c:v>2940.0819999999999</c:v>
                </c:pt>
                <c:pt idx="3041">
                  <c:v>2941.049</c:v>
                </c:pt>
                <c:pt idx="3042">
                  <c:v>2942.0149999999999</c:v>
                </c:pt>
                <c:pt idx="3043">
                  <c:v>2942.982</c:v>
                </c:pt>
                <c:pt idx="3044">
                  <c:v>2943.9490000000001</c:v>
                </c:pt>
                <c:pt idx="3045">
                  <c:v>2944.915</c:v>
                </c:pt>
                <c:pt idx="3046">
                  <c:v>2945.8820000000001</c:v>
                </c:pt>
                <c:pt idx="3047">
                  <c:v>2946.8490000000002</c:v>
                </c:pt>
                <c:pt idx="3048">
                  <c:v>2947.8150000000001</c:v>
                </c:pt>
                <c:pt idx="3049">
                  <c:v>2948.7820000000002</c:v>
                </c:pt>
                <c:pt idx="3050">
                  <c:v>2949.7489999999998</c:v>
                </c:pt>
                <c:pt idx="3051">
                  <c:v>2950.7159999999999</c:v>
                </c:pt>
                <c:pt idx="3052">
                  <c:v>2951.6819999999998</c:v>
                </c:pt>
                <c:pt idx="3053">
                  <c:v>2952.6489999999999</c:v>
                </c:pt>
                <c:pt idx="3054">
                  <c:v>2953.616</c:v>
                </c:pt>
                <c:pt idx="3055">
                  <c:v>2954.5819999999999</c:v>
                </c:pt>
                <c:pt idx="3056">
                  <c:v>2955.549</c:v>
                </c:pt>
                <c:pt idx="3057">
                  <c:v>2956.5160000000001</c:v>
                </c:pt>
                <c:pt idx="3058">
                  <c:v>2957.482</c:v>
                </c:pt>
                <c:pt idx="3059">
                  <c:v>2958.4490000000001</c:v>
                </c:pt>
                <c:pt idx="3060">
                  <c:v>2959.4160000000002</c:v>
                </c:pt>
                <c:pt idx="3061">
                  <c:v>2960.3829999999998</c:v>
                </c:pt>
                <c:pt idx="3062">
                  <c:v>2961.3490000000002</c:v>
                </c:pt>
                <c:pt idx="3063">
                  <c:v>2962.3159999999998</c:v>
                </c:pt>
                <c:pt idx="3064">
                  <c:v>2963.2829999999999</c:v>
                </c:pt>
                <c:pt idx="3065">
                  <c:v>2964.2489999999998</c:v>
                </c:pt>
                <c:pt idx="3066">
                  <c:v>2965.2159999999999</c:v>
                </c:pt>
                <c:pt idx="3067">
                  <c:v>2966.183</c:v>
                </c:pt>
                <c:pt idx="3068">
                  <c:v>2967.1489999999999</c:v>
                </c:pt>
                <c:pt idx="3069">
                  <c:v>2968.116</c:v>
                </c:pt>
                <c:pt idx="3070">
                  <c:v>2969.0830000000001</c:v>
                </c:pt>
                <c:pt idx="3071">
                  <c:v>2970.05</c:v>
                </c:pt>
                <c:pt idx="3072">
                  <c:v>2971.0160000000001</c:v>
                </c:pt>
                <c:pt idx="3073">
                  <c:v>2971.9830000000002</c:v>
                </c:pt>
                <c:pt idx="3074">
                  <c:v>2972.95</c:v>
                </c:pt>
                <c:pt idx="3075">
                  <c:v>2973.9160000000002</c:v>
                </c:pt>
                <c:pt idx="3076">
                  <c:v>2974.8829999999998</c:v>
                </c:pt>
                <c:pt idx="3077">
                  <c:v>2975.85</c:v>
                </c:pt>
                <c:pt idx="3078">
                  <c:v>2976.8159999999998</c:v>
                </c:pt>
                <c:pt idx="3079">
                  <c:v>2977.7829999999999</c:v>
                </c:pt>
                <c:pt idx="3080">
                  <c:v>2978.75</c:v>
                </c:pt>
                <c:pt idx="3081">
                  <c:v>2979.7170000000001</c:v>
                </c:pt>
                <c:pt idx="3082">
                  <c:v>2980.683</c:v>
                </c:pt>
                <c:pt idx="3083">
                  <c:v>2981.65</c:v>
                </c:pt>
                <c:pt idx="3084">
                  <c:v>2982.6170000000002</c:v>
                </c:pt>
                <c:pt idx="3085">
                  <c:v>2983.5830000000001</c:v>
                </c:pt>
                <c:pt idx="3086">
                  <c:v>2984.55</c:v>
                </c:pt>
                <c:pt idx="3087">
                  <c:v>2985.5169999999998</c:v>
                </c:pt>
                <c:pt idx="3088">
                  <c:v>2986.4830000000002</c:v>
                </c:pt>
                <c:pt idx="3089">
                  <c:v>2987.45</c:v>
                </c:pt>
                <c:pt idx="3090">
                  <c:v>2988.4169999999999</c:v>
                </c:pt>
                <c:pt idx="3091">
                  <c:v>2989.384</c:v>
                </c:pt>
                <c:pt idx="3092">
                  <c:v>2990.35</c:v>
                </c:pt>
                <c:pt idx="3093">
                  <c:v>2991.317</c:v>
                </c:pt>
                <c:pt idx="3094">
                  <c:v>2992.2840000000001</c:v>
                </c:pt>
                <c:pt idx="3095">
                  <c:v>2993.25</c:v>
                </c:pt>
                <c:pt idx="3096">
                  <c:v>2994.2170000000001</c:v>
                </c:pt>
                <c:pt idx="3097">
                  <c:v>2995.1840000000002</c:v>
                </c:pt>
                <c:pt idx="3098">
                  <c:v>2996.15</c:v>
                </c:pt>
                <c:pt idx="3099">
                  <c:v>2997.1170000000002</c:v>
                </c:pt>
                <c:pt idx="3100">
                  <c:v>2998.0839999999998</c:v>
                </c:pt>
                <c:pt idx="3101">
                  <c:v>2999.0509999999999</c:v>
                </c:pt>
                <c:pt idx="3102">
                  <c:v>3000.0169999999998</c:v>
                </c:pt>
                <c:pt idx="3103">
                  <c:v>3000.9839999999999</c:v>
                </c:pt>
                <c:pt idx="3104">
                  <c:v>3001.951</c:v>
                </c:pt>
                <c:pt idx="3105">
                  <c:v>3002.9169999999999</c:v>
                </c:pt>
                <c:pt idx="3106">
                  <c:v>3003.884</c:v>
                </c:pt>
                <c:pt idx="3107">
                  <c:v>3004.8510000000001</c:v>
                </c:pt>
                <c:pt idx="3108">
                  <c:v>3005.817</c:v>
                </c:pt>
                <c:pt idx="3109">
                  <c:v>3006.7840000000001</c:v>
                </c:pt>
                <c:pt idx="3110">
                  <c:v>3007.7510000000002</c:v>
                </c:pt>
                <c:pt idx="3111">
                  <c:v>3008.7179999999998</c:v>
                </c:pt>
                <c:pt idx="3112">
                  <c:v>3009.6840000000002</c:v>
                </c:pt>
                <c:pt idx="3113">
                  <c:v>3010.6509999999998</c:v>
                </c:pt>
                <c:pt idx="3114">
                  <c:v>3011.6179999999999</c:v>
                </c:pt>
                <c:pt idx="3115">
                  <c:v>3012.5839999999998</c:v>
                </c:pt>
                <c:pt idx="3116">
                  <c:v>3013.5509999999999</c:v>
                </c:pt>
                <c:pt idx="3117">
                  <c:v>3014.518</c:v>
                </c:pt>
                <c:pt idx="3118">
                  <c:v>3015.4839999999999</c:v>
                </c:pt>
                <c:pt idx="3119">
                  <c:v>3016.451</c:v>
                </c:pt>
                <c:pt idx="3120">
                  <c:v>3017.4180000000001</c:v>
                </c:pt>
                <c:pt idx="3121">
                  <c:v>3018.3850000000002</c:v>
                </c:pt>
                <c:pt idx="3122">
                  <c:v>3019.3510000000001</c:v>
                </c:pt>
                <c:pt idx="3123">
                  <c:v>3020.3180000000002</c:v>
                </c:pt>
                <c:pt idx="3124">
                  <c:v>3021.2849999999999</c:v>
                </c:pt>
                <c:pt idx="3125">
                  <c:v>3022.2510000000002</c:v>
                </c:pt>
                <c:pt idx="3126">
                  <c:v>3023.2179999999998</c:v>
                </c:pt>
                <c:pt idx="3127">
                  <c:v>3024.1849999999999</c:v>
                </c:pt>
                <c:pt idx="3128">
                  <c:v>3025.1509999999998</c:v>
                </c:pt>
                <c:pt idx="3129">
                  <c:v>3026.1179999999999</c:v>
                </c:pt>
                <c:pt idx="3130">
                  <c:v>3027.085</c:v>
                </c:pt>
                <c:pt idx="3131">
                  <c:v>3028.0520000000001</c:v>
                </c:pt>
                <c:pt idx="3132">
                  <c:v>3029.018</c:v>
                </c:pt>
                <c:pt idx="3133">
                  <c:v>3029.9850000000001</c:v>
                </c:pt>
                <c:pt idx="3134">
                  <c:v>3030.9520000000002</c:v>
                </c:pt>
                <c:pt idx="3135">
                  <c:v>3031.9180000000001</c:v>
                </c:pt>
                <c:pt idx="3136">
                  <c:v>3032.8850000000002</c:v>
                </c:pt>
                <c:pt idx="3137">
                  <c:v>3033.8519999999999</c:v>
                </c:pt>
                <c:pt idx="3138">
                  <c:v>3034.8180000000002</c:v>
                </c:pt>
                <c:pt idx="3139">
                  <c:v>3035.7849999999999</c:v>
                </c:pt>
                <c:pt idx="3140">
                  <c:v>3036.752</c:v>
                </c:pt>
                <c:pt idx="3141">
                  <c:v>3037.7190000000001</c:v>
                </c:pt>
                <c:pt idx="3142">
                  <c:v>3038.6849999999999</c:v>
                </c:pt>
                <c:pt idx="3143">
                  <c:v>3039.652</c:v>
                </c:pt>
                <c:pt idx="3144">
                  <c:v>3040.6190000000001</c:v>
                </c:pt>
                <c:pt idx="3145">
                  <c:v>3041.585</c:v>
                </c:pt>
                <c:pt idx="3146">
                  <c:v>3042.5520000000001</c:v>
                </c:pt>
                <c:pt idx="3147">
                  <c:v>3043.5189999999998</c:v>
                </c:pt>
                <c:pt idx="3148">
                  <c:v>3044.4850000000001</c:v>
                </c:pt>
                <c:pt idx="3149">
                  <c:v>3045.4520000000002</c:v>
                </c:pt>
                <c:pt idx="3150">
                  <c:v>3046.4189999999999</c:v>
                </c:pt>
                <c:pt idx="3151">
                  <c:v>3047.386</c:v>
                </c:pt>
                <c:pt idx="3152">
                  <c:v>3048.3519999999999</c:v>
                </c:pt>
                <c:pt idx="3153">
                  <c:v>3049.319</c:v>
                </c:pt>
                <c:pt idx="3154">
                  <c:v>3050.2860000000001</c:v>
                </c:pt>
                <c:pt idx="3155">
                  <c:v>3051.252</c:v>
                </c:pt>
                <c:pt idx="3156">
                  <c:v>3052.2190000000001</c:v>
                </c:pt>
                <c:pt idx="3157">
                  <c:v>3053.1860000000001</c:v>
                </c:pt>
                <c:pt idx="3158">
                  <c:v>3054.152</c:v>
                </c:pt>
                <c:pt idx="3159">
                  <c:v>3055.1190000000001</c:v>
                </c:pt>
                <c:pt idx="3160">
                  <c:v>3056.0859999999998</c:v>
                </c:pt>
                <c:pt idx="3161">
                  <c:v>3057.0529999999999</c:v>
                </c:pt>
                <c:pt idx="3162">
                  <c:v>3058.0189999999998</c:v>
                </c:pt>
                <c:pt idx="3163">
                  <c:v>3058.9859999999999</c:v>
                </c:pt>
                <c:pt idx="3164">
                  <c:v>3059.953</c:v>
                </c:pt>
                <c:pt idx="3165">
                  <c:v>3060.9189999999999</c:v>
                </c:pt>
                <c:pt idx="3166">
                  <c:v>3061.886</c:v>
                </c:pt>
                <c:pt idx="3167">
                  <c:v>3062.8530000000001</c:v>
                </c:pt>
                <c:pt idx="3168">
                  <c:v>3063.819</c:v>
                </c:pt>
                <c:pt idx="3169">
                  <c:v>3064.7860000000001</c:v>
                </c:pt>
                <c:pt idx="3170">
                  <c:v>3065.7530000000002</c:v>
                </c:pt>
                <c:pt idx="3171">
                  <c:v>3066.72</c:v>
                </c:pt>
                <c:pt idx="3172">
                  <c:v>3067.6860000000001</c:v>
                </c:pt>
                <c:pt idx="3173">
                  <c:v>3068.6529999999998</c:v>
                </c:pt>
                <c:pt idx="3174">
                  <c:v>3069.62</c:v>
                </c:pt>
                <c:pt idx="3175">
                  <c:v>3070.5859999999998</c:v>
                </c:pt>
                <c:pt idx="3176">
                  <c:v>3071.5529999999999</c:v>
                </c:pt>
                <c:pt idx="3177">
                  <c:v>3072.52</c:v>
                </c:pt>
                <c:pt idx="3178">
                  <c:v>3073.4859999999999</c:v>
                </c:pt>
                <c:pt idx="3179">
                  <c:v>3074.453</c:v>
                </c:pt>
                <c:pt idx="3180">
                  <c:v>3075.42</c:v>
                </c:pt>
                <c:pt idx="3181">
                  <c:v>3076.3870000000002</c:v>
                </c:pt>
                <c:pt idx="3182">
                  <c:v>3077.3530000000001</c:v>
                </c:pt>
                <c:pt idx="3183">
                  <c:v>3078.32</c:v>
                </c:pt>
                <c:pt idx="3184">
                  <c:v>3079.2869999999998</c:v>
                </c:pt>
                <c:pt idx="3185">
                  <c:v>3080.2530000000002</c:v>
                </c:pt>
                <c:pt idx="3186">
                  <c:v>3081.22</c:v>
                </c:pt>
                <c:pt idx="3187">
                  <c:v>3082.1869999999999</c:v>
                </c:pt>
                <c:pt idx="3188">
                  <c:v>3083.1529999999998</c:v>
                </c:pt>
                <c:pt idx="3189">
                  <c:v>3084.12</c:v>
                </c:pt>
                <c:pt idx="3190">
                  <c:v>3085.087</c:v>
                </c:pt>
                <c:pt idx="3191">
                  <c:v>3086.0540000000001</c:v>
                </c:pt>
                <c:pt idx="3192">
                  <c:v>3087.02</c:v>
                </c:pt>
                <c:pt idx="3193">
                  <c:v>3087.9870000000001</c:v>
                </c:pt>
                <c:pt idx="3194">
                  <c:v>3088.9540000000002</c:v>
                </c:pt>
                <c:pt idx="3195">
                  <c:v>3089.92</c:v>
                </c:pt>
                <c:pt idx="3196">
                  <c:v>3090.8870000000002</c:v>
                </c:pt>
                <c:pt idx="3197">
                  <c:v>3091.8539999999998</c:v>
                </c:pt>
                <c:pt idx="3198">
                  <c:v>3092.82</c:v>
                </c:pt>
                <c:pt idx="3199">
                  <c:v>3093.7869999999998</c:v>
                </c:pt>
                <c:pt idx="3200">
                  <c:v>3094.7539999999999</c:v>
                </c:pt>
                <c:pt idx="3201">
                  <c:v>3095.721</c:v>
                </c:pt>
                <c:pt idx="3202">
                  <c:v>3096.6869999999999</c:v>
                </c:pt>
                <c:pt idx="3203">
                  <c:v>3097.654</c:v>
                </c:pt>
                <c:pt idx="3204">
                  <c:v>3098.6210000000001</c:v>
                </c:pt>
                <c:pt idx="3205">
                  <c:v>3099.587</c:v>
                </c:pt>
                <c:pt idx="3206">
                  <c:v>3100.5540000000001</c:v>
                </c:pt>
                <c:pt idx="3207">
                  <c:v>3101.5210000000002</c:v>
                </c:pt>
                <c:pt idx="3208">
                  <c:v>3102.4870000000001</c:v>
                </c:pt>
                <c:pt idx="3209">
                  <c:v>3103.4540000000002</c:v>
                </c:pt>
                <c:pt idx="3210">
                  <c:v>3104.4209999999998</c:v>
                </c:pt>
                <c:pt idx="3211">
                  <c:v>3105.3879999999999</c:v>
                </c:pt>
                <c:pt idx="3212">
                  <c:v>3106.3539999999998</c:v>
                </c:pt>
                <c:pt idx="3213">
                  <c:v>3107.3209999999999</c:v>
                </c:pt>
                <c:pt idx="3214">
                  <c:v>3108.288</c:v>
                </c:pt>
                <c:pt idx="3215">
                  <c:v>3109.2539999999999</c:v>
                </c:pt>
                <c:pt idx="3216">
                  <c:v>3110.221</c:v>
                </c:pt>
                <c:pt idx="3217">
                  <c:v>3111.1880000000001</c:v>
                </c:pt>
                <c:pt idx="3218">
                  <c:v>3112.154</c:v>
                </c:pt>
                <c:pt idx="3219">
                  <c:v>3113.1210000000001</c:v>
                </c:pt>
                <c:pt idx="3220">
                  <c:v>3114.0880000000002</c:v>
                </c:pt>
                <c:pt idx="3221">
                  <c:v>3115.0549999999998</c:v>
                </c:pt>
                <c:pt idx="3222">
                  <c:v>3116.0210000000002</c:v>
                </c:pt>
                <c:pt idx="3223">
                  <c:v>3116.9879999999998</c:v>
                </c:pt>
                <c:pt idx="3224">
                  <c:v>3117.9549999999999</c:v>
                </c:pt>
                <c:pt idx="3225">
                  <c:v>3118.9209999999998</c:v>
                </c:pt>
                <c:pt idx="3226">
                  <c:v>3119.8879999999999</c:v>
                </c:pt>
                <c:pt idx="3227">
                  <c:v>3120.855</c:v>
                </c:pt>
                <c:pt idx="3228">
                  <c:v>3121.8209999999999</c:v>
                </c:pt>
                <c:pt idx="3229">
                  <c:v>3122.788</c:v>
                </c:pt>
                <c:pt idx="3230">
                  <c:v>3123.7550000000001</c:v>
                </c:pt>
                <c:pt idx="3231">
                  <c:v>3124.7220000000002</c:v>
                </c:pt>
                <c:pt idx="3232">
                  <c:v>3125.6880000000001</c:v>
                </c:pt>
                <c:pt idx="3233">
                  <c:v>3126.6550000000002</c:v>
                </c:pt>
                <c:pt idx="3234">
                  <c:v>3127.6219999999998</c:v>
                </c:pt>
                <c:pt idx="3235">
                  <c:v>3128.5880000000002</c:v>
                </c:pt>
                <c:pt idx="3236">
                  <c:v>3129.5549999999998</c:v>
                </c:pt>
                <c:pt idx="3237">
                  <c:v>3130.5219999999999</c:v>
                </c:pt>
                <c:pt idx="3238">
                  <c:v>3131.4879999999998</c:v>
                </c:pt>
                <c:pt idx="3239">
                  <c:v>3132.4549999999999</c:v>
                </c:pt>
                <c:pt idx="3240">
                  <c:v>3133.422</c:v>
                </c:pt>
                <c:pt idx="3241">
                  <c:v>3134.3890000000001</c:v>
                </c:pt>
                <c:pt idx="3242">
                  <c:v>3135.355</c:v>
                </c:pt>
                <c:pt idx="3243">
                  <c:v>3136.3220000000001</c:v>
                </c:pt>
                <c:pt idx="3244">
                  <c:v>3137.2890000000002</c:v>
                </c:pt>
                <c:pt idx="3245">
                  <c:v>3138.2550000000001</c:v>
                </c:pt>
                <c:pt idx="3246">
                  <c:v>3139.2220000000002</c:v>
                </c:pt>
                <c:pt idx="3247">
                  <c:v>3140.1889999999999</c:v>
                </c:pt>
                <c:pt idx="3248">
                  <c:v>3141.1550000000002</c:v>
                </c:pt>
                <c:pt idx="3249">
                  <c:v>3142.1219999999998</c:v>
                </c:pt>
                <c:pt idx="3250">
                  <c:v>3143.0889999999999</c:v>
                </c:pt>
                <c:pt idx="3251">
                  <c:v>3144.056</c:v>
                </c:pt>
                <c:pt idx="3252">
                  <c:v>3145.0219999999999</c:v>
                </c:pt>
                <c:pt idx="3253">
                  <c:v>3145.989</c:v>
                </c:pt>
                <c:pt idx="3254">
                  <c:v>3146.9560000000001</c:v>
                </c:pt>
                <c:pt idx="3255">
                  <c:v>3147.922</c:v>
                </c:pt>
                <c:pt idx="3256">
                  <c:v>3148.8890000000001</c:v>
                </c:pt>
                <c:pt idx="3257">
                  <c:v>3149.8560000000002</c:v>
                </c:pt>
                <c:pt idx="3258">
                  <c:v>3150.8220000000001</c:v>
                </c:pt>
                <c:pt idx="3259">
                  <c:v>3151.7890000000002</c:v>
                </c:pt>
                <c:pt idx="3260">
                  <c:v>3152.7559999999999</c:v>
                </c:pt>
                <c:pt idx="3261">
                  <c:v>3153.723</c:v>
                </c:pt>
                <c:pt idx="3262">
                  <c:v>3154.6889999999999</c:v>
                </c:pt>
                <c:pt idx="3263">
                  <c:v>3155.6559999999999</c:v>
                </c:pt>
                <c:pt idx="3264">
                  <c:v>3156.623</c:v>
                </c:pt>
                <c:pt idx="3265">
                  <c:v>3157.5889999999999</c:v>
                </c:pt>
                <c:pt idx="3266">
                  <c:v>3158.556</c:v>
                </c:pt>
                <c:pt idx="3267">
                  <c:v>3159.5230000000001</c:v>
                </c:pt>
                <c:pt idx="3268">
                  <c:v>3160.489</c:v>
                </c:pt>
                <c:pt idx="3269">
                  <c:v>3161.4560000000001</c:v>
                </c:pt>
                <c:pt idx="3270">
                  <c:v>3162.4229999999998</c:v>
                </c:pt>
                <c:pt idx="3271">
                  <c:v>3163.39</c:v>
                </c:pt>
                <c:pt idx="3272">
                  <c:v>3164.3560000000002</c:v>
                </c:pt>
                <c:pt idx="3273">
                  <c:v>3165.3229999999999</c:v>
                </c:pt>
                <c:pt idx="3274">
                  <c:v>3166.29</c:v>
                </c:pt>
                <c:pt idx="3275">
                  <c:v>3167.2559999999999</c:v>
                </c:pt>
                <c:pt idx="3276">
                  <c:v>3168.223</c:v>
                </c:pt>
                <c:pt idx="3277">
                  <c:v>3169.19</c:v>
                </c:pt>
                <c:pt idx="3278">
                  <c:v>3170.1559999999999</c:v>
                </c:pt>
                <c:pt idx="3279">
                  <c:v>3171.123</c:v>
                </c:pt>
                <c:pt idx="3280">
                  <c:v>3172.09</c:v>
                </c:pt>
                <c:pt idx="3281">
                  <c:v>3173.0569999999998</c:v>
                </c:pt>
                <c:pt idx="3282">
                  <c:v>3174.0230000000001</c:v>
                </c:pt>
                <c:pt idx="3283">
                  <c:v>3174.99</c:v>
                </c:pt>
                <c:pt idx="3284">
                  <c:v>3175.9569999999999</c:v>
                </c:pt>
                <c:pt idx="3285">
                  <c:v>3176.9229999999998</c:v>
                </c:pt>
                <c:pt idx="3286">
                  <c:v>3177.89</c:v>
                </c:pt>
                <c:pt idx="3287">
                  <c:v>3178.857</c:v>
                </c:pt>
                <c:pt idx="3288">
                  <c:v>3179.8229999999999</c:v>
                </c:pt>
                <c:pt idx="3289">
                  <c:v>3180.79</c:v>
                </c:pt>
                <c:pt idx="3290">
                  <c:v>3181.7570000000001</c:v>
                </c:pt>
                <c:pt idx="3291">
                  <c:v>3182.7240000000002</c:v>
                </c:pt>
                <c:pt idx="3292">
                  <c:v>3183.69</c:v>
                </c:pt>
                <c:pt idx="3293">
                  <c:v>3184.6570000000002</c:v>
                </c:pt>
                <c:pt idx="3294">
                  <c:v>3185.6239999999998</c:v>
                </c:pt>
                <c:pt idx="3295">
                  <c:v>3186.59</c:v>
                </c:pt>
                <c:pt idx="3296">
                  <c:v>3187.5569999999998</c:v>
                </c:pt>
                <c:pt idx="3297">
                  <c:v>3188.5239999999999</c:v>
                </c:pt>
                <c:pt idx="3298">
                  <c:v>3189.49</c:v>
                </c:pt>
                <c:pt idx="3299">
                  <c:v>3190.4569999999999</c:v>
                </c:pt>
                <c:pt idx="3300">
                  <c:v>3191.424</c:v>
                </c:pt>
                <c:pt idx="3301">
                  <c:v>3192.3910000000001</c:v>
                </c:pt>
                <c:pt idx="3302">
                  <c:v>3193.357</c:v>
                </c:pt>
                <c:pt idx="3303">
                  <c:v>3194.3240000000001</c:v>
                </c:pt>
                <c:pt idx="3304">
                  <c:v>3195.2910000000002</c:v>
                </c:pt>
                <c:pt idx="3305">
                  <c:v>3196.2570000000001</c:v>
                </c:pt>
                <c:pt idx="3306">
                  <c:v>3197.2240000000002</c:v>
                </c:pt>
                <c:pt idx="3307">
                  <c:v>3198.1909999999998</c:v>
                </c:pt>
                <c:pt idx="3308">
                  <c:v>3199.1570000000002</c:v>
                </c:pt>
                <c:pt idx="3309">
                  <c:v>3200.1239999999998</c:v>
                </c:pt>
                <c:pt idx="3310">
                  <c:v>3201.0909999999999</c:v>
                </c:pt>
                <c:pt idx="3311">
                  <c:v>3202.058</c:v>
                </c:pt>
                <c:pt idx="3312">
                  <c:v>3203.0239999999999</c:v>
                </c:pt>
                <c:pt idx="3313">
                  <c:v>3203.991</c:v>
                </c:pt>
                <c:pt idx="3314">
                  <c:v>3204.9580000000001</c:v>
                </c:pt>
                <c:pt idx="3315">
                  <c:v>3205.924</c:v>
                </c:pt>
                <c:pt idx="3316">
                  <c:v>3206.8910000000001</c:v>
                </c:pt>
                <c:pt idx="3317">
                  <c:v>3207.8580000000002</c:v>
                </c:pt>
                <c:pt idx="3318">
                  <c:v>3208.8240000000001</c:v>
                </c:pt>
                <c:pt idx="3319">
                  <c:v>3209.7910000000002</c:v>
                </c:pt>
                <c:pt idx="3320">
                  <c:v>3210.7579999999998</c:v>
                </c:pt>
                <c:pt idx="3321">
                  <c:v>3211.7249999999999</c:v>
                </c:pt>
                <c:pt idx="3322">
                  <c:v>3212.6909999999998</c:v>
                </c:pt>
                <c:pt idx="3323">
                  <c:v>3213.6579999999999</c:v>
                </c:pt>
                <c:pt idx="3324">
                  <c:v>3214.625</c:v>
                </c:pt>
                <c:pt idx="3325">
                  <c:v>3215.5909999999999</c:v>
                </c:pt>
                <c:pt idx="3326">
                  <c:v>3216.558</c:v>
                </c:pt>
                <c:pt idx="3327">
                  <c:v>3217.5250000000001</c:v>
                </c:pt>
                <c:pt idx="3328">
                  <c:v>3218.491</c:v>
                </c:pt>
                <c:pt idx="3329">
                  <c:v>3219.4580000000001</c:v>
                </c:pt>
                <c:pt idx="3330">
                  <c:v>3220.4250000000002</c:v>
                </c:pt>
                <c:pt idx="3331">
                  <c:v>3221.3919999999998</c:v>
                </c:pt>
                <c:pt idx="3332">
                  <c:v>3222.3580000000002</c:v>
                </c:pt>
                <c:pt idx="3333">
                  <c:v>3223.3249999999998</c:v>
                </c:pt>
                <c:pt idx="3334">
                  <c:v>3224.2919999999999</c:v>
                </c:pt>
                <c:pt idx="3335">
                  <c:v>3225.2579999999998</c:v>
                </c:pt>
                <c:pt idx="3336">
                  <c:v>3226.2249999999999</c:v>
                </c:pt>
                <c:pt idx="3337">
                  <c:v>3227.192</c:v>
                </c:pt>
                <c:pt idx="3338">
                  <c:v>3228.1579999999999</c:v>
                </c:pt>
                <c:pt idx="3339">
                  <c:v>3229.125</c:v>
                </c:pt>
                <c:pt idx="3340">
                  <c:v>3230.0920000000001</c:v>
                </c:pt>
                <c:pt idx="3341">
                  <c:v>3231.0590000000002</c:v>
                </c:pt>
                <c:pt idx="3342">
                  <c:v>3232.0250000000001</c:v>
                </c:pt>
                <c:pt idx="3343">
                  <c:v>3232.9920000000002</c:v>
                </c:pt>
                <c:pt idx="3344">
                  <c:v>3233.9589999999998</c:v>
                </c:pt>
                <c:pt idx="3345">
                  <c:v>3234.9250000000002</c:v>
                </c:pt>
                <c:pt idx="3346">
                  <c:v>3235.8919999999998</c:v>
                </c:pt>
                <c:pt idx="3347">
                  <c:v>3236.8589999999999</c:v>
                </c:pt>
                <c:pt idx="3348">
                  <c:v>3237.8249999999998</c:v>
                </c:pt>
                <c:pt idx="3349">
                  <c:v>3238.7919999999999</c:v>
                </c:pt>
                <c:pt idx="3350">
                  <c:v>3239.759</c:v>
                </c:pt>
                <c:pt idx="3351">
                  <c:v>3240.7260000000001</c:v>
                </c:pt>
                <c:pt idx="3352">
                  <c:v>3241.692</c:v>
                </c:pt>
                <c:pt idx="3353">
                  <c:v>3242.6590000000001</c:v>
                </c:pt>
                <c:pt idx="3354">
                  <c:v>3243.6260000000002</c:v>
                </c:pt>
                <c:pt idx="3355">
                  <c:v>3244.5920000000001</c:v>
                </c:pt>
                <c:pt idx="3356">
                  <c:v>3245.5590000000002</c:v>
                </c:pt>
                <c:pt idx="3357">
                  <c:v>3246.5259999999998</c:v>
                </c:pt>
                <c:pt idx="3358">
                  <c:v>3247.4920000000002</c:v>
                </c:pt>
                <c:pt idx="3359">
                  <c:v>3248.4589999999998</c:v>
                </c:pt>
                <c:pt idx="3360">
                  <c:v>3249.4259999999999</c:v>
                </c:pt>
                <c:pt idx="3361">
                  <c:v>3250.393</c:v>
                </c:pt>
                <c:pt idx="3362">
                  <c:v>3251.3589999999999</c:v>
                </c:pt>
                <c:pt idx="3363">
                  <c:v>3252.326</c:v>
                </c:pt>
                <c:pt idx="3364">
                  <c:v>3253.2930000000001</c:v>
                </c:pt>
                <c:pt idx="3365">
                  <c:v>3254.259</c:v>
                </c:pt>
                <c:pt idx="3366">
                  <c:v>3255.2260000000001</c:v>
                </c:pt>
                <c:pt idx="3367">
                  <c:v>3256.1930000000002</c:v>
                </c:pt>
                <c:pt idx="3368">
                  <c:v>3257.1590000000001</c:v>
                </c:pt>
                <c:pt idx="3369">
                  <c:v>3258.1260000000002</c:v>
                </c:pt>
                <c:pt idx="3370">
                  <c:v>3259.0929999999998</c:v>
                </c:pt>
                <c:pt idx="3371">
                  <c:v>3260.06</c:v>
                </c:pt>
                <c:pt idx="3372">
                  <c:v>3261.0259999999998</c:v>
                </c:pt>
                <c:pt idx="3373">
                  <c:v>3261.9929999999999</c:v>
                </c:pt>
                <c:pt idx="3374">
                  <c:v>3262.96</c:v>
                </c:pt>
                <c:pt idx="3375">
                  <c:v>3263.9259999999999</c:v>
                </c:pt>
                <c:pt idx="3376">
                  <c:v>3264.893</c:v>
                </c:pt>
                <c:pt idx="3377">
                  <c:v>3265.86</c:v>
                </c:pt>
                <c:pt idx="3378">
                  <c:v>3266.826</c:v>
                </c:pt>
                <c:pt idx="3379">
                  <c:v>3267.7930000000001</c:v>
                </c:pt>
                <c:pt idx="3380">
                  <c:v>3268.76</c:v>
                </c:pt>
                <c:pt idx="3381">
                  <c:v>3269.7269999999999</c:v>
                </c:pt>
                <c:pt idx="3382">
                  <c:v>3270.6930000000002</c:v>
                </c:pt>
                <c:pt idx="3383">
                  <c:v>3271.66</c:v>
                </c:pt>
                <c:pt idx="3384">
                  <c:v>3272.627</c:v>
                </c:pt>
                <c:pt idx="3385">
                  <c:v>3273.5929999999998</c:v>
                </c:pt>
                <c:pt idx="3386">
                  <c:v>3274.56</c:v>
                </c:pt>
                <c:pt idx="3387">
                  <c:v>3275.527</c:v>
                </c:pt>
                <c:pt idx="3388">
                  <c:v>3276.4929999999999</c:v>
                </c:pt>
                <c:pt idx="3389">
                  <c:v>3277.46</c:v>
                </c:pt>
                <c:pt idx="3390">
                  <c:v>3278.4270000000001</c:v>
                </c:pt>
                <c:pt idx="3391">
                  <c:v>3279.3939999999998</c:v>
                </c:pt>
                <c:pt idx="3392">
                  <c:v>3280.36</c:v>
                </c:pt>
                <c:pt idx="3393">
                  <c:v>3281.3270000000002</c:v>
                </c:pt>
                <c:pt idx="3394">
                  <c:v>3282.2939999999999</c:v>
                </c:pt>
                <c:pt idx="3395">
                  <c:v>3283.26</c:v>
                </c:pt>
                <c:pt idx="3396">
                  <c:v>3284.2269999999999</c:v>
                </c:pt>
                <c:pt idx="3397">
                  <c:v>3285.194</c:v>
                </c:pt>
                <c:pt idx="3398">
                  <c:v>3286.16</c:v>
                </c:pt>
                <c:pt idx="3399">
                  <c:v>3287.127</c:v>
                </c:pt>
                <c:pt idx="3400">
                  <c:v>3288.0940000000001</c:v>
                </c:pt>
                <c:pt idx="3401">
                  <c:v>3289.0610000000001</c:v>
                </c:pt>
                <c:pt idx="3402">
                  <c:v>3290.027</c:v>
                </c:pt>
                <c:pt idx="3403">
                  <c:v>3290.9940000000001</c:v>
                </c:pt>
                <c:pt idx="3404">
                  <c:v>3291.9609999999998</c:v>
                </c:pt>
                <c:pt idx="3405">
                  <c:v>3292.9270000000001</c:v>
                </c:pt>
                <c:pt idx="3406">
                  <c:v>3293.8939999999998</c:v>
                </c:pt>
                <c:pt idx="3407">
                  <c:v>3294.8609999999999</c:v>
                </c:pt>
                <c:pt idx="3408">
                  <c:v>3295.8270000000002</c:v>
                </c:pt>
                <c:pt idx="3409">
                  <c:v>3296.7939999999999</c:v>
                </c:pt>
                <c:pt idx="3410">
                  <c:v>3297.761</c:v>
                </c:pt>
                <c:pt idx="3411">
                  <c:v>3298.7280000000001</c:v>
                </c:pt>
                <c:pt idx="3412">
                  <c:v>3299.694</c:v>
                </c:pt>
                <c:pt idx="3413">
                  <c:v>3300.6610000000001</c:v>
                </c:pt>
                <c:pt idx="3414">
                  <c:v>3301.6280000000002</c:v>
                </c:pt>
                <c:pt idx="3415">
                  <c:v>3302.5940000000001</c:v>
                </c:pt>
                <c:pt idx="3416">
                  <c:v>3303.5610000000001</c:v>
                </c:pt>
                <c:pt idx="3417">
                  <c:v>3304.5279999999998</c:v>
                </c:pt>
                <c:pt idx="3418">
                  <c:v>3305.4940000000001</c:v>
                </c:pt>
                <c:pt idx="3419">
                  <c:v>3306.4609999999998</c:v>
                </c:pt>
                <c:pt idx="3420">
                  <c:v>3307.4279999999999</c:v>
                </c:pt>
                <c:pt idx="3421">
                  <c:v>3308.395</c:v>
                </c:pt>
                <c:pt idx="3422">
                  <c:v>3309.3609999999999</c:v>
                </c:pt>
                <c:pt idx="3423">
                  <c:v>3310.328</c:v>
                </c:pt>
                <c:pt idx="3424">
                  <c:v>3311.2950000000001</c:v>
                </c:pt>
                <c:pt idx="3425">
                  <c:v>3312.261</c:v>
                </c:pt>
                <c:pt idx="3426">
                  <c:v>3313.2280000000001</c:v>
                </c:pt>
                <c:pt idx="3427">
                  <c:v>3314.1950000000002</c:v>
                </c:pt>
                <c:pt idx="3428">
                  <c:v>3315.1610000000001</c:v>
                </c:pt>
                <c:pt idx="3429">
                  <c:v>3316.1280000000002</c:v>
                </c:pt>
                <c:pt idx="3430">
                  <c:v>3317.0949999999998</c:v>
                </c:pt>
                <c:pt idx="3431">
                  <c:v>3318.0619999999999</c:v>
                </c:pt>
                <c:pt idx="3432">
                  <c:v>3319.0279999999998</c:v>
                </c:pt>
                <c:pt idx="3433">
                  <c:v>3319.9949999999999</c:v>
                </c:pt>
                <c:pt idx="3434">
                  <c:v>3320.962</c:v>
                </c:pt>
                <c:pt idx="3435">
                  <c:v>3321.9279999999999</c:v>
                </c:pt>
                <c:pt idx="3436">
                  <c:v>3322.895</c:v>
                </c:pt>
                <c:pt idx="3437">
                  <c:v>3323.8620000000001</c:v>
                </c:pt>
                <c:pt idx="3438">
                  <c:v>3324.828</c:v>
                </c:pt>
                <c:pt idx="3439">
                  <c:v>3325.7950000000001</c:v>
                </c:pt>
                <c:pt idx="3440">
                  <c:v>3326.7620000000002</c:v>
                </c:pt>
                <c:pt idx="3441">
                  <c:v>3327.7289999999998</c:v>
                </c:pt>
                <c:pt idx="3442">
                  <c:v>3328.6950000000002</c:v>
                </c:pt>
                <c:pt idx="3443">
                  <c:v>3329.6619999999998</c:v>
                </c:pt>
                <c:pt idx="3444">
                  <c:v>3330.6289999999999</c:v>
                </c:pt>
                <c:pt idx="3445">
                  <c:v>3331.5949999999998</c:v>
                </c:pt>
                <c:pt idx="3446">
                  <c:v>3332.5619999999999</c:v>
                </c:pt>
                <c:pt idx="3447">
                  <c:v>3333.529</c:v>
                </c:pt>
                <c:pt idx="3448">
                  <c:v>3334.4949999999999</c:v>
                </c:pt>
                <c:pt idx="3449">
                  <c:v>3335.462</c:v>
                </c:pt>
                <c:pt idx="3450">
                  <c:v>3336.4290000000001</c:v>
                </c:pt>
                <c:pt idx="3451">
                  <c:v>3337.3960000000002</c:v>
                </c:pt>
                <c:pt idx="3452">
                  <c:v>3338.3620000000001</c:v>
                </c:pt>
                <c:pt idx="3453">
                  <c:v>3339.3290000000002</c:v>
                </c:pt>
                <c:pt idx="3454">
                  <c:v>3340.2959999999998</c:v>
                </c:pt>
                <c:pt idx="3455">
                  <c:v>3341.2620000000002</c:v>
                </c:pt>
                <c:pt idx="3456">
                  <c:v>3342.2289999999998</c:v>
                </c:pt>
                <c:pt idx="3457">
                  <c:v>3343.1959999999999</c:v>
                </c:pt>
                <c:pt idx="3458">
                  <c:v>3344.1619999999998</c:v>
                </c:pt>
                <c:pt idx="3459">
                  <c:v>3345.1289999999999</c:v>
                </c:pt>
                <c:pt idx="3460">
                  <c:v>3346.096</c:v>
                </c:pt>
                <c:pt idx="3461">
                  <c:v>3347.0630000000001</c:v>
                </c:pt>
                <c:pt idx="3462">
                  <c:v>3348.029</c:v>
                </c:pt>
                <c:pt idx="3463">
                  <c:v>3348.9960000000001</c:v>
                </c:pt>
                <c:pt idx="3464">
                  <c:v>3349.9630000000002</c:v>
                </c:pt>
                <c:pt idx="3465">
                  <c:v>3350.9290000000001</c:v>
                </c:pt>
                <c:pt idx="3466">
                  <c:v>3351.8960000000002</c:v>
                </c:pt>
                <c:pt idx="3467">
                  <c:v>3352.8629999999998</c:v>
                </c:pt>
                <c:pt idx="3468">
                  <c:v>3353.8290000000002</c:v>
                </c:pt>
                <c:pt idx="3469">
                  <c:v>3354.7959999999998</c:v>
                </c:pt>
                <c:pt idx="3470">
                  <c:v>3355.7629999999999</c:v>
                </c:pt>
                <c:pt idx="3471">
                  <c:v>3356.73</c:v>
                </c:pt>
                <c:pt idx="3472">
                  <c:v>3357.6959999999999</c:v>
                </c:pt>
                <c:pt idx="3473">
                  <c:v>3358.663</c:v>
                </c:pt>
                <c:pt idx="3474">
                  <c:v>3359.63</c:v>
                </c:pt>
                <c:pt idx="3475">
                  <c:v>3360.596</c:v>
                </c:pt>
                <c:pt idx="3476">
                  <c:v>3361.5630000000001</c:v>
                </c:pt>
                <c:pt idx="3477">
                  <c:v>3362.53</c:v>
                </c:pt>
                <c:pt idx="3478">
                  <c:v>3363.4960000000001</c:v>
                </c:pt>
                <c:pt idx="3479">
                  <c:v>3364.4630000000002</c:v>
                </c:pt>
                <c:pt idx="3480">
                  <c:v>3365.43</c:v>
                </c:pt>
                <c:pt idx="3481">
                  <c:v>3366.3969999999999</c:v>
                </c:pt>
                <c:pt idx="3482">
                  <c:v>3367.3629999999998</c:v>
                </c:pt>
                <c:pt idx="3483">
                  <c:v>3368.33</c:v>
                </c:pt>
                <c:pt idx="3484">
                  <c:v>3369.297</c:v>
                </c:pt>
                <c:pt idx="3485">
                  <c:v>3370.2629999999999</c:v>
                </c:pt>
                <c:pt idx="3486">
                  <c:v>3371.23</c:v>
                </c:pt>
                <c:pt idx="3487">
                  <c:v>3372.1970000000001</c:v>
                </c:pt>
                <c:pt idx="3488">
                  <c:v>3373.163</c:v>
                </c:pt>
                <c:pt idx="3489">
                  <c:v>3374.13</c:v>
                </c:pt>
                <c:pt idx="3490">
                  <c:v>3375.0970000000002</c:v>
                </c:pt>
                <c:pt idx="3491">
                  <c:v>3376.0639999999999</c:v>
                </c:pt>
                <c:pt idx="3492">
                  <c:v>3377.03</c:v>
                </c:pt>
                <c:pt idx="3493">
                  <c:v>3377.9969999999998</c:v>
                </c:pt>
                <c:pt idx="3494">
                  <c:v>3378.9639999999999</c:v>
                </c:pt>
                <c:pt idx="3495">
                  <c:v>3379.93</c:v>
                </c:pt>
                <c:pt idx="3496">
                  <c:v>3380.8969999999999</c:v>
                </c:pt>
                <c:pt idx="3497">
                  <c:v>3381.864</c:v>
                </c:pt>
                <c:pt idx="3498">
                  <c:v>3382.83</c:v>
                </c:pt>
                <c:pt idx="3499">
                  <c:v>3383.797</c:v>
                </c:pt>
                <c:pt idx="3500">
                  <c:v>3384.7640000000001</c:v>
                </c:pt>
                <c:pt idx="3501">
                  <c:v>3385.7310000000002</c:v>
                </c:pt>
                <c:pt idx="3502">
                  <c:v>3386.6970000000001</c:v>
                </c:pt>
                <c:pt idx="3503">
                  <c:v>3387.6640000000002</c:v>
                </c:pt>
                <c:pt idx="3504">
                  <c:v>3388.6309999999999</c:v>
                </c:pt>
                <c:pt idx="3505">
                  <c:v>3389.5970000000002</c:v>
                </c:pt>
                <c:pt idx="3506">
                  <c:v>3390.5639999999999</c:v>
                </c:pt>
                <c:pt idx="3507">
                  <c:v>3391.5309999999999</c:v>
                </c:pt>
                <c:pt idx="3508">
                  <c:v>3392.4969999999998</c:v>
                </c:pt>
                <c:pt idx="3509">
                  <c:v>3393.4639999999999</c:v>
                </c:pt>
                <c:pt idx="3510">
                  <c:v>3394.431</c:v>
                </c:pt>
                <c:pt idx="3511">
                  <c:v>3395.3980000000001</c:v>
                </c:pt>
                <c:pt idx="3512">
                  <c:v>3396.364</c:v>
                </c:pt>
                <c:pt idx="3513">
                  <c:v>3397.3310000000001</c:v>
                </c:pt>
                <c:pt idx="3514">
                  <c:v>3398.2979999999998</c:v>
                </c:pt>
                <c:pt idx="3515">
                  <c:v>3399.2640000000001</c:v>
                </c:pt>
                <c:pt idx="3516">
                  <c:v>3400.2310000000002</c:v>
                </c:pt>
                <c:pt idx="3517">
                  <c:v>3401.1979999999999</c:v>
                </c:pt>
                <c:pt idx="3518">
                  <c:v>3402.1640000000002</c:v>
                </c:pt>
                <c:pt idx="3519">
                  <c:v>3403.1309999999999</c:v>
                </c:pt>
                <c:pt idx="3520">
                  <c:v>3404.098</c:v>
                </c:pt>
                <c:pt idx="3521">
                  <c:v>3405.0650000000001</c:v>
                </c:pt>
                <c:pt idx="3522">
                  <c:v>3406.0309999999999</c:v>
                </c:pt>
                <c:pt idx="3523">
                  <c:v>3406.998</c:v>
                </c:pt>
                <c:pt idx="3524">
                  <c:v>3407.9650000000001</c:v>
                </c:pt>
                <c:pt idx="3525">
                  <c:v>3408.931</c:v>
                </c:pt>
                <c:pt idx="3526">
                  <c:v>3409.8980000000001</c:v>
                </c:pt>
                <c:pt idx="3527">
                  <c:v>3410.8649999999998</c:v>
                </c:pt>
                <c:pt idx="3528">
                  <c:v>3411.8310000000001</c:v>
                </c:pt>
                <c:pt idx="3529">
                  <c:v>3412.7979999999998</c:v>
                </c:pt>
                <c:pt idx="3530">
                  <c:v>3413.7649999999999</c:v>
                </c:pt>
                <c:pt idx="3531">
                  <c:v>3414.732</c:v>
                </c:pt>
                <c:pt idx="3532">
                  <c:v>3415.6979999999999</c:v>
                </c:pt>
                <c:pt idx="3533">
                  <c:v>3416.665</c:v>
                </c:pt>
                <c:pt idx="3534">
                  <c:v>3417.6320000000001</c:v>
                </c:pt>
                <c:pt idx="3535">
                  <c:v>3418.598</c:v>
                </c:pt>
                <c:pt idx="3536">
                  <c:v>3419.5650000000001</c:v>
                </c:pt>
                <c:pt idx="3537">
                  <c:v>3420.5320000000002</c:v>
                </c:pt>
                <c:pt idx="3538">
                  <c:v>3421.498</c:v>
                </c:pt>
                <c:pt idx="3539">
                  <c:v>3422.4650000000001</c:v>
                </c:pt>
                <c:pt idx="3540">
                  <c:v>3423.4319999999998</c:v>
                </c:pt>
                <c:pt idx="3541">
                  <c:v>3424.3989999999999</c:v>
                </c:pt>
                <c:pt idx="3542">
                  <c:v>3425.3649999999998</c:v>
                </c:pt>
                <c:pt idx="3543">
                  <c:v>3426.3319999999999</c:v>
                </c:pt>
                <c:pt idx="3544">
                  <c:v>3427.299</c:v>
                </c:pt>
                <c:pt idx="3545">
                  <c:v>3428.2649999999999</c:v>
                </c:pt>
                <c:pt idx="3546">
                  <c:v>3429.232</c:v>
                </c:pt>
                <c:pt idx="3547">
                  <c:v>3430.1990000000001</c:v>
                </c:pt>
                <c:pt idx="3548">
                  <c:v>3431.165</c:v>
                </c:pt>
                <c:pt idx="3549">
                  <c:v>3432.1320000000001</c:v>
                </c:pt>
                <c:pt idx="3550">
                  <c:v>3433.0990000000002</c:v>
                </c:pt>
                <c:pt idx="3551">
                  <c:v>3434.0659999999998</c:v>
                </c:pt>
                <c:pt idx="3552">
                  <c:v>3435.0320000000002</c:v>
                </c:pt>
                <c:pt idx="3553">
                  <c:v>3435.9989999999998</c:v>
                </c:pt>
                <c:pt idx="3554">
                  <c:v>3436.9659999999999</c:v>
                </c:pt>
                <c:pt idx="3555">
                  <c:v>3437.9319999999998</c:v>
                </c:pt>
                <c:pt idx="3556">
                  <c:v>3438.8989999999999</c:v>
                </c:pt>
                <c:pt idx="3557">
                  <c:v>3439.866</c:v>
                </c:pt>
                <c:pt idx="3558">
                  <c:v>3440.8319999999999</c:v>
                </c:pt>
                <c:pt idx="3559">
                  <c:v>3441.799</c:v>
                </c:pt>
                <c:pt idx="3560">
                  <c:v>3442.7660000000001</c:v>
                </c:pt>
                <c:pt idx="3561">
                  <c:v>3443.7330000000002</c:v>
                </c:pt>
                <c:pt idx="3562">
                  <c:v>3444.6990000000001</c:v>
                </c:pt>
                <c:pt idx="3563">
                  <c:v>3445.6660000000002</c:v>
                </c:pt>
                <c:pt idx="3564">
                  <c:v>3446.6329999999998</c:v>
                </c:pt>
                <c:pt idx="3565">
                  <c:v>3447.5990000000002</c:v>
                </c:pt>
                <c:pt idx="3566">
                  <c:v>3448.5659999999998</c:v>
                </c:pt>
                <c:pt idx="3567">
                  <c:v>3449.5329999999999</c:v>
                </c:pt>
                <c:pt idx="3568">
                  <c:v>3450.4989999999998</c:v>
                </c:pt>
                <c:pt idx="3569">
                  <c:v>3451.4659999999999</c:v>
                </c:pt>
                <c:pt idx="3570">
                  <c:v>3452.433</c:v>
                </c:pt>
                <c:pt idx="3571">
                  <c:v>3453.4</c:v>
                </c:pt>
                <c:pt idx="3572">
                  <c:v>3454.366</c:v>
                </c:pt>
                <c:pt idx="3573">
                  <c:v>3455.3330000000001</c:v>
                </c:pt>
                <c:pt idx="3574">
                  <c:v>3456.3</c:v>
                </c:pt>
                <c:pt idx="3575">
                  <c:v>3457.2660000000001</c:v>
                </c:pt>
                <c:pt idx="3576">
                  <c:v>3458.2330000000002</c:v>
                </c:pt>
                <c:pt idx="3577">
                  <c:v>3459.2</c:v>
                </c:pt>
                <c:pt idx="3578">
                  <c:v>3460.1660000000002</c:v>
                </c:pt>
                <c:pt idx="3579">
                  <c:v>3461.1329999999998</c:v>
                </c:pt>
                <c:pt idx="3580">
                  <c:v>3462.1</c:v>
                </c:pt>
                <c:pt idx="3581">
                  <c:v>3463.067</c:v>
                </c:pt>
                <c:pt idx="3582">
                  <c:v>3464.0329999999999</c:v>
                </c:pt>
                <c:pt idx="3583">
                  <c:v>3465</c:v>
                </c:pt>
                <c:pt idx="3584">
                  <c:v>3465.9670000000001</c:v>
                </c:pt>
                <c:pt idx="3585">
                  <c:v>3466.933</c:v>
                </c:pt>
                <c:pt idx="3586">
                  <c:v>3467.9</c:v>
                </c:pt>
                <c:pt idx="3587">
                  <c:v>3468.8670000000002</c:v>
                </c:pt>
                <c:pt idx="3588">
                  <c:v>3469.8330000000001</c:v>
                </c:pt>
                <c:pt idx="3589">
                  <c:v>3470.8</c:v>
                </c:pt>
                <c:pt idx="3590">
                  <c:v>3471.7669999999998</c:v>
                </c:pt>
                <c:pt idx="3591">
                  <c:v>3472.7339999999999</c:v>
                </c:pt>
                <c:pt idx="3592">
                  <c:v>3473.7</c:v>
                </c:pt>
                <c:pt idx="3593">
                  <c:v>3474.6669999999999</c:v>
                </c:pt>
                <c:pt idx="3594">
                  <c:v>3475.634</c:v>
                </c:pt>
                <c:pt idx="3595">
                  <c:v>3476.6</c:v>
                </c:pt>
                <c:pt idx="3596">
                  <c:v>3477.567</c:v>
                </c:pt>
                <c:pt idx="3597">
                  <c:v>3478.5340000000001</c:v>
                </c:pt>
                <c:pt idx="3598">
                  <c:v>3479.5</c:v>
                </c:pt>
                <c:pt idx="3599">
                  <c:v>3480.4670000000001</c:v>
                </c:pt>
                <c:pt idx="3600">
                  <c:v>3481.4340000000002</c:v>
                </c:pt>
                <c:pt idx="3601">
                  <c:v>3482.4009999999998</c:v>
                </c:pt>
                <c:pt idx="3602">
                  <c:v>3483.3670000000002</c:v>
                </c:pt>
                <c:pt idx="3603">
                  <c:v>3484.3339999999998</c:v>
                </c:pt>
                <c:pt idx="3604">
                  <c:v>3485.3009999999999</c:v>
                </c:pt>
                <c:pt idx="3605">
                  <c:v>3486.2669999999998</c:v>
                </c:pt>
                <c:pt idx="3606">
                  <c:v>3487.2339999999999</c:v>
                </c:pt>
                <c:pt idx="3607">
                  <c:v>3488.201</c:v>
                </c:pt>
                <c:pt idx="3608">
                  <c:v>3489.1669999999999</c:v>
                </c:pt>
                <c:pt idx="3609">
                  <c:v>3490.134</c:v>
                </c:pt>
                <c:pt idx="3610">
                  <c:v>3491.1010000000001</c:v>
                </c:pt>
                <c:pt idx="3611">
                  <c:v>3492.0680000000002</c:v>
                </c:pt>
                <c:pt idx="3612">
                  <c:v>3493.0340000000001</c:v>
                </c:pt>
                <c:pt idx="3613">
                  <c:v>3494.0010000000002</c:v>
                </c:pt>
                <c:pt idx="3614">
                  <c:v>3494.9679999999998</c:v>
                </c:pt>
                <c:pt idx="3615">
                  <c:v>3495.9340000000002</c:v>
                </c:pt>
                <c:pt idx="3616">
                  <c:v>3496.9009999999998</c:v>
                </c:pt>
                <c:pt idx="3617">
                  <c:v>3497.8679999999999</c:v>
                </c:pt>
                <c:pt idx="3618">
                  <c:v>3498.8339999999998</c:v>
                </c:pt>
                <c:pt idx="3619">
                  <c:v>3499.8009999999999</c:v>
                </c:pt>
                <c:pt idx="3620">
                  <c:v>3500.768</c:v>
                </c:pt>
                <c:pt idx="3621">
                  <c:v>3501.7350000000001</c:v>
                </c:pt>
                <c:pt idx="3622">
                  <c:v>3502.701</c:v>
                </c:pt>
                <c:pt idx="3623">
                  <c:v>3503.6680000000001</c:v>
                </c:pt>
                <c:pt idx="3624">
                  <c:v>3504.6350000000002</c:v>
                </c:pt>
                <c:pt idx="3625">
                  <c:v>3505.6010000000001</c:v>
                </c:pt>
                <c:pt idx="3626">
                  <c:v>3506.5680000000002</c:v>
                </c:pt>
                <c:pt idx="3627">
                  <c:v>3507.5349999999999</c:v>
                </c:pt>
                <c:pt idx="3628">
                  <c:v>3508.5010000000002</c:v>
                </c:pt>
                <c:pt idx="3629">
                  <c:v>3509.4679999999998</c:v>
                </c:pt>
                <c:pt idx="3630">
                  <c:v>3510.4349999999999</c:v>
                </c:pt>
                <c:pt idx="3631">
                  <c:v>3511.402</c:v>
                </c:pt>
                <c:pt idx="3632">
                  <c:v>3512.3679999999999</c:v>
                </c:pt>
                <c:pt idx="3633">
                  <c:v>3513.335</c:v>
                </c:pt>
                <c:pt idx="3634">
                  <c:v>3514.3020000000001</c:v>
                </c:pt>
                <c:pt idx="3635">
                  <c:v>3515.268</c:v>
                </c:pt>
                <c:pt idx="3636">
                  <c:v>3516.2350000000001</c:v>
                </c:pt>
                <c:pt idx="3637">
                  <c:v>3517.2020000000002</c:v>
                </c:pt>
                <c:pt idx="3638">
                  <c:v>3518.1680000000001</c:v>
                </c:pt>
                <c:pt idx="3639">
                  <c:v>3519.1350000000002</c:v>
                </c:pt>
                <c:pt idx="3640">
                  <c:v>3520.1019999999999</c:v>
                </c:pt>
                <c:pt idx="3641">
                  <c:v>3521.069</c:v>
                </c:pt>
                <c:pt idx="3642">
                  <c:v>3522.0349999999999</c:v>
                </c:pt>
                <c:pt idx="3643">
                  <c:v>3523.002</c:v>
                </c:pt>
                <c:pt idx="3644">
                  <c:v>3523.9690000000001</c:v>
                </c:pt>
                <c:pt idx="3645">
                  <c:v>3524.9349999999999</c:v>
                </c:pt>
                <c:pt idx="3646">
                  <c:v>3525.902</c:v>
                </c:pt>
                <c:pt idx="3647">
                  <c:v>3526.8690000000001</c:v>
                </c:pt>
                <c:pt idx="3648">
                  <c:v>3527.835</c:v>
                </c:pt>
                <c:pt idx="3649">
                  <c:v>3528.8020000000001</c:v>
                </c:pt>
                <c:pt idx="3650">
                  <c:v>3529.7689999999998</c:v>
                </c:pt>
                <c:pt idx="3651">
                  <c:v>3530.7359999999999</c:v>
                </c:pt>
                <c:pt idx="3652">
                  <c:v>3531.7020000000002</c:v>
                </c:pt>
                <c:pt idx="3653">
                  <c:v>3532.6689999999999</c:v>
                </c:pt>
                <c:pt idx="3654">
                  <c:v>3533.636</c:v>
                </c:pt>
                <c:pt idx="3655">
                  <c:v>3534.6019999999999</c:v>
                </c:pt>
                <c:pt idx="3656">
                  <c:v>3535.569</c:v>
                </c:pt>
                <c:pt idx="3657">
                  <c:v>3536.5360000000001</c:v>
                </c:pt>
                <c:pt idx="3658">
                  <c:v>3537.502</c:v>
                </c:pt>
                <c:pt idx="3659">
                  <c:v>3538.4690000000001</c:v>
                </c:pt>
                <c:pt idx="3660">
                  <c:v>3539.4360000000001</c:v>
                </c:pt>
                <c:pt idx="3661">
                  <c:v>3540.4029999999998</c:v>
                </c:pt>
                <c:pt idx="3662">
                  <c:v>3541.3690000000001</c:v>
                </c:pt>
                <c:pt idx="3663">
                  <c:v>3542.3359999999998</c:v>
                </c:pt>
                <c:pt idx="3664">
                  <c:v>3543.3029999999999</c:v>
                </c:pt>
                <c:pt idx="3665">
                  <c:v>3544.2689999999998</c:v>
                </c:pt>
                <c:pt idx="3666">
                  <c:v>3545.2359999999999</c:v>
                </c:pt>
                <c:pt idx="3667">
                  <c:v>3546.203</c:v>
                </c:pt>
                <c:pt idx="3668">
                  <c:v>3547.1689999999999</c:v>
                </c:pt>
                <c:pt idx="3669">
                  <c:v>3548.136</c:v>
                </c:pt>
                <c:pt idx="3670">
                  <c:v>3549.1030000000001</c:v>
                </c:pt>
                <c:pt idx="3671">
                  <c:v>3550.07</c:v>
                </c:pt>
                <c:pt idx="3672">
                  <c:v>3551.0360000000001</c:v>
                </c:pt>
                <c:pt idx="3673">
                  <c:v>3552.0030000000002</c:v>
                </c:pt>
                <c:pt idx="3674">
                  <c:v>3552.97</c:v>
                </c:pt>
                <c:pt idx="3675">
                  <c:v>3553.9360000000001</c:v>
                </c:pt>
                <c:pt idx="3676">
                  <c:v>3554.9029999999998</c:v>
                </c:pt>
                <c:pt idx="3677">
                  <c:v>3555.87</c:v>
                </c:pt>
                <c:pt idx="3678">
                  <c:v>3556.8359999999998</c:v>
                </c:pt>
                <c:pt idx="3679">
                  <c:v>3557.8029999999999</c:v>
                </c:pt>
                <c:pt idx="3680">
                  <c:v>3558.77</c:v>
                </c:pt>
                <c:pt idx="3681">
                  <c:v>3559.7370000000001</c:v>
                </c:pt>
                <c:pt idx="3682">
                  <c:v>3560.703</c:v>
                </c:pt>
                <c:pt idx="3683">
                  <c:v>3561.67</c:v>
                </c:pt>
                <c:pt idx="3684">
                  <c:v>3562.6370000000002</c:v>
                </c:pt>
                <c:pt idx="3685">
                  <c:v>3563.6030000000001</c:v>
                </c:pt>
                <c:pt idx="3686">
                  <c:v>3564.57</c:v>
                </c:pt>
                <c:pt idx="3687">
                  <c:v>3565.5369999999998</c:v>
                </c:pt>
                <c:pt idx="3688">
                  <c:v>3566.5030000000002</c:v>
                </c:pt>
                <c:pt idx="3689">
                  <c:v>3567.47</c:v>
                </c:pt>
                <c:pt idx="3690">
                  <c:v>3568.4369999999999</c:v>
                </c:pt>
                <c:pt idx="3691">
                  <c:v>3569.404</c:v>
                </c:pt>
                <c:pt idx="3692">
                  <c:v>3570.37</c:v>
                </c:pt>
                <c:pt idx="3693">
                  <c:v>3571.337</c:v>
                </c:pt>
                <c:pt idx="3694">
                  <c:v>3572.3040000000001</c:v>
                </c:pt>
                <c:pt idx="3695">
                  <c:v>3573.27</c:v>
                </c:pt>
                <c:pt idx="3696">
                  <c:v>3574.2370000000001</c:v>
                </c:pt>
                <c:pt idx="3697">
                  <c:v>3575.2040000000002</c:v>
                </c:pt>
                <c:pt idx="3698">
                  <c:v>3576.17</c:v>
                </c:pt>
                <c:pt idx="3699">
                  <c:v>3577.1370000000002</c:v>
                </c:pt>
                <c:pt idx="3700">
                  <c:v>3578.1039999999998</c:v>
                </c:pt>
                <c:pt idx="3701">
                  <c:v>3579.0709999999999</c:v>
                </c:pt>
                <c:pt idx="3702">
                  <c:v>3580.0369999999998</c:v>
                </c:pt>
                <c:pt idx="3703">
                  <c:v>3581.0039999999999</c:v>
                </c:pt>
                <c:pt idx="3704">
                  <c:v>3581.971</c:v>
                </c:pt>
                <c:pt idx="3705">
                  <c:v>3582.9369999999999</c:v>
                </c:pt>
                <c:pt idx="3706">
                  <c:v>3583.904</c:v>
                </c:pt>
                <c:pt idx="3707">
                  <c:v>3584.8710000000001</c:v>
                </c:pt>
                <c:pt idx="3708">
                  <c:v>3585.837</c:v>
                </c:pt>
                <c:pt idx="3709">
                  <c:v>3586.8040000000001</c:v>
                </c:pt>
                <c:pt idx="3710">
                  <c:v>3587.7710000000002</c:v>
                </c:pt>
                <c:pt idx="3711">
                  <c:v>3588.7379999999998</c:v>
                </c:pt>
                <c:pt idx="3712">
                  <c:v>3589.7040000000002</c:v>
                </c:pt>
                <c:pt idx="3713">
                  <c:v>3590.6709999999998</c:v>
                </c:pt>
                <c:pt idx="3714">
                  <c:v>3591.6379999999999</c:v>
                </c:pt>
                <c:pt idx="3715">
                  <c:v>3592.6039999999998</c:v>
                </c:pt>
                <c:pt idx="3716">
                  <c:v>3593.5709999999999</c:v>
                </c:pt>
                <c:pt idx="3717">
                  <c:v>3594.538</c:v>
                </c:pt>
                <c:pt idx="3718">
                  <c:v>3595.5039999999999</c:v>
                </c:pt>
                <c:pt idx="3719">
                  <c:v>3596.471</c:v>
                </c:pt>
                <c:pt idx="3720">
                  <c:v>3597.4380000000001</c:v>
                </c:pt>
                <c:pt idx="3721">
                  <c:v>3598.4050000000002</c:v>
                </c:pt>
                <c:pt idx="3722">
                  <c:v>3599.3710000000001</c:v>
                </c:pt>
                <c:pt idx="3723">
                  <c:v>3600.3380000000002</c:v>
                </c:pt>
                <c:pt idx="3724">
                  <c:v>3601.3049999999998</c:v>
                </c:pt>
                <c:pt idx="3725">
                  <c:v>3602.2710000000002</c:v>
                </c:pt>
                <c:pt idx="3726">
                  <c:v>3603.2379999999998</c:v>
                </c:pt>
                <c:pt idx="3727">
                  <c:v>3604.2049999999999</c:v>
                </c:pt>
                <c:pt idx="3728">
                  <c:v>3605.1709999999998</c:v>
                </c:pt>
                <c:pt idx="3729">
                  <c:v>3606.1379999999999</c:v>
                </c:pt>
                <c:pt idx="3730">
                  <c:v>3607.105</c:v>
                </c:pt>
                <c:pt idx="3731">
                  <c:v>3608.0720000000001</c:v>
                </c:pt>
                <c:pt idx="3732">
                  <c:v>3609.038</c:v>
                </c:pt>
                <c:pt idx="3733">
                  <c:v>3610.0050000000001</c:v>
                </c:pt>
                <c:pt idx="3734">
                  <c:v>3610.9720000000002</c:v>
                </c:pt>
                <c:pt idx="3735">
                  <c:v>3611.9380000000001</c:v>
                </c:pt>
                <c:pt idx="3736">
                  <c:v>3612.9050000000002</c:v>
                </c:pt>
                <c:pt idx="3737">
                  <c:v>3613.8719999999998</c:v>
                </c:pt>
                <c:pt idx="3738">
                  <c:v>3614.8380000000002</c:v>
                </c:pt>
                <c:pt idx="3739">
                  <c:v>3615.8049999999998</c:v>
                </c:pt>
                <c:pt idx="3740">
                  <c:v>3616.7719999999999</c:v>
                </c:pt>
                <c:pt idx="3741">
                  <c:v>3617.739</c:v>
                </c:pt>
                <c:pt idx="3742">
                  <c:v>3618.7049999999999</c:v>
                </c:pt>
                <c:pt idx="3743">
                  <c:v>3619.672</c:v>
                </c:pt>
                <c:pt idx="3744">
                  <c:v>3620.6390000000001</c:v>
                </c:pt>
                <c:pt idx="3745">
                  <c:v>3621.605</c:v>
                </c:pt>
                <c:pt idx="3746">
                  <c:v>3622.5720000000001</c:v>
                </c:pt>
                <c:pt idx="3747">
                  <c:v>3623.5390000000002</c:v>
                </c:pt>
                <c:pt idx="3748">
                  <c:v>3624.5050000000001</c:v>
                </c:pt>
                <c:pt idx="3749">
                  <c:v>3625.4720000000002</c:v>
                </c:pt>
                <c:pt idx="3750">
                  <c:v>3626.4389999999999</c:v>
                </c:pt>
                <c:pt idx="3751">
                  <c:v>3627.4059999999999</c:v>
                </c:pt>
                <c:pt idx="3752">
                  <c:v>3628.3719999999998</c:v>
                </c:pt>
                <c:pt idx="3753">
                  <c:v>3629.3389999999999</c:v>
                </c:pt>
                <c:pt idx="3754">
                  <c:v>3630.306</c:v>
                </c:pt>
                <c:pt idx="3755">
                  <c:v>3631.2719999999999</c:v>
                </c:pt>
                <c:pt idx="3756">
                  <c:v>3632.239</c:v>
                </c:pt>
                <c:pt idx="3757">
                  <c:v>3633.2060000000001</c:v>
                </c:pt>
                <c:pt idx="3758">
                  <c:v>3634.172</c:v>
                </c:pt>
                <c:pt idx="3759">
                  <c:v>3635.1390000000001</c:v>
                </c:pt>
                <c:pt idx="3760">
                  <c:v>3636.1060000000002</c:v>
                </c:pt>
                <c:pt idx="3761">
                  <c:v>3637.0729999999999</c:v>
                </c:pt>
                <c:pt idx="3762">
                  <c:v>3638.0390000000002</c:v>
                </c:pt>
                <c:pt idx="3763">
                  <c:v>3639.0059999999999</c:v>
                </c:pt>
                <c:pt idx="3764">
                  <c:v>3639.973</c:v>
                </c:pt>
                <c:pt idx="3765">
                  <c:v>3640.9389999999999</c:v>
                </c:pt>
                <c:pt idx="3766">
                  <c:v>3641.9059999999999</c:v>
                </c:pt>
                <c:pt idx="3767">
                  <c:v>3642.873</c:v>
                </c:pt>
                <c:pt idx="3768">
                  <c:v>3643.8389999999999</c:v>
                </c:pt>
                <c:pt idx="3769">
                  <c:v>3644.806</c:v>
                </c:pt>
                <c:pt idx="3770">
                  <c:v>3645.7730000000001</c:v>
                </c:pt>
                <c:pt idx="3771">
                  <c:v>3646.74</c:v>
                </c:pt>
                <c:pt idx="3772">
                  <c:v>3647.7060000000001</c:v>
                </c:pt>
                <c:pt idx="3773">
                  <c:v>3648.6729999999998</c:v>
                </c:pt>
                <c:pt idx="3774">
                  <c:v>3649.64</c:v>
                </c:pt>
                <c:pt idx="3775">
                  <c:v>3650.6060000000002</c:v>
                </c:pt>
                <c:pt idx="3776">
                  <c:v>3651.5729999999999</c:v>
                </c:pt>
                <c:pt idx="3777">
                  <c:v>3652.54</c:v>
                </c:pt>
                <c:pt idx="3778">
                  <c:v>3653.5059999999999</c:v>
                </c:pt>
                <c:pt idx="3779">
                  <c:v>3654.473</c:v>
                </c:pt>
                <c:pt idx="3780">
                  <c:v>3655.44</c:v>
                </c:pt>
                <c:pt idx="3781">
                  <c:v>3656.4070000000002</c:v>
                </c:pt>
                <c:pt idx="3782">
                  <c:v>3657.373</c:v>
                </c:pt>
                <c:pt idx="3783">
                  <c:v>3658.34</c:v>
                </c:pt>
                <c:pt idx="3784">
                  <c:v>3659.3069999999998</c:v>
                </c:pt>
                <c:pt idx="3785">
                  <c:v>3660.2730000000001</c:v>
                </c:pt>
                <c:pt idx="3786">
                  <c:v>3661.24</c:v>
                </c:pt>
                <c:pt idx="3787">
                  <c:v>3662.2069999999999</c:v>
                </c:pt>
                <c:pt idx="3788">
                  <c:v>3663.1729999999998</c:v>
                </c:pt>
                <c:pt idx="3789">
                  <c:v>3664.14</c:v>
                </c:pt>
                <c:pt idx="3790">
                  <c:v>3665.107</c:v>
                </c:pt>
                <c:pt idx="3791">
                  <c:v>3666.0740000000001</c:v>
                </c:pt>
                <c:pt idx="3792">
                  <c:v>3667.04</c:v>
                </c:pt>
                <c:pt idx="3793">
                  <c:v>3668.0070000000001</c:v>
                </c:pt>
                <c:pt idx="3794">
                  <c:v>3668.9740000000002</c:v>
                </c:pt>
                <c:pt idx="3795">
                  <c:v>3669.94</c:v>
                </c:pt>
                <c:pt idx="3796">
                  <c:v>3670.9070000000002</c:v>
                </c:pt>
                <c:pt idx="3797">
                  <c:v>3671.8739999999998</c:v>
                </c:pt>
                <c:pt idx="3798">
                  <c:v>3672.84</c:v>
                </c:pt>
                <c:pt idx="3799">
                  <c:v>3673.8069999999998</c:v>
                </c:pt>
                <c:pt idx="3800">
                  <c:v>3674.7739999999999</c:v>
                </c:pt>
                <c:pt idx="3801">
                  <c:v>3675.741</c:v>
                </c:pt>
                <c:pt idx="3802">
                  <c:v>3676.7069999999999</c:v>
                </c:pt>
                <c:pt idx="3803">
                  <c:v>3677.674</c:v>
                </c:pt>
                <c:pt idx="3804">
                  <c:v>3678.6410000000001</c:v>
                </c:pt>
                <c:pt idx="3805">
                  <c:v>3679.607</c:v>
                </c:pt>
                <c:pt idx="3806">
                  <c:v>3680.5740000000001</c:v>
                </c:pt>
                <c:pt idx="3807">
                  <c:v>3681.5410000000002</c:v>
                </c:pt>
                <c:pt idx="3808">
                  <c:v>3682.5070000000001</c:v>
                </c:pt>
                <c:pt idx="3809">
                  <c:v>3683.4740000000002</c:v>
                </c:pt>
                <c:pt idx="3810">
                  <c:v>3684.4409999999998</c:v>
                </c:pt>
                <c:pt idx="3811">
                  <c:v>3685.4079999999999</c:v>
                </c:pt>
                <c:pt idx="3812">
                  <c:v>3686.3739999999998</c:v>
                </c:pt>
                <c:pt idx="3813">
                  <c:v>3687.3409999999999</c:v>
                </c:pt>
                <c:pt idx="3814">
                  <c:v>3688.308</c:v>
                </c:pt>
                <c:pt idx="3815">
                  <c:v>3689.2739999999999</c:v>
                </c:pt>
                <c:pt idx="3816">
                  <c:v>3690.241</c:v>
                </c:pt>
                <c:pt idx="3817">
                  <c:v>3691.2080000000001</c:v>
                </c:pt>
                <c:pt idx="3818">
                  <c:v>3692.174</c:v>
                </c:pt>
                <c:pt idx="3819">
                  <c:v>3693.1410000000001</c:v>
                </c:pt>
                <c:pt idx="3820">
                  <c:v>3694.1080000000002</c:v>
                </c:pt>
                <c:pt idx="3821">
                  <c:v>3695.0749999999998</c:v>
                </c:pt>
                <c:pt idx="3822">
                  <c:v>3696.0410000000002</c:v>
                </c:pt>
                <c:pt idx="3823">
                  <c:v>3697.0079999999998</c:v>
                </c:pt>
                <c:pt idx="3824">
                  <c:v>3697.9749999999999</c:v>
                </c:pt>
                <c:pt idx="3825">
                  <c:v>3698.9409999999998</c:v>
                </c:pt>
                <c:pt idx="3826">
                  <c:v>3699.9079999999999</c:v>
                </c:pt>
                <c:pt idx="3827">
                  <c:v>3700.875</c:v>
                </c:pt>
                <c:pt idx="3828">
                  <c:v>3701.8409999999999</c:v>
                </c:pt>
                <c:pt idx="3829">
                  <c:v>3702.808</c:v>
                </c:pt>
                <c:pt idx="3830">
                  <c:v>3703.7750000000001</c:v>
                </c:pt>
                <c:pt idx="3831">
                  <c:v>3704.7420000000002</c:v>
                </c:pt>
                <c:pt idx="3832">
                  <c:v>3705.7080000000001</c:v>
                </c:pt>
                <c:pt idx="3833">
                  <c:v>3706.6750000000002</c:v>
                </c:pt>
                <c:pt idx="3834">
                  <c:v>3707.6419999999998</c:v>
                </c:pt>
                <c:pt idx="3835">
                  <c:v>3708.6080000000002</c:v>
                </c:pt>
                <c:pt idx="3836">
                  <c:v>3709.5749999999998</c:v>
                </c:pt>
                <c:pt idx="3837">
                  <c:v>3710.5419999999999</c:v>
                </c:pt>
                <c:pt idx="3838">
                  <c:v>3711.5079999999998</c:v>
                </c:pt>
                <c:pt idx="3839">
                  <c:v>3712.4749999999999</c:v>
                </c:pt>
                <c:pt idx="3840">
                  <c:v>3713.442</c:v>
                </c:pt>
                <c:pt idx="3841">
                  <c:v>3714.4090000000001</c:v>
                </c:pt>
                <c:pt idx="3842">
                  <c:v>3715.375</c:v>
                </c:pt>
                <c:pt idx="3843">
                  <c:v>3716.3420000000001</c:v>
                </c:pt>
                <c:pt idx="3844">
                  <c:v>3717.3090000000002</c:v>
                </c:pt>
                <c:pt idx="3845">
                  <c:v>3718.2750000000001</c:v>
                </c:pt>
                <c:pt idx="3846">
                  <c:v>3719.2420000000002</c:v>
                </c:pt>
                <c:pt idx="3847">
                  <c:v>3720.2089999999998</c:v>
                </c:pt>
                <c:pt idx="3848">
                  <c:v>3721.1750000000002</c:v>
                </c:pt>
                <c:pt idx="3849">
                  <c:v>3722.1419999999998</c:v>
                </c:pt>
                <c:pt idx="3850">
                  <c:v>3723.1089999999999</c:v>
                </c:pt>
                <c:pt idx="3851">
                  <c:v>3724.076</c:v>
                </c:pt>
                <c:pt idx="3852">
                  <c:v>3725.0419999999999</c:v>
                </c:pt>
                <c:pt idx="3853">
                  <c:v>3726.009</c:v>
                </c:pt>
                <c:pt idx="3854">
                  <c:v>3726.9760000000001</c:v>
                </c:pt>
                <c:pt idx="3855">
                  <c:v>3727.942</c:v>
                </c:pt>
                <c:pt idx="3856">
                  <c:v>3728.9090000000001</c:v>
                </c:pt>
                <c:pt idx="3857">
                  <c:v>3729.8760000000002</c:v>
                </c:pt>
                <c:pt idx="3858">
                  <c:v>3730.8420000000001</c:v>
                </c:pt>
                <c:pt idx="3859">
                  <c:v>3731.8090000000002</c:v>
                </c:pt>
                <c:pt idx="3860">
                  <c:v>3732.7759999999998</c:v>
                </c:pt>
                <c:pt idx="3861">
                  <c:v>3733.7429999999999</c:v>
                </c:pt>
                <c:pt idx="3862">
                  <c:v>3734.7089999999998</c:v>
                </c:pt>
                <c:pt idx="3863">
                  <c:v>3735.6759999999999</c:v>
                </c:pt>
                <c:pt idx="3864">
                  <c:v>3736.643</c:v>
                </c:pt>
                <c:pt idx="3865">
                  <c:v>3737.6089999999999</c:v>
                </c:pt>
                <c:pt idx="3866">
                  <c:v>3738.576</c:v>
                </c:pt>
                <c:pt idx="3867">
                  <c:v>3739.5430000000001</c:v>
                </c:pt>
                <c:pt idx="3868">
                  <c:v>3740.509</c:v>
                </c:pt>
                <c:pt idx="3869">
                  <c:v>3741.4760000000001</c:v>
                </c:pt>
                <c:pt idx="3870">
                  <c:v>3742.4430000000002</c:v>
                </c:pt>
                <c:pt idx="3871">
                  <c:v>3743.41</c:v>
                </c:pt>
                <c:pt idx="3872">
                  <c:v>3744.3760000000002</c:v>
                </c:pt>
                <c:pt idx="3873">
                  <c:v>3745.3429999999998</c:v>
                </c:pt>
                <c:pt idx="3874">
                  <c:v>3746.31</c:v>
                </c:pt>
                <c:pt idx="3875">
                  <c:v>3747.2759999999998</c:v>
                </c:pt>
                <c:pt idx="3876">
                  <c:v>3748.2429999999999</c:v>
                </c:pt>
                <c:pt idx="3877">
                  <c:v>3749.21</c:v>
                </c:pt>
                <c:pt idx="3878">
                  <c:v>3750.1759999999999</c:v>
                </c:pt>
                <c:pt idx="3879">
                  <c:v>3751.143</c:v>
                </c:pt>
                <c:pt idx="3880">
                  <c:v>3752.11</c:v>
                </c:pt>
                <c:pt idx="3881">
                  <c:v>3753.0770000000002</c:v>
                </c:pt>
                <c:pt idx="3882">
                  <c:v>3754.0430000000001</c:v>
                </c:pt>
                <c:pt idx="3883">
                  <c:v>3755.01</c:v>
                </c:pt>
                <c:pt idx="3884">
                  <c:v>3755.9769999999999</c:v>
                </c:pt>
                <c:pt idx="3885">
                  <c:v>3756.9430000000002</c:v>
                </c:pt>
                <c:pt idx="3886">
                  <c:v>3757.91</c:v>
                </c:pt>
                <c:pt idx="3887">
                  <c:v>3758.877</c:v>
                </c:pt>
                <c:pt idx="3888">
                  <c:v>3759.8429999999998</c:v>
                </c:pt>
                <c:pt idx="3889">
                  <c:v>3760.81</c:v>
                </c:pt>
                <c:pt idx="3890">
                  <c:v>3761.777</c:v>
                </c:pt>
                <c:pt idx="3891">
                  <c:v>3762.7440000000001</c:v>
                </c:pt>
                <c:pt idx="3892">
                  <c:v>3763.71</c:v>
                </c:pt>
                <c:pt idx="3893">
                  <c:v>3764.6770000000001</c:v>
                </c:pt>
                <c:pt idx="3894">
                  <c:v>3765.6439999999998</c:v>
                </c:pt>
                <c:pt idx="3895">
                  <c:v>3766.61</c:v>
                </c:pt>
                <c:pt idx="3896">
                  <c:v>3767.5770000000002</c:v>
                </c:pt>
                <c:pt idx="3897">
                  <c:v>3768.5439999999999</c:v>
                </c:pt>
                <c:pt idx="3898">
                  <c:v>3769.51</c:v>
                </c:pt>
                <c:pt idx="3899">
                  <c:v>3770.4769999999999</c:v>
                </c:pt>
                <c:pt idx="3900">
                  <c:v>3771.444</c:v>
                </c:pt>
                <c:pt idx="3901">
                  <c:v>3772.4110000000001</c:v>
                </c:pt>
                <c:pt idx="3902">
                  <c:v>3773.377</c:v>
                </c:pt>
                <c:pt idx="3903">
                  <c:v>3774.3440000000001</c:v>
                </c:pt>
                <c:pt idx="3904">
                  <c:v>3775.3110000000001</c:v>
                </c:pt>
                <c:pt idx="3905">
                  <c:v>3776.277</c:v>
                </c:pt>
                <c:pt idx="3906">
                  <c:v>3777.2440000000001</c:v>
                </c:pt>
                <c:pt idx="3907">
                  <c:v>3778.2109999999998</c:v>
                </c:pt>
                <c:pt idx="3908">
                  <c:v>3779.1770000000001</c:v>
                </c:pt>
                <c:pt idx="3909">
                  <c:v>3780.1439999999998</c:v>
                </c:pt>
                <c:pt idx="3910">
                  <c:v>3781.1109999999999</c:v>
                </c:pt>
                <c:pt idx="3911">
                  <c:v>3782.078</c:v>
                </c:pt>
                <c:pt idx="3912">
                  <c:v>3783.0439999999999</c:v>
                </c:pt>
                <c:pt idx="3913">
                  <c:v>3784.011</c:v>
                </c:pt>
                <c:pt idx="3914">
                  <c:v>3784.9780000000001</c:v>
                </c:pt>
                <c:pt idx="3915">
                  <c:v>3785.944</c:v>
                </c:pt>
                <c:pt idx="3916">
                  <c:v>3786.9110000000001</c:v>
                </c:pt>
                <c:pt idx="3917">
                  <c:v>3787.8780000000002</c:v>
                </c:pt>
                <c:pt idx="3918">
                  <c:v>3788.8440000000001</c:v>
                </c:pt>
                <c:pt idx="3919">
                  <c:v>3789.8110000000001</c:v>
                </c:pt>
                <c:pt idx="3920">
                  <c:v>3790.7779999999998</c:v>
                </c:pt>
                <c:pt idx="3921">
                  <c:v>3791.7449999999999</c:v>
                </c:pt>
                <c:pt idx="3922">
                  <c:v>3792.7109999999998</c:v>
                </c:pt>
                <c:pt idx="3923">
                  <c:v>3793.6779999999999</c:v>
                </c:pt>
                <c:pt idx="3924">
                  <c:v>3794.645</c:v>
                </c:pt>
                <c:pt idx="3925">
                  <c:v>3795.6109999999999</c:v>
                </c:pt>
                <c:pt idx="3926">
                  <c:v>3796.578</c:v>
                </c:pt>
                <c:pt idx="3927">
                  <c:v>3797.5450000000001</c:v>
                </c:pt>
                <c:pt idx="3928">
                  <c:v>3798.511</c:v>
                </c:pt>
                <c:pt idx="3929">
                  <c:v>3799.4780000000001</c:v>
                </c:pt>
                <c:pt idx="3930">
                  <c:v>3800.4450000000002</c:v>
                </c:pt>
                <c:pt idx="3931">
                  <c:v>3801.4119999999998</c:v>
                </c:pt>
                <c:pt idx="3932">
                  <c:v>3802.3780000000002</c:v>
                </c:pt>
                <c:pt idx="3933">
                  <c:v>3803.3449999999998</c:v>
                </c:pt>
                <c:pt idx="3934">
                  <c:v>3804.3119999999999</c:v>
                </c:pt>
                <c:pt idx="3935">
                  <c:v>3805.2779999999998</c:v>
                </c:pt>
                <c:pt idx="3936">
                  <c:v>3806.2449999999999</c:v>
                </c:pt>
                <c:pt idx="3937">
                  <c:v>3807.212</c:v>
                </c:pt>
                <c:pt idx="3938">
                  <c:v>3808.1779999999999</c:v>
                </c:pt>
                <c:pt idx="3939">
                  <c:v>3809.145</c:v>
                </c:pt>
                <c:pt idx="3940">
                  <c:v>3810.1120000000001</c:v>
                </c:pt>
                <c:pt idx="3941">
                  <c:v>3811.0790000000002</c:v>
                </c:pt>
                <c:pt idx="3942">
                  <c:v>3812.0450000000001</c:v>
                </c:pt>
                <c:pt idx="3943">
                  <c:v>3813.0120000000002</c:v>
                </c:pt>
                <c:pt idx="3944">
                  <c:v>3813.9789999999998</c:v>
                </c:pt>
                <c:pt idx="3945">
                  <c:v>3814.9450000000002</c:v>
                </c:pt>
                <c:pt idx="3946">
                  <c:v>3815.9119999999998</c:v>
                </c:pt>
                <c:pt idx="3947">
                  <c:v>3816.8789999999999</c:v>
                </c:pt>
                <c:pt idx="3948">
                  <c:v>3817.8449999999998</c:v>
                </c:pt>
                <c:pt idx="3949">
                  <c:v>3818.8119999999999</c:v>
                </c:pt>
                <c:pt idx="3950">
                  <c:v>3819.779</c:v>
                </c:pt>
                <c:pt idx="3951">
                  <c:v>3820.7460000000001</c:v>
                </c:pt>
                <c:pt idx="3952">
                  <c:v>3821.712</c:v>
                </c:pt>
                <c:pt idx="3953">
                  <c:v>3822.6790000000001</c:v>
                </c:pt>
                <c:pt idx="3954">
                  <c:v>3823.6460000000002</c:v>
                </c:pt>
                <c:pt idx="3955">
                  <c:v>3824.6120000000001</c:v>
                </c:pt>
                <c:pt idx="3956">
                  <c:v>3825.5790000000002</c:v>
                </c:pt>
                <c:pt idx="3957">
                  <c:v>3826.5459999999998</c:v>
                </c:pt>
                <c:pt idx="3958">
                  <c:v>3827.5120000000002</c:v>
                </c:pt>
                <c:pt idx="3959">
                  <c:v>3828.4789999999998</c:v>
                </c:pt>
                <c:pt idx="3960">
                  <c:v>3829.4459999999999</c:v>
                </c:pt>
                <c:pt idx="3961">
                  <c:v>3830.413</c:v>
                </c:pt>
                <c:pt idx="3962">
                  <c:v>3831.3789999999999</c:v>
                </c:pt>
                <c:pt idx="3963">
                  <c:v>3832.346</c:v>
                </c:pt>
                <c:pt idx="3964">
                  <c:v>3833.3130000000001</c:v>
                </c:pt>
                <c:pt idx="3965">
                  <c:v>3834.279</c:v>
                </c:pt>
                <c:pt idx="3966">
                  <c:v>3835.2460000000001</c:v>
                </c:pt>
                <c:pt idx="3967">
                  <c:v>3836.2130000000002</c:v>
                </c:pt>
                <c:pt idx="3968">
                  <c:v>3837.1790000000001</c:v>
                </c:pt>
                <c:pt idx="3969">
                  <c:v>3838.1460000000002</c:v>
                </c:pt>
                <c:pt idx="3970">
                  <c:v>3839.1129999999998</c:v>
                </c:pt>
                <c:pt idx="3971">
                  <c:v>3840.08</c:v>
                </c:pt>
                <c:pt idx="3972">
                  <c:v>3841.0459999999998</c:v>
                </c:pt>
                <c:pt idx="3973">
                  <c:v>3842.0129999999999</c:v>
                </c:pt>
                <c:pt idx="3974">
                  <c:v>3842.98</c:v>
                </c:pt>
                <c:pt idx="3975">
                  <c:v>3843.9459999999999</c:v>
                </c:pt>
                <c:pt idx="3976">
                  <c:v>3844.913</c:v>
                </c:pt>
                <c:pt idx="3977">
                  <c:v>3845.88</c:v>
                </c:pt>
                <c:pt idx="3978">
                  <c:v>3846.846</c:v>
                </c:pt>
                <c:pt idx="3979">
                  <c:v>3847.8130000000001</c:v>
                </c:pt>
                <c:pt idx="3980">
                  <c:v>3848.78</c:v>
                </c:pt>
                <c:pt idx="3981">
                  <c:v>3849.7469999999998</c:v>
                </c:pt>
                <c:pt idx="3982">
                  <c:v>3850.7130000000002</c:v>
                </c:pt>
                <c:pt idx="3983">
                  <c:v>3851.68</c:v>
                </c:pt>
                <c:pt idx="3984">
                  <c:v>3852.6469999999999</c:v>
                </c:pt>
                <c:pt idx="3985">
                  <c:v>3853.6129999999998</c:v>
                </c:pt>
                <c:pt idx="3986">
                  <c:v>3854.58</c:v>
                </c:pt>
                <c:pt idx="3987">
                  <c:v>3855.547</c:v>
                </c:pt>
                <c:pt idx="3988">
                  <c:v>3856.5129999999999</c:v>
                </c:pt>
                <c:pt idx="3989">
                  <c:v>3857.48</c:v>
                </c:pt>
                <c:pt idx="3990">
                  <c:v>3858.4470000000001</c:v>
                </c:pt>
                <c:pt idx="3991">
                  <c:v>3859.4140000000002</c:v>
                </c:pt>
                <c:pt idx="3992">
                  <c:v>3860.38</c:v>
                </c:pt>
                <c:pt idx="3993">
                  <c:v>3861.3470000000002</c:v>
                </c:pt>
                <c:pt idx="3994">
                  <c:v>3862.3139999999999</c:v>
                </c:pt>
                <c:pt idx="3995">
                  <c:v>3863.28</c:v>
                </c:pt>
                <c:pt idx="3996">
                  <c:v>3864.2469999999998</c:v>
                </c:pt>
                <c:pt idx="3997">
                  <c:v>3865.2139999999999</c:v>
                </c:pt>
                <c:pt idx="3998">
                  <c:v>3866.18</c:v>
                </c:pt>
                <c:pt idx="3999">
                  <c:v>3867.1469999999999</c:v>
                </c:pt>
                <c:pt idx="4000">
                  <c:v>3868.114</c:v>
                </c:pt>
                <c:pt idx="4001">
                  <c:v>3869.0810000000001</c:v>
                </c:pt>
                <c:pt idx="4002">
                  <c:v>3870.047</c:v>
                </c:pt>
                <c:pt idx="4003">
                  <c:v>3871.0140000000001</c:v>
                </c:pt>
                <c:pt idx="4004">
                  <c:v>3871.9810000000002</c:v>
                </c:pt>
                <c:pt idx="4005">
                  <c:v>3872.9470000000001</c:v>
                </c:pt>
                <c:pt idx="4006">
                  <c:v>3873.9140000000002</c:v>
                </c:pt>
                <c:pt idx="4007">
                  <c:v>3874.8809999999999</c:v>
                </c:pt>
                <c:pt idx="4008">
                  <c:v>3875.8470000000002</c:v>
                </c:pt>
                <c:pt idx="4009">
                  <c:v>3876.8139999999999</c:v>
                </c:pt>
                <c:pt idx="4010">
                  <c:v>3877.7809999999999</c:v>
                </c:pt>
                <c:pt idx="4011">
                  <c:v>3878.748</c:v>
                </c:pt>
                <c:pt idx="4012">
                  <c:v>3879.7139999999999</c:v>
                </c:pt>
                <c:pt idx="4013">
                  <c:v>3880.681</c:v>
                </c:pt>
                <c:pt idx="4014">
                  <c:v>3881.6480000000001</c:v>
                </c:pt>
                <c:pt idx="4015">
                  <c:v>3882.614</c:v>
                </c:pt>
                <c:pt idx="4016">
                  <c:v>3883.5810000000001</c:v>
                </c:pt>
                <c:pt idx="4017">
                  <c:v>3884.5479999999998</c:v>
                </c:pt>
                <c:pt idx="4018">
                  <c:v>3885.5140000000001</c:v>
                </c:pt>
                <c:pt idx="4019">
                  <c:v>3886.4810000000002</c:v>
                </c:pt>
                <c:pt idx="4020">
                  <c:v>3887.4479999999999</c:v>
                </c:pt>
                <c:pt idx="4021">
                  <c:v>3888.415</c:v>
                </c:pt>
                <c:pt idx="4022">
                  <c:v>3889.3809999999999</c:v>
                </c:pt>
                <c:pt idx="4023">
                  <c:v>3890.348</c:v>
                </c:pt>
                <c:pt idx="4024">
                  <c:v>3891.3150000000001</c:v>
                </c:pt>
                <c:pt idx="4025">
                  <c:v>3892.2809999999999</c:v>
                </c:pt>
                <c:pt idx="4026">
                  <c:v>3893.248</c:v>
                </c:pt>
                <c:pt idx="4027">
                  <c:v>3894.2150000000001</c:v>
                </c:pt>
                <c:pt idx="4028">
                  <c:v>3895.181</c:v>
                </c:pt>
                <c:pt idx="4029">
                  <c:v>3896.1480000000001</c:v>
                </c:pt>
                <c:pt idx="4030">
                  <c:v>3897.1149999999998</c:v>
                </c:pt>
                <c:pt idx="4031">
                  <c:v>3898.0819999999999</c:v>
                </c:pt>
                <c:pt idx="4032">
                  <c:v>3899.0479999999998</c:v>
                </c:pt>
                <c:pt idx="4033">
                  <c:v>3900.0149999999999</c:v>
                </c:pt>
                <c:pt idx="4034">
                  <c:v>3900.982</c:v>
                </c:pt>
                <c:pt idx="4035">
                  <c:v>3901.9479999999999</c:v>
                </c:pt>
                <c:pt idx="4036">
                  <c:v>3902.915</c:v>
                </c:pt>
                <c:pt idx="4037">
                  <c:v>3903.8820000000001</c:v>
                </c:pt>
                <c:pt idx="4038">
                  <c:v>3904.848</c:v>
                </c:pt>
                <c:pt idx="4039">
                  <c:v>3905.8150000000001</c:v>
                </c:pt>
                <c:pt idx="4040">
                  <c:v>3906.7820000000002</c:v>
                </c:pt>
                <c:pt idx="4041">
                  <c:v>3907.7489999999998</c:v>
                </c:pt>
                <c:pt idx="4042">
                  <c:v>3908.7150000000001</c:v>
                </c:pt>
                <c:pt idx="4043">
                  <c:v>3909.6819999999998</c:v>
                </c:pt>
                <c:pt idx="4044">
                  <c:v>3910.6489999999999</c:v>
                </c:pt>
                <c:pt idx="4045">
                  <c:v>3911.6149999999998</c:v>
                </c:pt>
                <c:pt idx="4046">
                  <c:v>3912.5819999999999</c:v>
                </c:pt>
                <c:pt idx="4047">
                  <c:v>3913.549</c:v>
                </c:pt>
                <c:pt idx="4048">
                  <c:v>3914.5149999999999</c:v>
                </c:pt>
                <c:pt idx="4049">
                  <c:v>3915.482</c:v>
                </c:pt>
                <c:pt idx="4050">
                  <c:v>3916.4490000000001</c:v>
                </c:pt>
                <c:pt idx="4051">
                  <c:v>3917.4160000000002</c:v>
                </c:pt>
                <c:pt idx="4052">
                  <c:v>3918.3820000000001</c:v>
                </c:pt>
                <c:pt idx="4053">
                  <c:v>3919.3490000000002</c:v>
                </c:pt>
                <c:pt idx="4054">
                  <c:v>3920.3159999999998</c:v>
                </c:pt>
                <c:pt idx="4055">
                  <c:v>3921.2820000000002</c:v>
                </c:pt>
                <c:pt idx="4056">
                  <c:v>3922.2489999999998</c:v>
                </c:pt>
                <c:pt idx="4057">
                  <c:v>3923.2159999999999</c:v>
                </c:pt>
                <c:pt idx="4058">
                  <c:v>3924.1819999999998</c:v>
                </c:pt>
                <c:pt idx="4059">
                  <c:v>3925.1489999999999</c:v>
                </c:pt>
                <c:pt idx="4060">
                  <c:v>3926.116</c:v>
                </c:pt>
                <c:pt idx="4061">
                  <c:v>3927.0830000000001</c:v>
                </c:pt>
                <c:pt idx="4062">
                  <c:v>3928.049</c:v>
                </c:pt>
                <c:pt idx="4063">
                  <c:v>3929.0160000000001</c:v>
                </c:pt>
                <c:pt idx="4064">
                  <c:v>3929.9830000000002</c:v>
                </c:pt>
                <c:pt idx="4065">
                  <c:v>3930.9490000000001</c:v>
                </c:pt>
                <c:pt idx="4066">
                  <c:v>3931.9160000000002</c:v>
                </c:pt>
                <c:pt idx="4067">
                  <c:v>3932.8829999999998</c:v>
                </c:pt>
                <c:pt idx="4068">
                  <c:v>3933.8490000000002</c:v>
                </c:pt>
                <c:pt idx="4069">
                  <c:v>3934.8159999999998</c:v>
                </c:pt>
                <c:pt idx="4070">
                  <c:v>3935.7829999999999</c:v>
                </c:pt>
                <c:pt idx="4071">
                  <c:v>3936.75</c:v>
                </c:pt>
                <c:pt idx="4072">
                  <c:v>3937.7159999999999</c:v>
                </c:pt>
                <c:pt idx="4073">
                  <c:v>3938.683</c:v>
                </c:pt>
                <c:pt idx="4074">
                  <c:v>3939.65</c:v>
                </c:pt>
                <c:pt idx="4075">
                  <c:v>3940.616</c:v>
                </c:pt>
                <c:pt idx="4076">
                  <c:v>3941.5830000000001</c:v>
                </c:pt>
                <c:pt idx="4077">
                  <c:v>3942.55</c:v>
                </c:pt>
                <c:pt idx="4078">
                  <c:v>3943.5160000000001</c:v>
                </c:pt>
                <c:pt idx="4079">
                  <c:v>3944.4830000000002</c:v>
                </c:pt>
                <c:pt idx="4080">
                  <c:v>3945.45</c:v>
                </c:pt>
                <c:pt idx="4081">
                  <c:v>3946.4169999999999</c:v>
                </c:pt>
                <c:pt idx="4082">
                  <c:v>3947.3829999999998</c:v>
                </c:pt>
                <c:pt idx="4083">
                  <c:v>3948.35</c:v>
                </c:pt>
                <c:pt idx="4084">
                  <c:v>3949.317</c:v>
                </c:pt>
                <c:pt idx="4085">
                  <c:v>3950.2829999999999</c:v>
                </c:pt>
                <c:pt idx="4086">
                  <c:v>3951.25</c:v>
                </c:pt>
                <c:pt idx="4087">
                  <c:v>3952.2170000000001</c:v>
                </c:pt>
                <c:pt idx="4088">
                  <c:v>3953.183</c:v>
                </c:pt>
                <c:pt idx="4089">
                  <c:v>3954.15</c:v>
                </c:pt>
                <c:pt idx="4090">
                  <c:v>3955.1170000000002</c:v>
                </c:pt>
                <c:pt idx="4091">
                  <c:v>3956.0839999999998</c:v>
                </c:pt>
                <c:pt idx="4092">
                  <c:v>3957.05</c:v>
                </c:pt>
                <c:pt idx="4093">
                  <c:v>3958.0169999999998</c:v>
                </c:pt>
                <c:pt idx="4094">
                  <c:v>3958.9839999999999</c:v>
                </c:pt>
                <c:pt idx="4095">
                  <c:v>3959.95</c:v>
                </c:pt>
                <c:pt idx="4096">
                  <c:v>3960.9169999999999</c:v>
                </c:pt>
                <c:pt idx="4097">
                  <c:v>3961.884</c:v>
                </c:pt>
                <c:pt idx="4098">
                  <c:v>3962.85</c:v>
                </c:pt>
                <c:pt idx="4099">
                  <c:v>3963.817</c:v>
                </c:pt>
                <c:pt idx="4100">
                  <c:v>3964.7840000000001</c:v>
                </c:pt>
                <c:pt idx="4101">
                  <c:v>3965.7510000000002</c:v>
                </c:pt>
                <c:pt idx="4102">
                  <c:v>3966.7170000000001</c:v>
                </c:pt>
                <c:pt idx="4103">
                  <c:v>3967.6840000000002</c:v>
                </c:pt>
                <c:pt idx="4104">
                  <c:v>3968.6509999999998</c:v>
                </c:pt>
                <c:pt idx="4105">
                  <c:v>3969.6170000000002</c:v>
                </c:pt>
                <c:pt idx="4106">
                  <c:v>3970.5839999999998</c:v>
                </c:pt>
                <c:pt idx="4107">
                  <c:v>3971.5509999999999</c:v>
                </c:pt>
                <c:pt idx="4108">
                  <c:v>3972.5169999999998</c:v>
                </c:pt>
                <c:pt idx="4109">
                  <c:v>3973.4839999999999</c:v>
                </c:pt>
                <c:pt idx="4110">
                  <c:v>3974.451</c:v>
                </c:pt>
                <c:pt idx="4111">
                  <c:v>3975.4180000000001</c:v>
                </c:pt>
                <c:pt idx="4112">
                  <c:v>3976.384</c:v>
                </c:pt>
                <c:pt idx="4113">
                  <c:v>3977.3510000000001</c:v>
                </c:pt>
                <c:pt idx="4114">
                  <c:v>3978.3180000000002</c:v>
                </c:pt>
                <c:pt idx="4115">
                  <c:v>3979.2840000000001</c:v>
                </c:pt>
                <c:pt idx="4116">
                  <c:v>3980.2510000000002</c:v>
                </c:pt>
                <c:pt idx="4117">
                  <c:v>3981.2179999999998</c:v>
                </c:pt>
                <c:pt idx="4118">
                  <c:v>3982.1840000000002</c:v>
                </c:pt>
                <c:pt idx="4119">
                  <c:v>3983.1509999999998</c:v>
                </c:pt>
                <c:pt idx="4120">
                  <c:v>3984.1179999999999</c:v>
                </c:pt>
                <c:pt idx="4121">
                  <c:v>3985.085</c:v>
                </c:pt>
                <c:pt idx="4122">
                  <c:v>3986.0509999999999</c:v>
                </c:pt>
                <c:pt idx="4123">
                  <c:v>3987.018</c:v>
                </c:pt>
                <c:pt idx="4124">
                  <c:v>3987.9850000000001</c:v>
                </c:pt>
                <c:pt idx="4125">
                  <c:v>3988.951</c:v>
                </c:pt>
                <c:pt idx="4126">
                  <c:v>3989.9180000000001</c:v>
                </c:pt>
                <c:pt idx="4127">
                  <c:v>3990.8850000000002</c:v>
                </c:pt>
                <c:pt idx="4128">
                  <c:v>3991.8510000000001</c:v>
                </c:pt>
                <c:pt idx="4129">
                  <c:v>3992.8180000000002</c:v>
                </c:pt>
                <c:pt idx="4130">
                  <c:v>3993.7849999999999</c:v>
                </c:pt>
                <c:pt idx="4131">
                  <c:v>3994.752</c:v>
                </c:pt>
                <c:pt idx="4132">
                  <c:v>3995.7179999999998</c:v>
                </c:pt>
                <c:pt idx="4133">
                  <c:v>3996.6849999999999</c:v>
                </c:pt>
                <c:pt idx="4134">
                  <c:v>3997.652</c:v>
                </c:pt>
                <c:pt idx="4135">
                  <c:v>3998.6179999999999</c:v>
                </c:pt>
                <c:pt idx="4136">
                  <c:v>3999.585</c:v>
                </c:pt>
                <c:pt idx="4137">
                  <c:v>4000.5520000000001</c:v>
                </c:pt>
                <c:pt idx="4138">
                  <c:v>4001.518</c:v>
                </c:pt>
                <c:pt idx="4139">
                  <c:v>4002.4850000000001</c:v>
                </c:pt>
                <c:pt idx="4140">
                  <c:v>4003.4520000000002</c:v>
                </c:pt>
                <c:pt idx="4141">
                  <c:v>4004.4189999999999</c:v>
                </c:pt>
                <c:pt idx="4142">
                  <c:v>4005.3850000000002</c:v>
                </c:pt>
                <c:pt idx="4143">
                  <c:v>4006.3519999999999</c:v>
                </c:pt>
                <c:pt idx="4144">
                  <c:v>4007.319</c:v>
                </c:pt>
                <c:pt idx="4145">
                  <c:v>4008.2849999999999</c:v>
                </c:pt>
                <c:pt idx="4146">
                  <c:v>4009.252</c:v>
                </c:pt>
                <c:pt idx="4147">
                  <c:v>4010.2190000000001</c:v>
                </c:pt>
                <c:pt idx="4148">
                  <c:v>4011.1849999999999</c:v>
                </c:pt>
                <c:pt idx="4149">
                  <c:v>4012.152</c:v>
                </c:pt>
                <c:pt idx="4150">
                  <c:v>4013.1190000000001</c:v>
                </c:pt>
                <c:pt idx="4151">
                  <c:v>4014.0859999999998</c:v>
                </c:pt>
                <c:pt idx="4152">
                  <c:v>4015.0520000000001</c:v>
                </c:pt>
                <c:pt idx="4153">
                  <c:v>4016.0189999999998</c:v>
                </c:pt>
                <c:pt idx="4154">
                  <c:v>4016.9859999999999</c:v>
                </c:pt>
                <c:pt idx="4155">
                  <c:v>4017.9520000000002</c:v>
                </c:pt>
                <c:pt idx="4156">
                  <c:v>4018.9189999999999</c:v>
                </c:pt>
                <c:pt idx="4157">
                  <c:v>4019.886</c:v>
                </c:pt>
                <c:pt idx="4158">
                  <c:v>4020.8519999999999</c:v>
                </c:pt>
                <c:pt idx="4159">
                  <c:v>4021.819</c:v>
                </c:pt>
                <c:pt idx="4160">
                  <c:v>4022.7860000000001</c:v>
                </c:pt>
                <c:pt idx="4161">
                  <c:v>4023.7530000000002</c:v>
                </c:pt>
                <c:pt idx="4162">
                  <c:v>4024.7190000000001</c:v>
                </c:pt>
                <c:pt idx="4163">
                  <c:v>4025.6860000000001</c:v>
                </c:pt>
                <c:pt idx="4164">
                  <c:v>4026.6529999999998</c:v>
                </c:pt>
                <c:pt idx="4165">
                  <c:v>4027.6190000000001</c:v>
                </c:pt>
                <c:pt idx="4166">
                  <c:v>4028.5859999999998</c:v>
                </c:pt>
                <c:pt idx="4167">
                  <c:v>4029.5529999999999</c:v>
                </c:pt>
                <c:pt idx="4168">
                  <c:v>4030.5189999999998</c:v>
                </c:pt>
                <c:pt idx="4169">
                  <c:v>4031.4859999999999</c:v>
                </c:pt>
                <c:pt idx="4170">
                  <c:v>4032.453</c:v>
                </c:pt>
                <c:pt idx="4171">
                  <c:v>4033.42</c:v>
                </c:pt>
                <c:pt idx="4172">
                  <c:v>4034.386</c:v>
                </c:pt>
                <c:pt idx="4173">
                  <c:v>4035.3530000000001</c:v>
                </c:pt>
                <c:pt idx="4174">
                  <c:v>4036.32</c:v>
                </c:pt>
                <c:pt idx="4175">
                  <c:v>4037.2860000000001</c:v>
                </c:pt>
                <c:pt idx="4176">
                  <c:v>4038.2530000000002</c:v>
                </c:pt>
                <c:pt idx="4177">
                  <c:v>4039.22</c:v>
                </c:pt>
                <c:pt idx="4178">
                  <c:v>4040.1860000000001</c:v>
                </c:pt>
                <c:pt idx="4179">
                  <c:v>4041.1529999999998</c:v>
                </c:pt>
                <c:pt idx="4180">
                  <c:v>4042.12</c:v>
                </c:pt>
                <c:pt idx="4181">
                  <c:v>4043.087</c:v>
                </c:pt>
                <c:pt idx="4182">
                  <c:v>4044.0529999999999</c:v>
                </c:pt>
                <c:pt idx="4183">
                  <c:v>4045.02</c:v>
                </c:pt>
                <c:pt idx="4184">
                  <c:v>4045.9870000000001</c:v>
                </c:pt>
                <c:pt idx="4185">
                  <c:v>4046.953</c:v>
                </c:pt>
                <c:pt idx="4186">
                  <c:v>4047.92</c:v>
                </c:pt>
                <c:pt idx="4187">
                  <c:v>4048.8870000000002</c:v>
                </c:pt>
                <c:pt idx="4188">
                  <c:v>4049.8530000000001</c:v>
                </c:pt>
                <c:pt idx="4189">
                  <c:v>4050.82</c:v>
                </c:pt>
                <c:pt idx="4190">
                  <c:v>4051.7869999999998</c:v>
                </c:pt>
                <c:pt idx="4191">
                  <c:v>4052.7539999999999</c:v>
                </c:pt>
                <c:pt idx="4192">
                  <c:v>4053.72</c:v>
                </c:pt>
                <c:pt idx="4193">
                  <c:v>4054.6869999999999</c:v>
                </c:pt>
                <c:pt idx="4194">
                  <c:v>4055.654</c:v>
                </c:pt>
                <c:pt idx="4195">
                  <c:v>4056.62</c:v>
                </c:pt>
                <c:pt idx="4196">
                  <c:v>4057.587</c:v>
                </c:pt>
                <c:pt idx="4197">
                  <c:v>4058.5540000000001</c:v>
                </c:pt>
                <c:pt idx="4198">
                  <c:v>4059.52</c:v>
                </c:pt>
                <c:pt idx="4199">
                  <c:v>4060.4870000000001</c:v>
                </c:pt>
                <c:pt idx="4200">
                  <c:v>4061.4540000000002</c:v>
                </c:pt>
                <c:pt idx="4201">
                  <c:v>4062.4209999999998</c:v>
                </c:pt>
                <c:pt idx="4202">
                  <c:v>4063.3870000000002</c:v>
                </c:pt>
                <c:pt idx="4203">
                  <c:v>4064.3539999999998</c:v>
                </c:pt>
                <c:pt idx="4204">
                  <c:v>4065.3209999999999</c:v>
                </c:pt>
                <c:pt idx="4205">
                  <c:v>4066.2869999999998</c:v>
                </c:pt>
                <c:pt idx="4206">
                  <c:v>4067.2539999999999</c:v>
                </c:pt>
                <c:pt idx="4207">
                  <c:v>4068.221</c:v>
                </c:pt>
                <c:pt idx="4208">
                  <c:v>4069.1869999999999</c:v>
                </c:pt>
                <c:pt idx="4209">
                  <c:v>4070.154</c:v>
                </c:pt>
                <c:pt idx="4210">
                  <c:v>4071.1210000000001</c:v>
                </c:pt>
                <c:pt idx="4211">
                  <c:v>4072.0880000000002</c:v>
                </c:pt>
                <c:pt idx="4212">
                  <c:v>4073.0540000000001</c:v>
                </c:pt>
                <c:pt idx="4213">
                  <c:v>4074.0210000000002</c:v>
                </c:pt>
                <c:pt idx="4214">
                  <c:v>4074.9879999999998</c:v>
                </c:pt>
                <c:pt idx="4215">
                  <c:v>4075.9540000000002</c:v>
                </c:pt>
                <c:pt idx="4216">
                  <c:v>4076.9209999999998</c:v>
                </c:pt>
                <c:pt idx="4217">
                  <c:v>4077.8879999999999</c:v>
                </c:pt>
                <c:pt idx="4218">
                  <c:v>4078.8539999999998</c:v>
                </c:pt>
                <c:pt idx="4219">
                  <c:v>4079.8209999999999</c:v>
                </c:pt>
                <c:pt idx="4220">
                  <c:v>4080.788</c:v>
                </c:pt>
                <c:pt idx="4221">
                  <c:v>4081.7550000000001</c:v>
                </c:pt>
                <c:pt idx="4222">
                  <c:v>4082.721</c:v>
                </c:pt>
                <c:pt idx="4223">
                  <c:v>4083.6880000000001</c:v>
                </c:pt>
                <c:pt idx="4224">
                  <c:v>4084.6550000000002</c:v>
                </c:pt>
                <c:pt idx="4225">
                  <c:v>4085.6210000000001</c:v>
                </c:pt>
                <c:pt idx="4226">
                  <c:v>4086.5880000000002</c:v>
                </c:pt>
                <c:pt idx="4227">
                  <c:v>4087.5549999999998</c:v>
                </c:pt>
                <c:pt idx="4228">
                  <c:v>4088.5210000000002</c:v>
                </c:pt>
                <c:pt idx="4229">
                  <c:v>4089.4879999999998</c:v>
                </c:pt>
                <c:pt idx="4230">
                  <c:v>4090.4549999999999</c:v>
                </c:pt>
                <c:pt idx="4231">
                  <c:v>4091.422</c:v>
                </c:pt>
                <c:pt idx="4232">
                  <c:v>4092.3879999999999</c:v>
                </c:pt>
                <c:pt idx="4233">
                  <c:v>4093.355</c:v>
                </c:pt>
                <c:pt idx="4234">
                  <c:v>4094.3220000000001</c:v>
                </c:pt>
                <c:pt idx="4235">
                  <c:v>4095.288</c:v>
                </c:pt>
                <c:pt idx="4236">
                  <c:v>4096.2550000000001</c:v>
                </c:pt>
                <c:pt idx="4237">
                  <c:v>4097.2219999999998</c:v>
                </c:pt>
                <c:pt idx="4238">
                  <c:v>4098.1880000000001</c:v>
                </c:pt>
                <c:pt idx="4239">
                  <c:v>4099.1549999999997</c:v>
                </c:pt>
                <c:pt idx="4240">
                  <c:v>4100.1220000000003</c:v>
                </c:pt>
                <c:pt idx="4241">
                  <c:v>4101.0889999999999</c:v>
                </c:pt>
                <c:pt idx="4242">
                  <c:v>4102.0550000000003</c:v>
                </c:pt>
                <c:pt idx="4243">
                  <c:v>4103.0219999999999</c:v>
                </c:pt>
                <c:pt idx="4244">
                  <c:v>4103.9889999999996</c:v>
                </c:pt>
                <c:pt idx="4245">
                  <c:v>4104.9549999999999</c:v>
                </c:pt>
                <c:pt idx="4246">
                  <c:v>4105.9219999999996</c:v>
                </c:pt>
                <c:pt idx="4247">
                  <c:v>4106.8890000000001</c:v>
                </c:pt>
                <c:pt idx="4248">
                  <c:v>4107.8549999999996</c:v>
                </c:pt>
                <c:pt idx="4249">
                  <c:v>4108.8220000000001</c:v>
                </c:pt>
                <c:pt idx="4250">
                  <c:v>4109.7889999999998</c:v>
                </c:pt>
                <c:pt idx="4251">
                  <c:v>4110.7560000000003</c:v>
                </c:pt>
                <c:pt idx="4252">
                  <c:v>4111.7219999999998</c:v>
                </c:pt>
                <c:pt idx="4253">
                  <c:v>4112.6890000000003</c:v>
                </c:pt>
                <c:pt idx="4254">
                  <c:v>4113.6559999999999</c:v>
                </c:pt>
                <c:pt idx="4255">
                  <c:v>4114.6220000000003</c:v>
                </c:pt>
                <c:pt idx="4256">
                  <c:v>4115.5889999999999</c:v>
                </c:pt>
                <c:pt idx="4257">
                  <c:v>4116.5559999999996</c:v>
                </c:pt>
                <c:pt idx="4258">
                  <c:v>4117.5219999999999</c:v>
                </c:pt>
                <c:pt idx="4259">
                  <c:v>4118.4889999999996</c:v>
                </c:pt>
                <c:pt idx="4260">
                  <c:v>4119.4560000000001</c:v>
                </c:pt>
                <c:pt idx="4261">
                  <c:v>4120.4229999999998</c:v>
                </c:pt>
                <c:pt idx="4262">
                  <c:v>4121.3890000000001</c:v>
                </c:pt>
                <c:pt idx="4263">
                  <c:v>4122.3559999999998</c:v>
                </c:pt>
                <c:pt idx="4264">
                  <c:v>4123.3230000000003</c:v>
                </c:pt>
                <c:pt idx="4265">
                  <c:v>4124.2889999999998</c:v>
                </c:pt>
                <c:pt idx="4266">
                  <c:v>4125.2560000000003</c:v>
                </c:pt>
                <c:pt idx="4267">
                  <c:v>4126.223</c:v>
                </c:pt>
                <c:pt idx="4268">
                  <c:v>4127.1890000000003</c:v>
                </c:pt>
                <c:pt idx="4269">
                  <c:v>4128.1559999999999</c:v>
                </c:pt>
                <c:pt idx="4270">
                  <c:v>4129.1229999999996</c:v>
                </c:pt>
                <c:pt idx="4271">
                  <c:v>4130.09</c:v>
                </c:pt>
                <c:pt idx="4272">
                  <c:v>4131.0559999999996</c:v>
                </c:pt>
                <c:pt idx="4273">
                  <c:v>4132.0230000000001</c:v>
                </c:pt>
                <c:pt idx="4274">
                  <c:v>4132.99</c:v>
                </c:pt>
                <c:pt idx="4275">
                  <c:v>4133.9560000000001</c:v>
                </c:pt>
                <c:pt idx="4276">
                  <c:v>4134.9229999999998</c:v>
                </c:pt>
                <c:pt idx="4277">
                  <c:v>4135.8900000000003</c:v>
                </c:pt>
                <c:pt idx="4278">
                  <c:v>4136.8559999999998</c:v>
                </c:pt>
                <c:pt idx="4279">
                  <c:v>4137.8230000000003</c:v>
                </c:pt>
                <c:pt idx="4280">
                  <c:v>4138.79</c:v>
                </c:pt>
                <c:pt idx="4281">
                  <c:v>4139.7569999999996</c:v>
                </c:pt>
                <c:pt idx="4282">
                  <c:v>4140.723</c:v>
                </c:pt>
                <c:pt idx="4283">
                  <c:v>4141.6899999999996</c:v>
                </c:pt>
                <c:pt idx="4284">
                  <c:v>4142.6570000000002</c:v>
                </c:pt>
                <c:pt idx="4285">
                  <c:v>4143.6229999999996</c:v>
                </c:pt>
                <c:pt idx="4286">
                  <c:v>4144.59</c:v>
                </c:pt>
                <c:pt idx="4287">
                  <c:v>4145.5569999999998</c:v>
                </c:pt>
                <c:pt idx="4288">
                  <c:v>4146.5230000000001</c:v>
                </c:pt>
                <c:pt idx="4289">
                  <c:v>4147.49</c:v>
                </c:pt>
                <c:pt idx="4290">
                  <c:v>4148.4570000000003</c:v>
                </c:pt>
                <c:pt idx="4291">
                  <c:v>4149.424</c:v>
                </c:pt>
                <c:pt idx="4292">
                  <c:v>4150.3900000000003</c:v>
                </c:pt>
                <c:pt idx="4293">
                  <c:v>4151.357</c:v>
                </c:pt>
                <c:pt idx="4294">
                  <c:v>4152.3239999999996</c:v>
                </c:pt>
                <c:pt idx="4295">
                  <c:v>4153.29</c:v>
                </c:pt>
                <c:pt idx="4296">
                  <c:v>4154.2569999999996</c:v>
                </c:pt>
                <c:pt idx="4297">
                  <c:v>4155.2240000000002</c:v>
                </c:pt>
                <c:pt idx="4298">
                  <c:v>4156.1899999999996</c:v>
                </c:pt>
                <c:pt idx="4299">
                  <c:v>4157.1570000000002</c:v>
                </c:pt>
                <c:pt idx="4300">
                  <c:v>4158.1239999999998</c:v>
                </c:pt>
                <c:pt idx="4301">
                  <c:v>4159.0910000000003</c:v>
                </c:pt>
                <c:pt idx="4302">
                  <c:v>4160.0569999999998</c:v>
                </c:pt>
                <c:pt idx="4303">
                  <c:v>4161.0240000000003</c:v>
                </c:pt>
                <c:pt idx="4304">
                  <c:v>4161.991</c:v>
                </c:pt>
                <c:pt idx="4305">
                  <c:v>4162.9570000000003</c:v>
                </c:pt>
                <c:pt idx="4306">
                  <c:v>4163.924</c:v>
                </c:pt>
                <c:pt idx="4307">
                  <c:v>4164.8909999999996</c:v>
                </c:pt>
                <c:pt idx="4308">
                  <c:v>4165.857</c:v>
                </c:pt>
                <c:pt idx="4309">
                  <c:v>4166.8239999999996</c:v>
                </c:pt>
                <c:pt idx="4310">
                  <c:v>4167.7910000000002</c:v>
                </c:pt>
                <c:pt idx="4311">
                  <c:v>4168.7579999999998</c:v>
                </c:pt>
                <c:pt idx="4312">
                  <c:v>4169.7240000000002</c:v>
                </c:pt>
                <c:pt idx="4313">
                  <c:v>4170.6909999999998</c:v>
                </c:pt>
                <c:pt idx="4314">
                  <c:v>4171.6580000000004</c:v>
                </c:pt>
                <c:pt idx="4315">
                  <c:v>4172.6239999999998</c:v>
                </c:pt>
                <c:pt idx="4316">
                  <c:v>4173.5910000000003</c:v>
                </c:pt>
                <c:pt idx="4317">
                  <c:v>4174.558</c:v>
                </c:pt>
                <c:pt idx="4318">
                  <c:v>4175.5240000000003</c:v>
                </c:pt>
                <c:pt idx="4319">
                  <c:v>4176.491</c:v>
                </c:pt>
                <c:pt idx="4320">
                  <c:v>4177.4579999999996</c:v>
                </c:pt>
                <c:pt idx="4321">
                  <c:v>4178.4250000000002</c:v>
                </c:pt>
                <c:pt idx="4322">
                  <c:v>4179.3909999999996</c:v>
                </c:pt>
                <c:pt idx="4323">
                  <c:v>4180.3580000000002</c:v>
                </c:pt>
                <c:pt idx="4324">
                  <c:v>4181.3249999999998</c:v>
                </c:pt>
                <c:pt idx="4325">
                  <c:v>4182.2910000000002</c:v>
                </c:pt>
                <c:pt idx="4326">
                  <c:v>4183.2579999999998</c:v>
                </c:pt>
                <c:pt idx="4327">
                  <c:v>4184.2250000000004</c:v>
                </c:pt>
                <c:pt idx="4328">
                  <c:v>4185.1909999999998</c:v>
                </c:pt>
                <c:pt idx="4329">
                  <c:v>4186.1580000000004</c:v>
                </c:pt>
                <c:pt idx="4330">
                  <c:v>4187.125</c:v>
                </c:pt>
                <c:pt idx="4331">
                  <c:v>4188.0919999999996</c:v>
                </c:pt>
                <c:pt idx="4332">
                  <c:v>4189.058</c:v>
                </c:pt>
                <c:pt idx="4333">
                  <c:v>4190.0249999999996</c:v>
                </c:pt>
                <c:pt idx="4334">
                  <c:v>4190.9920000000002</c:v>
                </c:pt>
                <c:pt idx="4335">
                  <c:v>4191.9579999999996</c:v>
                </c:pt>
                <c:pt idx="4336">
                  <c:v>4192.9250000000002</c:v>
                </c:pt>
                <c:pt idx="4337">
                  <c:v>4193.8919999999998</c:v>
                </c:pt>
                <c:pt idx="4338">
                  <c:v>4194.8580000000002</c:v>
                </c:pt>
                <c:pt idx="4339">
                  <c:v>4195.8249999999998</c:v>
                </c:pt>
                <c:pt idx="4340">
                  <c:v>4196.7920000000004</c:v>
                </c:pt>
                <c:pt idx="4341">
                  <c:v>4197.759</c:v>
                </c:pt>
                <c:pt idx="4342">
                  <c:v>4198.7250000000004</c:v>
                </c:pt>
                <c:pt idx="4343">
                  <c:v>4199.692</c:v>
                </c:pt>
                <c:pt idx="4344">
                  <c:v>4200.6589999999997</c:v>
                </c:pt>
                <c:pt idx="4345">
                  <c:v>4201.625</c:v>
                </c:pt>
                <c:pt idx="4346">
                  <c:v>4202.5919999999996</c:v>
                </c:pt>
                <c:pt idx="4347">
                  <c:v>4203.5590000000002</c:v>
                </c:pt>
                <c:pt idx="4348">
                  <c:v>4204.5249999999996</c:v>
                </c:pt>
                <c:pt idx="4349">
                  <c:v>4205.4920000000002</c:v>
                </c:pt>
                <c:pt idx="4350">
                  <c:v>4206.4589999999998</c:v>
                </c:pt>
                <c:pt idx="4351">
                  <c:v>4207.4260000000004</c:v>
                </c:pt>
                <c:pt idx="4352">
                  <c:v>4208.3919999999998</c:v>
                </c:pt>
                <c:pt idx="4353">
                  <c:v>4209.3590000000004</c:v>
                </c:pt>
                <c:pt idx="4354">
                  <c:v>4210.326</c:v>
                </c:pt>
                <c:pt idx="4355">
                  <c:v>4211.2920000000004</c:v>
                </c:pt>
                <c:pt idx="4356">
                  <c:v>4212.259</c:v>
                </c:pt>
                <c:pt idx="4357">
                  <c:v>4213.2259999999997</c:v>
                </c:pt>
                <c:pt idx="4358">
                  <c:v>4214.192</c:v>
                </c:pt>
                <c:pt idx="4359">
                  <c:v>4215.1589999999997</c:v>
                </c:pt>
                <c:pt idx="4360">
                  <c:v>4216.1260000000002</c:v>
                </c:pt>
                <c:pt idx="4361">
                  <c:v>4217.0929999999998</c:v>
                </c:pt>
                <c:pt idx="4362">
                  <c:v>4218.0590000000002</c:v>
                </c:pt>
                <c:pt idx="4363">
                  <c:v>4219.0259999999998</c:v>
                </c:pt>
                <c:pt idx="4364">
                  <c:v>4219.9930000000004</c:v>
                </c:pt>
                <c:pt idx="4365">
                  <c:v>4220.9589999999998</c:v>
                </c:pt>
                <c:pt idx="4366">
                  <c:v>4221.9260000000004</c:v>
                </c:pt>
                <c:pt idx="4367">
                  <c:v>4222.893</c:v>
                </c:pt>
                <c:pt idx="4368">
                  <c:v>4223.8590000000004</c:v>
                </c:pt>
                <c:pt idx="4369">
                  <c:v>4224.826</c:v>
                </c:pt>
                <c:pt idx="4370">
                  <c:v>4225.7929999999997</c:v>
                </c:pt>
                <c:pt idx="4371">
                  <c:v>4226.76</c:v>
                </c:pt>
                <c:pt idx="4372">
                  <c:v>4227.7259999999997</c:v>
                </c:pt>
                <c:pt idx="4373">
                  <c:v>4228.6930000000002</c:v>
                </c:pt>
                <c:pt idx="4374">
                  <c:v>4229.66</c:v>
                </c:pt>
                <c:pt idx="4375">
                  <c:v>4230.6260000000002</c:v>
                </c:pt>
                <c:pt idx="4376">
                  <c:v>4231.5929999999998</c:v>
                </c:pt>
                <c:pt idx="4377">
                  <c:v>4232.5600000000004</c:v>
                </c:pt>
                <c:pt idx="4378">
                  <c:v>4233.5259999999998</c:v>
                </c:pt>
                <c:pt idx="4379">
                  <c:v>4234.4930000000004</c:v>
                </c:pt>
                <c:pt idx="4380">
                  <c:v>4235.46</c:v>
                </c:pt>
                <c:pt idx="4381">
                  <c:v>4236.4269999999997</c:v>
                </c:pt>
                <c:pt idx="4382">
                  <c:v>4237.393</c:v>
                </c:pt>
                <c:pt idx="4383">
                  <c:v>4238.3599999999997</c:v>
                </c:pt>
                <c:pt idx="4384">
                  <c:v>4239.3270000000002</c:v>
                </c:pt>
                <c:pt idx="4385">
                  <c:v>4240.2929999999997</c:v>
                </c:pt>
                <c:pt idx="4386">
                  <c:v>4241.26</c:v>
                </c:pt>
                <c:pt idx="4387">
                  <c:v>4242.2269999999999</c:v>
                </c:pt>
                <c:pt idx="4388">
                  <c:v>4243.1930000000002</c:v>
                </c:pt>
                <c:pt idx="4389">
                  <c:v>4244.16</c:v>
                </c:pt>
                <c:pt idx="4390">
                  <c:v>4245.1270000000004</c:v>
                </c:pt>
                <c:pt idx="4391">
                  <c:v>4246.0940000000001</c:v>
                </c:pt>
                <c:pt idx="4392">
                  <c:v>4247.0600000000004</c:v>
                </c:pt>
                <c:pt idx="4393">
                  <c:v>4248.027</c:v>
                </c:pt>
                <c:pt idx="4394">
                  <c:v>4248.9939999999997</c:v>
                </c:pt>
                <c:pt idx="4395">
                  <c:v>4249.96</c:v>
                </c:pt>
                <c:pt idx="4396">
                  <c:v>4250.9269999999997</c:v>
                </c:pt>
                <c:pt idx="4397">
                  <c:v>4251.8940000000002</c:v>
                </c:pt>
                <c:pt idx="4398">
                  <c:v>4252.8599999999997</c:v>
                </c:pt>
                <c:pt idx="4399">
                  <c:v>4253.8270000000002</c:v>
                </c:pt>
                <c:pt idx="4400">
                  <c:v>4254.7939999999999</c:v>
                </c:pt>
                <c:pt idx="4401">
                  <c:v>4255.7610000000004</c:v>
                </c:pt>
                <c:pt idx="4402">
                  <c:v>4256.7269999999999</c:v>
                </c:pt>
                <c:pt idx="4403">
                  <c:v>4257.6940000000004</c:v>
                </c:pt>
                <c:pt idx="4404">
                  <c:v>4258.6610000000001</c:v>
                </c:pt>
                <c:pt idx="4405">
                  <c:v>4259.6270000000004</c:v>
                </c:pt>
                <c:pt idx="4406">
                  <c:v>4260.5940000000001</c:v>
                </c:pt>
                <c:pt idx="4407">
                  <c:v>4261.5609999999997</c:v>
                </c:pt>
                <c:pt idx="4408">
                  <c:v>4262.527</c:v>
                </c:pt>
                <c:pt idx="4409">
                  <c:v>4263.4939999999997</c:v>
                </c:pt>
                <c:pt idx="4410">
                  <c:v>4264.4610000000002</c:v>
                </c:pt>
                <c:pt idx="4411">
                  <c:v>4265.4279999999999</c:v>
                </c:pt>
                <c:pt idx="4412">
                  <c:v>4266.3940000000002</c:v>
                </c:pt>
                <c:pt idx="4413">
                  <c:v>4267.3609999999999</c:v>
                </c:pt>
                <c:pt idx="4414">
                  <c:v>4268.3280000000004</c:v>
                </c:pt>
                <c:pt idx="4415">
                  <c:v>4269.2939999999999</c:v>
                </c:pt>
                <c:pt idx="4416">
                  <c:v>4270.2610000000004</c:v>
                </c:pt>
                <c:pt idx="4417">
                  <c:v>4271.2280000000001</c:v>
                </c:pt>
                <c:pt idx="4418">
                  <c:v>4272.1940000000004</c:v>
                </c:pt>
                <c:pt idx="4419">
                  <c:v>4273.1610000000001</c:v>
                </c:pt>
                <c:pt idx="4420">
                  <c:v>4274.1279999999997</c:v>
                </c:pt>
                <c:pt idx="4421">
                  <c:v>4275.0950000000003</c:v>
                </c:pt>
                <c:pt idx="4422">
                  <c:v>4276.0609999999997</c:v>
                </c:pt>
                <c:pt idx="4423">
                  <c:v>4277.0280000000002</c:v>
                </c:pt>
                <c:pt idx="4424">
                  <c:v>4277.9949999999999</c:v>
                </c:pt>
                <c:pt idx="4425">
                  <c:v>4278.9610000000002</c:v>
                </c:pt>
                <c:pt idx="4426">
                  <c:v>4279.9279999999999</c:v>
                </c:pt>
                <c:pt idx="4427">
                  <c:v>4280.8950000000004</c:v>
                </c:pt>
                <c:pt idx="4428">
                  <c:v>4281.8609999999999</c:v>
                </c:pt>
                <c:pt idx="4429">
                  <c:v>4282.8280000000004</c:v>
                </c:pt>
                <c:pt idx="4430">
                  <c:v>4283.7950000000001</c:v>
                </c:pt>
                <c:pt idx="4431">
                  <c:v>4284.7619999999997</c:v>
                </c:pt>
                <c:pt idx="4432">
                  <c:v>4285.7280000000001</c:v>
                </c:pt>
                <c:pt idx="4433">
                  <c:v>4286.6949999999997</c:v>
                </c:pt>
                <c:pt idx="4434">
                  <c:v>4287.6620000000003</c:v>
                </c:pt>
                <c:pt idx="4435">
                  <c:v>4288.6279999999997</c:v>
                </c:pt>
                <c:pt idx="4436">
                  <c:v>4289.5950000000003</c:v>
                </c:pt>
                <c:pt idx="4437">
                  <c:v>4290.5619999999999</c:v>
                </c:pt>
                <c:pt idx="4438">
                  <c:v>4291.5280000000002</c:v>
                </c:pt>
                <c:pt idx="4439">
                  <c:v>4292.4949999999999</c:v>
                </c:pt>
                <c:pt idx="4440">
                  <c:v>4293.4620000000004</c:v>
                </c:pt>
                <c:pt idx="4441">
                  <c:v>4294.4290000000001</c:v>
                </c:pt>
                <c:pt idx="4442">
                  <c:v>4295.3950000000004</c:v>
                </c:pt>
                <c:pt idx="4443">
                  <c:v>4296.3620000000001</c:v>
                </c:pt>
                <c:pt idx="4444">
                  <c:v>4297.3289999999997</c:v>
                </c:pt>
                <c:pt idx="4445">
                  <c:v>4298.2950000000001</c:v>
                </c:pt>
                <c:pt idx="4446">
                  <c:v>4299.2619999999997</c:v>
                </c:pt>
                <c:pt idx="4447">
                  <c:v>4300.2290000000003</c:v>
                </c:pt>
                <c:pt idx="4448">
                  <c:v>4301.1949999999997</c:v>
                </c:pt>
                <c:pt idx="4449">
                  <c:v>4302.1620000000003</c:v>
                </c:pt>
                <c:pt idx="4450">
                  <c:v>4303.1289999999999</c:v>
                </c:pt>
                <c:pt idx="4451">
                  <c:v>4304.0959999999995</c:v>
                </c:pt>
                <c:pt idx="4452">
                  <c:v>4305.0619999999999</c:v>
                </c:pt>
                <c:pt idx="4453">
                  <c:v>4306.0290000000005</c:v>
                </c:pt>
                <c:pt idx="4454">
                  <c:v>4306.9960000000001</c:v>
                </c:pt>
                <c:pt idx="4455">
                  <c:v>4307.9620000000004</c:v>
                </c:pt>
                <c:pt idx="4456">
                  <c:v>4308.9290000000001</c:v>
                </c:pt>
                <c:pt idx="4457">
                  <c:v>4309.8959999999997</c:v>
                </c:pt>
                <c:pt idx="4458">
                  <c:v>4310.8620000000001</c:v>
                </c:pt>
                <c:pt idx="4459">
                  <c:v>4311.8289999999997</c:v>
                </c:pt>
                <c:pt idx="4460">
                  <c:v>4312.7960000000003</c:v>
                </c:pt>
                <c:pt idx="4461">
                  <c:v>4313.7629999999999</c:v>
                </c:pt>
                <c:pt idx="4462">
                  <c:v>4314.7290000000003</c:v>
                </c:pt>
                <c:pt idx="4463">
                  <c:v>4315.6959999999999</c:v>
                </c:pt>
                <c:pt idx="4464">
                  <c:v>4316.6629999999996</c:v>
                </c:pt>
                <c:pt idx="4465">
                  <c:v>4317.6289999999999</c:v>
                </c:pt>
                <c:pt idx="4466">
                  <c:v>4318.5959999999995</c:v>
                </c:pt>
                <c:pt idx="4467">
                  <c:v>4319.5630000000001</c:v>
                </c:pt>
                <c:pt idx="4468">
                  <c:v>4320.5290000000005</c:v>
                </c:pt>
                <c:pt idx="4469">
                  <c:v>4321.4960000000001</c:v>
                </c:pt>
                <c:pt idx="4470">
                  <c:v>4322.4629999999997</c:v>
                </c:pt>
                <c:pt idx="4471">
                  <c:v>4323.43</c:v>
                </c:pt>
                <c:pt idx="4472">
                  <c:v>4324.3959999999997</c:v>
                </c:pt>
                <c:pt idx="4473">
                  <c:v>4325.3630000000003</c:v>
                </c:pt>
                <c:pt idx="4474">
                  <c:v>4326.33</c:v>
                </c:pt>
                <c:pt idx="4475">
                  <c:v>4327.2960000000003</c:v>
                </c:pt>
                <c:pt idx="4476">
                  <c:v>4328.2629999999999</c:v>
                </c:pt>
                <c:pt idx="4477">
                  <c:v>4329.2299999999996</c:v>
                </c:pt>
                <c:pt idx="4478">
                  <c:v>4330.1959999999999</c:v>
                </c:pt>
                <c:pt idx="4479">
                  <c:v>4331.1629999999996</c:v>
                </c:pt>
                <c:pt idx="4480">
                  <c:v>4332.13</c:v>
                </c:pt>
                <c:pt idx="4481">
                  <c:v>4333.0969999999998</c:v>
                </c:pt>
                <c:pt idx="4482">
                  <c:v>4334.0630000000001</c:v>
                </c:pt>
                <c:pt idx="4483">
                  <c:v>4335.03</c:v>
                </c:pt>
                <c:pt idx="4484">
                  <c:v>4335.9970000000003</c:v>
                </c:pt>
                <c:pt idx="4485">
                  <c:v>4336.9629999999997</c:v>
                </c:pt>
                <c:pt idx="4486">
                  <c:v>4337.93</c:v>
                </c:pt>
                <c:pt idx="4487">
                  <c:v>4338.8969999999999</c:v>
                </c:pt>
                <c:pt idx="4488">
                  <c:v>4339.8630000000003</c:v>
                </c:pt>
                <c:pt idx="4489">
                  <c:v>4340.83</c:v>
                </c:pt>
                <c:pt idx="4490">
                  <c:v>4341.7969999999996</c:v>
                </c:pt>
                <c:pt idx="4491">
                  <c:v>4342.7640000000001</c:v>
                </c:pt>
                <c:pt idx="4492">
                  <c:v>4343.7299999999996</c:v>
                </c:pt>
                <c:pt idx="4493">
                  <c:v>4344.6970000000001</c:v>
                </c:pt>
                <c:pt idx="4494">
                  <c:v>4345.6639999999998</c:v>
                </c:pt>
                <c:pt idx="4495">
                  <c:v>4346.63</c:v>
                </c:pt>
                <c:pt idx="4496">
                  <c:v>4347.5969999999998</c:v>
                </c:pt>
                <c:pt idx="4497">
                  <c:v>4348.5640000000003</c:v>
                </c:pt>
                <c:pt idx="4498">
                  <c:v>4349.53</c:v>
                </c:pt>
                <c:pt idx="4499">
                  <c:v>4350.4970000000003</c:v>
                </c:pt>
                <c:pt idx="4500">
                  <c:v>4351.4639999999999</c:v>
                </c:pt>
                <c:pt idx="4501">
                  <c:v>4352.4309999999996</c:v>
                </c:pt>
                <c:pt idx="4502">
                  <c:v>4353.3969999999999</c:v>
                </c:pt>
                <c:pt idx="4503">
                  <c:v>4354.3639999999996</c:v>
                </c:pt>
                <c:pt idx="4504">
                  <c:v>4355.3310000000001</c:v>
                </c:pt>
                <c:pt idx="4505">
                  <c:v>4356.2969999999996</c:v>
                </c:pt>
                <c:pt idx="4506">
                  <c:v>4357.2640000000001</c:v>
                </c:pt>
                <c:pt idx="4507">
                  <c:v>4358.2309999999998</c:v>
                </c:pt>
                <c:pt idx="4508">
                  <c:v>4359.1970000000001</c:v>
                </c:pt>
                <c:pt idx="4509">
                  <c:v>4360.1639999999998</c:v>
                </c:pt>
                <c:pt idx="4510">
                  <c:v>4361.1310000000003</c:v>
                </c:pt>
                <c:pt idx="4511">
                  <c:v>4362.098</c:v>
                </c:pt>
                <c:pt idx="4512">
                  <c:v>4363.0640000000003</c:v>
                </c:pt>
                <c:pt idx="4513">
                  <c:v>4364.0309999999999</c:v>
                </c:pt>
                <c:pt idx="4514">
                  <c:v>4364.9979999999996</c:v>
                </c:pt>
                <c:pt idx="4515">
                  <c:v>4365.9639999999999</c:v>
                </c:pt>
                <c:pt idx="4516">
                  <c:v>4366.9309999999996</c:v>
                </c:pt>
                <c:pt idx="4517">
                  <c:v>4367.8980000000001</c:v>
                </c:pt>
                <c:pt idx="4518">
                  <c:v>4368.8639999999996</c:v>
                </c:pt>
                <c:pt idx="4519">
                  <c:v>4369.8310000000001</c:v>
                </c:pt>
                <c:pt idx="4520">
                  <c:v>4370.7979999999998</c:v>
                </c:pt>
                <c:pt idx="4521">
                  <c:v>4371.7650000000003</c:v>
                </c:pt>
                <c:pt idx="4522">
                  <c:v>4372.7309999999998</c:v>
                </c:pt>
                <c:pt idx="4523">
                  <c:v>4373.6980000000003</c:v>
                </c:pt>
                <c:pt idx="4524">
                  <c:v>4374.665</c:v>
                </c:pt>
                <c:pt idx="4525">
                  <c:v>4375.6310000000003</c:v>
                </c:pt>
                <c:pt idx="4526">
                  <c:v>4376.598</c:v>
                </c:pt>
                <c:pt idx="4527">
                  <c:v>4377.5649999999996</c:v>
                </c:pt>
                <c:pt idx="4528">
                  <c:v>4378.5309999999999</c:v>
                </c:pt>
                <c:pt idx="4529">
                  <c:v>4379.4979999999996</c:v>
                </c:pt>
                <c:pt idx="4530">
                  <c:v>4380.4650000000001</c:v>
                </c:pt>
                <c:pt idx="4531">
                  <c:v>4381.4319999999998</c:v>
                </c:pt>
                <c:pt idx="4532">
                  <c:v>4382.3980000000001</c:v>
                </c:pt>
                <c:pt idx="4533">
                  <c:v>4383.3649999999998</c:v>
                </c:pt>
                <c:pt idx="4534">
                  <c:v>4384.3320000000003</c:v>
                </c:pt>
                <c:pt idx="4535">
                  <c:v>4385.2979999999998</c:v>
                </c:pt>
                <c:pt idx="4536">
                  <c:v>4386.2650000000003</c:v>
                </c:pt>
                <c:pt idx="4537">
                  <c:v>4387.232</c:v>
                </c:pt>
                <c:pt idx="4538">
                  <c:v>4388.1980000000003</c:v>
                </c:pt>
                <c:pt idx="4539">
                  <c:v>4389.165</c:v>
                </c:pt>
                <c:pt idx="4540">
                  <c:v>4390.1319999999996</c:v>
                </c:pt>
                <c:pt idx="4541">
                  <c:v>4391.0990000000002</c:v>
                </c:pt>
                <c:pt idx="4542">
                  <c:v>4392.0649999999996</c:v>
                </c:pt>
                <c:pt idx="4543">
                  <c:v>4393.0320000000002</c:v>
                </c:pt>
                <c:pt idx="4544">
                  <c:v>4393.9989999999998</c:v>
                </c:pt>
                <c:pt idx="4545">
                  <c:v>4394.9650000000001</c:v>
                </c:pt>
                <c:pt idx="4546">
                  <c:v>4395.9319999999998</c:v>
                </c:pt>
                <c:pt idx="4547">
                  <c:v>4396.8990000000003</c:v>
                </c:pt>
                <c:pt idx="4548">
                  <c:v>4397.8649999999998</c:v>
                </c:pt>
                <c:pt idx="4549">
                  <c:v>4398.8320000000003</c:v>
                </c:pt>
                <c:pt idx="4550">
                  <c:v>4399.799</c:v>
                </c:pt>
                <c:pt idx="4551">
                  <c:v>4400.7659999999996</c:v>
                </c:pt>
                <c:pt idx="4552">
                  <c:v>4401.732</c:v>
                </c:pt>
                <c:pt idx="4553">
                  <c:v>4402.6989999999996</c:v>
                </c:pt>
                <c:pt idx="4554">
                  <c:v>4403.6660000000002</c:v>
                </c:pt>
                <c:pt idx="4555">
                  <c:v>4404.6319999999996</c:v>
                </c:pt>
                <c:pt idx="4556">
                  <c:v>4405.5990000000002</c:v>
                </c:pt>
                <c:pt idx="4557">
                  <c:v>4406.5659999999998</c:v>
                </c:pt>
                <c:pt idx="4558">
                  <c:v>4407.5320000000002</c:v>
                </c:pt>
                <c:pt idx="4559">
                  <c:v>4408.4989999999998</c:v>
                </c:pt>
                <c:pt idx="4560">
                  <c:v>4409.4660000000003</c:v>
                </c:pt>
                <c:pt idx="4561">
                  <c:v>4410.433</c:v>
                </c:pt>
                <c:pt idx="4562">
                  <c:v>4411.3990000000003</c:v>
                </c:pt>
                <c:pt idx="4563">
                  <c:v>4412.366</c:v>
                </c:pt>
                <c:pt idx="4564">
                  <c:v>4413.3329999999996</c:v>
                </c:pt>
                <c:pt idx="4565">
                  <c:v>4414.299</c:v>
                </c:pt>
                <c:pt idx="4566">
                  <c:v>4415.2659999999996</c:v>
                </c:pt>
                <c:pt idx="4567">
                  <c:v>4416.2330000000002</c:v>
                </c:pt>
                <c:pt idx="4568">
                  <c:v>4417.1989999999996</c:v>
                </c:pt>
                <c:pt idx="4569">
                  <c:v>4418.1660000000002</c:v>
                </c:pt>
                <c:pt idx="4570">
                  <c:v>4419.1329999999998</c:v>
                </c:pt>
                <c:pt idx="4571">
                  <c:v>4420.1000000000004</c:v>
                </c:pt>
                <c:pt idx="4572">
                  <c:v>4421.0659999999998</c:v>
                </c:pt>
                <c:pt idx="4573">
                  <c:v>4422.0330000000004</c:v>
                </c:pt>
                <c:pt idx="4574">
                  <c:v>4423</c:v>
                </c:pt>
                <c:pt idx="4575">
                  <c:v>4423.9660000000003</c:v>
                </c:pt>
                <c:pt idx="4576">
                  <c:v>4424.933</c:v>
                </c:pt>
                <c:pt idx="4577">
                  <c:v>4425.8999999999996</c:v>
                </c:pt>
                <c:pt idx="4578">
                  <c:v>4426.866</c:v>
                </c:pt>
                <c:pt idx="4579">
                  <c:v>4427.8329999999996</c:v>
                </c:pt>
                <c:pt idx="4580">
                  <c:v>4428.8</c:v>
                </c:pt>
                <c:pt idx="4581">
                  <c:v>4429.7669999999998</c:v>
                </c:pt>
                <c:pt idx="4582">
                  <c:v>4430.7330000000002</c:v>
                </c:pt>
                <c:pt idx="4583">
                  <c:v>4431.7</c:v>
                </c:pt>
                <c:pt idx="4584">
                  <c:v>4432.6670000000004</c:v>
                </c:pt>
                <c:pt idx="4585">
                  <c:v>4433.6329999999998</c:v>
                </c:pt>
                <c:pt idx="4586">
                  <c:v>4434.6000000000004</c:v>
                </c:pt>
                <c:pt idx="4587">
                  <c:v>4435.567</c:v>
                </c:pt>
                <c:pt idx="4588">
                  <c:v>4436.5330000000004</c:v>
                </c:pt>
                <c:pt idx="4589">
                  <c:v>4437.5</c:v>
                </c:pt>
                <c:pt idx="4590">
                  <c:v>4438.4669999999996</c:v>
                </c:pt>
                <c:pt idx="4591">
                  <c:v>4439.4340000000002</c:v>
                </c:pt>
                <c:pt idx="4592">
                  <c:v>4440.3999999999996</c:v>
                </c:pt>
                <c:pt idx="4593">
                  <c:v>4441.3670000000002</c:v>
                </c:pt>
                <c:pt idx="4594">
                  <c:v>4442.3339999999998</c:v>
                </c:pt>
                <c:pt idx="4595">
                  <c:v>4443.3</c:v>
                </c:pt>
                <c:pt idx="4596">
                  <c:v>4444.2669999999998</c:v>
                </c:pt>
                <c:pt idx="4597">
                  <c:v>4445.2340000000004</c:v>
                </c:pt>
                <c:pt idx="4598">
                  <c:v>4446.2</c:v>
                </c:pt>
                <c:pt idx="4599">
                  <c:v>4447.1670000000004</c:v>
                </c:pt>
                <c:pt idx="4600">
                  <c:v>4448.134</c:v>
                </c:pt>
                <c:pt idx="4601">
                  <c:v>4449.1009999999997</c:v>
                </c:pt>
                <c:pt idx="4602">
                  <c:v>4450.067</c:v>
                </c:pt>
                <c:pt idx="4603">
                  <c:v>4451.0339999999997</c:v>
                </c:pt>
                <c:pt idx="4604">
                  <c:v>4452.0010000000002</c:v>
                </c:pt>
                <c:pt idx="4605">
                  <c:v>4452.9669999999996</c:v>
                </c:pt>
                <c:pt idx="4606">
                  <c:v>4453.9340000000002</c:v>
                </c:pt>
                <c:pt idx="4607">
                  <c:v>4454.9009999999998</c:v>
                </c:pt>
                <c:pt idx="4608">
                  <c:v>4455.8670000000002</c:v>
                </c:pt>
                <c:pt idx="4609">
                  <c:v>4456.8339999999998</c:v>
                </c:pt>
                <c:pt idx="4610">
                  <c:v>4457.8010000000004</c:v>
                </c:pt>
                <c:pt idx="4611">
                  <c:v>4458.768</c:v>
                </c:pt>
                <c:pt idx="4612">
                  <c:v>4459.7340000000004</c:v>
                </c:pt>
                <c:pt idx="4613">
                  <c:v>4460.701</c:v>
                </c:pt>
                <c:pt idx="4614">
                  <c:v>4461.6679999999997</c:v>
                </c:pt>
                <c:pt idx="4615">
                  <c:v>4462.634</c:v>
                </c:pt>
                <c:pt idx="4616">
                  <c:v>4463.6009999999997</c:v>
                </c:pt>
                <c:pt idx="4617">
                  <c:v>4464.5680000000002</c:v>
                </c:pt>
                <c:pt idx="4618">
                  <c:v>4465.5339999999997</c:v>
                </c:pt>
                <c:pt idx="4619">
                  <c:v>4466.5010000000002</c:v>
                </c:pt>
                <c:pt idx="4620">
                  <c:v>4467.4679999999998</c:v>
                </c:pt>
                <c:pt idx="4621">
                  <c:v>4468.4350000000004</c:v>
                </c:pt>
                <c:pt idx="4622">
                  <c:v>4469.4009999999998</c:v>
                </c:pt>
                <c:pt idx="4623">
                  <c:v>4470.3680000000004</c:v>
                </c:pt>
                <c:pt idx="4624">
                  <c:v>4471.335</c:v>
                </c:pt>
                <c:pt idx="4625">
                  <c:v>4472.3010000000004</c:v>
                </c:pt>
                <c:pt idx="4626">
                  <c:v>4473.268</c:v>
                </c:pt>
                <c:pt idx="4627">
                  <c:v>4474.2349999999997</c:v>
                </c:pt>
                <c:pt idx="4628">
                  <c:v>4475.201</c:v>
                </c:pt>
                <c:pt idx="4629">
                  <c:v>4476.1679999999997</c:v>
                </c:pt>
                <c:pt idx="4630">
                  <c:v>4477.1350000000002</c:v>
                </c:pt>
                <c:pt idx="4631">
                  <c:v>4478.1019999999999</c:v>
                </c:pt>
                <c:pt idx="4632">
                  <c:v>4479.0680000000002</c:v>
                </c:pt>
                <c:pt idx="4633">
                  <c:v>4480.0349999999999</c:v>
                </c:pt>
                <c:pt idx="4634">
                  <c:v>4481.0020000000004</c:v>
                </c:pt>
                <c:pt idx="4635">
                  <c:v>4481.9679999999998</c:v>
                </c:pt>
                <c:pt idx="4636">
                  <c:v>4482.9350000000004</c:v>
                </c:pt>
                <c:pt idx="4637">
                  <c:v>4483.902</c:v>
                </c:pt>
                <c:pt idx="4638">
                  <c:v>4484.8680000000004</c:v>
                </c:pt>
                <c:pt idx="4639">
                  <c:v>4485.835</c:v>
                </c:pt>
                <c:pt idx="4640">
                  <c:v>4486.8019999999997</c:v>
                </c:pt>
                <c:pt idx="4641">
                  <c:v>4487.7690000000002</c:v>
                </c:pt>
                <c:pt idx="4642">
                  <c:v>4488.7349999999997</c:v>
                </c:pt>
                <c:pt idx="4643">
                  <c:v>4489.7020000000002</c:v>
                </c:pt>
                <c:pt idx="4644">
                  <c:v>4490.6689999999999</c:v>
                </c:pt>
                <c:pt idx="4645">
                  <c:v>4491.6350000000002</c:v>
                </c:pt>
                <c:pt idx="4646">
                  <c:v>4492.6019999999999</c:v>
                </c:pt>
                <c:pt idx="4647">
                  <c:v>4493.5690000000004</c:v>
                </c:pt>
                <c:pt idx="4648">
                  <c:v>4494.5349999999999</c:v>
                </c:pt>
                <c:pt idx="4649">
                  <c:v>4495.5020000000004</c:v>
                </c:pt>
                <c:pt idx="4650">
                  <c:v>4496.4690000000001</c:v>
                </c:pt>
                <c:pt idx="4651">
                  <c:v>4497.4359999999997</c:v>
                </c:pt>
                <c:pt idx="4652">
                  <c:v>4498.402</c:v>
                </c:pt>
                <c:pt idx="4653">
                  <c:v>4499.3689999999997</c:v>
                </c:pt>
                <c:pt idx="4654">
                  <c:v>4500.3360000000002</c:v>
                </c:pt>
                <c:pt idx="4655">
                  <c:v>4501.3019999999997</c:v>
                </c:pt>
                <c:pt idx="4656">
                  <c:v>4502.2690000000002</c:v>
                </c:pt>
                <c:pt idx="4657">
                  <c:v>4503.2359999999999</c:v>
                </c:pt>
                <c:pt idx="4658">
                  <c:v>4504.2020000000002</c:v>
                </c:pt>
                <c:pt idx="4659">
                  <c:v>4505.1689999999999</c:v>
                </c:pt>
                <c:pt idx="4660">
                  <c:v>4506.1360000000004</c:v>
                </c:pt>
                <c:pt idx="4661">
                  <c:v>4507.1030000000001</c:v>
                </c:pt>
                <c:pt idx="4662">
                  <c:v>4508.0690000000004</c:v>
                </c:pt>
                <c:pt idx="4663">
                  <c:v>4509.0360000000001</c:v>
                </c:pt>
                <c:pt idx="4664">
                  <c:v>4510.0029999999997</c:v>
                </c:pt>
                <c:pt idx="4665">
                  <c:v>4510.9690000000001</c:v>
                </c:pt>
                <c:pt idx="4666">
                  <c:v>4511.9359999999997</c:v>
                </c:pt>
                <c:pt idx="4667">
                  <c:v>4512.9030000000002</c:v>
                </c:pt>
                <c:pt idx="4668">
                  <c:v>4513.8689999999997</c:v>
                </c:pt>
                <c:pt idx="4669">
                  <c:v>4514.8360000000002</c:v>
                </c:pt>
                <c:pt idx="4670">
                  <c:v>4515.8029999999999</c:v>
                </c:pt>
                <c:pt idx="4671">
                  <c:v>4516.7700000000004</c:v>
                </c:pt>
                <c:pt idx="4672">
                  <c:v>4517.7359999999999</c:v>
                </c:pt>
                <c:pt idx="4673">
                  <c:v>4518.7030000000004</c:v>
                </c:pt>
                <c:pt idx="4674">
                  <c:v>4519.67</c:v>
                </c:pt>
                <c:pt idx="4675">
                  <c:v>4520.6360000000004</c:v>
                </c:pt>
                <c:pt idx="4676">
                  <c:v>4521.6030000000001</c:v>
                </c:pt>
                <c:pt idx="4677">
                  <c:v>4522.57</c:v>
                </c:pt>
                <c:pt idx="4678">
                  <c:v>4523.5360000000001</c:v>
                </c:pt>
                <c:pt idx="4679">
                  <c:v>4524.5029999999997</c:v>
                </c:pt>
                <c:pt idx="4680">
                  <c:v>4525.47</c:v>
                </c:pt>
                <c:pt idx="4681">
                  <c:v>4526.4369999999999</c:v>
                </c:pt>
                <c:pt idx="4682">
                  <c:v>4527.4030000000002</c:v>
                </c:pt>
                <c:pt idx="4683">
                  <c:v>4528.37</c:v>
                </c:pt>
                <c:pt idx="4684">
                  <c:v>4529.3370000000004</c:v>
                </c:pt>
                <c:pt idx="4685">
                  <c:v>4530.3029999999999</c:v>
                </c:pt>
                <c:pt idx="4686">
                  <c:v>4531.2700000000004</c:v>
                </c:pt>
                <c:pt idx="4687">
                  <c:v>4532.2370000000001</c:v>
                </c:pt>
                <c:pt idx="4688">
                  <c:v>4533.2030000000004</c:v>
                </c:pt>
                <c:pt idx="4689">
                  <c:v>4534.17</c:v>
                </c:pt>
                <c:pt idx="4690">
                  <c:v>4535.1369999999997</c:v>
                </c:pt>
                <c:pt idx="4691">
                  <c:v>4536.1040000000003</c:v>
                </c:pt>
                <c:pt idx="4692">
                  <c:v>4537.07</c:v>
                </c:pt>
                <c:pt idx="4693">
                  <c:v>4538.0370000000003</c:v>
                </c:pt>
                <c:pt idx="4694">
                  <c:v>4539.0039999999999</c:v>
                </c:pt>
                <c:pt idx="4695">
                  <c:v>4539.97</c:v>
                </c:pt>
                <c:pt idx="4696">
                  <c:v>4540.9369999999999</c:v>
                </c:pt>
                <c:pt idx="4697">
                  <c:v>4541.9040000000005</c:v>
                </c:pt>
                <c:pt idx="4698">
                  <c:v>4542.87</c:v>
                </c:pt>
                <c:pt idx="4699">
                  <c:v>4543.8370000000004</c:v>
                </c:pt>
                <c:pt idx="4700">
                  <c:v>4544.8040000000001</c:v>
                </c:pt>
                <c:pt idx="4701">
                  <c:v>4545.7709999999997</c:v>
                </c:pt>
                <c:pt idx="4702">
                  <c:v>4546.7370000000001</c:v>
                </c:pt>
                <c:pt idx="4703">
                  <c:v>4547.7039999999997</c:v>
                </c:pt>
                <c:pt idx="4704">
                  <c:v>4548.6710000000003</c:v>
                </c:pt>
                <c:pt idx="4705">
                  <c:v>4549.6369999999997</c:v>
                </c:pt>
                <c:pt idx="4706">
                  <c:v>4550.6040000000003</c:v>
                </c:pt>
                <c:pt idx="4707">
                  <c:v>4551.5709999999999</c:v>
                </c:pt>
                <c:pt idx="4708">
                  <c:v>4552.5370000000003</c:v>
                </c:pt>
                <c:pt idx="4709">
                  <c:v>4553.5039999999999</c:v>
                </c:pt>
                <c:pt idx="4710">
                  <c:v>4554.4709999999995</c:v>
                </c:pt>
                <c:pt idx="4711">
                  <c:v>4555.4380000000001</c:v>
                </c:pt>
                <c:pt idx="4712">
                  <c:v>4556.4040000000005</c:v>
                </c:pt>
                <c:pt idx="4713">
                  <c:v>4557.3710000000001</c:v>
                </c:pt>
                <c:pt idx="4714">
                  <c:v>4558.3379999999997</c:v>
                </c:pt>
                <c:pt idx="4715">
                  <c:v>4559.3040000000001</c:v>
                </c:pt>
                <c:pt idx="4716">
                  <c:v>4560.2709999999997</c:v>
                </c:pt>
                <c:pt idx="4717">
                  <c:v>4561.2380000000003</c:v>
                </c:pt>
                <c:pt idx="4718">
                  <c:v>4562.2039999999997</c:v>
                </c:pt>
                <c:pt idx="4719">
                  <c:v>4563.1710000000003</c:v>
                </c:pt>
                <c:pt idx="4720">
                  <c:v>4564.1379999999999</c:v>
                </c:pt>
                <c:pt idx="4721">
                  <c:v>4565.1049999999996</c:v>
                </c:pt>
                <c:pt idx="4722">
                  <c:v>4566.0709999999999</c:v>
                </c:pt>
                <c:pt idx="4723">
                  <c:v>4567.0379999999996</c:v>
                </c:pt>
                <c:pt idx="4724">
                  <c:v>4568.0050000000001</c:v>
                </c:pt>
                <c:pt idx="4725">
                  <c:v>4568.9709999999995</c:v>
                </c:pt>
                <c:pt idx="4726">
                  <c:v>4569.9380000000001</c:v>
                </c:pt>
                <c:pt idx="4727">
                  <c:v>4570.9049999999997</c:v>
                </c:pt>
                <c:pt idx="4728">
                  <c:v>4571.8710000000001</c:v>
                </c:pt>
                <c:pt idx="4729">
                  <c:v>4572.8379999999997</c:v>
                </c:pt>
                <c:pt idx="4730">
                  <c:v>4573.8050000000003</c:v>
                </c:pt>
                <c:pt idx="4731">
                  <c:v>4574.7719999999999</c:v>
                </c:pt>
                <c:pt idx="4732">
                  <c:v>4575.7380000000003</c:v>
                </c:pt>
                <c:pt idx="4733">
                  <c:v>4576.7049999999999</c:v>
                </c:pt>
                <c:pt idx="4734">
                  <c:v>4577.6719999999996</c:v>
                </c:pt>
                <c:pt idx="4735">
                  <c:v>4578.6379999999999</c:v>
                </c:pt>
                <c:pt idx="4736">
                  <c:v>4579.6049999999996</c:v>
                </c:pt>
                <c:pt idx="4737">
                  <c:v>4580.5720000000001</c:v>
                </c:pt>
                <c:pt idx="4738">
                  <c:v>4581.5379999999996</c:v>
                </c:pt>
                <c:pt idx="4739">
                  <c:v>4582.5050000000001</c:v>
                </c:pt>
                <c:pt idx="4740">
                  <c:v>4583.4719999999998</c:v>
                </c:pt>
                <c:pt idx="4741">
                  <c:v>4584.4390000000003</c:v>
                </c:pt>
                <c:pt idx="4742">
                  <c:v>4585.4049999999997</c:v>
                </c:pt>
                <c:pt idx="4743">
                  <c:v>4586.3720000000003</c:v>
                </c:pt>
                <c:pt idx="4744">
                  <c:v>4587.3389999999999</c:v>
                </c:pt>
                <c:pt idx="4745">
                  <c:v>4588.3050000000003</c:v>
                </c:pt>
                <c:pt idx="4746">
                  <c:v>4589.2719999999999</c:v>
                </c:pt>
                <c:pt idx="4747">
                  <c:v>4590.2389999999996</c:v>
                </c:pt>
                <c:pt idx="4748">
                  <c:v>4591.2049999999999</c:v>
                </c:pt>
                <c:pt idx="4749">
                  <c:v>4592.1719999999996</c:v>
                </c:pt>
                <c:pt idx="4750">
                  <c:v>4593.1390000000001</c:v>
                </c:pt>
                <c:pt idx="4751">
                  <c:v>4594.1059999999998</c:v>
                </c:pt>
                <c:pt idx="4752">
                  <c:v>4595.0720000000001</c:v>
                </c:pt>
                <c:pt idx="4753">
                  <c:v>4596.0389999999998</c:v>
                </c:pt>
                <c:pt idx="4754">
                  <c:v>4597.0060000000003</c:v>
                </c:pt>
                <c:pt idx="4755">
                  <c:v>4597.9719999999998</c:v>
                </c:pt>
                <c:pt idx="4756">
                  <c:v>4598.9390000000003</c:v>
                </c:pt>
                <c:pt idx="4757">
                  <c:v>4599.9059999999999</c:v>
                </c:pt>
                <c:pt idx="4758">
                  <c:v>4600.8720000000003</c:v>
                </c:pt>
                <c:pt idx="4759">
                  <c:v>4601.8389999999999</c:v>
                </c:pt>
                <c:pt idx="4760">
                  <c:v>4602.8059999999996</c:v>
                </c:pt>
                <c:pt idx="4761">
                  <c:v>4603.7730000000001</c:v>
                </c:pt>
                <c:pt idx="4762">
                  <c:v>4604.7389999999996</c:v>
                </c:pt>
                <c:pt idx="4763">
                  <c:v>4605.7060000000001</c:v>
                </c:pt>
                <c:pt idx="4764">
                  <c:v>4606.6729999999998</c:v>
                </c:pt>
                <c:pt idx="4765">
                  <c:v>4607.6390000000001</c:v>
                </c:pt>
                <c:pt idx="4766">
                  <c:v>4608.6059999999998</c:v>
                </c:pt>
                <c:pt idx="4767">
                  <c:v>4609.5730000000003</c:v>
                </c:pt>
                <c:pt idx="4768">
                  <c:v>4610.5389999999998</c:v>
                </c:pt>
                <c:pt idx="4769">
                  <c:v>4611.5060000000003</c:v>
                </c:pt>
                <c:pt idx="4770">
                  <c:v>4612.473</c:v>
                </c:pt>
                <c:pt idx="4771">
                  <c:v>4613.4399999999996</c:v>
                </c:pt>
                <c:pt idx="4772">
                  <c:v>4614.4059999999999</c:v>
                </c:pt>
                <c:pt idx="4773">
                  <c:v>4615.3729999999996</c:v>
                </c:pt>
                <c:pt idx="4774">
                  <c:v>4616.34</c:v>
                </c:pt>
                <c:pt idx="4775">
                  <c:v>4617.3059999999996</c:v>
                </c:pt>
                <c:pt idx="4776">
                  <c:v>4618.2730000000001</c:v>
                </c:pt>
                <c:pt idx="4777">
                  <c:v>4619.24</c:v>
                </c:pt>
                <c:pt idx="4778">
                  <c:v>4620.2060000000001</c:v>
                </c:pt>
                <c:pt idx="4779">
                  <c:v>4621.1729999999998</c:v>
                </c:pt>
                <c:pt idx="4780">
                  <c:v>4622.1400000000003</c:v>
                </c:pt>
                <c:pt idx="4781">
                  <c:v>4623.107</c:v>
                </c:pt>
                <c:pt idx="4782">
                  <c:v>4624.0730000000003</c:v>
                </c:pt>
                <c:pt idx="4783">
                  <c:v>4625.04</c:v>
                </c:pt>
                <c:pt idx="4784">
                  <c:v>4626.0069999999996</c:v>
                </c:pt>
                <c:pt idx="4785">
                  <c:v>4626.973</c:v>
                </c:pt>
                <c:pt idx="4786">
                  <c:v>4627.9399999999996</c:v>
                </c:pt>
                <c:pt idx="4787">
                  <c:v>4628.9070000000002</c:v>
                </c:pt>
                <c:pt idx="4788">
                  <c:v>4629.8729999999996</c:v>
                </c:pt>
                <c:pt idx="4789">
                  <c:v>4630.84</c:v>
                </c:pt>
                <c:pt idx="4790">
                  <c:v>4631.8069999999998</c:v>
                </c:pt>
                <c:pt idx="4791">
                  <c:v>4632.7740000000003</c:v>
                </c:pt>
                <c:pt idx="4792">
                  <c:v>4633.74</c:v>
                </c:pt>
                <c:pt idx="4793">
                  <c:v>4634.7070000000003</c:v>
                </c:pt>
                <c:pt idx="4794">
                  <c:v>4635.674</c:v>
                </c:pt>
                <c:pt idx="4795">
                  <c:v>4636.6400000000003</c:v>
                </c:pt>
                <c:pt idx="4796">
                  <c:v>4637.607</c:v>
                </c:pt>
                <c:pt idx="4797">
                  <c:v>4638.5739999999996</c:v>
                </c:pt>
                <c:pt idx="4798">
                  <c:v>4639.54</c:v>
                </c:pt>
                <c:pt idx="4799">
                  <c:v>4640.5069999999996</c:v>
                </c:pt>
                <c:pt idx="4800">
                  <c:v>4641.4740000000002</c:v>
                </c:pt>
                <c:pt idx="4801">
                  <c:v>4642.4409999999998</c:v>
                </c:pt>
                <c:pt idx="4802">
                  <c:v>4643.4070000000002</c:v>
                </c:pt>
                <c:pt idx="4803">
                  <c:v>4644.3739999999998</c:v>
                </c:pt>
                <c:pt idx="4804">
                  <c:v>4645.3410000000003</c:v>
                </c:pt>
                <c:pt idx="4805">
                  <c:v>4646.3069999999998</c:v>
                </c:pt>
                <c:pt idx="4806">
                  <c:v>4647.2740000000003</c:v>
                </c:pt>
                <c:pt idx="4807">
                  <c:v>4648.241</c:v>
                </c:pt>
                <c:pt idx="4808">
                  <c:v>4649.2070000000003</c:v>
                </c:pt>
                <c:pt idx="4809">
                  <c:v>4650.174</c:v>
                </c:pt>
                <c:pt idx="4810">
                  <c:v>4651.1409999999996</c:v>
                </c:pt>
                <c:pt idx="4811">
                  <c:v>4652.1080000000002</c:v>
                </c:pt>
                <c:pt idx="4812">
                  <c:v>4653.0739999999996</c:v>
                </c:pt>
                <c:pt idx="4813">
                  <c:v>4654.0410000000002</c:v>
                </c:pt>
                <c:pt idx="4814">
                  <c:v>4655.0079999999998</c:v>
                </c:pt>
                <c:pt idx="4815">
                  <c:v>4655.9740000000002</c:v>
                </c:pt>
                <c:pt idx="4816">
                  <c:v>4656.9409999999998</c:v>
                </c:pt>
                <c:pt idx="4817">
                  <c:v>4657.9080000000004</c:v>
                </c:pt>
                <c:pt idx="4818">
                  <c:v>4658.8739999999998</c:v>
                </c:pt>
                <c:pt idx="4819">
                  <c:v>4659.8410000000003</c:v>
                </c:pt>
                <c:pt idx="4820">
                  <c:v>4660.808</c:v>
                </c:pt>
                <c:pt idx="4821">
                  <c:v>4661.7749999999996</c:v>
                </c:pt>
                <c:pt idx="4822">
                  <c:v>4662.741</c:v>
                </c:pt>
                <c:pt idx="4823">
                  <c:v>4663.7079999999996</c:v>
                </c:pt>
                <c:pt idx="4824">
                  <c:v>4664.6750000000002</c:v>
                </c:pt>
                <c:pt idx="4825">
                  <c:v>4665.6409999999996</c:v>
                </c:pt>
                <c:pt idx="4826">
                  <c:v>4666.6080000000002</c:v>
                </c:pt>
                <c:pt idx="4827">
                  <c:v>4667.5749999999998</c:v>
                </c:pt>
                <c:pt idx="4828">
                  <c:v>4668.5410000000002</c:v>
                </c:pt>
                <c:pt idx="4829">
                  <c:v>4669.5079999999998</c:v>
                </c:pt>
                <c:pt idx="4830">
                  <c:v>4670.4750000000004</c:v>
                </c:pt>
                <c:pt idx="4831">
                  <c:v>4671.442</c:v>
                </c:pt>
                <c:pt idx="4832">
                  <c:v>4672.4080000000004</c:v>
                </c:pt>
                <c:pt idx="4833">
                  <c:v>4673.375</c:v>
                </c:pt>
                <c:pt idx="4834">
                  <c:v>4674.3419999999996</c:v>
                </c:pt>
                <c:pt idx="4835">
                  <c:v>4675.308</c:v>
                </c:pt>
                <c:pt idx="4836">
                  <c:v>4676.2749999999996</c:v>
                </c:pt>
                <c:pt idx="4837">
                  <c:v>4677.2420000000002</c:v>
                </c:pt>
                <c:pt idx="4838">
                  <c:v>4678.2079999999996</c:v>
                </c:pt>
                <c:pt idx="4839">
                  <c:v>4679.1750000000002</c:v>
                </c:pt>
                <c:pt idx="4840">
                  <c:v>4680.1419999999998</c:v>
                </c:pt>
                <c:pt idx="4841">
                  <c:v>4681.1090000000004</c:v>
                </c:pt>
                <c:pt idx="4842">
                  <c:v>4682.0749999999998</c:v>
                </c:pt>
                <c:pt idx="4843">
                  <c:v>4683.0420000000004</c:v>
                </c:pt>
                <c:pt idx="4844">
                  <c:v>4684.009</c:v>
                </c:pt>
                <c:pt idx="4845">
                  <c:v>4684.9750000000004</c:v>
                </c:pt>
                <c:pt idx="4846">
                  <c:v>4685.942</c:v>
                </c:pt>
                <c:pt idx="4847">
                  <c:v>4686.9089999999997</c:v>
                </c:pt>
                <c:pt idx="4848">
                  <c:v>4687.875</c:v>
                </c:pt>
                <c:pt idx="4849">
                  <c:v>4688.8419999999996</c:v>
                </c:pt>
                <c:pt idx="4850">
                  <c:v>4689.8090000000002</c:v>
                </c:pt>
                <c:pt idx="4851">
                  <c:v>4690.7759999999998</c:v>
                </c:pt>
                <c:pt idx="4852">
                  <c:v>4691.7420000000002</c:v>
                </c:pt>
                <c:pt idx="4853">
                  <c:v>4692.7089999999998</c:v>
                </c:pt>
                <c:pt idx="4854">
                  <c:v>4693.6760000000004</c:v>
                </c:pt>
                <c:pt idx="4855">
                  <c:v>4694.6419999999998</c:v>
                </c:pt>
                <c:pt idx="4856">
                  <c:v>4695.6090000000004</c:v>
                </c:pt>
                <c:pt idx="4857">
                  <c:v>4696.576</c:v>
                </c:pt>
                <c:pt idx="4858">
                  <c:v>4697.5420000000004</c:v>
                </c:pt>
                <c:pt idx="4859">
                  <c:v>4698.509</c:v>
                </c:pt>
                <c:pt idx="4860">
                  <c:v>4699.4759999999997</c:v>
                </c:pt>
                <c:pt idx="4861">
                  <c:v>4700.4430000000002</c:v>
                </c:pt>
                <c:pt idx="4862">
                  <c:v>4701.4089999999997</c:v>
                </c:pt>
                <c:pt idx="4863">
                  <c:v>4702.3760000000002</c:v>
                </c:pt>
                <c:pt idx="4864">
                  <c:v>4703.3429999999998</c:v>
                </c:pt>
                <c:pt idx="4865">
                  <c:v>4704.3090000000002</c:v>
                </c:pt>
                <c:pt idx="4866">
                  <c:v>4705.2759999999998</c:v>
                </c:pt>
                <c:pt idx="4867">
                  <c:v>4706.2430000000004</c:v>
                </c:pt>
                <c:pt idx="4868">
                  <c:v>4707.2089999999998</c:v>
                </c:pt>
                <c:pt idx="4869">
                  <c:v>4708.1760000000004</c:v>
                </c:pt>
                <c:pt idx="4870">
                  <c:v>4709.143</c:v>
                </c:pt>
                <c:pt idx="4871">
                  <c:v>4710.1099999999997</c:v>
                </c:pt>
                <c:pt idx="4872">
                  <c:v>4711.076</c:v>
                </c:pt>
                <c:pt idx="4873">
                  <c:v>4712.0429999999997</c:v>
                </c:pt>
                <c:pt idx="4874">
                  <c:v>4713.01</c:v>
                </c:pt>
                <c:pt idx="4875">
                  <c:v>4713.9759999999997</c:v>
                </c:pt>
                <c:pt idx="4876">
                  <c:v>4714.9430000000002</c:v>
                </c:pt>
                <c:pt idx="4877">
                  <c:v>4715.91</c:v>
                </c:pt>
                <c:pt idx="4878">
                  <c:v>4716.8760000000002</c:v>
                </c:pt>
                <c:pt idx="4879">
                  <c:v>4717.8429999999998</c:v>
                </c:pt>
                <c:pt idx="4880">
                  <c:v>4718.8100000000004</c:v>
                </c:pt>
                <c:pt idx="4881">
                  <c:v>4719.777</c:v>
                </c:pt>
                <c:pt idx="4882">
                  <c:v>4720.7430000000004</c:v>
                </c:pt>
                <c:pt idx="4883">
                  <c:v>4721.71</c:v>
                </c:pt>
                <c:pt idx="4884">
                  <c:v>4722.6769999999997</c:v>
                </c:pt>
                <c:pt idx="4885">
                  <c:v>4723.643</c:v>
                </c:pt>
                <c:pt idx="4886">
                  <c:v>4724.6099999999997</c:v>
                </c:pt>
                <c:pt idx="4887">
                  <c:v>4725.5770000000002</c:v>
                </c:pt>
                <c:pt idx="4888">
                  <c:v>4726.5429999999997</c:v>
                </c:pt>
                <c:pt idx="4889">
                  <c:v>4727.51</c:v>
                </c:pt>
                <c:pt idx="4890">
                  <c:v>4728.4769999999999</c:v>
                </c:pt>
                <c:pt idx="4891">
                  <c:v>4729.4440000000004</c:v>
                </c:pt>
                <c:pt idx="4892">
                  <c:v>4730.41</c:v>
                </c:pt>
                <c:pt idx="4893">
                  <c:v>4731.3770000000004</c:v>
                </c:pt>
                <c:pt idx="4894">
                  <c:v>4732.3440000000001</c:v>
                </c:pt>
                <c:pt idx="4895">
                  <c:v>4733.3100000000004</c:v>
                </c:pt>
                <c:pt idx="4896">
                  <c:v>4734.277</c:v>
                </c:pt>
                <c:pt idx="4897">
                  <c:v>4735.2439999999997</c:v>
                </c:pt>
                <c:pt idx="4898">
                  <c:v>4736.21</c:v>
                </c:pt>
                <c:pt idx="4899">
                  <c:v>4737.1769999999997</c:v>
                </c:pt>
                <c:pt idx="4900">
                  <c:v>4738.1440000000002</c:v>
                </c:pt>
                <c:pt idx="4901">
                  <c:v>4739.1109999999999</c:v>
                </c:pt>
                <c:pt idx="4902">
                  <c:v>4740.0770000000002</c:v>
                </c:pt>
                <c:pt idx="4903">
                  <c:v>4741.0439999999999</c:v>
                </c:pt>
                <c:pt idx="4904">
                  <c:v>4742.0110000000004</c:v>
                </c:pt>
                <c:pt idx="4905">
                  <c:v>4742.9769999999999</c:v>
                </c:pt>
                <c:pt idx="4906">
                  <c:v>4743.9440000000004</c:v>
                </c:pt>
                <c:pt idx="4907">
                  <c:v>4744.9110000000001</c:v>
                </c:pt>
                <c:pt idx="4908">
                  <c:v>4745.8770000000004</c:v>
                </c:pt>
                <c:pt idx="4909">
                  <c:v>4746.8440000000001</c:v>
                </c:pt>
                <c:pt idx="4910">
                  <c:v>4747.8109999999997</c:v>
                </c:pt>
                <c:pt idx="4911">
                  <c:v>4748.7780000000002</c:v>
                </c:pt>
                <c:pt idx="4912">
                  <c:v>4749.7439999999997</c:v>
                </c:pt>
                <c:pt idx="4913">
                  <c:v>4750.7110000000002</c:v>
                </c:pt>
                <c:pt idx="4914">
                  <c:v>4751.6779999999999</c:v>
                </c:pt>
                <c:pt idx="4915">
                  <c:v>4752.6440000000002</c:v>
                </c:pt>
                <c:pt idx="4916">
                  <c:v>4753.6109999999999</c:v>
                </c:pt>
                <c:pt idx="4917">
                  <c:v>4754.5780000000004</c:v>
                </c:pt>
                <c:pt idx="4918">
                  <c:v>4755.5439999999999</c:v>
                </c:pt>
                <c:pt idx="4919">
                  <c:v>4756.5110000000004</c:v>
                </c:pt>
                <c:pt idx="4920">
                  <c:v>4757.4780000000001</c:v>
                </c:pt>
                <c:pt idx="4921">
                  <c:v>4758.4449999999997</c:v>
                </c:pt>
                <c:pt idx="4922">
                  <c:v>4759.4110000000001</c:v>
                </c:pt>
                <c:pt idx="4923">
                  <c:v>4760.3779999999997</c:v>
                </c:pt>
                <c:pt idx="4924">
                  <c:v>4761.3450000000003</c:v>
                </c:pt>
                <c:pt idx="4925">
                  <c:v>4762.3109999999997</c:v>
                </c:pt>
                <c:pt idx="4926">
                  <c:v>4763.2780000000002</c:v>
                </c:pt>
                <c:pt idx="4927">
                  <c:v>4764.2449999999999</c:v>
                </c:pt>
                <c:pt idx="4928">
                  <c:v>4765.2110000000002</c:v>
                </c:pt>
                <c:pt idx="4929">
                  <c:v>4766.1779999999999</c:v>
                </c:pt>
                <c:pt idx="4930">
                  <c:v>4767.1450000000004</c:v>
                </c:pt>
                <c:pt idx="4931">
                  <c:v>4768.1120000000001</c:v>
                </c:pt>
                <c:pt idx="4932">
                  <c:v>4769.0780000000004</c:v>
                </c:pt>
                <c:pt idx="4933">
                  <c:v>4770.0450000000001</c:v>
                </c:pt>
                <c:pt idx="4934">
                  <c:v>4771.0119999999997</c:v>
                </c:pt>
                <c:pt idx="4935">
                  <c:v>4771.9780000000001</c:v>
                </c:pt>
                <c:pt idx="4936">
                  <c:v>4772.9449999999997</c:v>
                </c:pt>
                <c:pt idx="4937">
                  <c:v>4773.9120000000003</c:v>
                </c:pt>
                <c:pt idx="4938">
                  <c:v>4774.8779999999997</c:v>
                </c:pt>
                <c:pt idx="4939">
                  <c:v>4775.8450000000003</c:v>
                </c:pt>
                <c:pt idx="4940">
                  <c:v>4776.8119999999999</c:v>
                </c:pt>
                <c:pt idx="4941">
                  <c:v>4777.7790000000005</c:v>
                </c:pt>
                <c:pt idx="4942">
                  <c:v>4778.7449999999999</c:v>
                </c:pt>
                <c:pt idx="4943">
                  <c:v>4779.7120000000004</c:v>
                </c:pt>
                <c:pt idx="4944">
                  <c:v>4780.6790000000001</c:v>
                </c:pt>
                <c:pt idx="4945">
                  <c:v>4781.6450000000004</c:v>
                </c:pt>
                <c:pt idx="4946">
                  <c:v>4782.6120000000001</c:v>
                </c:pt>
                <c:pt idx="4947">
                  <c:v>4783.5789999999997</c:v>
                </c:pt>
                <c:pt idx="4948">
                  <c:v>4784.5450000000001</c:v>
                </c:pt>
                <c:pt idx="4949">
                  <c:v>4785.5119999999997</c:v>
                </c:pt>
                <c:pt idx="4950">
                  <c:v>4786.4790000000003</c:v>
                </c:pt>
                <c:pt idx="4951">
                  <c:v>4787.4459999999999</c:v>
                </c:pt>
                <c:pt idx="4952">
                  <c:v>4788.4120000000003</c:v>
                </c:pt>
                <c:pt idx="4953">
                  <c:v>4789.3789999999999</c:v>
                </c:pt>
                <c:pt idx="4954">
                  <c:v>4790.3459999999995</c:v>
                </c:pt>
                <c:pt idx="4955">
                  <c:v>4791.3119999999999</c:v>
                </c:pt>
                <c:pt idx="4956">
                  <c:v>4792.2790000000005</c:v>
                </c:pt>
                <c:pt idx="4957">
                  <c:v>4793.2460000000001</c:v>
                </c:pt>
                <c:pt idx="4958">
                  <c:v>4794.2120000000004</c:v>
                </c:pt>
                <c:pt idx="4959">
                  <c:v>4795.1790000000001</c:v>
                </c:pt>
                <c:pt idx="4960">
                  <c:v>4796.1459999999997</c:v>
                </c:pt>
                <c:pt idx="4961">
                  <c:v>4797.1130000000003</c:v>
                </c:pt>
                <c:pt idx="4962">
                  <c:v>4798.0789999999997</c:v>
                </c:pt>
                <c:pt idx="4963">
                  <c:v>4799.0460000000003</c:v>
                </c:pt>
                <c:pt idx="4964">
                  <c:v>4800.0129999999999</c:v>
                </c:pt>
                <c:pt idx="4965">
                  <c:v>4800.9790000000003</c:v>
                </c:pt>
                <c:pt idx="4966">
                  <c:v>4801.9459999999999</c:v>
                </c:pt>
                <c:pt idx="4967">
                  <c:v>4802.9129999999996</c:v>
                </c:pt>
                <c:pt idx="4968">
                  <c:v>4803.8789999999999</c:v>
                </c:pt>
                <c:pt idx="4969">
                  <c:v>4804.8459999999995</c:v>
                </c:pt>
                <c:pt idx="4970">
                  <c:v>4805.8130000000001</c:v>
                </c:pt>
                <c:pt idx="4971">
                  <c:v>4806.78</c:v>
                </c:pt>
                <c:pt idx="4972">
                  <c:v>4807.7460000000001</c:v>
                </c:pt>
                <c:pt idx="4973">
                  <c:v>4808.7129999999997</c:v>
                </c:pt>
                <c:pt idx="4974">
                  <c:v>4809.68</c:v>
                </c:pt>
                <c:pt idx="4975">
                  <c:v>4810.6459999999997</c:v>
                </c:pt>
                <c:pt idx="4976">
                  <c:v>4811.6130000000003</c:v>
                </c:pt>
                <c:pt idx="4977">
                  <c:v>4812.58</c:v>
                </c:pt>
                <c:pt idx="4978">
                  <c:v>4813.5460000000003</c:v>
                </c:pt>
                <c:pt idx="4979">
                  <c:v>4814.5129999999999</c:v>
                </c:pt>
                <c:pt idx="4980">
                  <c:v>4815.4799999999996</c:v>
                </c:pt>
                <c:pt idx="4981">
                  <c:v>4816.4470000000001</c:v>
                </c:pt>
                <c:pt idx="4982">
                  <c:v>4817.4129999999996</c:v>
                </c:pt>
                <c:pt idx="4983">
                  <c:v>4818.38</c:v>
                </c:pt>
                <c:pt idx="4984">
                  <c:v>4819.3469999999998</c:v>
                </c:pt>
                <c:pt idx="4985">
                  <c:v>4820.3130000000001</c:v>
                </c:pt>
                <c:pt idx="4986">
                  <c:v>4821.28</c:v>
                </c:pt>
                <c:pt idx="4987">
                  <c:v>4822.2470000000003</c:v>
                </c:pt>
                <c:pt idx="4988">
                  <c:v>4823.2129999999997</c:v>
                </c:pt>
                <c:pt idx="4989">
                  <c:v>4824.18</c:v>
                </c:pt>
                <c:pt idx="4990">
                  <c:v>4825.1469999999999</c:v>
                </c:pt>
                <c:pt idx="4991">
                  <c:v>4826.1139999999996</c:v>
                </c:pt>
                <c:pt idx="4992">
                  <c:v>4827.08</c:v>
                </c:pt>
                <c:pt idx="4993">
                  <c:v>4828.0469999999996</c:v>
                </c:pt>
                <c:pt idx="4994">
                  <c:v>4829.0140000000001</c:v>
                </c:pt>
                <c:pt idx="4995">
                  <c:v>4829.9799999999996</c:v>
                </c:pt>
                <c:pt idx="4996">
                  <c:v>4830.9470000000001</c:v>
                </c:pt>
                <c:pt idx="4997">
                  <c:v>4831.9139999999998</c:v>
                </c:pt>
                <c:pt idx="4998">
                  <c:v>4832.88</c:v>
                </c:pt>
                <c:pt idx="4999">
                  <c:v>4833.8469999999998</c:v>
                </c:pt>
                <c:pt idx="5000">
                  <c:v>4834.8140000000003</c:v>
                </c:pt>
                <c:pt idx="5001">
                  <c:v>4835.7809999999999</c:v>
                </c:pt>
                <c:pt idx="5002">
                  <c:v>4836.7470000000003</c:v>
                </c:pt>
                <c:pt idx="5003">
                  <c:v>4837.7139999999999</c:v>
                </c:pt>
                <c:pt idx="5004">
                  <c:v>4838.6809999999996</c:v>
                </c:pt>
                <c:pt idx="5005">
                  <c:v>4839.6469999999999</c:v>
                </c:pt>
                <c:pt idx="5006">
                  <c:v>4840.6139999999996</c:v>
                </c:pt>
                <c:pt idx="5007">
                  <c:v>4841.5810000000001</c:v>
                </c:pt>
                <c:pt idx="5008">
                  <c:v>4842.5469999999996</c:v>
                </c:pt>
                <c:pt idx="5009">
                  <c:v>4843.5140000000001</c:v>
                </c:pt>
                <c:pt idx="5010">
                  <c:v>4844.4809999999998</c:v>
                </c:pt>
                <c:pt idx="5011">
                  <c:v>4845.4480000000003</c:v>
                </c:pt>
                <c:pt idx="5012">
                  <c:v>4846.4139999999998</c:v>
                </c:pt>
                <c:pt idx="5013">
                  <c:v>4847.3810000000003</c:v>
                </c:pt>
                <c:pt idx="5014">
                  <c:v>4848.348</c:v>
                </c:pt>
                <c:pt idx="5015">
                  <c:v>4849.3140000000003</c:v>
                </c:pt>
                <c:pt idx="5016">
                  <c:v>4850.2809999999999</c:v>
                </c:pt>
                <c:pt idx="5017">
                  <c:v>4851.2479999999996</c:v>
                </c:pt>
                <c:pt idx="5018">
                  <c:v>4852.2139999999999</c:v>
                </c:pt>
                <c:pt idx="5019">
                  <c:v>4853.1809999999996</c:v>
                </c:pt>
                <c:pt idx="5020">
                  <c:v>4854.1480000000001</c:v>
                </c:pt>
                <c:pt idx="5021">
                  <c:v>4855.1149999999998</c:v>
                </c:pt>
                <c:pt idx="5022">
                  <c:v>4856.0810000000001</c:v>
                </c:pt>
                <c:pt idx="5023">
                  <c:v>4857.0479999999998</c:v>
                </c:pt>
                <c:pt idx="5024">
                  <c:v>4858.0150000000003</c:v>
                </c:pt>
                <c:pt idx="5025">
                  <c:v>4858.9809999999998</c:v>
                </c:pt>
                <c:pt idx="5026">
                  <c:v>4859.9480000000003</c:v>
                </c:pt>
                <c:pt idx="5027">
                  <c:v>4860.915</c:v>
                </c:pt>
                <c:pt idx="5028">
                  <c:v>4861.8810000000003</c:v>
                </c:pt>
                <c:pt idx="5029">
                  <c:v>4862.848</c:v>
                </c:pt>
                <c:pt idx="5030">
                  <c:v>4863.8149999999996</c:v>
                </c:pt>
                <c:pt idx="5031">
                  <c:v>4864.7820000000002</c:v>
                </c:pt>
                <c:pt idx="5032">
                  <c:v>4865.7479999999996</c:v>
                </c:pt>
                <c:pt idx="5033">
                  <c:v>4866.7150000000001</c:v>
                </c:pt>
                <c:pt idx="5034">
                  <c:v>4867.6819999999998</c:v>
                </c:pt>
                <c:pt idx="5035">
                  <c:v>4868.6480000000001</c:v>
                </c:pt>
                <c:pt idx="5036">
                  <c:v>4869.6149999999998</c:v>
                </c:pt>
                <c:pt idx="5037">
                  <c:v>4870.5820000000003</c:v>
                </c:pt>
                <c:pt idx="5038">
                  <c:v>4871.5479999999998</c:v>
                </c:pt>
                <c:pt idx="5039">
                  <c:v>4872.5150000000003</c:v>
                </c:pt>
                <c:pt idx="5040">
                  <c:v>4873.482</c:v>
                </c:pt>
                <c:pt idx="5041">
                  <c:v>4874.4489999999996</c:v>
                </c:pt>
                <c:pt idx="5042">
                  <c:v>4875.415</c:v>
                </c:pt>
                <c:pt idx="5043">
                  <c:v>4876.3819999999996</c:v>
                </c:pt>
                <c:pt idx="5044">
                  <c:v>4877.3490000000002</c:v>
                </c:pt>
                <c:pt idx="5045">
                  <c:v>4878.3149999999996</c:v>
                </c:pt>
                <c:pt idx="5046">
                  <c:v>4879.2820000000002</c:v>
                </c:pt>
                <c:pt idx="5047">
                  <c:v>4880.2489999999998</c:v>
                </c:pt>
                <c:pt idx="5048">
                  <c:v>4881.2150000000001</c:v>
                </c:pt>
                <c:pt idx="5049">
                  <c:v>4882.1819999999998</c:v>
                </c:pt>
                <c:pt idx="5050">
                  <c:v>4883.1490000000003</c:v>
                </c:pt>
                <c:pt idx="5051">
                  <c:v>4884.116</c:v>
                </c:pt>
                <c:pt idx="5052">
                  <c:v>4885.0820000000003</c:v>
                </c:pt>
                <c:pt idx="5053">
                  <c:v>4886.049</c:v>
                </c:pt>
                <c:pt idx="5054">
                  <c:v>4887.0159999999996</c:v>
                </c:pt>
                <c:pt idx="5055">
                  <c:v>4887.982</c:v>
                </c:pt>
                <c:pt idx="5056">
                  <c:v>4888.9489999999996</c:v>
                </c:pt>
                <c:pt idx="5057">
                  <c:v>4889.9160000000002</c:v>
                </c:pt>
                <c:pt idx="5058">
                  <c:v>4890.8819999999996</c:v>
                </c:pt>
                <c:pt idx="5059">
                  <c:v>4891.8490000000002</c:v>
                </c:pt>
                <c:pt idx="5060">
                  <c:v>4892.8159999999998</c:v>
                </c:pt>
                <c:pt idx="5061">
                  <c:v>4893.7830000000004</c:v>
                </c:pt>
                <c:pt idx="5062">
                  <c:v>4894.7489999999998</c:v>
                </c:pt>
                <c:pt idx="5063">
                  <c:v>4895.7160000000003</c:v>
                </c:pt>
                <c:pt idx="5064">
                  <c:v>4896.683</c:v>
                </c:pt>
                <c:pt idx="5065">
                  <c:v>4897.6490000000003</c:v>
                </c:pt>
                <c:pt idx="5066">
                  <c:v>4898.616</c:v>
                </c:pt>
                <c:pt idx="5067">
                  <c:v>4899.5829999999996</c:v>
                </c:pt>
                <c:pt idx="5068">
                  <c:v>4900.549</c:v>
                </c:pt>
                <c:pt idx="5069">
                  <c:v>4901.5159999999996</c:v>
                </c:pt>
                <c:pt idx="5070">
                  <c:v>4902.4830000000002</c:v>
                </c:pt>
                <c:pt idx="5071">
                  <c:v>4903.45</c:v>
                </c:pt>
                <c:pt idx="5072">
                  <c:v>4904.4160000000002</c:v>
                </c:pt>
                <c:pt idx="5073">
                  <c:v>4905.3829999999998</c:v>
                </c:pt>
                <c:pt idx="5074">
                  <c:v>4906.3500000000004</c:v>
                </c:pt>
                <c:pt idx="5075">
                  <c:v>4907.3159999999998</c:v>
                </c:pt>
                <c:pt idx="5076">
                  <c:v>4908.2830000000004</c:v>
                </c:pt>
                <c:pt idx="5077">
                  <c:v>4909.25</c:v>
                </c:pt>
                <c:pt idx="5078">
                  <c:v>4910.2160000000003</c:v>
                </c:pt>
                <c:pt idx="5079">
                  <c:v>4911.183</c:v>
                </c:pt>
                <c:pt idx="5080">
                  <c:v>4912.1499999999996</c:v>
                </c:pt>
                <c:pt idx="5081">
                  <c:v>4913.1170000000002</c:v>
                </c:pt>
                <c:pt idx="5082">
                  <c:v>4914.0829999999996</c:v>
                </c:pt>
                <c:pt idx="5083">
                  <c:v>4915.05</c:v>
                </c:pt>
                <c:pt idx="5084">
                  <c:v>4916.0169999999998</c:v>
                </c:pt>
                <c:pt idx="5085">
                  <c:v>4916.9830000000002</c:v>
                </c:pt>
                <c:pt idx="5086">
                  <c:v>4917.95</c:v>
                </c:pt>
                <c:pt idx="5087">
                  <c:v>4918.9170000000004</c:v>
                </c:pt>
                <c:pt idx="5088">
                  <c:v>4919.8829999999998</c:v>
                </c:pt>
                <c:pt idx="5089">
                  <c:v>4920.8500000000004</c:v>
                </c:pt>
                <c:pt idx="5090">
                  <c:v>4921.817</c:v>
                </c:pt>
                <c:pt idx="5091">
                  <c:v>4922.7839999999997</c:v>
                </c:pt>
                <c:pt idx="5092">
                  <c:v>4923.75</c:v>
                </c:pt>
                <c:pt idx="5093">
                  <c:v>4924.7169999999996</c:v>
                </c:pt>
                <c:pt idx="5094">
                  <c:v>4925.6840000000002</c:v>
                </c:pt>
                <c:pt idx="5095">
                  <c:v>4926.6499999999996</c:v>
                </c:pt>
                <c:pt idx="5096">
                  <c:v>4927.6170000000002</c:v>
                </c:pt>
                <c:pt idx="5097">
                  <c:v>4928.5839999999998</c:v>
                </c:pt>
                <c:pt idx="5098">
                  <c:v>4929.55</c:v>
                </c:pt>
                <c:pt idx="5099">
                  <c:v>4930.5169999999998</c:v>
                </c:pt>
                <c:pt idx="5100">
                  <c:v>4931.4840000000004</c:v>
                </c:pt>
                <c:pt idx="5101">
                  <c:v>4932.451</c:v>
                </c:pt>
                <c:pt idx="5102">
                  <c:v>4933.4170000000004</c:v>
                </c:pt>
                <c:pt idx="5103">
                  <c:v>4934.384</c:v>
                </c:pt>
                <c:pt idx="5104">
                  <c:v>4935.3509999999997</c:v>
                </c:pt>
                <c:pt idx="5105">
                  <c:v>4936.317</c:v>
                </c:pt>
                <c:pt idx="5106">
                  <c:v>4937.2839999999997</c:v>
                </c:pt>
                <c:pt idx="5107">
                  <c:v>4938.2510000000002</c:v>
                </c:pt>
                <c:pt idx="5108">
                  <c:v>4939.2169999999996</c:v>
                </c:pt>
                <c:pt idx="5109">
                  <c:v>4940.1840000000002</c:v>
                </c:pt>
                <c:pt idx="5110">
                  <c:v>4941.1509999999998</c:v>
                </c:pt>
                <c:pt idx="5111">
                  <c:v>4942.1180000000004</c:v>
                </c:pt>
                <c:pt idx="5112">
                  <c:v>4943.0839999999998</c:v>
                </c:pt>
                <c:pt idx="5113">
                  <c:v>4944.0510000000004</c:v>
                </c:pt>
                <c:pt idx="5114">
                  <c:v>4945.018</c:v>
                </c:pt>
                <c:pt idx="5115">
                  <c:v>4945.9840000000004</c:v>
                </c:pt>
                <c:pt idx="5116">
                  <c:v>4946.951</c:v>
                </c:pt>
                <c:pt idx="5117">
                  <c:v>4947.9179999999997</c:v>
                </c:pt>
                <c:pt idx="5118">
                  <c:v>4948.884</c:v>
                </c:pt>
                <c:pt idx="5119">
                  <c:v>4949.8509999999997</c:v>
                </c:pt>
                <c:pt idx="5120">
                  <c:v>4950.8180000000002</c:v>
                </c:pt>
                <c:pt idx="5121">
                  <c:v>4951.7849999999999</c:v>
                </c:pt>
                <c:pt idx="5122">
                  <c:v>4952.7510000000002</c:v>
                </c:pt>
                <c:pt idx="5123">
                  <c:v>4953.7179999999998</c:v>
                </c:pt>
                <c:pt idx="5124">
                  <c:v>4954.6850000000004</c:v>
                </c:pt>
                <c:pt idx="5125">
                  <c:v>4955.6509999999998</c:v>
                </c:pt>
                <c:pt idx="5126">
                  <c:v>4956.6180000000004</c:v>
                </c:pt>
                <c:pt idx="5127">
                  <c:v>4957.585</c:v>
                </c:pt>
                <c:pt idx="5128">
                  <c:v>4958.5510000000004</c:v>
                </c:pt>
                <c:pt idx="5129">
                  <c:v>4959.518</c:v>
                </c:pt>
                <c:pt idx="5130">
                  <c:v>4960.4849999999997</c:v>
                </c:pt>
                <c:pt idx="5131">
                  <c:v>4961.4520000000002</c:v>
                </c:pt>
                <c:pt idx="5132">
                  <c:v>4962.4179999999997</c:v>
                </c:pt>
                <c:pt idx="5133">
                  <c:v>4963.3850000000002</c:v>
                </c:pt>
                <c:pt idx="5134">
                  <c:v>4964.3519999999999</c:v>
                </c:pt>
                <c:pt idx="5135">
                  <c:v>4965.3180000000002</c:v>
                </c:pt>
                <c:pt idx="5136">
                  <c:v>4966.2849999999999</c:v>
                </c:pt>
                <c:pt idx="5137">
                  <c:v>4967.2520000000004</c:v>
                </c:pt>
                <c:pt idx="5138">
                  <c:v>4968.2179999999998</c:v>
                </c:pt>
                <c:pt idx="5139">
                  <c:v>4969.1850000000004</c:v>
                </c:pt>
                <c:pt idx="5140">
                  <c:v>4970.152</c:v>
                </c:pt>
                <c:pt idx="5141">
                  <c:v>4971.1189999999997</c:v>
                </c:pt>
                <c:pt idx="5142">
                  <c:v>4972.085</c:v>
                </c:pt>
                <c:pt idx="5143">
                  <c:v>4973.0519999999997</c:v>
                </c:pt>
                <c:pt idx="5144">
                  <c:v>4974.0190000000002</c:v>
                </c:pt>
                <c:pt idx="5145">
                  <c:v>4974.9849999999997</c:v>
                </c:pt>
                <c:pt idx="5146">
                  <c:v>4975.9520000000002</c:v>
                </c:pt>
                <c:pt idx="5147">
                  <c:v>4976.9189999999999</c:v>
                </c:pt>
                <c:pt idx="5148">
                  <c:v>4977.8850000000002</c:v>
                </c:pt>
                <c:pt idx="5149">
                  <c:v>4978.8519999999999</c:v>
                </c:pt>
                <c:pt idx="5150">
                  <c:v>4979.8190000000004</c:v>
                </c:pt>
                <c:pt idx="5151">
                  <c:v>4980.7860000000001</c:v>
                </c:pt>
                <c:pt idx="5152">
                  <c:v>4981.7520000000004</c:v>
                </c:pt>
                <c:pt idx="5153">
                  <c:v>4982.7190000000001</c:v>
                </c:pt>
                <c:pt idx="5154">
                  <c:v>4983.6859999999997</c:v>
                </c:pt>
                <c:pt idx="5155">
                  <c:v>4984.652</c:v>
                </c:pt>
                <c:pt idx="5156">
                  <c:v>4985.6189999999997</c:v>
                </c:pt>
                <c:pt idx="5157">
                  <c:v>4986.5860000000002</c:v>
                </c:pt>
                <c:pt idx="5158">
                  <c:v>4987.5519999999997</c:v>
                </c:pt>
                <c:pt idx="5159">
                  <c:v>4988.5190000000002</c:v>
                </c:pt>
                <c:pt idx="5160">
                  <c:v>4989.4859999999999</c:v>
                </c:pt>
                <c:pt idx="5161">
                  <c:v>4990.4530000000004</c:v>
                </c:pt>
                <c:pt idx="5162">
                  <c:v>4991.4189999999999</c:v>
                </c:pt>
                <c:pt idx="5163">
                  <c:v>4992.3860000000004</c:v>
                </c:pt>
                <c:pt idx="5164">
                  <c:v>4993.3530000000001</c:v>
                </c:pt>
                <c:pt idx="5165">
                  <c:v>4994.3190000000004</c:v>
                </c:pt>
                <c:pt idx="5166">
                  <c:v>4995.2860000000001</c:v>
                </c:pt>
                <c:pt idx="5167">
                  <c:v>4996.2529999999997</c:v>
                </c:pt>
                <c:pt idx="5168">
                  <c:v>4997.2190000000001</c:v>
                </c:pt>
                <c:pt idx="5169">
                  <c:v>4998.1859999999997</c:v>
                </c:pt>
                <c:pt idx="5170">
                  <c:v>4999.1530000000002</c:v>
                </c:pt>
                <c:pt idx="5171">
                  <c:v>5000.12</c:v>
                </c:pt>
                <c:pt idx="5172">
                  <c:v>5001.0860000000002</c:v>
                </c:pt>
                <c:pt idx="5173">
                  <c:v>5002.0529999999999</c:v>
                </c:pt>
                <c:pt idx="5174">
                  <c:v>5003.0200000000004</c:v>
                </c:pt>
                <c:pt idx="5175">
                  <c:v>5003.9859999999999</c:v>
                </c:pt>
                <c:pt idx="5176">
                  <c:v>5004.9530000000004</c:v>
                </c:pt>
                <c:pt idx="5177">
                  <c:v>5005.92</c:v>
                </c:pt>
                <c:pt idx="5178">
                  <c:v>5006.8860000000004</c:v>
                </c:pt>
                <c:pt idx="5179">
                  <c:v>5007.8530000000001</c:v>
                </c:pt>
                <c:pt idx="5180">
                  <c:v>5008.82</c:v>
                </c:pt>
                <c:pt idx="5181">
                  <c:v>5009.7870000000003</c:v>
                </c:pt>
                <c:pt idx="5182">
                  <c:v>5010.7529999999997</c:v>
                </c:pt>
                <c:pt idx="5183">
                  <c:v>5011.72</c:v>
                </c:pt>
                <c:pt idx="5184">
                  <c:v>5012.6869999999999</c:v>
                </c:pt>
                <c:pt idx="5185">
                  <c:v>5013.6530000000002</c:v>
                </c:pt>
                <c:pt idx="5186">
                  <c:v>5014.62</c:v>
                </c:pt>
                <c:pt idx="5187">
                  <c:v>5015.5870000000004</c:v>
                </c:pt>
                <c:pt idx="5188">
                  <c:v>5016.5529999999999</c:v>
                </c:pt>
                <c:pt idx="5189">
                  <c:v>5017.5200000000004</c:v>
                </c:pt>
                <c:pt idx="5190">
                  <c:v>5018.4870000000001</c:v>
                </c:pt>
                <c:pt idx="5191">
                  <c:v>5019.4539999999997</c:v>
                </c:pt>
                <c:pt idx="5192">
                  <c:v>5020.42</c:v>
                </c:pt>
                <c:pt idx="5193">
                  <c:v>5021.3869999999997</c:v>
                </c:pt>
                <c:pt idx="5194">
                  <c:v>5022.3540000000003</c:v>
                </c:pt>
                <c:pt idx="5195">
                  <c:v>5023.32</c:v>
                </c:pt>
                <c:pt idx="5196">
                  <c:v>5024.2870000000003</c:v>
                </c:pt>
                <c:pt idx="5197">
                  <c:v>5025.2539999999999</c:v>
                </c:pt>
                <c:pt idx="5198">
                  <c:v>5026.22</c:v>
                </c:pt>
                <c:pt idx="5199">
                  <c:v>5027.1869999999999</c:v>
                </c:pt>
                <c:pt idx="5200">
                  <c:v>5028.1540000000005</c:v>
                </c:pt>
                <c:pt idx="5201">
                  <c:v>5029.1210000000001</c:v>
                </c:pt>
                <c:pt idx="5202">
                  <c:v>5030.0870000000004</c:v>
                </c:pt>
                <c:pt idx="5203">
                  <c:v>5031.0540000000001</c:v>
                </c:pt>
                <c:pt idx="5204">
                  <c:v>5032.0209999999997</c:v>
                </c:pt>
                <c:pt idx="5205">
                  <c:v>5032.9870000000001</c:v>
                </c:pt>
                <c:pt idx="5206">
                  <c:v>5033.9539999999997</c:v>
                </c:pt>
                <c:pt idx="5207">
                  <c:v>5034.9210000000003</c:v>
                </c:pt>
                <c:pt idx="5208">
                  <c:v>5035.8869999999997</c:v>
                </c:pt>
                <c:pt idx="5209">
                  <c:v>5036.8540000000003</c:v>
                </c:pt>
                <c:pt idx="5210">
                  <c:v>5037.8209999999999</c:v>
                </c:pt>
                <c:pt idx="5211">
                  <c:v>5038.7879999999996</c:v>
                </c:pt>
                <c:pt idx="5212">
                  <c:v>5039.7539999999999</c:v>
                </c:pt>
                <c:pt idx="5213">
                  <c:v>5040.7209999999995</c:v>
                </c:pt>
                <c:pt idx="5214">
                  <c:v>5041.6880000000001</c:v>
                </c:pt>
                <c:pt idx="5215">
                  <c:v>5042.6540000000005</c:v>
                </c:pt>
                <c:pt idx="5216">
                  <c:v>5043.6210000000001</c:v>
                </c:pt>
                <c:pt idx="5217">
                  <c:v>5044.5879999999997</c:v>
                </c:pt>
                <c:pt idx="5218">
                  <c:v>5045.5540000000001</c:v>
                </c:pt>
                <c:pt idx="5219">
                  <c:v>5046.5209999999997</c:v>
                </c:pt>
                <c:pt idx="5220">
                  <c:v>5047.4880000000003</c:v>
                </c:pt>
                <c:pt idx="5221">
                  <c:v>5048.4549999999999</c:v>
                </c:pt>
                <c:pt idx="5222">
                  <c:v>5049.4210000000003</c:v>
                </c:pt>
                <c:pt idx="5223">
                  <c:v>5050.3879999999999</c:v>
                </c:pt>
                <c:pt idx="5224">
                  <c:v>5051.3549999999996</c:v>
                </c:pt>
                <c:pt idx="5225">
                  <c:v>5052.3209999999999</c:v>
                </c:pt>
                <c:pt idx="5226">
                  <c:v>5053.2879999999996</c:v>
                </c:pt>
                <c:pt idx="5227">
                  <c:v>5054.2550000000001</c:v>
                </c:pt>
                <c:pt idx="5228">
                  <c:v>5055.2209999999995</c:v>
                </c:pt>
                <c:pt idx="5229">
                  <c:v>5056.1880000000001</c:v>
                </c:pt>
                <c:pt idx="5230">
                  <c:v>5057.1549999999997</c:v>
                </c:pt>
                <c:pt idx="5231">
                  <c:v>5058.1220000000003</c:v>
                </c:pt>
                <c:pt idx="5232">
                  <c:v>5059.0879999999997</c:v>
                </c:pt>
                <c:pt idx="5233">
                  <c:v>5060.0550000000003</c:v>
                </c:pt>
                <c:pt idx="5234">
                  <c:v>5061.0219999999999</c:v>
                </c:pt>
                <c:pt idx="5235">
                  <c:v>5061.9880000000003</c:v>
                </c:pt>
                <c:pt idx="5236">
                  <c:v>5062.9549999999999</c:v>
                </c:pt>
                <c:pt idx="5237">
                  <c:v>5063.9219999999996</c:v>
                </c:pt>
                <c:pt idx="5238">
                  <c:v>5064.8879999999999</c:v>
                </c:pt>
                <c:pt idx="5239">
                  <c:v>5065.8549999999996</c:v>
                </c:pt>
                <c:pt idx="5240">
                  <c:v>5066.8220000000001</c:v>
                </c:pt>
                <c:pt idx="5241">
                  <c:v>5067.7889999999998</c:v>
                </c:pt>
                <c:pt idx="5242">
                  <c:v>5068.7550000000001</c:v>
                </c:pt>
                <c:pt idx="5243">
                  <c:v>5069.7219999999998</c:v>
                </c:pt>
                <c:pt idx="5244">
                  <c:v>5070.6890000000003</c:v>
                </c:pt>
                <c:pt idx="5245">
                  <c:v>5071.6549999999997</c:v>
                </c:pt>
                <c:pt idx="5246">
                  <c:v>5072.6220000000003</c:v>
                </c:pt>
                <c:pt idx="5247">
                  <c:v>5073.5889999999999</c:v>
                </c:pt>
                <c:pt idx="5248">
                  <c:v>5074.5550000000003</c:v>
                </c:pt>
                <c:pt idx="5249">
                  <c:v>5075.5219999999999</c:v>
                </c:pt>
                <c:pt idx="5250">
                  <c:v>5076.4889999999996</c:v>
                </c:pt>
                <c:pt idx="5251">
                  <c:v>5077.4560000000001</c:v>
                </c:pt>
                <c:pt idx="5252">
                  <c:v>5078.4219999999996</c:v>
                </c:pt>
                <c:pt idx="5253">
                  <c:v>5079.3890000000001</c:v>
                </c:pt>
                <c:pt idx="5254">
                  <c:v>5080.3559999999998</c:v>
                </c:pt>
                <c:pt idx="5255">
                  <c:v>5081.3220000000001</c:v>
                </c:pt>
                <c:pt idx="5256">
                  <c:v>5082.2889999999998</c:v>
                </c:pt>
                <c:pt idx="5257">
                  <c:v>5083.2560000000003</c:v>
                </c:pt>
                <c:pt idx="5258">
                  <c:v>5084.2219999999998</c:v>
                </c:pt>
                <c:pt idx="5259">
                  <c:v>5085.1890000000003</c:v>
                </c:pt>
                <c:pt idx="5260">
                  <c:v>5086.1559999999999</c:v>
                </c:pt>
                <c:pt idx="5261">
                  <c:v>5087.1229999999996</c:v>
                </c:pt>
                <c:pt idx="5262">
                  <c:v>5088.0889999999999</c:v>
                </c:pt>
                <c:pt idx="5263">
                  <c:v>5089.0559999999996</c:v>
                </c:pt>
                <c:pt idx="5264">
                  <c:v>5090.0230000000001</c:v>
                </c:pt>
                <c:pt idx="5265">
                  <c:v>5090.9889999999996</c:v>
                </c:pt>
                <c:pt idx="5266">
                  <c:v>5091.9560000000001</c:v>
                </c:pt>
                <c:pt idx="5267">
                  <c:v>5092.9229999999998</c:v>
                </c:pt>
                <c:pt idx="5268">
                  <c:v>5093.8890000000001</c:v>
                </c:pt>
                <c:pt idx="5269">
                  <c:v>5094.8559999999998</c:v>
                </c:pt>
                <c:pt idx="5270">
                  <c:v>5095.8230000000003</c:v>
                </c:pt>
                <c:pt idx="5271">
                  <c:v>5096.79</c:v>
                </c:pt>
                <c:pt idx="5272">
                  <c:v>5097.7560000000003</c:v>
                </c:pt>
                <c:pt idx="5273">
                  <c:v>5098.723</c:v>
                </c:pt>
                <c:pt idx="5274">
                  <c:v>5099.6899999999996</c:v>
                </c:pt>
                <c:pt idx="5275">
                  <c:v>5100.6559999999999</c:v>
                </c:pt>
                <c:pt idx="5276">
                  <c:v>5101.6229999999996</c:v>
                </c:pt>
                <c:pt idx="5277">
                  <c:v>5102.59</c:v>
                </c:pt>
                <c:pt idx="5278">
                  <c:v>5103.5559999999996</c:v>
                </c:pt>
                <c:pt idx="5279">
                  <c:v>5104.5230000000001</c:v>
                </c:pt>
                <c:pt idx="5280">
                  <c:v>5105.49</c:v>
                </c:pt>
                <c:pt idx="5281">
                  <c:v>5106.4570000000003</c:v>
                </c:pt>
                <c:pt idx="5282">
                  <c:v>5107.4229999999998</c:v>
                </c:pt>
                <c:pt idx="5283">
                  <c:v>5108.3900000000003</c:v>
                </c:pt>
                <c:pt idx="5284">
                  <c:v>5109.357</c:v>
                </c:pt>
                <c:pt idx="5285">
                  <c:v>5110.3230000000003</c:v>
                </c:pt>
                <c:pt idx="5286">
                  <c:v>5111.29</c:v>
                </c:pt>
                <c:pt idx="5287">
                  <c:v>5112.2569999999996</c:v>
                </c:pt>
                <c:pt idx="5288">
                  <c:v>5113.223</c:v>
                </c:pt>
                <c:pt idx="5289">
                  <c:v>5114.1899999999996</c:v>
                </c:pt>
                <c:pt idx="5290">
                  <c:v>5115.1570000000002</c:v>
                </c:pt>
                <c:pt idx="5291">
                  <c:v>5116.1239999999998</c:v>
                </c:pt>
                <c:pt idx="5292">
                  <c:v>5117.09</c:v>
                </c:pt>
                <c:pt idx="5293">
                  <c:v>5118.0569999999998</c:v>
                </c:pt>
                <c:pt idx="5294">
                  <c:v>5119.0240000000003</c:v>
                </c:pt>
                <c:pt idx="5295">
                  <c:v>5119.99</c:v>
                </c:pt>
                <c:pt idx="5296">
                  <c:v>5120.9570000000003</c:v>
                </c:pt>
                <c:pt idx="5297">
                  <c:v>5121.924</c:v>
                </c:pt>
                <c:pt idx="5298">
                  <c:v>5122.8900000000003</c:v>
                </c:pt>
                <c:pt idx="5299">
                  <c:v>5123.857</c:v>
                </c:pt>
                <c:pt idx="5300">
                  <c:v>5124.8239999999996</c:v>
                </c:pt>
                <c:pt idx="5301">
                  <c:v>5125.7910000000002</c:v>
                </c:pt>
                <c:pt idx="5302">
                  <c:v>5126.7569999999996</c:v>
                </c:pt>
                <c:pt idx="5303">
                  <c:v>5127.7240000000002</c:v>
                </c:pt>
                <c:pt idx="5304">
                  <c:v>5128.6909999999998</c:v>
                </c:pt>
                <c:pt idx="5305">
                  <c:v>5129.6570000000002</c:v>
                </c:pt>
                <c:pt idx="5306">
                  <c:v>5130.6239999999998</c:v>
                </c:pt>
                <c:pt idx="5307">
                  <c:v>5131.5910000000003</c:v>
                </c:pt>
                <c:pt idx="5308">
                  <c:v>5132.5569999999998</c:v>
                </c:pt>
                <c:pt idx="5309">
                  <c:v>5133.5240000000003</c:v>
                </c:pt>
                <c:pt idx="5310">
                  <c:v>5134.491</c:v>
                </c:pt>
                <c:pt idx="5311">
                  <c:v>5135.4579999999996</c:v>
                </c:pt>
                <c:pt idx="5312">
                  <c:v>5136.424</c:v>
                </c:pt>
                <c:pt idx="5313">
                  <c:v>5137.3909999999996</c:v>
                </c:pt>
                <c:pt idx="5314">
                  <c:v>5138.3580000000002</c:v>
                </c:pt>
                <c:pt idx="5315">
                  <c:v>5139.3239999999996</c:v>
                </c:pt>
                <c:pt idx="5316">
                  <c:v>5140.2910000000002</c:v>
                </c:pt>
                <c:pt idx="5317">
                  <c:v>5141.2579999999998</c:v>
                </c:pt>
                <c:pt idx="5318">
                  <c:v>5142.2240000000002</c:v>
                </c:pt>
                <c:pt idx="5319">
                  <c:v>5143.1909999999998</c:v>
                </c:pt>
                <c:pt idx="5320">
                  <c:v>5144.1580000000004</c:v>
                </c:pt>
                <c:pt idx="5321">
                  <c:v>5145.125</c:v>
                </c:pt>
                <c:pt idx="5322">
                  <c:v>5146.0910000000003</c:v>
                </c:pt>
                <c:pt idx="5323">
                  <c:v>5147.058</c:v>
                </c:pt>
                <c:pt idx="5324">
                  <c:v>5148.0249999999996</c:v>
                </c:pt>
                <c:pt idx="5325">
                  <c:v>5148.991</c:v>
                </c:pt>
                <c:pt idx="5326">
                  <c:v>5149.9579999999996</c:v>
                </c:pt>
                <c:pt idx="5327">
                  <c:v>5150.9250000000002</c:v>
                </c:pt>
                <c:pt idx="5328">
                  <c:v>5151.8909999999996</c:v>
                </c:pt>
                <c:pt idx="5329">
                  <c:v>5152.8580000000002</c:v>
                </c:pt>
                <c:pt idx="5330">
                  <c:v>5153.8249999999998</c:v>
                </c:pt>
                <c:pt idx="5331">
                  <c:v>5154.7920000000004</c:v>
                </c:pt>
                <c:pt idx="5332">
                  <c:v>5155.7579999999998</c:v>
                </c:pt>
                <c:pt idx="5333">
                  <c:v>5156.7250000000004</c:v>
                </c:pt>
                <c:pt idx="5334">
                  <c:v>5157.692</c:v>
                </c:pt>
                <c:pt idx="5335">
                  <c:v>5158.6580000000004</c:v>
                </c:pt>
                <c:pt idx="5336">
                  <c:v>5159.625</c:v>
                </c:pt>
                <c:pt idx="5337">
                  <c:v>5160.5919999999996</c:v>
                </c:pt>
                <c:pt idx="5338">
                  <c:v>5161.558</c:v>
                </c:pt>
                <c:pt idx="5339">
                  <c:v>5162.5249999999996</c:v>
                </c:pt>
                <c:pt idx="5340">
                  <c:v>5163.4920000000002</c:v>
                </c:pt>
                <c:pt idx="5341">
                  <c:v>5164.4589999999998</c:v>
                </c:pt>
                <c:pt idx="5342">
                  <c:v>5165.4250000000002</c:v>
                </c:pt>
                <c:pt idx="5343">
                  <c:v>5166.3919999999998</c:v>
                </c:pt>
                <c:pt idx="5344">
                  <c:v>5167.3590000000004</c:v>
                </c:pt>
                <c:pt idx="5345">
                  <c:v>5168.3249999999998</c:v>
                </c:pt>
                <c:pt idx="5346">
                  <c:v>5169.2920000000004</c:v>
                </c:pt>
                <c:pt idx="5347">
                  <c:v>5170.259</c:v>
                </c:pt>
                <c:pt idx="5348">
                  <c:v>5171.2250000000004</c:v>
                </c:pt>
                <c:pt idx="5349">
                  <c:v>5172.192</c:v>
                </c:pt>
                <c:pt idx="5350">
                  <c:v>5173.1589999999997</c:v>
                </c:pt>
                <c:pt idx="5351">
                  <c:v>5174.1260000000002</c:v>
                </c:pt>
                <c:pt idx="5352">
                  <c:v>5175.0919999999996</c:v>
                </c:pt>
                <c:pt idx="5353">
                  <c:v>5176.0590000000002</c:v>
                </c:pt>
                <c:pt idx="5354">
                  <c:v>5177.0259999999998</c:v>
                </c:pt>
                <c:pt idx="5355">
                  <c:v>5177.9920000000002</c:v>
                </c:pt>
                <c:pt idx="5356">
                  <c:v>5178.9589999999998</c:v>
                </c:pt>
                <c:pt idx="5357">
                  <c:v>5179.9260000000004</c:v>
                </c:pt>
                <c:pt idx="5358">
                  <c:v>5180.8919999999998</c:v>
                </c:pt>
                <c:pt idx="5359">
                  <c:v>5181.8590000000004</c:v>
                </c:pt>
                <c:pt idx="5360">
                  <c:v>5182.826</c:v>
                </c:pt>
                <c:pt idx="5361">
                  <c:v>5183.7929999999997</c:v>
                </c:pt>
                <c:pt idx="5362">
                  <c:v>5184.759</c:v>
                </c:pt>
                <c:pt idx="5363">
                  <c:v>5185.7259999999997</c:v>
                </c:pt>
                <c:pt idx="5364">
                  <c:v>5186.6930000000002</c:v>
                </c:pt>
                <c:pt idx="5365">
                  <c:v>5187.6589999999997</c:v>
                </c:pt>
                <c:pt idx="5366">
                  <c:v>5188.6260000000002</c:v>
                </c:pt>
                <c:pt idx="5367">
                  <c:v>5189.5929999999998</c:v>
                </c:pt>
                <c:pt idx="5368">
                  <c:v>5190.5590000000002</c:v>
                </c:pt>
                <c:pt idx="5369">
                  <c:v>5191.5259999999998</c:v>
                </c:pt>
                <c:pt idx="5370">
                  <c:v>5192.4930000000004</c:v>
                </c:pt>
                <c:pt idx="5371">
                  <c:v>5193.46</c:v>
                </c:pt>
                <c:pt idx="5372">
                  <c:v>5194.4260000000004</c:v>
                </c:pt>
                <c:pt idx="5373">
                  <c:v>5195.393</c:v>
                </c:pt>
                <c:pt idx="5374">
                  <c:v>5196.3599999999997</c:v>
                </c:pt>
                <c:pt idx="5375">
                  <c:v>5197.326</c:v>
                </c:pt>
                <c:pt idx="5376">
                  <c:v>5198.2929999999997</c:v>
                </c:pt>
                <c:pt idx="5377">
                  <c:v>5199.26</c:v>
                </c:pt>
                <c:pt idx="5378">
                  <c:v>5200.2259999999997</c:v>
                </c:pt>
                <c:pt idx="5379">
                  <c:v>5201.1930000000002</c:v>
                </c:pt>
                <c:pt idx="5380">
                  <c:v>5202.16</c:v>
                </c:pt>
                <c:pt idx="5381">
                  <c:v>5203.1270000000004</c:v>
                </c:pt>
                <c:pt idx="5382">
                  <c:v>5204.0929999999998</c:v>
                </c:pt>
                <c:pt idx="5383">
                  <c:v>5205.0600000000004</c:v>
                </c:pt>
                <c:pt idx="5384">
                  <c:v>5206.027</c:v>
                </c:pt>
                <c:pt idx="5385">
                  <c:v>5206.9930000000004</c:v>
                </c:pt>
              </c:numCache>
            </c:numRef>
          </c:xVal>
          <c:yVal>
            <c:numRef>
              <c:f>'Test 2'!$AI$2:$AI$10037</c:f>
              <c:numCache>
                <c:formatCode>0.00E+00</c:formatCode>
                <c:ptCount val="10036"/>
                <c:pt idx="0">
                  <c:v>8.624004982E-11</c:v>
                </c:pt>
                <c:pt idx="1">
                  <c:v>8.4220026790000004E-11</c:v>
                </c:pt>
                <c:pt idx="2">
                  <c:v>8.2299576880000001E-11</c:v>
                </c:pt>
                <c:pt idx="3">
                  <c:v>8.027573745E-11</c:v>
                </c:pt>
                <c:pt idx="4">
                  <c:v>7.9074267969999994E-11</c:v>
                </c:pt>
                <c:pt idx="5">
                  <c:v>7.7181268319999997E-11</c:v>
                </c:pt>
                <c:pt idx="6">
                  <c:v>7.5730456629999997E-11</c:v>
                </c:pt>
                <c:pt idx="7">
                  <c:v>7.4067696419999997E-11</c:v>
                </c:pt>
                <c:pt idx="8">
                  <c:v>7.2549272150000006E-11</c:v>
                </c:pt>
                <c:pt idx="9">
                  <c:v>7.1229945549999998E-11</c:v>
                </c:pt>
                <c:pt idx="10">
                  <c:v>7.0376704460000002E-11</c:v>
                </c:pt>
                <c:pt idx="11">
                  <c:v>6.9063650630000005E-11</c:v>
                </c:pt>
                <c:pt idx="12">
                  <c:v>6.8244174200000001E-11</c:v>
                </c:pt>
                <c:pt idx="13">
                  <c:v>6.7020486380000002E-11</c:v>
                </c:pt>
                <c:pt idx="14">
                  <c:v>6.5994751330000001E-11</c:v>
                </c:pt>
                <c:pt idx="15">
                  <c:v>6.5171312789999995E-11</c:v>
                </c:pt>
                <c:pt idx="16">
                  <c:v>6.4136217170000006E-11</c:v>
                </c:pt>
                <c:pt idx="17">
                  <c:v>6.3133755169999997E-11</c:v>
                </c:pt>
                <c:pt idx="18">
                  <c:v>6.2374369560000004E-11</c:v>
                </c:pt>
                <c:pt idx="19">
                  <c:v>6.1572372200000006E-11</c:v>
                </c:pt>
                <c:pt idx="20">
                  <c:v>6.0683888470000004E-11</c:v>
                </c:pt>
                <c:pt idx="21">
                  <c:v>6.0001337230000002E-11</c:v>
                </c:pt>
                <c:pt idx="22">
                  <c:v>5.9633804840000003E-11</c:v>
                </c:pt>
                <c:pt idx="23">
                  <c:v>5.8766005949999998E-11</c:v>
                </c:pt>
                <c:pt idx="24">
                  <c:v>5.8258661779999998E-11</c:v>
                </c:pt>
                <c:pt idx="25">
                  <c:v>5.7269310820000002E-11</c:v>
                </c:pt>
                <c:pt idx="26">
                  <c:v>5.6883751180000003E-11</c:v>
                </c:pt>
                <c:pt idx="27">
                  <c:v>5.6591613339999998E-11</c:v>
                </c:pt>
                <c:pt idx="28">
                  <c:v>5.5772962640000001E-11</c:v>
                </c:pt>
                <c:pt idx="29">
                  <c:v>5.5096590480000003E-11</c:v>
                </c:pt>
                <c:pt idx="30">
                  <c:v>5.4712880059999998E-11</c:v>
                </c:pt>
                <c:pt idx="31">
                  <c:v>5.4203842799999999E-11</c:v>
                </c:pt>
                <c:pt idx="32">
                  <c:v>5.398758177E-11</c:v>
                </c:pt>
                <c:pt idx="33">
                  <c:v>5.3609144899999997E-11</c:v>
                </c:pt>
                <c:pt idx="34">
                  <c:v>5.2889290170000003E-11</c:v>
                </c:pt>
                <c:pt idx="35">
                  <c:v>5.2690806580000002E-11</c:v>
                </c:pt>
                <c:pt idx="36">
                  <c:v>5.2364709789999999E-11</c:v>
                </c:pt>
                <c:pt idx="37">
                  <c:v>5.1934578170000003E-11</c:v>
                </c:pt>
                <c:pt idx="38">
                  <c:v>5.1435623120000002E-11</c:v>
                </c:pt>
                <c:pt idx="39">
                  <c:v>5.1318123360000001E-11</c:v>
                </c:pt>
                <c:pt idx="40">
                  <c:v>5.1105682190000001E-11</c:v>
                </c:pt>
                <c:pt idx="41">
                  <c:v>5.0703382460000002E-11</c:v>
                </c:pt>
                <c:pt idx="42">
                  <c:v>5.013434112E-11</c:v>
                </c:pt>
                <c:pt idx="43">
                  <c:v>5.0158956850000002E-11</c:v>
                </c:pt>
                <c:pt idx="44">
                  <c:v>4.9826771180000002E-11</c:v>
                </c:pt>
                <c:pt idx="45">
                  <c:v>4.9751279490000002E-11</c:v>
                </c:pt>
                <c:pt idx="46">
                  <c:v>4.95242701E-11</c:v>
                </c:pt>
                <c:pt idx="47">
                  <c:v>4.9363211440000002E-11</c:v>
                </c:pt>
                <c:pt idx="48">
                  <c:v>4.8839234740000002E-11</c:v>
                </c:pt>
                <c:pt idx="49">
                  <c:v>4.8642777310000003E-11</c:v>
                </c:pt>
                <c:pt idx="50">
                  <c:v>4.8301491280000003E-11</c:v>
                </c:pt>
                <c:pt idx="51">
                  <c:v>4.8137455829999999E-11</c:v>
                </c:pt>
                <c:pt idx="52">
                  <c:v>4.771432902E-11</c:v>
                </c:pt>
                <c:pt idx="53">
                  <c:v>4.7390189000000003E-11</c:v>
                </c:pt>
                <c:pt idx="54">
                  <c:v>4.724426406E-11</c:v>
                </c:pt>
                <c:pt idx="55">
                  <c:v>4.7167627440000003E-11</c:v>
                </c:pt>
                <c:pt idx="56">
                  <c:v>4.7057188010000002E-11</c:v>
                </c:pt>
                <c:pt idx="57">
                  <c:v>4.6493201649999998E-11</c:v>
                </c:pt>
                <c:pt idx="58">
                  <c:v>4.6633526900000002E-11</c:v>
                </c:pt>
                <c:pt idx="59">
                  <c:v>4.6508109860000002E-11</c:v>
                </c:pt>
                <c:pt idx="60">
                  <c:v>4.645430221E-11</c:v>
                </c:pt>
                <c:pt idx="61">
                  <c:v>4.6465283009999999E-11</c:v>
                </c:pt>
                <c:pt idx="62">
                  <c:v>4.6061161829999998E-11</c:v>
                </c:pt>
                <c:pt idx="63">
                  <c:v>4.6088358820000001E-11</c:v>
                </c:pt>
                <c:pt idx="64">
                  <c:v>4.6129634830000001E-11</c:v>
                </c:pt>
                <c:pt idx="65">
                  <c:v>4.5560430429999998E-11</c:v>
                </c:pt>
                <c:pt idx="66">
                  <c:v>4.5698323600000003E-11</c:v>
                </c:pt>
                <c:pt idx="67">
                  <c:v>4.5431304549999997E-11</c:v>
                </c:pt>
                <c:pt idx="68">
                  <c:v>4.564500167E-11</c:v>
                </c:pt>
                <c:pt idx="69">
                  <c:v>4.5231474819999999E-11</c:v>
                </c:pt>
                <c:pt idx="70">
                  <c:v>4.5357960440000003E-11</c:v>
                </c:pt>
                <c:pt idx="71">
                  <c:v>4.5241518859999999E-11</c:v>
                </c:pt>
                <c:pt idx="72">
                  <c:v>4.5091801820000002E-11</c:v>
                </c:pt>
                <c:pt idx="73">
                  <c:v>4.5037279459999998E-11</c:v>
                </c:pt>
                <c:pt idx="74">
                  <c:v>4.4694269120000001E-11</c:v>
                </c:pt>
                <c:pt idx="75">
                  <c:v>4.4750283339999998E-11</c:v>
                </c:pt>
                <c:pt idx="76">
                  <c:v>4.4696808749999999E-11</c:v>
                </c:pt>
                <c:pt idx="77">
                  <c:v>4.4315145300000001E-11</c:v>
                </c:pt>
                <c:pt idx="78">
                  <c:v>4.4366770669999999E-11</c:v>
                </c:pt>
                <c:pt idx="79">
                  <c:v>4.4185141660000003E-11</c:v>
                </c:pt>
                <c:pt idx="80">
                  <c:v>4.4070445210000001E-11</c:v>
                </c:pt>
                <c:pt idx="81">
                  <c:v>4.416594174E-11</c:v>
                </c:pt>
                <c:pt idx="82">
                  <c:v>4.3893416680000002E-11</c:v>
                </c:pt>
                <c:pt idx="83">
                  <c:v>4.3891931760000001E-11</c:v>
                </c:pt>
                <c:pt idx="84">
                  <c:v>4.3724621149999999E-11</c:v>
                </c:pt>
                <c:pt idx="85">
                  <c:v>4.3756137599999999E-11</c:v>
                </c:pt>
                <c:pt idx="86">
                  <c:v>4.374589233E-11</c:v>
                </c:pt>
                <c:pt idx="87">
                  <c:v>4.3346101010000002E-11</c:v>
                </c:pt>
                <c:pt idx="88">
                  <c:v>4.3686689679999999E-11</c:v>
                </c:pt>
                <c:pt idx="89">
                  <c:v>4.378921878E-11</c:v>
                </c:pt>
                <c:pt idx="90">
                  <c:v>4.3857341370000002E-11</c:v>
                </c:pt>
                <c:pt idx="91">
                  <c:v>4.3470390480000003E-11</c:v>
                </c:pt>
                <c:pt idx="92">
                  <c:v>4.3332660379999999E-11</c:v>
                </c:pt>
                <c:pt idx="93">
                  <c:v>4.3574668179999999E-11</c:v>
                </c:pt>
                <c:pt idx="94">
                  <c:v>4.3397757609999998E-11</c:v>
                </c:pt>
                <c:pt idx="95">
                  <c:v>4.3552130650000001E-11</c:v>
                </c:pt>
                <c:pt idx="96">
                  <c:v>4.3340414590000003E-11</c:v>
                </c:pt>
                <c:pt idx="97">
                  <c:v>4.3582717300000001E-11</c:v>
                </c:pt>
                <c:pt idx="98">
                  <c:v>4.3400068259999999E-11</c:v>
                </c:pt>
                <c:pt idx="99">
                  <c:v>4.3298666740000003E-11</c:v>
                </c:pt>
                <c:pt idx="100">
                  <c:v>4.3257838279999998E-11</c:v>
                </c:pt>
                <c:pt idx="101">
                  <c:v>4.3073673099999997E-11</c:v>
                </c:pt>
                <c:pt idx="102">
                  <c:v>4.3041323980000003E-11</c:v>
                </c:pt>
                <c:pt idx="103">
                  <c:v>4.2784647350000002E-11</c:v>
                </c:pt>
                <c:pt idx="104">
                  <c:v>4.2918217589999998E-11</c:v>
                </c:pt>
                <c:pt idx="105">
                  <c:v>4.2727897609999998E-11</c:v>
                </c:pt>
                <c:pt idx="106">
                  <c:v>4.2611060510000003E-11</c:v>
                </c:pt>
                <c:pt idx="107">
                  <c:v>4.2646722959999999E-11</c:v>
                </c:pt>
                <c:pt idx="108">
                  <c:v>4.2724952050000003E-11</c:v>
                </c:pt>
                <c:pt idx="109">
                  <c:v>4.2633445389999998E-11</c:v>
                </c:pt>
                <c:pt idx="110">
                  <c:v>4.2829784859999999E-11</c:v>
                </c:pt>
                <c:pt idx="111">
                  <c:v>4.2800995390000003E-11</c:v>
                </c:pt>
                <c:pt idx="112">
                  <c:v>4.2879477750000002E-11</c:v>
                </c:pt>
                <c:pt idx="113">
                  <c:v>4.2823983940000002E-11</c:v>
                </c:pt>
                <c:pt idx="114">
                  <c:v>4.2510186339999997E-11</c:v>
                </c:pt>
                <c:pt idx="115">
                  <c:v>4.2559848010000002E-11</c:v>
                </c:pt>
                <c:pt idx="116">
                  <c:v>4.2823463529999999E-11</c:v>
                </c:pt>
                <c:pt idx="117">
                  <c:v>4.2712000599999998E-11</c:v>
                </c:pt>
                <c:pt idx="118">
                  <c:v>4.2683443589999999E-11</c:v>
                </c:pt>
                <c:pt idx="119">
                  <c:v>4.2675873250000002E-11</c:v>
                </c:pt>
                <c:pt idx="120">
                  <c:v>4.272200996E-11</c:v>
                </c:pt>
                <c:pt idx="121">
                  <c:v>4.2520435090000002E-11</c:v>
                </c:pt>
                <c:pt idx="122">
                  <c:v>4.2479634390000001E-11</c:v>
                </c:pt>
                <c:pt idx="123">
                  <c:v>4.2474329610000001E-11</c:v>
                </c:pt>
                <c:pt idx="124">
                  <c:v>4.2691444129999999E-11</c:v>
                </c:pt>
                <c:pt idx="125">
                  <c:v>4.2702365950000002E-11</c:v>
                </c:pt>
                <c:pt idx="126">
                  <c:v>4.2441602320000001E-11</c:v>
                </c:pt>
                <c:pt idx="127">
                  <c:v>4.2614672209999998E-11</c:v>
                </c:pt>
                <c:pt idx="128">
                  <c:v>4.2201866999999999E-11</c:v>
                </c:pt>
                <c:pt idx="129">
                  <c:v>4.2323946429999998E-11</c:v>
                </c:pt>
                <c:pt idx="130">
                  <c:v>4.2260379220000003E-11</c:v>
                </c:pt>
                <c:pt idx="131">
                  <c:v>4.1961024930000002E-11</c:v>
                </c:pt>
                <c:pt idx="132">
                  <c:v>4.2295309619999998E-11</c:v>
                </c:pt>
                <c:pt idx="133">
                  <c:v>4.224963782E-11</c:v>
                </c:pt>
                <c:pt idx="134">
                  <c:v>4.2062329309999998E-11</c:v>
                </c:pt>
                <c:pt idx="135">
                  <c:v>4.2181463180000002E-11</c:v>
                </c:pt>
                <c:pt idx="136">
                  <c:v>4.2212996990000001E-11</c:v>
                </c:pt>
                <c:pt idx="137">
                  <c:v>4.2184672419999999E-11</c:v>
                </c:pt>
                <c:pt idx="138">
                  <c:v>4.2359407650000002E-11</c:v>
                </c:pt>
                <c:pt idx="139">
                  <c:v>4.2277042980000001E-11</c:v>
                </c:pt>
                <c:pt idx="140">
                  <c:v>4.2313815649999998E-11</c:v>
                </c:pt>
                <c:pt idx="141">
                  <c:v>4.2231444039999998E-11</c:v>
                </c:pt>
                <c:pt idx="142">
                  <c:v>4.2551018260000002E-11</c:v>
                </c:pt>
                <c:pt idx="143">
                  <c:v>4.2312906650000003E-11</c:v>
                </c:pt>
                <c:pt idx="144">
                  <c:v>4.2370083140000003E-11</c:v>
                </c:pt>
                <c:pt idx="145">
                  <c:v>4.2221962039999998E-11</c:v>
                </c:pt>
                <c:pt idx="146">
                  <c:v>4.2397790140000003E-11</c:v>
                </c:pt>
                <c:pt idx="147">
                  <c:v>4.2294771849999997E-11</c:v>
                </c:pt>
                <c:pt idx="148">
                  <c:v>4.226385561E-11</c:v>
                </c:pt>
                <c:pt idx="149">
                  <c:v>4.2318860220000003E-11</c:v>
                </c:pt>
                <c:pt idx="150">
                  <c:v>4.2212011659999998E-11</c:v>
                </c:pt>
                <c:pt idx="151">
                  <c:v>4.227892342E-11</c:v>
                </c:pt>
                <c:pt idx="152">
                  <c:v>4.2457665860000003E-11</c:v>
                </c:pt>
                <c:pt idx="153">
                  <c:v>4.2077629580000001E-11</c:v>
                </c:pt>
                <c:pt idx="154">
                  <c:v>4.2189380460000001E-11</c:v>
                </c:pt>
                <c:pt idx="155">
                  <c:v>4.2053117929999999E-11</c:v>
                </c:pt>
                <c:pt idx="156">
                  <c:v>4.1823614020000002E-11</c:v>
                </c:pt>
                <c:pt idx="157">
                  <c:v>4.211250793E-11</c:v>
                </c:pt>
                <c:pt idx="158">
                  <c:v>4.1900018179999997E-11</c:v>
                </c:pt>
                <c:pt idx="159">
                  <c:v>4.2186167749999998E-11</c:v>
                </c:pt>
                <c:pt idx="160">
                  <c:v>4.1896097699999998E-11</c:v>
                </c:pt>
                <c:pt idx="161">
                  <c:v>4.1931104420000001E-11</c:v>
                </c:pt>
                <c:pt idx="162">
                  <c:v>4.1861052819999998E-11</c:v>
                </c:pt>
                <c:pt idx="163">
                  <c:v>4.2197311619999999E-11</c:v>
                </c:pt>
                <c:pt idx="164">
                  <c:v>4.197937137E-11</c:v>
                </c:pt>
                <c:pt idx="165">
                  <c:v>4.2203466419999997E-11</c:v>
                </c:pt>
                <c:pt idx="166">
                  <c:v>4.2189994549999997E-11</c:v>
                </c:pt>
                <c:pt idx="167">
                  <c:v>4.2013233169999999E-11</c:v>
                </c:pt>
                <c:pt idx="168">
                  <c:v>4.2222742660000002E-11</c:v>
                </c:pt>
                <c:pt idx="169">
                  <c:v>4.2343756969999998E-11</c:v>
                </c:pt>
                <c:pt idx="170">
                  <c:v>4.2168740720000001E-11</c:v>
                </c:pt>
                <c:pt idx="171">
                  <c:v>4.2153822099999997E-11</c:v>
                </c:pt>
                <c:pt idx="172">
                  <c:v>4.2380678830000003E-11</c:v>
                </c:pt>
                <c:pt idx="173">
                  <c:v>4.2350803419999999E-11</c:v>
                </c:pt>
                <c:pt idx="174">
                  <c:v>4.2260847600000003E-11</c:v>
                </c:pt>
                <c:pt idx="175">
                  <c:v>4.2351521600000001E-11</c:v>
                </c:pt>
                <c:pt idx="176">
                  <c:v>4.215759339E-11</c:v>
                </c:pt>
                <c:pt idx="177">
                  <c:v>4.2343892280000001E-11</c:v>
                </c:pt>
                <c:pt idx="178">
                  <c:v>4.2156184790000001E-11</c:v>
                </c:pt>
                <c:pt idx="179">
                  <c:v>4.2079423279999999E-11</c:v>
                </c:pt>
                <c:pt idx="180">
                  <c:v>4.1861122209999999E-11</c:v>
                </c:pt>
                <c:pt idx="181">
                  <c:v>4.2147119129999998E-11</c:v>
                </c:pt>
                <c:pt idx="182">
                  <c:v>4.1875836129999998E-11</c:v>
                </c:pt>
                <c:pt idx="183">
                  <c:v>4.1916772140000002E-11</c:v>
                </c:pt>
                <c:pt idx="184">
                  <c:v>4.203012938E-11</c:v>
                </c:pt>
                <c:pt idx="185">
                  <c:v>4.2015890770000001E-11</c:v>
                </c:pt>
                <c:pt idx="186">
                  <c:v>4.2065604470000003E-11</c:v>
                </c:pt>
                <c:pt idx="187">
                  <c:v>4.1918715030000003E-11</c:v>
                </c:pt>
                <c:pt idx="188">
                  <c:v>4.2084748879999997E-11</c:v>
                </c:pt>
                <c:pt idx="189">
                  <c:v>4.2180613170000003E-11</c:v>
                </c:pt>
                <c:pt idx="190">
                  <c:v>4.2094178840000001E-11</c:v>
                </c:pt>
                <c:pt idx="191">
                  <c:v>4.2050887079999999E-11</c:v>
                </c:pt>
                <c:pt idx="192">
                  <c:v>4.2137834889999997E-11</c:v>
                </c:pt>
                <c:pt idx="193">
                  <c:v>4.2071658660000002E-11</c:v>
                </c:pt>
                <c:pt idx="194">
                  <c:v>4.2135857299999999E-11</c:v>
                </c:pt>
                <c:pt idx="195">
                  <c:v>4.2132314999999999E-11</c:v>
                </c:pt>
                <c:pt idx="196">
                  <c:v>4.2124449759999997E-11</c:v>
                </c:pt>
                <c:pt idx="197">
                  <c:v>4.2043646339999998E-11</c:v>
                </c:pt>
                <c:pt idx="198">
                  <c:v>4.2295139609999997E-11</c:v>
                </c:pt>
                <c:pt idx="199">
                  <c:v>4.2103740630000002E-11</c:v>
                </c:pt>
                <c:pt idx="200">
                  <c:v>4.2106672319999998E-11</c:v>
                </c:pt>
                <c:pt idx="201">
                  <c:v>4.2317111620000002E-11</c:v>
                </c:pt>
                <c:pt idx="202">
                  <c:v>4.2086251150000003E-11</c:v>
                </c:pt>
                <c:pt idx="203">
                  <c:v>4.218419017E-11</c:v>
                </c:pt>
                <c:pt idx="204">
                  <c:v>4.2120272550000003E-11</c:v>
                </c:pt>
                <c:pt idx="205">
                  <c:v>4.2006547549999998E-11</c:v>
                </c:pt>
                <c:pt idx="206">
                  <c:v>4.2047761110000002E-11</c:v>
                </c:pt>
                <c:pt idx="207">
                  <c:v>4.2149700399999999E-11</c:v>
                </c:pt>
                <c:pt idx="208">
                  <c:v>4.1808195790000001E-11</c:v>
                </c:pt>
                <c:pt idx="209">
                  <c:v>4.2075818519999998E-11</c:v>
                </c:pt>
                <c:pt idx="210">
                  <c:v>4.1869334389999997E-11</c:v>
                </c:pt>
                <c:pt idx="211">
                  <c:v>4.2016272410000001E-11</c:v>
                </c:pt>
                <c:pt idx="212">
                  <c:v>4.1992277710000001E-11</c:v>
                </c:pt>
                <c:pt idx="213">
                  <c:v>4.1892867650000003E-11</c:v>
                </c:pt>
                <c:pt idx="214">
                  <c:v>4.1825064249999998E-11</c:v>
                </c:pt>
                <c:pt idx="215">
                  <c:v>4.20378593E-11</c:v>
                </c:pt>
                <c:pt idx="216">
                  <c:v>4.1872890570000002E-11</c:v>
                </c:pt>
                <c:pt idx="217">
                  <c:v>4.210069793E-11</c:v>
                </c:pt>
                <c:pt idx="218">
                  <c:v>4.1908369139999998E-11</c:v>
                </c:pt>
                <c:pt idx="219">
                  <c:v>4.2144836230000002E-11</c:v>
                </c:pt>
                <c:pt idx="220">
                  <c:v>4.2103986959999998E-11</c:v>
                </c:pt>
                <c:pt idx="221">
                  <c:v>4.2202904369999998E-11</c:v>
                </c:pt>
                <c:pt idx="222">
                  <c:v>4.2135225859999998E-11</c:v>
                </c:pt>
                <c:pt idx="223">
                  <c:v>4.2380009219999998E-11</c:v>
                </c:pt>
                <c:pt idx="224">
                  <c:v>4.1979999340000002E-11</c:v>
                </c:pt>
                <c:pt idx="225">
                  <c:v>4.2345387610000001E-11</c:v>
                </c:pt>
                <c:pt idx="226">
                  <c:v>4.2208223030000003E-11</c:v>
                </c:pt>
                <c:pt idx="227">
                  <c:v>4.21015306E-11</c:v>
                </c:pt>
                <c:pt idx="228">
                  <c:v>4.2314200749999997E-11</c:v>
                </c:pt>
                <c:pt idx="229">
                  <c:v>4.1965233370000001E-11</c:v>
                </c:pt>
                <c:pt idx="230">
                  <c:v>4.2333810069999998E-11</c:v>
                </c:pt>
                <c:pt idx="231">
                  <c:v>4.2097204189999997E-11</c:v>
                </c:pt>
                <c:pt idx="232">
                  <c:v>4.1940582950000002E-11</c:v>
                </c:pt>
                <c:pt idx="233">
                  <c:v>4.1945676100000003E-11</c:v>
                </c:pt>
                <c:pt idx="234">
                  <c:v>4.1940437229999999E-11</c:v>
                </c:pt>
                <c:pt idx="235">
                  <c:v>4.1825928140000003E-11</c:v>
                </c:pt>
                <c:pt idx="236">
                  <c:v>4.179306207E-11</c:v>
                </c:pt>
                <c:pt idx="237">
                  <c:v>4.1912376349999997E-11</c:v>
                </c:pt>
                <c:pt idx="238">
                  <c:v>4.206974699E-11</c:v>
                </c:pt>
                <c:pt idx="239">
                  <c:v>4.1987233130000003E-11</c:v>
                </c:pt>
                <c:pt idx="240">
                  <c:v>4.2016262000000001E-11</c:v>
                </c:pt>
                <c:pt idx="241">
                  <c:v>4.208192128E-11</c:v>
                </c:pt>
                <c:pt idx="242">
                  <c:v>4.1986920879999999E-11</c:v>
                </c:pt>
                <c:pt idx="243">
                  <c:v>4.2108067029999998E-11</c:v>
                </c:pt>
                <c:pt idx="244">
                  <c:v>4.2185321209999999E-11</c:v>
                </c:pt>
                <c:pt idx="245">
                  <c:v>4.2070430469999997E-11</c:v>
                </c:pt>
                <c:pt idx="246">
                  <c:v>4.2001676440000001E-11</c:v>
                </c:pt>
                <c:pt idx="247">
                  <c:v>4.2090338160000003E-11</c:v>
                </c:pt>
                <c:pt idx="248">
                  <c:v>4.2102214079999998E-11</c:v>
                </c:pt>
                <c:pt idx="249">
                  <c:v>4.2105222090000002E-11</c:v>
                </c:pt>
                <c:pt idx="250">
                  <c:v>4.2375401800000002E-11</c:v>
                </c:pt>
                <c:pt idx="251">
                  <c:v>4.2345633940000003E-11</c:v>
                </c:pt>
                <c:pt idx="252">
                  <c:v>4.216075405E-11</c:v>
                </c:pt>
                <c:pt idx="253">
                  <c:v>4.2282351230000001E-11</c:v>
                </c:pt>
                <c:pt idx="254">
                  <c:v>4.2386261170000003E-11</c:v>
                </c:pt>
                <c:pt idx="255">
                  <c:v>4.227873954E-11</c:v>
                </c:pt>
                <c:pt idx="256">
                  <c:v>4.2439832900000001E-11</c:v>
                </c:pt>
                <c:pt idx="257">
                  <c:v>4.2058256179999997E-11</c:v>
                </c:pt>
                <c:pt idx="258">
                  <c:v>4.212486263E-11</c:v>
                </c:pt>
                <c:pt idx="259">
                  <c:v>4.1925563719999998E-11</c:v>
                </c:pt>
                <c:pt idx="260">
                  <c:v>4.2073986660000002E-11</c:v>
                </c:pt>
                <c:pt idx="261">
                  <c:v>4.20825666E-11</c:v>
                </c:pt>
                <c:pt idx="262">
                  <c:v>4.230438916E-11</c:v>
                </c:pt>
                <c:pt idx="263">
                  <c:v>4.2000122129999999E-11</c:v>
                </c:pt>
                <c:pt idx="264">
                  <c:v>4.2066523879999997E-11</c:v>
                </c:pt>
                <c:pt idx="265">
                  <c:v>4.1906041139999998E-11</c:v>
                </c:pt>
                <c:pt idx="266">
                  <c:v>4.2112840990000003E-11</c:v>
                </c:pt>
                <c:pt idx="267">
                  <c:v>4.1888360839999999E-11</c:v>
                </c:pt>
                <c:pt idx="268">
                  <c:v>4.2212181669999999E-11</c:v>
                </c:pt>
                <c:pt idx="269">
                  <c:v>4.209994853E-11</c:v>
                </c:pt>
                <c:pt idx="270">
                  <c:v>4.208349641E-11</c:v>
                </c:pt>
                <c:pt idx="271">
                  <c:v>4.2249967410000003E-11</c:v>
                </c:pt>
                <c:pt idx="272">
                  <c:v>4.2324775629999999E-11</c:v>
                </c:pt>
                <c:pt idx="273">
                  <c:v>4.236334547E-11</c:v>
                </c:pt>
                <c:pt idx="274">
                  <c:v>4.2383003360000003E-11</c:v>
                </c:pt>
                <c:pt idx="275">
                  <c:v>4.2362446879999998E-11</c:v>
                </c:pt>
                <c:pt idx="276">
                  <c:v>4.2294806550000001E-11</c:v>
                </c:pt>
                <c:pt idx="277">
                  <c:v>4.2424952440000002E-11</c:v>
                </c:pt>
                <c:pt idx="278">
                  <c:v>4.2266766479999998E-11</c:v>
                </c:pt>
                <c:pt idx="279">
                  <c:v>4.2580210190000002E-11</c:v>
                </c:pt>
                <c:pt idx="280">
                  <c:v>4.2234417349999998E-11</c:v>
                </c:pt>
                <c:pt idx="281">
                  <c:v>4.242591348E-11</c:v>
                </c:pt>
                <c:pt idx="282">
                  <c:v>4.2418860089999999E-11</c:v>
                </c:pt>
                <c:pt idx="283">
                  <c:v>4.2395680720000001E-11</c:v>
                </c:pt>
                <c:pt idx="284">
                  <c:v>4.2331051860000002E-11</c:v>
                </c:pt>
                <c:pt idx="285">
                  <c:v>4.2127405729999998E-11</c:v>
                </c:pt>
                <c:pt idx="286">
                  <c:v>4.2229660739999999E-11</c:v>
                </c:pt>
                <c:pt idx="287">
                  <c:v>4.2224224120000002E-11</c:v>
                </c:pt>
                <c:pt idx="288">
                  <c:v>4.208461357E-11</c:v>
                </c:pt>
                <c:pt idx="289">
                  <c:v>4.2114856739999998E-11</c:v>
                </c:pt>
                <c:pt idx="290">
                  <c:v>4.2257270599999999E-11</c:v>
                </c:pt>
                <c:pt idx="291">
                  <c:v>4.2230312999999999E-11</c:v>
                </c:pt>
                <c:pt idx="292">
                  <c:v>4.205030421E-11</c:v>
                </c:pt>
                <c:pt idx="293">
                  <c:v>4.2046893739999998E-11</c:v>
                </c:pt>
                <c:pt idx="294">
                  <c:v>4.2298598650000002E-11</c:v>
                </c:pt>
                <c:pt idx="295">
                  <c:v>4.2229612170000002E-11</c:v>
                </c:pt>
                <c:pt idx="296">
                  <c:v>4.2238077620000002E-11</c:v>
                </c:pt>
                <c:pt idx="297">
                  <c:v>4.2284380860000002E-11</c:v>
                </c:pt>
                <c:pt idx="298">
                  <c:v>4.2298844979999998E-11</c:v>
                </c:pt>
                <c:pt idx="299">
                  <c:v>4.2265933809999998E-11</c:v>
                </c:pt>
                <c:pt idx="300">
                  <c:v>4.2336533580000002E-11</c:v>
                </c:pt>
                <c:pt idx="301">
                  <c:v>4.2447635680000002E-11</c:v>
                </c:pt>
                <c:pt idx="302">
                  <c:v>4.2388311610000003E-11</c:v>
                </c:pt>
                <c:pt idx="303">
                  <c:v>4.2420292970000003E-11</c:v>
                </c:pt>
                <c:pt idx="304">
                  <c:v>4.2373993200000003E-11</c:v>
                </c:pt>
                <c:pt idx="305">
                  <c:v>4.2430871319999997E-11</c:v>
                </c:pt>
                <c:pt idx="306">
                  <c:v>4.2312552770000002E-11</c:v>
                </c:pt>
                <c:pt idx="307">
                  <c:v>4.250567606E-11</c:v>
                </c:pt>
                <c:pt idx="308">
                  <c:v>4.225883532E-11</c:v>
                </c:pt>
                <c:pt idx="309">
                  <c:v>4.2180797050000003E-11</c:v>
                </c:pt>
                <c:pt idx="310">
                  <c:v>4.2233716520000002E-11</c:v>
                </c:pt>
                <c:pt idx="311">
                  <c:v>4.2476792919999998E-11</c:v>
                </c:pt>
                <c:pt idx="312">
                  <c:v>4.2310974170000002E-11</c:v>
                </c:pt>
                <c:pt idx="313">
                  <c:v>4.2103907170000003E-11</c:v>
                </c:pt>
                <c:pt idx="314">
                  <c:v>4.2165094330000002E-11</c:v>
                </c:pt>
                <c:pt idx="315">
                  <c:v>4.2438521450000002E-11</c:v>
                </c:pt>
                <c:pt idx="316">
                  <c:v>4.226571523E-11</c:v>
                </c:pt>
                <c:pt idx="317">
                  <c:v>4.2182094619999997E-11</c:v>
                </c:pt>
                <c:pt idx="318">
                  <c:v>4.2251264990000003E-11</c:v>
                </c:pt>
                <c:pt idx="319">
                  <c:v>4.2181015620000001E-11</c:v>
                </c:pt>
                <c:pt idx="320">
                  <c:v>4.2196201389999999E-11</c:v>
                </c:pt>
                <c:pt idx="321">
                  <c:v>4.229156261E-11</c:v>
                </c:pt>
                <c:pt idx="322">
                  <c:v>4.2384699920000001E-11</c:v>
                </c:pt>
                <c:pt idx="323">
                  <c:v>4.2498379820000003E-11</c:v>
                </c:pt>
                <c:pt idx="324">
                  <c:v>4.2404080249999999E-11</c:v>
                </c:pt>
                <c:pt idx="325">
                  <c:v>4.2341994489999997E-11</c:v>
                </c:pt>
                <c:pt idx="326">
                  <c:v>4.268826612E-11</c:v>
                </c:pt>
                <c:pt idx="327">
                  <c:v>4.2463338400000003E-11</c:v>
                </c:pt>
                <c:pt idx="328">
                  <c:v>4.2503622150000001E-11</c:v>
                </c:pt>
                <c:pt idx="329">
                  <c:v>4.2445040540000001E-11</c:v>
                </c:pt>
                <c:pt idx="330">
                  <c:v>4.2352798350000003E-11</c:v>
                </c:pt>
                <c:pt idx="331">
                  <c:v>4.2547826369999998E-11</c:v>
                </c:pt>
                <c:pt idx="332">
                  <c:v>4.2451427789999997E-11</c:v>
                </c:pt>
                <c:pt idx="333">
                  <c:v>4.2494917309999998E-11</c:v>
                </c:pt>
                <c:pt idx="334">
                  <c:v>4.2552478899999997E-11</c:v>
                </c:pt>
                <c:pt idx="335">
                  <c:v>4.2460292230000001E-11</c:v>
                </c:pt>
                <c:pt idx="336">
                  <c:v>4.2407955620000001E-11</c:v>
                </c:pt>
                <c:pt idx="337">
                  <c:v>4.238472073E-11</c:v>
                </c:pt>
                <c:pt idx="338">
                  <c:v>4.2250303949999999E-11</c:v>
                </c:pt>
                <c:pt idx="339">
                  <c:v>4.2172928340000001E-11</c:v>
                </c:pt>
                <c:pt idx="340">
                  <c:v>4.2183888330000001E-11</c:v>
                </c:pt>
                <c:pt idx="341">
                  <c:v>4.22641401E-11</c:v>
                </c:pt>
                <c:pt idx="342">
                  <c:v>4.231109213E-11</c:v>
                </c:pt>
                <c:pt idx="343">
                  <c:v>4.2396971350000002E-11</c:v>
                </c:pt>
                <c:pt idx="344">
                  <c:v>4.2385865649999998E-11</c:v>
                </c:pt>
                <c:pt idx="345">
                  <c:v>4.2383870720000001E-11</c:v>
                </c:pt>
                <c:pt idx="346">
                  <c:v>4.2452562300000002E-11</c:v>
                </c:pt>
                <c:pt idx="347">
                  <c:v>4.2390504299999999E-11</c:v>
                </c:pt>
                <c:pt idx="348">
                  <c:v>4.255402974E-11</c:v>
                </c:pt>
                <c:pt idx="349">
                  <c:v>4.261649714E-11</c:v>
                </c:pt>
                <c:pt idx="350">
                  <c:v>4.2555944880000002E-11</c:v>
                </c:pt>
                <c:pt idx="351">
                  <c:v>4.2348475419999999E-11</c:v>
                </c:pt>
                <c:pt idx="352">
                  <c:v>4.2484061410000003E-11</c:v>
                </c:pt>
                <c:pt idx="353">
                  <c:v>4.2405089859999999E-11</c:v>
                </c:pt>
                <c:pt idx="354">
                  <c:v>4.2722624050000003E-11</c:v>
                </c:pt>
                <c:pt idx="355">
                  <c:v>4.261008213E-11</c:v>
                </c:pt>
                <c:pt idx="356">
                  <c:v>4.245453988E-11</c:v>
                </c:pt>
                <c:pt idx="357">
                  <c:v>4.2539107650000003E-11</c:v>
                </c:pt>
                <c:pt idx="358">
                  <c:v>4.244133517E-11</c:v>
                </c:pt>
                <c:pt idx="359">
                  <c:v>4.2683110520000003E-11</c:v>
                </c:pt>
                <c:pt idx="360">
                  <c:v>4.2603379160000001E-11</c:v>
                </c:pt>
                <c:pt idx="361">
                  <c:v>4.235218426E-11</c:v>
                </c:pt>
                <c:pt idx="362">
                  <c:v>4.240043733E-11</c:v>
                </c:pt>
                <c:pt idx="363">
                  <c:v>4.236120482E-11</c:v>
                </c:pt>
                <c:pt idx="364">
                  <c:v>4.2542285670000001E-11</c:v>
                </c:pt>
                <c:pt idx="365">
                  <c:v>4.221105063E-11</c:v>
                </c:pt>
                <c:pt idx="366">
                  <c:v>4.2339597110000002E-11</c:v>
                </c:pt>
                <c:pt idx="367">
                  <c:v>4.2366624099999998E-11</c:v>
                </c:pt>
                <c:pt idx="368">
                  <c:v>4.2373642790000001E-11</c:v>
                </c:pt>
                <c:pt idx="369">
                  <c:v>4.2065659979999999E-11</c:v>
                </c:pt>
                <c:pt idx="370">
                  <c:v>4.2538729480000003E-11</c:v>
                </c:pt>
                <c:pt idx="371">
                  <c:v>4.260227934E-11</c:v>
                </c:pt>
                <c:pt idx="372">
                  <c:v>4.2324335009999997E-11</c:v>
                </c:pt>
                <c:pt idx="373">
                  <c:v>4.2302175649999999E-11</c:v>
                </c:pt>
                <c:pt idx="374">
                  <c:v>4.2496884479999997E-11</c:v>
                </c:pt>
                <c:pt idx="375">
                  <c:v>4.2579176300000003E-11</c:v>
                </c:pt>
                <c:pt idx="376">
                  <c:v>4.2563608889999999E-11</c:v>
                </c:pt>
                <c:pt idx="377">
                  <c:v>4.2634128870000002E-11</c:v>
                </c:pt>
                <c:pt idx="378">
                  <c:v>4.2566269950000002E-11</c:v>
                </c:pt>
                <c:pt idx="379">
                  <c:v>4.2659657059999998E-11</c:v>
                </c:pt>
                <c:pt idx="380">
                  <c:v>4.248968538E-11</c:v>
                </c:pt>
                <c:pt idx="381">
                  <c:v>4.2775533120000002E-11</c:v>
                </c:pt>
                <c:pt idx="382">
                  <c:v>4.2562276620000001E-11</c:v>
                </c:pt>
                <c:pt idx="383">
                  <c:v>4.280058252E-11</c:v>
                </c:pt>
                <c:pt idx="384">
                  <c:v>4.2758036689999997E-11</c:v>
                </c:pt>
                <c:pt idx="385">
                  <c:v>4.2384300929999997E-11</c:v>
                </c:pt>
                <c:pt idx="386">
                  <c:v>4.254955416E-11</c:v>
                </c:pt>
                <c:pt idx="387">
                  <c:v>4.2570325739999997E-11</c:v>
                </c:pt>
                <c:pt idx="388">
                  <c:v>4.2466575399999997E-11</c:v>
                </c:pt>
                <c:pt idx="389">
                  <c:v>4.2489432109999998E-11</c:v>
                </c:pt>
                <c:pt idx="390">
                  <c:v>4.2648634620000002E-11</c:v>
                </c:pt>
                <c:pt idx="391">
                  <c:v>4.2504801760000003E-11</c:v>
                </c:pt>
                <c:pt idx="392">
                  <c:v>4.2298695800000002E-11</c:v>
                </c:pt>
                <c:pt idx="393">
                  <c:v>4.233043083E-11</c:v>
                </c:pt>
                <c:pt idx="394">
                  <c:v>4.2356330250000002E-11</c:v>
                </c:pt>
                <c:pt idx="395">
                  <c:v>4.2497429189999998E-11</c:v>
                </c:pt>
                <c:pt idx="396">
                  <c:v>4.24926587E-11</c:v>
                </c:pt>
                <c:pt idx="397">
                  <c:v>4.2429219860000002E-11</c:v>
                </c:pt>
                <c:pt idx="398">
                  <c:v>4.2458377089999999E-11</c:v>
                </c:pt>
                <c:pt idx="399">
                  <c:v>4.2577497079999997E-11</c:v>
                </c:pt>
                <c:pt idx="400">
                  <c:v>4.2746407109999998E-11</c:v>
                </c:pt>
                <c:pt idx="401">
                  <c:v>4.2654036550000002E-11</c:v>
                </c:pt>
                <c:pt idx="402">
                  <c:v>4.2616053049999998E-11</c:v>
                </c:pt>
                <c:pt idx="403">
                  <c:v>4.2781021780000002E-11</c:v>
                </c:pt>
                <c:pt idx="404">
                  <c:v>4.2556472239999997E-11</c:v>
                </c:pt>
                <c:pt idx="405">
                  <c:v>4.2595090650000002E-11</c:v>
                </c:pt>
                <c:pt idx="406">
                  <c:v>4.2603594259999999E-11</c:v>
                </c:pt>
                <c:pt idx="407">
                  <c:v>4.2638500370000002E-11</c:v>
                </c:pt>
                <c:pt idx="408">
                  <c:v>4.2737563489999999E-11</c:v>
                </c:pt>
                <c:pt idx="409">
                  <c:v>4.2747423659999998E-11</c:v>
                </c:pt>
                <c:pt idx="410">
                  <c:v>4.2821152869999998E-11</c:v>
                </c:pt>
                <c:pt idx="411">
                  <c:v>4.2885996840000001E-11</c:v>
                </c:pt>
                <c:pt idx="412">
                  <c:v>4.2880327760000001E-11</c:v>
                </c:pt>
                <c:pt idx="413">
                  <c:v>4.2665180420000002E-11</c:v>
                </c:pt>
                <c:pt idx="414">
                  <c:v>4.2613485660000002E-11</c:v>
                </c:pt>
                <c:pt idx="415">
                  <c:v>4.2664614900000003E-11</c:v>
                </c:pt>
                <c:pt idx="416">
                  <c:v>4.254379835E-11</c:v>
                </c:pt>
                <c:pt idx="417">
                  <c:v>4.2504132159999997E-11</c:v>
                </c:pt>
                <c:pt idx="418">
                  <c:v>4.2533490619999999E-11</c:v>
                </c:pt>
                <c:pt idx="419">
                  <c:v>4.2430621520000002E-11</c:v>
                </c:pt>
                <c:pt idx="420">
                  <c:v>4.2289251959999999E-11</c:v>
                </c:pt>
                <c:pt idx="421">
                  <c:v>4.2507844469999998E-11</c:v>
                </c:pt>
                <c:pt idx="422">
                  <c:v>4.2388970810000002E-11</c:v>
                </c:pt>
                <c:pt idx="423">
                  <c:v>4.2467491329999998E-11</c:v>
                </c:pt>
                <c:pt idx="424">
                  <c:v>4.245082758E-11</c:v>
                </c:pt>
                <c:pt idx="425">
                  <c:v>4.2436981009999999E-11</c:v>
                </c:pt>
                <c:pt idx="426">
                  <c:v>4.2674443839999998E-11</c:v>
                </c:pt>
                <c:pt idx="427">
                  <c:v>4.2814550519999998E-11</c:v>
                </c:pt>
                <c:pt idx="428">
                  <c:v>4.2770190169999999E-11</c:v>
                </c:pt>
                <c:pt idx="429">
                  <c:v>4.2676469999999999E-11</c:v>
                </c:pt>
                <c:pt idx="430">
                  <c:v>4.280904103E-11</c:v>
                </c:pt>
                <c:pt idx="431">
                  <c:v>4.2862366430000003E-11</c:v>
                </c:pt>
                <c:pt idx="432">
                  <c:v>4.2849140899999998E-11</c:v>
                </c:pt>
                <c:pt idx="433">
                  <c:v>4.2636325029999998E-11</c:v>
                </c:pt>
                <c:pt idx="434">
                  <c:v>4.2905227980000002E-11</c:v>
                </c:pt>
                <c:pt idx="435">
                  <c:v>4.2861315189999998E-11</c:v>
                </c:pt>
                <c:pt idx="436">
                  <c:v>4.2822349829999999E-11</c:v>
                </c:pt>
                <c:pt idx="437">
                  <c:v>4.2786104519999998E-11</c:v>
                </c:pt>
                <c:pt idx="438">
                  <c:v>4.2722141799999998E-11</c:v>
                </c:pt>
                <c:pt idx="439">
                  <c:v>4.2611112559999999E-11</c:v>
                </c:pt>
                <c:pt idx="440">
                  <c:v>4.2922870119999997E-11</c:v>
                </c:pt>
                <c:pt idx="441">
                  <c:v>4.2725503689999997E-11</c:v>
                </c:pt>
                <c:pt idx="442">
                  <c:v>4.2696245840000002E-11</c:v>
                </c:pt>
                <c:pt idx="443">
                  <c:v>4.2585195789999998E-11</c:v>
                </c:pt>
                <c:pt idx="444">
                  <c:v>4.266010808E-11</c:v>
                </c:pt>
                <c:pt idx="445">
                  <c:v>4.2550383360000001E-11</c:v>
                </c:pt>
                <c:pt idx="446">
                  <c:v>4.2540505840000002E-11</c:v>
                </c:pt>
                <c:pt idx="447">
                  <c:v>4.250837529E-11</c:v>
                </c:pt>
                <c:pt idx="448">
                  <c:v>4.2656347200000003E-11</c:v>
                </c:pt>
                <c:pt idx="449">
                  <c:v>4.268232295E-11</c:v>
                </c:pt>
                <c:pt idx="450">
                  <c:v>4.2727713729999998E-11</c:v>
                </c:pt>
                <c:pt idx="451">
                  <c:v>4.2339232810000002E-11</c:v>
                </c:pt>
                <c:pt idx="452">
                  <c:v>4.2496020589999999E-11</c:v>
                </c:pt>
                <c:pt idx="453">
                  <c:v>4.2549786609999997E-11</c:v>
                </c:pt>
                <c:pt idx="454">
                  <c:v>4.300335088E-11</c:v>
                </c:pt>
                <c:pt idx="455">
                  <c:v>4.2570728190000002E-11</c:v>
                </c:pt>
                <c:pt idx="456">
                  <c:v>4.2697279740000001E-11</c:v>
                </c:pt>
                <c:pt idx="457">
                  <c:v>4.2889473219999999E-11</c:v>
                </c:pt>
                <c:pt idx="458">
                  <c:v>4.2841275670000001E-11</c:v>
                </c:pt>
                <c:pt idx="459">
                  <c:v>4.262393216E-11</c:v>
                </c:pt>
                <c:pt idx="460">
                  <c:v>4.2690292270000002E-11</c:v>
                </c:pt>
                <c:pt idx="461">
                  <c:v>4.2731075619999997E-11</c:v>
                </c:pt>
                <c:pt idx="462">
                  <c:v>4.2896675790000002E-11</c:v>
                </c:pt>
                <c:pt idx="463">
                  <c:v>4.2842025070000001E-11</c:v>
                </c:pt>
                <c:pt idx="464">
                  <c:v>4.274526219E-11</c:v>
                </c:pt>
                <c:pt idx="465">
                  <c:v>4.3000079190000001E-11</c:v>
                </c:pt>
                <c:pt idx="466">
                  <c:v>4.2758414859999997E-11</c:v>
                </c:pt>
                <c:pt idx="467">
                  <c:v>4.2678499620000001E-11</c:v>
                </c:pt>
                <c:pt idx="468">
                  <c:v>4.2716920279999999E-11</c:v>
                </c:pt>
                <c:pt idx="469">
                  <c:v>4.2388592640000002E-11</c:v>
                </c:pt>
                <c:pt idx="470">
                  <c:v>4.2598220089999997E-11</c:v>
                </c:pt>
                <c:pt idx="471">
                  <c:v>4.257428438E-11</c:v>
                </c:pt>
                <c:pt idx="472">
                  <c:v>4.2560878430000002E-11</c:v>
                </c:pt>
                <c:pt idx="473">
                  <c:v>4.2730124989999999E-11</c:v>
                </c:pt>
                <c:pt idx="474">
                  <c:v>4.2731540529999997E-11</c:v>
                </c:pt>
                <c:pt idx="475">
                  <c:v>4.2501720889999997E-11</c:v>
                </c:pt>
                <c:pt idx="476">
                  <c:v>4.2742986230000003E-11</c:v>
                </c:pt>
                <c:pt idx="477">
                  <c:v>4.2433181969999998E-11</c:v>
                </c:pt>
                <c:pt idx="478">
                  <c:v>4.2632831290000002E-11</c:v>
                </c:pt>
                <c:pt idx="479">
                  <c:v>4.2693317629999998E-11</c:v>
                </c:pt>
                <c:pt idx="480">
                  <c:v>4.2711365689999997E-11</c:v>
                </c:pt>
                <c:pt idx="481">
                  <c:v>4.2718963779999999E-11</c:v>
                </c:pt>
                <c:pt idx="482">
                  <c:v>4.2738559220000001E-11</c:v>
                </c:pt>
                <c:pt idx="483">
                  <c:v>4.3073638409999999E-11</c:v>
                </c:pt>
                <c:pt idx="484">
                  <c:v>4.2877899150000002E-11</c:v>
                </c:pt>
                <c:pt idx="485">
                  <c:v>4.289000752E-11</c:v>
                </c:pt>
                <c:pt idx="486">
                  <c:v>4.2739919240000003E-11</c:v>
                </c:pt>
                <c:pt idx="487">
                  <c:v>4.2666942900000002E-11</c:v>
                </c:pt>
                <c:pt idx="488">
                  <c:v>4.282688787E-11</c:v>
                </c:pt>
                <c:pt idx="489">
                  <c:v>4.2953290230000003E-11</c:v>
                </c:pt>
                <c:pt idx="490">
                  <c:v>4.2920628859999998E-11</c:v>
                </c:pt>
                <c:pt idx="491">
                  <c:v>4.279918434E-11</c:v>
                </c:pt>
                <c:pt idx="492">
                  <c:v>4.2787356990000001E-11</c:v>
                </c:pt>
                <c:pt idx="493">
                  <c:v>4.2708107879999998E-11</c:v>
                </c:pt>
                <c:pt idx="494">
                  <c:v>4.2845796359999997E-11</c:v>
                </c:pt>
                <c:pt idx="495">
                  <c:v>4.262309949E-11</c:v>
                </c:pt>
                <c:pt idx="496">
                  <c:v>4.2792047679999999E-11</c:v>
                </c:pt>
                <c:pt idx="497">
                  <c:v>4.2634371729999998E-11</c:v>
                </c:pt>
                <c:pt idx="498">
                  <c:v>4.2755958499999999E-11</c:v>
                </c:pt>
                <c:pt idx="499">
                  <c:v>4.284139016E-11</c:v>
                </c:pt>
                <c:pt idx="500">
                  <c:v>4.271820397E-11</c:v>
                </c:pt>
                <c:pt idx="501">
                  <c:v>4.2765398860000003E-11</c:v>
                </c:pt>
                <c:pt idx="502">
                  <c:v>4.2606768809999998E-11</c:v>
                </c:pt>
                <c:pt idx="503">
                  <c:v>4.2544499170000003E-11</c:v>
                </c:pt>
                <c:pt idx="504">
                  <c:v>4.2865429960000003E-11</c:v>
                </c:pt>
                <c:pt idx="505">
                  <c:v>4.2988734100000001E-11</c:v>
                </c:pt>
                <c:pt idx="506">
                  <c:v>4.2949928339999997E-11</c:v>
                </c:pt>
                <c:pt idx="507">
                  <c:v>4.2725666749999999E-11</c:v>
                </c:pt>
                <c:pt idx="508">
                  <c:v>4.284985561E-11</c:v>
                </c:pt>
                <c:pt idx="509">
                  <c:v>4.2717815400000001E-11</c:v>
                </c:pt>
                <c:pt idx="510">
                  <c:v>4.270416312E-11</c:v>
                </c:pt>
                <c:pt idx="511">
                  <c:v>4.2910949099999999E-11</c:v>
                </c:pt>
                <c:pt idx="512">
                  <c:v>4.2999576119999997E-11</c:v>
                </c:pt>
                <c:pt idx="513">
                  <c:v>4.296104097E-11</c:v>
                </c:pt>
                <c:pt idx="514">
                  <c:v>4.3171650279999998E-11</c:v>
                </c:pt>
                <c:pt idx="515">
                  <c:v>4.2826041320000001E-11</c:v>
                </c:pt>
                <c:pt idx="516">
                  <c:v>4.3063708849999998E-11</c:v>
                </c:pt>
                <c:pt idx="517">
                  <c:v>4.2944477830000001E-11</c:v>
                </c:pt>
                <c:pt idx="518">
                  <c:v>4.3071140399999999E-11</c:v>
                </c:pt>
                <c:pt idx="519">
                  <c:v>4.3001737590000002E-11</c:v>
                </c:pt>
                <c:pt idx="520">
                  <c:v>4.3017887859999997E-11</c:v>
                </c:pt>
                <c:pt idx="521">
                  <c:v>4.2915039579999999E-11</c:v>
                </c:pt>
                <c:pt idx="522">
                  <c:v>4.2617596950000001E-11</c:v>
                </c:pt>
                <c:pt idx="523">
                  <c:v>4.2756572590000002E-11</c:v>
                </c:pt>
                <c:pt idx="524">
                  <c:v>4.2875269309999997E-11</c:v>
                </c:pt>
                <c:pt idx="525">
                  <c:v>4.270882259E-11</c:v>
                </c:pt>
                <c:pt idx="526">
                  <c:v>4.2766380709999999E-11</c:v>
                </c:pt>
                <c:pt idx="527">
                  <c:v>4.2783828560000001E-11</c:v>
                </c:pt>
                <c:pt idx="528">
                  <c:v>4.2911514619999998E-11</c:v>
                </c:pt>
                <c:pt idx="529">
                  <c:v>4.2735148749999999E-11</c:v>
                </c:pt>
                <c:pt idx="530">
                  <c:v>4.286724101E-11</c:v>
                </c:pt>
                <c:pt idx="531">
                  <c:v>4.2786992700000001E-11</c:v>
                </c:pt>
                <c:pt idx="532">
                  <c:v>4.2764170679999997E-11</c:v>
                </c:pt>
                <c:pt idx="533">
                  <c:v>4.2889143630000002E-11</c:v>
                </c:pt>
                <c:pt idx="534">
                  <c:v>4.2781320150000001E-11</c:v>
                </c:pt>
                <c:pt idx="535">
                  <c:v>4.3001525949999997E-11</c:v>
                </c:pt>
                <c:pt idx="536">
                  <c:v>4.2909835409999999E-11</c:v>
                </c:pt>
                <c:pt idx="537">
                  <c:v>4.3096654720000002E-11</c:v>
                </c:pt>
                <c:pt idx="538">
                  <c:v>4.3139183199999999E-11</c:v>
                </c:pt>
                <c:pt idx="539">
                  <c:v>4.2710050769999998E-11</c:v>
                </c:pt>
                <c:pt idx="540">
                  <c:v>4.3196762139999997E-11</c:v>
                </c:pt>
                <c:pt idx="541">
                  <c:v>4.298494199E-11</c:v>
                </c:pt>
                <c:pt idx="542">
                  <c:v>4.3182391690000001E-11</c:v>
                </c:pt>
                <c:pt idx="543">
                  <c:v>4.2854712829999998E-11</c:v>
                </c:pt>
                <c:pt idx="544">
                  <c:v>4.3172250500000001E-11</c:v>
                </c:pt>
                <c:pt idx="545">
                  <c:v>4.3026388010000001E-11</c:v>
                </c:pt>
                <c:pt idx="546">
                  <c:v>4.302082995E-11</c:v>
                </c:pt>
                <c:pt idx="547">
                  <c:v>4.2933327030000001E-11</c:v>
                </c:pt>
                <c:pt idx="548">
                  <c:v>4.2745380149999998E-11</c:v>
                </c:pt>
                <c:pt idx="549">
                  <c:v>4.2763122899999999E-11</c:v>
                </c:pt>
                <c:pt idx="550">
                  <c:v>4.295891073E-11</c:v>
                </c:pt>
                <c:pt idx="551">
                  <c:v>4.2869551660000001E-11</c:v>
                </c:pt>
                <c:pt idx="552">
                  <c:v>4.2861970919999998E-11</c:v>
                </c:pt>
                <c:pt idx="553">
                  <c:v>4.2706005400000001E-11</c:v>
                </c:pt>
                <c:pt idx="554">
                  <c:v>4.2761724719999999E-11</c:v>
                </c:pt>
                <c:pt idx="555">
                  <c:v>4.2744960350000001E-11</c:v>
                </c:pt>
                <c:pt idx="556">
                  <c:v>4.2673514029999998E-11</c:v>
                </c:pt>
                <c:pt idx="557">
                  <c:v>4.2902514869999997E-11</c:v>
                </c:pt>
                <c:pt idx="558">
                  <c:v>4.2902726510000002E-11</c:v>
                </c:pt>
                <c:pt idx="559">
                  <c:v>4.3252922079999997E-11</c:v>
                </c:pt>
                <c:pt idx="560">
                  <c:v>4.3100148449999999E-11</c:v>
                </c:pt>
                <c:pt idx="561">
                  <c:v>4.3080206070000002E-11</c:v>
                </c:pt>
                <c:pt idx="562">
                  <c:v>4.2979713540000001E-11</c:v>
                </c:pt>
                <c:pt idx="563">
                  <c:v>4.3164961189999998E-11</c:v>
                </c:pt>
                <c:pt idx="564">
                  <c:v>4.318482377E-11</c:v>
                </c:pt>
                <c:pt idx="565">
                  <c:v>4.3244782750000001E-11</c:v>
                </c:pt>
                <c:pt idx="566">
                  <c:v>4.3080990159999999E-11</c:v>
                </c:pt>
                <c:pt idx="567">
                  <c:v>4.3120056139999998E-11</c:v>
                </c:pt>
                <c:pt idx="568">
                  <c:v>4.3161151739999997E-11</c:v>
                </c:pt>
                <c:pt idx="569">
                  <c:v>4.2882440650000003E-11</c:v>
                </c:pt>
                <c:pt idx="570">
                  <c:v>4.3192786150000002E-11</c:v>
                </c:pt>
                <c:pt idx="571">
                  <c:v>4.3017703979999997E-11</c:v>
                </c:pt>
                <c:pt idx="572">
                  <c:v>4.2920826619999997E-11</c:v>
                </c:pt>
                <c:pt idx="573">
                  <c:v>4.3002636169999998E-11</c:v>
                </c:pt>
                <c:pt idx="574">
                  <c:v>4.2923803399999997E-11</c:v>
                </c:pt>
                <c:pt idx="575">
                  <c:v>4.2938617940000001E-11</c:v>
                </c:pt>
                <c:pt idx="576">
                  <c:v>4.2889723020000001E-11</c:v>
                </c:pt>
                <c:pt idx="577">
                  <c:v>4.298680162E-11</c:v>
                </c:pt>
                <c:pt idx="578">
                  <c:v>4.3036765119999997E-11</c:v>
                </c:pt>
                <c:pt idx="579">
                  <c:v>4.2921007029999998E-11</c:v>
                </c:pt>
                <c:pt idx="580">
                  <c:v>4.3113956850000002E-11</c:v>
                </c:pt>
                <c:pt idx="581">
                  <c:v>4.2945293150000003E-11</c:v>
                </c:pt>
                <c:pt idx="582">
                  <c:v>4.3131501839999997E-11</c:v>
                </c:pt>
                <c:pt idx="583">
                  <c:v>4.3024125930000003E-11</c:v>
                </c:pt>
                <c:pt idx="584">
                  <c:v>4.3098434540000001E-11</c:v>
                </c:pt>
                <c:pt idx="585">
                  <c:v>4.3018703179999999E-11</c:v>
                </c:pt>
                <c:pt idx="586">
                  <c:v>4.3125593370000001E-11</c:v>
                </c:pt>
                <c:pt idx="587">
                  <c:v>4.3008128309999997E-11</c:v>
                </c:pt>
                <c:pt idx="588">
                  <c:v>4.2989566770000001E-11</c:v>
                </c:pt>
                <c:pt idx="589">
                  <c:v>4.3193920660000001E-11</c:v>
                </c:pt>
                <c:pt idx="590">
                  <c:v>4.3070429170000003E-11</c:v>
                </c:pt>
                <c:pt idx="591">
                  <c:v>4.326114467E-11</c:v>
                </c:pt>
                <c:pt idx="592">
                  <c:v>4.3095627760000003E-11</c:v>
                </c:pt>
                <c:pt idx="593">
                  <c:v>4.3250597549999997E-11</c:v>
                </c:pt>
                <c:pt idx="594">
                  <c:v>4.3099270680000001E-11</c:v>
                </c:pt>
                <c:pt idx="595">
                  <c:v>4.3159576609999997E-11</c:v>
                </c:pt>
                <c:pt idx="596">
                  <c:v>4.3194153119999998E-11</c:v>
                </c:pt>
                <c:pt idx="597">
                  <c:v>4.3216704520000001E-11</c:v>
                </c:pt>
                <c:pt idx="598">
                  <c:v>4.2991513130000002E-11</c:v>
                </c:pt>
                <c:pt idx="599">
                  <c:v>4.2936723619999997E-11</c:v>
                </c:pt>
                <c:pt idx="600">
                  <c:v>4.3135092719999999E-11</c:v>
                </c:pt>
                <c:pt idx="601">
                  <c:v>4.3146004129999997E-11</c:v>
                </c:pt>
                <c:pt idx="602">
                  <c:v>4.286333094E-11</c:v>
                </c:pt>
                <c:pt idx="603">
                  <c:v>4.2794306290000003E-11</c:v>
                </c:pt>
                <c:pt idx="604">
                  <c:v>4.3077597050000002E-11</c:v>
                </c:pt>
                <c:pt idx="605">
                  <c:v>4.3027567620000003E-11</c:v>
                </c:pt>
                <c:pt idx="606">
                  <c:v>4.2986971620000001E-11</c:v>
                </c:pt>
                <c:pt idx="607">
                  <c:v>4.3124795399999998E-11</c:v>
                </c:pt>
                <c:pt idx="608">
                  <c:v>4.310784715E-11</c:v>
                </c:pt>
                <c:pt idx="609">
                  <c:v>4.3201248130000002E-11</c:v>
                </c:pt>
                <c:pt idx="610">
                  <c:v>4.317738528E-11</c:v>
                </c:pt>
                <c:pt idx="611">
                  <c:v>4.2923373190000001E-11</c:v>
                </c:pt>
                <c:pt idx="612">
                  <c:v>4.3138416450000001E-11</c:v>
                </c:pt>
                <c:pt idx="613">
                  <c:v>4.3290836189999998E-11</c:v>
                </c:pt>
                <c:pt idx="614">
                  <c:v>4.3365311339999998E-11</c:v>
                </c:pt>
                <c:pt idx="615">
                  <c:v>4.3196210499999997E-11</c:v>
                </c:pt>
                <c:pt idx="616">
                  <c:v>4.3294572789999997E-11</c:v>
                </c:pt>
                <c:pt idx="617">
                  <c:v>4.3365144810000003E-11</c:v>
                </c:pt>
                <c:pt idx="618">
                  <c:v>4.352601959E-11</c:v>
                </c:pt>
                <c:pt idx="619">
                  <c:v>4.3433916189999998E-11</c:v>
                </c:pt>
                <c:pt idx="620">
                  <c:v>4.3169655350000001E-11</c:v>
                </c:pt>
                <c:pt idx="621">
                  <c:v>4.3342090330000003E-11</c:v>
                </c:pt>
                <c:pt idx="622">
                  <c:v>4.3328767659999998E-11</c:v>
                </c:pt>
                <c:pt idx="623">
                  <c:v>4.3338121290000001E-11</c:v>
                </c:pt>
                <c:pt idx="624">
                  <c:v>4.3255322929999998E-11</c:v>
                </c:pt>
                <c:pt idx="625">
                  <c:v>4.3293108680000002E-11</c:v>
                </c:pt>
                <c:pt idx="626">
                  <c:v>4.3271206059999999E-11</c:v>
                </c:pt>
                <c:pt idx="627">
                  <c:v>4.3178301210000001E-11</c:v>
                </c:pt>
                <c:pt idx="628">
                  <c:v>4.302045178E-11</c:v>
                </c:pt>
                <c:pt idx="629">
                  <c:v>4.3032580969999997E-11</c:v>
                </c:pt>
                <c:pt idx="630">
                  <c:v>4.3134943529999997E-11</c:v>
                </c:pt>
                <c:pt idx="631">
                  <c:v>4.3042656240000001E-11</c:v>
                </c:pt>
                <c:pt idx="632">
                  <c:v>4.3087124149999999E-11</c:v>
                </c:pt>
                <c:pt idx="633">
                  <c:v>4.3079987489999998E-11</c:v>
                </c:pt>
                <c:pt idx="634">
                  <c:v>4.2857210839999999E-11</c:v>
                </c:pt>
                <c:pt idx="635">
                  <c:v>4.3062796379999997E-11</c:v>
                </c:pt>
                <c:pt idx="636">
                  <c:v>4.3313470870000001E-11</c:v>
                </c:pt>
                <c:pt idx="637">
                  <c:v>4.3141296090000001E-11</c:v>
                </c:pt>
                <c:pt idx="638">
                  <c:v>4.3110792710000002E-11</c:v>
                </c:pt>
                <c:pt idx="639">
                  <c:v>4.3189628960000002E-11</c:v>
                </c:pt>
                <c:pt idx="640">
                  <c:v>4.3287970429999997E-11</c:v>
                </c:pt>
                <c:pt idx="641">
                  <c:v>4.3058036299999998E-11</c:v>
                </c:pt>
                <c:pt idx="642">
                  <c:v>4.3120521039999998E-11</c:v>
                </c:pt>
                <c:pt idx="643">
                  <c:v>4.331888667E-11</c:v>
                </c:pt>
                <c:pt idx="644">
                  <c:v>4.3166643869999997E-11</c:v>
                </c:pt>
                <c:pt idx="645">
                  <c:v>4.3325443930000003E-11</c:v>
                </c:pt>
                <c:pt idx="646">
                  <c:v>4.3239689609999999E-11</c:v>
                </c:pt>
                <c:pt idx="647">
                  <c:v>4.3263087560000001E-11</c:v>
                </c:pt>
                <c:pt idx="648">
                  <c:v>4.3315948049999997E-11</c:v>
                </c:pt>
                <c:pt idx="649">
                  <c:v>4.3103028089999999E-11</c:v>
                </c:pt>
                <c:pt idx="650">
                  <c:v>4.3424101120000002E-11</c:v>
                </c:pt>
                <c:pt idx="651">
                  <c:v>4.3321252839999997E-11</c:v>
                </c:pt>
                <c:pt idx="652">
                  <c:v>4.3333222429999999E-11</c:v>
                </c:pt>
                <c:pt idx="653">
                  <c:v>4.3271788929999997E-11</c:v>
                </c:pt>
                <c:pt idx="654">
                  <c:v>4.3212083219999999E-11</c:v>
                </c:pt>
                <c:pt idx="655">
                  <c:v>4.2983061550000001E-11</c:v>
                </c:pt>
                <c:pt idx="656">
                  <c:v>4.285803656E-11</c:v>
                </c:pt>
                <c:pt idx="657">
                  <c:v>4.2921260299999999E-11</c:v>
                </c:pt>
                <c:pt idx="658">
                  <c:v>4.3239412049999999E-11</c:v>
                </c:pt>
                <c:pt idx="659">
                  <c:v>4.3001838200000001E-11</c:v>
                </c:pt>
                <c:pt idx="660">
                  <c:v>4.3028084569999999E-11</c:v>
                </c:pt>
                <c:pt idx="661">
                  <c:v>4.2974377529999997E-11</c:v>
                </c:pt>
                <c:pt idx="662">
                  <c:v>4.3215458990000003E-11</c:v>
                </c:pt>
                <c:pt idx="663">
                  <c:v>4.3471302949999997E-11</c:v>
                </c:pt>
                <c:pt idx="664">
                  <c:v>4.3395294300000001E-11</c:v>
                </c:pt>
                <c:pt idx="665">
                  <c:v>4.3353865639999998E-11</c:v>
                </c:pt>
                <c:pt idx="666">
                  <c:v>4.3272552210000002E-11</c:v>
                </c:pt>
                <c:pt idx="667">
                  <c:v>4.315526755E-11</c:v>
                </c:pt>
                <c:pt idx="668">
                  <c:v>4.317246213E-11</c:v>
                </c:pt>
                <c:pt idx="669">
                  <c:v>4.3248817719999998E-11</c:v>
                </c:pt>
                <c:pt idx="670">
                  <c:v>4.3513814080000002E-11</c:v>
                </c:pt>
                <c:pt idx="671">
                  <c:v>4.3318626459999999E-11</c:v>
                </c:pt>
                <c:pt idx="672">
                  <c:v>4.3351568860000003E-11</c:v>
                </c:pt>
                <c:pt idx="673">
                  <c:v>4.3250417140000003E-11</c:v>
                </c:pt>
                <c:pt idx="674">
                  <c:v>4.3557320940000003E-11</c:v>
                </c:pt>
                <c:pt idx="675">
                  <c:v>4.3576267589999997E-11</c:v>
                </c:pt>
                <c:pt idx="676">
                  <c:v>4.3354615039999998E-11</c:v>
                </c:pt>
                <c:pt idx="677">
                  <c:v>4.3269009900000003E-11</c:v>
                </c:pt>
                <c:pt idx="678">
                  <c:v>4.3275726750000002E-11</c:v>
                </c:pt>
                <c:pt idx="679">
                  <c:v>4.3220600710000001E-11</c:v>
                </c:pt>
                <c:pt idx="680">
                  <c:v>4.3241400040000003E-11</c:v>
                </c:pt>
                <c:pt idx="681">
                  <c:v>4.3109318200000001E-11</c:v>
                </c:pt>
                <c:pt idx="682">
                  <c:v>4.3140130359999998E-11</c:v>
                </c:pt>
                <c:pt idx="683">
                  <c:v>4.331405026E-11</c:v>
                </c:pt>
                <c:pt idx="684">
                  <c:v>4.316957208E-11</c:v>
                </c:pt>
                <c:pt idx="685">
                  <c:v>4.3026537189999997E-11</c:v>
                </c:pt>
                <c:pt idx="686">
                  <c:v>4.3350906199999997E-11</c:v>
                </c:pt>
                <c:pt idx="687">
                  <c:v>4.3381510190000003E-11</c:v>
                </c:pt>
                <c:pt idx="688">
                  <c:v>4.2988067970000002E-11</c:v>
                </c:pt>
                <c:pt idx="689">
                  <c:v>4.3223088300000003E-11</c:v>
                </c:pt>
                <c:pt idx="690">
                  <c:v>4.3387262529999997E-11</c:v>
                </c:pt>
                <c:pt idx="691">
                  <c:v>4.321737065E-11</c:v>
                </c:pt>
                <c:pt idx="692">
                  <c:v>4.3224288729999997E-11</c:v>
                </c:pt>
                <c:pt idx="693">
                  <c:v>4.3388095199999997E-11</c:v>
                </c:pt>
                <c:pt idx="694">
                  <c:v>4.3423903360000003E-11</c:v>
                </c:pt>
                <c:pt idx="695">
                  <c:v>4.3412939910000002E-11</c:v>
                </c:pt>
                <c:pt idx="696">
                  <c:v>4.3480982700000003E-11</c:v>
                </c:pt>
                <c:pt idx="697">
                  <c:v>4.3384934529999997E-11</c:v>
                </c:pt>
                <c:pt idx="698">
                  <c:v>4.3444938620000001E-11</c:v>
                </c:pt>
                <c:pt idx="699">
                  <c:v>4.3401303379999997E-11</c:v>
                </c:pt>
                <c:pt idx="700">
                  <c:v>4.3505914150000002E-11</c:v>
                </c:pt>
                <c:pt idx="701">
                  <c:v>4.3570293209999999E-11</c:v>
                </c:pt>
                <c:pt idx="702">
                  <c:v>4.3504616580000002E-11</c:v>
                </c:pt>
                <c:pt idx="703">
                  <c:v>4.349004837E-11</c:v>
                </c:pt>
                <c:pt idx="704">
                  <c:v>4.339428469E-11</c:v>
                </c:pt>
                <c:pt idx="705">
                  <c:v>4.3354264620000003E-11</c:v>
                </c:pt>
                <c:pt idx="706">
                  <c:v>4.3338898439999998E-11</c:v>
                </c:pt>
                <c:pt idx="707">
                  <c:v>4.3321450590000003E-11</c:v>
                </c:pt>
                <c:pt idx="708">
                  <c:v>4.3262608770000002E-11</c:v>
                </c:pt>
                <c:pt idx="709">
                  <c:v>4.3160783969999997E-11</c:v>
                </c:pt>
                <c:pt idx="710">
                  <c:v>4.3115584019999998E-11</c:v>
                </c:pt>
                <c:pt idx="711">
                  <c:v>4.3234863609999998E-11</c:v>
                </c:pt>
                <c:pt idx="712">
                  <c:v>4.338508372E-11</c:v>
                </c:pt>
                <c:pt idx="713">
                  <c:v>4.317069965E-11</c:v>
                </c:pt>
                <c:pt idx="714">
                  <c:v>4.3153289970000001E-11</c:v>
                </c:pt>
                <c:pt idx="715">
                  <c:v>4.3270772379999997E-11</c:v>
                </c:pt>
                <c:pt idx="716">
                  <c:v>4.3022009570000001E-11</c:v>
                </c:pt>
                <c:pt idx="717">
                  <c:v>4.3292494589999999E-11</c:v>
                </c:pt>
                <c:pt idx="718">
                  <c:v>4.3462122790000002E-11</c:v>
                </c:pt>
                <c:pt idx="719">
                  <c:v>4.3374089040000002E-11</c:v>
                </c:pt>
                <c:pt idx="720">
                  <c:v>4.3343040960000001E-11</c:v>
                </c:pt>
                <c:pt idx="721">
                  <c:v>4.3305799919999998E-11</c:v>
                </c:pt>
                <c:pt idx="722">
                  <c:v>4.3346267550000003E-11</c:v>
                </c:pt>
                <c:pt idx="723">
                  <c:v>4.3686384370000001E-11</c:v>
                </c:pt>
                <c:pt idx="724">
                  <c:v>4.3732524549999999E-11</c:v>
                </c:pt>
                <c:pt idx="725">
                  <c:v>4.3542822130000002E-11</c:v>
                </c:pt>
                <c:pt idx="726">
                  <c:v>4.3611860649999998E-11</c:v>
                </c:pt>
                <c:pt idx="727">
                  <c:v>4.355409783E-11</c:v>
                </c:pt>
                <c:pt idx="728">
                  <c:v>4.360412378E-11</c:v>
                </c:pt>
                <c:pt idx="729">
                  <c:v>4.3683022480000002E-11</c:v>
                </c:pt>
                <c:pt idx="730">
                  <c:v>4.3404092819999997E-11</c:v>
                </c:pt>
                <c:pt idx="731">
                  <c:v>4.3395613489999998E-11</c:v>
                </c:pt>
                <c:pt idx="732">
                  <c:v>4.357353714E-11</c:v>
                </c:pt>
                <c:pt idx="733">
                  <c:v>4.3424618069999998E-11</c:v>
                </c:pt>
                <c:pt idx="734">
                  <c:v>4.3515791660000001E-11</c:v>
                </c:pt>
                <c:pt idx="735">
                  <c:v>4.3424569500000002E-11</c:v>
                </c:pt>
                <c:pt idx="736">
                  <c:v>4.318306129E-11</c:v>
                </c:pt>
                <c:pt idx="737">
                  <c:v>4.3302590680000002E-11</c:v>
                </c:pt>
                <c:pt idx="738">
                  <c:v>4.343481477E-11</c:v>
                </c:pt>
                <c:pt idx="739">
                  <c:v>4.3229510250000002E-11</c:v>
                </c:pt>
                <c:pt idx="740">
                  <c:v>4.3228080839999998E-11</c:v>
                </c:pt>
                <c:pt idx="741">
                  <c:v>4.3260194040000002E-11</c:v>
                </c:pt>
                <c:pt idx="742">
                  <c:v>4.3501272030000002E-11</c:v>
                </c:pt>
                <c:pt idx="743">
                  <c:v>4.3350004140000002E-11</c:v>
                </c:pt>
                <c:pt idx="744">
                  <c:v>4.3463385669999998E-11</c:v>
                </c:pt>
                <c:pt idx="745">
                  <c:v>4.3546746070000001E-11</c:v>
                </c:pt>
                <c:pt idx="746">
                  <c:v>4.355633562E-11</c:v>
                </c:pt>
                <c:pt idx="747">
                  <c:v>4.3531442339999998E-11</c:v>
                </c:pt>
                <c:pt idx="748">
                  <c:v>4.3346933680000002E-11</c:v>
                </c:pt>
                <c:pt idx="749">
                  <c:v>4.3511902409999999E-11</c:v>
                </c:pt>
                <c:pt idx="750">
                  <c:v>4.35877584E-11</c:v>
                </c:pt>
                <c:pt idx="751">
                  <c:v>4.3776132019999999E-11</c:v>
                </c:pt>
                <c:pt idx="752">
                  <c:v>4.3421689850000002E-11</c:v>
                </c:pt>
                <c:pt idx="753">
                  <c:v>4.3614233750000001E-11</c:v>
                </c:pt>
                <c:pt idx="754">
                  <c:v>4.3590620700000001E-11</c:v>
                </c:pt>
                <c:pt idx="755">
                  <c:v>4.3478817769999998E-11</c:v>
                </c:pt>
                <c:pt idx="756">
                  <c:v>4.3661286390000001E-11</c:v>
                </c:pt>
                <c:pt idx="757">
                  <c:v>4.3489149779999998E-11</c:v>
                </c:pt>
                <c:pt idx="758">
                  <c:v>4.3614504370000002E-11</c:v>
                </c:pt>
                <c:pt idx="759">
                  <c:v>4.35157084E-11</c:v>
                </c:pt>
                <c:pt idx="760">
                  <c:v>4.3475178319999999E-11</c:v>
                </c:pt>
                <c:pt idx="761">
                  <c:v>4.3324979020000003E-11</c:v>
                </c:pt>
                <c:pt idx="762">
                  <c:v>4.335300174E-11</c:v>
                </c:pt>
                <c:pt idx="763">
                  <c:v>4.3323029190000003E-11</c:v>
                </c:pt>
                <c:pt idx="764">
                  <c:v>4.3322269379999998E-11</c:v>
                </c:pt>
                <c:pt idx="765">
                  <c:v>4.3162154409999999E-11</c:v>
                </c:pt>
                <c:pt idx="766">
                  <c:v>4.3346631839999997E-11</c:v>
                </c:pt>
                <c:pt idx="767">
                  <c:v>4.334631612E-11</c:v>
                </c:pt>
                <c:pt idx="768">
                  <c:v>4.343890525E-11</c:v>
                </c:pt>
                <c:pt idx="769">
                  <c:v>4.3441781420000001E-11</c:v>
                </c:pt>
                <c:pt idx="770">
                  <c:v>4.3653042989999998E-11</c:v>
                </c:pt>
                <c:pt idx="771">
                  <c:v>4.35279833E-11</c:v>
                </c:pt>
                <c:pt idx="772">
                  <c:v>4.3597226520000001E-11</c:v>
                </c:pt>
                <c:pt idx="773">
                  <c:v>4.340488732E-11</c:v>
                </c:pt>
                <c:pt idx="774">
                  <c:v>4.3452692829999999E-11</c:v>
                </c:pt>
                <c:pt idx="775">
                  <c:v>4.3656796930000002E-11</c:v>
                </c:pt>
                <c:pt idx="776">
                  <c:v>4.349478763E-11</c:v>
                </c:pt>
                <c:pt idx="777">
                  <c:v>4.3539342269999998E-11</c:v>
                </c:pt>
                <c:pt idx="778">
                  <c:v>4.3408037580000001E-11</c:v>
                </c:pt>
                <c:pt idx="779">
                  <c:v>4.3552914749999998E-11</c:v>
                </c:pt>
                <c:pt idx="780">
                  <c:v>4.339251874E-11</c:v>
                </c:pt>
                <c:pt idx="781">
                  <c:v>4.3628187870000001E-11</c:v>
                </c:pt>
                <c:pt idx="782">
                  <c:v>4.3540789030000001E-11</c:v>
                </c:pt>
                <c:pt idx="783">
                  <c:v>4.3648567399999999E-11</c:v>
                </c:pt>
                <c:pt idx="784">
                  <c:v>4.3471219680000003E-11</c:v>
                </c:pt>
                <c:pt idx="785">
                  <c:v>4.3470418240000001E-11</c:v>
                </c:pt>
                <c:pt idx="786">
                  <c:v>4.370554266E-11</c:v>
                </c:pt>
                <c:pt idx="787">
                  <c:v>4.3500654469999999E-11</c:v>
                </c:pt>
                <c:pt idx="788">
                  <c:v>4.3490034490000001E-11</c:v>
                </c:pt>
                <c:pt idx="789">
                  <c:v>4.3408651670000003E-11</c:v>
                </c:pt>
                <c:pt idx="790">
                  <c:v>4.3522695859999999E-11</c:v>
                </c:pt>
                <c:pt idx="791">
                  <c:v>4.3313106570000001E-11</c:v>
                </c:pt>
                <c:pt idx="792">
                  <c:v>4.3217436570000001E-11</c:v>
                </c:pt>
                <c:pt idx="793">
                  <c:v>4.3338430069999999E-11</c:v>
                </c:pt>
                <c:pt idx="794">
                  <c:v>4.3615319689999997E-11</c:v>
                </c:pt>
                <c:pt idx="795">
                  <c:v>4.3580111740000002E-11</c:v>
                </c:pt>
                <c:pt idx="796">
                  <c:v>4.3434582319999997E-11</c:v>
                </c:pt>
                <c:pt idx="797">
                  <c:v>4.3528035340000002E-11</c:v>
                </c:pt>
                <c:pt idx="798">
                  <c:v>4.354972286E-11</c:v>
                </c:pt>
                <c:pt idx="799">
                  <c:v>4.3554541920000002E-11</c:v>
                </c:pt>
                <c:pt idx="800">
                  <c:v>4.3471334170000002E-11</c:v>
                </c:pt>
                <c:pt idx="801">
                  <c:v>4.3537101009999999E-11</c:v>
                </c:pt>
                <c:pt idx="802">
                  <c:v>4.3635289829999998E-11</c:v>
                </c:pt>
                <c:pt idx="803">
                  <c:v>4.3679861810000002E-11</c:v>
                </c:pt>
                <c:pt idx="804">
                  <c:v>4.3744233929999999E-11</c:v>
                </c:pt>
                <c:pt idx="805">
                  <c:v>4.3893215450000003E-11</c:v>
                </c:pt>
                <c:pt idx="806">
                  <c:v>4.375881948E-11</c:v>
                </c:pt>
                <c:pt idx="807">
                  <c:v>4.3744761290000001E-11</c:v>
                </c:pt>
                <c:pt idx="808">
                  <c:v>4.3506545589999997E-11</c:v>
                </c:pt>
                <c:pt idx="809">
                  <c:v>4.3551637990000003E-11</c:v>
                </c:pt>
                <c:pt idx="810">
                  <c:v>4.3637409659999999E-11</c:v>
                </c:pt>
                <c:pt idx="811">
                  <c:v>4.3809424839999998E-11</c:v>
                </c:pt>
                <c:pt idx="812">
                  <c:v>4.3808328489999997E-11</c:v>
                </c:pt>
                <c:pt idx="813">
                  <c:v>4.3439120359999998E-11</c:v>
                </c:pt>
                <c:pt idx="814">
                  <c:v>4.3484695009999997E-11</c:v>
                </c:pt>
                <c:pt idx="815">
                  <c:v>4.3620738970000001E-11</c:v>
                </c:pt>
                <c:pt idx="816">
                  <c:v>4.3519347849999999E-11</c:v>
                </c:pt>
                <c:pt idx="817">
                  <c:v>4.3448456640000002E-11</c:v>
                </c:pt>
                <c:pt idx="818">
                  <c:v>4.3426231360000003E-11</c:v>
                </c:pt>
                <c:pt idx="819">
                  <c:v>4.3324111659999999E-11</c:v>
                </c:pt>
                <c:pt idx="820">
                  <c:v>4.3427393629999999E-11</c:v>
                </c:pt>
                <c:pt idx="821">
                  <c:v>4.3448650930000001E-11</c:v>
                </c:pt>
                <c:pt idx="822">
                  <c:v>4.348790425E-11</c:v>
                </c:pt>
                <c:pt idx="823">
                  <c:v>4.346569285E-11</c:v>
                </c:pt>
                <c:pt idx="824">
                  <c:v>4.352472202E-11</c:v>
                </c:pt>
                <c:pt idx="825">
                  <c:v>4.3454587150000003E-11</c:v>
                </c:pt>
                <c:pt idx="826">
                  <c:v>4.3395276960000002E-11</c:v>
                </c:pt>
                <c:pt idx="827">
                  <c:v>4.3501459380000001E-11</c:v>
                </c:pt>
                <c:pt idx="828">
                  <c:v>4.3451579139999998E-11</c:v>
                </c:pt>
                <c:pt idx="829">
                  <c:v>4.3371993499999998E-11</c:v>
                </c:pt>
                <c:pt idx="830">
                  <c:v>4.3670980029999999E-11</c:v>
                </c:pt>
                <c:pt idx="831">
                  <c:v>4.3411413349999999E-11</c:v>
                </c:pt>
                <c:pt idx="832">
                  <c:v>4.3499828739999998E-11</c:v>
                </c:pt>
                <c:pt idx="833">
                  <c:v>4.3727247519999997E-11</c:v>
                </c:pt>
                <c:pt idx="834">
                  <c:v>4.3569915039999999E-11</c:v>
                </c:pt>
                <c:pt idx="835">
                  <c:v>4.3441347739999999E-11</c:v>
                </c:pt>
                <c:pt idx="836">
                  <c:v>4.3672579439999998E-11</c:v>
                </c:pt>
                <c:pt idx="837">
                  <c:v>4.3691592010000001E-11</c:v>
                </c:pt>
                <c:pt idx="838">
                  <c:v>4.3631234040000002E-11</c:v>
                </c:pt>
                <c:pt idx="839">
                  <c:v>4.3451530570000002E-11</c:v>
                </c:pt>
                <c:pt idx="840">
                  <c:v>4.3507045190000001E-11</c:v>
                </c:pt>
                <c:pt idx="841">
                  <c:v>4.3605622579999999E-11</c:v>
                </c:pt>
                <c:pt idx="842">
                  <c:v>4.3386710890000003E-11</c:v>
                </c:pt>
                <c:pt idx="843">
                  <c:v>4.3409512100000001E-11</c:v>
                </c:pt>
                <c:pt idx="844">
                  <c:v>4.3603506219999997E-11</c:v>
                </c:pt>
                <c:pt idx="845">
                  <c:v>4.3618660769999997E-11</c:v>
                </c:pt>
                <c:pt idx="846">
                  <c:v>4.353494648E-11</c:v>
                </c:pt>
                <c:pt idx="847">
                  <c:v>4.3263170820000002E-11</c:v>
                </c:pt>
                <c:pt idx="848">
                  <c:v>4.3466667770000003E-11</c:v>
                </c:pt>
                <c:pt idx="849">
                  <c:v>4.3349643320000001E-11</c:v>
                </c:pt>
                <c:pt idx="850">
                  <c:v>4.360848141E-11</c:v>
                </c:pt>
                <c:pt idx="851">
                  <c:v>4.3575153899999997E-11</c:v>
                </c:pt>
                <c:pt idx="852">
                  <c:v>4.3691553849999997E-11</c:v>
                </c:pt>
                <c:pt idx="853">
                  <c:v>4.3450593820000002E-11</c:v>
                </c:pt>
                <c:pt idx="854">
                  <c:v>4.362178674E-11</c:v>
                </c:pt>
                <c:pt idx="855">
                  <c:v>4.3715923240000003E-11</c:v>
                </c:pt>
                <c:pt idx="856">
                  <c:v>4.3792979659999997E-11</c:v>
                </c:pt>
                <c:pt idx="857">
                  <c:v>4.3694731860000002E-11</c:v>
                </c:pt>
                <c:pt idx="858">
                  <c:v>4.3803655149999998E-11</c:v>
                </c:pt>
                <c:pt idx="859">
                  <c:v>4.3707388400000002E-11</c:v>
                </c:pt>
                <c:pt idx="860">
                  <c:v>4.3701771369999998E-11</c:v>
                </c:pt>
                <c:pt idx="861">
                  <c:v>4.365079131E-11</c:v>
                </c:pt>
                <c:pt idx="862">
                  <c:v>4.3682609609999998E-11</c:v>
                </c:pt>
                <c:pt idx="863">
                  <c:v>4.3649334149999998E-11</c:v>
                </c:pt>
                <c:pt idx="864">
                  <c:v>4.391593686E-11</c:v>
                </c:pt>
                <c:pt idx="865">
                  <c:v>4.3593729319999998E-11</c:v>
                </c:pt>
                <c:pt idx="866">
                  <c:v>4.3575251050000003E-11</c:v>
                </c:pt>
                <c:pt idx="867">
                  <c:v>4.365990902E-11</c:v>
                </c:pt>
                <c:pt idx="868">
                  <c:v>4.3786075459999999E-11</c:v>
                </c:pt>
                <c:pt idx="869">
                  <c:v>4.3706278180000001E-11</c:v>
                </c:pt>
                <c:pt idx="870">
                  <c:v>4.3541489859999998E-11</c:v>
                </c:pt>
                <c:pt idx="871">
                  <c:v>4.3617446459999998E-11</c:v>
                </c:pt>
                <c:pt idx="872">
                  <c:v>4.3434547629999999E-11</c:v>
                </c:pt>
                <c:pt idx="873">
                  <c:v>4.3321336099999998E-11</c:v>
                </c:pt>
                <c:pt idx="874">
                  <c:v>4.3430856129999998E-11</c:v>
                </c:pt>
                <c:pt idx="875">
                  <c:v>4.3493552510000002E-11</c:v>
                </c:pt>
                <c:pt idx="876">
                  <c:v>4.3551599829999999E-11</c:v>
                </c:pt>
                <c:pt idx="877">
                  <c:v>4.346958904E-11</c:v>
                </c:pt>
                <c:pt idx="878">
                  <c:v>4.3561591830000003E-11</c:v>
                </c:pt>
                <c:pt idx="879">
                  <c:v>4.3535085259999997E-11</c:v>
                </c:pt>
                <c:pt idx="880">
                  <c:v>4.3763954269999999E-11</c:v>
                </c:pt>
                <c:pt idx="881">
                  <c:v>4.3884933879999997E-11</c:v>
                </c:pt>
                <c:pt idx="882">
                  <c:v>4.372395848E-11</c:v>
                </c:pt>
                <c:pt idx="883">
                  <c:v>4.3783979910000003E-11</c:v>
                </c:pt>
                <c:pt idx="884">
                  <c:v>4.3725651569999999E-11</c:v>
                </c:pt>
                <c:pt idx="885">
                  <c:v>4.3969810429999997E-11</c:v>
                </c:pt>
                <c:pt idx="886">
                  <c:v>4.4011246039999999E-11</c:v>
                </c:pt>
                <c:pt idx="887">
                  <c:v>4.3785579330000001E-11</c:v>
                </c:pt>
                <c:pt idx="888">
                  <c:v>4.388804251E-11</c:v>
                </c:pt>
                <c:pt idx="889">
                  <c:v>4.365822634E-11</c:v>
                </c:pt>
                <c:pt idx="890">
                  <c:v>4.3865060890000002E-11</c:v>
                </c:pt>
                <c:pt idx="891">
                  <c:v>4.3570112799999998E-11</c:v>
                </c:pt>
                <c:pt idx="892">
                  <c:v>4.3661820690000002E-11</c:v>
                </c:pt>
                <c:pt idx="893">
                  <c:v>4.3744681490000001E-11</c:v>
                </c:pt>
                <c:pt idx="894">
                  <c:v>4.3587859019999999E-11</c:v>
                </c:pt>
                <c:pt idx="895">
                  <c:v>4.3393500600000003E-11</c:v>
                </c:pt>
                <c:pt idx="896">
                  <c:v>4.37091717E-11</c:v>
                </c:pt>
                <c:pt idx="897">
                  <c:v>4.3501306719999999E-11</c:v>
                </c:pt>
                <c:pt idx="898">
                  <c:v>4.3685138839999997E-11</c:v>
                </c:pt>
                <c:pt idx="899">
                  <c:v>4.34995269E-11</c:v>
                </c:pt>
                <c:pt idx="900">
                  <c:v>4.3435581519999999E-11</c:v>
                </c:pt>
                <c:pt idx="901">
                  <c:v>4.3497816460000003E-11</c:v>
                </c:pt>
                <c:pt idx="902">
                  <c:v>4.3479785740000002E-11</c:v>
                </c:pt>
                <c:pt idx="903">
                  <c:v>4.3636604749999997E-11</c:v>
                </c:pt>
                <c:pt idx="904">
                  <c:v>4.3836188149999999E-11</c:v>
                </c:pt>
                <c:pt idx="905">
                  <c:v>4.3740490400000001E-11</c:v>
                </c:pt>
                <c:pt idx="906">
                  <c:v>4.3620843050000001E-11</c:v>
                </c:pt>
                <c:pt idx="907">
                  <c:v>4.3702531180000003E-11</c:v>
                </c:pt>
                <c:pt idx="908">
                  <c:v>4.3798419750000001E-11</c:v>
                </c:pt>
                <c:pt idx="909">
                  <c:v>4.3441250599999999E-11</c:v>
                </c:pt>
                <c:pt idx="910">
                  <c:v>4.367886955E-11</c:v>
                </c:pt>
                <c:pt idx="911">
                  <c:v>4.3922403910000003E-11</c:v>
                </c:pt>
                <c:pt idx="912">
                  <c:v>4.3920009990000002E-11</c:v>
                </c:pt>
                <c:pt idx="913">
                  <c:v>4.377639223E-11</c:v>
                </c:pt>
                <c:pt idx="914">
                  <c:v>4.3820586049999998E-11</c:v>
                </c:pt>
                <c:pt idx="915">
                  <c:v>4.3858972009999998E-11</c:v>
                </c:pt>
                <c:pt idx="916">
                  <c:v>4.3548640389999998E-11</c:v>
                </c:pt>
                <c:pt idx="917">
                  <c:v>4.387856398E-11</c:v>
                </c:pt>
                <c:pt idx="918">
                  <c:v>4.3851988009999999E-11</c:v>
                </c:pt>
                <c:pt idx="919">
                  <c:v>4.3644789169999997E-11</c:v>
                </c:pt>
                <c:pt idx="920">
                  <c:v>4.3760262769999997E-11</c:v>
                </c:pt>
                <c:pt idx="921">
                  <c:v>4.3789350619999997E-11</c:v>
                </c:pt>
                <c:pt idx="922">
                  <c:v>4.3390790959999997E-11</c:v>
                </c:pt>
                <c:pt idx="923">
                  <c:v>4.3395363690000003E-11</c:v>
                </c:pt>
                <c:pt idx="924">
                  <c:v>4.3509338490000003E-11</c:v>
                </c:pt>
                <c:pt idx="925">
                  <c:v>4.3398021289999999E-11</c:v>
                </c:pt>
                <c:pt idx="926">
                  <c:v>4.3518716409999997E-11</c:v>
                </c:pt>
                <c:pt idx="927">
                  <c:v>4.380716276E-11</c:v>
                </c:pt>
                <c:pt idx="928">
                  <c:v>4.3722411109999998E-11</c:v>
                </c:pt>
                <c:pt idx="929">
                  <c:v>4.3649514559999998E-11</c:v>
                </c:pt>
                <c:pt idx="930">
                  <c:v>4.3686384370000001E-11</c:v>
                </c:pt>
                <c:pt idx="931">
                  <c:v>4.3822633019999998E-11</c:v>
                </c:pt>
                <c:pt idx="932">
                  <c:v>4.382362875E-11</c:v>
                </c:pt>
                <c:pt idx="933">
                  <c:v>4.36419581E-11</c:v>
                </c:pt>
                <c:pt idx="934">
                  <c:v>4.4081158859999999E-11</c:v>
                </c:pt>
                <c:pt idx="935">
                  <c:v>4.3653636260000003E-11</c:v>
                </c:pt>
                <c:pt idx="936">
                  <c:v>4.3849788379999997E-11</c:v>
                </c:pt>
                <c:pt idx="937">
                  <c:v>4.382743821E-11</c:v>
                </c:pt>
                <c:pt idx="938">
                  <c:v>4.3906024649999998E-11</c:v>
                </c:pt>
                <c:pt idx="939">
                  <c:v>4.3805653550000002E-11</c:v>
                </c:pt>
                <c:pt idx="940">
                  <c:v>4.3765716749999999E-11</c:v>
                </c:pt>
                <c:pt idx="941">
                  <c:v>4.3972020469999999E-11</c:v>
                </c:pt>
                <c:pt idx="942">
                  <c:v>4.405614415E-11</c:v>
                </c:pt>
                <c:pt idx="943">
                  <c:v>4.376811413E-11</c:v>
                </c:pt>
                <c:pt idx="944">
                  <c:v>4.3718483689999999E-11</c:v>
                </c:pt>
                <c:pt idx="945">
                  <c:v>4.3755742090000001E-11</c:v>
                </c:pt>
                <c:pt idx="946">
                  <c:v>4.3731823720000002E-11</c:v>
                </c:pt>
                <c:pt idx="947">
                  <c:v>4.3718865329999999E-11</c:v>
                </c:pt>
                <c:pt idx="948">
                  <c:v>4.3776711419999997E-11</c:v>
                </c:pt>
                <c:pt idx="949">
                  <c:v>4.359398259E-11</c:v>
                </c:pt>
                <c:pt idx="950">
                  <c:v>4.3581423190000001E-11</c:v>
                </c:pt>
                <c:pt idx="951">
                  <c:v>4.3603173160000001E-11</c:v>
                </c:pt>
                <c:pt idx="952">
                  <c:v>4.3530824780000002E-11</c:v>
                </c:pt>
                <c:pt idx="953">
                  <c:v>4.3745448239999999E-11</c:v>
                </c:pt>
                <c:pt idx="954">
                  <c:v>4.3582189939999999E-11</c:v>
                </c:pt>
                <c:pt idx="955">
                  <c:v>4.3541285159999999E-11</c:v>
                </c:pt>
                <c:pt idx="956">
                  <c:v>4.3605768300000002E-11</c:v>
                </c:pt>
                <c:pt idx="957">
                  <c:v>4.3757487220000002E-11</c:v>
                </c:pt>
                <c:pt idx="958">
                  <c:v>4.3733783960000002E-11</c:v>
                </c:pt>
                <c:pt idx="959">
                  <c:v>4.3713328100000002E-11</c:v>
                </c:pt>
                <c:pt idx="960">
                  <c:v>4.3668884480000002E-11</c:v>
                </c:pt>
                <c:pt idx="961">
                  <c:v>4.3760762370000001E-11</c:v>
                </c:pt>
                <c:pt idx="962">
                  <c:v>4.3928111150000001E-11</c:v>
                </c:pt>
                <c:pt idx="963">
                  <c:v>4.3987303380000003E-11</c:v>
                </c:pt>
                <c:pt idx="964">
                  <c:v>4.4005334100000003E-11</c:v>
                </c:pt>
                <c:pt idx="965">
                  <c:v>4.3852334960000001E-11</c:v>
                </c:pt>
                <c:pt idx="966">
                  <c:v>4.3785839540000002E-11</c:v>
                </c:pt>
                <c:pt idx="967">
                  <c:v>4.3884788160000001E-11</c:v>
                </c:pt>
                <c:pt idx="968">
                  <c:v>4.3899352900000003E-11</c:v>
                </c:pt>
                <c:pt idx="969">
                  <c:v>4.3783813380000001E-11</c:v>
                </c:pt>
                <c:pt idx="970">
                  <c:v>4.392030836E-11</c:v>
                </c:pt>
                <c:pt idx="971">
                  <c:v>4.3838547380000003E-11</c:v>
                </c:pt>
                <c:pt idx="972">
                  <c:v>4.3747189900000001E-11</c:v>
                </c:pt>
                <c:pt idx="973">
                  <c:v>4.3899453520000002E-11</c:v>
                </c:pt>
                <c:pt idx="974">
                  <c:v>4.3662268249999997E-11</c:v>
                </c:pt>
                <c:pt idx="975">
                  <c:v>4.357400551E-11</c:v>
                </c:pt>
                <c:pt idx="976">
                  <c:v>4.3428372010000002E-11</c:v>
                </c:pt>
                <c:pt idx="977">
                  <c:v>4.3715191190000002E-11</c:v>
                </c:pt>
                <c:pt idx="978">
                  <c:v>4.3500193029999999E-11</c:v>
                </c:pt>
                <c:pt idx="979">
                  <c:v>4.3543488260000001E-11</c:v>
                </c:pt>
                <c:pt idx="980">
                  <c:v>4.371400811E-11</c:v>
                </c:pt>
                <c:pt idx="981">
                  <c:v>4.3791196359999999E-11</c:v>
                </c:pt>
                <c:pt idx="982">
                  <c:v>4.3617061349999999E-11</c:v>
                </c:pt>
                <c:pt idx="983">
                  <c:v>4.3866622140000003E-11</c:v>
                </c:pt>
                <c:pt idx="984">
                  <c:v>4.3847283439999997E-11</c:v>
                </c:pt>
                <c:pt idx="985">
                  <c:v>4.3806586830000001E-11</c:v>
                </c:pt>
                <c:pt idx="986">
                  <c:v>4.38966051E-11</c:v>
                </c:pt>
                <c:pt idx="987">
                  <c:v>4.3824097129999999E-11</c:v>
                </c:pt>
                <c:pt idx="988">
                  <c:v>4.3797649530000002E-11</c:v>
                </c:pt>
                <c:pt idx="989">
                  <c:v>4.3826425129999999E-11</c:v>
                </c:pt>
                <c:pt idx="990">
                  <c:v>4.3796619110000003E-11</c:v>
                </c:pt>
                <c:pt idx="991">
                  <c:v>4.3802489410000002E-11</c:v>
                </c:pt>
                <c:pt idx="992">
                  <c:v>4.3748421549999999E-11</c:v>
                </c:pt>
                <c:pt idx="993">
                  <c:v>4.3721460479999999E-11</c:v>
                </c:pt>
                <c:pt idx="994">
                  <c:v>4.3988233190000003E-11</c:v>
                </c:pt>
                <c:pt idx="995">
                  <c:v>4.3938474389999997E-11</c:v>
                </c:pt>
                <c:pt idx="996">
                  <c:v>4.3994585750000001E-11</c:v>
                </c:pt>
                <c:pt idx="997">
                  <c:v>4.3968943069999999E-11</c:v>
                </c:pt>
                <c:pt idx="998">
                  <c:v>4.3855443579999998E-11</c:v>
                </c:pt>
                <c:pt idx="999">
                  <c:v>4.3693288569999999E-11</c:v>
                </c:pt>
                <c:pt idx="1000">
                  <c:v>4.3760342569999998E-11</c:v>
                </c:pt>
                <c:pt idx="1001">
                  <c:v>4.3754042060000003E-11</c:v>
                </c:pt>
                <c:pt idx="1002">
                  <c:v>4.3660373929999999E-11</c:v>
                </c:pt>
                <c:pt idx="1003">
                  <c:v>4.3538898179999997E-11</c:v>
                </c:pt>
                <c:pt idx="1004">
                  <c:v>4.3858555680000001E-11</c:v>
                </c:pt>
                <c:pt idx="1005">
                  <c:v>4.3679136700000001E-11</c:v>
                </c:pt>
                <c:pt idx="1006">
                  <c:v>4.3857223409999997E-11</c:v>
                </c:pt>
                <c:pt idx="1007">
                  <c:v>4.3827639429999999E-11</c:v>
                </c:pt>
                <c:pt idx="1008">
                  <c:v>4.3535668130000002E-11</c:v>
                </c:pt>
                <c:pt idx="1009">
                  <c:v>4.3828402709999997E-11</c:v>
                </c:pt>
                <c:pt idx="1010">
                  <c:v>4.3839879640000001E-11</c:v>
                </c:pt>
                <c:pt idx="1011">
                  <c:v>4.3890922150000001E-11</c:v>
                </c:pt>
                <c:pt idx="1012">
                  <c:v>4.3554132519999998E-11</c:v>
                </c:pt>
                <c:pt idx="1013">
                  <c:v>4.394504205E-11</c:v>
                </c:pt>
                <c:pt idx="1014">
                  <c:v>4.3909577360000003E-11</c:v>
                </c:pt>
                <c:pt idx="1015">
                  <c:v>4.3942165879999999E-11</c:v>
                </c:pt>
                <c:pt idx="1016">
                  <c:v>4.3770508050000002E-11</c:v>
                </c:pt>
                <c:pt idx="1017">
                  <c:v>4.3801746950000002E-11</c:v>
                </c:pt>
                <c:pt idx="1018">
                  <c:v>4.3717772459999997E-11</c:v>
                </c:pt>
                <c:pt idx="1019">
                  <c:v>4.3966493640000002E-11</c:v>
                </c:pt>
                <c:pt idx="1020">
                  <c:v>4.3971371679999999E-11</c:v>
                </c:pt>
                <c:pt idx="1021">
                  <c:v>4.3940417279999998E-11</c:v>
                </c:pt>
                <c:pt idx="1022">
                  <c:v>4.3888177809999998E-11</c:v>
                </c:pt>
                <c:pt idx="1023">
                  <c:v>4.4039757950000001E-11</c:v>
                </c:pt>
                <c:pt idx="1024">
                  <c:v>4.3944094890000001E-11</c:v>
                </c:pt>
                <c:pt idx="1025">
                  <c:v>4.3834703229999999E-11</c:v>
                </c:pt>
                <c:pt idx="1026">
                  <c:v>4.3692837539999998E-11</c:v>
                </c:pt>
                <c:pt idx="1027">
                  <c:v>4.3592063989999998E-11</c:v>
                </c:pt>
                <c:pt idx="1028">
                  <c:v>4.394856701E-11</c:v>
                </c:pt>
                <c:pt idx="1029">
                  <c:v>4.391984346E-11</c:v>
                </c:pt>
                <c:pt idx="1030">
                  <c:v>4.361062553E-11</c:v>
                </c:pt>
                <c:pt idx="1031">
                  <c:v>4.3743893919999997E-11</c:v>
                </c:pt>
                <c:pt idx="1032">
                  <c:v>4.3432785149999999E-11</c:v>
                </c:pt>
                <c:pt idx="1033">
                  <c:v>4.37166206E-11</c:v>
                </c:pt>
                <c:pt idx="1034">
                  <c:v>4.3763801610000003E-11</c:v>
                </c:pt>
                <c:pt idx="1035">
                  <c:v>4.3891903999999997E-11</c:v>
                </c:pt>
                <c:pt idx="1036">
                  <c:v>4.3946967590000002E-11</c:v>
                </c:pt>
                <c:pt idx="1037">
                  <c:v>4.3863680050000001E-11</c:v>
                </c:pt>
                <c:pt idx="1038">
                  <c:v>4.3901781520000002E-11</c:v>
                </c:pt>
                <c:pt idx="1039">
                  <c:v>4.3793475790000002E-11</c:v>
                </c:pt>
                <c:pt idx="1040">
                  <c:v>4.3678286680000002E-11</c:v>
                </c:pt>
                <c:pt idx="1041">
                  <c:v>4.3982210230000001E-11</c:v>
                </c:pt>
                <c:pt idx="1042">
                  <c:v>4.3702649140000001E-11</c:v>
                </c:pt>
                <c:pt idx="1043">
                  <c:v>4.394615574E-11</c:v>
                </c:pt>
                <c:pt idx="1044">
                  <c:v>4.3919184260000001E-11</c:v>
                </c:pt>
                <c:pt idx="1045">
                  <c:v>4.3943813870000001E-11</c:v>
                </c:pt>
                <c:pt idx="1046">
                  <c:v>4.398520437E-11</c:v>
                </c:pt>
                <c:pt idx="1047">
                  <c:v>4.4059613599999998E-11</c:v>
                </c:pt>
                <c:pt idx="1048">
                  <c:v>4.3709220269999997E-11</c:v>
                </c:pt>
                <c:pt idx="1049">
                  <c:v>4.4040507350000001E-11</c:v>
                </c:pt>
                <c:pt idx="1050">
                  <c:v>4.4049486279999997E-11</c:v>
                </c:pt>
                <c:pt idx="1051">
                  <c:v>4.3954489350000003E-11</c:v>
                </c:pt>
                <c:pt idx="1052">
                  <c:v>4.3827025340000003E-11</c:v>
                </c:pt>
                <c:pt idx="1053">
                  <c:v>4.3787421610000002E-11</c:v>
                </c:pt>
                <c:pt idx="1054">
                  <c:v>4.3880680340000002E-11</c:v>
                </c:pt>
                <c:pt idx="1055">
                  <c:v>4.3581756259999997E-11</c:v>
                </c:pt>
                <c:pt idx="1056">
                  <c:v>4.3831317050000001E-11</c:v>
                </c:pt>
                <c:pt idx="1057">
                  <c:v>4.3815232690000002E-11</c:v>
                </c:pt>
                <c:pt idx="1058">
                  <c:v>4.3657445710000003E-11</c:v>
                </c:pt>
                <c:pt idx="1059">
                  <c:v>4.389679245E-11</c:v>
                </c:pt>
                <c:pt idx="1060">
                  <c:v>4.3834939150000002E-11</c:v>
                </c:pt>
                <c:pt idx="1061">
                  <c:v>4.368240838E-11</c:v>
                </c:pt>
                <c:pt idx="1062">
                  <c:v>4.3547478120000002E-11</c:v>
                </c:pt>
                <c:pt idx="1063">
                  <c:v>4.3841159870000002E-11</c:v>
                </c:pt>
                <c:pt idx="1064">
                  <c:v>4.3745413540000001E-11</c:v>
                </c:pt>
                <c:pt idx="1065">
                  <c:v>4.4039844690000002E-11</c:v>
                </c:pt>
                <c:pt idx="1066">
                  <c:v>4.3725485039999997E-11</c:v>
                </c:pt>
                <c:pt idx="1067">
                  <c:v>4.3802107770000003E-11</c:v>
                </c:pt>
                <c:pt idx="1068">
                  <c:v>4.3992538780000001E-11</c:v>
                </c:pt>
                <c:pt idx="1069">
                  <c:v>4.3775528340000002E-11</c:v>
                </c:pt>
                <c:pt idx="1070">
                  <c:v>4.3946735139999999E-11</c:v>
                </c:pt>
                <c:pt idx="1071">
                  <c:v>4.3990297520000001E-11</c:v>
                </c:pt>
                <c:pt idx="1072">
                  <c:v>4.4076166329999997E-11</c:v>
                </c:pt>
                <c:pt idx="1073">
                  <c:v>4.394410877E-11</c:v>
                </c:pt>
                <c:pt idx="1074">
                  <c:v>4.4225054170000001E-11</c:v>
                </c:pt>
                <c:pt idx="1075">
                  <c:v>4.3970452279999998E-11</c:v>
                </c:pt>
                <c:pt idx="1076">
                  <c:v>4.389976924E-11</c:v>
                </c:pt>
                <c:pt idx="1077">
                  <c:v>4.4191459520000003E-11</c:v>
                </c:pt>
                <c:pt idx="1078">
                  <c:v>4.4097968330000001E-11</c:v>
                </c:pt>
                <c:pt idx="1079">
                  <c:v>4.3969904109999997E-11</c:v>
                </c:pt>
                <c:pt idx="1080">
                  <c:v>4.3840479859999998E-11</c:v>
                </c:pt>
                <c:pt idx="1081">
                  <c:v>4.3800296719999999E-11</c:v>
                </c:pt>
                <c:pt idx="1082">
                  <c:v>4.3887810049999997E-11</c:v>
                </c:pt>
                <c:pt idx="1083">
                  <c:v>4.3639564179999999E-11</c:v>
                </c:pt>
                <c:pt idx="1084">
                  <c:v>4.3952241149999997E-11</c:v>
                </c:pt>
                <c:pt idx="1085">
                  <c:v>4.3699710519999999E-11</c:v>
                </c:pt>
                <c:pt idx="1086">
                  <c:v>4.3520752969999998E-11</c:v>
                </c:pt>
                <c:pt idx="1087">
                  <c:v>4.3675740109999998E-11</c:v>
                </c:pt>
                <c:pt idx="1088">
                  <c:v>4.3809275650000002E-11</c:v>
                </c:pt>
                <c:pt idx="1089">
                  <c:v>4.3708925369999998E-11</c:v>
                </c:pt>
                <c:pt idx="1090">
                  <c:v>4.3815364529999999E-11</c:v>
                </c:pt>
                <c:pt idx="1091">
                  <c:v>4.3831778480000002E-11</c:v>
                </c:pt>
                <c:pt idx="1092">
                  <c:v>4.3934016149999997E-11</c:v>
                </c:pt>
                <c:pt idx="1093">
                  <c:v>4.386667418E-11</c:v>
                </c:pt>
                <c:pt idx="1094">
                  <c:v>4.3829214559999999E-11</c:v>
                </c:pt>
                <c:pt idx="1095">
                  <c:v>4.3835372829999997E-11</c:v>
                </c:pt>
                <c:pt idx="1096">
                  <c:v>4.3823111810000003E-11</c:v>
                </c:pt>
                <c:pt idx="1097">
                  <c:v>4.3912894149999999E-11</c:v>
                </c:pt>
                <c:pt idx="1098">
                  <c:v>4.3923319839999998E-11</c:v>
                </c:pt>
                <c:pt idx="1099">
                  <c:v>4.3953722609999997E-11</c:v>
                </c:pt>
                <c:pt idx="1100">
                  <c:v>4.4116328649999997E-11</c:v>
                </c:pt>
                <c:pt idx="1101">
                  <c:v>4.4214788079999997E-11</c:v>
                </c:pt>
                <c:pt idx="1102">
                  <c:v>4.4066285339999999E-11</c:v>
                </c:pt>
                <c:pt idx="1103">
                  <c:v>4.4145173630000002E-11</c:v>
                </c:pt>
                <c:pt idx="1104">
                  <c:v>4.3875670460000001E-11</c:v>
                </c:pt>
                <c:pt idx="1105">
                  <c:v>4.3972082920000001E-11</c:v>
                </c:pt>
                <c:pt idx="1106">
                  <c:v>4.3870931190000001E-11</c:v>
                </c:pt>
                <c:pt idx="1107">
                  <c:v>4.3881308309999997E-11</c:v>
                </c:pt>
                <c:pt idx="1108">
                  <c:v>4.372758405E-11</c:v>
                </c:pt>
                <c:pt idx="1109">
                  <c:v>4.3739890179999998E-11</c:v>
                </c:pt>
                <c:pt idx="1110">
                  <c:v>4.3734616620000002E-11</c:v>
                </c:pt>
                <c:pt idx="1111">
                  <c:v>4.3742339610000002E-11</c:v>
                </c:pt>
                <c:pt idx="1112">
                  <c:v>4.3723656640000002E-11</c:v>
                </c:pt>
                <c:pt idx="1113">
                  <c:v>4.3497979519999998E-11</c:v>
                </c:pt>
                <c:pt idx="1114">
                  <c:v>4.3711530919999998E-11</c:v>
                </c:pt>
                <c:pt idx="1115">
                  <c:v>4.363480757E-11</c:v>
                </c:pt>
                <c:pt idx="1116">
                  <c:v>4.393007139E-11</c:v>
                </c:pt>
                <c:pt idx="1117">
                  <c:v>4.3732222700000001E-11</c:v>
                </c:pt>
                <c:pt idx="1118">
                  <c:v>4.3707856780000001E-11</c:v>
                </c:pt>
                <c:pt idx="1119">
                  <c:v>4.3628586849999999E-11</c:v>
                </c:pt>
                <c:pt idx="1120">
                  <c:v>4.4003717339999999E-11</c:v>
                </c:pt>
                <c:pt idx="1121">
                  <c:v>4.393183733E-11</c:v>
                </c:pt>
                <c:pt idx="1122">
                  <c:v>4.3993142459999998E-11</c:v>
                </c:pt>
                <c:pt idx="1123">
                  <c:v>4.4036864430000002E-11</c:v>
                </c:pt>
                <c:pt idx="1124">
                  <c:v>4.4080520479999999E-11</c:v>
                </c:pt>
                <c:pt idx="1125">
                  <c:v>4.4044733139999998E-11</c:v>
                </c:pt>
                <c:pt idx="1126">
                  <c:v>4.3804352510000002E-11</c:v>
                </c:pt>
                <c:pt idx="1127">
                  <c:v>4.3990762420000001E-11</c:v>
                </c:pt>
                <c:pt idx="1128">
                  <c:v>4.4056060879999999E-11</c:v>
                </c:pt>
                <c:pt idx="1129">
                  <c:v>4.4001708530000003E-11</c:v>
                </c:pt>
                <c:pt idx="1130">
                  <c:v>4.4042693099999998E-11</c:v>
                </c:pt>
                <c:pt idx="1131">
                  <c:v>4.4016172649999999E-11</c:v>
                </c:pt>
                <c:pt idx="1132">
                  <c:v>4.3974265199999998E-11</c:v>
                </c:pt>
                <c:pt idx="1133">
                  <c:v>4.380688173E-11</c:v>
                </c:pt>
                <c:pt idx="1134">
                  <c:v>4.3899734540000002E-11</c:v>
                </c:pt>
                <c:pt idx="1135">
                  <c:v>4.3764891019999998E-11</c:v>
                </c:pt>
                <c:pt idx="1136">
                  <c:v>4.3747120509999999E-11</c:v>
                </c:pt>
                <c:pt idx="1137">
                  <c:v>4.370657655E-11</c:v>
                </c:pt>
                <c:pt idx="1138">
                  <c:v>4.3654749950000003E-11</c:v>
                </c:pt>
                <c:pt idx="1139">
                  <c:v>4.3774484039999997E-11</c:v>
                </c:pt>
                <c:pt idx="1140">
                  <c:v>4.3997035179999998E-11</c:v>
                </c:pt>
                <c:pt idx="1141">
                  <c:v>4.3700640329999999E-11</c:v>
                </c:pt>
                <c:pt idx="1142">
                  <c:v>4.385494745E-11</c:v>
                </c:pt>
                <c:pt idx="1143">
                  <c:v>4.3663468669999998E-11</c:v>
                </c:pt>
                <c:pt idx="1144">
                  <c:v>4.3763367930000001E-11</c:v>
                </c:pt>
                <c:pt idx="1145">
                  <c:v>4.4060446259999998E-11</c:v>
                </c:pt>
                <c:pt idx="1146">
                  <c:v>4.3955436510000001E-11</c:v>
                </c:pt>
                <c:pt idx="1147">
                  <c:v>4.4044285579999997E-11</c:v>
                </c:pt>
                <c:pt idx="1148">
                  <c:v>4.3911263510000002E-11</c:v>
                </c:pt>
                <c:pt idx="1149">
                  <c:v>4.4155831769999998E-11</c:v>
                </c:pt>
                <c:pt idx="1150">
                  <c:v>4.3898443910000001E-11</c:v>
                </c:pt>
                <c:pt idx="1151">
                  <c:v>4.3821005850000001E-11</c:v>
                </c:pt>
                <c:pt idx="1152">
                  <c:v>4.3887612289999998E-11</c:v>
                </c:pt>
                <c:pt idx="1153">
                  <c:v>4.4010507039999999E-11</c:v>
                </c:pt>
                <c:pt idx="1154">
                  <c:v>4.3981346339999997E-11</c:v>
                </c:pt>
                <c:pt idx="1155">
                  <c:v>4.3851190040000003E-11</c:v>
                </c:pt>
                <c:pt idx="1156">
                  <c:v>4.4288784449999998E-11</c:v>
                </c:pt>
                <c:pt idx="1157">
                  <c:v>4.4065237570000001E-11</c:v>
                </c:pt>
                <c:pt idx="1158">
                  <c:v>4.4159089579999998E-11</c:v>
                </c:pt>
                <c:pt idx="1159">
                  <c:v>4.3922240840000002E-11</c:v>
                </c:pt>
                <c:pt idx="1160">
                  <c:v>4.4198127799999998E-11</c:v>
                </c:pt>
                <c:pt idx="1161">
                  <c:v>4.4131753809999998E-11</c:v>
                </c:pt>
                <c:pt idx="1162">
                  <c:v>4.3910132470000003E-11</c:v>
                </c:pt>
                <c:pt idx="1163">
                  <c:v>4.3984971909999997E-11</c:v>
                </c:pt>
                <c:pt idx="1164">
                  <c:v>4.3829700289999997E-11</c:v>
                </c:pt>
                <c:pt idx="1165">
                  <c:v>4.3845017889999999E-11</c:v>
                </c:pt>
                <c:pt idx="1166">
                  <c:v>4.3770095189999998E-11</c:v>
                </c:pt>
                <c:pt idx="1167">
                  <c:v>4.3857591169999998E-11</c:v>
                </c:pt>
                <c:pt idx="1168">
                  <c:v>4.3957244089999998E-11</c:v>
                </c:pt>
                <c:pt idx="1169">
                  <c:v>4.384733548E-11</c:v>
                </c:pt>
                <c:pt idx="1170">
                  <c:v>4.3863558620000003E-11</c:v>
                </c:pt>
                <c:pt idx="1171">
                  <c:v>4.4012682390000003E-11</c:v>
                </c:pt>
                <c:pt idx="1172">
                  <c:v>4.3930886710000001E-11</c:v>
                </c:pt>
                <c:pt idx="1173">
                  <c:v>4.3937426609999999E-11</c:v>
                </c:pt>
                <c:pt idx="1174">
                  <c:v>4.3870931190000001E-11</c:v>
                </c:pt>
                <c:pt idx="1175">
                  <c:v>4.4040156939999999E-11</c:v>
                </c:pt>
                <c:pt idx="1176">
                  <c:v>4.40481436E-11</c:v>
                </c:pt>
                <c:pt idx="1177">
                  <c:v>4.4122566709999997E-11</c:v>
                </c:pt>
                <c:pt idx="1178">
                  <c:v>4.40666531E-11</c:v>
                </c:pt>
                <c:pt idx="1179">
                  <c:v>4.4009421109999997E-11</c:v>
                </c:pt>
                <c:pt idx="1180">
                  <c:v>4.3905792200000001E-11</c:v>
                </c:pt>
                <c:pt idx="1181">
                  <c:v>4.4035816659999997E-11</c:v>
                </c:pt>
                <c:pt idx="1182">
                  <c:v>4.4101066549999998E-11</c:v>
                </c:pt>
                <c:pt idx="1183">
                  <c:v>4.3974060499999999E-11</c:v>
                </c:pt>
                <c:pt idx="1184">
                  <c:v>4.4115152500000002E-11</c:v>
                </c:pt>
                <c:pt idx="1185">
                  <c:v>4.4013664239999999E-11</c:v>
                </c:pt>
                <c:pt idx="1186">
                  <c:v>4.37779743E-11</c:v>
                </c:pt>
                <c:pt idx="1187">
                  <c:v>4.4009223349999998E-11</c:v>
                </c:pt>
                <c:pt idx="1188">
                  <c:v>4.3845736070000001E-11</c:v>
                </c:pt>
                <c:pt idx="1189">
                  <c:v>4.3954818949999999E-11</c:v>
                </c:pt>
                <c:pt idx="1190">
                  <c:v>4.3933950230000002E-11</c:v>
                </c:pt>
                <c:pt idx="1191">
                  <c:v>4.3903498889999999E-11</c:v>
                </c:pt>
                <c:pt idx="1192">
                  <c:v>4.3580888899999999E-11</c:v>
                </c:pt>
                <c:pt idx="1193">
                  <c:v>4.3931983050000003E-11</c:v>
                </c:pt>
                <c:pt idx="1194">
                  <c:v>4.3978293230000002E-11</c:v>
                </c:pt>
                <c:pt idx="1195">
                  <c:v>4.3884403060000001E-11</c:v>
                </c:pt>
                <c:pt idx="1196">
                  <c:v>4.3835934879999997E-11</c:v>
                </c:pt>
                <c:pt idx="1197">
                  <c:v>4.3862070230000003E-11</c:v>
                </c:pt>
                <c:pt idx="1198">
                  <c:v>4.4089641659999998E-11</c:v>
                </c:pt>
                <c:pt idx="1199">
                  <c:v>4.3980631640000001E-11</c:v>
                </c:pt>
                <c:pt idx="1200">
                  <c:v>4.3870629350000002E-11</c:v>
                </c:pt>
                <c:pt idx="1201">
                  <c:v>4.3923070040000002E-11</c:v>
                </c:pt>
                <c:pt idx="1202">
                  <c:v>4.4003752030000003E-11</c:v>
                </c:pt>
                <c:pt idx="1203">
                  <c:v>4.4004182239999999E-11</c:v>
                </c:pt>
                <c:pt idx="1204">
                  <c:v>4.3906038530000003E-11</c:v>
                </c:pt>
                <c:pt idx="1205">
                  <c:v>4.4150991889999998E-11</c:v>
                </c:pt>
                <c:pt idx="1206">
                  <c:v>4.3908668370000001E-11</c:v>
                </c:pt>
                <c:pt idx="1207">
                  <c:v>4.4204848120000003E-11</c:v>
                </c:pt>
                <c:pt idx="1208">
                  <c:v>4.418415633E-11</c:v>
                </c:pt>
                <c:pt idx="1209">
                  <c:v>4.410969853E-11</c:v>
                </c:pt>
                <c:pt idx="1210">
                  <c:v>4.4071746250000001E-11</c:v>
                </c:pt>
                <c:pt idx="1211">
                  <c:v>4.3952091970000001E-11</c:v>
                </c:pt>
                <c:pt idx="1212">
                  <c:v>4.415673382E-11</c:v>
                </c:pt>
                <c:pt idx="1213">
                  <c:v>4.4112657970000001E-11</c:v>
                </c:pt>
                <c:pt idx="1214">
                  <c:v>4.386796829E-11</c:v>
                </c:pt>
                <c:pt idx="1215">
                  <c:v>4.401486467E-11</c:v>
                </c:pt>
                <c:pt idx="1216">
                  <c:v>4.3898707590000002E-11</c:v>
                </c:pt>
                <c:pt idx="1217">
                  <c:v>4.3952560340000001E-11</c:v>
                </c:pt>
                <c:pt idx="1218">
                  <c:v>4.3762490159999997E-11</c:v>
                </c:pt>
                <c:pt idx="1219">
                  <c:v>4.3900268839999997E-11</c:v>
                </c:pt>
                <c:pt idx="1220">
                  <c:v>4.3829034149999999E-11</c:v>
                </c:pt>
                <c:pt idx="1221">
                  <c:v>4.3802874520000001E-11</c:v>
                </c:pt>
                <c:pt idx="1222">
                  <c:v>4.3814247369999999E-11</c:v>
                </c:pt>
                <c:pt idx="1223">
                  <c:v>4.3842825200000003E-11</c:v>
                </c:pt>
                <c:pt idx="1224">
                  <c:v>4.3992236940000002E-11</c:v>
                </c:pt>
                <c:pt idx="1225">
                  <c:v>4.3816679449999998E-11</c:v>
                </c:pt>
                <c:pt idx="1226">
                  <c:v>4.3942762619999997E-11</c:v>
                </c:pt>
                <c:pt idx="1227">
                  <c:v>4.396799938E-11</c:v>
                </c:pt>
                <c:pt idx="1228">
                  <c:v>4.4036569529999997E-11</c:v>
                </c:pt>
                <c:pt idx="1229">
                  <c:v>4.4019152909999999E-11</c:v>
                </c:pt>
                <c:pt idx="1230">
                  <c:v>4.4136222449999998E-11</c:v>
                </c:pt>
                <c:pt idx="1231">
                  <c:v>4.4083302979999999E-11</c:v>
                </c:pt>
                <c:pt idx="1232">
                  <c:v>4.4029280219999999E-11</c:v>
                </c:pt>
                <c:pt idx="1233">
                  <c:v>4.4000393609999997E-11</c:v>
                </c:pt>
                <c:pt idx="1234">
                  <c:v>4.3864762520000003E-11</c:v>
                </c:pt>
                <c:pt idx="1235">
                  <c:v>4.4183923879999997E-11</c:v>
                </c:pt>
                <c:pt idx="1236">
                  <c:v>4.4103724140000001E-11</c:v>
                </c:pt>
                <c:pt idx="1237">
                  <c:v>4.3966431189999999E-11</c:v>
                </c:pt>
                <c:pt idx="1238">
                  <c:v>4.396800979E-11</c:v>
                </c:pt>
                <c:pt idx="1239">
                  <c:v>4.3973064769999997E-11</c:v>
                </c:pt>
                <c:pt idx="1240">
                  <c:v>4.4186532900000003E-11</c:v>
                </c:pt>
                <c:pt idx="1241">
                  <c:v>4.3832160120000001E-11</c:v>
                </c:pt>
                <c:pt idx="1242">
                  <c:v>4.366827386E-11</c:v>
                </c:pt>
                <c:pt idx="1243">
                  <c:v>4.4027895909999999E-11</c:v>
                </c:pt>
                <c:pt idx="1244">
                  <c:v>4.4010087240000002E-11</c:v>
                </c:pt>
                <c:pt idx="1245">
                  <c:v>4.3729277139999999E-11</c:v>
                </c:pt>
                <c:pt idx="1246">
                  <c:v>4.3742016949999998E-11</c:v>
                </c:pt>
                <c:pt idx="1247">
                  <c:v>4.3940268090000002E-11</c:v>
                </c:pt>
                <c:pt idx="1248">
                  <c:v>4.383236482E-11</c:v>
                </c:pt>
                <c:pt idx="1249">
                  <c:v>4.3635903920000001E-11</c:v>
                </c:pt>
                <c:pt idx="1250">
                  <c:v>4.422600133E-11</c:v>
                </c:pt>
                <c:pt idx="1251">
                  <c:v>4.3752810399999998E-11</c:v>
                </c:pt>
                <c:pt idx="1252">
                  <c:v>4.3869522600000002E-11</c:v>
                </c:pt>
                <c:pt idx="1253">
                  <c:v>4.4003023450000002E-11</c:v>
                </c:pt>
                <c:pt idx="1254">
                  <c:v>4.384657915E-11</c:v>
                </c:pt>
                <c:pt idx="1255">
                  <c:v>4.3930952629999997E-11</c:v>
                </c:pt>
                <c:pt idx="1256">
                  <c:v>4.408978738E-11</c:v>
                </c:pt>
                <c:pt idx="1257">
                  <c:v>4.4012220950000003E-11</c:v>
                </c:pt>
                <c:pt idx="1258">
                  <c:v>4.4048226870000001E-11</c:v>
                </c:pt>
                <c:pt idx="1259">
                  <c:v>4.405873583E-11</c:v>
                </c:pt>
                <c:pt idx="1260">
                  <c:v>4.4243365920000001E-11</c:v>
                </c:pt>
                <c:pt idx="1261">
                  <c:v>4.3982126970000001E-11</c:v>
                </c:pt>
                <c:pt idx="1262">
                  <c:v>4.4081023550000002E-11</c:v>
                </c:pt>
                <c:pt idx="1263">
                  <c:v>4.4042967189999998E-11</c:v>
                </c:pt>
                <c:pt idx="1264">
                  <c:v>4.4125383900000001E-11</c:v>
                </c:pt>
                <c:pt idx="1265">
                  <c:v>4.399533515E-11</c:v>
                </c:pt>
                <c:pt idx="1266">
                  <c:v>4.406618473E-11</c:v>
                </c:pt>
                <c:pt idx="1267">
                  <c:v>4.40250926E-11</c:v>
                </c:pt>
                <c:pt idx="1268">
                  <c:v>4.411070814E-11</c:v>
                </c:pt>
                <c:pt idx="1269">
                  <c:v>4.3890457240000001E-11</c:v>
                </c:pt>
                <c:pt idx="1270">
                  <c:v>4.3860099579999998E-11</c:v>
                </c:pt>
                <c:pt idx="1271">
                  <c:v>4.3867555420000003E-11</c:v>
                </c:pt>
                <c:pt idx="1272">
                  <c:v>4.3863281060000003E-11</c:v>
                </c:pt>
                <c:pt idx="1273">
                  <c:v>4.3672111069999998E-11</c:v>
                </c:pt>
                <c:pt idx="1274">
                  <c:v>4.3964901160000003E-11</c:v>
                </c:pt>
                <c:pt idx="1275">
                  <c:v>4.3765917969999998E-11</c:v>
                </c:pt>
                <c:pt idx="1276">
                  <c:v>4.3954857120000003E-11</c:v>
                </c:pt>
                <c:pt idx="1277">
                  <c:v>4.4048903409999999E-11</c:v>
                </c:pt>
                <c:pt idx="1278">
                  <c:v>4.4057136410000002E-11</c:v>
                </c:pt>
                <c:pt idx="1279">
                  <c:v>4.3889558649999999E-11</c:v>
                </c:pt>
                <c:pt idx="1280">
                  <c:v>4.397005329E-11</c:v>
                </c:pt>
                <c:pt idx="1281">
                  <c:v>4.407862964E-11</c:v>
                </c:pt>
                <c:pt idx="1282">
                  <c:v>4.3992261220000001E-11</c:v>
                </c:pt>
                <c:pt idx="1283">
                  <c:v>4.3688115630000003E-11</c:v>
                </c:pt>
                <c:pt idx="1284">
                  <c:v>4.3954718339999999E-11</c:v>
                </c:pt>
                <c:pt idx="1285">
                  <c:v>4.4040476130000003E-11</c:v>
                </c:pt>
                <c:pt idx="1286">
                  <c:v>4.3962170709999998E-11</c:v>
                </c:pt>
                <c:pt idx="1287">
                  <c:v>4.4119343600000001E-11</c:v>
                </c:pt>
                <c:pt idx="1288">
                  <c:v>4.4101295530000002E-11</c:v>
                </c:pt>
                <c:pt idx="1289">
                  <c:v>4.4038578339999999E-11</c:v>
                </c:pt>
                <c:pt idx="1290">
                  <c:v>4.4200011710000003E-11</c:v>
                </c:pt>
                <c:pt idx="1291">
                  <c:v>4.405624129E-11</c:v>
                </c:pt>
                <c:pt idx="1292">
                  <c:v>4.392877381E-11</c:v>
                </c:pt>
                <c:pt idx="1293">
                  <c:v>4.4118028670000002E-11</c:v>
                </c:pt>
                <c:pt idx="1294">
                  <c:v>4.3790165939999999E-11</c:v>
                </c:pt>
                <c:pt idx="1295">
                  <c:v>4.3888871700000001E-11</c:v>
                </c:pt>
                <c:pt idx="1296">
                  <c:v>4.385680707E-11</c:v>
                </c:pt>
                <c:pt idx="1297">
                  <c:v>4.4000459529999999E-11</c:v>
                </c:pt>
                <c:pt idx="1298">
                  <c:v>4.3848029370000003E-11</c:v>
                </c:pt>
                <c:pt idx="1299">
                  <c:v>4.3856078489999999E-11</c:v>
                </c:pt>
                <c:pt idx="1300">
                  <c:v>4.3745826409999998E-11</c:v>
                </c:pt>
                <c:pt idx="1301">
                  <c:v>4.3650680290000001E-11</c:v>
                </c:pt>
                <c:pt idx="1302">
                  <c:v>4.4002485680000001E-11</c:v>
                </c:pt>
                <c:pt idx="1303">
                  <c:v>4.397730444E-11</c:v>
                </c:pt>
                <c:pt idx="1304">
                  <c:v>4.4128159460000002E-11</c:v>
                </c:pt>
                <c:pt idx="1305">
                  <c:v>4.4075732650000002E-11</c:v>
                </c:pt>
                <c:pt idx="1306">
                  <c:v>4.4169855269999999E-11</c:v>
                </c:pt>
                <c:pt idx="1307">
                  <c:v>4.4074972840000003E-11</c:v>
                </c:pt>
                <c:pt idx="1308">
                  <c:v>4.4104241089999998E-11</c:v>
                </c:pt>
                <c:pt idx="1309">
                  <c:v>4.3973262530000003E-11</c:v>
                </c:pt>
                <c:pt idx="1310">
                  <c:v>4.4149177370000002E-11</c:v>
                </c:pt>
                <c:pt idx="1311">
                  <c:v>4.4275947489999998E-11</c:v>
                </c:pt>
                <c:pt idx="1312">
                  <c:v>4.4136725520000002E-11</c:v>
                </c:pt>
                <c:pt idx="1313">
                  <c:v>4.417801888E-11</c:v>
                </c:pt>
                <c:pt idx="1314">
                  <c:v>4.4067784139999999E-11</c:v>
                </c:pt>
                <c:pt idx="1315">
                  <c:v>4.4229560989999998E-11</c:v>
                </c:pt>
                <c:pt idx="1316">
                  <c:v>4.4159439989999999E-11</c:v>
                </c:pt>
                <c:pt idx="1317">
                  <c:v>4.4041652269999999E-11</c:v>
                </c:pt>
                <c:pt idx="1318">
                  <c:v>4.4021480899999999E-11</c:v>
                </c:pt>
                <c:pt idx="1319">
                  <c:v>4.4120956889999999E-11</c:v>
                </c:pt>
                <c:pt idx="1320">
                  <c:v>4.4008990900000001E-11</c:v>
                </c:pt>
                <c:pt idx="1321">
                  <c:v>4.3958475750000003E-11</c:v>
                </c:pt>
                <c:pt idx="1322">
                  <c:v>4.3993007150000001E-11</c:v>
                </c:pt>
                <c:pt idx="1323">
                  <c:v>4.4062576499999999E-11</c:v>
                </c:pt>
                <c:pt idx="1324">
                  <c:v>4.3917300350000003E-11</c:v>
                </c:pt>
                <c:pt idx="1325">
                  <c:v>4.3887914140000003E-11</c:v>
                </c:pt>
                <c:pt idx="1326">
                  <c:v>4.389428057E-11</c:v>
                </c:pt>
                <c:pt idx="1327">
                  <c:v>4.3962788270000001E-11</c:v>
                </c:pt>
                <c:pt idx="1328">
                  <c:v>4.4060016050000002E-11</c:v>
                </c:pt>
                <c:pt idx="1329">
                  <c:v>4.3919857329999999E-11</c:v>
                </c:pt>
                <c:pt idx="1330">
                  <c:v>4.4009504369999998E-11</c:v>
                </c:pt>
                <c:pt idx="1331">
                  <c:v>4.4044733139999998E-11</c:v>
                </c:pt>
                <c:pt idx="1332">
                  <c:v>4.3759797870000003E-11</c:v>
                </c:pt>
                <c:pt idx="1333">
                  <c:v>4.3934411660000002E-11</c:v>
                </c:pt>
                <c:pt idx="1334">
                  <c:v>4.397785955E-11</c:v>
                </c:pt>
                <c:pt idx="1335">
                  <c:v>4.377657958E-11</c:v>
                </c:pt>
                <c:pt idx="1336">
                  <c:v>4.4046360310000001E-11</c:v>
                </c:pt>
                <c:pt idx="1337">
                  <c:v>4.4061511380000002E-11</c:v>
                </c:pt>
                <c:pt idx="1338">
                  <c:v>4.4303359589999999E-11</c:v>
                </c:pt>
                <c:pt idx="1339">
                  <c:v>4.418294897E-11</c:v>
                </c:pt>
                <c:pt idx="1340">
                  <c:v>4.4087723060000002E-11</c:v>
                </c:pt>
                <c:pt idx="1341">
                  <c:v>4.4257503910000001E-11</c:v>
                </c:pt>
                <c:pt idx="1342">
                  <c:v>4.4140802120000002E-11</c:v>
                </c:pt>
                <c:pt idx="1343">
                  <c:v>4.4114083909999998E-11</c:v>
                </c:pt>
                <c:pt idx="1344">
                  <c:v>4.4186449640000002E-11</c:v>
                </c:pt>
                <c:pt idx="1345">
                  <c:v>4.3937107420000002E-11</c:v>
                </c:pt>
                <c:pt idx="1346">
                  <c:v>4.4134907529999999E-11</c:v>
                </c:pt>
                <c:pt idx="1347">
                  <c:v>4.3966177919999998E-11</c:v>
                </c:pt>
                <c:pt idx="1348">
                  <c:v>4.3819788080000001E-11</c:v>
                </c:pt>
                <c:pt idx="1349">
                  <c:v>4.3897770840000003E-11</c:v>
                </c:pt>
                <c:pt idx="1350">
                  <c:v>4.4033769689999997E-11</c:v>
                </c:pt>
                <c:pt idx="1351">
                  <c:v>4.3979153650000001E-11</c:v>
                </c:pt>
                <c:pt idx="1352">
                  <c:v>4.3746777029999997E-11</c:v>
                </c:pt>
                <c:pt idx="1353">
                  <c:v>4.3898055330000002E-11</c:v>
                </c:pt>
                <c:pt idx="1354">
                  <c:v>4.3943043650000003E-11</c:v>
                </c:pt>
                <c:pt idx="1355">
                  <c:v>4.3829283950000001E-11</c:v>
                </c:pt>
                <c:pt idx="1356">
                  <c:v>4.3966098119999997E-11</c:v>
                </c:pt>
                <c:pt idx="1357">
                  <c:v>4.4125446349999997E-11</c:v>
                </c:pt>
                <c:pt idx="1358">
                  <c:v>4.4101097770000003E-11</c:v>
                </c:pt>
                <c:pt idx="1359">
                  <c:v>4.3906871189999997E-11</c:v>
                </c:pt>
                <c:pt idx="1360">
                  <c:v>4.4148431440000002E-11</c:v>
                </c:pt>
                <c:pt idx="1361">
                  <c:v>4.3981148579999998E-11</c:v>
                </c:pt>
                <c:pt idx="1362">
                  <c:v>4.4007443519999999E-11</c:v>
                </c:pt>
                <c:pt idx="1363">
                  <c:v>4.4090623510000001E-11</c:v>
                </c:pt>
                <c:pt idx="1364">
                  <c:v>4.404042062E-11</c:v>
                </c:pt>
                <c:pt idx="1365">
                  <c:v>4.3905875460000002E-11</c:v>
                </c:pt>
                <c:pt idx="1366">
                  <c:v>4.415869406E-11</c:v>
                </c:pt>
                <c:pt idx="1367">
                  <c:v>4.4315880830000001E-11</c:v>
                </c:pt>
                <c:pt idx="1368">
                  <c:v>4.407165952E-11</c:v>
                </c:pt>
                <c:pt idx="1369">
                  <c:v>4.4349562219999999E-11</c:v>
                </c:pt>
                <c:pt idx="1370">
                  <c:v>4.4138147999999999E-11</c:v>
                </c:pt>
                <c:pt idx="1371">
                  <c:v>4.4411776339999998E-11</c:v>
                </c:pt>
                <c:pt idx="1372">
                  <c:v>4.4043383520000001E-11</c:v>
                </c:pt>
                <c:pt idx="1373">
                  <c:v>4.3958944120000003E-11</c:v>
                </c:pt>
                <c:pt idx="1374">
                  <c:v>4.4072155649999998E-11</c:v>
                </c:pt>
                <c:pt idx="1375">
                  <c:v>4.3932066319999997E-11</c:v>
                </c:pt>
                <c:pt idx="1376">
                  <c:v>4.3828499859999997E-11</c:v>
                </c:pt>
                <c:pt idx="1377">
                  <c:v>4.4074102009999999E-11</c:v>
                </c:pt>
                <c:pt idx="1378">
                  <c:v>4.3949750090000002E-11</c:v>
                </c:pt>
                <c:pt idx="1379">
                  <c:v>4.3730477569999999E-11</c:v>
                </c:pt>
                <c:pt idx="1380">
                  <c:v>4.3959492299999997E-11</c:v>
                </c:pt>
                <c:pt idx="1381">
                  <c:v>4.4019933530000003E-11</c:v>
                </c:pt>
                <c:pt idx="1382">
                  <c:v>4.3920693469999999E-11</c:v>
                </c:pt>
                <c:pt idx="1383">
                  <c:v>4.381135385E-11</c:v>
                </c:pt>
                <c:pt idx="1384">
                  <c:v>4.3837038169999998E-11</c:v>
                </c:pt>
                <c:pt idx="1385">
                  <c:v>4.4059918910000002E-11</c:v>
                </c:pt>
                <c:pt idx="1386">
                  <c:v>4.401988496E-11</c:v>
                </c:pt>
                <c:pt idx="1387">
                  <c:v>4.374868523E-11</c:v>
                </c:pt>
                <c:pt idx="1388">
                  <c:v>4.3987799510000001E-11</c:v>
                </c:pt>
                <c:pt idx="1389">
                  <c:v>4.4312633420000001E-11</c:v>
                </c:pt>
                <c:pt idx="1390">
                  <c:v>4.4350804279999997E-11</c:v>
                </c:pt>
                <c:pt idx="1391">
                  <c:v>4.4219180400000002E-11</c:v>
                </c:pt>
                <c:pt idx="1392">
                  <c:v>4.4164831509999999E-11</c:v>
                </c:pt>
                <c:pt idx="1393">
                  <c:v>4.4350124269999999E-11</c:v>
                </c:pt>
                <c:pt idx="1394">
                  <c:v>4.3995172089999999E-11</c:v>
                </c:pt>
                <c:pt idx="1395">
                  <c:v>4.4252063819999997E-11</c:v>
                </c:pt>
                <c:pt idx="1396">
                  <c:v>4.4184222250000002E-11</c:v>
                </c:pt>
                <c:pt idx="1397">
                  <c:v>4.407165952E-11</c:v>
                </c:pt>
                <c:pt idx="1398">
                  <c:v>4.4308941929999999E-11</c:v>
                </c:pt>
                <c:pt idx="1399">
                  <c:v>4.4114184529999998E-11</c:v>
                </c:pt>
                <c:pt idx="1400">
                  <c:v>4.4103495159999998E-11</c:v>
                </c:pt>
                <c:pt idx="1401">
                  <c:v>4.3938151730000001E-11</c:v>
                </c:pt>
                <c:pt idx="1402">
                  <c:v>4.3883736920000003E-11</c:v>
                </c:pt>
                <c:pt idx="1403">
                  <c:v>4.3980197959999999E-11</c:v>
                </c:pt>
                <c:pt idx="1404">
                  <c:v>4.3946939839999997E-11</c:v>
                </c:pt>
                <c:pt idx="1405">
                  <c:v>4.3917383620000003E-11</c:v>
                </c:pt>
                <c:pt idx="1406">
                  <c:v>4.4010704799999998E-11</c:v>
                </c:pt>
                <c:pt idx="1407">
                  <c:v>4.3747241939999997E-11</c:v>
                </c:pt>
                <c:pt idx="1408">
                  <c:v>4.3879379300000002E-11</c:v>
                </c:pt>
                <c:pt idx="1409">
                  <c:v>4.400919212E-11</c:v>
                </c:pt>
                <c:pt idx="1410">
                  <c:v>4.3781103740000002E-11</c:v>
                </c:pt>
                <c:pt idx="1411">
                  <c:v>4.3736448489999998E-11</c:v>
                </c:pt>
                <c:pt idx="1412">
                  <c:v>4.4116231499999998E-11</c:v>
                </c:pt>
                <c:pt idx="1413">
                  <c:v>4.4163103730000003E-11</c:v>
                </c:pt>
                <c:pt idx="1414">
                  <c:v>4.4051668560000001E-11</c:v>
                </c:pt>
                <c:pt idx="1415">
                  <c:v>4.4221480639999997E-11</c:v>
                </c:pt>
                <c:pt idx="1416">
                  <c:v>4.4004751229999998E-11</c:v>
                </c:pt>
                <c:pt idx="1417">
                  <c:v>4.4048622389999999E-11</c:v>
                </c:pt>
                <c:pt idx="1418">
                  <c:v>4.4092948040000001E-11</c:v>
                </c:pt>
                <c:pt idx="1419">
                  <c:v>4.4083153790000003E-11</c:v>
                </c:pt>
                <c:pt idx="1420">
                  <c:v>4.4030629840000002E-11</c:v>
                </c:pt>
                <c:pt idx="1421">
                  <c:v>4.4036531369999999E-11</c:v>
                </c:pt>
                <c:pt idx="1422">
                  <c:v>4.4266448149999999E-11</c:v>
                </c:pt>
                <c:pt idx="1423">
                  <c:v>4.4228214840000001E-11</c:v>
                </c:pt>
                <c:pt idx="1424">
                  <c:v>4.3979039160000002E-11</c:v>
                </c:pt>
                <c:pt idx="1425">
                  <c:v>4.4242484679999998E-11</c:v>
                </c:pt>
                <c:pt idx="1426">
                  <c:v>4.3986286840000002E-11</c:v>
                </c:pt>
                <c:pt idx="1427">
                  <c:v>4.3948098630000001E-11</c:v>
                </c:pt>
                <c:pt idx="1428">
                  <c:v>4.3920093260000002E-11</c:v>
                </c:pt>
                <c:pt idx="1429">
                  <c:v>4.4152140280000003E-11</c:v>
                </c:pt>
                <c:pt idx="1430">
                  <c:v>4.4062607730000003E-11</c:v>
                </c:pt>
                <c:pt idx="1431">
                  <c:v>4.3929207490000002E-11</c:v>
                </c:pt>
                <c:pt idx="1432">
                  <c:v>4.386053326E-11</c:v>
                </c:pt>
                <c:pt idx="1433">
                  <c:v>4.3838047779999999E-11</c:v>
                </c:pt>
                <c:pt idx="1434">
                  <c:v>4.3737326260000001E-11</c:v>
                </c:pt>
                <c:pt idx="1435">
                  <c:v>4.4041558589999999E-11</c:v>
                </c:pt>
                <c:pt idx="1436">
                  <c:v>4.4062711810000002E-11</c:v>
                </c:pt>
                <c:pt idx="1437">
                  <c:v>4.4005448590000002E-11</c:v>
                </c:pt>
                <c:pt idx="1438">
                  <c:v>4.3961955600000001E-11</c:v>
                </c:pt>
                <c:pt idx="1439">
                  <c:v>4.381451452E-11</c:v>
                </c:pt>
                <c:pt idx="1440">
                  <c:v>4.4098086289999999E-11</c:v>
                </c:pt>
                <c:pt idx="1441">
                  <c:v>4.4151043930000001E-11</c:v>
                </c:pt>
                <c:pt idx="1442">
                  <c:v>4.4149826160000002E-11</c:v>
                </c:pt>
                <c:pt idx="1443">
                  <c:v>4.4001090970000001E-11</c:v>
                </c:pt>
                <c:pt idx="1444">
                  <c:v>4.4138949440000002E-11</c:v>
                </c:pt>
                <c:pt idx="1445">
                  <c:v>4.4115319040000003E-11</c:v>
                </c:pt>
                <c:pt idx="1446">
                  <c:v>4.4211263120000003E-11</c:v>
                </c:pt>
                <c:pt idx="1447">
                  <c:v>4.4187677820000001E-11</c:v>
                </c:pt>
                <c:pt idx="1448">
                  <c:v>4.418109628E-11</c:v>
                </c:pt>
                <c:pt idx="1449">
                  <c:v>4.4033204169999998E-11</c:v>
                </c:pt>
                <c:pt idx="1450">
                  <c:v>4.4248008040000001E-11</c:v>
                </c:pt>
                <c:pt idx="1451">
                  <c:v>4.428149861E-11</c:v>
                </c:pt>
                <c:pt idx="1452">
                  <c:v>4.3854683769999999E-11</c:v>
                </c:pt>
                <c:pt idx="1453">
                  <c:v>4.4052834299999997E-11</c:v>
                </c:pt>
                <c:pt idx="1454">
                  <c:v>4.407864698E-11</c:v>
                </c:pt>
                <c:pt idx="1455">
                  <c:v>4.4170687939999999E-11</c:v>
                </c:pt>
                <c:pt idx="1456">
                  <c:v>4.3932649190000002E-11</c:v>
                </c:pt>
                <c:pt idx="1457">
                  <c:v>4.3965466680000002E-11</c:v>
                </c:pt>
                <c:pt idx="1458">
                  <c:v>4.3910215739999997E-11</c:v>
                </c:pt>
                <c:pt idx="1459">
                  <c:v>4.3878813780000002E-11</c:v>
                </c:pt>
                <c:pt idx="1460">
                  <c:v>4.380260737E-11</c:v>
                </c:pt>
                <c:pt idx="1461">
                  <c:v>4.4052629599999998E-11</c:v>
                </c:pt>
                <c:pt idx="1462">
                  <c:v>4.3837981859999997E-11</c:v>
                </c:pt>
                <c:pt idx="1463">
                  <c:v>4.4068634159999997E-11</c:v>
                </c:pt>
                <c:pt idx="1464">
                  <c:v>4.4306013720000002E-11</c:v>
                </c:pt>
                <c:pt idx="1465">
                  <c:v>4.3990561190000003E-11</c:v>
                </c:pt>
                <c:pt idx="1466">
                  <c:v>4.4084083610000003E-11</c:v>
                </c:pt>
                <c:pt idx="1467">
                  <c:v>4.4060383810000002E-11</c:v>
                </c:pt>
                <c:pt idx="1468">
                  <c:v>4.4031046169999999E-11</c:v>
                </c:pt>
                <c:pt idx="1469">
                  <c:v>4.4100147149999998E-11</c:v>
                </c:pt>
                <c:pt idx="1470">
                  <c:v>4.3967843259999998E-11</c:v>
                </c:pt>
                <c:pt idx="1471">
                  <c:v>4.4094377449999998E-11</c:v>
                </c:pt>
                <c:pt idx="1472">
                  <c:v>4.4119610740000002E-11</c:v>
                </c:pt>
                <c:pt idx="1473">
                  <c:v>4.4120873619999998E-11</c:v>
                </c:pt>
                <c:pt idx="1474">
                  <c:v>4.4014715479999997E-11</c:v>
                </c:pt>
                <c:pt idx="1475">
                  <c:v>4.4175357819999998E-11</c:v>
                </c:pt>
                <c:pt idx="1476">
                  <c:v>4.4140396199999998E-11</c:v>
                </c:pt>
                <c:pt idx="1477">
                  <c:v>4.410401905E-11</c:v>
                </c:pt>
                <c:pt idx="1478">
                  <c:v>4.3971222500000002E-11</c:v>
                </c:pt>
                <c:pt idx="1479">
                  <c:v>4.4134657730000003E-11</c:v>
                </c:pt>
                <c:pt idx="1480">
                  <c:v>4.4114982500000001E-11</c:v>
                </c:pt>
                <c:pt idx="1481">
                  <c:v>4.4059103590000001E-11</c:v>
                </c:pt>
                <c:pt idx="1482">
                  <c:v>4.4185006349999999E-11</c:v>
                </c:pt>
                <c:pt idx="1483">
                  <c:v>4.3878463360000001E-11</c:v>
                </c:pt>
                <c:pt idx="1484">
                  <c:v>4.3867832980000003E-11</c:v>
                </c:pt>
                <c:pt idx="1485">
                  <c:v>4.4019499850000001E-11</c:v>
                </c:pt>
                <c:pt idx="1486">
                  <c:v>4.417384514E-11</c:v>
                </c:pt>
                <c:pt idx="1487">
                  <c:v>4.3997583349999999E-11</c:v>
                </c:pt>
                <c:pt idx="1488">
                  <c:v>4.3934644119999999E-11</c:v>
                </c:pt>
                <c:pt idx="1489">
                  <c:v>4.3809879339999999E-11</c:v>
                </c:pt>
                <c:pt idx="1490">
                  <c:v>4.4097205050000002E-11</c:v>
                </c:pt>
                <c:pt idx="1491">
                  <c:v>4.3750284649999999E-11</c:v>
                </c:pt>
                <c:pt idx="1492">
                  <c:v>4.410550744E-11</c:v>
                </c:pt>
                <c:pt idx="1493">
                  <c:v>4.4092184760000002E-11</c:v>
                </c:pt>
                <c:pt idx="1494">
                  <c:v>4.4186584949999999E-11</c:v>
                </c:pt>
                <c:pt idx="1495">
                  <c:v>4.4080371300000002E-11</c:v>
                </c:pt>
                <c:pt idx="1496">
                  <c:v>4.3915836250000001E-11</c:v>
                </c:pt>
                <c:pt idx="1497">
                  <c:v>4.4137006550000001E-11</c:v>
                </c:pt>
                <c:pt idx="1498">
                  <c:v>4.417682192E-11</c:v>
                </c:pt>
                <c:pt idx="1499">
                  <c:v>4.4307748439999998E-11</c:v>
                </c:pt>
                <c:pt idx="1500">
                  <c:v>4.4175222510000001E-11</c:v>
                </c:pt>
                <c:pt idx="1501">
                  <c:v>4.412624433E-11</c:v>
                </c:pt>
                <c:pt idx="1502">
                  <c:v>4.3882824460000001E-11</c:v>
                </c:pt>
                <c:pt idx="1503">
                  <c:v>4.4157243829999997E-11</c:v>
                </c:pt>
                <c:pt idx="1504">
                  <c:v>4.4430053390000001E-11</c:v>
                </c:pt>
                <c:pt idx="1505">
                  <c:v>4.4061830569999999E-11</c:v>
                </c:pt>
                <c:pt idx="1506">
                  <c:v>4.3999626859999999E-11</c:v>
                </c:pt>
                <c:pt idx="1507">
                  <c:v>4.4148081020000001E-11</c:v>
                </c:pt>
                <c:pt idx="1508">
                  <c:v>4.4004248160000001E-11</c:v>
                </c:pt>
                <c:pt idx="1509">
                  <c:v>4.3977356480000003E-11</c:v>
                </c:pt>
                <c:pt idx="1510">
                  <c:v>4.3864595980000002E-11</c:v>
                </c:pt>
                <c:pt idx="1511">
                  <c:v>4.380373494E-11</c:v>
                </c:pt>
                <c:pt idx="1512">
                  <c:v>4.3976107479999999E-11</c:v>
                </c:pt>
                <c:pt idx="1513">
                  <c:v>4.4060765450000002E-11</c:v>
                </c:pt>
                <c:pt idx="1514">
                  <c:v>4.389744471E-11</c:v>
                </c:pt>
                <c:pt idx="1515">
                  <c:v>4.399952971E-11</c:v>
                </c:pt>
                <c:pt idx="1516">
                  <c:v>4.4157046079999998E-11</c:v>
                </c:pt>
                <c:pt idx="1517">
                  <c:v>4.4003869990000002E-11</c:v>
                </c:pt>
                <c:pt idx="1518">
                  <c:v>4.3980683679999997E-11</c:v>
                </c:pt>
                <c:pt idx="1519">
                  <c:v>4.4037464649999999E-11</c:v>
                </c:pt>
                <c:pt idx="1520">
                  <c:v>4.4120339330000003E-11</c:v>
                </c:pt>
                <c:pt idx="1521">
                  <c:v>4.4282400660000002E-11</c:v>
                </c:pt>
                <c:pt idx="1522">
                  <c:v>4.4205528130000001E-11</c:v>
                </c:pt>
                <c:pt idx="1523">
                  <c:v>4.4177918270000001E-11</c:v>
                </c:pt>
                <c:pt idx="1524">
                  <c:v>4.4081786830000001E-11</c:v>
                </c:pt>
                <c:pt idx="1525">
                  <c:v>4.4123434070000001E-11</c:v>
                </c:pt>
                <c:pt idx="1526">
                  <c:v>4.4193718130000001E-11</c:v>
                </c:pt>
                <c:pt idx="1527">
                  <c:v>4.4249555409999997E-11</c:v>
                </c:pt>
                <c:pt idx="1528">
                  <c:v>4.4288041979999998E-11</c:v>
                </c:pt>
                <c:pt idx="1529">
                  <c:v>4.4146238749999999E-11</c:v>
                </c:pt>
                <c:pt idx="1530">
                  <c:v>4.4075548770000001E-11</c:v>
                </c:pt>
                <c:pt idx="1531">
                  <c:v>4.4079524750000003E-11</c:v>
                </c:pt>
                <c:pt idx="1532">
                  <c:v>4.421939898E-11</c:v>
                </c:pt>
                <c:pt idx="1533">
                  <c:v>4.4182560390000001E-11</c:v>
                </c:pt>
                <c:pt idx="1534">
                  <c:v>4.3933631039999998E-11</c:v>
                </c:pt>
                <c:pt idx="1535">
                  <c:v>4.4253024860000002E-11</c:v>
                </c:pt>
                <c:pt idx="1536">
                  <c:v>4.3726813840000002E-11</c:v>
                </c:pt>
                <c:pt idx="1537">
                  <c:v>4.3990464050000003E-11</c:v>
                </c:pt>
                <c:pt idx="1538">
                  <c:v>4.3911461270000001E-11</c:v>
                </c:pt>
                <c:pt idx="1539">
                  <c:v>4.3934231250000002E-11</c:v>
                </c:pt>
                <c:pt idx="1540">
                  <c:v>4.4143688700000002E-11</c:v>
                </c:pt>
                <c:pt idx="1541">
                  <c:v>4.398194656E-11</c:v>
                </c:pt>
                <c:pt idx="1542">
                  <c:v>4.4181630580000001E-11</c:v>
                </c:pt>
                <c:pt idx="1543">
                  <c:v>4.4015308760000001E-11</c:v>
                </c:pt>
                <c:pt idx="1544">
                  <c:v>4.3928524009999998E-11</c:v>
                </c:pt>
                <c:pt idx="1545">
                  <c:v>4.4074670999999998E-11</c:v>
                </c:pt>
                <c:pt idx="1546">
                  <c:v>4.4013251380000002E-11</c:v>
                </c:pt>
                <c:pt idx="1547">
                  <c:v>4.4182876109999999E-11</c:v>
                </c:pt>
                <c:pt idx="1548">
                  <c:v>4.4137690029999999E-11</c:v>
                </c:pt>
                <c:pt idx="1549">
                  <c:v>4.3993156340000003E-11</c:v>
                </c:pt>
                <c:pt idx="1550">
                  <c:v>4.4091712920000002E-11</c:v>
                </c:pt>
                <c:pt idx="1551">
                  <c:v>4.4161306559999999E-11</c:v>
                </c:pt>
                <c:pt idx="1552">
                  <c:v>4.4144670559999998E-11</c:v>
                </c:pt>
                <c:pt idx="1553">
                  <c:v>4.4147865920000002E-11</c:v>
                </c:pt>
                <c:pt idx="1554">
                  <c:v>4.4330646790000002E-11</c:v>
                </c:pt>
                <c:pt idx="1555">
                  <c:v>4.4108633410000002E-11</c:v>
                </c:pt>
                <c:pt idx="1556">
                  <c:v>4.4191057059999999E-11</c:v>
                </c:pt>
                <c:pt idx="1557">
                  <c:v>4.4156667909999998E-11</c:v>
                </c:pt>
                <c:pt idx="1558">
                  <c:v>4.4074698750000003E-11</c:v>
                </c:pt>
                <c:pt idx="1559">
                  <c:v>4.4038349360000002E-11</c:v>
                </c:pt>
                <c:pt idx="1560">
                  <c:v>4.4059998710000003E-11</c:v>
                </c:pt>
                <c:pt idx="1561">
                  <c:v>4.4227982389999998E-11</c:v>
                </c:pt>
                <c:pt idx="1562">
                  <c:v>4.372628648E-11</c:v>
                </c:pt>
                <c:pt idx="1563">
                  <c:v>4.3840243940000001E-11</c:v>
                </c:pt>
                <c:pt idx="1564">
                  <c:v>4.4119308899999997E-11</c:v>
                </c:pt>
                <c:pt idx="1565">
                  <c:v>4.4162815769999997E-11</c:v>
                </c:pt>
                <c:pt idx="1566">
                  <c:v>4.3951030319999997E-11</c:v>
                </c:pt>
                <c:pt idx="1567">
                  <c:v>4.3924929670000002E-11</c:v>
                </c:pt>
                <c:pt idx="1568">
                  <c:v>4.3941031370000001E-11</c:v>
                </c:pt>
                <c:pt idx="1569">
                  <c:v>4.3983244130000001E-11</c:v>
                </c:pt>
                <c:pt idx="1570">
                  <c:v>4.4000626060000001E-11</c:v>
                </c:pt>
                <c:pt idx="1571">
                  <c:v>4.3945378590000002E-11</c:v>
                </c:pt>
                <c:pt idx="1572">
                  <c:v>4.4239441970000002E-11</c:v>
                </c:pt>
                <c:pt idx="1573">
                  <c:v>4.3961074359999997E-11</c:v>
                </c:pt>
                <c:pt idx="1574">
                  <c:v>4.4089405740000001E-11</c:v>
                </c:pt>
                <c:pt idx="1575">
                  <c:v>4.4260831110000002E-11</c:v>
                </c:pt>
                <c:pt idx="1576">
                  <c:v>4.411656457E-11</c:v>
                </c:pt>
                <c:pt idx="1577">
                  <c:v>4.3870629350000002E-11</c:v>
                </c:pt>
                <c:pt idx="1578">
                  <c:v>4.4150429839999999E-11</c:v>
                </c:pt>
                <c:pt idx="1579">
                  <c:v>4.4246807610000001E-11</c:v>
                </c:pt>
                <c:pt idx="1580">
                  <c:v>4.4128072720000002E-11</c:v>
                </c:pt>
                <c:pt idx="1581">
                  <c:v>4.4196365319999998E-11</c:v>
                </c:pt>
                <c:pt idx="1582">
                  <c:v>4.4094946439999997E-11</c:v>
                </c:pt>
                <c:pt idx="1583">
                  <c:v>4.4252598109999999E-11</c:v>
                </c:pt>
                <c:pt idx="1584">
                  <c:v>4.4191279110000003E-11</c:v>
                </c:pt>
                <c:pt idx="1585">
                  <c:v>4.4125765540000001E-11</c:v>
                </c:pt>
                <c:pt idx="1586">
                  <c:v>4.4165796019999997E-11</c:v>
                </c:pt>
                <c:pt idx="1587">
                  <c:v>4.3965286270000002E-11</c:v>
                </c:pt>
                <c:pt idx="1588">
                  <c:v>4.390980288E-11</c:v>
                </c:pt>
                <c:pt idx="1589">
                  <c:v>4.3906222409999997E-11</c:v>
                </c:pt>
                <c:pt idx="1590">
                  <c:v>4.3811003439999998E-11</c:v>
                </c:pt>
                <c:pt idx="1591">
                  <c:v>4.4000938309999998E-11</c:v>
                </c:pt>
                <c:pt idx="1592">
                  <c:v>4.3774230770000002E-11</c:v>
                </c:pt>
                <c:pt idx="1593">
                  <c:v>4.3954700990000001E-11</c:v>
                </c:pt>
                <c:pt idx="1594">
                  <c:v>4.377090357E-11</c:v>
                </c:pt>
                <c:pt idx="1595">
                  <c:v>4.4006645550000002E-11</c:v>
                </c:pt>
                <c:pt idx="1596">
                  <c:v>4.4166243579999998E-11</c:v>
                </c:pt>
                <c:pt idx="1597">
                  <c:v>4.410643725E-11</c:v>
                </c:pt>
                <c:pt idx="1598">
                  <c:v>4.4152757839999998E-11</c:v>
                </c:pt>
                <c:pt idx="1599">
                  <c:v>4.4087723060000002E-11</c:v>
                </c:pt>
                <c:pt idx="1600">
                  <c:v>4.4000490749999997E-11</c:v>
                </c:pt>
                <c:pt idx="1601">
                  <c:v>4.8218800479999999E-11</c:v>
                </c:pt>
                <c:pt idx="1602">
                  <c:v>7.2057186609999999E-11</c:v>
                </c:pt>
                <c:pt idx="1603">
                  <c:v>7.4058960350000003E-11</c:v>
                </c:pt>
                <c:pt idx="1604">
                  <c:v>7.0946137850000003E-11</c:v>
                </c:pt>
                <c:pt idx="1605">
                  <c:v>6.7091179830000006E-11</c:v>
                </c:pt>
                <c:pt idx="1606">
                  <c:v>6.3164376510000001E-11</c:v>
                </c:pt>
                <c:pt idx="1607">
                  <c:v>5.81989526E-11</c:v>
                </c:pt>
                <c:pt idx="1608">
                  <c:v>5.3058321630000002E-11</c:v>
                </c:pt>
                <c:pt idx="1609">
                  <c:v>4.8049272890000002E-11</c:v>
                </c:pt>
                <c:pt idx="1610">
                  <c:v>4.31878977E-11</c:v>
                </c:pt>
                <c:pt idx="1611">
                  <c:v>3.8866309479999997E-11</c:v>
                </c:pt>
                <c:pt idx="1612">
                  <c:v>3.4712149820000002E-11</c:v>
                </c:pt>
                <c:pt idx="1613">
                  <c:v>3.1229130390000001E-11</c:v>
                </c:pt>
                <c:pt idx="1614">
                  <c:v>2.7937593209999999E-11</c:v>
                </c:pt>
                <c:pt idx="1615">
                  <c:v>2.5402300059999999E-11</c:v>
                </c:pt>
                <c:pt idx="1616">
                  <c:v>2.317513022E-11</c:v>
                </c:pt>
                <c:pt idx="1617">
                  <c:v>2.1009426840000001E-11</c:v>
                </c:pt>
                <c:pt idx="1618">
                  <c:v>1.9561052430000001E-11</c:v>
                </c:pt>
                <c:pt idx="1619">
                  <c:v>1.8209059259999999E-11</c:v>
                </c:pt>
                <c:pt idx="1620">
                  <c:v>1.6946576090000002E-11</c:v>
                </c:pt>
                <c:pt idx="1621">
                  <c:v>1.5969095840000001E-11</c:v>
                </c:pt>
                <c:pt idx="1622">
                  <c:v>1.513228605E-11</c:v>
                </c:pt>
                <c:pt idx="1623">
                  <c:v>1.4517578109999999E-11</c:v>
                </c:pt>
                <c:pt idx="1624">
                  <c:v>1.402750572E-11</c:v>
                </c:pt>
                <c:pt idx="1625">
                  <c:v>1.3529585439999999E-11</c:v>
                </c:pt>
                <c:pt idx="1626">
                  <c:v>1.314911721E-11</c:v>
                </c:pt>
                <c:pt idx="1627">
                  <c:v>1.2833547590000001E-11</c:v>
                </c:pt>
                <c:pt idx="1628">
                  <c:v>1.2526858019999999E-11</c:v>
                </c:pt>
                <c:pt idx="1629">
                  <c:v>1.232408446E-11</c:v>
                </c:pt>
                <c:pt idx="1630">
                  <c:v>1.2176477710000001E-11</c:v>
                </c:pt>
                <c:pt idx="1631">
                  <c:v>1.203885082E-11</c:v>
                </c:pt>
                <c:pt idx="1632">
                  <c:v>1.186227071E-11</c:v>
                </c:pt>
                <c:pt idx="1633">
                  <c:v>1.1758321750000001E-11</c:v>
                </c:pt>
                <c:pt idx="1634">
                  <c:v>1.161123107E-11</c:v>
                </c:pt>
                <c:pt idx="1635">
                  <c:v>1.14967879E-11</c:v>
                </c:pt>
                <c:pt idx="1636">
                  <c:v>1.1489985180000001E-11</c:v>
                </c:pt>
                <c:pt idx="1637">
                  <c:v>1.138414103E-11</c:v>
                </c:pt>
                <c:pt idx="1638">
                  <c:v>1.13293732E-11</c:v>
                </c:pt>
                <c:pt idx="1639">
                  <c:v>1.121401583E-11</c:v>
                </c:pt>
                <c:pt idx="1640">
                  <c:v>1.117128872E-11</c:v>
                </c:pt>
                <c:pt idx="1641">
                  <c:v>1.111256226E-11</c:v>
                </c:pt>
                <c:pt idx="1642">
                  <c:v>1.0990666710000001E-11</c:v>
                </c:pt>
                <c:pt idx="1643">
                  <c:v>1.096146264E-11</c:v>
                </c:pt>
                <c:pt idx="1644">
                  <c:v>1.0893604589999999E-11</c:v>
                </c:pt>
                <c:pt idx="1645">
                  <c:v>1.091654024E-11</c:v>
                </c:pt>
                <c:pt idx="1646">
                  <c:v>1.092417389E-11</c:v>
                </c:pt>
                <c:pt idx="1647">
                  <c:v>1.090381604E-11</c:v>
                </c:pt>
                <c:pt idx="1648">
                  <c:v>1.096420611E-11</c:v>
                </c:pt>
                <c:pt idx="1649">
                  <c:v>1.1052587660000001E-11</c:v>
                </c:pt>
                <c:pt idx="1650">
                  <c:v>1.0970626319999999E-11</c:v>
                </c:pt>
                <c:pt idx="1651">
                  <c:v>1.093894246E-11</c:v>
                </c:pt>
                <c:pt idx="1652">
                  <c:v>1.0965603429999999E-11</c:v>
                </c:pt>
                <c:pt idx="1653">
                  <c:v>1.102414774E-11</c:v>
                </c:pt>
                <c:pt idx="1654">
                  <c:v>1.094913916E-11</c:v>
                </c:pt>
                <c:pt idx="1655">
                  <c:v>1.095532606E-11</c:v>
                </c:pt>
                <c:pt idx="1656">
                  <c:v>1.096304384E-11</c:v>
                </c:pt>
                <c:pt idx="1657">
                  <c:v>1.107058369E-11</c:v>
                </c:pt>
                <c:pt idx="1658">
                  <c:v>1.0952432540000001E-11</c:v>
                </c:pt>
                <c:pt idx="1659">
                  <c:v>1.1045287080000001E-11</c:v>
                </c:pt>
                <c:pt idx="1660">
                  <c:v>1.100215925E-11</c:v>
                </c:pt>
                <c:pt idx="1661">
                  <c:v>1.0959616890000001E-11</c:v>
                </c:pt>
                <c:pt idx="1662">
                  <c:v>1.0985760909999999E-11</c:v>
                </c:pt>
                <c:pt idx="1663">
                  <c:v>1.0988688260000001E-11</c:v>
                </c:pt>
                <c:pt idx="1664">
                  <c:v>1.091569196E-11</c:v>
                </c:pt>
                <c:pt idx="1665">
                  <c:v>1.086055725E-11</c:v>
                </c:pt>
                <c:pt idx="1666">
                  <c:v>1.0823269359999999E-11</c:v>
                </c:pt>
                <c:pt idx="1667">
                  <c:v>1.076184888E-11</c:v>
                </c:pt>
                <c:pt idx="1668">
                  <c:v>1.070598298E-11</c:v>
                </c:pt>
                <c:pt idx="1669">
                  <c:v>1.0772028230000001E-11</c:v>
                </c:pt>
                <c:pt idx="1670">
                  <c:v>1.06781077E-11</c:v>
                </c:pt>
                <c:pt idx="1671">
                  <c:v>1.070576527E-11</c:v>
                </c:pt>
                <c:pt idx="1672">
                  <c:v>1.0690815420000001E-11</c:v>
                </c:pt>
                <c:pt idx="1673">
                  <c:v>1.072184876E-11</c:v>
                </c:pt>
                <c:pt idx="1674">
                  <c:v>1.071752583E-11</c:v>
                </c:pt>
                <c:pt idx="1675">
                  <c:v>1.08085008E-11</c:v>
                </c:pt>
                <c:pt idx="1676">
                  <c:v>1.077117822E-11</c:v>
                </c:pt>
                <c:pt idx="1677">
                  <c:v>1.080994669E-11</c:v>
                </c:pt>
                <c:pt idx="1678">
                  <c:v>1.084030001E-11</c:v>
                </c:pt>
                <c:pt idx="1679">
                  <c:v>1.0841165639999999E-11</c:v>
                </c:pt>
                <c:pt idx="1680">
                  <c:v>1.083948556E-11</c:v>
                </c:pt>
                <c:pt idx="1681">
                  <c:v>1.0835941520000001E-11</c:v>
                </c:pt>
                <c:pt idx="1682">
                  <c:v>1.0851045760000001E-11</c:v>
                </c:pt>
                <c:pt idx="1683">
                  <c:v>1.0827361580000001E-11</c:v>
                </c:pt>
                <c:pt idx="1684">
                  <c:v>1.0893971489999999E-11</c:v>
                </c:pt>
                <c:pt idx="1685">
                  <c:v>1.0913945090000001E-11</c:v>
                </c:pt>
                <c:pt idx="1686">
                  <c:v>1.09294301E-11</c:v>
                </c:pt>
                <c:pt idx="1687">
                  <c:v>1.085422117E-11</c:v>
                </c:pt>
                <c:pt idx="1688">
                  <c:v>1.091981713E-11</c:v>
                </c:pt>
                <c:pt idx="1689">
                  <c:v>1.0797241569999999E-11</c:v>
                </c:pt>
                <c:pt idx="1690">
                  <c:v>1.080359413E-11</c:v>
                </c:pt>
                <c:pt idx="1691">
                  <c:v>1.072582474E-11</c:v>
                </c:pt>
                <c:pt idx="1692">
                  <c:v>1.073811526E-11</c:v>
                </c:pt>
                <c:pt idx="1693">
                  <c:v>1.0714098879999999E-11</c:v>
                </c:pt>
                <c:pt idx="1694">
                  <c:v>1.0694539E-11</c:v>
                </c:pt>
                <c:pt idx="1695">
                  <c:v>1.064233337E-11</c:v>
                </c:pt>
                <c:pt idx="1696">
                  <c:v>1.0607772470000001E-11</c:v>
                </c:pt>
                <c:pt idx="1697">
                  <c:v>1.06167037E-11</c:v>
                </c:pt>
                <c:pt idx="1698">
                  <c:v>1.0639605519999999E-11</c:v>
                </c:pt>
                <c:pt idx="1699">
                  <c:v>1.0681566740000001E-11</c:v>
                </c:pt>
                <c:pt idx="1700">
                  <c:v>1.064607517E-11</c:v>
                </c:pt>
                <c:pt idx="1701">
                  <c:v>1.0746081980000001E-11</c:v>
                </c:pt>
                <c:pt idx="1702">
                  <c:v>1.0707944950000001E-11</c:v>
                </c:pt>
                <c:pt idx="1703">
                  <c:v>1.080808533E-11</c:v>
                </c:pt>
                <c:pt idx="1704">
                  <c:v>1.076891614E-11</c:v>
                </c:pt>
                <c:pt idx="1705">
                  <c:v>1.0803909849999999E-11</c:v>
                </c:pt>
                <c:pt idx="1706">
                  <c:v>1.0774904410000001E-11</c:v>
                </c:pt>
                <c:pt idx="1707">
                  <c:v>1.079516251E-11</c:v>
                </c:pt>
                <c:pt idx="1708">
                  <c:v>1.085011334E-11</c:v>
                </c:pt>
                <c:pt idx="1709">
                  <c:v>1.084953134E-11</c:v>
                </c:pt>
                <c:pt idx="1710">
                  <c:v>1.080427674E-11</c:v>
                </c:pt>
                <c:pt idx="1711">
                  <c:v>1.0802195940000001E-11</c:v>
                </c:pt>
                <c:pt idx="1712">
                  <c:v>1.088141469E-11</c:v>
                </c:pt>
                <c:pt idx="1713">
                  <c:v>1.0838171510000001E-11</c:v>
                </c:pt>
                <c:pt idx="1714">
                  <c:v>1.076396004E-11</c:v>
                </c:pt>
                <c:pt idx="1715">
                  <c:v>1.081979385E-11</c:v>
                </c:pt>
                <c:pt idx="1716">
                  <c:v>1.085966039E-11</c:v>
                </c:pt>
                <c:pt idx="1717">
                  <c:v>1.077245931E-11</c:v>
                </c:pt>
                <c:pt idx="1718">
                  <c:v>1.066723012E-11</c:v>
                </c:pt>
                <c:pt idx="1719">
                  <c:v>1.066834468E-11</c:v>
                </c:pt>
                <c:pt idx="1720">
                  <c:v>1.069305929E-11</c:v>
                </c:pt>
                <c:pt idx="1721">
                  <c:v>1.060243386E-11</c:v>
                </c:pt>
                <c:pt idx="1722">
                  <c:v>1.065663616E-11</c:v>
                </c:pt>
                <c:pt idx="1723">
                  <c:v>1.0652210880000001E-11</c:v>
                </c:pt>
                <c:pt idx="1724">
                  <c:v>1.0597677249999999E-11</c:v>
                </c:pt>
                <c:pt idx="1725">
                  <c:v>1.0594632809999999E-11</c:v>
                </c:pt>
                <c:pt idx="1726">
                  <c:v>1.066089491E-11</c:v>
                </c:pt>
                <c:pt idx="1727">
                  <c:v>1.0677076409999999E-11</c:v>
                </c:pt>
                <c:pt idx="1728">
                  <c:v>1.064353033E-11</c:v>
                </c:pt>
                <c:pt idx="1729">
                  <c:v>1.064529281E-11</c:v>
                </c:pt>
                <c:pt idx="1730">
                  <c:v>1.0657368220000001E-11</c:v>
                </c:pt>
                <c:pt idx="1731">
                  <c:v>1.0699927920000001E-11</c:v>
                </c:pt>
                <c:pt idx="1732">
                  <c:v>1.07255255E-11</c:v>
                </c:pt>
                <c:pt idx="1733">
                  <c:v>1.0747012649999999E-11</c:v>
                </c:pt>
                <c:pt idx="1734">
                  <c:v>1.0767071259999999E-11</c:v>
                </c:pt>
                <c:pt idx="1735">
                  <c:v>1.077261023E-11</c:v>
                </c:pt>
                <c:pt idx="1736">
                  <c:v>1.073645166E-11</c:v>
                </c:pt>
                <c:pt idx="1737">
                  <c:v>1.078674563E-11</c:v>
                </c:pt>
                <c:pt idx="1738">
                  <c:v>1.0796474830000001E-11</c:v>
                </c:pt>
                <c:pt idx="1739">
                  <c:v>1.085327314E-11</c:v>
                </c:pt>
                <c:pt idx="1740">
                  <c:v>1.080845049E-11</c:v>
                </c:pt>
                <c:pt idx="1741">
                  <c:v>1.0800333720000001E-11</c:v>
                </c:pt>
                <c:pt idx="1742">
                  <c:v>1.0855418990000001E-11</c:v>
                </c:pt>
                <c:pt idx="1743">
                  <c:v>1.0761682340000001E-11</c:v>
                </c:pt>
                <c:pt idx="1744">
                  <c:v>1.073083029E-11</c:v>
                </c:pt>
                <c:pt idx="1745">
                  <c:v>1.071035621E-11</c:v>
                </c:pt>
                <c:pt idx="1746">
                  <c:v>1.06595132E-11</c:v>
                </c:pt>
                <c:pt idx="1747">
                  <c:v>1.068130133E-11</c:v>
                </c:pt>
                <c:pt idx="1748">
                  <c:v>1.058501984E-11</c:v>
                </c:pt>
                <c:pt idx="1749">
                  <c:v>1.059185552E-11</c:v>
                </c:pt>
                <c:pt idx="1750">
                  <c:v>1.067686044E-11</c:v>
                </c:pt>
                <c:pt idx="1751">
                  <c:v>1.055759386E-11</c:v>
                </c:pt>
                <c:pt idx="1752">
                  <c:v>1.0557909579999999E-11</c:v>
                </c:pt>
                <c:pt idx="1753">
                  <c:v>1.0656137430000001E-11</c:v>
                </c:pt>
                <c:pt idx="1754">
                  <c:v>1.0637542930000001E-11</c:v>
                </c:pt>
                <c:pt idx="1755">
                  <c:v>1.0664870029999999E-11</c:v>
                </c:pt>
                <c:pt idx="1756">
                  <c:v>1.0658665789999999E-11</c:v>
                </c:pt>
                <c:pt idx="1757">
                  <c:v>1.06474057E-11</c:v>
                </c:pt>
                <c:pt idx="1758">
                  <c:v>1.07020252E-11</c:v>
                </c:pt>
                <c:pt idx="1759">
                  <c:v>1.067920492E-11</c:v>
                </c:pt>
                <c:pt idx="1760">
                  <c:v>1.074579835E-11</c:v>
                </c:pt>
                <c:pt idx="1761">
                  <c:v>1.078177391E-11</c:v>
                </c:pt>
                <c:pt idx="1762">
                  <c:v>1.0778579420000001E-11</c:v>
                </c:pt>
                <c:pt idx="1763">
                  <c:v>1.0765657460000001E-11</c:v>
                </c:pt>
                <c:pt idx="1764">
                  <c:v>1.0757241450000001E-11</c:v>
                </c:pt>
                <c:pt idx="1765">
                  <c:v>1.080558993E-11</c:v>
                </c:pt>
                <c:pt idx="1766">
                  <c:v>1.082815868E-11</c:v>
                </c:pt>
                <c:pt idx="1767">
                  <c:v>1.076196597E-11</c:v>
                </c:pt>
                <c:pt idx="1768">
                  <c:v>1.076860042E-11</c:v>
                </c:pt>
                <c:pt idx="1769">
                  <c:v>1.072828631E-11</c:v>
                </c:pt>
                <c:pt idx="1770">
                  <c:v>1.0781274310000001E-11</c:v>
                </c:pt>
                <c:pt idx="1771">
                  <c:v>1.0662690350000001E-11</c:v>
                </c:pt>
                <c:pt idx="1772">
                  <c:v>1.07036038E-11</c:v>
                </c:pt>
                <c:pt idx="1773">
                  <c:v>1.065986362E-11</c:v>
                </c:pt>
                <c:pt idx="1774">
                  <c:v>1.0615672400000001E-11</c:v>
                </c:pt>
                <c:pt idx="1775">
                  <c:v>1.052689186E-11</c:v>
                </c:pt>
                <c:pt idx="1776">
                  <c:v>1.0597144689999999E-11</c:v>
                </c:pt>
                <c:pt idx="1777">
                  <c:v>1.0487740879999999E-11</c:v>
                </c:pt>
                <c:pt idx="1778">
                  <c:v>1.065711755E-11</c:v>
                </c:pt>
                <c:pt idx="1779">
                  <c:v>1.0523815330000001E-11</c:v>
                </c:pt>
                <c:pt idx="1780">
                  <c:v>1.0568304040000001E-11</c:v>
                </c:pt>
                <c:pt idx="1781">
                  <c:v>1.0585502090000001E-11</c:v>
                </c:pt>
                <c:pt idx="1782">
                  <c:v>1.0697017919999999E-11</c:v>
                </c:pt>
                <c:pt idx="1783">
                  <c:v>1.0685376190000001E-11</c:v>
                </c:pt>
                <c:pt idx="1784">
                  <c:v>1.069143038E-11</c:v>
                </c:pt>
                <c:pt idx="1785">
                  <c:v>1.069463962E-11</c:v>
                </c:pt>
                <c:pt idx="1786">
                  <c:v>1.067676156E-11</c:v>
                </c:pt>
                <c:pt idx="1787">
                  <c:v>1.067069003E-11</c:v>
                </c:pt>
                <c:pt idx="1788">
                  <c:v>1.078491636E-11</c:v>
                </c:pt>
                <c:pt idx="1789">
                  <c:v>1.0780060869999999E-11</c:v>
                </c:pt>
                <c:pt idx="1790">
                  <c:v>1.077498767E-11</c:v>
                </c:pt>
                <c:pt idx="1791">
                  <c:v>1.074611407E-11</c:v>
                </c:pt>
                <c:pt idx="1792">
                  <c:v>1.073059697E-11</c:v>
                </c:pt>
                <c:pt idx="1793">
                  <c:v>1.084204601E-11</c:v>
                </c:pt>
                <c:pt idx="1794">
                  <c:v>1.073568751E-11</c:v>
                </c:pt>
                <c:pt idx="1795">
                  <c:v>1.079587808E-11</c:v>
                </c:pt>
                <c:pt idx="1796">
                  <c:v>1.077433975E-11</c:v>
                </c:pt>
                <c:pt idx="1797">
                  <c:v>1.0720119239999999E-11</c:v>
                </c:pt>
                <c:pt idx="1798">
                  <c:v>1.068735465E-11</c:v>
                </c:pt>
                <c:pt idx="1799">
                  <c:v>1.0661176799999999E-11</c:v>
                </c:pt>
                <c:pt idx="1800">
                  <c:v>1.0685973809999999E-11</c:v>
                </c:pt>
                <c:pt idx="1801">
                  <c:v>1.06229062E-11</c:v>
                </c:pt>
                <c:pt idx="1802">
                  <c:v>1.054234391E-11</c:v>
                </c:pt>
                <c:pt idx="1803">
                  <c:v>1.0468099479999999E-11</c:v>
                </c:pt>
                <c:pt idx="1804">
                  <c:v>1.059611253E-11</c:v>
                </c:pt>
                <c:pt idx="1805">
                  <c:v>1.0577020160000001E-11</c:v>
                </c:pt>
                <c:pt idx="1806">
                  <c:v>1.0539249160000001E-11</c:v>
                </c:pt>
                <c:pt idx="1807">
                  <c:v>1.060828769E-11</c:v>
                </c:pt>
                <c:pt idx="1808">
                  <c:v>1.0523931549999999E-11</c:v>
                </c:pt>
                <c:pt idx="1809">
                  <c:v>1.0644094979999999E-11</c:v>
                </c:pt>
                <c:pt idx="1810">
                  <c:v>1.067978778E-11</c:v>
                </c:pt>
                <c:pt idx="1811">
                  <c:v>1.0692926579999999E-11</c:v>
                </c:pt>
                <c:pt idx="1812">
                  <c:v>1.070042752E-11</c:v>
                </c:pt>
                <c:pt idx="1813">
                  <c:v>1.070723024E-11</c:v>
                </c:pt>
                <c:pt idx="1814">
                  <c:v>1.067343523E-11</c:v>
                </c:pt>
                <c:pt idx="1815">
                  <c:v>1.076778597E-11</c:v>
                </c:pt>
                <c:pt idx="1816">
                  <c:v>1.0730281250000001E-11</c:v>
                </c:pt>
                <c:pt idx="1817">
                  <c:v>1.0799469830000001E-11</c:v>
                </c:pt>
                <c:pt idx="1818">
                  <c:v>1.078809264E-11</c:v>
                </c:pt>
                <c:pt idx="1819">
                  <c:v>1.076003609E-11</c:v>
                </c:pt>
                <c:pt idx="1820">
                  <c:v>1.080299478E-11</c:v>
                </c:pt>
                <c:pt idx="1821">
                  <c:v>1.0711753529999999E-11</c:v>
                </c:pt>
                <c:pt idx="1822">
                  <c:v>1.075195315E-11</c:v>
                </c:pt>
                <c:pt idx="1823">
                  <c:v>1.07219485E-11</c:v>
                </c:pt>
                <c:pt idx="1824">
                  <c:v>1.066488564E-11</c:v>
                </c:pt>
                <c:pt idx="1825">
                  <c:v>1.0680302999999999E-11</c:v>
                </c:pt>
                <c:pt idx="1826">
                  <c:v>1.066756232E-11</c:v>
                </c:pt>
                <c:pt idx="1827">
                  <c:v>1.052689186E-11</c:v>
                </c:pt>
                <c:pt idx="1828">
                  <c:v>1.0650764989999999E-11</c:v>
                </c:pt>
                <c:pt idx="1829">
                  <c:v>1.0555148770000001E-11</c:v>
                </c:pt>
                <c:pt idx="1830">
                  <c:v>1.0594914699999999E-11</c:v>
                </c:pt>
                <c:pt idx="1831">
                  <c:v>1.0502226690000001E-11</c:v>
                </c:pt>
                <c:pt idx="1832">
                  <c:v>1.055642986E-11</c:v>
                </c:pt>
                <c:pt idx="1833">
                  <c:v>1.0538200519999999E-11</c:v>
                </c:pt>
                <c:pt idx="1834">
                  <c:v>1.0586200320000001E-11</c:v>
                </c:pt>
                <c:pt idx="1835">
                  <c:v>1.0646605989999999E-11</c:v>
                </c:pt>
                <c:pt idx="1836">
                  <c:v>1.0628146799999999E-11</c:v>
                </c:pt>
                <c:pt idx="1837">
                  <c:v>1.0622922680000001E-11</c:v>
                </c:pt>
                <c:pt idx="1838">
                  <c:v>1.072371185E-11</c:v>
                </c:pt>
                <c:pt idx="1839">
                  <c:v>1.068815262E-11</c:v>
                </c:pt>
                <c:pt idx="1840">
                  <c:v>1.075920429E-11</c:v>
                </c:pt>
                <c:pt idx="1841">
                  <c:v>1.075313276E-11</c:v>
                </c:pt>
                <c:pt idx="1842">
                  <c:v>1.073470566E-11</c:v>
                </c:pt>
                <c:pt idx="1843">
                  <c:v>1.0768716649999999E-11</c:v>
                </c:pt>
                <c:pt idx="1844">
                  <c:v>1.0703736510000001E-11</c:v>
                </c:pt>
                <c:pt idx="1845">
                  <c:v>1.0741226479999999E-11</c:v>
                </c:pt>
                <c:pt idx="1846">
                  <c:v>1.083878647E-11</c:v>
                </c:pt>
                <c:pt idx="1847">
                  <c:v>1.0782223199999999E-11</c:v>
                </c:pt>
                <c:pt idx="1848">
                  <c:v>1.07651249E-11</c:v>
                </c:pt>
                <c:pt idx="1849">
                  <c:v>1.0723910469999999E-11</c:v>
                </c:pt>
                <c:pt idx="1850">
                  <c:v>1.0768766949999999E-11</c:v>
                </c:pt>
                <c:pt idx="1851">
                  <c:v>1.060740731E-11</c:v>
                </c:pt>
                <c:pt idx="1852">
                  <c:v>1.067933849E-11</c:v>
                </c:pt>
                <c:pt idx="1853">
                  <c:v>1.054254253E-11</c:v>
                </c:pt>
                <c:pt idx="1854">
                  <c:v>1.058432075E-11</c:v>
                </c:pt>
                <c:pt idx="1855">
                  <c:v>1.0489038459999999E-11</c:v>
                </c:pt>
                <c:pt idx="1856">
                  <c:v>1.055209045E-11</c:v>
                </c:pt>
                <c:pt idx="1857">
                  <c:v>1.049520887E-11</c:v>
                </c:pt>
                <c:pt idx="1858">
                  <c:v>1.055366818E-11</c:v>
                </c:pt>
                <c:pt idx="1859">
                  <c:v>1.0512305439999999E-11</c:v>
                </c:pt>
                <c:pt idx="1860">
                  <c:v>1.059774317E-11</c:v>
                </c:pt>
                <c:pt idx="1861">
                  <c:v>1.0585752759999999E-11</c:v>
                </c:pt>
                <c:pt idx="1862">
                  <c:v>1.0602117269999999E-11</c:v>
                </c:pt>
                <c:pt idx="1863">
                  <c:v>1.066483533E-11</c:v>
                </c:pt>
                <c:pt idx="1864">
                  <c:v>1.063805901E-11</c:v>
                </c:pt>
                <c:pt idx="1865">
                  <c:v>1.056412943E-11</c:v>
                </c:pt>
                <c:pt idx="1866">
                  <c:v>1.0747362199999999E-11</c:v>
                </c:pt>
                <c:pt idx="1867">
                  <c:v>1.071943836E-11</c:v>
                </c:pt>
                <c:pt idx="1868">
                  <c:v>1.06769437E-11</c:v>
                </c:pt>
                <c:pt idx="1869">
                  <c:v>1.072494264E-11</c:v>
                </c:pt>
                <c:pt idx="1870">
                  <c:v>1.080860054E-11</c:v>
                </c:pt>
                <c:pt idx="1871">
                  <c:v>1.0731512900000001E-11</c:v>
                </c:pt>
                <c:pt idx="1872">
                  <c:v>1.074410352E-11</c:v>
                </c:pt>
                <c:pt idx="1873">
                  <c:v>1.077591922E-11</c:v>
                </c:pt>
                <c:pt idx="1874">
                  <c:v>1.0762214040000001E-11</c:v>
                </c:pt>
                <c:pt idx="1875">
                  <c:v>1.075083859E-11</c:v>
                </c:pt>
                <c:pt idx="1876">
                  <c:v>1.0727487469999999E-11</c:v>
                </c:pt>
                <c:pt idx="1877">
                  <c:v>1.071305024E-11</c:v>
                </c:pt>
                <c:pt idx="1878">
                  <c:v>1.067734269E-11</c:v>
                </c:pt>
                <c:pt idx="1879">
                  <c:v>1.063391823E-11</c:v>
                </c:pt>
                <c:pt idx="1880">
                  <c:v>1.061226194E-11</c:v>
                </c:pt>
                <c:pt idx="1881">
                  <c:v>1.052830566E-11</c:v>
                </c:pt>
                <c:pt idx="1882">
                  <c:v>1.052349874E-11</c:v>
                </c:pt>
                <c:pt idx="1883">
                  <c:v>1.050583578E-11</c:v>
                </c:pt>
                <c:pt idx="1884">
                  <c:v>1.051455277E-11</c:v>
                </c:pt>
                <c:pt idx="1885">
                  <c:v>1.052792315E-11</c:v>
                </c:pt>
                <c:pt idx="1886">
                  <c:v>1.052830566E-11</c:v>
                </c:pt>
                <c:pt idx="1887">
                  <c:v>1.0529186900000001E-11</c:v>
                </c:pt>
                <c:pt idx="1888">
                  <c:v>1.054892892E-11</c:v>
                </c:pt>
                <c:pt idx="1889">
                  <c:v>1.059734418E-11</c:v>
                </c:pt>
                <c:pt idx="1890">
                  <c:v>1.0619663999999999E-11</c:v>
                </c:pt>
                <c:pt idx="1891">
                  <c:v>1.059569706E-11</c:v>
                </c:pt>
                <c:pt idx="1892">
                  <c:v>1.06367623E-11</c:v>
                </c:pt>
                <c:pt idx="1893">
                  <c:v>1.057113251E-11</c:v>
                </c:pt>
                <c:pt idx="1894">
                  <c:v>1.068633983E-11</c:v>
                </c:pt>
                <c:pt idx="1895">
                  <c:v>1.067288532E-11</c:v>
                </c:pt>
                <c:pt idx="1896">
                  <c:v>1.0638374729999999E-11</c:v>
                </c:pt>
                <c:pt idx="1897">
                  <c:v>1.072301362E-11</c:v>
                </c:pt>
                <c:pt idx="1898">
                  <c:v>1.0747961549999999E-11</c:v>
                </c:pt>
                <c:pt idx="1899">
                  <c:v>1.070516679E-11</c:v>
                </c:pt>
                <c:pt idx="1900">
                  <c:v>1.07828876E-11</c:v>
                </c:pt>
                <c:pt idx="1901">
                  <c:v>1.074757904E-11</c:v>
                </c:pt>
                <c:pt idx="1902">
                  <c:v>1.062827864E-11</c:v>
                </c:pt>
                <c:pt idx="1903">
                  <c:v>1.072710497E-11</c:v>
                </c:pt>
                <c:pt idx="1904">
                  <c:v>1.062806267E-11</c:v>
                </c:pt>
                <c:pt idx="1905">
                  <c:v>1.0639471940000001E-11</c:v>
                </c:pt>
                <c:pt idx="1906">
                  <c:v>1.060863637E-11</c:v>
                </c:pt>
                <c:pt idx="1907">
                  <c:v>1.052868816E-11</c:v>
                </c:pt>
                <c:pt idx="1908">
                  <c:v>1.055494928E-11</c:v>
                </c:pt>
                <c:pt idx="1909">
                  <c:v>1.051594836E-11</c:v>
                </c:pt>
                <c:pt idx="1910">
                  <c:v>1.057961444E-11</c:v>
                </c:pt>
                <c:pt idx="1911">
                  <c:v>1.046520509E-11</c:v>
                </c:pt>
                <c:pt idx="1912">
                  <c:v>1.052263398E-11</c:v>
                </c:pt>
                <c:pt idx="1913">
                  <c:v>1.049740416E-11</c:v>
                </c:pt>
                <c:pt idx="1914">
                  <c:v>1.053203184E-11</c:v>
                </c:pt>
                <c:pt idx="1915">
                  <c:v>1.04796909E-11</c:v>
                </c:pt>
                <c:pt idx="1916">
                  <c:v>1.0576320199999999E-11</c:v>
                </c:pt>
                <c:pt idx="1917">
                  <c:v>1.0603696739999999E-11</c:v>
                </c:pt>
                <c:pt idx="1918">
                  <c:v>1.061440866E-11</c:v>
                </c:pt>
                <c:pt idx="1919">
                  <c:v>1.0648320769999999E-11</c:v>
                </c:pt>
                <c:pt idx="1920">
                  <c:v>1.066408767E-11</c:v>
                </c:pt>
                <c:pt idx="1921">
                  <c:v>1.059839282E-11</c:v>
                </c:pt>
                <c:pt idx="1922">
                  <c:v>1.072752043E-11</c:v>
                </c:pt>
                <c:pt idx="1923">
                  <c:v>1.064121881E-11</c:v>
                </c:pt>
                <c:pt idx="1924">
                  <c:v>1.071930478E-11</c:v>
                </c:pt>
                <c:pt idx="1925">
                  <c:v>1.069354154E-11</c:v>
                </c:pt>
                <c:pt idx="1926">
                  <c:v>1.074669607E-11</c:v>
                </c:pt>
                <c:pt idx="1927">
                  <c:v>1.0735138470000001E-11</c:v>
                </c:pt>
                <c:pt idx="1928">
                  <c:v>1.066521784E-11</c:v>
                </c:pt>
                <c:pt idx="1929">
                  <c:v>1.07045527E-11</c:v>
                </c:pt>
                <c:pt idx="1930">
                  <c:v>1.0685958190000001E-11</c:v>
                </c:pt>
                <c:pt idx="1931">
                  <c:v>1.066179263E-11</c:v>
                </c:pt>
                <c:pt idx="1932">
                  <c:v>1.061008399E-11</c:v>
                </c:pt>
                <c:pt idx="1933">
                  <c:v>1.057851723E-11</c:v>
                </c:pt>
                <c:pt idx="1934">
                  <c:v>1.060664143E-11</c:v>
                </c:pt>
                <c:pt idx="1935">
                  <c:v>1.05495777E-11</c:v>
                </c:pt>
                <c:pt idx="1936">
                  <c:v>1.04775303E-11</c:v>
                </c:pt>
                <c:pt idx="1937">
                  <c:v>1.047999014E-11</c:v>
                </c:pt>
                <c:pt idx="1938">
                  <c:v>1.0530018699999999E-11</c:v>
                </c:pt>
                <c:pt idx="1939">
                  <c:v>1.051934061E-11</c:v>
                </c:pt>
                <c:pt idx="1940">
                  <c:v>1.0462942139999999E-11</c:v>
                </c:pt>
                <c:pt idx="1941">
                  <c:v>1.052255071E-11</c:v>
                </c:pt>
                <c:pt idx="1942">
                  <c:v>1.0533113439999999E-11</c:v>
                </c:pt>
                <c:pt idx="1943">
                  <c:v>1.058694885E-11</c:v>
                </c:pt>
                <c:pt idx="1944">
                  <c:v>1.066202508E-11</c:v>
                </c:pt>
                <c:pt idx="1945">
                  <c:v>1.061652068E-11</c:v>
                </c:pt>
                <c:pt idx="1946">
                  <c:v>1.060126899E-11</c:v>
                </c:pt>
                <c:pt idx="1947">
                  <c:v>1.070100952E-11</c:v>
                </c:pt>
                <c:pt idx="1948">
                  <c:v>1.069021607E-11</c:v>
                </c:pt>
                <c:pt idx="1949">
                  <c:v>1.074792772E-11</c:v>
                </c:pt>
                <c:pt idx="1950">
                  <c:v>1.0705151180000001E-11</c:v>
                </c:pt>
                <c:pt idx="1951">
                  <c:v>1.072933322E-11</c:v>
                </c:pt>
                <c:pt idx="1952">
                  <c:v>1.072926817E-11</c:v>
                </c:pt>
                <c:pt idx="1953">
                  <c:v>1.068424516E-11</c:v>
                </c:pt>
                <c:pt idx="1954">
                  <c:v>1.0721633650000001E-11</c:v>
                </c:pt>
                <c:pt idx="1955">
                  <c:v>1.0633152340000001E-11</c:v>
                </c:pt>
                <c:pt idx="1956">
                  <c:v>1.065189603E-11</c:v>
                </c:pt>
                <c:pt idx="1957">
                  <c:v>1.05738595E-11</c:v>
                </c:pt>
                <c:pt idx="1958">
                  <c:v>1.057879912E-11</c:v>
                </c:pt>
                <c:pt idx="1959">
                  <c:v>1.05253627E-11</c:v>
                </c:pt>
                <c:pt idx="1960">
                  <c:v>1.0562932469999999E-11</c:v>
                </c:pt>
                <c:pt idx="1961">
                  <c:v>1.048514574E-11</c:v>
                </c:pt>
                <c:pt idx="1962">
                  <c:v>1.041876915E-11</c:v>
                </c:pt>
                <c:pt idx="1963">
                  <c:v>1.0406761389999999E-11</c:v>
                </c:pt>
                <c:pt idx="1964">
                  <c:v>1.043876097E-11</c:v>
                </c:pt>
                <c:pt idx="1965">
                  <c:v>1.051087602E-11</c:v>
                </c:pt>
                <c:pt idx="1966">
                  <c:v>1.0475400059999999E-11</c:v>
                </c:pt>
                <c:pt idx="1967">
                  <c:v>1.051401848E-11</c:v>
                </c:pt>
                <c:pt idx="1968">
                  <c:v>1.0509195080000001E-11</c:v>
                </c:pt>
                <c:pt idx="1969">
                  <c:v>1.053028498E-11</c:v>
                </c:pt>
                <c:pt idx="1970">
                  <c:v>1.057598887E-11</c:v>
                </c:pt>
                <c:pt idx="1971">
                  <c:v>1.058448815E-11</c:v>
                </c:pt>
                <c:pt idx="1972">
                  <c:v>1.068050336E-11</c:v>
                </c:pt>
                <c:pt idx="1973">
                  <c:v>1.068203338E-11</c:v>
                </c:pt>
                <c:pt idx="1974">
                  <c:v>1.0629360240000001E-11</c:v>
                </c:pt>
                <c:pt idx="1975">
                  <c:v>1.078902506E-11</c:v>
                </c:pt>
                <c:pt idx="1976">
                  <c:v>1.0730164150000001E-11</c:v>
                </c:pt>
                <c:pt idx="1977">
                  <c:v>1.0770578869999999E-11</c:v>
                </c:pt>
                <c:pt idx="1978">
                  <c:v>1.0694207670000001E-11</c:v>
                </c:pt>
                <c:pt idx="1979">
                  <c:v>1.074844207E-11</c:v>
                </c:pt>
                <c:pt idx="1980">
                  <c:v>1.077307427E-11</c:v>
                </c:pt>
                <c:pt idx="1981">
                  <c:v>1.074047708E-11</c:v>
                </c:pt>
                <c:pt idx="1982">
                  <c:v>1.069161166E-11</c:v>
                </c:pt>
                <c:pt idx="1983">
                  <c:v>1.067366768E-11</c:v>
                </c:pt>
                <c:pt idx="1984">
                  <c:v>1.057844957E-11</c:v>
                </c:pt>
                <c:pt idx="1985">
                  <c:v>1.061605404E-11</c:v>
                </c:pt>
                <c:pt idx="1986">
                  <c:v>1.053953279E-11</c:v>
                </c:pt>
                <c:pt idx="1987">
                  <c:v>1.051774379E-11</c:v>
                </c:pt>
                <c:pt idx="1988">
                  <c:v>1.052529591E-11</c:v>
                </c:pt>
                <c:pt idx="1989">
                  <c:v>1.042028269E-11</c:v>
                </c:pt>
                <c:pt idx="1990">
                  <c:v>1.0457803889999999E-11</c:v>
                </c:pt>
                <c:pt idx="1991">
                  <c:v>1.0475100820000001E-11</c:v>
                </c:pt>
                <c:pt idx="1992">
                  <c:v>1.0500181450000001E-11</c:v>
                </c:pt>
                <c:pt idx="1993">
                  <c:v>1.050791398E-11</c:v>
                </c:pt>
                <c:pt idx="1994">
                  <c:v>1.0526576139999999E-11</c:v>
                </c:pt>
                <c:pt idx="1995">
                  <c:v>1.047390299E-11</c:v>
                </c:pt>
                <c:pt idx="1996">
                  <c:v>1.0515399320000001E-11</c:v>
                </c:pt>
                <c:pt idx="1997">
                  <c:v>1.055624685E-11</c:v>
                </c:pt>
                <c:pt idx="1998">
                  <c:v>1.062997607E-11</c:v>
                </c:pt>
                <c:pt idx="1999">
                  <c:v>1.063425042E-11</c:v>
                </c:pt>
                <c:pt idx="2000">
                  <c:v>1.0605842590000001E-11</c:v>
                </c:pt>
                <c:pt idx="2001">
                  <c:v>1.0596030130000001E-11</c:v>
                </c:pt>
                <c:pt idx="2002">
                  <c:v>1.060881938E-11</c:v>
                </c:pt>
                <c:pt idx="2003">
                  <c:v>1.0609435209999999E-11</c:v>
                </c:pt>
                <c:pt idx="2004">
                  <c:v>1.06890859E-11</c:v>
                </c:pt>
                <c:pt idx="2005">
                  <c:v>1.067720998E-11</c:v>
                </c:pt>
                <c:pt idx="2006">
                  <c:v>1.070358732E-11</c:v>
                </c:pt>
                <c:pt idx="2007">
                  <c:v>1.07055172E-11</c:v>
                </c:pt>
                <c:pt idx="2008">
                  <c:v>1.064249903E-11</c:v>
                </c:pt>
                <c:pt idx="2009">
                  <c:v>1.0586033790000001E-11</c:v>
                </c:pt>
                <c:pt idx="2010">
                  <c:v>1.053003518E-11</c:v>
                </c:pt>
                <c:pt idx="2011">
                  <c:v>1.0492596379999999E-11</c:v>
                </c:pt>
                <c:pt idx="2012">
                  <c:v>1.0464707229999999E-11</c:v>
                </c:pt>
                <c:pt idx="2013">
                  <c:v>1.042936397E-11</c:v>
                </c:pt>
                <c:pt idx="2014">
                  <c:v>1.04547768E-11</c:v>
                </c:pt>
                <c:pt idx="2015">
                  <c:v>1.0395933250000001E-11</c:v>
                </c:pt>
                <c:pt idx="2016">
                  <c:v>1.0397380870000001E-11</c:v>
                </c:pt>
                <c:pt idx="2017">
                  <c:v>1.0475050509999999E-11</c:v>
                </c:pt>
                <c:pt idx="2018">
                  <c:v>1.0413081859999999E-11</c:v>
                </c:pt>
                <c:pt idx="2019">
                  <c:v>1.044468158E-11</c:v>
                </c:pt>
                <c:pt idx="2020">
                  <c:v>1.048082194E-11</c:v>
                </c:pt>
                <c:pt idx="2021">
                  <c:v>1.0581644070000001E-11</c:v>
                </c:pt>
                <c:pt idx="2022">
                  <c:v>1.055909006E-11</c:v>
                </c:pt>
                <c:pt idx="2023">
                  <c:v>1.05751909E-11</c:v>
                </c:pt>
                <c:pt idx="2024">
                  <c:v>1.062641555E-11</c:v>
                </c:pt>
                <c:pt idx="2025">
                  <c:v>1.054874677E-11</c:v>
                </c:pt>
                <c:pt idx="2026">
                  <c:v>1.061647038E-11</c:v>
                </c:pt>
                <c:pt idx="2027">
                  <c:v>1.0665967240000001E-11</c:v>
                </c:pt>
                <c:pt idx="2028">
                  <c:v>1.0635847240000001E-11</c:v>
                </c:pt>
                <c:pt idx="2029">
                  <c:v>1.069442365E-11</c:v>
                </c:pt>
                <c:pt idx="2030">
                  <c:v>1.06781077E-11</c:v>
                </c:pt>
                <c:pt idx="2031">
                  <c:v>1.068943458E-11</c:v>
                </c:pt>
                <c:pt idx="2032">
                  <c:v>1.0710106410000001E-11</c:v>
                </c:pt>
                <c:pt idx="2033">
                  <c:v>1.062125995E-11</c:v>
                </c:pt>
                <c:pt idx="2034">
                  <c:v>1.0718888449999999E-11</c:v>
                </c:pt>
                <c:pt idx="2035">
                  <c:v>1.05769872E-11</c:v>
                </c:pt>
                <c:pt idx="2036">
                  <c:v>1.0568903389999999E-11</c:v>
                </c:pt>
                <c:pt idx="2037">
                  <c:v>1.0530601559999999E-11</c:v>
                </c:pt>
                <c:pt idx="2038">
                  <c:v>1.047599941E-11</c:v>
                </c:pt>
                <c:pt idx="2039">
                  <c:v>1.0420897649999999E-11</c:v>
                </c:pt>
                <c:pt idx="2040">
                  <c:v>1.0458086649999999E-11</c:v>
                </c:pt>
                <c:pt idx="2041">
                  <c:v>1.0358495310000001E-11</c:v>
                </c:pt>
                <c:pt idx="2042">
                  <c:v>1.044624456E-11</c:v>
                </c:pt>
                <c:pt idx="2043">
                  <c:v>1.047263925E-11</c:v>
                </c:pt>
                <c:pt idx="2044">
                  <c:v>1.0464572780000001E-11</c:v>
                </c:pt>
                <c:pt idx="2045">
                  <c:v>1.040875719E-11</c:v>
                </c:pt>
                <c:pt idx="2046">
                  <c:v>1.0507567039999999E-11</c:v>
                </c:pt>
                <c:pt idx="2047">
                  <c:v>1.0524746010000001E-11</c:v>
                </c:pt>
                <c:pt idx="2048">
                  <c:v>1.0500895289999999E-11</c:v>
                </c:pt>
                <c:pt idx="2049">
                  <c:v>1.0566375900000001E-11</c:v>
                </c:pt>
                <c:pt idx="2050">
                  <c:v>1.0556030010000001E-11</c:v>
                </c:pt>
                <c:pt idx="2051">
                  <c:v>1.061610435E-11</c:v>
                </c:pt>
                <c:pt idx="2052">
                  <c:v>1.057553871E-11</c:v>
                </c:pt>
                <c:pt idx="2053">
                  <c:v>1.057542335E-11</c:v>
                </c:pt>
                <c:pt idx="2054">
                  <c:v>1.0620528760000001E-11</c:v>
                </c:pt>
                <c:pt idx="2055">
                  <c:v>1.0631820939999999E-11</c:v>
                </c:pt>
                <c:pt idx="2056">
                  <c:v>1.066862831E-11</c:v>
                </c:pt>
                <c:pt idx="2057">
                  <c:v>1.065048223E-11</c:v>
                </c:pt>
                <c:pt idx="2058">
                  <c:v>1.06912465E-11</c:v>
                </c:pt>
                <c:pt idx="2059">
                  <c:v>1.0713500400000001E-11</c:v>
                </c:pt>
                <c:pt idx="2060">
                  <c:v>1.063153905E-11</c:v>
                </c:pt>
                <c:pt idx="2061">
                  <c:v>1.053221399E-11</c:v>
                </c:pt>
                <c:pt idx="2062">
                  <c:v>1.055413569E-11</c:v>
                </c:pt>
                <c:pt idx="2063">
                  <c:v>1.049161626E-11</c:v>
                </c:pt>
                <c:pt idx="2064">
                  <c:v>1.044459831E-11</c:v>
                </c:pt>
                <c:pt idx="2065">
                  <c:v>1.0481071739999999E-11</c:v>
                </c:pt>
                <c:pt idx="2066">
                  <c:v>1.04729888E-11</c:v>
                </c:pt>
                <c:pt idx="2067">
                  <c:v>1.0383243739999999E-11</c:v>
                </c:pt>
                <c:pt idx="2068">
                  <c:v>1.039975918E-11</c:v>
                </c:pt>
                <c:pt idx="2069">
                  <c:v>1.0367161990000001E-11</c:v>
                </c:pt>
                <c:pt idx="2070">
                  <c:v>1.042558834E-11</c:v>
                </c:pt>
                <c:pt idx="2071">
                  <c:v>1.044296854E-11</c:v>
                </c:pt>
                <c:pt idx="2072">
                  <c:v>1.0470543699999999E-11</c:v>
                </c:pt>
                <c:pt idx="2073">
                  <c:v>1.04798583E-11</c:v>
                </c:pt>
                <c:pt idx="2074">
                  <c:v>1.0468797699999999E-11</c:v>
                </c:pt>
                <c:pt idx="2075">
                  <c:v>1.052549541E-11</c:v>
                </c:pt>
                <c:pt idx="2076">
                  <c:v>1.0503408040000001E-11</c:v>
                </c:pt>
                <c:pt idx="2077">
                  <c:v>1.053618998E-11</c:v>
                </c:pt>
                <c:pt idx="2078">
                  <c:v>1.0571764820000001E-11</c:v>
                </c:pt>
                <c:pt idx="2079">
                  <c:v>1.0598791809999999E-11</c:v>
                </c:pt>
                <c:pt idx="2080">
                  <c:v>1.061372604E-11</c:v>
                </c:pt>
                <c:pt idx="2081">
                  <c:v>1.063589581E-11</c:v>
                </c:pt>
                <c:pt idx="2082">
                  <c:v>1.06025657E-11</c:v>
                </c:pt>
                <c:pt idx="2083">
                  <c:v>1.0642099180000001E-11</c:v>
                </c:pt>
                <c:pt idx="2084">
                  <c:v>1.060083618E-11</c:v>
                </c:pt>
                <c:pt idx="2085">
                  <c:v>1.0653975100000001E-11</c:v>
                </c:pt>
                <c:pt idx="2086">
                  <c:v>1.063045745E-11</c:v>
                </c:pt>
                <c:pt idx="2087">
                  <c:v>1.064138534E-11</c:v>
                </c:pt>
                <c:pt idx="2088">
                  <c:v>1.0554517329999999E-11</c:v>
                </c:pt>
                <c:pt idx="2089">
                  <c:v>1.057663766E-11</c:v>
                </c:pt>
                <c:pt idx="2090">
                  <c:v>1.04664194E-11</c:v>
                </c:pt>
                <c:pt idx="2091">
                  <c:v>1.053061804E-11</c:v>
                </c:pt>
                <c:pt idx="2092">
                  <c:v>1.0506684059999999E-11</c:v>
                </c:pt>
                <c:pt idx="2093">
                  <c:v>1.0497554210000001E-11</c:v>
                </c:pt>
                <c:pt idx="2094">
                  <c:v>1.042913065E-11</c:v>
                </c:pt>
                <c:pt idx="2095">
                  <c:v>1.040243672E-11</c:v>
                </c:pt>
                <c:pt idx="2096">
                  <c:v>1.0441603309999999E-11</c:v>
                </c:pt>
                <c:pt idx="2097">
                  <c:v>1.0386519769999999E-11</c:v>
                </c:pt>
                <c:pt idx="2098">
                  <c:v>1.0355817770000001E-11</c:v>
                </c:pt>
                <c:pt idx="2099">
                  <c:v>1.045941632E-11</c:v>
                </c:pt>
                <c:pt idx="2100">
                  <c:v>1.04724068E-11</c:v>
                </c:pt>
                <c:pt idx="2101">
                  <c:v>1.0514817319999999E-11</c:v>
                </c:pt>
                <c:pt idx="2102">
                  <c:v>1.0478843490000001E-11</c:v>
                </c:pt>
                <c:pt idx="2103">
                  <c:v>1.0539947390000001E-11</c:v>
                </c:pt>
                <c:pt idx="2104">
                  <c:v>1.052466187E-11</c:v>
                </c:pt>
                <c:pt idx="2105">
                  <c:v>1.0613177E-11</c:v>
                </c:pt>
                <c:pt idx="2106">
                  <c:v>1.0628960389999999E-11</c:v>
                </c:pt>
                <c:pt idx="2107">
                  <c:v>1.0634748289999999E-11</c:v>
                </c:pt>
                <c:pt idx="2108">
                  <c:v>1.064098549E-11</c:v>
                </c:pt>
                <c:pt idx="2109">
                  <c:v>1.06808026E-11</c:v>
                </c:pt>
                <c:pt idx="2110">
                  <c:v>1.061066686E-11</c:v>
                </c:pt>
                <c:pt idx="2111">
                  <c:v>1.064113641E-11</c:v>
                </c:pt>
                <c:pt idx="2112">
                  <c:v>1.058177764E-11</c:v>
                </c:pt>
                <c:pt idx="2113">
                  <c:v>1.0522650459999999E-11</c:v>
                </c:pt>
                <c:pt idx="2114">
                  <c:v>1.0543938989999999E-11</c:v>
                </c:pt>
                <c:pt idx="2115">
                  <c:v>1.054072975E-11</c:v>
                </c:pt>
                <c:pt idx="2116">
                  <c:v>1.052389859E-11</c:v>
                </c:pt>
                <c:pt idx="2117">
                  <c:v>1.0467732580000001E-11</c:v>
                </c:pt>
                <c:pt idx="2118">
                  <c:v>1.0461529210000001E-11</c:v>
                </c:pt>
                <c:pt idx="2119">
                  <c:v>1.03861867E-11</c:v>
                </c:pt>
                <c:pt idx="2120">
                  <c:v>1.039777986E-11</c:v>
                </c:pt>
                <c:pt idx="2121">
                  <c:v>1.040642746E-11</c:v>
                </c:pt>
                <c:pt idx="2122">
                  <c:v>1.047157586E-11</c:v>
                </c:pt>
                <c:pt idx="2123">
                  <c:v>1.04719072E-11</c:v>
                </c:pt>
                <c:pt idx="2124">
                  <c:v>1.046871444E-11</c:v>
                </c:pt>
                <c:pt idx="2125">
                  <c:v>1.0397812819999999E-11</c:v>
                </c:pt>
                <c:pt idx="2126">
                  <c:v>1.048413092E-11</c:v>
                </c:pt>
                <c:pt idx="2127">
                  <c:v>1.0516513879999999E-11</c:v>
                </c:pt>
                <c:pt idx="2128">
                  <c:v>1.051222304E-11</c:v>
                </c:pt>
                <c:pt idx="2129">
                  <c:v>1.0546102189999999E-11</c:v>
                </c:pt>
                <c:pt idx="2130">
                  <c:v>1.0549494439999999E-11</c:v>
                </c:pt>
                <c:pt idx="2131">
                  <c:v>1.052800729E-11</c:v>
                </c:pt>
                <c:pt idx="2132">
                  <c:v>1.055752794E-11</c:v>
                </c:pt>
                <c:pt idx="2133">
                  <c:v>1.050360753E-11</c:v>
                </c:pt>
                <c:pt idx="2134">
                  <c:v>1.0698248709999999E-11</c:v>
                </c:pt>
                <c:pt idx="2135">
                  <c:v>1.060196722E-11</c:v>
                </c:pt>
                <c:pt idx="2136">
                  <c:v>1.0600305360000001E-11</c:v>
                </c:pt>
                <c:pt idx="2137">
                  <c:v>1.0721865240000001E-11</c:v>
                </c:pt>
                <c:pt idx="2138">
                  <c:v>1.062921019E-11</c:v>
                </c:pt>
                <c:pt idx="2139">
                  <c:v>1.058700003E-11</c:v>
                </c:pt>
                <c:pt idx="2140">
                  <c:v>1.057944878E-11</c:v>
                </c:pt>
                <c:pt idx="2141">
                  <c:v>1.05137201E-11</c:v>
                </c:pt>
                <c:pt idx="2142">
                  <c:v>1.0556280679999999E-11</c:v>
                </c:pt>
                <c:pt idx="2143">
                  <c:v>1.050492159E-11</c:v>
                </c:pt>
                <c:pt idx="2144">
                  <c:v>1.0486227339999999E-11</c:v>
                </c:pt>
                <c:pt idx="2145">
                  <c:v>1.0409953280000001E-11</c:v>
                </c:pt>
                <c:pt idx="2146">
                  <c:v>1.0382661739999999E-11</c:v>
                </c:pt>
                <c:pt idx="2147">
                  <c:v>1.041800413E-11</c:v>
                </c:pt>
                <c:pt idx="2148">
                  <c:v>1.0375476519999999E-11</c:v>
                </c:pt>
                <c:pt idx="2149">
                  <c:v>1.0489505099999999E-11</c:v>
                </c:pt>
                <c:pt idx="2150">
                  <c:v>1.0400208469999999E-11</c:v>
                </c:pt>
                <c:pt idx="2151">
                  <c:v>1.039960913E-11</c:v>
                </c:pt>
                <c:pt idx="2152">
                  <c:v>1.044694279E-11</c:v>
                </c:pt>
                <c:pt idx="2153">
                  <c:v>1.047608181E-11</c:v>
                </c:pt>
                <c:pt idx="2154">
                  <c:v>1.0478908539999999E-11</c:v>
                </c:pt>
                <c:pt idx="2155">
                  <c:v>1.0466153120000001E-11</c:v>
                </c:pt>
                <c:pt idx="2156">
                  <c:v>1.054781436E-11</c:v>
                </c:pt>
                <c:pt idx="2157">
                  <c:v>1.0521054510000001E-11</c:v>
                </c:pt>
                <c:pt idx="2158">
                  <c:v>1.060674031E-11</c:v>
                </c:pt>
                <c:pt idx="2159">
                  <c:v>1.0623456110000001E-11</c:v>
                </c:pt>
                <c:pt idx="2160">
                  <c:v>1.062027896E-11</c:v>
                </c:pt>
                <c:pt idx="2161">
                  <c:v>1.052067287E-11</c:v>
                </c:pt>
                <c:pt idx="2162">
                  <c:v>1.0580596289999999E-11</c:v>
                </c:pt>
                <c:pt idx="2163">
                  <c:v>1.0619596349999999E-11</c:v>
                </c:pt>
                <c:pt idx="2164">
                  <c:v>1.0651115410000001E-11</c:v>
                </c:pt>
                <c:pt idx="2165">
                  <c:v>1.06073891E-11</c:v>
                </c:pt>
                <c:pt idx="2166">
                  <c:v>1.058493571E-11</c:v>
                </c:pt>
                <c:pt idx="2167">
                  <c:v>1.060600913E-11</c:v>
                </c:pt>
                <c:pt idx="2168">
                  <c:v>1.0508962619999999E-11</c:v>
                </c:pt>
                <c:pt idx="2169">
                  <c:v>1.0519724850000001E-11</c:v>
                </c:pt>
                <c:pt idx="2170">
                  <c:v>1.048273447E-11</c:v>
                </c:pt>
                <c:pt idx="2171">
                  <c:v>1.042285962E-11</c:v>
                </c:pt>
                <c:pt idx="2172">
                  <c:v>1.045472649E-11</c:v>
                </c:pt>
                <c:pt idx="2173">
                  <c:v>1.034983037E-11</c:v>
                </c:pt>
                <c:pt idx="2174">
                  <c:v>1.042690153E-11</c:v>
                </c:pt>
                <c:pt idx="2175">
                  <c:v>1.040383404E-11</c:v>
                </c:pt>
                <c:pt idx="2176">
                  <c:v>1.036661208E-11</c:v>
                </c:pt>
                <c:pt idx="2177">
                  <c:v>1.0375177279999999E-11</c:v>
                </c:pt>
                <c:pt idx="2178">
                  <c:v>1.0379435160000001E-11</c:v>
                </c:pt>
                <c:pt idx="2179">
                  <c:v>1.0468314580000001E-11</c:v>
                </c:pt>
                <c:pt idx="2180">
                  <c:v>1.0472073729999999E-11</c:v>
                </c:pt>
                <c:pt idx="2181">
                  <c:v>1.0535873389999999E-11</c:v>
                </c:pt>
                <c:pt idx="2182">
                  <c:v>1.048524635E-11</c:v>
                </c:pt>
                <c:pt idx="2183">
                  <c:v>1.057711904E-11</c:v>
                </c:pt>
                <c:pt idx="2184">
                  <c:v>1.055203841E-11</c:v>
                </c:pt>
                <c:pt idx="2185">
                  <c:v>1.0572528959999999E-11</c:v>
                </c:pt>
                <c:pt idx="2186">
                  <c:v>1.056389785E-11</c:v>
                </c:pt>
                <c:pt idx="2187">
                  <c:v>1.059900692E-11</c:v>
                </c:pt>
                <c:pt idx="2188">
                  <c:v>1.0590874530000001E-11</c:v>
                </c:pt>
                <c:pt idx="2189">
                  <c:v>1.054342464E-11</c:v>
                </c:pt>
                <c:pt idx="2190">
                  <c:v>1.0629726269999999E-11</c:v>
                </c:pt>
                <c:pt idx="2191">
                  <c:v>1.058262505E-11</c:v>
                </c:pt>
                <c:pt idx="2192">
                  <c:v>1.056067126E-11</c:v>
                </c:pt>
                <c:pt idx="2193">
                  <c:v>1.053828379E-11</c:v>
                </c:pt>
                <c:pt idx="2194">
                  <c:v>1.0526792110000001E-11</c:v>
                </c:pt>
                <c:pt idx="2195">
                  <c:v>1.044671034E-11</c:v>
                </c:pt>
                <c:pt idx="2196">
                  <c:v>1.038330966E-11</c:v>
                </c:pt>
                <c:pt idx="2197">
                  <c:v>1.049168304E-11</c:v>
                </c:pt>
                <c:pt idx="2198">
                  <c:v>1.0396333100000001E-11</c:v>
                </c:pt>
                <c:pt idx="2199">
                  <c:v>1.0408457949999999E-11</c:v>
                </c:pt>
                <c:pt idx="2200">
                  <c:v>1.036217206E-11</c:v>
                </c:pt>
                <c:pt idx="2201">
                  <c:v>1.034680328E-11</c:v>
                </c:pt>
                <c:pt idx="2202">
                  <c:v>1.0398346249999999E-11</c:v>
                </c:pt>
                <c:pt idx="2203">
                  <c:v>1.0358678319999999E-11</c:v>
                </c:pt>
                <c:pt idx="2204">
                  <c:v>1.045063688E-11</c:v>
                </c:pt>
                <c:pt idx="2205">
                  <c:v>1.03800666E-11</c:v>
                </c:pt>
                <c:pt idx="2206">
                  <c:v>1.047568369E-11</c:v>
                </c:pt>
                <c:pt idx="2207">
                  <c:v>1.04606818E-11</c:v>
                </c:pt>
                <c:pt idx="2208">
                  <c:v>1.0468315450000001E-11</c:v>
                </c:pt>
                <c:pt idx="2209">
                  <c:v>1.0532346700000001E-11</c:v>
                </c:pt>
                <c:pt idx="2210">
                  <c:v>1.0537138000000001E-11</c:v>
                </c:pt>
                <c:pt idx="2211">
                  <c:v>1.056584334E-11</c:v>
                </c:pt>
                <c:pt idx="2212">
                  <c:v>1.049243071E-11</c:v>
                </c:pt>
                <c:pt idx="2213">
                  <c:v>1.055514964E-11</c:v>
                </c:pt>
                <c:pt idx="2214">
                  <c:v>1.0662690350000001E-11</c:v>
                </c:pt>
                <c:pt idx="2215">
                  <c:v>1.058142723E-11</c:v>
                </c:pt>
                <c:pt idx="2216">
                  <c:v>1.058478825E-11</c:v>
                </c:pt>
                <c:pt idx="2217">
                  <c:v>1.0587032989999999E-11</c:v>
                </c:pt>
                <c:pt idx="2218">
                  <c:v>1.057209788E-11</c:v>
                </c:pt>
                <c:pt idx="2219">
                  <c:v>1.056712443E-11</c:v>
                </c:pt>
                <c:pt idx="2220">
                  <c:v>1.0534575820000001E-11</c:v>
                </c:pt>
                <c:pt idx="2221">
                  <c:v>1.051993995E-11</c:v>
                </c:pt>
                <c:pt idx="2222">
                  <c:v>1.048424715E-11</c:v>
                </c:pt>
                <c:pt idx="2223">
                  <c:v>1.0396515250000001E-11</c:v>
                </c:pt>
                <c:pt idx="2224">
                  <c:v>1.042818262E-11</c:v>
                </c:pt>
                <c:pt idx="2225">
                  <c:v>1.0369438809999999E-11</c:v>
                </c:pt>
                <c:pt idx="2226">
                  <c:v>1.0384242079999999E-11</c:v>
                </c:pt>
                <c:pt idx="2227">
                  <c:v>1.035753167E-11</c:v>
                </c:pt>
                <c:pt idx="2228">
                  <c:v>1.0367974710000001E-11</c:v>
                </c:pt>
                <c:pt idx="2229">
                  <c:v>1.0324584070000001E-11</c:v>
                </c:pt>
                <c:pt idx="2230">
                  <c:v>1.031668327E-11</c:v>
                </c:pt>
                <c:pt idx="2231">
                  <c:v>1.039413781E-11</c:v>
                </c:pt>
                <c:pt idx="2232">
                  <c:v>1.037876902E-11</c:v>
                </c:pt>
                <c:pt idx="2233">
                  <c:v>1.0448721750000001E-11</c:v>
                </c:pt>
                <c:pt idx="2234">
                  <c:v>1.0491016909999999E-11</c:v>
                </c:pt>
                <c:pt idx="2235">
                  <c:v>1.0476814729999999E-11</c:v>
                </c:pt>
                <c:pt idx="2236">
                  <c:v>1.0464456560000001E-11</c:v>
                </c:pt>
                <c:pt idx="2237">
                  <c:v>1.0518377840000001E-11</c:v>
                </c:pt>
                <c:pt idx="2238">
                  <c:v>1.0507332849999999E-11</c:v>
                </c:pt>
                <c:pt idx="2239">
                  <c:v>1.056710709E-11</c:v>
                </c:pt>
                <c:pt idx="2240">
                  <c:v>1.0543989289999999E-11</c:v>
                </c:pt>
                <c:pt idx="2241">
                  <c:v>1.057201462E-11</c:v>
                </c:pt>
                <c:pt idx="2242">
                  <c:v>1.061587103E-11</c:v>
                </c:pt>
                <c:pt idx="2243">
                  <c:v>1.058443784E-11</c:v>
                </c:pt>
                <c:pt idx="2244">
                  <c:v>1.060043719E-11</c:v>
                </c:pt>
                <c:pt idx="2245">
                  <c:v>1.0608437739999999E-11</c:v>
                </c:pt>
                <c:pt idx="2246">
                  <c:v>1.050969468E-11</c:v>
                </c:pt>
                <c:pt idx="2247">
                  <c:v>1.056250053E-11</c:v>
                </c:pt>
                <c:pt idx="2248">
                  <c:v>1.0403584240000001E-11</c:v>
                </c:pt>
                <c:pt idx="2249">
                  <c:v>1.0515847740000001E-11</c:v>
                </c:pt>
                <c:pt idx="2250">
                  <c:v>1.0448207399999999E-11</c:v>
                </c:pt>
                <c:pt idx="2251">
                  <c:v>1.0370387709999999E-11</c:v>
                </c:pt>
                <c:pt idx="2252">
                  <c:v>1.0316051830000001E-11</c:v>
                </c:pt>
                <c:pt idx="2253">
                  <c:v>1.04041992E-11</c:v>
                </c:pt>
                <c:pt idx="2254">
                  <c:v>1.03697554E-11</c:v>
                </c:pt>
                <c:pt idx="2255">
                  <c:v>1.033848788E-11</c:v>
                </c:pt>
                <c:pt idx="2256">
                  <c:v>1.039561753E-11</c:v>
                </c:pt>
                <c:pt idx="2257">
                  <c:v>1.0280559390000001E-11</c:v>
                </c:pt>
                <c:pt idx="2258">
                  <c:v>1.039152618E-11</c:v>
                </c:pt>
                <c:pt idx="2259">
                  <c:v>1.0465088E-11</c:v>
                </c:pt>
                <c:pt idx="2260">
                  <c:v>1.048028938E-11</c:v>
                </c:pt>
                <c:pt idx="2261">
                  <c:v>1.0434935899999999E-11</c:v>
                </c:pt>
                <c:pt idx="2262">
                  <c:v>1.0428847020000001E-11</c:v>
                </c:pt>
                <c:pt idx="2263">
                  <c:v>1.052361583E-11</c:v>
                </c:pt>
                <c:pt idx="2264">
                  <c:v>1.0513869290000001E-11</c:v>
                </c:pt>
                <c:pt idx="2265">
                  <c:v>1.0595448129999999E-11</c:v>
                </c:pt>
                <c:pt idx="2266">
                  <c:v>1.048161991E-11</c:v>
                </c:pt>
                <c:pt idx="2267">
                  <c:v>1.0559589660000001E-11</c:v>
                </c:pt>
                <c:pt idx="2268">
                  <c:v>1.0550193529999999E-11</c:v>
                </c:pt>
                <c:pt idx="2269">
                  <c:v>1.054962801E-11</c:v>
                </c:pt>
                <c:pt idx="2270">
                  <c:v>1.055677941E-11</c:v>
                </c:pt>
                <c:pt idx="2271">
                  <c:v>1.0503290950000001E-11</c:v>
                </c:pt>
                <c:pt idx="2272">
                  <c:v>1.0573711179999999E-11</c:v>
                </c:pt>
                <c:pt idx="2273">
                  <c:v>1.0557677129999999E-11</c:v>
                </c:pt>
                <c:pt idx="2274">
                  <c:v>1.042778364E-11</c:v>
                </c:pt>
                <c:pt idx="2275">
                  <c:v>1.04055627E-11</c:v>
                </c:pt>
                <c:pt idx="2276">
                  <c:v>1.037714012E-11</c:v>
                </c:pt>
                <c:pt idx="2277">
                  <c:v>1.031267519E-11</c:v>
                </c:pt>
                <c:pt idx="2278">
                  <c:v>1.037650695E-11</c:v>
                </c:pt>
                <c:pt idx="2279">
                  <c:v>1.040256943E-11</c:v>
                </c:pt>
                <c:pt idx="2280">
                  <c:v>1.0277516680000001E-11</c:v>
                </c:pt>
                <c:pt idx="2281">
                  <c:v>1.027438985E-11</c:v>
                </c:pt>
                <c:pt idx="2282">
                  <c:v>1.036456598E-11</c:v>
                </c:pt>
                <c:pt idx="2283">
                  <c:v>1.038419177E-11</c:v>
                </c:pt>
                <c:pt idx="2284">
                  <c:v>1.033246752E-11</c:v>
                </c:pt>
                <c:pt idx="2285">
                  <c:v>1.036145562E-11</c:v>
                </c:pt>
                <c:pt idx="2286">
                  <c:v>1.040980496E-11</c:v>
                </c:pt>
                <c:pt idx="2287">
                  <c:v>1.0423875300000001E-11</c:v>
                </c:pt>
                <c:pt idx="2288">
                  <c:v>1.0523050310000001E-11</c:v>
                </c:pt>
                <c:pt idx="2289">
                  <c:v>1.048047326E-11</c:v>
                </c:pt>
                <c:pt idx="2290">
                  <c:v>1.0501062690000001E-11</c:v>
                </c:pt>
                <c:pt idx="2291">
                  <c:v>1.048419858E-11</c:v>
                </c:pt>
                <c:pt idx="2292">
                  <c:v>1.060411307E-11</c:v>
                </c:pt>
                <c:pt idx="2293">
                  <c:v>1.051287096E-11</c:v>
                </c:pt>
                <c:pt idx="2294">
                  <c:v>1.0556978899999999E-11</c:v>
                </c:pt>
                <c:pt idx="2295">
                  <c:v>1.058300756E-11</c:v>
                </c:pt>
                <c:pt idx="2296">
                  <c:v>1.055990451E-11</c:v>
                </c:pt>
                <c:pt idx="2297">
                  <c:v>1.0576919549999999E-11</c:v>
                </c:pt>
                <c:pt idx="2298">
                  <c:v>1.057811911E-11</c:v>
                </c:pt>
                <c:pt idx="2299">
                  <c:v>1.051155864E-11</c:v>
                </c:pt>
                <c:pt idx="2300">
                  <c:v>1.0541794E-11</c:v>
                </c:pt>
                <c:pt idx="2301">
                  <c:v>1.0455226089999999E-11</c:v>
                </c:pt>
                <c:pt idx="2302">
                  <c:v>1.0408691269999999E-11</c:v>
                </c:pt>
                <c:pt idx="2303">
                  <c:v>1.04336045E-11</c:v>
                </c:pt>
                <c:pt idx="2304">
                  <c:v>1.036714378E-11</c:v>
                </c:pt>
                <c:pt idx="2305">
                  <c:v>1.032205398E-11</c:v>
                </c:pt>
                <c:pt idx="2306">
                  <c:v>1.0305539409999999E-11</c:v>
                </c:pt>
                <c:pt idx="2307">
                  <c:v>1.033451276E-11</c:v>
                </c:pt>
                <c:pt idx="2308">
                  <c:v>1.0326113230000001E-11</c:v>
                </c:pt>
                <c:pt idx="2309">
                  <c:v>1.0348865859999999E-11</c:v>
                </c:pt>
                <c:pt idx="2310">
                  <c:v>1.0312592790000001E-11</c:v>
                </c:pt>
                <c:pt idx="2311">
                  <c:v>1.035553587E-11</c:v>
                </c:pt>
                <c:pt idx="2312">
                  <c:v>1.0411901380000001E-11</c:v>
                </c:pt>
                <c:pt idx="2313">
                  <c:v>1.043568357E-11</c:v>
                </c:pt>
                <c:pt idx="2314">
                  <c:v>1.044233536E-11</c:v>
                </c:pt>
                <c:pt idx="2315">
                  <c:v>1.0438444379999999E-11</c:v>
                </c:pt>
                <c:pt idx="2316">
                  <c:v>1.051917494E-11</c:v>
                </c:pt>
                <c:pt idx="2317">
                  <c:v>1.051747838E-11</c:v>
                </c:pt>
                <c:pt idx="2318">
                  <c:v>1.061221337E-11</c:v>
                </c:pt>
                <c:pt idx="2319">
                  <c:v>1.050295875E-11</c:v>
                </c:pt>
                <c:pt idx="2320">
                  <c:v>1.056763965E-11</c:v>
                </c:pt>
                <c:pt idx="2321">
                  <c:v>1.059218858E-11</c:v>
                </c:pt>
                <c:pt idx="2322">
                  <c:v>1.057670358E-11</c:v>
                </c:pt>
                <c:pt idx="2323">
                  <c:v>1.059729474E-11</c:v>
                </c:pt>
                <c:pt idx="2324">
                  <c:v>1.055032711E-11</c:v>
                </c:pt>
                <c:pt idx="2325">
                  <c:v>1.0506052629999999E-11</c:v>
                </c:pt>
                <c:pt idx="2326">
                  <c:v>1.050418953E-11</c:v>
                </c:pt>
                <c:pt idx="2327">
                  <c:v>1.052190366E-11</c:v>
                </c:pt>
                <c:pt idx="2328">
                  <c:v>1.040138895E-11</c:v>
                </c:pt>
                <c:pt idx="2329">
                  <c:v>1.0347752169999999E-11</c:v>
                </c:pt>
                <c:pt idx="2330">
                  <c:v>1.031749772E-11</c:v>
                </c:pt>
                <c:pt idx="2331">
                  <c:v>1.032210602E-11</c:v>
                </c:pt>
                <c:pt idx="2332">
                  <c:v>1.0318745860000001E-11</c:v>
                </c:pt>
                <c:pt idx="2333">
                  <c:v>1.0287295319999999E-11</c:v>
                </c:pt>
                <c:pt idx="2334">
                  <c:v>1.026688803E-11</c:v>
                </c:pt>
                <c:pt idx="2335">
                  <c:v>1.036729383E-11</c:v>
                </c:pt>
                <c:pt idx="2336">
                  <c:v>1.041033666E-11</c:v>
                </c:pt>
                <c:pt idx="2337">
                  <c:v>1.035403794E-11</c:v>
                </c:pt>
                <c:pt idx="2338">
                  <c:v>1.043157574E-11</c:v>
                </c:pt>
                <c:pt idx="2339">
                  <c:v>1.0458551560000001E-11</c:v>
                </c:pt>
                <c:pt idx="2340">
                  <c:v>1.04471258E-11</c:v>
                </c:pt>
                <c:pt idx="2341">
                  <c:v>1.052255071E-11</c:v>
                </c:pt>
                <c:pt idx="2342">
                  <c:v>1.051483466E-11</c:v>
                </c:pt>
                <c:pt idx="2343">
                  <c:v>1.056273298E-11</c:v>
                </c:pt>
                <c:pt idx="2344">
                  <c:v>1.047811057E-11</c:v>
                </c:pt>
                <c:pt idx="2345">
                  <c:v>1.051957306E-11</c:v>
                </c:pt>
                <c:pt idx="2346">
                  <c:v>1.054337433E-11</c:v>
                </c:pt>
                <c:pt idx="2347">
                  <c:v>1.0546218409999999E-11</c:v>
                </c:pt>
                <c:pt idx="2348">
                  <c:v>1.063523141E-11</c:v>
                </c:pt>
                <c:pt idx="2349">
                  <c:v>1.055534826E-11</c:v>
                </c:pt>
                <c:pt idx="2350">
                  <c:v>1.056951835E-11</c:v>
                </c:pt>
                <c:pt idx="2351">
                  <c:v>1.0581410750000001E-11</c:v>
                </c:pt>
                <c:pt idx="2352">
                  <c:v>1.051964071E-11</c:v>
                </c:pt>
                <c:pt idx="2353">
                  <c:v>1.051664832E-11</c:v>
                </c:pt>
                <c:pt idx="2354">
                  <c:v>1.045532671E-11</c:v>
                </c:pt>
                <c:pt idx="2355">
                  <c:v>1.042706806E-11</c:v>
                </c:pt>
                <c:pt idx="2356">
                  <c:v>1.043250816E-11</c:v>
                </c:pt>
                <c:pt idx="2357">
                  <c:v>1.0365697880000001E-11</c:v>
                </c:pt>
                <c:pt idx="2358">
                  <c:v>1.034469125E-11</c:v>
                </c:pt>
                <c:pt idx="2359">
                  <c:v>1.0261216359999999E-11</c:v>
                </c:pt>
                <c:pt idx="2360">
                  <c:v>1.033585977E-11</c:v>
                </c:pt>
                <c:pt idx="2361">
                  <c:v>1.035039675E-11</c:v>
                </c:pt>
                <c:pt idx="2362">
                  <c:v>1.034913301E-11</c:v>
                </c:pt>
                <c:pt idx="2363">
                  <c:v>1.031784814E-11</c:v>
                </c:pt>
                <c:pt idx="2364">
                  <c:v>1.041537603E-11</c:v>
                </c:pt>
                <c:pt idx="2365">
                  <c:v>1.042508961E-11</c:v>
                </c:pt>
                <c:pt idx="2366">
                  <c:v>1.044236919E-11</c:v>
                </c:pt>
                <c:pt idx="2367">
                  <c:v>1.044998636E-11</c:v>
                </c:pt>
                <c:pt idx="2368">
                  <c:v>1.0476330740000001E-11</c:v>
                </c:pt>
                <c:pt idx="2369">
                  <c:v>1.05489454E-11</c:v>
                </c:pt>
                <c:pt idx="2370">
                  <c:v>1.0491650080000001E-11</c:v>
                </c:pt>
                <c:pt idx="2371">
                  <c:v>1.047787811E-11</c:v>
                </c:pt>
                <c:pt idx="2372">
                  <c:v>1.049672241E-11</c:v>
                </c:pt>
                <c:pt idx="2373">
                  <c:v>1.0498484890000001E-11</c:v>
                </c:pt>
                <c:pt idx="2374">
                  <c:v>1.0447859590000001E-11</c:v>
                </c:pt>
                <c:pt idx="2375">
                  <c:v>1.0505853130000001E-11</c:v>
                </c:pt>
                <c:pt idx="2376">
                  <c:v>1.051754517E-11</c:v>
                </c:pt>
                <c:pt idx="2377">
                  <c:v>1.059629641E-11</c:v>
                </c:pt>
                <c:pt idx="2378">
                  <c:v>1.046894776E-11</c:v>
                </c:pt>
                <c:pt idx="2379">
                  <c:v>1.0500729629999999E-11</c:v>
                </c:pt>
                <c:pt idx="2380">
                  <c:v>1.043450309E-11</c:v>
                </c:pt>
                <c:pt idx="2381">
                  <c:v>1.0432823010000001E-11</c:v>
                </c:pt>
                <c:pt idx="2382">
                  <c:v>1.0357997449999999E-11</c:v>
                </c:pt>
                <c:pt idx="2383">
                  <c:v>1.0348034930000001E-11</c:v>
                </c:pt>
                <c:pt idx="2384">
                  <c:v>1.032672992E-11</c:v>
                </c:pt>
                <c:pt idx="2385">
                  <c:v>1.030720301E-11</c:v>
                </c:pt>
                <c:pt idx="2386">
                  <c:v>1.031017893E-11</c:v>
                </c:pt>
                <c:pt idx="2387">
                  <c:v>1.041349645E-11</c:v>
                </c:pt>
                <c:pt idx="2388">
                  <c:v>1.0352191330000001E-11</c:v>
                </c:pt>
                <c:pt idx="2389">
                  <c:v>1.028322132E-11</c:v>
                </c:pt>
                <c:pt idx="2390">
                  <c:v>1.0427401999999999E-11</c:v>
                </c:pt>
                <c:pt idx="2391">
                  <c:v>1.038894838E-11</c:v>
                </c:pt>
                <c:pt idx="2392">
                  <c:v>1.0415874759999999E-11</c:v>
                </c:pt>
                <c:pt idx="2393">
                  <c:v>1.0479657070000001E-11</c:v>
                </c:pt>
                <c:pt idx="2394">
                  <c:v>1.048536258E-11</c:v>
                </c:pt>
                <c:pt idx="2395">
                  <c:v>1.048238493E-11</c:v>
                </c:pt>
                <c:pt idx="2396">
                  <c:v>1.0488023640000001E-11</c:v>
                </c:pt>
                <c:pt idx="2397">
                  <c:v>1.058197627E-11</c:v>
                </c:pt>
                <c:pt idx="2398">
                  <c:v>1.0413995190000001E-11</c:v>
                </c:pt>
                <c:pt idx="2399">
                  <c:v>1.0526442559999999E-11</c:v>
                </c:pt>
                <c:pt idx="2400">
                  <c:v>1.055431784E-11</c:v>
                </c:pt>
                <c:pt idx="2401">
                  <c:v>1.0572646059999999E-11</c:v>
                </c:pt>
                <c:pt idx="2402">
                  <c:v>1.050997744E-11</c:v>
                </c:pt>
                <c:pt idx="2403">
                  <c:v>1.048754139E-11</c:v>
                </c:pt>
                <c:pt idx="2404">
                  <c:v>1.046365685E-11</c:v>
                </c:pt>
                <c:pt idx="2405">
                  <c:v>1.047087764E-11</c:v>
                </c:pt>
                <c:pt idx="2406">
                  <c:v>1.039980862E-11</c:v>
                </c:pt>
                <c:pt idx="2407">
                  <c:v>1.044817444E-11</c:v>
                </c:pt>
                <c:pt idx="2408">
                  <c:v>1.039556809E-11</c:v>
                </c:pt>
                <c:pt idx="2409">
                  <c:v>1.035899491E-11</c:v>
                </c:pt>
                <c:pt idx="2410">
                  <c:v>1.025369806E-11</c:v>
                </c:pt>
                <c:pt idx="2411">
                  <c:v>1.0308682730000001E-11</c:v>
                </c:pt>
                <c:pt idx="2412">
                  <c:v>1.033702464E-11</c:v>
                </c:pt>
                <c:pt idx="2413">
                  <c:v>1.029040481E-11</c:v>
                </c:pt>
                <c:pt idx="2414">
                  <c:v>1.040140543E-11</c:v>
                </c:pt>
                <c:pt idx="2415">
                  <c:v>1.029358196E-11</c:v>
                </c:pt>
                <c:pt idx="2416">
                  <c:v>1.0399559690000001E-11</c:v>
                </c:pt>
                <c:pt idx="2417">
                  <c:v>1.0389030779999999E-11</c:v>
                </c:pt>
                <c:pt idx="2418">
                  <c:v>1.047162444E-11</c:v>
                </c:pt>
                <c:pt idx="2419">
                  <c:v>1.0523116229999999E-11</c:v>
                </c:pt>
                <c:pt idx="2420">
                  <c:v>1.0450184990000001E-11</c:v>
                </c:pt>
                <c:pt idx="2421">
                  <c:v>1.051822691E-11</c:v>
                </c:pt>
                <c:pt idx="2422">
                  <c:v>1.049923343E-11</c:v>
                </c:pt>
                <c:pt idx="2423">
                  <c:v>1.0525394789999999E-11</c:v>
                </c:pt>
                <c:pt idx="2424">
                  <c:v>1.052102155E-11</c:v>
                </c:pt>
                <c:pt idx="2425">
                  <c:v>1.052185335E-11</c:v>
                </c:pt>
                <c:pt idx="2426">
                  <c:v>1.0554917180000001E-11</c:v>
                </c:pt>
                <c:pt idx="2427">
                  <c:v>1.0558076980000001E-11</c:v>
                </c:pt>
                <c:pt idx="2428">
                  <c:v>1.053753699E-11</c:v>
                </c:pt>
                <c:pt idx="2429">
                  <c:v>1.051789385E-11</c:v>
                </c:pt>
                <c:pt idx="2430">
                  <c:v>1.0479724730000001E-11</c:v>
                </c:pt>
                <c:pt idx="2431">
                  <c:v>1.046897985E-11</c:v>
                </c:pt>
                <c:pt idx="2432">
                  <c:v>1.0487041789999999E-11</c:v>
                </c:pt>
                <c:pt idx="2433">
                  <c:v>1.041514271E-11</c:v>
                </c:pt>
                <c:pt idx="2434">
                  <c:v>1.03810658E-11</c:v>
                </c:pt>
                <c:pt idx="2435">
                  <c:v>1.0374329E-11</c:v>
                </c:pt>
                <c:pt idx="2436">
                  <c:v>1.035550205E-11</c:v>
                </c:pt>
                <c:pt idx="2437">
                  <c:v>1.025907137E-11</c:v>
                </c:pt>
                <c:pt idx="2438">
                  <c:v>1.0326513080000001E-11</c:v>
                </c:pt>
                <c:pt idx="2439">
                  <c:v>1.0301549540000001E-11</c:v>
                </c:pt>
                <c:pt idx="2440">
                  <c:v>1.033075448E-11</c:v>
                </c:pt>
                <c:pt idx="2441">
                  <c:v>1.0388915419999999E-11</c:v>
                </c:pt>
                <c:pt idx="2442">
                  <c:v>1.03640499E-11</c:v>
                </c:pt>
                <c:pt idx="2443">
                  <c:v>1.0395052869999999E-11</c:v>
                </c:pt>
                <c:pt idx="2444">
                  <c:v>1.040571275E-11</c:v>
                </c:pt>
                <c:pt idx="2445">
                  <c:v>1.0415408119999999E-11</c:v>
                </c:pt>
                <c:pt idx="2446">
                  <c:v>1.040572923E-11</c:v>
                </c:pt>
                <c:pt idx="2447">
                  <c:v>1.0482351970000001E-11</c:v>
                </c:pt>
                <c:pt idx="2448">
                  <c:v>1.05095108E-11</c:v>
                </c:pt>
                <c:pt idx="2449">
                  <c:v>1.0535224599999999E-11</c:v>
                </c:pt>
                <c:pt idx="2450">
                  <c:v>1.0480323209999999E-11</c:v>
                </c:pt>
                <c:pt idx="2451">
                  <c:v>1.0476330740000001E-11</c:v>
                </c:pt>
                <c:pt idx="2452">
                  <c:v>1.055491632E-11</c:v>
                </c:pt>
                <c:pt idx="2453">
                  <c:v>1.056657539E-11</c:v>
                </c:pt>
                <c:pt idx="2454">
                  <c:v>1.049958384E-11</c:v>
                </c:pt>
                <c:pt idx="2455">
                  <c:v>1.0509594930000001E-11</c:v>
                </c:pt>
                <c:pt idx="2456">
                  <c:v>1.0516213770000001E-11</c:v>
                </c:pt>
                <c:pt idx="2457">
                  <c:v>1.034951378E-11</c:v>
                </c:pt>
                <c:pt idx="2458">
                  <c:v>1.039398862E-11</c:v>
                </c:pt>
                <c:pt idx="2459">
                  <c:v>1.0354354530000001E-11</c:v>
                </c:pt>
                <c:pt idx="2460">
                  <c:v>1.0318047629999999E-11</c:v>
                </c:pt>
                <c:pt idx="2461">
                  <c:v>1.025609372E-11</c:v>
                </c:pt>
                <c:pt idx="2462">
                  <c:v>1.034000056E-11</c:v>
                </c:pt>
                <c:pt idx="2463">
                  <c:v>1.031688276E-11</c:v>
                </c:pt>
                <c:pt idx="2464">
                  <c:v>1.031325719E-11</c:v>
                </c:pt>
                <c:pt idx="2465">
                  <c:v>1.0234007220000001E-11</c:v>
                </c:pt>
                <c:pt idx="2466">
                  <c:v>1.036847518E-11</c:v>
                </c:pt>
                <c:pt idx="2467">
                  <c:v>1.0389564209999999E-11</c:v>
                </c:pt>
                <c:pt idx="2468">
                  <c:v>1.032719396E-11</c:v>
                </c:pt>
                <c:pt idx="2469">
                  <c:v>1.02954624E-11</c:v>
                </c:pt>
                <c:pt idx="2470">
                  <c:v>1.0368507269999999E-11</c:v>
                </c:pt>
                <c:pt idx="2471">
                  <c:v>1.042600294E-11</c:v>
                </c:pt>
                <c:pt idx="2472">
                  <c:v>1.043822927E-11</c:v>
                </c:pt>
                <c:pt idx="2473">
                  <c:v>1.055519908E-11</c:v>
                </c:pt>
                <c:pt idx="2474">
                  <c:v>1.0495757909999999E-11</c:v>
                </c:pt>
                <c:pt idx="2475">
                  <c:v>1.04927976E-11</c:v>
                </c:pt>
                <c:pt idx="2476">
                  <c:v>1.051669689E-11</c:v>
                </c:pt>
                <c:pt idx="2477">
                  <c:v>1.051548171E-11</c:v>
                </c:pt>
                <c:pt idx="2478">
                  <c:v>1.056877069E-11</c:v>
                </c:pt>
                <c:pt idx="2479">
                  <c:v>1.056981846E-11</c:v>
                </c:pt>
                <c:pt idx="2480">
                  <c:v>1.057277963E-11</c:v>
                </c:pt>
                <c:pt idx="2481">
                  <c:v>1.0590359320000001E-11</c:v>
                </c:pt>
                <c:pt idx="2482">
                  <c:v>1.048080633E-11</c:v>
                </c:pt>
                <c:pt idx="2483">
                  <c:v>1.049642231E-11</c:v>
                </c:pt>
                <c:pt idx="2484">
                  <c:v>1.042352663E-11</c:v>
                </c:pt>
                <c:pt idx="2485">
                  <c:v>1.036168807E-11</c:v>
                </c:pt>
                <c:pt idx="2486">
                  <c:v>1.02975909E-11</c:v>
                </c:pt>
                <c:pt idx="2487">
                  <c:v>1.031585234E-11</c:v>
                </c:pt>
                <c:pt idx="2488">
                  <c:v>1.0327095080000001E-11</c:v>
                </c:pt>
                <c:pt idx="2489">
                  <c:v>1.032498306E-11</c:v>
                </c:pt>
                <c:pt idx="2490">
                  <c:v>1.0276052580000001E-11</c:v>
                </c:pt>
                <c:pt idx="2491">
                  <c:v>1.0255578500000001E-11</c:v>
                </c:pt>
                <c:pt idx="2492">
                  <c:v>1.0253200199999999E-11</c:v>
                </c:pt>
                <c:pt idx="2493">
                  <c:v>1.030946509E-11</c:v>
                </c:pt>
                <c:pt idx="2494">
                  <c:v>1.0374529360000001E-11</c:v>
                </c:pt>
                <c:pt idx="2495">
                  <c:v>1.0430611240000001E-11</c:v>
                </c:pt>
                <c:pt idx="2496">
                  <c:v>1.045308024E-11</c:v>
                </c:pt>
                <c:pt idx="2497">
                  <c:v>1.03780708E-11</c:v>
                </c:pt>
                <c:pt idx="2498">
                  <c:v>1.0381315600000001E-11</c:v>
                </c:pt>
                <c:pt idx="2499">
                  <c:v>1.049811887E-11</c:v>
                </c:pt>
                <c:pt idx="2500">
                  <c:v>1.050412361E-11</c:v>
                </c:pt>
                <c:pt idx="2501">
                  <c:v>1.053086698E-11</c:v>
                </c:pt>
                <c:pt idx="2502">
                  <c:v>1.058343951E-11</c:v>
                </c:pt>
                <c:pt idx="2503">
                  <c:v>1.0546917510000001E-11</c:v>
                </c:pt>
                <c:pt idx="2504">
                  <c:v>1.0500531E-11</c:v>
                </c:pt>
                <c:pt idx="2505">
                  <c:v>1.055711074E-11</c:v>
                </c:pt>
                <c:pt idx="2506">
                  <c:v>1.0499832770000001E-11</c:v>
                </c:pt>
                <c:pt idx="2507">
                  <c:v>1.0541826959999999E-11</c:v>
                </c:pt>
                <c:pt idx="2508">
                  <c:v>1.05365881E-11</c:v>
                </c:pt>
                <c:pt idx="2509">
                  <c:v>1.047716254E-11</c:v>
                </c:pt>
                <c:pt idx="2510">
                  <c:v>1.044501378E-11</c:v>
                </c:pt>
                <c:pt idx="2511">
                  <c:v>1.0373597809999999E-11</c:v>
                </c:pt>
                <c:pt idx="2512">
                  <c:v>1.0431724929999999E-11</c:v>
                </c:pt>
                <c:pt idx="2513">
                  <c:v>1.044496347E-11</c:v>
                </c:pt>
                <c:pt idx="2514">
                  <c:v>1.0325747200000001E-11</c:v>
                </c:pt>
                <c:pt idx="2515">
                  <c:v>1.037263244E-11</c:v>
                </c:pt>
                <c:pt idx="2516">
                  <c:v>1.0312425390000001E-11</c:v>
                </c:pt>
                <c:pt idx="2517">
                  <c:v>1.027036442E-11</c:v>
                </c:pt>
                <c:pt idx="2518">
                  <c:v>1.028744451E-11</c:v>
                </c:pt>
                <c:pt idx="2519">
                  <c:v>1.036970423E-11</c:v>
                </c:pt>
                <c:pt idx="2520">
                  <c:v>1.0317748390000001E-11</c:v>
                </c:pt>
                <c:pt idx="2521">
                  <c:v>1.038014986E-11</c:v>
                </c:pt>
                <c:pt idx="2522">
                  <c:v>1.04235752E-11</c:v>
                </c:pt>
                <c:pt idx="2523">
                  <c:v>1.0402718619999999E-11</c:v>
                </c:pt>
                <c:pt idx="2524">
                  <c:v>1.040039062E-11</c:v>
                </c:pt>
                <c:pt idx="2525">
                  <c:v>1.0398163229999999E-11</c:v>
                </c:pt>
                <c:pt idx="2526">
                  <c:v>1.0426935359999999E-11</c:v>
                </c:pt>
                <c:pt idx="2527">
                  <c:v>1.0455991109999999E-11</c:v>
                </c:pt>
                <c:pt idx="2528">
                  <c:v>1.056735775E-11</c:v>
                </c:pt>
                <c:pt idx="2529">
                  <c:v>1.0540828630000001E-11</c:v>
                </c:pt>
                <c:pt idx="2530">
                  <c:v>1.050570308E-11</c:v>
                </c:pt>
                <c:pt idx="2531">
                  <c:v>1.056910288E-11</c:v>
                </c:pt>
                <c:pt idx="2532">
                  <c:v>1.052273373E-11</c:v>
                </c:pt>
                <c:pt idx="2533">
                  <c:v>1.055489984E-11</c:v>
                </c:pt>
                <c:pt idx="2534">
                  <c:v>1.056102081E-11</c:v>
                </c:pt>
                <c:pt idx="2535">
                  <c:v>1.0543755969999999E-11</c:v>
                </c:pt>
                <c:pt idx="2536">
                  <c:v>1.046986196E-11</c:v>
                </c:pt>
                <c:pt idx="2537">
                  <c:v>1.045823671E-11</c:v>
                </c:pt>
                <c:pt idx="2538">
                  <c:v>1.04010394E-11</c:v>
                </c:pt>
                <c:pt idx="2539">
                  <c:v>1.0414411519999999E-11</c:v>
                </c:pt>
                <c:pt idx="2540">
                  <c:v>1.0352242500000001E-11</c:v>
                </c:pt>
                <c:pt idx="2541">
                  <c:v>1.035350538E-11</c:v>
                </c:pt>
                <c:pt idx="2542">
                  <c:v>1.0304692E-11</c:v>
                </c:pt>
                <c:pt idx="2543">
                  <c:v>1.030678841E-11</c:v>
                </c:pt>
                <c:pt idx="2544">
                  <c:v>1.034222968E-11</c:v>
                </c:pt>
                <c:pt idx="2545">
                  <c:v>1.0291619989999999E-11</c:v>
                </c:pt>
                <c:pt idx="2546">
                  <c:v>1.035969314E-11</c:v>
                </c:pt>
                <c:pt idx="2547">
                  <c:v>1.0362322109999999E-11</c:v>
                </c:pt>
                <c:pt idx="2548">
                  <c:v>1.0362003790000001E-11</c:v>
                </c:pt>
                <c:pt idx="2549">
                  <c:v>1.042542268E-11</c:v>
                </c:pt>
                <c:pt idx="2550">
                  <c:v>1.0353356190000001E-11</c:v>
                </c:pt>
                <c:pt idx="2551">
                  <c:v>1.042053163E-11</c:v>
                </c:pt>
                <c:pt idx="2552">
                  <c:v>1.047272338E-11</c:v>
                </c:pt>
                <c:pt idx="2553">
                  <c:v>1.044887354E-11</c:v>
                </c:pt>
                <c:pt idx="2554">
                  <c:v>1.048882075E-11</c:v>
                </c:pt>
                <c:pt idx="2555">
                  <c:v>1.045672229E-11</c:v>
                </c:pt>
                <c:pt idx="2556">
                  <c:v>1.043950863E-11</c:v>
                </c:pt>
                <c:pt idx="2557">
                  <c:v>1.0521701570000001E-11</c:v>
                </c:pt>
                <c:pt idx="2558">
                  <c:v>1.0431309459999999E-11</c:v>
                </c:pt>
                <c:pt idx="2559">
                  <c:v>1.0518259869999999E-11</c:v>
                </c:pt>
                <c:pt idx="2560">
                  <c:v>1.050758352E-11</c:v>
                </c:pt>
                <c:pt idx="2561">
                  <c:v>1.056326554E-11</c:v>
                </c:pt>
                <c:pt idx="2562">
                  <c:v>1.042513905E-11</c:v>
                </c:pt>
                <c:pt idx="2563">
                  <c:v>1.042409128E-11</c:v>
                </c:pt>
                <c:pt idx="2564">
                  <c:v>1.029813908E-11</c:v>
                </c:pt>
                <c:pt idx="2565">
                  <c:v>1.039696541E-11</c:v>
                </c:pt>
                <c:pt idx="2566">
                  <c:v>1.035036293E-11</c:v>
                </c:pt>
                <c:pt idx="2567">
                  <c:v>1.033694137E-11</c:v>
                </c:pt>
                <c:pt idx="2568">
                  <c:v>1.0360657640000001E-11</c:v>
                </c:pt>
                <c:pt idx="2569">
                  <c:v>1.0296708799999999E-11</c:v>
                </c:pt>
                <c:pt idx="2570">
                  <c:v>1.0327992799999999E-11</c:v>
                </c:pt>
                <c:pt idx="2571">
                  <c:v>1.033354825E-11</c:v>
                </c:pt>
                <c:pt idx="2572">
                  <c:v>1.0321490190000001E-11</c:v>
                </c:pt>
                <c:pt idx="2573">
                  <c:v>1.036887329E-11</c:v>
                </c:pt>
                <c:pt idx="2574">
                  <c:v>1.038662125E-11</c:v>
                </c:pt>
                <c:pt idx="2575">
                  <c:v>1.034835065E-11</c:v>
                </c:pt>
                <c:pt idx="2576">
                  <c:v>1.046058119E-11</c:v>
                </c:pt>
                <c:pt idx="2577">
                  <c:v>1.0442235620000001E-11</c:v>
                </c:pt>
                <c:pt idx="2578">
                  <c:v>1.046320842E-11</c:v>
                </c:pt>
                <c:pt idx="2579">
                  <c:v>1.051506625E-11</c:v>
                </c:pt>
                <c:pt idx="2580">
                  <c:v>1.0481304189999999E-11</c:v>
                </c:pt>
                <c:pt idx="2581">
                  <c:v>1.051185788E-11</c:v>
                </c:pt>
                <c:pt idx="2582">
                  <c:v>1.05220355E-11</c:v>
                </c:pt>
                <c:pt idx="2583">
                  <c:v>1.050006523E-11</c:v>
                </c:pt>
                <c:pt idx="2584">
                  <c:v>1.0553933599999999E-11</c:v>
                </c:pt>
                <c:pt idx="2585">
                  <c:v>1.056180143E-11</c:v>
                </c:pt>
                <c:pt idx="2586">
                  <c:v>1.0522169070000001E-11</c:v>
                </c:pt>
                <c:pt idx="2587">
                  <c:v>1.051074332E-11</c:v>
                </c:pt>
                <c:pt idx="2588">
                  <c:v>1.0445696389999999E-11</c:v>
                </c:pt>
                <c:pt idx="2589">
                  <c:v>1.042425781E-11</c:v>
                </c:pt>
                <c:pt idx="2590">
                  <c:v>1.0421730319999999E-11</c:v>
                </c:pt>
                <c:pt idx="2591">
                  <c:v>1.04298124E-11</c:v>
                </c:pt>
                <c:pt idx="2592">
                  <c:v>1.034432436E-11</c:v>
                </c:pt>
                <c:pt idx="2593">
                  <c:v>1.034806789E-11</c:v>
                </c:pt>
                <c:pt idx="2594">
                  <c:v>1.03531567E-11</c:v>
                </c:pt>
                <c:pt idx="2595">
                  <c:v>1.02772001E-11</c:v>
                </c:pt>
                <c:pt idx="2596">
                  <c:v>1.019912974E-11</c:v>
                </c:pt>
                <c:pt idx="2597">
                  <c:v>1.026855077E-11</c:v>
                </c:pt>
                <c:pt idx="2598">
                  <c:v>1.027280778E-11</c:v>
                </c:pt>
                <c:pt idx="2599">
                  <c:v>1.032180591E-11</c:v>
                </c:pt>
                <c:pt idx="2600">
                  <c:v>1.037226728E-11</c:v>
                </c:pt>
                <c:pt idx="2601">
                  <c:v>1.0401953599999999E-11</c:v>
                </c:pt>
                <c:pt idx="2602">
                  <c:v>1.040127186E-11</c:v>
                </c:pt>
                <c:pt idx="2603">
                  <c:v>1.037858601E-11</c:v>
                </c:pt>
                <c:pt idx="2604">
                  <c:v>1.0450435659999999E-11</c:v>
                </c:pt>
                <c:pt idx="2605">
                  <c:v>1.044795847E-11</c:v>
                </c:pt>
                <c:pt idx="2606">
                  <c:v>1.046801621E-11</c:v>
                </c:pt>
                <c:pt idx="2607">
                  <c:v>1.051203916E-11</c:v>
                </c:pt>
                <c:pt idx="2608">
                  <c:v>1.052680859E-11</c:v>
                </c:pt>
                <c:pt idx="2609">
                  <c:v>1.046906312E-11</c:v>
                </c:pt>
                <c:pt idx="2610">
                  <c:v>1.0456207080000001E-11</c:v>
                </c:pt>
                <c:pt idx="2611">
                  <c:v>1.039683097E-11</c:v>
                </c:pt>
                <c:pt idx="2612">
                  <c:v>1.035006369E-11</c:v>
                </c:pt>
                <c:pt idx="2613">
                  <c:v>1.0391892210000001E-11</c:v>
                </c:pt>
                <c:pt idx="2614">
                  <c:v>1.0266687670000001E-11</c:v>
                </c:pt>
                <c:pt idx="2615">
                  <c:v>1.031761482E-11</c:v>
                </c:pt>
                <c:pt idx="2616">
                  <c:v>1.028335316E-11</c:v>
                </c:pt>
                <c:pt idx="2617">
                  <c:v>1.032840827E-11</c:v>
                </c:pt>
                <c:pt idx="2618">
                  <c:v>1.027585222E-11</c:v>
                </c:pt>
                <c:pt idx="2619">
                  <c:v>1.030251318E-11</c:v>
                </c:pt>
                <c:pt idx="2620">
                  <c:v>1.0291020640000001E-11</c:v>
                </c:pt>
                <c:pt idx="2621">
                  <c:v>1.030954922E-11</c:v>
                </c:pt>
                <c:pt idx="2622">
                  <c:v>1.0338336959999999E-11</c:v>
                </c:pt>
                <c:pt idx="2623">
                  <c:v>1.036498231E-11</c:v>
                </c:pt>
                <c:pt idx="2624">
                  <c:v>1.0415160050000001E-11</c:v>
                </c:pt>
                <c:pt idx="2625">
                  <c:v>1.041848639E-11</c:v>
                </c:pt>
                <c:pt idx="2626">
                  <c:v>1.046947945E-11</c:v>
                </c:pt>
                <c:pt idx="2627">
                  <c:v>1.053274742E-11</c:v>
                </c:pt>
                <c:pt idx="2628">
                  <c:v>1.0596378810000001E-11</c:v>
                </c:pt>
                <c:pt idx="2629">
                  <c:v>1.068905121E-11</c:v>
                </c:pt>
                <c:pt idx="2630">
                  <c:v>1.069798243E-11</c:v>
                </c:pt>
                <c:pt idx="2631">
                  <c:v>1.073036538E-11</c:v>
                </c:pt>
                <c:pt idx="2632">
                  <c:v>1.085403815E-11</c:v>
                </c:pt>
                <c:pt idx="2633">
                  <c:v>1.080833426E-11</c:v>
                </c:pt>
                <c:pt idx="2634">
                  <c:v>1.090270235E-11</c:v>
                </c:pt>
                <c:pt idx="2635">
                  <c:v>1.089886081E-11</c:v>
                </c:pt>
                <c:pt idx="2636">
                  <c:v>1.096463979E-11</c:v>
                </c:pt>
                <c:pt idx="2637">
                  <c:v>1.093801178E-11</c:v>
                </c:pt>
                <c:pt idx="2638">
                  <c:v>1.092713506E-11</c:v>
                </c:pt>
                <c:pt idx="2639">
                  <c:v>1.101282173E-11</c:v>
                </c:pt>
                <c:pt idx="2640">
                  <c:v>1.099760387E-11</c:v>
                </c:pt>
                <c:pt idx="2641">
                  <c:v>1.105461729E-11</c:v>
                </c:pt>
                <c:pt idx="2642">
                  <c:v>1.098492998E-11</c:v>
                </c:pt>
                <c:pt idx="2643">
                  <c:v>1.091248186E-11</c:v>
                </c:pt>
                <c:pt idx="2644">
                  <c:v>1.09694788E-11</c:v>
                </c:pt>
                <c:pt idx="2645">
                  <c:v>1.1044123080000001E-11</c:v>
                </c:pt>
                <c:pt idx="2646">
                  <c:v>1.100417327E-11</c:v>
                </c:pt>
                <c:pt idx="2647">
                  <c:v>1.099653875E-11</c:v>
                </c:pt>
                <c:pt idx="2648">
                  <c:v>1.106813859E-11</c:v>
                </c:pt>
                <c:pt idx="2649">
                  <c:v>1.101503437E-11</c:v>
                </c:pt>
                <c:pt idx="2650">
                  <c:v>1.104116191E-11</c:v>
                </c:pt>
                <c:pt idx="2651">
                  <c:v>1.112601677E-11</c:v>
                </c:pt>
                <c:pt idx="2652">
                  <c:v>1.1204585869999999E-11</c:v>
                </c:pt>
                <c:pt idx="2653">
                  <c:v>1.114161801E-11</c:v>
                </c:pt>
                <c:pt idx="2654">
                  <c:v>1.1249424140000001E-11</c:v>
                </c:pt>
                <c:pt idx="2655">
                  <c:v>1.130758594E-11</c:v>
                </c:pt>
                <c:pt idx="2656">
                  <c:v>1.135260809E-11</c:v>
                </c:pt>
                <c:pt idx="2657">
                  <c:v>1.140988692E-11</c:v>
                </c:pt>
                <c:pt idx="2658">
                  <c:v>1.1420299599999999E-11</c:v>
                </c:pt>
                <c:pt idx="2659">
                  <c:v>1.145301388E-11</c:v>
                </c:pt>
                <c:pt idx="2660">
                  <c:v>1.1548164330000001E-11</c:v>
                </c:pt>
                <c:pt idx="2661">
                  <c:v>1.1526244370000001E-11</c:v>
                </c:pt>
                <c:pt idx="2662">
                  <c:v>1.150974455E-11</c:v>
                </c:pt>
                <c:pt idx="2663">
                  <c:v>1.154995977E-11</c:v>
                </c:pt>
                <c:pt idx="2664">
                  <c:v>1.163952181E-11</c:v>
                </c:pt>
                <c:pt idx="2665">
                  <c:v>1.1550458509999999E-11</c:v>
                </c:pt>
                <c:pt idx="2666">
                  <c:v>1.147839376E-11</c:v>
                </c:pt>
                <c:pt idx="2667">
                  <c:v>1.15472484E-11</c:v>
                </c:pt>
                <c:pt idx="2668">
                  <c:v>1.149076667E-11</c:v>
                </c:pt>
                <c:pt idx="2669">
                  <c:v>1.1510742010000001E-11</c:v>
                </c:pt>
                <c:pt idx="2670">
                  <c:v>1.14248732E-11</c:v>
                </c:pt>
                <c:pt idx="2671">
                  <c:v>1.14648048E-11</c:v>
                </c:pt>
                <c:pt idx="2672">
                  <c:v>1.146043156E-11</c:v>
                </c:pt>
                <c:pt idx="2673">
                  <c:v>1.144401674E-11</c:v>
                </c:pt>
                <c:pt idx="2674">
                  <c:v>1.133236647E-11</c:v>
                </c:pt>
                <c:pt idx="2675">
                  <c:v>1.142568765E-11</c:v>
                </c:pt>
                <c:pt idx="2676">
                  <c:v>1.138808405E-11</c:v>
                </c:pt>
                <c:pt idx="2677">
                  <c:v>1.13981628E-11</c:v>
                </c:pt>
                <c:pt idx="2678">
                  <c:v>1.1469761769999999E-11</c:v>
                </c:pt>
                <c:pt idx="2679">
                  <c:v>1.139553382E-11</c:v>
                </c:pt>
                <c:pt idx="2680">
                  <c:v>1.1507532769999999E-11</c:v>
                </c:pt>
                <c:pt idx="2681">
                  <c:v>1.1516546399999999E-11</c:v>
                </c:pt>
                <c:pt idx="2682">
                  <c:v>1.1463043189999999E-11</c:v>
                </c:pt>
                <c:pt idx="2683">
                  <c:v>1.1662606639999999E-11</c:v>
                </c:pt>
                <c:pt idx="2684">
                  <c:v>1.169162944E-11</c:v>
                </c:pt>
                <c:pt idx="2685">
                  <c:v>1.162377226E-11</c:v>
                </c:pt>
                <c:pt idx="2686">
                  <c:v>1.174320363E-11</c:v>
                </c:pt>
                <c:pt idx="2687">
                  <c:v>1.1594667070000001E-11</c:v>
                </c:pt>
                <c:pt idx="2688">
                  <c:v>1.1668794400000001E-11</c:v>
                </c:pt>
                <c:pt idx="2689">
                  <c:v>1.1650548580000001E-11</c:v>
                </c:pt>
                <c:pt idx="2690">
                  <c:v>1.1740958900000001E-11</c:v>
                </c:pt>
                <c:pt idx="2691">
                  <c:v>1.166703019E-11</c:v>
                </c:pt>
                <c:pt idx="2692">
                  <c:v>1.1627481099999999E-11</c:v>
                </c:pt>
                <c:pt idx="2693">
                  <c:v>1.166370386E-11</c:v>
                </c:pt>
                <c:pt idx="2694">
                  <c:v>1.162322235E-11</c:v>
                </c:pt>
                <c:pt idx="2695">
                  <c:v>1.155967249E-11</c:v>
                </c:pt>
                <c:pt idx="2696">
                  <c:v>1.1514318139999999E-11</c:v>
                </c:pt>
                <c:pt idx="2697">
                  <c:v>1.152734158E-11</c:v>
                </c:pt>
                <c:pt idx="2698">
                  <c:v>1.146623508E-11</c:v>
                </c:pt>
                <c:pt idx="2699">
                  <c:v>1.1449868830000001E-11</c:v>
                </c:pt>
                <c:pt idx="2700">
                  <c:v>1.145199907E-11</c:v>
                </c:pt>
                <c:pt idx="2701">
                  <c:v>1.142074803E-11</c:v>
                </c:pt>
                <c:pt idx="2702">
                  <c:v>1.140930492E-11</c:v>
                </c:pt>
                <c:pt idx="2703">
                  <c:v>1.143278961E-11</c:v>
                </c:pt>
                <c:pt idx="2704">
                  <c:v>1.139949333E-11</c:v>
                </c:pt>
                <c:pt idx="2705">
                  <c:v>1.140636197E-11</c:v>
                </c:pt>
                <c:pt idx="2706">
                  <c:v>1.1484781010000001E-11</c:v>
                </c:pt>
                <c:pt idx="2707">
                  <c:v>1.144073985E-11</c:v>
                </c:pt>
                <c:pt idx="2708">
                  <c:v>1.145248132E-11</c:v>
                </c:pt>
                <c:pt idx="2709">
                  <c:v>1.147826192E-11</c:v>
                </c:pt>
                <c:pt idx="2710">
                  <c:v>1.1403051249999999E-11</c:v>
                </c:pt>
                <c:pt idx="2711">
                  <c:v>1.1445147779999999E-11</c:v>
                </c:pt>
                <c:pt idx="2712">
                  <c:v>1.1435783739999999E-11</c:v>
                </c:pt>
                <c:pt idx="2713">
                  <c:v>1.143102713E-11</c:v>
                </c:pt>
                <c:pt idx="2714">
                  <c:v>1.1454608959999999E-11</c:v>
                </c:pt>
                <c:pt idx="2715">
                  <c:v>1.1406095689999999E-11</c:v>
                </c:pt>
                <c:pt idx="2716">
                  <c:v>1.1308317999999999E-11</c:v>
                </c:pt>
                <c:pt idx="2717">
                  <c:v>1.138043305E-11</c:v>
                </c:pt>
                <c:pt idx="2718">
                  <c:v>1.1305572799999999E-11</c:v>
                </c:pt>
                <c:pt idx="2719">
                  <c:v>1.126148133E-11</c:v>
                </c:pt>
                <c:pt idx="2720">
                  <c:v>1.121834049E-11</c:v>
                </c:pt>
                <c:pt idx="2721">
                  <c:v>1.1249889910000001E-11</c:v>
                </c:pt>
                <c:pt idx="2722">
                  <c:v>1.1132187190000001E-11</c:v>
                </c:pt>
                <c:pt idx="2723">
                  <c:v>1.114893507E-11</c:v>
                </c:pt>
                <c:pt idx="2724">
                  <c:v>1.1087448670000001E-11</c:v>
                </c:pt>
                <c:pt idx="2725">
                  <c:v>1.1060138050000001E-11</c:v>
                </c:pt>
                <c:pt idx="2726">
                  <c:v>1.10127376E-11</c:v>
                </c:pt>
                <c:pt idx="2727">
                  <c:v>1.1006168200000001E-11</c:v>
                </c:pt>
                <c:pt idx="2728">
                  <c:v>1.0962610159999999E-11</c:v>
                </c:pt>
                <c:pt idx="2729">
                  <c:v>1.0966634720000001E-11</c:v>
                </c:pt>
                <c:pt idx="2730">
                  <c:v>1.101069236E-11</c:v>
                </c:pt>
                <c:pt idx="2731">
                  <c:v>1.095158339E-11</c:v>
                </c:pt>
                <c:pt idx="2732">
                  <c:v>1.1116287579999999E-11</c:v>
                </c:pt>
                <c:pt idx="2733">
                  <c:v>1.104650052E-11</c:v>
                </c:pt>
                <c:pt idx="2734">
                  <c:v>1.097245645E-11</c:v>
                </c:pt>
                <c:pt idx="2735">
                  <c:v>1.1119779580000001E-11</c:v>
                </c:pt>
                <c:pt idx="2736">
                  <c:v>1.100432159E-11</c:v>
                </c:pt>
                <c:pt idx="2737">
                  <c:v>1.110572658E-11</c:v>
                </c:pt>
                <c:pt idx="2738">
                  <c:v>1.1086683650000001E-11</c:v>
                </c:pt>
                <c:pt idx="2739">
                  <c:v>1.108847909E-11</c:v>
                </c:pt>
                <c:pt idx="2740">
                  <c:v>1.10468492E-11</c:v>
                </c:pt>
                <c:pt idx="2741">
                  <c:v>1.108111172E-11</c:v>
                </c:pt>
                <c:pt idx="2742">
                  <c:v>1.108157663E-11</c:v>
                </c:pt>
                <c:pt idx="2743">
                  <c:v>1.100252528E-11</c:v>
                </c:pt>
                <c:pt idx="2744">
                  <c:v>1.102369931E-11</c:v>
                </c:pt>
                <c:pt idx="2745">
                  <c:v>1.1016746540000001E-11</c:v>
                </c:pt>
                <c:pt idx="2746">
                  <c:v>1.086579698E-11</c:v>
                </c:pt>
                <c:pt idx="2747">
                  <c:v>1.091228323E-11</c:v>
                </c:pt>
                <c:pt idx="2748">
                  <c:v>1.087650803E-11</c:v>
                </c:pt>
                <c:pt idx="2749">
                  <c:v>1.082877364E-11</c:v>
                </c:pt>
                <c:pt idx="2750">
                  <c:v>1.0740709539999999E-11</c:v>
                </c:pt>
                <c:pt idx="2751">
                  <c:v>1.0732393269999999E-11</c:v>
                </c:pt>
                <c:pt idx="2752">
                  <c:v>1.076489245E-11</c:v>
                </c:pt>
                <c:pt idx="2753">
                  <c:v>1.0683347439999999E-11</c:v>
                </c:pt>
                <c:pt idx="2754">
                  <c:v>1.066904377E-11</c:v>
                </c:pt>
                <c:pt idx="2755">
                  <c:v>1.0692227489999999E-11</c:v>
                </c:pt>
                <c:pt idx="2756">
                  <c:v>1.0655955280000001E-11</c:v>
                </c:pt>
                <c:pt idx="2757">
                  <c:v>1.0698880150000001E-11</c:v>
                </c:pt>
                <c:pt idx="2758">
                  <c:v>1.075845576E-11</c:v>
                </c:pt>
                <c:pt idx="2759">
                  <c:v>1.0814603549999999E-11</c:v>
                </c:pt>
                <c:pt idx="2760">
                  <c:v>1.0711005869999999E-11</c:v>
                </c:pt>
                <c:pt idx="2761">
                  <c:v>1.077195971E-11</c:v>
                </c:pt>
                <c:pt idx="2762">
                  <c:v>1.0753333119999999E-11</c:v>
                </c:pt>
                <c:pt idx="2763">
                  <c:v>1.084622149E-11</c:v>
                </c:pt>
                <c:pt idx="2764">
                  <c:v>1.089515197E-11</c:v>
                </c:pt>
                <c:pt idx="2765">
                  <c:v>1.0859061049999999E-11</c:v>
                </c:pt>
                <c:pt idx="2766">
                  <c:v>1.0789407559999999E-11</c:v>
                </c:pt>
                <c:pt idx="2767">
                  <c:v>1.079439836E-11</c:v>
                </c:pt>
                <c:pt idx="2768">
                  <c:v>1.085949386E-11</c:v>
                </c:pt>
                <c:pt idx="2769">
                  <c:v>1.083235151E-11</c:v>
                </c:pt>
                <c:pt idx="2770">
                  <c:v>1.0766422480000001E-11</c:v>
                </c:pt>
                <c:pt idx="2771">
                  <c:v>1.077991082E-11</c:v>
                </c:pt>
                <c:pt idx="2772">
                  <c:v>1.0720169539999999E-11</c:v>
                </c:pt>
                <c:pt idx="2773">
                  <c:v>1.074516691E-11</c:v>
                </c:pt>
                <c:pt idx="2774">
                  <c:v>1.055845949E-11</c:v>
                </c:pt>
                <c:pt idx="2775">
                  <c:v>1.060554335E-11</c:v>
                </c:pt>
                <c:pt idx="2776">
                  <c:v>1.053066748E-11</c:v>
                </c:pt>
                <c:pt idx="2777">
                  <c:v>1.049958297E-11</c:v>
                </c:pt>
                <c:pt idx="2778">
                  <c:v>1.047553277E-11</c:v>
                </c:pt>
                <c:pt idx="2779">
                  <c:v>1.0448208270000001E-11</c:v>
                </c:pt>
                <c:pt idx="2780">
                  <c:v>1.0468148049999999E-11</c:v>
                </c:pt>
                <c:pt idx="2781">
                  <c:v>1.0512937739999999E-11</c:v>
                </c:pt>
                <c:pt idx="2782">
                  <c:v>1.051980725E-11</c:v>
                </c:pt>
                <c:pt idx="2783">
                  <c:v>1.05117243E-11</c:v>
                </c:pt>
                <c:pt idx="2784">
                  <c:v>1.04522814E-11</c:v>
                </c:pt>
                <c:pt idx="2785">
                  <c:v>1.048028851E-11</c:v>
                </c:pt>
                <c:pt idx="2786">
                  <c:v>1.050144433E-11</c:v>
                </c:pt>
                <c:pt idx="2787">
                  <c:v>1.056456225E-11</c:v>
                </c:pt>
                <c:pt idx="2788">
                  <c:v>1.053865068E-11</c:v>
                </c:pt>
                <c:pt idx="2789">
                  <c:v>1.0596312020000001E-11</c:v>
                </c:pt>
                <c:pt idx="2790">
                  <c:v>1.0567274489999999E-11</c:v>
                </c:pt>
                <c:pt idx="2791">
                  <c:v>1.0621061319999999E-11</c:v>
                </c:pt>
                <c:pt idx="2792">
                  <c:v>1.061071456E-11</c:v>
                </c:pt>
                <c:pt idx="2793">
                  <c:v>1.0682515640000001E-11</c:v>
                </c:pt>
                <c:pt idx="2794">
                  <c:v>1.060822177E-11</c:v>
                </c:pt>
                <c:pt idx="2795">
                  <c:v>1.063295372E-11</c:v>
                </c:pt>
                <c:pt idx="2796">
                  <c:v>1.0578367180000001E-11</c:v>
                </c:pt>
                <c:pt idx="2797">
                  <c:v>1.0605160849999999E-11</c:v>
                </c:pt>
                <c:pt idx="2798">
                  <c:v>1.052694303E-11</c:v>
                </c:pt>
                <c:pt idx="2799">
                  <c:v>1.0552820769999999E-11</c:v>
                </c:pt>
                <c:pt idx="2800">
                  <c:v>1.045296402E-11</c:v>
                </c:pt>
                <c:pt idx="2801">
                  <c:v>1.037684088E-11</c:v>
                </c:pt>
                <c:pt idx="2802">
                  <c:v>1.0357514330000001E-11</c:v>
                </c:pt>
                <c:pt idx="2803">
                  <c:v>1.037479477E-11</c:v>
                </c:pt>
                <c:pt idx="2804">
                  <c:v>1.0363252789999999E-11</c:v>
                </c:pt>
                <c:pt idx="2805">
                  <c:v>1.031806411E-11</c:v>
                </c:pt>
                <c:pt idx="2806">
                  <c:v>1.0340782050000001E-11</c:v>
                </c:pt>
                <c:pt idx="2807">
                  <c:v>1.0337058469999999E-11</c:v>
                </c:pt>
                <c:pt idx="2808">
                  <c:v>1.033507828E-11</c:v>
                </c:pt>
                <c:pt idx="2809">
                  <c:v>1.039262426E-11</c:v>
                </c:pt>
                <c:pt idx="2810">
                  <c:v>1.042325948E-11</c:v>
                </c:pt>
                <c:pt idx="2811">
                  <c:v>1.038427417E-11</c:v>
                </c:pt>
                <c:pt idx="2812">
                  <c:v>1.048519691E-11</c:v>
                </c:pt>
                <c:pt idx="2813">
                  <c:v>1.0455740440000001E-11</c:v>
                </c:pt>
                <c:pt idx="2814">
                  <c:v>1.049309684E-11</c:v>
                </c:pt>
                <c:pt idx="2815">
                  <c:v>1.040320087E-11</c:v>
                </c:pt>
                <c:pt idx="2816">
                  <c:v>1.053845032E-11</c:v>
                </c:pt>
                <c:pt idx="2817">
                  <c:v>1.051208946E-11</c:v>
                </c:pt>
                <c:pt idx="2818">
                  <c:v>1.044022421E-11</c:v>
                </c:pt>
                <c:pt idx="2819">
                  <c:v>1.053991443E-11</c:v>
                </c:pt>
                <c:pt idx="2820">
                  <c:v>1.0452664779999999E-11</c:v>
                </c:pt>
                <c:pt idx="2821">
                  <c:v>1.0499616799999999E-11</c:v>
                </c:pt>
                <c:pt idx="2822">
                  <c:v>1.0409672260000001E-11</c:v>
                </c:pt>
                <c:pt idx="2823">
                  <c:v>1.040919E-11</c:v>
                </c:pt>
                <c:pt idx="2824">
                  <c:v>1.0407858599999999E-11</c:v>
                </c:pt>
                <c:pt idx="2825">
                  <c:v>1.044255307E-11</c:v>
                </c:pt>
                <c:pt idx="2826">
                  <c:v>1.035526873E-11</c:v>
                </c:pt>
                <c:pt idx="2827">
                  <c:v>1.029215168E-11</c:v>
                </c:pt>
                <c:pt idx="2828">
                  <c:v>1.0277566120000001E-11</c:v>
                </c:pt>
                <c:pt idx="2829">
                  <c:v>1.027241053E-11</c:v>
                </c:pt>
                <c:pt idx="2830">
                  <c:v>1.022883427E-11</c:v>
                </c:pt>
                <c:pt idx="2831">
                  <c:v>1.0190748419999999E-11</c:v>
                </c:pt>
                <c:pt idx="2832">
                  <c:v>1.0181750409999999E-11</c:v>
                </c:pt>
                <c:pt idx="2833">
                  <c:v>1.0286696840000001E-11</c:v>
                </c:pt>
                <c:pt idx="2834">
                  <c:v>1.020491851E-11</c:v>
                </c:pt>
                <c:pt idx="2835">
                  <c:v>1.028639587E-11</c:v>
                </c:pt>
                <c:pt idx="2836">
                  <c:v>1.019921387E-11</c:v>
                </c:pt>
                <c:pt idx="2837">
                  <c:v>1.0272260469999999E-11</c:v>
                </c:pt>
                <c:pt idx="2838">
                  <c:v>1.025947122E-11</c:v>
                </c:pt>
                <c:pt idx="2839">
                  <c:v>1.02715449E-11</c:v>
                </c:pt>
                <c:pt idx="2840">
                  <c:v>1.0321322789999999E-11</c:v>
                </c:pt>
                <c:pt idx="2841">
                  <c:v>1.0363186870000001E-11</c:v>
                </c:pt>
                <c:pt idx="2842">
                  <c:v>1.033123673E-11</c:v>
                </c:pt>
                <c:pt idx="2843">
                  <c:v>1.041407845E-11</c:v>
                </c:pt>
                <c:pt idx="2844">
                  <c:v>1.031894448E-11</c:v>
                </c:pt>
                <c:pt idx="2845">
                  <c:v>1.0338886E-11</c:v>
                </c:pt>
                <c:pt idx="2846">
                  <c:v>1.037737257E-11</c:v>
                </c:pt>
                <c:pt idx="2847">
                  <c:v>1.0348034930000001E-11</c:v>
                </c:pt>
                <c:pt idx="2848">
                  <c:v>1.038595512E-11</c:v>
                </c:pt>
                <c:pt idx="2849">
                  <c:v>1.0345355649999999E-11</c:v>
                </c:pt>
                <c:pt idx="2850">
                  <c:v>1.031059699E-11</c:v>
                </c:pt>
                <c:pt idx="2851">
                  <c:v>1.032356926E-11</c:v>
                </c:pt>
                <c:pt idx="2852">
                  <c:v>1.027952723E-11</c:v>
                </c:pt>
                <c:pt idx="2853">
                  <c:v>1.0240576619999999E-11</c:v>
                </c:pt>
                <c:pt idx="2854">
                  <c:v>1.012837904E-11</c:v>
                </c:pt>
                <c:pt idx="2855">
                  <c:v>1.018216587E-11</c:v>
                </c:pt>
                <c:pt idx="2856">
                  <c:v>1.014718864E-11</c:v>
                </c:pt>
                <c:pt idx="2857">
                  <c:v>1.01430149E-11</c:v>
                </c:pt>
                <c:pt idx="2858">
                  <c:v>1.0149749959999999E-11</c:v>
                </c:pt>
                <c:pt idx="2859">
                  <c:v>1.015301038E-11</c:v>
                </c:pt>
                <c:pt idx="2860">
                  <c:v>1.01918118E-11</c:v>
                </c:pt>
                <c:pt idx="2861">
                  <c:v>1.016298937E-11</c:v>
                </c:pt>
                <c:pt idx="2862">
                  <c:v>1.019468884E-11</c:v>
                </c:pt>
                <c:pt idx="2863">
                  <c:v>1.0268700819999999E-11</c:v>
                </c:pt>
                <c:pt idx="2864">
                  <c:v>1.0270148450000001E-11</c:v>
                </c:pt>
                <c:pt idx="2865">
                  <c:v>1.023540454E-11</c:v>
                </c:pt>
                <c:pt idx="2866">
                  <c:v>1.023380772E-11</c:v>
                </c:pt>
                <c:pt idx="2867">
                  <c:v>1.022808574E-11</c:v>
                </c:pt>
                <c:pt idx="2868">
                  <c:v>1.0308799820000001E-11</c:v>
                </c:pt>
                <c:pt idx="2869">
                  <c:v>1.0299270120000001E-11</c:v>
                </c:pt>
                <c:pt idx="2870">
                  <c:v>1.027580278E-11</c:v>
                </c:pt>
                <c:pt idx="2871">
                  <c:v>1.0329338949999999E-11</c:v>
                </c:pt>
                <c:pt idx="2872">
                  <c:v>1.034753533E-11</c:v>
                </c:pt>
                <c:pt idx="2873">
                  <c:v>1.03141393E-11</c:v>
                </c:pt>
                <c:pt idx="2874">
                  <c:v>1.03044925E-11</c:v>
                </c:pt>
                <c:pt idx="2875">
                  <c:v>1.0251204400000001E-11</c:v>
                </c:pt>
                <c:pt idx="2876">
                  <c:v>1.028677837E-11</c:v>
                </c:pt>
                <c:pt idx="2877">
                  <c:v>1.0242256700000001E-11</c:v>
                </c:pt>
                <c:pt idx="2878">
                  <c:v>1.02286183E-11</c:v>
                </c:pt>
                <c:pt idx="2879">
                  <c:v>1.0179171739999999E-11</c:v>
                </c:pt>
                <c:pt idx="2880">
                  <c:v>1.011991359E-11</c:v>
                </c:pt>
                <c:pt idx="2881">
                  <c:v>1.014976731E-11</c:v>
                </c:pt>
                <c:pt idx="2882">
                  <c:v>1.013885677E-11</c:v>
                </c:pt>
                <c:pt idx="2883">
                  <c:v>1.014682349E-11</c:v>
                </c:pt>
                <c:pt idx="2884">
                  <c:v>1.013897386E-11</c:v>
                </c:pt>
                <c:pt idx="2885">
                  <c:v>1.014815402E-11</c:v>
                </c:pt>
                <c:pt idx="2886">
                  <c:v>1.01416011E-11</c:v>
                </c:pt>
                <c:pt idx="2887">
                  <c:v>1.023937966E-11</c:v>
                </c:pt>
                <c:pt idx="2888">
                  <c:v>1.022667281E-11</c:v>
                </c:pt>
                <c:pt idx="2889">
                  <c:v>1.0225591210000001E-11</c:v>
                </c:pt>
                <c:pt idx="2890">
                  <c:v>1.018915074E-11</c:v>
                </c:pt>
                <c:pt idx="2891">
                  <c:v>1.029642604E-11</c:v>
                </c:pt>
                <c:pt idx="2892">
                  <c:v>1.028158982E-11</c:v>
                </c:pt>
                <c:pt idx="2893">
                  <c:v>1.0274954499999999E-11</c:v>
                </c:pt>
                <c:pt idx="2894">
                  <c:v>1.040185472E-11</c:v>
                </c:pt>
                <c:pt idx="2895">
                  <c:v>1.036637876E-11</c:v>
                </c:pt>
                <c:pt idx="2896">
                  <c:v>1.028993991E-11</c:v>
                </c:pt>
                <c:pt idx="2897">
                  <c:v>1.036574646E-11</c:v>
                </c:pt>
                <c:pt idx="2898">
                  <c:v>1.031929577E-11</c:v>
                </c:pt>
                <c:pt idx="2899">
                  <c:v>1.029456295E-11</c:v>
                </c:pt>
                <c:pt idx="2900">
                  <c:v>1.03440919E-11</c:v>
                </c:pt>
                <c:pt idx="2901">
                  <c:v>1.0303660699999999E-11</c:v>
                </c:pt>
                <c:pt idx="2902">
                  <c:v>1.030134918E-11</c:v>
                </c:pt>
                <c:pt idx="2903">
                  <c:v>1.025293392E-11</c:v>
                </c:pt>
                <c:pt idx="2904">
                  <c:v>1.020889363E-11</c:v>
                </c:pt>
                <c:pt idx="2905">
                  <c:v>1.0203555009999999E-11</c:v>
                </c:pt>
                <c:pt idx="2906">
                  <c:v>1.0176428279999999E-11</c:v>
                </c:pt>
                <c:pt idx="2907">
                  <c:v>1.018527623E-11</c:v>
                </c:pt>
                <c:pt idx="2908">
                  <c:v>1.0160212080000001E-11</c:v>
                </c:pt>
                <c:pt idx="2909">
                  <c:v>1.010459511E-11</c:v>
                </c:pt>
                <c:pt idx="2910">
                  <c:v>1.011979736E-11</c:v>
                </c:pt>
                <c:pt idx="2911">
                  <c:v>1.0159863400000001E-11</c:v>
                </c:pt>
                <c:pt idx="2912">
                  <c:v>1.016516905E-11</c:v>
                </c:pt>
                <c:pt idx="2913">
                  <c:v>1.0153027719999999E-11</c:v>
                </c:pt>
                <c:pt idx="2914">
                  <c:v>1.022402735E-11</c:v>
                </c:pt>
                <c:pt idx="2915">
                  <c:v>1.025662628E-11</c:v>
                </c:pt>
                <c:pt idx="2916">
                  <c:v>1.0204253239999999E-11</c:v>
                </c:pt>
                <c:pt idx="2917">
                  <c:v>1.0261549420000001E-11</c:v>
                </c:pt>
                <c:pt idx="2918">
                  <c:v>1.027733194E-11</c:v>
                </c:pt>
                <c:pt idx="2919">
                  <c:v>1.031415491E-11</c:v>
                </c:pt>
                <c:pt idx="2920">
                  <c:v>1.035839556E-11</c:v>
                </c:pt>
                <c:pt idx="2921">
                  <c:v>1.035906083E-11</c:v>
                </c:pt>
                <c:pt idx="2922">
                  <c:v>1.04036172E-11</c:v>
                </c:pt>
                <c:pt idx="2923">
                  <c:v>1.03454233E-11</c:v>
                </c:pt>
                <c:pt idx="2924">
                  <c:v>1.0403484499999999E-11</c:v>
                </c:pt>
                <c:pt idx="2925">
                  <c:v>1.041951768E-11</c:v>
                </c:pt>
                <c:pt idx="2926">
                  <c:v>1.035302399E-11</c:v>
                </c:pt>
                <c:pt idx="2927">
                  <c:v>1.0413713289999999E-11</c:v>
                </c:pt>
                <c:pt idx="2928">
                  <c:v>1.0416090730000001E-11</c:v>
                </c:pt>
                <c:pt idx="2929">
                  <c:v>1.0315069979999999E-11</c:v>
                </c:pt>
                <c:pt idx="2930">
                  <c:v>1.028533248E-11</c:v>
                </c:pt>
                <c:pt idx="2931">
                  <c:v>1.022066806E-11</c:v>
                </c:pt>
                <c:pt idx="2932">
                  <c:v>1.0278928749999999E-11</c:v>
                </c:pt>
                <c:pt idx="2933">
                  <c:v>1.024724576E-11</c:v>
                </c:pt>
                <c:pt idx="2934">
                  <c:v>1.021888824E-11</c:v>
                </c:pt>
                <c:pt idx="2935">
                  <c:v>1.0159347319999999E-11</c:v>
                </c:pt>
                <c:pt idx="2936">
                  <c:v>1.018537598E-11</c:v>
                </c:pt>
                <c:pt idx="2937">
                  <c:v>1.0119812969999999E-11</c:v>
                </c:pt>
                <c:pt idx="2938">
                  <c:v>1.016619948E-11</c:v>
                </c:pt>
                <c:pt idx="2939">
                  <c:v>1.0246930040000001E-11</c:v>
                </c:pt>
                <c:pt idx="2940">
                  <c:v>1.0270846670000001E-11</c:v>
                </c:pt>
                <c:pt idx="2941">
                  <c:v>1.0241856839999999E-11</c:v>
                </c:pt>
                <c:pt idx="2942">
                  <c:v>1.033449541E-11</c:v>
                </c:pt>
                <c:pt idx="2943">
                  <c:v>1.031457125E-11</c:v>
                </c:pt>
                <c:pt idx="2944">
                  <c:v>1.0367443880000001E-11</c:v>
                </c:pt>
                <c:pt idx="2945">
                  <c:v>1.034076644E-11</c:v>
                </c:pt>
                <c:pt idx="2946">
                  <c:v>1.0398097309999999E-11</c:v>
                </c:pt>
                <c:pt idx="2947">
                  <c:v>1.037366373E-11</c:v>
                </c:pt>
                <c:pt idx="2948">
                  <c:v>1.046641853E-11</c:v>
                </c:pt>
                <c:pt idx="2949">
                  <c:v>1.046307572E-11</c:v>
                </c:pt>
                <c:pt idx="2950">
                  <c:v>1.0421130099999999E-11</c:v>
                </c:pt>
                <c:pt idx="2951">
                  <c:v>1.049542484E-11</c:v>
                </c:pt>
                <c:pt idx="2952">
                  <c:v>1.051343734E-11</c:v>
                </c:pt>
                <c:pt idx="2953">
                  <c:v>1.047589966E-11</c:v>
                </c:pt>
                <c:pt idx="2954">
                  <c:v>1.043046205E-11</c:v>
                </c:pt>
                <c:pt idx="2955">
                  <c:v>1.052951996E-11</c:v>
                </c:pt>
                <c:pt idx="2956">
                  <c:v>1.031776487E-11</c:v>
                </c:pt>
                <c:pt idx="2957">
                  <c:v>1.035864537E-11</c:v>
                </c:pt>
                <c:pt idx="2958">
                  <c:v>1.027455551E-11</c:v>
                </c:pt>
                <c:pt idx="2959">
                  <c:v>1.0313955419999999E-11</c:v>
                </c:pt>
                <c:pt idx="2960">
                  <c:v>1.0305773599999999E-11</c:v>
                </c:pt>
                <c:pt idx="2961">
                  <c:v>1.033948534E-11</c:v>
                </c:pt>
                <c:pt idx="2962">
                  <c:v>1.025615964E-11</c:v>
                </c:pt>
                <c:pt idx="2963">
                  <c:v>1.0288925089999999E-11</c:v>
                </c:pt>
                <c:pt idx="2964">
                  <c:v>1.034425844E-11</c:v>
                </c:pt>
                <c:pt idx="2965">
                  <c:v>1.026572403E-11</c:v>
                </c:pt>
                <c:pt idx="2966">
                  <c:v>1.028794411E-11</c:v>
                </c:pt>
                <c:pt idx="2967">
                  <c:v>1.041120141E-11</c:v>
                </c:pt>
                <c:pt idx="2968">
                  <c:v>1.043407027E-11</c:v>
                </c:pt>
                <c:pt idx="2969">
                  <c:v>1.039573375E-11</c:v>
                </c:pt>
                <c:pt idx="2970">
                  <c:v>1.044103953E-11</c:v>
                </c:pt>
                <c:pt idx="2971">
                  <c:v>1.0416324050000001E-11</c:v>
                </c:pt>
                <c:pt idx="2972">
                  <c:v>1.0506618140000001E-11</c:v>
                </c:pt>
                <c:pt idx="2973">
                  <c:v>1.0506451609999999E-11</c:v>
                </c:pt>
                <c:pt idx="2974">
                  <c:v>1.045179915E-11</c:v>
                </c:pt>
                <c:pt idx="2975">
                  <c:v>1.0501826839999999E-11</c:v>
                </c:pt>
                <c:pt idx="2976">
                  <c:v>1.0590641210000001E-11</c:v>
                </c:pt>
                <c:pt idx="2977">
                  <c:v>1.056268354E-11</c:v>
                </c:pt>
                <c:pt idx="2978">
                  <c:v>1.050239323E-11</c:v>
                </c:pt>
                <c:pt idx="2979">
                  <c:v>1.05723286E-11</c:v>
                </c:pt>
                <c:pt idx="2980">
                  <c:v>1.051899279E-11</c:v>
                </c:pt>
                <c:pt idx="2981">
                  <c:v>1.0520488989999999E-11</c:v>
                </c:pt>
                <c:pt idx="2982">
                  <c:v>1.041940145E-11</c:v>
                </c:pt>
                <c:pt idx="2983">
                  <c:v>1.040807458E-11</c:v>
                </c:pt>
                <c:pt idx="2984">
                  <c:v>1.040890638E-11</c:v>
                </c:pt>
                <c:pt idx="2985">
                  <c:v>1.033702464E-11</c:v>
                </c:pt>
                <c:pt idx="2986">
                  <c:v>1.034018444E-11</c:v>
                </c:pt>
                <c:pt idx="2987">
                  <c:v>1.040782564E-11</c:v>
                </c:pt>
                <c:pt idx="2988">
                  <c:v>1.04122171E-11</c:v>
                </c:pt>
                <c:pt idx="2989">
                  <c:v>1.033022105E-11</c:v>
                </c:pt>
                <c:pt idx="2990">
                  <c:v>1.0432823010000001E-11</c:v>
                </c:pt>
                <c:pt idx="2991">
                  <c:v>1.041787056E-11</c:v>
                </c:pt>
                <c:pt idx="2992">
                  <c:v>1.039734791E-11</c:v>
                </c:pt>
                <c:pt idx="2993">
                  <c:v>1.040935567E-11</c:v>
                </c:pt>
                <c:pt idx="2994">
                  <c:v>1.0509612279999999E-11</c:v>
                </c:pt>
                <c:pt idx="2995">
                  <c:v>1.04452471E-11</c:v>
                </c:pt>
                <c:pt idx="2996">
                  <c:v>1.057869937E-11</c:v>
                </c:pt>
                <c:pt idx="2997">
                  <c:v>1.0497038999999999E-11</c:v>
                </c:pt>
                <c:pt idx="2998">
                  <c:v>1.0504290150000001E-11</c:v>
                </c:pt>
                <c:pt idx="2999">
                  <c:v>1.061460902E-11</c:v>
                </c:pt>
                <c:pt idx="3000">
                  <c:v>1.0600586380000001E-11</c:v>
                </c:pt>
                <c:pt idx="3001">
                  <c:v>1.058107768E-11</c:v>
                </c:pt>
                <c:pt idx="3002">
                  <c:v>1.0628311599999999E-11</c:v>
                </c:pt>
                <c:pt idx="3003">
                  <c:v>1.0601584709999999E-11</c:v>
                </c:pt>
                <c:pt idx="3004">
                  <c:v>1.059079213E-11</c:v>
                </c:pt>
                <c:pt idx="3005">
                  <c:v>1.062318983E-11</c:v>
                </c:pt>
                <c:pt idx="3006">
                  <c:v>1.056409821E-11</c:v>
                </c:pt>
                <c:pt idx="3007">
                  <c:v>1.0553353329999999E-11</c:v>
                </c:pt>
                <c:pt idx="3008">
                  <c:v>1.052012297E-11</c:v>
                </c:pt>
                <c:pt idx="3009">
                  <c:v>1.0460713890000001E-11</c:v>
                </c:pt>
                <c:pt idx="3010">
                  <c:v>1.046252755E-11</c:v>
                </c:pt>
                <c:pt idx="3011">
                  <c:v>1.0465736780000001E-11</c:v>
                </c:pt>
                <c:pt idx="3012">
                  <c:v>1.0451649960000001E-11</c:v>
                </c:pt>
                <c:pt idx="3013">
                  <c:v>1.03900959E-11</c:v>
                </c:pt>
                <c:pt idx="3014">
                  <c:v>1.0400007240000001E-11</c:v>
                </c:pt>
                <c:pt idx="3015">
                  <c:v>1.040923944E-11</c:v>
                </c:pt>
                <c:pt idx="3016">
                  <c:v>1.038730213E-11</c:v>
                </c:pt>
                <c:pt idx="3017">
                  <c:v>1.04678835E-11</c:v>
                </c:pt>
                <c:pt idx="3018">
                  <c:v>1.047659789E-11</c:v>
                </c:pt>
                <c:pt idx="3019">
                  <c:v>1.04308116E-11</c:v>
                </c:pt>
                <c:pt idx="3020">
                  <c:v>1.0468031819999999E-11</c:v>
                </c:pt>
                <c:pt idx="3021">
                  <c:v>1.0561751990000001E-11</c:v>
                </c:pt>
                <c:pt idx="3022">
                  <c:v>1.0526393130000001E-11</c:v>
                </c:pt>
                <c:pt idx="3023">
                  <c:v>1.0566692489999999E-11</c:v>
                </c:pt>
                <c:pt idx="3024">
                  <c:v>1.062635049E-11</c:v>
                </c:pt>
                <c:pt idx="3025">
                  <c:v>1.06723198E-11</c:v>
                </c:pt>
                <c:pt idx="3026">
                  <c:v>1.064311486E-11</c:v>
                </c:pt>
                <c:pt idx="3027">
                  <c:v>1.062791348E-11</c:v>
                </c:pt>
                <c:pt idx="3028">
                  <c:v>1.063308556E-11</c:v>
                </c:pt>
                <c:pt idx="3029">
                  <c:v>1.059380188E-11</c:v>
                </c:pt>
                <c:pt idx="3030">
                  <c:v>1.0636894140000001E-11</c:v>
                </c:pt>
                <c:pt idx="3031">
                  <c:v>1.0636145609999999E-11</c:v>
                </c:pt>
                <c:pt idx="3032">
                  <c:v>1.0629891929999999E-11</c:v>
                </c:pt>
                <c:pt idx="3033">
                  <c:v>1.061904818E-11</c:v>
                </c:pt>
                <c:pt idx="3034">
                  <c:v>1.0551707080000001E-11</c:v>
                </c:pt>
                <c:pt idx="3035">
                  <c:v>1.0517959770000001E-11</c:v>
                </c:pt>
                <c:pt idx="3036">
                  <c:v>1.050049717E-11</c:v>
                </c:pt>
                <c:pt idx="3037">
                  <c:v>1.04953251E-11</c:v>
                </c:pt>
                <c:pt idx="3038">
                  <c:v>1.041639171E-11</c:v>
                </c:pt>
                <c:pt idx="3039">
                  <c:v>1.042379204E-11</c:v>
                </c:pt>
                <c:pt idx="3040">
                  <c:v>1.044260164E-11</c:v>
                </c:pt>
                <c:pt idx="3041">
                  <c:v>1.046237836E-11</c:v>
                </c:pt>
                <c:pt idx="3042">
                  <c:v>1.047731346E-11</c:v>
                </c:pt>
                <c:pt idx="3043">
                  <c:v>1.0542109720000001E-11</c:v>
                </c:pt>
                <c:pt idx="3044">
                  <c:v>1.0456805559999999E-11</c:v>
                </c:pt>
                <c:pt idx="3045">
                  <c:v>1.0543040400000001E-11</c:v>
                </c:pt>
                <c:pt idx="3046">
                  <c:v>1.050874665E-11</c:v>
                </c:pt>
                <c:pt idx="3047">
                  <c:v>1.051624759E-11</c:v>
                </c:pt>
                <c:pt idx="3048">
                  <c:v>1.0585452649999999E-11</c:v>
                </c:pt>
                <c:pt idx="3049">
                  <c:v>1.05403802E-11</c:v>
                </c:pt>
                <c:pt idx="3050">
                  <c:v>1.062167628E-11</c:v>
                </c:pt>
                <c:pt idx="3051">
                  <c:v>1.063446553E-11</c:v>
                </c:pt>
                <c:pt idx="3052">
                  <c:v>1.0688370329999999E-11</c:v>
                </c:pt>
                <c:pt idx="3053">
                  <c:v>1.0627364440000001E-11</c:v>
                </c:pt>
                <c:pt idx="3054">
                  <c:v>1.062016187E-11</c:v>
                </c:pt>
                <c:pt idx="3055">
                  <c:v>1.071123745E-11</c:v>
                </c:pt>
                <c:pt idx="3056">
                  <c:v>1.068680561E-11</c:v>
                </c:pt>
                <c:pt idx="3057">
                  <c:v>1.0654440870000001E-11</c:v>
                </c:pt>
                <c:pt idx="3058">
                  <c:v>1.0637010370000001E-11</c:v>
                </c:pt>
                <c:pt idx="3059">
                  <c:v>1.0679653339999999E-11</c:v>
                </c:pt>
                <c:pt idx="3060">
                  <c:v>1.058279159E-11</c:v>
                </c:pt>
                <c:pt idx="3061">
                  <c:v>1.055355282E-11</c:v>
                </c:pt>
                <c:pt idx="3062">
                  <c:v>1.054741537E-11</c:v>
                </c:pt>
                <c:pt idx="3063">
                  <c:v>1.053753525E-11</c:v>
                </c:pt>
                <c:pt idx="3064">
                  <c:v>1.052208581E-11</c:v>
                </c:pt>
                <c:pt idx="3065">
                  <c:v>1.0519191420000001E-11</c:v>
                </c:pt>
                <c:pt idx="3066">
                  <c:v>1.044478132E-11</c:v>
                </c:pt>
                <c:pt idx="3067">
                  <c:v>1.0434918550000001E-11</c:v>
                </c:pt>
                <c:pt idx="3068">
                  <c:v>1.0404449E-11</c:v>
                </c:pt>
                <c:pt idx="3069">
                  <c:v>1.0444997299999999E-11</c:v>
                </c:pt>
                <c:pt idx="3070">
                  <c:v>1.046004949E-11</c:v>
                </c:pt>
                <c:pt idx="3071">
                  <c:v>1.056414678E-11</c:v>
                </c:pt>
                <c:pt idx="3072">
                  <c:v>1.058827939E-11</c:v>
                </c:pt>
                <c:pt idx="3073">
                  <c:v>1.059207149E-11</c:v>
                </c:pt>
                <c:pt idx="3074">
                  <c:v>1.0607722170000001E-11</c:v>
                </c:pt>
                <c:pt idx="3075">
                  <c:v>1.062581707E-11</c:v>
                </c:pt>
                <c:pt idx="3076">
                  <c:v>1.060343046E-11</c:v>
                </c:pt>
                <c:pt idx="3077">
                  <c:v>1.062779725E-11</c:v>
                </c:pt>
                <c:pt idx="3078">
                  <c:v>1.0628496349999999E-11</c:v>
                </c:pt>
                <c:pt idx="3079">
                  <c:v>1.065658759E-11</c:v>
                </c:pt>
                <c:pt idx="3080">
                  <c:v>1.068150082E-11</c:v>
                </c:pt>
                <c:pt idx="3081">
                  <c:v>1.071913825E-11</c:v>
                </c:pt>
                <c:pt idx="3082">
                  <c:v>1.073565369E-11</c:v>
                </c:pt>
                <c:pt idx="3083">
                  <c:v>1.0662806580000001E-11</c:v>
                </c:pt>
                <c:pt idx="3084">
                  <c:v>1.070072676E-11</c:v>
                </c:pt>
                <c:pt idx="3085">
                  <c:v>1.0681583219999999E-11</c:v>
                </c:pt>
                <c:pt idx="3086">
                  <c:v>1.069068098E-11</c:v>
                </c:pt>
                <c:pt idx="3087">
                  <c:v>1.067604512E-11</c:v>
                </c:pt>
                <c:pt idx="3088">
                  <c:v>1.0560071909999999E-11</c:v>
                </c:pt>
                <c:pt idx="3089">
                  <c:v>1.0566624829999999E-11</c:v>
                </c:pt>
                <c:pt idx="3090">
                  <c:v>1.0608204419999999E-11</c:v>
                </c:pt>
                <c:pt idx="3091">
                  <c:v>1.061319435E-11</c:v>
                </c:pt>
                <c:pt idx="3092">
                  <c:v>1.053898375E-11</c:v>
                </c:pt>
                <c:pt idx="3093">
                  <c:v>1.0492946789999999E-11</c:v>
                </c:pt>
                <c:pt idx="3094">
                  <c:v>1.046374098E-11</c:v>
                </c:pt>
                <c:pt idx="3095">
                  <c:v>1.0526492870000001E-11</c:v>
                </c:pt>
                <c:pt idx="3096">
                  <c:v>1.0463642110000001E-11</c:v>
                </c:pt>
                <c:pt idx="3097">
                  <c:v>1.052471391E-11</c:v>
                </c:pt>
                <c:pt idx="3098">
                  <c:v>1.05229497E-11</c:v>
                </c:pt>
                <c:pt idx="3099">
                  <c:v>1.056168607E-11</c:v>
                </c:pt>
                <c:pt idx="3100">
                  <c:v>1.06090527E-11</c:v>
                </c:pt>
                <c:pt idx="3101">
                  <c:v>1.061909762E-11</c:v>
                </c:pt>
                <c:pt idx="3102">
                  <c:v>1.061588751E-11</c:v>
                </c:pt>
                <c:pt idx="3103">
                  <c:v>1.066229049E-11</c:v>
                </c:pt>
                <c:pt idx="3104">
                  <c:v>1.0703969830000001E-11</c:v>
                </c:pt>
                <c:pt idx="3105">
                  <c:v>1.06812172E-11</c:v>
                </c:pt>
                <c:pt idx="3106">
                  <c:v>1.0719636980000001E-11</c:v>
                </c:pt>
                <c:pt idx="3107">
                  <c:v>1.069774998E-11</c:v>
                </c:pt>
                <c:pt idx="3108">
                  <c:v>1.07731081E-11</c:v>
                </c:pt>
                <c:pt idx="3109">
                  <c:v>1.079727367E-11</c:v>
                </c:pt>
                <c:pt idx="3110">
                  <c:v>1.0721683090000001E-11</c:v>
                </c:pt>
                <c:pt idx="3111">
                  <c:v>1.078132375E-11</c:v>
                </c:pt>
                <c:pt idx="3112">
                  <c:v>1.0730230939999999E-11</c:v>
                </c:pt>
                <c:pt idx="3113">
                  <c:v>1.0725957450000001E-11</c:v>
                </c:pt>
                <c:pt idx="3114">
                  <c:v>1.067025808E-11</c:v>
                </c:pt>
                <c:pt idx="3115">
                  <c:v>1.064963395E-11</c:v>
                </c:pt>
                <c:pt idx="3116">
                  <c:v>1.061776882E-11</c:v>
                </c:pt>
                <c:pt idx="3117">
                  <c:v>1.0626681829999999E-11</c:v>
                </c:pt>
                <c:pt idx="3118">
                  <c:v>1.056173638E-11</c:v>
                </c:pt>
                <c:pt idx="3119">
                  <c:v>1.0546567089999999E-11</c:v>
                </c:pt>
                <c:pt idx="3120">
                  <c:v>1.062475281E-11</c:v>
                </c:pt>
                <c:pt idx="3121">
                  <c:v>1.055518173E-11</c:v>
                </c:pt>
                <c:pt idx="3122">
                  <c:v>1.0551106860000001E-11</c:v>
                </c:pt>
                <c:pt idx="3123">
                  <c:v>1.0543457600000001E-11</c:v>
                </c:pt>
                <c:pt idx="3124">
                  <c:v>1.064469519E-11</c:v>
                </c:pt>
                <c:pt idx="3125">
                  <c:v>1.066119328E-11</c:v>
                </c:pt>
                <c:pt idx="3126">
                  <c:v>1.072208208E-11</c:v>
                </c:pt>
                <c:pt idx="3127">
                  <c:v>1.075757365E-11</c:v>
                </c:pt>
                <c:pt idx="3128">
                  <c:v>1.066189238E-11</c:v>
                </c:pt>
                <c:pt idx="3129">
                  <c:v>1.0751470029999999E-11</c:v>
                </c:pt>
                <c:pt idx="3130">
                  <c:v>1.0744501639999999E-11</c:v>
                </c:pt>
                <c:pt idx="3131">
                  <c:v>1.081521938E-11</c:v>
                </c:pt>
                <c:pt idx="3132">
                  <c:v>1.077994291E-11</c:v>
                </c:pt>
                <c:pt idx="3133">
                  <c:v>1.0830387800000001E-11</c:v>
                </c:pt>
                <c:pt idx="3134">
                  <c:v>1.0823501819999999E-11</c:v>
                </c:pt>
                <c:pt idx="3135">
                  <c:v>1.085014717E-11</c:v>
                </c:pt>
                <c:pt idx="3136">
                  <c:v>1.079105381E-11</c:v>
                </c:pt>
                <c:pt idx="3137">
                  <c:v>1.0799053489999999E-11</c:v>
                </c:pt>
                <c:pt idx="3138">
                  <c:v>1.081761503E-11</c:v>
                </c:pt>
                <c:pt idx="3139">
                  <c:v>1.077744925E-11</c:v>
                </c:pt>
                <c:pt idx="3140">
                  <c:v>1.070395335E-11</c:v>
                </c:pt>
                <c:pt idx="3141">
                  <c:v>1.0762563579999999E-11</c:v>
                </c:pt>
                <c:pt idx="3142">
                  <c:v>1.0752334790000001E-11</c:v>
                </c:pt>
                <c:pt idx="3143">
                  <c:v>1.067243689E-11</c:v>
                </c:pt>
                <c:pt idx="3144">
                  <c:v>1.062811211E-11</c:v>
                </c:pt>
                <c:pt idx="3145">
                  <c:v>1.065956351E-11</c:v>
                </c:pt>
                <c:pt idx="3146">
                  <c:v>1.067809122E-11</c:v>
                </c:pt>
                <c:pt idx="3147">
                  <c:v>1.056660922E-11</c:v>
                </c:pt>
                <c:pt idx="3148">
                  <c:v>1.0615556180000001E-11</c:v>
                </c:pt>
                <c:pt idx="3149">
                  <c:v>1.05916222E-11</c:v>
                </c:pt>
                <c:pt idx="3150">
                  <c:v>1.0613627160000001E-11</c:v>
                </c:pt>
                <c:pt idx="3151">
                  <c:v>1.065232885E-11</c:v>
                </c:pt>
                <c:pt idx="3152">
                  <c:v>1.066107792E-11</c:v>
                </c:pt>
                <c:pt idx="3153">
                  <c:v>1.0732045460000001E-11</c:v>
                </c:pt>
                <c:pt idx="3154">
                  <c:v>1.0717957769999999E-11</c:v>
                </c:pt>
                <c:pt idx="3155">
                  <c:v>1.076855098E-11</c:v>
                </c:pt>
                <c:pt idx="3156">
                  <c:v>1.085297303E-11</c:v>
                </c:pt>
                <c:pt idx="3157">
                  <c:v>1.0887834039999999E-11</c:v>
                </c:pt>
                <c:pt idx="3158">
                  <c:v>1.082446632E-11</c:v>
                </c:pt>
                <c:pt idx="3159">
                  <c:v>1.0872265759999999E-11</c:v>
                </c:pt>
                <c:pt idx="3160">
                  <c:v>1.0849580779999999E-11</c:v>
                </c:pt>
                <c:pt idx="3161">
                  <c:v>1.087183382E-11</c:v>
                </c:pt>
                <c:pt idx="3162">
                  <c:v>1.089778007E-11</c:v>
                </c:pt>
                <c:pt idx="3163">
                  <c:v>1.090558026E-11</c:v>
                </c:pt>
                <c:pt idx="3164">
                  <c:v>1.0857580460000001E-11</c:v>
                </c:pt>
                <c:pt idx="3165">
                  <c:v>1.085854497E-11</c:v>
                </c:pt>
                <c:pt idx="3166">
                  <c:v>1.07130008E-11</c:v>
                </c:pt>
                <c:pt idx="3167">
                  <c:v>1.085107872E-11</c:v>
                </c:pt>
                <c:pt idx="3168">
                  <c:v>1.074165756E-11</c:v>
                </c:pt>
                <c:pt idx="3169">
                  <c:v>1.078879173E-11</c:v>
                </c:pt>
                <c:pt idx="3170">
                  <c:v>1.0687022449999999E-11</c:v>
                </c:pt>
                <c:pt idx="3171">
                  <c:v>1.069226131E-11</c:v>
                </c:pt>
                <c:pt idx="3172">
                  <c:v>1.067408315E-11</c:v>
                </c:pt>
                <c:pt idx="3173">
                  <c:v>1.0698530600000001E-11</c:v>
                </c:pt>
                <c:pt idx="3174">
                  <c:v>1.0688718139999999E-11</c:v>
                </c:pt>
                <c:pt idx="3175">
                  <c:v>1.074372015E-11</c:v>
                </c:pt>
                <c:pt idx="3176">
                  <c:v>1.070500112E-11</c:v>
                </c:pt>
                <c:pt idx="3177">
                  <c:v>1.0781757429999999E-11</c:v>
                </c:pt>
                <c:pt idx="3178">
                  <c:v>1.080311188E-11</c:v>
                </c:pt>
                <c:pt idx="3179">
                  <c:v>1.0793381809999999E-11</c:v>
                </c:pt>
                <c:pt idx="3180">
                  <c:v>1.0723861899999999E-11</c:v>
                </c:pt>
                <c:pt idx="3181">
                  <c:v>1.081066313E-11</c:v>
                </c:pt>
                <c:pt idx="3182">
                  <c:v>1.084404181E-11</c:v>
                </c:pt>
                <c:pt idx="3183">
                  <c:v>1.0861555580000001E-11</c:v>
                </c:pt>
                <c:pt idx="3184">
                  <c:v>1.0848533009999999E-11</c:v>
                </c:pt>
                <c:pt idx="3185">
                  <c:v>1.0874661409999999E-11</c:v>
                </c:pt>
                <c:pt idx="3186">
                  <c:v>1.088721821E-11</c:v>
                </c:pt>
                <c:pt idx="3187">
                  <c:v>1.095346296E-11</c:v>
                </c:pt>
                <c:pt idx="3188">
                  <c:v>1.0934320289999999E-11</c:v>
                </c:pt>
                <c:pt idx="3189">
                  <c:v>1.094544594E-11</c:v>
                </c:pt>
                <c:pt idx="3190">
                  <c:v>1.0968581079999999E-11</c:v>
                </c:pt>
                <c:pt idx="3191">
                  <c:v>1.0896232700000001E-11</c:v>
                </c:pt>
                <c:pt idx="3192">
                  <c:v>1.085435301E-11</c:v>
                </c:pt>
                <c:pt idx="3193">
                  <c:v>1.085924406E-11</c:v>
                </c:pt>
                <c:pt idx="3194">
                  <c:v>1.084748437E-11</c:v>
                </c:pt>
                <c:pt idx="3195">
                  <c:v>1.0831502360000001E-11</c:v>
                </c:pt>
                <c:pt idx="3196">
                  <c:v>1.076979912E-11</c:v>
                </c:pt>
                <c:pt idx="3197">
                  <c:v>1.083002351E-11</c:v>
                </c:pt>
                <c:pt idx="3198">
                  <c:v>1.0780992419999999E-11</c:v>
                </c:pt>
                <c:pt idx="3199">
                  <c:v>1.071330091E-11</c:v>
                </c:pt>
                <c:pt idx="3200">
                  <c:v>1.075263489E-11</c:v>
                </c:pt>
                <c:pt idx="3201">
                  <c:v>1.079436367E-11</c:v>
                </c:pt>
                <c:pt idx="3202">
                  <c:v>1.072810243E-11</c:v>
                </c:pt>
                <c:pt idx="3203">
                  <c:v>1.087043736E-11</c:v>
                </c:pt>
                <c:pt idx="3204">
                  <c:v>1.0893189130000001E-11</c:v>
                </c:pt>
                <c:pt idx="3205">
                  <c:v>1.093415289E-11</c:v>
                </c:pt>
                <c:pt idx="3206">
                  <c:v>1.0940739629999999E-11</c:v>
                </c:pt>
                <c:pt idx="3207">
                  <c:v>1.092883162E-11</c:v>
                </c:pt>
                <c:pt idx="3208">
                  <c:v>1.0997469429999999E-11</c:v>
                </c:pt>
                <c:pt idx="3209">
                  <c:v>1.0890811689999999E-11</c:v>
                </c:pt>
                <c:pt idx="3210">
                  <c:v>1.10577103E-11</c:v>
                </c:pt>
                <c:pt idx="3211">
                  <c:v>1.100498772E-11</c:v>
                </c:pt>
                <c:pt idx="3212">
                  <c:v>1.110567627E-11</c:v>
                </c:pt>
                <c:pt idx="3213">
                  <c:v>1.1107738860000001E-11</c:v>
                </c:pt>
                <c:pt idx="3214">
                  <c:v>1.1070567209999999E-11</c:v>
                </c:pt>
                <c:pt idx="3215">
                  <c:v>1.110800427E-11</c:v>
                </c:pt>
                <c:pt idx="3216">
                  <c:v>1.105682906E-11</c:v>
                </c:pt>
                <c:pt idx="3217">
                  <c:v>1.1103248529999999E-11</c:v>
                </c:pt>
                <c:pt idx="3218">
                  <c:v>1.108799684E-11</c:v>
                </c:pt>
                <c:pt idx="3219">
                  <c:v>1.104813116E-11</c:v>
                </c:pt>
                <c:pt idx="3220">
                  <c:v>1.10805783E-11</c:v>
                </c:pt>
                <c:pt idx="3221">
                  <c:v>1.0957337470000001E-11</c:v>
                </c:pt>
                <c:pt idx="3222">
                  <c:v>1.089358811E-11</c:v>
                </c:pt>
                <c:pt idx="3223">
                  <c:v>1.0950086320000001E-11</c:v>
                </c:pt>
                <c:pt idx="3224">
                  <c:v>1.083697368E-11</c:v>
                </c:pt>
                <c:pt idx="3225">
                  <c:v>1.0943432789999999E-11</c:v>
                </c:pt>
                <c:pt idx="3226">
                  <c:v>1.086774334E-11</c:v>
                </c:pt>
                <c:pt idx="3227">
                  <c:v>1.0902951280000001E-11</c:v>
                </c:pt>
                <c:pt idx="3228">
                  <c:v>1.096417401E-11</c:v>
                </c:pt>
                <c:pt idx="3229">
                  <c:v>1.0987642219999999E-11</c:v>
                </c:pt>
                <c:pt idx="3230">
                  <c:v>1.1016645929999999E-11</c:v>
                </c:pt>
                <c:pt idx="3231">
                  <c:v>1.10735596E-11</c:v>
                </c:pt>
                <c:pt idx="3232">
                  <c:v>1.110910322E-11</c:v>
                </c:pt>
                <c:pt idx="3233">
                  <c:v>1.103555702E-11</c:v>
                </c:pt>
                <c:pt idx="3234">
                  <c:v>1.117379973E-11</c:v>
                </c:pt>
                <c:pt idx="3235">
                  <c:v>1.110524433E-11</c:v>
                </c:pt>
                <c:pt idx="3236">
                  <c:v>1.116401936E-11</c:v>
                </c:pt>
                <c:pt idx="3237">
                  <c:v>1.1180669239999999E-11</c:v>
                </c:pt>
                <c:pt idx="3238">
                  <c:v>1.1202523280000001E-11</c:v>
                </c:pt>
                <c:pt idx="3239">
                  <c:v>1.118690644E-11</c:v>
                </c:pt>
                <c:pt idx="3240">
                  <c:v>1.126093403E-11</c:v>
                </c:pt>
                <c:pt idx="3241">
                  <c:v>1.1263461520000001E-11</c:v>
                </c:pt>
                <c:pt idx="3242">
                  <c:v>1.126464286E-11</c:v>
                </c:pt>
                <c:pt idx="3243">
                  <c:v>1.1226289E-11</c:v>
                </c:pt>
                <c:pt idx="3244">
                  <c:v>1.123412301E-11</c:v>
                </c:pt>
                <c:pt idx="3245">
                  <c:v>1.12637278E-11</c:v>
                </c:pt>
                <c:pt idx="3246">
                  <c:v>1.118647362E-11</c:v>
                </c:pt>
                <c:pt idx="3247">
                  <c:v>1.118707297E-11</c:v>
                </c:pt>
                <c:pt idx="3248">
                  <c:v>1.115833207E-11</c:v>
                </c:pt>
                <c:pt idx="3249">
                  <c:v>1.112636632E-11</c:v>
                </c:pt>
                <c:pt idx="3250">
                  <c:v>1.1025710729999999E-11</c:v>
                </c:pt>
                <c:pt idx="3251">
                  <c:v>1.105315232E-11</c:v>
                </c:pt>
                <c:pt idx="3252">
                  <c:v>1.106837191E-11</c:v>
                </c:pt>
                <c:pt idx="3253">
                  <c:v>1.109579616E-11</c:v>
                </c:pt>
                <c:pt idx="3254">
                  <c:v>1.114728882E-11</c:v>
                </c:pt>
                <c:pt idx="3255">
                  <c:v>1.113009164E-11</c:v>
                </c:pt>
                <c:pt idx="3256">
                  <c:v>1.12448835E-11</c:v>
                </c:pt>
                <c:pt idx="3257">
                  <c:v>1.1209658200000001E-11</c:v>
                </c:pt>
                <c:pt idx="3258">
                  <c:v>1.123605289E-11</c:v>
                </c:pt>
                <c:pt idx="3259">
                  <c:v>1.120004436E-11</c:v>
                </c:pt>
                <c:pt idx="3260">
                  <c:v>1.1285981699999999E-11</c:v>
                </c:pt>
                <c:pt idx="3261">
                  <c:v>1.128659666E-11</c:v>
                </c:pt>
                <c:pt idx="3262">
                  <c:v>1.129627641E-11</c:v>
                </c:pt>
                <c:pt idx="3263">
                  <c:v>1.1326546470000001E-11</c:v>
                </c:pt>
                <c:pt idx="3264">
                  <c:v>1.144844029E-11</c:v>
                </c:pt>
                <c:pt idx="3265">
                  <c:v>1.1442568250000001E-11</c:v>
                </c:pt>
                <c:pt idx="3266">
                  <c:v>1.144942127E-11</c:v>
                </c:pt>
                <c:pt idx="3267">
                  <c:v>1.142587067E-11</c:v>
                </c:pt>
                <c:pt idx="3268">
                  <c:v>1.143317212E-11</c:v>
                </c:pt>
                <c:pt idx="3269">
                  <c:v>1.137738948E-11</c:v>
                </c:pt>
                <c:pt idx="3270">
                  <c:v>1.142628787E-11</c:v>
                </c:pt>
                <c:pt idx="3271">
                  <c:v>1.1423377E-11</c:v>
                </c:pt>
                <c:pt idx="3272">
                  <c:v>1.136647894E-11</c:v>
                </c:pt>
                <c:pt idx="3273">
                  <c:v>1.139124385E-11</c:v>
                </c:pt>
                <c:pt idx="3274">
                  <c:v>1.1366079079999999E-11</c:v>
                </c:pt>
                <c:pt idx="3275">
                  <c:v>1.131979319E-11</c:v>
                </c:pt>
                <c:pt idx="3276">
                  <c:v>1.1332283199999999E-11</c:v>
                </c:pt>
                <c:pt idx="3277">
                  <c:v>1.1316367110000001E-11</c:v>
                </c:pt>
                <c:pt idx="3278">
                  <c:v>1.135114312E-11</c:v>
                </c:pt>
                <c:pt idx="3279">
                  <c:v>1.125824E-11</c:v>
                </c:pt>
                <c:pt idx="3280">
                  <c:v>1.133178447E-11</c:v>
                </c:pt>
                <c:pt idx="3281">
                  <c:v>1.1348000660000001E-11</c:v>
                </c:pt>
                <c:pt idx="3282">
                  <c:v>1.1382628350000001E-11</c:v>
                </c:pt>
                <c:pt idx="3283">
                  <c:v>1.1441503990000001E-11</c:v>
                </c:pt>
                <c:pt idx="3284">
                  <c:v>1.1503391989999999E-11</c:v>
                </c:pt>
                <c:pt idx="3285">
                  <c:v>1.151182361E-11</c:v>
                </c:pt>
                <c:pt idx="3286">
                  <c:v>1.151608149E-11</c:v>
                </c:pt>
                <c:pt idx="3287">
                  <c:v>1.154546944E-11</c:v>
                </c:pt>
                <c:pt idx="3288">
                  <c:v>1.1668228879999999E-11</c:v>
                </c:pt>
                <c:pt idx="3289">
                  <c:v>1.164264865E-11</c:v>
                </c:pt>
                <c:pt idx="3290">
                  <c:v>1.164873493E-11</c:v>
                </c:pt>
                <c:pt idx="3291">
                  <c:v>1.163917226E-11</c:v>
                </c:pt>
                <c:pt idx="3292">
                  <c:v>1.169586997E-11</c:v>
                </c:pt>
                <c:pt idx="3293">
                  <c:v>1.167288488E-11</c:v>
                </c:pt>
                <c:pt idx="3294">
                  <c:v>1.1696934219999999E-11</c:v>
                </c:pt>
                <c:pt idx="3295">
                  <c:v>1.167368372E-11</c:v>
                </c:pt>
                <c:pt idx="3296">
                  <c:v>1.1631489170000001E-11</c:v>
                </c:pt>
                <c:pt idx="3297">
                  <c:v>1.166145999E-11</c:v>
                </c:pt>
                <c:pt idx="3298">
                  <c:v>1.162952633E-11</c:v>
                </c:pt>
                <c:pt idx="3299">
                  <c:v>1.161760185E-11</c:v>
                </c:pt>
                <c:pt idx="3300">
                  <c:v>1.161311151E-11</c:v>
                </c:pt>
                <c:pt idx="3301">
                  <c:v>1.1579746709999999E-11</c:v>
                </c:pt>
                <c:pt idx="3302">
                  <c:v>1.152945361E-11</c:v>
                </c:pt>
                <c:pt idx="3303">
                  <c:v>1.154147784E-11</c:v>
                </c:pt>
                <c:pt idx="3304">
                  <c:v>1.155190527E-11</c:v>
                </c:pt>
                <c:pt idx="3305">
                  <c:v>1.1598923210000001E-11</c:v>
                </c:pt>
                <c:pt idx="3306">
                  <c:v>1.1535606669999999E-11</c:v>
                </c:pt>
                <c:pt idx="3307">
                  <c:v>1.162405328E-11</c:v>
                </c:pt>
                <c:pt idx="3308">
                  <c:v>1.159340245E-11</c:v>
                </c:pt>
                <c:pt idx="3309">
                  <c:v>1.158772991E-11</c:v>
                </c:pt>
                <c:pt idx="3310">
                  <c:v>1.1753715189999999E-11</c:v>
                </c:pt>
                <c:pt idx="3311">
                  <c:v>1.1719154289999999E-11</c:v>
                </c:pt>
                <c:pt idx="3312">
                  <c:v>1.1763196319999999E-11</c:v>
                </c:pt>
                <c:pt idx="3313">
                  <c:v>1.187645728E-11</c:v>
                </c:pt>
                <c:pt idx="3314">
                  <c:v>1.182320301E-11</c:v>
                </c:pt>
                <c:pt idx="3315">
                  <c:v>1.186731095E-11</c:v>
                </c:pt>
                <c:pt idx="3316">
                  <c:v>1.1916322959999999E-11</c:v>
                </c:pt>
                <c:pt idx="3317">
                  <c:v>1.1945845350000001E-11</c:v>
                </c:pt>
                <c:pt idx="3318">
                  <c:v>1.199412705E-11</c:v>
                </c:pt>
                <c:pt idx="3319">
                  <c:v>1.201962401E-11</c:v>
                </c:pt>
                <c:pt idx="3320">
                  <c:v>1.2021518330000001E-11</c:v>
                </c:pt>
                <c:pt idx="3321">
                  <c:v>1.194206973E-11</c:v>
                </c:pt>
                <c:pt idx="3322">
                  <c:v>1.198641013E-11</c:v>
                </c:pt>
                <c:pt idx="3323">
                  <c:v>1.191386226E-11</c:v>
                </c:pt>
                <c:pt idx="3324">
                  <c:v>1.1942153E-11</c:v>
                </c:pt>
                <c:pt idx="3325">
                  <c:v>1.1800899670000001E-11</c:v>
                </c:pt>
                <c:pt idx="3326">
                  <c:v>1.181202705E-11</c:v>
                </c:pt>
                <c:pt idx="3327">
                  <c:v>1.189536837E-11</c:v>
                </c:pt>
                <c:pt idx="3328">
                  <c:v>1.1823536069999999E-11</c:v>
                </c:pt>
                <c:pt idx="3329">
                  <c:v>1.186827372E-11</c:v>
                </c:pt>
                <c:pt idx="3330">
                  <c:v>1.187988423E-11</c:v>
                </c:pt>
                <c:pt idx="3331">
                  <c:v>1.189964186E-11</c:v>
                </c:pt>
                <c:pt idx="3332">
                  <c:v>1.1924872549999999E-11</c:v>
                </c:pt>
                <c:pt idx="3333">
                  <c:v>1.1944448030000001E-11</c:v>
                </c:pt>
                <c:pt idx="3334">
                  <c:v>1.1902836359999999E-11</c:v>
                </c:pt>
                <c:pt idx="3335">
                  <c:v>1.1978127690000001E-11</c:v>
                </c:pt>
                <c:pt idx="3336">
                  <c:v>1.204768143E-11</c:v>
                </c:pt>
                <c:pt idx="3337">
                  <c:v>1.208147558E-11</c:v>
                </c:pt>
                <c:pt idx="3338">
                  <c:v>1.208079557E-11</c:v>
                </c:pt>
                <c:pt idx="3339">
                  <c:v>1.2143097289999999E-11</c:v>
                </c:pt>
                <c:pt idx="3340">
                  <c:v>1.216866018E-11</c:v>
                </c:pt>
                <c:pt idx="3341">
                  <c:v>1.221353314E-11</c:v>
                </c:pt>
                <c:pt idx="3342">
                  <c:v>1.22272548E-11</c:v>
                </c:pt>
                <c:pt idx="3343">
                  <c:v>1.23109448E-11</c:v>
                </c:pt>
                <c:pt idx="3344">
                  <c:v>1.219678438E-11</c:v>
                </c:pt>
                <c:pt idx="3345">
                  <c:v>1.226861668E-11</c:v>
                </c:pt>
                <c:pt idx="3346">
                  <c:v>1.234164593E-11</c:v>
                </c:pt>
                <c:pt idx="3347">
                  <c:v>1.235031175E-11</c:v>
                </c:pt>
                <c:pt idx="3348">
                  <c:v>1.229842096E-11</c:v>
                </c:pt>
                <c:pt idx="3349">
                  <c:v>1.2418735310000001E-11</c:v>
                </c:pt>
                <c:pt idx="3350">
                  <c:v>1.234083148E-11</c:v>
                </c:pt>
                <c:pt idx="3351">
                  <c:v>1.2282155329999999E-11</c:v>
                </c:pt>
                <c:pt idx="3352">
                  <c:v>1.2284018419999999E-11</c:v>
                </c:pt>
                <c:pt idx="3353">
                  <c:v>1.2271278609999999E-11</c:v>
                </c:pt>
                <c:pt idx="3354">
                  <c:v>1.2189466449999999E-11</c:v>
                </c:pt>
                <c:pt idx="3355">
                  <c:v>1.232363604E-11</c:v>
                </c:pt>
                <c:pt idx="3356">
                  <c:v>1.223538632E-11</c:v>
                </c:pt>
                <c:pt idx="3357">
                  <c:v>1.229181774E-11</c:v>
                </c:pt>
                <c:pt idx="3358">
                  <c:v>1.236479755E-11</c:v>
                </c:pt>
                <c:pt idx="3359">
                  <c:v>1.22804579E-11</c:v>
                </c:pt>
                <c:pt idx="3360">
                  <c:v>1.237888611E-11</c:v>
                </c:pt>
                <c:pt idx="3361">
                  <c:v>1.2453296210000001E-11</c:v>
                </c:pt>
                <c:pt idx="3362">
                  <c:v>1.2402304010000001E-11</c:v>
                </c:pt>
                <c:pt idx="3363">
                  <c:v>1.2539681969999999E-11</c:v>
                </c:pt>
                <c:pt idx="3364">
                  <c:v>1.258373874E-11</c:v>
                </c:pt>
                <c:pt idx="3365">
                  <c:v>1.2607622409999999E-11</c:v>
                </c:pt>
                <c:pt idx="3366">
                  <c:v>1.2662058029999999E-11</c:v>
                </c:pt>
                <c:pt idx="3367">
                  <c:v>1.262967595E-11</c:v>
                </c:pt>
                <c:pt idx="3368">
                  <c:v>1.26532439E-11</c:v>
                </c:pt>
                <c:pt idx="3369">
                  <c:v>1.274405234E-11</c:v>
                </c:pt>
                <c:pt idx="3370">
                  <c:v>1.2650016449999999E-11</c:v>
                </c:pt>
                <c:pt idx="3371">
                  <c:v>1.278448441E-11</c:v>
                </c:pt>
                <c:pt idx="3372">
                  <c:v>1.273452264E-11</c:v>
                </c:pt>
                <c:pt idx="3373">
                  <c:v>1.27967914E-11</c:v>
                </c:pt>
                <c:pt idx="3374">
                  <c:v>1.278574815E-11</c:v>
                </c:pt>
                <c:pt idx="3375">
                  <c:v>1.2830704379999999E-11</c:v>
                </c:pt>
                <c:pt idx="3376">
                  <c:v>1.274051004E-11</c:v>
                </c:pt>
                <c:pt idx="3377">
                  <c:v>1.269623642E-11</c:v>
                </c:pt>
                <c:pt idx="3378">
                  <c:v>1.279429687E-11</c:v>
                </c:pt>
                <c:pt idx="3379">
                  <c:v>1.272021898E-11</c:v>
                </c:pt>
                <c:pt idx="3380">
                  <c:v>1.269540462E-11</c:v>
                </c:pt>
                <c:pt idx="3381">
                  <c:v>1.2630074069999999E-11</c:v>
                </c:pt>
                <c:pt idx="3382">
                  <c:v>1.271103795E-11</c:v>
                </c:pt>
                <c:pt idx="3383">
                  <c:v>1.274880895E-11</c:v>
                </c:pt>
                <c:pt idx="3384">
                  <c:v>1.276522551E-11</c:v>
                </c:pt>
                <c:pt idx="3385">
                  <c:v>1.269307662E-11</c:v>
                </c:pt>
                <c:pt idx="3386">
                  <c:v>1.2746546869999999E-11</c:v>
                </c:pt>
                <c:pt idx="3387">
                  <c:v>1.284838295E-11</c:v>
                </c:pt>
                <c:pt idx="3388">
                  <c:v>1.2835726410000001E-11</c:v>
                </c:pt>
                <c:pt idx="3389">
                  <c:v>1.288166275E-11</c:v>
                </c:pt>
                <c:pt idx="3390">
                  <c:v>1.2955291350000001E-11</c:v>
                </c:pt>
                <c:pt idx="3391">
                  <c:v>1.301428409E-11</c:v>
                </c:pt>
                <c:pt idx="3392">
                  <c:v>1.2994542939999999E-11</c:v>
                </c:pt>
                <c:pt idx="3393">
                  <c:v>1.3035890080000001E-11</c:v>
                </c:pt>
                <c:pt idx="3394">
                  <c:v>1.3039332629999999E-11</c:v>
                </c:pt>
                <c:pt idx="3395">
                  <c:v>1.3062617829999999E-11</c:v>
                </c:pt>
                <c:pt idx="3396">
                  <c:v>1.3090442789999999E-11</c:v>
                </c:pt>
                <c:pt idx="3397">
                  <c:v>1.3117318E-11</c:v>
                </c:pt>
                <c:pt idx="3398">
                  <c:v>1.3120078810000001E-11</c:v>
                </c:pt>
                <c:pt idx="3399">
                  <c:v>1.3091904299999999E-11</c:v>
                </c:pt>
                <c:pt idx="3400">
                  <c:v>1.3078632789999999E-11</c:v>
                </c:pt>
                <c:pt idx="3401">
                  <c:v>1.3168327539999999E-11</c:v>
                </c:pt>
                <c:pt idx="3402">
                  <c:v>1.3120544580000001E-11</c:v>
                </c:pt>
                <c:pt idx="3403">
                  <c:v>1.3130906079999999E-11</c:v>
                </c:pt>
                <c:pt idx="3404">
                  <c:v>1.3089559820000001E-11</c:v>
                </c:pt>
                <c:pt idx="3405">
                  <c:v>1.312443643E-11</c:v>
                </c:pt>
                <c:pt idx="3406">
                  <c:v>1.305597991E-11</c:v>
                </c:pt>
                <c:pt idx="3407">
                  <c:v>1.3046000909999999E-11</c:v>
                </c:pt>
                <c:pt idx="3408">
                  <c:v>1.310023791E-11</c:v>
                </c:pt>
                <c:pt idx="3409">
                  <c:v>1.3035955999999999E-11</c:v>
                </c:pt>
                <c:pt idx="3410">
                  <c:v>1.3061551840000001E-11</c:v>
                </c:pt>
                <c:pt idx="3411">
                  <c:v>1.3181617259999999E-11</c:v>
                </c:pt>
                <c:pt idx="3412">
                  <c:v>1.3133018979999999E-11</c:v>
                </c:pt>
                <c:pt idx="3413">
                  <c:v>1.3276800670000001E-11</c:v>
                </c:pt>
                <c:pt idx="3414">
                  <c:v>1.3212418139999999E-11</c:v>
                </c:pt>
                <c:pt idx="3415">
                  <c:v>1.328523142E-11</c:v>
                </c:pt>
                <c:pt idx="3416">
                  <c:v>1.327157828E-11</c:v>
                </c:pt>
                <c:pt idx="3417">
                  <c:v>1.336604612E-11</c:v>
                </c:pt>
                <c:pt idx="3418">
                  <c:v>1.3346553030000001E-11</c:v>
                </c:pt>
                <c:pt idx="3419">
                  <c:v>1.337505974E-11</c:v>
                </c:pt>
                <c:pt idx="3420">
                  <c:v>1.347757843E-11</c:v>
                </c:pt>
                <c:pt idx="3421">
                  <c:v>1.342216269E-11</c:v>
                </c:pt>
                <c:pt idx="3422">
                  <c:v>1.351541622E-11</c:v>
                </c:pt>
                <c:pt idx="3423">
                  <c:v>1.351070904E-11</c:v>
                </c:pt>
                <c:pt idx="3424">
                  <c:v>1.3507831140000001E-11</c:v>
                </c:pt>
                <c:pt idx="3425">
                  <c:v>1.3563664080000001E-11</c:v>
                </c:pt>
                <c:pt idx="3426">
                  <c:v>1.368218126E-11</c:v>
                </c:pt>
                <c:pt idx="3427">
                  <c:v>1.356575963E-11</c:v>
                </c:pt>
                <c:pt idx="3428">
                  <c:v>1.358101045E-11</c:v>
                </c:pt>
                <c:pt idx="3429">
                  <c:v>1.354886082E-11</c:v>
                </c:pt>
                <c:pt idx="3430">
                  <c:v>1.3496721099999999E-11</c:v>
                </c:pt>
                <c:pt idx="3431">
                  <c:v>1.354505223E-11</c:v>
                </c:pt>
                <c:pt idx="3432">
                  <c:v>1.3504621899999999E-11</c:v>
                </c:pt>
                <c:pt idx="3433">
                  <c:v>1.358856257E-11</c:v>
                </c:pt>
                <c:pt idx="3434">
                  <c:v>1.3483748839999999E-11</c:v>
                </c:pt>
                <c:pt idx="3435">
                  <c:v>1.348043812E-11</c:v>
                </c:pt>
                <c:pt idx="3436">
                  <c:v>1.356343163E-11</c:v>
                </c:pt>
                <c:pt idx="3437">
                  <c:v>1.359124011E-11</c:v>
                </c:pt>
                <c:pt idx="3438">
                  <c:v>1.346014706E-11</c:v>
                </c:pt>
                <c:pt idx="3439">
                  <c:v>1.354807933E-11</c:v>
                </c:pt>
                <c:pt idx="3440">
                  <c:v>1.3576653690000001E-11</c:v>
                </c:pt>
                <c:pt idx="3441">
                  <c:v>1.3737649909999999E-11</c:v>
                </c:pt>
                <c:pt idx="3442">
                  <c:v>1.366180693E-11</c:v>
                </c:pt>
                <c:pt idx="3443">
                  <c:v>1.3729149760000001E-11</c:v>
                </c:pt>
                <c:pt idx="3444">
                  <c:v>1.377051424E-11</c:v>
                </c:pt>
                <c:pt idx="3445">
                  <c:v>1.383998471E-11</c:v>
                </c:pt>
                <c:pt idx="3446">
                  <c:v>1.3853821740000001E-11</c:v>
                </c:pt>
                <c:pt idx="3447">
                  <c:v>1.389508474E-11</c:v>
                </c:pt>
                <c:pt idx="3448">
                  <c:v>1.391056888E-11</c:v>
                </c:pt>
                <c:pt idx="3449">
                  <c:v>1.397330342E-11</c:v>
                </c:pt>
                <c:pt idx="3450">
                  <c:v>1.392342491E-11</c:v>
                </c:pt>
                <c:pt idx="3451">
                  <c:v>1.397636434E-11</c:v>
                </c:pt>
                <c:pt idx="3452">
                  <c:v>1.3989187410000001E-11</c:v>
                </c:pt>
                <c:pt idx="3453">
                  <c:v>1.3986142970000001E-11</c:v>
                </c:pt>
                <c:pt idx="3454">
                  <c:v>1.4042707969999999E-11</c:v>
                </c:pt>
                <c:pt idx="3455">
                  <c:v>1.4021984960000001E-11</c:v>
                </c:pt>
                <c:pt idx="3456">
                  <c:v>1.399577329E-11</c:v>
                </c:pt>
                <c:pt idx="3457">
                  <c:v>1.388137955E-11</c:v>
                </c:pt>
                <c:pt idx="3458">
                  <c:v>1.3879451409999999E-11</c:v>
                </c:pt>
                <c:pt idx="3459">
                  <c:v>1.388567126E-11</c:v>
                </c:pt>
                <c:pt idx="3460">
                  <c:v>1.3987674729999999E-11</c:v>
                </c:pt>
                <c:pt idx="3461">
                  <c:v>1.393234052E-11</c:v>
                </c:pt>
                <c:pt idx="3462">
                  <c:v>1.3913363519999999E-11</c:v>
                </c:pt>
                <c:pt idx="3463">
                  <c:v>1.39017374E-11</c:v>
                </c:pt>
                <c:pt idx="3464">
                  <c:v>1.393315584E-11</c:v>
                </c:pt>
                <c:pt idx="3465">
                  <c:v>1.4113227079999999E-11</c:v>
                </c:pt>
                <c:pt idx="3466">
                  <c:v>1.404781413E-11</c:v>
                </c:pt>
                <c:pt idx="3467">
                  <c:v>1.4068538000000001E-11</c:v>
                </c:pt>
                <c:pt idx="3468">
                  <c:v>1.4091638450000001E-11</c:v>
                </c:pt>
                <c:pt idx="3469">
                  <c:v>1.4186256339999999E-11</c:v>
                </c:pt>
                <c:pt idx="3470">
                  <c:v>1.413265251E-11</c:v>
                </c:pt>
                <c:pt idx="3471">
                  <c:v>1.416325477E-11</c:v>
                </c:pt>
                <c:pt idx="3472">
                  <c:v>1.42469786E-11</c:v>
                </c:pt>
                <c:pt idx="3473">
                  <c:v>1.419615207E-11</c:v>
                </c:pt>
                <c:pt idx="3474">
                  <c:v>1.43310858E-11</c:v>
                </c:pt>
                <c:pt idx="3475">
                  <c:v>1.425439627E-11</c:v>
                </c:pt>
                <c:pt idx="3476">
                  <c:v>1.434708515E-11</c:v>
                </c:pt>
                <c:pt idx="3477">
                  <c:v>1.426610566E-11</c:v>
                </c:pt>
                <c:pt idx="3478">
                  <c:v>1.4422776340000001E-11</c:v>
                </c:pt>
                <c:pt idx="3479">
                  <c:v>1.436458157E-11</c:v>
                </c:pt>
                <c:pt idx="3480">
                  <c:v>1.439689687E-11</c:v>
                </c:pt>
                <c:pt idx="3481">
                  <c:v>1.4445811730000001E-11</c:v>
                </c:pt>
                <c:pt idx="3482">
                  <c:v>1.4376706419999999E-11</c:v>
                </c:pt>
                <c:pt idx="3483">
                  <c:v>1.4383375569999999E-11</c:v>
                </c:pt>
                <c:pt idx="3484">
                  <c:v>1.442006584E-11</c:v>
                </c:pt>
                <c:pt idx="3485">
                  <c:v>1.4370851730000001E-11</c:v>
                </c:pt>
                <c:pt idx="3486">
                  <c:v>1.430071599E-11</c:v>
                </c:pt>
                <c:pt idx="3487">
                  <c:v>1.438281091E-11</c:v>
                </c:pt>
                <c:pt idx="3488">
                  <c:v>1.4440489600000001E-11</c:v>
                </c:pt>
                <c:pt idx="3489">
                  <c:v>1.441900158E-11</c:v>
                </c:pt>
                <c:pt idx="3490">
                  <c:v>1.434083147E-11</c:v>
                </c:pt>
                <c:pt idx="3491">
                  <c:v>1.445958284E-11</c:v>
                </c:pt>
                <c:pt idx="3492">
                  <c:v>1.444854045E-11</c:v>
                </c:pt>
                <c:pt idx="3493">
                  <c:v>1.4513119010000001E-11</c:v>
                </c:pt>
                <c:pt idx="3494">
                  <c:v>1.45854856E-11</c:v>
                </c:pt>
                <c:pt idx="3495">
                  <c:v>1.4563331439999999E-11</c:v>
                </c:pt>
                <c:pt idx="3496">
                  <c:v>1.4637707709999999E-11</c:v>
                </c:pt>
                <c:pt idx="3497">
                  <c:v>1.466371989E-11</c:v>
                </c:pt>
                <c:pt idx="3498">
                  <c:v>1.4636927090000001E-11</c:v>
                </c:pt>
                <c:pt idx="3499">
                  <c:v>1.4657051610000001E-11</c:v>
                </c:pt>
                <c:pt idx="3500">
                  <c:v>1.472484287E-11</c:v>
                </c:pt>
                <c:pt idx="3501">
                  <c:v>1.48326993E-11</c:v>
                </c:pt>
                <c:pt idx="3502">
                  <c:v>1.4763542819999998E-11</c:v>
                </c:pt>
                <c:pt idx="3503">
                  <c:v>1.4850296340000001E-11</c:v>
                </c:pt>
                <c:pt idx="3504">
                  <c:v>1.4880000010000001E-11</c:v>
                </c:pt>
                <c:pt idx="3505">
                  <c:v>1.4895565680000001E-11</c:v>
                </c:pt>
                <c:pt idx="3506">
                  <c:v>1.4895982020000001E-11</c:v>
                </c:pt>
                <c:pt idx="3507">
                  <c:v>1.487434481E-11</c:v>
                </c:pt>
                <c:pt idx="3508">
                  <c:v>1.4899458399999999E-11</c:v>
                </c:pt>
                <c:pt idx="3509">
                  <c:v>1.4967100479999998E-11</c:v>
                </c:pt>
                <c:pt idx="3510">
                  <c:v>1.4836158340000001E-11</c:v>
                </c:pt>
                <c:pt idx="3511">
                  <c:v>1.487168548E-11</c:v>
                </c:pt>
                <c:pt idx="3512">
                  <c:v>1.4836623250000001E-11</c:v>
                </c:pt>
                <c:pt idx="3513">
                  <c:v>1.4807368869999999E-11</c:v>
                </c:pt>
                <c:pt idx="3514">
                  <c:v>1.4813839389999999E-11</c:v>
                </c:pt>
                <c:pt idx="3515">
                  <c:v>1.4808366340000001E-11</c:v>
                </c:pt>
                <c:pt idx="3516">
                  <c:v>1.4880133580000001E-11</c:v>
                </c:pt>
                <c:pt idx="3517">
                  <c:v>1.490060506E-11</c:v>
                </c:pt>
                <c:pt idx="3518">
                  <c:v>1.4928813390000001E-11</c:v>
                </c:pt>
                <c:pt idx="3519">
                  <c:v>1.487113557E-11</c:v>
                </c:pt>
                <c:pt idx="3520">
                  <c:v>1.4983382590000001E-11</c:v>
                </c:pt>
                <c:pt idx="3521">
                  <c:v>1.5047699199999999E-11</c:v>
                </c:pt>
                <c:pt idx="3522">
                  <c:v>1.5048528399999999E-11</c:v>
                </c:pt>
                <c:pt idx="3523">
                  <c:v>1.5103248509999999E-11</c:v>
                </c:pt>
                <c:pt idx="3524">
                  <c:v>1.5129210380000001E-11</c:v>
                </c:pt>
                <c:pt idx="3525">
                  <c:v>1.5144028390000001E-11</c:v>
                </c:pt>
                <c:pt idx="3526">
                  <c:v>1.5201291609999999E-11</c:v>
                </c:pt>
                <c:pt idx="3527">
                  <c:v>1.526425861E-11</c:v>
                </c:pt>
                <c:pt idx="3528">
                  <c:v>1.5217459239999999E-11</c:v>
                </c:pt>
                <c:pt idx="3529">
                  <c:v>1.5286960929999999E-11</c:v>
                </c:pt>
                <c:pt idx="3530">
                  <c:v>1.535573405E-11</c:v>
                </c:pt>
                <c:pt idx="3531">
                  <c:v>1.5309947750000001E-11</c:v>
                </c:pt>
                <c:pt idx="3532">
                  <c:v>1.527303978E-11</c:v>
                </c:pt>
                <c:pt idx="3533">
                  <c:v>1.5411767349999999E-11</c:v>
                </c:pt>
                <c:pt idx="3534">
                  <c:v>1.5418418279999999E-11</c:v>
                </c:pt>
                <c:pt idx="3535">
                  <c:v>1.5334945120000001E-11</c:v>
                </c:pt>
                <c:pt idx="3536">
                  <c:v>1.5369556319999999E-11</c:v>
                </c:pt>
                <c:pt idx="3537">
                  <c:v>1.5447490510000001E-11</c:v>
                </c:pt>
                <c:pt idx="3538">
                  <c:v>1.5428845700000001E-11</c:v>
                </c:pt>
                <c:pt idx="3539">
                  <c:v>1.529541077E-11</c:v>
                </c:pt>
                <c:pt idx="3540">
                  <c:v>1.5216543300000002E-11</c:v>
                </c:pt>
                <c:pt idx="3541">
                  <c:v>1.5294512180000001E-11</c:v>
                </c:pt>
                <c:pt idx="3542">
                  <c:v>1.5296857529999999E-11</c:v>
                </c:pt>
                <c:pt idx="3543">
                  <c:v>1.4791253290000001E-11</c:v>
                </c:pt>
                <c:pt idx="3544">
                  <c:v>1.531771238E-11</c:v>
                </c:pt>
                <c:pt idx="3545">
                  <c:v>1.543443498E-11</c:v>
                </c:pt>
                <c:pt idx="3546">
                  <c:v>1.541436249E-11</c:v>
                </c:pt>
                <c:pt idx="3547">
                  <c:v>1.54018031E-11</c:v>
                </c:pt>
                <c:pt idx="3548">
                  <c:v>1.548739088E-11</c:v>
                </c:pt>
                <c:pt idx="3549">
                  <c:v>1.556650815E-11</c:v>
                </c:pt>
                <c:pt idx="3550">
                  <c:v>1.5573958789999999E-11</c:v>
                </c:pt>
                <c:pt idx="3551">
                  <c:v>1.5615522759999999E-11</c:v>
                </c:pt>
                <c:pt idx="3552">
                  <c:v>1.5620262029999999E-11</c:v>
                </c:pt>
                <c:pt idx="3553">
                  <c:v>1.5677724740000001E-11</c:v>
                </c:pt>
                <c:pt idx="3554">
                  <c:v>1.5645141430000001E-11</c:v>
                </c:pt>
                <c:pt idx="3555">
                  <c:v>1.582185424E-11</c:v>
                </c:pt>
                <c:pt idx="3556">
                  <c:v>1.5792115879999999E-11</c:v>
                </c:pt>
                <c:pt idx="3557">
                  <c:v>1.5669174290000001E-11</c:v>
                </c:pt>
                <c:pt idx="3558">
                  <c:v>1.578247255E-11</c:v>
                </c:pt>
                <c:pt idx="3559">
                  <c:v>1.583644153E-11</c:v>
                </c:pt>
                <c:pt idx="3560">
                  <c:v>1.5799202220000001E-11</c:v>
                </c:pt>
                <c:pt idx="3561">
                  <c:v>1.575722539E-11</c:v>
                </c:pt>
                <c:pt idx="3562">
                  <c:v>1.5711286440000001E-11</c:v>
                </c:pt>
                <c:pt idx="3563">
                  <c:v>1.5745880290000001E-11</c:v>
                </c:pt>
                <c:pt idx="3564">
                  <c:v>1.5664768090000001E-11</c:v>
                </c:pt>
                <c:pt idx="3565">
                  <c:v>1.5697334059999999E-11</c:v>
                </c:pt>
                <c:pt idx="3566">
                  <c:v>1.5734006109999999E-11</c:v>
                </c:pt>
                <c:pt idx="3567">
                  <c:v>1.574704603E-11</c:v>
                </c:pt>
                <c:pt idx="3568">
                  <c:v>1.5693474299999999E-11</c:v>
                </c:pt>
                <c:pt idx="3569">
                  <c:v>1.5805058650000001E-11</c:v>
                </c:pt>
                <c:pt idx="3570">
                  <c:v>1.591133302E-11</c:v>
                </c:pt>
                <c:pt idx="3571">
                  <c:v>1.5890960420000001E-11</c:v>
                </c:pt>
                <c:pt idx="3572">
                  <c:v>1.5887416380000002E-11</c:v>
                </c:pt>
                <c:pt idx="3573">
                  <c:v>1.59462929E-11</c:v>
                </c:pt>
                <c:pt idx="3574">
                  <c:v>1.601099114E-11</c:v>
                </c:pt>
                <c:pt idx="3575">
                  <c:v>1.6065260229999999E-11</c:v>
                </c:pt>
                <c:pt idx="3576">
                  <c:v>1.6092736519999999E-11</c:v>
                </c:pt>
                <c:pt idx="3577">
                  <c:v>1.6178738900000002E-11</c:v>
                </c:pt>
                <c:pt idx="3578">
                  <c:v>1.611209603E-11</c:v>
                </c:pt>
                <c:pt idx="3579">
                  <c:v>1.6217490889999999E-11</c:v>
                </c:pt>
                <c:pt idx="3580">
                  <c:v>1.6204102299999999E-11</c:v>
                </c:pt>
                <c:pt idx="3581">
                  <c:v>1.622723657E-11</c:v>
                </c:pt>
                <c:pt idx="3582">
                  <c:v>1.621832356E-11</c:v>
                </c:pt>
                <c:pt idx="3583">
                  <c:v>1.633346236E-11</c:v>
                </c:pt>
                <c:pt idx="3584">
                  <c:v>1.6338069789999999E-11</c:v>
                </c:pt>
                <c:pt idx="3585">
                  <c:v>1.634954672E-11</c:v>
                </c:pt>
                <c:pt idx="3586">
                  <c:v>1.631064554E-11</c:v>
                </c:pt>
                <c:pt idx="3587">
                  <c:v>1.6381448279999999E-11</c:v>
                </c:pt>
                <c:pt idx="3588">
                  <c:v>1.6196434819999999E-11</c:v>
                </c:pt>
                <c:pt idx="3589">
                  <c:v>1.624049333E-11</c:v>
                </c:pt>
                <c:pt idx="3590">
                  <c:v>1.6169425169999999E-11</c:v>
                </c:pt>
                <c:pt idx="3591">
                  <c:v>1.6112078690000001E-11</c:v>
                </c:pt>
                <c:pt idx="3592">
                  <c:v>1.6192110149999999E-11</c:v>
                </c:pt>
                <c:pt idx="3593">
                  <c:v>1.6052020820000002E-11</c:v>
                </c:pt>
                <c:pt idx="3594">
                  <c:v>1.611926218E-11</c:v>
                </c:pt>
                <c:pt idx="3595">
                  <c:v>1.6068054869999999E-11</c:v>
                </c:pt>
                <c:pt idx="3596">
                  <c:v>1.599268114E-11</c:v>
                </c:pt>
                <c:pt idx="3597">
                  <c:v>1.6131653300000001E-11</c:v>
                </c:pt>
                <c:pt idx="3598">
                  <c:v>1.6038250589999999E-11</c:v>
                </c:pt>
                <c:pt idx="3599">
                  <c:v>1.6163270370000001E-11</c:v>
                </c:pt>
                <c:pt idx="3600">
                  <c:v>1.624751028E-11</c:v>
                </c:pt>
                <c:pt idx="3601">
                  <c:v>1.6270811089999999E-11</c:v>
                </c:pt>
                <c:pt idx="3602">
                  <c:v>1.6360506700000001E-11</c:v>
                </c:pt>
                <c:pt idx="3603">
                  <c:v>1.633560821E-11</c:v>
                </c:pt>
                <c:pt idx="3604">
                  <c:v>1.6377819239999999E-11</c:v>
                </c:pt>
                <c:pt idx="3605">
                  <c:v>1.6418219209999999E-11</c:v>
                </c:pt>
                <c:pt idx="3606">
                  <c:v>1.650731461E-11</c:v>
                </c:pt>
                <c:pt idx="3607">
                  <c:v>1.6433486520000001E-11</c:v>
                </c:pt>
                <c:pt idx="3608">
                  <c:v>1.646678453E-11</c:v>
                </c:pt>
                <c:pt idx="3609">
                  <c:v>1.6648236610000002E-11</c:v>
                </c:pt>
                <c:pt idx="3610">
                  <c:v>1.6581441080000001E-11</c:v>
                </c:pt>
                <c:pt idx="3611">
                  <c:v>1.6609285130000001E-11</c:v>
                </c:pt>
                <c:pt idx="3612">
                  <c:v>1.6677558639999999E-11</c:v>
                </c:pt>
                <c:pt idx="3613">
                  <c:v>1.6724607809999999E-11</c:v>
                </c:pt>
                <c:pt idx="3614">
                  <c:v>1.668442641E-11</c:v>
                </c:pt>
                <c:pt idx="3615">
                  <c:v>1.6629773949999999E-11</c:v>
                </c:pt>
                <c:pt idx="3616">
                  <c:v>1.6626531750000001E-11</c:v>
                </c:pt>
                <c:pt idx="3617">
                  <c:v>1.6588628039999999E-11</c:v>
                </c:pt>
                <c:pt idx="3618">
                  <c:v>1.6597410949999999E-11</c:v>
                </c:pt>
                <c:pt idx="3619">
                  <c:v>1.6693691569999999E-11</c:v>
                </c:pt>
                <c:pt idx="3620">
                  <c:v>1.6562850050000001E-11</c:v>
                </c:pt>
                <c:pt idx="3621">
                  <c:v>1.6653543130000001E-11</c:v>
                </c:pt>
                <c:pt idx="3622">
                  <c:v>1.6728483180000001E-11</c:v>
                </c:pt>
                <c:pt idx="3623">
                  <c:v>1.6728085929999999E-11</c:v>
                </c:pt>
                <c:pt idx="3624">
                  <c:v>1.6705567480000001E-11</c:v>
                </c:pt>
                <c:pt idx="3625">
                  <c:v>1.6752817879999999E-11</c:v>
                </c:pt>
                <c:pt idx="3626">
                  <c:v>1.685372154E-11</c:v>
                </c:pt>
                <c:pt idx="3627">
                  <c:v>1.686995335E-11</c:v>
                </c:pt>
                <c:pt idx="3628">
                  <c:v>1.6858627339999998E-11</c:v>
                </c:pt>
                <c:pt idx="3629">
                  <c:v>1.7039033379999999E-11</c:v>
                </c:pt>
                <c:pt idx="3630">
                  <c:v>1.7018209760000002E-11</c:v>
                </c:pt>
                <c:pt idx="3631">
                  <c:v>1.7095845570000001E-11</c:v>
                </c:pt>
                <c:pt idx="3632">
                  <c:v>1.7143446380000001E-11</c:v>
                </c:pt>
                <c:pt idx="3633">
                  <c:v>1.7215296899999999E-11</c:v>
                </c:pt>
                <c:pt idx="3634">
                  <c:v>1.7320023889999999E-11</c:v>
                </c:pt>
                <c:pt idx="3635">
                  <c:v>1.7303661979999999E-11</c:v>
                </c:pt>
                <c:pt idx="3636">
                  <c:v>1.7242256229999999E-11</c:v>
                </c:pt>
                <c:pt idx="3637">
                  <c:v>1.741093381E-11</c:v>
                </c:pt>
                <c:pt idx="3638">
                  <c:v>1.7231842689999999E-11</c:v>
                </c:pt>
                <c:pt idx="3639">
                  <c:v>1.7325398060000001E-11</c:v>
                </c:pt>
                <c:pt idx="3640">
                  <c:v>1.7288474469999998E-11</c:v>
                </c:pt>
                <c:pt idx="3641">
                  <c:v>1.7356616139999999E-11</c:v>
                </c:pt>
                <c:pt idx="3642">
                  <c:v>1.734548789E-11</c:v>
                </c:pt>
                <c:pt idx="3643">
                  <c:v>1.7276482330000001E-11</c:v>
                </c:pt>
                <c:pt idx="3644">
                  <c:v>1.7286295660000001E-11</c:v>
                </c:pt>
                <c:pt idx="3645">
                  <c:v>1.728724455E-11</c:v>
                </c:pt>
                <c:pt idx="3646">
                  <c:v>1.726116645E-11</c:v>
                </c:pt>
                <c:pt idx="3647">
                  <c:v>1.7364516079999999E-11</c:v>
                </c:pt>
                <c:pt idx="3648">
                  <c:v>1.7309265130000001E-11</c:v>
                </c:pt>
                <c:pt idx="3649">
                  <c:v>1.7410035220000001E-11</c:v>
                </c:pt>
                <c:pt idx="3650">
                  <c:v>1.7429479730000001E-11</c:v>
                </c:pt>
                <c:pt idx="3651">
                  <c:v>1.7497104460000001E-11</c:v>
                </c:pt>
                <c:pt idx="3652">
                  <c:v>1.7498948469999999E-11</c:v>
                </c:pt>
                <c:pt idx="3653">
                  <c:v>1.7486775919999999E-11</c:v>
                </c:pt>
                <c:pt idx="3654">
                  <c:v>1.7528138659999999E-11</c:v>
                </c:pt>
                <c:pt idx="3655">
                  <c:v>1.756378203E-11</c:v>
                </c:pt>
                <c:pt idx="3656">
                  <c:v>1.7545617739999999E-11</c:v>
                </c:pt>
                <c:pt idx="3657">
                  <c:v>1.756698953E-11</c:v>
                </c:pt>
                <c:pt idx="3658">
                  <c:v>1.7675244950000001E-11</c:v>
                </c:pt>
                <c:pt idx="3659">
                  <c:v>1.765392346E-11</c:v>
                </c:pt>
                <c:pt idx="3660">
                  <c:v>1.7740807089999999E-11</c:v>
                </c:pt>
                <c:pt idx="3661">
                  <c:v>1.7661325529999999E-11</c:v>
                </c:pt>
                <c:pt idx="3662">
                  <c:v>1.7742637220000001E-11</c:v>
                </c:pt>
                <c:pt idx="3663">
                  <c:v>1.7841929320000001E-11</c:v>
                </c:pt>
                <c:pt idx="3664">
                  <c:v>1.7826479879999999E-11</c:v>
                </c:pt>
                <c:pt idx="3665">
                  <c:v>1.7732260099999999E-11</c:v>
                </c:pt>
                <c:pt idx="3666">
                  <c:v>1.7775402679999999E-11</c:v>
                </c:pt>
                <c:pt idx="3667">
                  <c:v>1.7725890199999999E-11</c:v>
                </c:pt>
                <c:pt idx="3668">
                  <c:v>1.778147421E-11</c:v>
                </c:pt>
                <c:pt idx="3669">
                  <c:v>1.773866297E-11</c:v>
                </c:pt>
                <c:pt idx="3670">
                  <c:v>1.7716175749999999E-11</c:v>
                </c:pt>
                <c:pt idx="3671">
                  <c:v>1.77018903E-11</c:v>
                </c:pt>
                <c:pt idx="3672">
                  <c:v>1.7650729839999998E-11</c:v>
                </c:pt>
                <c:pt idx="3673">
                  <c:v>1.77339237E-11</c:v>
                </c:pt>
                <c:pt idx="3674">
                  <c:v>1.7711254339999998E-11</c:v>
                </c:pt>
                <c:pt idx="3675">
                  <c:v>1.77789606E-11</c:v>
                </c:pt>
                <c:pt idx="3676">
                  <c:v>1.7809529890000001E-11</c:v>
                </c:pt>
                <c:pt idx="3677">
                  <c:v>1.779156683E-11</c:v>
                </c:pt>
                <c:pt idx="3678">
                  <c:v>1.7899607139999999E-11</c:v>
                </c:pt>
                <c:pt idx="3679">
                  <c:v>1.7887068560000001E-11</c:v>
                </c:pt>
                <c:pt idx="3680">
                  <c:v>1.8020753289999999E-11</c:v>
                </c:pt>
                <c:pt idx="3681">
                  <c:v>1.796941242E-11</c:v>
                </c:pt>
                <c:pt idx="3682">
                  <c:v>1.8026375529999999E-11</c:v>
                </c:pt>
                <c:pt idx="3683">
                  <c:v>1.8039214220000001E-11</c:v>
                </c:pt>
                <c:pt idx="3684">
                  <c:v>1.809017346E-11</c:v>
                </c:pt>
                <c:pt idx="3685">
                  <c:v>1.8059571200000001E-11</c:v>
                </c:pt>
                <c:pt idx="3686">
                  <c:v>1.8183678519999999E-11</c:v>
                </c:pt>
                <c:pt idx="3687">
                  <c:v>1.8184441800000001E-11</c:v>
                </c:pt>
                <c:pt idx="3688">
                  <c:v>1.8187271130000001E-11</c:v>
                </c:pt>
                <c:pt idx="3689">
                  <c:v>1.8165548929999999E-11</c:v>
                </c:pt>
                <c:pt idx="3690">
                  <c:v>1.8282519600000001E-11</c:v>
                </c:pt>
                <c:pt idx="3691">
                  <c:v>1.8336724500000001E-11</c:v>
                </c:pt>
                <c:pt idx="3692">
                  <c:v>1.823571849E-11</c:v>
                </c:pt>
                <c:pt idx="3693">
                  <c:v>1.821406394E-11</c:v>
                </c:pt>
                <c:pt idx="3694">
                  <c:v>1.8145226639999999E-11</c:v>
                </c:pt>
                <c:pt idx="3695">
                  <c:v>1.8043391429999999E-11</c:v>
                </c:pt>
                <c:pt idx="3696">
                  <c:v>1.8021967600000001E-11</c:v>
                </c:pt>
                <c:pt idx="3697">
                  <c:v>1.803063254E-11</c:v>
                </c:pt>
                <c:pt idx="3698">
                  <c:v>1.79229756E-11</c:v>
                </c:pt>
                <c:pt idx="3699">
                  <c:v>1.8088095259999999E-11</c:v>
                </c:pt>
                <c:pt idx="3700">
                  <c:v>1.8121075820000001E-11</c:v>
                </c:pt>
                <c:pt idx="3701">
                  <c:v>1.808283905E-11</c:v>
                </c:pt>
                <c:pt idx="3702">
                  <c:v>1.8086050019999999E-11</c:v>
                </c:pt>
                <c:pt idx="3703">
                  <c:v>1.8022350970000001E-11</c:v>
                </c:pt>
                <c:pt idx="3704">
                  <c:v>1.8166960990000001E-11</c:v>
                </c:pt>
                <c:pt idx="3705">
                  <c:v>1.8164452580000001E-11</c:v>
                </c:pt>
                <c:pt idx="3706">
                  <c:v>1.821973475E-11</c:v>
                </c:pt>
                <c:pt idx="3707">
                  <c:v>1.828504882E-11</c:v>
                </c:pt>
                <c:pt idx="3708">
                  <c:v>1.8312025509999999E-11</c:v>
                </c:pt>
                <c:pt idx="3709">
                  <c:v>1.8386235240000001E-11</c:v>
                </c:pt>
                <c:pt idx="3710">
                  <c:v>1.8354187959999999E-11</c:v>
                </c:pt>
                <c:pt idx="3711">
                  <c:v>1.846498822E-11</c:v>
                </c:pt>
                <c:pt idx="3712">
                  <c:v>1.8359392129999999E-11</c:v>
                </c:pt>
                <c:pt idx="3713">
                  <c:v>1.843984167E-11</c:v>
                </c:pt>
                <c:pt idx="3714">
                  <c:v>1.849502322E-11</c:v>
                </c:pt>
                <c:pt idx="3715">
                  <c:v>1.857375885E-11</c:v>
                </c:pt>
                <c:pt idx="3716">
                  <c:v>1.8549294050000001E-11</c:v>
                </c:pt>
                <c:pt idx="3717">
                  <c:v>1.8609915690000001E-11</c:v>
                </c:pt>
                <c:pt idx="3718">
                  <c:v>1.852165296E-11</c:v>
                </c:pt>
                <c:pt idx="3719">
                  <c:v>1.8674180259999999E-11</c:v>
                </c:pt>
                <c:pt idx="3720">
                  <c:v>1.848837403E-11</c:v>
                </c:pt>
                <c:pt idx="3721">
                  <c:v>1.8450733999999999E-11</c:v>
                </c:pt>
                <c:pt idx="3722">
                  <c:v>1.8411598629999999E-11</c:v>
                </c:pt>
                <c:pt idx="3723">
                  <c:v>1.838824752E-11</c:v>
                </c:pt>
                <c:pt idx="3724">
                  <c:v>1.8384306229999999E-11</c:v>
                </c:pt>
                <c:pt idx="3725">
                  <c:v>1.8404432489999999E-11</c:v>
                </c:pt>
                <c:pt idx="3726">
                  <c:v>1.8283220420000001E-11</c:v>
                </c:pt>
                <c:pt idx="3727">
                  <c:v>1.846467076E-11</c:v>
                </c:pt>
                <c:pt idx="3728">
                  <c:v>1.846698315E-11</c:v>
                </c:pt>
                <c:pt idx="3729">
                  <c:v>1.8365196519999999E-11</c:v>
                </c:pt>
                <c:pt idx="3730">
                  <c:v>1.8321887410000001E-11</c:v>
                </c:pt>
                <c:pt idx="3731">
                  <c:v>1.8528685529999999E-11</c:v>
                </c:pt>
                <c:pt idx="3732">
                  <c:v>1.8426518989999999E-11</c:v>
                </c:pt>
                <c:pt idx="3733">
                  <c:v>1.8490100079999999E-11</c:v>
                </c:pt>
                <c:pt idx="3734">
                  <c:v>1.8497968779999999E-11</c:v>
                </c:pt>
                <c:pt idx="3735">
                  <c:v>1.8551670620000001E-11</c:v>
                </c:pt>
                <c:pt idx="3736">
                  <c:v>1.849455832E-11</c:v>
                </c:pt>
                <c:pt idx="3737">
                  <c:v>1.8635896650000001E-11</c:v>
                </c:pt>
                <c:pt idx="3738">
                  <c:v>1.860514173E-11</c:v>
                </c:pt>
                <c:pt idx="3739">
                  <c:v>1.8590256070000001E-11</c:v>
                </c:pt>
                <c:pt idx="3740">
                  <c:v>1.8595064719999999E-11</c:v>
                </c:pt>
                <c:pt idx="3741">
                  <c:v>1.8712914899999998E-11</c:v>
                </c:pt>
                <c:pt idx="3742">
                  <c:v>1.868392767E-11</c:v>
                </c:pt>
                <c:pt idx="3743">
                  <c:v>1.861791624E-11</c:v>
                </c:pt>
                <c:pt idx="3744">
                  <c:v>1.8718904899999999E-11</c:v>
                </c:pt>
                <c:pt idx="3745">
                  <c:v>1.870225502E-11</c:v>
                </c:pt>
                <c:pt idx="3746">
                  <c:v>1.876277952E-11</c:v>
                </c:pt>
                <c:pt idx="3747">
                  <c:v>1.8625616669999999E-11</c:v>
                </c:pt>
                <c:pt idx="3748">
                  <c:v>1.863293374E-11</c:v>
                </c:pt>
                <c:pt idx="3749">
                  <c:v>1.8466865189999999E-11</c:v>
                </c:pt>
                <c:pt idx="3750">
                  <c:v>1.850422419E-11</c:v>
                </c:pt>
                <c:pt idx="3751">
                  <c:v>1.8388398439999999E-11</c:v>
                </c:pt>
                <c:pt idx="3752">
                  <c:v>1.8417170569999999E-11</c:v>
                </c:pt>
                <c:pt idx="3753">
                  <c:v>1.833682338E-11</c:v>
                </c:pt>
                <c:pt idx="3754">
                  <c:v>1.829108566E-11</c:v>
                </c:pt>
                <c:pt idx="3755">
                  <c:v>1.8467715200000001E-11</c:v>
                </c:pt>
                <c:pt idx="3756">
                  <c:v>1.839275433E-11</c:v>
                </c:pt>
                <c:pt idx="3757">
                  <c:v>1.8331218489999999E-11</c:v>
                </c:pt>
                <c:pt idx="3758">
                  <c:v>1.8270281119999999E-11</c:v>
                </c:pt>
                <c:pt idx="3759">
                  <c:v>1.8383940199999999E-11</c:v>
                </c:pt>
                <c:pt idx="3760">
                  <c:v>1.840296839E-11</c:v>
                </c:pt>
                <c:pt idx="3761">
                  <c:v>1.8443548770000001E-11</c:v>
                </c:pt>
                <c:pt idx="3762">
                  <c:v>1.8487338400000001E-11</c:v>
                </c:pt>
                <c:pt idx="3763">
                  <c:v>1.843300512E-11</c:v>
                </c:pt>
                <c:pt idx="3764">
                  <c:v>1.8537702619999999E-11</c:v>
                </c:pt>
                <c:pt idx="3765">
                  <c:v>1.8616186720000001E-11</c:v>
                </c:pt>
                <c:pt idx="3766">
                  <c:v>1.861276064E-11</c:v>
                </c:pt>
                <c:pt idx="3767">
                  <c:v>1.862192345E-11</c:v>
                </c:pt>
                <c:pt idx="3768">
                  <c:v>1.8824683130000001E-11</c:v>
                </c:pt>
                <c:pt idx="3769">
                  <c:v>1.8783634370000001E-11</c:v>
                </c:pt>
                <c:pt idx="3770">
                  <c:v>1.8695919810000001E-11</c:v>
                </c:pt>
                <c:pt idx="3771">
                  <c:v>1.878373325E-11</c:v>
                </c:pt>
                <c:pt idx="3772">
                  <c:v>1.873297524E-11</c:v>
                </c:pt>
                <c:pt idx="3773">
                  <c:v>1.8803640939999999E-11</c:v>
                </c:pt>
                <c:pt idx="3774">
                  <c:v>1.8660011039999999E-11</c:v>
                </c:pt>
                <c:pt idx="3775">
                  <c:v>1.8699909680000001E-11</c:v>
                </c:pt>
                <c:pt idx="3776">
                  <c:v>1.864823747E-11</c:v>
                </c:pt>
                <c:pt idx="3777">
                  <c:v>1.86553533E-11</c:v>
                </c:pt>
                <c:pt idx="3778">
                  <c:v>1.853954837E-11</c:v>
                </c:pt>
                <c:pt idx="3779">
                  <c:v>1.871280041E-11</c:v>
                </c:pt>
                <c:pt idx="3780">
                  <c:v>1.8616054880000001E-11</c:v>
                </c:pt>
                <c:pt idx="3781">
                  <c:v>1.8663319150000002E-11</c:v>
                </c:pt>
                <c:pt idx="3782">
                  <c:v>1.863577868E-11</c:v>
                </c:pt>
                <c:pt idx="3783">
                  <c:v>1.8716393019999999E-11</c:v>
                </c:pt>
                <c:pt idx="3784">
                  <c:v>1.884477296E-11</c:v>
                </c:pt>
                <c:pt idx="3785">
                  <c:v>1.87684833E-11</c:v>
                </c:pt>
                <c:pt idx="3786">
                  <c:v>1.889139366E-11</c:v>
                </c:pt>
                <c:pt idx="3787">
                  <c:v>1.892713417E-11</c:v>
                </c:pt>
                <c:pt idx="3788">
                  <c:v>1.8856831029999999E-11</c:v>
                </c:pt>
                <c:pt idx="3789">
                  <c:v>1.897247116E-11</c:v>
                </c:pt>
                <c:pt idx="3790">
                  <c:v>1.8975198150000001E-11</c:v>
                </c:pt>
                <c:pt idx="3791">
                  <c:v>1.8796091420000001E-11</c:v>
                </c:pt>
                <c:pt idx="3792">
                  <c:v>1.8971274199999999E-11</c:v>
                </c:pt>
                <c:pt idx="3793">
                  <c:v>1.8996370449999999E-11</c:v>
                </c:pt>
                <c:pt idx="3794">
                  <c:v>1.8974766199999999E-11</c:v>
                </c:pt>
                <c:pt idx="3795">
                  <c:v>1.8957817950000001E-11</c:v>
                </c:pt>
                <c:pt idx="3796">
                  <c:v>1.9019539420000001E-11</c:v>
                </c:pt>
                <c:pt idx="3797">
                  <c:v>1.914562432E-11</c:v>
                </c:pt>
                <c:pt idx="3798">
                  <c:v>1.9091771570000001E-11</c:v>
                </c:pt>
                <c:pt idx="3799">
                  <c:v>1.912443467E-11</c:v>
                </c:pt>
                <c:pt idx="3800">
                  <c:v>1.9111446800000001E-11</c:v>
                </c:pt>
                <c:pt idx="3801">
                  <c:v>1.9040312730000001E-11</c:v>
                </c:pt>
                <c:pt idx="3802">
                  <c:v>1.9055512380000001E-11</c:v>
                </c:pt>
                <c:pt idx="3803">
                  <c:v>1.8963091509999999E-11</c:v>
                </c:pt>
                <c:pt idx="3804">
                  <c:v>1.8915258249999999E-11</c:v>
                </c:pt>
                <c:pt idx="3805">
                  <c:v>1.9025577990000001E-11</c:v>
                </c:pt>
                <c:pt idx="3806">
                  <c:v>1.8938644059999999E-11</c:v>
                </c:pt>
                <c:pt idx="3807">
                  <c:v>1.8928612150000001E-11</c:v>
                </c:pt>
                <c:pt idx="3808">
                  <c:v>1.893072678E-11</c:v>
                </c:pt>
                <c:pt idx="3809">
                  <c:v>1.885425323E-11</c:v>
                </c:pt>
                <c:pt idx="3810">
                  <c:v>1.9018940940000001E-11</c:v>
                </c:pt>
                <c:pt idx="3811">
                  <c:v>1.907274338E-11</c:v>
                </c:pt>
                <c:pt idx="3812">
                  <c:v>1.9051853840000001E-11</c:v>
                </c:pt>
                <c:pt idx="3813">
                  <c:v>1.917439818E-11</c:v>
                </c:pt>
                <c:pt idx="3814">
                  <c:v>1.913330085E-11</c:v>
                </c:pt>
                <c:pt idx="3815">
                  <c:v>1.924732769E-11</c:v>
                </c:pt>
                <c:pt idx="3816">
                  <c:v>1.9226988059999999E-11</c:v>
                </c:pt>
                <c:pt idx="3817">
                  <c:v>1.918861771E-11</c:v>
                </c:pt>
                <c:pt idx="3818">
                  <c:v>1.9163436459999999E-11</c:v>
                </c:pt>
                <c:pt idx="3819">
                  <c:v>1.9379699229999998E-11</c:v>
                </c:pt>
                <c:pt idx="3820">
                  <c:v>1.9424972049999999E-11</c:v>
                </c:pt>
                <c:pt idx="3821">
                  <c:v>1.9294729010000001E-11</c:v>
                </c:pt>
                <c:pt idx="3822">
                  <c:v>1.9377787569999999E-11</c:v>
                </c:pt>
                <c:pt idx="3823">
                  <c:v>1.9406710610000001E-11</c:v>
                </c:pt>
                <c:pt idx="3824">
                  <c:v>1.9374359760000001E-11</c:v>
                </c:pt>
                <c:pt idx="3825">
                  <c:v>1.924105666E-11</c:v>
                </c:pt>
                <c:pt idx="3826">
                  <c:v>1.92287835E-11</c:v>
                </c:pt>
                <c:pt idx="3827">
                  <c:v>1.9319974440000001E-11</c:v>
                </c:pt>
                <c:pt idx="3828">
                  <c:v>1.930627186E-11</c:v>
                </c:pt>
                <c:pt idx="3829">
                  <c:v>1.9175761669999999E-11</c:v>
                </c:pt>
                <c:pt idx="3830">
                  <c:v>1.9206762919999999E-11</c:v>
                </c:pt>
                <c:pt idx="3831">
                  <c:v>1.9153092310000001E-11</c:v>
                </c:pt>
                <c:pt idx="3832">
                  <c:v>1.911001565E-11</c:v>
                </c:pt>
                <c:pt idx="3833">
                  <c:v>1.9126764409999999E-11</c:v>
                </c:pt>
                <c:pt idx="3834">
                  <c:v>1.9151845040000001E-11</c:v>
                </c:pt>
                <c:pt idx="3835">
                  <c:v>1.9146987809999999E-11</c:v>
                </c:pt>
                <c:pt idx="3836">
                  <c:v>1.9247691980000001E-11</c:v>
                </c:pt>
                <c:pt idx="3837">
                  <c:v>1.9251718279999999E-11</c:v>
                </c:pt>
                <c:pt idx="3838">
                  <c:v>1.937507793E-11</c:v>
                </c:pt>
                <c:pt idx="3839">
                  <c:v>1.9356001180000001E-11</c:v>
                </c:pt>
                <c:pt idx="3840">
                  <c:v>1.938284255E-11</c:v>
                </c:pt>
                <c:pt idx="3841">
                  <c:v>1.9438558400000001E-11</c:v>
                </c:pt>
                <c:pt idx="3842">
                  <c:v>1.9468031350000001E-11</c:v>
                </c:pt>
                <c:pt idx="3843">
                  <c:v>1.9539781249999999E-11</c:v>
                </c:pt>
                <c:pt idx="3844">
                  <c:v>1.9638238949999999E-11</c:v>
                </c:pt>
                <c:pt idx="3845">
                  <c:v>1.9619663530000001E-11</c:v>
                </c:pt>
                <c:pt idx="3846">
                  <c:v>1.9651910309999999E-11</c:v>
                </c:pt>
                <c:pt idx="3847">
                  <c:v>1.9730878389999999E-11</c:v>
                </c:pt>
                <c:pt idx="3848">
                  <c:v>1.968071886E-11</c:v>
                </c:pt>
                <c:pt idx="3849">
                  <c:v>1.9600170439999999E-11</c:v>
                </c:pt>
                <c:pt idx="3850">
                  <c:v>1.9750237900000001E-11</c:v>
                </c:pt>
                <c:pt idx="3851">
                  <c:v>1.967020817E-11</c:v>
                </c:pt>
                <c:pt idx="3852">
                  <c:v>1.9653457680000001E-11</c:v>
                </c:pt>
                <c:pt idx="3853">
                  <c:v>1.9710171000000001E-11</c:v>
                </c:pt>
                <c:pt idx="3854">
                  <c:v>1.97108857E-11</c:v>
                </c:pt>
                <c:pt idx="3855">
                  <c:v>1.9705232239999998E-11</c:v>
                </c:pt>
                <c:pt idx="3856">
                  <c:v>1.9634497150000001E-11</c:v>
                </c:pt>
                <c:pt idx="3857">
                  <c:v>1.9631286180000001E-11</c:v>
                </c:pt>
                <c:pt idx="3858">
                  <c:v>1.975419828E-11</c:v>
                </c:pt>
                <c:pt idx="3859">
                  <c:v>1.964027031E-11</c:v>
                </c:pt>
                <c:pt idx="3860">
                  <c:v>1.9459050690000001E-11</c:v>
                </c:pt>
                <c:pt idx="3861">
                  <c:v>1.9782137730000001E-11</c:v>
                </c:pt>
                <c:pt idx="3862">
                  <c:v>1.970009225E-11</c:v>
                </c:pt>
                <c:pt idx="3863">
                  <c:v>1.9571030559999998E-11</c:v>
                </c:pt>
                <c:pt idx="3864">
                  <c:v>1.9561035079999999E-11</c:v>
                </c:pt>
                <c:pt idx="3865">
                  <c:v>1.9619810980000001E-11</c:v>
                </c:pt>
                <c:pt idx="3866">
                  <c:v>1.974942258E-11</c:v>
                </c:pt>
                <c:pt idx="3867">
                  <c:v>1.987218202E-11</c:v>
                </c:pt>
                <c:pt idx="3868">
                  <c:v>1.9670189090000001E-11</c:v>
                </c:pt>
                <c:pt idx="3869">
                  <c:v>1.9736318479999999E-11</c:v>
                </c:pt>
                <c:pt idx="3870">
                  <c:v>1.978972194E-11</c:v>
                </c:pt>
                <c:pt idx="3871">
                  <c:v>1.9964438090000001E-11</c:v>
                </c:pt>
                <c:pt idx="3872">
                  <c:v>1.995139991E-11</c:v>
                </c:pt>
                <c:pt idx="3873">
                  <c:v>1.9999729300000001E-11</c:v>
                </c:pt>
                <c:pt idx="3874">
                  <c:v>2.0023198380000001E-11</c:v>
                </c:pt>
                <c:pt idx="3875">
                  <c:v>2.0102083190000001E-11</c:v>
                </c:pt>
                <c:pt idx="3876">
                  <c:v>1.9999713689999999E-11</c:v>
                </c:pt>
                <c:pt idx="3877">
                  <c:v>2.0068386190000001E-11</c:v>
                </c:pt>
                <c:pt idx="3878">
                  <c:v>2.0032878130000001E-11</c:v>
                </c:pt>
                <c:pt idx="3879">
                  <c:v>2.008568312E-11</c:v>
                </c:pt>
                <c:pt idx="3880">
                  <c:v>2.002243163E-11</c:v>
                </c:pt>
                <c:pt idx="3881">
                  <c:v>1.9957421130000001E-11</c:v>
                </c:pt>
                <c:pt idx="3882">
                  <c:v>1.9914458969999999E-11</c:v>
                </c:pt>
                <c:pt idx="3883">
                  <c:v>1.9952248189999999E-11</c:v>
                </c:pt>
                <c:pt idx="3884">
                  <c:v>1.9835359050000001E-11</c:v>
                </c:pt>
                <c:pt idx="3885">
                  <c:v>1.9881362179999999E-11</c:v>
                </c:pt>
                <c:pt idx="3886">
                  <c:v>1.972901356E-11</c:v>
                </c:pt>
                <c:pt idx="3887">
                  <c:v>1.9839532790000002E-11</c:v>
                </c:pt>
                <c:pt idx="3888">
                  <c:v>1.9857714430000001E-11</c:v>
                </c:pt>
                <c:pt idx="3889">
                  <c:v>1.9972188829999999E-11</c:v>
                </c:pt>
                <c:pt idx="3890">
                  <c:v>1.9983780260000001E-11</c:v>
                </c:pt>
                <c:pt idx="3891">
                  <c:v>1.9995489640000001E-11</c:v>
                </c:pt>
                <c:pt idx="3892">
                  <c:v>2.0026176900000001E-11</c:v>
                </c:pt>
                <c:pt idx="3893">
                  <c:v>2.0050907120000001E-11</c:v>
                </c:pt>
                <c:pt idx="3894">
                  <c:v>2.015987897E-11</c:v>
                </c:pt>
                <c:pt idx="3895">
                  <c:v>2.0186022989999999E-11</c:v>
                </c:pt>
                <c:pt idx="3896">
                  <c:v>2.0283368729999999E-11</c:v>
                </c:pt>
                <c:pt idx="3897">
                  <c:v>2.022430834E-11</c:v>
                </c:pt>
                <c:pt idx="3898">
                  <c:v>2.0308333140000001E-11</c:v>
                </c:pt>
                <c:pt idx="3899">
                  <c:v>2.030914673E-11</c:v>
                </c:pt>
                <c:pt idx="3900">
                  <c:v>2.0325911090000001E-11</c:v>
                </c:pt>
                <c:pt idx="3901">
                  <c:v>2.0313271900000001E-11</c:v>
                </c:pt>
                <c:pt idx="3902">
                  <c:v>2.0390990980000001E-11</c:v>
                </c:pt>
                <c:pt idx="3903">
                  <c:v>2.0475064349999999E-11</c:v>
                </c:pt>
                <c:pt idx="3904">
                  <c:v>2.0395914120000001E-11</c:v>
                </c:pt>
                <c:pt idx="3905">
                  <c:v>2.033615637E-11</c:v>
                </c:pt>
                <c:pt idx="3906">
                  <c:v>2.0330985160000001E-11</c:v>
                </c:pt>
                <c:pt idx="3907">
                  <c:v>2.0236883349999998E-11</c:v>
                </c:pt>
                <c:pt idx="3908">
                  <c:v>2.033517625E-11</c:v>
                </c:pt>
                <c:pt idx="3909">
                  <c:v>2.0317412680000001E-11</c:v>
                </c:pt>
                <c:pt idx="3910">
                  <c:v>2.0172417560000001E-11</c:v>
                </c:pt>
                <c:pt idx="3911">
                  <c:v>2.021966795E-11</c:v>
                </c:pt>
                <c:pt idx="3912">
                  <c:v>2.0179802270000002E-11</c:v>
                </c:pt>
                <c:pt idx="3913">
                  <c:v>2.0320889070000001E-11</c:v>
                </c:pt>
                <c:pt idx="3914">
                  <c:v>2.0334095520000001E-11</c:v>
                </c:pt>
                <c:pt idx="3915">
                  <c:v>2.0301878230000001E-11</c:v>
                </c:pt>
                <c:pt idx="3916">
                  <c:v>2.0333979289999999E-11</c:v>
                </c:pt>
                <c:pt idx="3917">
                  <c:v>2.0481470689999999E-11</c:v>
                </c:pt>
                <c:pt idx="3918">
                  <c:v>2.0382293080000001E-11</c:v>
                </c:pt>
                <c:pt idx="3919">
                  <c:v>2.0489750519999999E-11</c:v>
                </c:pt>
                <c:pt idx="3920">
                  <c:v>2.0446207230000001E-11</c:v>
                </c:pt>
                <c:pt idx="3921">
                  <c:v>2.0479522589999999E-11</c:v>
                </c:pt>
                <c:pt idx="3922">
                  <c:v>2.0499678340000001E-11</c:v>
                </c:pt>
                <c:pt idx="3923">
                  <c:v>2.0557857499999999E-11</c:v>
                </c:pt>
                <c:pt idx="3924">
                  <c:v>2.0562281039999998E-11</c:v>
                </c:pt>
                <c:pt idx="3925">
                  <c:v>2.0600901189999999E-11</c:v>
                </c:pt>
                <c:pt idx="3926">
                  <c:v>2.067010625E-11</c:v>
                </c:pt>
                <c:pt idx="3927">
                  <c:v>2.079993643E-11</c:v>
                </c:pt>
                <c:pt idx="3928">
                  <c:v>2.0677274129999999E-11</c:v>
                </c:pt>
                <c:pt idx="3929">
                  <c:v>2.0777780539999999E-11</c:v>
                </c:pt>
                <c:pt idx="3930">
                  <c:v>2.0782769600000001E-11</c:v>
                </c:pt>
                <c:pt idx="3931">
                  <c:v>2.083023684E-11</c:v>
                </c:pt>
                <c:pt idx="3932">
                  <c:v>2.0799350089999999E-11</c:v>
                </c:pt>
                <c:pt idx="3933">
                  <c:v>2.078887409E-11</c:v>
                </c:pt>
                <c:pt idx="3934">
                  <c:v>2.0907374789999999E-11</c:v>
                </c:pt>
                <c:pt idx="3935">
                  <c:v>2.090391575E-11</c:v>
                </c:pt>
                <c:pt idx="3936">
                  <c:v>2.082039055E-11</c:v>
                </c:pt>
                <c:pt idx="3937">
                  <c:v>2.0837236449999999E-11</c:v>
                </c:pt>
                <c:pt idx="3938">
                  <c:v>2.0908256029999999E-11</c:v>
                </c:pt>
                <c:pt idx="3939">
                  <c:v>2.0974864209999999E-11</c:v>
                </c:pt>
                <c:pt idx="3940">
                  <c:v>2.083484427E-11</c:v>
                </c:pt>
                <c:pt idx="3941">
                  <c:v>2.077497202E-11</c:v>
                </c:pt>
                <c:pt idx="3942">
                  <c:v>2.1013800080000001E-11</c:v>
                </c:pt>
                <c:pt idx="3943">
                  <c:v>2.0863217399999999E-11</c:v>
                </c:pt>
                <c:pt idx="3944">
                  <c:v>2.0986557980000001E-11</c:v>
                </c:pt>
                <c:pt idx="3945">
                  <c:v>2.10998545E-11</c:v>
                </c:pt>
                <c:pt idx="3946">
                  <c:v>2.1022999310000001E-11</c:v>
                </c:pt>
                <c:pt idx="3947">
                  <c:v>2.0896596949999999E-11</c:v>
                </c:pt>
                <c:pt idx="3948">
                  <c:v>2.1161874339999999E-11</c:v>
                </c:pt>
                <c:pt idx="3949">
                  <c:v>2.1224357339999999E-11</c:v>
                </c:pt>
                <c:pt idx="3950">
                  <c:v>2.11587952E-11</c:v>
                </c:pt>
                <c:pt idx="3951">
                  <c:v>2.1097007820000001E-11</c:v>
                </c:pt>
                <c:pt idx="3952">
                  <c:v>2.120644632E-11</c:v>
                </c:pt>
                <c:pt idx="3953">
                  <c:v>2.1282801910000001E-11</c:v>
                </c:pt>
                <c:pt idx="3954">
                  <c:v>2.128458174E-11</c:v>
                </c:pt>
                <c:pt idx="3955">
                  <c:v>2.1210736289999999E-11</c:v>
                </c:pt>
                <c:pt idx="3956">
                  <c:v>2.1215659439999999E-11</c:v>
                </c:pt>
                <c:pt idx="3957">
                  <c:v>2.1234222710000002E-11</c:v>
                </c:pt>
                <c:pt idx="3958">
                  <c:v>2.1299500360000001E-11</c:v>
                </c:pt>
                <c:pt idx="3959">
                  <c:v>2.1349979080000001E-11</c:v>
                </c:pt>
                <c:pt idx="3960">
                  <c:v>2.1282567720000002E-11</c:v>
                </c:pt>
                <c:pt idx="3961">
                  <c:v>2.123648132E-11</c:v>
                </c:pt>
                <c:pt idx="3962">
                  <c:v>2.1274570650000001E-11</c:v>
                </c:pt>
                <c:pt idx="3963">
                  <c:v>2.121853734E-11</c:v>
                </c:pt>
                <c:pt idx="3964">
                  <c:v>2.1242353359999999E-11</c:v>
                </c:pt>
                <c:pt idx="3965">
                  <c:v>2.1185006870000001E-11</c:v>
                </c:pt>
                <c:pt idx="3966">
                  <c:v>2.1218986640000001E-11</c:v>
                </c:pt>
                <c:pt idx="3967">
                  <c:v>2.1176858880000002E-11</c:v>
                </c:pt>
                <c:pt idx="3968">
                  <c:v>2.125980295E-11</c:v>
                </c:pt>
                <c:pt idx="3969">
                  <c:v>2.1320972770000001E-11</c:v>
                </c:pt>
                <c:pt idx="3970">
                  <c:v>2.1223559369999999E-11</c:v>
                </c:pt>
                <c:pt idx="3971">
                  <c:v>2.116618339E-11</c:v>
                </c:pt>
                <c:pt idx="3972">
                  <c:v>2.1305821690000001E-11</c:v>
                </c:pt>
                <c:pt idx="3973">
                  <c:v>2.1318993449999999E-11</c:v>
                </c:pt>
                <c:pt idx="3974">
                  <c:v>2.1296775109999999E-11</c:v>
                </c:pt>
                <c:pt idx="3975">
                  <c:v>2.1379117230000001E-11</c:v>
                </c:pt>
                <c:pt idx="3976">
                  <c:v>2.1473670060000001E-11</c:v>
                </c:pt>
                <c:pt idx="3977">
                  <c:v>2.1550424640000001E-11</c:v>
                </c:pt>
                <c:pt idx="3978">
                  <c:v>2.1506034800000001E-11</c:v>
                </c:pt>
                <c:pt idx="3979">
                  <c:v>2.141083491E-11</c:v>
                </c:pt>
                <c:pt idx="3980">
                  <c:v>2.1344056729999999E-11</c:v>
                </c:pt>
                <c:pt idx="3981">
                  <c:v>2.1478093610000001E-11</c:v>
                </c:pt>
                <c:pt idx="3982">
                  <c:v>2.1442183099999999E-11</c:v>
                </c:pt>
                <c:pt idx="3983">
                  <c:v>2.1422376029999999E-11</c:v>
                </c:pt>
                <c:pt idx="3984">
                  <c:v>2.1369919720000001E-11</c:v>
                </c:pt>
                <c:pt idx="3985">
                  <c:v>2.1435631049999999E-11</c:v>
                </c:pt>
                <c:pt idx="3986">
                  <c:v>2.138778217E-11</c:v>
                </c:pt>
                <c:pt idx="3987">
                  <c:v>2.1457717549999999E-11</c:v>
                </c:pt>
                <c:pt idx="3988">
                  <c:v>2.123773032E-11</c:v>
                </c:pt>
                <c:pt idx="3989">
                  <c:v>2.129662419E-11</c:v>
                </c:pt>
                <c:pt idx="3990">
                  <c:v>2.121551025E-11</c:v>
                </c:pt>
                <c:pt idx="3991">
                  <c:v>2.1305372399999999E-11</c:v>
                </c:pt>
                <c:pt idx="3992">
                  <c:v>2.1447739420000001E-11</c:v>
                </c:pt>
                <c:pt idx="3993">
                  <c:v>2.127590118E-11</c:v>
                </c:pt>
                <c:pt idx="3994">
                  <c:v>2.1303292459999999E-11</c:v>
                </c:pt>
                <c:pt idx="3995">
                  <c:v>2.1363220220000001E-11</c:v>
                </c:pt>
                <c:pt idx="3996">
                  <c:v>2.137495909E-11</c:v>
                </c:pt>
                <c:pt idx="3997">
                  <c:v>2.1320209489999999E-11</c:v>
                </c:pt>
                <c:pt idx="3998">
                  <c:v>2.1520153710000002E-11</c:v>
                </c:pt>
                <c:pt idx="3999">
                  <c:v>2.160658805E-11</c:v>
                </c:pt>
                <c:pt idx="4000">
                  <c:v>2.1625617959999999E-11</c:v>
                </c:pt>
                <c:pt idx="4001">
                  <c:v>2.1660707949999999E-11</c:v>
                </c:pt>
                <c:pt idx="4002">
                  <c:v>2.1615721369999998E-11</c:v>
                </c:pt>
                <c:pt idx="4003">
                  <c:v>2.1643530720000001E-11</c:v>
                </c:pt>
                <c:pt idx="4004">
                  <c:v>2.1686753090000002E-11</c:v>
                </c:pt>
                <c:pt idx="4005">
                  <c:v>2.16819479E-11</c:v>
                </c:pt>
                <c:pt idx="4006">
                  <c:v>2.1540611310000001E-11</c:v>
                </c:pt>
                <c:pt idx="4007">
                  <c:v>2.1777862499999998E-11</c:v>
                </c:pt>
                <c:pt idx="4008">
                  <c:v>2.1803510389999999E-11</c:v>
                </c:pt>
                <c:pt idx="4009">
                  <c:v>2.1824334009999999E-11</c:v>
                </c:pt>
                <c:pt idx="4010">
                  <c:v>2.192932988E-11</c:v>
                </c:pt>
                <c:pt idx="4011">
                  <c:v>2.181047704E-11</c:v>
                </c:pt>
                <c:pt idx="4012">
                  <c:v>2.1837221269999999E-11</c:v>
                </c:pt>
                <c:pt idx="4013">
                  <c:v>2.1905661310000001E-11</c:v>
                </c:pt>
                <c:pt idx="4014">
                  <c:v>2.1816730710000001E-11</c:v>
                </c:pt>
                <c:pt idx="4015">
                  <c:v>2.1856745579999999E-11</c:v>
                </c:pt>
                <c:pt idx="4016">
                  <c:v>2.184826278E-11</c:v>
                </c:pt>
                <c:pt idx="4017">
                  <c:v>2.192204404E-11</c:v>
                </c:pt>
                <c:pt idx="4018">
                  <c:v>2.1820590470000001E-11</c:v>
                </c:pt>
                <c:pt idx="4019">
                  <c:v>2.1955855540000001E-11</c:v>
                </c:pt>
                <c:pt idx="4020">
                  <c:v>2.1899374669999999E-11</c:v>
                </c:pt>
                <c:pt idx="4021">
                  <c:v>2.188936185E-11</c:v>
                </c:pt>
                <c:pt idx="4022">
                  <c:v>2.1922475989999999E-11</c:v>
                </c:pt>
                <c:pt idx="4023">
                  <c:v>2.2085083759999998E-11</c:v>
                </c:pt>
                <c:pt idx="4024">
                  <c:v>2.2092185719999999E-11</c:v>
                </c:pt>
                <c:pt idx="4025">
                  <c:v>2.217078604E-11</c:v>
                </c:pt>
                <c:pt idx="4026">
                  <c:v>2.2282353049999999E-11</c:v>
                </c:pt>
                <c:pt idx="4027">
                  <c:v>2.2062150719999999E-11</c:v>
                </c:pt>
                <c:pt idx="4028">
                  <c:v>2.2389926719999999E-11</c:v>
                </c:pt>
                <c:pt idx="4029">
                  <c:v>2.2422194310000002E-11</c:v>
                </c:pt>
                <c:pt idx="4030">
                  <c:v>2.2401918859999999E-11</c:v>
                </c:pt>
                <c:pt idx="4031">
                  <c:v>2.253019993E-11</c:v>
                </c:pt>
                <c:pt idx="4032">
                  <c:v>2.263093879E-11</c:v>
                </c:pt>
                <c:pt idx="4033">
                  <c:v>2.2619194709999999E-11</c:v>
                </c:pt>
                <c:pt idx="4034">
                  <c:v>2.2651927210000001E-11</c:v>
                </c:pt>
                <c:pt idx="4035">
                  <c:v>2.2716061669999999E-11</c:v>
                </c:pt>
                <c:pt idx="4036">
                  <c:v>2.2733554620000001E-11</c:v>
                </c:pt>
                <c:pt idx="4037">
                  <c:v>2.2758470460000001E-11</c:v>
                </c:pt>
                <c:pt idx="4038">
                  <c:v>2.281887526E-11</c:v>
                </c:pt>
                <c:pt idx="4039">
                  <c:v>2.2764042389999998E-11</c:v>
                </c:pt>
                <c:pt idx="4040">
                  <c:v>2.288743327E-11</c:v>
                </c:pt>
                <c:pt idx="4041">
                  <c:v>2.2960062669999999E-11</c:v>
                </c:pt>
                <c:pt idx="4042">
                  <c:v>2.2823484419999999E-11</c:v>
                </c:pt>
                <c:pt idx="4043">
                  <c:v>2.2777944459999998E-11</c:v>
                </c:pt>
                <c:pt idx="4044">
                  <c:v>2.280897866E-11</c:v>
                </c:pt>
                <c:pt idx="4045">
                  <c:v>2.2876337979999999E-11</c:v>
                </c:pt>
                <c:pt idx="4046">
                  <c:v>2.2853738E-11</c:v>
                </c:pt>
                <c:pt idx="4047">
                  <c:v>2.2967096970000001E-11</c:v>
                </c:pt>
                <c:pt idx="4048">
                  <c:v>2.283560667E-11</c:v>
                </c:pt>
                <c:pt idx="4049">
                  <c:v>2.282454781E-11</c:v>
                </c:pt>
                <c:pt idx="4050">
                  <c:v>2.2903266089999998E-11</c:v>
                </c:pt>
                <c:pt idx="4051">
                  <c:v>2.2857394800000001E-11</c:v>
                </c:pt>
                <c:pt idx="4052">
                  <c:v>2.2827675509999999E-11</c:v>
                </c:pt>
                <c:pt idx="4053">
                  <c:v>2.29083072E-11</c:v>
                </c:pt>
                <c:pt idx="4054">
                  <c:v>2.2967449119999999E-11</c:v>
                </c:pt>
                <c:pt idx="4055">
                  <c:v>2.308807832E-11</c:v>
                </c:pt>
                <c:pt idx="4056">
                  <c:v>2.2968795269999999E-11</c:v>
                </c:pt>
                <c:pt idx="4057">
                  <c:v>2.3118998039999999E-11</c:v>
                </c:pt>
                <c:pt idx="4058">
                  <c:v>2.3163635940000001E-11</c:v>
                </c:pt>
                <c:pt idx="4059">
                  <c:v>2.3131753460000001E-11</c:v>
                </c:pt>
                <c:pt idx="4060">
                  <c:v>2.3248425750000001E-11</c:v>
                </c:pt>
                <c:pt idx="4061">
                  <c:v>2.3149116299999999E-11</c:v>
                </c:pt>
                <c:pt idx="4062">
                  <c:v>2.325950023E-11</c:v>
                </c:pt>
                <c:pt idx="4063">
                  <c:v>2.3085217770000001E-11</c:v>
                </c:pt>
                <c:pt idx="4064">
                  <c:v>2.3098040840000002E-11</c:v>
                </c:pt>
                <c:pt idx="4065">
                  <c:v>2.3185207230000001E-11</c:v>
                </c:pt>
                <c:pt idx="4066">
                  <c:v>2.3164335030000001E-11</c:v>
                </c:pt>
                <c:pt idx="4067">
                  <c:v>2.3002407269999999E-11</c:v>
                </c:pt>
                <c:pt idx="4068">
                  <c:v>2.3012421830000001E-11</c:v>
                </c:pt>
                <c:pt idx="4069">
                  <c:v>2.318991527E-11</c:v>
                </c:pt>
                <c:pt idx="4070">
                  <c:v>2.3063745360000001E-11</c:v>
                </c:pt>
                <c:pt idx="4071">
                  <c:v>2.3099104229999999E-11</c:v>
                </c:pt>
                <c:pt idx="4072">
                  <c:v>2.3062399210000001E-11</c:v>
                </c:pt>
                <c:pt idx="4073">
                  <c:v>2.3173331309999999E-11</c:v>
                </c:pt>
                <c:pt idx="4074">
                  <c:v>2.32128327E-11</c:v>
                </c:pt>
                <c:pt idx="4075">
                  <c:v>2.3234022340000001E-11</c:v>
                </c:pt>
                <c:pt idx="4076">
                  <c:v>2.334029844E-11</c:v>
                </c:pt>
                <c:pt idx="4077">
                  <c:v>2.3357161690000001E-11</c:v>
                </c:pt>
                <c:pt idx="4078">
                  <c:v>2.3487640650000001E-11</c:v>
                </c:pt>
                <c:pt idx="4079">
                  <c:v>2.3502656420000001E-11</c:v>
                </c:pt>
                <c:pt idx="4080">
                  <c:v>2.3576085529999999E-11</c:v>
                </c:pt>
                <c:pt idx="4081">
                  <c:v>2.354460377E-11</c:v>
                </c:pt>
                <c:pt idx="4082">
                  <c:v>2.3608252509999999E-11</c:v>
                </c:pt>
                <c:pt idx="4083">
                  <c:v>2.3550425499999999E-11</c:v>
                </c:pt>
                <c:pt idx="4084">
                  <c:v>2.3619330450000001E-11</c:v>
                </c:pt>
                <c:pt idx="4085">
                  <c:v>2.358453537E-11</c:v>
                </c:pt>
                <c:pt idx="4086">
                  <c:v>2.3640802860000001E-11</c:v>
                </c:pt>
                <c:pt idx="4087">
                  <c:v>2.3718419589999999E-11</c:v>
                </c:pt>
                <c:pt idx="4088">
                  <c:v>2.357477234E-11</c:v>
                </c:pt>
                <c:pt idx="4089">
                  <c:v>2.3734934160000001E-11</c:v>
                </c:pt>
                <c:pt idx="4090">
                  <c:v>2.3731393589999999E-11</c:v>
                </c:pt>
                <c:pt idx="4091">
                  <c:v>2.374820826E-11</c:v>
                </c:pt>
                <c:pt idx="4092">
                  <c:v>2.3586030699999999E-11</c:v>
                </c:pt>
                <c:pt idx="4093">
                  <c:v>2.378874181E-11</c:v>
                </c:pt>
                <c:pt idx="4094">
                  <c:v>2.364008468E-11</c:v>
                </c:pt>
                <c:pt idx="4095">
                  <c:v>2.376424058E-11</c:v>
                </c:pt>
                <c:pt idx="4096">
                  <c:v>2.3715775869999999E-11</c:v>
                </c:pt>
                <c:pt idx="4097">
                  <c:v>2.3905212880000001E-11</c:v>
                </c:pt>
                <c:pt idx="4098">
                  <c:v>2.3768962490000001E-11</c:v>
                </c:pt>
                <c:pt idx="4099">
                  <c:v>2.379609183E-11</c:v>
                </c:pt>
                <c:pt idx="4100">
                  <c:v>2.387008646E-11</c:v>
                </c:pt>
                <c:pt idx="4101">
                  <c:v>2.385553387E-11</c:v>
                </c:pt>
                <c:pt idx="4102">
                  <c:v>2.3879833870000001E-11</c:v>
                </c:pt>
                <c:pt idx="4103">
                  <c:v>2.3912398099999999E-11</c:v>
                </c:pt>
                <c:pt idx="4104">
                  <c:v>2.3977660139999999E-11</c:v>
                </c:pt>
                <c:pt idx="4105">
                  <c:v>2.4060769E-11</c:v>
                </c:pt>
                <c:pt idx="4106">
                  <c:v>2.3976064190000001E-11</c:v>
                </c:pt>
                <c:pt idx="4107">
                  <c:v>2.414589015E-11</c:v>
                </c:pt>
                <c:pt idx="4108">
                  <c:v>2.4288940649999998E-11</c:v>
                </c:pt>
                <c:pt idx="4109">
                  <c:v>2.4179101430000001E-11</c:v>
                </c:pt>
                <c:pt idx="4110">
                  <c:v>2.4361603010000001E-11</c:v>
                </c:pt>
                <c:pt idx="4111">
                  <c:v>2.445728516E-11</c:v>
                </c:pt>
                <c:pt idx="4112">
                  <c:v>2.4477858980000001E-11</c:v>
                </c:pt>
                <c:pt idx="4113">
                  <c:v>2.441660416E-11</c:v>
                </c:pt>
                <c:pt idx="4114">
                  <c:v>2.4522051059999999E-11</c:v>
                </c:pt>
                <c:pt idx="4115">
                  <c:v>2.4560801310000001E-11</c:v>
                </c:pt>
                <c:pt idx="4116">
                  <c:v>2.4645391630000001E-11</c:v>
                </c:pt>
                <c:pt idx="4117">
                  <c:v>2.4660310249999998E-11</c:v>
                </c:pt>
                <c:pt idx="4118">
                  <c:v>2.4686339779999999E-11</c:v>
                </c:pt>
                <c:pt idx="4119">
                  <c:v>2.449033337E-11</c:v>
                </c:pt>
                <c:pt idx="4120">
                  <c:v>2.4527820749999999E-11</c:v>
                </c:pt>
                <c:pt idx="4121">
                  <c:v>2.450325706E-11</c:v>
                </c:pt>
                <c:pt idx="4122">
                  <c:v>2.4593983100000001E-11</c:v>
                </c:pt>
                <c:pt idx="4123">
                  <c:v>2.456462637E-11</c:v>
                </c:pt>
                <c:pt idx="4124">
                  <c:v>2.45547159E-11</c:v>
                </c:pt>
                <c:pt idx="4125">
                  <c:v>2.4546713620000001E-11</c:v>
                </c:pt>
                <c:pt idx="4126">
                  <c:v>2.44917784E-11</c:v>
                </c:pt>
                <c:pt idx="4127">
                  <c:v>2.470253863E-11</c:v>
                </c:pt>
                <c:pt idx="4128">
                  <c:v>2.4658679609999999E-11</c:v>
                </c:pt>
                <c:pt idx="4129">
                  <c:v>2.476269363E-11</c:v>
                </c:pt>
                <c:pt idx="4130">
                  <c:v>2.4764808259999998E-11</c:v>
                </c:pt>
                <c:pt idx="4131">
                  <c:v>2.4693505920000001E-11</c:v>
                </c:pt>
                <c:pt idx="4132">
                  <c:v>2.4799934679999999E-11</c:v>
                </c:pt>
                <c:pt idx="4133">
                  <c:v>2.48319993E-11</c:v>
                </c:pt>
                <c:pt idx="4134">
                  <c:v>2.4865961720000002E-11</c:v>
                </c:pt>
                <c:pt idx="4135">
                  <c:v>2.4895481510000001E-11</c:v>
                </c:pt>
                <c:pt idx="4136">
                  <c:v>2.4844957690000001E-11</c:v>
                </c:pt>
                <c:pt idx="4137">
                  <c:v>2.4807449500000001E-11</c:v>
                </c:pt>
                <c:pt idx="4138">
                  <c:v>2.4922609119999999E-11</c:v>
                </c:pt>
                <c:pt idx="4139">
                  <c:v>2.501975536E-11</c:v>
                </c:pt>
                <c:pt idx="4140">
                  <c:v>2.4982217679999999E-11</c:v>
                </c:pt>
                <c:pt idx="4141">
                  <c:v>2.499502341E-11</c:v>
                </c:pt>
                <c:pt idx="4142">
                  <c:v>2.505986911E-11</c:v>
                </c:pt>
                <c:pt idx="4143">
                  <c:v>2.5200874369999999E-11</c:v>
                </c:pt>
                <c:pt idx="4144">
                  <c:v>2.520282073E-11</c:v>
                </c:pt>
                <c:pt idx="4145">
                  <c:v>2.5176045279999999E-11</c:v>
                </c:pt>
                <c:pt idx="4146">
                  <c:v>2.5153108760000001E-11</c:v>
                </c:pt>
                <c:pt idx="4147">
                  <c:v>2.519477162E-11</c:v>
                </c:pt>
                <c:pt idx="4148">
                  <c:v>2.512657964E-11</c:v>
                </c:pt>
                <c:pt idx="4149">
                  <c:v>2.511663447E-11</c:v>
                </c:pt>
                <c:pt idx="4150">
                  <c:v>2.512355254E-11</c:v>
                </c:pt>
                <c:pt idx="4151">
                  <c:v>2.517547802E-11</c:v>
                </c:pt>
                <c:pt idx="4152">
                  <c:v>2.5208524500000001E-11</c:v>
                </c:pt>
                <c:pt idx="4153">
                  <c:v>2.5110979269999999E-11</c:v>
                </c:pt>
                <c:pt idx="4154">
                  <c:v>2.5242035890000001E-11</c:v>
                </c:pt>
                <c:pt idx="4155">
                  <c:v>2.5279774800000001E-11</c:v>
                </c:pt>
                <c:pt idx="4156">
                  <c:v>2.5219848779999999E-11</c:v>
                </c:pt>
                <c:pt idx="4157">
                  <c:v>2.539949154E-11</c:v>
                </c:pt>
                <c:pt idx="4158">
                  <c:v>2.53863857E-11</c:v>
                </c:pt>
                <c:pt idx="4159">
                  <c:v>2.540650676E-11</c:v>
                </c:pt>
                <c:pt idx="4160">
                  <c:v>2.5612924979999999E-11</c:v>
                </c:pt>
                <c:pt idx="4161">
                  <c:v>2.5628509730000001E-11</c:v>
                </c:pt>
                <c:pt idx="4162">
                  <c:v>2.5743551389999998E-11</c:v>
                </c:pt>
                <c:pt idx="4163">
                  <c:v>2.5602749090000002E-11</c:v>
                </c:pt>
                <c:pt idx="4164">
                  <c:v>2.5719301690000001E-11</c:v>
                </c:pt>
                <c:pt idx="4165">
                  <c:v>2.581232277E-11</c:v>
                </c:pt>
                <c:pt idx="4166">
                  <c:v>2.595475918E-11</c:v>
                </c:pt>
                <c:pt idx="4167">
                  <c:v>2.5995072409999999E-11</c:v>
                </c:pt>
                <c:pt idx="4168">
                  <c:v>2.6165597470000001E-11</c:v>
                </c:pt>
                <c:pt idx="4169">
                  <c:v>2.611628622E-11</c:v>
                </c:pt>
                <c:pt idx="4170">
                  <c:v>2.596586834E-11</c:v>
                </c:pt>
                <c:pt idx="4171">
                  <c:v>2.6068104269999999E-11</c:v>
                </c:pt>
                <c:pt idx="4172">
                  <c:v>2.611995863E-11</c:v>
                </c:pt>
                <c:pt idx="4173">
                  <c:v>2.6033990940000001E-11</c:v>
                </c:pt>
                <c:pt idx="4174">
                  <c:v>2.5981701170000001E-11</c:v>
                </c:pt>
                <c:pt idx="4175">
                  <c:v>2.5838466779999999E-11</c:v>
                </c:pt>
                <c:pt idx="4176">
                  <c:v>2.591371041E-11</c:v>
                </c:pt>
                <c:pt idx="4177">
                  <c:v>2.5961710210000001E-11</c:v>
                </c:pt>
                <c:pt idx="4178">
                  <c:v>2.595183096E-11</c:v>
                </c:pt>
                <c:pt idx="4179">
                  <c:v>2.5794495009999999E-11</c:v>
                </c:pt>
                <c:pt idx="4180">
                  <c:v>2.5987888920000001E-11</c:v>
                </c:pt>
                <c:pt idx="4181">
                  <c:v>2.5821419660000001E-11</c:v>
                </c:pt>
                <c:pt idx="4182">
                  <c:v>2.5856428110000001E-11</c:v>
                </c:pt>
                <c:pt idx="4183">
                  <c:v>2.5695168220000001E-11</c:v>
                </c:pt>
                <c:pt idx="4184">
                  <c:v>2.5908886149999999E-11</c:v>
                </c:pt>
                <c:pt idx="4185">
                  <c:v>2.5880913729999999E-11</c:v>
                </c:pt>
                <c:pt idx="4186">
                  <c:v>2.5913160509999999E-11</c:v>
                </c:pt>
                <c:pt idx="4187">
                  <c:v>2.5848082359999999E-11</c:v>
                </c:pt>
                <c:pt idx="4188">
                  <c:v>2.5995971000000001E-11</c:v>
                </c:pt>
                <c:pt idx="4189">
                  <c:v>2.5932653589999999E-11</c:v>
                </c:pt>
                <c:pt idx="4190">
                  <c:v>2.598487918E-11</c:v>
                </c:pt>
                <c:pt idx="4191">
                  <c:v>2.6210554560000001E-11</c:v>
                </c:pt>
                <c:pt idx="4192">
                  <c:v>2.6184474730000001E-11</c:v>
                </c:pt>
                <c:pt idx="4193">
                  <c:v>2.6245630669999999E-11</c:v>
                </c:pt>
                <c:pt idx="4194">
                  <c:v>2.6229397129999999E-11</c:v>
                </c:pt>
                <c:pt idx="4195">
                  <c:v>2.6192008630000001E-11</c:v>
                </c:pt>
                <c:pt idx="4196">
                  <c:v>2.6098189580000002E-11</c:v>
                </c:pt>
                <c:pt idx="4197">
                  <c:v>2.6224290099999999E-11</c:v>
                </c:pt>
                <c:pt idx="4198">
                  <c:v>2.620205442E-11</c:v>
                </c:pt>
                <c:pt idx="4199">
                  <c:v>2.6183758289999999E-11</c:v>
                </c:pt>
                <c:pt idx="4200">
                  <c:v>2.6194470200000001E-11</c:v>
                </c:pt>
                <c:pt idx="4201">
                  <c:v>2.61148065E-11</c:v>
                </c:pt>
                <c:pt idx="4202">
                  <c:v>2.6159874609999998E-11</c:v>
                </c:pt>
                <c:pt idx="4203">
                  <c:v>2.6152907960000001E-11</c:v>
                </c:pt>
                <c:pt idx="4204">
                  <c:v>2.6192723339999999E-11</c:v>
                </c:pt>
                <c:pt idx="4205">
                  <c:v>2.620015836E-11</c:v>
                </c:pt>
                <c:pt idx="4206">
                  <c:v>2.6347033930000001E-11</c:v>
                </c:pt>
                <c:pt idx="4207">
                  <c:v>2.64304429E-11</c:v>
                </c:pt>
                <c:pt idx="4208">
                  <c:v>2.6516460899999998E-11</c:v>
                </c:pt>
                <c:pt idx="4209">
                  <c:v>2.647971946E-11</c:v>
                </c:pt>
                <c:pt idx="4210">
                  <c:v>2.6570698769999999E-11</c:v>
                </c:pt>
                <c:pt idx="4211">
                  <c:v>2.669493619E-11</c:v>
                </c:pt>
                <c:pt idx="4212">
                  <c:v>2.6915674550000002E-11</c:v>
                </c:pt>
                <c:pt idx="4213">
                  <c:v>2.6749354470000001E-11</c:v>
                </c:pt>
                <c:pt idx="4214">
                  <c:v>2.6870150199999999E-11</c:v>
                </c:pt>
                <c:pt idx="4215">
                  <c:v>2.7085167440000001E-11</c:v>
                </c:pt>
                <c:pt idx="4216">
                  <c:v>2.7097973169999999E-11</c:v>
                </c:pt>
                <c:pt idx="4217">
                  <c:v>2.707801518E-11</c:v>
                </c:pt>
                <c:pt idx="4218">
                  <c:v>2.7199010410000001E-11</c:v>
                </c:pt>
                <c:pt idx="4219">
                  <c:v>2.7100349739999999E-11</c:v>
                </c:pt>
                <c:pt idx="4220">
                  <c:v>2.7122006029999999E-11</c:v>
                </c:pt>
                <c:pt idx="4221">
                  <c:v>2.69532105E-11</c:v>
                </c:pt>
                <c:pt idx="4222">
                  <c:v>2.697594578E-11</c:v>
                </c:pt>
                <c:pt idx="4223">
                  <c:v>2.698268171E-11</c:v>
                </c:pt>
                <c:pt idx="4224">
                  <c:v>2.7017509759999999E-11</c:v>
                </c:pt>
                <c:pt idx="4225">
                  <c:v>2.7092683999999999E-11</c:v>
                </c:pt>
                <c:pt idx="4226">
                  <c:v>2.6995987039999999E-11</c:v>
                </c:pt>
                <c:pt idx="4227">
                  <c:v>2.6911115699999998E-11</c:v>
                </c:pt>
                <c:pt idx="4228">
                  <c:v>2.6755942949999999E-11</c:v>
                </c:pt>
                <c:pt idx="4229">
                  <c:v>2.695041759E-11</c:v>
                </c:pt>
                <c:pt idx="4230">
                  <c:v>2.6933120660000001E-11</c:v>
                </c:pt>
                <c:pt idx="4231">
                  <c:v>2.695502328E-11</c:v>
                </c:pt>
                <c:pt idx="4232">
                  <c:v>2.6832595169999999E-11</c:v>
                </c:pt>
                <c:pt idx="4233">
                  <c:v>2.698509471E-11</c:v>
                </c:pt>
                <c:pt idx="4234">
                  <c:v>2.7041058630000001E-11</c:v>
                </c:pt>
                <c:pt idx="4235">
                  <c:v>2.7105857490000001E-11</c:v>
                </c:pt>
                <c:pt idx="4236">
                  <c:v>2.7171253090000001E-11</c:v>
                </c:pt>
                <c:pt idx="4237">
                  <c:v>2.721793624E-11</c:v>
                </c:pt>
                <c:pt idx="4238">
                  <c:v>2.7209786510000001E-11</c:v>
                </c:pt>
                <c:pt idx="4239">
                  <c:v>2.7399355350000001E-11</c:v>
                </c:pt>
                <c:pt idx="4240">
                  <c:v>2.7444827660000001E-11</c:v>
                </c:pt>
                <c:pt idx="4241">
                  <c:v>2.75923364E-11</c:v>
                </c:pt>
                <c:pt idx="4242">
                  <c:v>2.777753028E-11</c:v>
                </c:pt>
                <c:pt idx="4243">
                  <c:v>2.7878765270000001E-11</c:v>
                </c:pt>
                <c:pt idx="4244">
                  <c:v>2.803849687E-11</c:v>
                </c:pt>
                <c:pt idx="4245">
                  <c:v>2.8049408280000001E-11</c:v>
                </c:pt>
                <c:pt idx="4246">
                  <c:v>2.8168741640000001E-11</c:v>
                </c:pt>
                <c:pt idx="4247">
                  <c:v>2.8325012470000001E-11</c:v>
                </c:pt>
                <c:pt idx="4248">
                  <c:v>2.822819756E-11</c:v>
                </c:pt>
                <c:pt idx="4249">
                  <c:v>2.8343889740000001E-11</c:v>
                </c:pt>
                <c:pt idx="4250">
                  <c:v>2.8389061929999999E-11</c:v>
                </c:pt>
                <c:pt idx="4251">
                  <c:v>2.837811756E-11</c:v>
                </c:pt>
                <c:pt idx="4252">
                  <c:v>2.8440902410000001E-11</c:v>
                </c:pt>
                <c:pt idx="4253">
                  <c:v>2.855699358E-11</c:v>
                </c:pt>
                <c:pt idx="4254">
                  <c:v>2.8580759289999999E-11</c:v>
                </c:pt>
                <c:pt idx="4255">
                  <c:v>2.8656998649999999E-11</c:v>
                </c:pt>
                <c:pt idx="4256">
                  <c:v>2.8565608209999999E-11</c:v>
                </c:pt>
                <c:pt idx="4257">
                  <c:v>2.864680368E-11</c:v>
                </c:pt>
                <c:pt idx="4258">
                  <c:v>2.8708407179999999E-11</c:v>
                </c:pt>
                <c:pt idx="4259">
                  <c:v>2.867078623E-11</c:v>
                </c:pt>
                <c:pt idx="4260">
                  <c:v>2.8678536980000001E-11</c:v>
                </c:pt>
                <c:pt idx="4261">
                  <c:v>2.893478165E-11</c:v>
                </c:pt>
                <c:pt idx="4262">
                  <c:v>2.8938391610000001E-11</c:v>
                </c:pt>
                <c:pt idx="4263">
                  <c:v>2.899284111E-11</c:v>
                </c:pt>
                <c:pt idx="4264">
                  <c:v>2.9191742769999997E-11</c:v>
                </c:pt>
                <c:pt idx="4265">
                  <c:v>2.9247146369999997E-11</c:v>
                </c:pt>
                <c:pt idx="4266">
                  <c:v>2.9218502619999998E-11</c:v>
                </c:pt>
                <c:pt idx="4267">
                  <c:v>2.9509571869999999E-11</c:v>
                </c:pt>
                <c:pt idx="4268">
                  <c:v>2.9511219860000001E-11</c:v>
                </c:pt>
                <c:pt idx="4269">
                  <c:v>2.9631418850000002E-11</c:v>
                </c:pt>
                <c:pt idx="4270">
                  <c:v>2.9823764990000003E-11</c:v>
                </c:pt>
                <c:pt idx="4271">
                  <c:v>2.9678454140000003E-11</c:v>
                </c:pt>
                <c:pt idx="4272">
                  <c:v>2.985326916E-11</c:v>
                </c:pt>
                <c:pt idx="4273">
                  <c:v>2.9905855570000003E-11</c:v>
                </c:pt>
                <c:pt idx="4274">
                  <c:v>2.987613976E-11</c:v>
                </c:pt>
                <c:pt idx="4275">
                  <c:v>2.9771771849999998E-11</c:v>
                </c:pt>
                <c:pt idx="4276">
                  <c:v>2.9866210199999999E-11</c:v>
                </c:pt>
                <c:pt idx="4277">
                  <c:v>3.0130637569999998E-11</c:v>
                </c:pt>
                <c:pt idx="4278">
                  <c:v>2.9983130560000002E-11</c:v>
                </c:pt>
                <c:pt idx="4279">
                  <c:v>2.9825260320000002E-11</c:v>
                </c:pt>
                <c:pt idx="4280">
                  <c:v>2.9928729630000003E-11</c:v>
                </c:pt>
                <c:pt idx="4281">
                  <c:v>2.9935880159999997E-11</c:v>
                </c:pt>
                <c:pt idx="4282">
                  <c:v>2.987038047E-11</c:v>
                </c:pt>
                <c:pt idx="4283">
                  <c:v>2.9660524040000002E-11</c:v>
                </c:pt>
                <c:pt idx="4284">
                  <c:v>2.9657266230000002E-11</c:v>
                </c:pt>
                <c:pt idx="4285">
                  <c:v>2.971865462E-11</c:v>
                </c:pt>
                <c:pt idx="4286">
                  <c:v>2.963469747E-11</c:v>
                </c:pt>
                <c:pt idx="4287">
                  <c:v>2.9712964730000001E-11</c:v>
                </c:pt>
                <c:pt idx="4288">
                  <c:v>2.973706351E-11</c:v>
                </c:pt>
                <c:pt idx="4289">
                  <c:v>2.9766567679999998E-11</c:v>
                </c:pt>
                <c:pt idx="4290">
                  <c:v>2.976477051E-11</c:v>
                </c:pt>
                <c:pt idx="4291">
                  <c:v>3.0047478390000001E-11</c:v>
                </c:pt>
                <c:pt idx="4292">
                  <c:v>3.003633453E-11</c:v>
                </c:pt>
                <c:pt idx="4293">
                  <c:v>3.000536625E-11</c:v>
                </c:pt>
                <c:pt idx="4294">
                  <c:v>3.0089073589999998E-11</c:v>
                </c:pt>
                <c:pt idx="4295">
                  <c:v>3.0111493159999997E-11</c:v>
                </c:pt>
                <c:pt idx="4296">
                  <c:v>3.0280989520000003E-11</c:v>
                </c:pt>
                <c:pt idx="4297">
                  <c:v>3.0320457949999999E-11</c:v>
                </c:pt>
                <c:pt idx="4298">
                  <c:v>3.0510736300000002E-11</c:v>
                </c:pt>
                <c:pt idx="4299">
                  <c:v>3.0434380709999997E-11</c:v>
                </c:pt>
                <c:pt idx="4300">
                  <c:v>3.0356946120000003E-11</c:v>
                </c:pt>
                <c:pt idx="4301">
                  <c:v>3.0427514670000003E-11</c:v>
                </c:pt>
                <c:pt idx="4302">
                  <c:v>3.0618379360000003E-11</c:v>
                </c:pt>
                <c:pt idx="4303">
                  <c:v>3.0765286150000002E-11</c:v>
                </c:pt>
                <c:pt idx="4304">
                  <c:v>3.0609983299999998E-11</c:v>
                </c:pt>
                <c:pt idx="4305">
                  <c:v>3.0615752989999998E-11</c:v>
                </c:pt>
                <c:pt idx="4306">
                  <c:v>3.075843746E-11</c:v>
                </c:pt>
                <c:pt idx="4307">
                  <c:v>3.0791820479999999E-11</c:v>
                </c:pt>
                <c:pt idx="4308">
                  <c:v>3.0858759989999999E-11</c:v>
                </c:pt>
                <c:pt idx="4309">
                  <c:v>3.0683726389999997E-11</c:v>
                </c:pt>
                <c:pt idx="4310">
                  <c:v>3.0784680359999998E-11</c:v>
                </c:pt>
                <c:pt idx="4311">
                  <c:v>3.0790352909999998E-11</c:v>
                </c:pt>
                <c:pt idx="4312">
                  <c:v>3.093228798E-11</c:v>
                </c:pt>
                <c:pt idx="4313">
                  <c:v>3.0972502340000003E-11</c:v>
                </c:pt>
                <c:pt idx="4314">
                  <c:v>3.1014083660000001E-11</c:v>
                </c:pt>
                <c:pt idx="4315">
                  <c:v>3.1116883380000003E-11</c:v>
                </c:pt>
                <c:pt idx="4316">
                  <c:v>3.1065591070000001E-11</c:v>
                </c:pt>
                <c:pt idx="4317">
                  <c:v>3.1120044040000003E-11</c:v>
                </c:pt>
                <c:pt idx="4318">
                  <c:v>3.1379600309999998E-11</c:v>
                </c:pt>
                <c:pt idx="4319">
                  <c:v>3.1454304440000001E-11</c:v>
                </c:pt>
                <c:pt idx="4320">
                  <c:v>3.1375142069999997E-11</c:v>
                </c:pt>
                <c:pt idx="4321">
                  <c:v>3.1576401219999999E-11</c:v>
                </c:pt>
                <c:pt idx="4322">
                  <c:v>3.1636873680000002E-11</c:v>
                </c:pt>
                <c:pt idx="4323">
                  <c:v>3.1843427199999998E-11</c:v>
                </c:pt>
                <c:pt idx="4324">
                  <c:v>3.1859310329999999E-11</c:v>
                </c:pt>
                <c:pt idx="4325">
                  <c:v>3.1847250529999997E-11</c:v>
                </c:pt>
                <c:pt idx="4326">
                  <c:v>3.1896443820000003E-11</c:v>
                </c:pt>
                <c:pt idx="4327">
                  <c:v>3.1764955249999998E-11</c:v>
                </c:pt>
                <c:pt idx="4328">
                  <c:v>3.1965818880000001E-11</c:v>
                </c:pt>
                <c:pt idx="4329">
                  <c:v>3.2079297549999997E-11</c:v>
                </c:pt>
                <c:pt idx="4330">
                  <c:v>3.1956954439999997E-11</c:v>
                </c:pt>
                <c:pt idx="4331">
                  <c:v>3.1942930940000002E-11</c:v>
                </c:pt>
                <c:pt idx="4332">
                  <c:v>3.209739419E-11</c:v>
                </c:pt>
                <c:pt idx="4333">
                  <c:v>3.2056891859999997E-11</c:v>
                </c:pt>
                <c:pt idx="4334">
                  <c:v>3.1972022250000003E-11</c:v>
                </c:pt>
                <c:pt idx="4335">
                  <c:v>3.2086912989999998E-11</c:v>
                </c:pt>
                <c:pt idx="4336">
                  <c:v>3.1940849269999998E-11</c:v>
                </c:pt>
                <c:pt idx="4337">
                  <c:v>3.2009492280000003E-11</c:v>
                </c:pt>
                <c:pt idx="4338">
                  <c:v>3.2106158009999998E-11</c:v>
                </c:pt>
                <c:pt idx="4339">
                  <c:v>3.2050490730000003E-11</c:v>
                </c:pt>
                <c:pt idx="4340">
                  <c:v>3.2118929040000002E-11</c:v>
                </c:pt>
                <c:pt idx="4341">
                  <c:v>3.1979308090000001E-11</c:v>
                </c:pt>
                <c:pt idx="4342">
                  <c:v>3.1930392360000001E-11</c:v>
                </c:pt>
                <c:pt idx="4343">
                  <c:v>3.1877785130000001E-11</c:v>
                </c:pt>
                <c:pt idx="4344">
                  <c:v>3.2127890629999999E-11</c:v>
                </c:pt>
                <c:pt idx="4345">
                  <c:v>3.2334659259999999E-11</c:v>
                </c:pt>
                <c:pt idx="4346">
                  <c:v>3.2319608789999999E-11</c:v>
                </c:pt>
                <c:pt idx="4347">
                  <c:v>3.2479054169999998E-11</c:v>
                </c:pt>
                <c:pt idx="4348">
                  <c:v>3.2583834939999998E-11</c:v>
                </c:pt>
                <c:pt idx="4349">
                  <c:v>3.2615854460000002E-11</c:v>
                </c:pt>
                <c:pt idx="4350">
                  <c:v>3.2797969200000003E-11</c:v>
                </c:pt>
                <c:pt idx="4351">
                  <c:v>3.2760662239999998E-11</c:v>
                </c:pt>
                <c:pt idx="4352">
                  <c:v>3.3008477900000001E-11</c:v>
                </c:pt>
                <c:pt idx="4353">
                  <c:v>3.3063864150000003E-11</c:v>
                </c:pt>
                <c:pt idx="4354">
                  <c:v>3.3010254250000001E-11</c:v>
                </c:pt>
                <c:pt idx="4355">
                  <c:v>3.3360838400000001E-11</c:v>
                </c:pt>
                <c:pt idx="4356">
                  <c:v>3.3365858690000001E-11</c:v>
                </c:pt>
                <c:pt idx="4357">
                  <c:v>3.3565442090000003E-11</c:v>
                </c:pt>
                <c:pt idx="4358">
                  <c:v>3.3742054289999998E-11</c:v>
                </c:pt>
                <c:pt idx="4359">
                  <c:v>3.356212877E-11</c:v>
                </c:pt>
                <c:pt idx="4360">
                  <c:v>3.3856341340000003E-11</c:v>
                </c:pt>
                <c:pt idx="4361">
                  <c:v>3.3771790919999999E-11</c:v>
                </c:pt>
                <c:pt idx="4362">
                  <c:v>3.3673310670000001E-11</c:v>
                </c:pt>
                <c:pt idx="4363">
                  <c:v>3.3943545890000003E-11</c:v>
                </c:pt>
                <c:pt idx="4364">
                  <c:v>3.4049808109999997E-11</c:v>
                </c:pt>
                <c:pt idx="4365">
                  <c:v>3.4033408039999999E-11</c:v>
                </c:pt>
                <c:pt idx="4366">
                  <c:v>3.4087777740000001E-11</c:v>
                </c:pt>
                <c:pt idx="4367">
                  <c:v>3.4011717050000002E-11</c:v>
                </c:pt>
                <c:pt idx="4368">
                  <c:v>3.4323297679999999E-11</c:v>
                </c:pt>
                <c:pt idx="4369">
                  <c:v>3.4444842810000003E-11</c:v>
                </c:pt>
                <c:pt idx="4370">
                  <c:v>3.4340315309999999E-11</c:v>
                </c:pt>
                <c:pt idx="4371">
                  <c:v>3.4580876360000002E-11</c:v>
                </c:pt>
                <c:pt idx="4372">
                  <c:v>3.4522464749999997E-11</c:v>
                </c:pt>
                <c:pt idx="4373">
                  <c:v>3.467248363E-11</c:v>
                </c:pt>
                <c:pt idx="4374">
                  <c:v>3.4807878799999997E-11</c:v>
                </c:pt>
                <c:pt idx="4375">
                  <c:v>3.487477321E-11</c:v>
                </c:pt>
                <c:pt idx="4376">
                  <c:v>3.4745397529999998E-11</c:v>
                </c:pt>
                <c:pt idx="4377">
                  <c:v>3.5162719959999999E-11</c:v>
                </c:pt>
                <c:pt idx="4378">
                  <c:v>3.49533423E-11</c:v>
                </c:pt>
                <c:pt idx="4379">
                  <c:v>3.524386685E-11</c:v>
                </c:pt>
                <c:pt idx="4380">
                  <c:v>3.5226221249999999E-11</c:v>
                </c:pt>
                <c:pt idx="4381">
                  <c:v>3.5559003660000002E-11</c:v>
                </c:pt>
                <c:pt idx="4382">
                  <c:v>3.5372760279999998E-11</c:v>
                </c:pt>
                <c:pt idx="4383">
                  <c:v>3.530550505E-11</c:v>
                </c:pt>
                <c:pt idx="4384">
                  <c:v>3.5591984219999998E-11</c:v>
                </c:pt>
                <c:pt idx="4385">
                  <c:v>3.5582155280000002E-11</c:v>
                </c:pt>
                <c:pt idx="4386">
                  <c:v>3.554471648E-11</c:v>
                </c:pt>
                <c:pt idx="4387">
                  <c:v>3.5608981039999999E-11</c:v>
                </c:pt>
                <c:pt idx="4388">
                  <c:v>3.579788549E-11</c:v>
                </c:pt>
                <c:pt idx="4389">
                  <c:v>3.5891171979999997E-11</c:v>
                </c:pt>
                <c:pt idx="4390">
                  <c:v>3.5902399109999999E-11</c:v>
                </c:pt>
                <c:pt idx="4391">
                  <c:v>3.6022795859999998E-11</c:v>
                </c:pt>
                <c:pt idx="4392">
                  <c:v>3.596643122E-11</c:v>
                </c:pt>
                <c:pt idx="4393">
                  <c:v>3.5770157670000001E-11</c:v>
                </c:pt>
                <c:pt idx="4394">
                  <c:v>3.594571168E-11</c:v>
                </c:pt>
                <c:pt idx="4395">
                  <c:v>3.6208754739999997E-11</c:v>
                </c:pt>
                <c:pt idx="4396">
                  <c:v>3.6381044010000003E-11</c:v>
                </c:pt>
                <c:pt idx="4397">
                  <c:v>3.65301088E-11</c:v>
                </c:pt>
                <c:pt idx="4398">
                  <c:v>3.6543882499999999E-11</c:v>
                </c:pt>
                <c:pt idx="4399">
                  <c:v>3.6577414710000001E-11</c:v>
                </c:pt>
                <c:pt idx="4400">
                  <c:v>3.6813004030000001E-11</c:v>
                </c:pt>
                <c:pt idx="4401">
                  <c:v>3.6553329810000002E-11</c:v>
                </c:pt>
                <c:pt idx="4402">
                  <c:v>3.6868584570000002E-11</c:v>
                </c:pt>
                <c:pt idx="4403">
                  <c:v>3.69517264E-11</c:v>
                </c:pt>
                <c:pt idx="4404">
                  <c:v>3.7188568199999997E-11</c:v>
                </c:pt>
                <c:pt idx="4405">
                  <c:v>3.7138618569999999E-11</c:v>
                </c:pt>
                <c:pt idx="4406">
                  <c:v>3.7183724849999998E-11</c:v>
                </c:pt>
                <c:pt idx="4407">
                  <c:v>3.7426516750000001E-11</c:v>
                </c:pt>
                <c:pt idx="4408">
                  <c:v>3.7587426230000002E-11</c:v>
                </c:pt>
                <c:pt idx="4409">
                  <c:v>3.783866623E-11</c:v>
                </c:pt>
                <c:pt idx="4410">
                  <c:v>3.7565207890000002E-11</c:v>
                </c:pt>
                <c:pt idx="4411">
                  <c:v>3.7822567990000001E-11</c:v>
                </c:pt>
                <c:pt idx="4412">
                  <c:v>3.769232496E-11</c:v>
                </c:pt>
                <c:pt idx="4413">
                  <c:v>3.7593012040000002E-11</c:v>
                </c:pt>
                <c:pt idx="4414">
                  <c:v>3.7733285250000003E-11</c:v>
                </c:pt>
                <c:pt idx="4415">
                  <c:v>3.7882988410000002E-11</c:v>
                </c:pt>
                <c:pt idx="4416">
                  <c:v>3.778529573E-11</c:v>
                </c:pt>
                <c:pt idx="4417">
                  <c:v>3.789594333E-11</c:v>
                </c:pt>
                <c:pt idx="4418">
                  <c:v>3.7907968429999997E-11</c:v>
                </c:pt>
                <c:pt idx="4419">
                  <c:v>3.8076066610000003E-11</c:v>
                </c:pt>
                <c:pt idx="4420">
                  <c:v>3.822254666E-11</c:v>
                </c:pt>
                <c:pt idx="4421">
                  <c:v>3.8023792449999998E-11</c:v>
                </c:pt>
                <c:pt idx="4422">
                  <c:v>3.8114435219999999E-11</c:v>
                </c:pt>
                <c:pt idx="4423">
                  <c:v>3.8143210810000002E-11</c:v>
                </c:pt>
                <c:pt idx="4424">
                  <c:v>3.8433832510000002E-11</c:v>
                </c:pt>
                <c:pt idx="4425">
                  <c:v>3.8664630529999999E-11</c:v>
                </c:pt>
                <c:pt idx="4426">
                  <c:v>3.8702652189999999E-11</c:v>
                </c:pt>
                <c:pt idx="4427">
                  <c:v>3.8590287220000003E-11</c:v>
                </c:pt>
                <c:pt idx="4428">
                  <c:v>3.905991849E-11</c:v>
                </c:pt>
                <c:pt idx="4429">
                  <c:v>3.8868918500000003E-11</c:v>
                </c:pt>
                <c:pt idx="4430">
                  <c:v>3.934162718E-11</c:v>
                </c:pt>
                <c:pt idx="4431">
                  <c:v>3.9504798739999999E-11</c:v>
                </c:pt>
                <c:pt idx="4432">
                  <c:v>3.9617996380000002E-11</c:v>
                </c:pt>
                <c:pt idx="4433">
                  <c:v>3.9863067710000002E-11</c:v>
                </c:pt>
                <c:pt idx="4434">
                  <c:v>3.998172973E-11</c:v>
                </c:pt>
                <c:pt idx="4435">
                  <c:v>4.0056589989999998E-11</c:v>
                </c:pt>
                <c:pt idx="4436">
                  <c:v>4.0197657700000003E-11</c:v>
                </c:pt>
                <c:pt idx="4437">
                  <c:v>4.039971829E-11</c:v>
                </c:pt>
                <c:pt idx="4438">
                  <c:v>4.0361186620000003E-11</c:v>
                </c:pt>
                <c:pt idx="4439">
                  <c:v>4.015353675E-11</c:v>
                </c:pt>
                <c:pt idx="4440">
                  <c:v>4.0343239170000003E-11</c:v>
                </c:pt>
                <c:pt idx="4441">
                  <c:v>4.057328779E-11</c:v>
                </c:pt>
                <c:pt idx="4442">
                  <c:v>4.0591068699999999E-11</c:v>
                </c:pt>
                <c:pt idx="4443">
                  <c:v>4.0710504410000001E-11</c:v>
                </c:pt>
                <c:pt idx="4444">
                  <c:v>4.0735598920000001E-11</c:v>
                </c:pt>
                <c:pt idx="4445">
                  <c:v>4.0641663649999997E-11</c:v>
                </c:pt>
                <c:pt idx="4446">
                  <c:v>4.075132939E-11</c:v>
                </c:pt>
                <c:pt idx="4447">
                  <c:v>4.0979618999999997E-11</c:v>
                </c:pt>
                <c:pt idx="4448">
                  <c:v>4.1129190329999998E-11</c:v>
                </c:pt>
                <c:pt idx="4449">
                  <c:v>4.137887949E-11</c:v>
                </c:pt>
                <c:pt idx="4450">
                  <c:v>4.1414784799999998E-11</c:v>
                </c:pt>
                <c:pt idx="4451">
                  <c:v>4.1865160640000003E-11</c:v>
                </c:pt>
                <c:pt idx="4452">
                  <c:v>4.1804389810000001E-11</c:v>
                </c:pt>
                <c:pt idx="4453">
                  <c:v>4.2053333040000003E-11</c:v>
                </c:pt>
                <c:pt idx="4454">
                  <c:v>4.221988384E-11</c:v>
                </c:pt>
                <c:pt idx="4455">
                  <c:v>4.2458130760000003E-11</c:v>
                </c:pt>
                <c:pt idx="4456">
                  <c:v>4.2616698359999999E-11</c:v>
                </c:pt>
                <c:pt idx="4457">
                  <c:v>4.290108546E-11</c:v>
                </c:pt>
                <c:pt idx="4458">
                  <c:v>4.3041355200000001E-11</c:v>
                </c:pt>
                <c:pt idx="4459">
                  <c:v>4.3364062340000001E-11</c:v>
                </c:pt>
                <c:pt idx="4460">
                  <c:v>4.3340907250000001E-11</c:v>
                </c:pt>
                <c:pt idx="4461">
                  <c:v>4.3636743520000001E-11</c:v>
                </c:pt>
                <c:pt idx="4462">
                  <c:v>4.3905108720000003E-11</c:v>
                </c:pt>
                <c:pt idx="4463">
                  <c:v>4.4123382029999998E-11</c:v>
                </c:pt>
                <c:pt idx="4464">
                  <c:v>4.430148956E-11</c:v>
                </c:pt>
                <c:pt idx="4465">
                  <c:v>4.4421074459999998E-11</c:v>
                </c:pt>
                <c:pt idx="4466">
                  <c:v>4.4488381729999998E-11</c:v>
                </c:pt>
                <c:pt idx="4467">
                  <c:v>4.4607602330000003E-11</c:v>
                </c:pt>
                <c:pt idx="4468">
                  <c:v>4.4524738059999998E-11</c:v>
                </c:pt>
                <c:pt idx="4469">
                  <c:v>4.4750779470000002E-11</c:v>
                </c:pt>
                <c:pt idx="4470">
                  <c:v>4.4899337720000003E-11</c:v>
                </c:pt>
                <c:pt idx="4471">
                  <c:v>4.518480035E-11</c:v>
                </c:pt>
                <c:pt idx="4472">
                  <c:v>4.4960309779999998E-11</c:v>
                </c:pt>
                <c:pt idx="4473">
                  <c:v>4.5468528250000001E-11</c:v>
                </c:pt>
                <c:pt idx="4474">
                  <c:v>4.5404228989999998E-11</c:v>
                </c:pt>
                <c:pt idx="4475">
                  <c:v>4.5930838990000003E-11</c:v>
                </c:pt>
                <c:pt idx="4476">
                  <c:v>4.6088039629999998E-11</c:v>
                </c:pt>
                <c:pt idx="4477">
                  <c:v>4.6309026059999998E-11</c:v>
                </c:pt>
                <c:pt idx="4478">
                  <c:v>4.6284760749999998E-11</c:v>
                </c:pt>
                <c:pt idx="4479">
                  <c:v>4.6613626150000002E-11</c:v>
                </c:pt>
                <c:pt idx="4480">
                  <c:v>4.6749149689999997E-11</c:v>
                </c:pt>
                <c:pt idx="4481">
                  <c:v>4.7017473250000003E-11</c:v>
                </c:pt>
                <c:pt idx="4482">
                  <c:v>4.7177737409999998E-11</c:v>
                </c:pt>
                <c:pt idx="4483">
                  <c:v>4.7204150309999997E-11</c:v>
                </c:pt>
                <c:pt idx="4484">
                  <c:v>4.737731388E-11</c:v>
                </c:pt>
                <c:pt idx="4485">
                  <c:v>4.7592412650000002E-11</c:v>
                </c:pt>
                <c:pt idx="4486">
                  <c:v>4.726194089E-11</c:v>
                </c:pt>
                <c:pt idx="4487">
                  <c:v>4.7434563220000001E-11</c:v>
                </c:pt>
                <c:pt idx="4488">
                  <c:v>4.7646119689999998E-11</c:v>
                </c:pt>
                <c:pt idx="4489">
                  <c:v>4.7127277770000003E-11</c:v>
                </c:pt>
                <c:pt idx="4490">
                  <c:v>4.7463005750000002E-11</c:v>
                </c:pt>
                <c:pt idx="4491">
                  <c:v>4.7218135650000001E-11</c:v>
                </c:pt>
                <c:pt idx="4492">
                  <c:v>4.7131732539999997E-11</c:v>
                </c:pt>
                <c:pt idx="4493">
                  <c:v>4.7411512220000001E-11</c:v>
                </c:pt>
                <c:pt idx="4494">
                  <c:v>4.7171266890000002E-11</c:v>
                </c:pt>
                <c:pt idx="4495">
                  <c:v>4.7214558649999998E-11</c:v>
                </c:pt>
                <c:pt idx="4496">
                  <c:v>4.6987733150000002E-11</c:v>
                </c:pt>
                <c:pt idx="4497">
                  <c:v>4.7026153800000001E-11</c:v>
                </c:pt>
                <c:pt idx="4498">
                  <c:v>4.6965029089999997E-11</c:v>
                </c:pt>
                <c:pt idx="4499">
                  <c:v>4.6640066809999999E-11</c:v>
                </c:pt>
                <c:pt idx="4500">
                  <c:v>4.6409050209999999E-11</c:v>
                </c:pt>
                <c:pt idx="4501">
                  <c:v>4.6454090570000002E-11</c:v>
                </c:pt>
                <c:pt idx="4502">
                  <c:v>4.6112311889999997E-11</c:v>
                </c:pt>
                <c:pt idx="4503">
                  <c:v>4.6281398849999999E-11</c:v>
                </c:pt>
                <c:pt idx="4504">
                  <c:v>4.5836171659999998E-11</c:v>
                </c:pt>
                <c:pt idx="4505">
                  <c:v>4.5940234260000003E-11</c:v>
                </c:pt>
                <c:pt idx="4506">
                  <c:v>4.581160104E-11</c:v>
                </c:pt>
                <c:pt idx="4507">
                  <c:v>4.5473916300000001E-11</c:v>
                </c:pt>
                <c:pt idx="4508">
                  <c:v>4.5398618890000001E-11</c:v>
                </c:pt>
                <c:pt idx="4509">
                  <c:v>4.5062377439999999E-11</c:v>
                </c:pt>
                <c:pt idx="4510">
                  <c:v>4.4649527130000003E-11</c:v>
                </c:pt>
                <c:pt idx="4511">
                  <c:v>4.4573636449999998E-11</c:v>
                </c:pt>
                <c:pt idx="4512">
                  <c:v>4.4319457829999998E-11</c:v>
                </c:pt>
                <c:pt idx="4513">
                  <c:v>4.4199238019999999E-11</c:v>
                </c:pt>
                <c:pt idx="4514">
                  <c:v>4.366426318E-11</c:v>
                </c:pt>
                <c:pt idx="4515">
                  <c:v>4.3484014999999999E-11</c:v>
                </c:pt>
                <c:pt idx="4516">
                  <c:v>4.3167643069999999E-11</c:v>
                </c:pt>
                <c:pt idx="4517">
                  <c:v>4.2974030580000002E-11</c:v>
                </c:pt>
                <c:pt idx="4518">
                  <c:v>4.2528119909999998E-11</c:v>
                </c:pt>
                <c:pt idx="4519">
                  <c:v>4.2225591079999998E-11</c:v>
                </c:pt>
                <c:pt idx="4520">
                  <c:v>4.2057340250000002E-11</c:v>
                </c:pt>
                <c:pt idx="4521">
                  <c:v>4.1573224029999997E-11</c:v>
                </c:pt>
                <c:pt idx="4522">
                  <c:v>4.1294721110000001E-11</c:v>
                </c:pt>
                <c:pt idx="4523">
                  <c:v>4.0899953560000003E-11</c:v>
                </c:pt>
                <c:pt idx="4524">
                  <c:v>4.0609095949999999E-11</c:v>
                </c:pt>
                <c:pt idx="4525">
                  <c:v>4.0110692549999998E-11</c:v>
                </c:pt>
                <c:pt idx="4526">
                  <c:v>3.9830947569999998E-11</c:v>
                </c:pt>
                <c:pt idx="4527">
                  <c:v>3.9304920429999999E-11</c:v>
                </c:pt>
                <c:pt idx="4528">
                  <c:v>3.8979288550000002E-11</c:v>
                </c:pt>
                <c:pt idx="4529">
                  <c:v>3.8808012359999997E-11</c:v>
                </c:pt>
                <c:pt idx="4530">
                  <c:v>3.8507644990000002E-11</c:v>
                </c:pt>
                <c:pt idx="4531">
                  <c:v>3.7992175379999999E-11</c:v>
                </c:pt>
                <c:pt idx="4532">
                  <c:v>3.7918678610000003E-11</c:v>
                </c:pt>
                <c:pt idx="4533">
                  <c:v>3.7657196809999999E-11</c:v>
                </c:pt>
                <c:pt idx="4534">
                  <c:v>3.735206935E-11</c:v>
                </c:pt>
                <c:pt idx="4535">
                  <c:v>3.7154019440000001E-11</c:v>
                </c:pt>
                <c:pt idx="4536">
                  <c:v>3.6839562649999997E-11</c:v>
                </c:pt>
                <c:pt idx="4537">
                  <c:v>3.6491226710000002E-11</c:v>
                </c:pt>
                <c:pt idx="4538">
                  <c:v>3.6252497530000001E-11</c:v>
                </c:pt>
                <c:pt idx="4539">
                  <c:v>3.5893149560000002E-11</c:v>
                </c:pt>
                <c:pt idx="4540">
                  <c:v>3.5530745010000002E-11</c:v>
                </c:pt>
                <c:pt idx="4541">
                  <c:v>3.5303607260000003E-11</c:v>
                </c:pt>
                <c:pt idx="4542">
                  <c:v>3.4771439199999997E-11</c:v>
                </c:pt>
                <c:pt idx="4543">
                  <c:v>3.4429556429999999E-11</c:v>
                </c:pt>
                <c:pt idx="4544">
                  <c:v>3.4015047720000003E-11</c:v>
                </c:pt>
                <c:pt idx="4545">
                  <c:v>3.352727124E-11</c:v>
                </c:pt>
                <c:pt idx="4546">
                  <c:v>3.3343702800000003E-11</c:v>
                </c:pt>
                <c:pt idx="4547">
                  <c:v>3.2894562069999997E-11</c:v>
                </c:pt>
                <c:pt idx="4548">
                  <c:v>3.2463819829999997E-11</c:v>
                </c:pt>
                <c:pt idx="4549">
                  <c:v>3.2046362089999999E-11</c:v>
                </c:pt>
                <c:pt idx="4550">
                  <c:v>3.1639534739999998E-11</c:v>
                </c:pt>
                <c:pt idx="4551">
                  <c:v>3.1504205490000002E-11</c:v>
                </c:pt>
                <c:pt idx="4552">
                  <c:v>3.1001045480000003E-11</c:v>
                </c:pt>
                <c:pt idx="4553">
                  <c:v>3.0711648500000001E-11</c:v>
                </c:pt>
                <c:pt idx="4554">
                  <c:v>3.0457535800000003E-11</c:v>
                </c:pt>
                <c:pt idx="4555">
                  <c:v>3.0015212540000001E-11</c:v>
                </c:pt>
                <c:pt idx="4556">
                  <c:v>2.9546597809999998E-11</c:v>
                </c:pt>
                <c:pt idx="4557">
                  <c:v>2.9205464439999999E-11</c:v>
                </c:pt>
                <c:pt idx="4558">
                  <c:v>2.893970653E-11</c:v>
                </c:pt>
                <c:pt idx="4559">
                  <c:v>2.8630986470000001E-11</c:v>
                </c:pt>
                <c:pt idx="4560">
                  <c:v>2.8143576009999999E-11</c:v>
                </c:pt>
                <c:pt idx="4561">
                  <c:v>2.7674926590000001E-11</c:v>
                </c:pt>
                <c:pt idx="4562">
                  <c:v>2.7402732859999999E-11</c:v>
                </c:pt>
                <c:pt idx="4563">
                  <c:v>2.7121107440000001E-11</c:v>
                </c:pt>
                <c:pt idx="4564">
                  <c:v>2.6653823250000001E-11</c:v>
                </c:pt>
                <c:pt idx="4565">
                  <c:v>2.620368506E-11</c:v>
                </c:pt>
                <c:pt idx="4566">
                  <c:v>2.5912145689999999E-11</c:v>
                </c:pt>
                <c:pt idx="4567">
                  <c:v>2.5485509539999999E-11</c:v>
                </c:pt>
                <c:pt idx="4568">
                  <c:v>2.5230444469999999E-11</c:v>
                </c:pt>
                <c:pt idx="4569">
                  <c:v>2.4856249000000001E-11</c:v>
                </c:pt>
                <c:pt idx="4570">
                  <c:v>2.44709062E-11</c:v>
                </c:pt>
                <c:pt idx="4571">
                  <c:v>2.4152691999999998E-11</c:v>
                </c:pt>
                <c:pt idx="4572">
                  <c:v>2.3678505340000001E-11</c:v>
                </c:pt>
                <c:pt idx="4573">
                  <c:v>2.34639877E-11</c:v>
                </c:pt>
                <c:pt idx="4574">
                  <c:v>2.3202920490000001E-11</c:v>
                </c:pt>
                <c:pt idx="4575">
                  <c:v>2.2693706289999999E-11</c:v>
                </c:pt>
                <c:pt idx="4576">
                  <c:v>2.2413459980000001E-11</c:v>
                </c:pt>
                <c:pt idx="4577">
                  <c:v>2.208595112E-11</c:v>
                </c:pt>
                <c:pt idx="4578">
                  <c:v>2.1832580880000001E-11</c:v>
                </c:pt>
                <c:pt idx="4579">
                  <c:v>2.1489251350000001E-11</c:v>
                </c:pt>
                <c:pt idx="4580">
                  <c:v>2.1231063780000001E-11</c:v>
                </c:pt>
                <c:pt idx="4581">
                  <c:v>2.087236287E-11</c:v>
                </c:pt>
                <c:pt idx="4582">
                  <c:v>2.0763528050000001E-11</c:v>
                </c:pt>
                <c:pt idx="4583">
                  <c:v>2.0495605209999999E-11</c:v>
                </c:pt>
                <c:pt idx="4584">
                  <c:v>2.0302277219999999E-11</c:v>
                </c:pt>
                <c:pt idx="4585">
                  <c:v>2.0065159599999999E-11</c:v>
                </c:pt>
                <c:pt idx="4586">
                  <c:v>1.985987416E-11</c:v>
                </c:pt>
                <c:pt idx="4587">
                  <c:v>1.9722379979999999E-11</c:v>
                </c:pt>
                <c:pt idx="4588">
                  <c:v>1.946157818E-11</c:v>
                </c:pt>
                <c:pt idx="4589">
                  <c:v>1.9348031859999999E-11</c:v>
                </c:pt>
                <c:pt idx="4590">
                  <c:v>1.9211469219999998E-11</c:v>
                </c:pt>
                <c:pt idx="4591">
                  <c:v>1.8908754769999999E-11</c:v>
                </c:pt>
                <c:pt idx="4592">
                  <c:v>1.8782770479999999E-11</c:v>
                </c:pt>
                <c:pt idx="4593">
                  <c:v>1.8451913610000001E-11</c:v>
                </c:pt>
                <c:pt idx="4594">
                  <c:v>1.8342743989999999E-11</c:v>
                </c:pt>
                <c:pt idx="4595">
                  <c:v>1.8173748960000001E-11</c:v>
                </c:pt>
                <c:pt idx="4596">
                  <c:v>1.802672248E-11</c:v>
                </c:pt>
                <c:pt idx="4597">
                  <c:v>1.7817330939999999E-11</c:v>
                </c:pt>
                <c:pt idx="4598">
                  <c:v>1.7600053359999999E-11</c:v>
                </c:pt>
                <c:pt idx="4599">
                  <c:v>1.7530516969999999E-11</c:v>
                </c:pt>
                <c:pt idx="4600">
                  <c:v>1.7330586619999999E-11</c:v>
                </c:pt>
                <c:pt idx="4601">
                  <c:v>1.704580053E-11</c:v>
                </c:pt>
                <c:pt idx="4602">
                  <c:v>1.6847518169999998E-11</c:v>
                </c:pt>
                <c:pt idx="4603">
                  <c:v>1.6552568339999999E-11</c:v>
                </c:pt>
                <c:pt idx="4604">
                  <c:v>1.6464938789999999E-11</c:v>
                </c:pt>
                <c:pt idx="4605">
                  <c:v>1.6303410010000002E-11</c:v>
                </c:pt>
                <c:pt idx="4606">
                  <c:v>1.6154640129999999E-11</c:v>
                </c:pt>
                <c:pt idx="4607">
                  <c:v>1.5958401270000001E-11</c:v>
                </c:pt>
                <c:pt idx="4608">
                  <c:v>1.5766089820000002E-11</c:v>
                </c:pt>
                <c:pt idx="4609">
                  <c:v>1.5594980170000001E-11</c:v>
                </c:pt>
                <c:pt idx="4610">
                  <c:v>1.547172286E-11</c:v>
                </c:pt>
                <c:pt idx="4611">
                  <c:v>1.5423023969999999E-11</c:v>
                </c:pt>
                <c:pt idx="4612">
                  <c:v>1.5317315119999999E-11</c:v>
                </c:pt>
                <c:pt idx="4613">
                  <c:v>1.5120843810000001E-11</c:v>
                </c:pt>
                <c:pt idx="4614">
                  <c:v>1.511402288E-11</c:v>
                </c:pt>
                <c:pt idx="4615">
                  <c:v>1.4920847539999999E-11</c:v>
                </c:pt>
                <c:pt idx="4616">
                  <c:v>1.484500717E-11</c:v>
                </c:pt>
                <c:pt idx="4617">
                  <c:v>1.4706198060000001E-11</c:v>
                </c:pt>
                <c:pt idx="4618">
                  <c:v>1.4595396069999999E-11</c:v>
                </c:pt>
                <c:pt idx="4619">
                  <c:v>1.447070935E-11</c:v>
                </c:pt>
                <c:pt idx="4620">
                  <c:v>1.439212464E-11</c:v>
                </c:pt>
                <c:pt idx="4621">
                  <c:v>1.435415328E-11</c:v>
                </c:pt>
                <c:pt idx="4622">
                  <c:v>1.407861501E-11</c:v>
                </c:pt>
                <c:pt idx="4623">
                  <c:v>1.405639494E-11</c:v>
                </c:pt>
                <c:pt idx="4624">
                  <c:v>1.397734532E-11</c:v>
                </c:pt>
                <c:pt idx="4625">
                  <c:v>1.390133841E-11</c:v>
                </c:pt>
                <c:pt idx="4626">
                  <c:v>1.373076392E-11</c:v>
                </c:pt>
                <c:pt idx="4627">
                  <c:v>1.3619164819999999E-11</c:v>
                </c:pt>
                <c:pt idx="4628">
                  <c:v>1.348739089E-11</c:v>
                </c:pt>
                <c:pt idx="4629">
                  <c:v>1.339703001E-11</c:v>
                </c:pt>
                <c:pt idx="4630">
                  <c:v>1.3289723490000001E-11</c:v>
                </c:pt>
                <c:pt idx="4631">
                  <c:v>1.315415745E-11</c:v>
                </c:pt>
                <c:pt idx="4632">
                  <c:v>1.3044604459999999E-11</c:v>
                </c:pt>
                <c:pt idx="4633">
                  <c:v>1.295186527E-11</c:v>
                </c:pt>
                <c:pt idx="4634">
                  <c:v>1.28446238E-11</c:v>
                </c:pt>
                <c:pt idx="4635">
                  <c:v>1.284815049E-11</c:v>
                </c:pt>
                <c:pt idx="4636">
                  <c:v>1.278030893E-11</c:v>
                </c:pt>
                <c:pt idx="4637">
                  <c:v>1.281345689E-11</c:v>
                </c:pt>
                <c:pt idx="4638">
                  <c:v>1.2727552519999999E-11</c:v>
                </c:pt>
                <c:pt idx="4639">
                  <c:v>1.2692626460000001E-11</c:v>
                </c:pt>
                <c:pt idx="4640">
                  <c:v>1.2597842040000001E-11</c:v>
                </c:pt>
                <c:pt idx="4641">
                  <c:v>1.267172131E-11</c:v>
                </c:pt>
                <c:pt idx="4642">
                  <c:v>1.262841047E-11</c:v>
                </c:pt>
                <c:pt idx="4643">
                  <c:v>1.260279901E-11</c:v>
                </c:pt>
                <c:pt idx="4644">
                  <c:v>1.2532181020000001E-11</c:v>
                </c:pt>
                <c:pt idx="4645">
                  <c:v>1.2557094249999999E-11</c:v>
                </c:pt>
                <c:pt idx="4646">
                  <c:v>1.244902272E-11</c:v>
                </c:pt>
                <c:pt idx="4647">
                  <c:v>1.2472705160000001E-11</c:v>
                </c:pt>
                <c:pt idx="4648">
                  <c:v>1.247859281E-11</c:v>
                </c:pt>
                <c:pt idx="4649">
                  <c:v>1.2466102800000001E-11</c:v>
                </c:pt>
                <c:pt idx="4650">
                  <c:v>1.234309356E-11</c:v>
                </c:pt>
                <c:pt idx="4651">
                  <c:v>1.228749394E-11</c:v>
                </c:pt>
                <c:pt idx="4652">
                  <c:v>1.2269265460000001E-11</c:v>
                </c:pt>
                <c:pt idx="4653">
                  <c:v>1.214763793E-11</c:v>
                </c:pt>
                <c:pt idx="4654">
                  <c:v>1.214126803E-11</c:v>
                </c:pt>
                <c:pt idx="4655">
                  <c:v>1.207542226E-11</c:v>
                </c:pt>
                <c:pt idx="4656">
                  <c:v>1.2049427429999999E-11</c:v>
                </c:pt>
                <c:pt idx="4657">
                  <c:v>1.1958369190000001E-11</c:v>
                </c:pt>
                <c:pt idx="4658">
                  <c:v>1.186694493E-11</c:v>
                </c:pt>
                <c:pt idx="4659">
                  <c:v>1.1854919820000001E-11</c:v>
                </c:pt>
                <c:pt idx="4660">
                  <c:v>1.177894587E-11</c:v>
                </c:pt>
                <c:pt idx="4661">
                  <c:v>1.1743886250000001E-11</c:v>
                </c:pt>
                <c:pt idx="4662">
                  <c:v>1.160487765E-11</c:v>
                </c:pt>
                <c:pt idx="4663">
                  <c:v>1.169586997E-11</c:v>
                </c:pt>
                <c:pt idx="4664">
                  <c:v>1.170312198E-11</c:v>
                </c:pt>
                <c:pt idx="4665">
                  <c:v>1.170668076E-11</c:v>
                </c:pt>
                <c:pt idx="4666">
                  <c:v>1.1726754979999999E-11</c:v>
                </c:pt>
                <c:pt idx="4667">
                  <c:v>1.1789838200000001E-11</c:v>
                </c:pt>
                <c:pt idx="4668">
                  <c:v>1.1735770339999999E-11</c:v>
                </c:pt>
                <c:pt idx="4669">
                  <c:v>1.175823848E-11</c:v>
                </c:pt>
                <c:pt idx="4670">
                  <c:v>1.169573726E-11</c:v>
                </c:pt>
                <c:pt idx="4671">
                  <c:v>1.17049842E-11</c:v>
                </c:pt>
                <c:pt idx="4672">
                  <c:v>1.169116279E-11</c:v>
                </c:pt>
                <c:pt idx="4673">
                  <c:v>1.1655888059999999E-11</c:v>
                </c:pt>
                <c:pt idx="4674">
                  <c:v>1.170122506E-11</c:v>
                </c:pt>
                <c:pt idx="4675">
                  <c:v>1.170076015E-11</c:v>
                </c:pt>
                <c:pt idx="4676">
                  <c:v>1.1710439039999999E-11</c:v>
                </c:pt>
                <c:pt idx="4677">
                  <c:v>1.1679038809999999E-11</c:v>
                </c:pt>
                <c:pt idx="4678">
                  <c:v>1.1684060840000001E-11</c:v>
                </c:pt>
                <c:pt idx="4679">
                  <c:v>1.1634831119999999E-11</c:v>
                </c:pt>
                <c:pt idx="4680">
                  <c:v>1.1534191999999999E-11</c:v>
                </c:pt>
                <c:pt idx="4681">
                  <c:v>1.158949325E-11</c:v>
                </c:pt>
                <c:pt idx="4682">
                  <c:v>1.1499050840000001E-11</c:v>
                </c:pt>
                <c:pt idx="4683">
                  <c:v>1.139844556E-11</c:v>
                </c:pt>
                <c:pt idx="4684">
                  <c:v>1.1387201949999999E-11</c:v>
                </c:pt>
                <c:pt idx="4685">
                  <c:v>1.131671666E-11</c:v>
                </c:pt>
                <c:pt idx="4686">
                  <c:v>1.132460098E-11</c:v>
                </c:pt>
                <c:pt idx="4687">
                  <c:v>1.131734897E-11</c:v>
                </c:pt>
                <c:pt idx="4688">
                  <c:v>1.125476275E-11</c:v>
                </c:pt>
                <c:pt idx="4689">
                  <c:v>1.122617277E-11</c:v>
                </c:pt>
                <c:pt idx="4690">
                  <c:v>1.1357896389999999E-11</c:v>
                </c:pt>
                <c:pt idx="4691">
                  <c:v>1.1352225579999999E-11</c:v>
                </c:pt>
                <c:pt idx="4692">
                  <c:v>1.1361173290000001E-11</c:v>
                </c:pt>
                <c:pt idx="4693">
                  <c:v>1.1341414789999999E-11</c:v>
                </c:pt>
                <c:pt idx="4694">
                  <c:v>1.138182951E-11</c:v>
                </c:pt>
                <c:pt idx="4695">
                  <c:v>1.1444015870000001E-11</c:v>
                </c:pt>
                <c:pt idx="4696">
                  <c:v>1.1366029650000001E-11</c:v>
                </c:pt>
                <c:pt idx="4697">
                  <c:v>1.140147178E-11</c:v>
                </c:pt>
                <c:pt idx="4698">
                  <c:v>1.1369522510000001E-11</c:v>
                </c:pt>
                <c:pt idx="4699">
                  <c:v>1.1395499999999999E-11</c:v>
                </c:pt>
                <c:pt idx="4700">
                  <c:v>1.1403268090000001E-11</c:v>
                </c:pt>
                <c:pt idx="4701">
                  <c:v>1.14006235E-11</c:v>
                </c:pt>
                <c:pt idx="4702">
                  <c:v>1.14373953E-11</c:v>
                </c:pt>
                <c:pt idx="4703">
                  <c:v>1.1445779220000001E-11</c:v>
                </c:pt>
                <c:pt idx="4704">
                  <c:v>1.1390061639999999E-11</c:v>
                </c:pt>
                <c:pt idx="4705">
                  <c:v>1.1405197100000001E-11</c:v>
                </c:pt>
                <c:pt idx="4706">
                  <c:v>1.145317868E-11</c:v>
                </c:pt>
                <c:pt idx="4707">
                  <c:v>1.124805978E-11</c:v>
                </c:pt>
                <c:pt idx="4708">
                  <c:v>1.132847462E-11</c:v>
                </c:pt>
                <c:pt idx="4709">
                  <c:v>1.119046522E-11</c:v>
                </c:pt>
                <c:pt idx="4710">
                  <c:v>1.117706015E-11</c:v>
                </c:pt>
                <c:pt idx="4711">
                  <c:v>1.116315634E-11</c:v>
                </c:pt>
                <c:pt idx="4712">
                  <c:v>1.106980219E-11</c:v>
                </c:pt>
                <c:pt idx="4713">
                  <c:v>1.114835307E-11</c:v>
                </c:pt>
                <c:pt idx="4714">
                  <c:v>1.1089375950000001E-11</c:v>
                </c:pt>
                <c:pt idx="4715">
                  <c:v>1.1063947499999999E-11</c:v>
                </c:pt>
                <c:pt idx="4716">
                  <c:v>1.1082291330000001E-11</c:v>
                </c:pt>
                <c:pt idx="4717">
                  <c:v>1.114028661E-11</c:v>
                </c:pt>
                <c:pt idx="4718">
                  <c:v>1.1100186740000001E-11</c:v>
                </c:pt>
                <c:pt idx="4719">
                  <c:v>1.1197267940000001E-11</c:v>
                </c:pt>
                <c:pt idx="4720">
                  <c:v>1.12408095E-11</c:v>
                </c:pt>
                <c:pt idx="4721">
                  <c:v>1.119069681E-11</c:v>
                </c:pt>
                <c:pt idx="4722">
                  <c:v>1.120711336E-11</c:v>
                </c:pt>
                <c:pt idx="4723">
                  <c:v>1.1218307530000001E-11</c:v>
                </c:pt>
                <c:pt idx="4724">
                  <c:v>1.125399773E-11</c:v>
                </c:pt>
                <c:pt idx="4725">
                  <c:v>1.130981506E-11</c:v>
                </c:pt>
                <c:pt idx="4726">
                  <c:v>1.12074126E-11</c:v>
                </c:pt>
                <c:pt idx="4727">
                  <c:v>1.123778241E-11</c:v>
                </c:pt>
                <c:pt idx="4728">
                  <c:v>1.1263279370000001E-11</c:v>
                </c:pt>
                <c:pt idx="4729">
                  <c:v>1.1276268109999999E-11</c:v>
                </c:pt>
                <c:pt idx="4730">
                  <c:v>1.1267252760000001E-11</c:v>
                </c:pt>
                <c:pt idx="4731">
                  <c:v>1.138189629E-11</c:v>
                </c:pt>
                <c:pt idx="4732">
                  <c:v>1.129552788E-11</c:v>
                </c:pt>
                <c:pt idx="4733">
                  <c:v>1.123733311E-11</c:v>
                </c:pt>
                <c:pt idx="4734">
                  <c:v>1.1160078940000001E-11</c:v>
                </c:pt>
                <c:pt idx="4735">
                  <c:v>1.1168211319999999E-11</c:v>
                </c:pt>
                <c:pt idx="4736">
                  <c:v>1.102971794E-11</c:v>
                </c:pt>
                <c:pt idx="4737">
                  <c:v>1.10789997E-11</c:v>
                </c:pt>
                <c:pt idx="4738">
                  <c:v>1.104240917E-11</c:v>
                </c:pt>
                <c:pt idx="4739">
                  <c:v>1.0860741130000001E-11</c:v>
                </c:pt>
                <c:pt idx="4740">
                  <c:v>1.098965363E-11</c:v>
                </c:pt>
                <c:pt idx="4741">
                  <c:v>1.1000962289999999E-11</c:v>
                </c:pt>
                <c:pt idx="4742">
                  <c:v>1.09871591E-11</c:v>
                </c:pt>
                <c:pt idx="4743">
                  <c:v>1.108139275E-11</c:v>
                </c:pt>
                <c:pt idx="4744">
                  <c:v>1.1141716889999999E-11</c:v>
                </c:pt>
                <c:pt idx="4745">
                  <c:v>1.1112594349999999E-11</c:v>
                </c:pt>
                <c:pt idx="4746">
                  <c:v>1.1135464079999999E-11</c:v>
                </c:pt>
                <c:pt idx="4747">
                  <c:v>1.111437505E-11</c:v>
                </c:pt>
                <c:pt idx="4748">
                  <c:v>1.1197966170000001E-11</c:v>
                </c:pt>
                <c:pt idx="4749">
                  <c:v>1.117722668E-11</c:v>
                </c:pt>
                <c:pt idx="4750">
                  <c:v>1.120267247E-11</c:v>
                </c:pt>
                <c:pt idx="4751">
                  <c:v>1.121757461E-11</c:v>
                </c:pt>
                <c:pt idx="4752">
                  <c:v>1.1174581230000001E-11</c:v>
                </c:pt>
                <c:pt idx="4753">
                  <c:v>1.1239244780000001E-11</c:v>
                </c:pt>
                <c:pt idx="4754">
                  <c:v>1.1206979789999999E-11</c:v>
                </c:pt>
                <c:pt idx="4755">
                  <c:v>1.1185274930000001E-11</c:v>
                </c:pt>
                <c:pt idx="4756">
                  <c:v>1.1205334400000001E-11</c:v>
                </c:pt>
                <c:pt idx="4757">
                  <c:v>1.1254396719999999E-11</c:v>
                </c:pt>
                <c:pt idx="4758">
                  <c:v>1.128519934E-11</c:v>
                </c:pt>
                <c:pt idx="4759">
                  <c:v>1.1247561039999999E-11</c:v>
                </c:pt>
                <c:pt idx="4760">
                  <c:v>1.123402326E-11</c:v>
                </c:pt>
                <c:pt idx="4761">
                  <c:v>1.108666717E-11</c:v>
                </c:pt>
                <c:pt idx="4762">
                  <c:v>1.107678706E-11</c:v>
                </c:pt>
                <c:pt idx="4763">
                  <c:v>1.102161851E-11</c:v>
                </c:pt>
                <c:pt idx="4764">
                  <c:v>1.099035273E-11</c:v>
                </c:pt>
                <c:pt idx="4765">
                  <c:v>1.102075462E-11</c:v>
                </c:pt>
                <c:pt idx="4766">
                  <c:v>1.0951218229999999E-11</c:v>
                </c:pt>
                <c:pt idx="4767">
                  <c:v>1.0998217089999999E-11</c:v>
                </c:pt>
                <c:pt idx="4768">
                  <c:v>1.0974302200000001E-11</c:v>
                </c:pt>
                <c:pt idx="4769">
                  <c:v>1.10324137E-11</c:v>
                </c:pt>
                <c:pt idx="4770">
                  <c:v>1.106205145E-11</c:v>
                </c:pt>
                <c:pt idx="4771">
                  <c:v>1.11055427E-11</c:v>
                </c:pt>
                <c:pt idx="4772">
                  <c:v>1.11089523E-11</c:v>
                </c:pt>
                <c:pt idx="4773">
                  <c:v>1.114216532E-11</c:v>
                </c:pt>
                <c:pt idx="4774">
                  <c:v>1.1136278529999999E-11</c:v>
                </c:pt>
                <c:pt idx="4775">
                  <c:v>1.111590507E-11</c:v>
                </c:pt>
                <c:pt idx="4776">
                  <c:v>1.111666922E-11</c:v>
                </c:pt>
                <c:pt idx="4777">
                  <c:v>1.123683438E-11</c:v>
                </c:pt>
                <c:pt idx="4778">
                  <c:v>1.116350502E-11</c:v>
                </c:pt>
                <c:pt idx="4779">
                  <c:v>1.121027316E-11</c:v>
                </c:pt>
                <c:pt idx="4780">
                  <c:v>1.1234689389999999E-11</c:v>
                </c:pt>
                <c:pt idx="4781">
                  <c:v>1.128513342E-11</c:v>
                </c:pt>
                <c:pt idx="4782">
                  <c:v>1.1184510780000001E-11</c:v>
                </c:pt>
                <c:pt idx="4783">
                  <c:v>1.12574082E-11</c:v>
                </c:pt>
                <c:pt idx="4784">
                  <c:v>1.131922681E-11</c:v>
                </c:pt>
                <c:pt idx="4785">
                  <c:v>1.12621466E-11</c:v>
                </c:pt>
                <c:pt idx="4786">
                  <c:v>1.1271644210000001E-11</c:v>
                </c:pt>
                <c:pt idx="4787">
                  <c:v>1.1172520370000001E-11</c:v>
                </c:pt>
                <c:pt idx="4788">
                  <c:v>1.1085583839999999E-11</c:v>
                </c:pt>
                <c:pt idx="4789">
                  <c:v>1.1125352379999999E-11</c:v>
                </c:pt>
                <c:pt idx="4790">
                  <c:v>1.102126983E-11</c:v>
                </c:pt>
                <c:pt idx="4791">
                  <c:v>1.0964540040000001E-11</c:v>
                </c:pt>
                <c:pt idx="4792">
                  <c:v>1.097849329E-11</c:v>
                </c:pt>
                <c:pt idx="4793">
                  <c:v>1.098115435E-11</c:v>
                </c:pt>
                <c:pt idx="4794">
                  <c:v>1.088914722E-11</c:v>
                </c:pt>
                <c:pt idx="4795">
                  <c:v>1.0990501039999999E-11</c:v>
                </c:pt>
                <c:pt idx="4796">
                  <c:v>1.099549184E-11</c:v>
                </c:pt>
                <c:pt idx="4797">
                  <c:v>1.117599416E-11</c:v>
                </c:pt>
                <c:pt idx="4798">
                  <c:v>1.108854501E-11</c:v>
                </c:pt>
                <c:pt idx="4799">
                  <c:v>1.111349207E-11</c:v>
                </c:pt>
                <c:pt idx="4800">
                  <c:v>1.1004705830000001E-11</c:v>
                </c:pt>
                <c:pt idx="4801">
                  <c:v>1.111497352E-11</c:v>
                </c:pt>
                <c:pt idx="4802">
                  <c:v>1.1163472060000001E-11</c:v>
                </c:pt>
                <c:pt idx="4803">
                  <c:v>1.1222996489999999E-11</c:v>
                </c:pt>
                <c:pt idx="4804">
                  <c:v>1.119601981E-11</c:v>
                </c:pt>
                <c:pt idx="4805">
                  <c:v>1.1150597810000001E-11</c:v>
                </c:pt>
                <c:pt idx="4806">
                  <c:v>1.1209358090000001E-11</c:v>
                </c:pt>
                <c:pt idx="4807">
                  <c:v>1.1217158279999999E-11</c:v>
                </c:pt>
                <c:pt idx="4808">
                  <c:v>1.1138491170000001E-11</c:v>
                </c:pt>
                <c:pt idx="4809">
                  <c:v>1.1271128999999999E-11</c:v>
                </c:pt>
                <c:pt idx="4810">
                  <c:v>1.126454312E-11</c:v>
                </c:pt>
                <c:pt idx="4811">
                  <c:v>1.133097002E-11</c:v>
                </c:pt>
                <c:pt idx="4812">
                  <c:v>1.1235104859999999E-11</c:v>
                </c:pt>
                <c:pt idx="4813">
                  <c:v>1.1221881930000001E-11</c:v>
                </c:pt>
                <c:pt idx="4814">
                  <c:v>1.110724013E-11</c:v>
                </c:pt>
                <c:pt idx="4815">
                  <c:v>1.1125865849999999E-11</c:v>
                </c:pt>
                <c:pt idx="4816">
                  <c:v>1.107334363E-11</c:v>
                </c:pt>
                <c:pt idx="4817">
                  <c:v>1.102966937E-11</c:v>
                </c:pt>
                <c:pt idx="4818">
                  <c:v>1.1021902139999999E-11</c:v>
                </c:pt>
                <c:pt idx="4819">
                  <c:v>1.103311192E-11</c:v>
                </c:pt>
                <c:pt idx="4820">
                  <c:v>1.099317946E-11</c:v>
                </c:pt>
                <c:pt idx="4821">
                  <c:v>1.098895541E-11</c:v>
                </c:pt>
                <c:pt idx="4822">
                  <c:v>1.096525388E-11</c:v>
                </c:pt>
                <c:pt idx="4823">
                  <c:v>1.1007999199999999E-11</c:v>
                </c:pt>
                <c:pt idx="4824">
                  <c:v>1.100729924E-11</c:v>
                </c:pt>
                <c:pt idx="4825">
                  <c:v>1.108190883E-11</c:v>
                </c:pt>
                <c:pt idx="4826">
                  <c:v>1.112069464E-11</c:v>
                </c:pt>
                <c:pt idx="4827">
                  <c:v>1.116811157E-11</c:v>
                </c:pt>
                <c:pt idx="4828">
                  <c:v>1.1159830000000001E-11</c:v>
                </c:pt>
                <c:pt idx="4829">
                  <c:v>1.119663563E-11</c:v>
                </c:pt>
                <c:pt idx="4830">
                  <c:v>1.109887356E-11</c:v>
                </c:pt>
                <c:pt idx="4831">
                  <c:v>1.109950586E-11</c:v>
                </c:pt>
                <c:pt idx="4832">
                  <c:v>1.120041039E-11</c:v>
                </c:pt>
                <c:pt idx="4833">
                  <c:v>1.122347874E-11</c:v>
                </c:pt>
                <c:pt idx="4834">
                  <c:v>1.1195171529999999E-11</c:v>
                </c:pt>
                <c:pt idx="4835">
                  <c:v>1.1222481279999999E-11</c:v>
                </c:pt>
                <c:pt idx="4836">
                  <c:v>1.1263510960000001E-11</c:v>
                </c:pt>
                <c:pt idx="4837">
                  <c:v>1.1287028599999999E-11</c:v>
                </c:pt>
                <c:pt idx="4838">
                  <c:v>1.124015984E-11</c:v>
                </c:pt>
                <c:pt idx="4839">
                  <c:v>1.129203502E-11</c:v>
                </c:pt>
                <c:pt idx="4840">
                  <c:v>1.1232359659999999E-11</c:v>
                </c:pt>
                <c:pt idx="4841">
                  <c:v>1.1149084259999999E-11</c:v>
                </c:pt>
                <c:pt idx="4842">
                  <c:v>1.1060970719999999E-11</c:v>
                </c:pt>
                <c:pt idx="4843">
                  <c:v>1.1035590839999999E-11</c:v>
                </c:pt>
                <c:pt idx="4844">
                  <c:v>1.1064944099999999E-11</c:v>
                </c:pt>
                <c:pt idx="4845">
                  <c:v>1.0940555750000001E-11</c:v>
                </c:pt>
                <c:pt idx="4846">
                  <c:v>1.0994543819999999E-11</c:v>
                </c:pt>
                <c:pt idx="4847">
                  <c:v>1.101164125E-11</c:v>
                </c:pt>
                <c:pt idx="4848">
                  <c:v>1.107648782E-11</c:v>
                </c:pt>
                <c:pt idx="4849">
                  <c:v>1.1045119679999999E-11</c:v>
                </c:pt>
                <c:pt idx="4850">
                  <c:v>1.1058393779999999E-11</c:v>
                </c:pt>
                <c:pt idx="4851">
                  <c:v>1.106840401E-11</c:v>
                </c:pt>
                <c:pt idx="4852">
                  <c:v>1.10974268E-11</c:v>
                </c:pt>
                <c:pt idx="4853">
                  <c:v>1.111969718E-11</c:v>
                </c:pt>
                <c:pt idx="4854">
                  <c:v>1.113810693E-11</c:v>
                </c:pt>
                <c:pt idx="4855">
                  <c:v>1.111419116E-11</c:v>
                </c:pt>
                <c:pt idx="4856">
                  <c:v>1.110848653E-11</c:v>
                </c:pt>
                <c:pt idx="4857">
                  <c:v>1.1206697899999999E-11</c:v>
                </c:pt>
                <c:pt idx="4858">
                  <c:v>1.1192111470000001E-11</c:v>
                </c:pt>
                <c:pt idx="4859">
                  <c:v>1.124524952E-11</c:v>
                </c:pt>
                <c:pt idx="4860">
                  <c:v>1.1178739359999999E-11</c:v>
                </c:pt>
                <c:pt idx="4861">
                  <c:v>1.122349609E-11</c:v>
                </c:pt>
                <c:pt idx="4862">
                  <c:v>1.126003544E-11</c:v>
                </c:pt>
                <c:pt idx="4863">
                  <c:v>1.123625325E-11</c:v>
                </c:pt>
                <c:pt idx="4864">
                  <c:v>1.1270180099999999E-11</c:v>
                </c:pt>
                <c:pt idx="4865">
                  <c:v>1.12845332E-11</c:v>
                </c:pt>
                <c:pt idx="4866">
                  <c:v>1.120787751E-11</c:v>
                </c:pt>
                <c:pt idx="4867">
                  <c:v>1.121559529E-11</c:v>
                </c:pt>
                <c:pt idx="4868">
                  <c:v>1.114717173E-11</c:v>
                </c:pt>
                <c:pt idx="4869">
                  <c:v>1.1123870920000001E-11</c:v>
                </c:pt>
                <c:pt idx="4870">
                  <c:v>1.1056744930000001E-11</c:v>
                </c:pt>
                <c:pt idx="4871">
                  <c:v>1.101385216E-11</c:v>
                </c:pt>
                <c:pt idx="4872">
                  <c:v>1.097328738E-11</c:v>
                </c:pt>
                <c:pt idx="4873">
                  <c:v>1.1005587070000001E-11</c:v>
                </c:pt>
                <c:pt idx="4874">
                  <c:v>1.0998335920000001E-11</c:v>
                </c:pt>
                <c:pt idx="4875">
                  <c:v>1.094042305E-11</c:v>
                </c:pt>
                <c:pt idx="4876">
                  <c:v>1.104380563E-11</c:v>
                </c:pt>
                <c:pt idx="4877">
                  <c:v>1.10796641E-11</c:v>
                </c:pt>
                <c:pt idx="4878">
                  <c:v>1.109777634E-11</c:v>
                </c:pt>
                <c:pt idx="4879">
                  <c:v>1.117331748E-11</c:v>
                </c:pt>
                <c:pt idx="4880">
                  <c:v>1.1101068850000001E-11</c:v>
                </c:pt>
                <c:pt idx="4881">
                  <c:v>1.11429312E-11</c:v>
                </c:pt>
                <c:pt idx="4882">
                  <c:v>1.108846175E-11</c:v>
                </c:pt>
                <c:pt idx="4883">
                  <c:v>1.119237689E-11</c:v>
                </c:pt>
                <c:pt idx="4884">
                  <c:v>1.118807044E-11</c:v>
                </c:pt>
                <c:pt idx="4885">
                  <c:v>1.118096761E-11</c:v>
                </c:pt>
                <c:pt idx="4886">
                  <c:v>1.109345255E-11</c:v>
                </c:pt>
                <c:pt idx="4887">
                  <c:v>1.126139893E-11</c:v>
                </c:pt>
                <c:pt idx="4888">
                  <c:v>1.12202192E-11</c:v>
                </c:pt>
                <c:pt idx="4889">
                  <c:v>1.1259370169999999E-11</c:v>
                </c:pt>
                <c:pt idx="4890">
                  <c:v>1.121707588E-11</c:v>
                </c:pt>
                <c:pt idx="4891">
                  <c:v>1.1241757520000001E-11</c:v>
                </c:pt>
                <c:pt idx="4892">
                  <c:v>1.1118332819999999E-11</c:v>
                </c:pt>
                <c:pt idx="4893">
                  <c:v>1.121226809E-11</c:v>
                </c:pt>
                <c:pt idx="4894">
                  <c:v>1.1081611319999999E-11</c:v>
                </c:pt>
                <c:pt idx="4895">
                  <c:v>1.113193739E-11</c:v>
                </c:pt>
                <c:pt idx="4896">
                  <c:v>1.10109916E-11</c:v>
                </c:pt>
                <c:pt idx="4897">
                  <c:v>1.0996405180000001E-11</c:v>
                </c:pt>
                <c:pt idx="4898">
                  <c:v>1.0980022450000001E-11</c:v>
                </c:pt>
                <c:pt idx="4899">
                  <c:v>1.096726703E-11</c:v>
                </c:pt>
                <c:pt idx="4900">
                  <c:v>1.0986760109999999E-11</c:v>
                </c:pt>
                <c:pt idx="4901">
                  <c:v>1.0980855109999999E-11</c:v>
                </c:pt>
                <c:pt idx="4902">
                  <c:v>1.0995241179999999E-11</c:v>
                </c:pt>
                <c:pt idx="4903">
                  <c:v>1.106808829E-11</c:v>
                </c:pt>
                <c:pt idx="4904">
                  <c:v>1.101917429E-11</c:v>
                </c:pt>
                <c:pt idx="4905">
                  <c:v>1.108659952E-11</c:v>
                </c:pt>
                <c:pt idx="4906">
                  <c:v>1.117443117E-11</c:v>
                </c:pt>
                <c:pt idx="4907">
                  <c:v>1.1092420379999999E-11</c:v>
                </c:pt>
                <c:pt idx="4908">
                  <c:v>1.108676519E-11</c:v>
                </c:pt>
                <c:pt idx="4909">
                  <c:v>1.111138091E-11</c:v>
                </c:pt>
                <c:pt idx="4910">
                  <c:v>1.1129958070000001E-11</c:v>
                </c:pt>
                <c:pt idx="4911">
                  <c:v>1.117606181E-11</c:v>
                </c:pt>
                <c:pt idx="4912">
                  <c:v>1.125220143E-11</c:v>
                </c:pt>
                <c:pt idx="4913">
                  <c:v>1.1183114330000001E-11</c:v>
                </c:pt>
                <c:pt idx="4914">
                  <c:v>1.1201242189999999E-11</c:v>
                </c:pt>
                <c:pt idx="4915">
                  <c:v>1.123916238E-11</c:v>
                </c:pt>
                <c:pt idx="4916">
                  <c:v>1.1242240650000001E-11</c:v>
                </c:pt>
                <c:pt idx="4917">
                  <c:v>1.116654859E-11</c:v>
                </c:pt>
                <c:pt idx="4918">
                  <c:v>1.11821663E-11</c:v>
                </c:pt>
                <c:pt idx="4919">
                  <c:v>1.123239349E-11</c:v>
                </c:pt>
                <c:pt idx="4920">
                  <c:v>1.114105162E-11</c:v>
                </c:pt>
                <c:pt idx="4921">
                  <c:v>1.1066807189999999E-11</c:v>
                </c:pt>
                <c:pt idx="4922">
                  <c:v>1.1042193199999999E-11</c:v>
                </c:pt>
                <c:pt idx="4923">
                  <c:v>1.103434271E-11</c:v>
                </c:pt>
                <c:pt idx="4924">
                  <c:v>1.101475074E-11</c:v>
                </c:pt>
                <c:pt idx="4925">
                  <c:v>1.1021138E-11</c:v>
                </c:pt>
                <c:pt idx="4926">
                  <c:v>1.1003723109999999E-11</c:v>
                </c:pt>
                <c:pt idx="4927">
                  <c:v>1.1003307639999999E-11</c:v>
                </c:pt>
                <c:pt idx="4928">
                  <c:v>1.097165761E-11</c:v>
                </c:pt>
                <c:pt idx="4929">
                  <c:v>1.100911289E-11</c:v>
                </c:pt>
                <c:pt idx="4930">
                  <c:v>1.0998917049999999E-11</c:v>
                </c:pt>
                <c:pt idx="4931">
                  <c:v>1.10748407E-11</c:v>
                </c:pt>
                <c:pt idx="4932">
                  <c:v>1.104244213E-11</c:v>
                </c:pt>
                <c:pt idx="4933">
                  <c:v>1.107705247E-11</c:v>
                </c:pt>
                <c:pt idx="4934">
                  <c:v>1.113880602E-11</c:v>
                </c:pt>
                <c:pt idx="4935">
                  <c:v>1.1092187059999999E-11</c:v>
                </c:pt>
                <c:pt idx="4936">
                  <c:v>1.107430814E-11</c:v>
                </c:pt>
                <c:pt idx="4937">
                  <c:v>1.1230646620000001E-11</c:v>
                </c:pt>
                <c:pt idx="4938">
                  <c:v>1.1215029770000001E-11</c:v>
                </c:pt>
                <c:pt idx="4939">
                  <c:v>1.11879863E-11</c:v>
                </c:pt>
                <c:pt idx="4940">
                  <c:v>1.126429332E-11</c:v>
                </c:pt>
                <c:pt idx="4941">
                  <c:v>1.12706797E-11</c:v>
                </c:pt>
                <c:pt idx="4942">
                  <c:v>1.125981947E-11</c:v>
                </c:pt>
                <c:pt idx="4943">
                  <c:v>1.1255676950000001E-11</c:v>
                </c:pt>
                <c:pt idx="4944">
                  <c:v>1.129577595E-11</c:v>
                </c:pt>
                <c:pt idx="4945">
                  <c:v>1.122695426E-11</c:v>
                </c:pt>
                <c:pt idx="4946">
                  <c:v>1.1160660069999999E-11</c:v>
                </c:pt>
                <c:pt idx="4947">
                  <c:v>1.107635511E-11</c:v>
                </c:pt>
                <c:pt idx="4948">
                  <c:v>1.106251635E-11</c:v>
                </c:pt>
                <c:pt idx="4949">
                  <c:v>1.103818426E-11</c:v>
                </c:pt>
                <c:pt idx="4950">
                  <c:v>1.1106274749999999E-11</c:v>
                </c:pt>
                <c:pt idx="4951">
                  <c:v>1.099479275E-11</c:v>
                </c:pt>
                <c:pt idx="4952">
                  <c:v>1.09624098E-11</c:v>
                </c:pt>
                <c:pt idx="4953">
                  <c:v>1.0892955810000001E-11</c:v>
                </c:pt>
                <c:pt idx="4954">
                  <c:v>1.093797882E-11</c:v>
                </c:pt>
                <c:pt idx="4955">
                  <c:v>1.1005303439999999E-11</c:v>
                </c:pt>
                <c:pt idx="4956">
                  <c:v>1.098058883E-11</c:v>
                </c:pt>
                <c:pt idx="4957">
                  <c:v>1.110291459E-11</c:v>
                </c:pt>
                <c:pt idx="4958">
                  <c:v>1.1026525179999999E-11</c:v>
                </c:pt>
                <c:pt idx="4959">
                  <c:v>1.1101717640000001E-11</c:v>
                </c:pt>
                <c:pt idx="4960">
                  <c:v>1.110877015E-11</c:v>
                </c:pt>
                <c:pt idx="4961">
                  <c:v>1.10929859E-11</c:v>
                </c:pt>
                <c:pt idx="4962">
                  <c:v>1.116555026E-11</c:v>
                </c:pt>
                <c:pt idx="4963">
                  <c:v>1.116669777E-11</c:v>
                </c:pt>
                <c:pt idx="4964">
                  <c:v>1.115606999E-11</c:v>
                </c:pt>
                <c:pt idx="4965">
                  <c:v>1.121892163E-11</c:v>
                </c:pt>
                <c:pt idx="4966">
                  <c:v>1.1195870619999999E-11</c:v>
                </c:pt>
                <c:pt idx="4967">
                  <c:v>1.120565012E-11</c:v>
                </c:pt>
                <c:pt idx="4968">
                  <c:v>1.124604836E-11</c:v>
                </c:pt>
                <c:pt idx="4969">
                  <c:v>1.1236550750000001E-11</c:v>
                </c:pt>
                <c:pt idx="4970">
                  <c:v>1.1262397260000001E-11</c:v>
                </c:pt>
                <c:pt idx="4971">
                  <c:v>1.125236796E-11</c:v>
                </c:pt>
                <c:pt idx="4972">
                  <c:v>1.1138905770000001E-11</c:v>
                </c:pt>
                <c:pt idx="4973">
                  <c:v>1.1137276859999999E-11</c:v>
                </c:pt>
                <c:pt idx="4974">
                  <c:v>1.1099622089999999E-11</c:v>
                </c:pt>
                <c:pt idx="4975">
                  <c:v>1.105533113E-11</c:v>
                </c:pt>
                <c:pt idx="4976">
                  <c:v>1.0978093430000001E-11</c:v>
                </c:pt>
                <c:pt idx="4977">
                  <c:v>1.0990152359999999E-11</c:v>
                </c:pt>
                <c:pt idx="4978">
                  <c:v>1.1000430600000001E-11</c:v>
                </c:pt>
                <c:pt idx="4979">
                  <c:v>1.092246085E-11</c:v>
                </c:pt>
                <c:pt idx="4980">
                  <c:v>1.09115347E-11</c:v>
                </c:pt>
                <c:pt idx="4981">
                  <c:v>1.102423101E-11</c:v>
                </c:pt>
                <c:pt idx="4982">
                  <c:v>1.102378171E-11</c:v>
                </c:pt>
                <c:pt idx="4983">
                  <c:v>1.112743144E-11</c:v>
                </c:pt>
                <c:pt idx="4984">
                  <c:v>1.10466844E-11</c:v>
                </c:pt>
                <c:pt idx="4985">
                  <c:v>1.075905511E-11</c:v>
                </c:pt>
                <c:pt idx="4986">
                  <c:v>9.93067694E-12</c:v>
                </c:pt>
                <c:pt idx="4987">
                  <c:v>9.6970504539999995E-12</c:v>
                </c:pt>
                <c:pt idx="4988">
                  <c:v>9.662806146E-12</c:v>
                </c:pt>
                <c:pt idx="4989">
                  <c:v>9.8217727349999993E-12</c:v>
                </c:pt>
                <c:pt idx="4990">
                  <c:v>1.016698011E-11</c:v>
                </c:pt>
                <c:pt idx="4991">
                  <c:v>1.054476992E-11</c:v>
                </c:pt>
                <c:pt idx="4992">
                  <c:v>1.1013602359999999E-11</c:v>
                </c:pt>
                <c:pt idx="4993">
                  <c:v>1.1525078629999999E-11</c:v>
                </c:pt>
                <c:pt idx="4994">
                  <c:v>1.194325021E-11</c:v>
                </c:pt>
                <c:pt idx="4995">
                  <c:v>1.2483747540000001E-11</c:v>
                </c:pt>
                <c:pt idx="4996">
                  <c:v>1.2905098E-11</c:v>
                </c:pt>
                <c:pt idx="4997">
                  <c:v>1.3327676639999999E-11</c:v>
                </c:pt>
                <c:pt idx="4998">
                  <c:v>1.3719220199999999E-11</c:v>
                </c:pt>
                <c:pt idx="4999">
                  <c:v>1.4179237650000001E-11</c:v>
                </c:pt>
                <c:pt idx="5000">
                  <c:v>1.4471839530000001E-11</c:v>
                </c:pt>
                <c:pt idx="5001">
                  <c:v>1.4840614849999998E-11</c:v>
                </c:pt>
                <c:pt idx="5002">
                  <c:v>1.5248675590000001E-11</c:v>
                </c:pt>
                <c:pt idx="5003">
                  <c:v>1.5578482950000001E-11</c:v>
                </c:pt>
                <c:pt idx="5004">
                  <c:v>1.6007232E-11</c:v>
                </c:pt>
                <c:pt idx="5005">
                  <c:v>1.6435249000000001E-11</c:v>
                </c:pt>
                <c:pt idx="5006">
                  <c:v>1.6734787169999999E-11</c:v>
                </c:pt>
                <c:pt idx="5007">
                  <c:v>1.7218787159999999E-11</c:v>
                </c:pt>
                <c:pt idx="5008">
                  <c:v>1.7645572499999999E-11</c:v>
                </c:pt>
                <c:pt idx="5009">
                  <c:v>1.810700374E-11</c:v>
                </c:pt>
                <c:pt idx="5010">
                  <c:v>1.85810603E-11</c:v>
                </c:pt>
                <c:pt idx="5011">
                  <c:v>1.9039630980000001E-11</c:v>
                </c:pt>
                <c:pt idx="5012">
                  <c:v>1.962061069E-11</c:v>
                </c:pt>
                <c:pt idx="5013">
                  <c:v>2.0158612630000001E-11</c:v>
                </c:pt>
                <c:pt idx="5014">
                  <c:v>2.0640569110000001E-11</c:v>
                </c:pt>
                <c:pt idx="5015">
                  <c:v>2.1126180669999999E-11</c:v>
                </c:pt>
                <c:pt idx="5016">
                  <c:v>2.1565440410000001E-11</c:v>
                </c:pt>
                <c:pt idx="5017">
                  <c:v>2.2153324309999998E-11</c:v>
                </c:pt>
                <c:pt idx="5018">
                  <c:v>2.2678869199999999E-11</c:v>
                </c:pt>
                <c:pt idx="5019">
                  <c:v>2.3057790050000001E-11</c:v>
                </c:pt>
                <c:pt idx="5020">
                  <c:v>2.3508379270000001E-11</c:v>
                </c:pt>
                <c:pt idx="5021">
                  <c:v>2.4070698560000001E-11</c:v>
                </c:pt>
                <c:pt idx="5022">
                  <c:v>2.447857368E-11</c:v>
                </c:pt>
                <c:pt idx="5023">
                  <c:v>2.506935111E-11</c:v>
                </c:pt>
                <c:pt idx="5024">
                  <c:v>2.5460080219999999E-11</c:v>
                </c:pt>
                <c:pt idx="5025">
                  <c:v>2.5883574800000001E-11</c:v>
                </c:pt>
                <c:pt idx="5026">
                  <c:v>2.619796394E-11</c:v>
                </c:pt>
                <c:pt idx="5027">
                  <c:v>2.6620726460000001E-11</c:v>
                </c:pt>
                <c:pt idx="5028">
                  <c:v>2.7086798080000001E-11</c:v>
                </c:pt>
                <c:pt idx="5029">
                  <c:v>2.7447571990000001E-11</c:v>
                </c:pt>
                <c:pt idx="5030">
                  <c:v>2.7613725539999999E-11</c:v>
                </c:pt>
                <c:pt idx="5031">
                  <c:v>2.80617491E-11</c:v>
                </c:pt>
                <c:pt idx="5032">
                  <c:v>2.832981939E-11</c:v>
                </c:pt>
                <c:pt idx="5033">
                  <c:v>2.873544978E-11</c:v>
                </c:pt>
                <c:pt idx="5034">
                  <c:v>2.9061697489999999E-11</c:v>
                </c:pt>
                <c:pt idx="5035">
                  <c:v>2.9472070620000002E-11</c:v>
                </c:pt>
                <c:pt idx="5036">
                  <c:v>2.9802191960000003E-11</c:v>
                </c:pt>
                <c:pt idx="5037">
                  <c:v>3.016937047E-11</c:v>
                </c:pt>
                <c:pt idx="5038">
                  <c:v>3.0525196949999998E-11</c:v>
                </c:pt>
                <c:pt idx="5039">
                  <c:v>3.0783181559999999E-11</c:v>
                </c:pt>
                <c:pt idx="5040">
                  <c:v>3.1223426620000003E-11</c:v>
                </c:pt>
                <c:pt idx="5041">
                  <c:v>3.160129797E-11</c:v>
                </c:pt>
                <c:pt idx="5042">
                  <c:v>3.1719935709999999E-11</c:v>
                </c:pt>
                <c:pt idx="5043">
                  <c:v>3.2164548799999998E-11</c:v>
                </c:pt>
                <c:pt idx="5044">
                  <c:v>3.2623084789999997E-11</c:v>
                </c:pt>
                <c:pt idx="5045">
                  <c:v>3.2693906609999999E-11</c:v>
                </c:pt>
                <c:pt idx="5046">
                  <c:v>3.3199092779999999E-11</c:v>
                </c:pt>
                <c:pt idx="5047">
                  <c:v>3.3474167880000001E-11</c:v>
                </c:pt>
                <c:pt idx="5048">
                  <c:v>3.3823447520000002E-11</c:v>
                </c:pt>
                <c:pt idx="5049">
                  <c:v>3.4065174290000002E-11</c:v>
                </c:pt>
                <c:pt idx="5050">
                  <c:v>3.4441317850000002E-11</c:v>
                </c:pt>
                <c:pt idx="5051">
                  <c:v>3.4832678409999999E-11</c:v>
                </c:pt>
                <c:pt idx="5052">
                  <c:v>3.4875376889999997E-11</c:v>
                </c:pt>
                <c:pt idx="5053">
                  <c:v>3.5138607300000002E-11</c:v>
                </c:pt>
                <c:pt idx="5054">
                  <c:v>3.5263972299999999E-11</c:v>
                </c:pt>
                <c:pt idx="5055">
                  <c:v>3.5577714390000001E-11</c:v>
                </c:pt>
                <c:pt idx="5056">
                  <c:v>3.5710934210000001E-11</c:v>
                </c:pt>
                <c:pt idx="5057">
                  <c:v>3.5940736500000003E-11</c:v>
                </c:pt>
                <c:pt idx="5058">
                  <c:v>3.6141666050000001E-11</c:v>
                </c:pt>
                <c:pt idx="5059">
                  <c:v>3.6597072589999999E-11</c:v>
                </c:pt>
                <c:pt idx="5060">
                  <c:v>3.6604292510000001E-11</c:v>
                </c:pt>
                <c:pt idx="5061">
                  <c:v>3.6990643190000003E-11</c:v>
                </c:pt>
                <c:pt idx="5062">
                  <c:v>3.7147483010000003E-11</c:v>
                </c:pt>
                <c:pt idx="5063">
                  <c:v>3.7323463759999998E-11</c:v>
                </c:pt>
                <c:pt idx="5064">
                  <c:v>3.7812739049999999E-11</c:v>
                </c:pt>
                <c:pt idx="5065">
                  <c:v>3.7972600760000003E-11</c:v>
                </c:pt>
                <c:pt idx="5066">
                  <c:v>3.824280476E-11</c:v>
                </c:pt>
                <c:pt idx="5067">
                  <c:v>3.8354895650000002E-11</c:v>
                </c:pt>
                <c:pt idx="5068">
                  <c:v>3.8749486260000001E-11</c:v>
                </c:pt>
                <c:pt idx="5069">
                  <c:v>3.8985009659999999E-11</c:v>
                </c:pt>
                <c:pt idx="5070">
                  <c:v>3.9025425250000001E-11</c:v>
                </c:pt>
                <c:pt idx="5071">
                  <c:v>3.9378500460000002E-11</c:v>
                </c:pt>
                <c:pt idx="5072">
                  <c:v>3.9632751939999997E-11</c:v>
                </c:pt>
                <c:pt idx="5073">
                  <c:v>3.971312862E-11</c:v>
                </c:pt>
                <c:pt idx="5074">
                  <c:v>4.001900547E-11</c:v>
                </c:pt>
                <c:pt idx="5075">
                  <c:v>4.0119841480000002E-11</c:v>
                </c:pt>
                <c:pt idx="5076">
                  <c:v>4.0274152069999997E-11</c:v>
                </c:pt>
                <c:pt idx="5077">
                  <c:v>4.0702184679999997E-11</c:v>
                </c:pt>
                <c:pt idx="5078">
                  <c:v>4.086652544E-11</c:v>
                </c:pt>
                <c:pt idx="5079">
                  <c:v>4.0833659370000003E-11</c:v>
                </c:pt>
                <c:pt idx="5080">
                  <c:v>4.0941666719999998E-11</c:v>
                </c:pt>
                <c:pt idx="5081">
                  <c:v>4.121617284E-11</c:v>
                </c:pt>
                <c:pt idx="5082">
                  <c:v>4.1351387589999998E-11</c:v>
                </c:pt>
                <c:pt idx="5083">
                  <c:v>4.1413972950000003E-11</c:v>
                </c:pt>
                <c:pt idx="5084">
                  <c:v>4.1434147779999997E-11</c:v>
                </c:pt>
                <c:pt idx="5085">
                  <c:v>4.1602724740000002E-11</c:v>
                </c:pt>
                <c:pt idx="5086">
                  <c:v>4.1844687439999998E-11</c:v>
                </c:pt>
                <c:pt idx="5087">
                  <c:v>4.1961090849999998E-11</c:v>
                </c:pt>
                <c:pt idx="5088">
                  <c:v>4.211929416E-11</c:v>
                </c:pt>
                <c:pt idx="5089">
                  <c:v>4.2132547450000003E-11</c:v>
                </c:pt>
                <c:pt idx="5090">
                  <c:v>4.2362665460000002E-11</c:v>
                </c:pt>
                <c:pt idx="5091">
                  <c:v>4.2612559310000002E-11</c:v>
                </c:pt>
                <c:pt idx="5092">
                  <c:v>4.2833840640000001E-11</c:v>
                </c:pt>
                <c:pt idx="5093">
                  <c:v>4.27842102E-11</c:v>
                </c:pt>
                <c:pt idx="5094">
                  <c:v>4.2882326159999998E-11</c:v>
                </c:pt>
                <c:pt idx="5095">
                  <c:v>4.315610022E-11</c:v>
                </c:pt>
                <c:pt idx="5096">
                  <c:v>4.3135908040000001E-11</c:v>
                </c:pt>
                <c:pt idx="5097">
                  <c:v>4.3151891780000001E-11</c:v>
                </c:pt>
                <c:pt idx="5098">
                  <c:v>4.3664419300000003E-11</c:v>
                </c:pt>
                <c:pt idx="5099">
                  <c:v>4.366027331E-11</c:v>
                </c:pt>
                <c:pt idx="5100">
                  <c:v>4.3735251529999997E-11</c:v>
                </c:pt>
                <c:pt idx="5101">
                  <c:v>4.3819059490000001E-11</c:v>
                </c:pt>
                <c:pt idx="5102">
                  <c:v>4.4070958689999997E-11</c:v>
                </c:pt>
                <c:pt idx="5103">
                  <c:v>4.3990790179999999E-11</c:v>
                </c:pt>
                <c:pt idx="5104">
                  <c:v>4.4201618060000001E-11</c:v>
                </c:pt>
                <c:pt idx="5105">
                  <c:v>4.4111773259999997E-11</c:v>
                </c:pt>
                <c:pt idx="5106">
                  <c:v>4.4400188390000002E-11</c:v>
                </c:pt>
                <c:pt idx="5107">
                  <c:v>4.4333241940000003E-11</c:v>
                </c:pt>
                <c:pt idx="5108">
                  <c:v>4.4631336820000001E-11</c:v>
                </c:pt>
                <c:pt idx="5109">
                  <c:v>4.4634539119999998E-11</c:v>
                </c:pt>
                <c:pt idx="5110">
                  <c:v>4.4802925260000003E-11</c:v>
                </c:pt>
                <c:pt idx="5111">
                  <c:v>4.4496982490000001E-11</c:v>
                </c:pt>
                <c:pt idx="5112">
                  <c:v>4.4577463249999997E-11</c:v>
                </c:pt>
                <c:pt idx="5113">
                  <c:v>4.4673528770000002E-11</c:v>
                </c:pt>
                <c:pt idx="5114">
                  <c:v>4.4898737509999999E-11</c:v>
                </c:pt>
                <c:pt idx="5115">
                  <c:v>4.4611144640000002E-11</c:v>
                </c:pt>
                <c:pt idx="5116">
                  <c:v>4.4820005349999998E-11</c:v>
                </c:pt>
                <c:pt idx="5117">
                  <c:v>4.5226121459999997E-11</c:v>
                </c:pt>
                <c:pt idx="5118">
                  <c:v>4.5043056089999997E-11</c:v>
                </c:pt>
                <c:pt idx="5119">
                  <c:v>4.5130565950000002E-11</c:v>
                </c:pt>
                <c:pt idx="5120">
                  <c:v>4.5435745439999999E-11</c:v>
                </c:pt>
                <c:pt idx="5121">
                  <c:v>4.556094738E-11</c:v>
                </c:pt>
                <c:pt idx="5122">
                  <c:v>4.5635575180000002E-11</c:v>
                </c:pt>
                <c:pt idx="5123">
                  <c:v>4.5651950970000001E-11</c:v>
                </c:pt>
                <c:pt idx="5124">
                  <c:v>4.5730540879999999E-11</c:v>
                </c:pt>
                <c:pt idx="5125">
                  <c:v>4.5821051810000002E-11</c:v>
                </c:pt>
                <c:pt idx="5126">
                  <c:v>4.5918113060000002E-11</c:v>
                </c:pt>
                <c:pt idx="5127">
                  <c:v>4.5786339999999998E-11</c:v>
                </c:pt>
                <c:pt idx="5128">
                  <c:v>4.6160467809999997E-11</c:v>
                </c:pt>
                <c:pt idx="5129">
                  <c:v>4.6134082670000002E-11</c:v>
                </c:pt>
                <c:pt idx="5130">
                  <c:v>4.6208186580000002E-11</c:v>
                </c:pt>
                <c:pt idx="5131">
                  <c:v>4.6197410480000001E-11</c:v>
                </c:pt>
                <c:pt idx="5132">
                  <c:v>4.6267299020000003E-11</c:v>
                </c:pt>
                <c:pt idx="5133">
                  <c:v>4.6456945929999997E-11</c:v>
                </c:pt>
                <c:pt idx="5134">
                  <c:v>4.6281117829999999E-11</c:v>
                </c:pt>
                <c:pt idx="5135">
                  <c:v>4.6372444079999997E-11</c:v>
                </c:pt>
                <c:pt idx="5136">
                  <c:v>4.6425217839999999E-11</c:v>
                </c:pt>
                <c:pt idx="5137">
                  <c:v>4.6397708589999999E-11</c:v>
                </c:pt>
                <c:pt idx="5138">
                  <c:v>4.6181041630000002E-11</c:v>
                </c:pt>
                <c:pt idx="5139">
                  <c:v>4.6089236589999998E-11</c:v>
                </c:pt>
                <c:pt idx="5140">
                  <c:v>4.655359431E-11</c:v>
                </c:pt>
                <c:pt idx="5141">
                  <c:v>4.6350524110000002E-11</c:v>
                </c:pt>
                <c:pt idx="5142">
                  <c:v>4.626130728E-11</c:v>
                </c:pt>
                <c:pt idx="5143">
                  <c:v>4.65011675E-11</c:v>
                </c:pt>
                <c:pt idx="5144">
                  <c:v>4.6596684839999997E-11</c:v>
                </c:pt>
                <c:pt idx="5145">
                  <c:v>4.6825838349999998E-11</c:v>
                </c:pt>
                <c:pt idx="5146">
                  <c:v>4.6660741239999997E-11</c:v>
                </c:pt>
                <c:pt idx="5147">
                  <c:v>4.6731788580000002E-11</c:v>
                </c:pt>
                <c:pt idx="5148">
                  <c:v>4.6858125020000003E-11</c:v>
                </c:pt>
                <c:pt idx="5149">
                  <c:v>4.6892965209999998E-11</c:v>
                </c:pt>
                <c:pt idx="5150">
                  <c:v>4.6930022370000001E-11</c:v>
                </c:pt>
                <c:pt idx="5151">
                  <c:v>4.722317329E-11</c:v>
                </c:pt>
                <c:pt idx="5152">
                  <c:v>4.7033685970000001E-11</c:v>
                </c:pt>
                <c:pt idx="5153">
                  <c:v>4.7182507900000002E-11</c:v>
                </c:pt>
                <c:pt idx="5154">
                  <c:v>4.6833075609999999E-11</c:v>
                </c:pt>
                <c:pt idx="5155">
                  <c:v>4.7297599860000003E-11</c:v>
                </c:pt>
                <c:pt idx="5156">
                  <c:v>4.7193034200000001E-11</c:v>
                </c:pt>
                <c:pt idx="5157">
                  <c:v>4.7059481309999998E-11</c:v>
                </c:pt>
                <c:pt idx="5158">
                  <c:v>4.7310787229999997E-11</c:v>
                </c:pt>
                <c:pt idx="5159">
                  <c:v>4.7427662490000003E-11</c:v>
                </c:pt>
                <c:pt idx="5160">
                  <c:v>4.708902018E-11</c:v>
                </c:pt>
                <c:pt idx="5161">
                  <c:v>4.7402380630000002E-11</c:v>
                </c:pt>
                <c:pt idx="5162">
                  <c:v>4.6900986570000003E-11</c:v>
                </c:pt>
                <c:pt idx="5163">
                  <c:v>4.7224318209999997E-11</c:v>
                </c:pt>
                <c:pt idx="5164">
                  <c:v>4.7156965830000001E-11</c:v>
                </c:pt>
                <c:pt idx="5165">
                  <c:v>4.7148559359999997E-11</c:v>
                </c:pt>
                <c:pt idx="5166">
                  <c:v>4.7169004809999997E-11</c:v>
                </c:pt>
                <c:pt idx="5167">
                  <c:v>4.7181696050000001E-11</c:v>
                </c:pt>
                <c:pt idx="5168">
                  <c:v>4.7484339379999999E-11</c:v>
                </c:pt>
                <c:pt idx="5169">
                  <c:v>4.7216602159999997E-11</c:v>
                </c:pt>
                <c:pt idx="5170">
                  <c:v>4.7234015310000002E-11</c:v>
                </c:pt>
                <c:pt idx="5171">
                  <c:v>4.739915405E-11</c:v>
                </c:pt>
                <c:pt idx="5172">
                  <c:v>4.7590268530000003E-11</c:v>
                </c:pt>
                <c:pt idx="5173">
                  <c:v>4.759811642E-11</c:v>
                </c:pt>
                <c:pt idx="5174">
                  <c:v>4.7599348069999999E-11</c:v>
                </c:pt>
                <c:pt idx="5175">
                  <c:v>4.776453885E-11</c:v>
                </c:pt>
                <c:pt idx="5176">
                  <c:v>4.7408205829999998E-11</c:v>
                </c:pt>
                <c:pt idx="5177">
                  <c:v>4.773413609E-11</c:v>
                </c:pt>
                <c:pt idx="5178">
                  <c:v>4.7723242020000001E-11</c:v>
                </c:pt>
                <c:pt idx="5179">
                  <c:v>4.7550439279999999E-11</c:v>
                </c:pt>
                <c:pt idx="5180">
                  <c:v>4.745094595E-11</c:v>
                </c:pt>
                <c:pt idx="5181">
                  <c:v>4.7661451169999999E-11</c:v>
                </c:pt>
                <c:pt idx="5182">
                  <c:v>4.7464112500000002E-11</c:v>
                </c:pt>
                <c:pt idx="5183">
                  <c:v>4.7577698729999997E-11</c:v>
                </c:pt>
                <c:pt idx="5184">
                  <c:v>4.7682927049999999E-11</c:v>
                </c:pt>
                <c:pt idx="5185">
                  <c:v>4.7669784790000001E-11</c:v>
                </c:pt>
                <c:pt idx="5186">
                  <c:v>4.7724539600000001E-11</c:v>
                </c:pt>
                <c:pt idx="5187">
                  <c:v>4.7633796210000002E-11</c:v>
                </c:pt>
                <c:pt idx="5188">
                  <c:v>4.7421788719999997E-11</c:v>
                </c:pt>
                <c:pt idx="5189">
                  <c:v>4.7698293230000003E-11</c:v>
                </c:pt>
                <c:pt idx="5190">
                  <c:v>4.7481182179999999E-11</c:v>
                </c:pt>
                <c:pt idx="5191">
                  <c:v>4.7485841649999998E-11</c:v>
                </c:pt>
                <c:pt idx="5192">
                  <c:v>4.7541720559999997E-11</c:v>
                </c:pt>
                <c:pt idx="5193">
                  <c:v>4.7523207589999998E-11</c:v>
                </c:pt>
                <c:pt idx="5194">
                  <c:v>4.7405961099999999E-11</c:v>
                </c:pt>
                <c:pt idx="5195">
                  <c:v>4.7551851349999998E-11</c:v>
                </c:pt>
                <c:pt idx="5196">
                  <c:v>4.7429723340000002E-11</c:v>
                </c:pt>
                <c:pt idx="5197">
                  <c:v>4.7404958429999998E-11</c:v>
                </c:pt>
                <c:pt idx="5198">
                  <c:v>4.7509173679999998E-11</c:v>
                </c:pt>
                <c:pt idx="5199">
                  <c:v>4.7343403499999998E-11</c:v>
                </c:pt>
                <c:pt idx="5200">
                  <c:v>4.7707404000000003E-11</c:v>
                </c:pt>
                <c:pt idx="5201">
                  <c:v>4.7719935639999998E-11</c:v>
                </c:pt>
                <c:pt idx="5202">
                  <c:v>4.7806682219999998E-11</c:v>
                </c:pt>
                <c:pt idx="5203">
                  <c:v>4.7877434659999997E-11</c:v>
                </c:pt>
                <c:pt idx="5204">
                  <c:v>4.7929007979999999E-11</c:v>
                </c:pt>
                <c:pt idx="5205">
                  <c:v>4.7753571929999999E-11</c:v>
                </c:pt>
                <c:pt idx="5206">
                  <c:v>4.76868163E-11</c:v>
                </c:pt>
                <c:pt idx="5207">
                  <c:v>4.7859667619999998E-11</c:v>
                </c:pt>
                <c:pt idx="5208">
                  <c:v>4.7883433330000001E-11</c:v>
                </c:pt>
                <c:pt idx="5209">
                  <c:v>4.7919893749999999E-11</c:v>
                </c:pt>
                <c:pt idx="5210">
                  <c:v>4.79027755E-11</c:v>
                </c:pt>
                <c:pt idx="5211">
                  <c:v>4.7938091000000001E-11</c:v>
                </c:pt>
                <c:pt idx="5212">
                  <c:v>4.7866852840000003E-11</c:v>
                </c:pt>
                <c:pt idx="5213">
                  <c:v>4.782078553E-11</c:v>
                </c:pt>
                <c:pt idx="5214">
                  <c:v>4.7858703110000001E-11</c:v>
                </c:pt>
                <c:pt idx="5215">
                  <c:v>4.800691095E-11</c:v>
                </c:pt>
                <c:pt idx="5216">
                  <c:v>4.7828040139999999E-11</c:v>
                </c:pt>
                <c:pt idx="5217">
                  <c:v>4.780683141E-11</c:v>
                </c:pt>
                <c:pt idx="5218">
                  <c:v>4.7845265939999998E-11</c:v>
                </c:pt>
                <c:pt idx="5219">
                  <c:v>4.7721562810000001E-11</c:v>
                </c:pt>
                <c:pt idx="5220">
                  <c:v>4.78430906E-11</c:v>
                </c:pt>
                <c:pt idx="5221">
                  <c:v>4.7667311069999998E-11</c:v>
                </c:pt>
                <c:pt idx="5222">
                  <c:v>4.7510471249999998E-11</c:v>
                </c:pt>
                <c:pt idx="5223">
                  <c:v>4.7865288120000002E-11</c:v>
                </c:pt>
                <c:pt idx="5224">
                  <c:v>4.777912441E-11</c:v>
                </c:pt>
                <c:pt idx="5225">
                  <c:v>4.7788033950000001E-11</c:v>
                </c:pt>
                <c:pt idx="5226">
                  <c:v>4.7769291989999999E-11</c:v>
                </c:pt>
                <c:pt idx="5227">
                  <c:v>4.7723738159999999E-11</c:v>
                </c:pt>
                <c:pt idx="5228">
                  <c:v>4.7709686899999999E-11</c:v>
                </c:pt>
                <c:pt idx="5229">
                  <c:v>4.7876400759999998E-11</c:v>
                </c:pt>
                <c:pt idx="5230">
                  <c:v>4.788659747E-11</c:v>
                </c:pt>
                <c:pt idx="5231">
                  <c:v>4.7794442020000002E-11</c:v>
                </c:pt>
                <c:pt idx="5232">
                  <c:v>4.812376539E-11</c:v>
                </c:pt>
                <c:pt idx="5233">
                  <c:v>4.8064042330000003E-11</c:v>
                </c:pt>
                <c:pt idx="5234">
                  <c:v>4.798254502E-11</c:v>
                </c:pt>
                <c:pt idx="5235">
                  <c:v>4.7972899959999999E-11</c:v>
                </c:pt>
                <c:pt idx="5236">
                  <c:v>4.805710691E-11</c:v>
                </c:pt>
                <c:pt idx="5237">
                  <c:v>4.7856624910000003E-11</c:v>
                </c:pt>
                <c:pt idx="5238">
                  <c:v>4.809607226E-11</c:v>
                </c:pt>
                <c:pt idx="5239">
                  <c:v>4.7892620430000002E-11</c:v>
                </c:pt>
                <c:pt idx="5240">
                  <c:v>4.8100481930000003E-11</c:v>
                </c:pt>
                <c:pt idx="5241">
                  <c:v>4.8094691419999999E-11</c:v>
                </c:pt>
                <c:pt idx="5242">
                  <c:v>4.7940165729999999E-11</c:v>
                </c:pt>
                <c:pt idx="5243">
                  <c:v>4.7892984720000002E-11</c:v>
                </c:pt>
                <c:pt idx="5244">
                  <c:v>4.7860135989999998E-11</c:v>
                </c:pt>
                <c:pt idx="5245">
                  <c:v>4.7847763949999998E-11</c:v>
                </c:pt>
                <c:pt idx="5246">
                  <c:v>4.7706512350000001E-11</c:v>
                </c:pt>
                <c:pt idx="5247">
                  <c:v>4.7843506929999997E-11</c:v>
                </c:pt>
                <c:pt idx="5248">
                  <c:v>4.7749949829999999E-11</c:v>
                </c:pt>
                <c:pt idx="5249">
                  <c:v>4.7770922630000002E-11</c:v>
                </c:pt>
                <c:pt idx="5250">
                  <c:v>4.796042383E-11</c:v>
                </c:pt>
                <c:pt idx="5251">
                  <c:v>4.7891055700000001E-11</c:v>
                </c:pt>
                <c:pt idx="5252">
                  <c:v>4.7866668960000003E-11</c:v>
                </c:pt>
                <c:pt idx="5253">
                  <c:v>4.7880591849999998E-11</c:v>
                </c:pt>
                <c:pt idx="5254">
                  <c:v>4.7976775330000001E-11</c:v>
                </c:pt>
                <c:pt idx="5255">
                  <c:v>4.79363424E-11</c:v>
                </c:pt>
                <c:pt idx="5256">
                  <c:v>4.792881023E-11</c:v>
                </c:pt>
                <c:pt idx="5257">
                  <c:v>4.7923921779999997E-11</c:v>
                </c:pt>
                <c:pt idx="5258">
                  <c:v>4.7821399620000002E-11</c:v>
                </c:pt>
                <c:pt idx="5259">
                  <c:v>4.7963171630000003E-11</c:v>
                </c:pt>
                <c:pt idx="5260">
                  <c:v>4.8012545330000002E-11</c:v>
                </c:pt>
                <c:pt idx="5261">
                  <c:v>4.7975359800000002E-11</c:v>
                </c:pt>
                <c:pt idx="5262">
                  <c:v>4.8222672380000001E-11</c:v>
                </c:pt>
                <c:pt idx="5263">
                  <c:v>4.8129951409999997E-11</c:v>
                </c:pt>
                <c:pt idx="5264">
                  <c:v>4.8147680289999999E-11</c:v>
                </c:pt>
                <c:pt idx="5265">
                  <c:v>4.8175321369999997E-11</c:v>
                </c:pt>
                <c:pt idx="5266">
                  <c:v>4.8089719710000002E-11</c:v>
                </c:pt>
                <c:pt idx="5267">
                  <c:v>4.8110244949999997E-11</c:v>
                </c:pt>
                <c:pt idx="5268">
                  <c:v>4.8076383149999998E-11</c:v>
                </c:pt>
                <c:pt idx="5269">
                  <c:v>4.7788155379999999E-11</c:v>
                </c:pt>
                <c:pt idx="5270">
                  <c:v>4.788372129E-11</c:v>
                </c:pt>
                <c:pt idx="5271">
                  <c:v>4.7899073599999999E-11</c:v>
                </c:pt>
                <c:pt idx="5272">
                  <c:v>4.7810772699999998E-11</c:v>
                </c:pt>
                <c:pt idx="5273">
                  <c:v>4.7729709069999997E-11</c:v>
                </c:pt>
                <c:pt idx="5274">
                  <c:v>4.7881271860000002E-11</c:v>
                </c:pt>
                <c:pt idx="5275">
                  <c:v>4.7788138030000001E-11</c:v>
                </c:pt>
                <c:pt idx="5276">
                  <c:v>4.7840228309999999E-11</c:v>
                </c:pt>
                <c:pt idx="5277">
                  <c:v>4.785564653E-11</c:v>
                </c:pt>
                <c:pt idx="5278">
                  <c:v>4.7725053079999998E-11</c:v>
                </c:pt>
                <c:pt idx="5279">
                  <c:v>4.7982746249999999E-11</c:v>
                </c:pt>
                <c:pt idx="5280">
                  <c:v>4.7986337130000001E-11</c:v>
                </c:pt>
                <c:pt idx="5281">
                  <c:v>4.813111715E-11</c:v>
                </c:pt>
                <c:pt idx="5282">
                  <c:v>4.809011869E-11</c:v>
                </c:pt>
                <c:pt idx="5283">
                  <c:v>4.8007580549999998E-11</c:v>
                </c:pt>
                <c:pt idx="5284">
                  <c:v>4.7957113969999997E-11</c:v>
                </c:pt>
                <c:pt idx="5285">
                  <c:v>4.7898005010000002E-11</c:v>
                </c:pt>
                <c:pt idx="5286">
                  <c:v>4.7878728759999998E-11</c:v>
                </c:pt>
                <c:pt idx="5287">
                  <c:v>4.8209238679999998E-11</c:v>
                </c:pt>
                <c:pt idx="5288">
                  <c:v>4.798588957E-11</c:v>
                </c:pt>
                <c:pt idx="5289">
                  <c:v>4.816393118E-11</c:v>
                </c:pt>
                <c:pt idx="5290">
                  <c:v>4.8168871669999999E-11</c:v>
                </c:pt>
                <c:pt idx="5291">
                  <c:v>4.832206857E-11</c:v>
                </c:pt>
                <c:pt idx="5292">
                  <c:v>4.8031609940000002E-11</c:v>
                </c:pt>
                <c:pt idx="5293">
                  <c:v>4.8004336619999998E-11</c:v>
                </c:pt>
                <c:pt idx="5294">
                  <c:v>4.795391861E-11</c:v>
                </c:pt>
                <c:pt idx="5295">
                  <c:v>4.8035034280000003E-11</c:v>
                </c:pt>
                <c:pt idx="5296">
                  <c:v>4.8070897959999998E-11</c:v>
                </c:pt>
                <c:pt idx="5297">
                  <c:v>4.7762977599999998E-11</c:v>
                </c:pt>
                <c:pt idx="5298">
                  <c:v>4.7834753519999998E-11</c:v>
                </c:pt>
                <c:pt idx="5299">
                  <c:v>4.7819991019999997E-11</c:v>
                </c:pt>
                <c:pt idx="5300">
                  <c:v>4.7748024279999997E-11</c:v>
                </c:pt>
                <c:pt idx="5301">
                  <c:v>4.7887679930000003E-11</c:v>
                </c:pt>
                <c:pt idx="5302">
                  <c:v>4.7719914829999999E-11</c:v>
                </c:pt>
                <c:pt idx="5303">
                  <c:v>4.792974004E-11</c:v>
                </c:pt>
                <c:pt idx="5304">
                  <c:v>4.7591115080000002E-11</c:v>
                </c:pt>
                <c:pt idx="5305">
                  <c:v>4.7694702350000001E-11</c:v>
                </c:pt>
                <c:pt idx="5306">
                  <c:v>4.790612351E-11</c:v>
                </c:pt>
                <c:pt idx="5307">
                  <c:v>4.7765496419999998E-11</c:v>
                </c:pt>
                <c:pt idx="5308">
                  <c:v>4.7983974429999998E-11</c:v>
                </c:pt>
                <c:pt idx="5309">
                  <c:v>4.8088300699999997E-11</c:v>
                </c:pt>
                <c:pt idx="5310">
                  <c:v>4.7906640460000003E-11</c:v>
                </c:pt>
                <c:pt idx="5311">
                  <c:v>4.8165211400000002E-11</c:v>
                </c:pt>
                <c:pt idx="5312">
                  <c:v>4.8068698330000002E-11</c:v>
                </c:pt>
                <c:pt idx="5313">
                  <c:v>4.8115022380000001E-11</c:v>
                </c:pt>
                <c:pt idx="5314">
                  <c:v>4.8009686500000001E-11</c:v>
                </c:pt>
                <c:pt idx="5315">
                  <c:v>4.8191558379999999E-11</c:v>
                </c:pt>
                <c:pt idx="5316">
                  <c:v>4.8286992460000002E-11</c:v>
                </c:pt>
                <c:pt idx="5317">
                  <c:v>4.802838335E-11</c:v>
                </c:pt>
                <c:pt idx="5318">
                  <c:v>4.8348790249999998E-11</c:v>
                </c:pt>
                <c:pt idx="5319">
                  <c:v>4.8137820119999999E-11</c:v>
                </c:pt>
                <c:pt idx="5320">
                  <c:v>4.7964500430000001E-11</c:v>
                </c:pt>
                <c:pt idx="5321">
                  <c:v>4.7982798290000002E-11</c:v>
                </c:pt>
                <c:pt idx="5322">
                  <c:v>4.7967310679999999E-11</c:v>
                </c:pt>
                <c:pt idx="5323">
                  <c:v>4.8006959520000003E-11</c:v>
                </c:pt>
                <c:pt idx="5324">
                  <c:v>4.7776081699999999E-11</c:v>
                </c:pt>
                <c:pt idx="5325">
                  <c:v>4.8001037170000001E-11</c:v>
                </c:pt>
                <c:pt idx="5326">
                  <c:v>4.7959095030000002E-11</c:v>
                </c:pt>
                <c:pt idx="5327">
                  <c:v>4.8104371179999998E-11</c:v>
                </c:pt>
                <c:pt idx="5328">
                  <c:v>4.7644357209999998E-11</c:v>
                </c:pt>
                <c:pt idx="5329">
                  <c:v>4.776285617E-11</c:v>
                </c:pt>
                <c:pt idx="5330">
                  <c:v>4.7928477159999997E-11</c:v>
                </c:pt>
                <c:pt idx="5331">
                  <c:v>4.7916032250000003E-11</c:v>
                </c:pt>
                <c:pt idx="5332">
                  <c:v>4.7914172630000003E-11</c:v>
                </c:pt>
                <c:pt idx="5333">
                  <c:v>4.7938771009999999E-11</c:v>
                </c:pt>
                <c:pt idx="5334">
                  <c:v>4.8109745349999999E-11</c:v>
                </c:pt>
                <c:pt idx="5335">
                  <c:v>4.8061350040000003E-11</c:v>
                </c:pt>
                <c:pt idx="5336">
                  <c:v>4.7836234969999999E-11</c:v>
                </c:pt>
                <c:pt idx="5337">
                  <c:v>4.7966398209999998E-11</c:v>
                </c:pt>
                <c:pt idx="5338">
                  <c:v>4.8090701559999998E-11</c:v>
                </c:pt>
                <c:pt idx="5339">
                  <c:v>4.7925718950000002E-11</c:v>
                </c:pt>
                <c:pt idx="5340">
                  <c:v>4.7927342649999999E-11</c:v>
                </c:pt>
                <c:pt idx="5341">
                  <c:v>4.8045664670000001E-11</c:v>
                </c:pt>
                <c:pt idx="5342">
                  <c:v>4.8146119039999997E-11</c:v>
                </c:pt>
                <c:pt idx="5343">
                  <c:v>4.8232404179999997E-11</c:v>
                </c:pt>
                <c:pt idx="5344">
                  <c:v>4.8029732970000003E-11</c:v>
                </c:pt>
                <c:pt idx="5345">
                  <c:v>4.814776355E-11</c:v>
                </c:pt>
                <c:pt idx="5346">
                  <c:v>4.8100381319999997E-11</c:v>
                </c:pt>
                <c:pt idx="5347">
                  <c:v>4.8222720959999998E-11</c:v>
                </c:pt>
                <c:pt idx="5348">
                  <c:v>4.8102910540000003E-11</c:v>
                </c:pt>
                <c:pt idx="5349">
                  <c:v>4.8094278560000001E-11</c:v>
                </c:pt>
                <c:pt idx="5350">
                  <c:v>4.7853550979999997E-11</c:v>
                </c:pt>
                <c:pt idx="5351">
                  <c:v>4.8096405330000002E-11</c:v>
                </c:pt>
                <c:pt idx="5352">
                  <c:v>4.7810474329999999E-11</c:v>
                </c:pt>
                <c:pt idx="5353">
                  <c:v>4.7838965430000003E-11</c:v>
                </c:pt>
                <c:pt idx="5354">
                  <c:v>4.7813763370000003E-11</c:v>
                </c:pt>
                <c:pt idx="5355">
                  <c:v>4.7765784379999997E-11</c:v>
                </c:pt>
                <c:pt idx="5356">
                  <c:v>4.787219232E-11</c:v>
                </c:pt>
                <c:pt idx="5357">
                  <c:v>4.7856874709999999E-11</c:v>
                </c:pt>
                <c:pt idx="5358">
                  <c:v>4.7775543939999997E-11</c:v>
                </c:pt>
                <c:pt idx="5359">
                  <c:v>4.7914321819999999E-11</c:v>
                </c:pt>
                <c:pt idx="5360">
                  <c:v>4.7993387040000003E-11</c:v>
                </c:pt>
                <c:pt idx="5361">
                  <c:v>4.7894011670000002E-11</c:v>
                </c:pt>
                <c:pt idx="5362">
                  <c:v>4.7999989400000003E-11</c:v>
                </c:pt>
                <c:pt idx="5363">
                  <c:v>4.8211330760000001E-11</c:v>
                </c:pt>
                <c:pt idx="5364">
                  <c:v>4.7956073139999999E-11</c:v>
                </c:pt>
                <c:pt idx="5365">
                  <c:v>4.7887110939999997E-11</c:v>
                </c:pt>
                <c:pt idx="5366">
                  <c:v>4.810016274E-11</c:v>
                </c:pt>
                <c:pt idx="5367">
                  <c:v>4.8142292239999998E-11</c:v>
                </c:pt>
                <c:pt idx="5368">
                  <c:v>4.8205529849999997E-11</c:v>
                </c:pt>
                <c:pt idx="5369">
                  <c:v>4.8008989149999997E-11</c:v>
                </c:pt>
                <c:pt idx="5370">
                  <c:v>4.8260565679999998E-11</c:v>
                </c:pt>
                <c:pt idx="5371">
                  <c:v>4.8208437240000002E-11</c:v>
                </c:pt>
                <c:pt idx="5372">
                  <c:v>4.8192325129999998E-11</c:v>
                </c:pt>
                <c:pt idx="5373">
                  <c:v>4.815918844E-11</c:v>
                </c:pt>
                <c:pt idx="5374">
                  <c:v>4.8095739200000003E-11</c:v>
                </c:pt>
                <c:pt idx="5375">
                  <c:v>4.8383980850000001E-11</c:v>
                </c:pt>
                <c:pt idx="5376">
                  <c:v>4.7958314399999998E-11</c:v>
                </c:pt>
                <c:pt idx="5377">
                  <c:v>4.7866290790000003E-11</c:v>
                </c:pt>
                <c:pt idx="5378">
                  <c:v>4.7997029960000002E-11</c:v>
                </c:pt>
                <c:pt idx="5379">
                  <c:v>4.7951545510000003E-11</c:v>
                </c:pt>
                <c:pt idx="5380">
                  <c:v>4.7836717229999997E-11</c:v>
                </c:pt>
                <c:pt idx="5381">
                  <c:v>4.8082718359999997E-11</c:v>
                </c:pt>
                <c:pt idx="5382">
                  <c:v>4.7920657029999998E-11</c:v>
                </c:pt>
                <c:pt idx="5383">
                  <c:v>4.804827369E-11</c:v>
                </c:pt>
                <c:pt idx="5384">
                  <c:v>4.7534101649999997E-11</c:v>
                </c:pt>
                <c:pt idx="5385">
                  <c:v>4.8010487950000003E-11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CBB4-4EBC-B5B9-0030A4FA8107}"/>
            </c:ext>
          </c:extLst>
        </c:ser>
        <c:ser>
          <c:idx val="2"/>
          <c:order val="2"/>
          <c:tx>
            <c:strRef>
              <c:f>'Test 2'!$AM$1</c:f>
              <c:strCache>
                <c:ptCount val="1"/>
                <c:pt idx="0">
                  <c:v>32 m/z</c:v>
                </c:pt>
              </c:strCache>
            </c:strRef>
          </c:tx>
          <c:spPr>
            <a:ln w="2540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xVal>
            <c:numRef>
              <c:f>'Test 2'!$A$2:$A$10037</c:f>
              <c:numCache>
                <c:formatCode>General</c:formatCode>
                <c:ptCount val="10036"/>
                <c:pt idx="0">
                  <c:v>1.3140000000000001</c:v>
                </c:pt>
                <c:pt idx="1">
                  <c:v>2.2810000000000001</c:v>
                </c:pt>
                <c:pt idx="2">
                  <c:v>3.2469999999999999</c:v>
                </c:pt>
                <c:pt idx="3">
                  <c:v>4.2140000000000004</c:v>
                </c:pt>
                <c:pt idx="4">
                  <c:v>5.181</c:v>
                </c:pt>
                <c:pt idx="5">
                  <c:v>6.1470000000000002</c:v>
                </c:pt>
                <c:pt idx="6">
                  <c:v>7.1139999999999999</c:v>
                </c:pt>
                <c:pt idx="7">
                  <c:v>8.0809999999999995</c:v>
                </c:pt>
                <c:pt idx="8">
                  <c:v>9.0470000000000006</c:v>
                </c:pt>
                <c:pt idx="9">
                  <c:v>10.013999999999999</c:v>
                </c:pt>
                <c:pt idx="10">
                  <c:v>10.981</c:v>
                </c:pt>
                <c:pt idx="11">
                  <c:v>11.948</c:v>
                </c:pt>
                <c:pt idx="12">
                  <c:v>12.914</c:v>
                </c:pt>
                <c:pt idx="13">
                  <c:v>13.881</c:v>
                </c:pt>
                <c:pt idx="14">
                  <c:v>14.848000000000001</c:v>
                </c:pt>
                <c:pt idx="15">
                  <c:v>15.814</c:v>
                </c:pt>
                <c:pt idx="16">
                  <c:v>16.780999999999999</c:v>
                </c:pt>
                <c:pt idx="17">
                  <c:v>17.748000000000001</c:v>
                </c:pt>
                <c:pt idx="18">
                  <c:v>18.713999999999999</c:v>
                </c:pt>
                <c:pt idx="19">
                  <c:v>19.681000000000001</c:v>
                </c:pt>
                <c:pt idx="20">
                  <c:v>20.648</c:v>
                </c:pt>
                <c:pt idx="21">
                  <c:v>21.614999999999998</c:v>
                </c:pt>
                <c:pt idx="22">
                  <c:v>22.581</c:v>
                </c:pt>
                <c:pt idx="23">
                  <c:v>23.547999999999998</c:v>
                </c:pt>
                <c:pt idx="24">
                  <c:v>24.515000000000001</c:v>
                </c:pt>
                <c:pt idx="25">
                  <c:v>25.481000000000002</c:v>
                </c:pt>
                <c:pt idx="26">
                  <c:v>26.448</c:v>
                </c:pt>
                <c:pt idx="27">
                  <c:v>27.414999999999999</c:v>
                </c:pt>
                <c:pt idx="28">
                  <c:v>28.381</c:v>
                </c:pt>
                <c:pt idx="29">
                  <c:v>29.347999999999999</c:v>
                </c:pt>
                <c:pt idx="30">
                  <c:v>30.315000000000001</c:v>
                </c:pt>
                <c:pt idx="31">
                  <c:v>31.282</c:v>
                </c:pt>
                <c:pt idx="32">
                  <c:v>32.247999999999998</c:v>
                </c:pt>
                <c:pt idx="33">
                  <c:v>33.215000000000003</c:v>
                </c:pt>
                <c:pt idx="34">
                  <c:v>34.182000000000002</c:v>
                </c:pt>
                <c:pt idx="35">
                  <c:v>35.148000000000003</c:v>
                </c:pt>
                <c:pt idx="36">
                  <c:v>36.115000000000002</c:v>
                </c:pt>
                <c:pt idx="37">
                  <c:v>37.082000000000001</c:v>
                </c:pt>
                <c:pt idx="38">
                  <c:v>38.048000000000002</c:v>
                </c:pt>
                <c:pt idx="39">
                  <c:v>39.015000000000001</c:v>
                </c:pt>
                <c:pt idx="40">
                  <c:v>39.981999999999999</c:v>
                </c:pt>
                <c:pt idx="41">
                  <c:v>40.948999999999998</c:v>
                </c:pt>
                <c:pt idx="42">
                  <c:v>41.914999999999999</c:v>
                </c:pt>
                <c:pt idx="43">
                  <c:v>42.881999999999998</c:v>
                </c:pt>
                <c:pt idx="44">
                  <c:v>43.848999999999997</c:v>
                </c:pt>
                <c:pt idx="45">
                  <c:v>44.814999999999998</c:v>
                </c:pt>
                <c:pt idx="46">
                  <c:v>45.781999999999996</c:v>
                </c:pt>
                <c:pt idx="47">
                  <c:v>46.749000000000002</c:v>
                </c:pt>
                <c:pt idx="48">
                  <c:v>47.715000000000003</c:v>
                </c:pt>
                <c:pt idx="49">
                  <c:v>48.682000000000002</c:v>
                </c:pt>
                <c:pt idx="50">
                  <c:v>49.649000000000001</c:v>
                </c:pt>
                <c:pt idx="51">
                  <c:v>50.616</c:v>
                </c:pt>
                <c:pt idx="52">
                  <c:v>51.582000000000001</c:v>
                </c:pt>
                <c:pt idx="53">
                  <c:v>52.548999999999999</c:v>
                </c:pt>
                <c:pt idx="54">
                  <c:v>53.515999999999998</c:v>
                </c:pt>
                <c:pt idx="55">
                  <c:v>54.481999999999999</c:v>
                </c:pt>
                <c:pt idx="56">
                  <c:v>55.448999999999998</c:v>
                </c:pt>
                <c:pt idx="57">
                  <c:v>56.415999999999997</c:v>
                </c:pt>
                <c:pt idx="58">
                  <c:v>57.381999999999998</c:v>
                </c:pt>
                <c:pt idx="59">
                  <c:v>58.348999999999997</c:v>
                </c:pt>
                <c:pt idx="60">
                  <c:v>59.316000000000003</c:v>
                </c:pt>
                <c:pt idx="61">
                  <c:v>60.283000000000001</c:v>
                </c:pt>
                <c:pt idx="62">
                  <c:v>61.249000000000002</c:v>
                </c:pt>
                <c:pt idx="63">
                  <c:v>62.216000000000001</c:v>
                </c:pt>
                <c:pt idx="64">
                  <c:v>63.183</c:v>
                </c:pt>
                <c:pt idx="65">
                  <c:v>64.149000000000001</c:v>
                </c:pt>
                <c:pt idx="66">
                  <c:v>65.116</c:v>
                </c:pt>
                <c:pt idx="67">
                  <c:v>66.082999999999998</c:v>
                </c:pt>
                <c:pt idx="68">
                  <c:v>67.049000000000007</c:v>
                </c:pt>
                <c:pt idx="69">
                  <c:v>68.016000000000005</c:v>
                </c:pt>
                <c:pt idx="70">
                  <c:v>68.983000000000004</c:v>
                </c:pt>
                <c:pt idx="71">
                  <c:v>69.95</c:v>
                </c:pt>
                <c:pt idx="72">
                  <c:v>70.915999999999997</c:v>
                </c:pt>
                <c:pt idx="73">
                  <c:v>71.882999999999996</c:v>
                </c:pt>
                <c:pt idx="74">
                  <c:v>72.849999999999994</c:v>
                </c:pt>
                <c:pt idx="75">
                  <c:v>73.816000000000003</c:v>
                </c:pt>
                <c:pt idx="76">
                  <c:v>74.783000000000001</c:v>
                </c:pt>
                <c:pt idx="77">
                  <c:v>75.75</c:v>
                </c:pt>
                <c:pt idx="78">
                  <c:v>76.715999999999994</c:v>
                </c:pt>
                <c:pt idx="79">
                  <c:v>77.683000000000007</c:v>
                </c:pt>
                <c:pt idx="80">
                  <c:v>78.650000000000006</c:v>
                </c:pt>
                <c:pt idx="81">
                  <c:v>79.617000000000004</c:v>
                </c:pt>
                <c:pt idx="82">
                  <c:v>80.582999999999998</c:v>
                </c:pt>
                <c:pt idx="83">
                  <c:v>81.55</c:v>
                </c:pt>
                <c:pt idx="84">
                  <c:v>82.516999999999996</c:v>
                </c:pt>
                <c:pt idx="85">
                  <c:v>83.483000000000004</c:v>
                </c:pt>
                <c:pt idx="86">
                  <c:v>84.45</c:v>
                </c:pt>
                <c:pt idx="87">
                  <c:v>85.417000000000002</c:v>
                </c:pt>
                <c:pt idx="88">
                  <c:v>86.382999999999996</c:v>
                </c:pt>
                <c:pt idx="89">
                  <c:v>87.35</c:v>
                </c:pt>
                <c:pt idx="90">
                  <c:v>88.316999999999993</c:v>
                </c:pt>
                <c:pt idx="91">
                  <c:v>89.284000000000006</c:v>
                </c:pt>
                <c:pt idx="92">
                  <c:v>90.25</c:v>
                </c:pt>
                <c:pt idx="93">
                  <c:v>91.216999999999999</c:v>
                </c:pt>
                <c:pt idx="94">
                  <c:v>92.183999999999997</c:v>
                </c:pt>
                <c:pt idx="95">
                  <c:v>93.15</c:v>
                </c:pt>
                <c:pt idx="96">
                  <c:v>94.117000000000004</c:v>
                </c:pt>
                <c:pt idx="97">
                  <c:v>95.084000000000003</c:v>
                </c:pt>
                <c:pt idx="98">
                  <c:v>96.05</c:v>
                </c:pt>
                <c:pt idx="99">
                  <c:v>97.016999999999996</c:v>
                </c:pt>
                <c:pt idx="100">
                  <c:v>97.983999999999995</c:v>
                </c:pt>
                <c:pt idx="101">
                  <c:v>98.950999999999993</c:v>
                </c:pt>
                <c:pt idx="102">
                  <c:v>99.917000000000002</c:v>
                </c:pt>
                <c:pt idx="103">
                  <c:v>100.884</c:v>
                </c:pt>
                <c:pt idx="104">
                  <c:v>101.851</c:v>
                </c:pt>
                <c:pt idx="105">
                  <c:v>102.81699999999999</c:v>
                </c:pt>
                <c:pt idx="106">
                  <c:v>103.78400000000001</c:v>
                </c:pt>
                <c:pt idx="107">
                  <c:v>104.751</c:v>
                </c:pt>
                <c:pt idx="108">
                  <c:v>105.717</c:v>
                </c:pt>
                <c:pt idx="109">
                  <c:v>106.684</c:v>
                </c:pt>
                <c:pt idx="110">
                  <c:v>107.651</c:v>
                </c:pt>
                <c:pt idx="111">
                  <c:v>108.61799999999999</c:v>
                </c:pt>
                <c:pt idx="112">
                  <c:v>109.584</c:v>
                </c:pt>
                <c:pt idx="113">
                  <c:v>110.551</c:v>
                </c:pt>
                <c:pt idx="114">
                  <c:v>111.518</c:v>
                </c:pt>
                <c:pt idx="115">
                  <c:v>112.48399999999999</c:v>
                </c:pt>
                <c:pt idx="116">
                  <c:v>113.45099999999999</c:v>
                </c:pt>
                <c:pt idx="117">
                  <c:v>114.41800000000001</c:v>
                </c:pt>
                <c:pt idx="118">
                  <c:v>115.384</c:v>
                </c:pt>
                <c:pt idx="119">
                  <c:v>116.351</c:v>
                </c:pt>
                <c:pt idx="120">
                  <c:v>117.318</c:v>
                </c:pt>
                <c:pt idx="121">
                  <c:v>118.285</c:v>
                </c:pt>
                <c:pt idx="122">
                  <c:v>119.251</c:v>
                </c:pt>
                <c:pt idx="123">
                  <c:v>120.218</c:v>
                </c:pt>
                <c:pt idx="124">
                  <c:v>121.185</c:v>
                </c:pt>
                <c:pt idx="125">
                  <c:v>122.151</c:v>
                </c:pt>
                <c:pt idx="126">
                  <c:v>123.11799999999999</c:v>
                </c:pt>
                <c:pt idx="127">
                  <c:v>124.08499999999999</c:v>
                </c:pt>
                <c:pt idx="128">
                  <c:v>125.051</c:v>
                </c:pt>
                <c:pt idx="129">
                  <c:v>126.018</c:v>
                </c:pt>
                <c:pt idx="130">
                  <c:v>126.985</c:v>
                </c:pt>
                <c:pt idx="131">
                  <c:v>127.952</c:v>
                </c:pt>
                <c:pt idx="132">
                  <c:v>128.91800000000001</c:v>
                </c:pt>
                <c:pt idx="133">
                  <c:v>129.88499999999999</c:v>
                </c:pt>
                <c:pt idx="134">
                  <c:v>130.852</c:v>
                </c:pt>
                <c:pt idx="135">
                  <c:v>131.81800000000001</c:v>
                </c:pt>
                <c:pt idx="136">
                  <c:v>132.785</c:v>
                </c:pt>
                <c:pt idx="137">
                  <c:v>133.75200000000001</c:v>
                </c:pt>
                <c:pt idx="138">
                  <c:v>134.71799999999999</c:v>
                </c:pt>
                <c:pt idx="139">
                  <c:v>135.685</c:v>
                </c:pt>
                <c:pt idx="140">
                  <c:v>136.65199999999999</c:v>
                </c:pt>
                <c:pt idx="141">
                  <c:v>137.619</c:v>
                </c:pt>
                <c:pt idx="142">
                  <c:v>138.58500000000001</c:v>
                </c:pt>
                <c:pt idx="143">
                  <c:v>139.55199999999999</c:v>
                </c:pt>
                <c:pt idx="144">
                  <c:v>140.51900000000001</c:v>
                </c:pt>
                <c:pt idx="145">
                  <c:v>141.48500000000001</c:v>
                </c:pt>
                <c:pt idx="146">
                  <c:v>142.452</c:v>
                </c:pt>
                <c:pt idx="147">
                  <c:v>143.41900000000001</c:v>
                </c:pt>
                <c:pt idx="148">
                  <c:v>144.38499999999999</c:v>
                </c:pt>
                <c:pt idx="149">
                  <c:v>145.352</c:v>
                </c:pt>
                <c:pt idx="150">
                  <c:v>146.31899999999999</c:v>
                </c:pt>
                <c:pt idx="151">
                  <c:v>147.286</c:v>
                </c:pt>
                <c:pt idx="152">
                  <c:v>148.25200000000001</c:v>
                </c:pt>
                <c:pt idx="153">
                  <c:v>149.21899999999999</c:v>
                </c:pt>
                <c:pt idx="154">
                  <c:v>150.18600000000001</c:v>
                </c:pt>
                <c:pt idx="155">
                  <c:v>151.15199999999999</c:v>
                </c:pt>
                <c:pt idx="156">
                  <c:v>152.119</c:v>
                </c:pt>
                <c:pt idx="157">
                  <c:v>153.08600000000001</c:v>
                </c:pt>
                <c:pt idx="158">
                  <c:v>154.05199999999999</c:v>
                </c:pt>
                <c:pt idx="159">
                  <c:v>155.01900000000001</c:v>
                </c:pt>
                <c:pt idx="160">
                  <c:v>155.98599999999999</c:v>
                </c:pt>
                <c:pt idx="161">
                  <c:v>156.953</c:v>
                </c:pt>
                <c:pt idx="162">
                  <c:v>157.91900000000001</c:v>
                </c:pt>
                <c:pt idx="163">
                  <c:v>158.886</c:v>
                </c:pt>
                <c:pt idx="164">
                  <c:v>159.85300000000001</c:v>
                </c:pt>
                <c:pt idx="165">
                  <c:v>160.81899999999999</c:v>
                </c:pt>
                <c:pt idx="166">
                  <c:v>161.786</c:v>
                </c:pt>
                <c:pt idx="167">
                  <c:v>162.75299999999999</c:v>
                </c:pt>
                <c:pt idx="168">
                  <c:v>163.71899999999999</c:v>
                </c:pt>
                <c:pt idx="169">
                  <c:v>164.68600000000001</c:v>
                </c:pt>
                <c:pt idx="170">
                  <c:v>165.65299999999999</c:v>
                </c:pt>
                <c:pt idx="171">
                  <c:v>166.62</c:v>
                </c:pt>
                <c:pt idx="172">
                  <c:v>167.58600000000001</c:v>
                </c:pt>
                <c:pt idx="173">
                  <c:v>168.553</c:v>
                </c:pt>
                <c:pt idx="174">
                  <c:v>169.52</c:v>
                </c:pt>
                <c:pt idx="175">
                  <c:v>170.48599999999999</c:v>
                </c:pt>
                <c:pt idx="176">
                  <c:v>171.453</c:v>
                </c:pt>
                <c:pt idx="177">
                  <c:v>172.42</c:v>
                </c:pt>
                <c:pt idx="178">
                  <c:v>173.386</c:v>
                </c:pt>
                <c:pt idx="179">
                  <c:v>174.35300000000001</c:v>
                </c:pt>
                <c:pt idx="180">
                  <c:v>175.32</c:v>
                </c:pt>
                <c:pt idx="181">
                  <c:v>176.28700000000001</c:v>
                </c:pt>
                <c:pt idx="182">
                  <c:v>177.25299999999999</c:v>
                </c:pt>
                <c:pt idx="183">
                  <c:v>178.22</c:v>
                </c:pt>
                <c:pt idx="184">
                  <c:v>179.18700000000001</c:v>
                </c:pt>
                <c:pt idx="185">
                  <c:v>180.15299999999999</c:v>
                </c:pt>
                <c:pt idx="186">
                  <c:v>181.12</c:v>
                </c:pt>
                <c:pt idx="187">
                  <c:v>182.08699999999999</c:v>
                </c:pt>
                <c:pt idx="188">
                  <c:v>183.053</c:v>
                </c:pt>
                <c:pt idx="189">
                  <c:v>184.02</c:v>
                </c:pt>
                <c:pt idx="190">
                  <c:v>184.98699999999999</c:v>
                </c:pt>
                <c:pt idx="191">
                  <c:v>185.95400000000001</c:v>
                </c:pt>
                <c:pt idx="192">
                  <c:v>186.92</c:v>
                </c:pt>
                <c:pt idx="193">
                  <c:v>187.887</c:v>
                </c:pt>
                <c:pt idx="194">
                  <c:v>188.85400000000001</c:v>
                </c:pt>
                <c:pt idx="195">
                  <c:v>189.82</c:v>
                </c:pt>
                <c:pt idx="196">
                  <c:v>190.78700000000001</c:v>
                </c:pt>
                <c:pt idx="197">
                  <c:v>191.75399999999999</c:v>
                </c:pt>
                <c:pt idx="198">
                  <c:v>192.72</c:v>
                </c:pt>
                <c:pt idx="199">
                  <c:v>193.68700000000001</c:v>
                </c:pt>
                <c:pt idx="200">
                  <c:v>194.654</c:v>
                </c:pt>
                <c:pt idx="201">
                  <c:v>195.62100000000001</c:v>
                </c:pt>
                <c:pt idx="202">
                  <c:v>196.58699999999999</c:v>
                </c:pt>
                <c:pt idx="203">
                  <c:v>197.554</c:v>
                </c:pt>
                <c:pt idx="204">
                  <c:v>198.52099999999999</c:v>
                </c:pt>
                <c:pt idx="205">
                  <c:v>199.48699999999999</c:v>
                </c:pt>
                <c:pt idx="206">
                  <c:v>200.45400000000001</c:v>
                </c:pt>
                <c:pt idx="207">
                  <c:v>201.42099999999999</c:v>
                </c:pt>
                <c:pt idx="208">
                  <c:v>202.387</c:v>
                </c:pt>
                <c:pt idx="209">
                  <c:v>203.35400000000001</c:v>
                </c:pt>
                <c:pt idx="210">
                  <c:v>204.321</c:v>
                </c:pt>
                <c:pt idx="211">
                  <c:v>205.28800000000001</c:v>
                </c:pt>
                <c:pt idx="212">
                  <c:v>206.25399999999999</c:v>
                </c:pt>
                <c:pt idx="213">
                  <c:v>207.221</c:v>
                </c:pt>
                <c:pt idx="214">
                  <c:v>208.18799999999999</c:v>
                </c:pt>
                <c:pt idx="215">
                  <c:v>209.154</c:v>
                </c:pt>
                <c:pt idx="216">
                  <c:v>210.12100000000001</c:v>
                </c:pt>
                <c:pt idx="217">
                  <c:v>211.08799999999999</c:v>
                </c:pt>
                <c:pt idx="218">
                  <c:v>212.054</c:v>
                </c:pt>
                <c:pt idx="219">
                  <c:v>213.02099999999999</c:v>
                </c:pt>
                <c:pt idx="220">
                  <c:v>213.988</c:v>
                </c:pt>
                <c:pt idx="221">
                  <c:v>214.95500000000001</c:v>
                </c:pt>
                <c:pt idx="222">
                  <c:v>215.92099999999999</c:v>
                </c:pt>
                <c:pt idx="223">
                  <c:v>216.88800000000001</c:v>
                </c:pt>
                <c:pt idx="224">
                  <c:v>217.85499999999999</c:v>
                </c:pt>
                <c:pt idx="225">
                  <c:v>218.821</c:v>
                </c:pt>
                <c:pt idx="226">
                  <c:v>219.78800000000001</c:v>
                </c:pt>
                <c:pt idx="227">
                  <c:v>220.755</c:v>
                </c:pt>
                <c:pt idx="228">
                  <c:v>221.721</c:v>
                </c:pt>
                <c:pt idx="229">
                  <c:v>222.68799999999999</c:v>
                </c:pt>
                <c:pt idx="230">
                  <c:v>223.655</c:v>
                </c:pt>
                <c:pt idx="231">
                  <c:v>224.62200000000001</c:v>
                </c:pt>
                <c:pt idx="232">
                  <c:v>225.58799999999999</c:v>
                </c:pt>
                <c:pt idx="233">
                  <c:v>226.55500000000001</c:v>
                </c:pt>
                <c:pt idx="234">
                  <c:v>227.52199999999999</c:v>
                </c:pt>
                <c:pt idx="235">
                  <c:v>228.488</c:v>
                </c:pt>
                <c:pt idx="236">
                  <c:v>229.45500000000001</c:v>
                </c:pt>
                <c:pt idx="237">
                  <c:v>230.422</c:v>
                </c:pt>
                <c:pt idx="238">
                  <c:v>231.38800000000001</c:v>
                </c:pt>
                <c:pt idx="239">
                  <c:v>232.35499999999999</c:v>
                </c:pt>
                <c:pt idx="240">
                  <c:v>233.322</c:v>
                </c:pt>
                <c:pt idx="241">
                  <c:v>234.28899999999999</c:v>
                </c:pt>
                <c:pt idx="242">
                  <c:v>235.255</c:v>
                </c:pt>
                <c:pt idx="243">
                  <c:v>236.22200000000001</c:v>
                </c:pt>
                <c:pt idx="244">
                  <c:v>237.18899999999999</c:v>
                </c:pt>
                <c:pt idx="245">
                  <c:v>238.155</c:v>
                </c:pt>
                <c:pt idx="246">
                  <c:v>239.12200000000001</c:v>
                </c:pt>
                <c:pt idx="247">
                  <c:v>240.089</c:v>
                </c:pt>
                <c:pt idx="248">
                  <c:v>241.05500000000001</c:v>
                </c:pt>
                <c:pt idx="249">
                  <c:v>242.02199999999999</c:v>
                </c:pt>
                <c:pt idx="250">
                  <c:v>242.989</c:v>
                </c:pt>
                <c:pt idx="251">
                  <c:v>243.95599999999999</c:v>
                </c:pt>
                <c:pt idx="252">
                  <c:v>244.922</c:v>
                </c:pt>
                <c:pt idx="253">
                  <c:v>245.88900000000001</c:v>
                </c:pt>
                <c:pt idx="254">
                  <c:v>246.85599999999999</c:v>
                </c:pt>
                <c:pt idx="255">
                  <c:v>247.822</c:v>
                </c:pt>
                <c:pt idx="256">
                  <c:v>248.78899999999999</c:v>
                </c:pt>
                <c:pt idx="257">
                  <c:v>249.756</c:v>
                </c:pt>
                <c:pt idx="258">
                  <c:v>250.72200000000001</c:v>
                </c:pt>
                <c:pt idx="259">
                  <c:v>251.68899999999999</c:v>
                </c:pt>
                <c:pt idx="260">
                  <c:v>252.65600000000001</c:v>
                </c:pt>
                <c:pt idx="261">
                  <c:v>253.62299999999999</c:v>
                </c:pt>
                <c:pt idx="262">
                  <c:v>254.589</c:v>
                </c:pt>
                <c:pt idx="263">
                  <c:v>255.55600000000001</c:v>
                </c:pt>
                <c:pt idx="264">
                  <c:v>256.52300000000002</c:v>
                </c:pt>
                <c:pt idx="265">
                  <c:v>257.48899999999998</c:v>
                </c:pt>
                <c:pt idx="266">
                  <c:v>258.45600000000002</c:v>
                </c:pt>
                <c:pt idx="267">
                  <c:v>259.423</c:v>
                </c:pt>
                <c:pt idx="268">
                  <c:v>260.38900000000001</c:v>
                </c:pt>
                <c:pt idx="269">
                  <c:v>261.35599999999999</c:v>
                </c:pt>
                <c:pt idx="270">
                  <c:v>262.32299999999998</c:v>
                </c:pt>
                <c:pt idx="271">
                  <c:v>263.29000000000002</c:v>
                </c:pt>
                <c:pt idx="272">
                  <c:v>264.25599999999997</c:v>
                </c:pt>
                <c:pt idx="273">
                  <c:v>265.22300000000001</c:v>
                </c:pt>
                <c:pt idx="274">
                  <c:v>266.19</c:v>
                </c:pt>
                <c:pt idx="275">
                  <c:v>267.15600000000001</c:v>
                </c:pt>
                <c:pt idx="276">
                  <c:v>268.12299999999999</c:v>
                </c:pt>
                <c:pt idx="277">
                  <c:v>269.08999999999997</c:v>
                </c:pt>
                <c:pt idx="278">
                  <c:v>270.05599999999998</c:v>
                </c:pt>
                <c:pt idx="279">
                  <c:v>271.02300000000002</c:v>
                </c:pt>
                <c:pt idx="280">
                  <c:v>271.99</c:v>
                </c:pt>
                <c:pt idx="281">
                  <c:v>272.95699999999999</c:v>
                </c:pt>
                <c:pt idx="282">
                  <c:v>273.923</c:v>
                </c:pt>
                <c:pt idx="283">
                  <c:v>274.89</c:v>
                </c:pt>
                <c:pt idx="284">
                  <c:v>275.85700000000003</c:v>
                </c:pt>
                <c:pt idx="285">
                  <c:v>276.82299999999998</c:v>
                </c:pt>
                <c:pt idx="286">
                  <c:v>277.79000000000002</c:v>
                </c:pt>
                <c:pt idx="287">
                  <c:v>278.75700000000001</c:v>
                </c:pt>
                <c:pt idx="288">
                  <c:v>279.72300000000001</c:v>
                </c:pt>
                <c:pt idx="289">
                  <c:v>280.69</c:v>
                </c:pt>
                <c:pt idx="290">
                  <c:v>281.65699999999998</c:v>
                </c:pt>
                <c:pt idx="291">
                  <c:v>282.62400000000002</c:v>
                </c:pt>
                <c:pt idx="292">
                  <c:v>283.58999999999997</c:v>
                </c:pt>
                <c:pt idx="293">
                  <c:v>284.55700000000002</c:v>
                </c:pt>
                <c:pt idx="294">
                  <c:v>285.524</c:v>
                </c:pt>
                <c:pt idx="295">
                  <c:v>286.49</c:v>
                </c:pt>
                <c:pt idx="296">
                  <c:v>287.45699999999999</c:v>
                </c:pt>
                <c:pt idx="297">
                  <c:v>288.42399999999998</c:v>
                </c:pt>
                <c:pt idx="298">
                  <c:v>289.39</c:v>
                </c:pt>
                <c:pt idx="299">
                  <c:v>290.35700000000003</c:v>
                </c:pt>
                <c:pt idx="300">
                  <c:v>291.32400000000001</c:v>
                </c:pt>
                <c:pt idx="301">
                  <c:v>292.291</c:v>
                </c:pt>
                <c:pt idx="302">
                  <c:v>293.25700000000001</c:v>
                </c:pt>
                <c:pt idx="303">
                  <c:v>294.22399999999999</c:v>
                </c:pt>
                <c:pt idx="304">
                  <c:v>295.19099999999997</c:v>
                </c:pt>
                <c:pt idx="305">
                  <c:v>296.15699999999998</c:v>
                </c:pt>
                <c:pt idx="306">
                  <c:v>297.12400000000002</c:v>
                </c:pt>
                <c:pt idx="307">
                  <c:v>298.09100000000001</c:v>
                </c:pt>
                <c:pt idx="308">
                  <c:v>299.05700000000002</c:v>
                </c:pt>
                <c:pt idx="309">
                  <c:v>300.024</c:v>
                </c:pt>
                <c:pt idx="310">
                  <c:v>300.99099999999999</c:v>
                </c:pt>
                <c:pt idx="311">
                  <c:v>301.95800000000003</c:v>
                </c:pt>
                <c:pt idx="312">
                  <c:v>302.92399999999998</c:v>
                </c:pt>
                <c:pt idx="313">
                  <c:v>303.89100000000002</c:v>
                </c:pt>
                <c:pt idx="314">
                  <c:v>304.858</c:v>
                </c:pt>
                <c:pt idx="315">
                  <c:v>305.82400000000001</c:v>
                </c:pt>
                <c:pt idx="316">
                  <c:v>306.791</c:v>
                </c:pt>
                <c:pt idx="317">
                  <c:v>307.75799999999998</c:v>
                </c:pt>
                <c:pt idx="318">
                  <c:v>308.72399999999999</c:v>
                </c:pt>
                <c:pt idx="319">
                  <c:v>309.69099999999997</c:v>
                </c:pt>
                <c:pt idx="320">
                  <c:v>310.65800000000002</c:v>
                </c:pt>
                <c:pt idx="321">
                  <c:v>311.625</c:v>
                </c:pt>
                <c:pt idx="322">
                  <c:v>312.59100000000001</c:v>
                </c:pt>
                <c:pt idx="323">
                  <c:v>313.55799999999999</c:v>
                </c:pt>
                <c:pt idx="324">
                  <c:v>314.52499999999998</c:v>
                </c:pt>
                <c:pt idx="325">
                  <c:v>315.49099999999999</c:v>
                </c:pt>
                <c:pt idx="326">
                  <c:v>316.45800000000003</c:v>
                </c:pt>
                <c:pt idx="327">
                  <c:v>317.42500000000001</c:v>
                </c:pt>
                <c:pt idx="328">
                  <c:v>318.39100000000002</c:v>
                </c:pt>
                <c:pt idx="329">
                  <c:v>319.358</c:v>
                </c:pt>
                <c:pt idx="330">
                  <c:v>320.32499999999999</c:v>
                </c:pt>
                <c:pt idx="331">
                  <c:v>321.29199999999997</c:v>
                </c:pt>
                <c:pt idx="332">
                  <c:v>322.25799999999998</c:v>
                </c:pt>
                <c:pt idx="333">
                  <c:v>323.22500000000002</c:v>
                </c:pt>
                <c:pt idx="334">
                  <c:v>324.19200000000001</c:v>
                </c:pt>
                <c:pt idx="335">
                  <c:v>325.15800000000002</c:v>
                </c:pt>
                <c:pt idx="336">
                  <c:v>326.125</c:v>
                </c:pt>
                <c:pt idx="337">
                  <c:v>327.09199999999998</c:v>
                </c:pt>
                <c:pt idx="338">
                  <c:v>328.05799999999999</c:v>
                </c:pt>
                <c:pt idx="339">
                  <c:v>329.02499999999998</c:v>
                </c:pt>
                <c:pt idx="340">
                  <c:v>329.99200000000002</c:v>
                </c:pt>
                <c:pt idx="341">
                  <c:v>330.959</c:v>
                </c:pt>
                <c:pt idx="342">
                  <c:v>331.92500000000001</c:v>
                </c:pt>
                <c:pt idx="343">
                  <c:v>332.892</c:v>
                </c:pt>
                <c:pt idx="344">
                  <c:v>333.85899999999998</c:v>
                </c:pt>
                <c:pt idx="345">
                  <c:v>334.82499999999999</c:v>
                </c:pt>
                <c:pt idx="346">
                  <c:v>335.79199999999997</c:v>
                </c:pt>
                <c:pt idx="347">
                  <c:v>336.75900000000001</c:v>
                </c:pt>
                <c:pt idx="348">
                  <c:v>337.72500000000002</c:v>
                </c:pt>
                <c:pt idx="349">
                  <c:v>338.69200000000001</c:v>
                </c:pt>
                <c:pt idx="350">
                  <c:v>339.65899999999999</c:v>
                </c:pt>
                <c:pt idx="351">
                  <c:v>340.62599999999998</c:v>
                </c:pt>
                <c:pt idx="352">
                  <c:v>341.59199999999998</c:v>
                </c:pt>
                <c:pt idx="353">
                  <c:v>342.55900000000003</c:v>
                </c:pt>
                <c:pt idx="354">
                  <c:v>343.52600000000001</c:v>
                </c:pt>
                <c:pt idx="355">
                  <c:v>344.49200000000002</c:v>
                </c:pt>
                <c:pt idx="356">
                  <c:v>345.459</c:v>
                </c:pt>
                <c:pt idx="357">
                  <c:v>346.42599999999999</c:v>
                </c:pt>
                <c:pt idx="358">
                  <c:v>347.392</c:v>
                </c:pt>
                <c:pt idx="359">
                  <c:v>348.35899999999998</c:v>
                </c:pt>
                <c:pt idx="360">
                  <c:v>349.32600000000002</c:v>
                </c:pt>
                <c:pt idx="361">
                  <c:v>350.29300000000001</c:v>
                </c:pt>
                <c:pt idx="362">
                  <c:v>351.25900000000001</c:v>
                </c:pt>
                <c:pt idx="363">
                  <c:v>352.226</c:v>
                </c:pt>
                <c:pt idx="364">
                  <c:v>353.19299999999998</c:v>
                </c:pt>
                <c:pt idx="365">
                  <c:v>354.15899999999999</c:v>
                </c:pt>
                <c:pt idx="366">
                  <c:v>355.12599999999998</c:v>
                </c:pt>
                <c:pt idx="367">
                  <c:v>356.09300000000002</c:v>
                </c:pt>
                <c:pt idx="368">
                  <c:v>357.05900000000003</c:v>
                </c:pt>
                <c:pt idx="369">
                  <c:v>358.02600000000001</c:v>
                </c:pt>
                <c:pt idx="370">
                  <c:v>358.99299999999999</c:v>
                </c:pt>
                <c:pt idx="371">
                  <c:v>359.96</c:v>
                </c:pt>
                <c:pt idx="372">
                  <c:v>360.92599999999999</c:v>
                </c:pt>
                <c:pt idx="373">
                  <c:v>361.89299999999997</c:v>
                </c:pt>
                <c:pt idx="374">
                  <c:v>362.86</c:v>
                </c:pt>
                <c:pt idx="375">
                  <c:v>363.82600000000002</c:v>
                </c:pt>
                <c:pt idx="376">
                  <c:v>364.79300000000001</c:v>
                </c:pt>
                <c:pt idx="377">
                  <c:v>365.76</c:v>
                </c:pt>
                <c:pt idx="378">
                  <c:v>366.726</c:v>
                </c:pt>
                <c:pt idx="379">
                  <c:v>367.69299999999998</c:v>
                </c:pt>
                <c:pt idx="380">
                  <c:v>368.66</c:v>
                </c:pt>
                <c:pt idx="381">
                  <c:v>369.62700000000001</c:v>
                </c:pt>
                <c:pt idx="382">
                  <c:v>370.59300000000002</c:v>
                </c:pt>
                <c:pt idx="383">
                  <c:v>371.56</c:v>
                </c:pt>
                <c:pt idx="384">
                  <c:v>372.52699999999999</c:v>
                </c:pt>
                <c:pt idx="385">
                  <c:v>373.49299999999999</c:v>
                </c:pt>
                <c:pt idx="386">
                  <c:v>374.46</c:v>
                </c:pt>
                <c:pt idx="387">
                  <c:v>375.42700000000002</c:v>
                </c:pt>
                <c:pt idx="388">
                  <c:v>376.39299999999997</c:v>
                </c:pt>
                <c:pt idx="389">
                  <c:v>377.36</c:v>
                </c:pt>
                <c:pt idx="390">
                  <c:v>378.327</c:v>
                </c:pt>
                <c:pt idx="391">
                  <c:v>379.29399999999998</c:v>
                </c:pt>
                <c:pt idx="392">
                  <c:v>380.26</c:v>
                </c:pt>
                <c:pt idx="393">
                  <c:v>381.22699999999998</c:v>
                </c:pt>
                <c:pt idx="394">
                  <c:v>382.19400000000002</c:v>
                </c:pt>
                <c:pt idx="395">
                  <c:v>383.16</c:v>
                </c:pt>
                <c:pt idx="396">
                  <c:v>384.12700000000001</c:v>
                </c:pt>
                <c:pt idx="397">
                  <c:v>385.09399999999999</c:v>
                </c:pt>
                <c:pt idx="398">
                  <c:v>386.06</c:v>
                </c:pt>
                <c:pt idx="399">
                  <c:v>387.02699999999999</c:v>
                </c:pt>
                <c:pt idx="400">
                  <c:v>387.99400000000003</c:v>
                </c:pt>
                <c:pt idx="401">
                  <c:v>388.96100000000001</c:v>
                </c:pt>
                <c:pt idx="402">
                  <c:v>389.92700000000002</c:v>
                </c:pt>
                <c:pt idx="403">
                  <c:v>390.89400000000001</c:v>
                </c:pt>
                <c:pt idx="404">
                  <c:v>391.86099999999999</c:v>
                </c:pt>
                <c:pt idx="405">
                  <c:v>392.827</c:v>
                </c:pt>
                <c:pt idx="406">
                  <c:v>393.79399999999998</c:v>
                </c:pt>
                <c:pt idx="407">
                  <c:v>394.76100000000002</c:v>
                </c:pt>
                <c:pt idx="408">
                  <c:v>395.72699999999998</c:v>
                </c:pt>
                <c:pt idx="409">
                  <c:v>396.69400000000002</c:v>
                </c:pt>
                <c:pt idx="410">
                  <c:v>397.661</c:v>
                </c:pt>
                <c:pt idx="411">
                  <c:v>398.62799999999999</c:v>
                </c:pt>
                <c:pt idx="412">
                  <c:v>399.59399999999999</c:v>
                </c:pt>
                <c:pt idx="413">
                  <c:v>400.56099999999998</c:v>
                </c:pt>
                <c:pt idx="414">
                  <c:v>401.52800000000002</c:v>
                </c:pt>
                <c:pt idx="415">
                  <c:v>402.49400000000003</c:v>
                </c:pt>
                <c:pt idx="416">
                  <c:v>403.46100000000001</c:v>
                </c:pt>
                <c:pt idx="417">
                  <c:v>404.428</c:v>
                </c:pt>
                <c:pt idx="418">
                  <c:v>405.39400000000001</c:v>
                </c:pt>
                <c:pt idx="419">
                  <c:v>406.36099999999999</c:v>
                </c:pt>
                <c:pt idx="420">
                  <c:v>407.32799999999997</c:v>
                </c:pt>
                <c:pt idx="421">
                  <c:v>408.29500000000002</c:v>
                </c:pt>
                <c:pt idx="422">
                  <c:v>409.26100000000002</c:v>
                </c:pt>
                <c:pt idx="423">
                  <c:v>410.22800000000001</c:v>
                </c:pt>
                <c:pt idx="424">
                  <c:v>411.19499999999999</c:v>
                </c:pt>
                <c:pt idx="425">
                  <c:v>412.161</c:v>
                </c:pt>
                <c:pt idx="426">
                  <c:v>413.12799999999999</c:v>
                </c:pt>
                <c:pt idx="427">
                  <c:v>414.09500000000003</c:v>
                </c:pt>
                <c:pt idx="428">
                  <c:v>415.06099999999998</c:v>
                </c:pt>
                <c:pt idx="429">
                  <c:v>416.02800000000002</c:v>
                </c:pt>
                <c:pt idx="430">
                  <c:v>416.995</c:v>
                </c:pt>
                <c:pt idx="431">
                  <c:v>417.96199999999999</c:v>
                </c:pt>
                <c:pt idx="432">
                  <c:v>418.928</c:v>
                </c:pt>
                <c:pt idx="433">
                  <c:v>419.89499999999998</c:v>
                </c:pt>
                <c:pt idx="434">
                  <c:v>420.86200000000002</c:v>
                </c:pt>
                <c:pt idx="435">
                  <c:v>421.82799999999997</c:v>
                </c:pt>
                <c:pt idx="436">
                  <c:v>422.79500000000002</c:v>
                </c:pt>
                <c:pt idx="437">
                  <c:v>423.762</c:v>
                </c:pt>
                <c:pt idx="438">
                  <c:v>424.72800000000001</c:v>
                </c:pt>
                <c:pt idx="439">
                  <c:v>425.69499999999999</c:v>
                </c:pt>
                <c:pt idx="440">
                  <c:v>426.66199999999998</c:v>
                </c:pt>
                <c:pt idx="441">
                  <c:v>427.62900000000002</c:v>
                </c:pt>
                <c:pt idx="442">
                  <c:v>428.59500000000003</c:v>
                </c:pt>
                <c:pt idx="443">
                  <c:v>429.56200000000001</c:v>
                </c:pt>
                <c:pt idx="444">
                  <c:v>430.529</c:v>
                </c:pt>
                <c:pt idx="445">
                  <c:v>431.495</c:v>
                </c:pt>
                <c:pt idx="446">
                  <c:v>432.46199999999999</c:v>
                </c:pt>
                <c:pt idx="447">
                  <c:v>433.42899999999997</c:v>
                </c:pt>
                <c:pt idx="448">
                  <c:v>434.39499999999998</c:v>
                </c:pt>
                <c:pt idx="449">
                  <c:v>435.36200000000002</c:v>
                </c:pt>
                <c:pt idx="450">
                  <c:v>436.32900000000001</c:v>
                </c:pt>
                <c:pt idx="451">
                  <c:v>437.29599999999999</c:v>
                </c:pt>
                <c:pt idx="452">
                  <c:v>438.262</c:v>
                </c:pt>
                <c:pt idx="453">
                  <c:v>439.22899999999998</c:v>
                </c:pt>
                <c:pt idx="454">
                  <c:v>440.19600000000003</c:v>
                </c:pt>
                <c:pt idx="455">
                  <c:v>441.16199999999998</c:v>
                </c:pt>
                <c:pt idx="456">
                  <c:v>442.12900000000002</c:v>
                </c:pt>
                <c:pt idx="457">
                  <c:v>443.096</c:v>
                </c:pt>
                <c:pt idx="458">
                  <c:v>444.06200000000001</c:v>
                </c:pt>
                <c:pt idx="459">
                  <c:v>445.029</c:v>
                </c:pt>
                <c:pt idx="460">
                  <c:v>445.99599999999998</c:v>
                </c:pt>
                <c:pt idx="461">
                  <c:v>446.96300000000002</c:v>
                </c:pt>
                <c:pt idx="462">
                  <c:v>447.92899999999997</c:v>
                </c:pt>
                <c:pt idx="463">
                  <c:v>448.89600000000002</c:v>
                </c:pt>
                <c:pt idx="464">
                  <c:v>449.863</c:v>
                </c:pt>
                <c:pt idx="465">
                  <c:v>450.82900000000001</c:v>
                </c:pt>
                <c:pt idx="466">
                  <c:v>451.79599999999999</c:v>
                </c:pt>
                <c:pt idx="467">
                  <c:v>452.76299999999998</c:v>
                </c:pt>
                <c:pt idx="468">
                  <c:v>453.72899999999998</c:v>
                </c:pt>
                <c:pt idx="469">
                  <c:v>454.69600000000003</c:v>
                </c:pt>
                <c:pt idx="470">
                  <c:v>455.66300000000001</c:v>
                </c:pt>
                <c:pt idx="471">
                  <c:v>456.63</c:v>
                </c:pt>
                <c:pt idx="472">
                  <c:v>457.596</c:v>
                </c:pt>
                <c:pt idx="473">
                  <c:v>458.56299999999999</c:v>
                </c:pt>
                <c:pt idx="474">
                  <c:v>459.53</c:v>
                </c:pt>
                <c:pt idx="475">
                  <c:v>460.49599999999998</c:v>
                </c:pt>
                <c:pt idx="476">
                  <c:v>461.46300000000002</c:v>
                </c:pt>
                <c:pt idx="477">
                  <c:v>462.43</c:v>
                </c:pt>
                <c:pt idx="478">
                  <c:v>463.39600000000002</c:v>
                </c:pt>
                <c:pt idx="479">
                  <c:v>464.363</c:v>
                </c:pt>
                <c:pt idx="480">
                  <c:v>465.33</c:v>
                </c:pt>
                <c:pt idx="481">
                  <c:v>466.29700000000003</c:v>
                </c:pt>
                <c:pt idx="482">
                  <c:v>467.26299999999998</c:v>
                </c:pt>
                <c:pt idx="483">
                  <c:v>468.23</c:v>
                </c:pt>
                <c:pt idx="484">
                  <c:v>469.197</c:v>
                </c:pt>
                <c:pt idx="485">
                  <c:v>470.16300000000001</c:v>
                </c:pt>
                <c:pt idx="486">
                  <c:v>471.13</c:v>
                </c:pt>
                <c:pt idx="487">
                  <c:v>472.09699999999998</c:v>
                </c:pt>
                <c:pt idx="488">
                  <c:v>473.06299999999999</c:v>
                </c:pt>
                <c:pt idx="489">
                  <c:v>474.03</c:v>
                </c:pt>
                <c:pt idx="490">
                  <c:v>474.99700000000001</c:v>
                </c:pt>
                <c:pt idx="491">
                  <c:v>475.964</c:v>
                </c:pt>
                <c:pt idx="492">
                  <c:v>476.93</c:v>
                </c:pt>
                <c:pt idx="493">
                  <c:v>477.89699999999999</c:v>
                </c:pt>
                <c:pt idx="494">
                  <c:v>478.86399999999998</c:v>
                </c:pt>
                <c:pt idx="495">
                  <c:v>479.83</c:v>
                </c:pt>
                <c:pt idx="496">
                  <c:v>480.79700000000003</c:v>
                </c:pt>
                <c:pt idx="497">
                  <c:v>481.76400000000001</c:v>
                </c:pt>
                <c:pt idx="498">
                  <c:v>482.73</c:v>
                </c:pt>
                <c:pt idx="499">
                  <c:v>483.697</c:v>
                </c:pt>
                <c:pt idx="500">
                  <c:v>484.66399999999999</c:v>
                </c:pt>
                <c:pt idx="501">
                  <c:v>485.63099999999997</c:v>
                </c:pt>
                <c:pt idx="502">
                  <c:v>486.59699999999998</c:v>
                </c:pt>
                <c:pt idx="503">
                  <c:v>487.56400000000002</c:v>
                </c:pt>
                <c:pt idx="504">
                  <c:v>488.53100000000001</c:v>
                </c:pt>
                <c:pt idx="505">
                  <c:v>489.49700000000001</c:v>
                </c:pt>
                <c:pt idx="506">
                  <c:v>490.464</c:v>
                </c:pt>
                <c:pt idx="507">
                  <c:v>491.43099999999998</c:v>
                </c:pt>
                <c:pt idx="508">
                  <c:v>492.39699999999999</c:v>
                </c:pt>
                <c:pt idx="509">
                  <c:v>493.36399999999998</c:v>
                </c:pt>
                <c:pt idx="510">
                  <c:v>494.33100000000002</c:v>
                </c:pt>
                <c:pt idx="511">
                  <c:v>495.298</c:v>
                </c:pt>
                <c:pt idx="512">
                  <c:v>496.26400000000001</c:v>
                </c:pt>
                <c:pt idx="513">
                  <c:v>497.23099999999999</c:v>
                </c:pt>
                <c:pt idx="514">
                  <c:v>498.19799999999998</c:v>
                </c:pt>
                <c:pt idx="515">
                  <c:v>499.16399999999999</c:v>
                </c:pt>
                <c:pt idx="516">
                  <c:v>500.13099999999997</c:v>
                </c:pt>
                <c:pt idx="517">
                  <c:v>501.09800000000001</c:v>
                </c:pt>
                <c:pt idx="518">
                  <c:v>502.06400000000002</c:v>
                </c:pt>
                <c:pt idx="519">
                  <c:v>503.03100000000001</c:v>
                </c:pt>
                <c:pt idx="520">
                  <c:v>503.99799999999999</c:v>
                </c:pt>
                <c:pt idx="521">
                  <c:v>504.96499999999997</c:v>
                </c:pt>
                <c:pt idx="522">
                  <c:v>505.93099999999998</c:v>
                </c:pt>
                <c:pt idx="523">
                  <c:v>506.89800000000002</c:v>
                </c:pt>
                <c:pt idx="524">
                  <c:v>507.86500000000001</c:v>
                </c:pt>
                <c:pt idx="525">
                  <c:v>508.83100000000002</c:v>
                </c:pt>
                <c:pt idx="526">
                  <c:v>509.798</c:v>
                </c:pt>
                <c:pt idx="527">
                  <c:v>510.76499999999999</c:v>
                </c:pt>
                <c:pt idx="528">
                  <c:v>511.73099999999999</c:v>
                </c:pt>
                <c:pt idx="529">
                  <c:v>512.69799999999998</c:v>
                </c:pt>
                <c:pt idx="530">
                  <c:v>513.66499999999996</c:v>
                </c:pt>
                <c:pt idx="531">
                  <c:v>514.63199999999995</c:v>
                </c:pt>
                <c:pt idx="532">
                  <c:v>515.59799999999996</c:v>
                </c:pt>
                <c:pt idx="533">
                  <c:v>516.56500000000005</c:v>
                </c:pt>
                <c:pt idx="534">
                  <c:v>517.53200000000004</c:v>
                </c:pt>
                <c:pt idx="535">
                  <c:v>518.49800000000005</c:v>
                </c:pt>
                <c:pt idx="536">
                  <c:v>519.46500000000003</c:v>
                </c:pt>
                <c:pt idx="537">
                  <c:v>520.43200000000002</c:v>
                </c:pt>
                <c:pt idx="538">
                  <c:v>521.39800000000002</c:v>
                </c:pt>
                <c:pt idx="539">
                  <c:v>522.36500000000001</c:v>
                </c:pt>
                <c:pt idx="540">
                  <c:v>523.33199999999999</c:v>
                </c:pt>
                <c:pt idx="541">
                  <c:v>524.29899999999998</c:v>
                </c:pt>
                <c:pt idx="542">
                  <c:v>525.26499999999999</c:v>
                </c:pt>
                <c:pt idx="543">
                  <c:v>526.23199999999997</c:v>
                </c:pt>
                <c:pt idx="544">
                  <c:v>527.19899999999996</c:v>
                </c:pt>
                <c:pt idx="545">
                  <c:v>528.16499999999996</c:v>
                </c:pt>
                <c:pt idx="546">
                  <c:v>529.13199999999995</c:v>
                </c:pt>
                <c:pt idx="547">
                  <c:v>530.09900000000005</c:v>
                </c:pt>
                <c:pt idx="548">
                  <c:v>531.06500000000005</c:v>
                </c:pt>
                <c:pt idx="549">
                  <c:v>532.03200000000004</c:v>
                </c:pt>
                <c:pt idx="550">
                  <c:v>532.99900000000002</c:v>
                </c:pt>
                <c:pt idx="551">
                  <c:v>533.96600000000001</c:v>
                </c:pt>
                <c:pt idx="552">
                  <c:v>534.93200000000002</c:v>
                </c:pt>
                <c:pt idx="553">
                  <c:v>535.899</c:v>
                </c:pt>
                <c:pt idx="554">
                  <c:v>536.86599999999999</c:v>
                </c:pt>
                <c:pt idx="555">
                  <c:v>537.83199999999999</c:v>
                </c:pt>
                <c:pt idx="556">
                  <c:v>538.79899999999998</c:v>
                </c:pt>
                <c:pt idx="557">
                  <c:v>539.76599999999996</c:v>
                </c:pt>
                <c:pt idx="558">
                  <c:v>540.73199999999997</c:v>
                </c:pt>
                <c:pt idx="559">
                  <c:v>541.69899999999996</c:v>
                </c:pt>
                <c:pt idx="560">
                  <c:v>542.66600000000005</c:v>
                </c:pt>
                <c:pt idx="561">
                  <c:v>543.63300000000004</c:v>
                </c:pt>
                <c:pt idx="562">
                  <c:v>544.59900000000005</c:v>
                </c:pt>
                <c:pt idx="563">
                  <c:v>545.56600000000003</c:v>
                </c:pt>
                <c:pt idx="564">
                  <c:v>546.53300000000002</c:v>
                </c:pt>
                <c:pt idx="565">
                  <c:v>547.49900000000002</c:v>
                </c:pt>
                <c:pt idx="566">
                  <c:v>548.46600000000001</c:v>
                </c:pt>
                <c:pt idx="567">
                  <c:v>549.43299999999999</c:v>
                </c:pt>
                <c:pt idx="568">
                  <c:v>550.399</c:v>
                </c:pt>
                <c:pt idx="569">
                  <c:v>551.36599999999999</c:v>
                </c:pt>
                <c:pt idx="570">
                  <c:v>552.33299999999997</c:v>
                </c:pt>
                <c:pt idx="571">
                  <c:v>553.29999999999995</c:v>
                </c:pt>
                <c:pt idx="572">
                  <c:v>554.26599999999996</c:v>
                </c:pt>
                <c:pt idx="573">
                  <c:v>555.23299999999995</c:v>
                </c:pt>
                <c:pt idx="574">
                  <c:v>556.20000000000005</c:v>
                </c:pt>
                <c:pt idx="575">
                  <c:v>557.16600000000005</c:v>
                </c:pt>
                <c:pt idx="576">
                  <c:v>558.13300000000004</c:v>
                </c:pt>
                <c:pt idx="577">
                  <c:v>559.1</c:v>
                </c:pt>
                <c:pt idx="578">
                  <c:v>560.06600000000003</c:v>
                </c:pt>
                <c:pt idx="579">
                  <c:v>561.03300000000002</c:v>
                </c:pt>
                <c:pt idx="580">
                  <c:v>562</c:v>
                </c:pt>
                <c:pt idx="581">
                  <c:v>562.96699999999998</c:v>
                </c:pt>
                <c:pt idx="582">
                  <c:v>563.93299999999999</c:v>
                </c:pt>
                <c:pt idx="583">
                  <c:v>564.9</c:v>
                </c:pt>
                <c:pt idx="584">
                  <c:v>565.86699999999996</c:v>
                </c:pt>
                <c:pt idx="585">
                  <c:v>566.83299999999997</c:v>
                </c:pt>
                <c:pt idx="586">
                  <c:v>567.79999999999995</c:v>
                </c:pt>
                <c:pt idx="587">
                  <c:v>568.76700000000005</c:v>
                </c:pt>
                <c:pt idx="588">
                  <c:v>569.73299999999995</c:v>
                </c:pt>
                <c:pt idx="589">
                  <c:v>570.70000000000005</c:v>
                </c:pt>
                <c:pt idx="590">
                  <c:v>571.66700000000003</c:v>
                </c:pt>
                <c:pt idx="591">
                  <c:v>572.63400000000001</c:v>
                </c:pt>
                <c:pt idx="592">
                  <c:v>573.6</c:v>
                </c:pt>
                <c:pt idx="593">
                  <c:v>574.56700000000001</c:v>
                </c:pt>
                <c:pt idx="594">
                  <c:v>575.53399999999999</c:v>
                </c:pt>
                <c:pt idx="595">
                  <c:v>576.5</c:v>
                </c:pt>
                <c:pt idx="596">
                  <c:v>577.46699999999998</c:v>
                </c:pt>
                <c:pt idx="597">
                  <c:v>578.43399999999997</c:v>
                </c:pt>
                <c:pt idx="598">
                  <c:v>579.4</c:v>
                </c:pt>
                <c:pt idx="599">
                  <c:v>580.36699999999996</c:v>
                </c:pt>
                <c:pt idx="600">
                  <c:v>581.33399999999995</c:v>
                </c:pt>
                <c:pt idx="601">
                  <c:v>582.30100000000004</c:v>
                </c:pt>
                <c:pt idx="602">
                  <c:v>583.26700000000005</c:v>
                </c:pt>
                <c:pt idx="603">
                  <c:v>584.23400000000004</c:v>
                </c:pt>
                <c:pt idx="604">
                  <c:v>585.20100000000002</c:v>
                </c:pt>
                <c:pt idx="605">
                  <c:v>586.16700000000003</c:v>
                </c:pt>
                <c:pt idx="606">
                  <c:v>587.13400000000001</c:v>
                </c:pt>
                <c:pt idx="607">
                  <c:v>588.101</c:v>
                </c:pt>
                <c:pt idx="608">
                  <c:v>589.06700000000001</c:v>
                </c:pt>
                <c:pt idx="609">
                  <c:v>590.03399999999999</c:v>
                </c:pt>
                <c:pt idx="610">
                  <c:v>591.00099999999998</c:v>
                </c:pt>
                <c:pt idx="611">
                  <c:v>591.96799999999996</c:v>
                </c:pt>
                <c:pt idx="612">
                  <c:v>592.93399999999997</c:v>
                </c:pt>
                <c:pt idx="613">
                  <c:v>593.90099999999995</c:v>
                </c:pt>
                <c:pt idx="614">
                  <c:v>594.86800000000005</c:v>
                </c:pt>
                <c:pt idx="615">
                  <c:v>595.83399999999995</c:v>
                </c:pt>
                <c:pt idx="616">
                  <c:v>596.80100000000004</c:v>
                </c:pt>
                <c:pt idx="617">
                  <c:v>597.76800000000003</c:v>
                </c:pt>
                <c:pt idx="618">
                  <c:v>598.73400000000004</c:v>
                </c:pt>
                <c:pt idx="619">
                  <c:v>599.70100000000002</c:v>
                </c:pt>
                <c:pt idx="620">
                  <c:v>600.66800000000001</c:v>
                </c:pt>
                <c:pt idx="621">
                  <c:v>601.63499999999999</c:v>
                </c:pt>
                <c:pt idx="622">
                  <c:v>602.601</c:v>
                </c:pt>
                <c:pt idx="623">
                  <c:v>603.56799999999998</c:v>
                </c:pt>
                <c:pt idx="624">
                  <c:v>604.53499999999997</c:v>
                </c:pt>
                <c:pt idx="625">
                  <c:v>605.50099999999998</c:v>
                </c:pt>
                <c:pt idx="626">
                  <c:v>606.46799999999996</c:v>
                </c:pt>
                <c:pt idx="627">
                  <c:v>607.43499999999995</c:v>
                </c:pt>
                <c:pt idx="628">
                  <c:v>608.40099999999995</c:v>
                </c:pt>
                <c:pt idx="629">
                  <c:v>609.36800000000005</c:v>
                </c:pt>
                <c:pt idx="630">
                  <c:v>610.33500000000004</c:v>
                </c:pt>
                <c:pt idx="631">
                  <c:v>611.30200000000002</c:v>
                </c:pt>
                <c:pt idx="632">
                  <c:v>612.26800000000003</c:v>
                </c:pt>
                <c:pt idx="633">
                  <c:v>613.23500000000001</c:v>
                </c:pt>
                <c:pt idx="634">
                  <c:v>614.202</c:v>
                </c:pt>
                <c:pt idx="635">
                  <c:v>615.16800000000001</c:v>
                </c:pt>
                <c:pt idx="636">
                  <c:v>616.13499999999999</c:v>
                </c:pt>
                <c:pt idx="637">
                  <c:v>617.10199999999998</c:v>
                </c:pt>
                <c:pt idx="638">
                  <c:v>618.06799999999998</c:v>
                </c:pt>
                <c:pt idx="639">
                  <c:v>619.03499999999997</c:v>
                </c:pt>
                <c:pt idx="640">
                  <c:v>620.00199999999995</c:v>
                </c:pt>
                <c:pt idx="641">
                  <c:v>620.96900000000005</c:v>
                </c:pt>
                <c:pt idx="642">
                  <c:v>621.93499999999995</c:v>
                </c:pt>
                <c:pt idx="643">
                  <c:v>622.90200000000004</c:v>
                </c:pt>
                <c:pt idx="644">
                  <c:v>623.86900000000003</c:v>
                </c:pt>
                <c:pt idx="645">
                  <c:v>624.83500000000004</c:v>
                </c:pt>
                <c:pt idx="646">
                  <c:v>625.80200000000002</c:v>
                </c:pt>
                <c:pt idx="647">
                  <c:v>626.76900000000001</c:v>
                </c:pt>
                <c:pt idx="648">
                  <c:v>627.73500000000001</c:v>
                </c:pt>
                <c:pt idx="649">
                  <c:v>628.702</c:v>
                </c:pt>
                <c:pt idx="650">
                  <c:v>629.66899999999998</c:v>
                </c:pt>
                <c:pt idx="651">
                  <c:v>630.63599999999997</c:v>
                </c:pt>
                <c:pt idx="652">
                  <c:v>631.60199999999998</c:v>
                </c:pt>
                <c:pt idx="653">
                  <c:v>632.56899999999996</c:v>
                </c:pt>
                <c:pt idx="654">
                  <c:v>633.53599999999994</c:v>
                </c:pt>
                <c:pt idx="655">
                  <c:v>634.50199999999995</c:v>
                </c:pt>
                <c:pt idx="656">
                  <c:v>635.46900000000005</c:v>
                </c:pt>
                <c:pt idx="657">
                  <c:v>636.43600000000004</c:v>
                </c:pt>
                <c:pt idx="658">
                  <c:v>637.40200000000004</c:v>
                </c:pt>
                <c:pt idx="659">
                  <c:v>638.36900000000003</c:v>
                </c:pt>
                <c:pt idx="660">
                  <c:v>639.33600000000001</c:v>
                </c:pt>
                <c:pt idx="661">
                  <c:v>640.303</c:v>
                </c:pt>
                <c:pt idx="662">
                  <c:v>641.26900000000001</c:v>
                </c:pt>
                <c:pt idx="663">
                  <c:v>642.23599999999999</c:v>
                </c:pt>
                <c:pt idx="664">
                  <c:v>643.20299999999997</c:v>
                </c:pt>
                <c:pt idx="665">
                  <c:v>644.16899999999998</c:v>
                </c:pt>
                <c:pt idx="666">
                  <c:v>645.13599999999997</c:v>
                </c:pt>
                <c:pt idx="667">
                  <c:v>646.10299999999995</c:v>
                </c:pt>
                <c:pt idx="668">
                  <c:v>647.06899999999996</c:v>
                </c:pt>
                <c:pt idx="669">
                  <c:v>648.03599999999994</c:v>
                </c:pt>
                <c:pt idx="670">
                  <c:v>649.00300000000004</c:v>
                </c:pt>
                <c:pt idx="671">
                  <c:v>649.97</c:v>
                </c:pt>
                <c:pt idx="672">
                  <c:v>650.93600000000004</c:v>
                </c:pt>
                <c:pt idx="673">
                  <c:v>651.90300000000002</c:v>
                </c:pt>
                <c:pt idx="674">
                  <c:v>652.87</c:v>
                </c:pt>
                <c:pt idx="675">
                  <c:v>653.83600000000001</c:v>
                </c:pt>
                <c:pt idx="676">
                  <c:v>654.803</c:v>
                </c:pt>
                <c:pt idx="677">
                  <c:v>655.77</c:v>
                </c:pt>
                <c:pt idx="678">
                  <c:v>656.73599999999999</c:v>
                </c:pt>
                <c:pt idx="679">
                  <c:v>657.70299999999997</c:v>
                </c:pt>
                <c:pt idx="680">
                  <c:v>658.67</c:v>
                </c:pt>
                <c:pt idx="681">
                  <c:v>659.63699999999994</c:v>
                </c:pt>
                <c:pt idx="682">
                  <c:v>660.60299999999995</c:v>
                </c:pt>
                <c:pt idx="683">
                  <c:v>661.57</c:v>
                </c:pt>
                <c:pt idx="684">
                  <c:v>662.53700000000003</c:v>
                </c:pt>
                <c:pt idx="685">
                  <c:v>663.50300000000004</c:v>
                </c:pt>
                <c:pt idx="686">
                  <c:v>664.47</c:v>
                </c:pt>
                <c:pt idx="687">
                  <c:v>665.43700000000001</c:v>
                </c:pt>
                <c:pt idx="688">
                  <c:v>666.40300000000002</c:v>
                </c:pt>
                <c:pt idx="689">
                  <c:v>667.37</c:v>
                </c:pt>
                <c:pt idx="690">
                  <c:v>668.33699999999999</c:v>
                </c:pt>
                <c:pt idx="691">
                  <c:v>669.30399999999997</c:v>
                </c:pt>
                <c:pt idx="692">
                  <c:v>670.27</c:v>
                </c:pt>
                <c:pt idx="693">
                  <c:v>671.23699999999997</c:v>
                </c:pt>
                <c:pt idx="694">
                  <c:v>672.20399999999995</c:v>
                </c:pt>
                <c:pt idx="695">
                  <c:v>673.17</c:v>
                </c:pt>
                <c:pt idx="696">
                  <c:v>674.13699999999994</c:v>
                </c:pt>
                <c:pt idx="697">
                  <c:v>675.10400000000004</c:v>
                </c:pt>
                <c:pt idx="698">
                  <c:v>676.07</c:v>
                </c:pt>
                <c:pt idx="699">
                  <c:v>677.03700000000003</c:v>
                </c:pt>
                <c:pt idx="700">
                  <c:v>678.00400000000002</c:v>
                </c:pt>
                <c:pt idx="701">
                  <c:v>678.971</c:v>
                </c:pt>
                <c:pt idx="702">
                  <c:v>679.93700000000001</c:v>
                </c:pt>
                <c:pt idx="703">
                  <c:v>680.904</c:v>
                </c:pt>
                <c:pt idx="704">
                  <c:v>681.87099999999998</c:v>
                </c:pt>
                <c:pt idx="705">
                  <c:v>682.83699999999999</c:v>
                </c:pt>
                <c:pt idx="706">
                  <c:v>683.80399999999997</c:v>
                </c:pt>
                <c:pt idx="707">
                  <c:v>684.77099999999996</c:v>
                </c:pt>
                <c:pt idx="708">
                  <c:v>685.73699999999997</c:v>
                </c:pt>
                <c:pt idx="709">
                  <c:v>686.70399999999995</c:v>
                </c:pt>
                <c:pt idx="710">
                  <c:v>687.67100000000005</c:v>
                </c:pt>
                <c:pt idx="711">
                  <c:v>688.63800000000003</c:v>
                </c:pt>
                <c:pt idx="712">
                  <c:v>689.60400000000004</c:v>
                </c:pt>
                <c:pt idx="713">
                  <c:v>690.57100000000003</c:v>
                </c:pt>
                <c:pt idx="714">
                  <c:v>691.53800000000001</c:v>
                </c:pt>
                <c:pt idx="715">
                  <c:v>692.50400000000002</c:v>
                </c:pt>
                <c:pt idx="716">
                  <c:v>693.471</c:v>
                </c:pt>
                <c:pt idx="717">
                  <c:v>694.43799999999999</c:v>
                </c:pt>
                <c:pt idx="718">
                  <c:v>695.404</c:v>
                </c:pt>
                <c:pt idx="719">
                  <c:v>696.37099999999998</c:v>
                </c:pt>
                <c:pt idx="720">
                  <c:v>697.33799999999997</c:v>
                </c:pt>
                <c:pt idx="721">
                  <c:v>698.30499999999995</c:v>
                </c:pt>
                <c:pt idx="722">
                  <c:v>699.27099999999996</c:v>
                </c:pt>
                <c:pt idx="723">
                  <c:v>700.23800000000006</c:v>
                </c:pt>
                <c:pt idx="724">
                  <c:v>701.20500000000004</c:v>
                </c:pt>
                <c:pt idx="725">
                  <c:v>702.17100000000005</c:v>
                </c:pt>
                <c:pt idx="726">
                  <c:v>703.13800000000003</c:v>
                </c:pt>
                <c:pt idx="727">
                  <c:v>704.10500000000002</c:v>
                </c:pt>
                <c:pt idx="728">
                  <c:v>705.07100000000003</c:v>
                </c:pt>
                <c:pt idx="729">
                  <c:v>706.03800000000001</c:v>
                </c:pt>
                <c:pt idx="730">
                  <c:v>707.005</c:v>
                </c:pt>
                <c:pt idx="731">
                  <c:v>707.97199999999998</c:v>
                </c:pt>
                <c:pt idx="732">
                  <c:v>708.93799999999999</c:v>
                </c:pt>
                <c:pt idx="733">
                  <c:v>709.90499999999997</c:v>
                </c:pt>
                <c:pt idx="734">
                  <c:v>710.87199999999996</c:v>
                </c:pt>
                <c:pt idx="735">
                  <c:v>711.83799999999997</c:v>
                </c:pt>
                <c:pt idx="736">
                  <c:v>712.80499999999995</c:v>
                </c:pt>
                <c:pt idx="737">
                  <c:v>713.77200000000005</c:v>
                </c:pt>
                <c:pt idx="738">
                  <c:v>714.73800000000006</c:v>
                </c:pt>
                <c:pt idx="739">
                  <c:v>715.70500000000004</c:v>
                </c:pt>
                <c:pt idx="740">
                  <c:v>716.67200000000003</c:v>
                </c:pt>
                <c:pt idx="741">
                  <c:v>717.63900000000001</c:v>
                </c:pt>
                <c:pt idx="742">
                  <c:v>718.60500000000002</c:v>
                </c:pt>
                <c:pt idx="743">
                  <c:v>719.572</c:v>
                </c:pt>
                <c:pt idx="744">
                  <c:v>720.53899999999999</c:v>
                </c:pt>
                <c:pt idx="745">
                  <c:v>721.505</c:v>
                </c:pt>
                <c:pt idx="746">
                  <c:v>722.47199999999998</c:v>
                </c:pt>
                <c:pt idx="747">
                  <c:v>723.43899999999996</c:v>
                </c:pt>
                <c:pt idx="748">
                  <c:v>724.40499999999997</c:v>
                </c:pt>
                <c:pt idx="749">
                  <c:v>725.37199999999996</c:v>
                </c:pt>
                <c:pt idx="750">
                  <c:v>726.33900000000006</c:v>
                </c:pt>
                <c:pt idx="751">
                  <c:v>727.30600000000004</c:v>
                </c:pt>
                <c:pt idx="752">
                  <c:v>728.27200000000005</c:v>
                </c:pt>
                <c:pt idx="753">
                  <c:v>729.23900000000003</c:v>
                </c:pt>
                <c:pt idx="754">
                  <c:v>730.20600000000002</c:v>
                </c:pt>
                <c:pt idx="755">
                  <c:v>731.17200000000003</c:v>
                </c:pt>
                <c:pt idx="756">
                  <c:v>732.13900000000001</c:v>
                </c:pt>
                <c:pt idx="757">
                  <c:v>733.10599999999999</c:v>
                </c:pt>
                <c:pt idx="758">
                  <c:v>734.072</c:v>
                </c:pt>
                <c:pt idx="759">
                  <c:v>735.03899999999999</c:v>
                </c:pt>
                <c:pt idx="760">
                  <c:v>736.00599999999997</c:v>
                </c:pt>
                <c:pt idx="761">
                  <c:v>736.97299999999996</c:v>
                </c:pt>
                <c:pt idx="762">
                  <c:v>737.93899999999996</c:v>
                </c:pt>
                <c:pt idx="763">
                  <c:v>738.90599999999995</c:v>
                </c:pt>
                <c:pt idx="764">
                  <c:v>739.87300000000005</c:v>
                </c:pt>
                <c:pt idx="765">
                  <c:v>740.83900000000006</c:v>
                </c:pt>
                <c:pt idx="766">
                  <c:v>741.80600000000004</c:v>
                </c:pt>
                <c:pt idx="767">
                  <c:v>742.77300000000002</c:v>
                </c:pt>
                <c:pt idx="768">
                  <c:v>743.73900000000003</c:v>
                </c:pt>
                <c:pt idx="769">
                  <c:v>744.70600000000002</c:v>
                </c:pt>
                <c:pt idx="770">
                  <c:v>745.673</c:v>
                </c:pt>
                <c:pt idx="771">
                  <c:v>746.64</c:v>
                </c:pt>
                <c:pt idx="772">
                  <c:v>747.60599999999999</c:v>
                </c:pt>
                <c:pt idx="773">
                  <c:v>748.57299999999998</c:v>
                </c:pt>
                <c:pt idx="774">
                  <c:v>749.54</c:v>
                </c:pt>
                <c:pt idx="775">
                  <c:v>750.50599999999997</c:v>
                </c:pt>
                <c:pt idx="776">
                  <c:v>751.47299999999996</c:v>
                </c:pt>
                <c:pt idx="777">
                  <c:v>752.44</c:v>
                </c:pt>
                <c:pt idx="778">
                  <c:v>753.40599999999995</c:v>
                </c:pt>
                <c:pt idx="779">
                  <c:v>754.37300000000005</c:v>
                </c:pt>
                <c:pt idx="780">
                  <c:v>755.34</c:v>
                </c:pt>
                <c:pt idx="781">
                  <c:v>756.30700000000002</c:v>
                </c:pt>
                <c:pt idx="782">
                  <c:v>757.27300000000002</c:v>
                </c:pt>
                <c:pt idx="783">
                  <c:v>758.24</c:v>
                </c:pt>
                <c:pt idx="784">
                  <c:v>759.20699999999999</c:v>
                </c:pt>
                <c:pt idx="785">
                  <c:v>760.173</c:v>
                </c:pt>
                <c:pt idx="786">
                  <c:v>761.14</c:v>
                </c:pt>
                <c:pt idx="787">
                  <c:v>762.10699999999997</c:v>
                </c:pt>
                <c:pt idx="788">
                  <c:v>763.07299999999998</c:v>
                </c:pt>
                <c:pt idx="789">
                  <c:v>764.04</c:v>
                </c:pt>
                <c:pt idx="790">
                  <c:v>765.00699999999995</c:v>
                </c:pt>
                <c:pt idx="791">
                  <c:v>765.97400000000005</c:v>
                </c:pt>
                <c:pt idx="792">
                  <c:v>766.94</c:v>
                </c:pt>
                <c:pt idx="793">
                  <c:v>767.90700000000004</c:v>
                </c:pt>
                <c:pt idx="794">
                  <c:v>768.87400000000002</c:v>
                </c:pt>
                <c:pt idx="795">
                  <c:v>769.84</c:v>
                </c:pt>
                <c:pt idx="796">
                  <c:v>770.80700000000002</c:v>
                </c:pt>
                <c:pt idx="797">
                  <c:v>771.774</c:v>
                </c:pt>
                <c:pt idx="798">
                  <c:v>772.74</c:v>
                </c:pt>
                <c:pt idx="799">
                  <c:v>773.70699999999999</c:v>
                </c:pt>
                <c:pt idx="800">
                  <c:v>774.67399999999998</c:v>
                </c:pt>
                <c:pt idx="801">
                  <c:v>775.64099999999996</c:v>
                </c:pt>
                <c:pt idx="802">
                  <c:v>776.60699999999997</c:v>
                </c:pt>
                <c:pt idx="803">
                  <c:v>777.57399999999996</c:v>
                </c:pt>
                <c:pt idx="804">
                  <c:v>778.54100000000005</c:v>
                </c:pt>
                <c:pt idx="805">
                  <c:v>779.50699999999995</c:v>
                </c:pt>
                <c:pt idx="806">
                  <c:v>780.47400000000005</c:v>
                </c:pt>
                <c:pt idx="807">
                  <c:v>781.44100000000003</c:v>
                </c:pt>
                <c:pt idx="808">
                  <c:v>782.40700000000004</c:v>
                </c:pt>
                <c:pt idx="809">
                  <c:v>783.37400000000002</c:v>
                </c:pt>
                <c:pt idx="810">
                  <c:v>784.34100000000001</c:v>
                </c:pt>
                <c:pt idx="811">
                  <c:v>785.30799999999999</c:v>
                </c:pt>
                <c:pt idx="812">
                  <c:v>786.274</c:v>
                </c:pt>
                <c:pt idx="813">
                  <c:v>787.24099999999999</c:v>
                </c:pt>
                <c:pt idx="814">
                  <c:v>788.20799999999997</c:v>
                </c:pt>
                <c:pt idx="815">
                  <c:v>789.17399999999998</c:v>
                </c:pt>
                <c:pt idx="816">
                  <c:v>790.14099999999996</c:v>
                </c:pt>
                <c:pt idx="817">
                  <c:v>791.10799999999995</c:v>
                </c:pt>
                <c:pt idx="818">
                  <c:v>792.07399999999996</c:v>
                </c:pt>
                <c:pt idx="819">
                  <c:v>793.04100000000005</c:v>
                </c:pt>
                <c:pt idx="820">
                  <c:v>794.00800000000004</c:v>
                </c:pt>
                <c:pt idx="821">
                  <c:v>794.97500000000002</c:v>
                </c:pt>
                <c:pt idx="822">
                  <c:v>795.94100000000003</c:v>
                </c:pt>
                <c:pt idx="823">
                  <c:v>796.90800000000002</c:v>
                </c:pt>
                <c:pt idx="824">
                  <c:v>797.875</c:v>
                </c:pt>
                <c:pt idx="825">
                  <c:v>798.84100000000001</c:v>
                </c:pt>
                <c:pt idx="826">
                  <c:v>799.80799999999999</c:v>
                </c:pt>
                <c:pt idx="827">
                  <c:v>800.77499999999998</c:v>
                </c:pt>
                <c:pt idx="828">
                  <c:v>801.74099999999999</c:v>
                </c:pt>
                <c:pt idx="829">
                  <c:v>802.70799999999997</c:v>
                </c:pt>
                <c:pt idx="830">
                  <c:v>803.67499999999995</c:v>
                </c:pt>
                <c:pt idx="831">
                  <c:v>804.64200000000005</c:v>
                </c:pt>
                <c:pt idx="832">
                  <c:v>805.60799999999995</c:v>
                </c:pt>
                <c:pt idx="833">
                  <c:v>806.57500000000005</c:v>
                </c:pt>
                <c:pt idx="834">
                  <c:v>807.54200000000003</c:v>
                </c:pt>
                <c:pt idx="835">
                  <c:v>808.50800000000004</c:v>
                </c:pt>
                <c:pt idx="836">
                  <c:v>809.47500000000002</c:v>
                </c:pt>
                <c:pt idx="837">
                  <c:v>810.44200000000001</c:v>
                </c:pt>
                <c:pt idx="838">
                  <c:v>811.40800000000002</c:v>
                </c:pt>
                <c:pt idx="839">
                  <c:v>812.375</c:v>
                </c:pt>
                <c:pt idx="840">
                  <c:v>813.34199999999998</c:v>
                </c:pt>
                <c:pt idx="841">
                  <c:v>814.30899999999997</c:v>
                </c:pt>
                <c:pt idx="842">
                  <c:v>815.27499999999998</c:v>
                </c:pt>
                <c:pt idx="843">
                  <c:v>816.24199999999996</c:v>
                </c:pt>
                <c:pt idx="844">
                  <c:v>817.20899999999995</c:v>
                </c:pt>
                <c:pt idx="845">
                  <c:v>818.17499999999995</c:v>
                </c:pt>
                <c:pt idx="846">
                  <c:v>819.14200000000005</c:v>
                </c:pt>
                <c:pt idx="847">
                  <c:v>820.10900000000004</c:v>
                </c:pt>
                <c:pt idx="848">
                  <c:v>821.07500000000005</c:v>
                </c:pt>
                <c:pt idx="849">
                  <c:v>822.04200000000003</c:v>
                </c:pt>
                <c:pt idx="850">
                  <c:v>823.00900000000001</c:v>
                </c:pt>
                <c:pt idx="851">
                  <c:v>823.976</c:v>
                </c:pt>
                <c:pt idx="852">
                  <c:v>824.94200000000001</c:v>
                </c:pt>
                <c:pt idx="853">
                  <c:v>825.90899999999999</c:v>
                </c:pt>
                <c:pt idx="854">
                  <c:v>826.87599999999998</c:v>
                </c:pt>
                <c:pt idx="855">
                  <c:v>827.84199999999998</c:v>
                </c:pt>
                <c:pt idx="856">
                  <c:v>828.80899999999997</c:v>
                </c:pt>
                <c:pt idx="857">
                  <c:v>829.77599999999995</c:v>
                </c:pt>
                <c:pt idx="858">
                  <c:v>830.74199999999996</c:v>
                </c:pt>
                <c:pt idx="859">
                  <c:v>831.70899999999995</c:v>
                </c:pt>
                <c:pt idx="860">
                  <c:v>832.67600000000004</c:v>
                </c:pt>
                <c:pt idx="861">
                  <c:v>833.64300000000003</c:v>
                </c:pt>
                <c:pt idx="862">
                  <c:v>834.60900000000004</c:v>
                </c:pt>
                <c:pt idx="863">
                  <c:v>835.57600000000002</c:v>
                </c:pt>
                <c:pt idx="864">
                  <c:v>836.54300000000001</c:v>
                </c:pt>
                <c:pt idx="865">
                  <c:v>837.50900000000001</c:v>
                </c:pt>
                <c:pt idx="866">
                  <c:v>838.476</c:v>
                </c:pt>
                <c:pt idx="867">
                  <c:v>839.44299999999998</c:v>
                </c:pt>
                <c:pt idx="868">
                  <c:v>840.40899999999999</c:v>
                </c:pt>
                <c:pt idx="869">
                  <c:v>841.37599999999998</c:v>
                </c:pt>
                <c:pt idx="870">
                  <c:v>842.34299999999996</c:v>
                </c:pt>
                <c:pt idx="871">
                  <c:v>843.31</c:v>
                </c:pt>
                <c:pt idx="872">
                  <c:v>844.27599999999995</c:v>
                </c:pt>
                <c:pt idx="873">
                  <c:v>845.24300000000005</c:v>
                </c:pt>
                <c:pt idx="874">
                  <c:v>846.21</c:v>
                </c:pt>
                <c:pt idx="875">
                  <c:v>847.17600000000004</c:v>
                </c:pt>
                <c:pt idx="876">
                  <c:v>848.14300000000003</c:v>
                </c:pt>
                <c:pt idx="877">
                  <c:v>849.11</c:v>
                </c:pt>
                <c:pt idx="878">
                  <c:v>850.07600000000002</c:v>
                </c:pt>
                <c:pt idx="879">
                  <c:v>851.04300000000001</c:v>
                </c:pt>
                <c:pt idx="880">
                  <c:v>852.01</c:v>
                </c:pt>
                <c:pt idx="881">
                  <c:v>852.97699999999998</c:v>
                </c:pt>
                <c:pt idx="882">
                  <c:v>853.94299999999998</c:v>
                </c:pt>
                <c:pt idx="883">
                  <c:v>854.91</c:v>
                </c:pt>
                <c:pt idx="884">
                  <c:v>855.87699999999995</c:v>
                </c:pt>
                <c:pt idx="885">
                  <c:v>856.84299999999996</c:v>
                </c:pt>
                <c:pt idx="886">
                  <c:v>857.81</c:v>
                </c:pt>
                <c:pt idx="887">
                  <c:v>858.77700000000004</c:v>
                </c:pt>
                <c:pt idx="888">
                  <c:v>859.74300000000005</c:v>
                </c:pt>
                <c:pt idx="889">
                  <c:v>860.71</c:v>
                </c:pt>
                <c:pt idx="890">
                  <c:v>861.67700000000002</c:v>
                </c:pt>
                <c:pt idx="891">
                  <c:v>862.64400000000001</c:v>
                </c:pt>
                <c:pt idx="892">
                  <c:v>863.61</c:v>
                </c:pt>
                <c:pt idx="893">
                  <c:v>864.577</c:v>
                </c:pt>
                <c:pt idx="894">
                  <c:v>865.54399999999998</c:v>
                </c:pt>
                <c:pt idx="895">
                  <c:v>866.51</c:v>
                </c:pt>
                <c:pt idx="896">
                  <c:v>867.47699999999998</c:v>
                </c:pt>
                <c:pt idx="897">
                  <c:v>868.44399999999996</c:v>
                </c:pt>
                <c:pt idx="898">
                  <c:v>869.41</c:v>
                </c:pt>
                <c:pt idx="899">
                  <c:v>870.37699999999995</c:v>
                </c:pt>
                <c:pt idx="900">
                  <c:v>871.34400000000005</c:v>
                </c:pt>
                <c:pt idx="901">
                  <c:v>872.31100000000004</c:v>
                </c:pt>
                <c:pt idx="902">
                  <c:v>873.27700000000004</c:v>
                </c:pt>
                <c:pt idx="903">
                  <c:v>874.24400000000003</c:v>
                </c:pt>
                <c:pt idx="904">
                  <c:v>875.21100000000001</c:v>
                </c:pt>
                <c:pt idx="905">
                  <c:v>876.17700000000002</c:v>
                </c:pt>
                <c:pt idx="906">
                  <c:v>877.14400000000001</c:v>
                </c:pt>
                <c:pt idx="907">
                  <c:v>878.11099999999999</c:v>
                </c:pt>
                <c:pt idx="908">
                  <c:v>879.077</c:v>
                </c:pt>
                <c:pt idx="909">
                  <c:v>880.04399999999998</c:v>
                </c:pt>
                <c:pt idx="910">
                  <c:v>881.01099999999997</c:v>
                </c:pt>
                <c:pt idx="911">
                  <c:v>881.97799999999995</c:v>
                </c:pt>
                <c:pt idx="912">
                  <c:v>882.94399999999996</c:v>
                </c:pt>
                <c:pt idx="913">
                  <c:v>883.91099999999994</c:v>
                </c:pt>
                <c:pt idx="914">
                  <c:v>884.87800000000004</c:v>
                </c:pt>
                <c:pt idx="915">
                  <c:v>885.84400000000005</c:v>
                </c:pt>
                <c:pt idx="916">
                  <c:v>886.81100000000004</c:v>
                </c:pt>
                <c:pt idx="917">
                  <c:v>887.77800000000002</c:v>
                </c:pt>
                <c:pt idx="918">
                  <c:v>888.74400000000003</c:v>
                </c:pt>
                <c:pt idx="919">
                  <c:v>889.71100000000001</c:v>
                </c:pt>
                <c:pt idx="920">
                  <c:v>890.678</c:v>
                </c:pt>
                <c:pt idx="921">
                  <c:v>891.64499999999998</c:v>
                </c:pt>
                <c:pt idx="922">
                  <c:v>892.61099999999999</c:v>
                </c:pt>
                <c:pt idx="923">
                  <c:v>893.57799999999997</c:v>
                </c:pt>
                <c:pt idx="924">
                  <c:v>894.54499999999996</c:v>
                </c:pt>
                <c:pt idx="925">
                  <c:v>895.51099999999997</c:v>
                </c:pt>
                <c:pt idx="926">
                  <c:v>896.47799999999995</c:v>
                </c:pt>
                <c:pt idx="927">
                  <c:v>897.44500000000005</c:v>
                </c:pt>
                <c:pt idx="928">
                  <c:v>898.41099999999994</c:v>
                </c:pt>
                <c:pt idx="929">
                  <c:v>899.37800000000004</c:v>
                </c:pt>
                <c:pt idx="930">
                  <c:v>900.34500000000003</c:v>
                </c:pt>
                <c:pt idx="931">
                  <c:v>901.31200000000001</c:v>
                </c:pt>
                <c:pt idx="932">
                  <c:v>902.27800000000002</c:v>
                </c:pt>
                <c:pt idx="933">
                  <c:v>903.245</c:v>
                </c:pt>
                <c:pt idx="934">
                  <c:v>904.21199999999999</c:v>
                </c:pt>
                <c:pt idx="935">
                  <c:v>905.178</c:v>
                </c:pt>
                <c:pt idx="936">
                  <c:v>906.14499999999998</c:v>
                </c:pt>
                <c:pt idx="937">
                  <c:v>907.11199999999997</c:v>
                </c:pt>
                <c:pt idx="938">
                  <c:v>908.07799999999997</c:v>
                </c:pt>
                <c:pt idx="939">
                  <c:v>909.04499999999996</c:v>
                </c:pt>
                <c:pt idx="940">
                  <c:v>910.01199999999994</c:v>
                </c:pt>
                <c:pt idx="941">
                  <c:v>910.97900000000004</c:v>
                </c:pt>
                <c:pt idx="942">
                  <c:v>911.94500000000005</c:v>
                </c:pt>
                <c:pt idx="943">
                  <c:v>912.91200000000003</c:v>
                </c:pt>
                <c:pt idx="944">
                  <c:v>913.87900000000002</c:v>
                </c:pt>
                <c:pt idx="945">
                  <c:v>914.84500000000003</c:v>
                </c:pt>
                <c:pt idx="946">
                  <c:v>915.81200000000001</c:v>
                </c:pt>
                <c:pt idx="947">
                  <c:v>916.779</c:v>
                </c:pt>
                <c:pt idx="948">
                  <c:v>917.745</c:v>
                </c:pt>
                <c:pt idx="949">
                  <c:v>918.71199999999999</c:v>
                </c:pt>
                <c:pt idx="950">
                  <c:v>919.67899999999997</c:v>
                </c:pt>
                <c:pt idx="951">
                  <c:v>920.64599999999996</c:v>
                </c:pt>
                <c:pt idx="952">
                  <c:v>921.61199999999997</c:v>
                </c:pt>
                <c:pt idx="953">
                  <c:v>922.57899999999995</c:v>
                </c:pt>
                <c:pt idx="954">
                  <c:v>923.54600000000005</c:v>
                </c:pt>
                <c:pt idx="955">
                  <c:v>924.51199999999994</c:v>
                </c:pt>
                <c:pt idx="956">
                  <c:v>925.47900000000004</c:v>
                </c:pt>
                <c:pt idx="957">
                  <c:v>926.44600000000003</c:v>
                </c:pt>
                <c:pt idx="958">
                  <c:v>927.41200000000003</c:v>
                </c:pt>
                <c:pt idx="959">
                  <c:v>928.37900000000002</c:v>
                </c:pt>
                <c:pt idx="960">
                  <c:v>929.346</c:v>
                </c:pt>
                <c:pt idx="961">
                  <c:v>930.31299999999999</c:v>
                </c:pt>
                <c:pt idx="962">
                  <c:v>931.279</c:v>
                </c:pt>
                <c:pt idx="963">
                  <c:v>932.24599999999998</c:v>
                </c:pt>
                <c:pt idx="964">
                  <c:v>933.21299999999997</c:v>
                </c:pt>
                <c:pt idx="965">
                  <c:v>934.17899999999997</c:v>
                </c:pt>
                <c:pt idx="966">
                  <c:v>935.14599999999996</c:v>
                </c:pt>
                <c:pt idx="967">
                  <c:v>936.11300000000006</c:v>
                </c:pt>
                <c:pt idx="968">
                  <c:v>937.07899999999995</c:v>
                </c:pt>
                <c:pt idx="969">
                  <c:v>938.04600000000005</c:v>
                </c:pt>
                <c:pt idx="970">
                  <c:v>939.01300000000003</c:v>
                </c:pt>
                <c:pt idx="971">
                  <c:v>939.98</c:v>
                </c:pt>
                <c:pt idx="972">
                  <c:v>940.94600000000003</c:v>
                </c:pt>
                <c:pt idx="973">
                  <c:v>941.91300000000001</c:v>
                </c:pt>
                <c:pt idx="974">
                  <c:v>942.88</c:v>
                </c:pt>
                <c:pt idx="975">
                  <c:v>943.846</c:v>
                </c:pt>
                <c:pt idx="976">
                  <c:v>944.81299999999999</c:v>
                </c:pt>
                <c:pt idx="977">
                  <c:v>945.78</c:v>
                </c:pt>
                <c:pt idx="978">
                  <c:v>946.74599999999998</c:v>
                </c:pt>
                <c:pt idx="979">
                  <c:v>947.71299999999997</c:v>
                </c:pt>
                <c:pt idx="980">
                  <c:v>948.68</c:v>
                </c:pt>
                <c:pt idx="981">
                  <c:v>949.64700000000005</c:v>
                </c:pt>
                <c:pt idx="982">
                  <c:v>950.61300000000006</c:v>
                </c:pt>
                <c:pt idx="983">
                  <c:v>951.58</c:v>
                </c:pt>
                <c:pt idx="984">
                  <c:v>952.54700000000003</c:v>
                </c:pt>
                <c:pt idx="985">
                  <c:v>953.51300000000003</c:v>
                </c:pt>
                <c:pt idx="986">
                  <c:v>954.48</c:v>
                </c:pt>
                <c:pt idx="987">
                  <c:v>955.447</c:v>
                </c:pt>
                <c:pt idx="988">
                  <c:v>956.41300000000001</c:v>
                </c:pt>
                <c:pt idx="989">
                  <c:v>957.38</c:v>
                </c:pt>
                <c:pt idx="990">
                  <c:v>958.34699999999998</c:v>
                </c:pt>
                <c:pt idx="991">
                  <c:v>959.31399999999996</c:v>
                </c:pt>
                <c:pt idx="992">
                  <c:v>960.28</c:v>
                </c:pt>
                <c:pt idx="993">
                  <c:v>961.24699999999996</c:v>
                </c:pt>
                <c:pt idx="994">
                  <c:v>962.21400000000006</c:v>
                </c:pt>
                <c:pt idx="995">
                  <c:v>963.18</c:v>
                </c:pt>
                <c:pt idx="996">
                  <c:v>964.14700000000005</c:v>
                </c:pt>
                <c:pt idx="997">
                  <c:v>965.11400000000003</c:v>
                </c:pt>
                <c:pt idx="998">
                  <c:v>966.08</c:v>
                </c:pt>
                <c:pt idx="999">
                  <c:v>967.04700000000003</c:v>
                </c:pt>
                <c:pt idx="1000">
                  <c:v>968.01400000000001</c:v>
                </c:pt>
                <c:pt idx="1001">
                  <c:v>968.98099999999999</c:v>
                </c:pt>
                <c:pt idx="1002">
                  <c:v>969.947</c:v>
                </c:pt>
                <c:pt idx="1003">
                  <c:v>970.91399999999999</c:v>
                </c:pt>
                <c:pt idx="1004">
                  <c:v>971.88099999999997</c:v>
                </c:pt>
                <c:pt idx="1005">
                  <c:v>972.84699999999998</c:v>
                </c:pt>
                <c:pt idx="1006">
                  <c:v>973.81399999999996</c:v>
                </c:pt>
                <c:pt idx="1007">
                  <c:v>974.78099999999995</c:v>
                </c:pt>
                <c:pt idx="1008">
                  <c:v>975.74699999999996</c:v>
                </c:pt>
                <c:pt idx="1009">
                  <c:v>976.71400000000006</c:v>
                </c:pt>
                <c:pt idx="1010">
                  <c:v>977.68100000000004</c:v>
                </c:pt>
                <c:pt idx="1011">
                  <c:v>978.64800000000002</c:v>
                </c:pt>
                <c:pt idx="1012">
                  <c:v>979.61400000000003</c:v>
                </c:pt>
                <c:pt idx="1013">
                  <c:v>980.58100000000002</c:v>
                </c:pt>
                <c:pt idx="1014">
                  <c:v>981.548</c:v>
                </c:pt>
                <c:pt idx="1015">
                  <c:v>982.51400000000001</c:v>
                </c:pt>
                <c:pt idx="1016">
                  <c:v>983.48099999999999</c:v>
                </c:pt>
                <c:pt idx="1017">
                  <c:v>984.44799999999998</c:v>
                </c:pt>
                <c:pt idx="1018">
                  <c:v>985.41399999999999</c:v>
                </c:pt>
                <c:pt idx="1019">
                  <c:v>986.38099999999997</c:v>
                </c:pt>
                <c:pt idx="1020">
                  <c:v>987.34799999999996</c:v>
                </c:pt>
                <c:pt idx="1021">
                  <c:v>988.31500000000005</c:v>
                </c:pt>
                <c:pt idx="1022">
                  <c:v>989.28099999999995</c:v>
                </c:pt>
                <c:pt idx="1023">
                  <c:v>990.24800000000005</c:v>
                </c:pt>
                <c:pt idx="1024">
                  <c:v>991.21500000000003</c:v>
                </c:pt>
                <c:pt idx="1025">
                  <c:v>992.18100000000004</c:v>
                </c:pt>
                <c:pt idx="1026">
                  <c:v>993.14800000000002</c:v>
                </c:pt>
                <c:pt idx="1027">
                  <c:v>994.11500000000001</c:v>
                </c:pt>
                <c:pt idx="1028">
                  <c:v>995.08100000000002</c:v>
                </c:pt>
                <c:pt idx="1029">
                  <c:v>996.048</c:v>
                </c:pt>
                <c:pt idx="1030">
                  <c:v>997.01499999999999</c:v>
                </c:pt>
                <c:pt idx="1031">
                  <c:v>997.98199999999997</c:v>
                </c:pt>
                <c:pt idx="1032">
                  <c:v>998.94799999999998</c:v>
                </c:pt>
                <c:pt idx="1033">
                  <c:v>999.91499999999996</c:v>
                </c:pt>
                <c:pt idx="1034">
                  <c:v>1000.8819999999999</c:v>
                </c:pt>
                <c:pt idx="1035">
                  <c:v>1001.848</c:v>
                </c:pt>
                <c:pt idx="1036">
                  <c:v>1002.8150000000001</c:v>
                </c:pt>
                <c:pt idx="1037">
                  <c:v>1003.782</c:v>
                </c:pt>
                <c:pt idx="1038">
                  <c:v>1004.748</c:v>
                </c:pt>
                <c:pt idx="1039">
                  <c:v>1005.715</c:v>
                </c:pt>
                <c:pt idx="1040">
                  <c:v>1006.682</c:v>
                </c:pt>
                <c:pt idx="1041">
                  <c:v>1007.649</c:v>
                </c:pt>
                <c:pt idx="1042">
                  <c:v>1008.615</c:v>
                </c:pt>
                <c:pt idx="1043">
                  <c:v>1009.582</c:v>
                </c:pt>
                <c:pt idx="1044">
                  <c:v>1010.549</c:v>
                </c:pt>
                <c:pt idx="1045">
                  <c:v>1011.515</c:v>
                </c:pt>
                <c:pt idx="1046">
                  <c:v>1012.482</c:v>
                </c:pt>
                <c:pt idx="1047">
                  <c:v>1013.449</c:v>
                </c:pt>
                <c:pt idx="1048">
                  <c:v>1014.415</c:v>
                </c:pt>
                <c:pt idx="1049">
                  <c:v>1015.3819999999999</c:v>
                </c:pt>
                <c:pt idx="1050">
                  <c:v>1016.349</c:v>
                </c:pt>
                <c:pt idx="1051">
                  <c:v>1017.316</c:v>
                </c:pt>
                <c:pt idx="1052">
                  <c:v>1018.282</c:v>
                </c:pt>
                <c:pt idx="1053">
                  <c:v>1019.249</c:v>
                </c:pt>
                <c:pt idx="1054">
                  <c:v>1020.216</c:v>
                </c:pt>
                <c:pt idx="1055">
                  <c:v>1021.182</c:v>
                </c:pt>
                <c:pt idx="1056">
                  <c:v>1022.149</c:v>
                </c:pt>
                <c:pt idx="1057">
                  <c:v>1023.116</c:v>
                </c:pt>
                <c:pt idx="1058">
                  <c:v>1024.0820000000001</c:v>
                </c:pt>
                <c:pt idx="1059">
                  <c:v>1025.049</c:v>
                </c:pt>
                <c:pt idx="1060">
                  <c:v>1026.0160000000001</c:v>
                </c:pt>
                <c:pt idx="1061">
                  <c:v>1026.9829999999999</c:v>
                </c:pt>
                <c:pt idx="1062">
                  <c:v>1027.9490000000001</c:v>
                </c:pt>
                <c:pt idx="1063">
                  <c:v>1028.9159999999999</c:v>
                </c:pt>
                <c:pt idx="1064">
                  <c:v>1029.883</c:v>
                </c:pt>
                <c:pt idx="1065">
                  <c:v>1030.8489999999999</c:v>
                </c:pt>
                <c:pt idx="1066">
                  <c:v>1031.816</c:v>
                </c:pt>
                <c:pt idx="1067">
                  <c:v>1032.7829999999999</c:v>
                </c:pt>
                <c:pt idx="1068">
                  <c:v>1033.749</c:v>
                </c:pt>
                <c:pt idx="1069">
                  <c:v>1034.7159999999999</c:v>
                </c:pt>
                <c:pt idx="1070">
                  <c:v>1035.683</c:v>
                </c:pt>
                <c:pt idx="1071">
                  <c:v>1036.6500000000001</c:v>
                </c:pt>
                <c:pt idx="1072">
                  <c:v>1037.616</c:v>
                </c:pt>
                <c:pt idx="1073">
                  <c:v>1038.5830000000001</c:v>
                </c:pt>
                <c:pt idx="1074">
                  <c:v>1039.55</c:v>
                </c:pt>
                <c:pt idx="1075">
                  <c:v>1040.5160000000001</c:v>
                </c:pt>
                <c:pt idx="1076">
                  <c:v>1041.4829999999999</c:v>
                </c:pt>
                <c:pt idx="1077">
                  <c:v>1042.45</c:v>
                </c:pt>
                <c:pt idx="1078">
                  <c:v>1043.4159999999999</c:v>
                </c:pt>
                <c:pt idx="1079">
                  <c:v>1044.383</c:v>
                </c:pt>
                <c:pt idx="1080">
                  <c:v>1045.3499999999999</c:v>
                </c:pt>
                <c:pt idx="1081">
                  <c:v>1046.317</c:v>
                </c:pt>
                <c:pt idx="1082">
                  <c:v>1047.2829999999999</c:v>
                </c:pt>
                <c:pt idx="1083">
                  <c:v>1048.25</c:v>
                </c:pt>
                <c:pt idx="1084">
                  <c:v>1049.2170000000001</c:v>
                </c:pt>
                <c:pt idx="1085">
                  <c:v>1050.183</c:v>
                </c:pt>
                <c:pt idx="1086">
                  <c:v>1051.1500000000001</c:v>
                </c:pt>
                <c:pt idx="1087">
                  <c:v>1052.117</c:v>
                </c:pt>
                <c:pt idx="1088">
                  <c:v>1053.0830000000001</c:v>
                </c:pt>
                <c:pt idx="1089">
                  <c:v>1054.05</c:v>
                </c:pt>
                <c:pt idx="1090">
                  <c:v>1055.0170000000001</c:v>
                </c:pt>
                <c:pt idx="1091">
                  <c:v>1055.9839999999999</c:v>
                </c:pt>
                <c:pt idx="1092">
                  <c:v>1056.95</c:v>
                </c:pt>
                <c:pt idx="1093">
                  <c:v>1057.9169999999999</c:v>
                </c:pt>
                <c:pt idx="1094">
                  <c:v>1058.884</c:v>
                </c:pt>
                <c:pt idx="1095">
                  <c:v>1059.8499999999999</c:v>
                </c:pt>
                <c:pt idx="1096">
                  <c:v>1060.817</c:v>
                </c:pt>
                <c:pt idx="1097">
                  <c:v>1061.7840000000001</c:v>
                </c:pt>
                <c:pt idx="1098">
                  <c:v>1062.75</c:v>
                </c:pt>
                <c:pt idx="1099">
                  <c:v>1063.7170000000001</c:v>
                </c:pt>
                <c:pt idx="1100">
                  <c:v>1064.684</c:v>
                </c:pt>
                <c:pt idx="1101">
                  <c:v>1065.6510000000001</c:v>
                </c:pt>
                <c:pt idx="1102">
                  <c:v>1066.617</c:v>
                </c:pt>
                <c:pt idx="1103">
                  <c:v>1067.5840000000001</c:v>
                </c:pt>
                <c:pt idx="1104">
                  <c:v>1068.5509999999999</c:v>
                </c:pt>
                <c:pt idx="1105">
                  <c:v>1069.5170000000001</c:v>
                </c:pt>
                <c:pt idx="1106">
                  <c:v>1070.4839999999999</c:v>
                </c:pt>
                <c:pt idx="1107">
                  <c:v>1071.451</c:v>
                </c:pt>
                <c:pt idx="1108">
                  <c:v>1072.4169999999999</c:v>
                </c:pt>
                <c:pt idx="1109">
                  <c:v>1073.384</c:v>
                </c:pt>
                <c:pt idx="1110">
                  <c:v>1074.3510000000001</c:v>
                </c:pt>
                <c:pt idx="1111">
                  <c:v>1075.318</c:v>
                </c:pt>
                <c:pt idx="1112">
                  <c:v>1076.2840000000001</c:v>
                </c:pt>
                <c:pt idx="1113">
                  <c:v>1077.251</c:v>
                </c:pt>
                <c:pt idx="1114">
                  <c:v>1078.2180000000001</c:v>
                </c:pt>
                <c:pt idx="1115">
                  <c:v>1079.184</c:v>
                </c:pt>
                <c:pt idx="1116">
                  <c:v>1080.1510000000001</c:v>
                </c:pt>
                <c:pt idx="1117">
                  <c:v>1081.1179999999999</c:v>
                </c:pt>
                <c:pt idx="1118">
                  <c:v>1082.0840000000001</c:v>
                </c:pt>
                <c:pt idx="1119">
                  <c:v>1083.0509999999999</c:v>
                </c:pt>
                <c:pt idx="1120">
                  <c:v>1084.018</c:v>
                </c:pt>
                <c:pt idx="1121">
                  <c:v>1084.9849999999999</c:v>
                </c:pt>
                <c:pt idx="1122">
                  <c:v>1085.951</c:v>
                </c:pt>
                <c:pt idx="1123">
                  <c:v>1086.9179999999999</c:v>
                </c:pt>
                <c:pt idx="1124">
                  <c:v>1087.885</c:v>
                </c:pt>
                <c:pt idx="1125">
                  <c:v>1088.8510000000001</c:v>
                </c:pt>
                <c:pt idx="1126">
                  <c:v>1089.818</c:v>
                </c:pt>
                <c:pt idx="1127">
                  <c:v>1090.7850000000001</c:v>
                </c:pt>
                <c:pt idx="1128">
                  <c:v>1091.751</c:v>
                </c:pt>
                <c:pt idx="1129">
                  <c:v>1092.7180000000001</c:v>
                </c:pt>
                <c:pt idx="1130">
                  <c:v>1093.6849999999999</c:v>
                </c:pt>
                <c:pt idx="1131">
                  <c:v>1094.652</c:v>
                </c:pt>
                <c:pt idx="1132">
                  <c:v>1095.6179999999999</c:v>
                </c:pt>
                <c:pt idx="1133">
                  <c:v>1096.585</c:v>
                </c:pt>
                <c:pt idx="1134">
                  <c:v>1097.5519999999999</c:v>
                </c:pt>
                <c:pt idx="1135">
                  <c:v>1098.518</c:v>
                </c:pt>
                <c:pt idx="1136">
                  <c:v>1099.4849999999999</c:v>
                </c:pt>
                <c:pt idx="1137">
                  <c:v>1100.452</c:v>
                </c:pt>
                <c:pt idx="1138">
                  <c:v>1101.4179999999999</c:v>
                </c:pt>
                <c:pt idx="1139">
                  <c:v>1102.385</c:v>
                </c:pt>
                <c:pt idx="1140">
                  <c:v>1103.3520000000001</c:v>
                </c:pt>
                <c:pt idx="1141">
                  <c:v>1104.319</c:v>
                </c:pt>
                <c:pt idx="1142">
                  <c:v>1105.2850000000001</c:v>
                </c:pt>
                <c:pt idx="1143">
                  <c:v>1106.252</c:v>
                </c:pt>
                <c:pt idx="1144">
                  <c:v>1107.2190000000001</c:v>
                </c:pt>
                <c:pt idx="1145">
                  <c:v>1108.1849999999999</c:v>
                </c:pt>
                <c:pt idx="1146">
                  <c:v>1109.152</c:v>
                </c:pt>
                <c:pt idx="1147">
                  <c:v>1110.1189999999999</c:v>
                </c:pt>
                <c:pt idx="1148">
                  <c:v>1111.085</c:v>
                </c:pt>
                <c:pt idx="1149">
                  <c:v>1112.0519999999999</c:v>
                </c:pt>
                <c:pt idx="1150">
                  <c:v>1113.019</c:v>
                </c:pt>
                <c:pt idx="1151">
                  <c:v>1113.9860000000001</c:v>
                </c:pt>
                <c:pt idx="1152">
                  <c:v>1114.952</c:v>
                </c:pt>
                <c:pt idx="1153">
                  <c:v>1115.9190000000001</c:v>
                </c:pt>
                <c:pt idx="1154">
                  <c:v>1116.886</c:v>
                </c:pt>
                <c:pt idx="1155">
                  <c:v>1117.8520000000001</c:v>
                </c:pt>
                <c:pt idx="1156">
                  <c:v>1118.819</c:v>
                </c:pt>
                <c:pt idx="1157">
                  <c:v>1119.7860000000001</c:v>
                </c:pt>
                <c:pt idx="1158">
                  <c:v>1120.752</c:v>
                </c:pt>
                <c:pt idx="1159">
                  <c:v>1121.7190000000001</c:v>
                </c:pt>
                <c:pt idx="1160">
                  <c:v>1122.6859999999999</c:v>
                </c:pt>
                <c:pt idx="1161">
                  <c:v>1123.653</c:v>
                </c:pt>
                <c:pt idx="1162">
                  <c:v>1124.6189999999999</c:v>
                </c:pt>
                <c:pt idx="1163">
                  <c:v>1125.586</c:v>
                </c:pt>
                <c:pt idx="1164">
                  <c:v>1126.5530000000001</c:v>
                </c:pt>
                <c:pt idx="1165">
                  <c:v>1127.519</c:v>
                </c:pt>
                <c:pt idx="1166">
                  <c:v>1128.4860000000001</c:v>
                </c:pt>
                <c:pt idx="1167">
                  <c:v>1129.453</c:v>
                </c:pt>
                <c:pt idx="1168">
                  <c:v>1130.4190000000001</c:v>
                </c:pt>
                <c:pt idx="1169">
                  <c:v>1131.386</c:v>
                </c:pt>
                <c:pt idx="1170">
                  <c:v>1132.3530000000001</c:v>
                </c:pt>
                <c:pt idx="1171">
                  <c:v>1133.32</c:v>
                </c:pt>
                <c:pt idx="1172">
                  <c:v>1134.2860000000001</c:v>
                </c:pt>
                <c:pt idx="1173">
                  <c:v>1135.2529999999999</c:v>
                </c:pt>
                <c:pt idx="1174">
                  <c:v>1136.22</c:v>
                </c:pt>
                <c:pt idx="1175">
                  <c:v>1137.1859999999999</c:v>
                </c:pt>
                <c:pt idx="1176">
                  <c:v>1138.153</c:v>
                </c:pt>
                <c:pt idx="1177">
                  <c:v>1139.1199999999999</c:v>
                </c:pt>
                <c:pt idx="1178">
                  <c:v>1140.086</c:v>
                </c:pt>
                <c:pt idx="1179">
                  <c:v>1141.0530000000001</c:v>
                </c:pt>
                <c:pt idx="1180">
                  <c:v>1142.02</c:v>
                </c:pt>
                <c:pt idx="1181">
                  <c:v>1142.9870000000001</c:v>
                </c:pt>
                <c:pt idx="1182">
                  <c:v>1143.953</c:v>
                </c:pt>
                <c:pt idx="1183">
                  <c:v>1144.92</c:v>
                </c:pt>
                <c:pt idx="1184">
                  <c:v>1145.8869999999999</c:v>
                </c:pt>
                <c:pt idx="1185">
                  <c:v>1146.8530000000001</c:v>
                </c:pt>
                <c:pt idx="1186">
                  <c:v>1147.82</c:v>
                </c:pt>
                <c:pt idx="1187">
                  <c:v>1148.787</c:v>
                </c:pt>
                <c:pt idx="1188">
                  <c:v>1149.7529999999999</c:v>
                </c:pt>
                <c:pt idx="1189">
                  <c:v>1150.72</c:v>
                </c:pt>
                <c:pt idx="1190">
                  <c:v>1151.6869999999999</c:v>
                </c:pt>
                <c:pt idx="1191">
                  <c:v>1152.654</c:v>
                </c:pt>
                <c:pt idx="1192">
                  <c:v>1153.6199999999999</c:v>
                </c:pt>
                <c:pt idx="1193">
                  <c:v>1154.587</c:v>
                </c:pt>
                <c:pt idx="1194">
                  <c:v>1155.5540000000001</c:v>
                </c:pt>
                <c:pt idx="1195">
                  <c:v>1156.52</c:v>
                </c:pt>
                <c:pt idx="1196">
                  <c:v>1157.4870000000001</c:v>
                </c:pt>
                <c:pt idx="1197">
                  <c:v>1158.454</c:v>
                </c:pt>
                <c:pt idx="1198">
                  <c:v>1159.42</c:v>
                </c:pt>
                <c:pt idx="1199">
                  <c:v>1160.3869999999999</c:v>
                </c:pt>
                <c:pt idx="1200">
                  <c:v>1161.354</c:v>
                </c:pt>
                <c:pt idx="1201">
                  <c:v>1162.3209999999999</c:v>
                </c:pt>
                <c:pt idx="1202">
                  <c:v>1163.287</c:v>
                </c:pt>
                <c:pt idx="1203">
                  <c:v>1164.2539999999999</c:v>
                </c:pt>
                <c:pt idx="1204">
                  <c:v>1165.221</c:v>
                </c:pt>
                <c:pt idx="1205">
                  <c:v>1166.1869999999999</c:v>
                </c:pt>
                <c:pt idx="1206">
                  <c:v>1167.154</c:v>
                </c:pt>
                <c:pt idx="1207">
                  <c:v>1168.1210000000001</c:v>
                </c:pt>
                <c:pt idx="1208">
                  <c:v>1169.087</c:v>
                </c:pt>
                <c:pt idx="1209">
                  <c:v>1170.0540000000001</c:v>
                </c:pt>
                <c:pt idx="1210">
                  <c:v>1171.021</c:v>
                </c:pt>
                <c:pt idx="1211">
                  <c:v>1171.9880000000001</c:v>
                </c:pt>
                <c:pt idx="1212">
                  <c:v>1172.954</c:v>
                </c:pt>
                <c:pt idx="1213">
                  <c:v>1173.921</c:v>
                </c:pt>
                <c:pt idx="1214">
                  <c:v>1174.8879999999999</c:v>
                </c:pt>
                <c:pt idx="1215">
                  <c:v>1175.854</c:v>
                </c:pt>
                <c:pt idx="1216">
                  <c:v>1176.8209999999999</c:v>
                </c:pt>
                <c:pt idx="1217">
                  <c:v>1177.788</c:v>
                </c:pt>
                <c:pt idx="1218">
                  <c:v>1178.7539999999999</c:v>
                </c:pt>
                <c:pt idx="1219">
                  <c:v>1179.721</c:v>
                </c:pt>
                <c:pt idx="1220">
                  <c:v>1180.6880000000001</c:v>
                </c:pt>
                <c:pt idx="1221">
                  <c:v>1181.655</c:v>
                </c:pt>
                <c:pt idx="1222">
                  <c:v>1182.6210000000001</c:v>
                </c:pt>
                <c:pt idx="1223">
                  <c:v>1183.588</c:v>
                </c:pt>
                <c:pt idx="1224">
                  <c:v>1184.5550000000001</c:v>
                </c:pt>
                <c:pt idx="1225">
                  <c:v>1185.521</c:v>
                </c:pt>
                <c:pt idx="1226">
                  <c:v>1186.4880000000001</c:v>
                </c:pt>
                <c:pt idx="1227">
                  <c:v>1187.4549999999999</c:v>
                </c:pt>
                <c:pt idx="1228">
                  <c:v>1188.421</c:v>
                </c:pt>
                <c:pt idx="1229">
                  <c:v>1189.3879999999999</c:v>
                </c:pt>
                <c:pt idx="1230">
                  <c:v>1190.355</c:v>
                </c:pt>
                <c:pt idx="1231">
                  <c:v>1191.3219999999999</c:v>
                </c:pt>
                <c:pt idx="1232">
                  <c:v>1192.288</c:v>
                </c:pt>
                <c:pt idx="1233">
                  <c:v>1193.2550000000001</c:v>
                </c:pt>
                <c:pt idx="1234">
                  <c:v>1194.222</c:v>
                </c:pt>
                <c:pt idx="1235">
                  <c:v>1195.1880000000001</c:v>
                </c:pt>
                <c:pt idx="1236">
                  <c:v>1196.155</c:v>
                </c:pt>
                <c:pt idx="1237">
                  <c:v>1197.1220000000001</c:v>
                </c:pt>
                <c:pt idx="1238">
                  <c:v>1198.088</c:v>
                </c:pt>
                <c:pt idx="1239">
                  <c:v>1199.0550000000001</c:v>
                </c:pt>
                <c:pt idx="1240">
                  <c:v>1200.0219999999999</c:v>
                </c:pt>
                <c:pt idx="1241">
                  <c:v>1200.989</c:v>
                </c:pt>
                <c:pt idx="1242">
                  <c:v>1201.9549999999999</c:v>
                </c:pt>
                <c:pt idx="1243">
                  <c:v>1202.922</c:v>
                </c:pt>
                <c:pt idx="1244">
                  <c:v>1203.8889999999999</c:v>
                </c:pt>
                <c:pt idx="1245">
                  <c:v>1204.855</c:v>
                </c:pt>
                <c:pt idx="1246">
                  <c:v>1205.8219999999999</c:v>
                </c:pt>
                <c:pt idx="1247">
                  <c:v>1206.789</c:v>
                </c:pt>
                <c:pt idx="1248">
                  <c:v>1207.7550000000001</c:v>
                </c:pt>
                <c:pt idx="1249">
                  <c:v>1208.722</c:v>
                </c:pt>
                <c:pt idx="1250">
                  <c:v>1209.6890000000001</c:v>
                </c:pt>
                <c:pt idx="1251">
                  <c:v>1210.6559999999999</c:v>
                </c:pt>
                <c:pt idx="1252">
                  <c:v>1211.6220000000001</c:v>
                </c:pt>
                <c:pt idx="1253">
                  <c:v>1212.5889999999999</c:v>
                </c:pt>
                <c:pt idx="1254">
                  <c:v>1213.556</c:v>
                </c:pt>
                <c:pt idx="1255">
                  <c:v>1214.5219999999999</c:v>
                </c:pt>
                <c:pt idx="1256">
                  <c:v>1215.489</c:v>
                </c:pt>
                <c:pt idx="1257">
                  <c:v>1216.4559999999999</c:v>
                </c:pt>
                <c:pt idx="1258">
                  <c:v>1217.422</c:v>
                </c:pt>
                <c:pt idx="1259">
                  <c:v>1218.3889999999999</c:v>
                </c:pt>
                <c:pt idx="1260">
                  <c:v>1219.356</c:v>
                </c:pt>
                <c:pt idx="1261">
                  <c:v>1220.3230000000001</c:v>
                </c:pt>
                <c:pt idx="1262">
                  <c:v>1221.289</c:v>
                </c:pt>
                <c:pt idx="1263">
                  <c:v>1222.2560000000001</c:v>
                </c:pt>
                <c:pt idx="1264">
                  <c:v>1223.223</c:v>
                </c:pt>
                <c:pt idx="1265">
                  <c:v>1224.1890000000001</c:v>
                </c:pt>
                <c:pt idx="1266">
                  <c:v>1225.1559999999999</c:v>
                </c:pt>
                <c:pt idx="1267">
                  <c:v>1226.123</c:v>
                </c:pt>
                <c:pt idx="1268">
                  <c:v>1227.0889999999999</c:v>
                </c:pt>
                <c:pt idx="1269">
                  <c:v>1228.056</c:v>
                </c:pt>
                <c:pt idx="1270">
                  <c:v>1229.0229999999999</c:v>
                </c:pt>
                <c:pt idx="1271">
                  <c:v>1229.99</c:v>
                </c:pt>
                <c:pt idx="1272">
                  <c:v>1230.9559999999999</c:v>
                </c:pt>
                <c:pt idx="1273">
                  <c:v>1231.923</c:v>
                </c:pt>
                <c:pt idx="1274">
                  <c:v>1232.8900000000001</c:v>
                </c:pt>
                <c:pt idx="1275">
                  <c:v>1233.856</c:v>
                </c:pt>
                <c:pt idx="1276">
                  <c:v>1234.8230000000001</c:v>
                </c:pt>
                <c:pt idx="1277">
                  <c:v>1235.79</c:v>
                </c:pt>
                <c:pt idx="1278">
                  <c:v>1236.7560000000001</c:v>
                </c:pt>
                <c:pt idx="1279">
                  <c:v>1237.723</c:v>
                </c:pt>
                <c:pt idx="1280">
                  <c:v>1238.69</c:v>
                </c:pt>
                <c:pt idx="1281">
                  <c:v>1239.6569999999999</c:v>
                </c:pt>
                <c:pt idx="1282">
                  <c:v>1240.623</c:v>
                </c:pt>
                <c:pt idx="1283">
                  <c:v>1241.5899999999999</c:v>
                </c:pt>
                <c:pt idx="1284">
                  <c:v>1242.557</c:v>
                </c:pt>
                <c:pt idx="1285">
                  <c:v>1243.5229999999999</c:v>
                </c:pt>
                <c:pt idx="1286">
                  <c:v>1244.49</c:v>
                </c:pt>
                <c:pt idx="1287">
                  <c:v>1245.4570000000001</c:v>
                </c:pt>
                <c:pt idx="1288">
                  <c:v>1246.423</c:v>
                </c:pt>
                <c:pt idx="1289">
                  <c:v>1247.3900000000001</c:v>
                </c:pt>
                <c:pt idx="1290">
                  <c:v>1248.357</c:v>
                </c:pt>
                <c:pt idx="1291">
                  <c:v>1249.3240000000001</c:v>
                </c:pt>
                <c:pt idx="1292">
                  <c:v>1250.29</c:v>
                </c:pt>
                <c:pt idx="1293">
                  <c:v>1251.2570000000001</c:v>
                </c:pt>
                <c:pt idx="1294">
                  <c:v>1252.2239999999999</c:v>
                </c:pt>
                <c:pt idx="1295">
                  <c:v>1253.19</c:v>
                </c:pt>
                <c:pt idx="1296">
                  <c:v>1254.1569999999999</c:v>
                </c:pt>
                <c:pt idx="1297">
                  <c:v>1255.124</c:v>
                </c:pt>
                <c:pt idx="1298">
                  <c:v>1256.0899999999999</c:v>
                </c:pt>
                <c:pt idx="1299">
                  <c:v>1257.057</c:v>
                </c:pt>
                <c:pt idx="1300">
                  <c:v>1258.0239999999999</c:v>
                </c:pt>
                <c:pt idx="1301">
                  <c:v>1258.991</c:v>
                </c:pt>
                <c:pt idx="1302">
                  <c:v>1259.9570000000001</c:v>
                </c:pt>
                <c:pt idx="1303">
                  <c:v>1260.924</c:v>
                </c:pt>
                <c:pt idx="1304">
                  <c:v>1261.8910000000001</c:v>
                </c:pt>
                <c:pt idx="1305">
                  <c:v>1262.857</c:v>
                </c:pt>
                <c:pt idx="1306">
                  <c:v>1263.8240000000001</c:v>
                </c:pt>
                <c:pt idx="1307">
                  <c:v>1264.7909999999999</c:v>
                </c:pt>
                <c:pt idx="1308">
                  <c:v>1265.7570000000001</c:v>
                </c:pt>
                <c:pt idx="1309">
                  <c:v>1266.7239999999999</c:v>
                </c:pt>
                <c:pt idx="1310">
                  <c:v>1267.691</c:v>
                </c:pt>
                <c:pt idx="1311">
                  <c:v>1268.6579999999999</c:v>
                </c:pt>
                <c:pt idx="1312">
                  <c:v>1269.624</c:v>
                </c:pt>
                <c:pt idx="1313">
                  <c:v>1270.5909999999999</c:v>
                </c:pt>
                <c:pt idx="1314">
                  <c:v>1271.558</c:v>
                </c:pt>
                <c:pt idx="1315">
                  <c:v>1272.5239999999999</c:v>
                </c:pt>
                <c:pt idx="1316">
                  <c:v>1273.491</c:v>
                </c:pt>
                <c:pt idx="1317">
                  <c:v>1274.4580000000001</c:v>
                </c:pt>
                <c:pt idx="1318">
                  <c:v>1275.424</c:v>
                </c:pt>
                <c:pt idx="1319">
                  <c:v>1276.3910000000001</c:v>
                </c:pt>
                <c:pt idx="1320">
                  <c:v>1277.3579999999999</c:v>
                </c:pt>
                <c:pt idx="1321">
                  <c:v>1278.325</c:v>
                </c:pt>
                <c:pt idx="1322">
                  <c:v>1279.2909999999999</c:v>
                </c:pt>
                <c:pt idx="1323">
                  <c:v>1280.258</c:v>
                </c:pt>
                <c:pt idx="1324">
                  <c:v>1281.2249999999999</c:v>
                </c:pt>
                <c:pt idx="1325">
                  <c:v>1282.191</c:v>
                </c:pt>
                <c:pt idx="1326">
                  <c:v>1283.1579999999999</c:v>
                </c:pt>
                <c:pt idx="1327">
                  <c:v>1284.125</c:v>
                </c:pt>
                <c:pt idx="1328">
                  <c:v>1285.0909999999999</c:v>
                </c:pt>
                <c:pt idx="1329">
                  <c:v>1286.058</c:v>
                </c:pt>
                <c:pt idx="1330">
                  <c:v>1287.0250000000001</c:v>
                </c:pt>
                <c:pt idx="1331">
                  <c:v>1287.992</c:v>
                </c:pt>
                <c:pt idx="1332">
                  <c:v>1288.9580000000001</c:v>
                </c:pt>
                <c:pt idx="1333">
                  <c:v>1289.925</c:v>
                </c:pt>
                <c:pt idx="1334">
                  <c:v>1290.8920000000001</c:v>
                </c:pt>
                <c:pt idx="1335">
                  <c:v>1291.8579999999999</c:v>
                </c:pt>
                <c:pt idx="1336">
                  <c:v>1292.825</c:v>
                </c:pt>
                <c:pt idx="1337">
                  <c:v>1293.7919999999999</c:v>
                </c:pt>
                <c:pt idx="1338">
                  <c:v>1294.758</c:v>
                </c:pt>
                <c:pt idx="1339">
                  <c:v>1295.7249999999999</c:v>
                </c:pt>
                <c:pt idx="1340">
                  <c:v>1296.692</c:v>
                </c:pt>
                <c:pt idx="1341">
                  <c:v>1297.6590000000001</c:v>
                </c:pt>
                <c:pt idx="1342">
                  <c:v>1298.625</c:v>
                </c:pt>
                <c:pt idx="1343">
                  <c:v>1299.5920000000001</c:v>
                </c:pt>
                <c:pt idx="1344">
                  <c:v>1300.559</c:v>
                </c:pt>
                <c:pt idx="1345">
                  <c:v>1301.5250000000001</c:v>
                </c:pt>
                <c:pt idx="1346">
                  <c:v>1302.492</c:v>
                </c:pt>
                <c:pt idx="1347">
                  <c:v>1303.4590000000001</c:v>
                </c:pt>
                <c:pt idx="1348">
                  <c:v>1304.425</c:v>
                </c:pt>
                <c:pt idx="1349">
                  <c:v>1305.3920000000001</c:v>
                </c:pt>
                <c:pt idx="1350">
                  <c:v>1306.3589999999999</c:v>
                </c:pt>
                <c:pt idx="1351">
                  <c:v>1307.326</c:v>
                </c:pt>
                <c:pt idx="1352">
                  <c:v>1308.2919999999999</c:v>
                </c:pt>
                <c:pt idx="1353">
                  <c:v>1309.259</c:v>
                </c:pt>
                <c:pt idx="1354">
                  <c:v>1310.2260000000001</c:v>
                </c:pt>
                <c:pt idx="1355">
                  <c:v>1311.192</c:v>
                </c:pt>
                <c:pt idx="1356">
                  <c:v>1312.1590000000001</c:v>
                </c:pt>
                <c:pt idx="1357">
                  <c:v>1313.126</c:v>
                </c:pt>
                <c:pt idx="1358">
                  <c:v>1314.0920000000001</c:v>
                </c:pt>
                <c:pt idx="1359">
                  <c:v>1315.059</c:v>
                </c:pt>
                <c:pt idx="1360">
                  <c:v>1316.0260000000001</c:v>
                </c:pt>
                <c:pt idx="1361">
                  <c:v>1316.9929999999999</c:v>
                </c:pt>
                <c:pt idx="1362">
                  <c:v>1317.9590000000001</c:v>
                </c:pt>
                <c:pt idx="1363">
                  <c:v>1318.9259999999999</c:v>
                </c:pt>
                <c:pt idx="1364">
                  <c:v>1319.893</c:v>
                </c:pt>
                <c:pt idx="1365">
                  <c:v>1320.8589999999999</c:v>
                </c:pt>
                <c:pt idx="1366">
                  <c:v>1321.826</c:v>
                </c:pt>
                <c:pt idx="1367">
                  <c:v>1322.7929999999999</c:v>
                </c:pt>
                <c:pt idx="1368">
                  <c:v>1323.759</c:v>
                </c:pt>
                <c:pt idx="1369">
                  <c:v>1324.7260000000001</c:v>
                </c:pt>
                <c:pt idx="1370">
                  <c:v>1325.693</c:v>
                </c:pt>
                <c:pt idx="1371">
                  <c:v>1326.66</c:v>
                </c:pt>
                <c:pt idx="1372">
                  <c:v>1327.626</c:v>
                </c:pt>
                <c:pt idx="1373">
                  <c:v>1328.5930000000001</c:v>
                </c:pt>
                <c:pt idx="1374">
                  <c:v>1329.56</c:v>
                </c:pt>
                <c:pt idx="1375">
                  <c:v>1330.5260000000001</c:v>
                </c:pt>
                <c:pt idx="1376">
                  <c:v>1331.4929999999999</c:v>
                </c:pt>
                <c:pt idx="1377">
                  <c:v>1332.46</c:v>
                </c:pt>
                <c:pt idx="1378">
                  <c:v>1333.4259999999999</c:v>
                </c:pt>
                <c:pt idx="1379">
                  <c:v>1334.393</c:v>
                </c:pt>
                <c:pt idx="1380">
                  <c:v>1335.36</c:v>
                </c:pt>
                <c:pt idx="1381">
                  <c:v>1336.327</c:v>
                </c:pt>
                <c:pt idx="1382">
                  <c:v>1337.2929999999999</c:v>
                </c:pt>
                <c:pt idx="1383">
                  <c:v>1338.26</c:v>
                </c:pt>
                <c:pt idx="1384">
                  <c:v>1339.2270000000001</c:v>
                </c:pt>
                <c:pt idx="1385">
                  <c:v>1340.193</c:v>
                </c:pt>
                <c:pt idx="1386">
                  <c:v>1341.16</c:v>
                </c:pt>
                <c:pt idx="1387">
                  <c:v>1342.127</c:v>
                </c:pt>
                <c:pt idx="1388">
                  <c:v>1343.0930000000001</c:v>
                </c:pt>
                <c:pt idx="1389">
                  <c:v>1344.06</c:v>
                </c:pt>
                <c:pt idx="1390">
                  <c:v>1345.027</c:v>
                </c:pt>
                <c:pt idx="1391">
                  <c:v>1345.9939999999999</c:v>
                </c:pt>
                <c:pt idx="1392">
                  <c:v>1346.96</c:v>
                </c:pt>
                <c:pt idx="1393">
                  <c:v>1347.9269999999999</c:v>
                </c:pt>
                <c:pt idx="1394">
                  <c:v>1348.894</c:v>
                </c:pt>
                <c:pt idx="1395">
                  <c:v>1349.86</c:v>
                </c:pt>
                <c:pt idx="1396">
                  <c:v>1350.827</c:v>
                </c:pt>
                <c:pt idx="1397">
                  <c:v>1351.7940000000001</c:v>
                </c:pt>
                <c:pt idx="1398">
                  <c:v>1352.76</c:v>
                </c:pt>
                <c:pt idx="1399">
                  <c:v>1353.7270000000001</c:v>
                </c:pt>
                <c:pt idx="1400">
                  <c:v>1354.694</c:v>
                </c:pt>
                <c:pt idx="1401">
                  <c:v>1355.6610000000001</c:v>
                </c:pt>
                <c:pt idx="1402">
                  <c:v>1356.627</c:v>
                </c:pt>
                <c:pt idx="1403">
                  <c:v>1357.5940000000001</c:v>
                </c:pt>
                <c:pt idx="1404">
                  <c:v>1358.5609999999999</c:v>
                </c:pt>
                <c:pt idx="1405">
                  <c:v>1359.527</c:v>
                </c:pt>
                <c:pt idx="1406">
                  <c:v>1360.4939999999999</c:v>
                </c:pt>
                <c:pt idx="1407">
                  <c:v>1361.461</c:v>
                </c:pt>
                <c:pt idx="1408">
                  <c:v>1362.4269999999999</c:v>
                </c:pt>
                <c:pt idx="1409">
                  <c:v>1363.394</c:v>
                </c:pt>
                <c:pt idx="1410">
                  <c:v>1364.3610000000001</c:v>
                </c:pt>
                <c:pt idx="1411">
                  <c:v>1365.328</c:v>
                </c:pt>
                <c:pt idx="1412">
                  <c:v>1366.2940000000001</c:v>
                </c:pt>
                <c:pt idx="1413">
                  <c:v>1367.261</c:v>
                </c:pt>
                <c:pt idx="1414">
                  <c:v>1368.2280000000001</c:v>
                </c:pt>
                <c:pt idx="1415">
                  <c:v>1369.194</c:v>
                </c:pt>
                <c:pt idx="1416">
                  <c:v>1370.1610000000001</c:v>
                </c:pt>
                <c:pt idx="1417">
                  <c:v>1371.1279999999999</c:v>
                </c:pt>
                <c:pt idx="1418">
                  <c:v>1372.0940000000001</c:v>
                </c:pt>
                <c:pt idx="1419">
                  <c:v>1373.0609999999999</c:v>
                </c:pt>
                <c:pt idx="1420">
                  <c:v>1374.028</c:v>
                </c:pt>
                <c:pt idx="1421">
                  <c:v>1374.9949999999999</c:v>
                </c:pt>
                <c:pt idx="1422">
                  <c:v>1375.961</c:v>
                </c:pt>
                <c:pt idx="1423">
                  <c:v>1376.9280000000001</c:v>
                </c:pt>
                <c:pt idx="1424">
                  <c:v>1377.895</c:v>
                </c:pt>
                <c:pt idx="1425">
                  <c:v>1378.8610000000001</c:v>
                </c:pt>
                <c:pt idx="1426">
                  <c:v>1379.828</c:v>
                </c:pt>
                <c:pt idx="1427">
                  <c:v>1380.7950000000001</c:v>
                </c:pt>
                <c:pt idx="1428">
                  <c:v>1381.761</c:v>
                </c:pt>
                <c:pt idx="1429">
                  <c:v>1382.7280000000001</c:v>
                </c:pt>
                <c:pt idx="1430">
                  <c:v>1383.6949999999999</c:v>
                </c:pt>
                <c:pt idx="1431">
                  <c:v>1384.662</c:v>
                </c:pt>
                <c:pt idx="1432">
                  <c:v>1385.6279999999999</c:v>
                </c:pt>
                <c:pt idx="1433">
                  <c:v>1386.595</c:v>
                </c:pt>
                <c:pt idx="1434">
                  <c:v>1387.5619999999999</c:v>
                </c:pt>
                <c:pt idx="1435">
                  <c:v>1388.528</c:v>
                </c:pt>
                <c:pt idx="1436">
                  <c:v>1389.4949999999999</c:v>
                </c:pt>
                <c:pt idx="1437">
                  <c:v>1390.462</c:v>
                </c:pt>
                <c:pt idx="1438">
                  <c:v>1391.4280000000001</c:v>
                </c:pt>
                <c:pt idx="1439">
                  <c:v>1392.395</c:v>
                </c:pt>
                <c:pt idx="1440">
                  <c:v>1393.3620000000001</c:v>
                </c:pt>
                <c:pt idx="1441">
                  <c:v>1394.329</c:v>
                </c:pt>
                <c:pt idx="1442">
                  <c:v>1395.2950000000001</c:v>
                </c:pt>
                <c:pt idx="1443">
                  <c:v>1396.2619999999999</c:v>
                </c:pt>
                <c:pt idx="1444">
                  <c:v>1397.229</c:v>
                </c:pt>
                <c:pt idx="1445">
                  <c:v>1398.1949999999999</c:v>
                </c:pt>
                <c:pt idx="1446">
                  <c:v>1399.162</c:v>
                </c:pt>
                <c:pt idx="1447">
                  <c:v>1400.1289999999999</c:v>
                </c:pt>
                <c:pt idx="1448">
                  <c:v>1401.095</c:v>
                </c:pt>
                <c:pt idx="1449">
                  <c:v>1402.0619999999999</c:v>
                </c:pt>
                <c:pt idx="1450">
                  <c:v>1403.029</c:v>
                </c:pt>
                <c:pt idx="1451">
                  <c:v>1403.9960000000001</c:v>
                </c:pt>
                <c:pt idx="1452">
                  <c:v>1404.962</c:v>
                </c:pt>
                <c:pt idx="1453">
                  <c:v>1405.9290000000001</c:v>
                </c:pt>
                <c:pt idx="1454">
                  <c:v>1406.896</c:v>
                </c:pt>
                <c:pt idx="1455">
                  <c:v>1407.8620000000001</c:v>
                </c:pt>
                <c:pt idx="1456">
                  <c:v>1408.829</c:v>
                </c:pt>
                <c:pt idx="1457">
                  <c:v>1409.796</c:v>
                </c:pt>
                <c:pt idx="1458">
                  <c:v>1410.7619999999999</c:v>
                </c:pt>
                <c:pt idx="1459">
                  <c:v>1411.729</c:v>
                </c:pt>
                <c:pt idx="1460">
                  <c:v>1412.6959999999999</c:v>
                </c:pt>
                <c:pt idx="1461">
                  <c:v>1413.663</c:v>
                </c:pt>
                <c:pt idx="1462">
                  <c:v>1414.6289999999999</c:v>
                </c:pt>
                <c:pt idx="1463">
                  <c:v>1415.596</c:v>
                </c:pt>
                <c:pt idx="1464">
                  <c:v>1416.5630000000001</c:v>
                </c:pt>
                <c:pt idx="1465">
                  <c:v>1417.529</c:v>
                </c:pt>
                <c:pt idx="1466">
                  <c:v>1418.4960000000001</c:v>
                </c:pt>
                <c:pt idx="1467">
                  <c:v>1419.463</c:v>
                </c:pt>
                <c:pt idx="1468">
                  <c:v>1420.4290000000001</c:v>
                </c:pt>
                <c:pt idx="1469">
                  <c:v>1421.396</c:v>
                </c:pt>
                <c:pt idx="1470">
                  <c:v>1422.3630000000001</c:v>
                </c:pt>
                <c:pt idx="1471">
                  <c:v>1423.33</c:v>
                </c:pt>
                <c:pt idx="1472">
                  <c:v>1424.296</c:v>
                </c:pt>
                <c:pt idx="1473">
                  <c:v>1425.2629999999999</c:v>
                </c:pt>
                <c:pt idx="1474">
                  <c:v>1426.23</c:v>
                </c:pt>
                <c:pt idx="1475">
                  <c:v>1427.1959999999999</c:v>
                </c:pt>
                <c:pt idx="1476">
                  <c:v>1428.163</c:v>
                </c:pt>
                <c:pt idx="1477">
                  <c:v>1429.13</c:v>
                </c:pt>
                <c:pt idx="1478">
                  <c:v>1430.096</c:v>
                </c:pt>
                <c:pt idx="1479">
                  <c:v>1431.0630000000001</c:v>
                </c:pt>
                <c:pt idx="1480">
                  <c:v>1432.03</c:v>
                </c:pt>
                <c:pt idx="1481">
                  <c:v>1432.9970000000001</c:v>
                </c:pt>
                <c:pt idx="1482">
                  <c:v>1433.963</c:v>
                </c:pt>
                <c:pt idx="1483">
                  <c:v>1434.93</c:v>
                </c:pt>
                <c:pt idx="1484">
                  <c:v>1435.8969999999999</c:v>
                </c:pt>
                <c:pt idx="1485">
                  <c:v>1436.8630000000001</c:v>
                </c:pt>
                <c:pt idx="1486">
                  <c:v>1437.83</c:v>
                </c:pt>
                <c:pt idx="1487">
                  <c:v>1438.797</c:v>
                </c:pt>
                <c:pt idx="1488">
                  <c:v>1439.7629999999999</c:v>
                </c:pt>
                <c:pt idx="1489">
                  <c:v>1440.73</c:v>
                </c:pt>
                <c:pt idx="1490">
                  <c:v>1441.6969999999999</c:v>
                </c:pt>
                <c:pt idx="1491">
                  <c:v>1442.664</c:v>
                </c:pt>
                <c:pt idx="1492">
                  <c:v>1443.63</c:v>
                </c:pt>
                <c:pt idx="1493">
                  <c:v>1444.597</c:v>
                </c:pt>
                <c:pt idx="1494">
                  <c:v>1445.5640000000001</c:v>
                </c:pt>
                <c:pt idx="1495">
                  <c:v>1446.53</c:v>
                </c:pt>
                <c:pt idx="1496">
                  <c:v>1447.4970000000001</c:v>
                </c:pt>
                <c:pt idx="1497">
                  <c:v>1448.4639999999999</c:v>
                </c:pt>
                <c:pt idx="1498">
                  <c:v>1449.43</c:v>
                </c:pt>
                <c:pt idx="1499">
                  <c:v>1450.3969999999999</c:v>
                </c:pt>
                <c:pt idx="1500">
                  <c:v>1451.364</c:v>
                </c:pt>
                <c:pt idx="1501">
                  <c:v>1452.3309999999999</c:v>
                </c:pt>
                <c:pt idx="1502">
                  <c:v>1453.297</c:v>
                </c:pt>
                <c:pt idx="1503">
                  <c:v>1454.2639999999999</c:v>
                </c:pt>
                <c:pt idx="1504">
                  <c:v>1455.231</c:v>
                </c:pt>
                <c:pt idx="1505">
                  <c:v>1456.1969999999999</c:v>
                </c:pt>
                <c:pt idx="1506">
                  <c:v>1457.164</c:v>
                </c:pt>
                <c:pt idx="1507">
                  <c:v>1458.1310000000001</c:v>
                </c:pt>
                <c:pt idx="1508">
                  <c:v>1459.097</c:v>
                </c:pt>
                <c:pt idx="1509">
                  <c:v>1460.0640000000001</c:v>
                </c:pt>
                <c:pt idx="1510">
                  <c:v>1461.0309999999999</c:v>
                </c:pt>
                <c:pt idx="1511">
                  <c:v>1461.998</c:v>
                </c:pt>
                <c:pt idx="1512">
                  <c:v>1462.9639999999999</c:v>
                </c:pt>
                <c:pt idx="1513">
                  <c:v>1463.931</c:v>
                </c:pt>
                <c:pt idx="1514">
                  <c:v>1464.8979999999999</c:v>
                </c:pt>
                <c:pt idx="1515">
                  <c:v>1465.864</c:v>
                </c:pt>
                <c:pt idx="1516">
                  <c:v>1466.8309999999999</c:v>
                </c:pt>
                <c:pt idx="1517">
                  <c:v>1467.798</c:v>
                </c:pt>
                <c:pt idx="1518">
                  <c:v>1468.7639999999999</c:v>
                </c:pt>
                <c:pt idx="1519">
                  <c:v>1469.731</c:v>
                </c:pt>
                <c:pt idx="1520">
                  <c:v>1470.6980000000001</c:v>
                </c:pt>
                <c:pt idx="1521">
                  <c:v>1471.665</c:v>
                </c:pt>
                <c:pt idx="1522">
                  <c:v>1472.6310000000001</c:v>
                </c:pt>
                <c:pt idx="1523">
                  <c:v>1473.598</c:v>
                </c:pt>
                <c:pt idx="1524">
                  <c:v>1474.5650000000001</c:v>
                </c:pt>
                <c:pt idx="1525">
                  <c:v>1475.5309999999999</c:v>
                </c:pt>
                <c:pt idx="1526">
                  <c:v>1476.498</c:v>
                </c:pt>
                <c:pt idx="1527">
                  <c:v>1477.4649999999999</c:v>
                </c:pt>
                <c:pt idx="1528">
                  <c:v>1478.431</c:v>
                </c:pt>
                <c:pt idx="1529">
                  <c:v>1479.3979999999999</c:v>
                </c:pt>
                <c:pt idx="1530">
                  <c:v>1480.365</c:v>
                </c:pt>
                <c:pt idx="1531">
                  <c:v>1481.3320000000001</c:v>
                </c:pt>
                <c:pt idx="1532">
                  <c:v>1482.298</c:v>
                </c:pt>
                <c:pt idx="1533">
                  <c:v>1483.2650000000001</c:v>
                </c:pt>
                <c:pt idx="1534">
                  <c:v>1484.232</c:v>
                </c:pt>
                <c:pt idx="1535">
                  <c:v>1485.1980000000001</c:v>
                </c:pt>
                <c:pt idx="1536">
                  <c:v>1486.165</c:v>
                </c:pt>
                <c:pt idx="1537">
                  <c:v>1487.1320000000001</c:v>
                </c:pt>
                <c:pt idx="1538">
                  <c:v>1488.098</c:v>
                </c:pt>
                <c:pt idx="1539">
                  <c:v>1489.0650000000001</c:v>
                </c:pt>
                <c:pt idx="1540">
                  <c:v>1490.0319999999999</c:v>
                </c:pt>
                <c:pt idx="1541">
                  <c:v>1490.999</c:v>
                </c:pt>
                <c:pt idx="1542">
                  <c:v>1491.9649999999999</c:v>
                </c:pt>
                <c:pt idx="1543">
                  <c:v>1492.932</c:v>
                </c:pt>
                <c:pt idx="1544">
                  <c:v>1493.8989999999999</c:v>
                </c:pt>
                <c:pt idx="1545">
                  <c:v>1494.865</c:v>
                </c:pt>
                <c:pt idx="1546">
                  <c:v>1495.8320000000001</c:v>
                </c:pt>
                <c:pt idx="1547">
                  <c:v>1496.799</c:v>
                </c:pt>
                <c:pt idx="1548">
                  <c:v>1497.7650000000001</c:v>
                </c:pt>
                <c:pt idx="1549">
                  <c:v>1498.732</c:v>
                </c:pt>
                <c:pt idx="1550">
                  <c:v>1499.6990000000001</c:v>
                </c:pt>
                <c:pt idx="1551">
                  <c:v>1500.6659999999999</c:v>
                </c:pt>
                <c:pt idx="1552">
                  <c:v>1501.6320000000001</c:v>
                </c:pt>
                <c:pt idx="1553">
                  <c:v>1502.5989999999999</c:v>
                </c:pt>
                <c:pt idx="1554">
                  <c:v>1503.566</c:v>
                </c:pt>
                <c:pt idx="1555">
                  <c:v>1504.5319999999999</c:v>
                </c:pt>
                <c:pt idx="1556">
                  <c:v>1505.499</c:v>
                </c:pt>
                <c:pt idx="1557">
                  <c:v>1506.4659999999999</c:v>
                </c:pt>
                <c:pt idx="1558">
                  <c:v>1507.432</c:v>
                </c:pt>
                <c:pt idx="1559">
                  <c:v>1508.3989999999999</c:v>
                </c:pt>
                <c:pt idx="1560">
                  <c:v>1509.366</c:v>
                </c:pt>
                <c:pt idx="1561">
                  <c:v>1510.3330000000001</c:v>
                </c:pt>
                <c:pt idx="1562">
                  <c:v>1511.299</c:v>
                </c:pt>
                <c:pt idx="1563">
                  <c:v>1512.2660000000001</c:v>
                </c:pt>
                <c:pt idx="1564">
                  <c:v>1513.2329999999999</c:v>
                </c:pt>
                <c:pt idx="1565">
                  <c:v>1514.1990000000001</c:v>
                </c:pt>
                <c:pt idx="1566">
                  <c:v>1515.1659999999999</c:v>
                </c:pt>
                <c:pt idx="1567">
                  <c:v>1516.133</c:v>
                </c:pt>
                <c:pt idx="1568">
                  <c:v>1517.0989999999999</c:v>
                </c:pt>
                <c:pt idx="1569">
                  <c:v>1518.066</c:v>
                </c:pt>
                <c:pt idx="1570">
                  <c:v>1519.0329999999999</c:v>
                </c:pt>
                <c:pt idx="1571">
                  <c:v>1520</c:v>
                </c:pt>
                <c:pt idx="1572">
                  <c:v>1520.9659999999999</c:v>
                </c:pt>
                <c:pt idx="1573">
                  <c:v>1521.933</c:v>
                </c:pt>
                <c:pt idx="1574">
                  <c:v>1522.9</c:v>
                </c:pt>
                <c:pt idx="1575">
                  <c:v>1523.866</c:v>
                </c:pt>
                <c:pt idx="1576">
                  <c:v>1524.8330000000001</c:v>
                </c:pt>
                <c:pt idx="1577">
                  <c:v>1525.8</c:v>
                </c:pt>
                <c:pt idx="1578">
                  <c:v>1526.7660000000001</c:v>
                </c:pt>
                <c:pt idx="1579">
                  <c:v>1527.7329999999999</c:v>
                </c:pt>
                <c:pt idx="1580">
                  <c:v>1528.7</c:v>
                </c:pt>
                <c:pt idx="1581">
                  <c:v>1529.6669999999999</c:v>
                </c:pt>
                <c:pt idx="1582">
                  <c:v>1530.633</c:v>
                </c:pt>
                <c:pt idx="1583">
                  <c:v>1531.6</c:v>
                </c:pt>
                <c:pt idx="1584">
                  <c:v>1532.567</c:v>
                </c:pt>
                <c:pt idx="1585">
                  <c:v>1533.5329999999999</c:v>
                </c:pt>
                <c:pt idx="1586">
                  <c:v>1534.5</c:v>
                </c:pt>
                <c:pt idx="1587">
                  <c:v>1535.4670000000001</c:v>
                </c:pt>
                <c:pt idx="1588">
                  <c:v>1536.433</c:v>
                </c:pt>
                <c:pt idx="1589">
                  <c:v>1537.4</c:v>
                </c:pt>
                <c:pt idx="1590">
                  <c:v>1538.367</c:v>
                </c:pt>
                <c:pt idx="1591">
                  <c:v>1539.3340000000001</c:v>
                </c:pt>
                <c:pt idx="1592">
                  <c:v>1540.3</c:v>
                </c:pt>
                <c:pt idx="1593">
                  <c:v>1541.2670000000001</c:v>
                </c:pt>
                <c:pt idx="1594">
                  <c:v>1542.2339999999999</c:v>
                </c:pt>
                <c:pt idx="1595">
                  <c:v>1543.2</c:v>
                </c:pt>
                <c:pt idx="1596">
                  <c:v>1544.1669999999999</c:v>
                </c:pt>
                <c:pt idx="1597">
                  <c:v>1545.134</c:v>
                </c:pt>
                <c:pt idx="1598">
                  <c:v>1546.1</c:v>
                </c:pt>
                <c:pt idx="1599">
                  <c:v>1547.067</c:v>
                </c:pt>
                <c:pt idx="1600">
                  <c:v>1548.0340000000001</c:v>
                </c:pt>
                <c:pt idx="1601">
                  <c:v>1549.001</c:v>
                </c:pt>
                <c:pt idx="1602">
                  <c:v>1549.9670000000001</c:v>
                </c:pt>
                <c:pt idx="1603">
                  <c:v>1550.934</c:v>
                </c:pt>
                <c:pt idx="1604">
                  <c:v>1551.9010000000001</c:v>
                </c:pt>
                <c:pt idx="1605">
                  <c:v>1552.867</c:v>
                </c:pt>
                <c:pt idx="1606">
                  <c:v>1553.8340000000001</c:v>
                </c:pt>
                <c:pt idx="1607">
                  <c:v>1554.8009999999999</c:v>
                </c:pt>
                <c:pt idx="1608">
                  <c:v>1555.7670000000001</c:v>
                </c:pt>
                <c:pt idx="1609">
                  <c:v>1556.7339999999999</c:v>
                </c:pt>
                <c:pt idx="1610">
                  <c:v>1557.701</c:v>
                </c:pt>
                <c:pt idx="1611">
                  <c:v>1558.6679999999999</c:v>
                </c:pt>
                <c:pt idx="1612">
                  <c:v>1559.634</c:v>
                </c:pt>
                <c:pt idx="1613">
                  <c:v>1560.6010000000001</c:v>
                </c:pt>
                <c:pt idx="1614">
                  <c:v>1561.568</c:v>
                </c:pt>
                <c:pt idx="1615">
                  <c:v>1562.5340000000001</c:v>
                </c:pt>
                <c:pt idx="1616">
                  <c:v>1563.501</c:v>
                </c:pt>
                <c:pt idx="1617">
                  <c:v>1564.4680000000001</c:v>
                </c:pt>
                <c:pt idx="1618">
                  <c:v>1565.434</c:v>
                </c:pt>
                <c:pt idx="1619">
                  <c:v>1566.4010000000001</c:v>
                </c:pt>
                <c:pt idx="1620">
                  <c:v>1567.3679999999999</c:v>
                </c:pt>
                <c:pt idx="1621">
                  <c:v>1568.335</c:v>
                </c:pt>
                <c:pt idx="1622">
                  <c:v>1569.3009999999999</c:v>
                </c:pt>
                <c:pt idx="1623">
                  <c:v>1570.268</c:v>
                </c:pt>
                <c:pt idx="1624">
                  <c:v>1571.2349999999999</c:v>
                </c:pt>
                <c:pt idx="1625">
                  <c:v>1572.201</c:v>
                </c:pt>
                <c:pt idx="1626">
                  <c:v>1573.1679999999999</c:v>
                </c:pt>
                <c:pt idx="1627">
                  <c:v>1574.135</c:v>
                </c:pt>
                <c:pt idx="1628">
                  <c:v>1575.1010000000001</c:v>
                </c:pt>
                <c:pt idx="1629">
                  <c:v>1576.068</c:v>
                </c:pt>
                <c:pt idx="1630">
                  <c:v>1577.0350000000001</c:v>
                </c:pt>
                <c:pt idx="1631">
                  <c:v>1578.002</c:v>
                </c:pt>
                <c:pt idx="1632">
                  <c:v>1578.9680000000001</c:v>
                </c:pt>
                <c:pt idx="1633">
                  <c:v>1579.9349999999999</c:v>
                </c:pt>
                <c:pt idx="1634">
                  <c:v>1580.902</c:v>
                </c:pt>
                <c:pt idx="1635">
                  <c:v>1581.8679999999999</c:v>
                </c:pt>
                <c:pt idx="1636">
                  <c:v>1582.835</c:v>
                </c:pt>
                <c:pt idx="1637">
                  <c:v>1583.8019999999999</c:v>
                </c:pt>
                <c:pt idx="1638">
                  <c:v>1584.768</c:v>
                </c:pt>
                <c:pt idx="1639">
                  <c:v>1585.7349999999999</c:v>
                </c:pt>
                <c:pt idx="1640">
                  <c:v>1586.702</c:v>
                </c:pt>
                <c:pt idx="1641">
                  <c:v>1587.6690000000001</c:v>
                </c:pt>
                <c:pt idx="1642">
                  <c:v>1588.635</c:v>
                </c:pt>
                <c:pt idx="1643">
                  <c:v>1589.6020000000001</c:v>
                </c:pt>
                <c:pt idx="1644">
                  <c:v>1590.569</c:v>
                </c:pt>
                <c:pt idx="1645">
                  <c:v>1591.5350000000001</c:v>
                </c:pt>
                <c:pt idx="1646">
                  <c:v>1592.502</c:v>
                </c:pt>
                <c:pt idx="1647">
                  <c:v>1593.4690000000001</c:v>
                </c:pt>
                <c:pt idx="1648">
                  <c:v>1594.4349999999999</c:v>
                </c:pt>
                <c:pt idx="1649">
                  <c:v>1595.402</c:v>
                </c:pt>
                <c:pt idx="1650">
                  <c:v>1596.3689999999999</c:v>
                </c:pt>
                <c:pt idx="1651">
                  <c:v>1597.336</c:v>
                </c:pt>
                <c:pt idx="1652">
                  <c:v>1598.3019999999999</c:v>
                </c:pt>
                <c:pt idx="1653">
                  <c:v>1599.269</c:v>
                </c:pt>
                <c:pt idx="1654">
                  <c:v>1600.2360000000001</c:v>
                </c:pt>
                <c:pt idx="1655">
                  <c:v>1601.202</c:v>
                </c:pt>
                <c:pt idx="1656">
                  <c:v>1602.1690000000001</c:v>
                </c:pt>
                <c:pt idx="1657">
                  <c:v>1603.136</c:v>
                </c:pt>
                <c:pt idx="1658">
                  <c:v>1604.1020000000001</c:v>
                </c:pt>
                <c:pt idx="1659">
                  <c:v>1605.069</c:v>
                </c:pt>
                <c:pt idx="1660">
                  <c:v>1606.0360000000001</c:v>
                </c:pt>
                <c:pt idx="1661">
                  <c:v>1607.0029999999999</c:v>
                </c:pt>
                <c:pt idx="1662">
                  <c:v>1607.9690000000001</c:v>
                </c:pt>
                <c:pt idx="1663">
                  <c:v>1608.9359999999999</c:v>
                </c:pt>
                <c:pt idx="1664">
                  <c:v>1609.903</c:v>
                </c:pt>
                <c:pt idx="1665">
                  <c:v>1610.8689999999999</c:v>
                </c:pt>
                <c:pt idx="1666">
                  <c:v>1611.836</c:v>
                </c:pt>
                <c:pt idx="1667">
                  <c:v>1612.8030000000001</c:v>
                </c:pt>
                <c:pt idx="1668">
                  <c:v>1613.769</c:v>
                </c:pt>
                <c:pt idx="1669">
                  <c:v>1614.7360000000001</c:v>
                </c:pt>
                <c:pt idx="1670">
                  <c:v>1615.703</c:v>
                </c:pt>
                <c:pt idx="1671">
                  <c:v>1616.67</c:v>
                </c:pt>
                <c:pt idx="1672">
                  <c:v>1617.636</c:v>
                </c:pt>
                <c:pt idx="1673">
                  <c:v>1618.6030000000001</c:v>
                </c:pt>
                <c:pt idx="1674">
                  <c:v>1619.57</c:v>
                </c:pt>
                <c:pt idx="1675">
                  <c:v>1620.5360000000001</c:v>
                </c:pt>
                <c:pt idx="1676">
                  <c:v>1621.5029999999999</c:v>
                </c:pt>
                <c:pt idx="1677">
                  <c:v>1622.47</c:v>
                </c:pt>
                <c:pt idx="1678">
                  <c:v>1623.4359999999999</c:v>
                </c:pt>
                <c:pt idx="1679">
                  <c:v>1624.403</c:v>
                </c:pt>
                <c:pt idx="1680">
                  <c:v>1625.37</c:v>
                </c:pt>
                <c:pt idx="1681">
                  <c:v>1626.337</c:v>
                </c:pt>
                <c:pt idx="1682">
                  <c:v>1627.3030000000001</c:v>
                </c:pt>
                <c:pt idx="1683">
                  <c:v>1628.27</c:v>
                </c:pt>
                <c:pt idx="1684">
                  <c:v>1629.2370000000001</c:v>
                </c:pt>
                <c:pt idx="1685">
                  <c:v>1630.203</c:v>
                </c:pt>
                <c:pt idx="1686">
                  <c:v>1631.17</c:v>
                </c:pt>
                <c:pt idx="1687">
                  <c:v>1632.1369999999999</c:v>
                </c:pt>
                <c:pt idx="1688">
                  <c:v>1633.1030000000001</c:v>
                </c:pt>
                <c:pt idx="1689">
                  <c:v>1634.07</c:v>
                </c:pt>
                <c:pt idx="1690">
                  <c:v>1635.037</c:v>
                </c:pt>
                <c:pt idx="1691">
                  <c:v>1636.0039999999999</c:v>
                </c:pt>
                <c:pt idx="1692">
                  <c:v>1636.97</c:v>
                </c:pt>
                <c:pt idx="1693">
                  <c:v>1637.9369999999999</c:v>
                </c:pt>
                <c:pt idx="1694">
                  <c:v>1638.904</c:v>
                </c:pt>
                <c:pt idx="1695">
                  <c:v>1639.87</c:v>
                </c:pt>
                <c:pt idx="1696">
                  <c:v>1640.837</c:v>
                </c:pt>
                <c:pt idx="1697">
                  <c:v>1641.8040000000001</c:v>
                </c:pt>
                <c:pt idx="1698">
                  <c:v>1642.77</c:v>
                </c:pt>
                <c:pt idx="1699">
                  <c:v>1643.7370000000001</c:v>
                </c:pt>
                <c:pt idx="1700">
                  <c:v>1644.704</c:v>
                </c:pt>
                <c:pt idx="1701">
                  <c:v>1645.671</c:v>
                </c:pt>
                <c:pt idx="1702">
                  <c:v>1646.6369999999999</c:v>
                </c:pt>
                <c:pt idx="1703">
                  <c:v>1647.604</c:v>
                </c:pt>
                <c:pt idx="1704">
                  <c:v>1648.5709999999999</c:v>
                </c:pt>
                <c:pt idx="1705">
                  <c:v>1649.537</c:v>
                </c:pt>
                <c:pt idx="1706">
                  <c:v>1650.5039999999999</c:v>
                </c:pt>
                <c:pt idx="1707">
                  <c:v>1651.471</c:v>
                </c:pt>
                <c:pt idx="1708">
                  <c:v>1652.4369999999999</c:v>
                </c:pt>
                <c:pt idx="1709">
                  <c:v>1653.404</c:v>
                </c:pt>
                <c:pt idx="1710">
                  <c:v>1654.3710000000001</c:v>
                </c:pt>
                <c:pt idx="1711">
                  <c:v>1655.338</c:v>
                </c:pt>
                <c:pt idx="1712">
                  <c:v>1656.3040000000001</c:v>
                </c:pt>
                <c:pt idx="1713">
                  <c:v>1657.271</c:v>
                </c:pt>
                <c:pt idx="1714">
                  <c:v>1658.2380000000001</c:v>
                </c:pt>
                <c:pt idx="1715">
                  <c:v>1659.204</c:v>
                </c:pt>
                <c:pt idx="1716">
                  <c:v>1660.171</c:v>
                </c:pt>
                <c:pt idx="1717">
                  <c:v>1661.1379999999999</c:v>
                </c:pt>
                <c:pt idx="1718">
                  <c:v>1662.104</c:v>
                </c:pt>
                <c:pt idx="1719">
                  <c:v>1663.0709999999999</c:v>
                </c:pt>
                <c:pt idx="1720">
                  <c:v>1664.038</c:v>
                </c:pt>
                <c:pt idx="1721">
                  <c:v>1665.0050000000001</c:v>
                </c:pt>
                <c:pt idx="1722">
                  <c:v>1665.971</c:v>
                </c:pt>
                <c:pt idx="1723">
                  <c:v>1666.9380000000001</c:v>
                </c:pt>
                <c:pt idx="1724">
                  <c:v>1667.905</c:v>
                </c:pt>
                <c:pt idx="1725">
                  <c:v>1668.8710000000001</c:v>
                </c:pt>
                <c:pt idx="1726">
                  <c:v>1669.838</c:v>
                </c:pt>
                <c:pt idx="1727">
                  <c:v>1670.8050000000001</c:v>
                </c:pt>
                <c:pt idx="1728">
                  <c:v>1671.771</c:v>
                </c:pt>
                <c:pt idx="1729">
                  <c:v>1672.7380000000001</c:v>
                </c:pt>
                <c:pt idx="1730">
                  <c:v>1673.7049999999999</c:v>
                </c:pt>
                <c:pt idx="1731">
                  <c:v>1674.672</c:v>
                </c:pt>
                <c:pt idx="1732">
                  <c:v>1675.6379999999999</c:v>
                </c:pt>
                <c:pt idx="1733">
                  <c:v>1676.605</c:v>
                </c:pt>
                <c:pt idx="1734">
                  <c:v>1677.5719999999999</c:v>
                </c:pt>
                <c:pt idx="1735">
                  <c:v>1678.538</c:v>
                </c:pt>
                <c:pt idx="1736">
                  <c:v>1679.5050000000001</c:v>
                </c:pt>
                <c:pt idx="1737">
                  <c:v>1680.472</c:v>
                </c:pt>
                <c:pt idx="1738">
                  <c:v>1681.4380000000001</c:v>
                </c:pt>
                <c:pt idx="1739">
                  <c:v>1682.405</c:v>
                </c:pt>
                <c:pt idx="1740">
                  <c:v>1683.3720000000001</c:v>
                </c:pt>
                <c:pt idx="1741">
                  <c:v>1684.3389999999999</c:v>
                </c:pt>
                <c:pt idx="1742">
                  <c:v>1685.3050000000001</c:v>
                </c:pt>
                <c:pt idx="1743">
                  <c:v>1686.2719999999999</c:v>
                </c:pt>
                <c:pt idx="1744">
                  <c:v>1687.239</c:v>
                </c:pt>
                <c:pt idx="1745">
                  <c:v>1688.2049999999999</c:v>
                </c:pt>
                <c:pt idx="1746">
                  <c:v>1689.172</c:v>
                </c:pt>
                <c:pt idx="1747">
                  <c:v>1690.1389999999999</c:v>
                </c:pt>
                <c:pt idx="1748">
                  <c:v>1691.105</c:v>
                </c:pt>
                <c:pt idx="1749">
                  <c:v>1692.0719999999999</c:v>
                </c:pt>
                <c:pt idx="1750">
                  <c:v>1693.039</c:v>
                </c:pt>
                <c:pt idx="1751">
                  <c:v>1694.0060000000001</c:v>
                </c:pt>
                <c:pt idx="1752">
                  <c:v>1694.972</c:v>
                </c:pt>
                <c:pt idx="1753">
                  <c:v>1695.9390000000001</c:v>
                </c:pt>
                <c:pt idx="1754">
                  <c:v>1696.9059999999999</c:v>
                </c:pt>
                <c:pt idx="1755">
                  <c:v>1697.8720000000001</c:v>
                </c:pt>
                <c:pt idx="1756">
                  <c:v>1698.8389999999999</c:v>
                </c:pt>
                <c:pt idx="1757">
                  <c:v>1699.806</c:v>
                </c:pt>
                <c:pt idx="1758">
                  <c:v>1700.7719999999999</c:v>
                </c:pt>
                <c:pt idx="1759">
                  <c:v>1701.739</c:v>
                </c:pt>
                <c:pt idx="1760">
                  <c:v>1702.7059999999999</c:v>
                </c:pt>
                <c:pt idx="1761">
                  <c:v>1703.673</c:v>
                </c:pt>
                <c:pt idx="1762">
                  <c:v>1704.6389999999999</c:v>
                </c:pt>
                <c:pt idx="1763">
                  <c:v>1705.606</c:v>
                </c:pt>
                <c:pt idx="1764">
                  <c:v>1706.5730000000001</c:v>
                </c:pt>
                <c:pt idx="1765">
                  <c:v>1707.539</c:v>
                </c:pt>
                <c:pt idx="1766">
                  <c:v>1708.5060000000001</c:v>
                </c:pt>
                <c:pt idx="1767">
                  <c:v>1709.473</c:v>
                </c:pt>
                <c:pt idx="1768">
                  <c:v>1710.4390000000001</c:v>
                </c:pt>
                <c:pt idx="1769">
                  <c:v>1711.4059999999999</c:v>
                </c:pt>
                <c:pt idx="1770">
                  <c:v>1712.373</c:v>
                </c:pt>
                <c:pt idx="1771">
                  <c:v>1713.34</c:v>
                </c:pt>
                <c:pt idx="1772">
                  <c:v>1714.306</c:v>
                </c:pt>
                <c:pt idx="1773">
                  <c:v>1715.2729999999999</c:v>
                </c:pt>
                <c:pt idx="1774">
                  <c:v>1716.24</c:v>
                </c:pt>
                <c:pt idx="1775">
                  <c:v>1717.2059999999999</c:v>
                </c:pt>
                <c:pt idx="1776">
                  <c:v>1718.173</c:v>
                </c:pt>
                <c:pt idx="1777">
                  <c:v>1719.14</c:v>
                </c:pt>
                <c:pt idx="1778">
                  <c:v>1720.106</c:v>
                </c:pt>
                <c:pt idx="1779">
                  <c:v>1721.0730000000001</c:v>
                </c:pt>
                <c:pt idx="1780">
                  <c:v>1722.04</c:v>
                </c:pt>
                <c:pt idx="1781">
                  <c:v>1723.0070000000001</c:v>
                </c:pt>
                <c:pt idx="1782">
                  <c:v>1723.973</c:v>
                </c:pt>
                <c:pt idx="1783">
                  <c:v>1724.94</c:v>
                </c:pt>
                <c:pt idx="1784">
                  <c:v>1725.9069999999999</c:v>
                </c:pt>
                <c:pt idx="1785">
                  <c:v>1726.873</c:v>
                </c:pt>
                <c:pt idx="1786">
                  <c:v>1727.84</c:v>
                </c:pt>
                <c:pt idx="1787">
                  <c:v>1728.807</c:v>
                </c:pt>
                <c:pt idx="1788">
                  <c:v>1729.7729999999999</c:v>
                </c:pt>
                <c:pt idx="1789">
                  <c:v>1730.74</c:v>
                </c:pt>
                <c:pt idx="1790">
                  <c:v>1731.7070000000001</c:v>
                </c:pt>
                <c:pt idx="1791">
                  <c:v>1732.674</c:v>
                </c:pt>
                <c:pt idx="1792">
                  <c:v>1733.64</c:v>
                </c:pt>
                <c:pt idx="1793">
                  <c:v>1734.607</c:v>
                </c:pt>
                <c:pt idx="1794">
                  <c:v>1735.5740000000001</c:v>
                </c:pt>
                <c:pt idx="1795">
                  <c:v>1736.54</c:v>
                </c:pt>
                <c:pt idx="1796">
                  <c:v>1737.5070000000001</c:v>
                </c:pt>
                <c:pt idx="1797">
                  <c:v>1738.4739999999999</c:v>
                </c:pt>
                <c:pt idx="1798">
                  <c:v>1739.44</c:v>
                </c:pt>
                <c:pt idx="1799">
                  <c:v>1740.4069999999999</c:v>
                </c:pt>
                <c:pt idx="1800">
                  <c:v>1741.374</c:v>
                </c:pt>
                <c:pt idx="1801">
                  <c:v>1742.3409999999999</c:v>
                </c:pt>
                <c:pt idx="1802">
                  <c:v>1743.307</c:v>
                </c:pt>
                <c:pt idx="1803">
                  <c:v>1744.2739999999999</c:v>
                </c:pt>
                <c:pt idx="1804">
                  <c:v>1745.241</c:v>
                </c:pt>
                <c:pt idx="1805">
                  <c:v>1746.2070000000001</c:v>
                </c:pt>
                <c:pt idx="1806">
                  <c:v>1747.174</c:v>
                </c:pt>
                <c:pt idx="1807">
                  <c:v>1748.1410000000001</c:v>
                </c:pt>
                <c:pt idx="1808">
                  <c:v>1749.107</c:v>
                </c:pt>
                <c:pt idx="1809">
                  <c:v>1750.0740000000001</c:v>
                </c:pt>
                <c:pt idx="1810">
                  <c:v>1751.0409999999999</c:v>
                </c:pt>
                <c:pt idx="1811">
                  <c:v>1752.008</c:v>
                </c:pt>
                <c:pt idx="1812">
                  <c:v>1752.9739999999999</c:v>
                </c:pt>
                <c:pt idx="1813">
                  <c:v>1753.941</c:v>
                </c:pt>
                <c:pt idx="1814">
                  <c:v>1754.9079999999999</c:v>
                </c:pt>
                <c:pt idx="1815">
                  <c:v>1755.874</c:v>
                </c:pt>
                <c:pt idx="1816">
                  <c:v>1756.8409999999999</c:v>
                </c:pt>
                <c:pt idx="1817">
                  <c:v>1757.808</c:v>
                </c:pt>
                <c:pt idx="1818">
                  <c:v>1758.7739999999999</c:v>
                </c:pt>
                <c:pt idx="1819">
                  <c:v>1759.741</c:v>
                </c:pt>
                <c:pt idx="1820">
                  <c:v>1760.7080000000001</c:v>
                </c:pt>
                <c:pt idx="1821">
                  <c:v>1761.675</c:v>
                </c:pt>
                <c:pt idx="1822">
                  <c:v>1762.6410000000001</c:v>
                </c:pt>
                <c:pt idx="1823">
                  <c:v>1763.6079999999999</c:v>
                </c:pt>
                <c:pt idx="1824">
                  <c:v>1764.575</c:v>
                </c:pt>
                <c:pt idx="1825">
                  <c:v>1765.5409999999999</c:v>
                </c:pt>
                <c:pt idx="1826">
                  <c:v>1766.508</c:v>
                </c:pt>
                <c:pt idx="1827">
                  <c:v>1767.4749999999999</c:v>
                </c:pt>
                <c:pt idx="1828">
                  <c:v>1768.441</c:v>
                </c:pt>
                <c:pt idx="1829">
                  <c:v>1769.4079999999999</c:v>
                </c:pt>
                <c:pt idx="1830">
                  <c:v>1770.375</c:v>
                </c:pt>
                <c:pt idx="1831">
                  <c:v>1771.3420000000001</c:v>
                </c:pt>
                <c:pt idx="1832">
                  <c:v>1772.308</c:v>
                </c:pt>
                <c:pt idx="1833">
                  <c:v>1773.2750000000001</c:v>
                </c:pt>
                <c:pt idx="1834">
                  <c:v>1774.242</c:v>
                </c:pt>
                <c:pt idx="1835">
                  <c:v>1775.2080000000001</c:v>
                </c:pt>
                <c:pt idx="1836">
                  <c:v>1776.175</c:v>
                </c:pt>
                <c:pt idx="1837">
                  <c:v>1777.1420000000001</c:v>
                </c:pt>
                <c:pt idx="1838">
                  <c:v>1778.1079999999999</c:v>
                </c:pt>
                <c:pt idx="1839">
                  <c:v>1779.075</c:v>
                </c:pt>
                <c:pt idx="1840">
                  <c:v>1780.0419999999999</c:v>
                </c:pt>
                <c:pt idx="1841">
                  <c:v>1781.009</c:v>
                </c:pt>
                <c:pt idx="1842">
                  <c:v>1781.9749999999999</c:v>
                </c:pt>
                <c:pt idx="1843">
                  <c:v>1782.942</c:v>
                </c:pt>
                <c:pt idx="1844">
                  <c:v>1783.9090000000001</c:v>
                </c:pt>
                <c:pt idx="1845">
                  <c:v>1784.875</c:v>
                </c:pt>
                <c:pt idx="1846">
                  <c:v>1785.8420000000001</c:v>
                </c:pt>
                <c:pt idx="1847">
                  <c:v>1786.809</c:v>
                </c:pt>
                <c:pt idx="1848">
                  <c:v>1787.7750000000001</c:v>
                </c:pt>
                <c:pt idx="1849">
                  <c:v>1788.742</c:v>
                </c:pt>
                <c:pt idx="1850">
                  <c:v>1789.7090000000001</c:v>
                </c:pt>
                <c:pt idx="1851">
                  <c:v>1790.6759999999999</c:v>
                </c:pt>
                <c:pt idx="1852">
                  <c:v>1791.6420000000001</c:v>
                </c:pt>
                <c:pt idx="1853">
                  <c:v>1792.6089999999999</c:v>
                </c:pt>
                <c:pt idx="1854">
                  <c:v>1793.576</c:v>
                </c:pt>
                <c:pt idx="1855">
                  <c:v>1794.5419999999999</c:v>
                </c:pt>
                <c:pt idx="1856">
                  <c:v>1795.509</c:v>
                </c:pt>
                <c:pt idx="1857">
                  <c:v>1796.4760000000001</c:v>
                </c:pt>
                <c:pt idx="1858">
                  <c:v>1797.442</c:v>
                </c:pt>
                <c:pt idx="1859">
                  <c:v>1798.4090000000001</c:v>
                </c:pt>
                <c:pt idx="1860">
                  <c:v>1799.376</c:v>
                </c:pt>
                <c:pt idx="1861">
                  <c:v>1800.3430000000001</c:v>
                </c:pt>
                <c:pt idx="1862">
                  <c:v>1801.309</c:v>
                </c:pt>
                <c:pt idx="1863">
                  <c:v>1802.2760000000001</c:v>
                </c:pt>
                <c:pt idx="1864">
                  <c:v>1803.2429999999999</c:v>
                </c:pt>
                <c:pt idx="1865">
                  <c:v>1804.2090000000001</c:v>
                </c:pt>
                <c:pt idx="1866">
                  <c:v>1805.1759999999999</c:v>
                </c:pt>
                <c:pt idx="1867">
                  <c:v>1806.143</c:v>
                </c:pt>
                <c:pt idx="1868">
                  <c:v>1807.1089999999999</c:v>
                </c:pt>
                <c:pt idx="1869">
                  <c:v>1808.076</c:v>
                </c:pt>
                <c:pt idx="1870">
                  <c:v>1809.0429999999999</c:v>
                </c:pt>
                <c:pt idx="1871">
                  <c:v>1810.01</c:v>
                </c:pt>
                <c:pt idx="1872">
                  <c:v>1810.9760000000001</c:v>
                </c:pt>
                <c:pt idx="1873">
                  <c:v>1811.943</c:v>
                </c:pt>
                <c:pt idx="1874">
                  <c:v>1812.91</c:v>
                </c:pt>
                <c:pt idx="1875">
                  <c:v>1813.876</c:v>
                </c:pt>
                <c:pt idx="1876">
                  <c:v>1814.8430000000001</c:v>
                </c:pt>
                <c:pt idx="1877">
                  <c:v>1815.81</c:v>
                </c:pt>
                <c:pt idx="1878">
                  <c:v>1816.7760000000001</c:v>
                </c:pt>
                <c:pt idx="1879">
                  <c:v>1817.7429999999999</c:v>
                </c:pt>
                <c:pt idx="1880">
                  <c:v>1818.71</c:v>
                </c:pt>
                <c:pt idx="1881">
                  <c:v>1819.6769999999999</c:v>
                </c:pt>
                <c:pt idx="1882">
                  <c:v>1820.643</c:v>
                </c:pt>
                <c:pt idx="1883">
                  <c:v>1821.61</c:v>
                </c:pt>
                <c:pt idx="1884">
                  <c:v>1822.577</c:v>
                </c:pt>
                <c:pt idx="1885">
                  <c:v>1823.5429999999999</c:v>
                </c:pt>
                <c:pt idx="1886">
                  <c:v>1824.51</c:v>
                </c:pt>
                <c:pt idx="1887">
                  <c:v>1825.4770000000001</c:v>
                </c:pt>
                <c:pt idx="1888">
                  <c:v>1826.443</c:v>
                </c:pt>
                <c:pt idx="1889">
                  <c:v>1827.41</c:v>
                </c:pt>
                <c:pt idx="1890">
                  <c:v>1828.377</c:v>
                </c:pt>
                <c:pt idx="1891">
                  <c:v>1829.3440000000001</c:v>
                </c:pt>
                <c:pt idx="1892">
                  <c:v>1830.31</c:v>
                </c:pt>
                <c:pt idx="1893">
                  <c:v>1831.277</c:v>
                </c:pt>
                <c:pt idx="1894">
                  <c:v>1832.2439999999999</c:v>
                </c:pt>
                <c:pt idx="1895">
                  <c:v>1833.21</c:v>
                </c:pt>
                <c:pt idx="1896">
                  <c:v>1834.1769999999999</c:v>
                </c:pt>
                <c:pt idx="1897">
                  <c:v>1835.144</c:v>
                </c:pt>
                <c:pt idx="1898">
                  <c:v>1836.11</c:v>
                </c:pt>
                <c:pt idx="1899">
                  <c:v>1837.077</c:v>
                </c:pt>
                <c:pt idx="1900">
                  <c:v>1838.0440000000001</c:v>
                </c:pt>
                <c:pt idx="1901">
                  <c:v>1839.011</c:v>
                </c:pt>
                <c:pt idx="1902">
                  <c:v>1839.9770000000001</c:v>
                </c:pt>
                <c:pt idx="1903">
                  <c:v>1840.944</c:v>
                </c:pt>
                <c:pt idx="1904">
                  <c:v>1841.9110000000001</c:v>
                </c:pt>
                <c:pt idx="1905">
                  <c:v>1842.877</c:v>
                </c:pt>
                <c:pt idx="1906">
                  <c:v>1843.8440000000001</c:v>
                </c:pt>
                <c:pt idx="1907">
                  <c:v>1844.8109999999999</c:v>
                </c:pt>
                <c:pt idx="1908">
                  <c:v>1845.777</c:v>
                </c:pt>
                <c:pt idx="1909">
                  <c:v>1846.7439999999999</c:v>
                </c:pt>
                <c:pt idx="1910">
                  <c:v>1847.711</c:v>
                </c:pt>
                <c:pt idx="1911">
                  <c:v>1848.6780000000001</c:v>
                </c:pt>
                <c:pt idx="1912">
                  <c:v>1849.644</c:v>
                </c:pt>
                <c:pt idx="1913">
                  <c:v>1850.6110000000001</c:v>
                </c:pt>
                <c:pt idx="1914">
                  <c:v>1851.578</c:v>
                </c:pt>
                <c:pt idx="1915">
                  <c:v>1852.5440000000001</c:v>
                </c:pt>
                <c:pt idx="1916">
                  <c:v>1853.511</c:v>
                </c:pt>
                <c:pt idx="1917">
                  <c:v>1854.4780000000001</c:v>
                </c:pt>
                <c:pt idx="1918">
                  <c:v>1855.444</c:v>
                </c:pt>
                <c:pt idx="1919">
                  <c:v>1856.4110000000001</c:v>
                </c:pt>
                <c:pt idx="1920">
                  <c:v>1857.3779999999999</c:v>
                </c:pt>
                <c:pt idx="1921">
                  <c:v>1858.345</c:v>
                </c:pt>
                <c:pt idx="1922">
                  <c:v>1859.3109999999999</c:v>
                </c:pt>
                <c:pt idx="1923">
                  <c:v>1860.278</c:v>
                </c:pt>
                <c:pt idx="1924">
                  <c:v>1861.2449999999999</c:v>
                </c:pt>
                <c:pt idx="1925">
                  <c:v>1862.211</c:v>
                </c:pt>
                <c:pt idx="1926">
                  <c:v>1863.1780000000001</c:v>
                </c:pt>
                <c:pt idx="1927">
                  <c:v>1864.145</c:v>
                </c:pt>
                <c:pt idx="1928">
                  <c:v>1865.1110000000001</c:v>
                </c:pt>
                <c:pt idx="1929">
                  <c:v>1866.078</c:v>
                </c:pt>
                <c:pt idx="1930">
                  <c:v>1867.0450000000001</c:v>
                </c:pt>
                <c:pt idx="1931">
                  <c:v>1868.0119999999999</c:v>
                </c:pt>
                <c:pt idx="1932">
                  <c:v>1868.9780000000001</c:v>
                </c:pt>
                <c:pt idx="1933">
                  <c:v>1869.9449999999999</c:v>
                </c:pt>
                <c:pt idx="1934">
                  <c:v>1870.912</c:v>
                </c:pt>
                <c:pt idx="1935">
                  <c:v>1871.8779999999999</c:v>
                </c:pt>
                <c:pt idx="1936">
                  <c:v>1872.845</c:v>
                </c:pt>
                <c:pt idx="1937">
                  <c:v>1873.8119999999999</c:v>
                </c:pt>
                <c:pt idx="1938">
                  <c:v>1874.778</c:v>
                </c:pt>
                <c:pt idx="1939">
                  <c:v>1875.7449999999999</c:v>
                </c:pt>
                <c:pt idx="1940">
                  <c:v>1876.712</c:v>
                </c:pt>
                <c:pt idx="1941">
                  <c:v>1877.6790000000001</c:v>
                </c:pt>
                <c:pt idx="1942">
                  <c:v>1878.645</c:v>
                </c:pt>
                <c:pt idx="1943">
                  <c:v>1879.6120000000001</c:v>
                </c:pt>
                <c:pt idx="1944">
                  <c:v>1880.579</c:v>
                </c:pt>
                <c:pt idx="1945">
                  <c:v>1881.5450000000001</c:v>
                </c:pt>
                <c:pt idx="1946">
                  <c:v>1882.5119999999999</c:v>
                </c:pt>
                <c:pt idx="1947">
                  <c:v>1883.479</c:v>
                </c:pt>
                <c:pt idx="1948">
                  <c:v>1884.4449999999999</c:v>
                </c:pt>
                <c:pt idx="1949">
                  <c:v>1885.412</c:v>
                </c:pt>
                <c:pt idx="1950">
                  <c:v>1886.3789999999999</c:v>
                </c:pt>
                <c:pt idx="1951">
                  <c:v>1887.346</c:v>
                </c:pt>
                <c:pt idx="1952">
                  <c:v>1888.3119999999999</c:v>
                </c:pt>
                <c:pt idx="1953">
                  <c:v>1889.279</c:v>
                </c:pt>
                <c:pt idx="1954">
                  <c:v>1890.2460000000001</c:v>
                </c:pt>
                <c:pt idx="1955">
                  <c:v>1891.212</c:v>
                </c:pt>
                <c:pt idx="1956">
                  <c:v>1892.1790000000001</c:v>
                </c:pt>
                <c:pt idx="1957">
                  <c:v>1893.146</c:v>
                </c:pt>
                <c:pt idx="1958">
                  <c:v>1894.1120000000001</c:v>
                </c:pt>
                <c:pt idx="1959">
                  <c:v>1895.079</c:v>
                </c:pt>
                <c:pt idx="1960">
                  <c:v>1896.046</c:v>
                </c:pt>
                <c:pt idx="1961">
                  <c:v>1897.0129999999999</c:v>
                </c:pt>
                <c:pt idx="1962">
                  <c:v>1897.979</c:v>
                </c:pt>
                <c:pt idx="1963">
                  <c:v>1898.9459999999999</c:v>
                </c:pt>
                <c:pt idx="1964">
                  <c:v>1899.913</c:v>
                </c:pt>
                <c:pt idx="1965">
                  <c:v>1900.8789999999999</c:v>
                </c:pt>
                <c:pt idx="1966">
                  <c:v>1901.846</c:v>
                </c:pt>
                <c:pt idx="1967">
                  <c:v>1902.8130000000001</c:v>
                </c:pt>
                <c:pt idx="1968">
                  <c:v>1903.779</c:v>
                </c:pt>
                <c:pt idx="1969">
                  <c:v>1904.7460000000001</c:v>
                </c:pt>
                <c:pt idx="1970">
                  <c:v>1905.713</c:v>
                </c:pt>
                <c:pt idx="1971">
                  <c:v>1906.68</c:v>
                </c:pt>
                <c:pt idx="1972">
                  <c:v>1907.646</c:v>
                </c:pt>
                <c:pt idx="1973">
                  <c:v>1908.6130000000001</c:v>
                </c:pt>
                <c:pt idx="1974">
                  <c:v>1909.58</c:v>
                </c:pt>
                <c:pt idx="1975">
                  <c:v>1910.546</c:v>
                </c:pt>
                <c:pt idx="1976">
                  <c:v>1911.5129999999999</c:v>
                </c:pt>
                <c:pt idx="1977">
                  <c:v>1912.48</c:v>
                </c:pt>
                <c:pt idx="1978">
                  <c:v>1913.4459999999999</c:v>
                </c:pt>
                <c:pt idx="1979">
                  <c:v>1914.413</c:v>
                </c:pt>
                <c:pt idx="1980">
                  <c:v>1915.38</c:v>
                </c:pt>
                <c:pt idx="1981">
                  <c:v>1916.347</c:v>
                </c:pt>
                <c:pt idx="1982">
                  <c:v>1917.3130000000001</c:v>
                </c:pt>
                <c:pt idx="1983">
                  <c:v>1918.28</c:v>
                </c:pt>
                <c:pt idx="1984">
                  <c:v>1919.2470000000001</c:v>
                </c:pt>
                <c:pt idx="1985">
                  <c:v>1920.213</c:v>
                </c:pt>
                <c:pt idx="1986">
                  <c:v>1921.18</c:v>
                </c:pt>
                <c:pt idx="1987">
                  <c:v>1922.1469999999999</c:v>
                </c:pt>
                <c:pt idx="1988">
                  <c:v>1923.1130000000001</c:v>
                </c:pt>
                <c:pt idx="1989">
                  <c:v>1924.08</c:v>
                </c:pt>
                <c:pt idx="1990">
                  <c:v>1925.047</c:v>
                </c:pt>
                <c:pt idx="1991">
                  <c:v>1926.0139999999999</c:v>
                </c:pt>
                <c:pt idx="1992">
                  <c:v>1926.98</c:v>
                </c:pt>
                <c:pt idx="1993">
                  <c:v>1927.9469999999999</c:v>
                </c:pt>
                <c:pt idx="1994">
                  <c:v>1928.914</c:v>
                </c:pt>
                <c:pt idx="1995">
                  <c:v>1929.88</c:v>
                </c:pt>
                <c:pt idx="1996">
                  <c:v>1930.847</c:v>
                </c:pt>
                <c:pt idx="1997">
                  <c:v>1931.8140000000001</c:v>
                </c:pt>
                <c:pt idx="1998">
                  <c:v>1932.78</c:v>
                </c:pt>
                <c:pt idx="1999">
                  <c:v>1933.7470000000001</c:v>
                </c:pt>
                <c:pt idx="2000">
                  <c:v>1934.7139999999999</c:v>
                </c:pt>
                <c:pt idx="2001">
                  <c:v>1935.681</c:v>
                </c:pt>
                <c:pt idx="2002">
                  <c:v>1936.6469999999999</c:v>
                </c:pt>
                <c:pt idx="2003">
                  <c:v>1937.614</c:v>
                </c:pt>
                <c:pt idx="2004">
                  <c:v>1938.5809999999999</c:v>
                </c:pt>
                <c:pt idx="2005">
                  <c:v>1939.547</c:v>
                </c:pt>
                <c:pt idx="2006">
                  <c:v>1940.5139999999999</c:v>
                </c:pt>
                <c:pt idx="2007">
                  <c:v>1941.481</c:v>
                </c:pt>
                <c:pt idx="2008">
                  <c:v>1942.4469999999999</c:v>
                </c:pt>
                <c:pt idx="2009">
                  <c:v>1943.414</c:v>
                </c:pt>
                <c:pt idx="2010">
                  <c:v>1944.3810000000001</c:v>
                </c:pt>
                <c:pt idx="2011">
                  <c:v>1945.348</c:v>
                </c:pt>
                <c:pt idx="2012">
                  <c:v>1946.3140000000001</c:v>
                </c:pt>
                <c:pt idx="2013">
                  <c:v>1947.2809999999999</c:v>
                </c:pt>
                <c:pt idx="2014">
                  <c:v>1948.248</c:v>
                </c:pt>
                <c:pt idx="2015">
                  <c:v>1949.2139999999999</c:v>
                </c:pt>
                <c:pt idx="2016">
                  <c:v>1950.181</c:v>
                </c:pt>
                <c:pt idx="2017">
                  <c:v>1951.1479999999999</c:v>
                </c:pt>
                <c:pt idx="2018">
                  <c:v>1952.114</c:v>
                </c:pt>
                <c:pt idx="2019">
                  <c:v>1953.0809999999999</c:v>
                </c:pt>
                <c:pt idx="2020">
                  <c:v>1954.048</c:v>
                </c:pt>
                <c:pt idx="2021">
                  <c:v>1955.0150000000001</c:v>
                </c:pt>
                <c:pt idx="2022">
                  <c:v>1955.981</c:v>
                </c:pt>
                <c:pt idx="2023">
                  <c:v>1956.9480000000001</c:v>
                </c:pt>
                <c:pt idx="2024">
                  <c:v>1957.915</c:v>
                </c:pt>
                <c:pt idx="2025">
                  <c:v>1958.8810000000001</c:v>
                </c:pt>
                <c:pt idx="2026">
                  <c:v>1959.848</c:v>
                </c:pt>
                <c:pt idx="2027">
                  <c:v>1960.8150000000001</c:v>
                </c:pt>
                <c:pt idx="2028">
                  <c:v>1961.7809999999999</c:v>
                </c:pt>
                <c:pt idx="2029">
                  <c:v>1962.748</c:v>
                </c:pt>
                <c:pt idx="2030">
                  <c:v>1963.7149999999999</c:v>
                </c:pt>
                <c:pt idx="2031">
                  <c:v>1964.682</c:v>
                </c:pt>
                <c:pt idx="2032">
                  <c:v>1965.6479999999999</c:v>
                </c:pt>
                <c:pt idx="2033">
                  <c:v>1966.615</c:v>
                </c:pt>
                <c:pt idx="2034">
                  <c:v>1967.5820000000001</c:v>
                </c:pt>
                <c:pt idx="2035">
                  <c:v>1968.548</c:v>
                </c:pt>
                <c:pt idx="2036">
                  <c:v>1969.5150000000001</c:v>
                </c:pt>
                <c:pt idx="2037">
                  <c:v>1970.482</c:v>
                </c:pt>
                <c:pt idx="2038">
                  <c:v>1971.4480000000001</c:v>
                </c:pt>
                <c:pt idx="2039">
                  <c:v>1972.415</c:v>
                </c:pt>
                <c:pt idx="2040">
                  <c:v>1973.3820000000001</c:v>
                </c:pt>
                <c:pt idx="2041">
                  <c:v>1974.3489999999999</c:v>
                </c:pt>
                <c:pt idx="2042">
                  <c:v>1975.3150000000001</c:v>
                </c:pt>
                <c:pt idx="2043">
                  <c:v>1976.2819999999999</c:v>
                </c:pt>
                <c:pt idx="2044">
                  <c:v>1977.249</c:v>
                </c:pt>
                <c:pt idx="2045">
                  <c:v>1978.2149999999999</c:v>
                </c:pt>
                <c:pt idx="2046">
                  <c:v>1979.182</c:v>
                </c:pt>
                <c:pt idx="2047">
                  <c:v>1980.1489999999999</c:v>
                </c:pt>
                <c:pt idx="2048">
                  <c:v>1981.115</c:v>
                </c:pt>
                <c:pt idx="2049">
                  <c:v>1982.0820000000001</c:v>
                </c:pt>
                <c:pt idx="2050">
                  <c:v>1983.049</c:v>
                </c:pt>
                <c:pt idx="2051">
                  <c:v>1984.0160000000001</c:v>
                </c:pt>
                <c:pt idx="2052">
                  <c:v>1984.982</c:v>
                </c:pt>
                <c:pt idx="2053">
                  <c:v>1985.9490000000001</c:v>
                </c:pt>
                <c:pt idx="2054">
                  <c:v>1986.9159999999999</c:v>
                </c:pt>
                <c:pt idx="2055">
                  <c:v>1987.8820000000001</c:v>
                </c:pt>
                <c:pt idx="2056">
                  <c:v>1988.8489999999999</c:v>
                </c:pt>
                <c:pt idx="2057">
                  <c:v>1989.816</c:v>
                </c:pt>
                <c:pt idx="2058">
                  <c:v>1990.7819999999999</c:v>
                </c:pt>
                <c:pt idx="2059">
                  <c:v>1991.749</c:v>
                </c:pt>
                <c:pt idx="2060">
                  <c:v>1992.7159999999999</c:v>
                </c:pt>
                <c:pt idx="2061">
                  <c:v>1993.683</c:v>
                </c:pt>
                <c:pt idx="2062">
                  <c:v>1994.6489999999999</c:v>
                </c:pt>
                <c:pt idx="2063">
                  <c:v>1995.616</c:v>
                </c:pt>
                <c:pt idx="2064">
                  <c:v>1996.5830000000001</c:v>
                </c:pt>
                <c:pt idx="2065">
                  <c:v>1997.549</c:v>
                </c:pt>
                <c:pt idx="2066">
                  <c:v>1998.5160000000001</c:v>
                </c:pt>
                <c:pt idx="2067">
                  <c:v>1999.4829999999999</c:v>
                </c:pt>
                <c:pt idx="2068">
                  <c:v>2000.4490000000001</c:v>
                </c:pt>
                <c:pt idx="2069">
                  <c:v>2001.4159999999999</c:v>
                </c:pt>
                <c:pt idx="2070">
                  <c:v>2002.383</c:v>
                </c:pt>
                <c:pt idx="2071">
                  <c:v>2003.35</c:v>
                </c:pt>
                <c:pt idx="2072">
                  <c:v>2004.316</c:v>
                </c:pt>
                <c:pt idx="2073">
                  <c:v>2005.2829999999999</c:v>
                </c:pt>
                <c:pt idx="2074">
                  <c:v>2006.25</c:v>
                </c:pt>
                <c:pt idx="2075">
                  <c:v>2007.2159999999999</c:v>
                </c:pt>
                <c:pt idx="2076">
                  <c:v>2008.183</c:v>
                </c:pt>
                <c:pt idx="2077">
                  <c:v>2009.15</c:v>
                </c:pt>
                <c:pt idx="2078">
                  <c:v>2010.116</c:v>
                </c:pt>
                <c:pt idx="2079">
                  <c:v>2011.0830000000001</c:v>
                </c:pt>
                <c:pt idx="2080">
                  <c:v>2012.05</c:v>
                </c:pt>
                <c:pt idx="2081">
                  <c:v>2013.0170000000001</c:v>
                </c:pt>
                <c:pt idx="2082">
                  <c:v>2013.9829999999999</c:v>
                </c:pt>
                <c:pt idx="2083">
                  <c:v>2014.95</c:v>
                </c:pt>
                <c:pt idx="2084">
                  <c:v>2015.9169999999999</c:v>
                </c:pt>
                <c:pt idx="2085">
                  <c:v>2016.883</c:v>
                </c:pt>
                <c:pt idx="2086">
                  <c:v>2017.85</c:v>
                </c:pt>
                <c:pt idx="2087">
                  <c:v>2018.817</c:v>
                </c:pt>
                <c:pt idx="2088">
                  <c:v>2019.7829999999999</c:v>
                </c:pt>
                <c:pt idx="2089">
                  <c:v>2020.75</c:v>
                </c:pt>
                <c:pt idx="2090">
                  <c:v>2021.7170000000001</c:v>
                </c:pt>
                <c:pt idx="2091">
                  <c:v>2022.684</c:v>
                </c:pt>
                <c:pt idx="2092">
                  <c:v>2023.65</c:v>
                </c:pt>
                <c:pt idx="2093">
                  <c:v>2024.617</c:v>
                </c:pt>
                <c:pt idx="2094">
                  <c:v>2025.5840000000001</c:v>
                </c:pt>
                <c:pt idx="2095">
                  <c:v>2026.55</c:v>
                </c:pt>
                <c:pt idx="2096">
                  <c:v>2027.5170000000001</c:v>
                </c:pt>
                <c:pt idx="2097">
                  <c:v>2028.4839999999999</c:v>
                </c:pt>
                <c:pt idx="2098">
                  <c:v>2029.45</c:v>
                </c:pt>
                <c:pt idx="2099">
                  <c:v>2030.4169999999999</c:v>
                </c:pt>
                <c:pt idx="2100">
                  <c:v>2031.384</c:v>
                </c:pt>
                <c:pt idx="2101">
                  <c:v>2032.3510000000001</c:v>
                </c:pt>
                <c:pt idx="2102">
                  <c:v>2033.317</c:v>
                </c:pt>
                <c:pt idx="2103">
                  <c:v>2034.2840000000001</c:v>
                </c:pt>
                <c:pt idx="2104">
                  <c:v>2035.251</c:v>
                </c:pt>
                <c:pt idx="2105">
                  <c:v>2036.2170000000001</c:v>
                </c:pt>
                <c:pt idx="2106">
                  <c:v>2037.184</c:v>
                </c:pt>
                <c:pt idx="2107">
                  <c:v>2038.1510000000001</c:v>
                </c:pt>
                <c:pt idx="2108">
                  <c:v>2039.117</c:v>
                </c:pt>
                <c:pt idx="2109">
                  <c:v>2040.0840000000001</c:v>
                </c:pt>
                <c:pt idx="2110">
                  <c:v>2041.0509999999999</c:v>
                </c:pt>
                <c:pt idx="2111">
                  <c:v>2042.018</c:v>
                </c:pt>
                <c:pt idx="2112">
                  <c:v>2042.9839999999999</c:v>
                </c:pt>
                <c:pt idx="2113">
                  <c:v>2043.951</c:v>
                </c:pt>
                <c:pt idx="2114">
                  <c:v>2044.9179999999999</c:v>
                </c:pt>
                <c:pt idx="2115">
                  <c:v>2045.884</c:v>
                </c:pt>
                <c:pt idx="2116">
                  <c:v>2046.8510000000001</c:v>
                </c:pt>
                <c:pt idx="2117">
                  <c:v>2047.818</c:v>
                </c:pt>
                <c:pt idx="2118">
                  <c:v>2048.7840000000001</c:v>
                </c:pt>
                <c:pt idx="2119">
                  <c:v>2049.7510000000002</c:v>
                </c:pt>
                <c:pt idx="2120">
                  <c:v>2050.7179999999998</c:v>
                </c:pt>
                <c:pt idx="2121">
                  <c:v>2051.6849999999999</c:v>
                </c:pt>
                <c:pt idx="2122">
                  <c:v>2052.6509999999998</c:v>
                </c:pt>
                <c:pt idx="2123">
                  <c:v>2053.6179999999999</c:v>
                </c:pt>
                <c:pt idx="2124">
                  <c:v>2054.585</c:v>
                </c:pt>
                <c:pt idx="2125">
                  <c:v>2055.5509999999999</c:v>
                </c:pt>
                <c:pt idx="2126">
                  <c:v>2056.518</c:v>
                </c:pt>
                <c:pt idx="2127">
                  <c:v>2057.4850000000001</c:v>
                </c:pt>
                <c:pt idx="2128">
                  <c:v>2058.451</c:v>
                </c:pt>
                <c:pt idx="2129">
                  <c:v>2059.4180000000001</c:v>
                </c:pt>
                <c:pt idx="2130">
                  <c:v>2060.3850000000002</c:v>
                </c:pt>
                <c:pt idx="2131">
                  <c:v>2061.3519999999999</c:v>
                </c:pt>
                <c:pt idx="2132">
                  <c:v>2062.3180000000002</c:v>
                </c:pt>
                <c:pt idx="2133">
                  <c:v>2063.2849999999999</c:v>
                </c:pt>
                <c:pt idx="2134">
                  <c:v>2064.252</c:v>
                </c:pt>
                <c:pt idx="2135">
                  <c:v>2065.2179999999998</c:v>
                </c:pt>
                <c:pt idx="2136">
                  <c:v>2066.1849999999999</c:v>
                </c:pt>
                <c:pt idx="2137">
                  <c:v>2067.152</c:v>
                </c:pt>
                <c:pt idx="2138">
                  <c:v>2068.1179999999999</c:v>
                </c:pt>
                <c:pt idx="2139">
                  <c:v>2069.085</c:v>
                </c:pt>
                <c:pt idx="2140">
                  <c:v>2070.0520000000001</c:v>
                </c:pt>
                <c:pt idx="2141">
                  <c:v>2071.0189999999998</c:v>
                </c:pt>
                <c:pt idx="2142">
                  <c:v>2071.9850000000001</c:v>
                </c:pt>
                <c:pt idx="2143">
                  <c:v>2072.9520000000002</c:v>
                </c:pt>
                <c:pt idx="2144">
                  <c:v>2073.9189999999999</c:v>
                </c:pt>
                <c:pt idx="2145">
                  <c:v>2074.8850000000002</c:v>
                </c:pt>
                <c:pt idx="2146">
                  <c:v>2075.8519999999999</c:v>
                </c:pt>
                <c:pt idx="2147">
                  <c:v>2076.819</c:v>
                </c:pt>
                <c:pt idx="2148">
                  <c:v>2077.7849999999999</c:v>
                </c:pt>
                <c:pt idx="2149">
                  <c:v>2078.752</c:v>
                </c:pt>
                <c:pt idx="2150">
                  <c:v>2079.7190000000001</c:v>
                </c:pt>
                <c:pt idx="2151">
                  <c:v>2080.6860000000001</c:v>
                </c:pt>
                <c:pt idx="2152">
                  <c:v>2081.652</c:v>
                </c:pt>
                <c:pt idx="2153">
                  <c:v>2082.6190000000001</c:v>
                </c:pt>
                <c:pt idx="2154">
                  <c:v>2083.5859999999998</c:v>
                </c:pt>
                <c:pt idx="2155">
                  <c:v>2084.5520000000001</c:v>
                </c:pt>
                <c:pt idx="2156">
                  <c:v>2085.5189999999998</c:v>
                </c:pt>
                <c:pt idx="2157">
                  <c:v>2086.4859999999999</c:v>
                </c:pt>
                <c:pt idx="2158">
                  <c:v>2087.4520000000002</c:v>
                </c:pt>
                <c:pt idx="2159">
                  <c:v>2088.4189999999999</c:v>
                </c:pt>
                <c:pt idx="2160">
                  <c:v>2089.386</c:v>
                </c:pt>
                <c:pt idx="2161">
                  <c:v>2090.3530000000001</c:v>
                </c:pt>
                <c:pt idx="2162">
                  <c:v>2091.319</c:v>
                </c:pt>
                <c:pt idx="2163">
                  <c:v>2092.2860000000001</c:v>
                </c:pt>
                <c:pt idx="2164">
                  <c:v>2093.2530000000002</c:v>
                </c:pt>
                <c:pt idx="2165">
                  <c:v>2094.2190000000001</c:v>
                </c:pt>
                <c:pt idx="2166">
                  <c:v>2095.1860000000001</c:v>
                </c:pt>
                <c:pt idx="2167">
                  <c:v>2096.1529999999998</c:v>
                </c:pt>
                <c:pt idx="2168">
                  <c:v>2097.1190000000001</c:v>
                </c:pt>
                <c:pt idx="2169">
                  <c:v>2098.0859999999998</c:v>
                </c:pt>
                <c:pt idx="2170">
                  <c:v>2099.0529999999999</c:v>
                </c:pt>
                <c:pt idx="2171">
                  <c:v>2100.02</c:v>
                </c:pt>
                <c:pt idx="2172">
                  <c:v>2100.9859999999999</c:v>
                </c:pt>
                <c:pt idx="2173">
                  <c:v>2101.953</c:v>
                </c:pt>
                <c:pt idx="2174">
                  <c:v>2102.92</c:v>
                </c:pt>
                <c:pt idx="2175">
                  <c:v>2103.886</c:v>
                </c:pt>
                <c:pt idx="2176">
                  <c:v>2104.8530000000001</c:v>
                </c:pt>
                <c:pt idx="2177">
                  <c:v>2105.8200000000002</c:v>
                </c:pt>
                <c:pt idx="2178">
                  <c:v>2106.7860000000001</c:v>
                </c:pt>
                <c:pt idx="2179">
                  <c:v>2107.7530000000002</c:v>
                </c:pt>
                <c:pt idx="2180">
                  <c:v>2108.7199999999998</c:v>
                </c:pt>
                <c:pt idx="2181">
                  <c:v>2109.6869999999999</c:v>
                </c:pt>
                <c:pt idx="2182">
                  <c:v>2110.6529999999998</c:v>
                </c:pt>
                <c:pt idx="2183">
                  <c:v>2111.62</c:v>
                </c:pt>
                <c:pt idx="2184">
                  <c:v>2112.587</c:v>
                </c:pt>
                <c:pt idx="2185">
                  <c:v>2113.5529999999999</c:v>
                </c:pt>
                <c:pt idx="2186">
                  <c:v>2114.52</c:v>
                </c:pt>
                <c:pt idx="2187">
                  <c:v>2115.4870000000001</c:v>
                </c:pt>
                <c:pt idx="2188">
                  <c:v>2116.453</c:v>
                </c:pt>
                <c:pt idx="2189">
                  <c:v>2117.42</c:v>
                </c:pt>
                <c:pt idx="2190">
                  <c:v>2118.3870000000002</c:v>
                </c:pt>
                <c:pt idx="2191">
                  <c:v>2119.3539999999998</c:v>
                </c:pt>
                <c:pt idx="2192">
                  <c:v>2120.3200000000002</c:v>
                </c:pt>
                <c:pt idx="2193">
                  <c:v>2121.2869999999998</c:v>
                </c:pt>
                <c:pt idx="2194">
                  <c:v>2122.2539999999999</c:v>
                </c:pt>
                <c:pt idx="2195">
                  <c:v>2123.2199999999998</c:v>
                </c:pt>
                <c:pt idx="2196">
                  <c:v>2124.1869999999999</c:v>
                </c:pt>
                <c:pt idx="2197">
                  <c:v>2125.154</c:v>
                </c:pt>
                <c:pt idx="2198">
                  <c:v>2126.12</c:v>
                </c:pt>
                <c:pt idx="2199">
                  <c:v>2127.087</c:v>
                </c:pt>
                <c:pt idx="2200">
                  <c:v>2128.0540000000001</c:v>
                </c:pt>
                <c:pt idx="2201">
                  <c:v>2129.0210000000002</c:v>
                </c:pt>
                <c:pt idx="2202">
                  <c:v>2129.9870000000001</c:v>
                </c:pt>
                <c:pt idx="2203">
                  <c:v>2130.9540000000002</c:v>
                </c:pt>
                <c:pt idx="2204">
                  <c:v>2131.9209999999998</c:v>
                </c:pt>
                <c:pt idx="2205">
                  <c:v>2132.8870000000002</c:v>
                </c:pt>
                <c:pt idx="2206">
                  <c:v>2133.8539999999998</c:v>
                </c:pt>
                <c:pt idx="2207">
                  <c:v>2134.8209999999999</c:v>
                </c:pt>
                <c:pt idx="2208">
                  <c:v>2135.7869999999998</c:v>
                </c:pt>
                <c:pt idx="2209">
                  <c:v>2136.7539999999999</c:v>
                </c:pt>
                <c:pt idx="2210">
                  <c:v>2137.721</c:v>
                </c:pt>
                <c:pt idx="2211">
                  <c:v>2138.6880000000001</c:v>
                </c:pt>
                <c:pt idx="2212">
                  <c:v>2139.654</c:v>
                </c:pt>
                <c:pt idx="2213">
                  <c:v>2140.6210000000001</c:v>
                </c:pt>
                <c:pt idx="2214">
                  <c:v>2141.5880000000002</c:v>
                </c:pt>
                <c:pt idx="2215">
                  <c:v>2142.5540000000001</c:v>
                </c:pt>
                <c:pt idx="2216">
                  <c:v>2143.5210000000002</c:v>
                </c:pt>
                <c:pt idx="2217">
                  <c:v>2144.4879999999998</c:v>
                </c:pt>
                <c:pt idx="2218">
                  <c:v>2145.4540000000002</c:v>
                </c:pt>
                <c:pt idx="2219">
                  <c:v>2146.4209999999998</c:v>
                </c:pt>
                <c:pt idx="2220">
                  <c:v>2147.3879999999999</c:v>
                </c:pt>
                <c:pt idx="2221">
                  <c:v>2148.355</c:v>
                </c:pt>
                <c:pt idx="2222">
                  <c:v>2149.3209999999999</c:v>
                </c:pt>
                <c:pt idx="2223">
                  <c:v>2150.288</c:v>
                </c:pt>
                <c:pt idx="2224">
                  <c:v>2151.2550000000001</c:v>
                </c:pt>
                <c:pt idx="2225">
                  <c:v>2152.221</c:v>
                </c:pt>
                <c:pt idx="2226">
                  <c:v>2153.1880000000001</c:v>
                </c:pt>
                <c:pt idx="2227">
                  <c:v>2154.1550000000002</c:v>
                </c:pt>
                <c:pt idx="2228">
                  <c:v>2155.1210000000001</c:v>
                </c:pt>
                <c:pt idx="2229">
                  <c:v>2156.0880000000002</c:v>
                </c:pt>
                <c:pt idx="2230">
                  <c:v>2157.0549999999998</c:v>
                </c:pt>
                <c:pt idx="2231">
                  <c:v>2158.0219999999999</c:v>
                </c:pt>
                <c:pt idx="2232">
                  <c:v>2158.9879999999998</c:v>
                </c:pt>
                <c:pt idx="2233">
                  <c:v>2159.9549999999999</c:v>
                </c:pt>
                <c:pt idx="2234">
                  <c:v>2160.922</c:v>
                </c:pt>
                <c:pt idx="2235">
                  <c:v>2161.8879999999999</c:v>
                </c:pt>
                <c:pt idx="2236">
                  <c:v>2162.855</c:v>
                </c:pt>
                <c:pt idx="2237">
                  <c:v>2163.8220000000001</c:v>
                </c:pt>
                <c:pt idx="2238">
                  <c:v>2164.788</c:v>
                </c:pt>
                <c:pt idx="2239">
                  <c:v>2165.7550000000001</c:v>
                </c:pt>
                <c:pt idx="2240">
                  <c:v>2166.7220000000002</c:v>
                </c:pt>
                <c:pt idx="2241">
                  <c:v>2167.6889999999999</c:v>
                </c:pt>
                <c:pt idx="2242">
                  <c:v>2168.6550000000002</c:v>
                </c:pt>
                <c:pt idx="2243">
                  <c:v>2169.6219999999998</c:v>
                </c:pt>
                <c:pt idx="2244">
                  <c:v>2170.5889999999999</c:v>
                </c:pt>
                <c:pt idx="2245">
                  <c:v>2171.5549999999998</c:v>
                </c:pt>
                <c:pt idx="2246">
                  <c:v>2172.5219999999999</c:v>
                </c:pt>
                <c:pt idx="2247">
                  <c:v>2173.489</c:v>
                </c:pt>
                <c:pt idx="2248">
                  <c:v>2174.4549999999999</c:v>
                </c:pt>
                <c:pt idx="2249">
                  <c:v>2175.422</c:v>
                </c:pt>
                <c:pt idx="2250">
                  <c:v>2176.3890000000001</c:v>
                </c:pt>
                <c:pt idx="2251">
                  <c:v>2177.3560000000002</c:v>
                </c:pt>
                <c:pt idx="2252">
                  <c:v>2178.3220000000001</c:v>
                </c:pt>
                <c:pt idx="2253">
                  <c:v>2179.2890000000002</c:v>
                </c:pt>
                <c:pt idx="2254">
                  <c:v>2180.2559999999999</c:v>
                </c:pt>
                <c:pt idx="2255">
                  <c:v>2181.2220000000002</c:v>
                </c:pt>
                <c:pt idx="2256">
                  <c:v>2182.1889999999999</c:v>
                </c:pt>
                <c:pt idx="2257">
                  <c:v>2183.1559999999999</c:v>
                </c:pt>
                <c:pt idx="2258">
                  <c:v>2184.1219999999998</c:v>
                </c:pt>
                <c:pt idx="2259">
                  <c:v>2185.0889999999999</c:v>
                </c:pt>
                <c:pt idx="2260">
                  <c:v>2186.056</c:v>
                </c:pt>
                <c:pt idx="2261">
                  <c:v>2187.0230000000001</c:v>
                </c:pt>
                <c:pt idx="2262">
                  <c:v>2187.989</c:v>
                </c:pt>
                <c:pt idx="2263">
                  <c:v>2188.9560000000001</c:v>
                </c:pt>
                <c:pt idx="2264">
                  <c:v>2189.9229999999998</c:v>
                </c:pt>
                <c:pt idx="2265">
                  <c:v>2190.8890000000001</c:v>
                </c:pt>
                <c:pt idx="2266">
                  <c:v>2191.8560000000002</c:v>
                </c:pt>
                <c:pt idx="2267">
                  <c:v>2192.8229999999999</c:v>
                </c:pt>
                <c:pt idx="2268">
                  <c:v>2193.7890000000002</c:v>
                </c:pt>
                <c:pt idx="2269">
                  <c:v>2194.7559999999999</c:v>
                </c:pt>
                <c:pt idx="2270">
                  <c:v>2195.723</c:v>
                </c:pt>
                <c:pt idx="2271">
                  <c:v>2196.69</c:v>
                </c:pt>
                <c:pt idx="2272">
                  <c:v>2197.6559999999999</c:v>
                </c:pt>
                <c:pt idx="2273">
                  <c:v>2198.623</c:v>
                </c:pt>
                <c:pt idx="2274">
                  <c:v>2199.59</c:v>
                </c:pt>
                <c:pt idx="2275">
                  <c:v>2200.556</c:v>
                </c:pt>
                <c:pt idx="2276">
                  <c:v>2201.5230000000001</c:v>
                </c:pt>
                <c:pt idx="2277">
                  <c:v>2202.4899999999998</c:v>
                </c:pt>
                <c:pt idx="2278">
                  <c:v>2203.4560000000001</c:v>
                </c:pt>
                <c:pt idx="2279">
                  <c:v>2204.4229999999998</c:v>
                </c:pt>
                <c:pt idx="2280">
                  <c:v>2205.39</c:v>
                </c:pt>
                <c:pt idx="2281">
                  <c:v>2206.357</c:v>
                </c:pt>
                <c:pt idx="2282">
                  <c:v>2207.3229999999999</c:v>
                </c:pt>
                <c:pt idx="2283">
                  <c:v>2208.29</c:v>
                </c:pt>
                <c:pt idx="2284">
                  <c:v>2209.2570000000001</c:v>
                </c:pt>
                <c:pt idx="2285">
                  <c:v>2210.223</c:v>
                </c:pt>
                <c:pt idx="2286">
                  <c:v>2211.19</c:v>
                </c:pt>
                <c:pt idx="2287">
                  <c:v>2212.1570000000002</c:v>
                </c:pt>
                <c:pt idx="2288">
                  <c:v>2213.123</c:v>
                </c:pt>
                <c:pt idx="2289">
                  <c:v>2214.09</c:v>
                </c:pt>
                <c:pt idx="2290">
                  <c:v>2215.0569999999998</c:v>
                </c:pt>
                <c:pt idx="2291">
                  <c:v>2216.0239999999999</c:v>
                </c:pt>
                <c:pt idx="2292">
                  <c:v>2216.9899999999998</c:v>
                </c:pt>
                <c:pt idx="2293">
                  <c:v>2217.9569999999999</c:v>
                </c:pt>
                <c:pt idx="2294">
                  <c:v>2218.924</c:v>
                </c:pt>
                <c:pt idx="2295">
                  <c:v>2219.89</c:v>
                </c:pt>
                <c:pt idx="2296">
                  <c:v>2220.857</c:v>
                </c:pt>
                <c:pt idx="2297">
                  <c:v>2221.8240000000001</c:v>
                </c:pt>
                <c:pt idx="2298">
                  <c:v>2222.79</c:v>
                </c:pt>
                <c:pt idx="2299">
                  <c:v>2223.7570000000001</c:v>
                </c:pt>
                <c:pt idx="2300">
                  <c:v>2224.7240000000002</c:v>
                </c:pt>
                <c:pt idx="2301">
                  <c:v>2225.6909999999998</c:v>
                </c:pt>
                <c:pt idx="2302">
                  <c:v>2226.6570000000002</c:v>
                </c:pt>
                <c:pt idx="2303">
                  <c:v>2227.6239999999998</c:v>
                </c:pt>
                <c:pt idx="2304">
                  <c:v>2228.5909999999999</c:v>
                </c:pt>
                <c:pt idx="2305">
                  <c:v>2229.5569999999998</c:v>
                </c:pt>
                <c:pt idx="2306">
                  <c:v>2230.5239999999999</c:v>
                </c:pt>
                <c:pt idx="2307">
                  <c:v>2231.491</c:v>
                </c:pt>
                <c:pt idx="2308">
                  <c:v>2232.4569999999999</c:v>
                </c:pt>
                <c:pt idx="2309">
                  <c:v>2233.424</c:v>
                </c:pt>
                <c:pt idx="2310">
                  <c:v>2234.3910000000001</c:v>
                </c:pt>
                <c:pt idx="2311">
                  <c:v>2235.3580000000002</c:v>
                </c:pt>
                <c:pt idx="2312">
                  <c:v>2236.3240000000001</c:v>
                </c:pt>
                <c:pt idx="2313">
                  <c:v>2237.2910000000002</c:v>
                </c:pt>
                <c:pt idx="2314">
                  <c:v>2238.2579999999998</c:v>
                </c:pt>
                <c:pt idx="2315">
                  <c:v>2239.2240000000002</c:v>
                </c:pt>
                <c:pt idx="2316">
                  <c:v>2240.1909999999998</c:v>
                </c:pt>
                <c:pt idx="2317">
                  <c:v>2241.1579999999999</c:v>
                </c:pt>
                <c:pt idx="2318">
                  <c:v>2242.1239999999998</c:v>
                </c:pt>
                <c:pt idx="2319">
                  <c:v>2243.0909999999999</c:v>
                </c:pt>
                <c:pt idx="2320">
                  <c:v>2244.058</c:v>
                </c:pt>
                <c:pt idx="2321">
                  <c:v>2245.0250000000001</c:v>
                </c:pt>
                <c:pt idx="2322">
                  <c:v>2245.991</c:v>
                </c:pt>
                <c:pt idx="2323">
                  <c:v>2246.9580000000001</c:v>
                </c:pt>
                <c:pt idx="2324">
                  <c:v>2247.9250000000002</c:v>
                </c:pt>
                <c:pt idx="2325">
                  <c:v>2248.8910000000001</c:v>
                </c:pt>
                <c:pt idx="2326">
                  <c:v>2249.8580000000002</c:v>
                </c:pt>
                <c:pt idx="2327">
                  <c:v>2250.8249999999998</c:v>
                </c:pt>
                <c:pt idx="2328">
                  <c:v>2251.7910000000002</c:v>
                </c:pt>
                <c:pt idx="2329">
                  <c:v>2252.7579999999998</c:v>
                </c:pt>
                <c:pt idx="2330">
                  <c:v>2253.7249999999999</c:v>
                </c:pt>
                <c:pt idx="2331">
                  <c:v>2254.692</c:v>
                </c:pt>
                <c:pt idx="2332">
                  <c:v>2255.6579999999999</c:v>
                </c:pt>
                <c:pt idx="2333">
                  <c:v>2256.625</c:v>
                </c:pt>
                <c:pt idx="2334">
                  <c:v>2257.5920000000001</c:v>
                </c:pt>
                <c:pt idx="2335">
                  <c:v>2258.558</c:v>
                </c:pt>
                <c:pt idx="2336">
                  <c:v>2259.5250000000001</c:v>
                </c:pt>
                <c:pt idx="2337">
                  <c:v>2260.4920000000002</c:v>
                </c:pt>
                <c:pt idx="2338">
                  <c:v>2261.4580000000001</c:v>
                </c:pt>
                <c:pt idx="2339">
                  <c:v>2262.4250000000002</c:v>
                </c:pt>
                <c:pt idx="2340">
                  <c:v>2263.3919999999998</c:v>
                </c:pt>
                <c:pt idx="2341">
                  <c:v>2264.3589999999999</c:v>
                </c:pt>
                <c:pt idx="2342">
                  <c:v>2265.3249999999998</c:v>
                </c:pt>
                <c:pt idx="2343">
                  <c:v>2266.2919999999999</c:v>
                </c:pt>
                <c:pt idx="2344">
                  <c:v>2267.259</c:v>
                </c:pt>
                <c:pt idx="2345">
                  <c:v>2268.2249999999999</c:v>
                </c:pt>
                <c:pt idx="2346">
                  <c:v>2269.192</c:v>
                </c:pt>
                <c:pt idx="2347">
                  <c:v>2270.1590000000001</c:v>
                </c:pt>
                <c:pt idx="2348">
                  <c:v>2271.125</c:v>
                </c:pt>
                <c:pt idx="2349">
                  <c:v>2272.0920000000001</c:v>
                </c:pt>
                <c:pt idx="2350">
                  <c:v>2273.0590000000002</c:v>
                </c:pt>
                <c:pt idx="2351">
                  <c:v>2274.0259999999998</c:v>
                </c:pt>
                <c:pt idx="2352">
                  <c:v>2274.9920000000002</c:v>
                </c:pt>
                <c:pt idx="2353">
                  <c:v>2275.9589999999998</c:v>
                </c:pt>
                <c:pt idx="2354">
                  <c:v>2276.9259999999999</c:v>
                </c:pt>
                <c:pt idx="2355">
                  <c:v>2277.8919999999998</c:v>
                </c:pt>
                <c:pt idx="2356">
                  <c:v>2278.8589999999999</c:v>
                </c:pt>
                <c:pt idx="2357">
                  <c:v>2279.826</c:v>
                </c:pt>
                <c:pt idx="2358">
                  <c:v>2280.7919999999999</c:v>
                </c:pt>
                <c:pt idx="2359">
                  <c:v>2281.759</c:v>
                </c:pt>
                <c:pt idx="2360">
                  <c:v>2282.7260000000001</c:v>
                </c:pt>
                <c:pt idx="2361">
                  <c:v>2283.6930000000002</c:v>
                </c:pt>
                <c:pt idx="2362">
                  <c:v>2284.6590000000001</c:v>
                </c:pt>
                <c:pt idx="2363">
                  <c:v>2285.6260000000002</c:v>
                </c:pt>
                <c:pt idx="2364">
                  <c:v>2286.5929999999998</c:v>
                </c:pt>
                <c:pt idx="2365">
                  <c:v>2287.5590000000002</c:v>
                </c:pt>
                <c:pt idx="2366">
                  <c:v>2288.5259999999998</c:v>
                </c:pt>
                <c:pt idx="2367">
                  <c:v>2289.4929999999999</c:v>
                </c:pt>
                <c:pt idx="2368">
                  <c:v>2290.4589999999998</c:v>
                </c:pt>
                <c:pt idx="2369">
                  <c:v>2291.4259999999999</c:v>
                </c:pt>
                <c:pt idx="2370">
                  <c:v>2292.393</c:v>
                </c:pt>
                <c:pt idx="2371">
                  <c:v>2293.36</c:v>
                </c:pt>
                <c:pt idx="2372">
                  <c:v>2294.326</c:v>
                </c:pt>
                <c:pt idx="2373">
                  <c:v>2295.2930000000001</c:v>
                </c:pt>
                <c:pt idx="2374">
                  <c:v>2296.2600000000002</c:v>
                </c:pt>
                <c:pt idx="2375">
                  <c:v>2297.2260000000001</c:v>
                </c:pt>
                <c:pt idx="2376">
                  <c:v>2298.1930000000002</c:v>
                </c:pt>
                <c:pt idx="2377">
                  <c:v>2299.16</c:v>
                </c:pt>
                <c:pt idx="2378">
                  <c:v>2300.1260000000002</c:v>
                </c:pt>
                <c:pt idx="2379">
                  <c:v>2301.0929999999998</c:v>
                </c:pt>
                <c:pt idx="2380">
                  <c:v>2302.06</c:v>
                </c:pt>
                <c:pt idx="2381">
                  <c:v>2303.027</c:v>
                </c:pt>
                <c:pt idx="2382">
                  <c:v>2303.9929999999999</c:v>
                </c:pt>
                <c:pt idx="2383">
                  <c:v>2304.96</c:v>
                </c:pt>
                <c:pt idx="2384">
                  <c:v>2305.9270000000001</c:v>
                </c:pt>
                <c:pt idx="2385">
                  <c:v>2306.893</c:v>
                </c:pt>
                <c:pt idx="2386">
                  <c:v>2307.86</c:v>
                </c:pt>
                <c:pt idx="2387">
                  <c:v>2308.8270000000002</c:v>
                </c:pt>
                <c:pt idx="2388">
                  <c:v>2309.7930000000001</c:v>
                </c:pt>
                <c:pt idx="2389">
                  <c:v>2310.7600000000002</c:v>
                </c:pt>
                <c:pt idx="2390">
                  <c:v>2311.7269999999999</c:v>
                </c:pt>
                <c:pt idx="2391">
                  <c:v>2312.694</c:v>
                </c:pt>
                <c:pt idx="2392">
                  <c:v>2313.66</c:v>
                </c:pt>
                <c:pt idx="2393">
                  <c:v>2314.627</c:v>
                </c:pt>
                <c:pt idx="2394">
                  <c:v>2315.5940000000001</c:v>
                </c:pt>
                <c:pt idx="2395">
                  <c:v>2316.56</c:v>
                </c:pt>
                <c:pt idx="2396">
                  <c:v>2317.527</c:v>
                </c:pt>
                <c:pt idx="2397">
                  <c:v>2318.4940000000001</c:v>
                </c:pt>
                <c:pt idx="2398">
                  <c:v>2319.46</c:v>
                </c:pt>
                <c:pt idx="2399">
                  <c:v>2320.4270000000001</c:v>
                </c:pt>
                <c:pt idx="2400">
                  <c:v>2321.3939999999998</c:v>
                </c:pt>
                <c:pt idx="2401">
                  <c:v>2322.3609999999999</c:v>
                </c:pt>
                <c:pt idx="2402">
                  <c:v>2323.3270000000002</c:v>
                </c:pt>
                <c:pt idx="2403">
                  <c:v>2324.2939999999999</c:v>
                </c:pt>
                <c:pt idx="2404">
                  <c:v>2325.261</c:v>
                </c:pt>
                <c:pt idx="2405">
                  <c:v>2326.2269999999999</c:v>
                </c:pt>
                <c:pt idx="2406">
                  <c:v>2327.194</c:v>
                </c:pt>
                <c:pt idx="2407">
                  <c:v>2328.1610000000001</c:v>
                </c:pt>
                <c:pt idx="2408">
                  <c:v>2329.127</c:v>
                </c:pt>
                <c:pt idx="2409">
                  <c:v>2330.0940000000001</c:v>
                </c:pt>
                <c:pt idx="2410">
                  <c:v>2331.0610000000001</c:v>
                </c:pt>
                <c:pt idx="2411">
                  <c:v>2332.0279999999998</c:v>
                </c:pt>
                <c:pt idx="2412">
                  <c:v>2332.9940000000001</c:v>
                </c:pt>
                <c:pt idx="2413">
                  <c:v>2333.9609999999998</c:v>
                </c:pt>
                <c:pt idx="2414">
                  <c:v>2334.9279999999999</c:v>
                </c:pt>
                <c:pt idx="2415">
                  <c:v>2335.8939999999998</c:v>
                </c:pt>
                <c:pt idx="2416">
                  <c:v>2336.8609999999999</c:v>
                </c:pt>
                <c:pt idx="2417">
                  <c:v>2337.828</c:v>
                </c:pt>
                <c:pt idx="2418">
                  <c:v>2338.7939999999999</c:v>
                </c:pt>
                <c:pt idx="2419">
                  <c:v>2339.761</c:v>
                </c:pt>
                <c:pt idx="2420">
                  <c:v>2340.7280000000001</c:v>
                </c:pt>
                <c:pt idx="2421">
                  <c:v>2341.6950000000002</c:v>
                </c:pt>
                <c:pt idx="2422">
                  <c:v>2342.6610000000001</c:v>
                </c:pt>
                <c:pt idx="2423">
                  <c:v>2343.6280000000002</c:v>
                </c:pt>
                <c:pt idx="2424">
                  <c:v>2344.5949999999998</c:v>
                </c:pt>
                <c:pt idx="2425">
                  <c:v>2345.5610000000001</c:v>
                </c:pt>
                <c:pt idx="2426">
                  <c:v>2346.5279999999998</c:v>
                </c:pt>
                <c:pt idx="2427">
                  <c:v>2347.4949999999999</c:v>
                </c:pt>
                <c:pt idx="2428">
                  <c:v>2348.4609999999998</c:v>
                </c:pt>
                <c:pt idx="2429">
                  <c:v>2349.4279999999999</c:v>
                </c:pt>
                <c:pt idx="2430">
                  <c:v>2350.395</c:v>
                </c:pt>
                <c:pt idx="2431">
                  <c:v>2351.3620000000001</c:v>
                </c:pt>
                <c:pt idx="2432">
                  <c:v>2352.328</c:v>
                </c:pt>
                <c:pt idx="2433">
                  <c:v>2353.2950000000001</c:v>
                </c:pt>
                <c:pt idx="2434">
                  <c:v>2354.2620000000002</c:v>
                </c:pt>
                <c:pt idx="2435">
                  <c:v>2355.2280000000001</c:v>
                </c:pt>
                <c:pt idx="2436">
                  <c:v>2356.1950000000002</c:v>
                </c:pt>
                <c:pt idx="2437">
                  <c:v>2357.1619999999998</c:v>
                </c:pt>
                <c:pt idx="2438">
                  <c:v>2358.1280000000002</c:v>
                </c:pt>
                <c:pt idx="2439">
                  <c:v>2359.0949999999998</c:v>
                </c:pt>
                <c:pt idx="2440">
                  <c:v>2360.0619999999999</c:v>
                </c:pt>
                <c:pt idx="2441">
                  <c:v>2361.029</c:v>
                </c:pt>
                <c:pt idx="2442">
                  <c:v>2361.9949999999999</c:v>
                </c:pt>
                <c:pt idx="2443">
                  <c:v>2362.962</c:v>
                </c:pt>
                <c:pt idx="2444">
                  <c:v>2363.9290000000001</c:v>
                </c:pt>
                <c:pt idx="2445">
                  <c:v>2364.895</c:v>
                </c:pt>
                <c:pt idx="2446">
                  <c:v>2365.8620000000001</c:v>
                </c:pt>
                <c:pt idx="2447">
                  <c:v>2366.8290000000002</c:v>
                </c:pt>
                <c:pt idx="2448">
                  <c:v>2367.7950000000001</c:v>
                </c:pt>
                <c:pt idx="2449">
                  <c:v>2368.7620000000002</c:v>
                </c:pt>
                <c:pt idx="2450">
                  <c:v>2369.7289999999998</c:v>
                </c:pt>
                <c:pt idx="2451">
                  <c:v>2370.6959999999999</c:v>
                </c:pt>
                <c:pt idx="2452">
                  <c:v>2371.6619999999998</c:v>
                </c:pt>
                <c:pt idx="2453">
                  <c:v>2372.6289999999999</c:v>
                </c:pt>
                <c:pt idx="2454">
                  <c:v>2373.596</c:v>
                </c:pt>
                <c:pt idx="2455">
                  <c:v>2374.5619999999999</c:v>
                </c:pt>
                <c:pt idx="2456">
                  <c:v>2375.529</c:v>
                </c:pt>
                <c:pt idx="2457">
                  <c:v>2376.4960000000001</c:v>
                </c:pt>
                <c:pt idx="2458">
                  <c:v>2377.462</c:v>
                </c:pt>
                <c:pt idx="2459">
                  <c:v>2378.4290000000001</c:v>
                </c:pt>
                <c:pt idx="2460">
                  <c:v>2379.3960000000002</c:v>
                </c:pt>
                <c:pt idx="2461">
                  <c:v>2380.3629999999998</c:v>
                </c:pt>
                <c:pt idx="2462">
                  <c:v>2381.3290000000002</c:v>
                </c:pt>
                <c:pt idx="2463">
                  <c:v>2382.2959999999998</c:v>
                </c:pt>
                <c:pt idx="2464">
                  <c:v>2383.2629999999999</c:v>
                </c:pt>
                <c:pt idx="2465">
                  <c:v>2384.2289999999998</c:v>
                </c:pt>
                <c:pt idx="2466">
                  <c:v>2385.1959999999999</c:v>
                </c:pt>
                <c:pt idx="2467">
                  <c:v>2386.163</c:v>
                </c:pt>
                <c:pt idx="2468">
                  <c:v>2387.1289999999999</c:v>
                </c:pt>
                <c:pt idx="2469">
                  <c:v>2388.096</c:v>
                </c:pt>
                <c:pt idx="2470">
                  <c:v>2389.0630000000001</c:v>
                </c:pt>
                <c:pt idx="2471">
                  <c:v>2390.0300000000002</c:v>
                </c:pt>
                <c:pt idx="2472">
                  <c:v>2390.9960000000001</c:v>
                </c:pt>
                <c:pt idx="2473">
                  <c:v>2391.9630000000002</c:v>
                </c:pt>
                <c:pt idx="2474">
                  <c:v>2392.9299999999998</c:v>
                </c:pt>
                <c:pt idx="2475">
                  <c:v>2393.8960000000002</c:v>
                </c:pt>
                <c:pt idx="2476">
                  <c:v>2394.8629999999998</c:v>
                </c:pt>
                <c:pt idx="2477">
                  <c:v>2395.83</c:v>
                </c:pt>
                <c:pt idx="2478">
                  <c:v>2396.7959999999998</c:v>
                </c:pt>
                <c:pt idx="2479">
                  <c:v>2397.7629999999999</c:v>
                </c:pt>
                <c:pt idx="2480">
                  <c:v>2398.73</c:v>
                </c:pt>
                <c:pt idx="2481">
                  <c:v>2399.6970000000001</c:v>
                </c:pt>
                <c:pt idx="2482">
                  <c:v>2400.663</c:v>
                </c:pt>
                <c:pt idx="2483">
                  <c:v>2401.63</c:v>
                </c:pt>
                <c:pt idx="2484">
                  <c:v>2402.5970000000002</c:v>
                </c:pt>
                <c:pt idx="2485">
                  <c:v>2403.5630000000001</c:v>
                </c:pt>
                <c:pt idx="2486">
                  <c:v>2404.5300000000002</c:v>
                </c:pt>
                <c:pt idx="2487">
                  <c:v>2405.4969999999998</c:v>
                </c:pt>
                <c:pt idx="2488">
                  <c:v>2406.4630000000002</c:v>
                </c:pt>
                <c:pt idx="2489">
                  <c:v>2407.4299999999998</c:v>
                </c:pt>
                <c:pt idx="2490">
                  <c:v>2408.3969999999999</c:v>
                </c:pt>
                <c:pt idx="2491">
                  <c:v>2409.364</c:v>
                </c:pt>
                <c:pt idx="2492">
                  <c:v>2410.33</c:v>
                </c:pt>
                <c:pt idx="2493">
                  <c:v>2411.297</c:v>
                </c:pt>
                <c:pt idx="2494">
                  <c:v>2412.2640000000001</c:v>
                </c:pt>
                <c:pt idx="2495">
                  <c:v>2413.23</c:v>
                </c:pt>
                <c:pt idx="2496">
                  <c:v>2414.1970000000001</c:v>
                </c:pt>
                <c:pt idx="2497">
                  <c:v>2415.1640000000002</c:v>
                </c:pt>
                <c:pt idx="2498">
                  <c:v>2416.13</c:v>
                </c:pt>
                <c:pt idx="2499">
                  <c:v>2417.0970000000002</c:v>
                </c:pt>
                <c:pt idx="2500">
                  <c:v>2418.0639999999999</c:v>
                </c:pt>
                <c:pt idx="2501">
                  <c:v>2419.0309999999999</c:v>
                </c:pt>
                <c:pt idx="2502">
                  <c:v>2419.9969999999998</c:v>
                </c:pt>
                <c:pt idx="2503">
                  <c:v>2420.9639999999999</c:v>
                </c:pt>
                <c:pt idx="2504">
                  <c:v>2421.931</c:v>
                </c:pt>
                <c:pt idx="2505">
                  <c:v>2422.8969999999999</c:v>
                </c:pt>
                <c:pt idx="2506">
                  <c:v>2423.864</c:v>
                </c:pt>
                <c:pt idx="2507">
                  <c:v>2424.8310000000001</c:v>
                </c:pt>
                <c:pt idx="2508">
                  <c:v>2425.797</c:v>
                </c:pt>
                <c:pt idx="2509">
                  <c:v>2426.7640000000001</c:v>
                </c:pt>
                <c:pt idx="2510">
                  <c:v>2427.7310000000002</c:v>
                </c:pt>
                <c:pt idx="2511">
                  <c:v>2428.6979999999999</c:v>
                </c:pt>
                <c:pt idx="2512">
                  <c:v>2429.6640000000002</c:v>
                </c:pt>
                <c:pt idx="2513">
                  <c:v>2430.6309999999999</c:v>
                </c:pt>
                <c:pt idx="2514">
                  <c:v>2431.598</c:v>
                </c:pt>
                <c:pt idx="2515">
                  <c:v>2432.5639999999999</c:v>
                </c:pt>
                <c:pt idx="2516">
                  <c:v>2433.5309999999999</c:v>
                </c:pt>
                <c:pt idx="2517">
                  <c:v>2434.498</c:v>
                </c:pt>
                <c:pt idx="2518">
                  <c:v>2435.4639999999999</c:v>
                </c:pt>
                <c:pt idx="2519">
                  <c:v>2436.431</c:v>
                </c:pt>
                <c:pt idx="2520">
                  <c:v>2437.3980000000001</c:v>
                </c:pt>
                <c:pt idx="2521">
                  <c:v>2438.3649999999998</c:v>
                </c:pt>
                <c:pt idx="2522">
                  <c:v>2439.3310000000001</c:v>
                </c:pt>
                <c:pt idx="2523">
                  <c:v>2440.2979999999998</c:v>
                </c:pt>
                <c:pt idx="2524">
                  <c:v>2441.2649999999999</c:v>
                </c:pt>
                <c:pt idx="2525">
                  <c:v>2442.2310000000002</c:v>
                </c:pt>
                <c:pt idx="2526">
                  <c:v>2443.1979999999999</c:v>
                </c:pt>
                <c:pt idx="2527">
                  <c:v>2444.165</c:v>
                </c:pt>
                <c:pt idx="2528">
                  <c:v>2445.1309999999999</c:v>
                </c:pt>
                <c:pt idx="2529">
                  <c:v>2446.098</c:v>
                </c:pt>
                <c:pt idx="2530">
                  <c:v>2447.0650000000001</c:v>
                </c:pt>
                <c:pt idx="2531">
                  <c:v>2448.0320000000002</c:v>
                </c:pt>
                <c:pt idx="2532">
                  <c:v>2448.998</c:v>
                </c:pt>
                <c:pt idx="2533">
                  <c:v>2449.9650000000001</c:v>
                </c:pt>
                <c:pt idx="2534">
                  <c:v>2450.9319999999998</c:v>
                </c:pt>
                <c:pt idx="2535">
                  <c:v>2451.8980000000001</c:v>
                </c:pt>
                <c:pt idx="2536">
                  <c:v>2452.8649999999998</c:v>
                </c:pt>
                <c:pt idx="2537">
                  <c:v>2453.8319999999999</c:v>
                </c:pt>
                <c:pt idx="2538">
                  <c:v>2454.7979999999998</c:v>
                </c:pt>
                <c:pt idx="2539">
                  <c:v>2455.7649999999999</c:v>
                </c:pt>
                <c:pt idx="2540">
                  <c:v>2456.732</c:v>
                </c:pt>
                <c:pt idx="2541">
                  <c:v>2457.6990000000001</c:v>
                </c:pt>
                <c:pt idx="2542">
                  <c:v>2458.665</c:v>
                </c:pt>
                <c:pt idx="2543">
                  <c:v>2459.6320000000001</c:v>
                </c:pt>
                <c:pt idx="2544">
                  <c:v>2460.5990000000002</c:v>
                </c:pt>
                <c:pt idx="2545">
                  <c:v>2461.5650000000001</c:v>
                </c:pt>
                <c:pt idx="2546">
                  <c:v>2462.5320000000002</c:v>
                </c:pt>
                <c:pt idx="2547">
                  <c:v>2463.4989999999998</c:v>
                </c:pt>
                <c:pt idx="2548">
                  <c:v>2464.4650000000001</c:v>
                </c:pt>
                <c:pt idx="2549">
                  <c:v>2465.4319999999998</c:v>
                </c:pt>
                <c:pt idx="2550">
                  <c:v>2466.3989999999999</c:v>
                </c:pt>
                <c:pt idx="2551">
                  <c:v>2467.366</c:v>
                </c:pt>
                <c:pt idx="2552">
                  <c:v>2468.3319999999999</c:v>
                </c:pt>
                <c:pt idx="2553">
                  <c:v>2469.299</c:v>
                </c:pt>
                <c:pt idx="2554">
                  <c:v>2470.2660000000001</c:v>
                </c:pt>
                <c:pt idx="2555">
                  <c:v>2471.232</c:v>
                </c:pt>
                <c:pt idx="2556">
                  <c:v>2472.1990000000001</c:v>
                </c:pt>
                <c:pt idx="2557">
                  <c:v>2473.1660000000002</c:v>
                </c:pt>
                <c:pt idx="2558">
                  <c:v>2474.1320000000001</c:v>
                </c:pt>
                <c:pt idx="2559">
                  <c:v>2475.0990000000002</c:v>
                </c:pt>
                <c:pt idx="2560">
                  <c:v>2476.0659999999998</c:v>
                </c:pt>
                <c:pt idx="2561">
                  <c:v>2477.0329999999999</c:v>
                </c:pt>
                <c:pt idx="2562">
                  <c:v>2477.9989999999998</c:v>
                </c:pt>
                <c:pt idx="2563">
                  <c:v>2478.9659999999999</c:v>
                </c:pt>
                <c:pt idx="2564">
                  <c:v>2479.933</c:v>
                </c:pt>
                <c:pt idx="2565">
                  <c:v>2480.8989999999999</c:v>
                </c:pt>
                <c:pt idx="2566">
                  <c:v>2481.866</c:v>
                </c:pt>
                <c:pt idx="2567">
                  <c:v>2482.8330000000001</c:v>
                </c:pt>
                <c:pt idx="2568">
                  <c:v>2483.799</c:v>
                </c:pt>
                <c:pt idx="2569">
                  <c:v>2484.7660000000001</c:v>
                </c:pt>
                <c:pt idx="2570">
                  <c:v>2485.7330000000002</c:v>
                </c:pt>
                <c:pt idx="2571">
                  <c:v>2486.6999999999998</c:v>
                </c:pt>
                <c:pt idx="2572">
                  <c:v>2487.6660000000002</c:v>
                </c:pt>
                <c:pt idx="2573">
                  <c:v>2488.6329999999998</c:v>
                </c:pt>
                <c:pt idx="2574">
                  <c:v>2489.6</c:v>
                </c:pt>
                <c:pt idx="2575">
                  <c:v>2490.5659999999998</c:v>
                </c:pt>
                <c:pt idx="2576">
                  <c:v>2491.5329999999999</c:v>
                </c:pt>
                <c:pt idx="2577">
                  <c:v>2492.5</c:v>
                </c:pt>
                <c:pt idx="2578">
                  <c:v>2493.4659999999999</c:v>
                </c:pt>
                <c:pt idx="2579">
                  <c:v>2494.433</c:v>
                </c:pt>
                <c:pt idx="2580">
                  <c:v>2495.4</c:v>
                </c:pt>
                <c:pt idx="2581">
                  <c:v>2496.3670000000002</c:v>
                </c:pt>
                <c:pt idx="2582">
                  <c:v>2497.3330000000001</c:v>
                </c:pt>
                <c:pt idx="2583">
                  <c:v>2498.3000000000002</c:v>
                </c:pt>
                <c:pt idx="2584">
                  <c:v>2499.2669999999998</c:v>
                </c:pt>
                <c:pt idx="2585">
                  <c:v>2500.2330000000002</c:v>
                </c:pt>
                <c:pt idx="2586">
                  <c:v>2501.1999999999998</c:v>
                </c:pt>
                <c:pt idx="2587">
                  <c:v>2502.1669999999999</c:v>
                </c:pt>
                <c:pt idx="2588">
                  <c:v>2503.1329999999998</c:v>
                </c:pt>
                <c:pt idx="2589">
                  <c:v>2504.1</c:v>
                </c:pt>
                <c:pt idx="2590">
                  <c:v>2505.067</c:v>
                </c:pt>
                <c:pt idx="2591">
                  <c:v>2506.0340000000001</c:v>
                </c:pt>
                <c:pt idx="2592">
                  <c:v>2507</c:v>
                </c:pt>
                <c:pt idx="2593">
                  <c:v>2507.9670000000001</c:v>
                </c:pt>
                <c:pt idx="2594">
                  <c:v>2508.9340000000002</c:v>
                </c:pt>
                <c:pt idx="2595">
                  <c:v>2509.9</c:v>
                </c:pt>
                <c:pt idx="2596">
                  <c:v>2510.8670000000002</c:v>
                </c:pt>
                <c:pt idx="2597">
                  <c:v>2511.8339999999998</c:v>
                </c:pt>
                <c:pt idx="2598">
                  <c:v>2512.8000000000002</c:v>
                </c:pt>
                <c:pt idx="2599">
                  <c:v>2513.7669999999998</c:v>
                </c:pt>
                <c:pt idx="2600">
                  <c:v>2514.7339999999999</c:v>
                </c:pt>
                <c:pt idx="2601">
                  <c:v>2515.701</c:v>
                </c:pt>
                <c:pt idx="2602">
                  <c:v>2516.6669999999999</c:v>
                </c:pt>
                <c:pt idx="2603">
                  <c:v>2517.634</c:v>
                </c:pt>
                <c:pt idx="2604">
                  <c:v>2518.6010000000001</c:v>
                </c:pt>
                <c:pt idx="2605">
                  <c:v>2519.567</c:v>
                </c:pt>
                <c:pt idx="2606">
                  <c:v>2520.5340000000001</c:v>
                </c:pt>
                <c:pt idx="2607">
                  <c:v>2521.5010000000002</c:v>
                </c:pt>
                <c:pt idx="2608">
                  <c:v>2522.4670000000001</c:v>
                </c:pt>
                <c:pt idx="2609">
                  <c:v>2523.4340000000002</c:v>
                </c:pt>
                <c:pt idx="2610">
                  <c:v>2524.4009999999998</c:v>
                </c:pt>
                <c:pt idx="2611">
                  <c:v>2525.3679999999999</c:v>
                </c:pt>
                <c:pt idx="2612">
                  <c:v>2526.3339999999998</c:v>
                </c:pt>
                <c:pt idx="2613">
                  <c:v>2527.3009999999999</c:v>
                </c:pt>
                <c:pt idx="2614">
                  <c:v>2528.268</c:v>
                </c:pt>
                <c:pt idx="2615">
                  <c:v>2529.2339999999999</c:v>
                </c:pt>
                <c:pt idx="2616">
                  <c:v>2530.201</c:v>
                </c:pt>
                <c:pt idx="2617">
                  <c:v>2531.1680000000001</c:v>
                </c:pt>
                <c:pt idx="2618">
                  <c:v>2532.134</c:v>
                </c:pt>
                <c:pt idx="2619">
                  <c:v>2533.1010000000001</c:v>
                </c:pt>
                <c:pt idx="2620">
                  <c:v>2534.0680000000002</c:v>
                </c:pt>
                <c:pt idx="2621">
                  <c:v>2535.0349999999999</c:v>
                </c:pt>
                <c:pt idx="2622">
                  <c:v>2536.0010000000002</c:v>
                </c:pt>
                <c:pt idx="2623">
                  <c:v>2536.9679999999998</c:v>
                </c:pt>
                <c:pt idx="2624">
                  <c:v>2537.9349999999999</c:v>
                </c:pt>
                <c:pt idx="2625">
                  <c:v>2538.9009999999998</c:v>
                </c:pt>
                <c:pt idx="2626">
                  <c:v>2539.8679999999999</c:v>
                </c:pt>
                <c:pt idx="2627">
                  <c:v>2540.835</c:v>
                </c:pt>
                <c:pt idx="2628">
                  <c:v>2541.8009999999999</c:v>
                </c:pt>
                <c:pt idx="2629">
                  <c:v>2542.768</c:v>
                </c:pt>
                <c:pt idx="2630">
                  <c:v>2543.7350000000001</c:v>
                </c:pt>
                <c:pt idx="2631">
                  <c:v>2544.7020000000002</c:v>
                </c:pt>
                <c:pt idx="2632">
                  <c:v>2545.6680000000001</c:v>
                </c:pt>
                <c:pt idx="2633">
                  <c:v>2546.6350000000002</c:v>
                </c:pt>
                <c:pt idx="2634">
                  <c:v>2547.6019999999999</c:v>
                </c:pt>
                <c:pt idx="2635">
                  <c:v>2548.5680000000002</c:v>
                </c:pt>
                <c:pt idx="2636">
                  <c:v>2549.5349999999999</c:v>
                </c:pt>
                <c:pt idx="2637">
                  <c:v>2550.502</c:v>
                </c:pt>
                <c:pt idx="2638">
                  <c:v>2551.4679999999998</c:v>
                </c:pt>
                <c:pt idx="2639">
                  <c:v>2552.4349999999999</c:v>
                </c:pt>
                <c:pt idx="2640">
                  <c:v>2553.402</c:v>
                </c:pt>
                <c:pt idx="2641">
                  <c:v>2554.3690000000001</c:v>
                </c:pt>
                <c:pt idx="2642">
                  <c:v>2555.335</c:v>
                </c:pt>
                <c:pt idx="2643">
                  <c:v>2556.3020000000001</c:v>
                </c:pt>
                <c:pt idx="2644">
                  <c:v>2557.2689999999998</c:v>
                </c:pt>
                <c:pt idx="2645">
                  <c:v>2558.2350000000001</c:v>
                </c:pt>
                <c:pt idx="2646">
                  <c:v>2559.2020000000002</c:v>
                </c:pt>
                <c:pt idx="2647">
                  <c:v>2560.1689999999999</c:v>
                </c:pt>
                <c:pt idx="2648">
                  <c:v>2561.1350000000002</c:v>
                </c:pt>
                <c:pt idx="2649">
                  <c:v>2562.1019999999999</c:v>
                </c:pt>
                <c:pt idx="2650">
                  <c:v>2563.069</c:v>
                </c:pt>
                <c:pt idx="2651">
                  <c:v>2564.0360000000001</c:v>
                </c:pt>
                <c:pt idx="2652">
                  <c:v>2565.002</c:v>
                </c:pt>
                <c:pt idx="2653">
                  <c:v>2565.9690000000001</c:v>
                </c:pt>
                <c:pt idx="2654">
                  <c:v>2566.9360000000001</c:v>
                </c:pt>
                <c:pt idx="2655">
                  <c:v>2567.902</c:v>
                </c:pt>
                <c:pt idx="2656">
                  <c:v>2568.8690000000001</c:v>
                </c:pt>
                <c:pt idx="2657">
                  <c:v>2569.8359999999998</c:v>
                </c:pt>
                <c:pt idx="2658">
                  <c:v>2570.8020000000001</c:v>
                </c:pt>
                <c:pt idx="2659">
                  <c:v>2571.7689999999998</c:v>
                </c:pt>
                <c:pt idx="2660">
                  <c:v>2572.7359999999999</c:v>
                </c:pt>
                <c:pt idx="2661">
                  <c:v>2573.703</c:v>
                </c:pt>
                <c:pt idx="2662">
                  <c:v>2574.6689999999999</c:v>
                </c:pt>
                <c:pt idx="2663">
                  <c:v>2575.636</c:v>
                </c:pt>
                <c:pt idx="2664">
                  <c:v>2576.6030000000001</c:v>
                </c:pt>
                <c:pt idx="2665">
                  <c:v>2577.569</c:v>
                </c:pt>
                <c:pt idx="2666">
                  <c:v>2578.5360000000001</c:v>
                </c:pt>
                <c:pt idx="2667">
                  <c:v>2579.5030000000002</c:v>
                </c:pt>
                <c:pt idx="2668">
                  <c:v>2580.4690000000001</c:v>
                </c:pt>
                <c:pt idx="2669">
                  <c:v>2581.4360000000001</c:v>
                </c:pt>
                <c:pt idx="2670">
                  <c:v>2582.4029999999998</c:v>
                </c:pt>
                <c:pt idx="2671">
                  <c:v>2583.37</c:v>
                </c:pt>
                <c:pt idx="2672">
                  <c:v>2584.3359999999998</c:v>
                </c:pt>
                <c:pt idx="2673">
                  <c:v>2585.3029999999999</c:v>
                </c:pt>
                <c:pt idx="2674">
                  <c:v>2586.27</c:v>
                </c:pt>
                <c:pt idx="2675">
                  <c:v>2587.2359999999999</c:v>
                </c:pt>
                <c:pt idx="2676">
                  <c:v>2588.203</c:v>
                </c:pt>
                <c:pt idx="2677">
                  <c:v>2589.17</c:v>
                </c:pt>
                <c:pt idx="2678">
                  <c:v>2590.136</c:v>
                </c:pt>
                <c:pt idx="2679">
                  <c:v>2591.1030000000001</c:v>
                </c:pt>
                <c:pt idx="2680">
                  <c:v>2592.0700000000002</c:v>
                </c:pt>
                <c:pt idx="2681">
                  <c:v>2593.0369999999998</c:v>
                </c:pt>
                <c:pt idx="2682">
                  <c:v>2594.0030000000002</c:v>
                </c:pt>
                <c:pt idx="2683">
                  <c:v>2594.9699999999998</c:v>
                </c:pt>
                <c:pt idx="2684">
                  <c:v>2595.9369999999999</c:v>
                </c:pt>
                <c:pt idx="2685">
                  <c:v>2596.9029999999998</c:v>
                </c:pt>
                <c:pt idx="2686">
                  <c:v>2597.87</c:v>
                </c:pt>
                <c:pt idx="2687">
                  <c:v>2598.837</c:v>
                </c:pt>
                <c:pt idx="2688">
                  <c:v>2599.8029999999999</c:v>
                </c:pt>
                <c:pt idx="2689">
                  <c:v>2600.77</c:v>
                </c:pt>
                <c:pt idx="2690">
                  <c:v>2601.7370000000001</c:v>
                </c:pt>
                <c:pt idx="2691">
                  <c:v>2602.7040000000002</c:v>
                </c:pt>
                <c:pt idx="2692">
                  <c:v>2603.67</c:v>
                </c:pt>
                <c:pt idx="2693">
                  <c:v>2604.6370000000002</c:v>
                </c:pt>
                <c:pt idx="2694">
                  <c:v>2605.6039999999998</c:v>
                </c:pt>
                <c:pt idx="2695">
                  <c:v>2606.5700000000002</c:v>
                </c:pt>
                <c:pt idx="2696">
                  <c:v>2607.5369999999998</c:v>
                </c:pt>
                <c:pt idx="2697">
                  <c:v>2608.5039999999999</c:v>
                </c:pt>
                <c:pt idx="2698">
                  <c:v>2609.4699999999998</c:v>
                </c:pt>
                <c:pt idx="2699">
                  <c:v>2610.4369999999999</c:v>
                </c:pt>
                <c:pt idx="2700">
                  <c:v>2611.404</c:v>
                </c:pt>
                <c:pt idx="2701">
                  <c:v>2612.3710000000001</c:v>
                </c:pt>
                <c:pt idx="2702">
                  <c:v>2613.337</c:v>
                </c:pt>
                <c:pt idx="2703">
                  <c:v>2614.3040000000001</c:v>
                </c:pt>
                <c:pt idx="2704">
                  <c:v>2615.2710000000002</c:v>
                </c:pt>
                <c:pt idx="2705">
                  <c:v>2616.2370000000001</c:v>
                </c:pt>
                <c:pt idx="2706">
                  <c:v>2617.2040000000002</c:v>
                </c:pt>
                <c:pt idx="2707">
                  <c:v>2618.1709999999998</c:v>
                </c:pt>
                <c:pt idx="2708">
                  <c:v>2619.1370000000002</c:v>
                </c:pt>
                <c:pt idx="2709">
                  <c:v>2620.1039999999998</c:v>
                </c:pt>
                <c:pt idx="2710">
                  <c:v>2621.0709999999999</c:v>
                </c:pt>
                <c:pt idx="2711">
                  <c:v>2622.038</c:v>
                </c:pt>
                <c:pt idx="2712">
                  <c:v>2623.0039999999999</c:v>
                </c:pt>
                <c:pt idx="2713">
                  <c:v>2623.971</c:v>
                </c:pt>
                <c:pt idx="2714">
                  <c:v>2624.9380000000001</c:v>
                </c:pt>
                <c:pt idx="2715">
                  <c:v>2625.904</c:v>
                </c:pt>
                <c:pt idx="2716">
                  <c:v>2626.8710000000001</c:v>
                </c:pt>
                <c:pt idx="2717">
                  <c:v>2627.8380000000002</c:v>
                </c:pt>
                <c:pt idx="2718">
                  <c:v>2628.8040000000001</c:v>
                </c:pt>
                <c:pt idx="2719">
                  <c:v>2629.7710000000002</c:v>
                </c:pt>
                <c:pt idx="2720">
                  <c:v>2630.7379999999998</c:v>
                </c:pt>
                <c:pt idx="2721">
                  <c:v>2631.7049999999999</c:v>
                </c:pt>
                <c:pt idx="2722">
                  <c:v>2632.6709999999998</c:v>
                </c:pt>
                <c:pt idx="2723">
                  <c:v>2633.6379999999999</c:v>
                </c:pt>
                <c:pt idx="2724">
                  <c:v>2634.605</c:v>
                </c:pt>
                <c:pt idx="2725">
                  <c:v>2635.5709999999999</c:v>
                </c:pt>
                <c:pt idx="2726">
                  <c:v>2636.538</c:v>
                </c:pt>
                <c:pt idx="2727">
                  <c:v>2637.5050000000001</c:v>
                </c:pt>
                <c:pt idx="2728">
                  <c:v>2638.471</c:v>
                </c:pt>
                <c:pt idx="2729">
                  <c:v>2639.4380000000001</c:v>
                </c:pt>
                <c:pt idx="2730">
                  <c:v>2640.4050000000002</c:v>
                </c:pt>
                <c:pt idx="2731">
                  <c:v>2641.3719999999998</c:v>
                </c:pt>
                <c:pt idx="2732">
                  <c:v>2642.3380000000002</c:v>
                </c:pt>
                <c:pt idx="2733">
                  <c:v>2643.3049999999998</c:v>
                </c:pt>
                <c:pt idx="2734">
                  <c:v>2644.2719999999999</c:v>
                </c:pt>
                <c:pt idx="2735">
                  <c:v>2645.2379999999998</c:v>
                </c:pt>
                <c:pt idx="2736">
                  <c:v>2646.2049999999999</c:v>
                </c:pt>
                <c:pt idx="2737">
                  <c:v>2647.172</c:v>
                </c:pt>
                <c:pt idx="2738">
                  <c:v>2648.1379999999999</c:v>
                </c:pt>
                <c:pt idx="2739">
                  <c:v>2649.105</c:v>
                </c:pt>
                <c:pt idx="2740">
                  <c:v>2650.0720000000001</c:v>
                </c:pt>
                <c:pt idx="2741">
                  <c:v>2651.0390000000002</c:v>
                </c:pt>
                <c:pt idx="2742">
                  <c:v>2652.0050000000001</c:v>
                </c:pt>
                <c:pt idx="2743">
                  <c:v>2652.9720000000002</c:v>
                </c:pt>
                <c:pt idx="2744">
                  <c:v>2653.9389999999999</c:v>
                </c:pt>
                <c:pt idx="2745">
                  <c:v>2654.9050000000002</c:v>
                </c:pt>
                <c:pt idx="2746">
                  <c:v>2655.8719999999998</c:v>
                </c:pt>
                <c:pt idx="2747">
                  <c:v>2656.8389999999999</c:v>
                </c:pt>
                <c:pt idx="2748">
                  <c:v>2657.8049999999998</c:v>
                </c:pt>
                <c:pt idx="2749">
                  <c:v>2658.7719999999999</c:v>
                </c:pt>
                <c:pt idx="2750">
                  <c:v>2659.739</c:v>
                </c:pt>
                <c:pt idx="2751">
                  <c:v>2660.7060000000001</c:v>
                </c:pt>
                <c:pt idx="2752">
                  <c:v>2661.672</c:v>
                </c:pt>
                <c:pt idx="2753">
                  <c:v>2662.6390000000001</c:v>
                </c:pt>
                <c:pt idx="2754">
                  <c:v>2663.6060000000002</c:v>
                </c:pt>
                <c:pt idx="2755">
                  <c:v>2664.5720000000001</c:v>
                </c:pt>
                <c:pt idx="2756">
                  <c:v>2665.5390000000002</c:v>
                </c:pt>
                <c:pt idx="2757">
                  <c:v>2666.5059999999999</c:v>
                </c:pt>
                <c:pt idx="2758">
                  <c:v>2667.4720000000002</c:v>
                </c:pt>
                <c:pt idx="2759">
                  <c:v>2668.4389999999999</c:v>
                </c:pt>
                <c:pt idx="2760">
                  <c:v>2669.4059999999999</c:v>
                </c:pt>
                <c:pt idx="2761">
                  <c:v>2670.373</c:v>
                </c:pt>
                <c:pt idx="2762">
                  <c:v>2671.3389999999999</c:v>
                </c:pt>
                <c:pt idx="2763">
                  <c:v>2672.306</c:v>
                </c:pt>
                <c:pt idx="2764">
                  <c:v>2673.2730000000001</c:v>
                </c:pt>
                <c:pt idx="2765">
                  <c:v>2674.239</c:v>
                </c:pt>
                <c:pt idx="2766">
                  <c:v>2675.2060000000001</c:v>
                </c:pt>
                <c:pt idx="2767">
                  <c:v>2676.1729999999998</c:v>
                </c:pt>
                <c:pt idx="2768">
                  <c:v>2677.1390000000001</c:v>
                </c:pt>
                <c:pt idx="2769">
                  <c:v>2678.1060000000002</c:v>
                </c:pt>
                <c:pt idx="2770">
                  <c:v>2679.0729999999999</c:v>
                </c:pt>
                <c:pt idx="2771">
                  <c:v>2680.04</c:v>
                </c:pt>
                <c:pt idx="2772">
                  <c:v>2681.0059999999999</c:v>
                </c:pt>
                <c:pt idx="2773">
                  <c:v>2681.973</c:v>
                </c:pt>
                <c:pt idx="2774">
                  <c:v>2682.94</c:v>
                </c:pt>
                <c:pt idx="2775">
                  <c:v>2683.9059999999999</c:v>
                </c:pt>
                <c:pt idx="2776">
                  <c:v>2684.873</c:v>
                </c:pt>
                <c:pt idx="2777">
                  <c:v>2685.84</c:v>
                </c:pt>
                <c:pt idx="2778">
                  <c:v>2686.806</c:v>
                </c:pt>
                <c:pt idx="2779">
                  <c:v>2687.7730000000001</c:v>
                </c:pt>
                <c:pt idx="2780">
                  <c:v>2688.74</c:v>
                </c:pt>
                <c:pt idx="2781">
                  <c:v>2689.7069999999999</c:v>
                </c:pt>
                <c:pt idx="2782">
                  <c:v>2690.6729999999998</c:v>
                </c:pt>
                <c:pt idx="2783">
                  <c:v>2691.64</c:v>
                </c:pt>
                <c:pt idx="2784">
                  <c:v>2692.607</c:v>
                </c:pt>
                <c:pt idx="2785">
                  <c:v>2693.5729999999999</c:v>
                </c:pt>
                <c:pt idx="2786">
                  <c:v>2694.54</c:v>
                </c:pt>
                <c:pt idx="2787">
                  <c:v>2695.5070000000001</c:v>
                </c:pt>
                <c:pt idx="2788">
                  <c:v>2696.473</c:v>
                </c:pt>
                <c:pt idx="2789">
                  <c:v>2697.44</c:v>
                </c:pt>
                <c:pt idx="2790">
                  <c:v>2698.4070000000002</c:v>
                </c:pt>
                <c:pt idx="2791">
                  <c:v>2699.3739999999998</c:v>
                </c:pt>
                <c:pt idx="2792">
                  <c:v>2700.34</c:v>
                </c:pt>
                <c:pt idx="2793">
                  <c:v>2701.3069999999998</c:v>
                </c:pt>
                <c:pt idx="2794">
                  <c:v>2702.2739999999999</c:v>
                </c:pt>
                <c:pt idx="2795">
                  <c:v>2703.24</c:v>
                </c:pt>
                <c:pt idx="2796">
                  <c:v>2704.2069999999999</c:v>
                </c:pt>
                <c:pt idx="2797">
                  <c:v>2705.174</c:v>
                </c:pt>
                <c:pt idx="2798">
                  <c:v>2706.14</c:v>
                </c:pt>
                <c:pt idx="2799">
                  <c:v>2707.107</c:v>
                </c:pt>
                <c:pt idx="2800">
                  <c:v>2708.0740000000001</c:v>
                </c:pt>
                <c:pt idx="2801">
                  <c:v>2709.0410000000002</c:v>
                </c:pt>
                <c:pt idx="2802">
                  <c:v>2710.0070000000001</c:v>
                </c:pt>
                <c:pt idx="2803">
                  <c:v>2710.9740000000002</c:v>
                </c:pt>
                <c:pt idx="2804">
                  <c:v>2711.9409999999998</c:v>
                </c:pt>
                <c:pt idx="2805">
                  <c:v>2712.9070000000002</c:v>
                </c:pt>
                <c:pt idx="2806">
                  <c:v>2713.8739999999998</c:v>
                </c:pt>
                <c:pt idx="2807">
                  <c:v>2714.8409999999999</c:v>
                </c:pt>
                <c:pt idx="2808">
                  <c:v>2715.8069999999998</c:v>
                </c:pt>
                <c:pt idx="2809">
                  <c:v>2716.7739999999999</c:v>
                </c:pt>
                <c:pt idx="2810">
                  <c:v>2717.741</c:v>
                </c:pt>
                <c:pt idx="2811">
                  <c:v>2718.7080000000001</c:v>
                </c:pt>
                <c:pt idx="2812">
                  <c:v>2719.674</c:v>
                </c:pt>
                <c:pt idx="2813">
                  <c:v>2720.6410000000001</c:v>
                </c:pt>
                <c:pt idx="2814">
                  <c:v>2721.6080000000002</c:v>
                </c:pt>
                <c:pt idx="2815">
                  <c:v>2722.5740000000001</c:v>
                </c:pt>
                <c:pt idx="2816">
                  <c:v>2723.5410000000002</c:v>
                </c:pt>
                <c:pt idx="2817">
                  <c:v>2724.5079999999998</c:v>
                </c:pt>
                <c:pt idx="2818">
                  <c:v>2725.4740000000002</c:v>
                </c:pt>
                <c:pt idx="2819">
                  <c:v>2726.4409999999998</c:v>
                </c:pt>
                <c:pt idx="2820">
                  <c:v>2727.4079999999999</c:v>
                </c:pt>
                <c:pt idx="2821">
                  <c:v>2728.375</c:v>
                </c:pt>
                <c:pt idx="2822">
                  <c:v>2729.3409999999999</c:v>
                </c:pt>
                <c:pt idx="2823">
                  <c:v>2730.308</c:v>
                </c:pt>
                <c:pt idx="2824">
                  <c:v>2731.2750000000001</c:v>
                </c:pt>
                <c:pt idx="2825">
                  <c:v>2732.241</c:v>
                </c:pt>
                <c:pt idx="2826">
                  <c:v>2733.2080000000001</c:v>
                </c:pt>
                <c:pt idx="2827">
                  <c:v>2734.1750000000002</c:v>
                </c:pt>
                <c:pt idx="2828">
                  <c:v>2735.1410000000001</c:v>
                </c:pt>
                <c:pt idx="2829">
                  <c:v>2736.1080000000002</c:v>
                </c:pt>
                <c:pt idx="2830">
                  <c:v>2737.0749999999998</c:v>
                </c:pt>
                <c:pt idx="2831">
                  <c:v>2738.0419999999999</c:v>
                </c:pt>
                <c:pt idx="2832">
                  <c:v>2739.0079999999998</c:v>
                </c:pt>
                <c:pt idx="2833">
                  <c:v>2739.9749999999999</c:v>
                </c:pt>
                <c:pt idx="2834">
                  <c:v>2740.942</c:v>
                </c:pt>
                <c:pt idx="2835">
                  <c:v>2741.9079999999999</c:v>
                </c:pt>
                <c:pt idx="2836">
                  <c:v>2742.875</c:v>
                </c:pt>
                <c:pt idx="2837">
                  <c:v>2743.8420000000001</c:v>
                </c:pt>
                <c:pt idx="2838">
                  <c:v>2744.808</c:v>
                </c:pt>
                <c:pt idx="2839">
                  <c:v>2745.7750000000001</c:v>
                </c:pt>
                <c:pt idx="2840">
                  <c:v>2746.7420000000002</c:v>
                </c:pt>
                <c:pt idx="2841">
                  <c:v>2747.7089999999998</c:v>
                </c:pt>
                <c:pt idx="2842">
                  <c:v>2748.6750000000002</c:v>
                </c:pt>
                <c:pt idx="2843">
                  <c:v>2749.6419999999998</c:v>
                </c:pt>
                <c:pt idx="2844">
                  <c:v>2750.6089999999999</c:v>
                </c:pt>
                <c:pt idx="2845">
                  <c:v>2751.5749999999998</c:v>
                </c:pt>
                <c:pt idx="2846">
                  <c:v>2752.5419999999999</c:v>
                </c:pt>
                <c:pt idx="2847">
                  <c:v>2753.509</c:v>
                </c:pt>
                <c:pt idx="2848">
                  <c:v>2754.4749999999999</c:v>
                </c:pt>
                <c:pt idx="2849">
                  <c:v>2755.442</c:v>
                </c:pt>
                <c:pt idx="2850">
                  <c:v>2756.4090000000001</c:v>
                </c:pt>
                <c:pt idx="2851">
                  <c:v>2757.3760000000002</c:v>
                </c:pt>
                <c:pt idx="2852">
                  <c:v>2758.3420000000001</c:v>
                </c:pt>
                <c:pt idx="2853">
                  <c:v>2759.3090000000002</c:v>
                </c:pt>
                <c:pt idx="2854">
                  <c:v>2760.2759999999998</c:v>
                </c:pt>
                <c:pt idx="2855">
                  <c:v>2761.2420000000002</c:v>
                </c:pt>
                <c:pt idx="2856">
                  <c:v>2762.2089999999998</c:v>
                </c:pt>
                <c:pt idx="2857">
                  <c:v>2763.1759999999999</c:v>
                </c:pt>
                <c:pt idx="2858">
                  <c:v>2764.1419999999998</c:v>
                </c:pt>
                <c:pt idx="2859">
                  <c:v>2765.1089999999999</c:v>
                </c:pt>
                <c:pt idx="2860">
                  <c:v>2766.076</c:v>
                </c:pt>
                <c:pt idx="2861">
                  <c:v>2767.0430000000001</c:v>
                </c:pt>
                <c:pt idx="2862">
                  <c:v>2768.009</c:v>
                </c:pt>
                <c:pt idx="2863">
                  <c:v>2768.9760000000001</c:v>
                </c:pt>
                <c:pt idx="2864">
                  <c:v>2769.9430000000002</c:v>
                </c:pt>
                <c:pt idx="2865">
                  <c:v>2770.9090000000001</c:v>
                </c:pt>
                <c:pt idx="2866">
                  <c:v>2771.8760000000002</c:v>
                </c:pt>
                <c:pt idx="2867">
                  <c:v>2772.8429999999998</c:v>
                </c:pt>
                <c:pt idx="2868">
                  <c:v>2773.8090000000002</c:v>
                </c:pt>
                <c:pt idx="2869">
                  <c:v>2774.7759999999998</c:v>
                </c:pt>
                <c:pt idx="2870">
                  <c:v>2775.7429999999999</c:v>
                </c:pt>
                <c:pt idx="2871">
                  <c:v>2776.71</c:v>
                </c:pt>
                <c:pt idx="2872">
                  <c:v>2777.6759999999999</c:v>
                </c:pt>
                <c:pt idx="2873">
                  <c:v>2778.643</c:v>
                </c:pt>
                <c:pt idx="2874">
                  <c:v>2779.61</c:v>
                </c:pt>
                <c:pt idx="2875">
                  <c:v>2780.576</c:v>
                </c:pt>
                <c:pt idx="2876">
                  <c:v>2781.5430000000001</c:v>
                </c:pt>
                <c:pt idx="2877">
                  <c:v>2782.51</c:v>
                </c:pt>
                <c:pt idx="2878">
                  <c:v>2783.4760000000001</c:v>
                </c:pt>
                <c:pt idx="2879">
                  <c:v>2784.4430000000002</c:v>
                </c:pt>
                <c:pt idx="2880">
                  <c:v>2785.41</c:v>
                </c:pt>
                <c:pt idx="2881">
                  <c:v>2786.377</c:v>
                </c:pt>
                <c:pt idx="2882">
                  <c:v>2787.3429999999998</c:v>
                </c:pt>
                <c:pt idx="2883">
                  <c:v>2788.31</c:v>
                </c:pt>
                <c:pt idx="2884">
                  <c:v>2789.277</c:v>
                </c:pt>
                <c:pt idx="2885">
                  <c:v>2790.2429999999999</c:v>
                </c:pt>
                <c:pt idx="2886">
                  <c:v>2791.21</c:v>
                </c:pt>
                <c:pt idx="2887">
                  <c:v>2792.1770000000001</c:v>
                </c:pt>
                <c:pt idx="2888">
                  <c:v>2793.143</c:v>
                </c:pt>
                <c:pt idx="2889">
                  <c:v>2794.11</c:v>
                </c:pt>
                <c:pt idx="2890">
                  <c:v>2795.0770000000002</c:v>
                </c:pt>
                <c:pt idx="2891">
                  <c:v>2796.0439999999999</c:v>
                </c:pt>
                <c:pt idx="2892">
                  <c:v>2797.01</c:v>
                </c:pt>
                <c:pt idx="2893">
                  <c:v>2797.9769999999999</c:v>
                </c:pt>
                <c:pt idx="2894">
                  <c:v>2798.944</c:v>
                </c:pt>
                <c:pt idx="2895">
                  <c:v>2799.91</c:v>
                </c:pt>
                <c:pt idx="2896">
                  <c:v>2800.877</c:v>
                </c:pt>
                <c:pt idx="2897">
                  <c:v>2801.8440000000001</c:v>
                </c:pt>
                <c:pt idx="2898">
                  <c:v>2802.81</c:v>
                </c:pt>
                <c:pt idx="2899">
                  <c:v>2803.777</c:v>
                </c:pt>
                <c:pt idx="2900">
                  <c:v>2804.7440000000001</c:v>
                </c:pt>
                <c:pt idx="2901">
                  <c:v>2805.7109999999998</c:v>
                </c:pt>
                <c:pt idx="2902">
                  <c:v>2806.6770000000001</c:v>
                </c:pt>
                <c:pt idx="2903">
                  <c:v>2807.6439999999998</c:v>
                </c:pt>
                <c:pt idx="2904">
                  <c:v>2808.6109999999999</c:v>
                </c:pt>
                <c:pt idx="2905">
                  <c:v>2809.5770000000002</c:v>
                </c:pt>
                <c:pt idx="2906">
                  <c:v>2810.5439999999999</c:v>
                </c:pt>
                <c:pt idx="2907">
                  <c:v>2811.511</c:v>
                </c:pt>
                <c:pt idx="2908">
                  <c:v>2812.4769999999999</c:v>
                </c:pt>
                <c:pt idx="2909">
                  <c:v>2813.444</c:v>
                </c:pt>
                <c:pt idx="2910">
                  <c:v>2814.4110000000001</c:v>
                </c:pt>
                <c:pt idx="2911">
                  <c:v>2815.3780000000002</c:v>
                </c:pt>
                <c:pt idx="2912">
                  <c:v>2816.3440000000001</c:v>
                </c:pt>
                <c:pt idx="2913">
                  <c:v>2817.3110000000001</c:v>
                </c:pt>
                <c:pt idx="2914">
                  <c:v>2818.2779999999998</c:v>
                </c:pt>
                <c:pt idx="2915">
                  <c:v>2819.2440000000001</c:v>
                </c:pt>
                <c:pt idx="2916">
                  <c:v>2820.2109999999998</c:v>
                </c:pt>
                <c:pt idx="2917">
                  <c:v>2821.1779999999999</c:v>
                </c:pt>
                <c:pt idx="2918">
                  <c:v>2822.1439999999998</c:v>
                </c:pt>
                <c:pt idx="2919">
                  <c:v>2823.1109999999999</c:v>
                </c:pt>
                <c:pt idx="2920">
                  <c:v>2824.078</c:v>
                </c:pt>
                <c:pt idx="2921">
                  <c:v>2825.0450000000001</c:v>
                </c:pt>
                <c:pt idx="2922">
                  <c:v>2826.011</c:v>
                </c:pt>
                <c:pt idx="2923">
                  <c:v>2826.9780000000001</c:v>
                </c:pt>
                <c:pt idx="2924">
                  <c:v>2827.9450000000002</c:v>
                </c:pt>
                <c:pt idx="2925">
                  <c:v>2828.9110000000001</c:v>
                </c:pt>
                <c:pt idx="2926">
                  <c:v>2829.8780000000002</c:v>
                </c:pt>
                <c:pt idx="2927">
                  <c:v>2830.8449999999998</c:v>
                </c:pt>
                <c:pt idx="2928">
                  <c:v>2831.8110000000001</c:v>
                </c:pt>
                <c:pt idx="2929">
                  <c:v>2832.7779999999998</c:v>
                </c:pt>
                <c:pt idx="2930">
                  <c:v>2833.7449999999999</c:v>
                </c:pt>
                <c:pt idx="2931">
                  <c:v>2834.712</c:v>
                </c:pt>
                <c:pt idx="2932">
                  <c:v>2835.6779999999999</c:v>
                </c:pt>
                <c:pt idx="2933">
                  <c:v>2836.645</c:v>
                </c:pt>
                <c:pt idx="2934">
                  <c:v>2837.6120000000001</c:v>
                </c:pt>
                <c:pt idx="2935">
                  <c:v>2838.578</c:v>
                </c:pt>
                <c:pt idx="2936">
                  <c:v>2839.5450000000001</c:v>
                </c:pt>
                <c:pt idx="2937">
                  <c:v>2840.5120000000002</c:v>
                </c:pt>
                <c:pt idx="2938">
                  <c:v>2841.4780000000001</c:v>
                </c:pt>
                <c:pt idx="2939">
                  <c:v>2842.4450000000002</c:v>
                </c:pt>
                <c:pt idx="2940">
                  <c:v>2843.4119999999998</c:v>
                </c:pt>
                <c:pt idx="2941">
                  <c:v>2844.3789999999999</c:v>
                </c:pt>
                <c:pt idx="2942">
                  <c:v>2845.3449999999998</c:v>
                </c:pt>
                <c:pt idx="2943">
                  <c:v>2846.3119999999999</c:v>
                </c:pt>
                <c:pt idx="2944">
                  <c:v>2847.279</c:v>
                </c:pt>
                <c:pt idx="2945">
                  <c:v>2848.2449999999999</c:v>
                </c:pt>
                <c:pt idx="2946">
                  <c:v>2849.212</c:v>
                </c:pt>
                <c:pt idx="2947">
                  <c:v>2850.1790000000001</c:v>
                </c:pt>
                <c:pt idx="2948">
                  <c:v>2851.145</c:v>
                </c:pt>
                <c:pt idx="2949">
                  <c:v>2852.1120000000001</c:v>
                </c:pt>
                <c:pt idx="2950">
                  <c:v>2853.0790000000002</c:v>
                </c:pt>
                <c:pt idx="2951">
                  <c:v>2854.0459999999998</c:v>
                </c:pt>
                <c:pt idx="2952">
                  <c:v>2855.0120000000002</c:v>
                </c:pt>
                <c:pt idx="2953">
                  <c:v>2855.9789999999998</c:v>
                </c:pt>
                <c:pt idx="2954">
                  <c:v>2856.9459999999999</c:v>
                </c:pt>
                <c:pt idx="2955">
                  <c:v>2857.9119999999998</c:v>
                </c:pt>
                <c:pt idx="2956">
                  <c:v>2858.8789999999999</c:v>
                </c:pt>
                <c:pt idx="2957">
                  <c:v>2859.846</c:v>
                </c:pt>
                <c:pt idx="2958">
                  <c:v>2860.8119999999999</c:v>
                </c:pt>
                <c:pt idx="2959">
                  <c:v>2861.779</c:v>
                </c:pt>
                <c:pt idx="2960">
                  <c:v>2862.7460000000001</c:v>
                </c:pt>
                <c:pt idx="2961">
                  <c:v>2863.7130000000002</c:v>
                </c:pt>
                <c:pt idx="2962">
                  <c:v>2864.6790000000001</c:v>
                </c:pt>
                <c:pt idx="2963">
                  <c:v>2865.6460000000002</c:v>
                </c:pt>
                <c:pt idx="2964">
                  <c:v>2866.6129999999998</c:v>
                </c:pt>
                <c:pt idx="2965">
                  <c:v>2867.5790000000002</c:v>
                </c:pt>
                <c:pt idx="2966">
                  <c:v>2868.5459999999998</c:v>
                </c:pt>
                <c:pt idx="2967">
                  <c:v>2869.5129999999999</c:v>
                </c:pt>
                <c:pt idx="2968">
                  <c:v>2870.4789999999998</c:v>
                </c:pt>
                <c:pt idx="2969">
                  <c:v>2871.4459999999999</c:v>
                </c:pt>
                <c:pt idx="2970">
                  <c:v>2872.413</c:v>
                </c:pt>
                <c:pt idx="2971">
                  <c:v>2873.38</c:v>
                </c:pt>
                <c:pt idx="2972">
                  <c:v>2874.346</c:v>
                </c:pt>
                <c:pt idx="2973">
                  <c:v>2875.3130000000001</c:v>
                </c:pt>
                <c:pt idx="2974">
                  <c:v>2876.28</c:v>
                </c:pt>
                <c:pt idx="2975">
                  <c:v>2877.2460000000001</c:v>
                </c:pt>
                <c:pt idx="2976">
                  <c:v>2878.2130000000002</c:v>
                </c:pt>
                <c:pt idx="2977">
                  <c:v>2879.18</c:v>
                </c:pt>
                <c:pt idx="2978">
                  <c:v>2880.1460000000002</c:v>
                </c:pt>
                <c:pt idx="2979">
                  <c:v>2881.1129999999998</c:v>
                </c:pt>
                <c:pt idx="2980">
                  <c:v>2882.08</c:v>
                </c:pt>
                <c:pt idx="2981">
                  <c:v>2883.047</c:v>
                </c:pt>
                <c:pt idx="2982">
                  <c:v>2884.0129999999999</c:v>
                </c:pt>
                <c:pt idx="2983">
                  <c:v>2884.98</c:v>
                </c:pt>
                <c:pt idx="2984">
                  <c:v>2885.9470000000001</c:v>
                </c:pt>
                <c:pt idx="2985">
                  <c:v>2886.913</c:v>
                </c:pt>
                <c:pt idx="2986">
                  <c:v>2887.88</c:v>
                </c:pt>
                <c:pt idx="2987">
                  <c:v>2888.8470000000002</c:v>
                </c:pt>
                <c:pt idx="2988">
                  <c:v>2889.8130000000001</c:v>
                </c:pt>
                <c:pt idx="2989">
                  <c:v>2890.78</c:v>
                </c:pt>
                <c:pt idx="2990">
                  <c:v>2891.7469999999998</c:v>
                </c:pt>
                <c:pt idx="2991">
                  <c:v>2892.7139999999999</c:v>
                </c:pt>
                <c:pt idx="2992">
                  <c:v>2893.68</c:v>
                </c:pt>
                <c:pt idx="2993">
                  <c:v>2894.6469999999999</c:v>
                </c:pt>
                <c:pt idx="2994">
                  <c:v>2895.614</c:v>
                </c:pt>
                <c:pt idx="2995">
                  <c:v>2896.58</c:v>
                </c:pt>
                <c:pt idx="2996">
                  <c:v>2897.547</c:v>
                </c:pt>
                <c:pt idx="2997">
                  <c:v>2898.5140000000001</c:v>
                </c:pt>
                <c:pt idx="2998">
                  <c:v>2899.48</c:v>
                </c:pt>
                <c:pt idx="2999">
                  <c:v>2900.4470000000001</c:v>
                </c:pt>
                <c:pt idx="3000">
                  <c:v>2901.4140000000002</c:v>
                </c:pt>
                <c:pt idx="3001">
                  <c:v>2902.3809999999999</c:v>
                </c:pt>
                <c:pt idx="3002">
                  <c:v>2903.3470000000002</c:v>
                </c:pt>
                <c:pt idx="3003">
                  <c:v>2904.3139999999999</c:v>
                </c:pt>
                <c:pt idx="3004">
                  <c:v>2905.2809999999999</c:v>
                </c:pt>
                <c:pt idx="3005">
                  <c:v>2906.2469999999998</c:v>
                </c:pt>
                <c:pt idx="3006">
                  <c:v>2907.2139999999999</c:v>
                </c:pt>
                <c:pt idx="3007">
                  <c:v>2908.181</c:v>
                </c:pt>
                <c:pt idx="3008">
                  <c:v>2909.1469999999999</c:v>
                </c:pt>
                <c:pt idx="3009">
                  <c:v>2910.114</c:v>
                </c:pt>
                <c:pt idx="3010">
                  <c:v>2911.0810000000001</c:v>
                </c:pt>
                <c:pt idx="3011">
                  <c:v>2912.0479999999998</c:v>
                </c:pt>
                <c:pt idx="3012">
                  <c:v>2913.0140000000001</c:v>
                </c:pt>
                <c:pt idx="3013">
                  <c:v>2913.9810000000002</c:v>
                </c:pt>
                <c:pt idx="3014">
                  <c:v>2914.9479999999999</c:v>
                </c:pt>
                <c:pt idx="3015">
                  <c:v>2915.9140000000002</c:v>
                </c:pt>
                <c:pt idx="3016">
                  <c:v>2916.8809999999999</c:v>
                </c:pt>
                <c:pt idx="3017">
                  <c:v>2917.848</c:v>
                </c:pt>
                <c:pt idx="3018">
                  <c:v>2918.8139999999999</c:v>
                </c:pt>
                <c:pt idx="3019">
                  <c:v>2919.7809999999999</c:v>
                </c:pt>
                <c:pt idx="3020">
                  <c:v>2920.748</c:v>
                </c:pt>
                <c:pt idx="3021">
                  <c:v>2921.7150000000001</c:v>
                </c:pt>
                <c:pt idx="3022">
                  <c:v>2922.681</c:v>
                </c:pt>
                <c:pt idx="3023">
                  <c:v>2923.6480000000001</c:v>
                </c:pt>
                <c:pt idx="3024">
                  <c:v>2924.6149999999998</c:v>
                </c:pt>
                <c:pt idx="3025">
                  <c:v>2925.5810000000001</c:v>
                </c:pt>
                <c:pt idx="3026">
                  <c:v>2926.5479999999998</c:v>
                </c:pt>
                <c:pt idx="3027">
                  <c:v>2927.5149999999999</c:v>
                </c:pt>
                <c:pt idx="3028">
                  <c:v>2928.4810000000002</c:v>
                </c:pt>
                <c:pt idx="3029">
                  <c:v>2929.4479999999999</c:v>
                </c:pt>
                <c:pt idx="3030">
                  <c:v>2930.415</c:v>
                </c:pt>
                <c:pt idx="3031">
                  <c:v>2931.3820000000001</c:v>
                </c:pt>
                <c:pt idx="3032">
                  <c:v>2932.348</c:v>
                </c:pt>
                <c:pt idx="3033">
                  <c:v>2933.3150000000001</c:v>
                </c:pt>
                <c:pt idx="3034">
                  <c:v>2934.2820000000002</c:v>
                </c:pt>
                <c:pt idx="3035">
                  <c:v>2935.248</c:v>
                </c:pt>
                <c:pt idx="3036">
                  <c:v>2936.2150000000001</c:v>
                </c:pt>
                <c:pt idx="3037">
                  <c:v>2937.1819999999998</c:v>
                </c:pt>
                <c:pt idx="3038">
                  <c:v>2938.1480000000001</c:v>
                </c:pt>
                <c:pt idx="3039">
                  <c:v>2939.1149999999998</c:v>
                </c:pt>
                <c:pt idx="3040">
                  <c:v>2940.0819999999999</c:v>
                </c:pt>
                <c:pt idx="3041">
                  <c:v>2941.049</c:v>
                </c:pt>
                <c:pt idx="3042">
                  <c:v>2942.0149999999999</c:v>
                </c:pt>
                <c:pt idx="3043">
                  <c:v>2942.982</c:v>
                </c:pt>
                <c:pt idx="3044">
                  <c:v>2943.9490000000001</c:v>
                </c:pt>
                <c:pt idx="3045">
                  <c:v>2944.915</c:v>
                </c:pt>
                <c:pt idx="3046">
                  <c:v>2945.8820000000001</c:v>
                </c:pt>
                <c:pt idx="3047">
                  <c:v>2946.8490000000002</c:v>
                </c:pt>
                <c:pt idx="3048">
                  <c:v>2947.8150000000001</c:v>
                </c:pt>
                <c:pt idx="3049">
                  <c:v>2948.7820000000002</c:v>
                </c:pt>
                <c:pt idx="3050">
                  <c:v>2949.7489999999998</c:v>
                </c:pt>
                <c:pt idx="3051">
                  <c:v>2950.7159999999999</c:v>
                </c:pt>
                <c:pt idx="3052">
                  <c:v>2951.6819999999998</c:v>
                </c:pt>
                <c:pt idx="3053">
                  <c:v>2952.6489999999999</c:v>
                </c:pt>
                <c:pt idx="3054">
                  <c:v>2953.616</c:v>
                </c:pt>
                <c:pt idx="3055">
                  <c:v>2954.5819999999999</c:v>
                </c:pt>
                <c:pt idx="3056">
                  <c:v>2955.549</c:v>
                </c:pt>
                <c:pt idx="3057">
                  <c:v>2956.5160000000001</c:v>
                </c:pt>
                <c:pt idx="3058">
                  <c:v>2957.482</c:v>
                </c:pt>
                <c:pt idx="3059">
                  <c:v>2958.4490000000001</c:v>
                </c:pt>
                <c:pt idx="3060">
                  <c:v>2959.4160000000002</c:v>
                </c:pt>
                <c:pt idx="3061">
                  <c:v>2960.3829999999998</c:v>
                </c:pt>
                <c:pt idx="3062">
                  <c:v>2961.3490000000002</c:v>
                </c:pt>
                <c:pt idx="3063">
                  <c:v>2962.3159999999998</c:v>
                </c:pt>
                <c:pt idx="3064">
                  <c:v>2963.2829999999999</c:v>
                </c:pt>
                <c:pt idx="3065">
                  <c:v>2964.2489999999998</c:v>
                </c:pt>
                <c:pt idx="3066">
                  <c:v>2965.2159999999999</c:v>
                </c:pt>
                <c:pt idx="3067">
                  <c:v>2966.183</c:v>
                </c:pt>
                <c:pt idx="3068">
                  <c:v>2967.1489999999999</c:v>
                </c:pt>
                <c:pt idx="3069">
                  <c:v>2968.116</c:v>
                </c:pt>
                <c:pt idx="3070">
                  <c:v>2969.0830000000001</c:v>
                </c:pt>
                <c:pt idx="3071">
                  <c:v>2970.05</c:v>
                </c:pt>
                <c:pt idx="3072">
                  <c:v>2971.0160000000001</c:v>
                </c:pt>
                <c:pt idx="3073">
                  <c:v>2971.9830000000002</c:v>
                </c:pt>
                <c:pt idx="3074">
                  <c:v>2972.95</c:v>
                </c:pt>
                <c:pt idx="3075">
                  <c:v>2973.9160000000002</c:v>
                </c:pt>
                <c:pt idx="3076">
                  <c:v>2974.8829999999998</c:v>
                </c:pt>
                <c:pt idx="3077">
                  <c:v>2975.85</c:v>
                </c:pt>
                <c:pt idx="3078">
                  <c:v>2976.8159999999998</c:v>
                </c:pt>
                <c:pt idx="3079">
                  <c:v>2977.7829999999999</c:v>
                </c:pt>
                <c:pt idx="3080">
                  <c:v>2978.75</c:v>
                </c:pt>
                <c:pt idx="3081">
                  <c:v>2979.7170000000001</c:v>
                </c:pt>
                <c:pt idx="3082">
                  <c:v>2980.683</c:v>
                </c:pt>
                <c:pt idx="3083">
                  <c:v>2981.65</c:v>
                </c:pt>
                <c:pt idx="3084">
                  <c:v>2982.6170000000002</c:v>
                </c:pt>
                <c:pt idx="3085">
                  <c:v>2983.5830000000001</c:v>
                </c:pt>
                <c:pt idx="3086">
                  <c:v>2984.55</c:v>
                </c:pt>
                <c:pt idx="3087">
                  <c:v>2985.5169999999998</c:v>
                </c:pt>
                <c:pt idx="3088">
                  <c:v>2986.4830000000002</c:v>
                </c:pt>
                <c:pt idx="3089">
                  <c:v>2987.45</c:v>
                </c:pt>
                <c:pt idx="3090">
                  <c:v>2988.4169999999999</c:v>
                </c:pt>
                <c:pt idx="3091">
                  <c:v>2989.384</c:v>
                </c:pt>
                <c:pt idx="3092">
                  <c:v>2990.35</c:v>
                </c:pt>
                <c:pt idx="3093">
                  <c:v>2991.317</c:v>
                </c:pt>
                <c:pt idx="3094">
                  <c:v>2992.2840000000001</c:v>
                </c:pt>
                <c:pt idx="3095">
                  <c:v>2993.25</c:v>
                </c:pt>
                <c:pt idx="3096">
                  <c:v>2994.2170000000001</c:v>
                </c:pt>
                <c:pt idx="3097">
                  <c:v>2995.1840000000002</c:v>
                </c:pt>
                <c:pt idx="3098">
                  <c:v>2996.15</c:v>
                </c:pt>
                <c:pt idx="3099">
                  <c:v>2997.1170000000002</c:v>
                </c:pt>
                <c:pt idx="3100">
                  <c:v>2998.0839999999998</c:v>
                </c:pt>
                <c:pt idx="3101">
                  <c:v>2999.0509999999999</c:v>
                </c:pt>
                <c:pt idx="3102">
                  <c:v>3000.0169999999998</c:v>
                </c:pt>
                <c:pt idx="3103">
                  <c:v>3000.9839999999999</c:v>
                </c:pt>
                <c:pt idx="3104">
                  <c:v>3001.951</c:v>
                </c:pt>
                <c:pt idx="3105">
                  <c:v>3002.9169999999999</c:v>
                </c:pt>
                <c:pt idx="3106">
                  <c:v>3003.884</c:v>
                </c:pt>
                <c:pt idx="3107">
                  <c:v>3004.8510000000001</c:v>
                </c:pt>
                <c:pt idx="3108">
                  <c:v>3005.817</c:v>
                </c:pt>
                <c:pt idx="3109">
                  <c:v>3006.7840000000001</c:v>
                </c:pt>
                <c:pt idx="3110">
                  <c:v>3007.7510000000002</c:v>
                </c:pt>
                <c:pt idx="3111">
                  <c:v>3008.7179999999998</c:v>
                </c:pt>
                <c:pt idx="3112">
                  <c:v>3009.6840000000002</c:v>
                </c:pt>
                <c:pt idx="3113">
                  <c:v>3010.6509999999998</c:v>
                </c:pt>
                <c:pt idx="3114">
                  <c:v>3011.6179999999999</c:v>
                </c:pt>
                <c:pt idx="3115">
                  <c:v>3012.5839999999998</c:v>
                </c:pt>
                <c:pt idx="3116">
                  <c:v>3013.5509999999999</c:v>
                </c:pt>
                <c:pt idx="3117">
                  <c:v>3014.518</c:v>
                </c:pt>
                <c:pt idx="3118">
                  <c:v>3015.4839999999999</c:v>
                </c:pt>
                <c:pt idx="3119">
                  <c:v>3016.451</c:v>
                </c:pt>
                <c:pt idx="3120">
                  <c:v>3017.4180000000001</c:v>
                </c:pt>
                <c:pt idx="3121">
                  <c:v>3018.3850000000002</c:v>
                </c:pt>
                <c:pt idx="3122">
                  <c:v>3019.3510000000001</c:v>
                </c:pt>
                <c:pt idx="3123">
                  <c:v>3020.3180000000002</c:v>
                </c:pt>
                <c:pt idx="3124">
                  <c:v>3021.2849999999999</c:v>
                </c:pt>
                <c:pt idx="3125">
                  <c:v>3022.2510000000002</c:v>
                </c:pt>
                <c:pt idx="3126">
                  <c:v>3023.2179999999998</c:v>
                </c:pt>
                <c:pt idx="3127">
                  <c:v>3024.1849999999999</c:v>
                </c:pt>
                <c:pt idx="3128">
                  <c:v>3025.1509999999998</c:v>
                </c:pt>
                <c:pt idx="3129">
                  <c:v>3026.1179999999999</c:v>
                </c:pt>
                <c:pt idx="3130">
                  <c:v>3027.085</c:v>
                </c:pt>
                <c:pt idx="3131">
                  <c:v>3028.0520000000001</c:v>
                </c:pt>
                <c:pt idx="3132">
                  <c:v>3029.018</c:v>
                </c:pt>
                <c:pt idx="3133">
                  <c:v>3029.9850000000001</c:v>
                </c:pt>
                <c:pt idx="3134">
                  <c:v>3030.9520000000002</c:v>
                </c:pt>
                <c:pt idx="3135">
                  <c:v>3031.9180000000001</c:v>
                </c:pt>
                <c:pt idx="3136">
                  <c:v>3032.8850000000002</c:v>
                </c:pt>
                <c:pt idx="3137">
                  <c:v>3033.8519999999999</c:v>
                </c:pt>
                <c:pt idx="3138">
                  <c:v>3034.8180000000002</c:v>
                </c:pt>
                <c:pt idx="3139">
                  <c:v>3035.7849999999999</c:v>
                </c:pt>
                <c:pt idx="3140">
                  <c:v>3036.752</c:v>
                </c:pt>
                <c:pt idx="3141">
                  <c:v>3037.7190000000001</c:v>
                </c:pt>
                <c:pt idx="3142">
                  <c:v>3038.6849999999999</c:v>
                </c:pt>
                <c:pt idx="3143">
                  <c:v>3039.652</c:v>
                </c:pt>
                <c:pt idx="3144">
                  <c:v>3040.6190000000001</c:v>
                </c:pt>
                <c:pt idx="3145">
                  <c:v>3041.585</c:v>
                </c:pt>
                <c:pt idx="3146">
                  <c:v>3042.5520000000001</c:v>
                </c:pt>
                <c:pt idx="3147">
                  <c:v>3043.5189999999998</c:v>
                </c:pt>
                <c:pt idx="3148">
                  <c:v>3044.4850000000001</c:v>
                </c:pt>
                <c:pt idx="3149">
                  <c:v>3045.4520000000002</c:v>
                </c:pt>
                <c:pt idx="3150">
                  <c:v>3046.4189999999999</c:v>
                </c:pt>
                <c:pt idx="3151">
                  <c:v>3047.386</c:v>
                </c:pt>
                <c:pt idx="3152">
                  <c:v>3048.3519999999999</c:v>
                </c:pt>
                <c:pt idx="3153">
                  <c:v>3049.319</c:v>
                </c:pt>
                <c:pt idx="3154">
                  <c:v>3050.2860000000001</c:v>
                </c:pt>
                <c:pt idx="3155">
                  <c:v>3051.252</c:v>
                </c:pt>
                <c:pt idx="3156">
                  <c:v>3052.2190000000001</c:v>
                </c:pt>
                <c:pt idx="3157">
                  <c:v>3053.1860000000001</c:v>
                </c:pt>
                <c:pt idx="3158">
                  <c:v>3054.152</c:v>
                </c:pt>
                <c:pt idx="3159">
                  <c:v>3055.1190000000001</c:v>
                </c:pt>
                <c:pt idx="3160">
                  <c:v>3056.0859999999998</c:v>
                </c:pt>
                <c:pt idx="3161">
                  <c:v>3057.0529999999999</c:v>
                </c:pt>
                <c:pt idx="3162">
                  <c:v>3058.0189999999998</c:v>
                </c:pt>
                <c:pt idx="3163">
                  <c:v>3058.9859999999999</c:v>
                </c:pt>
                <c:pt idx="3164">
                  <c:v>3059.953</c:v>
                </c:pt>
                <c:pt idx="3165">
                  <c:v>3060.9189999999999</c:v>
                </c:pt>
                <c:pt idx="3166">
                  <c:v>3061.886</c:v>
                </c:pt>
                <c:pt idx="3167">
                  <c:v>3062.8530000000001</c:v>
                </c:pt>
                <c:pt idx="3168">
                  <c:v>3063.819</c:v>
                </c:pt>
                <c:pt idx="3169">
                  <c:v>3064.7860000000001</c:v>
                </c:pt>
                <c:pt idx="3170">
                  <c:v>3065.7530000000002</c:v>
                </c:pt>
                <c:pt idx="3171">
                  <c:v>3066.72</c:v>
                </c:pt>
                <c:pt idx="3172">
                  <c:v>3067.6860000000001</c:v>
                </c:pt>
                <c:pt idx="3173">
                  <c:v>3068.6529999999998</c:v>
                </c:pt>
                <c:pt idx="3174">
                  <c:v>3069.62</c:v>
                </c:pt>
                <c:pt idx="3175">
                  <c:v>3070.5859999999998</c:v>
                </c:pt>
                <c:pt idx="3176">
                  <c:v>3071.5529999999999</c:v>
                </c:pt>
                <c:pt idx="3177">
                  <c:v>3072.52</c:v>
                </c:pt>
                <c:pt idx="3178">
                  <c:v>3073.4859999999999</c:v>
                </c:pt>
                <c:pt idx="3179">
                  <c:v>3074.453</c:v>
                </c:pt>
                <c:pt idx="3180">
                  <c:v>3075.42</c:v>
                </c:pt>
                <c:pt idx="3181">
                  <c:v>3076.3870000000002</c:v>
                </c:pt>
                <c:pt idx="3182">
                  <c:v>3077.3530000000001</c:v>
                </c:pt>
                <c:pt idx="3183">
                  <c:v>3078.32</c:v>
                </c:pt>
                <c:pt idx="3184">
                  <c:v>3079.2869999999998</c:v>
                </c:pt>
                <c:pt idx="3185">
                  <c:v>3080.2530000000002</c:v>
                </c:pt>
                <c:pt idx="3186">
                  <c:v>3081.22</c:v>
                </c:pt>
                <c:pt idx="3187">
                  <c:v>3082.1869999999999</c:v>
                </c:pt>
                <c:pt idx="3188">
                  <c:v>3083.1529999999998</c:v>
                </c:pt>
                <c:pt idx="3189">
                  <c:v>3084.12</c:v>
                </c:pt>
                <c:pt idx="3190">
                  <c:v>3085.087</c:v>
                </c:pt>
                <c:pt idx="3191">
                  <c:v>3086.0540000000001</c:v>
                </c:pt>
                <c:pt idx="3192">
                  <c:v>3087.02</c:v>
                </c:pt>
                <c:pt idx="3193">
                  <c:v>3087.9870000000001</c:v>
                </c:pt>
                <c:pt idx="3194">
                  <c:v>3088.9540000000002</c:v>
                </c:pt>
                <c:pt idx="3195">
                  <c:v>3089.92</c:v>
                </c:pt>
                <c:pt idx="3196">
                  <c:v>3090.8870000000002</c:v>
                </c:pt>
                <c:pt idx="3197">
                  <c:v>3091.8539999999998</c:v>
                </c:pt>
                <c:pt idx="3198">
                  <c:v>3092.82</c:v>
                </c:pt>
                <c:pt idx="3199">
                  <c:v>3093.7869999999998</c:v>
                </c:pt>
                <c:pt idx="3200">
                  <c:v>3094.7539999999999</c:v>
                </c:pt>
                <c:pt idx="3201">
                  <c:v>3095.721</c:v>
                </c:pt>
                <c:pt idx="3202">
                  <c:v>3096.6869999999999</c:v>
                </c:pt>
                <c:pt idx="3203">
                  <c:v>3097.654</c:v>
                </c:pt>
                <c:pt idx="3204">
                  <c:v>3098.6210000000001</c:v>
                </c:pt>
                <c:pt idx="3205">
                  <c:v>3099.587</c:v>
                </c:pt>
                <c:pt idx="3206">
                  <c:v>3100.5540000000001</c:v>
                </c:pt>
                <c:pt idx="3207">
                  <c:v>3101.5210000000002</c:v>
                </c:pt>
                <c:pt idx="3208">
                  <c:v>3102.4870000000001</c:v>
                </c:pt>
                <c:pt idx="3209">
                  <c:v>3103.4540000000002</c:v>
                </c:pt>
                <c:pt idx="3210">
                  <c:v>3104.4209999999998</c:v>
                </c:pt>
                <c:pt idx="3211">
                  <c:v>3105.3879999999999</c:v>
                </c:pt>
                <c:pt idx="3212">
                  <c:v>3106.3539999999998</c:v>
                </c:pt>
                <c:pt idx="3213">
                  <c:v>3107.3209999999999</c:v>
                </c:pt>
                <c:pt idx="3214">
                  <c:v>3108.288</c:v>
                </c:pt>
                <c:pt idx="3215">
                  <c:v>3109.2539999999999</c:v>
                </c:pt>
                <c:pt idx="3216">
                  <c:v>3110.221</c:v>
                </c:pt>
                <c:pt idx="3217">
                  <c:v>3111.1880000000001</c:v>
                </c:pt>
                <c:pt idx="3218">
                  <c:v>3112.154</c:v>
                </c:pt>
                <c:pt idx="3219">
                  <c:v>3113.1210000000001</c:v>
                </c:pt>
                <c:pt idx="3220">
                  <c:v>3114.0880000000002</c:v>
                </c:pt>
                <c:pt idx="3221">
                  <c:v>3115.0549999999998</c:v>
                </c:pt>
                <c:pt idx="3222">
                  <c:v>3116.0210000000002</c:v>
                </c:pt>
                <c:pt idx="3223">
                  <c:v>3116.9879999999998</c:v>
                </c:pt>
                <c:pt idx="3224">
                  <c:v>3117.9549999999999</c:v>
                </c:pt>
                <c:pt idx="3225">
                  <c:v>3118.9209999999998</c:v>
                </c:pt>
                <c:pt idx="3226">
                  <c:v>3119.8879999999999</c:v>
                </c:pt>
                <c:pt idx="3227">
                  <c:v>3120.855</c:v>
                </c:pt>
                <c:pt idx="3228">
                  <c:v>3121.8209999999999</c:v>
                </c:pt>
                <c:pt idx="3229">
                  <c:v>3122.788</c:v>
                </c:pt>
                <c:pt idx="3230">
                  <c:v>3123.7550000000001</c:v>
                </c:pt>
                <c:pt idx="3231">
                  <c:v>3124.7220000000002</c:v>
                </c:pt>
                <c:pt idx="3232">
                  <c:v>3125.6880000000001</c:v>
                </c:pt>
                <c:pt idx="3233">
                  <c:v>3126.6550000000002</c:v>
                </c:pt>
                <c:pt idx="3234">
                  <c:v>3127.6219999999998</c:v>
                </c:pt>
                <c:pt idx="3235">
                  <c:v>3128.5880000000002</c:v>
                </c:pt>
                <c:pt idx="3236">
                  <c:v>3129.5549999999998</c:v>
                </c:pt>
                <c:pt idx="3237">
                  <c:v>3130.5219999999999</c:v>
                </c:pt>
                <c:pt idx="3238">
                  <c:v>3131.4879999999998</c:v>
                </c:pt>
                <c:pt idx="3239">
                  <c:v>3132.4549999999999</c:v>
                </c:pt>
                <c:pt idx="3240">
                  <c:v>3133.422</c:v>
                </c:pt>
                <c:pt idx="3241">
                  <c:v>3134.3890000000001</c:v>
                </c:pt>
                <c:pt idx="3242">
                  <c:v>3135.355</c:v>
                </c:pt>
                <c:pt idx="3243">
                  <c:v>3136.3220000000001</c:v>
                </c:pt>
                <c:pt idx="3244">
                  <c:v>3137.2890000000002</c:v>
                </c:pt>
                <c:pt idx="3245">
                  <c:v>3138.2550000000001</c:v>
                </c:pt>
                <c:pt idx="3246">
                  <c:v>3139.2220000000002</c:v>
                </c:pt>
                <c:pt idx="3247">
                  <c:v>3140.1889999999999</c:v>
                </c:pt>
                <c:pt idx="3248">
                  <c:v>3141.1550000000002</c:v>
                </c:pt>
                <c:pt idx="3249">
                  <c:v>3142.1219999999998</c:v>
                </c:pt>
                <c:pt idx="3250">
                  <c:v>3143.0889999999999</c:v>
                </c:pt>
                <c:pt idx="3251">
                  <c:v>3144.056</c:v>
                </c:pt>
                <c:pt idx="3252">
                  <c:v>3145.0219999999999</c:v>
                </c:pt>
                <c:pt idx="3253">
                  <c:v>3145.989</c:v>
                </c:pt>
                <c:pt idx="3254">
                  <c:v>3146.9560000000001</c:v>
                </c:pt>
                <c:pt idx="3255">
                  <c:v>3147.922</c:v>
                </c:pt>
                <c:pt idx="3256">
                  <c:v>3148.8890000000001</c:v>
                </c:pt>
                <c:pt idx="3257">
                  <c:v>3149.8560000000002</c:v>
                </c:pt>
                <c:pt idx="3258">
                  <c:v>3150.8220000000001</c:v>
                </c:pt>
                <c:pt idx="3259">
                  <c:v>3151.7890000000002</c:v>
                </c:pt>
                <c:pt idx="3260">
                  <c:v>3152.7559999999999</c:v>
                </c:pt>
                <c:pt idx="3261">
                  <c:v>3153.723</c:v>
                </c:pt>
                <c:pt idx="3262">
                  <c:v>3154.6889999999999</c:v>
                </c:pt>
                <c:pt idx="3263">
                  <c:v>3155.6559999999999</c:v>
                </c:pt>
                <c:pt idx="3264">
                  <c:v>3156.623</c:v>
                </c:pt>
                <c:pt idx="3265">
                  <c:v>3157.5889999999999</c:v>
                </c:pt>
                <c:pt idx="3266">
                  <c:v>3158.556</c:v>
                </c:pt>
                <c:pt idx="3267">
                  <c:v>3159.5230000000001</c:v>
                </c:pt>
                <c:pt idx="3268">
                  <c:v>3160.489</c:v>
                </c:pt>
                <c:pt idx="3269">
                  <c:v>3161.4560000000001</c:v>
                </c:pt>
                <c:pt idx="3270">
                  <c:v>3162.4229999999998</c:v>
                </c:pt>
                <c:pt idx="3271">
                  <c:v>3163.39</c:v>
                </c:pt>
                <c:pt idx="3272">
                  <c:v>3164.3560000000002</c:v>
                </c:pt>
                <c:pt idx="3273">
                  <c:v>3165.3229999999999</c:v>
                </c:pt>
                <c:pt idx="3274">
                  <c:v>3166.29</c:v>
                </c:pt>
                <c:pt idx="3275">
                  <c:v>3167.2559999999999</c:v>
                </c:pt>
                <c:pt idx="3276">
                  <c:v>3168.223</c:v>
                </c:pt>
                <c:pt idx="3277">
                  <c:v>3169.19</c:v>
                </c:pt>
                <c:pt idx="3278">
                  <c:v>3170.1559999999999</c:v>
                </c:pt>
                <c:pt idx="3279">
                  <c:v>3171.123</c:v>
                </c:pt>
                <c:pt idx="3280">
                  <c:v>3172.09</c:v>
                </c:pt>
                <c:pt idx="3281">
                  <c:v>3173.0569999999998</c:v>
                </c:pt>
                <c:pt idx="3282">
                  <c:v>3174.0230000000001</c:v>
                </c:pt>
                <c:pt idx="3283">
                  <c:v>3174.99</c:v>
                </c:pt>
                <c:pt idx="3284">
                  <c:v>3175.9569999999999</c:v>
                </c:pt>
                <c:pt idx="3285">
                  <c:v>3176.9229999999998</c:v>
                </c:pt>
                <c:pt idx="3286">
                  <c:v>3177.89</c:v>
                </c:pt>
                <c:pt idx="3287">
                  <c:v>3178.857</c:v>
                </c:pt>
                <c:pt idx="3288">
                  <c:v>3179.8229999999999</c:v>
                </c:pt>
                <c:pt idx="3289">
                  <c:v>3180.79</c:v>
                </c:pt>
                <c:pt idx="3290">
                  <c:v>3181.7570000000001</c:v>
                </c:pt>
                <c:pt idx="3291">
                  <c:v>3182.7240000000002</c:v>
                </c:pt>
                <c:pt idx="3292">
                  <c:v>3183.69</c:v>
                </c:pt>
                <c:pt idx="3293">
                  <c:v>3184.6570000000002</c:v>
                </c:pt>
                <c:pt idx="3294">
                  <c:v>3185.6239999999998</c:v>
                </c:pt>
                <c:pt idx="3295">
                  <c:v>3186.59</c:v>
                </c:pt>
                <c:pt idx="3296">
                  <c:v>3187.5569999999998</c:v>
                </c:pt>
                <c:pt idx="3297">
                  <c:v>3188.5239999999999</c:v>
                </c:pt>
                <c:pt idx="3298">
                  <c:v>3189.49</c:v>
                </c:pt>
                <c:pt idx="3299">
                  <c:v>3190.4569999999999</c:v>
                </c:pt>
                <c:pt idx="3300">
                  <c:v>3191.424</c:v>
                </c:pt>
                <c:pt idx="3301">
                  <c:v>3192.3910000000001</c:v>
                </c:pt>
                <c:pt idx="3302">
                  <c:v>3193.357</c:v>
                </c:pt>
                <c:pt idx="3303">
                  <c:v>3194.3240000000001</c:v>
                </c:pt>
                <c:pt idx="3304">
                  <c:v>3195.2910000000002</c:v>
                </c:pt>
                <c:pt idx="3305">
                  <c:v>3196.2570000000001</c:v>
                </c:pt>
                <c:pt idx="3306">
                  <c:v>3197.2240000000002</c:v>
                </c:pt>
                <c:pt idx="3307">
                  <c:v>3198.1909999999998</c:v>
                </c:pt>
                <c:pt idx="3308">
                  <c:v>3199.1570000000002</c:v>
                </c:pt>
                <c:pt idx="3309">
                  <c:v>3200.1239999999998</c:v>
                </c:pt>
                <c:pt idx="3310">
                  <c:v>3201.0909999999999</c:v>
                </c:pt>
                <c:pt idx="3311">
                  <c:v>3202.058</c:v>
                </c:pt>
                <c:pt idx="3312">
                  <c:v>3203.0239999999999</c:v>
                </c:pt>
                <c:pt idx="3313">
                  <c:v>3203.991</c:v>
                </c:pt>
                <c:pt idx="3314">
                  <c:v>3204.9580000000001</c:v>
                </c:pt>
                <c:pt idx="3315">
                  <c:v>3205.924</c:v>
                </c:pt>
                <c:pt idx="3316">
                  <c:v>3206.8910000000001</c:v>
                </c:pt>
                <c:pt idx="3317">
                  <c:v>3207.8580000000002</c:v>
                </c:pt>
                <c:pt idx="3318">
                  <c:v>3208.8240000000001</c:v>
                </c:pt>
                <c:pt idx="3319">
                  <c:v>3209.7910000000002</c:v>
                </c:pt>
                <c:pt idx="3320">
                  <c:v>3210.7579999999998</c:v>
                </c:pt>
                <c:pt idx="3321">
                  <c:v>3211.7249999999999</c:v>
                </c:pt>
                <c:pt idx="3322">
                  <c:v>3212.6909999999998</c:v>
                </c:pt>
                <c:pt idx="3323">
                  <c:v>3213.6579999999999</c:v>
                </c:pt>
                <c:pt idx="3324">
                  <c:v>3214.625</c:v>
                </c:pt>
                <c:pt idx="3325">
                  <c:v>3215.5909999999999</c:v>
                </c:pt>
                <c:pt idx="3326">
                  <c:v>3216.558</c:v>
                </c:pt>
                <c:pt idx="3327">
                  <c:v>3217.5250000000001</c:v>
                </c:pt>
                <c:pt idx="3328">
                  <c:v>3218.491</c:v>
                </c:pt>
                <c:pt idx="3329">
                  <c:v>3219.4580000000001</c:v>
                </c:pt>
                <c:pt idx="3330">
                  <c:v>3220.4250000000002</c:v>
                </c:pt>
                <c:pt idx="3331">
                  <c:v>3221.3919999999998</c:v>
                </c:pt>
                <c:pt idx="3332">
                  <c:v>3222.3580000000002</c:v>
                </c:pt>
                <c:pt idx="3333">
                  <c:v>3223.3249999999998</c:v>
                </c:pt>
                <c:pt idx="3334">
                  <c:v>3224.2919999999999</c:v>
                </c:pt>
                <c:pt idx="3335">
                  <c:v>3225.2579999999998</c:v>
                </c:pt>
                <c:pt idx="3336">
                  <c:v>3226.2249999999999</c:v>
                </c:pt>
                <c:pt idx="3337">
                  <c:v>3227.192</c:v>
                </c:pt>
                <c:pt idx="3338">
                  <c:v>3228.1579999999999</c:v>
                </c:pt>
                <c:pt idx="3339">
                  <c:v>3229.125</c:v>
                </c:pt>
                <c:pt idx="3340">
                  <c:v>3230.0920000000001</c:v>
                </c:pt>
                <c:pt idx="3341">
                  <c:v>3231.0590000000002</c:v>
                </c:pt>
                <c:pt idx="3342">
                  <c:v>3232.0250000000001</c:v>
                </c:pt>
                <c:pt idx="3343">
                  <c:v>3232.9920000000002</c:v>
                </c:pt>
                <c:pt idx="3344">
                  <c:v>3233.9589999999998</c:v>
                </c:pt>
                <c:pt idx="3345">
                  <c:v>3234.9250000000002</c:v>
                </c:pt>
                <c:pt idx="3346">
                  <c:v>3235.8919999999998</c:v>
                </c:pt>
                <c:pt idx="3347">
                  <c:v>3236.8589999999999</c:v>
                </c:pt>
                <c:pt idx="3348">
                  <c:v>3237.8249999999998</c:v>
                </c:pt>
                <c:pt idx="3349">
                  <c:v>3238.7919999999999</c:v>
                </c:pt>
                <c:pt idx="3350">
                  <c:v>3239.759</c:v>
                </c:pt>
                <c:pt idx="3351">
                  <c:v>3240.7260000000001</c:v>
                </c:pt>
                <c:pt idx="3352">
                  <c:v>3241.692</c:v>
                </c:pt>
                <c:pt idx="3353">
                  <c:v>3242.6590000000001</c:v>
                </c:pt>
                <c:pt idx="3354">
                  <c:v>3243.6260000000002</c:v>
                </c:pt>
                <c:pt idx="3355">
                  <c:v>3244.5920000000001</c:v>
                </c:pt>
                <c:pt idx="3356">
                  <c:v>3245.5590000000002</c:v>
                </c:pt>
                <c:pt idx="3357">
                  <c:v>3246.5259999999998</c:v>
                </c:pt>
                <c:pt idx="3358">
                  <c:v>3247.4920000000002</c:v>
                </c:pt>
                <c:pt idx="3359">
                  <c:v>3248.4589999999998</c:v>
                </c:pt>
                <c:pt idx="3360">
                  <c:v>3249.4259999999999</c:v>
                </c:pt>
                <c:pt idx="3361">
                  <c:v>3250.393</c:v>
                </c:pt>
                <c:pt idx="3362">
                  <c:v>3251.3589999999999</c:v>
                </c:pt>
                <c:pt idx="3363">
                  <c:v>3252.326</c:v>
                </c:pt>
                <c:pt idx="3364">
                  <c:v>3253.2930000000001</c:v>
                </c:pt>
                <c:pt idx="3365">
                  <c:v>3254.259</c:v>
                </c:pt>
                <c:pt idx="3366">
                  <c:v>3255.2260000000001</c:v>
                </c:pt>
                <c:pt idx="3367">
                  <c:v>3256.1930000000002</c:v>
                </c:pt>
                <c:pt idx="3368">
                  <c:v>3257.1590000000001</c:v>
                </c:pt>
                <c:pt idx="3369">
                  <c:v>3258.1260000000002</c:v>
                </c:pt>
                <c:pt idx="3370">
                  <c:v>3259.0929999999998</c:v>
                </c:pt>
                <c:pt idx="3371">
                  <c:v>3260.06</c:v>
                </c:pt>
                <c:pt idx="3372">
                  <c:v>3261.0259999999998</c:v>
                </c:pt>
                <c:pt idx="3373">
                  <c:v>3261.9929999999999</c:v>
                </c:pt>
                <c:pt idx="3374">
                  <c:v>3262.96</c:v>
                </c:pt>
                <c:pt idx="3375">
                  <c:v>3263.9259999999999</c:v>
                </c:pt>
                <c:pt idx="3376">
                  <c:v>3264.893</c:v>
                </c:pt>
                <c:pt idx="3377">
                  <c:v>3265.86</c:v>
                </c:pt>
                <c:pt idx="3378">
                  <c:v>3266.826</c:v>
                </c:pt>
                <c:pt idx="3379">
                  <c:v>3267.7930000000001</c:v>
                </c:pt>
                <c:pt idx="3380">
                  <c:v>3268.76</c:v>
                </c:pt>
                <c:pt idx="3381">
                  <c:v>3269.7269999999999</c:v>
                </c:pt>
                <c:pt idx="3382">
                  <c:v>3270.6930000000002</c:v>
                </c:pt>
                <c:pt idx="3383">
                  <c:v>3271.66</c:v>
                </c:pt>
                <c:pt idx="3384">
                  <c:v>3272.627</c:v>
                </c:pt>
                <c:pt idx="3385">
                  <c:v>3273.5929999999998</c:v>
                </c:pt>
                <c:pt idx="3386">
                  <c:v>3274.56</c:v>
                </c:pt>
                <c:pt idx="3387">
                  <c:v>3275.527</c:v>
                </c:pt>
                <c:pt idx="3388">
                  <c:v>3276.4929999999999</c:v>
                </c:pt>
                <c:pt idx="3389">
                  <c:v>3277.46</c:v>
                </c:pt>
                <c:pt idx="3390">
                  <c:v>3278.4270000000001</c:v>
                </c:pt>
                <c:pt idx="3391">
                  <c:v>3279.3939999999998</c:v>
                </c:pt>
                <c:pt idx="3392">
                  <c:v>3280.36</c:v>
                </c:pt>
                <c:pt idx="3393">
                  <c:v>3281.3270000000002</c:v>
                </c:pt>
                <c:pt idx="3394">
                  <c:v>3282.2939999999999</c:v>
                </c:pt>
                <c:pt idx="3395">
                  <c:v>3283.26</c:v>
                </c:pt>
                <c:pt idx="3396">
                  <c:v>3284.2269999999999</c:v>
                </c:pt>
                <c:pt idx="3397">
                  <c:v>3285.194</c:v>
                </c:pt>
                <c:pt idx="3398">
                  <c:v>3286.16</c:v>
                </c:pt>
                <c:pt idx="3399">
                  <c:v>3287.127</c:v>
                </c:pt>
                <c:pt idx="3400">
                  <c:v>3288.0940000000001</c:v>
                </c:pt>
                <c:pt idx="3401">
                  <c:v>3289.0610000000001</c:v>
                </c:pt>
                <c:pt idx="3402">
                  <c:v>3290.027</c:v>
                </c:pt>
                <c:pt idx="3403">
                  <c:v>3290.9940000000001</c:v>
                </c:pt>
                <c:pt idx="3404">
                  <c:v>3291.9609999999998</c:v>
                </c:pt>
                <c:pt idx="3405">
                  <c:v>3292.9270000000001</c:v>
                </c:pt>
                <c:pt idx="3406">
                  <c:v>3293.8939999999998</c:v>
                </c:pt>
                <c:pt idx="3407">
                  <c:v>3294.8609999999999</c:v>
                </c:pt>
                <c:pt idx="3408">
                  <c:v>3295.8270000000002</c:v>
                </c:pt>
                <c:pt idx="3409">
                  <c:v>3296.7939999999999</c:v>
                </c:pt>
                <c:pt idx="3410">
                  <c:v>3297.761</c:v>
                </c:pt>
                <c:pt idx="3411">
                  <c:v>3298.7280000000001</c:v>
                </c:pt>
                <c:pt idx="3412">
                  <c:v>3299.694</c:v>
                </c:pt>
                <c:pt idx="3413">
                  <c:v>3300.6610000000001</c:v>
                </c:pt>
                <c:pt idx="3414">
                  <c:v>3301.6280000000002</c:v>
                </c:pt>
                <c:pt idx="3415">
                  <c:v>3302.5940000000001</c:v>
                </c:pt>
                <c:pt idx="3416">
                  <c:v>3303.5610000000001</c:v>
                </c:pt>
                <c:pt idx="3417">
                  <c:v>3304.5279999999998</c:v>
                </c:pt>
                <c:pt idx="3418">
                  <c:v>3305.4940000000001</c:v>
                </c:pt>
                <c:pt idx="3419">
                  <c:v>3306.4609999999998</c:v>
                </c:pt>
                <c:pt idx="3420">
                  <c:v>3307.4279999999999</c:v>
                </c:pt>
                <c:pt idx="3421">
                  <c:v>3308.395</c:v>
                </c:pt>
                <c:pt idx="3422">
                  <c:v>3309.3609999999999</c:v>
                </c:pt>
                <c:pt idx="3423">
                  <c:v>3310.328</c:v>
                </c:pt>
                <c:pt idx="3424">
                  <c:v>3311.2950000000001</c:v>
                </c:pt>
                <c:pt idx="3425">
                  <c:v>3312.261</c:v>
                </c:pt>
                <c:pt idx="3426">
                  <c:v>3313.2280000000001</c:v>
                </c:pt>
                <c:pt idx="3427">
                  <c:v>3314.1950000000002</c:v>
                </c:pt>
                <c:pt idx="3428">
                  <c:v>3315.1610000000001</c:v>
                </c:pt>
                <c:pt idx="3429">
                  <c:v>3316.1280000000002</c:v>
                </c:pt>
                <c:pt idx="3430">
                  <c:v>3317.0949999999998</c:v>
                </c:pt>
                <c:pt idx="3431">
                  <c:v>3318.0619999999999</c:v>
                </c:pt>
                <c:pt idx="3432">
                  <c:v>3319.0279999999998</c:v>
                </c:pt>
                <c:pt idx="3433">
                  <c:v>3319.9949999999999</c:v>
                </c:pt>
                <c:pt idx="3434">
                  <c:v>3320.962</c:v>
                </c:pt>
                <c:pt idx="3435">
                  <c:v>3321.9279999999999</c:v>
                </c:pt>
                <c:pt idx="3436">
                  <c:v>3322.895</c:v>
                </c:pt>
                <c:pt idx="3437">
                  <c:v>3323.8620000000001</c:v>
                </c:pt>
                <c:pt idx="3438">
                  <c:v>3324.828</c:v>
                </c:pt>
                <c:pt idx="3439">
                  <c:v>3325.7950000000001</c:v>
                </c:pt>
                <c:pt idx="3440">
                  <c:v>3326.7620000000002</c:v>
                </c:pt>
                <c:pt idx="3441">
                  <c:v>3327.7289999999998</c:v>
                </c:pt>
                <c:pt idx="3442">
                  <c:v>3328.6950000000002</c:v>
                </c:pt>
                <c:pt idx="3443">
                  <c:v>3329.6619999999998</c:v>
                </c:pt>
                <c:pt idx="3444">
                  <c:v>3330.6289999999999</c:v>
                </c:pt>
                <c:pt idx="3445">
                  <c:v>3331.5949999999998</c:v>
                </c:pt>
                <c:pt idx="3446">
                  <c:v>3332.5619999999999</c:v>
                </c:pt>
                <c:pt idx="3447">
                  <c:v>3333.529</c:v>
                </c:pt>
                <c:pt idx="3448">
                  <c:v>3334.4949999999999</c:v>
                </c:pt>
                <c:pt idx="3449">
                  <c:v>3335.462</c:v>
                </c:pt>
                <c:pt idx="3450">
                  <c:v>3336.4290000000001</c:v>
                </c:pt>
                <c:pt idx="3451">
                  <c:v>3337.3960000000002</c:v>
                </c:pt>
                <c:pt idx="3452">
                  <c:v>3338.3620000000001</c:v>
                </c:pt>
                <c:pt idx="3453">
                  <c:v>3339.3290000000002</c:v>
                </c:pt>
                <c:pt idx="3454">
                  <c:v>3340.2959999999998</c:v>
                </c:pt>
                <c:pt idx="3455">
                  <c:v>3341.2620000000002</c:v>
                </c:pt>
                <c:pt idx="3456">
                  <c:v>3342.2289999999998</c:v>
                </c:pt>
                <c:pt idx="3457">
                  <c:v>3343.1959999999999</c:v>
                </c:pt>
                <c:pt idx="3458">
                  <c:v>3344.1619999999998</c:v>
                </c:pt>
                <c:pt idx="3459">
                  <c:v>3345.1289999999999</c:v>
                </c:pt>
                <c:pt idx="3460">
                  <c:v>3346.096</c:v>
                </c:pt>
                <c:pt idx="3461">
                  <c:v>3347.0630000000001</c:v>
                </c:pt>
                <c:pt idx="3462">
                  <c:v>3348.029</c:v>
                </c:pt>
                <c:pt idx="3463">
                  <c:v>3348.9960000000001</c:v>
                </c:pt>
                <c:pt idx="3464">
                  <c:v>3349.9630000000002</c:v>
                </c:pt>
                <c:pt idx="3465">
                  <c:v>3350.9290000000001</c:v>
                </c:pt>
                <c:pt idx="3466">
                  <c:v>3351.8960000000002</c:v>
                </c:pt>
                <c:pt idx="3467">
                  <c:v>3352.8629999999998</c:v>
                </c:pt>
                <c:pt idx="3468">
                  <c:v>3353.8290000000002</c:v>
                </c:pt>
                <c:pt idx="3469">
                  <c:v>3354.7959999999998</c:v>
                </c:pt>
                <c:pt idx="3470">
                  <c:v>3355.7629999999999</c:v>
                </c:pt>
                <c:pt idx="3471">
                  <c:v>3356.73</c:v>
                </c:pt>
                <c:pt idx="3472">
                  <c:v>3357.6959999999999</c:v>
                </c:pt>
                <c:pt idx="3473">
                  <c:v>3358.663</c:v>
                </c:pt>
                <c:pt idx="3474">
                  <c:v>3359.63</c:v>
                </c:pt>
                <c:pt idx="3475">
                  <c:v>3360.596</c:v>
                </c:pt>
                <c:pt idx="3476">
                  <c:v>3361.5630000000001</c:v>
                </c:pt>
                <c:pt idx="3477">
                  <c:v>3362.53</c:v>
                </c:pt>
                <c:pt idx="3478">
                  <c:v>3363.4960000000001</c:v>
                </c:pt>
                <c:pt idx="3479">
                  <c:v>3364.4630000000002</c:v>
                </c:pt>
                <c:pt idx="3480">
                  <c:v>3365.43</c:v>
                </c:pt>
                <c:pt idx="3481">
                  <c:v>3366.3969999999999</c:v>
                </c:pt>
                <c:pt idx="3482">
                  <c:v>3367.3629999999998</c:v>
                </c:pt>
                <c:pt idx="3483">
                  <c:v>3368.33</c:v>
                </c:pt>
                <c:pt idx="3484">
                  <c:v>3369.297</c:v>
                </c:pt>
                <c:pt idx="3485">
                  <c:v>3370.2629999999999</c:v>
                </c:pt>
                <c:pt idx="3486">
                  <c:v>3371.23</c:v>
                </c:pt>
                <c:pt idx="3487">
                  <c:v>3372.1970000000001</c:v>
                </c:pt>
                <c:pt idx="3488">
                  <c:v>3373.163</c:v>
                </c:pt>
                <c:pt idx="3489">
                  <c:v>3374.13</c:v>
                </c:pt>
                <c:pt idx="3490">
                  <c:v>3375.0970000000002</c:v>
                </c:pt>
                <c:pt idx="3491">
                  <c:v>3376.0639999999999</c:v>
                </c:pt>
                <c:pt idx="3492">
                  <c:v>3377.03</c:v>
                </c:pt>
                <c:pt idx="3493">
                  <c:v>3377.9969999999998</c:v>
                </c:pt>
                <c:pt idx="3494">
                  <c:v>3378.9639999999999</c:v>
                </c:pt>
                <c:pt idx="3495">
                  <c:v>3379.93</c:v>
                </c:pt>
                <c:pt idx="3496">
                  <c:v>3380.8969999999999</c:v>
                </c:pt>
                <c:pt idx="3497">
                  <c:v>3381.864</c:v>
                </c:pt>
                <c:pt idx="3498">
                  <c:v>3382.83</c:v>
                </c:pt>
                <c:pt idx="3499">
                  <c:v>3383.797</c:v>
                </c:pt>
                <c:pt idx="3500">
                  <c:v>3384.7640000000001</c:v>
                </c:pt>
                <c:pt idx="3501">
                  <c:v>3385.7310000000002</c:v>
                </c:pt>
                <c:pt idx="3502">
                  <c:v>3386.6970000000001</c:v>
                </c:pt>
                <c:pt idx="3503">
                  <c:v>3387.6640000000002</c:v>
                </c:pt>
                <c:pt idx="3504">
                  <c:v>3388.6309999999999</c:v>
                </c:pt>
                <c:pt idx="3505">
                  <c:v>3389.5970000000002</c:v>
                </c:pt>
                <c:pt idx="3506">
                  <c:v>3390.5639999999999</c:v>
                </c:pt>
                <c:pt idx="3507">
                  <c:v>3391.5309999999999</c:v>
                </c:pt>
                <c:pt idx="3508">
                  <c:v>3392.4969999999998</c:v>
                </c:pt>
                <c:pt idx="3509">
                  <c:v>3393.4639999999999</c:v>
                </c:pt>
                <c:pt idx="3510">
                  <c:v>3394.431</c:v>
                </c:pt>
                <c:pt idx="3511">
                  <c:v>3395.3980000000001</c:v>
                </c:pt>
                <c:pt idx="3512">
                  <c:v>3396.364</c:v>
                </c:pt>
                <c:pt idx="3513">
                  <c:v>3397.3310000000001</c:v>
                </c:pt>
                <c:pt idx="3514">
                  <c:v>3398.2979999999998</c:v>
                </c:pt>
                <c:pt idx="3515">
                  <c:v>3399.2640000000001</c:v>
                </c:pt>
                <c:pt idx="3516">
                  <c:v>3400.2310000000002</c:v>
                </c:pt>
                <c:pt idx="3517">
                  <c:v>3401.1979999999999</c:v>
                </c:pt>
                <c:pt idx="3518">
                  <c:v>3402.1640000000002</c:v>
                </c:pt>
                <c:pt idx="3519">
                  <c:v>3403.1309999999999</c:v>
                </c:pt>
                <c:pt idx="3520">
                  <c:v>3404.098</c:v>
                </c:pt>
                <c:pt idx="3521">
                  <c:v>3405.0650000000001</c:v>
                </c:pt>
                <c:pt idx="3522">
                  <c:v>3406.0309999999999</c:v>
                </c:pt>
                <c:pt idx="3523">
                  <c:v>3406.998</c:v>
                </c:pt>
                <c:pt idx="3524">
                  <c:v>3407.9650000000001</c:v>
                </c:pt>
                <c:pt idx="3525">
                  <c:v>3408.931</c:v>
                </c:pt>
                <c:pt idx="3526">
                  <c:v>3409.8980000000001</c:v>
                </c:pt>
                <c:pt idx="3527">
                  <c:v>3410.8649999999998</c:v>
                </c:pt>
                <c:pt idx="3528">
                  <c:v>3411.8310000000001</c:v>
                </c:pt>
                <c:pt idx="3529">
                  <c:v>3412.7979999999998</c:v>
                </c:pt>
                <c:pt idx="3530">
                  <c:v>3413.7649999999999</c:v>
                </c:pt>
                <c:pt idx="3531">
                  <c:v>3414.732</c:v>
                </c:pt>
                <c:pt idx="3532">
                  <c:v>3415.6979999999999</c:v>
                </c:pt>
                <c:pt idx="3533">
                  <c:v>3416.665</c:v>
                </c:pt>
                <c:pt idx="3534">
                  <c:v>3417.6320000000001</c:v>
                </c:pt>
                <c:pt idx="3535">
                  <c:v>3418.598</c:v>
                </c:pt>
                <c:pt idx="3536">
                  <c:v>3419.5650000000001</c:v>
                </c:pt>
                <c:pt idx="3537">
                  <c:v>3420.5320000000002</c:v>
                </c:pt>
                <c:pt idx="3538">
                  <c:v>3421.498</c:v>
                </c:pt>
                <c:pt idx="3539">
                  <c:v>3422.4650000000001</c:v>
                </c:pt>
                <c:pt idx="3540">
                  <c:v>3423.4319999999998</c:v>
                </c:pt>
                <c:pt idx="3541">
                  <c:v>3424.3989999999999</c:v>
                </c:pt>
                <c:pt idx="3542">
                  <c:v>3425.3649999999998</c:v>
                </c:pt>
                <c:pt idx="3543">
                  <c:v>3426.3319999999999</c:v>
                </c:pt>
                <c:pt idx="3544">
                  <c:v>3427.299</c:v>
                </c:pt>
                <c:pt idx="3545">
                  <c:v>3428.2649999999999</c:v>
                </c:pt>
                <c:pt idx="3546">
                  <c:v>3429.232</c:v>
                </c:pt>
                <c:pt idx="3547">
                  <c:v>3430.1990000000001</c:v>
                </c:pt>
                <c:pt idx="3548">
                  <c:v>3431.165</c:v>
                </c:pt>
                <c:pt idx="3549">
                  <c:v>3432.1320000000001</c:v>
                </c:pt>
                <c:pt idx="3550">
                  <c:v>3433.0990000000002</c:v>
                </c:pt>
                <c:pt idx="3551">
                  <c:v>3434.0659999999998</c:v>
                </c:pt>
                <c:pt idx="3552">
                  <c:v>3435.0320000000002</c:v>
                </c:pt>
                <c:pt idx="3553">
                  <c:v>3435.9989999999998</c:v>
                </c:pt>
                <c:pt idx="3554">
                  <c:v>3436.9659999999999</c:v>
                </c:pt>
                <c:pt idx="3555">
                  <c:v>3437.9319999999998</c:v>
                </c:pt>
                <c:pt idx="3556">
                  <c:v>3438.8989999999999</c:v>
                </c:pt>
                <c:pt idx="3557">
                  <c:v>3439.866</c:v>
                </c:pt>
                <c:pt idx="3558">
                  <c:v>3440.8319999999999</c:v>
                </c:pt>
                <c:pt idx="3559">
                  <c:v>3441.799</c:v>
                </c:pt>
                <c:pt idx="3560">
                  <c:v>3442.7660000000001</c:v>
                </c:pt>
                <c:pt idx="3561">
                  <c:v>3443.7330000000002</c:v>
                </c:pt>
                <c:pt idx="3562">
                  <c:v>3444.6990000000001</c:v>
                </c:pt>
                <c:pt idx="3563">
                  <c:v>3445.6660000000002</c:v>
                </c:pt>
                <c:pt idx="3564">
                  <c:v>3446.6329999999998</c:v>
                </c:pt>
                <c:pt idx="3565">
                  <c:v>3447.5990000000002</c:v>
                </c:pt>
                <c:pt idx="3566">
                  <c:v>3448.5659999999998</c:v>
                </c:pt>
                <c:pt idx="3567">
                  <c:v>3449.5329999999999</c:v>
                </c:pt>
                <c:pt idx="3568">
                  <c:v>3450.4989999999998</c:v>
                </c:pt>
                <c:pt idx="3569">
                  <c:v>3451.4659999999999</c:v>
                </c:pt>
                <c:pt idx="3570">
                  <c:v>3452.433</c:v>
                </c:pt>
                <c:pt idx="3571">
                  <c:v>3453.4</c:v>
                </c:pt>
                <c:pt idx="3572">
                  <c:v>3454.366</c:v>
                </c:pt>
                <c:pt idx="3573">
                  <c:v>3455.3330000000001</c:v>
                </c:pt>
                <c:pt idx="3574">
                  <c:v>3456.3</c:v>
                </c:pt>
                <c:pt idx="3575">
                  <c:v>3457.2660000000001</c:v>
                </c:pt>
                <c:pt idx="3576">
                  <c:v>3458.2330000000002</c:v>
                </c:pt>
                <c:pt idx="3577">
                  <c:v>3459.2</c:v>
                </c:pt>
                <c:pt idx="3578">
                  <c:v>3460.1660000000002</c:v>
                </c:pt>
                <c:pt idx="3579">
                  <c:v>3461.1329999999998</c:v>
                </c:pt>
                <c:pt idx="3580">
                  <c:v>3462.1</c:v>
                </c:pt>
                <c:pt idx="3581">
                  <c:v>3463.067</c:v>
                </c:pt>
                <c:pt idx="3582">
                  <c:v>3464.0329999999999</c:v>
                </c:pt>
                <c:pt idx="3583">
                  <c:v>3465</c:v>
                </c:pt>
                <c:pt idx="3584">
                  <c:v>3465.9670000000001</c:v>
                </c:pt>
                <c:pt idx="3585">
                  <c:v>3466.933</c:v>
                </c:pt>
                <c:pt idx="3586">
                  <c:v>3467.9</c:v>
                </c:pt>
                <c:pt idx="3587">
                  <c:v>3468.8670000000002</c:v>
                </c:pt>
                <c:pt idx="3588">
                  <c:v>3469.8330000000001</c:v>
                </c:pt>
                <c:pt idx="3589">
                  <c:v>3470.8</c:v>
                </c:pt>
                <c:pt idx="3590">
                  <c:v>3471.7669999999998</c:v>
                </c:pt>
                <c:pt idx="3591">
                  <c:v>3472.7339999999999</c:v>
                </c:pt>
                <c:pt idx="3592">
                  <c:v>3473.7</c:v>
                </c:pt>
                <c:pt idx="3593">
                  <c:v>3474.6669999999999</c:v>
                </c:pt>
                <c:pt idx="3594">
                  <c:v>3475.634</c:v>
                </c:pt>
                <c:pt idx="3595">
                  <c:v>3476.6</c:v>
                </c:pt>
                <c:pt idx="3596">
                  <c:v>3477.567</c:v>
                </c:pt>
                <c:pt idx="3597">
                  <c:v>3478.5340000000001</c:v>
                </c:pt>
                <c:pt idx="3598">
                  <c:v>3479.5</c:v>
                </c:pt>
                <c:pt idx="3599">
                  <c:v>3480.4670000000001</c:v>
                </c:pt>
                <c:pt idx="3600">
                  <c:v>3481.4340000000002</c:v>
                </c:pt>
                <c:pt idx="3601">
                  <c:v>3482.4009999999998</c:v>
                </c:pt>
                <c:pt idx="3602">
                  <c:v>3483.3670000000002</c:v>
                </c:pt>
                <c:pt idx="3603">
                  <c:v>3484.3339999999998</c:v>
                </c:pt>
                <c:pt idx="3604">
                  <c:v>3485.3009999999999</c:v>
                </c:pt>
                <c:pt idx="3605">
                  <c:v>3486.2669999999998</c:v>
                </c:pt>
                <c:pt idx="3606">
                  <c:v>3487.2339999999999</c:v>
                </c:pt>
                <c:pt idx="3607">
                  <c:v>3488.201</c:v>
                </c:pt>
                <c:pt idx="3608">
                  <c:v>3489.1669999999999</c:v>
                </c:pt>
                <c:pt idx="3609">
                  <c:v>3490.134</c:v>
                </c:pt>
                <c:pt idx="3610">
                  <c:v>3491.1010000000001</c:v>
                </c:pt>
                <c:pt idx="3611">
                  <c:v>3492.0680000000002</c:v>
                </c:pt>
                <c:pt idx="3612">
                  <c:v>3493.0340000000001</c:v>
                </c:pt>
                <c:pt idx="3613">
                  <c:v>3494.0010000000002</c:v>
                </c:pt>
                <c:pt idx="3614">
                  <c:v>3494.9679999999998</c:v>
                </c:pt>
                <c:pt idx="3615">
                  <c:v>3495.9340000000002</c:v>
                </c:pt>
                <c:pt idx="3616">
                  <c:v>3496.9009999999998</c:v>
                </c:pt>
                <c:pt idx="3617">
                  <c:v>3497.8679999999999</c:v>
                </c:pt>
                <c:pt idx="3618">
                  <c:v>3498.8339999999998</c:v>
                </c:pt>
                <c:pt idx="3619">
                  <c:v>3499.8009999999999</c:v>
                </c:pt>
                <c:pt idx="3620">
                  <c:v>3500.768</c:v>
                </c:pt>
                <c:pt idx="3621">
                  <c:v>3501.7350000000001</c:v>
                </c:pt>
                <c:pt idx="3622">
                  <c:v>3502.701</c:v>
                </c:pt>
                <c:pt idx="3623">
                  <c:v>3503.6680000000001</c:v>
                </c:pt>
                <c:pt idx="3624">
                  <c:v>3504.6350000000002</c:v>
                </c:pt>
                <c:pt idx="3625">
                  <c:v>3505.6010000000001</c:v>
                </c:pt>
                <c:pt idx="3626">
                  <c:v>3506.5680000000002</c:v>
                </c:pt>
                <c:pt idx="3627">
                  <c:v>3507.5349999999999</c:v>
                </c:pt>
                <c:pt idx="3628">
                  <c:v>3508.5010000000002</c:v>
                </c:pt>
                <c:pt idx="3629">
                  <c:v>3509.4679999999998</c:v>
                </c:pt>
                <c:pt idx="3630">
                  <c:v>3510.4349999999999</c:v>
                </c:pt>
                <c:pt idx="3631">
                  <c:v>3511.402</c:v>
                </c:pt>
                <c:pt idx="3632">
                  <c:v>3512.3679999999999</c:v>
                </c:pt>
                <c:pt idx="3633">
                  <c:v>3513.335</c:v>
                </c:pt>
                <c:pt idx="3634">
                  <c:v>3514.3020000000001</c:v>
                </c:pt>
                <c:pt idx="3635">
                  <c:v>3515.268</c:v>
                </c:pt>
                <c:pt idx="3636">
                  <c:v>3516.2350000000001</c:v>
                </c:pt>
                <c:pt idx="3637">
                  <c:v>3517.2020000000002</c:v>
                </c:pt>
                <c:pt idx="3638">
                  <c:v>3518.1680000000001</c:v>
                </c:pt>
                <c:pt idx="3639">
                  <c:v>3519.1350000000002</c:v>
                </c:pt>
                <c:pt idx="3640">
                  <c:v>3520.1019999999999</c:v>
                </c:pt>
                <c:pt idx="3641">
                  <c:v>3521.069</c:v>
                </c:pt>
                <c:pt idx="3642">
                  <c:v>3522.0349999999999</c:v>
                </c:pt>
                <c:pt idx="3643">
                  <c:v>3523.002</c:v>
                </c:pt>
                <c:pt idx="3644">
                  <c:v>3523.9690000000001</c:v>
                </c:pt>
                <c:pt idx="3645">
                  <c:v>3524.9349999999999</c:v>
                </c:pt>
                <c:pt idx="3646">
                  <c:v>3525.902</c:v>
                </c:pt>
                <c:pt idx="3647">
                  <c:v>3526.8690000000001</c:v>
                </c:pt>
                <c:pt idx="3648">
                  <c:v>3527.835</c:v>
                </c:pt>
                <c:pt idx="3649">
                  <c:v>3528.8020000000001</c:v>
                </c:pt>
                <c:pt idx="3650">
                  <c:v>3529.7689999999998</c:v>
                </c:pt>
                <c:pt idx="3651">
                  <c:v>3530.7359999999999</c:v>
                </c:pt>
                <c:pt idx="3652">
                  <c:v>3531.7020000000002</c:v>
                </c:pt>
                <c:pt idx="3653">
                  <c:v>3532.6689999999999</c:v>
                </c:pt>
                <c:pt idx="3654">
                  <c:v>3533.636</c:v>
                </c:pt>
                <c:pt idx="3655">
                  <c:v>3534.6019999999999</c:v>
                </c:pt>
                <c:pt idx="3656">
                  <c:v>3535.569</c:v>
                </c:pt>
                <c:pt idx="3657">
                  <c:v>3536.5360000000001</c:v>
                </c:pt>
                <c:pt idx="3658">
                  <c:v>3537.502</c:v>
                </c:pt>
                <c:pt idx="3659">
                  <c:v>3538.4690000000001</c:v>
                </c:pt>
                <c:pt idx="3660">
                  <c:v>3539.4360000000001</c:v>
                </c:pt>
                <c:pt idx="3661">
                  <c:v>3540.4029999999998</c:v>
                </c:pt>
                <c:pt idx="3662">
                  <c:v>3541.3690000000001</c:v>
                </c:pt>
                <c:pt idx="3663">
                  <c:v>3542.3359999999998</c:v>
                </c:pt>
                <c:pt idx="3664">
                  <c:v>3543.3029999999999</c:v>
                </c:pt>
                <c:pt idx="3665">
                  <c:v>3544.2689999999998</c:v>
                </c:pt>
                <c:pt idx="3666">
                  <c:v>3545.2359999999999</c:v>
                </c:pt>
                <c:pt idx="3667">
                  <c:v>3546.203</c:v>
                </c:pt>
                <c:pt idx="3668">
                  <c:v>3547.1689999999999</c:v>
                </c:pt>
                <c:pt idx="3669">
                  <c:v>3548.136</c:v>
                </c:pt>
                <c:pt idx="3670">
                  <c:v>3549.1030000000001</c:v>
                </c:pt>
                <c:pt idx="3671">
                  <c:v>3550.07</c:v>
                </c:pt>
                <c:pt idx="3672">
                  <c:v>3551.0360000000001</c:v>
                </c:pt>
                <c:pt idx="3673">
                  <c:v>3552.0030000000002</c:v>
                </c:pt>
                <c:pt idx="3674">
                  <c:v>3552.97</c:v>
                </c:pt>
                <c:pt idx="3675">
                  <c:v>3553.9360000000001</c:v>
                </c:pt>
                <c:pt idx="3676">
                  <c:v>3554.9029999999998</c:v>
                </c:pt>
                <c:pt idx="3677">
                  <c:v>3555.87</c:v>
                </c:pt>
                <c:pt idx="3678">
                  <c:v>3556.8359999999998</c:v>
                </c:pt>
                <c:pt idx="3679">
                  <c:v>3557.8029999999999</c:v>
                </c:pt>
                <c:pt idx="3680">
                  <c:v>3558.77</c:v>
                </c:pt>
                <c:pt idx="3681">
                  <c:v>3559.7370000000001</c:v>
                </c:pt>
                <c:pt idx="3682">
                  <c:v>3560.703</c:v>
                </c:pt>
                <c:pt idx="3683">
                  <c:v>3561.67</c:v>
                </c:pt>
                <c:pt idx="3684">
                  <c:v>3562.6370000000002</c:v>
                </c:pt>
                <c:pt idx="3685">
                  <c:v>3563.6030000000001</c:v>
                </c:pt>
                <c:pt idx="3686">
                  <c:v>3564.57</c:v>
                </c:pt>
                <c:pt idx="3687">
                  <c:v>3565.5369999999998</c:v>
                </c:pt>
                <c:pt idx="3688">
                  <c:v>3566.5030000000002</c:v>
                </c:pt>
                <c:pt idx="3689">
                  <c:v>3567.47</c:v>
                </c:pt>
                <c:pt idx="3690">
                  <c:v>3568.4369999999999</c:v>
                </c:pt>
                <c:pt idx="3691">
                  <c:v>3569.404</c:v>
                </c:pt>
                <c:pt idx="3692">
                  <c:v>3570.37</c:v>
                </c:pt>
                <c:pt idx="3693">
                  <c:v>3571.337</c:v>
                </c:pt>
                <c:pt idx="3694">
                  <c:v>3572.3040000000001</c:v>
                </c:pt>
                <c:pt idx="3695">
                  <c:v>3573.27</c:v>
                </c:pt>
                <c:pt idx="3696">
                  <c:v>3574.2370000000001</c:v>
                </c:pt>
                <c:pt idx="3697">
                  <c:v>3575.2040000000002</c:v>
                </c:pt>
                <c:pt idx="3698">
                  <c:v>3576.17</c:v>
                </c:pt>
                <c:pt idx="3699">
                  <c:v>3577.1370000000002</c:v>
                </c:pt>
                <c:pt idx="3700">
                  <c:v>3578.1039999999998</c:v>
                </c:pt>
                <c:pt idx="3701">
                  <c:v>3579.0709999999999</c:v>
                </c:pt>
                <c:pt idx="3702">
                  <c:v>3580.0369999999998</c:v>
                </c:pt>
                <c:pt idx="3703">
                  <c:v>3581.0039999999999</c:v>
                </c:pt>
                <c:pt idx="3704">
                  <c:v>3581.971</c:v>
                </c:pt>
                <c:pt idx="3705">
                  <c:v>3582.9369999999999</c:v>
                </c:pt>
                <c:pt idx="3706">
                  <c:v>3583.904</c:v>
                </c:pt>
                <c:pt idx="3707">
                  <c:v>3584.8710000000001</c:v>
                </c:pt>
                <c:pt idx="3708">
                  <c:v>3585.837</c:v>
                </c:pt>
                <c:pt idx="3709">
                  <c:v>3586.8040000000001</c:v>
                </c:pt>
                <c:pt idx="3710">
                  <c:v>3587.7710000000002</c:v>
                </c:pt>
                <c:pt idx="3711">
                  <c:v>3588.7379999999998</c:v>
                </c:pt>
                <c:pt idx="3712">
                  <c:v>3589.7040000000002</c:v>
                </c:pt>
                <c:pt idx="3713">
                  <c:v>3590.6709999999998</c:v>
                </c:pt>
                <c:pt idx="3714">
                  <c:v>3591.6379999999999</c:v>
                </c:pt>
                <c:pt idx="3715">
                  <c:v>3592.6039999999998</c:v>
                </c:pt>
                <c:pt idx="3716">
                  <c:v>3593.5709999999999</c:v>
                </c:pt>
                <c:pt idx="3717">
                  <c:v>3594.538</c:v>
                </c:pt>
                <c:pt idx="3718">
                  <c:v>3595.5039999999999</c:v>
                </c:pt>
                <c:pt idx="3719">
                  <c:v>3596.471</c:v>
                </c:pt>
                <c:pt idx="3720">
                  <c:v>3597.4380000000001</c:v>
                </c:pt>
                <c:pt idx="3721">
                  <c:v>3598.4050000000002</c:v>
                </c:pt>
                <c:pt idx="3722">
                  <c:v>3599.3710000000001</c:v>
                </c:pt>
                <c:pt idx="3723">
                  <c:v>3600.3380000000002</c:v>
                </c:pt>
                <c:pt idx="3724">
                  <c:v>3601.3049999999998</c:v>
                </c:pt>
                <c:pt idx="3725">
                  <c:v>3602.2710000000002</c:v>
                </c:pt>
                <c:pt idx="3726">
                  <c:v>3603.2379999999998</c:v>
                </c:pt>
                <c:pt idx="3727">
                  <c:v>3604.2049999999999</c:v>
                </c:pt>
                <c:pt idx="3728">
                  <c:v>3605.1709999999998</c:v>
                </c:pt>
                <c:pt idx="3729">
                  <c:v>3606.1379999999999</c:v>
                </c:pt>
                <c:pt idx="3730">
                  <c:v>3607.105</c:v>
                </c:pt>
                <c:pt idx="3731">
                  <c:v>3608.0720000000001</c:v>
                </c:pt>
                <c:pt idx="3732">
                  <c:v>3609.038</c:v>
                </c:pt>
                <c:pt idx="3733">
                  <c:v>3610.0050000000001</c:v>
                </c:pt>
                <c:pt idx="3734">
                  <c:v>3610.9720000000002</c:v>
                </c:pt>
                <c:pt idx="3735">
                  <c:v>3611.9380000000001</c:v>
                </c:pt>
                <c:pt idx="3736">
                  <c:v>3612.9050000000002</c:v>
                </c:pt>
                <c:pt idx="3737">
                  <c:v>3613.8719999999998</c:v>
                </c:pt>
                <c:pt idx="3738">
                  <c:v>3614.8380000000002</c:v>
                </c:pt>
                <c:pt idx="3739">
                  <c:v>3615.8049999999998</c:v>
                </c:pt>
                <c:pt idx="3740">
                  <c:v>3616.7719999999999</c:v>
                </c:pt>
                <c:pt idx="3741">
                  <c:v>3617.739</c:v>
                </c:pt>
                <c:pt idx="3742">
                  <c:v>3618.7049999999999</c:v>
                </c:pt>
                <c:pt idx="3743">
                  <c:v>3619.672</c:v>
                </c:pt>
                <c:pt idx="3744">
                  <c:v>3620.6390000000001</c:v>
                </c:pt>
                <c:pt idx="3745">
                  <c:v>3621.605</c:v>
                </c:pt>
                <c:pt idx="3746">
                  <c:v>3622.5720000000001</c:v>
                </c:pt>
                <c:pt idx="3747">
                  <c:v>3623.5390000000002</c:v>
                </c:pt>
                <c:pt idx="3748">
                  <c:v>3624.5050000000001</c:v>
                </c:pt>
                <c:pt idx="3749">
                  <c:v>3625.4720000000002</c:v>
                </c:pt>
                <c:pt idx="3750">
                  <c:v>3626.4389999999999</c:v>
                </c:pt>
                <c:pt idx="3751">
                  <c:v>3627.4059999999999</c:v>
                </c:pt>
                <c:pt idx="3752">
                  <c:v>3628.3719999999998</c:v>
                </c:pt>
                <c:pt idx="3753">
                  <c:v>3629.3389999999999</c:v>
                </c:pt>
                <c:pt idx="3754">
                  <c:v>3630.306</c:v>
                </c:pt>
                <c:pt idx="3755">
                  <c:v>3631.2719999999999</c:v>
                </c:pt>
                <c:pt idx="3756">
                  <c:v>3632.239</c:v>
                </c:pt>
                <c:pt idx="3757">
                  <c:v>3633.2060000000001</c:v>
                </c:pt>
                <c:pt idx="3758">
                  <c:v>3634.172</c:v>
                </c:pt>
                <c:pt idx="3759">
                  <c:v>3635.1390000000001</c:v>
                </c:pt>
                <c:pt idx="3760">
                  <c:v>3636.1060000000002</c:v>
                </c:pt>
                <c:pt idx="3761">
                  <c:v>3637.0729999999999</c:v>
                </c:pt>
                <c:pt idx="3762">
                  <c:v>3638.0390000000002</c:v>
                </c:pt>
                <c:pt idx="3763">
                  <c:v>3639.0059999999999</c:v>
                </c:pt>
                <c:pt idx="3764">
                  <c:v>3639.973</c:v>
                </c:pt>
                <c:pt idx="3765">
                  <c:v>3640.9389999999999</c:v>
                </c:pt>
                <c:pt idx="3766">
                  <c:v>3641.9059999999999</c:v>
                </c:pt>
                <c:pt idx="3767">
                  <c:v>3642.873</c:v>
                </c:pt>
                <c:pt idx="3768">
                  <c:v>3643.8389999999999</c:v>
                </c:pt>
                <c:pt idx="3769">
                  <c:v>3644.806</c:v>
                </c:pt>
                <c:pt idx="3770">
                  <c:v>3645.7730000000001</c:v>
                </c:pt>
                <c:pt idx="3771">
                  <c:v>3646.74</c:v>
                </c:pt>
                <c:pt idx="3772">
                  <c:v>3647.7060000000001</c:v>
                </c:pt>
                <c:pt idx="3773">
                  <c:v>3648.6729999999998</c:v>
                </c:pt>
                <c:pt idx="3774">
                  <c:v>3649.64</c:v>
                </c:pt>
                <c:pt idx="3775">
                  <c:v>3650.6060000000002</c:v>
                </c:pt>
                <c:pt idx="3776">
                  <c:v>3651.5729999999999</c:v>
                </c:pt>
                <c:pt idx="3777">
                  <c:v>3652.54</c:v>
                </c:pt>
                <c:pt idx="3778">
                  <c:v>3653.5059999999999</c:v>
                </c:pt>
                <c:pt idx="3779">
                  <c:v>3654.473</c:v>
                </c:pt>
                <c:pt idx="3780">
                  <c:v>3655.44</c:v>
                </c:pt>
                <c:pt idx="3781">
                  <c:v>3656.4070000000002</c:v>
                </c:pt>
                <c:pt idx="3782">
                  <c:v>3657.373</c:v>
                </c:pt>
                <c:pt idx="3783">
                  <c:v>3658.34</c:v>
                </c:pt>
                <c:pt idx="3784">
                  <c:v>3659.3069999999998</c:v>
                </c:pt>
                <c:pt idx="3785">
                  <c:v>3660.2730000000001</c:v>
                </c:pt>
                <c:pt idx="3786">
                  <c:v>3661.24</c:v>
                </c:pt>
                <c:pt idx="3787">
                  <c:v>3662.2069999999999</c:v>
                </c:pt>
                <c:pt idx="3788">
                  <c:v>3663.1729999999998</c:v>
                </c:pt>
                <c:pt idx="3789">
                  <c:v>3664.14</c:v>
                </c:pt>
                <c:pt idx="3790">
                  <c:v>3665.107</c:v>
                </c:pt>
                <c:pt idx="3791">
                  <c:v>3666.0740000000001</c:v>
                </c:pt>
                <c:pt idx="3792">
                  <c:v>3667.04</c:v>
                </c:pt>
                <c:pt idx="3793">
                  <c:v>3668.0070000000001</c:v>
                </c:pt>
                <c:pt idx="3794">
                  <c:v>3668.9740000000002</c:v>
                </c:pt>
                <c:pt idx="3795">
                  <c:v>3669.94</c:v>
                </c:pt>
                <c:pt idx="3796">
                  <c:v>3670.9070000000002</c:v>
                </c:pt>
                <c:pt idx="3797">
                  <c:v>3671.8739999999998</c:v>
                </c:pt>
                <c:pt idx="3798">
                  <c:v>3672.84</c:v>
                </c:pt>
                <c:pt idx="3799">
                  <c:v>3673.8069999999998</c:v>
                </c:pt>
                <c:pt idx="3800">
                  <c:v>3674.7739999999999</c:v>
                </c:pt>
                <c:pt idx="3801">
                  <c:v>3675.741</c:v>
                </c:pt>
                <c:pt idx="3802">
                  <c:v>3676.7069999999999</c:v>
                </c:pt>
                <c:pt idx="3803">
                  <c:v>3677.674</c:v>
                </c:pt>
                <c:pt idx="3804">
                  <c:v>3678.6410000000001</c:v>
                </c:pt>
                <c:pt idx="3805">
                  <c:v>3679.607</c:v>
                </c:pt>
                <c:pt idx="3806">
                  <c:v>3680.5740000000001</c:v>
                </c:pt>
                <c:pt idx="3807">
                  <c:v>3681.5410000000002</c:v>
                </c:pt>
                <c:pt idx="3808">
                  <c:v>3682.5070000000001</c:v>
                </c:pt>
                <c:pt idx="3809">
                  <c:v>3683.4740000000002</c:v>
                </c:pt>
                <c:pt idx="3810">
                  <c:v>3684.4409999999998</c:v>
                </c:pt>
                <c:pt idx="3811">
                  <c:v>3685.4079999999999</c:v>
                </c:pt>
                <c:pt idx="3812">
                  <c:v>3686.3739999999998</c:v>
                </c:pt>
                <c:pt idx="3813">
                  <c:v>3687.3409999999999</c:v>
                </c:pt>
                <c:pt idx="3814">
                  <c:v>3688.308</c:v>
                </c:pt>
                <c:pt idx="3815">
                  <c:v>3689.2739999999999</c:v>
                </c:pt>
                <c:pt idx="3816">
                  <c:v>3690.241</c:v>
                </c:pt>
                <c:pt idx="3817">
                  <c:v>3691.2080000000001</c:v>
                </c:pt>
                <c:pt idx="3818">
                  <c:v>3692.174</c:v>
                </c:pt>
                <c:pt idx="3819">
                  <c:v>3693.1410000000001</c:v>
                </c:pt>
                <c:pt idx="3820">
                  <c:v>3694.1080000000002</c:v>
                </c:pt>
                <c:pt idx="3821">
                  <c:v>3695.0749999999998</c:v>
                </c:pt>
                <c:pt idx="3822">
                  <c:v>3696.0410000000002</c:v>
                </c:pt>
                <c:pt idx="3823">
                  <c:v>3697.0079999999998</c:v>
                </c:pt>
                <c:pt idx="3824">
                  <c:v>3697.9749999999999</c:v>
                </c:pt>
                <c:pt idx="3825">
                  <c:v>3698.9409999999998</c:v>
                </c:pt>
                <c:pt idx="3826">
                  <c:v>3699.9079999999999</c:v>
                </c:pt>
                <c:pt idx="3827">
                  <c:v>3700.875</c:v>
                </c:pt>
                <c:pt idx="3828">
                  <c:v>3701.8409999999999</c:v>
                </c:pt>
                <c:pt idx="3829">
                  <c:v>3702.808</c:v>
                </c:pt>
                <c:pt idx="3830">
                  <c:v>3703.7750000000001</c:v>
                </c:pt>
                <c:pt idx="3831">
                  <c:v>3704.7420000000002</c:v>
                </c:pt>
                <c:pt idx="3832">
                  <c:v>3705.7080000000001</c:v>
                </c:pt>
                <c:pt idx="3833">
                  <c:v>3706.6750000000002</c:v>
                </c:pt>
                <c:pt idx="3834">
                  <c:v>3707.6419999999998</c:v>
                </c:pt>
                <c:pt idx="3835">
                  <c:v>3708.6080000000002</c:v>
                </c:pt>
                <c:pt idx="3836">
                  <c:v>3709.5749999999998</c:v>
                </c:pt>
                <c:pt idx="3837">
                  <c:v>3710.5419999999999</c:v>
                </c:pt>
                <c:pt idx="3838">
                  <c:v>3711.5079999999998</c:v>
                </c:pt>
                <c:pt idx="3839">
                  <c:v>3712.4749999999999</c:v>
                </c:pt>
                <c:pt idx="3840">
                  <c:v>3713.442</c:v>
                </c:pt>
                <c:pt idx="3841">
                  <c:v>3714.4090000000001</c:v>
                </c:pt>
                <c:pt idx="3842">
                  <c:v>3715.375</c:v>
                </c:pt>
                <c:pt idx="3843">
                  <c:v>3716.3420000000001</c:v>
                </c:pt>
                <c:pt idx="3844">
                  <c:v>3717.3090000000002</c:v>
                </c:pt>
                <c:pt idx="3845">
                  <c:v>3718.2750000000001</c:v>
                </c:pt>
                <c:pt idx="3846">
                  <c:v>3719.2420000000002</c:v>
                </c:pt>
                <c:pt idx="3847">
                  <c:v>3720.2089999999998</c:v>
                </c:pt>
                <c:pt idx="3848">
                  <c:v>3721.1750000000002</c:v>
                </c:pt>
                <c:pt idx="3849">
                  <c:v>3722.1419999999998</c:v>
                </c:pt>
                <c:pt idx="3850">
                  <c:v>3723.1089999999999</c:v>
                </c:pt>
                <c:pt idx="3851">
                  <c:v>3724.076</c:v>
                </c:pt>
                <c:pt idx="3852">
                  <c:v>3725.0419999999999</c:v>
                </c:pt>
                <c:pt idx="3853">
                  <c:v>3726.009</c:v>
                </c:pt>
                <c:pt idx="3854">
                  <c:v>3726.9760000000001</c:v>
                </c:pt>
                <c:pt idx="3855">
                  <c:v>3727.942</c:v>
                </c:pt>
                <c:pt idx="3856">
                  <c:v>3728.9090000000001</c:v>
                </c:pt>
                <c:pt idx="3857">
                  <c:v>3729.8760000000002</c:v>
                </c:pt>
                <c:pt idx="3858">
                  <c:v>3730.8420000000001</c:v>
                </c:pt>
                <c:pt idx="3859">
                  <c:v>3731.8090000000002</c:v>
                </c:pt>
                <c:pt idx="3860">
                  <c:v>3732.7759999999998</c:v>
                </c:pt>
                <c:pt idx="3861">
                  <c:v>3733.7429999999999</c:v>
                </c:pt>
                <c:pt idx="3862">
                  <c:v>3734.7089999999998</c:v>
                </c:pt>
                <c:pt idx="3863">
                  <c:v>3735.6759999999999</c:v>
                </c:pt>
                <c:pt idx="3864">
                  <c:v>3736.643</c:v>
                </c:pt>
                <c:pt idx="3865">
                  <c:v>3737.6089999999999</c:v>
                </c:pt>
                <c:pt idx="3866">
                  <c:v>3738.576</c:v>
                </c:pt>
                <c:pt idx="3867">
                  <c:v>3739.5430000000001</c:v>
                </c:pt>
                <c:pt idx="3868">
                  <c:v>3740.509</c:v>
                </c:pt>
                <c:pt idx="3869">
                  <c:v>3741.4760000000001</c:v>
                </c:pt>
                <c:pt idx="3870">
                  <c:v>3742.4430000000002</c:v>
                </c:pt>
                <c:pt idx="3871">
                  <c:v>3743.41</c:v>
                </c:pt>
                <c:pt idx="3872">
                  <c:v>3744.3760000000002</c:v>
                </c:pt>
                <c:pt idx="3873">
                  <c:v>3745.3429999999998</c:v>
                </c:pt>
                <c:pt idx="3874">
                  <c:v>3746.31</c:v>
                </c:pt>
                <c:pt idx="3875">
                  <c:v>3747.2759999999998</c:v>
                </c:pt>
                <c:pt idx="3876">
                  <c:v>3748.2429999999999</c:v>
                </c:pt>
                <c:pt idx="3877">
                  <c:v>3749.21</c:v>
                </c:pt>
                <c:pt idx="3878">
                  <c:v>3750.1759999999999</c:v>
                </c:pt>
                <c:pt idx="3879">
                  <c:v>3751.143</c:v>
                </c:pt>
                <c:pt idx="3880">
                  <c:v>3752.11</c:v>
                </c:pt>
                <c:pt idx="3881">
                  <c:v>3753.0770000000002</c:v>
                </c:pt>
                <c:pt idx="3882">
                  <c:v>3754.0430000000001</c:v>
                </c:pt>
                <c:pt idx="3883">
                  <c:v>3755.01</c:v>
                </c:pt>
                <c:pt idx="3884">
                  <c:v>3755.9769999999999</c:v>
                </c:pt>
                <c:pt idx="3885">
                  <c:v>3756.9430000000002</c:v>
                </c:pt>
                <c:pt idx="3886">
                  <c:v>3757.91</c:v>
                </c:pt>
                <c:pt idx="3887">
                  <c:v>3758.877</c:v>
                </c:pt>
                <c:pt idx="3888">
                  <c:v>3759.8429999999998</c:v>
                </c:pt>
                <c:pt idx="3889">
                  <c:v>3760.81</c:v>
                </c:pt>
                <c:pt idx="3890">
                  <c:v>3761.777</c:v>
                </c:pt>
                <c:pt idx="3891">
                  <c:v>3762.7440000000001</c:v>
                </c:pt>
                <c:pt idx="3892">
                  <c:v>3763.71</c:v>
                </c:pt>
                <c:pt idx="3893">
                  <c:v>3764.6770000000001</c:v>
                </c:pt>
                <c:pt idx="3894">
                  <c:v>3765.6439999999998</c:v>
                </c:pt>
                <c:pt idx="3895">
                  <c:v>3766.61</c:v>
                </c:pt>
                <c:pt idx="3896">
                  <c:v>3767.5770000000002</c:v>
                </c:pt>
                <c:pt idx="3897">
                  <c:v>3768.5439999999999</c:v>
                </c:pt>
                <c:pt idx="3898">
                  <c:v>3769.51</c:v>
                </c:pt>
                <c:pt idx="3899">
                  <c:v>3770.4769999999999</c:v>
                </c:pt>
                <c:pt idx="3900">
                  <c:v>3771.444</c:v>
                </c:pt>
                <c:pt idx="3901">
                  <c:v>3772.4110000000001</c:v>
                </c:pt>
                <c:pt idx="3902">
                  <c:v>3773.377</c:v>
                </c:pt>
                <c:pt idx="3903">
                  <c:v>3774.3440000000001</c:v>
                </c:pt>
                <c:pt idx="3904">
                  <c:v>3775.3110000000001</c:v>
                </c:pt>
                <c:pt idx="3905">
                  <c:v>3776.277</c:v>
                </c:pt>
                <c:pt idx="3906">
                  <c:v>3777.2440000000001</c:v>
                </c:pt>
                <c:pt idx="3907">
                  <c:v>3778.2109999999998</c:v>
                </c:pt>
                <c:pt idx="3908">
                  <c:v>3779.1770000000001</c:v>
                </c:pt>
                <c:pt idx="3909">
                  <c:v>3780.1439999999998</c:v>
                </c:pt>
                <c:pt idx="3910">
                  <c:v>3781.1109999999999</c:v>
                </c:pt>
                <c:pt idx="3911">
                  <c:v>3782.078</c:v>
                </c:pt>
                <c:pt idx="3912">
                  <c:v>3783.0439999999999</c:v>
                </c:pt>
                <c:pt idx="3913">
                  <c:v>3784.011</c:v>
                </c:pt>
                <c:pt idx="3914">
                  <c:v>3784.9780000000001</c:v>
                </c:pt>
                <c:pt idx="3915">
                  <c:v>3785.944</c:v>
                </c:pt>
                <c:pt idx="3916">
                  <c:v>3786.9110000000001</c:v>
                </c:pt>
                <c:pt idx="3917">
                  <c:v>3787.8780000000002</c:v>
                </c:pt>
                <c:pt idx="3918">
                  <c:v>3788.8440000000001</c:v>
                </c:pt>
                <c:pt idx="3919">
                  <c:v>3789.8110000000001</c:v>
                </c:pt>
                <c:pt idx="3920">
                  <c:v>3790.7779999999998</c:v>
                </c:pt>
                <c:pt idx="3921">
                  <c:v>3791.7449999999999</c:v>
                </c:pt>
                <c:pt idx="3922">
                  <c:v>3792.7109999999998</c:v>
                </c:pt>
                <c:pt idx="3923">
                  <c:v>3793.6779999999999</c:v>
                </c:pt>
                <c:pt idx="3924">
                  <c:v>3794.645</c:v>
                </c:pt>
                <c:pt idx="3925">
                  <c:v>3795.6109999999999</c:v>
                </c:pt>
                <c:pt idx="3926">
                  <c:v>3796.578</c:v>
                </c:pt>
                <c:pt idx="3927">
                  <c:v>3797.5450000000001</c:v>
                </c:pt>
                <c:pt idx="3928">
                  <c:v>3798.511</c:v>
                </c:pt>
                <c:pt idx="3929">
                  <c:v>3799.4780000000001</c:v>
                </c:pt>
                <c:pt idx="3930">
                  <c:v>3800.4450000000002</c:v>
                </c:pt>
                <c:pt idx="3931">
                  <c:v>3801.4119999999998</c:v>
                </c:pt>
                <c:pt idx="3932">
                  <c:v>3802.3780000000002</c:v>
                </c:pt>
                <c:pt idx="3933">
                  <c:v>3803.3449999999998</c:v>
                </c:pt>
                <c:pt idx="3934">
                  <c:v>3804.3119999999999</c:v>
                </c:pt>
                <c:pt idx="3935">
                  <c:v>3805.2779999999998</c:v>
                </c:pt>
                <c:pt idx="3936">
                  <c:v>3806.2449999999999</c:v>
                </c:pt>
                <c:pt idx="3937">
                  <c:v>3807.212</c:v>
                </c:pt>
                <c:pt idx="3938">
                  <c:v>3808.1779999999999</c:v>
                </c:pt>
                <c:pt idx="3939">
                  <c:v>3809.145</c:v>
                </c:pt>
                <c:pt idx="3940">
                  <c:v>3810.1120000000001</c:v>
                </c:pt>
                <c:pt idx="3941">
                  <c:v>3811.0790000000002</c:v>
                </c:pt>
                <c:pt idx="3942">
                  <c:v>3812.0450000000001</c:v>
                </c:pt>
                <c:pt idx="3943">
                  <c:v>3813.0120000000002</c:v>
                </c:pt>
                <c:pt idx="3944">
                  <c:v>3813.9789999999998</c:v>
                </c:pt>
                <c:pt idx="3945">
                  <c:v>3814.9450000000002</c:v>
                </c:pt>
                <c:pt idx="3946">
                  <c:v>3815.9119999999998</c:v>
                </c:pt>
                <c:pt idx="3947">
                  <c:v>3816.8789999999999</c:v>
                </c:pt>
                <c:pt idx="3948">
                  <c:v>3817.8449999999998</c:v>
                </c:pt>
                <c:pt idx="3949">
                  <c:v>3818.8119999999999</c:v>
                </c:pt>
                <c:pt idx="3950">
                  <c:v>3819.779</c:v>
                </c:pt>
                <c:pt idx="3951">
                  <c:v>3820.7460000000001</c:v>
                </c:pt>
                <c:pt idx="3952">
                  <c:v>3821.712</c:v>
                </c:pt>
                <c:pt idx="3953">
                  <c:v>3822.6790000000001</c:v>
                </c:pt>
                <c:pt idx="3954">
                  <c:v>3823.6460000000002</c:v>
                </c:pt>
                <c:pt idx="3955">
                  <c:v>3824.6120000000001</c:v>
                </c:pt>
                <c:pt idx="3956">
                  <c:v>3825.5790000000002</c:v>
                </c:pt>
                <c:pt idx="3957">
                  <c:v>3826.5459999999998</c:v>
                </c:pt>
                <c:pt idx="3958">
                  <c:v>3827.5120000000002</c:v>
                </c:pt>
                <c:pt idx="3959">
                  <c:v>3828.4789999999998</c:v>
                </c:pt>
                <c:pt idx="3960">
                  <c:v>3829.4459999999999</c:v>
                </c:pt>
                <c:pt idx="3961">
                  <c:v>3830.413</c:v>
                </c:pt>
                <c:pt idx="3962">
                  <c:v>3831.3789999999999</c:v>
                </c:pt>
                <c:pt idx="3963">
                  <c:v>3832.346</c:v>
                </c:pt>
                <c:pt idx="3964">
                  <c:v>3833.3130000000001</c:v>
                </c:pt>
                <c:pt idx="3965">
                  <c:v>3834.279</c:v>
                </c:pt>
                <c:pt idx="3966">
                  <c:v>3835.2460000000001</c:v>
                </c:pt>
                <c:pt idx="3967">
                  <c:v>3836.2130000000002</c:v>
                </c:pt>
                <c:pt idx="3968">
                  <c:v>3837.1790000000001</c:v>
                </c:pt>
                <c:pt idx="3969">
                  <c:v>3838.1460000000002</c:v>
                </c:pt>
                <c:pt idx="3970">
                  <c:v>3839.1129999999998</c:v>
                </c:pt>
                <c:pt idx="3971">
                  <c:v>3840.08</c:v>
                </c:pt>
                <c:pt idx="3972">
                  <c:v>3841.0459999999998</c:v>
                </c:pt>
                <c:pt idx="3973">
                  <c:v>3842.0129999999999</c:v>
                </c:pt>
                <c:pt idx="3974">
                  <c:v>3842.98</c:v>
                </c:pt>
                <c:pt idx="3975">
                  <c:v>3843.9459999999999</c:v>
                </c:pt>
                <c:pt idx="3976">
                  <c:v>3844.913</c:v>
                </c:pt>
                <c:pt idx="3977">
                  <c:v>3845.88</c:v>
                </c:pt>
                <c:pt idx="3978">
                  <c:v>3846.846</c:v>
                </c:pt>
                <c:pt idx="3979">
                  <c:v>3847.8130000000001</c:v>
                </c:pt>
                <c:pt idx="3980">
                  <c:v>3848.78</c:v>
                </c:pt>
                <c:pt idx="3981">
                  <c:v>3849.7469999999998</c:v>
                </c:pt>
                <c:pt idx="3982">
                  <c:v>3850.7130000000002</c:v>
                </c:pt>
                <c:pt idx="3983">
                  <c:v>3851.68</c:v>
                </c:pt>
                <c:pt idx="3984">
                  <c:v>3852.6469999999999</c:v>
                </c:pt>
                <c:pt idx="3985">
                  <c:v>3853.6129999999998</c:v>
                </c:pt>
                <c:pt idx="3986">
                  <c:v>3854.58</c:v>
                </c:pt>
                <c:pt idx="3987">
                  <c:v>3855.547</c:v>
                </c:pt>
                <c:pt idx="3988">
                  <c:v>3856.5129999999999</c:v>
                </c:pt>
                <c:pt idx="3989">
                  <c:v>3857.48</c:v>
                </c:pt>
                <c:pt idx="3990">
                  <c:v>3858.4470000000001</c:v>
                </c:pt>
                <c:pt idx="3991">
                  <c:v>3859.4140000000002</c:v>
                </c:pt>
                <c:pt idx="3992">
                  <c:v>3860.38</c:v>
                </c:pt>
                <c:pt idx="3993">
                  <c:v>3861.3470000000002</c:v>
                </c:pt>
                <c:pt idx="3994">
                  <c:v>3862.3139999999999</c:v>
                </c:pt>
                <c:pt idx="3995">
                  <c:v>3863.28</c:v>
                </c:pt>
                <c:pt idx="3996">
                  <c:v>3864.2469999999998</c:v>
                </c:pt>
                <c:pt idx="3997">
                  <c:v>3865.2139999999999</c:v>
                </c:pt>
                <c:pt idx="3998">
                  <c:v>3866.18</c:v>
                </c:pt>
                <c:pt idx="3999">
                  <c:v>3867.1469999999999</c:v>
                </c:pt>
                <c:pt idx="4000">
                  <c:v>3868.114</c:v>
                </c:pt>
                <c:pt idx="4001">
                  <c:v>3869.0810000000001</c:v>
                </c:pt>
                <c:pt idx="4002">
                  <c:v>3870.047</c:v>
                </c:pt>
                <c:pt idx="4003">
                  <c:v>3871.0140000000001</c:v>
                </c:pt>
                <c:pt idx="4004">
                  <c:v>3871.9810000000002</c:v>
                </c:pt>
                <c:pt idx="4005">
                  <c:v>3872.9470000000001</c:v>
                </c:pt>
                <c:pt idx="4006">
                  <c:v>3873.9140000000002</c:v>
                </c:pt>
                <c:pt idx="4007">
                  <c:v>3874.8809999999999</c:v>
                </c:pt>
                <c:pt idx="4008">
                  <c:v>3875.8470000000002</c:v>
                </c:pt>
                <c:pt idx="4009">
                  <c:v>3876.8139999999999</c:v>
                </c:pt>
                <c:pt idx="4010">
                  <c:v>3877.7809999999999</c:v>
                </c:pt>
                <c:pt idx="4011">
                  <c:v>3878.748</c:v>
                </c:pt>
                <c:pt idx="4012">
                  <c:v>3879.7139999999999</c:v>
                </c:pt>
                <c:pt idx="4013">
                  <c:v>3880.681</c:v>
                </c:pt>
                <c:pt idx="4014">
                  <c:v>3881.6480000000001</c:v>
                </c:pt>
                <c:pt idx="4015">
                  <c:v>3882.614</c:v>
                </c:pt>
                <c:pt idx="4016">
                  <c:v>3883.5810000000001</c:v>
                </c:pt>
                <c:pt idx="4017">
                  <c:v>3884.5479999999998</c:v>
                </c:pt>
                <c:pt idx="4018">
                  <c:v>3885.5140000000001</c:v>
                </c:pt>
                <c:pt idx="4019">
                  <c:v>3886.4810000000002</c:v>
                </c:pt>
                <c:pt idx="4020">
                  <c:v>3887.4479999999999</c:v>
                </c:pt>
                <c:pt idx="4021">
                  <c:v>3888.415</c:v>
                </c:pt>
                <c:pt idx="4022">
                  <c:v>3889.3809999999999</c:v>
                </c:pt>
                <c:pt idx="4023">
                  <c:v>3890.348</c:v>
                </c:pt>
                <c:pt idx="4024">
                  <c:v>3891.3150000000001</c:v>
                </c:pt>
                <c:pt idx="4025">
                  <c:v>3892.2809999999999</c:v>
                </c:pt>
                <c:pt idx="4026">
                  <c:v>3893.248</c:v>
                </c:pt>
                <c:pt idx="4027">
                  <c:v>3894.2150000000001</c:v>
                </c:pt>
                <c:pt idx="4028">
                  <c:v>3895.181</c:v>
                </c:pt>
                <c:pt idx="4029">
                  <c:v>3896.1480000000001</c:v>
                </c:pt>
                <c:pt idx="4030">
                  <c:v>3897.1149999999998</c:v>
                </c:pt>
                <c:pt idx="4031">
                  <c:v>3898.0819999999999</c:v>
                </c:pt>
                <c:pt idx="4032">
                  <c:v>3899.0479999999998</c:v>
                </c:pt>
                <c:pt idx="4033">
                  <c:v>3900.0149999999999</c:v>
                </c:pt>
                <c:pt idx="4034">
                  <c:v>3900.982</c:v>
                </c:pt>
                <c:pt idx="4035">
                  <c:v>3901.9479999999999</c:v>
                </c:pt>
                <c:pt idx="4036">
                  <c:v>3902.915</c:v>
                </c:pt>
                <c:pt idx="4037">
                  <c:v>3903.8820000000001</c:v>
                </c:pt>
                <c:pt idx="4038">
                  <c:v>3904.848</c:v>
                </c:pt>
                <c:pt idx="4039">
                  <c:v>3905.8150000000001</c:v>
                </c:pt>
                <c:pt idx="4040">
                  <c:v>3906.7820000000002</c:v>
                </c:pt>
                <c:pt idx="4041">
                  <c:v>3907.7489999999998</c:v>
                </c:pt>
                <c:pt idx="4042">
                  <c:v>3908.7150000000001</c:v>
                </c:pt>
                <c:pt idx="4043">
                  <c:v>3909.6819999999998</c:v>
                </c:pt>
                <c:pt idx="4044">
                  <c:v>3910.6489999999999</c:v>
                </c:pt>
                <c:pt idx="4045">
                  <c:v>3911.6149999999998</c:v>
                </c:pt>
                <c:pt idx="4046">
                  <c:v>3912.5819999999999</c:v>
                </c:pt>
                <c:pt idx="4047">
                  <c:v>3913.549</c:v>
                </c:pt>
                <c:pt idx="4048">
                  <c:v>3914.5149999999999</c:v>
                </c:pt>
                <c:pt idx="4049">
                  <c:v>3915.482</c:v>
                </c:pt>
                <c:pt idx="4050">
                  <c:v>3916.4490000000001</c:v>
                </c:pt>
                <c:pt idx="4051">
                  <c:v>3917.4160000000002</c:v>
                </c:pt>
                <c:pt idx="4052">
                  <c:v>3918.3820000000001</c:v>
                </c:pt>
                <c:pt idx="4053">
                  <c:v>3919.3490000000002</c:v>
                </c:pt>
                <c:pt idx="4054">
                  <c:v>3920.3159999999998</c:v>
                </c:pt>
                <c:pt idx="4055">
                  <c:v>3921.2820000000002</c:v>
                </c:pt>
                <c:pt idx="4056">
                  <c:v>3922.2489999999998</c:v>
                </c:pt>
                <c:pt idx="4057">
                  <c:v>3923.2159999999999</c:v>
                </c:pt>
                <c:pt idx="4058">
                  <c:v>3924.1819999999998</c:v>
                </c:pt>
                <c:pt idx="4059">
                  <c:v>3925.1489999999999</c:v>
                </c:pt>
                <c:pt idx="4060">
                  <c:v>3926.116</c:v>
                </c:pt>
                <c:pt idx="4061">
                  <c:v>3927.0830000000001</c:v>
                </c:pt>
                <c:pt idx="4062">
                  <c:v>3928.049</c:v>
                </c:pt>
                <c:pt idx="4063">
                  <c:v>3929.0160000000001</c:v>
                </c:pt>
                <c:pt idx="4064">
                  <c:v>3929.9830000000002</c:v>
                </c:pt>
                <c:pt idx="4065">
                  <c:v>3930.9490000000001</c:v>
                </c:pt>
                <c:pt idx="4066">
                  <c:v>3931.9160000000002</c:v>
                </c:pt>
                <c:pt idx="4067">
                  <c:v>3932.8829999999998</c:v>
                </c:pt>
                <c:pt idx="4068">
                  <c:v>3933.8490000000002</c:v>
                </c:pt>
                <c:pt idx="4069">
                  <c:v>3934.8159999999998</c:v>
                </c:pt>
                <c:pt idx="4070">
                  <c:v>3935.7829999999999</c:v>
                </c:pt>
                <c:pt idx="4071">
                  <c:v>3936.75</c:v>
                </c:pt>
                <c:pt idx="4072">
                  <c:v>3937.7159999999999</c:v>
                </c:pt>
                <c:pt idx="4073">
                  <c:v>3938.683</c:v>
                </c:pt>
                <c:pt idx="4074">
                  <c:v>3939.65</c:v>
                </c:pt>
                <c:pt idx="4075">
                  <c:v>3940.616</c:v>
                </c:pt>
                <c:pt idx="4076">
                  <c:v>3941.5830000000001</c:v>
                </c:pt>
                <c:pt idx="4077">
                  <c:v>3942.55</c:v>
                </c:pt>
                <c:pt idx="4078">
                  <c:v>3943.5160000000001</c:v>
                </c:pt>
                <c:pt idx="4079">
                  <c:v>3944.4830000000002</c:v>
                </c:pt>
                <c:pt idx="4080">
                  <c:v>3945.45</c:v>
                </c:pt>
                <c:pt idx="4081">
                  <c:v>3946.4169999999999</c:v>
                </c:pt>
                <c:pt idx="4082">
                  <c:v>3947.3829999999998</c:v>
                </c:pt>
                <c:pt idx="4083">
                  <c:v>3948.35</c:v>
                </c:pt>
                <c:pt idx="4084">
                  <c:v>3949.317</c:v>
                </c:pt>
                <c:pt idx="4085">
                  <c:v>3950.2829999999999</c:v>
                </c:pt>
                <c:pt idx="4086">
                  <c:v>3951.25</c:v>
                </c:pt>
                <c:pt idx="4087">
                  <c:v>3952.2170000000001</c:v>
                </c:pt>
                <c:pt idx="4088">
                  <c:v>3953.183</c:v>
                </c:pt>
                <c:pt idx="4089">
                  <c:v>3954.15</c:v>
                </c:pt>
                <c:pt idx="4090">
                  <c:v>3955.1170000000002</c:v>
                </c:pt>
                <c:pt idx="4091">
                  <c:v>3956.0839999999998</c:v>
                </c:pt>
                <c:pt idx="4092">
                  <c:v>3957.05</c:v>
                </c:pt>
                <c:pt idx="4093">
                  <c:v>3958.0169999999998</c:v>
                </c:pt>
                <c:pt idx="4094">
                  <c:v>3958.9839999999999</c:v>
                </c:pt>
                <c:pt idx="4095">
                  <c:v>3959.95</c:v>
                </c:pt>
                <c:pt idx="4096">
                  <c:v>3960.9169999999999</c:v>
                </c:pt>
                <c:pt idx="4097">
                  <c:v>3961.884</c:v>
                </c:pt>
                <c:pt idx="4098">
                  <c:v>3962.85</c:v>
                </c:pt>
                <c:pt idx="4099">
                  <c:v>3963.817</c:v>
                </c:pt>
                <c:pt idx="4100">
                  <c:v>3964.7840000000001</c:v>
                </c:pt>
                <c:pt idx="4101">
                  <c:v>3965.7510000000002</c:v>
                </c:pt>
                <c:pt idx="4102">
                  <c:v>3966.7170000000001</c:v>
                </c:pt>
                <c:pt idx="4103">
                  <c:v>3967.6840000000002</c:v>
                </c:pt>
                <c:pt idx="4104">
                  <c:v>3968.6509999999998</c:v>
                </c:pt>
                <c:pt idx="4105">
                  <c:v>3969.6170000000002</c:v>
                </c:pt>
                <c:pt idx="4106">
                  <c:v>3970.5839999999998</c:v>
                </c:pt>
                <c:pt idx="4107">
                  <c:v>3971.5509999999999</c:v>
                </c:pt>
                <c:pt idx="4108">
                  <c:v>3972.5169999999998</c:v>
                </c:pt>
                <c:pt idx="4109">
                  <c:v>3973.4839999999999</c:v>
                </c:pt>
                <c:pt idx="4110">
                  <c:v>3974.451</c:v>
                </c:pt>
                <c:pt idx="4111">
                  <c:v>3975.4180000000001</c:v>
                </c:pt>
                <c:pt idx="4112">
                  <c:v>3976.384</c:v>
                </c:pt>
                <c:pt idx="4113">
                  <c:v>3977.3510000000001</c:v>
                </c:pt>
                <c:pt idx="4114">
                  <c:v>3978.3180000000002</c:v>
                </c:pt>
                <c:pt idx="4115">
                  <c:v>3979.2840000000001</c:v>
                </c:pt>
                <c:pt idx="4116">
                  <c:v>3980.2510000000002</c:v>
                </c:pt>
                <c:pt idx="4117">
                  <c:v>3981.2179999999998</c:v>
                </c:pt>
                <c:pt idx="4118">
                  <c:v>3982.1840000000002</c:v>
                </c:pt>
                <c:pt idx="4119">
                  <c:v>3983.1509999999998</c:v>
                </c:pt>
                <c:pt idx="4120">
                  <c:v>3984.1179999999999</c:v>
                </c:pt>
                <c:pt idx="4121">
                  <c:v>3985.085</c:v>
                </c:pt>
                <c:pt idx="4122">
                  <c:v>3986.0509999999999</c:v>
                </c:pt>
                <c:pt idx="4123">
                  <c:v>3987.018</c:v>
                </c:pt>
                <c:pt idx="4124">
                  <c:v>3987.9850000000001</c:v>
                </c:pt>
                <c:pt idx="4125">
                  <c:v>3988.951</c:v>
                </c:pt>
                <c:pt idx="4126">
                  <c:v>3989.9180000000001</c:v>
                </c:pt>
                <c:pt idx="4127">
                  <c:v>3990.8850000000002</c:v>
                </c:pt>
                <c:pt idx="4128">
                  <c:v>3991.8510000000001</c:v>
                </c:pt>
                <c:pt idx="4129">
                  <c:v>3992.8180000000002</c:v>
                </c:pt>
                <c:pt idx="4130">
                  <c:v>3993.7849999999999</c:v>
                </c:pt>
                <c:pt idx="4131">
                  <c:v>3994.752</c:v>
                </c:pt>
                <c:pt idx="4132">
                  <c:v>3995.7179999999998</c:v>
                </c:pt>
                <c:pt idx="4133">
                  <c:v>3996.6849999999999</c:v>
                </c:pt>
                <c:pt idx="4134">
                  <c:v>3997.652</c:v>
                </c:pt>
                <c:pt idx="4135">
                  <c:v>3998.6179999999999</c:v>
                </c:pt>
                <c:pt idx="4136">
                  <c:v>3999.585</c:v>
                </c:pt>
                <c:pt idx="4137">
                  <c:v>4000.5520000000001</c:v>
                </c:pt>
                <c:pt idx="4138">
                  <c:v>4001.518</c:v>
                </c:pt>
                <c:pt idx="4139">
                  <c:v>4002.4850000000001</c:v>
                </c:pt>
                <c:pt idx="4140">
                  <c:v>4003.4520000000002</c:v>
                </c:pt>
                <c:pt idx="4141">
                  <c:v>4004.4189999999999</c:v>
                </c:pt>
                <c:pt idx="4142">
                  <c:v>4005.3850000000002</c:v>
                </c:pt>
                <c:pt idx="4143">
                  <c:v>4006.3519999999999</c:v>
                </c:pt>
                <c:pt idx="4144">
                  <c:v>4007.319</c:v>
                </c:pt>
                <c:pt idx="4145">
                  <c:v>4008.2849999999999</c:v>
                </c:pt>
                <c:pt idx="4146">
                  <c:v>4009.252</c:v>
                </c:pt>
                <c:pt idx="4147">
                  <c:v>4010.2190000000001</c:v>
                </c:pt>
                <c:pt idx="4148">
                  <c:v>4011.1849999999999</c:v>
                </c:pt>
                <c:pt idx="4149">
                  <c:v>4012.152</c:v>
                </c:pt>
                <c:pt idx="4150">
                  <c:v>4013.1190000000001</c:v>
                </c:pt>
                <c:pt idx="4151">
                  <c:v>4014.0859999999998</c:v>
                </c:pt>
                <c:pt idx="4152">
                  <c:v>4015.0520000000001</c:v>
                </c:pt>
                <c:pt idx="4153">
                  <c:v>4016.0189999999998</c:v>
                </c:pt>
                <c:pt idx="4154">
                  <c:v>4016.9859999999999</c:v>
                </c:pt>
                <c:pt idx="4155">
                  <c:v>4017.9520000000002</c:v>
                </c:pt>
                <c:pt idx="4156">
                  <c:v>4018.9189999999999</c:v>
                </c:pt>
                <c:pt idx="4157">
                  <c:v>4019.886</c:v>
                </c:pt>
                <c:pt idx="4158">
                  <c:v>4020.8519999999999</c:v>
                </c:pt>
                <c:pt idx="4159">
                  <c:v>4021.819</c:v>
                </c:pt>
                <c:pt idx="4160">
                  <c:v>4022.7860000000001</c:v>
                </c:pt>
                <c:pt idx="4161">
                  <c:v>4023.7530000000002</c:v>
                </c:pt>
                <c:pt idx="4162">
                  <c:v>4024.7190000000001</c:v>
                </c:pt>
                <c:pt idx="4163">
                  <c:v>4025.6860000000001</c:v>
                </c:pt>
                <c:pt idx="4164">
                  <c:v>4026.6529999999998</c:v>
                </c:pt>
                <c:pt idx="4165">
                  <c:v>4027.6190000000001</c:v>
                </c:pt>
                <c:pt idx="4166">
                  <c:v>4028.5859999999998</c:v>
                </c:pt>
                <c:pt idx="4167">
                  <c:v>4029.5529999999999</c:v>
                </c:pt>
                <c:pt idx="4168">
                  <c:v>4030.5189999999998</c:v>
                </c:pt>
                <c:pt idx="4169">
                  <c:v>4031.4859999999999</c:v>
                </c:pt>
                <c:pt idx="4170">
                  <c:v>4032.453</c:v>
                </c:pt>
                <c:pt idx="4171">
                  <c:v>4033.42</c:v>
                </c:pt>
                <c:pt idx="4172">
                  <c:v>4034.386</c:v>
                </c:pt>
                <c:pt idx="4173">
                  <c:v>4035.3530000000001</c:v>
                </c:pt>
                <c:pt idx="4174">
                  <c:v>4036.32</c:v>
                </c:pt>
                <c:pt idx="4175">
                  <c:v>4037.2860000000001</c:v>
                </c:pt>
                <c:pt idx="4176">
                  <c:v>4038.2530000000002</c:v>
                </c:pt>
                <c:pt idx="4177">
                  <c:v>4039.22</c:v>
                </c:pt>
                <c:pt idx="4178">
                  <c:v>4040.1860000000001</c:v>
                </c:pt>
                <c:pt idx="4179">
                  <c:v>4041.1529999999998</c:v>
                </c:pt>
                <c:pt idx="4180">
                  <c:v>4042.12</c:v>
                </c:pt>
                <c:pt idx="4181">
                  <c:v>4043.087</c:v>
                </c:pt>
                <c:pt idx="4182">
                  <c:v>4044.0529999999999</c:v>
                </c:pt>
                <c:pt idx="4183">
                  <c:v>4045.02</c:v>
                </c:pt>
                <c:pt idx="4184">
                  <c:v>4045.9870000000001</c:v>
                </c:pt>
                <c:pt idx="4185">
                  <c:v>4046.953</c:v>
                </c:pt>
                <c:pt idx="4186">
                  <c:v>4047.92</c:v>
                </c:pt>
                <c:pt idx="4187">
                  <c:v>4048.8870000000002</c:v>
                </c:pt>
                <c:pt idx="4188">
                  <c:v>4049.8530000000001</c:v>
                </c:pt>
                <c:pt idx="4189">
                  <c:v>4050.82</c:v>
                </c:pt>
                <c:pt idx="4190">
                  <c:v>4051.7869999999998</c:v>
                </c:pt>
                <c:pt idx="4191">
                  <c:v>4052.7539999999999</c:v>
                </c:pt>
                <c:pt idx="4192">
                  <c:v>4053.72</c:v>
                </c:pt>
                <c:pt idx="4193">
                  <c:v>4054.6869999999999</c:v>
                </c:pt>
                <c:pt idx="4194">
                  <c:v>4055.654</c:v>
                </c:pt>
                <c:pt idx="4195">
                  <c:v>4056.62</c:v>
                </c:pt>
                <c:pt idx="4196">
                  <c:v>4057.587</c:v>
                </c:pt>
                <c:pt idx="4197">
                  <c:v>4058.5540000000001</c:v>
                </c:pt>
                <c:pt idx="4198">
                  <c:v>4059.52</c:v>
                </c:pt>
                <c:pt idx="4199">
                  <c:v>4060.4870000000001</c:v>
                </c:pt>
                <c:pt idx="4200">
                  <c:v>4061.4540000000002</c:v>
                </c:pt>
                <c:pt idx="4201">
                  <c:v>4062.4209999999998</c:v>
                </c:pt>
                <c:pt idx="4202">
                  <c:v>4063.3870000000002</c:v>
                </c:pt>
                <c:pt idx="4203">
                  <c:v>4064.3539999999998</c:v>
                </c:pt>
                <c:pt idx="4204">
                  <c:v>4065.3209999999999</c:v>
                </c:pt>
                <c:pt idx="4205">
                  <c:v>4066.2869999999998</c:v>
                </c:pt>
                <c:pt idx="4206">
                  <c:v>4067.2539999999999</c:v>
                </c:pt>
                <c:pt idx="4207">
                  <c:v>4068.221</c:v>
                </c:pt>
                <c:pt idx="4208">
                  <c:v>4069.1869999999999</c:v>
                </c:pt>
                <c:pt idx="4209">
                  <c:v>4070.154</c:v>
                </c:pt>
                <c:pt idx="4210">
                  <c:v>4071.1210000000001</c:v>
                </c:pt>
                <c:pt idx="4211">
                  <c:v>4072.0880000000002</c:v>
                </c:pt>
                <c:pt idx="4212">
                  <c:v>4073.0540000000001</c:v>
                </c:pt>
                <c:pt idx="4213">
                  <c:v>4074.0210000000002</c:v>
                </c:pt>
                <c:pt idx="4214">
                  <c:v>4074.9879999999998</c:v>
                </c:pt>
                <c:pt idx="4215">
                  <c:v>4075.9540000000002</c:v>
                </c:pt>
                <c:pt idx="4216">
                  <c:v>4076.9209999999998</c:v>
                </c:pt>
                <c:pt idx="4217">
                  <c:v>4077.8879999999999</c:v>
                </c:pt>
                <c:pt idx="4218">
                  <c:v>4078.8539999999998</c:v>
                </c:pt>
                <c:pt idx="4219">
                  <c:v>4079.8209999999999</c:v>
                </c:pt>
                <c:pt idx="4220">
                  <c:v>4080.788</c:v>
                </c:pt>
                <c:pt idx="4221">
                  <c:v>4081.7550000000001</c:v>
                </c:pt>
                <c:pt idx="4222">
                  <c:v>4082.721</c:v>
                </c:pt>
                <c:pt idx="4223">
                  <c:v>4083.6880000000001</c:v>
                </c:pt>
                <c:pt idx="4224">
                  <c:v>4084.6550000000002</c:v>
                </c:pt>
                <c:pt idx="4225">
                  <c:v>4085.6210000000001</c:v>
                </c:pt>
                <c:pt idx="4226">
                  <c:v>4086.5880000000002</c:v>
                </c:pt>
                <c:pt idx="4227">
                  <c:v>4087.5549999999998</c:v>
                </c:pt>
                <c:pt idx="4228">
                  <c:v>4088.5210000000002</c:v>
                </c:pt>
                <c:pt idx="4229">
                  <c:v>4089.4879999999998</c:v>
                </c:pt>
                <c:pt idx="4230">
                  <c:v>4090.4549999999999</c:v>
                </c:pt>
                <c:pt idx="4231">
                  <c:v>4091.422</c:v>
                </c:pt>
                <c:pt idx="4232">
                  <c:v>4092.3879999999999</c:v>
                </c:pt>
                <c:pt idx="4233">
                  <c:v>4093.355</c:v>
                </c:pt>
                <c:pt idx="4234">
                  <c:v>4094.3220000000001</c:v>
                </c:pt>
                <c:pt idx="4235">
                  <c:v>4095.288</c:v>
                </c:pt>
                <c:pt idx="4236">
                  <c:v>4096.2550000000001</c:v>
                </c:pt>
                <c:pt idx="4237">
                  <c:v>4097.2219999999998</c:v>
                </c:pt>
                <c:pt idx="4238">
                  <c:v>4098.1880000000001</c:v>
                </c:pt>
                <c:pt idx="4239">
                  <c:v>4099.1549999999997</c:v>
                </c:pt>
                <c:pt idx="4240">
                  <c:v>4100.1220000000003</c:v>
                </c:pt>
                <c:pt idx="4241">
                  <c:v>4101.0889999999999</c:v>
                </c:pt>
                <c:pt idx="4242">
                  <c:v>4102.0550000000003</c:v>
                </c:pt>
                <c:pt idx="4243">
                  <c:v>4103.0219999999999</c:v>
                </c:pt>
                <c:pt idx="4244">
                  <c:v>4103.9889999999996</c:v>
                </c:pt>
                <c:pt idx="4245">
                  <c:v>4104.9549999999999</c:v>
                </c:pt>
                <c:pt idx="4246">
                  <c:v>4105.9219999999996</c:v>
                </c:pt>
                <c:pt idx="4247">
                  <c:v>4106.8890000000001</c:v>
                </c:pt>
                <c:pt idx="4248">
                  <c:v>4107.8549999999996</c:v>
                </c:pt>
                <c:pt idx="4249">
                  <c:v>4108.8220000000001</c:v>
                </c:pt>
                <c:pt idx="4250">
                  <c:v>4109.7889999999998</c:v>
                </c:pt>
                <c:pt idx="4251">
                  <c:v>4110.7560000000003</c:v>
                </c:pt>
                <c:pt idx="4252">
                  <c:v>4111.7219999999998</c:v>
                </c:pt>
                <c:pt idx="4253">
                  <c:v>4112.6890000000003</c:v>
                </c:pt>
                <c:pt idx="4254">
                  <c:v>4113.6559999999999</c:v>
                </c:pt>
                <c:pt idx="4255">
                  <c:v>4114.6220000000003</c:v>
                </c:pt>
                <c:pt idx="4256">
                  <c:v>4115.5889999999999</c:v>
                </c:pt>
                <c:pt idx="4257">
                  <c:v>4116.5559999999996</c:v>
                </c:pt>
                <c:pt idx="4258">
                  <c:v>4117.5219999999999</c:v>
                </c:pt>
                <c:pt idx="4259">
                  <c:v>4118.4889999999996</c:v>
                </c:pt>
                <c:pt idx="4260">
                  <c:v>4119.4560000000001</c:v>
                </c:pt>
                <c:pt idx="4261">
                  <c:v>4120.4229999999998</c:v>
                </c:pt>
                <c:pt idx="4262">
                  <c:v>4121.3890000000001</c:v>
                </c:pt>
                <c:pt idx="4263">
                  <c:v>4122.3559999999998</c:v>
                </c:pt>
                <c:pt idx="4264">
                  <c:v>4123.3230000000003</c:v>
                </c:pt>
                <c:pt idx="4265">
                  <c:v>4124.2889999999998</c:v>
                </c:pt>
                <c:pt idx="4266">
                  <c:v>4125.2560000000003</c:v>
                </c:pt>
                <c:pt idx="4267">
                  <c:v>4126.223</c:v>
                </c:pt>
                <c:pt idx="4268">
                  <c:v>4127.1890000000003</c:v>
                </c:pt>
                <c:pt idx="4269">
                  <c:v>4128.1559999999999</c:v>
                </c:pt>
                <c:pt idx="4270">
                  <c:v>4129.1229999999996</c:v>
                </c:pt>
                <c:pt idx="4271">
                  <c:v>4130.09</c:v>
                </c:pt>
                <c:pt idx="4272">
                  <c:v>4131.0559999999996</c:v>
                </c:pt>
                <c:pt idx="4273">
                  <c:v>4132.0230000000001</c:v>
                </c:pt>
                <c:pt idx="4274">
                  <c:v>4132.99</c:v>
                </c:pt>
                <c:pt idx="4275">
                  <c:v>4133.9560000000001</c:v>
                </c:pt>
                <c:pt idx="4276">
                  <c:v>4134.9229999999998</c:v>
                </c:pt>
                <c:pt idx="4277">
                  <c:v>4135.8900000000003</c:v>
                </c:pt>
                <c:pt idx="4278">
                  <c:v>4136.8559999999998</c:v>
                </c:pt>
                <c:pt idx="4279">
                  <c:v>4137.8230000000003</c:v>
                </c:pt>
                <c:pt idx="4280">
                  <c:v>4138.79</c:v>
                </c:pt>
                <c:pt idx="4281">
                  <c:v>4139.7569999999996</c:v>
                </c:pt>
                <c:pt idx="4282">
                  <c:v>4140.723</c:v>
                </c:pt>
                <c:pt idx="4283">
                  <c:v>4141.6899999999996</c:v>
                </c:pt>
                <c:pt idx="4284">
                  <c:v>4142.6570000000002</c:v>
                </c:pt>
                <c:pt idx="4285">
                  <c:v>4143.6229999999996</c:v>
                </c:pt>
                <c:pt idx="4286">
                  <c:v>4144.59</c:v>
                </c:pt>
                <c:pt idx="4287">
                  <c:v>4145.5569999999998</c:v>
                </c:pt>
                <c:pt idx="4288">
                  <c:v>4146.5230000000001</c:v>
                </c:pt>
                <c:pt idx="4289">
                  <c:v>4147.49</c:v>
                </c:pt>
                <c:pt idx="4290">
                  <c:v>4148.4570000000003</c:v>
                </c:pt>
                <c:pt idx="4291">
                  <c:v>4149.424</c:v>
                </c:pt>
                <c:pt idx="4292">
                  <c:v>4150.3900000000003</c:v>
                </c:pt>
                <c:pt idx="4293">
                  <c:v>4151.357</c:v>
                </c:pt>
                <c:pt idx="4294">
                  <c:v>4152.3239999999996</c:v>
                </c:pt>
                <c:pt idx="4295">
                  <c:v>4153.29</c:v>
                </c:pt>
                <c:pt idx="4296">
                  <c:v>4154.2569999999996</c:v>
                </c:pt>
                <c:pt idx="4297">
                  <c:v>4155.2240000000002</c:v>
                </c:pt>
                <c:pt idx="4298">
                  <c:v>4156.1899999999996</c:v>
                </c:pt>
                <c:pt idx="4299">
                  <c:v>4157.1570000000002</c:v>
                </c:pt>
                <c:pt idx="4300">
                  <c:v>4158.1239999999998</c:v>
                </c:pt>
                <c:pt idx="4301">
                  <c:v>4159.0910000000003</c:v>
                </c:pt>
                <c:pt idx="4302">
                  <c:v>4160.0569999999998</c:v>
                </c:pt>
                <c:pt idx="4303">
                  <c:v>4161.0240000000003</c:v>
                </c:pt>
                <c:pt idx="4304">
                  <c:v>4161.991</c:v>
                </c:pt>
                <c:pt idx="4305">
                  <c:v>4162.9570000000003</c:v>
                </c:pt>
                <c:pt idx="4306">
                  <c:v>4163.924</c:v>
                </c:pt>
                <c:pt idx="4307">
                  <c:v>4164.8909999999996</c:v>
                </c:pt>
                <c:pt idx="4308">
                  <c:v>4165.857</c:v>
                </c:pt>
                <c:pt idx="4309">
                  <c:v>4166.8239999999996</c:v>
                </c:pt>
                <c:pt idx="4310">
                  <c:v>4167.7910000000002</c:v>
                </c:pt>
                <c:pt idx="4311">
                  <c:v>4168.7579999999998</c:v>
                </c:pt>
                <c:pt idx="4312">
                  <c:v>4169.7240000000002</c:v>
                </c:pt>
                <c:pt idx="4313">
                  <c:v>4170.6909999999998</c:v>
                </c:pt>
                <c:pt idx="4314">
                  <c:v>4171.6580000000004</c:v>
                </c:pt>
                <c:pt idx="4315">
                  <c:v>4172.6239999999998</c:v>
                </c:pt>
                <c:pt idx="4316">
                  <c:v>4173.5910000000003</c:v>
                </c:pt>
                <c:pt idx="4317">
                  <c:v>4174.558</c:v>
                </c:pt>
                <c:pt idx="4318">
                  <c:v>4175.5240000000003</c:v>
                </c:pt>
                <c:pt idx="4319">
                  <c:v>4176.491</c:v>
                </c:pt>
                <c:pt idx="4320">
                  <c:v>4177.4579999999996</c:v>
                </c:pt>
                <c:pt idx="4321">
                  <c:v>4178.4250000000002</c:v>
                </c:pt>
                <c:pt idx="4322">
                  <c:v>4179.3909999999996</c:v>
                </c:pt>
                <c:pt idx="4323">
                  <c:v>4180.3580000000002</c:v>
                </c:pt>
                <c:pt idx="4324">
                  <c:v>4181.3249999999998</c:v>
                </c:pt>
                <c:pt idx="4325">
                  <c:v>4182.2910000000002</c:v>
                </c:pt>
                <c:pt idx="4326">
                  <c:v>4183.2579999999998</c:v>
                </c:pt>
                <c:pt idx="4327">
                  <c:v>4184.2250000000004</c:v>
                </c:pt>
                <c:pt idx="4328">
                  <c:v>4185.1909999999998</c:v>
                </c:pt>
                <c:pt idx="4329">
                  <c:v>4186.1580000000004</c:v>
                </c:pt>
                <c:pt idx="4330">
                  <c:v>4187.125</c:v>
                </c:pt>
                <c:pt idx="4331">
                  <c:v>4188.0919999999996</c:v>
                </c:pt>
                <c:pt idx="4332">
                  <c:v>4189.058</c:v>
                </c:pt>
                <c:pt idx="4333">
                  <c:v>4190.0249999999996</c:v>
                </c:pt>
                <c:pt idx="4334">
                  <c:v>4190.9920000000002</c:v>
                </c:pt>
                <c:pt idx="4335">
                  <c:v>4191.9579999999996</c:v>
                </c:pt>
                <c:pt idx="4336">
                  <c:v>4192.9250000000002</c:v>
                </c:pt>
                <c:pt idx="4337">
                  <c:v>4193.8919999999998</c:v>
                </c:pt>
                <c:pt idx="4338">
                  <c:v>4194.8580000000002</c:v>
                </c:pt>
                <c:pt idx="4339">
                  <c:v>4195.8249999999998</c:v>
                </c:pt>
                <c:pt idx="4340">
                  <c:v>4196.7920000000004</c:v>
                </c:pt>
                <c:pt idx="4341">
                  <c:v>4197.759</c:v>
                </c:pt>
                <c:pt idx="4342">
                  <c:v>4198.7250000000004</c:v>
                </c:pt>
                <c:pt idx="4343">
                  <c:v>4199.692</c:v>
                </c:pt>
                <c:pt idx="4344">
                  <c:v>4200.6589999999997</c:v>
                </c:pt>
                <c:pt idx="4345">
                  <c:v>4201.625</c:v>
                </c:pt>
                <c:pt idx="4346">
                  <c:v>4202.5919999999996</c:v>
                </c:pt>
                <c:pt idx="4347">
                  <c:v>4203.5590000000002</c:v>
                </c:pt>
                <c:pt idx="4348">
                  <c:v>4204.5249999999996</c:v>
                </c:pt>
                <c:pt idx="4349">
                  <c:v>4205.4920000000002</c:v>
                </c:pt>
                <c:pt idx="4350">
                  <c:v>4206.4589999999998</c:v>
                </c:pt>
                <c:pt idx="4351">
                  <c:v>4207.4260000000004</c:v>
                </c:pt>
                <c:pt idx="4352">
                  <c:v>4208.3919999999998</c:v>
                </c:pt>
                <c:pt idx="4353">
                  <c:v>4209.3590000000004</c:v>
                </c:pt>
                <c:pt idx="4354">
                  <c:v>4210.326</c:v>
                </c:pt>
                <c:pt idx="4355">
                  <c:v>4211.2920000000004</c:v>
                </c:pt>
                <c:pt idx="4356">
                  <c:v>4212.259</c:v>
                </c:pt>
                <c:pt idx="4357">
                  <c:v>4213.2259999999997</c:v>
                </c:pt>
                <c:pt idx="4358">
                  <c:v>4214.192</c:v>
                </c:pt>
                <c:pt idx="4359">
                  <c:v>4215.1589999999997</c:v>
                </c:pt>
                <c:pt idx="4360">
                  <c:v>4216.1260000000002</c:v>
                </c:pt>
                <c:pt idx="4361">
                  <c:v>4217.0929999999998</c:v>
                </c:pt>
                <c:pt idx="4362">
                  <c:v>4218.0590000000002</c:v>
                </c:pt>
                <c:pt idx="4363">
                  <c:v>4219.0259999999998</c:v>
                </c:pt>
                <c:pt idx="4364">
                  <c:v>4219.9930000000004</c:v>
                </c:pt>
                <c:pt idx="4365">
                  <c:v>4220.9589999999998</c:v>
                </c:pt>
                <c:pt idx="4366">
                  <c:v>4221.9260000000004</c:v>
                </c:pt>
                <c:pt idx="4367">
                  <c:v>4222.893</c:v>
                </c:pt>
                <c:pt idx="4368">
                  <c:v>4223.8590000000004</c:v>
                </c:pt>
                <c:pt idx="4369">
                  <c:v>4224.826</c:v>
                </c:pt>
                <c:pt idx="4370">
                  <c:v>4225.7929999999997</c:v>
                </c:pt>
                <c:pt idx="4371">
                  <c:v>4226.76</c:v>
                </c:pt>
                <c:pt idx="4372">
                  <c:v>4227.7259999999997</c:v>
                </c:pt>
                <c:pt idx="4373">
                  <c:v>4228.6930000000002</c:v>
                </c:pt>
                <c:pt idx="4374">
                  <c:v>4229.66</c:v>
                </c:pt>
                <c:pt idx="4375">
                  <c:v>4230.6260000000002</c:v>
                </c:pt>
                <c:pt idx="4376">
                  <c:v>4231.5929999999998</c:v>
                </c:pt>
                <c:pt idx="4377">
                  <c:v>4232.5600000000004</c:v>
                </c:pt>
                <c:pt idx="4378">
                  <c:v>4233.5259999999998</c:v>
                </c:pt>
                <c:pt idx="4379">
                  <c:v>4234.4930000000004</c:v>
                </c:pt>
                <c:pt idx="4380">
                  <c:v>4235.46</c:v>
                </c:pt>
                <c:pt idx="4381">
                  <c:v>4236.4269999999997</c:v>
                </c:pt>
                <c:pt idx="4382">
                  <c:v>4237.393</c:v>
                </c:pt>
                <c:pt idx="4383">
                  <c:v>4238.3599999999997</c:v>
                </c:pt>
                <c:pt idx="4384">
                  <c:v>4239.3270000000002</c:v>
                </c:pt>
                <c:pt idx="4385">
                  <c:v>4240.2929999999997</c:v>
                </c:pt>
                <c:pt idx="4386">
                  <c:v>4241.26</c:v>
                </c:pt>
                <c:pt idx="4387">
                  <c:v>4242.2269999999999</c:v>
                </c:pt>
                <c:pt idx="4388">
                  <c:v>4243.1930000000002</c:v>
                </c:pt>
                <c:pt idx="4389">
                  <c:v>4244.16</c:v>
                </c:pt>
                <c:pt idx="4390">
                  <c:v>4245.1270000000004</c:v>
                </c:pt>
                <c:pt idx="4391">
                  <c:v>4246.0940000000001</c:v>
                </c:pt>
                <c:pt idx="4392">
                  <c:v>4247.0600000000004</c:v>
                </c:pt>
                <c:pt idx="4393">
                  <c:v>4248.027</c:v>
                </c:pt>
                <c:pt idx="4394">
                  <c:v>4248.9939999999997</c:v>
                </c:pt>
                <c:pt idx="4395">
                  <c:v>4249.96</c:v>
                </c:pt>
                <c:pt idx="4396">
                  <c:v>4250.9269999999997</c:v>
                </c:pt>
                <c:pt idx="4397">
                  <c:v>4251.8940000000002</c:v>
                </c:pt>
                <c:pt idx="4398">
                  <c:v>4252.8599999999997</c:v>
                </c:pt>
                <c:pt idx="4399">
                  <c:v>4253.8270000000002</c:v>
                </c:pt>
                <c:pt idx="4400">
                  <c:v>4254.7939999999999</c:v>
                </c:pt>
                <c:pt idx="4401">
                  <c:v>4255.7610000000004</c:v>
                </c:pt>
                <c:pt idx="4402">
                  <c:v>4256.7269999999999</c:v>
                </c:pt>
                <c:pt idx="4403">
                  <c:v>4257.6940000000004</c:v>
                </c:pt>
                <c:pt idx="4404">
                  <c:v>4258.6610000000001</c:v>
                </c:pt>
                <c:pt idx="4405">
                  <c:v>4259.6270000000004</c:v>
                </c:pt>
                <c:pt idx="4406">
                  <c:v>4260.5940000000001</c:v>
                </c:pt>
                <c:pt idx="4407">
                  <c:v>4261.5609999999997</c:v>
                </c:pt>
                <c:pt idx="4408">
                  <c:v>4262.527</c:v>
                </c:pt>
                <c:pt idx="4409">
                  <c:v>4263.4939999999997</c:v>
                </c:pt>
                <c:pt idx="4410">
                  <c:v>4264.4610000000002</c:v>
                </c:pt>
                <c:pt idx="4411">
                  <c:v>4265.4279999999999</c:v>
                </c:pt>
                <c:pt idx="4412">
                  <c:v>4266.3940000000002</c:v>
                </c:pt>
                <c:pt idx="4413">
                  <c:v>4267.3609999999999</c:v>
                </c:pt>
                <c:pt idx="4414">
                  <c:v>4268.3280000000004</c:v>
                </c:pt>
                <c:pt idx="4415">
                  <c:v>4269.2939999999999</c:v>
                </c:pt>
                <c:pt idx="4416">
                  <c:v>4270.2610000000004</c:v>
                </c:pt>
                <c:pt idx="4417">
                  <c:v>4271.2280000000001</c:v>
                </c:pt>
                <c:pt idx="4418">
                  <c:v>4272.1940000000004</c:v>
                </c:pt>
                <c:pt idx="4419">
                  <c:v>4273.1610000000001</c:v>
                </c:pt>
                <c:pt idx="4420">
                  <c:v>4274.1279999999997</c:v>
                </c:pt>
                <c:pt idx="4421">
                  <c:v>4275.0950000000003</c:v>
                </c:pt>
                <c:pt idx="4422">
                  <c:v>4276.0609999999997</c:v>
                </c:pt>
                <c:pt idx="4423">
                  <c:v>4277.0280000000002</c:v>
                </c:pt>
                <c:pt idx="4424">
                  <c:v>4277.9949999999999</c:v>
                </c:pt>
                <c:pt idx="4425">
                  <c:v>4278.9610000000002</c:v>
                </c:pt>
                <c:pt idx="4426">
                  <c:v>4279.9279999999999</c:v>
                </c:pt>
                <c:pt idx="4427">
                  <c:v>4280.8950000000004</c:v>
                </c:pt>
                <c:pt idx="4428">
                  <c:v>4281.8609999999999</c:v>
                </c:pt>
                <c:pt idx="4429">
                  <c:v>4282.8280000000004</c:v>
                </c:pt>
                <c:pt idx="4430">
                  <c:v>4283.7950000000001</c:v>
                </c:pt>
                <c:pt idx="4431">
                  <c:v>4284.7619999999997</c:v>
                </c:pt>
                <c:pt idx="4432">
                  <c:v>4285.7280000000001</c:v>
                </c:pt>
                <c:pt idx="4433">
                  <c:v>4286.6949999999997</c:v>
                </c:pt>
                <c:pt idx="4434">
                  <c:v>4287.6620000000003</c:v>
                </c:pt>
                <c:pt idx="4435">
                  <c:v>4288.6279999999997</c:v>
                </c:pt>
                <c:pt idx="4436">
                  <c:v>4289.5950000000003</c:v>
                </c:pt>
                <c:pt idx="4437">
                  <c:v>4290.5619999999999</c:v>
                </c:pt>
                <c:pt idx="4438">
                  <c:v>4291.5280000000002</c:v>
                </c:pt>
                <c:pt idx="4439">
                  <c:v>4292.4949999999999</c:v>
                </c:pt>
                <c:pt idx="4440">
                  <c:v>4293.4620000000004</c:v>
                </c:pt>
                <c:pt idx="4441">
                  <c:v>4294.4290000000001</c:v>
                </c:pt>
                <c:pt idx="4442">
                  <c:v>4295.3950000000004</c:v>
                </c:pt>
                <c:pt idx="4443">
                  <c:v>4296.3620000000001</c:v>
                </c:pt>
                <c:pt idx="4444">
                  <c:v>4297.3289999999997</c:v>
                </c:pt>
                <c:pt idx="4445">
                  <c:v>4298.2950000000001</c:v>
                </c:pt>
                <c:pt idx="4446">
                  <c:v>4299.2619999999997</c:v>
                </c:pt>
                <c:pt idx="4447">
                  <c:v>4300.2290000000003</c:v>
                </c:pt>
                <c:pt idx="4448">
                  <c:v>4301.1949999999997</c:v>
                </c:pt>
                <c:pt idx="4449">
                  <c:v>4302.1620000000003</c:v>
                </c:pt>
                <c:pt idx="4450">
                  <c:v>4303.1289999999999</c:v>
                </c:pt>
                <c:pt idx="4451">
                  <c:v>4304.0959999999995</c:v>
                </c:pt>
                <c:pt idx="4452">
                  <c:v>4305.0619999999999</c:v>
                </c:pt>
                <c:pt idx="4453">
                  <c:v>4306.0290000000005</c:v>
                </c:pt>
                <c:pt idx="4454">
                  <c:v>4306.9960000000001</c:v>
                </c:pt>
                <c:pt idx="4455">
                  <c:v>4307.9620000000004</c:v>
                </c:pt>
                <c:pt idx="4456">
                  <c:v>4308.9290000000001</c:v>
                </c:pt>
                <c:pt idx="4457">
                  <c:v>4309.8959999999997</c:v>
                </c:pt>
                <c:pt idx="4458">
                  <c:v>4310.8620000000001</c:v>
                </c:pt>
                <c:pt idx="4459">
                  <c:v>4311.8289999999997</c:v>
                </c:pt>
                <c:pt idx="4460">
                  <c:v>4312.7960000000003</c:v>
                </c:pt>
                <c:pt idx="4461">
                  <c:v>4313.7629999999999</c:v>
                </c:pt>
                <c:pt idx="4462">
                  <c:v>4314.7290000000003</c:v>
                </c:pt>
                <c:pt idx="4463">
                  <c:v>4315.6959999999999</c:v>
                </c:pt>
                <c:pt idx="4464">
                  <c:v>4316.6629999999996</c:v>
                </c:pt>
                <c:pt idx="4465">
                  <c:v>4317.6289999999999</c:v>
                </c:pt>
                <c:pt idx="4466">
                  <c:v>4318.5959999999995</c:v>
                </c:pt>
                <c:pt idx="4467">
                  <c:v>4319.5630000000001</c:v>
                </c:pt>
                <c:pt idx="4468">
                  <c:v>4320.5290000000005</c:v>
                </c:pt>
                <c:pt idx="4469">
                  <c:v>4321.4960000000001</c:v>
                </c:pt>
                <c:pt idx="4470">
                  <c:v>4322.4629999999997</c:v>
                </c:pt>
                <c:pt idx="4471">
                  <c:v>4323.43</c:v>
                </c:pt>
                <c:pt idx="4472">
                  <c:v>4324.3959999999997</c:v>
                </c:pt>
                <c:pt idx="4473">
                  <c:v>4325.3630000000003</c:v>
                </c:pt>
                <c:pt idx="4474">
                  <c:v>4326.33</c:v>
                </c:pt>
                <c:pt idx="4475">
                  <c:v>4327.2960000000003</c:v>
                </c:pt>
                <c:pt idx="4476">
                  <c:v>4328.2629999999999</c:v>
                </c:pt>
                <c:pt idx="4477">
                  <c:v>4329.2299999999996</c:v>
                </c:pt>
                <c:pt idx="4478">
                  <c:v>4330.1959999999999</c:v>
                </c:pt>
                <c:pt idx="4479">
                  <c:v>4331.1629999999996</c:v>
                </c:pt>
                <c:pt idx="4480">
                  <c:v>4332.13</c:v>
                </c:pt>
                <c:pt idx="4481">
                  <c:v>4333.0969999999998</c:v>
                </c:pt>
                <c:pt idx="4482">
                  <c:v>4334.0630000000001</c:v>
                </c:pt>
                <c:pt idx="4483">
                  <c:v>4335.03</c:v>
                </c:pt>
                <c:pt idx="4484">
                  <c:v>4335.9970000000003</c:v>
                </c:pt>
                <c:pt idx="4485">
                  <c:v>4336.9629999999997</c:v>
                </c:pt>
                <c:pt idx="4486">
                  <c:v>4337.93</c:v>
                </c:pt>
                <c:pt idx="4487">
                  <c:v>4338.8969999999999</c:v>
                </c:pt>
                <c:pt idx="4488">
                  <c:v>4339.8630000000003</c:v>
                </c:pt>
                <c:pt idx="4489">
                  <c:v>4340.83</c:v>
                </c:pt>
                <c:pt idx="4490">
                  <c:v>4341.7969999999996</c:v>
                </c:pt>
                <c:pt idx="4491">
                  <c:v>4342.7640000000001</c:v>
                </c:pt>
                <c:pt idx="4492">
                  <c:v>4343.7299999999996</c:v>
                </c:pt>
                <c:pt idx="4493">
                  <c:v>4344.6970000000001</c:v>
                </c:pt>
                <c:pt idx="4494">
                  <c:v>4345.6639999999998</c:v>
                </c:pt>
                <c:pt idx="4495">
                  <c:v>4346.63</c:v>
                </c:pt>
                <c:pt idx="4496">
                  <c:v>4347.5969999999998</c:v>
                </c:pt>
                <c:pt idx="4497">
                  <c:v>4348.5640000000003</c:v>
                </c:pt>
                <c:pt idx="4498">
                  <c:v>4349.53</c:v>
                </c:pt>
                <c:pt idx="4499">
                  <c:v>4350.4970000000003</c:v>
                </c:pt>
                <c:pt idx="4500">
                  <c:v>4351.4639999999999</c:v>
                </c:pt>
                <c:pt idx="4501">
                  <c:v>4352.4309999999996</c:v>
                </c:pt>
                <c:pt idx="4502">
                  <c:v>4353.3969999999999</c:v>
                </c:pt>
                <c:pt idx="4503">
                  <c:v>4354.3639999999996</c:v>
                </c:pt>
                <c:pt idx="4504">
                  <c:v>4355.3310000000001</c:v>
                </c:pt>
                <c:pt idx="4505">
                  <c:v>4356.2969999999996</c:v>
                </c:pt>
                <c:pt idx="4506">
                  <c:v>4357.2640000000001</c:v>
                </c:pt>
                <c:pt idx="4507">
                  <c:v>4358.2309999999998</c:v>
                </c:pt>
                <c:pt idx="4508">
                  <c:v>4359.1970000000001</c:v>
                </c:pt>
                <c:pt idx="4509">
                  <c:v>4360.1639999999998</c:v>
                </c:pt>
                <c:pt idx="4510">
                  <c:v>4361.1310000000003</c:v>
                </c:pt>
                <c:pt idx="4511">
                  <c:v>4362.098</c:v>
                </c:pt>
                <c:pt idx="4512">
                  <c:v>4363.0640000000003</c:v>
                </c:pt>
                <c:pt idx="4513">
                  <c:v>4364.0309999999999</c:v>
                </c:pt>
                <c:pt idx="4514">
                  <c:v>4364.9979999999996</c:v>
                </c:pt>
                <c:pt idx="4515">
                  <c:v>4365.9639999999999</c:v>
                </c:pt>
                <c:pt idx="4516">
                  <c:v>4366.9309999999996</c:v>
                </c:pt>
                <c:pt idx="4517">
                  <c:v>4367.8980000000001</c:v>
                </c:pt>
                <c:pt idx="4518">
                  <c:v>4368.8639999999996</c:v>
                </c:pt>
                <c:pt idx="4519">
                  <c:v>4369.8310000000001</c:v>
                </c:pt>
                <c:pt idx="4520">
                  <c:v>4370.7979999999998</c:v>
                </c:pt>
                <c:pt idx="4521">
                  <c:v>4371.7650000000003</c:v>
                </c:pt>
                <c:pt idx="4522">
                  <c:v>4372.7309999999998</c:v>
                </c:pt>
                <c:pt idx="4523">
                  <c:v>4373.6980000000003</c:v>
                </c:pt>
                <c:pt idx="4524">
                  <c:v>4374.665</c:v>
                </c:pt>
                <c:pt idx="4525">
                  <c:v>4375.6310000000003</c:v>
                </c:pt>
                <c:pt idx="4526">
                  <c:v>4376.598</c:v>
                </c:pt>
                <c:pt idx="4527">
                  <c:v>4377.5649999999996</c:v>
                </c:pt>
                <c:pt idx="4528">
                  <c:v>4378.5309999999999</c:v>
                </c:pt>
                <c:pt idx="4529">
                  <c:v>4379.4979999999996</c:v>
                </c:pt>
                <c:pt idx="4530">
                  <c:v>4380.4650000000001</c:v>
                </c:pt>
                <c:pt idx="4531">
                  <c:v>4381.4319999999998</c:v>
                </c:pt>
                <c:pt idx="4532">
                  <c:v>4382.3980000000001</c:v>
                </c:pt>
                <c:pt idx="4533">
                  <c:v>4383.3649999999998</c:v>
                </c:pt>
                <c:pt idx="4534">
                  <c:v>4384.3320000000003</c:v>
                </c:pt>
                <c:pt idx="4535">
                  <c:v>4385.2979999999998</c:v>
                </c:pt>
                <c:pt idx="4536">
                  <c:v>4386.2650000000003</c:v>
                </c:pt>
                <c:pt idx="4537">
                  <c:v>4387.232</c:v>
                </c:pt>
                <c:pt idx="4538">
                  <c:v>4388.1980000000003</c:v>
                </c:pt>
                <c:pt idx="4539">
                  <c:v>4389.165</c:v>
                </c:pt>
                <c:pt idx="4540">
                  <c:v>4390.1319999999996</c:v>
                </c:pt>
                <c:pt idx="4541">
                  <c:v>4391.0990000000002</c:v>
                </c:pt>
                <c:pt idx="4542">
                  <c:v>4392.0649999999996</c:v>
                </c:pt>
                <c:pt idx="4543">
                  <c:v>4393.0320000000002</c:v>
                </c:pt>
                <c:pt idx="4544">
                  <c:v>4393.9989999999998</c:v>
                </c:pt>
                <c:pt idx="4545">
                  <c:v>4394.9650000000001</c:v>
                </c:pt>
                <c:pt idx="4546">
                  <c:v>4395.9319999999998</c:v>
                </c:pt>
                <c:pt idx="4547">
                  <c:v>4396.8990000000003</c:v>
                </c:pt>
                <c:pt idx="4548">
                  <c:v>4397.8649999999998</c:v>
                </c:pt>
                <c:pt idx="4549">
                  <c:v>4398.8320000000003</c:v>
                </c:pt>
                <c:pt idx="4550">
                  <c:v>4399.799</c:v>
                </c:pt>
                <c:pt idx="4551">
                  <c:v>4400.7659999999996</c:v>
                </c:pt>
                <c:pt idx="4552">
                  <c:v>4401.732</c:v>
                </c:pt>
                <c:pt idx="4553">
                  <c:v>4402.6989999999996</c:v>
                </c:pt>
                <c:pt idx="4554">
                  <c:v>4403.6660000000002</c:v>
                </c:pt>
                <c:pt idx="4555">
                  <c:v>4404.6319999999996</c:v>
                </c:pt>
                <c:pt idx="4556">
                  <c:v>4405.5990000000002</c:v>
                </c:pt>
                <c:pt idx="4557">
                  <c:v>4406.5659999999998</c:v>
                </c:pt>
                <c:pt idx="4558">
                  <c:v>4407.5320000000002</c:v>
                </c:pt>
                <c:pt idx="4559">
                  <c:v>4408.4989999999998</c:v>
                </c:pt>
                <c:pt idx="4560">
                  <c:v>4409.4660000000003</c:v>
                </c:pt>
                <c:pt idx="4561">
                  <c:v>4410.433</c:v>
                </c:pt>
                <c:pt idx="4562">
                  <c:v>4411.3990000000003</c:v>
                </c:pt>
                <c:pt idx="4563">
                  <c:v>4412.366</c:v>
                </c:pt>
                <c:pt idx="4564">
                  <c:v>4413.3329999999996</c:v>
                </c:pt>
                <c:pt idx="4565">
                  <c:v>4414.299</c:v>
                </c:pt>
                <c:pt idx="4566">
                  <c:v>4415.2659999999996</c:v>
                </c:pt>
                <c:pt idx="4567">
                  <c:v>4416.2330000000002</c:v>
                </c:pt>
                <c:pt idx="4568">
                  <c:v>4417.1989999999996</c:v>
                </c:pt>
                <c:pt idx="4569">
                  <c:v>4418.1660000000002</c:v>
                </c:pt>
                <c:pt idx="4570">
                  <c:v>4419.1329999999998</c:v>
                </c:pt>
                <c:pt idx="4571">
                  <c:v>4420.1000000000004</c:v>
                </c:pt>
                <c:pt idx="4572">
                  <c:v>4421.0659999999998</c:v>
                </c:pt>
                <c:pt idx="4573">
                  <c:v>4422.0330000000004</c:v>
                </c:pt>
                <c:pt idx="4574">
                  <c:v>4423</c:v>
                </c:pt>
                <c:pt idx="4575">
                  <c:v>4423.9660000000003</c:v>
                </c:pt>
                <c:pt idx="4576">
                  <c:v>4424.933</c:v>
                </c:pt>
                <c:pt idx="4577">
                  <c:v>4425.8999999999996</c:v>
                </c:pt>
                <c:pt idx="4578">
                  <c:v>4426.866</c:v>
                </c:pt>
                <c:pt idx="4579">
                  <c:v>4427.8329999999996</c:v>
                </c:pt>
                <c:pt idx="4580">
                  <c:v>4428.8</c:v>
                </c:pt>
                <c:pt idx="4581">
                  <c:v>4429.7669999999998</c:v>
                </c:pt>
                <c:pt idx="4582">
                  <c:v>4430.7330000000002</c:v>
                </c:pt>
                <c:pt idx="4583">
                  <c:v>4431.7</c:v>
                </c:pt>
                <c:pt idx="4584">
                  <c:v>4432.6670000000004</c:v>
                </c:pt>
                <c:pt idx="4585">
                  <c:v>4433.6329999999998</c:v>
                </c:pt>
                <c:pt idx="4586">
                  <c:v>4434.6000000000004</c:v>
                </c:pt>
                <c:pt idx="4587">
                  <c:v>4435.567</c:v>
                </c:pt>
                <c:pt idx="4588">
                  <c:v>4436.5330000000004</c:v>
                </c:pt>
                <c:pt idx="4589">
                  <c:v>4437.5</c:v>
                </c:pt>
                <c:pt idx="4590">
                  <c:v>4438.4669999999996</c:v>
                </c:pt>
                <c:pt idx="4591">
                  <c:v>4439.4340000000002</c:v>
                </c:pt>
                <c:pt idx="4592">
                  <c:v>4440.3999999999996</c:v>
                </c:pt>
                <c:pt idx="4593">
                  <c:v>4441.3670000000002</c:v>
                </c:pt>
                <c:pt idx="4594">
                  <c:v>4442.3339999999998</c:v>
                </c:pt>
                <c:pt idx="4595">
                  <c:v>4443.3</c:v>
                </c:pt>
                <c:pt idx="4596">
                  <c:v>4444.2669999999998</c:v>
                </c:pt>
                <c:pt idx="4597">
                  <c:v>4445.2340000000004</c:v>
                </c:pt>
                <c:pt idx="4598">
                  <c:v>4446.2</c:v>
                </c:pt>
                <c:pt idx="4599">
                  <c:v>4447.1670000000004</c:v>
                </c:pt>
                <c:pt idx="4600">
                  <c:v>4448.134</c:v>
                </c:pt>
                <c:pt idx="4601">
                  <c:v>4449.1009999999997</c:v>
                </c:pt>
                <c:pt idx="4602">
                  <c:v>4450.067</c:v>
                </c:pt>
                <c:pt idx="4603">
                  <c:v>4451.0339999999997</c:v>
                </c:pt>
                <c:pt idx="4604">
                  <c:v>4452.0010000000002</c:v>
                </c:pt>
                <c:pt idx="4605">
                  <c:v>4452.9669999999996</c:v>
                </c:pt>
                <c:pt idx="4606">
                  <c:v>4453.9340000000002</c:v>
                </c:pt>
                <c:pt idx="4607">
                  <c:v>4454.9009999999998</c:v>
                </c:pt>
                <c:pt idx="4608">
                  <c:v>4455.8670000000002</c:v>
                </c:pt>
                <c:pt idx="4609">
                  <c:v>4456.8339999999998</c:v>
                </c:pt>
                <c:pt idx="4610">
                  <c:v>4457.8010000000004</c:v>
                </c:pt>
                <c:pt idx="4611">
                  <c:v>4458.768</c:v>
                </c:pt>
                <c:pt idx="4612">
                  <c:v>4459.7340000000004</c:v>
                </c:pt>
                <c:pt idx="4613">
                  <c:v>4460.701</c:v>
                </c:pt>
                <c:pt idx="4614">
                  <c:v>4461.6679999999997</c:v>
                </c:pt>
                <c:pt idx="4615">
                  <c:v>4462.634</c:v>
                </c:pt>
                <c:pt idx="4616">
                  <c:v>4463.6009999999997</c:v>
                </c:pt>
                <c:pt idx="4617">
                  <c:v>4464.5680000000002</c:v>
                </c:pt>
                <c:pt idx="4618">
                  <c:v>4465.5339999999997</c:v>
                </c:pt>
                <c:pt idx="4619">
                  <c:v>4466.5010000000002</c:v>
                </c:pt>
                <c:pt idx="4620">
                  <c:v>4467.4679999999998</c:v>
                </c:pt>
                <c:pt idx="4621">
                  <c:v>4468.4350000000004</c:v>
                </c:pt>
                <c:pt idx="4622">
                  <c:v>4469.4009999999998</c:v>
                </c:pt>
                <c:pt idx="4623">
                  <c:v>4470.3680000000004</c:v>
                </c:pt>
                <c:pt idx="4624">
                  <c:v>4471.335</c:v>
                </c:pt>
                <c:pt idx="4625">
                  <c:v>4472.3010000000004</c:v>
                </c:pt>
                <c:pt idx="4626">
                  <c:v>4473.268</c:v>
                </c:pt>
                <c:pt idx="4627">
                  <c:v>4474.2349999999997</c:v>
                </c:pt>
                <c:pt idx="4628">
                  <c:v>4475.201</c:v>
                </c:pt>
                <c:pt idx="4629">
                  <c:v>4476.1679999999997</c:v>
                </c:pt>
                <c:pt idx="4630">
                  <c:v>4477.1350000000002</c:v>
                </c:pt>
                <c:pt idx="4631">
                  <c:v>4478.1019999999999</c:v>
                </c:pt>
                <c:pt idx="4632">
                  <c:v>4479.0680000000002</c:v>
                </c:pt>
                <c:pt idx="4633">
                  <c:v>4480.0349999999999</c:v>
                </c:pt>
                <c:pt idx="4634">
                  <c:v>4481.0020000000004</c:v>
                </c:pt>
                <c:pt idx="4635">
                  <c:v>4481.9679999999998</c:v>
                </c:pt>
                <c:pt idx="4636">
                  <c:v>4482.9350000000004</c:v>
                </c:pt>
                <c:pt idx="4637">
                  <c:v>4483.902</c:v>
                </c:pt>
                <c:pt idx="4638">
                  <c:v>4484.8680000000004</c:v>
                </c:pt>
                <c:pt idx="4639">
                  <c:v>4485.835</c:v>
                </c:pt>
                <c:pt idx="4640">
                  <c:v>4486.8019999999997</c:v>
                </c:pt>
                <c:pt idx="4641">
                  <c:v>4487.7690000000002</c:v>
                </c:pt>
                <c:pt idx="4642">
                  <c:v>4488.7349999999997</c:v>
                </c:pt>
                <c:pt idx="4643">
                  <c:v>4489.7020000000002</c:v>
                </c:pt>
                <c:pt idx="4644">
                  <c:v>4490.6689999999999</c:v>
                </c:pt>
                <c:pt idx="4645">
                  <c:v>4491.6350000000002</c:v>
                </c:pt>
                <c:pt idx="4646">
                  <c:v>4492.6019999999999</c:v>
                </c:pt>
                <c:pt idx="4647">
                  <c:v>4493.5690000000004</c:v>
                </c:pt>
                <c:pt idx="4648">
                  <c:v>4494.5349999999999</c:v>
                </c:pt>
                <c:pt idx="4649">
                  <c:v>4495.5020000000004</c:v>
                </c:pt>
                <c:pt idx="4650">
                  <c:v>4496.4690000000001</c:v>
                </c:pt>
                <c:pt idx="4651">
                  <c:v>4497.4359999999997</c:v>
                </c:pt>
                <c:pt idx="4652">
                  <c:v>4498.402</c:v>
                </c:pt>
                <c:pt idx="4653">
                  <c:v>4499.3689999999997</c:v>
                </c:pt>
                <c:pt idx="4654">
                  <c:v>4500.3360000000002</c:v>
                </c:pt>
                <c:pt idx="4655">
                  <c:v>4501.3019999999997</c:v>
                </c:pt>
                <c:pt idx="4656">
                  <c:v>4502.2690000000002</c:v>
                </c:pt>
                <c:pt idx="4657">
                  <c:v>4503.2359999999999</c:v>
                </c:pt>
                <c:pt idx="4658">
                  <c:v>4504.2020000000002</c:v>
                </c:pt>
                <c:pt idx="4659">
                  <c:v>4505.1689999999999</c:v>
                </c:pt>
                <c:pt idx="4660">
                  <c:v>4506.1360000000004</c:v>
                </c:pt>
                <c:pt idx="4661">
                  <c:v>4507.1030000000001</c:v>
                </c:pt>
                <c:pt idx="4662">
                  <c:v>4508.0690000000004</c:v>
                </c:pt>
                <c:pt idx="4663">
                  <c:v>4509.0360000000001</c:v>
                </c:pt>
                <c:pt idx="4664">
                  <c:v>4510.0029999999997</c:v>
                </c:pt>
                <c:pt idx="4665">
                  <c:v>4510.9690000000001</c:v>
                </c:pt>
                <c:pt idx="4666">
                  <c:v>4511.9359999999997</c:v>
                </c:pt>
                <c:pt idx="4667">
                  <c:v>4512.9030000000002</c:v>
                </c:pt>
                <c:pt idx="4668">
                  <c:v>4513.8689999999997</c:v>
                </c:pt>
                <c:pt idx="4669">
                  <c:v>4514.8360000000002</c:v>
                </c:pt>
                <c:pt idx="4670">
                  <c:v>4515.8029999999999</c:v>
                </c:pt>
                <c:pt idx="4671">
                  <c:v>4516.7700000000004</c:v>
                </c:pt>
                <c:pt idx="4672">
                  <c:v>4517.7359999999999</c:v>
                </c:pt>
                <c:pt idx="4673">
                  <c:v>4518.7030000000004</c:v>
                </c:pt>
                <c:pt idx="4674">
                  <c:v>4519.67</c:v>
                </c:pt>
                <c:pt idx="4675">
                  <c:v>4520.6360000000004</c:v>
                </c:pt>
                <c:pt idx="4676">
                  <c:v>4521.6030000000001</c:v>
                </c:pt>
                <c:pt idx="4677">
                  <c:v>4522.57</c:v>
                </c:pt>
                <c:pt idx="4678">
                  <c:v>4523.5360000000001</c:v>
                </c:pt>
                <c:pt idx="4679">
                  <c:v>4524.5029999999997</c:v>
                </c:pt>
                <c:pt idx="4680">
                  <c:v>4525.47</c:v>
                </c:pt>
                <c:pt idx="4681">
                  <c:v>4526.4369999999999</c:v>
                </c:pt>
                <c:pt idx="4682">
                  <c:v>4527.4030000000002</c:v>
                </c:pt>
                <c:pt idx="4683">
                  <c:v>4528.37</c:v>
                </c:pt>
                <c:pt idx="4684">
                  <c:v>4529.3370000000004</c:v>
                </c:pt>
                <c:pt idx="4685">
                  <c:v>4530.3029999999999</c:v>
                </c:pt>
                <c:pt idx="4686">
                  <c:v>4531.2700000000004</c:v>
                </c:pt>
                <c:pt idx="4687">
                  <c:v>4532.2370000000001</c:v>
                </c:pt>
                <c:pt idx="4688">
                  <c:v>4533.2030000000004</c:v>
                </c:pt>
                <c:pt idx="4689">
                  <c:v>4534.17</c:v>
                </c:pt>
                <c:pt idx="4690">
                  <c:v>4535.1369999999997</c:v>
                </c:pt>
                <c:pt idx="4691">
                  <c:v>4536.1040000000003</c:v>
                </c:pt>
                <c:pt idx="4692">
                  <c:v>4537.07</c:v>
                </c:pt>
                <c:pt idx="4693">
                  <c:v>4538.0370000000003</c:v>
                </c:pt>
                <c:pt idx="4694">
                  <c:v>4539.0039999999999</c:v>
                </c:pt>
                <c:pt idx="4695">
                  <c:v>4539.97</c:v>
                </c:pt>
                <c:pt idx="4696">
                  <c:v>4540.9369999999999</c:v>
                </c:pt>
                <c:pt idx="4697">
                  <c:v>4541.9040000000005</c:v>
                </c:pt>
                <c:pt idx="4698">
                  <c:v>4542.87</c:v>
                </c:pt>
                <c:pt idx="4699">
                  <c:v>4543.8370000000004</c:v>
                </c:pt>
                <c:pt idx="4700">
                  <c:v>4544.8040000000001</c:v>
                </c:pt>
                <c:pt idx="4701">
                  <c:v>4545.7709999999997</c:v>
                </c:pt>
                <c:pt idx="4702">
                  <c:v>4546.7370000000001</c:v>
                </c:pt>
                <c:pt idx="4703">
                  <c:v>4547.7039999999997</c:v>
                </c:pt>
                <c:pt idx="4704">
                  <c:v>4548.6710000000003</c:v>
                </c:pt>
                <c:pt idx="4705">
                  <c:v>4549.6369999999997</c:v>
                </c:pt>
                <c:pt idx="4706">
                  <c:v>4550.6040000000003</c:v>
                </c:pt>
                <c:pt idx="4707">
                  <c:v>4551.5709999999999</c:v>
                </c:pt>
                <c:pt idx="4708">
                  <c:v>4552.5370000000003</c:v>
                </c:pt>
                <c:pt idx="4709">
                  <c:v>4553.5039999999999</c:v>
                </c:pt>
                <c:pt idx="4710">
                  <c:v>4554.4709999999995</c:v>
                </c:pt>
                <c:pt idx="4711">
                  <c:v>4555.4380000000001</c:v>
                </c:pt>
                <c:pt idx="4712">
                  <c:v>4556.4040000000005</c:v>
                </c:pt>
                <c:pt idx="4713">
                  <c:v>4557.3710000000001</c:v>
                </c:pt>
                <c:pt idx="4714">
                  <c:v>4558.3379999999997</c:v>
                </c:pt>
                <c:pt idx="4715">
                  <c:v>4559.3040000000001</c:v>
                </c:pt>
                <c:pt idx="4716">
                  <c:v>4560.2709999999997</c:v>
                </c:pt>
                <c:pt idx="4717">
                  <c:v>4561.2380000000003</c:v>
                </c:pt>
                <c:pt idx="4718">
                  <c:v>4562.2039999999997</c:v>
                </c:pt>
                <c:pt idx="4719">
                  <c:v>4563.1710000000003</c:v>
                </c:pt>
                <c:pt idx="4720">
                  <c:v>4564.1379999999999</c:v>
                </c:pt>
                <c:pt idx="4721">
                  <c:v>4565.1049999999996</c:v>
                </c:pt>
                <c:pt idx="4722">
                  <c:v>4566.0709999999999</c:v>
                </c:pt>
                <c:pt idx="4723">
                  <c:v>4567.0379999999996</c:v>
                </c:pt>
                <c:pt idx="4724">
                  <c:v>4568.0050000000001</c:v>
                </c:pt>
                <c:pt idx="4725">
                  <c:v>4568.9709999999995</c:v>
                </c:pt>
                <c:pt idx="4726">
                  <c:v>4569.9380000000001</c:v>
                </c:pt>
                <c:pt idx="4727">
                  <c:v>4570.9049999999997</c:v>
                </c:pt>
                <c:pt idx="4728">
                  <c:v>4571.8710000000001</c:v>
                </c:pt>
                <c:pt idx="4729">
                  <c:v>4572.8379999999997</c:v>
                </c:pt>
                <c:pt idx="4730">
                  <c:v>4573.8050000000003</c:v>
                </c:pt>
                <c:pt idx="4731">
                  <c:v>4574.7719999999999</c:v>
                </c:pt>
                <c:pt idx="4732">
                  <c:v>4575.7380000000003</c:v>
                </c:pt>
                <c:pt idx="4733">
                  <c:v>4576.7049999999999</c:v>
                </c:pt>
                <c:pt idx="4734">
                  <c:v>4577.6719999999996</c:v>
                </c:pt>
                <c:pt idx="4735">
                  <c:v>4578.6379999999999</c:v>
                </c:pt>
                <c:pt idx="4736">
                  <c:v>4579.6049999999996</c:v>
                </c:pt>
                <c:pt idx="4737">
                  <c:v>4580.5720000000001</c:v>
                </c:pt>
                <c:pt idx="4738">
                  <c:v>4581.5379999999996</c:v>
                </c:pt>
                <c:pt idx="4739">
                  <c:v>4582.5050000000001</c:v>
                </c:pt>
                <c:pt idx="4740">
                  <c:v>4583.4719999999998</c:v>
                </c:pt>
                <c:pt idx="4741">
                  <c:v>4584.4390000000003</c:v>
                </c:pt>
                <c:pt idx="4742">
                  <c:v>4585.4049999999997</c:v>
                </c:pt>
                <c:pt idx="4743">
                  <c:v>4586.3720000000003</c:v>
                </c:pt>
                <c:pt idx="4744">
                  <c:v>4587.3389999999999</c:v>
                </c:pt>
                <c:pt idx="4745">
                  <c:v>4588.3050000000003</c:v>
                </c:pt>
                <c:pt idx="4746">
                  <c:v>4589.2719999999999</c:v>
                </c:pt>
                <c:pt idx="4747">
                  <c:v>4590.2389999999996</c:v>
                </c:pt>
                <c:pt idx="4748">
                  <c:v>4591.2049999999999</c:v>
                </c:pt>
                <c:pt idx="4749">
                  <c:v>4592.1719999999996</c:v>
                </c:pt>
                <c:pt idx="4750">
                  <c:v>4593.1390000000001</c:v>
                </c:pt>
                <c:pt idx="4751">
                  <c:v>4594.1059999999998</c:v>
                </c:pt>
                <c:pt idx="4752">
                  <c:v>4595.0720000000001</c:v>
                </c:pt>
                <c:pt idx="4753">
                  <c:v>4596.0389999999998</c:v>
                </c:pt>
                <c:pt idx="4754">
                  <c:v>4597.0060000000003</c:v>
                </c:pt>
                <c:pt idx="4755">
                  <c:v>4597.9719999999998</c:v>
                </c:pt>
                <c:pt idx="4756">
                  <c:v>4598.9390000000003</c:v>
                </c:pt>
                <c:pt idx="4757">
                  <c:v>4599.9059999999999</c:v>
                </c:pt>
                <c:pt idx="4758">
                  <c:v>4600.8720000000003</c:v>
                </c:pt>
                <c:pt idx="4759">
                  <c:v>4601.8389999999999</c:v>
                </c:pt>
                <c:pt idx="4760">
                  <c:v>4602.8059999999996</c:v>
                </c:pt>
                <c:pt idx="4761">
                  <c:v>4603.7730000000001</c:v>
                </c:pt>
                <c:pt idx="4762">
                  <c:v>4604.7389999999996</c:v>
                </c:pt>
                <c:pt idx="4763">
                  <c:v>4605.7060000000001</c:v>
                </c:pt>
                <c:pt idx="4764">
                  <c:v>4606.6729999999998</c:v>
                </c:pt>
                <c:pt idx="4765">
                  <c:v>4607.6390000000001</c:v>
                </c:pt>
                <c:pt idx="4766">
                  <c:v>4608.6059999999998</c:v>
                </c:pt>
                <c:pt idx="4767">
                  <c:v>4609.5730000000003</c:v>
                </c:pt>
                <c:pt idx="4768">
                  <c:v>4610.5389999999998</c:v>
                </c:pt>
                <c:pt idx="4769">
                  <c:v>4611.5060000000003</c:v>
                </c:pt>
                <c:pt idx="4770">
                  <c:v>4612.473</c:v>
                </c:pt>
                <c:pt idx="4771">
                  <c:v>4613.4399999999996</c:v>
                </c:pt>
                <c:pt idx="4772">
                  <c:v>4614.4059999999999</c:v>
                </c:pt>
                <c:pt idx="4773">
                  <c:v>4615.3729999999996</c:v>
                </c:pt>
                <c:pt idx="4774">
                  <c:v>4616.34</c:v>
                </c:pt>
                <c:pt idx="4775">
                  <c:v>4617.3059999999996</c:v>
                </c:pt>
                <c:pt idx="4776">
                  <c:v>4618.2730000000001</c:v>
                </c:pt>
                <c:pt idx="4777">
                  <c:v>4619.24</c:v>
                </c:pt>
                <c:pt idx="4778">
                  <c:v>4620.2060000000001</c:v>
                </c:pt>
                <c:pt idx="4779">
                  <c:v>4621.1729999999998</c:v>
                </c:pt>
                <c:pt idx="4780">
                  <c:v>4622.1400000000003</c:v>
                </c:pt>
                <c:pt idx="4781">
                  <c:v>4623.107</c:v>
                </c:pt>
                <c:pt idx="4782">
                  <c:v>4624.0730000000003</c:v>
                </c:pt>
                <c:pt idx="4783">
                  <c:v>4625.04</c:v>
                </c:pt>
                <c:pt idx="4784">
                  <c:v>4626.0069999999996</c:v>
                </c:pt>
                <c:pt idx="4785">
                  <c:v>4626.973</c:v>
                </c:pt>
                <c:pt idx="4786">
                  <c:v>4627.9399999999996</c:v>
                </c:pt>
                <c:pt idx="4787">
                  <c:v>4628.9070000000002</c:v>
                </c:pt>
                <c:pt idx="4788">
                  <c:v>4629.8729999999996</c:v>
                </c:pt>
                <c:pt idx="4789">
                  <c:v>4630.84</c:v>
                </c:pt>
                <c:pt idx="4790">
                  <c:v>4631.8069999999998</c:v>
                </c:pt>
                <c:pt idx="4791">
                  <c:v>4632.7740000000003</c:v>
                </c:pt>
                <c:pt idx="4792">
                  <c:v>4633.74</c:v>
                </c:pt>
                <c:pt idx="4793">
                  <c:v>4634.7070000000003</c:v>
                </c:pt>
                <c:pt idx="4794">
                  <c:v>4635.674</c:v>
                </c:pt>
                <c:pt idx="4795">
                  <c:v>4636.6400000000003</c:v>
                </c:pt>
                <c:pt idx="4796">
                  <c:v>4637.607</c:v>
                </c:pt>
                <c:pt idx="4797">
                  <c:v>4638.5739999999996</c:v>
                </c:pt>
                <c:pt idx="4798">
                  <c:v>4639.54</c:v>
                </c:pt>
                <c:pt idx="4799">
                  <c:v>4640.5069999999996</c:v>
                </c:pt>
                <c:pt idx="4800">
                  <c:v>4641.4740000000002</c:v>
                </c:pt>
                <c:pt idx="4801">
                  <c:v>4642.4409999999998</c:v>
                </c:pt>
                <c:pt idx="4802">
                  <c:v>4643.4070000000002</c:v>
                </c:pt>
                <c:pt idx="4803">
                  <c:v>4644.3739999999998</c:v>
                </c:pt>
                <c:pt idx="4804">
                  <c:v>4645.3410000000003</c:v>
                </c:pt>
                <c:pt idx="4805">
                  <c:v>4646.3069999999998</c:v>
                </c:pt>
                <c:pt idx="4806">
                  <c:v>4647.2740000000003</c:v>
                </c:pt>
                <c:pt idx="4807">
                  <c:v>4648.241</c:v>
                </c:pt>
                <c:pt idx="4808">
                  <c:v>4649.2070000000003</c:v>
                </c:pt>
                <c:pt idx="4809">
                  <c:v>4650.174</c:v>
                </c:pt>
                <c:pt idx="4810">
                  <c:v>4651.1409999999996</c:v>
                </c:pt>
                <c:pt idx="4811">
                  <c:v>4652.1080000000002</c:v>
                </c:pt>
                <c:pt idx="4812">
                  <c:v>4653.0739999999996</c:v>
                </c:pt>
                <c:pt idx="4813">
                  <c:v>4654.0410000000002</c:v>
                </c:pt>
                <c:pt idx="4814">
                  <c:v>4655.0079999999998</c:v>
                </c:pt>
                <c:pt idx="4815">
                  <c:v>4655.9740000000002</c:v>
                </c:pt>
                <c:pt idx="4816">
                  <c:v>4656.9409999999998</c:v>
                </c:pt>
                <c:pt idx="4817">
                  <c:v>4657.9080000000004</c:v>
                </c:pt>
                <c:pt idx="4818">
                  <c:v>4658.8739999999998</c:v>
                </c:pt>
                <c:pt idx="4819">
                  <c:v>4659.8410000000003</c:v>
                </c:pt>
                <c:pt idx="4820">
                  <c:v>4660.808</c:v>
                </c:pt>
                <c:pt idx="4821">
                  <c:v>4661.7749999999996</c:v>
                </c:pt>
                <c:pt idx="4822">
                  <c:v>4662.741</c:v>
                </c:pt>
                <c:pt idx="4823">
                  <c:v>4663.7079999999996</c:v>
                </c:pt>
                <c:pt idx="4824">
                  <c:v>4664.6750000000002</c:v>
                </c:pt>
                <c:pt idx="4825">
                  <c:v>4665.6409999999996</c:v>
                </c:pt>
                <c:pt idx="4826">
                  <c:v>4666.6080000000002</c:v>
                </c:pt>
                <c:pt idx="4827">
                  <c:v>4667.5749999999998</c:v>
                </c:pt>
                <c:pt idx="4828">
                  <c:v>4668.5410000000002</c:v>
                </c:pt>
                <c:pt idx="4829">
                  <c:v>4669.5079999999998</c:v>
                </c:pt>
                <c:pt idx="4830">
                  <c:v>4670.4750000000004</c:v>
                </c:pt>
                <c:pt idx="4831">
                  <c:v>4671.442</c:v>
                </c:pt>
                <c:pt idx="4832">
                  <c:v>4672.4080000000004</c:v>
                </c:pt>
                <c:pt idx="4833">
                  <c:v>4673.375</c:v>
                </c:pt>
                <c:pt idx="4834">
                  <c:v>4674.3419999999996</c:v>
                </c:pt>
                <c:pt idx="4835">
                  <c:v>4675.308</c:v>
                </c:pt>
                <c:pt idx="4836">
                  <c:v>4676.2749999999996</c:v>
                </c:pt>
                <c:pt idx="4837">
                  <c:v>4677.2420000000002</c:v>
                </c:pt>
                <c:pt idx="4838">
                  <c:v>4678.2079999999996</c:v>
                </c:pt>
                <c:pt idx="4839">
                  <c:v>4679.1750000000002</c:v>
                </c:pt>
                <c:pt idx="4840">
                  <c:v>4680.1419999999998</c:v>
                </c:pt>
                <c:pt idx="4841">
                  <c:v>4681.1090000000004</c:v>
                </c:pt>
                <c:pt idx="4842">
                  <c:v>4682.0749999999998</c:v>
                </c:pt>
                <c:pt idx="4843">
                  <c:v>4683.0420000000004</c:v>
                </c:pt>
                <c:pt idx="4844">
                  <c:v>4684.009</c:v>
                </c:pt>
                <c:pt idx="4845">
                  <c:v>4684.9750000000004</c:v>
                </c:pt>
                <c:pt idx="4846">
                  <c:v>4685.942</c:v>
                </c:pt>
                <c:pt idx="4847">
                  <c:v>4686.9089999999997</c:v>
                </c:pt>
                <c:pt idx="4848">
                  <c:v>4687.875</c:v>
                </c:pt>
                <c:pt idx="4849">
                  <c:v>4688.8419999999996</c:v>
                </c:pt>
                <c:pt idx="4850">
                  <c:v>4689.8090000000002</c:v>
                </c:pt>
                <c:pt idx="4851">
                  <c:v>4690.7759999999998</c:v>
                </c:pt>
                <c:pt idx="4852">
                  <c:v>4691.7420000000002</c:v>
                </c:pt>
                <c:pt idx="4853">
                  <c:v>4692.7089999999998</c:v>
                </c:pt>
                <c:pt idx="4854">
                  <c:v>4693.6760000000004</c:v>
                </c:pt>
                <c:pt idx="4855">
                  <c:v>4694.6419999999998</c:v>
                </c:pt>
                <c:pt idx="4856">
                  <c:v>4695.6090000000004</c:v>
                </c:pt>
                <c:pt idx="4857">
                  <c:v>4696.576</c:v>
                </c:pt>
                <c:pt idx="4858">
                  <c:v>4697.5420000000004</c:v>
                </c:pt>
                <c:pt idx="4859">
                  <c:v>4698.509</c:v>
                </c:pt>
                <c:pt idx="4860">
                  <c:v>4699.4759999999997</c:v>
                </c:pt>
                <c:pt idx="4861">
                  <c:v>4700.4430000000002</c:v>
                </c:pt>
                <c:pt idx="4862">
                  <c:v>4701.4089999999997</c:v>
                </c:pt>
                <c:pt idx="4863">
                  <c:v>4702.3760000000002</c:v>
                </c:pt>
                <c:pt idx="4864">
                  <c:v>4703.3429999999998</c:v>
                </c:pt>
                <c:pt idx="4865">
                  <c:v>4704.3090000000002</c:v>
                </c:pt>
                <c:pt idx="4866">
                  <c:v>4705.2759999999998</c:v>
                </c:pt>
                <c:pt idx="4867">
                  <c:v>4706.2430000000004</c:v>
                </c:pt>
                <c:pt idx="4868">
                  <c:v>4707.2089999999998</c:v>
                </c:pt>
                <c:pt idx="4869">
                  <c:v>4708.1760000000004</c:v>
                </c:pt>
                <c:pt idx="4870">
                  <c:v>4709.143</c:v>
                </c:pt>
                <c:pt idx="4871">
                  <c:v>4710.1099999999997</c:v>
                </c:pt>
                <c:pt idx="4872">
                  <c:v>4711.076</c:v>
                </c:pt>
                <c:pt idx="4873">
                  <c:v>4712.0429999999997</c:v>
                </c:pt>
                <c:pt idx="4874">
                  <c:v>4713.01</c:v>
                </c:pt>
                <c:pt idx="4875">
                  <c:v>4713.9759999999997</c:v>
                </c:pt>
                <c:pt idx="4876">
                  <c:v>4714.9430000000002</c:v>
                </c:pt>
                <c:pt idx="4877">
                  <c:v>4715.91</c:v>
                </c:pt>
                <c:pt idx="4878">
                  <c:v>4716.8760000000002</c:v>
                </c:pt>
                <c:pt idx="4879">
                  <c:v>4717.8429999999998</c:v>
                </c:pt>
                <c:pt idx="4880">
                  <c:v>4718.8100000000004</c:v>
                </c:pt>
                <c:pt idx="4881">
                  <c:v>4719.777</c:v>
                </c:pt>
                <c:pt idx="4882">
                  <c:v>4720.7430000000004</c:v>
                </c:pt>
                <c:pt idx="4883">
                  <c:v>4721.71</c:v>
                </c:pt>
                <c:pt idx="4884">
                  <c:v>4722.6769999999997</c:v>
                </c:pt>
                <c:pt idx="4885">
                  <c:v>4723.643</c:v>
                </c:pt>
                <c:pt idx="4886">
                  <c:v>4724.6099999999997</c:v>
                </c:pt>
                <c:pt idx="4887">
                  <c:v>4725.5770000000002</c:v>
                </c:pt>
                <c:pt idx="4888">
                  <c:v>4726.5429999999997</c:v>
                </c:pt>
                <c:pt idx="4889">
                  <c:v>4727.51</c:v>
                </c:pt>
                <c:pt idx="4890">
                  <c:v>4728.4769999999999</c:v>
                </c:pt>
                <c:pt idx="4891">
                  <c:v>4729.4440000000004</c:v>
                </c:pt>
                <c:pt idx="4892">
                  <c:v>4730.41</c:v>
                </c:pt>
                <c:pt idx="4893">
                  <c:v>4731.3770000000004</c:v>
                </c:pt>
                <c:pt idx="4894">
                  <c:v>4732.3440000000001</c:v>
                </c:pt>
                <c:pt idx="4895">
                  <c:v>4733.3100000000004</c:v>
                </c:pt>
                <c:pt idx="4896">
                  <c:v>4734.277</c:v>
                </c:pt>
                <c:pt idx="4897">
                  <c:v>4735.2439999999997</c:v>
                </c:pt>
                <c:pt idx="4898">
                  <c:v>4736.21</c:v>
                </c:pt>
                <c:pt idx="4899">
                  <c:v>4737.1769999999997</c:v>
                </c:pt>
                <c:pt idx="4900">
                  <c:v>4738.1440000000002</c:v>
                </c:pt>
                <c:pt idx="4901">
                  <c:v>4739.1109999999999</c:v>
                </c:pt>
                <c:pt idx="4902">
                  <c:v>4740.0770000000002</c:v>
                </c:pt>
                <c:pt idx="4903">
                  <c:v>4741.0439999999999</c:v>
                </c:pt>
                <c:pt idx="4904">
                  <c:v>4742.0110000000004</c:v>
                </c:pt>
                <c:pt idx="4905">
                  <c:v>4742.9769999999999</c:v>
                </c:pt>
                <c:pt idx="4906">
                  <c:v>4743.9440000000004</c:v>
                </c:pt>
                <c:pt idx="4907">
                  <c:v>4744.9110000000001</c:v>
                </c:pt>
                <c:pt idx="4908">
                  <c:v>4745.8770000000004</c:v>
                </c:pt>
                <c:pt idx="4909">
                  <c:v>4746.8440000000001</c:v>
                </c:pt>
                <c:pt idx="4910">
                  <c:v>4747.8109999999997</c:v>
                </c:pt>
                <c:pt idx="4911">
                  <c:v>4748.7780000000002</c:v>
                </c:pt>
                <c:pt idx="4912">
                  <c:v>4749.7439999999997</c:v>
                </c:pt>
                <c:pt idx="4913">
                  <c:v>4750.7110000000002</c:v>
                </c:pt>
                <c:pt idx="4914">
                  <c:v>4751.6779999999999</c:v>
                </c:pt>
                <c:pt idx="4915">
                  <c:v>4752.6440000000002</c:v>
                </c:pt>
                <c:pt idx="4916">
                  <c:v>4753.6109999999999</c:v>
                </c:pt>
                <c:pt idx="4917">
                  <c:v>4754.5780000000004</c:v>
                </c:pt>
                <c:pt idx="4918">
                  <c:v>4755.5439999999999</c:v>
                </c:pt>
                <c:pt idx="4919">
                  <c:v>4756.5110000000004</c:v>
                </c:pt>
                <c:pt idx="4920">
                  <c:v>4757.4780000000001</c:v>
                </c:pt>
                <c:pt idx="4921">
                  <c:v>4758.4449999999997</c:v>
                </c:pt>
                <c:pt idx="4922">
                  <c:v>4759.4110000000001</c:v>
                </c:pt>
                <c:pt idx="4923">
                  <c:v>4760.3779999999997</c:v>
                </c:pt>
                <c:pt idx="4924">
                  <c:v>4761.3450000000003</c:v>
                </c:pt>
                <c:pt idx="4925">
                  <c:v>4762.3109999999997</c:v>
                </c:pt>
                <c:pt idx="4926">
                  <c:v>4763.2780000000002</c:v>
                </c:pt>
                <c:pt idx="4927">
                  <c:v>4764.2449999999999</c:v>
                </c:pt>
                <c:pt idx="4928">
                  <c:v>4765.2110000000002</c:v>
                </c:pt>
                <c:pt idx="4929">
                  <c:v>4766.1779999999999</c:v>
                </c:pt>
                <c:pt idx="4930">
                  <c:v>4767.1450000000004</c:v>
                </c:pt>
                <c:pt idx="4931">
                  <c:v>4768.1120000000001</c:v>
                </c:pt>
                <c:pt idx="4932">
                  <c:v>4769.0780000000004</c:v>
                </c:pt>
                <c:pt idx="4933">
                  <c:v>4770.0450000000001</c:v>
                </c:pt>
                <c:pt idx="4934">
                  <c:v>4771.0119999999997</c:v>
                </c:pt>
                <c:pt idx="4935">
                  <c:v>4771.9780000000001</c:v>
                </c:pt>
                <c:pt idx="4936">
                  <c:v>4772.9449999999997</c:v>
                </c:pt>
                <c:pt idx="4937">
                  <c:v>4773.9120000000003</c:v>
                </c:pt>
                <c:pt idx="4938">
                  <c:v>4774.8779999999997</c:v>
                </c:pt>
                <c:pt idx="4939">
                  <c:v>4775.8450000000003</c:v>
                </c:pt>
                <c:pt idx="4940">
                  <c:v>4776.8119999999999</c:v>
                </c:pt>
                <c:pt idx="4941">
                  <c:v>4777.7790000000005</c:v>
                </c:pt>
                <c:pt idx="4942">
                  <c:v>4778.7449999999999</c:v>
                </c:pt>
                <c:pt idx="4943">
                  <c:v>4779.7120000000004</c:v>
                </c:pt>
                <c:pt idx="4944">
                  <c:v>4780.6790000000001</c:v>
                </c:pt>
                <c:pt idx="4945">
                  <c:v>4781.6450000000004</c:v>
                </c:pt>
                <c:pt idx="4946">
                  <c:v>4782.6120000000001</c:v>
                </c:pt>
                <c:pt idx="4947">
                  <c:v>4783.5789999999997</c:v>
                </c:pt>
                <c:pt idx="4948">
                  <c:v>4784.5450000000001</c:v>
                </c:pt>
                <c:pt idx="4949">
                  <c:v>4785.5119999999997</c:v>
                </c:pt>
                <c:pt idx="4950">
                  <c:v>4786.4790000000003</c:v>
                </c:pt>
                <c:pt idx="4951">
                  <c:v>4787.4459999999999</c:v>
                </c:pt>
                <c:pt idx="4952">
                  <c:v>4788.4120000000003</c:v>
                </c:pt>
                <c:pt idx="4953">
                  <c:v>4789.3789999999999</c:v>
                </c:pt>
                <c:pt idx="4954">
                  <c:v>4790.3459999999995</c:v>
                </c:pt>
                <c:pt idx="4955">
                  <c:v>4791.3119999999999</c:v>
                </c:pt>
                <c:pt idx="4956">
                  <c:v>4792.2790000000005</c:v>
                </c:pt>
                <c:pt idx="4957">
                  <c:v>4793.2460000000001</c:v>
                </c:pt>
                <c:pt idx="4958">
                  <c:v>4794.2120000000004</c:v>
                </c:pt>
                <c:pt idx="4959">
                  <c:v>4795.1790000000001</c:v>
                </c:pt>
                <c:pt idx="4960">
                  <c:v>4796.1459999999997</c:v>
                </c:pt>
                <c:pt idx="4961">
                  <c:v>4797.1130000000003</c:v>
                </c:pt>
                <c:pt idx="4962">
                  <c:v>4798.0789999999997</c:v>
                </c:pt>
                <c:pt idx="4963">
                  <c:v>4799.0460000000003</c:v>
                </c:pt>
                <c:pt idx="4964">
                  <c:v>4800.0129999999999</c:v>
                </c:pt>
                <c:pt idx="4965">
                  <c:v>4800.9790000000003</c:v>
                </c:pt>
                <c:pt idx="4966">
                  <c:v>4801.9459999999999</c:v>
                </c:pt>
                <c:pt idx="4967">
                  <c:v>4802.9129999999996</c:v>
                </c:pt>
                <c:pt idx="4968">
                  <c:v>4803.8789999999999</c:v>
                </c:pt>
                <c:pt idx="4969">
                  <c:v>4804.8459999999995</c:v>
                </c:pt>
                <c:pt idx="4970">
                  <c:v>4805.8130000000001</c:v>
                </c:pt>
                <c:pt idx="4971">
                  <c:v>4806.78</c:v>
                </c:pt>
                <c:pt idx="4972">
                  <c:v>4807.7460000000001</c:v>
                </c:pt>
                <c:pt idx="4973">
                  <c:v>4808.7129999999997</c:v>
                </c:pt>
                <c:pt idx="4974">
                  <c:v>4809.68</c:v>
                </c:pt>
                <c:pt idx="4975">
                  <c:v>4810.6459999999997</c:v>
                </c:pt>
                <c:pt idx="4976">
                  <c:v>4811.6130000000003</c:v>
                </c:pt>
                <c:pt idx="4977">
                  <c:v>4812.58</c:v>
                </c:pt>
                <c:pt idx="4978">
                  <c:v>4813.5460000000003</c:v>
                </c:pt>
                <c:pt idx="4979">
                  <c:v>4814.5129999999999</c:v>
                </c:pt>
                <c:pt idx="4980">
                  <c:v>4815.4799999999996</c:v>
                </c:pt>
                <c:pt idx="4981">
                  <c:v>4816.4470000000001</c:v>
                </c:pt>
                <c:pt idx="4982">
                  <c:v>4817.4129999999996</c:v>
                </c:pt>
                <c:pt idx="4983">
                  <c:v>4818.38</c:v>
                </c:pt>
                <c:pt idx="4984">
                  <c:v>4819.3469999999998</c:v>
                </c:pt>
                <c:pt idx="4985">
                  <c:v>4820.3130000000001</c:v>
                </c:pt>
                <c:pt idx="4986">
                  <c:v>4821.28</c:v>
                </c:pt>
                <c:pt idx="4987">
                  <c:v>4822.2470000000003</c:v>
                </c:pt>
                <c:pt idx="4988">
                  <c:v>4823.2129999999997</c:v>
                </c:pt>
                <c:pt idx="4989">
                  <c:v>4824.18</c:v>
                </c:pt>
                <c:pt idx="4990">
                  <c:v>4825.1469999999999</c:v>
                </c:pt>
                <c:pt idx="4991">
                  <c:v>4826.1139999999996</c:v>
                </c:pt>
                <c:pt idx="4992">
                  <c:v>4827.08</c:v>
                </c:pt>
                <c:pt idx="4993">
                  <c:v>4828.0469999999996</c:v>
                </c:pt>
                <c:pt idx="4994">
                  <c:v>4829.0140000000001</c:v>
                </c:pt>
                <c:pt idx="4995">
                  <c:v>4829.9799999999996</c:v>
                </c:pt>
                <c:pt idx="4996">
                  <c:v>4830.9470000000001</c:v>
                </c:pt>
                <c:pt idx="4997">
                  <c:v>4831.9139999999998</c:v>
                </c:pt>
                <c:pt idx="4998">
                  <c:v>4832.88</c:v>
                </c:pt>
                <c:pt idx="4999">
                  <c:v>4833.8469999999998</c:v>
                </c:pt>
                <c:pt idx="5000">
                  <c:v>4834.8140000000003</c:v>
                </c:pt>
                <c:pt idx="5001">
                  <c:v>4835.7809999999999</c:v>
                </c:pt>
                <c:pt idx="5002">
                  <c:v>4836.7470000000003</c:v>
                </c:pt>
                <c:pt idx="5003">
                  <c:v>4837.7139999999999</c:v>
                </c:pt>
                <c:pt idx="5004">
                  <c:v>4838.6809999999996</c:v>
                </c:pt>
                <c:pt idx="5005">
                  <c:v>4839.6469999999999</c:v>
                </c:pt>
                <c:pt idx="5006">
                  <c:v>4840.6139999999996</c:v>
                </c:pt>
                <c:pt idx="5007">
                  <c:v>4841.5810000000001</c:v>
                </c:pt>
                <c:pt idx="5008">
                  <c:v>4842.5469999999996</c:v>
                </c:pt>
                <c:pt idx="5009">
                  <c:v>4843.5140000000001</c:v>
                </c:pt>
                <c:pt idx="5010">
                  <c:v>4844.4809999999998</c:v>
                </c:pt>
                <c:pt idx="5011">
                  <c:v>4845.4480000000003</c:v>
                </c:pt>
                <c:pt idx="5012">
                  <c:v>4846.4139999999998</c:v>
                </c:pt>
                <c:pt idx="5013">
                  <c:v>4847.3810000000003</c:v>
                </c:pt>
                <c:pt idx="5014">
                  <c:v>4848.348</c:v>
                </c:pt>
                <c:pt idx="5015">
                  <c:v>4849.3140000000003</c:v>
                </c:pt>
                <c:pt idx="5016">
                  <c:v>4850.2809999999999</c:v>
                </c:pt>
                <c:pt idx="5017">
                  <c:v>4851.2479999999996</c:v>
                </c:pt>
                <c:pt idx="5018">
                  <c:v>4852.2139999999999</c:v>
                </c:pt>
                <c:pt idx="5019">
                  <c:v>4853.1809999999996</c:v>
                </c:pt>
                <c:pt idx="5020">
                  <c:v>4854.1480000000001</c:v>
                </c:pt>
                <c:pt idx="5021">
                  <c:v>4855.1149999999998</c:v>
                </c:pt>
                <c:pt idx="5022">
                  <c:v>4856.0810000000001</c:v>
                </c:pt>
                <c:pt idx="5023">
                  <c:v>4857.0479999999998</c:v>
                </c:pt>
                <c:pt idx="5024">
                  <c:v>4858.0150000000003</c:v>
                </c:pt>
                <c:pt idx="5025">
                  <c:v>4858.9809999999998</c:v>
                </c:pt>
                <c:pt idx="5026">
                  <c:v>4859.9480000000003</c:v>
                </c:pt>
                <c:pt idx="5027">
                  <c:v>4860.915</c:v>
                </c:pt>
                <c:pt idx="5028">
                  <c:v>4861.8810000000003</c:v>
                </c:pt>
                <c:pt idx="5029">
                  <c:v>4862.848</c:v>
                </c:pt>
                <c:pt idx="5030">
                  <c:v>4863.8149999999996</c:v>
                </c:pt>
                <c:pt idx="5031">
                  <c:v>4864.7820000000002</c:v>
                </c:pt>
                <c:pt idx="5032">
                  <c:v>4865.7479999999996</c:v>
                </c:pt>
                <c:pt idx="5033">
                  <c:v>4866.7150000000001</c:v>
                </c:pt>
                <c:pt idx="5034">
                  <c:v>4867.6819999999998</c:v>
                </c:pt>
                <c:pt idx="5035">
                  <c:v>4868.6480000000001</c:v>
                </c:pt>
                <c:pt idx="5036">
                  <c:v>4869.6149999999998</c:v>
                </c:pt>
                <c:pt idx="5037">
                  <c:v>4870.5820000000003</c:v>
                </c:pt>
                <c:pt idx="5038">
                  <c:v>4871.5479999999998</c:v>
                </c:pt>
                <c:pt idx="5039">
                  <c:v>4872.5150000000003</c:v>
                </c:pt>
                <c:pt idx="5040">
                  <c:v>4873.482</c:v>
                </c:pt>
                <c:pt idx="5041">
                  <c:v>4874.4489999999996</c:v>
                </c:pt>
                <c:pt idx="5042">
                  <c:v>4875.415</c:v>
                </c:pt>
                <c:pt idx="5043">
                  <c:v>4876.3819999999996</c:v>
                </c:pt>
                <c:pt idx="5044">
                  <c:v>4877.3490000000002</c:v>
                </c:pt>
                <c:pt idx="5045">
                  <c:v>4878.3149999999996</c:v>
                </c:pt>
                <c:pt idx="5046">
                  <c:v>4879.2820000000002</c:v>
                </c:pt>
                <c:pt idx="5047">
                  <c:v>4880.2489999999998</c:v>
                </c:pt>
                <c:pt idx="5048">
                  <c:v>4881.2150000000001</c:v>
                </c:pt>
                <c:pt idx="5049">
                  <c:v>4882.1819999999998</c:v>
                </c:pt>
                <c:pt idx="5050">
                  <c:v>4883.1490000000003</c:v>
                </c:pt>
                <c:pt idx="5051">
                  <c:v>4884.116</c:v>
                </c:pt>
                <c:pt idx="5052">
                  <c:v>4885.0820000000003</c:v>
                </c:pt>
                <c:pt idx="5053">
                  <c:v>4886.049</c:v>
                </c:pt>
                <c:pt idx="5054">
                  <c:v>4887.0159999999996</c:v>
                </c:pt>
                <c:pt idx="5055">
                  <c:v>4887.982</c:v>
                </c:pt>
                <c:pt idx="5056">
                  <c:v>4888.9489999999996</c:v>
                </c:pt>
                <c:pt idx="5057">
                  <c:v>4889.9160000000002</c:v>
                </c:pt>
                <c:pt idx="5058">
                  <c:v>4890.8819999999996</c:v>
                </c:pt>
                <c:pt idx="5059">
                  <c:v>4891.8490000000002</c:v>
                </c:pt>
                <c:pt idx="5060">
                  <c:v>4892.8159999999998</c:v>
                </c:pt>
                <c:pt idx="5061">
                  <c:v>4893.7830000000004</c:v>
                </c:pt>
                <c:pt idx="5062">
                  <c:v>4894.7489999999998</c:v>
                </c:pt>
                <c:pt idx="5063">
                  <c:v>4895.7160000000003</c:v>
                </c:pt>
                <c:pt idx="5064">
                  <c:v>4896.683</c:v>
                </c:pt>
                <c:pt idx="5065">
                  <c:v>4897.6490000000003</c:v>
                </c:pt>
                <c:pt idx="5066">
                  <c:v>4898.616</c:v>
                </c:pt>
                <c:pt idx="5067">
                  <c:v>4899.5829999999996</c:v>
                </c:pt>
                <c:pt idx="5068">
                  <c:v>4900.549</c:v>
                </c:pt>
                <c:pt idx="5069">
                  <c:v>4901.5159999999996</c:v>
                </c:pt>
                <c:pt idx="5070">
                  <c:v>4902.4830000000002</c:v>
                </c:pt>
                <c:pt idx="5071">
                  <c:v>4903.45</c:v>
                </c:pt>
                <c:pt idx="5072">
                  <c:v>4904.4160000000002</c:v>
                </c:pt>
                <c:pt idx="5073">
                  <c:v>4905.3829999999998</c:v>
                </c:pt>
                <c:pt idx="5074">
                  <c:v>4906.3500000000004</c:v>
                </c:pt>
                <c:pt idx="5075">
                  <c:v>4907.3159999999998</c:v>
                </c:pt>
                <c:pt idx="5076">
                  <c:v>4908.2830000000004</c:v>
                </c:pt>
                <c:pt idx="5077">
                  <c:v>4909.25</c:v>
                </c:pt>
                <c:pt idx="5078">
                  <c:v>4910.2160000000003</c:v>
                </c:pt>
                <c:pt idx="5079">
                  <c:v>4911.183</c:v>
                </c:pt>
                <c:pt idx="5080">
                  <c:v>4912.1499999999996</c:v>
                </c:pt>
                <c:pt idx="5081">
                  <c:v>4913.1170000000002</c:v>
                </c:pt>
                <c:pt idx="5082">
                  <c:v>4914.0829999999996</c:v>
                </c:pt>
                <c:pt idx="5083">
                  <c:v>4915.05</c:v>
                </c:pt>
                <c:pt idx="5084">
                  <c:v>4916.0169999999998</c:v>
                </c:pt>
                <c:pt idx="5085">
                  <c:v>4916.9830000000002</c:v>
                </c:pt>
                <c:pt idx="5086">
                  <c:v>4917.95</c:v>
                </c:pt>
                <c:pt idx="5087">
                  <c:v>4918.9170000000004</c:v>
                </c:pt>
                <c:pt idx="5088">
                  <c:v>4919.8829999999998</c:v>
                </c:pt>
                <c:pt idx="5089">
                  <c:v>4920.8500000000004</c:v>
                </c:pt>
                <c:pt idx="5090">
                  <c:v>4921.817</c:v>
                </c:pt>
                <c:pt idx="5091">
                  <c:v>4922.7839999999997</c:v>
                </c:pt>
                <c:pt idx="5092">
                  <c:v>4923.75</c:v>
                </c:pt>
                <c:pt idx="5093">
                  <c:v>4924.7169999999996</c:v>
                </c:pt>
                <c:pt idx="5094">
                  <c:v>4925.6840000000002</c:v>
                </c:pt>
                <c:pt idx="5095">
                  <c:v>4926.6499999999996</c:v>
                </c:pt>
                <c:pt idx="5096">
                  <c:v>4927.6170000000002</c:v>
                </c:pt>
                <c:pt idx="5097">
                  <c:v>4928.5839999999998</c:v>
                </c:pt>
                <c:pt idx="5098">
                  <c:v>4929.55</c:v>
                </c:pt>
                <c:pt idx="5099">
                  <c:v>4930.5169999999998</c:v>
                </c:pt>
                <c:pt idx="5100">
                  <c:v>4931.4840000000004</c:v>
                </c:pt>
                <c:pt idx="5101">
                  <c:v>4932.451</c:v>
                </c:pt>
                <c:pt idx="5102">
                  <c:v>4933.4170000000004</c:v>
                </c:pt>
                <c:pt idx="5103">
                  <c:v>4934.384</c:v>
                </c:pt>
                <c:pt idx="5104">
                  <c:v>4935.3509999999997</c:v>
                </c:pt>
                <c:pt idx="5105">
                  <c:v>4936.317</c:v>
                </c:pt>
                <c:pt idx="5106">
                  <c:v>4937.2839999999997</c:v>
                </c:pt>
                <c:pt idx="5107">
                  <c:v>4938.2510000000002</c:v>
                </c:pt>
                <c:pt idx="5108">
                  <c:v>4939.2169999999996</c:v>
                </c:pt>
                <c:pt idx="5109">
                  <c:v>4940.1840000000002</c:v>
                </c:pt>
                <c:pt idx="5110">
                  <c:v>4941.1509999999998</c:v>
                </c:pt>
                <c:pt idx="5111">
                  <c:v>4942.1180000000004</c:v>
                </c:pt>
                <c:pt idx="5112">
                  <c:v>4943.0839999999998</c:v>
                </c:pt>
                <c:pt idx="5113">
                  <c:v>4944.0510000000004</c:v>
                </c:pt>
                <c:pt idx="5114">
                  <c:v>4945.018</c:v>
                </c:pt>
                <c:pt idx="5115">
                  <c:v>4945.9840000000004</c:v>
                </c:pt>
                <c:pt idx="5116">
                  <c:v>4946.951</c:v>
                </c:pt>
                <c:pt idx="5117">
                  <c:v>4947.9179999999997</c:v>
                </c:pt>
                <c:pt idx="5118">
                  <c:v>4948.884</c:v>
                </c:pt>
                <c:pt idx="5119">
                  <c:v>4949.8509999999997</c:v>
                </c:pt>
                <c:pt idx="5120">
                  <c:v>4950.8180000000002</c:v>
                </c:pt>
                <c:pt idx="5121">
                  <c:v>4951.7849999999999</c:v>
                </c:pt>
                <c:pt idx="5122">
                  <c:v>4952.7510000000002</c:v>
                </c:pt>
                <c:pt idx="5123">
                  <c:v>4953.7179999999998</c:v>
                </c:pt>
                <c:pt idx="5124">
                  <c:v>4954.6850000000004</c:v>
                </c:pt>
                <c:pt idx="5125">
                  <c:v>4955.6509999999998</c:v>
                </c:pt>
                <c:pt idx="5126">
                  <c:v>4956.6180000000004</c:v>
                </c:pt>
                <c:pt idx="5127">
                  <c:v>4957.585</c:v>
                </c:pt>
                <c:pt idx="5128">
                  <c:v>4958.5510000000004</c:v>
                </c:pt>
                <c:pt idx="5129">
                  <c:v>4959.518</c:v>
                </c:pt>
                <c:pt idx="5130">
                  <c:v>4960.4849999999997</c:v>
                </c:pt>
                <c:pt idx="5131">
                  <c:v>4961.4520000000002</c:v>
                </c:pt>
                <c:pt idx="5132">
                  <c:v>4962.4179999999997</c:v>
                </c:pt>
                <c:pt idx="5133">
                  <c:v>4963.3850000000002</c:v>
                </c:pt>
                <c:pt idx="5134">
                  <c:v>4964.3519999999999</c:v>
                </c:pt>
                <c:pt idx="5135">
                  <c:v>4965.3180000000002</c:v>
                </c:pt>
                <c:pt idx="5136">
                  <c:v>4966.2849999999999</c:v>
                </c:pt>
                <c:pt idx="5137">
                  <c:v>4967.2520000000004</c:v>
                </c:pt>
                <c:pt idx="5138">
                  <c:v>4968.2179999999998</c:v>
                </c:pt>
                <c:pt idx="5139">
                  <c:v>4969.1850000000004</c:v>
                </c:pt>
                <c:pt idx="5140">
                  <c:v>4970.152</c:v>
                </c:pt>
                <c:pt idx="5141">
                  <c:v>4971.1189999999997</c:v>
                </c:pt>
                <c:pt idx="5142">
                  <c:v>4972.085</c:v>
                </c:pt>
                <c:pt idx="5143">
                  <c:v>4973.0519999999997</c:v>
                </c:pt>
                <c:pt idx="5144">
                  <c:v>4974.0190000000002</c:v>
                </c:pt>
                <c:pt idx="5145">
                  <c:v>4974.9849999999997</c:v>
                </c:pt>
                <c:pt idx="5146">
                  <c:v>4975.9520000000002</c:v>
                </c:pt>
                <c:pt idx="5147">
                  <c:v>4976.9189999999999</c:v>
                </c:pt>
                <c:pt idx="5148">
                  <c:v>4977.8850000000002</c:v>
                </c:pt>
                <c:pt idx="5149">
                  <c:v>4978.8519999999999</c:v>
                </c:pt>
                <c:pt idx="5150">
                  <c:v>4979.8190000000004</c:v>
                </c:pt>
                <c:pt idx="5151">
                  <c:v>4980.7860000000001</c:v>
                </c:pt>
                <c:pt idx="5152">
                  <c:v>4981.7520000000004</c:v>
                </c:pt>
                <c:pt idx="5153">
                  <c:v>4982.7190000000001</c:v>
                </c:pt>
                <c:pt idx="5154">
                  <c:v>4983.6859999999997</c:v>
                </c:pt>
                <c:pt idx="5155">
                  <c:v>4984.652</c:v>
                </c:pt>
                <c:pt idx="5156">
                  <c:v>4985.6189999999997</c:v>
                </c:pt>
                <c:pt idx="5157">
                  <c:v>4986.5860000000002</c:v>
                </c:pt>
                <c:pt idx="5158">
                  <c:v>4987.5519999999997</c:v>
                </c:pt>
                <c:pt idx="5159">
                  <c:v>4988.5190000000002</c:v>
                </c:pt>
                <c:pt idx="5160">
                  <c:v>4989.4859999999999</c:v>
                </c:pt>
                <c:pt idx="5161">
                  <c:v>4990.4530000000004</c:v>
                </c:pt>
                <c:pt idx="5162">
                  <c:v>4991.4189999999999</c:v>
                </c:pt>
                <c:pt idx="5163">
                  <c:v>4992.3860000000004</c:v>
                </c:pt>
                <c:pt idx="5164">
                  <c:v>4993.3530000000001</c:v>
                </c:pt>
                <c:pt idx="5165">
                  <c:v>4994.3190000000004</c:v>
                </c:pt>
                <c:pt idx="5166">
                  <c:v>4995.2860000000001</c:v>
                </c:pt>
                <c:pt idx="5167">
                  <c:v>4996.2529999999997</c:v>
                </c:pt>
                <c:pt idx="5168">
                  <c:v>4997.2190000000001</c:v>
                </c:pt>
                <c:pt idx="5169">
                  <c:v>4998.1859999999997</c:v>
                </c:pt>
                <c:pt idx="5170">
                  <c:v>4999.1530000000002</c:v>
                </c:pt>
                <c:pt idx="5171">
                  <c:v>5000.12</c:v>
                </c:pt>
                <c:pt idx="5172">
                  <c:v>5001.0860000000002</c:v>
                </c:pt>
                <c:pt idx="5173">
                  <c:v>5002.0529999999999</c:v>
                </c:pt>
                <c:pt idx="5174">
                  <c:v>5003.0200000000004</c:v>
                </c:pt>
                <c:pt idx="5175">
                  <c:v>5003.9859999999999</c:v>
                </c:pt>
                <c:pt idx="5176">
                  <c:v>5004.9530000000004</c:v>
                </c:pt>
                <c:pt idx="5177">
                  <c:v>5005.92</c:v>
                </c:pt>
                <c:pt idx="5178">
                  <c:v>5006.8860000000004</c:v>
                </c:pt>
                <c:pt idx="5179">
                  <c:v>5007.8530000000001</c:v>
                </c:pt>
                <c:pt idx="5180">
                  <c:v>5008.82</c:v>
                </c:pt>
                <c:pt idx="5181">
                  <c:v>5009.7870000000003</c:v>
                </c:pt>
                <c:pt idx="5182">
                  <c:v>5010.7529999999997</c:v>
                </c:pt>
                <c:pt idx="5183">
                  <c:v>5011.72</c:v>
                </c:pt>
                <c:pt idx="5184">
                  <c:v>5012.6869999999999</c:v>
                </c:pt>
                <c:pt idx="5185">
                  <c:v>5013.6530000000002</c:v>
                </c:pt>
                <c:pt idx="5186">
                  <c:v>5014.62</c:v>
                </c:pt>
                <c:pt idx="5187">
                  <c:v>5015.5870000000004</c:v>
                </c:pt>
                <c:pt idx="5188">
                  <c:v>5016.5529999999999</c:v>
                </c:pt>
                <c:pt idx="5189">
                  <c:v>5017.5200000000004</c:v>
                </c:pt>
                <c:pt idx="5190">
                  <c:v>5018.4870000000001</c:v>
                </c:pt>
                <c:pt idx="5191">
                  <c:v>5019.4539999999997</c:v>
                </c:pt>
                <c:pt idx="5192">
                  <c:v>5020.42</c:v>
                </c:pt>
                <c:pt idx="5193">
                  <c:v>5021.3869999999997</c:v>
                </c:pt>
                <c:pt idx="5194">
                  <c:v>5022.3540000000003</c:v>
                </c:pt>
                <c:pt idx="5195">
                  <c:v>5023.32</c:v>
                </c:pt>
                <c:pt idx="5196">
                  <c:v>5024.2870000000003</c:v>
                </c:pt>
                <c:pt idx="5197">
                  <c:v>5025.2539999999999</c:v>
                </c:pt>
                <c:pt idx="5198">
                  <c:v>5026.22</c:v>
                </c:pt>
                <c:pt idx="5199">
                  <c:v>5027.1869999999999</c:v>
                </c:pt>
                <c:pt idx="5200">
                  <c:v>5028.1540000000005</c:v>
                </c:pt>
                <c:pt idx="5201">
                  <c:v>5029.1210000000001</c:v>
                </c:pt>
                <c:pt idx="5202">
                  <c:v>5030.0870000000004</c:v>
                </c:pt>
                <c:pt idx="5203">
                  <c:v>5031.0540000000001</c:v>
                </c:pt>
                <c:pt idx="5204">
                  <c:v>5032.0209999999997</c:v>
                </c:pt>
                <c:pt idx="5205">
                  <c:v>5032.9870000000001</c:v>
                </c:pt>
                <c:pt idx="5206">
                  <c:v>5033.9539999999997</c:v>
                </c:pt>
                <c:pt idx="5207">
                  <c:v>5034.9210000000003</c:v>
                </c:pt>
                <c:pt idx="5208">
                  <c:v>5035.8869999999997</c:v>
                </c:pt>
                <c:pt idx="5209">
                  <c:v>5036.8540000000003</c:v>
                </c:pt>
                <c:pt idx="5210">
                  <c:v>5037.8209999999999</c:v>
                </c:pt>
                <c:pt idx="5211">
                  <c:v>5038.7879999999996</c:v>
                </c:pt>
                <c:pt idx="5212">
                  <c:v>5039.7539999999999</c:v>
                </c:pt>
                <c:pt idx="5213">
                  <c:v>5040.7209999999995</c:v>
                </c:pt>
                <c:pt idx="5214">
                  <c:v>5041.6880000000001</c:v>
                </c:pt>
                <c:pt idx="5215">
                  <c:v>5042.6540000000005</c:v>
                </c:pt>
                <c:pt idx="5216">
                  <c:v>5043.6210000000001</c:v>
                </c:pt>
                <c:pt idx="5217">
                  <c:v>5044.5879999999997</c:v>
                </c:pt>
                <c:pt idx="5218">
                  <c:v>5045.5540000000001</c:v>
                </c:pt>
                <c:pt idx="5219">
                  <c:v>5046.5209999999997</c:v>
                </c:pt>
                <c:pt idx="5220">
                  <c:v>5047.4880000000003</c:v>
                </c:pt>
                <c:pt idx="5221">
                  <c:v>5048.4549999999999</c:v>
                </c:pt>
                <c:pt idx="5222">
                  <c:v>5049.4210000000003</c:v>
                </c:pt>
                <c:pt idx="5223">
                  <c:v>5050.3879999999999</c:v>
                </c:pt>
                <c:pt idx="5224">
                  <c:v>5051.3549999999996</c:v>
                </c:pt>
                <c:pt idx="5225">
                  <c:v>5052.3209999999999</c:v>
                </c:pt>
                <c:pt idx="5226">
                  <c:v>5053.2879999999996</c:v>
                </c:pt>
                <c:pt idx="5227">
                  <c:v>5054.2550000000001</c:v>
                </c:pt>
                <c:pt idx="5228">
                  <c:v>5055.2209999999995</c:v>
                </c:pt>
                <c:pt idx="5229">
                  <c:v>5056.1880000000001</c:v>
                </c:pt>
                <c:pt idx="5230">
                  <c:v>5057.1549999999997</c:v>
                </c:pt>
                <c:pt idx="5231">
                  <c:v>5058.1220000000003</c:v>
                </c:pt>
                <c:pt idx="5232">
                  <c:v>5059.0879999999997</c:v>
                </c:pt>
                <c:pt idx="5233">
                  <c:v>5060.0550000000003</c:v>
                </c:pt>
                <c:pt idx="5234">
                  <c:v>5061.0219999999999</c:v>
                </c:pt>
                <c:pt idx="5235">
                  <c:v>5061.9880000000003</c:v>
                </c:pt>
                <c:pt idx="5236">
                  <c:v>5062.9549999999999</c:v>
                </c:pt>
                <c:pt idx="5237">
                  <c:v>5063.9219999999996</c:v>
                </c:pt>
                <c:pt idx="5238">
                  <c:v>5064.8879999999999</c:v>
                </c:pt>
                <c:pt idx="5239">
                  <c:v>5065.8549999999996</c:v>
                </c:pt>
                <c:pt idx="5240">
                  <c:v>5066.8220000000001</c:v>
                </c:pt>
                <c:pt idx="5241">
                  <c:v>5067.7889999999998</c:v>
                </c:pt>
                <c:pt idx="5242">
                  <c:v>5068.7550000000001</c:v>
                </c:pt>
                <c:pt idx="5243">
                  <c:v>5069.7219999999998</c:v>
                </c:pt>
                <c:pt idx="5244">
                  <c:v>5070.6890000000003</c:v>
                </c:pt>
                <c:pt idx="5245">
                  <c:v>5071.6549999999997</c:v>
                </c:pt>
                <c:pt idx="5246">
                  <c:v>5072.6220000000003</c:v>
                </c:pt>
                <c:pt idx="5247">
                  <c:v>5073.5889999999999</c:v>
                </c:pt>
                <c:pt idx="5248">
                  <c:v>5074.5550000000003</c:v>
                </c:pt>
                <c:pt idx="5249">
                  <c:v>5075.5219999999999</c:v>
                </c:pt>
                <c:pt idx="5250">
                  <c:v>5076.4889999999996</c:v>
                </c:pt>
                <c:pt idx="5251">
                  <c:v>5077.4560000000001</c:v>
                </c:pt>
                <c:pt idx="5252">
                  <c:v>5078.4219999999996</c:v>
                </c:pt>
                <c:pt idx="5253">
                  <c:v>5079.3890000000001</c:v>
                </c:pt>
                <c:pt idx="5254">
                  <c:v>5080.3559999999998</c:v>
                </c:pt>
                <c:pt idx="5255">
                  <c:v>5081.3220000000001</c:v>
                </c:pt>
                <c:pt idx="5256">
                  <c:v>5082.2889999999998</c:v>
                </c:pt>
                <c:pt idx="5257">
                  <c:v>5083.2560000000003</c:v>
                </c:pt>
                <c:pt idx="5258">
                  <c:v>5084.2219999999998</c:v>
                </c:pt>
                <c:pt idx="5259">
                  <c:v>5085.1890000000003</c:v>
                </c:pt>
                <c:pt idx="5260">
                  <c:v>5086.1559999999999</c:v>
                </c:pt>
                <c:pt idx="5261">
                  <c:v>5087.1229999999996</c:v>
                </c:pt>
                <c:pt idx="5262">
                  <c:v>5088.0889999999999</c:v>
                </c:pt>
                <c:pt idx="5263">
                  <c:v>5089.0559999999996</c:v>
                </c:pt>
                <c:pt idx="5264">
                  <c:v>5090.0230000000001</c:v>
                </c:pt>
                <c:pt idx="5265">
                  <c:v>5090.9889999999996</c:v>
                </c:pt>
                <c:pt idx="5266">
                  <c:v>5091.9560000000001</c:v>
                </c:pt>
                <c:pt idx="5267">
                  <c:v>5092.9229999999998</c:v>
                </c:pt>
                <c:pt idx="5268">
                  <c:v>5093.8890000000001</c:v>
                </c:pt>
                <c:pt idx="5269">
                  <c:v>5094.8559999999998</c:v>
                </c:pt>
                <c:pt idx="5270">
                  <c:v>5095.8230000000003</c:v>
                </c:pt>
                <c:pt idx="5271">
                  <c:v>5096.79</c:v>
                </c:pt>
                <c:pt idx="5272">
                  <c:v>5097.7560000000003</c:v>
                </c:pt>
                <c:pt idx="5273">
                  <c:v>5098.723</c:v>
                </c:pt>
                <c:pt idx="5274">
                  <c:v>5099.6899999999996</c:v>
                </c:pt>
                <c:pt idx="5275">
                  <c:v>5100.6559999999999</c:v>
                </c:pt>
                <c:pt idx="5276">
                  <c:v>5101.6229999999996</c:v>
                </c:pt>
                <c:pt idx="5277">
                  <c:v>5102.59</c:v>
                </c:pt>
                <c:pt idx="5278">
                  <c:v>5103.5559999999996</c:v>
                </c:pt>
                <c:pt idx="5279">
                  <c:v>5104.5230000000001</c:v>
                </c:pt>
                <c:pt idx="5280">
                  <c:v>5105.49</c:v>
                </c:pt>
                <c:pt idx="5281">
                  <c:v>5106.4570000000003</c:v>
                </c:pt>
                <c:pt idx="5282">
                  <c:v>5107.4229999999998</c:v>
                </c:pt>
                <c:pt idx="5283">
                  <c:v>5108.3900000000003</c:v>
                </c:pt>
                <c:pt idx="5284">
                  <c:v>5109.357</c:v>
                </c:pt>
                <c:pt idx="5285">
                  <c:v>5110.3230000000003</c:v>
                </c:pt>
                <c:pt idx="5286">
                  <c:v>5111.29</c:v>
                </c:pt>
                <c:pt idx="5287">
                  <c:v>5112.2569999999996</c:v>
                </c:pt>
                <c:pt idx="5288">
                  <c:v>5113.223</c:v>
                </c:pt>
                <c:pt idx="5289">
                  <c:v>5114.1899999999996</c:v>
                </c:pt>
                <c:pt idx="5290">
                  <c:v>5115.1570000000002</c:v>
                </c:pt>
                <c:pt idx="5291">
                  <c:v>5116.1239999999998</c:v>
                </c:pt>
                <c:pt idx="5292">
                  <c:v>5117.09</c:v>
                </c:pt>
                <c:pt idx="5293">
                  <c:v>5118.0569999999998</c:v>
                </c:pt>
                <c:pt idx="5294">
                  <c:v>5119.0240000000003</c:v>
                </c:pt>
                <c:pt idx="5295">
                  <c:v>5119.99</c:v>
                </c:pt>
                <c:pt idx="5296">
                  <c:v>5120.9570000000003</c:v>
                </c:pt>
                <c:pt idx="5297">
                  <c:v>5121.924</c:v>
                </c:pt>
                <c:pt idx="5298">
                  <c:v>5122.8900000000003</c:v>
                </c:pt>
                <c:pt idx="5299">
                  <c:v>5123.857</c:v>
                </c:pt>
                <c:pt idx="5300">
                  <c:v>5124.8239999999996</c:v>
                </c:pt>
                <c:pt idx="5301">
                  <c:v>5125.7910000000002</c:v>
                </c:pt>
                <c:pt idx="5302">
                  <c:v>5126.7569999999996</c:v>
                </c:pt>
                <c:pt idx="5303">
                  <c:v>5127.7240000000002</c:v>
                </c:pt>
                <c:pt idx="5304">
                  <c:v>5128.6909999999998</c:v>
                </c:pt>
                <c:pt idx="5305">
                  <c:v>5129.6570000000002</c:v>
                </c:pt>
                <c:pt idx="5306">
                  <c:v>5130.6239999999998</c:v>
                </c:pt>
                <c:pt idx="5307">
                  <c:v>5131.5910000000003</c:v>
                </c:pt>
                <c:pt idx="5308">
                  <c:v>5132.5569999999998</c:v>
                </c:pt>
                <c:pt idx="5309">
                  <c:v>5133.5240000000003</c:v>
                </c:pt>
                <c:pt idx="5310">
                  <c:v>5134.491</c:v>
                </c:pt>
                <c:pt idx="5311">
                  <c:v>5135.4579999999996</c:v>
                </c:pt>
                <c:pt idx="5312">
                  <c:v>5136.424</c:v>
                </c:pt>
                <c:pt idx="5313">
                  <c:v>5137.3909999999996</c:v>
                </c:pt>
                <c:pt idx="5314">
                  <c:v>5138.3580000000002</c:v>
                </c:pt>
                <c:pt idx="5315">
                  <c:v>5139.3239999999996</c:v>
                </c:pt>
                <c:pt idx="5316">
                  <c:v>5140.2910000000002</c:v>
                </c:pt>
                <c:pt idx="5317">
                  <c:v>5141.2579999999998</c:v>
                </c:pt>
                <c:pt idx="5318">
                  <c:v>5142.2240000000002</c:v>
                </c:pt>
                <c:pt idx="5319">
                  <c:v>5143.1909999999998</c:v>
                </c:pt>
                <c:pt idx="5320">
                  <c:v>5144.1580000000004</c:v>
                </c:pt>
                <c:pt idx="5321">
                  <c:v>5145.125</c:v>
                </c:pt>
                <c:pt idx="5322">
                  <c:v>5146.0910000000003</c:v>
                </c:pt>
                <c:pt idx="5323">
                  <c:v>5147.058</c:v>
                </c:pt>
                <c:pt idx="5324">
                  <c:v>5148.0249999999996</c:v>
                </c:pt>
                <c:pt idx="5325">
                  <c:v>5148.991</c:v>
                </c:pt>
                <c:pt idx="5326">
                  <c:v>5149.9579999999996</c:v>
                </c:pt>
                <c:pt idx="5327">
                  <c:v>5150.9250000000002</c:v>
                </c:pt>
                <c:pt idx="5328">
                  <c:v>5151.8909999999996</c:v>
                </c:pt>
                <c:pt idx="5329">
                  <c:v>5152.8580000000002</c:v>
                </c:pt>
                <c:pt idx="5330">
                  <c:v>5153.8249999999998</c:v>
                </c:pt>
                <c:pt idx="5331">
                  <c:v>5154.7920000000004</c:v>
                </c:pt>
                <c:pt idx="5332">
                  <c:v>5155.7579999999998</c:v>
                </c:pt>
                <c:pt idx="5333">
                  <c:v>5156.7250000000004</c:v>
                </c:pt>
                <c:pt idx="5334">
                  <c:v>5157.692</c:v>
                </c:pt>
                <c:pt idx="5335">
                  <c:v>5158.6580000000004</c:v>
                </c:pt>
                <c:pt idx="5336">
                  <c:v>5159.625</c:v>
                </c:pt>
                <c:pt idx="5337">
                  <c:v>5160.5919999999996</c:v>
                </c:pt>
                <c:pt idx="5338">
                  <c:v>5161.558</c:v>
                </c:pt>
                <c:pt idx="5339">
                  <c:v>5162.5249999999996</c:v>
                </c:pt>
                <c:pt idx="5340">
                  <c:v>5163.4920000000002</c:v>
                </c:pt>
                <c:pt idx="5341">
                  <c:v>5164.4589999999998</c:v>
                </c:pt>
                <c:pt idx="5342">
                  <c:v>5165.4250000000002</c:v>
                </c:pt>
                <c:pt idx="5343">
                  <c:v>5166.3919999999998</c:v>
                </c:pt>
                <c:pt idx="5344">
                  <c:v>5167.3590000000004</c:v>
                </c:pt>
                <c:pt idx="5345">
                  <c:v>5168.3249999999998</c:v>
                </c:pt>
                <c:pt idx="5346">
                  <c:v>5169.2920000000004</c:v>
                </c:pt>
                <c:pt idx="5347">
                  <c:v>5170.259</c:v>
                </c:pt>
                <c:pt idx="5348">
                  <c:v>5171.2250000000004</c:v>
                </c:pt>
                <c:pt idx="5349">
                  <c:v>5172.192</c:v>
                </c:pt>
                <c:pt idx="5350">
                  <c:v>5173.1589999999997</c:v>
                </c:pt>
                <c:pt idx="5351">
                  <c:v>5174.1260000000002</c:v>
                </c:pt>
                <c:pt idx="5352">
                  <c:v>5175.0919999999996</c:v>
                </c:pt>
                <c:pt idx="5353">
                  <c:v>5176.0590000000002</c:v>
                </c:pt>
                <c:pt idx="5354">
                  <c:v>5177.0259999999998</c:v>
                </c:pt>
                <c:pt idx="5355">
                  <c:v>5177.9920000000002</c:v>
                </c:pt>
                <c:pt idx="5356">
                  <c:v>5178.9589999999998</c:v>
                </c:pt>
                <c:pt idx="5357">
                  <c:v>5179.9260000000004</c:v>
                </c:pt>
                <c:pt idx="5358">
                  <c:v>5180.8919999999998</c:v>
                </c:pt>
                <c:pt idx="5359">
                  <c:v>5181.8590000000004</c:v>
                </c:pt>
                <c:pt idx="5360">
                  <c:v>5182.826</c:v>
                </c:pt>
                <c:pt idx="5361">
                  <c:v>5183.7929999999997</c:v>
                </c:pt>
                <c:pt idx="5362">
                  <c:v>5184.759</c:v>
                </c:pt>
                <c:pt idx="5363">
                  <c:v>5185.7259999999997</c:v>
                </c:pt>
                <c:pt idx="5364">
                  <c:v>5186.6930000000002</c:v>
                </c:pt>
                <c:pt idx="5365">
                  <c:v>5187.6589999999997</c:v>
                </c:pt>
                <c:pt idx="5366">
                  <c:v>5188.6260000000002</c:v>
                </c:pt>
                <c:pt idx="5367">
                  <c:v>5189.5929999999998</c:v>
                </c:pt>
                <c:pt idx="5368">
                  <c:v>5190.5590000000002</c:v>
                </c:pt>
                <c:pt idx="5369">
                  <c:v>5191.5259999999998</c:v>
                </c:pt>
                <c:pt idx="5370">
                  <c:v>5192.4930000000004</c:v>
                </c:pt>
                <c:pt idx="5371">
                  <c:v>5193.46</c:v>
                </c:pt>
                <c:pt idx="5372">
                  <c:v>5194.4260000000004</c:v>
                </c:pt>
                <c:pt idx="5373">
                  <c:v>5195.393</c:v>
                </c:pt>
                <c:pt idx="5374">
                  <c:v>5196.3599999999997</c:v>
                </c:pt>
                <c:pt idx="5375">
                  <c:v>5197.326</c:v>
                </c:pt>
                <c:pt idx="5376">
                  <c:v>5198.2929999999997</c:v>
                </c:pt>
                <c:pt idx="5377">
                  <c:v>5199.26</c:v>
                </c:pt>
                <c:pt idx="5378">
                  <c:v>5200.2259999999997</c:v>
                </c:pt>
                <c:pt idx="5379">
                  <c:v>5201.1930000000002</c:v>
                </c:pt>
                <c:pt idx="5380">
                  <c:v>5202.16</c:v>
                </c:pt>
                <c:pt idx="5381">
                  <c:v>5203.1270000000004</c:v>
                </c:pt>
                <c:pt idx="5382">
                  <c:v>5204.0929999999998</c:v>
                </c:pt>
                <c:pt idx="5383">
                  <c:v>5205.0600000000004</c:v>
                </c:pt>
                <c:pt idx="5384">
                  <c:v>5206.027</c:v>
                </c:pt>
                <c:pt idx="5385">
                  <c:v>5206.9930000000004</c:v>
                </c:pt>
              </c:numCache>
            </c:numRef>
          </c:xVal>
          <c:yVal>
            <c:numRef>
              <c:f>'Test 2'!$AM$2:$AM$10037</c:f>
              <c:numCache>
                <c:formatCode>0.00E+00</c:formatCode>
                <c:ptCount val="10036"/>
                <c:pt idx="0">
                  <c:v>5.8131815330000001E-11</c:v>
                </c:pt>
                <c:pt idx="1">
                  <c:v>5.6934200409999999E-11</c:v>
                </c:pt>
                <c:pt idx="2">
                  <c:v>5.6191606920000002E-11</c:v>
                </c:pt>
                <c:pt idx="3">
                  <c:v>5.5435375040000002E-11</c:v>
                </c:pt>
                <c:pt idx="4">
                  <c:v>5.4170896930000002E-11</c:v>
                </c:pt>
                <c:pt idx="5">
                  <c:v>5.326018099E-11</c:v>
                </c:pt>
                <c:pt idx="6">
                  <c:v>5.2703147399999997E-11</c:v>
                </c:pt>
                <c:pt idx="7">
                  <c:v>5.2133495439999999E-11</c:v>
                </c:pt>
                <c:pt idx="8">
                  <c:v>5.1443991430000001E-11</c:v>
                </c:pt>
                <c:pt idx="9">
                  <c:v>5.0753273109999998E-11</c:v>
                </c:pt>
                <c:pt idx="10">
                  <c:v>4.9931034999999999E-11</c:v>
                </c:pt>
                <c:pt idx="11">
                  <c:v>4.9416720719999999E-11</c:v>
                </c:pt>
                <c:pt idx="12">
                  <c:v>4.8948362719999997E-11</c:v>
                </c:pt>
                <c:pt idx="13">
                  <c:v>4.8251427159999999E-11</c:v>
                </c:pt>
                <c:pt idx="14">
                  <c:v>4.7717069879999997E-11</c:v>
                </c:pt>
                <c:pt idx="15">
                  <c:v>4.738214335E-11</c:v>
                </c:pt>
                <c:pt idx="16">
                  <c:v>4.6709355129999998E-11</c:v>
                </c:pt>
                <c:pt idx="17">
                  <c:v>4.6356196660000002E-11</c:v>
                </c:pt>
                <c:pt idx="18">
                  <c:v>4.5866969940000003E-11</c:v>
                </c:pt>
                <c:pt idx="19">
                  <c:v>4.5248523679999997E-11</c:v>
                </c:pt>
                <c:pt idx="20">
                  <c:v>4.5155830459999997E-11</c:v>
                </c:pt>
                <c:pt idx="21">
                  <c:v>4.4508473299999998E-11</c:v>
                </c:pt>
                <c:pt idx="22">
                  <c:v>4.403290232E-11</c:v>
                </c:pt>
                <c:pt idx="23">
                  <c:v>4.392263983E-11</c:v>
                </c:pt>
                <c:pt idx="24">
                  <c:v>4.3395481650000001E-11</c:v>
                </c:pt>
                <c:pt idx="25">
                  <c:v>4.3065207649999997E-11</c:v>
                </c:pt>
                <c:pt idx="26">
                  <c:v>4.261678163E-11</c:v>
                </c:pt>
                <c:pt idx="27">
                  <c:v>4.2332162080000002E-11</c:v>
                </c:pt>
                <c:pt idx="28">
                  <c:v>4.1984124509999999E-11</c:v>
                </c:pt>
                <c:pt idx="29">
                  <c:v>4.1507526580000002E-11</c:v>
                </c:pt>
                <c:pt idx="30">
                  <c:v>4.1274234029999997E-11</c:v>
                </c:pt>
                <c:pt idx="31">
                  <c:v>4.0857674880000001E-11</c:v>
                </c:pt>
                <c:pt idx="32">
                  <c:v>4.0719781710000002E-11</c:v>
                </c:pt>
                <c:pt idx="33">
                  <c:v>4.0305283419999998E-11</c:v>
                </c:pt>
                <c:pt idx="34">
                  <c:v>4.01031465E-11</c:v>
                </c:pt>
                <c:pt idx="35">
                  <c:v>3.946165616E-11</c:v>
                </c:pt>
                <c:pt idx="36">
                  <c:v>3.9254176299999997E-11</c:v>
                </c:pt>
                <c:pt idx="37">
                  <c:v>3.9065070619999998E-11</c:v>
                </c:pt>
                <c:pt idx="38">
                  <c:v>3.8734963150000002E-11</c:v>
                </c:pt>
                <c:pt idx="39">
                  <c:v>3.8583469749999999E-11</c:v>
                </c:pt>
                <c:pt idx="40">
                  <c:v>3.8336837179999997E-11</c:v>
                </c:pt>
                <c:pt idx="41">
                  <c:v>3.797830453E-11</c:v>
                </c:pt>
                <c:pt idx="42">
                  <c:v>3.8003617609999999E-11</c:v>
                </c:pt>
                <c:pt idx="43">
                  <c:v>3.77129647E-11</c:v>
                </c:pt>
                <c:pt idx="44">
                  <c:v>3.7785261030000003E-11</c:v>
                </c:pt>
                <c:pt idx="45">
                  <c:v>3.7311872340000002E-11</c:v>
                </c:pt>
                <c:pt idx="46">
                  <c:v>3.715644806E-11</c:v>
                </c:pt>
                <c:pt idx="47">
                  <c:v>3.6958599380000001E-11</c:v>
                </c:pt>
                <c:pt idx="48">
                  <c:v>3.6834379300000002E-11</c:v>
                </c:pt>
                <c:pt idx="49">
                  <c:v>3.6634726499999999E-11</c:v>
                </c:pt>
                <c:pt idx="50">
                  <c:v>3.6387445139999997E-11</c:v>
                </c:pt>
                <c:pt idx="51">
                  <c:v>3.6401499870000002E-11</c:v>
                </c:pt>
                <c:pt idx="52">
                  <c:v>3.584911187E-11</c:v>
                </c:pt>
                <c:pt idx="53">
                  <c:v>3.5872381449999998E-11</c:v>
                </c:pt>
                <c:pt idx="54">
                  <c:v>3.5574505149999998E-11</c:v>
                </c:pt>
                <c:pt idx="55">
                  <c:v>3.536900287E-11</c:v>
                </c:pt>
                <c:pt idx="56">
                  <c:v>3.515917765E-11</c:v>
                </c:pt>
                <c:pt idx="57">
                  <c:v>3.5088688900000001E-11</c:v>
                </c:pt>
                <c:pt idx="58">
                  <c:v>3.4889327539999997E-11</c:v>
                </c:pt>
                <c:pt idx="59">
                  <c:v>3.4741886450000003E-11</c:v>
                </c:pt>
                <c:pt idx="60">
                  <c:v>3.4612309550000001E-11</c:v>
                </c:pt>
                <c:pt idx="61">
                  <c:v>3.4374076499999998E-11</c:v>
                </c:pt>
                <c:pt idx="62">
                  <c:v>3.4306522900000002E-11</c:v>
                </c:pt>
                <c:pt idx="63">
                  <c:v>3.4155418079999997E-11</c:v>
                </c:pt>
                <c:pt idx="64">
                  <c:v>3.403656523E-11</c:v>
                </c:pt>
                <c:pt idx="65">
                  <c:v>3.3688968279999998E-11</c:v>
                </c:pt>
                <c:pt idx="66">
                  <c:v>3.3662673339999997E-11</c:v>
                </c:pt>
                <c:pt idx="67">
                  <c:v>3.3776977740000001E-11</c:v>
                </c:pt>
                <c:pt idx="68">
                  <c:v>3.3549406309999999E-11</c:v>
                </c:pt>
                <c:pt idx="69">
                  <c:v>3.3403845659999997E-11</c:v>
                </c:pt>
                <c:pt idx="70">
                  <c:v>3.3538113260000002E-11</c:v>
                </c:pt>
                <c:pt idx="71">
                  <c:v>3.3250568960000002E-11</c:v>
                </c:pt>
                <c:pt idx="72">
                  <c:v>3.3257320509999997E-11</c:v>
                </c:pt>
                <c:pt idx="73">
                  <c:v>3.3049788599999999E-11</c:v>
                </c:pt>
                <c:pt idx="74">
                  <c:v>3.2941416960000003E-11</c:v>
                </c:pt>
                <c:pt idx="75">
                  <c:v>3.2843956719999999E-11</c:v>
                </c:pt>
                <c:pt idx="76">
                  <c:v>3.2710785470000001E-11</c:v>
                </c:pt>
                <c:pt idx="77">
                  <c:v>3.2671136629999998E-11</c:v>
                </c:pt>
                <c:pt idx="78">
                  <c:v>3.250933897E-11</c:v>
                </c:pt>
                <c:pt idx="79">
                  <c:v>3.2450646340000002E-11</c:v>
                </c:pt>
                <c:pt idx="80">
                  <c:v>3.231725998E-11</c:v>
                </c:pt>
                <c:pt idx="81">
                  <c:v>3.205917129E-11</c:v>
                </c:pt>
                <c:pt idx="82">
                  <c:v>3.1957086280000001E-11</c:v>
                </c:pt>
                <c:pt idx="83">
                  <c:v>3.171165067E-11</c:v>
                </c:pt>
                <c:pt idx="84">
                  <c:v>3.180332733E-11</c:v>
                </c:pt>
                <c:pt idx="85">
                  <c:v>3.1600132229999997E-11</c:v>
                </c:pt>
                <c:pt idx="86">
                  <c:v>3.1495153709999998E-11</c:v>
                </c:pt>
                <c:pt idx="87">
                  <c:v>3.1336655489999997E-11</c:v>
                </c:pt>
                <c:pt idx="88">
                  <c:v>3.1441998310000003E-11</c:v>
                </c:pt>
                <c:pt idx="89">
                  <c:v>3.1359588539999999E-11</c:v>
                </c:pt>
                <c:pt idx="90">
                  <c:v>3.1272571339999999E-11</c:v>
                </c:pt>
                <c:pt idx="91">
                  <c:v>3.1052469620000002E-11</c:v>
                </c:pt>
                <c:pt idx="92">
                  <c:v>3.1086511840000001E-11</c:v>
                </c:pt>
                <c:pt idx="93">
                  <c:v>3.1013983050000002E-11</c:v>
                </c:pt>
                <c:pt idx="94">
                  <c:v>3.080054614E-11</c:v>
                </c:pt>
                <c:pt idx="95">
                  <c:v>3.0947140680000002E-11</c:v>
                </c:pt>
                <c:pt idx="96">
                  <c:v>3.094018791E-11</c:v>
                </c:pt>
                <c:pt idx="97">
                  <c:v>3.0926768090000002E-11</c:v>
                </c:pt>
                <c:pt idx="98">
                  <c:v>3.0817959299999998E-11</c:v>
                </c:pt>
                <c:pt idx="99">
                  <c:v>3.0768779889999998E-11</c:v>
                </c:pt>
                <c:pt idx="100">
                  <c:v>3.0597625129999998E-11</c:v>
                </c:pt>
                <c:pt idx="101">
                  <c:v>3.0534404869999998E-11</c:v>
                </c:pt>
                <c:pt idx="102">
                  <c:v>3.0507246029999999E-11</c:v>
                </c:pt>
                <c:pt idx="103">
                  <c:v>3.0306653020000003E-11</c:v>
                </c:pt>
                <c:pt idx="104">
                  <c:v>3.0441416749999999E-11</c:v>
                </c:pt>
                <c:pt idx="105">
                  <c:v>3.0178318179999999E-11</c:v>
                </c:pt>
                <c:pt idx="106">
                  <c:v>3.0008395069999997E-11</c:v>
                </c:pt>
                <c:pt idx="107">
                  <c:v>3.0016180509999999E-11</c:v>
                </c:pt>
                <c:pt idx="108">
                  <c:v>2.9922838509999999E-11</c:v>
                </c:pt>
                <c:pt idx="109">
                  <c:v>2.9847433549999999E-11</c:v>
                </c:pt>
                <c:pt idx="110">
                  <c:v>2.9779324840000003E-11</c:v>
                </c:pt>
                <c:pt idx="111">
                  <c:v>2.9608038239999999E-11</c:v>
                </c:pt>
                <c:pt idx="112">
                  <c:v>2.9652127979999997E-11</c:v>
                </c:pt>
                <c:pt idx="113">
                  <c:v>2.9442549089999999E-11</c:v>
                </c:pt>
                <c:pt idx="114">
                  <c:v>2.9467782380000003E-11</c:v>
                </c:pt>
                <c:pt idx="115">
                  <c:v>2.9412861040000001E-11</c:v>
                </c:pt>
                <c:pt idx="116">
                  <c:v>2.929620435E-11</c:v>
                </c:pt>
                <c:pt idx="117">
                  <c:v>2.9136641020000001E-11</c:v>
                </c:pt>
                <c:pt idx="118">
                  <c:v>2.9166627449999998E-11</c:v>
                </c:pt>
                <c:pt idx="119">
                  <c:v>2.930009707E-11</c:v>
                </c:pt>
                <c:pt idx="120">
                  <c:v>2.9271324949999997E-11</c:v>
                </c:pt>
                <c:pt idx="121">
                  <c:v>2.9185705940000003E-11</c:v>
                </c:pt>
                <c:pt idx="122">
                  <c:v>2.9193807090000002E-11</c:v>
                </c:pt>
                <c:pt idx="123">
                  <c:v>2.9167744609999998E-11</c:v>
                </c:pt>
                <c:pt idx="124">
                  <c:v>2.9086812820000001E-11</c:v>
                </c:pt>
                <c:pt idx="125">
                  <c:v>2.89843774E-11</c:v>
                </c:pt>
                <c:pt idx="126">
                  <c:v>2.8999497249999999E-11</c:v>
                </c:pt>
                <c:pt idx="127">
                  <c:v>2.8963203359999998E-11</c:v>
                </c:pt>
                <c:pt idx="128">
                  <c:v>2.8942714540000001E-11</c:v>
                </c:pt>
                <c:pt idx="129">
                  <c:v>2.8776064860000001E-11</c:v>
                </c:pt>
                <c:pt idx="130">
                  <c:v>2.885965598E-11</c:v>
                </c:pt>
                <c:pt idx="131">
                  <c:v>2.8846898830000001E-11</c:v>
                </c:pt>
                <c:pt idx="132">
                  <c:v>2.859581148E-11</c:v>
                </c:pt>
                <c:pt idx="133">
                  <c:v>2.862212203E-11</c:v>
                </c:pt>
                <c:pt idx="134">
                  <c:v>2.856986349E-11</c:v>
                </c:pt>
                <c:pt idx="135">
                  <c:v>2.8472318249999999E-11</c:v>
                </c:pt>
                <c:pt idx="136">
                  <c:v>2.8354702269999999E-11</c:v>
                </c:pt>
                <c:pt idx="137">
                  <c:v>2.8088940899999999E-11</c:v>
                </c:pt>
                <c:pt idx="138">
                  <c:v>2.8324878900000001E-11</c:v>
                </c:pt>
                <c:pt idx="139">
                  <c:v>2.8194420759999999E-11</c:v>
                </c:pt>
                <c:pt idx="140">
                  <c:v>2.814750169E-11</c:v>
                </c:pt>
                <c:pt idx="141">
                  <c:v>2.797331811E-11</c:v>
                </c:pt>
                <c:pt idx="142">
                  <c:v>2.8132567460000001E-11</c:v>
                </c:pt>
                <c:pt idx="143">
                  <c:v>2.8202802940000001E-11</c:v>
                </c:pt>
                <c:pt idx="144">
                  <c:v>2.7978773809999999E-11</c:v>
                </c:pt>
                <c:pt idx="145">
                  <c:v>2.8077999990000001E-11</c:v>
                </c:pt>
                <c:pt idx="146">
                  <c:v>2.806323056E-11</c:v>
                </c:pt>
                <c:pt idx="147">
                  <c:v>2.7989150929999999E-11</c:v>
                </c:pt>
                <c:pt idx="148">
                  <c:v>2.8058290070000001E-11</c:v>
                </c:pt>
                <c:pt idx="149">
                  <c:v>2.7891956110000001E-11</c:v>
                </c:pt>
                <c:pt idx="150">
                  <c:v>2.792349164E-11</c:v>
                </c:pt>
                <c:pt idx="151">
                  <c:v>2.8041624579999999E-11</c:v>
                </c:pt>
                <c:pt idx="152">
                  <c:v>2.791587274E-11</c:v>
                </c:pt>
                <c:pt idx="153">
                  <c:v>2.7862883879999999E-11</c:v>
                </c:pt>
                <c:pt idx="154">
                  <c:v>2.793957427E-11</c:v>
                </c:pt>
                <c:pt idx="155">
                  <c:v>2.788301014E-11</c:v>
                </c:pt>
                <c:pt idx="156">
                  <c:v>2.7895399530000001E-11</c:v>
                </c:pt>
                <c:pt idx="157">
                  <c:v>2.7658196910000001E-11</c:v>
                </c:pt>
                <c:pt idx="158">
                  <c:v>2.7866493830000001E-11</c:v>
                </c:pt>
                <c:pt idx="159">
                  <c:v>2.7589291960000001E-11</c:v>
                </c:pt>
                <c:pt idx="160">
                  <c:v>2.764741908E-11</c:v>
                </c:pt>
                <c:pt idx="161">
                  <c:v>2.7427697269999999E-11</c:v>
                </c:pt>
                <c:pt idx="162">
                  <c:v>2.7502538439999999E-11</c:v>
                </c:pt>
                <c:pt idx="163">
                  <c:v>2.741415775E-11</c:v>
                </c:pt>
                <c:pt idx="164">
                  <c:v>2.7469642880000001E-11</c:v>
                </c:pt>
                <c:pt idx="165">
                  <c:v>2.7456302860000001E-11</c:v>
                </c:pt>
                <c:pt idx="166">
                  <c:v>2.7239857939999999E-11</c:v>
                </c:pt>
                <c:pt idx="167">
                  <c:v>2.7407572739999999E-11</c:v>
                </c:pt>
                <c:pt idx="168">
                  <c:v>2.7143213019999999E-11</c:v>
                </c:pt>
                <c:pt idx="169">
                  <c:v>2.7307864299999999E-11</c:v>
                </c:pt>
                <c:pt idx="170">
                  <c:v>2.7140100929999999E-11</c:v>
                </c:pt>
                <c:pt idx="171">
                  <c:v>2.7242737579999999E-11</c:v>
                </c:pt>
                <c:pt idx="172">
                  <c:v>2.7117199110000001E-11</c:v>
                </c:pt>
                <c:pt idx="173">
                  <c:v>2.7324831629999999E-11</c:v>
                </c:pt>
                <c:pt idx="174">
                  <c:v>2.7197482110000001E-11</c:v>
                </c:pt>
                <c:pt idx="175">
                  <c:v>2.7342177130000002E-11</c:v>
                </c:pt>
                <c:pt idx="176">
                  <c:v>2.7358343019999999E-11</c:v>
                </c:pt>
                <c:pt idx="177">
                  <c:v>2.727200757E-11</c:v>
                </c:pt>
                <c:pt idx="178">
                  <c:v>2.716313632E-11</c:v>
                </c:pt>
                <c:pt idx="179">
                  <c:v>2.723746402E-11</c:v>
                </c:pt>
                <c:pt idx="180">
                  <c:v>2.7216940509999999E-11</c:v>
                </c:pt>
                <c:pt idx="181">
                  <c:v>2.6855300970000001E-11</c:v>
                </c:pt>
                <c:pt idx="182">
                  <c:v>2.6929760499999998E-11</c:v>
                </c:pt>
                <c:pt idx="183">
                  <c:v>2.7111196970000001E-11</c:v>
                </c:pt>
                <c:pt idx="184">
                  <c:v>2.6965834080000001E-11</c:v>
                </c:pt>
                <c:pt idx="185">
                  <c:v>2.6979606050000001E-11</c:v>
                </c:pt>
                <c:pt idx="186">
                  <c:v>2.6672003150000001E-11</c:v>
                </c:pt>
                <c:pt idx="187">
                  <c:v>2.6761946830000002E-11</c:v>
                </c:pt>
                <c:pt idx="188">
                  <c:v>2.675327841E-11</c:v>
                </c:pt>
                <c:pt idx="189">
                  <c:v>2.6752482170000001E-11</c:v>
                </c:pt>
                <c:pt idx="190">
                  <c:v>2.669791298E-11</c:v>
                </c:pt>
                <c:pt idx="191">
                  <c:v>2.6715357359999999E-11</c:v>
                </c:pt>
                <c:pt idx="192">
                  <c:v>2.6650896770000001E-11</c:v>
                </c:pt>
                <c:pt idx="193">
                  <c:v>2.663873809E-11</c:v>
                </c:pt>
                <c:pt idx="194">
                  <c:v>2.651852349E-11</c:v>
                </c:pt>
                <c:pt idx="195">
                  <c:v>2.643541462E-11</c:v>
                </c:pt>
                <c:pt idx="196">
                  <c:v>2.6466264940000001E-11</c:v>
                </c:pt>
                <c:pt idx="197">
                  <c:v>2.660401066E-11</c:v>
                </c:pt>
                <c:pt idx="198">
                  <c:v>2.6388348099999998E-11</c:v>
                </c:pt>
                <c:pt idx="199">
                  <c:v>2.643365214E-11</c:v>
                </c:pt>
                <c:pt idx="200">
                  <c:v>2.649751772E-11</c:v>
                </c:pt>
                <c:pt idx="201">
                  <c:v>2.6666712240000001E-11</c:v>
                </c:pt>
                <c:pt idx="202">
                  <c:v>2.646665005E-11</c:v>
                </c:pt>
                <c:pt idx="203">
                  <c:v>2.664269499E-11</c:v>
                </c:pt>
                <c:pt idx="204">
                  <c:v>2.663971994E-11</c:v>
                </c:pt>
                <c:pt idx="205">
                  <c:v>2.6502506789999999E-11</c:v>
                </c:pt>
                <c:pt idx="206">
                  <c:v>2.6576053860000002E-11</c:v>
                </c:pt>
                <c:pt idx="207">
                  <c:v>2.655664404E-11</c:v>
                </c:pt>
                <c:pt idx="208">
                  <c:v>2.6504801830000001E-11</c:v>
                </c:pt>
                <c:pt idx="209">
                  <c:v>2.623441915E-11</c:v>
                </c:pt>
                <c:pt idx="210">
                  <c:v>2.6383790990000002E-11</c:v>
                </c:pt>
                <c:pt idx="211">
                  <c:v>2.638330873E-11</c:v>
                </c:pt>
                <c:pt idx="212">
                  <c:v>2.6394168100000001E-11</c:v>
                </c:pt>
                <c:pt idx="213">
                  <c:v>2.6265354470000001E-11</c:v>
                </c:pt>
                <c:pt idx="214">
                  <c:v>2.613813679E-11</c:v>
                </c:pt>
                <c:pt idx="215">
                  <c:v>2.6157746110000001E-11</c:v>
                </c:pt>
                <c:pt idx="216">
                  <c:v>2.6181315800000001E-11</c:v>
                </c:pt>
                <c:pt idx="217">
                  <c:v>2.6055329770000001E-11</c:v>
                </c:pt>
                <c:pt idx="218">
                  <c:v>2.597915806E-11</c:v>
                </c:pt>
                <c:pt idx="219">
                  <c:v>2.6034540839999999E-11</c:v>
                </c:pt>
                <c:pt idx="220">
                  <c:v>2.5942267429999999E-11</c:v>
                </c:pt>
                <c:pt idx="221">
                  <c:v>2.5916305560000001E-11</c:v>
                </c:pt>
                <c:pt idx="222">
                  <c:v>2.5997450719999999E-11</c:v>
                </c:pt>
                <c:pt idx="223">
                  <c:v>2.5952179640000002E-11</c:v>
                </c:pt>
                <c:pt idx="224">
                  <c:v>2.6014732039999999E-11</c:v>
                </c:pt>
                <c:pt idx="225">
                  <c:v>2.6125582600000001E-11</c:v>
                </c:pt>
                <c:pt idx="226">
                  <c:v>2.6092935099999998E-11</c:v>
                </c:pt>
                <c:pt idx="227">
                  <c:v>2.6064610539999999E-11</c:v>
                </c:pt>
                <c:pt idx="228">
                  <c:v>2.610444153E-11</c:v>
                </c:pt>
                <c:pt idx="229">
                  <c:v>2.60571096E-11</c:v>
                </c:pt>
                <c:pt idx="230">
                  <c:v>2.615352379E-11</c:v>
                </c:pt>
                <c:pt idx="231">
                  <c:v>2.6224473979999999E-11</c:v>
                </c:pt>
                <c:pt idx="232">
                  <c:v>2.6138039650000001E-11</c:v>
                </c:pt>
                <c:pt idx="233">
                  <c:v>2.6129889920000002E-11</c:v>
                </c:pt>
                <c:pt idx="234">
                  <c:v>2.5962324300000001E-11</c:v>
                </c:pt>
                <c:pt idx="235">
                  <c:v>2.5939755549999999E-11</c:v>
                </c:pt>
                <c:pt idx="236">
                  <c:v>2.5988586280000001E-11</c:v>
                </c:pt>
                <c:pt idx="237">
                  <c:v>2.5930608349999999E-11</c:v>
                </c:pt>
                <c:pt idx="238">
                  <c:v>2.5833181080000001E-11</c:v>
                </c:pt>
                <c:pt idx="239">
                  <c:v>2.583901669E-11</c:v>
                </c:pt>
                <c:pt idx="240">
                  <c:v>2.5706379730000001E-11</c:v>
                </c:pt>
                <c:pt idx="241">
                  <c:v>2.5738845079999999E-11</c:v>
                </c:pt>
                <c:pt idx="242">
                  <c:v>2.5856596379999999E-11</c:v>
                </c:pt>
                <c:pt idx="243">
                  <c:v>2.5736383509999999E-11</c:v>
                </c:pt>
                <c:pt idx="244">
                  <c:v>2.549869864E-11</c:v>
                </c:pt>
                <c:pt idx="245">
                  <c:v>2.5603345829999999E-11</c:v>
                </c:pt>
                <c:pt idx="246">
                  <c:v>2.5523213750000002E-11</c:v>
                </c:pt>
                <c:pt idx="247">
                  <c:v>2.5655587029999999E-11</c:v>
                </c:pt>
                <c:pt idx="248">
                  <c:v>2.5673114679999999E-11</c:v>
                </c:pt>
                <c:pt idx="249">
                  <c:v>2.5681179410000001E-11</c:v>
                </c:pt>
                <c:pt idx="250">
                  <c:v>2.580460498E-11</c:v>
                </c:pt>
                <c:pt idx="251">
                  <c:v>2.5735915139999999E-11</c:v>
                </c:pt>
                <c:pt idx="252">
                  <c:v>2.5716158369999999E-11</c:v>
                </c:pt>
                <c:pt idx="253">
                  <c:v>2.5726851199999999E-11</c:v>
                </c:pt>
                <c:pt idx="254">
                  <c:v>2.5785663529999999E-11</c:v>
                </c:pt>
                <c:pt idx="255">
                  <c:v>2.5817181729999998E-11</c:v>
                </c:pt>
                <c:pt idx="256">
                  <c:v>2.567524665E-11</c:v>
                </c:pt>
                <c:pt idx="257">
                  <c:v>2.5788225720000002E-11</c:v>
                </c:pt>
                <c:pt idx="258">
                  <c:v>2.5754842699999999E-11</c:v>
                </c:pt>
                <c:pt idx="259">
                  <c:v>2.576923223E-11</c:v>
                </c:pt>
                <c:pt idx="260">
                  <c:v>2.559320117E-11</c:v>
                </c:pt>
                <c:pt idx="261">
                  <c:v>2.5538180939999999E-11</c:v>
                </c:pt>
                <c:pt idx="262">
                  <c:v>2.5486706499999999E-11</c:v>
                </c:pt>
                <c:pt idx="263">
                  <c:v>2.5630305169999999E-11</c:v>
                </c:pt>
                <c:pt idx="264">
                  <c:v>2.5653455049999999E-11</c:v>
                </c:pt>
                <c:pt idx="265">
                  <c:v>2.541706949E-11</c:v>
                </c:pt>
                <c:pt idx="266">
                  <c:v>2.5490482989999999E-11</c:v>
                </c:pt>
                <c:pt idx="267">
                  <c:v>2.5407106970000001E-11</c:v>
                </c:pt>
                <c:pt idx="268">
                  <c:v>2.5519171850000001E-11</c:v>
                </c:pt>
                <c:pt idx="269">
                  <c:v>2.5294310049999999E-11</c:v>
                </c:pt>
                <c:pt idx="270">
                  <c:v>2.523102734E-11</c:v>
                </c:pt>
                <c:pt idx="271">
                  <c:v>2.5435082860000001E-11</c:v>
                </c:pt>
                <c:pt idx="272">
                  <c:v>2.5309381330000002E-11</c:v>
                </c:pt>
                <c:pt idx="273">
                  <c:v>2.515502043E-11</c:v>
                </c:pt>
                <c:pt idx="274">
                  <c:v>2.515605085E-11</c:v>
                </c:pt>
                <c:pt idx="275">
                  <c:v>2.53618862E-11</c:v>
                </c:pt>
                <c:pt idx="276">
                  <c:v>2.5415589769999999E-11</c:v>
                </c:pt>
                <c:pt idx="277">
                  <c:v>2.541520813E-11</c:v>
                </c:pt>
                <c:pt idx="278">
                  <c:v>2.5405311539999999E-11</c:v>
                </c:pt>
                <c:pt idx="279">
                  <c:v>2.5420776590000001E-11</c:v>
                </c:pt>
                <c:pt idx="280">
                  <c:v>2.5400570539999999E-11</c:v>
                </c:pt>
                <c:pt idx="281">
                  <c:v>2.5399408269999999E-11</c:v>
                </c:pt>
                <c:pt idx="282">
                  <c:v>2.5427680789999999E-11</c:v>
                </c:pt>
                <c:pt idx="283">
                  <c:v>2.5409287520000001E-11</c:v>
                </c:pt>
                <c:pt idx="284">
                  <c:v>2.535836124E-11</c:v>
                </c:pt>
                <c:pt idx="285">
                  <c:v>2.542235866E-11</c:v>
                </c:pt>
                <c:pt idx="286">
                  <c:v>2.5308264159999999E-11</c:v>
                </c:pt>
                <c:pt idx="287">
                  <c:v>2.5391971509999999E-11</c:v>
                </c:pt>
                <c:pt idx="288">
                  <c:v>2.5243052440000001E-11</c:v>
                </c:pt>
                <c:pt idx="289">
                  <c:v>2.5253330680000001E-11</c:v>
                </c:pt>
                <c:pt idx="290">
                  <c:v>2.528351833E-11</c:v>
                </c:pt>
                <c:pt idx="291">
                  <c:v>2.521843671E-11</c:v>
                </c:pt>
                <c:pt idx="292">
                  <c:v>2.513922057E-11</c:v>
                </c:pt>
                <c:pt idx="293">
                  <c:v>2.5239990650000001E-11</c:v>
                </c:pt>
                <c:pt idx="294">
                  <c:v>2.513564357E-11</c:v>
                </c:pt>
                <c:pt idx="295">
                  <c:v>2.5284333650000001E-11</c:v>
                </c:pt>
                <c:pt idx="296">
                  <c:v>2.508004568E-11</c:v>
                </c:pt>
                <c:pt idx="297">
                  <c:v>2.4973202330000001E-11</c:v>
                </c:pt>
                <c:pt idx="298">
                  <c:v>2.502552506E-11</c:v>
                </c:pt>
                <c:pt idx="299">
                  <c:v>2.4901537430000001E-11</c:v>
                </c:pt>
                <c:pt idx="300">
                  <c:v>2.4947457290000001E-11</c:v>
                </c:pt>
                <c:pt idx="301">
                  <c:v>2.5003605090000001E-11</c:v>
                </c:pt>
                <c:pt idx="302">
                  <c:v>2.4953060449999999E-11</c:v>
                </c:pt>
                <c:pt idx="303">
                  <c:v>2.4958368709999999E-11</c:v>
                </c:pt>
                <c:pt idx="304">
                  <c:v>2.500060922E-11</c:v>
                </c:pt>
                <c:pt idx="305">
                  <c:v>2.5141246719999998E-11</c:v>
                </c:pt>
                <c:pt idx="306">
                  <c:v>2.51197934E-11</c:v>
                </c:pt>
                <c:pt idx="307">
                  <c:v>2.5082406640000001E-11</c:v>
                </c:pt>
                <c:pt idx="308">
                  <c:v>2.5186887299999999E-11</c:v>
                </c:pt>
                <c:pt idx="309">
                  <c:v>2.5240439949999999E-11</c:v>
                </c:pt>
                <c:pt idx="310">
                  <c:v>2.526622141E-11</c:v>
                </c:pt>
                <c:pt idx="311">
                  <c:v>2.529926789E-11</c:v>
                </c:pt>
                <c:pt idx="312">
                  <c:v>2.5061999350000001E-11</c:v>
                </c:pt>
                <c:pt idx="313">
                  <c:v>2.5160625319999999E-11</c:v>
                </c:pt>
                <c:pt idx="314">
                  <c:v>2.5063744479999999E-11</c:v>
                </c:pt>
                <c:pt idx="315">
                  <c:v>2.4995557709999999E-11</c:v>
                </c:pt>
                <c:pt idx="316">
                  <c:v>2.5004637250000001E-11</c:v>
                </c:pt>
                <c:pt idx="317">
                  <c:v>2.5080543540000001E-11</c:v>
                </c:pt>
                <c:pt idx="318">
                  <c:v>2.5015397739999999E-11</c:v>
                </c:pt>
                <c:pt idx="319">
                  <c:v>2.4864249550000001E-11</c:v>
                </c:pt>
                <c:pt idx="320">
                  <c:v>2.4913895600000001E-11</c:v>
                </c:pt>
                <c:pt idx="321">
                  <c:v>2.4810410669999998E-11</c:v>
                </c:pt>
                <c:pt idx="322">
                  <c:v>2.489057571E-11</c:v>
                </c:pt>
                <c:pt idx="323">
                  <c:v>2.479136688E-11</c:v>
                </c:pt>
                <c:pt idx="324">
                  <c:v>2.4901903460000001E-11</c:v>
                </c:pt>
                <c:pt idx="325">
                  <c:v>2.47129487E-11</c:v>
                </c:pt>
                <c:pt idx="326">
                  <c:v>2.48114064E-11</c:v>
                </c:pt>
                <c:pt idx="327">
                  <c:v>2.4741885619999999E-11</c:v>
                </c:pt>
                <c:pt idx="328">
                  <c:v>2.4841512530000001E-11</c:v>
                </c:pt>
                <c:pt idx="329">
                  <c:v>2.4948054040000002E-11</c:v>
                </c:pt>
                <c:pt idx="330">
                  <c:v>2.4865063129999999E-11</c:v>
                </c:pt>
                <c:pt idx="331">
                  <c:v>2.4955438759999999E-11</c:v>
                </c:pt>
                <c:pt idx="332">
                  <c:v>2.4949849479999999E-11</c:v>
                </c:pt>
                <c:pt idx="333">
                  <c:v>2.4973715800000002E-11</c:v>
                </c:pt>
                <c:pt idx="334">
                  <c:v>2.500600074E-11</c:v>
                </c:pt>
                <c:pt idx="335">
                  <c:v>2.5012006349999999E-11</c:v>
                </c:pt>
                <c:pt idx="336">
                  <c:v>2.4966782109999999E-11</c:v>
                </c:pt>
                <c:pt idx="337">
                  <c:v>2.5005619100000001E-11</c:v>
                </c:pt>
                <c:pt idx="338">
                  <c:v>2.4927216539999999E-11</c:v>
                </c:pt>
                <c:pt idx="339">
                  <c:v>2.499786836E-11</c:v>
                </c:pt>
                <c:pt idx="340">
                  <c:v>2.478263428E-11</c:v>
                </c:pt>
                <c:pt idx="341">
                  <c:v>2.482456601E-11</c:v>
                </c:pt>
                <c:pt idx="342">
                  <c:v>2.4609930410000001E-11</c:v>
                </c:pt>
                <c:pt idx="343">
                  <c:v>2.4801728380000001E-11</c:v>
                </c:pt>
                <c:pt idx="344">
                  <c:v>2.4667611700000002E-11</c:v>
                </c:pt>
                <c:pt idx="345">
                  <c:v>2.4645258060000001E-11</c:v>
                </c:pt>
                <c:pt idx="346">
                  <c:v>2.4622803800000001E-11</c:v>
                </c:pt>
                <c:pt idx="347">
                  <c:v>2.4783682049999998E-11</c:v>
                </c:pt>
                <c:pt idx="348">
                  <c:v>2.473638308E-11</c:v>
                </c:pt>
                <c:pt idx="349">
                  <c:v>2.4532811550000001E-11</c:v>
                </c:pt>
                <c:pt idx="350">
                  <c:v>2.4680616929999999E-11</c:v>
                </c:pt>
                <c:pt idx="351">
                  <c:v>2.4579194579999998E-11</c:v>
                </c:pt>
                <c:pt idx="352">
                  <c:v>2.4610929609999999E-11</c:v>
                </c:pt>
                <c:pt idx="353">
                  <c:v>2.468464148E-11</c:v>
                </c:pt>
                <c:pt idx="354">
                  <c:v>2.473034624E-11</c:v>
                </c:pt>
                <c:pt idx="355">
                  <c:v>2.4682395020000001E-11</c:v>
                </c:pt>
                <c:pt idx="356">
                  <c:v>2.4759232860000001E-11</c:v>
                </c:pt>
                <c:pt idx="357">
                  <c:v>2.4636709340000001E-11</c:v>
                </c:pt>
                <c:pt idx="358">
                  <c:v>2.476445785E-11</c:v>
                </c:pt>
                <c:pt idx="359">
                  <c:v>2.4783968280000001E-11</c:v>
                </c:pt>
                <c:pt idx="360">
                  <c:v>2.4802495129999999E-11</c:v>
                </c:pt>
                <c:pt idx="361">
                  <c:v>2.4724607780000001E-11</c:v>
                </c:pt>
                <c:pt idx="362">
                  <c:v>2.4737796879999999E-11</c:v>
                </c:pt>
                <c:pt idx="363">
                  <c:v>2.4618463519999999E-11</c:v>
                </c:pt>
                <c:pt idx="364">
                  <c:v>2.4841663450000001E-11</c:v>
                </c:pt>
                <c:pt idx="365">
                  <c:v>2.4787576509999999E-11</c:v>
                </c:pt>
                <c:pt idx="366">
                  <c:v>2.453585252E-11</c:v>
                </c:pt>
                <c:pt idx="367">
                  <c:v>2.4706245730000001E-11</c:v>
                </c:pt>
                <c:pt idx="368">
                  <c:v>2.4526256030000001E-11</c:v>
                </c:pt>
                <c:pt idx="369">
                  <c:v>2.4480320550000002E-11</c:v>
                </c:pt>
                <c:pt idx="370">
                  <c:v>2.461696819E-11</c:v>
                </c:pt>
                <c:pt idx="371">
                  <c:v>2.4653109420000001E-11</c:v>
                </c:pt>
                <c:pt idx="372">
                  <c:v>2.4647985039999999E-11</c:v>
                </c:pt>
                <c:pt idx="373">
                  <c:v>2.450288757E-11</c:v>
                </c:pt>
                <c:pt idx="374">
                  <c:v>2.443501478E-11</c:v>
                </c:pt>
                <c:pt idx="375">
                  <c:v>2.4488768649999999E-11</c:v>
                </c:pt>
                <c:pt idx="376">
                  <c:v>2.4436614189999999E-11</c:v>
                </c:pt>
                <c:pt idx="377">
                  <c:v>2.4509592269999999E-11</c:v>
                </c:pt>
                <c:pt idx="378">
                  <c:v>2.4441469680000001E-11</c:v>
                </c:pt>
                <c:pt idx="379">
                  <c:v>2.4442115000000001E-11</c:v>
                </c:pt>
                <c:pt idx="380">
                  <c:v>2.4374925689999999E-11</c:v>
                </c:pt>
                <c:pt idx="381">
                  <c:v>2.4432254829999998E-11</c:v>
                </c:pt>
                <c:pt idx="382">
                  <c:v>2.454505175E-11</c:v>
                </c:pt>
                <c:pt idx="383">
                  <c:v>2.4516444430000001E-11</c:v>
                </c:pt>
                <c:pt idx="384">
                  <c:v>2.452306413E-11</c:v>
                </c:pt>
                <c:pt idx="385">
                  <c:v>2.4515429620000001E-11</c:v>
                </c:pt>
                <c:pt idx="386">
                  <c:v>2.460357786E-11</c:v>
                </c:pt>
                <c:pt idx="387">
                  <c:v>2.4661805580000001E-11</c:v>
                </c:pt>
                <c:pt idx="388">
                  <c:v>2.4688119600000001E-11</c:v>
                </c:pt>
                <c:pt idx="389">
                  <c:v>2.4606188609999999E-11</c:v>
                </c:pt>
                <c:pt idx="390">
                  <c:v>2.462561405E-11</c:v>
                </c:pt>
                <c:pt idx="391">
                  <c:v>2.4573390200000001E-11</c:v>
                </c:pt>
                <c:pt idx="392">
                  <c:v>2.45527678E-11</c:v>
                </c:pt>
                <c:pt idx="393">
                  <c:v>2.4588492700000002E-11</c:v>
                </c:pt>
                <c:pt idx="394">
                  <c:v>2.4353933800000001E-11</c:v>
                </c:pt>
                <c:pt idx="395">
                  <c:v>2.4579196320000001E-11</c:v>
                </c:pt>
                <c:pt idx="396">
                  <c:v>2.4418548780000001E-11</c:v>
                </c:pt>
                <c:pt idx="397">
                  <c:v>2.4340680509999998E-11</c:v>
                </c:pt>
                <c:pt idx="398">
                  <c:v>2.427763025E-11</c:v>
                </c:pt>
                <c:pt idx="399">
                  <c:v>2.4223574539999999E-11</c:v>
                </c:pt>
                <c:pt idx="400">
                  <c:v>2.4205814439999999E-11</c:v>
                </c:pt>
                <c:pt idx="401">
                  <c:v>2.4221151129999999E-11</c:v>
                </c:pt>
                <c:pt idx="402">
                  <c:v>2.4145440860000002E-11</c:v>
                </c:pt>
                <c:pt idx="403">
                  <c:v>2.4304756120000001E-11</c:v>
                </c:pt>
                <c:pt idx="404">
                  <c:v>2.4190777850000001E-11</c:v>
                </c:pt>
                <c:pt idx="405">
                  <c:v>2.4161672660000001E-11</c:v>
                </c:pt>
                <c:pt idx="406">
                  <c:v>2.431866167E-11</c:v>
                </c:pt>
                <c:pt idx="407">
                  <c:v>2.428245278E-11</c:v>
                </c:pt>
                <c:pt idx="408">
                  <c:v>2.4457484649999999E-11</c:v>
                </c:pt>
                <c:pt idx="409">
                  <c:v>2.4518708239999999E-11</c:v>
                </c:pt>
                <c:pt idx="410">
                  <c:v>2.4543138350000001E-11</c:v>
                </c:pt>
                <c:pt idx="411">
                  <c:v>2.4515514620000001E-11</c:v>
                </c:pt>
                <c:pt idx="412">
                  <c:v>2.4473985339999999E-11</c:v>
                </c:pt>
                <c:pt idx="413">
                  <c:v>2.4356896709999999E-11</c:v>
                </c:pt>
                <c:pt idx="414">
                  <c:v>2.4327024770000001E-11</c:v>
                </c:pt>
                <c:pt idx="415">
                  <c:v>2.4361920469999998E-11</c:v>
                </c:pt>
                <c:pt idx="416">
                  <c:v>2.448745547E-11</c:v>
                </c:pt>
                <c:pt idx="417">
                  <c:v>2.4472139589999998E-11</c:v>
                </c:pt>
                <c:pt idx="418">
                  <c:v>2.4466897260000001E-11</c:v>
                </c:pt>
                <c:pt idx="419">
                  <c:v>2.4422776300000001E-11</c:v>
                </c:pt>
                <c:pt idx="420">
                  <c:v>2.4346536940000002E-11</c:v>
                </c:pt>
                <c:pt idx="421">
                  <c:v>2.431904331E-11</c:v>
                </c:pt>
                <c:pt idx="422">
                  <c:v>2.4292649489999999E-11</c:v>
                </c:pt>
                <c:pt idx="423">
                  <c:v>2.42039843E-11</c:v>
                </c:pt>
                <c:pt idx="424">
                  <c:v>2.426934695E-11</c:v>
                </c:pt>
                <c:pt idx="425">
                  <c:v>2.4262212029999998E-11</c:v>
                </c:pt>
                <c:pt idx="426">
                  <c:v>2.4384454529999999E-11</c:v>
                </c:pt>
                <c:pt idx="427">
                  <c:v>2.4240824629999999E-11</c:v>
                </c:pt>
                <c:pt idx="428">
                  <c:v>2.41624741E-11</c:v>
                </c:pt>
                <c:pt idx="429">
                  <c:v>2.4172733260000001E-11</c:v>
                </c:pt>
                <c:pt idx="430">
                  <c:v>2.41648021E-11</c:v>
                </c:pt>
                <c:pt idx="431">
                  <c:v>2.4279127319999999E-11</c:v>
                </c:pt>
                <c:pt idx="432">
                  <c:v>2.425432945E-11</c:v>
                </c:pt>
                <c:pt idx="433">
                  <c:v>2.4192989629999999E-11</c:v>
                </c:pt>
                <c:pt idx="434">
                  <c:v>2.4281271440000002E-11</c:v>
                </c:pt>
                <c:pt idx="435">
                  <c:v>2.4277149730000001E-11</c:v>
                </c:pt>
                <c:pt idx="436">
                  <c:v>2.4276898199999999E-11</c:v>
                </c:pt>
                <c:pt idx="437">
                  <c:v>2.432122212E-11</c:v>
                </c:pt>
                <c:pt idx="438">
                  <c:v>2.4273820799999999E-11</c:v>
                </c:pt>
                <c:pt idx="439">
                  <c:v>2.442098086E-11</c:v>
                </c:pt>
                <c:pt idx="440">
                  <c:v>2.4334909089999999E-11</c:v>
                </c:pt>
                <c:pt idx="441">
                  <c:v>2.44118302E-11</c:v>
                </c:pt>
                <c:pt idx="442">
                  <c:v>2.4362617829999998E-11</c:v>
                </c:pt>
                <c:pt idx="443">
                  <c:v>2.4267267019999999E-11</c:v>
                </c:pt>
                <c:pt idx="444">
                  <c:v>2.4264272880000001E-11</c:v>
                </c:pt>
                <c:pt idx="445">
                  <c:v>2.4222745339999998E-11</c:v>
                </c:pt>
                <c:pt idx="446">
                  <c:v>2.4214663260000001E-11</c:v>
                </c:pt>
                <c:pt idx="447">
                  <c:v>2.4239341440000002E-11</c:v>
                </c:pt>
                <c:pt idx="448">
                  <c:v>2.4071846949999999E-11</c:v>
                </c:pt>
                <c:pt idx="449">
                  <c:v>2.4071944089999999E-11</c:v>
                </c:pt>
                <c:pt idx="450">
                  <c:v>2.412784382E-11</c:v>
                </c:pt>
                <c:pt idx="451">
                  <c:v>2.4072461040000002E-11</c:v>
                </c:pt>
                <c:pt idx="452">
                  <c:v>2.4018953489999999E-11</c:v>
                </c:pt>
                <c:pt idx="453">
                  <c:v>2.4076185490000001E-11</c:v>
                </c:pt>
                <c:pt idx="454">
                  <c:v>2.4026806589999999E-11</c:v>
                </c:pt>
                <c:pt idx="455">
                  <c:v>2.4064659990000001E-11</c:v>
                </c:pt>
                <c:pt idx="456">
                  <c:v>2.399987847E-11</c:v>
                </c:pt>
                <c:pt idx="457">
                  <c:v>2.4082772229999999E-11</c:v>
                </c:pt>
                <c:pt idx="458">
                  <c:v>2.4079679220000001E-11</c:v>
                </c:pt>
                <c:pt idx="459">
                  <c:v>2.4112807239999998E-11</c:v>
                </c:pt>
                <c:pt idx="460">
                  <c:v>2.4165397110000001E-11</c:v>
                </c:pt>
                <c:pt idx="461">
                  <c:v>2.4085301460000001E-11</c:v>
                </c:pt>
                <c:pt idx="462">
                  <c:v>2.4255228029999999E-11</c:v>
                </c:pt>
                <c:pt idx="463">
                  <c:v>2.4353586859999999E-11</c:v>
                </c:pt>
                <c:pt idx="464">
                  <c:v>2.4284432099999999E-11</c:v>
                </c:pt>
                <c:pt idx="465">
                  <c:v>2.4269147460000001E-11</c:v>
                </c:pt>
                <c:pt idx="466">
                  <c:v>2.4240373600000001E-11</c:v>
                </c:pt>
                <c:pt idx="467">
                  <c:v>2.4243950600000001E-11</c:v>
                </c:pt>
                <c:pt idx="468">
                  <c:v>2.4189365789999999E-11</c:v>
                </c:pt>
                <c:pt idx="469">
                  <c:v>2.4170589139999999E-11</c:v>
                </c:pt>
                <c:pt idx="470">
                  <c:v>2.4369371100000001E-11</c:v>
                </c:pt>
                <c:pt idx="471">
                  <c:v>2.41501142E-11</c:v>
                </c:pt>
                <c:pt idx="472">
                  <c:v>2.4148084569999999E-11</c:v>
                </c:pt>
                <c:pt idx="473">
                  <c:v>2.4000261849999999E-11</c:v>
                </c:pt>
                <c:pt idx="474">
                  <c:v>2.3937610570000002E-11</c:v>
                </c:pt>
                <c:pt idx="475">
                  <c:v>2.4115270539999999E-11</c:v>
                </c:pt>
                <c:pt idx="476">
                  <c:v>2.3987638260000001E-11</c:v>
                </c:pt>
                <c:pt idx="477">
                  <c:v>2.4020918930000001E-11</c:v>
                </c:pt>
                <c:pt idx="478">
                  <c:v>2.4004419980000001E-11</c:v>
                </c:pt>
                <c:pt idx="479">
                  <c:v>2.3953943E-11</c:v>
                </c:pt>
                <c:pt idx="480">
                  <c:v>2.3787175349999999E-11</c:v>
                </c:pt>
                <c:pt idx="481">
                  <c:v>2.3956702939999999E-11</c:v>
                </c:pt>
                <c:pt idx="482">
                  <c:v>2.3875639309999999E-11</c:v>
                </c:pt>
                <c:pt idx="483">
                  <c:v>2.3827058379999999E-11</c:v>
                </c:pt>
                <c:pt idx="484">
                  <c:v>2.3991761699999999E-11</c:v>
                </c:pt>
                <c:pt idx="485">
                  <c:v>2.3860772730000001E-11</c:v>
                </c:pt>
                <c:pt idx="486">
                  <c:v>2.3835955780000001E-11</c:v>
                </c:pt>
                <c:pt idx="487">
                  <c:v>2.413579232E-11</c:v>
                </c:pt>
                <c:pt idx="488">
                  <c:v>2.4057110469999999E-11</c:v>
                </c:pt>
                <c:pt idx="489">
                  <c:v>2.4074872299999999E-11</c:v>
                </c:pt>
                <c:pt idx="490">
                  <c:v>2.418018563E-11</c:v>
                </c:pt>
                <c:pt idx="491">
                  <c:v>2.4043638609999998E-11</c:v>
                </c:pt>
                <c:pt idx="492">
                  <c:v>2.4148101920000001E-11</c:v>
                </c:pt>
                <c:pt idx="493">
                  <c:v>2.4204300020000001E-11</c:v>
                </c:pt>
                <c:pt idx="494">
                  <c:v>2.4186522579999999E-11</c:v>
                </c:pt>
                <c:pt idx="495">
                  <c:v>2.407545344E-11</c:v>
                </c:pt>
                <c:pt idx="496">
                  <c:v>2.417787151E-11</c:v>
                </c:pt>
                <c:pt idx="497">
                  <c:v>2.407768256E-11</c:v>
                </c:pt>
                <c:pt idx="498">
                  <c:v>2.4166462230000001E-11</c:v>
                </c:pt>
                <c:pt idx="499">
                  <c:v>2.39670974E-11</c:v>
                </c:pt>
                <c:pt idx="500">
                  <c:v>2.4078215119999999E-11</c:v>
                </c:pt>
                <c:pt idx="501">
                  <c:v>2.4018172870000001E-11</c:v>
                </c:pt>
                <c:pt idx="502">
                  <c:v>2.4164699760000001E-11</c:v>
                </c:pt>
                <c:pt idx="503">
                  <c:v>2.3830003940000001E-11</c:v>
                </c:pt>
                <c:pt idx="504">
                  <c:v>2.389653059E-11</c:v>
                </c:pt>
                <c:pt idx="505">
                  <c:v>2.3940271640000001E-11</c:v>
                </c:pt>
                <c:pt idx="506">
                  <c:v>2.3929011550000001E-11</c:v>
                </c:pt>
                <c:pt idx="507">
                  <c:v>2.376442446E-11</c:v>
                </c:pt>
                <c:pt idx="508">
                  <c:v>2.3777379370000001E-11</c:v>
                </c:pt>
                <c:pt idx="509">
                  <c:v>2.383880073E-11</c:v>
                </c:pt>
                <c:pt idx="510">
                  <c:v>2.3876903930000001E-11</c:v>
                </c:pt>
                <c:pt idx="511">
                  <c:v>2.3893819209999998E-11</c:v>
                </c:pt>
                <c:pt idx="512">
                  <c:v>2.3902548339999999E-11</c:v>
                </c:pt>
                <c:pt idx="513">
                  <c:v>2.4044568419999998E-11</c:v>
                </c:pt>
                <c:pt idx="514">
                  <c:v>2.4027189960000001E-11</c:v>
                </c:pt>
                <c:pt idx="515">
                  <c:v>2.402772252E-11</c:v>
                </c:pt>
                <c:pt idx="516">
                  <c:v>2.4029283770000001E-11</c:v>
                </c:pt>
                <c:pt idx="517">
                  <c:v>2.3987156009999999E-11</c:v>
                </c:pt>
                <c:pt idx="518">
                  <c:v>2.4009043019999999E-11</c:v>
                </c:pt>
                <c:pt idx="519">
                  <c:v>2.413835277E-11</c:v>
                </c:pt>
                <c:pt idx="520">
                  <c:v>2.4097623200000001E-11</c:v>
                </c:pt>
                <c:pt idx="521">
                  <c:v>2.403914741E-11</c:v>
                </c:pt>
                <c:pt idx="522">
                  <c:v>2.399630147E-11</c:v>
                </c:pt>
                <c:pt idx="523">
                  <c:v>2.4050789139999999E-11</c:v>
                </c:pt>
                <c:pt idx="524">
                  <c:v>2.3848763239999999E-11</c:v>
                </c:pt>
                <c:pt idx="525">
                  <c:v>2.3905176450000001E-11</c:v>
                </c:pt>
                <c:pt idx="526">
                  <c:v>2.3905528599999999E-11</c:v>
                </c:pt>
                <c:pt idx="527">
                  <c:v>2.3822518610000001E-11</c:v>
                </c:pt>
                <c:pt idx="528">
                  <c:v>2.3889726999999998E-11</c:v>
                </c:pt>
                <c:pt idx="529">
                  <c:v>2.408265601E-11</c:v>
                </c:pt>
                <c:pt idx="530">
                  <c:v>2.3776199759999999E-11</c:v>
                </c:pt>
                <c:pt idx="531">
                  <c:v>2.3736131119999999E-11</c:v>
                </c:pt>
                <c:pt idx="532">
                  <c:v>2.37976687E-11</c:v>
                </c:pt>
                <c:pt idx="533">
                  <c:v>2.374295205E-11</c:v>
                </c:pt>
                <c:pt idx="534">
                  <c:v>2.3684360030000001E-11</c:v>
                </c:pt>
                <c:pt idx="535">
                  <c:v>2.3765388960000001E-11</c:v>
                </c:pt>
                <c:pt idx="536">
                  <c:v>2.3798633200000001E-11</c:v>
                </c:pt>
                <c:pt idx="537">
                  <c:v>2.386804296E-11</c:v>
                </c:pt>
                <c:pt idx="538">
                  <c:v>2.3867789690000001E-11</c:v>
                </c:pt>
                <c:pt idx="539">
                  <c:v>2.394506295E-11</c:v>
                </c:pt>
                <c:pt idx="540">
                  <c:v>2.3893770639999999E-11</c:v>
                </c:pt>
                <c:pt idx="541">
                  <c:v>2.3866894569999999E-11</c:v>
                </c:pt>
                <c:pt idx="542">
                  <c:v>2.407132826E-11</c:v>
                </c:pt>
                <c:pt idx="543">
                  <c:v>2.3987206320000002E-11</c:v>
                </c:pt>
                <c:pt idx="544">
                  <c:v>2.4020804439999999E-11</c:v>
                </c:pt>
                <c:pt idx="545">
                  <c:v>2.394911873E-11</c:v>
                </c:pt>
                <c:pt idx="546">
                  <c:v>2.394516009E-11</c:v>
                </c:pt>
                <c:pt idx="547">
                  <c:v>2.3935763090000001E-11</c:v>
                </c:pt>
                <c:pt idx="548">
                  <c:v>2.4034807129999998E-11</c:v>
                </c:pt>
                <c:pt idx="549">
                  <c:v>2.386873858E-11</c:v>
                </c:pt>
                <c:pt idx="550">
                  <c:v>2.3941452989999999E-11</c:v>
                </c:pt>
                <c:pt idx="551">
                  <c:v>2.3885884590000001E-11</c:v>
                </c:pt>
                <c:pt idx="552">
                  <c:v>2.37822366E-11</c:v>
                </c:pt>
                <c:pt idx="553">
                  <c:v>2.3830054250000001E-11</c:v>
                </c:pt>
                <c:pt idx="554">
                  <c:v>2.3837137129999999E-11</c:v>
                </c:pt>
                <c:pt idx="555">
                  <c:v>2.3734221189999999E-11</c:v>
                </c:pt>
                <c:pt idx="556">
                  <c:v>2.372956519E-11</c:v>
                </c:pt>
                <c:pt idx="557">
                  <c:v>2.3679886179999999E-11</c:v>
                </c:pt>
                <c:pt idx="558">
                  <c:v>2.3810692999999999E-11</c:v>
                </c:pt>
                <c:pt idx="559">
                  <c:v>2.3663069770000001E-11</c:v>
                </c:pt>
                <c:pt idx="560">
                  <c:v>2.3813588250000002E-11</c:v>
                </c:pt>
                <c:pt idx="561">
                  <c:v>2.371394574E-11</c:v>
                </c:pt>
                <c:pt idx="562">
                  <c:v>2.3658498769999999E-11</c:v>
                </c:pt>
                <c:pt idx="563">
                  <c:v>2.36522104E-11</c:v>
                </c:pt>
                <c:pt idx="564">
                  <c:v>2.367958434E-11</c:v>
                </c:pt>
                <c:pt idx="565">
                  <c:v>2.367447904E-11</c:v>
                </c:pt>
                <c:pt idx="566">
                  <c:v>2.3726836469999999E-11</c:v>
                </c:pt>
                <c:pt idx="567">
                  <c:v>2.3835091889999999E-11</c:v>
                </c:pt>
                <c:pt idx="568">
                  <c:v>2.3766686540000001E-11</c:v>
                </c:pt>
                <c:pt idx="569">
                  <c:v>2.38930542E-11</c:v>
                </c:pt>
                <c:pt idx="570">
                  <c:v>2.4013135229999999E-11</c:v>
                </c:pt>
                <c:pt idx="571">
                  <c:v>2.38911408E-11</c:v>
                </c:pt>
                <c:pt idx="572">
                  <c:v>2.382419956E-11</c:v>
                </c:pt>
                <c:pt idx="573">
                  <c:v>2.3935482070000001E-11</c:v>
                </c:pt>
                <c:pt idx="574">
                  <c:v>2.3867491319999999E-11</c:v>
                </c:pt>
                <c:pt idx="575">
                  <c:v>2.3922558380000001E-11</c:v>
                </c:pt>
                <c:pt idx="576">
                  <c:v>2.399081454E-11</c:v>
                </c:pt>
                <c:pt idx="577">
                  <c:v>2.391871597E-11</c:v>
                </c:pt>
                <c:pt idx="578">
                  <c:v>2.375127005E-11</c:v>
                </c:pt>
                <c:pt idx="579">
                  <c:v>2.367396557E-11</c:v>
                </c:pt>
                <c:pt idx="580">
                  <c:v>2.3752682109999999E-11</c:v>
                </c:pt>
                <c:pt idx="581">
                  <c:v>2.3746079759999999E-11</c:v>
                </c:pt>
                <c:pt idx="582">
                  <c:v>2.381453541E-11</c:v>
                </c:pt>
                <c:pt idx="583">
                  <c:v>2.3642228799999999E-11</c:v>
                </c:pt>
                <c:pt idx="584">
                  <c:v>2.3695318279999999E-11</c:v>
                </c:pt>
                <c:pt idx="585">
                  <c:v>2.3510740230000001E-11</c:v>
                </c:pt>
                <c:pt idx="586">
                  <c:v>2.3661473819999999E-11</c:v>
                </c:pt>
                <c:pt idx="587">
                  <c:v>2.363268435E-11</c:v>
                </c:pt>
                <c:pt idx="588">
                  <c:v>2.3574005590000001E-11</c:v>
                </c:pt>
                <c:pt idx="589">
                  <c:v>2.3677438480000001E-11</c:v>
                </c:pt>
                <c:pt idx="590">
                  <c:v>2.3508046200000001E-11</c:v>
                </c:pt>
                <c:pt idx="591">
                  <c:v>2.3431723580000001E-11</c:v>
                </c:pt>
                <c:pt idx="592">
                  <c:v>2.373388985E-11</c:v>
                </c:pt>
                <c:pt idx="593">
                  <c:v>2.3804239829999998E-11</c:v>
                </c:pt>
                <c:pt idx="594">
                  <c:v>2.3808382350000001E-11</c:v>
                </c:pt>
                <c:pt idx="595">
                  <c:v>2.375851946E-11</c:v>
                </c:pt>
                <c:pt idx="596">
                  <c:v>2.381471929E-11</c:v>
                </c:pt>
                <c:pt idx="597">
                  <c:v>2.380779948E-11</c:v>
                </c:pt>
                <c:pt idx="598">
                  <c:v>2.384698168E-11</c:v>
                </c:pt>
                <c:pt idx="599">
                  <c:v>2.3829386379999999E-11</c:v>
                </c:pt>
                <c:pt idx="600">
                  <c:v>2.3882657999999999E-11</c:v>
                </c:pt>
                <c:pt idx="601">
                  <c:v>2.3750005430000001E-11</c:v>
                </c:pt>
                <c:pt idx="602">
                  <c:v>2.38511242E-11</c:v>
                </c:pt>
                <c:pt idx="603">
                  <c:v>2.3745382399999999E-11</c:v>
                </c:pt>
                <c:pt idx="604">
                  <c:v>2.377307379E-11</c:v>
                </c:pt>
                <c:pt idx="605">
                  <c:v>2.3711400899999999E-11</c:v>
                </c:pt>
                <c:pt idx="606">
                  <c:v>2.3724293360000001E-11</c:v>
                </c:pt>
                <c:pt idx="607">
                  <c:v>2.3769049229999999E-11</c:v>
                </c:pt>
                <c:pt idx="608">
                  <c:v>2.3589774230000001E-11</c:v>
                </c:pt>
                <c:pt idx="609">
                  <c:v>2.3614122810000001E-11</c:v>
                </c:pt>
                <c:pt idx="610">
                  <c:v>2.3685789439999999E-11</c:v>
                </c:pt>
                <c:pt idx="611">
                  <c:v>2.356835213E-11</c:v>
                </c:pt>
                <c:pt idx="612">
                  <c:v>2.3560001169999999E-11</c:v>
                </c:pt>
                <c:pt idx="613">
                  <c:v>2.3648548399999999E-11</c:v>
                </c:pt>
                <c:pt idx="614">
                  <c:v>2.355863941E-11</c:v>
                </c:pt>
                <c:pt idx="615">
                  <c:v>2.3752050670000001E-11</c:v>
                </c:pt>
                <c:pt idx="616">
                  <c:v>2.361962709E-11</c:v>
                </c:pt>
                <c:pt idx="617">
                  <c:v>2.3565592190000001E-11</c:v>
                </c:pt>
                <c:pt idx="618">
                  <c:v>2.35916859E-11</c:v>
                </c:pt>
                <c:pt idx="619">
                  <c:v>2.3728232919999999E-11</c:v>
                </c:pt>
                <c:pt idx="620">
                  <c:v>2.3780108089999999E-11</c:v>
                </c:pt>
                <c:pt idx="621">
                  <c:v>2.3770992119999999E-11</c:v>
                </c:pt>
                <c:pt idx="622">
                  <c:v>2.371589383E-11</c:v>
                </c:pt>
                <c:pt idx="623">
                  <c:v>2.3716858340000001E-11</c:v>
                </c:pt>
                <c:pt idx="624">
                  <c:v>2.384322427E-11</c:v>
                </c:pt>
                <c:pt idx="625">
                  <c:v>2.3882278099999999E-11</c:v>
                </c:pt>
                <c:pt idx="626">
                  <c:v>2.374647874E-11</c:v>
                </c:pt>
                <c:pt idx="627">
                  <c:v>2.37206331E-11</c:v>
                </c:pt>
                <c:pt idx="628">
                  <c:v>2.3812056490000001E-11</c:v>
                </c:pt>
                <c:pt idx="629">
                  <c:v>2.3647018369999999E-11</c:v>
                </c:pt>
                <c:pt idx="630">
                  <c:v>2.377540179E-11</c:v>
                </c:pt>
                <c:pt idx="631">
                  <c:v>2.3671200420000002E-11</c:v>
                </c:pt>
                <c:pt idx="632">
                  <c:v>2.3597854570000001E-11</c:v>
                </c:pt>
                <c:pt idx="633">
                  <c:v>2.348993396E-11</c:v>
                </c:pt>
                <c:pt idx="634">
                  <c:v>2.3547497289999999E-11</c:v>
                </c:pt>
                <c:pt idx="635">
                  <c:v>2.3578182809999998E-11</c:v>
                </c:pt>
                <c:pt idx="636">
                  <c:v>2.3588426350000001E-11</c:v>
                </c:pt>
                <c:pt idx="637">
                  <c:v>2.354445285E-11</c:v>
                </c:pt>
                <c:pt idx="638">
                  <c:v>2.357448958E-11</c:v>
                </c:pt>
                <c:pt idx="639">
                  <c:v>2.352665632E-11</c:v>
                </c:pt>
                <c:pt idx="640">
                  <c:v>2.335689801E-11</c:v>
                </c:pt>
                <c:pt idx="641">
                  <c:v>2.32089261E-11</c:v>
                </c:pt>
                <c:pt idx="642">
                  <c:v>2.3493543920000001E-11</c:v>
                </c:pt>
                <c:pt idx="643">
                  <c:v>2.3533975119999998E-11</c:v>
                </c:pt>
                <c:pt idx="644">
                  <c:v>2.340481281E-11</c:v>
                </c:pt>
                <c:pt idx="645">
                  <c:v>2.3595344430000001E-11</c:v>
                </c:pt>
                <c:pt idx="646">
                  <c:v>2.3648435640000001E-11</c:v>
                </c:pt>
                <c:pt idx="647">
                  <c:v>2.3802427039999999E-11</c:v>
                </c:pt>
                <c:pt idx="648">
                  <c:v>2.372329416E-11</c:v>
                </c:pt>
                <c:pt idx="649">
                  <c:v>2.368587444E-11</c:v>
                </c:pt>
                <c:pt idx="650">
                  <c:v>2.3806569560000001E-11</c:v>
                </c:pt>
                <c:pt idx="651">
                  <c:v>2.3806968549999999E-11</c:v>
                </c:pt>
                <c:pt idx="652">
                  <c:v>2.368781733E-11</c:v>
                </c:pt>
                <c:pt idx="653">
                  <c:v>2.3704215670000001E-11</c:v>
                </c:pt>
                <c:pt idx="654">
                  <c:v>2.3745498620000001E-11</c:v>
                </c:pt>
                <c:pt idx="655">
                  <c:v>2.35627802E-11</c:v>
                </c:pt>
                <c:pt idx="656">
                  <c:v>2.3708658299999999E-11</c:v>
                </c:pt>
                <c:pt idx="657">
                  <c:v>2.3561650890000001E-11</c:v>
                </c:pt>
                <c:pt idx="658">
                  <c:v>2.3572643839999999E-11</c:v>
                </c:pt>
                <c:pt idx="659">
                  <c:v>2.3546629920000001E-11</c:v>
                </c:pt>
                <c:pt idx="660">
                  <c:v>2.354426897E-11</c:v>
                </c:pt>
                <c:pt idx="661">
                  <c:v>2.356747263E-11</c:v>
                </c:pt>
                <c:pt idx="662">
                  <c:v>2.3344921479999999E-11</c:v>
                </c:pt>
                <c:pt idx="663">
                  <c:v>2.3583338409999999E-11</c:v>
                </c:pt>
                <c:pt idx="664">
                  <c:v>2.336256882E-11</c:v>
                </c:pt>
                <c:pt idx="665">
                  <c:v>2.3415075430000001E-11</c:v>
                </c:pt>
                <c:pt idx="666">
                  <c:v>2.3333428939999999E-11</c:v>
                </c:pt>
                <c:pt idx="667">
                  <c:v>2.337673805E-11</c:v>
                </c:pt>
                <c:pt idx="668">
                  <c:v>2.353623893E-11</c:v>
                </c:pt>
                <c:pt idx="669">
                  <c:v>2.3397577279999999E-11</c:v>
                </c:pt>
                <c:pt idx="670">
                  <c:v>2.3498050730000001E-11</c:v>
                </c:pt>
                <c:pt idx="671">
                  <c:v>2.3398259020000001E-11</c:v>
                </c:pt>
                <c:pt idx="672">
                  <c:v>2.34054616E-11</c:v>
                </c:pt>
                <c:pt idx="673">
                  <c:v>2.356542565E-11</c:v>
                </c:pt>
                <c:pt idx="674">
                  <c:v>2.3495056589999999E-11</c:v>
                </c:pt>
                <c:pt idx="675">
                  <c:v>2.373007867E-11</c:v>
                </c:pt>
                <c:pt idx="676">
                  <c:v>2.3518142290000001E-11</c:v>
                </c:pt>
                <c:pt idx="677">
                  <c:v>2.3611364599999999E-11</c:v>
                </c:pt>
                <c:pt idx="678">
                  <c:v>2.3474715230000001E-11</c:v>
                </c:pt>
                <c:pt idx="679">
                  <c:v>2.368103109E-11</c:v>
                </c:pt>
                <c:pt idx="680">
                  <c:v>2.3587014289999998E-11</c:v>
                </c:pt>
                <c:pt idx="681">
                  <c:v>2.3676925000000001E-11</c:v>
                </c:pt>
                <c:pt idx="682">
                  <c:v>2.358839339E-11</c:v>
                </c:pt>
                <c:pt idx="683">
                  <c:v>2.3515895830000001E-11</c:v>
                </c:pt>
                <c:pt idx="684">
                  <c:v>2.3575986649999999E-11</c:v>
                </c:pt>
                <c:pt idx="685">
                  <c:v>2.351252179E-11</c:v>
                </c:pt>
                <c:pt idx="686">
                  <c:v>2.3381645580000002E-11</c:v>
                </c:pt>
                <c:pt idx="687">
                  <c:v>2.3561865999999999E-11</c:v>
                </c:pt>
                <c:pt idx="688">
                  <c:v>2.341843386E-11</c:v>
                </c:pt>
                <c:pt idx="689">
                  <c:v>2.3414959209999999E-11</c:v>
                </c:pt>
                <c:pt idx="690">
                  <c:v>2.3373695339999998E-11</c:v>
                </c:pt>
                <c:pt idx="691">
                  <c:v>2.3341910000000001E-11</c:v>
                </c:pt>
                <c:pt idx="692">
                  <c:v>2.346631743E-11</c:v>
                </c:pt>
                <c:pt idx="693">
                  <c:v>2.334858001E-11</c:v>
                </c:pt>
                <c:pt idx="694">
                  <c:v>2.345823188E-11</c:v>
                </c:pt>
                <c:pt idx="695">
                  <c:v>2.3315882210000001E-11</c:v>
                </c:pt>
                <c:pt idx="696">
                  <c:v>2.336010552E-11</c:v>
                </c:pt>
                <c:pt idx="697">
                  <c:v>2.324416701E-11</c:v>
                </c:pt>
                <c:pt idx="698">
                  <c:v>2.335679566E-11</c:v>
                </c:pt>
                <c:pt idx="699">
                  <c:v>2.3516860329999999E-11</c:v>
                </c:pt>
                <c:pt idx="700">
                  <c:v>2.346054601E-11</c:v>
                </c:pt>
                <c:pt idx="701">
                  <c:v>2.339147452E-11</c:v>
                </c:pt>
                <c:pt idx="702">
                  <c:v>2.3409820960000001E-11</c:v>
                </c:pt>
                <c:pt idx="703">
                  <c:v>2.3487854019999999E-11</c:v>
                </c:pt>
                <c:pt idx="704">
                  <c:v>2.35935993E-11</c:v>
                </c:pt>
                <c:pt idx="705">
                  <c:v>2.338227702E-11</c:v>
                </c:pt>
                <c:pt idx="706">
                  <c:v>2.3334844470000001E-11</c:v>
                </c:pt>
                <c:pt idx="707">
                  <c:v>2.35046687E-11</c:v>
                </c:pt>
                <c:pt idx="708">
                  <c:v>2.3492461449999999E-11</c:v>
                </c:pt>
                <c:pt idx="709">
                  <c:v>2.3422376890000001E-11</c:v>
                </c:pt>
                <c:pt idx="710">
                  <c:v>2.3453275779999999E-11</c:v>
                </c:pt>
                <c:pt idx="711">
                  <c:v>2.3412096910000002E-11</c:v>
                </c:pt>
                <c:pt idx="712">
                  <c:v>2.3385486259999999E-11</c:v>
                </c:pt>
                <c:pt idx="713">
                  <c:v>2.3454176100000001E-11</c:v>
                </c:pt>
                <c:pt idx="714">
                  <c:v>2.3421859940000001E-11</c:v>
                </c:pt>
                <c:pt idx="715">
                  <c:v>2.342146095E-11</c:v>
                </c:pt>
                <c:pt idx="716">
                  <c:v>2.3273154240000001E-11</c:v>
                </c:pt>
                <c:pt idx="717">
                  <c:v>2.3327825780000001E-11</c:v>
                </c:pt>
                <c:pt idx="718">
                  <c:v>2.32922813E-11</c:v>
                </c:pt>
                <c:pt idx="719">
                  <c:v>2.321609224E-11</c:v>
                </c:pt>
                <c:pt idx="720">
                  <c:v>2.317253334E-11</c:v>
                </c:pt>
                <c:pt idx="721">
                  <c:v>2.3257106309999999E-11</c:v>
                </c:pt>
                <c:pt idx="722">
                  <c:v>2.3244082009999999E-11</c:v>
                </c:pt>
                <c:pt idx="723">
                  <c:v>2.3401785720000001E-11</c:v>
                </c:pt>
                <c:pt idx="724">
                  <c:v>2.3257985819999999E-11</c:v>
                </c:pt>
                <c:pt idx="725">
                  <c:v>2.3386750869999999E-11</c:v>
                </c:pt>
                <c:pt idx="726">
                  <c:v>2.3284348409999999E-11</c:v>
                </c:pt>
                <c:pt idx="727">
                  <c:v>2.3550772440000001E-11</c:v>
                </c:pt>
                <c:pt idx="728">
                  <c:v>2.3479721639999999E-11</c:v>
                </c:pt>
                <c:pt idx="729">
                  <c:v>2.352010427E-11</c:v>
                </c:pt>
                <c:pt idx="730">
                  <c:v>2.3343426149999999E-11</c:v>
                </c:pt>
                <c:pt idx="731">
                  <c:v>2.340978453E-11</c:v>
                </c:pt>
                <c:pt idx="732">
                  <c:v>2.352963484E-11</c:v>
                </c:pt>
                <c:pt idx="733">
                  <c:v>2.3581157859999999E-11</c:v>
                </c:pt>
                <c:pt idx="734">
                  <c:v>2.3384605019999999E-11</c:v>
                </c:pt>
                <c:pt idx="735">
                  <c:v>2.3446924960000001E-11</c:v>
                </c:pt>
                <c:pt idx="736">
                  <c:v>2.342076359E-11</c:v>
                </c:pt>
                <c:pt idx="737">
                  <c:v>2.3276117139999999E-11</c:v>
                </c:pt>
                <c:pt idx="738">
                  <c:v>2.3458434849999999E-11</c:v>
                </c:pt>
                <c:pt idx="739">
                  <c:v>2.3342277760000001E-11</c:v>
                </c:pt>
                <c:pt idx="740">
                  <c:v>2.3200408610000001E-11</c:v>
                </c:pt>
                <c:pt idx="741">
                  <c:v>2.3234653779999999E-11</c:v>
                </c:pt>
                <c:pt idx="742">
                  <c:v>2.3293780099999999E-11</c:v>
                </c:pt>
                <c:pt idx="743">
                  <c:v>2.3185956630000001E-11</c:v>
                </c:pt>
                <c:pt idx="744">
                  <c:v>2.31918252E-11</c:v>
                </c:pt>
                <c:pt idx="745">
                  <c:v>2.3148320069999999E-11</c:v>
                </c:pt>
                <c:pt idx="746">
                  <c:v>2.3212532589999998E-11</c:v>
                </c:pt>
                <c:pt idx="747">
                  <c:v>2.304293908E-11</c:v>
                </c:pt>
                <c:pt idx="748">
                  <c:v>2.318647184E-11</c:v>
                </c:pt>
                <c:pt idx="749">
                  <c:v>2.315924362E-11</c:v>
                </c:pt>
                <c:pt idx="750">
                  <c:v>2.324587918E-11</c:v>
                </c:pt>
                <c:pt idx="751">
                  <c:v>2.3437576530000001E-11</c:v>
                </c:pt>
                <c:pt idx="752">
                  <c:v>2.3203683769999999E-11</c:v>
                </c:pt>
                <c:pt idx="753">
                  <c:v>2.3290851889999999E-11</c:v>
                </c:pt>
                <c:pt idx="754">
                  <c:v>2.3307350839999999E-11</c:v>
                </c:pt>
                <c:pt idx="755">
                  <c:v>2.3453544659999999E-11</c:v>
                </c:pt>
                <c:pt idx="756">
                  <c:v>2.3351006889999999E-11</c:v>
                </c:pt>
                <c:pt idx="757">
                  <c:v>2.340718938E-11</c:v>
                </c:pt>
                <c:pt idx="758">
                  <c:v>2.3305090500000001E-11</c:v>
                </c:pt>
                <c:pt idx="759">
                  <c:v>2.3503804809999998E-11</c:v>
                </c:pt>
                <c:pt idx="760">
                  <c:v>2.3354766039999999E-11</c:v>
                </c:pt>
                <c:pt idx="761">
                  <c:v>2.3277145840000002E-11</c:v>
                </c:pt>
                <c:pt idx="762">
                  <c:v>2.3391457170000002E-11</c:v>
                </c:pt>
                <c:pt idx="763">
                  <c:v>2.3386299840000001E-11</c:v>
                </c:pt>
                <c:pt idx="764">
                  <c:v>2.3510872069999998E-11</c:v>
                </c:pt>
                <c:pt idx="765">
                  <c:v>2.3287892450000001E-11</c:v>
                </c:pt>
                <c:pt idx="766">
                  <c:v>2.3338652190000001E-11</c:v>
                </c:pt>
                <c:pt idx="767">
                  <c:v>2.3306603179999999E-11</c:v>
                </c:pt>
                <c:pt idx="768">
                  <c:v>2.3267002909999999E-11</c:v>
                </c:pt>
                <c:pt idx="769">
                  <c:v>2.326987908E-11</c:v>
                </c:pt>
                <c:pt idx="770">
                  <c:v>2.3190081800000002E-11</c:v>
                </c:pt>
                <c:pt idx="771">
                  <c:v>2.320553298E-11</c:v>
                </c:pt>
                <c:pt idx="772">
                  <c:v>2.3146705039999999E-11</c:v>
                </c:pt>
                <c:pt idx="773">
                  <c:v>2.31764434E-11</c:v>
                </c:pt>
                <c:pt idx="774">
                  <c:v>2.3094182820000001E-11</c:v>
                </c:pt>
                <c:pt idx="775">
                  <c:v>2.3115467869999999E-11</c:v>
                </c:pt>
                <c:pt idx="776">
                  <c:v>2.31345481E-11</c:v>
                </c:pt>
                <c:pt idx="777">
                  <c:v>2.317657698E-11</c:v>
                </c:pt>
                <c:pt idx="778">
                  <c:v>2.3227020999999999E-11</c:v>
                </c:pt>
                <c:pt idx="779">
                  <c:v>2.3192541639999998E-11</c:v>
                </c:pt>
                <c:pt idx="780">
                  <c:v>2.3324665120000001E-11</c:v>
                </c:pt>
                <c:pt idx="781">
                  <c:v>2.3264425110000001E-11</c:v>
                </c:pt>
                <c:pt idx="782">
                  <c:v>2.3295176549999999E-11</c:v>
                </c:pt>
                <c:pt idx="783">
                  <c:v>2.3373743909999998E-11</c:v>
                </c:pt>
                <c:pt idx="784">
                  <c:v>2.334954625E-11</c:v>
                </c:pt>
                <c:pt idx="785">
                  <c:v>2.3426982580000001E-11</c:v>
                </c:pt>
                <c:pt idx="786">
                  <c:v>2.339380079E-11</c:v>
                </c:pt>
                <c:pt idx="787">
                  <c:v>2.343247124E-11</c:v>
                </c:pt>
                <c:pt idx="788">
                  <c:v>2.3324847260000001E-11</c:v>
                </c:pt>
                <c:pt idx="789">
                  <c:v>2.3224575040000001E-11</c:v>
                </c:pt>
                <c:pt idx="790">
                  <c:v>2.3197714580000001E-11</c:v>
                </c:pt>
                <c:pt idx="791">
                  <c:v>2.3226953350000001E-11</c:v>
                </c:pt>
                <c:pt idx="792">
                  <c:v>2.3156433370000001E-11</c:v>
                </c:pt>
                <c:pt idx="793">
                  <c:v>2.3141183410000001E-11</c:v>
                </c:pt>
                <c:pt idx="794">
                  <c:v>2.3146439630000001E-11</c:v>
                </c:pt>
                <c:pt idx="795">
                  <c:v>2.311289181E-11</c:v>
                </c:pt>
                <c:pt idx="796">
                  <c:v>2.314352876E-11</c:v>
                </c:pt>
                <c:pt idx="797">
                  <c:v>2.3127411439999999E-11</c:v>
                </c:pt>
                <c:pt idx="798">
                  <c:v>2.3093351880000001E-11</c:v>
                </c:pt>
                <c:pt idx="799">
                  <c:v>2.3042687550000001E-11</c:v>
                </c:pt>
                <c:pt idx="800">
                  <c:v>2.3029467219999999E-11</c:v>
                </c:pt>
                <c:pt idx="801">
                  <c:v>2.305631207E-11</c:v>
                </c:pt>
                <c:pt idx="802">
                  <c:v>2.3100419150000001E-11</c:v>
                </c:pt>
                <c:pt idx="803">
                  <c:v>2.3114588370000002E-11</c:v>
                </c:pt>
                <c:pt idx="804">
                  <c:v>2.3072242029999998E-11</c:v>
                </c:pt>
                <c:pt idx="805">
                  <c:v>2.316295419E-11</c:v>
                </c:pt>
                <c:pt idx="806">
                  <c:v>2.320404806E-11</c:v>
                </c:pt>
                <c:pt idx="807">
                  <c:v>2.327122522E-11</c:v>
                </c:pt>
                <c:pt idx="808">
                  <c:v>2.3199062460000001E-11</c:v>
                </c:pt>
                <c:pt idx="809">
                  <c:v>2.3222528070000001E-11</c:v>
                </c:pt>
                <c:pt idx="810">
                  <c:v>2.3192076729999999E-11</c:v>
                </c:pt>
                <c:pt idx="811">
                  <c:v>2.343135755E-11</c:v>
                </c:pt>
                <c:pt idx="812">
                  <c:v>2.3331067979999999E-11</c:v>
                </c:pt>
                <c:pt idx="813">
                  <c:v>2.3393684559999998E-11</c:v>
                </c:pt>
                <c:pt idx="814">
                  <c:v>2.324626255E-11</c:v>
                </c:pt>
                <c:pt idx="815">
                  <c:v>2.3158377989999998E-11</c:v>
                </c:pt>
                <c:pt idx="816">
                  <c:v>2.3127711550000001E-11</c:v>
                </c:pt>
                <c:pt idx="817">
                  <c:v>2.3070580170000001E-11</c:v>
                </c:pt>
                <c:pt idx="818">
                  <c:v>2.3114022849999999E-11</c:v>
                </c:pt>
                <c:pt idx="819">
                  <c:v>2.3041842740000001E-11</c:v>
                </c:pt>
                <c:pt idx="820">
                  <c:v>2.3112459860000001E-11</c:v>
                </c:pt>
                <c:pt idx="821">
                  <c:v>2.3004853230000001E-11</c:v>
                </c:pt>
                <c:pt idx="822">
                  <c:v>2.3003854029999999E-11</c:v>
                </c:pt>
                <c:pt idx="823">
                  <c:v>2.2955038909999999E-11</c:v>
                </c:pt>
                <c:pt idx="824">
                  <c:v>2.287136452E-11</c:v>
                </c:pt>
                <c:pt idx="825">
                  <c:v>2.2953642459999999E-11</c:v>
                </c:pt>
                <c:pt idx="826">
                  <c:v>2.3036435609999999E-11</c:v>
                </c:pt>
                <c:pt idx="827">
                  <c:v>2.288069734E-11</c:v>
                </c:pt>
                <c:pt idx="828">
                  <c:v>2.2895281160000001E-11</c:v>
                </c:pt>
                <c:pt idx="829">
                  <c:v>2.2927529669999999E-11</c:v>
                </c:pt>
                <c:pt idx="830">
                  <c:v>2.287665543E-11</c:v>
                </c:pt>
                <c:pt idx="831">
                  <c:v>2.2988834789999999E-11</c:v>
                </c:pt>
                <c:pt idx="832">
                  <c:v>2.2977193060000001E-11</c:v>
                </c:pt>
                <c:pt idx="833">
                  <c:v>2.3060652349999999E-11</c:v>
                </c:pt>
                <c:pt idx="834">
                  <c:v>2.3108086620000001E-11</c:v>
                </c:pt>
                <c:pt idx="835">
                  <c:v>2.311238007E-11</c:v>
                </c:pt>
                <c:pt idx="836">
                  <c:v>2.3013702059999999E-11</c:v>
                </c:pt>
                <c:pt idx="837">
                  <c:v>2.3221513250000001E-11</c:v>
                </c:pt>
                <c:pt idx="838">
                  <c:v>2.3118113329999999E-11</c:v>
                </c:pt>
                <c:pt idx="839">
                  <c:v>2.3168791540000001E-11</c:v>
                </c:pt>
                <c:pt idx="840">
                  <c:v>2.3231624959999999E-11</c:v>
                </c:pt>
                <c:pt idx="841">
                  <c:v>2.322575639E-11</c:v>
                </c:pt>
                <c:pt idx="842">
                  <c:v>2.3045966179999999E-11</c:v>
                </c:pt>
                <c:pt idx="843">
                  <c:v>2.2964255500000002E-11</c:v>
                </c:pt>
                <c:pt idx="844">
                  <c:v>2.306277912E-11</c:v>
                </c:pt>
                <c:pt idx="845">
                  <c:v>2.3056310330000001E-11</c:v>
                </c:pt>
                <c:pt idx="846">
                  <c:v>2.305855853E-11</c:v>
                </c:pt>
                <c:pt idx="847">
                  <c:v>2.312400098E-11</c:v>
                </c:pt>
                <c:pt idx="848">
                  <c:v>2.2907307989999999E-11</c:v>
                </c:pt>
                <c:pt idx="849">
                  <c:v>2.2912161750000001E-11</c:v>
                </c:pt>
                <c:pt idx="850">
                  <c:v>2.3024042740000001E-11</c:v>
                </c:pt>
                <c:pt idx="851">
                  <c:v>2.285067621E-11</c:v>
                </c:pt>
                <c:pt idx="852">
                  <c:v>2.3052301390000001E-11</c:v>
                </c:pt>
                <c:pt idx="853">
                  <c:v>2.298956685E-11</c:v>
                </c:pt>
                <c:pt idx="854">
                  <c:v>2.2840229709999999E-11</c:v>
                </c:pt>
                <c:pt idx="855">
                  <c:v>2.29012382E-11</c:v>
                </c:pt>
                <c:pt idx="856">
                  <c:v>2.290105605E-11</c:v>
                </c:pt>
                <c:pt idx="857">
                  <c:v>2.2932801490000001E-11</c:v>
                </c:pt>
                <c:pt idx="858">
                  <c:v>2.3065410690000001E-11</c:v>
                </c:pt>
                <c:pt idx="859">
                  <c:v>2.3013849509999999E-11</c:v>
                </c:pt>
                <c:pt idx="860">
                  <c:v>2.3078747249999998E-11</c:v>
                </c:pt>
                <c:pt idx="861">
                  <c:v>2.297315116E-11</c:v>
                </c:pt>
                <c:pt idx="862">
                  <c:v>2.3130906910000002E-11</c:v>
                </c:pt>
                <c:pt idx="863">
                  <c:v>2.3079394299999999E-11</c:v>
                </c:pt>
                <c:pt idx="864">
                  <c:v>2.302294813E-11</c:v>
                </c:pt>
                <c:pt idx="865">
                  <c:v>2.3156650209999999E-11</c:v>
                </c:pt>
                <c:pt idx="866">
                  <c:v>2.304131018E-11</c:v>
                </c:pt>
                <c:pt idx="867">
                  <c:v>2.3030964290000001E-11</c:v>
                </c:pt>
                <c:pt idx="868">
                  <c:v>2.295582301E-11</c:v>
                </c:pt>
                <c:pt idx="869">
                  <c:v>2.29870567E-11</c:v>
                </c:pt>
                <c:pt idx="870">
                  <c:v>2.295944858E-11</c:v>
                </c:pt>
                <c:pt idx="871">
                  <c:v>2.302595788E-11</c:v>
                </c:pt>
                <c:pt idx="872">
                  <c:v>2.2967133399999999E-11</c:v>
                </c:pt>
                <c:pt idx="873">
                  <c:v>2.297399944E-11</c:v>
                </c:pt>
                <c:pt idx="874">
                  <c:v>2.2767517039999999E-11</c:v>
                </c:pt>
                <c:pt idx="875">
                  <c:v>2.293606451E-11</c:v>
                </c:pt>
                <c:pt idx="876">
                  <c:v>2.2916139469999999E-11</c:v>
                </c:pt>
                <c:pt idx="877">
                  <c:v>2.2889612080000001E-11</c:v>
                </c:pt>
                <c:pt idx="878">
                  <c:v>2.2824880869999999E-11</c:v>
                </c:pt>
                <c:pt idx="879">
                  <c:v>2.281719778E-11</c:v>
                </c:pt>
                <c:pt idx="880">
                  <c:v>2.284508693E-11</c:v>
                </c:pt>
                <c:pt idx="881">
                  <c:v>2.2873659560000002E-11</c:v>
                </c:pt>
                <c:pt idx="882">
                  <c:v>2.2793048699999999E-11</c:v>
                </c:pt>
                <c:pt idx="883">
                  <c:v>2.2930509920000002E-11</c:v>
                </c:pt>
                <c:pt idx="884">
                  <c:v>2.2888682270000001E-11</c:v>
                </c:pt>
                <c:pt idx="885">
                  <c:v>2.2826875809999999E-11</c:v>
                </c:pt>
                <c:pt idx="886">
                  <c:v>2.2808579680000001E-11</c:v>
                </c:pt>
                <c:pt idx="887">
                  <c:v>2.3038015939999999E-11</c:v>
                </c:pt>
                <c:pt idx="888">
                  <c:v>2.297576365E-11</c:v>
                </c:pt>
                <c:pt idx="889">
                  <c:v>2.301518177E-11</c:v>
                </c:pt>
                <c:pt idx="890">
                  <c:v>2.3024561420000001E-11</c:v>
                </c:pt>
                <c:pt idx="891">
                  <c:v>2.306231421E-11</c:v>
                </c:pt>
                <c:pt idx="892">
                  <c:v>2.3126148569999999E-11</c:v>
                </c:pt>
                <c:pt idx="893">
                  <c:v>2.2999779160000001E-11</c:v>
                </c:pt>
                <c:pt idx="894">
                  <c:v>2.2940557440000001E-11</c:v>
                </c:pt>
                <c:pt idx="895">
                  <c:v>2.2981835180000001E-11</c:v>
                </c:pt>
                <c:pt idx="896">
                  <c:v>2.292449043E-11</c:v>
                </c:pt>
                <c:pt idx="897">
                  <c:v>2.280976102E-11</c:v>
                </c:pt>
                <c:pt idx="898">
                  <c:v>2.2970110189999999E-11</c:v>
                </c:pt>
                <c:pt idx="899">
                  <c:v>2.2839117749999998E-11</c:v>
                </c:pt>
                <c:pt idx="900">
                  <c:v>2.27995834E-11</c:v>
                </c:pt>
                <c:pt idx="901">
                  <c:v>2.2701023350000001E-11</c:v>
                </c:pt>
                <c:pt idx="902">
                  <c:v>2.284904384E-11</c:v>
                </c:pt>
                <c:pt idx="903">
                  <c:v>2.2884720159999998E-11</c:v>
                </c:pt>
                <c:pt idx="904">
                  <c:v>2.275918343E-11</c:v>
                </c:pt>
                <c:pt idx="905">
                  <c:v>2.2849295369999999E-11</c:v>
                </c:pt>
                <c:pt idx="906">
                  <c:v>2.2790319980000001E-11</c:v>
                </c:pt>
                <c:pt idx="907">
                  <c:v>2.2796506000000001E-11</c:v>
                </c:pt>
                <c:pt idx="908">
                  <c:v>2.2589955949999998E-11</c:v>
                </c:pt>
                <c:pt idx="909">
                  <c:v>2.270094182E-11</c:v>
                </c:pt>
                <c:pt idx="910">
                  <c:v>2.277397194E-11</c:v>
                </c:pt>
                <c:pt idx="911">
                  <c:v>2.2761315400000001E-11</c:v>
                </c:pt>
                <c:pt idx="912">
                  <c:v>2.2888912990000001E-11</c:v>
                </c:pt>
                <c:pt idx="913">
                  <c:v>2.2845156319999999E-11</c:v>
                </c:pt>
                <c:pt idx="914">
                  <c:v>2.2893601940000002E-11</c:v>
                </c:pt>
                <c:pt idx="915">
                  <c:v>2.2869785929999999E-11</c:v>
                </c:pt>
                <c:pt idx="916">
                  <c:v>2.285796205E-11</c:v>
                </c:pt>
                <c:pt idx="917">
                  <c:v>2.2877469020000001E-11</c:v>
                </c:pt>
                <c:pt idx="918">
                  <c:v>2.296851251E-11</c:v>
                </c:pt>
                <c:pt idx="919">
                  <c:v>2.2898294369999998E-11</c:v>
                </c:pt>
                <c:pt idx="920">
                  <c:v>2.294730725E-11</c:v>
                </c:pt>
                <c:pt idx="921">
                  <c:v>2.275858842E-11</c:v>
                </c:pt>
                <c:pt idx="922">
                  <c:v>2.2944729449999999E-11</c:v>
                </c:pt>
                <c:pt idx="923">
                  <c:v>2.279842114E-11</c:v>
                </c:pt>
                <c:pt idx="924">
                  <c:v>2.2772889480000001E-11</c:v>
                </c:pt>
                <c:pt idx="925">
                  <c:v>2.2827491629999999E-11</c:v>
                </c:pt>
                <c:pt idx="926">
                  <c:v>2.2642495520000001E-11</c:v>
                </c:pt>
                <c:pt idx="927">
                  <c:v>2.277666597E-11</c:v>
                </c:pt>
                <c:pt idx="928">
                  <c:v>2.274439838E-11</c:v>
                </c:pt>
                <c:pt idx="929">
                  <c:v>2.2686272999999999E-11</c:v>
                </c:pt>
                <c:pt idx="930">
                  <c:v>2.2707578870000001E-11</c:v>
                </c:pt>
                <c:pt idx="931">
                  <c:v>2.2688351199999999E-11</c:v>
                </c:pt>
                <c:pt idx="932">
                  <c:v>2.2623221E-11</c:v>
                </c:pt>
                <c:pt idx="933">
                  <c:v>2.2583721349999999E-11</c:v>
                </c:pt>
                <c:pt idx="934">
                  <c:v>2.28600576E-11</c:v>
                </c:pt>
                <c:pt idx="935">
                  <c:v>2.261661865E-11</c:v>
                </c:pt>
                <c:pt idx="936">
                  <c:v>2.2786760329999999E-11</c:v>
                </c:pt>
                <c:pt idx="937">
                  <c:v>2.2731079169999999E-11</c:v>
                </c:pt>
                <c:pt idx="938">
                  <c:v>2.269270882E-11</c:v>
                </c:pt>
                <c:pt idx="939">
                  <c:v>2.274960602E-11</c:v>
                </c:pt>
                <c:pt idx="940">
                  <c:v>2.2737879290000001E-11</c:v>
                </c:pt>
                <c:pt idx="941">
                  <c:v>2.2945511809999999E-11</c:v>
                </c:pt>
                <c:pt idx="942">
                  <c:v>2.2855932419999999E-11</c:v>
                </c:pt>
                <c:pt idx="943">
                  <c:v>2.292601872E-11</c:v>
                </c:pt>
                <c:pt idx="944">
                  <c:v>2.290579532E-11</c:v>
                </c:pt>
                <c:pt idx="945">
                  <c:v>2.281199014E-11</c:v>
                </c:pt>
                <c:pt idx="946">
                  <c:v>2.286810671E-11</c:v>
                </c:pt>
                <c:pt idx="947">
                  <c:v>2.282128826E-11</c:v>
                </c:pt>
                <c:pt idx="948">
                  <c:v>2.27513338E-11</c:v>
                </c:pt>
                <c:pt idx="949">
                  <c:v>2.292272275E-11</c:v>
                </c:pt>
                <c:pt idx="950">
                  <c:v>2.278489723E-11</c:v>
                </c:pt>
                <c:pt idx="951">
                  <c:v>2.26797834E-11</c:v>
                </c:pt>
                <c:pt idx="952">
                  <c:v>2.2634446400000002E-11</c:v>
                </c:pt>
                <c:pt idx="953">
                  <c:v>2.2670039459999999E-11</c:v>
                </c:pt>
                <c:pt idx="954">
                  <c:v>2.2732107859999999E-11</c:v>
                </c:pt>
                <c:pt idx="955">
                  <c:v>2.2607587680000001E-11</c:v>
                </c:pt>
                <c:pt idx="956">
                  <c:v>2.260833708E-11</c:v>
                </c:pt>
                <c:pt idx="957">
                  <c:v>2.2617614379999999E-11</c:v>
                </c:pt>
                <c:pt idx="958">
                  <c:v>2.2411364430000002E-11</c:v>
                </c:pt>
                <c:pt idx="959">
                  <c:v>2.2594946750000001E-11</c:v>
                </c:pt>
                <c:pt idx="960">
                  <c:v>2.251012571E-11</c:v>
                </c:pt>
                <c:pt idx="961">
                  <c:v>2.2666929099999999E-11</c:v>
                </c:pt>
                <c:pt idx="962">
                  <c:v>2.24475577E-11</c:v>
                </c:pt>
                <c:pt idx="963">
                  <c:v>2.2613390330000001E-11</c:v>
                </c:pt>
                <c:pt idx="964">
                  <c:v>2.2591904039999999E-11</c:v>
                </c:pt>
                <c:pt idx="965">
                  <c:v>2.271525849E-11</c:v>
                </c:pt>
                <c:pt idx="966">
                  <c:v>2.2610847220000001E-11</c:v>
                </c:pt>
                <c:pt idx="967">
                  <c:v>2.277824457E-11</c:v>
                </c:pt>
                <c:pt idx="968">
                  <c:v>2.280292795E-11</c:v>
                </c:pt>
                <c:pt idx="969">
                  <c:v>2.267820307E-11</c:v>
                </c:pt>
                <c:pt idx="970">
                  <c:v>2.2767067739999998E-11</c:v>
                </c:pt>
                <c:pt idx="971">
                  <c:v>2.2896995060000002E-11</c:v>
                </c:pt>
                <c:pt idx="972">
                  <c:v>2.2800915670000001E-11</c:v>
                </c:pt>
                <c:pt idx="973">
                  <c:v>2.2623536720000001E-11</c:v>
                </c:pt>
                <c:pt idx="974">
                  <c:v>2.268672056E-11</c:v>
                </c:pt>
                <c:pt idx="975">
                  <c:v>2.2624071019999999E-11</c:v>
                </c:pt>
                <c:pt idx="976">
                  <c:v>2.2712682430000001E-11</c:v>
                </c:pt>
                <c:pt idx="977">
                  <c:v>2.2674048399999999E-11</c:v>
                </c:pt>
                <c:pt idx="978">
                  <c:v>2.2600222039999999E-11</c:v>
                </c:pt>
                <c:pt idx="979">
                  <c:v>2.2568004759999999E-11</c:v>
                </c:pt>
                <c:pt idx="980">
                  <c:v>2.26777902E-11</c:v>
                </c:pt>
                <c:pt idx="981">
                  <c:v>2.2560385849999999E-11</c:v>
                </c:pt>
                <c:pt idx="982">
                  <c:v>2.2579046270000001E-11</c:v>
                </c:pt>
                <c:pt idx="983">
                  <c:v>2.2509674679999999E-11</c:v>
                </c:pt>
                <c:pt idx="984">
                  <c:v>2.235714391E-11</c:v>
                </c:pt>
                <c:pt idx="985">
                  <c:v>2.2481834099999998E-11</c:v>
                </c:pt>
                <c:pt idx="986">
                  <c:v>2.2539862340000001E-11</c:v>
                </c:pt>
                <c:pt idx="987">
                  <c:v>2.2541392360000001E-11</c:v>
                </c:pt>
                <c:pt idx="988">
                  <c:v>2.2517876450000001E-11</c:v>
                </c:pt>
                <c:pt idx="989">
                  <c:v>2.2498416319999999E-11</c:v>
                </c:pt>
                <c:pt idx="990">
                  <c:v>2.2610781299999999E-11</c:v>
                </c:pt>
                <c:pt idx="991">
                  <c:v>2.2571814209999999E-11</c:v>
                </c:pt>
                <c:pt idx="992">
                  <c:v>2.2608883520000001E-11</c:v>
                </c:pt>
                <c:pt idx="993">
                  <c:v>2.262856048E-11</c:v>
                </c:pt>
                <c:pt idx="994">
                  <c:v>2.2683311830000001E-11</c:v>
                </c:pt>
                <c:pt idx="995">
                  <c:v>2.2631285730000002E-11</c:v>
                </c:pt>
                <c:pt idx="996">
                  <c:v>2.2826046609999999E-11</c:v>
                </c:pt>
                <c:pt idx="997">
                  <c:v>2.2719368049999999E-11</c:v>
                </c:pt>
                <c:pt idx="998">
                  <c:v>2.273659906E-11</c:v>
                </c:pt>
                <c:pt idx="999">
                  <c:v>2.2613355630000001E-11</c:v>
                </c:pt>
                <c:pt idx="1000">
                  <c:v>2.2570513169999999E-11</c:v>
                </c:pt>
                <c:pt idx="1001">
                  <c:v>2.272168044E-11</c:v>
                </c:pt>
                <c:pt idx="1002">
                  <c:v>2.263000377E-11</c:v>
                </c:pt>
                <c:pt idx="1003">
                  <c:v>2.253400765E-11</c:v>
                </c:pt>
                <c:pt idx="1004">
                  <c:v>2.2549042489999999E-11</c:v>
                </c:pt>
                <c:pt idx="1005">
                  <c:v>2.2664668750000001E-11</c:v>
                </c:pt>
                <c:pt idx="1006">
                  <c:v>2.2475729609999999E-11</c:v>
                </c:pt>
                <c:pt idx="1007">
                  <c:v>2.2454592010000002E-11</c:v>
                </c:pt>
                <c:pt idx="1008">
                  <c:v>2.2562849159999999E-11</c:v>
                </c:pt>
                <c:pt idx="1009">
                  <c:v>2.2465669950000001E-11</c:v>
                </c:pt>
                <c:pt idx="1010">
                  <c:v>2.2488851059999999E-11</c:v>
                </c:pt>
                <c:pt idx="1011">
                  <c:v>2.2463522360000001E-11</c:v>
                </c:pt>
                <c:pt idx="1012">
                  <c:v>2.234886408E-11</c:v>
                </c:pt>
                <c:pt idx="1013">
                  <c:v>2.234733232E-11</c:v>
                </c:pt>
                <c:pt idx="1014">
                  <c:v>2.2343807359999999E-11</c:v>
                </c:pt>
                <c:pt idx="1015">
                  <c:v>2.2303011870000001E-11</c:v>
                </c:pt>
                <c:pt idx="1016">
                  <c:v>2.2415957979999999E-11</c:v>
                </c:pt>
                <c:pt idx="1017">
                  <c:v>2.2433816960000001E-11</c:v>
                </c:pt>
                <c:pt idx="1018">
                  <c:v>2.2471058000000001E-11</c:v>
                </c:pt>
                <c:pt idx="1019">
                  <c:v>2.2600369489999999E-11</c:v>
                </c:pt>
                <c:pt idx="1020">
                  <c:v>2.2617149469999999E-11</c:v>
                </c:pt>
                <c:pt idx="1021">
                  <c:v>2.2528917969999999E-11</c:v>
                </c:pt>
                <c:pt idx="1022">
                  <c:v>2.255883848E-11</c:v>
                </c:pt>
                <c:pt idx="1023">
                  <c:v>2.2607903400000001E-11</c:v>
                </c:pt>
                <c:pt idx="1024">
                  <c:v>2.266631327E-11</c:v>
                </c:pt>
                <c:pt idx="1025">
                  <c:v>2.2606357759999999E-11</c:v>
                </c:pt>
                <c:pt idx="1026">
                  <c:v>2.2581310089999998E-11</c:v>
                </c:pt>
                <c:pt idx="1027">
                  <c:v>2.257207789E-11</c:v>
                </c:pt>
                <c:pt idx="1028">
                  <c:v>2.256055238E-11</c:v>
                </c:pt>
                <c:pt idx="1029">
                  <c:v>2.2579530259999999E-11</c:v>
                </c:pt>
                <c:pt idx="1030">
                  <c:v>2.2482200129999999E-11</c:v>
                </c:pt>
                <c:pt idx="1031">
                  <c:v>2.246205826E-11</c:v>
                </c:pt>
                <c:pt idx="1032">
                  <c:v>2.2299433130000001E-11</c:v>
                </c:pt>
                <c:pt idx="1033">
                  <c:v>2.2257222110000001E-11</c:v>
                </c:pt>
                <c:pt idx="1034">
                  <c:v>2.2378585099999999E-11</c:v>
                </c:pt>
                <c:pt idx="1035">
                  <c:v>2.2315151460000001E-11</c:v>
                </c:pt>
                <c:pt idx="1036">
                  <c:v>2.235259026E-11</c:v>
                </c:pt>
                <c:pt idx="1037">
                  <c:v>2.231214172E-11</c:v>
                </c:pt>
                <c:pt idx="1038">
                  <c:v>2.235876068E-11</c:v>
                </c:pt>
                <c:pt idx="1039">
                  <c:v>2.224566538E-11</c:v>
                </c:pt>
                <c:pt idx="1040">
                  <c:v>2.233371127E-11</c:v>
                </c:pt>
                <c:pt idx="1041">
                  <c:v>2.2329221799999999E-11</c:v>
                </c:pt>
                <c:pt idx="1042">
                  <c:v>2.2177856769999999E-11</c:v>
                </c:pt>
                <c:pt idx="1043">
                  <c:v>2.2344456149999999E-11</c:v>
                </c:pt>
                <c:pt idx="1044">
                  <c:v>2.2391323169999999E-11</c:v>
                </c:pt>
                <c:pt idx="1045">
                  <c:v>2.235388437E-11</c:v>
                </c:pt>
                <c:pt idx="1046">
                  <c:v>2.2368140330000001E-11</c:v>
                </c:pt>
                <c:pt idx="1047">
                  <c:v>2.2446542889999999E-11</c:v>
                </c:pt>
                <c:pt idx="1048">
                  <c:v>2.2474683570000001E-11</c:v>
                </c:pt>
                <c:pt idx="1049">
                  <c:v>2.2503273550000001E-11</c:v>
                </c:pt>
                <c:pt idx="1050">
                  <c:v>2.256767169E-11</c:v>
                </c:pt>
                <c:pt idx="1051">
                  <c:v>2.2569002220000001E-11</c:v>
                </c:pt>
                <c:pt idx="1052">
                  <c:v>2.256088545E-11</c:v>
                </c:pt>
                <c:pt idx="1053">
                  <c:v>2.2627061680000001E-11</c:v>
                </c:pt>
                <c:pt idx="1054">
                  <c:v>2.2451747059999999E-11</c:v>
                </c:pt>
                <c:pt idx="1055">
                  <c:v>2.256316488E-11</c:v>
                </c:pt>
                <c:pt idx="1056">
                  <c:v>2.244676146E-11</c:v>
                </c:pt>
                <c:pt idx="1057">
                  <c:v>2.2472719869999998E-11</c:v>
                </c:pt>
                <c:pt idx="1058">
                  <c:v>2.2509856829999999E-11</c:v>
                </c:pt>
                <c:pt idx="1059">
                  <c:v>2.2273207579999999E-11</c:v>
                </c:pt>
                <c:pt idx="1060">
                  <c:v>2.2275284049999999E-11</c:v>
                </c:pt>
                <c:pt idx="1061">
                  <c:v>2.239205522E-11</c:v>
                </c:pt>
                <c:pt idx="1062">
                  <c:v>2.232790688E-11</c:v>
                </c:pt>
                <c:pt idx="1063">
                  <c:v>2.2298669859999999E-11</c:v>
                </c:pt>
                <c:pt idx="1064">
                  <c:v>2.236424934E-11</c:v>
                </c:pt>
                <c:pt idx="1065">
                  <c:v>2.2164652059999999E-11</c:v>
                </c:pt>
                <c:pt idx="1066">
                  <c:v>2.2272940440000001E-11</c:v>
                </c:pt>
                <c:pt idx="1067">
                  <c:v>2.20829223E-11</c:v>
                </c:pt>
                <c:pt idx="1068">
                  <c:v>2.2207095539999999E-11</c:v>
                </c:pt>
                <c:pt idx="1069">
                  <c:v>2.2226987609999999E-11</c:v>
                </c:pt>
                <c:pt idx="1070">
                  <c:v>2.233658744E-11</c:v>
                </c:pt>
                <c:pt idx="1071">
                  <c:v>2.2205447550000001E-11</c:v>
                </c:pt>
                <c:pt idx="1072">
                  <c:v>2.2261116559999999E-11</c:v>
                </c:pt>
                <c:pt idx="1073">
                  <c:v>2.2312405400000001E-11</c:v>
                </c:pt>
                <c:pt idx="1074">
                  <c:v>2.2357112689999998E-11</c:v>
                </c:pt>
                <c:pt idx="1075">
                  <c:v>2.2480718680000001E-11</c:v>
                </c:pt>
                <c:pt idx="1076">
                  <c:v>2.2482614729999999E-11</c:v>
                </c:pt>
                <c:pt idx="1077">
                  <c:v>2.2520502819999999E-11</c:v>
                </c:pt>
                <c:pt idx="1078">
                  <c:v>2.2433338169999999E-11</c:v>
                </c:pt>
                <c:pt idx="1079">
                  <c:v>2.2471654750000001E-11</c:v>
                </c:pt>
                <c:pt idx="1080">
                  <c:v>2.2288008240000001E-11</c:v>
                </c:pt>
                <c:pt idx="1081">
                  <c:v>2.246237744E-11</c:v>
                </c:pt>
                <c:pt idx="1082">
                  <c:v>2.2344390230000001E-11</c:v>
                </c:pt>
                <c:pt idx="1083">
                  <c:v>2.2355067449999999E-11</c:v>
                </c:pt>
                <c:pt idx="1084">
                  <c:v>2.2289805420000001E-11</c:v>
                </c:pt>
                <c:pt idx="1085">
                  <c:v>2.2313819199999999E-11</c:v>
                </c:pt>
                <c:pt idx="1086">
                  <c:v>2.2323268229999999E-11</c:v>
                </c:pt>
                <c:pt idx="1087">
                  <c:v>2.224641131E-11</c:v>
                </c:pt>
                <c:pt idx="1088">
                  <c:v>2.2214230460000001E-11</c:v>
                </c:pt>
                <c:pt idx="1089">
                  <c:v>2.222084843E-11</c:v>
                </c:pt>
                <c:pt idx="1090">
                  <c:v>2.2217654799999999E-11</c:v>
                </c:pt>
                <c:pt idx="1091">
                  <c:v>2.2138539269999998E-11</c:v>
                </c:pt>
                <c:pt idx="1092">
                  <c:v>2.229512755E-11</c:v>
                </c:pt>
                <c:pt idx="1093">
                  <c:v>2.2070381979999999E-11</c:v>
                </c:pt>
                <c:pt idx="1094">
                  <c:v>2.2225854840000001E-11</c:v>
                </c:pt>
                <c:pt idx="1095">
                  <c:v>2.2115918470000001E-11</c:v>
                </c:pt>
                <c:pt idx="1096">
                  <c:v>2.2086096839999999E-11</c:v>
                </c:pt>
                <c:pt idx="1097">
                  <c:v>2.202811891E-11</c:v>
                </c:pt>
                <c:pt idx="1098">
                  <c:v>2.2217108360000001E-11</c:v>
                </c:pt>
                <c:pt idx="1099">
                  <c:v>2.2220834550000001E-11</c:v>
                </c:pt>
                <c:pt idx="1100">
                  <c:v>2.2340197400000001E-11</c:v>
                </c:pt>
                <c:pt idx="1101">
                  <c:v>2.2215059650000001E-11</c:v>
                </c:pt>
                <c:pt idx="1102">
                  <c:v>2.232408355E-11</c:v>
                </c:pt>
                <c:pt idx="1103">
                  <c:v>2.241207914E-11</c:v>
                </c:pt>
                <c:pt idx="1104">
                  <c:v>2.2425386199999999E-11</c:v>
                </c:pt>
                <c:pt idx="1105">
                  <c:v>2.2294345189999999E-11</c:v>
                </c:pt>
                <c:pt idx="1106">
                  <c:v>2.229730463E-11</c:v>
                </c:pt>
                <c:pt idx="1107">
                  <c:v>2.22806721E-11</c:v>
                </c:pt>
                <c:pt idx="1108">
                  <c:v>2.2238377809999999E-11</c:v>
                </c:pt>
                <c:pt idx="1109">
                  <c:v>2.2327592899999999E-11</c:v>
                </c:pt>
                <c:pt idx="1110">
                  <c:v>2.2159460029999998E-11</c:v>
                </c:pt>
                <c:pt idx="1111">
                  <c:v>2.2220602090000001E-11</c:v>
                </c:pt>
                <c:pt idx="1112">
                  <c:v>2.219899438E-11</c:v>
                </c:pt>
                <c:pt idx="1113">
                  <c:v>2.2151079579999999E-11</c:v>
                </c:pt>
                <c:pt idx="1114">
                  <c:v>2.2197447010000001E-11</c:v>
                </c:pt>
                <c:pt idx="1115">
                  <c:v>2.2107820780000001E-11</c:v>
                </c:pt>
                <c:pt idx="1116">
                  <c:v>2.2216541109999998E-11</c:v>
                </c:pt>
                <c:pt idx="1117">
                  <c:v>2.2211418469999999E-11</c:v>
                </c:pt>
                <c:pt idx="1118">
                  <c:v>2.206943309E-11</c:v>
                </c:pt>
                <c:pt idx="1119">
                  <c:v>2.21241532E-11</c:v>
                </c:pt>
                <c:pt idx="1120">
                  <c:v>2.19777755E-11</c:v>
                </c:pt>
                <c:pt idx="1121">
                  <c:v>2.2049325909999999E-11</c:v>
                </c:pt>
                <c:pt idx="1122">
                  <c:v>2.205415017E-11</c:v>
                </c:pt>
                <c:pt idx="1123">
                  <c:v>2.2163602550000001E-11</c:v>
                </c:pt>
                <c:pt idx="1124">
                  <c:v>2.1957650979999999E-11</c:v>
                </c:pt>
                <c:pt idx="1125">
                  <c:v>2.2190827299999999E-11</c:v>
                </c:pt>
                <c:pt idx="1126">
                  <c:v>2.2126880190000001E-11</c:v>
                </c:pt>
                <c:pt idx="1127">
                  <c:v>2.2243833510000001E-11</c:v>
                </c:pt>
                <c:pt idx="1128">
                  <c:v>2.221033774E-11</c:v>
                </c:pt>
                <c:pt idx="1129">
                  <c:v>2.219091057E-11</c:v>
                </c:pt>
                <c:pt idx="1130">
                  <c:v>2.230893074E-11</c:v>
                </c:pt>
                <c:pt idx="1131">
                  <c:v>2.228095486E-11</c:v>
                </c:pt>
                <c:pt idx="1132">
                  <c:v>2.2305372829999999E-11</c:v>
                </c:pt>
                <c:pt idx="1133">
                  <c:v>2.2273106969999999E-11</c:v>
                </c:pt>
                <c:pt idx="1134">
                  <c:v>2.22004394E-11</c:v>
                </c:pt>
                <c:pt idx="1135">
                  <c:v>2.2225655339999998E-11</c:v>
                </c:pt>
                <c:pt idx="1136">
                  <c:v>2.2230845639999999E-11</c:v>
                </c:pt>
                <c:pt idx="1137">
                  <c:v>2.212363626E-11</c:v>
                </c:pt>
                <c:pt idx="1138">
                  <c:v>2.2108337730000001E-11</c:v>
                </c:pt>
                <c:pt idx="1139">
                  <c:v>2.2129208190000001E-11</c:v>
                </c:pt>
                <c:pt idx="1140">
                  <c:v>2.211592194E-11</c:v>
                </c:pt>
                <c:pt idx="1141">
                  <c:v>2.2097807959999999E-11</c:v>
                </c:pt>
                <c:pt idx="1142">
                  <c:v>2.2052601060000001E-11</c:v>
                </c:pt>
                <c:pt idx="1143">
                  <c:v>2.210407725E-11</c:v>
                </c:pt>
                <c:pt idx="1144">
                  <c:v>2.2083505160000002E-11</c:v>
                </c:pt>
                <c:pt idx="1145">
                  <c:v>2.2001176919999999E-11</c:v>
                </c:pt>
                <c:pt idx="1146">
                  <c:v>2.1868087199999999E-11</c:v>
                </c:pt>
                <c:pt idx="1147">
                  <c:v>2.1994859060000001E-11</c:v>
                </c:pt>
                <c:pt idx="1148">
                  <c:v>2.1955772270000001E-11</c:v>
                </c:pt>
                <c:pt idx="1149">
                  <c:v>2.198925243E-11</c:v>
                </c:pt>
                <c:pt idx="1150">
                  <c:v>2.20177921E-11</c:v>
                </c:pt>
                <c:pt idx="1151">
                  <c:v>2.2039613189999999E-11</c:v>
                </c:pt>
                <c:pt idx="1152">
                  <c:v>2.208859484E-11</c:v>
                </c:pt>
                <c:pt idx="1153">
                  <c:v>2.2156334059999999E-11</c:v>
                </c:pt>
                <c:pt idx="1154">
                  <c:v>2.2213333599999999E-11</c:v>
                </c:pt>
                <c:pt idx="1155">
                  <c:v>2.2048578239999999E-11</c:v>
                </c:pt>
                <c:pt idx="1156">
                  <c:v>2.2149082909999999E-11</c:v>
                </c:pt>
                <c:pt idx="1157">
                  <c:v>2.2148800159999999E-11</c:v>
                </c:pt>
                <c:pt idx="1158">
                  <c:v>2.2255692080000001E-11</c:v>
                </c:pt>
                <c:pt idx="1159">
                  <c:v>2.2179437109999999E-11</c:v>
                </c:pt>
                <c:pt idx="1160">
                  <c:v>2.2154288819999999E-11</c:v>
                </c:pt>
                <c:pt idx="1161">
                  <c:v>2.2131886599999999E-11</c:v>
                </c:pt>
                <c:pt idx="1162">
                  <c:v>2.2203985179999999E-11</c:v>
                </c:pt>
                <c:pt idx="1163">
                  <c:v>2.2036403949999999E-11</c:v>
                </c:pt>
                <c:pt idx="1164">
                  <c:v>2.194998176E-11</c:v>
                </c:pt>
                <c:pt idx="1165">
                  <c:v>2.1969093209999999E-11</c:v>
                </c:pt>
                <c:pt idx="1166">
                  <c:v>2.191432626E-11</c:v>
                </c:pt>
                <c:pt idx="1167">
                  <c:v>2.202384629E-11</c:v>
                </c:pt>
                <c:pt idx="1168">
                  <c:v>2.2007546830000002E-11</c:v>
                </c:pt>
                <c:pt idx="1169">
                  <c:v>2.1914659319999999E-11</c:v>
                </c:pt>
                <c:pt idx="1170">
                  <c:v>2.1985309409999999E-11</c:v>
                </c:pt>
                <c:pt idx="1171">
                  <c:v>2.1851956009999999E-11</c:v>
                </c:pt>
                <c:pt idx="1172">
                  <c:v>2.1880598030000001E-11</c:v>
                </c:pt>
                <c:pt idx="1173">
                  <c:v>2.199790176E-11</c:v>
                </c:pt>
                <c:pt idx="1174">
                  <c:v>2.190586081E-11</c:v>
                </c:pt>
                <c:pt idx="1175">
                  <c:v>2.1918683880000001E-11</c:v>
                </c:pt>
                <c:pt idx="1176">
                  <c:v>2.187597326E-11</c:v>
                </c:pt>
                <c:pt idx="1177">
                  <c:v>2.1944612790000001E-11</c:v>
                </c:pt>
                <c:pt idx="1178">
                  <c:v>2.1934001489999999E-11</c:v>
                </c:pt>
                <c:pt idx="1179">
                  <c:v>2.1991597779999999E-11</c:v>
                </c:pt>
                <c:pt idx="1180">
                  <c:v>2.20098436E-11</c:v>
                </c:pt>
                <c:pt idx="1181">
                  <c:v>2.203109743E-11</c:v>
                </c:pt>
                <c:pt idx="1182">
                  <c:v>2.2088759640000001E-11</c:v>
                </c:pt>
                <c:pt idx="1183">
                  <c:v>2.2096343850000001E-11</c:v>
                </c:pt>
                <c:pt idx="1184">
                  <c:v>2.2062266940000001E-11</c:v>
                </c:pt>
                <c:pt idx="1185">
                  <c:v>2.194328226E-11</c:v>
                </c:pt>
                <c:pt idx="1186">
                  <c:v>2.216250621E-11</c:v>
                </c:pt>
                <c:pt idx="1187">
                  <c:v>2.2154122290000001E-11</c:v>
                </c:pt>
                <c:pt idx="1188">
                  <c:v>2.2125815070000001E-11</c:v>
                </c:pt>
                <c:pt idx="1189">
                  <c:v>2.2102049359999998E-11</c:v>
                </c:pt>
                <c:pt idx="1190">
                  <c:v>2.2073193970000001E-11</c:v>
                </c:pt>
                <c:pt idx="1191">
                  <c:v>2.1971422939999999E-11</c:v>
                </c:pt>
                <c:pt idx="1192">
                  <c:v>2.2054165789999999E-11</c:v>
                </c:pt>
                <c:pt idx="1193">
                  <c:v>2.1962723309999999E-11</c:v>
                </c:pt>
                <c:pt idx="1194">
                  <c:v>2.1936247960000001E-11</c:v>
                </c:pt>
                <c:pt idx="1195">
                  <c:v>2.2036553140000002E-11</c:v>
                </c:pt>
                <c:pt idx="1196">
                  <c:v>2.1981435770000001E-11</c:v>
                </c:pt>
                <c:pt idx="1197">
                  <c:v>2.189014421E-11</c:v>
                </c:pt>
                <c:pt idx="1198">
                  <c:v>2.1958783749999998E-11</c:v>
                </c:pt>
                <c:pt idx="1199">
                  <c:v>2.1837471070000001E-11</c:v>
                </c:pt>
                <c:pt idx="1200">
                  <c:v>2.1851407840000001E-11</c:v>
                </c:pt>
                <c:pt idx="1201">
                  <c:v>2.183000308E-11</c:v>
                </c:pt>
                <c:pt idx="1202">
                  <c:v>2.1769978180000001E-11</c:v>
                </c:pt>
                <c:pt idx="1203">
                  <c:v>2.1754579040000001E-11</c:v>
                </c:pt>
                <c:pt idx="1204">
                  <c:v>2.1964322720000001E-11</c:v>
                </c:pt>
                <c:pt idx="1205">
                  <c:v>2.1925737270000001E-11</c:v>
                </c:pt>
                <c:pt idx="1206">
                  <c:v>2.1905277939999998E-11</c:v>
                </c:pt>
                <c:pt idx="1207">
                  <c:v>2.1968813919999999E-11</c:v>
                </c:pt>
                <c:pt idx="1208">
                  <c:v>2.2036868859999999E-11</c:v>
                </c:pt>
                <c:pt idx="1209">
                  <c:v>2.193533376E-11</c:v>
                </c:pt>
                <c:pt idx="1210">
                  <c:v>2.202211677E-11</c:v>
                </c:pt>
                <c:pt idx="1211">
                  <c:v>2.2055746119999999E-11</c:v>
                </c:pt>
                <c:pt idx="1212">
                  <c:v>2.2094465149999999E-11</c:v>
                </c:pt>
                <c:pt idx="1213">
                  <c:v>2.205391599E-11</c:v>
                </c:pt>
                <c:pt idx="1214">
                  <c:v>2.2000958350000001E-11</c:v>
                </c:pt>
                <c:pt idx="1215">
                  <c:v>2.1803709880000002E-11</c:v>
                </c:pt>
                <c:pt idx="1216">
                  <c:v>2.2099953809999999E-11</c:v>
                </c:pt>
                <c:pt idx="1217">
                  <c:v>2.202960037E-11</c:v>
                </c:pt>
                <c:pt idx="1218">
                  <c:v>2.1938059010000001E-11</c:v>
                </c:pt>
                <c:pt idx="1219">
                  <c:v>2.1899008650000001E-11</c:v>
                </c:pt>
                <c:pt idx="1220">
                  <c:v>2.181739685E-11</c:v>
                </c:pt>
                <c:pt idx="1221">
                  <c:v>2.1790770579999999E-11</c:v>
                </c:pt>
                <c:pt idx="1222">
                  <c:v>2.186235047E-11</c:v>
                </c:pt>
                <c:pt idx="1223">
                  <c:v>2.1840895409999999E-11</c:v>
                </c:pt>
                <c:pt idx="1224">
                  <c:v>2.1812824120000001E-11</c:v>
                </c:pt>
                <c:pt idx="1225">
                  <c:v>2.1795391880000001E-11</c:v>
                </c:pt>
                <c:pt idx="1226">
                  <c:v>2.171211821E-11</c:v>
                </c:pt>
                <c:pt idx="1227">
                  <c:v>2.172224553E-11</c:v>
                </c:pt>
                <c:pt idx="1228">
                  <c:v>2.1803855600000001E-11</c:v>
                </c:pt>
                <c:pt idx="1229">
                  <c:v>2.1817778489999999E-11</c:v>
                </c:pt>
                <c:pt idx="1230">
                  <c:v>2.1725022820000001E-11</c:v>
                </c:pt>
                <c:pt idx="1231">
                  <c:v>2.169072907E-11</c:v>
                </c:pt>
                <c:pt idx="1232">
                  <c:v>2.1819924339999999E-11</c:v>
                </c:pt>
                <c:pt idx="1233">
                  <c:v>2.187578937E-11</c:v>
                </c:pt>
                <c:pt idx="1234">
                  <c:v>2.186583033E-11</c:v>
                </c:pt>
                <c:pt idx="1235">
                  <c:v>2.1963189949999999E-11</c:v>
                </c:pt>
                <c:pt idx="1236">
                  <c:v>2.20113875E-11</c:v>
                </c:pt>
                <c:pt idx="1237">
                  <c:v>2.189438388E-11</c:v>
                </c:pt>
                <c:pt idx="1238">
                  <c:v>2.2000810900000001E-11</c:v>
                </c:pt>
                <c:pt idx="1239">
                  <c:v>2.2008462759999999E-11</c:v>
                </c:pt>
                <c:pt idx="1240">
                  <c:v>2.2000328639999999E-11</c:v>
                </c:pt>
                <c:pt idx="1241">
                  <c:v>2.189516624E-11</c:v>
                </c:pt>
                <c:pt idx="1242">
                  <c:v>2.1836791059999999E-11</c:v>
                </c:pt>
                <c:pt idx="1243">
                  <c:v>2.1923657330000001E-11</c:v>
                </c:pt>
                <c:pt idx="1244">
                  <c:v>2.196545029E-11</c:v>
                </c:pt>
                <c:pt idx="1245">
                  <c:v>2.1871714509999999E-11</c:v>
                </c:pt>
                <c:pt idx="1246">
                  <c:v>2.1890510240000001E-11</c:v>
                </c:pt>
                <c:pt idx="1247">
                  <c:v>2.1762980309999999E-11</c:v>
                </c:pt>
                <c:pt idx="1248">
                  <c:v>2.1842210330000001E-11</c:v>
                </c:pt>
                <c:pt idx="1249">
                  <c:v>2.1766236379999999E-11</c:v>
                </c:pt>
                <c:pt idx="1250">
                  <c:v>2.1785262830000001E-11</c:v>
                </c:pt>
                <c:pt idx="1251">
                  <c:v>2.1765389839999999E-11</c:v>
                </c:pt>
                <c:pt idx="1252">
                  <c:v>2.1726951829999999E-11</c:v>
                </c:pt>
                <c:pt idx="1253">
                  <c:v>2.1812159719999999E-11</c:v>
                </c:pt>
                <c:pt idx="1254">
                  <c:v>2.161806498E-11</c:v>
                </c:pt>
                <c:pt idx="1255">
                  <c:v>2.166511762E-11</c:v>
                </c:pt>
                <c:pt idx="1256">
                  <c:v>2.1671405989999999E-11</c:v>
                </c:pt>
                <c:pt idx="1257">
                  <c:v>2.1635214450000001E-11</c:v>
                </c:pt>
                <c:pt idx="1258">
                  <c:v>2.164694118E-11</c:v>
                </c:pt>
                <c:pt idx="1259">
                  <c:v>2.1710072979999999E-11</c:v>
                </c:pt>
                <c:pt idx="1260">
                  <c:v>2.181846197E-11</c:v>
                </c:pt>
                <c:pt idx="1261">
                  <c:v>2.182246918E-11</c:v>
                </c:pt>
                <c:pt idx="1262">
                  <c:v>2.1931274500000001E-11</c:v>
                </c:pt>
                <c:pt idx="1263">
                  <c:v>2.1745464799999998E-11</c:v>
                </c:pt>
                <c:pt idx="1264">
                  <c:v>2.1885486480000001E-11</c:v>
                </c:pt>
                <c:pt idx="1265">
                  <c:v>2.191590659E-11</c:v>
                </c:pt>
                <c:pt idx="1266">
                  <c:v>2.1996402960000001E-11</c:v>
                </c:pt>
                <c:pt idx="1267">
                  <c:v>2.1908072580000001E-11</c:v>
                </c:pt>
                <c:pt idx="1268">
                  <c:v>2.183143423E-11</c:v>
                </c:pt>
                <c:pt idx="1269">
                  <c:v>2.180796689E-11</c:v>
                </c:pt>
                <c:pt idx="1270">
                  <c:v>2.171261608E-11</c:v>
                </c:pt>
                <c:pt idx="1271">
                  <c:v>2.194625905E-11</c:v>
                </c:pt>
                <c:pt idx="1272">
                  <c:v>2.175544293E-11</c:v>
                </c:pt>
                <c:pt idx="1273">
                  <c:v>2.177077789E-11</c:v>
                </c:pt>
                <c:pt idx="1274">
                  <c:v>2.1734119709999999E-11</c:v>
                </c:pt>
                <c:pt idx="1275">
                  <c:v>2.1779026500000002E-11</c:v>
                </c:pt>
                <c:pt idx="1276">
                  <c:v>2.17717077E-11</c:v>
                </c:pt>
                <c:pt idx="1277">
                  <c:v>2.1713282209999999E-11</c:v>
                </c:pt>
                <c:pt idx="1278">
                  <c:v>2.1601697860000001E-11</c:v>
                </c:pt>
                <c:pt idx="1279">
                  <c:v>2.1692108180000001E-11</c:v>
                </c:pt>
                <c:pt idx="1280">
                  <c:v>2.1649333370000002E-11</c:v>
                </c:pt>
                <c:pt idx="1281">
                  <c:v>2.1652724749999999E-11</c:v>
                </c:pt>
                <c:pt idx="1282">
                  <c:v>2.1688834759999999E-11</c:v>
                </c:pt>
                <c:pt idx="1283">
                  <c:v>2.164228172E-11</c:v>
                </c:pt>
                <c:pt idx="1284">
                  <c:v>2.1695803139999999E-11</c:v>
                </c:pt>
                <c:pt idx="1285">
                  <c:v>2.1661941340000001E-11</c:v>
                </c:pt>
                <c:pt idx="1286">
                  <c:v>2.167065485E-11</c:v>
                </c:pt>
                <c:pt idx="1287">
                  <c:v>2.178950423E-11</c:v>
                </c:pt>
                <c:pt idx="1288">
                  <c:v>2.176008332E-11</c:v>
                </c:pt>
                <c:pt idx="1289">
                  <c:v>2.1725107820000001E-11</c:v>
                </c:pt>
                <c:pt idx="1290">
                  <c:v>2.175454608E-11</c:v>
                </c:pt>
                <c:pt idx="1291">
                  <c:v>2.171755484E-11</c:v>
                </c:pt>
                <c:pt idx="1292">
                  <c:v>2.1644307869999999E-11</c:v>
                </c:pt>
                <c:pt idx="1293">
                  <c:v>2.1820722309999999E-11</c:v>
                </c:pt>
                <c:pt idx="1294">
                  <c:v>2.1686853700000001E-11</c:v>
                </c:pt>
                <c:pt idx="1295">
                  <c:v>2.1764673400000001E-11</c:v>
                </c:pt>
                <c:pt idx="1296">
                  <c:v>2.1739127859999999E-11</c:v>
                </c:pt>
                <c:pt idx="1297">
                  <c:v>2.1677208639999999E-11</c:v>
                </c:pt>
                <c:pt idx="1298">
                  <c:v>2.1680582680000001E-11</c:v>
                </c:pt>
                <c:pt idx="1299">
                  <c:v>2.169328779E-11</c:v>
                </c:pt>
                <c:pt idx="1300">
                  <c:v>2.1662735840000001E-11</c:v>
                </c:pt>
                <c:pt idx="1301">
                  <c:v>2.1551954670000001E-11</c:v>
                </c:pt>
                <c:pt idx="1302">
                  <c:v>2.1580308720000001E-11</c:v>
                </c:pt>
                <c:pt idx="1303">
                  <c:v>2.1530850020000001E-11</c:v>
                </c:pt>
                <c:pt idx="1304">
                  <c:v>2.1611181590000001E-11</c:v>
                </c:pt>
                <c:pt idx="1305">
                  <c:v>2.1535337749999999E-11</c:v>
                </c:pt>
                <c:pt idx="1306">
                  <c:v>2.156386181E-11</c:v>
                </c:pt>
                <c:pt idx="1307">
                  <c:v>2.1476763079999999E-11</c:v>
                </c:pt>
                <c:pt idx="1308">
                  <c:v>2.1670823120000001E-11</c:v>
                </c:pt>
                <c:pt idx="1309">
                  <c:v>2.1532994140000001E-11</c:v>
                </c:pt>
                <c:pt idx="1310">
                  <c:v>2.1449585159999999E-11</c:v>
                </c:pt>
                <c:pt idx="1311">
                  <c:v>2.1420146909999999E-11</c:v>
                </c:pt>
                <c:pt idx="1312">
                  <c:v>2.1537121040000002E-11</c:v>
                </c:pt>
                <c:pt idx="1313">
                  <c:v>2.1622325460000002E-11</c:v>
                </c:pt>
                <c:pt idx="1314">
                  <c:v>2.171685748E-11</c:v>
                </c:pt>
                <c:pt idx="1315">
                  <c:v>2.1696949790000001E-11</c:v>
                </c:pt>
                <c:pt idx="1316">
                  <c:v>2.173679986E-11</c:v>
                </c:pt>
                <c:pt idx="1317">
                  <c:v>2.165181229E-11</c:v>
                </c:pt>
                <c:pt idx="1318">
                  <c:v>2.1656848189999999E-11</c:v>
                </c:pt>
                <c:pt idx="1319">
                  <c:v>2.1576769879999999E-11</c:v>
                </c:pt>
                <c:pt idx="1320">
                  <c:v>2.1793913900000001E-11</c:v>
                </c:pt>
                <c:pt idx="1321">
                  <c:v>2.169044631E-11</c:v>
                </c:pt>
                <c:pt idx="1322">
                  <c:v>2.1764754930000002E-11</c:v>
                </c:pt>
                <c:pt idx="1323">
                  <c:v>2.1586381989999999E-11</c:v>
                </c:pt>
                <c:pt idx="1324">
                  <c:v>2.1600703859999999E-11</c:v>
                </c:pt>
                <c:pt idx="1325">
                  <c:v>2.1491280979999998E-11</c:v>
                </c:pt>
                <c:pt idx="1326">
                  <c:v>2.158879325E-11</c:v>
                </c:pt>
                <c:pt idx="1327">
                  <c:v>2.1619778880000001E-11</c:v>
                </c:pt>
                <c:pt idx="1328">
                  <c:v>2.1544037389999999E-11</c:v>
                </c:pt>
                <c:pt idx="1329">
                  <c:v>2.156121635E-11</c:v>
                </c:pt>
                <c:pt idx="1330">
                  <c:v>2.1504570689999999E-11</c:v>
                </c:pt>
                <c:pt idx="1331">
                  <c:v>2.1513783810000002E-11</c:v>
                </c:pt>
                <c:pt idx="1332">
                  <c:v>2.147606572E-11</c:v>
                </c:pt>
                <c:pt idx="1333">
                  <c:v>2.1387235729999999E-11</c:v>
                </c:pt>
                <c:pt idx="1334">
                  <c:v>2.1458550209999999E-11</c:v>
                </c:pt>
                <c:pt idx="1335">
                  <c:v>2.1412481159999999E-11</c:v>
                </c:pt>
                <c:pt idx="1336">
                  <c:v>2.1462923449999999E-11</c:v>
                </c:pt>
                <c:pt idx="1337">
                  <c:v>2.1404166629999999E-11</c:v>
                </c:pt>
                <c:pt idx="1338">
                  <c:v>2.133233173E-11</c:v>
                </c:pt>
                <c:pt idx="1339">
                  <c:v>2.1403115390000001E-11</c:v>
                </c:pt>
                <c:pt idx="1340">
                  <c:v>2.1538881789999999E-11</c:v>
                </c:pt>
                <c:pt idx="1341">
                  <c:v>2.1595033049999999E-11</c:v>
                </c:pt>
                <c:pt idx="1342">
                  <c:v>2.1621824120000001E-11</c:v>
                </c:pt>
                <c:pt idx="1343">
                  <c:v>2.1655786539999999E-11</c:v>
                </c:pt>
                <c:pt idx="1344">
                  <c:v>2.157972932E-11</c:v>
                </c:pt>
                <c:pt idx="1345">
                  <c:v>2.1650780130000001E-11</c:v>
                </c:pt>
                <c:pt idx="1346">
                  <c:v>2.1590389200000002E-11</c:v>
                </c:pt>
                <c:pt idx="1347">
                  <c:v>2.1661358469999999E-11</c:v>
                </c:pt>
                <c:pt idx="1348">
                  <c:v>2.166092479E-11</c:v>
                </c:pt>
                <c:pt idx="1349">
                  <c:v>2.162109207E-11</c:v>
                </c:pt>
                <c:pt idx="1350">
                  <c:v>2.1487788979999999E-11</c:v>
                </c:pt>
                <c:pt idx="1351">
                  <c:v>2.1572344609999999E-11</c:v>
                </c:pt>
                <c:pt idx="1352">
                  <c:v>2.1561901570000001E-11</c:v>
                </c:pt>
                <c:pt idx="1353">
                  <c:v>2.1561830449999999E-11</c:v>
                </c:pt>
                <c:pt idx="1354">
                  <c:v>2.1458666440000001E-11</c:v>
                </c:pt>
                <c:pt idx="1355">
                  <c:v>2.1622788629999998E-11</c:v>
                </c:pt>
                <c:pt idx="1356">
                  <c:v>2.128719249E-11</c:v>
                </c:pt>
                <c:pt idx="1357">
                  <c:v>2.1323200150000001E-11</c:v>
                </c:pt>
                <c:pt idx="1358">
                  <c:v>2.1403432850000001E-11</c:v>
                </c:pt>
                <c:pt idx="1359">
                  <c:v>2.1400870660000002E-11</c:v>
                </c:pt>
                <c:pt idx="1360">
                  <c:v>2.1515497719999999E-11</c:v>
                </c:pt>
                <c:pt idx="1361">
                  <c:v>2.1312158639999999E-11</c:v>
                </c:pt>
                <c:pt idx="1362">
                  <c:v>2.135993986E-11</c:v>
                </c:pt>
                <c:pt idx="1363">
                  <c:v>2.1414642630000001E-11</c:v>
                </c:pt>
                <c:pt idx="1364">
                  <c:v>2.1352473609999999E-11</c:v>
                </c:pt>
                <c:pt idx="1365">
                  <c:v>2.1377986189999999E-11</c:v>
                </c:pt>
                <c:pt idx="1366">
                  <c:v>2.1526157590000001E-11</c:v>
                </c:pt>
                <c:pt idx="1367">
                  <c:v>2.1573973509999999E-11</c:v>
                </c:pt>
                <c:pt idx="1368">
                  <c:v>2.1487289380000001E-11</c:v>
                </c:pt>
                <c:pt idx="1369">
                  <c:v>2.160718826E-11</c:v>
                </c:pt>
                <c:pt idx="1370">
                  <c:v>2.1552652020000001E-11</c:v>
                </c:pt>
                <c:pt idx="1371">
                  <c:v>2.1618316509999999E-11</c:v>
                </c:pt>
                <c:pt idx="1372">
                  <c:v>2.1562132290000001E-11</c:v>
                </c:pt>
                <c:pt idx="1373">
                  <c:v>2.148767449E-11</c:v>
                </c:pt>
                <c:pt idx="1374">
                  <c:v>2.154360718E-11</c:v>
                </c:pt>
                <c:pt idx="1375">
                  <c:v>2.1523463570000001E-11</c:v>
                </c:pt>
                <c:pt idx="1376">
                  <c:v>2.1516162120000001E-11</c:v>
                </c:pt>
                <c:pt idx="1377">
                  <c:v>2.1488869710000001E-11</c:v>
                </c:pt>
                <c:pt idx="1378">
                  <c:v>2.149590575E-11</c:v>
                </c:pt>
                <c:pt idx="1379">
                  <c:v>2.1390925490000001E-11</c:v>
                </c:pt>
                <c:pt idx="1380">
                  <c:v>2.14177686E-11</c:v>
                </c:pt>
                <c:pt idx="1381">
                  <c:v>2.1511008250000001E-11</c:v>
                </c:pt>
                <c:pt idx="1382">
                  <c:v>2.141070134E-11</c:v>
                </c:pt>
                <c:pt idx="1383">
                  <c:v>2.133176621E-11</c:v>
                </c:pt>
                <c:pt idx="1384">
                  <c:v>2.1357648290000001E-11</c:v>
                </c:pt>
                <c:pt idx="1385">
                  <c:v>2.136012374E-11</c:v>
                </c:pt>
                <c:pt idx="1386">
                  <c:v>2.1230080189999999E-11</c:v>
                </c:pt>
                <c:pt idx="1387">
                  <c:v>2.1218138360000001E-11</c:v>
                </c:pt>
                <c:pt idx="1388">
                  <c:v>2.126259759E-11</c:v>
                </c:pt>
                <c:pt idx="1389">
                  <c:v>2.1253733149999999E-11</c:v>
                </c:pt>
                <c:pt idx="1390">
                  <c:v>2.1251184839999999E-11</c:v>
                </c:pt>
                <c:pt idx="1391">
                  <c:v>2.133065426E-11</c:v>
                </c:pt>
                <c:pt idx="1392">
                  <c:v>2.129299861E-11</c:v>
                </c:pt>
                <c:pt idx="1393">
                  <c:v>2.1238929020000001E-11</c:v>
                </c:pt>
                <c:pt idx="1394">
                  <c:v>2.1399958190000001E-11</c:v>
                </c:pt>
                <c:pt idx="1395">
                  <c:v>2.1366327109999999E-11</c:v>
                </c:pt>
                <c:pt idx="1396">
                  <c:v>2.1483098289999999E-11</c:v>
                </c:pt>
                <c:pt idx="1397">
                  <c:v>2.1424821990000001E-11</c:v>
                </c:pt>
                <c:pt idx="1398">
                  <c:v>2.1466450149999999E-11</c:v>
                </c:pt>
                <c:pt idx="1399">
                  <c:v>2.156061961E-11</c:v>
                </c:pt>
                <c:pt idx="1400">
                  <c:v>2.157999647E-11</c:v>
                </c:pt>
                <c:pt idx="1401">
                  <c:v>2.1557025260000001E-11</c:v>
                </c:pt>
                <c:pt idx="1402">
                  <c:v>2.1416986239999999E-11</c:v>
                </c:pt>
                <c:pt idx="1403">
                  <c:v>2.139935798E-11</c:v>
                </c:pt>
                <c:pt idx="1404">
                  <c:v>2.1382727189999999E-11</c:v>
                </c:pt>
                <c:pt idx="1405">
                  <c:v>2.1367742640000001E-11</c:v>
                </c:pt>
                <c:pt idx="1406">
                  <c:v>2.1289157939999999E-11</c:v>
                </c:pt>
                <c:pt idx="1407">
                  <c:v>2.1195071739999999E-11</c:v>
                </c:pt>
                <c:pt idx="1408">
                  <c:v>2.138495284E-11</c:v>
                </c:pt>
                <c:pt idx="1409">
                  <c:v>2.140233477E-11</c:v>
                </c:pt>
                <c:pt idx="1410">
                  <c:v>2.1208573090000001E-11</c:v>
                </c:pt>
                <c:pt idx="1411">
                  <c:v>2.1238696570000001E-11</c:v>
                </c:pt>
                <c:pt idx="1412">
                  <c:v>2.1203087900000001E-11</c:v>
                </c:pt>
                <c:pt idx="1413">
                  <c:v>2.1176241319999999E-11</c:v>
                </c:pt>
                <c:pt idx="1414">
                  <c:v>2.115042863E-11</c:v>
                </c:pt>
                <c:pt idx="1415">
                  <c:v>2.1173281880000001E-11</c:v>
                </c:pt>
                <c:pt idx="1416">
                  <c:v>2.130369318E-11</c:v>
                </c:pt>
                <c:pt idx="1417">
                  <c:v>2.1226752990000001E-11</c:v>
                </c:pt>
                <c:pt idx="1418">
                  <c:v>2.126129654E-11</c:v>
                </c:pt>
                <c:pt idx="1419">
                  <c:v>2.1217772330000001E-11</c:v>
                </c:pt>
                <c:pt idx="1420">
                  <c:v>2.1246079550000001E-11</c:v>
                </c:pt>
                <c:pt idx="1421">
                  <c:v>2.129289974E-11</c:v>
                </c:pt>
                <c:pt idx="1422">
                  <c:v>2.1337803050000001E-11</c:v>
                </c:pt>
                <c:pt idx="1423">
                  <c:v>2.1326709499999999E-11</c:v>
                </c:pt>
                <c:pt idx="1424">
                  <c:v>2.1361206209999999E-11</c:v>
                </c:pt>
                <c:pt idx="1425">
                  <c:v>2.1430190959999999E-11</c:v>
                </c:pt>
                <c:pt idx="1426">
                  <c:v>2.1445295189999999E-11</c:v>
                </c:pt>
                <c:pt idx="1427">
                  <c:v>2.1417551759999999E-11</c:v>
                </c:pt>
                <c:pt idx="1428">
                  <c:v>2.1317428730000002E-11</c:v>
                </c:pt>
                <c:pt idx="1429">
                  <c:v>2.126134858E-11</c:v>
                </c:pt>
                <c:pt idx="1430">
                  <c:v>2.1370202480000001E-11</c:v>
                </c:pt>
                <c:pt idx="1431">
                  <c:v>2.130405921E-11</c:v>
                </c:pt>
                <c:pt idx="1432">
                  <c:v>2.127909481E-11</c:v>
                </c:pt>
                <c:pt idx="1433">
                  <c:v>2.1160278390000001E-11</c:v>
                </c:pt>
                <c:pt idx="1434">
                  <c:v>2.1250487479999999E-11</c:v>
                </c:pt>
                <c:pt idx="1435">
                  <c:v>2.1219286739999999E-11</c:v>
                </c:pt>
                <c:pt idx="1436">
                  <c:v>2.1260665099999999E-11</c:v>
                </c:pt>
                <c:pt idx="1437">
                  <c:v>2.118590546E-11</c:v>
                </c:pt>
                <c:pt idx="1438">
                  <c:v>2.1038365489999999E-11</c:v>
                </c:pt>
                <c:pt idx="1439">
                  <c:v>2.1044005080000002E-11</c:v>
                </c:pt>
                <c:pt idx="1440">
                  <c:v>2.1171637359999999E-11</c:v>
                </c:pt>
                <c:pt idx="1441">
                  <c:v>2.102287962E-11</c:v>
                </c:pt>
                <c:pt idx="1442">
                  <c:v>2.1091652730000002E-11</c:v>
                </c:pt>
                <c:pt idx="1443">
                  <c:v>2.1156265980000001E-11</c:v>
                </c:pt>
                <c:pt idx="1444">
                  <c:v>2.0979390100000002E-11</c:v>
                </c:pt>
                <c:pt idx="1445">
                  <c:v>2.1170438669999999E-11</c:v>
                </c:pt>
                <c:pt idx="1446">
                  <c:v>2.1257804540000001E-11</c:v>
                </c:pt>
                <c:pt idx="1447">
                  <c:v>2.116623196E-11</c:v>
                </c:pt>
                <c:pt idx="1448">
                  <c:v>2.1284382240000001E-11</c:v>
                </c:pt>
                <c:pt idx="1449">
                  <c:v>2.122490551E-11</c:v>
                </c:pt>
                <c:pt idx="1450">
                  <c:v>2.1198414549999999E-11</c:v>
                </c:pt>
                <c:pt idx="1451">
                  <c:v>2.1339683489999999E-11</c:v>
                </c:pt>
                <c:pt idx="1452">
                  <c:v>2.140995194E-11</c:v>
                </c:pt>
                <c:pt idx="1453">
                  <c:v>2.1303007969999999E-11</c:v>
                </c:pt>
                <c:pt idx="1454">
                  <c:v>2.1255042859999999E-11</c:v>
                </c:pt>
                <c:pt idx="1455">
                  <c:v>2.1283948559999999E-11</c:v>
                </c:pt>
                <c:pt idx="1456">
                  <c:v>2.1215626480000002E-11</c:v>
                </c:pt>
                <c:pt idx="1457">
                  <c:v>2.1280040229999999E-11</c:v>
                </c:pt>
                <c:pt idx="1458">
                  <c:v>2.1205832230000001E-11</c:v>
                </c:pt>
                <c:pt idx="1459">
                  <c:v>2.1185274020000002E-11</c:v>
                </c:pt>
                <c:pt idx="1460">
                  <c:v>2.1047996679999999E-11</c:v>
                </c:pt>
                <c:pt idx="1461">
                  <c:v>2.107183004E-11</c:v>
                </c:pt>
                <c:pt idx="1462">
                  <c:v>2.105137245E-11</c:v>
                </c:pt>
                <c:pt idx="1463">
                  <c:v>2.1155553E-11</c:v>
                </c:pt>
                <c:pt idx="1464">
                  <c:v>2.1177922259999999E-11</c:v>
                </c:pt>
                <c:pt idx="1465">
                  <c:v>2.103803069E-11</c:v>
                </c:pt>
                <c:pt idx="1466">
                  <c:v>2.0900704780000001E-11</c:v>
                </c:pt>
                <c:pt idx="1467">
                  <c:v>2.1056359779999999E-11</c:v>
                </c:pt>
                <c:pt idx="1468">
                  <c:v>2.110353038E-11</c:v>
                </c:pt>
                <c:pt idx="1469">
                  <c:v>2.0976312699999999E-11</c:v>
                </c:pt>
                <c:pt idx="1470">
                  <c:v>2.1046981870000001E-11</c:v>
                </c:pt>
                <c:pt idx="1471">
                  <c:v>2.0982918529999999E-11</c:v>
                </c:pt>
                <c:pt idx="1472">
                  <c:v>2.1082722369999999E-11</c:v>
                </c:pt>
                <c:pt idx="1473">
                  <c:v>2.1125632489999998E-11</c:v>
                </c:pt>
                <c:pt idx="1474">
                  <c:v>2.119570318E-11</c:v>
                </c:pt>
                <c:pt idx="1475">
                  <c:v>2.123200921E-11</c:v>
                </c:pt>
                <c:pt idx="1476">
                  <c:v>2.11520107E-11</c:v>
                </c:pt>
                <c:pt idx="1477">
                  <c:v>2.121848877E-11</c:v>
                </c:pt>
                <c:pt idx="1478">
                  <c:v>2.129304719E-11</c:v>
                </c:pt>
                <c:pt idx="1479">
                  <c:v>2.1182264280000001E-11</c:v>
                </c:pt>
                <c:pt idx="1480">
                  <c:v>2.1347930370000001E-11</c:v>
                </c:pt>
                <c:pt idx="1481">
                  <c:v>2.1195319800000001E-11</c:v>
                </c:pt>
                <c:pt idx="1482">
                  <c:v>2.1132883640000002E-11</c:v>
                </c:pt>
                <c:pt idx="1483">
                  <c:v>2.1064445329999999E-11</c:v>
                </c:pt>
                <c:pt idx="1484">
                  <c:v>2.1169175789999999E-11</c:v>
                </c:pt>
                <c:pt idx="1485">
                  <c:v>2.107967793E-11</c:v>
                </c:pt>
                <c:pt idx="1486">
                  <c:v>2.113369896E-11</c:v>
                </c:pt>
                <c:pt idx="1487">
                  <c:v>2.106880295E-11</c:v>
                </c:pt>
                <c:pt idx="1488">
                  <c:v>2.1083506469999999E-11</c:v>
                </c:pt>
                <c:pt idx="1489">
                  <c:v>2.1079280679999999E-11</c:v>
                </c:pt>
                <c:pt idx="1490">
                  <c:v>2.090577884E-11</c:v>
                </c:pt>
                <c:pt idx="1491">
                  <c:v>2.0953827220000001E-11</c:v>
                </c:pt>
                <c:pt idx="1492">
                  <c:v>2.0966433450000001E-11</c:v>
                </c:pt>
                <c:pt idx="1493">
                  <c:v>2.1050640399999999E-11</c:v>
                </c:pt>
                <c:pt idx="1494">
                  <c:v>2.0946992400000002E-11</c:v>
                </c:pt>
                <c:pt idx="1495">
                  <c:v>2.0870718350000001E-11</c:v>
                </c:pt>
                <c:pt idx="1496">
                  <c:v>2.0942816930000001E-11</c:v>
                </c:pt>
                <c:pt idx="1497">
                  <c:v>2.0919764180000001E-11</c:v>
                </c:pt>
                <c:pt idx="1498">
                  <c:v>2.094022178E-11</c:v>
                </c:pt>
                <c:pt idx="1499">
                  <c:v>2.0983863950000001E-11</c:v>
                </c:pt>
                <c:pt idx="1500">
                  <c:v>2.1036885779999999E-11</c:v>
                </c:pt>
                <c:pt idx="1501">
                  <c:v>2.091805201E-11</c:v>
                </c:pt>
                <c:pt idx="1502">
                  <c:v>2.1131539230000001E-11</c:v>
                </c:pt>
                <c:pt idx="1503">
                  <c:v>2.11618726E-11</c:v>
                </c:pt>
                <c:pt idx="1504">
                  <c:v>2.1218870409999999E-11</c:v>
                </c:pt>
                <c:pt idx="1505">
                  <c:v>2.108641733E-11</c:v>
                </c:pt>
                <c:pt idx="1506">
                  <c:v>2.113318374E-11</c:v>
                </c:pt>
                <c:pt idx="1507">
                  <c:v>2.1192624040000001E-11</c:v>
                </c:pt>
                <c:pt idx="1508">
                  <c:v>2.108910963E-11</c:v>
                </c:pt>
                <c:pt idx="1509">
                  <c:v>2.1071863000000001E-11</c:v>
                </c:pt>
                <c:pt idx="1510">
                  <c:v>2.1125016669999999E-11</c:v>
                </c:pt>
                <c:pt idx="1511">
                  <c:v>2.0964105450000001E-11</c:v>
                </c:pt>
                <c:pt idx="1512">
                  <c:v>2.105690969E-11</c:v>
                </c:pt>
                <c:pt idx="1513">
                  <c:v>2.1043037100000001E-11</c:v>
                </c:pt>
                <c:pt idx="1514">
                  <c:v>2.0978507130000001E-11</c:v>
                </c:pt>
                <c:pt idx="1515">
                  <c:v>2.097541585E-11</c:v>
                </c:pt>
                <c:pt idx="1516">
                  <c:v>2.0989567719999999E-11</c:v>
                </c:pt>
                <c:pt idx="1517">
                  <c:v>2.0862402080000001E-11</c:v>
                </c:pt>
                <c:pt idx="1518">
                  <c:v>2.0871682849999999E-11</c:v>
                </c:pt>
                <c:pt idx="1519">
                  <c:v>2.0851223529999999E-11</c:v>
                </c:pt>
                <c:pt idx="1520">
                  <c:v>2.0828122209999999E-11</c:v>
                </c:pt>
                <c:pt idx="1521">
                  <c:v>2.085599922E-11</c:v>
                </c:pt>
                <c:pt idx="1522">
                  <c:v>2.0853105700000001E-11</c:v>
                </c:pt>
                <c:pt idx="1523">
                  <c:v>2.0949969190000001E-11</c:v>
                </c:pt>
                <c:pt idx="1524">
                  <c:v>2.0869670579999999E-11</c:v>
                </c:pt>
                <c:pt idx="1525">
                  <c:v>2.0854103169999999E-11</c:v>
                </c:pt>
                <c:pt idx="1526">
                  <c:v>2.088653556E-11</c:v>
                </c:pt>
                <c:pt idx="1527">
                  <c:v>2.099758388E-11</c:v>
                </c:pt>
                <c:pt idx="1528">
                  <c:v>2.1028354400000001E-11</c:v>
                </c:pt>
                <c:pt idx="1529">
                  <c:v>2.1012219740000001E-11</c:v>
                </c:pt>
                <c:pt idx="1530">
                  <c:v>2.1013184250000002E-11</c:v>
                </c:pt>
                <c:pt idx="1531">
                  <c:v>2.0971590780000001E-11</c:v>
                </c:pt>
                <c:pt idx="1532">
                  <c:v>2.0955123049999999E-11</c:v>
                </c:pt>
                <c:pt idx="1533">
                  <c:v>2.087291277E-11</c:v>
                </c:pt>
                <c:pt idx="1534">
                  <c:v>2.106206529E-11</c:v>
                </c:pt>
                <c:pt idx="1535">
                  <c:v>2.1100652479999999E-11</c:v>
                </c:pt>
                <c:pt idx="1536">
                  <c:v>2.0856915150000001E-11</c:v>
                </c:pt>
                <c:pt idx="1537">
                  <c:v>2.0891441349999998E-11</c:v>
                </c:pt>
                <c:pt idx="1538">
                  <c:v>2.086426344E-11</c:v>
                </c:pt>
                <c:pt idx="1539">
                  <c:v>2.090958656E-11</c:v>
                </c:pt>
                <c:pt idx="1540">
                  <c:v>2.0812820219999999E-11</c:v>
                </c:pt>
                <c:pt idx="1541">
                  <c:v>2.076297641E-11</c:v>
                </c:pt>
                <c:pt idx="1542">
                  <c:v>2.0754762489999999E-11</c:v>
                </c:pt>
                <c:pt idx="1543">
                  <c:v>2.084423953E-11</c:v>
                </c:pt>
                <c:pt idx="1544">
                  <c:v>2.0756726200000002E-11</c:v>
                </c:pt>
                <c:pt idx="1545">
                  <c:v>2.0650797040000001E-11</c:v>
                </c:pt>
                <c:pt idx="1546">
                  <c:v>2.0816832629999998E-11</c:v>
                </c:pt>
                <c:pt idx="1547">
                  <c:v>2.0584901839999999E-11</c:v>
                </c:pt>
                <c:pt idx="1548">
                  <c:v>2.0570314549999999E-11</c:v>
                </c:pt>
                <c:pt idx="1549">
                  <c:v>2.07178389E-11</c:v>
                </c:pt>
                <c:pt idx="1550">
                  <c:v>2.0838952089999999E-11</c:v>
                </c:pt>
                <c:pt idx="1551">
                  <c:v>2.078625987E-11</c:v>
                </c:pt>
                <c:pt idx="1552">
                  <c:v>2.090834103E-11</c:v>
                </c:pt>
                <c:pt idx="1553">
                  <c:v>2.0888379570000001E-11</c:v>
                </c:pt>
                <c:pt idx="1554">
                  <c:v>2.082880743E-11</c:v>
                </c:pt>
                <c:pt idx="1555">
                  <c:v>2.096537007E-11</c:v>
                </c:pt>
                <c:pt idx="1556">
                  <c:v>2.1016993699999999E-11</c:v>
                </c:pt>
                <c:pt idx="1557">
                  <c:v>2.0966964279999999E-11</c:v>
                </c:pt>
                <c:pt idx="1558">
                  <c:v>2.104626542E-11</c:v>
                </c:pt>
                <c:pt idx="1559">
                  <c:v>2.092395528E-11</c:v>
                </c:pt>
                <c:pt idx="1560">
                  <c:v>2.0969292269999999E-11</c:v>
                </c:pt>
                <c:pt idx="1561">
                  <c:v>2.0941420470000001E-11</c:v>
                </c:pt>
                <c:pt idx="1562">
                  <c:v>2.092516958E-11</c:v>
                </c:pt>
                <c:pt idx="1563">
                  <c:v>2.093102254E-11</c:v>
                </c:pt>
                <c:pt idx="1564">
                  <c:v>2.0852770900000001E-11</c:v>
                </c:pt>
                <c:pt idx="1565">
                  <c:v>2.0790235849999999E-11</c:v>
                </c:pt>
                <c:pt idx="1566">
                  <c:v>2.0758138260000001E-11</c:v>
                </c:pt>
                <c:pt idx="1567">
                  <c:v>2.0678155369999999E-11</c:v>
                </c:pt>
                <c:pt idx="1568">
                  <c:v>2.07193377E-11</c:v>
                </c:pt>
                <c:pt idx="1569">
                  <c:v>2.084590313E-11</c:v>
                </c:pt>
                <c:pt idx="1570">
                  <c:v>2.067474664E-11</c:v>
                </c:pt>
                <c:pt idx="1571">
                  <c:v>2.0602264690000001E-11</c:v>
                </c:pt>
                <c:pt idx="1572">
                  <c:v>2.0731943939999999E-11</c:v>
                </c:pt>
                <c:pt idx="1573">
                  <c:v>2.062901065E-11</c:v>
                </c:pt>
                <c:pt idx="1574">
                  <c:v>2.063226846E-11</c:v>
                </c:pt>
                <c:pt idx="1575">
                  <c:v>2.058941038E-11</c:v>
                </c:pt>
                <c:pt idx="1576">
                  <c:v>2.063620975E-11</c:v>
                </c:pt>
                <c:pt idx="1577">
                  <c:v>2.0723110729999999E-11</c:v>
                </c:pt>
                <c:pt idx="1578">
                  <c:v>2.067233537E-11</c:v>
                </c:pt>
                <c:pt idx="1579">
                  <c:v>2.084655365E-11</c:v>
                </c:pt>
                <c:pt idx="1580">
                  <c:v>2.0770661229999999E-11</c:v>
                </c:pt>
                <c:pt idx="1581">
                  <c:v>2.0942867230000001E-11</c:v>
                </c:pt>
                <c:pt idx="1582">
                  <c:v>2.0848496540000001E-11</c:v>
                </c:pt>
                <c:pt idx="1583">
                  <c:v>2.0896513690000001E-11</c:v>
                </c:pt>
                <c:pt idx="1584">
                  <c:v>2.0894735589999999E-11</c:v>
                </c:pt>
                <c:pt idx="1585">
                  <c:v>2.093353442E-11</c:v>
                </c:pt>
                <c:pt idx="1586">
                  <c:v>2.0885952689999999E-11</c:v>
                </c:pt>
                <c:pt idx="1587">
                  <c:v>2.0930991319999999E-11</c:v>
                </c:pt>
                <c:pt idx="1588">
                  <c:v>2.0788292960000001E-11</c:v>
                </c:pt>
                <c:pt idx="1589">
                  <c:v>2.0778061559999999E-11</c:v>
                </c:pt>
                <c:pt idx="1590">
                  <c:v>2.0844437289999999E-11</c:v>
                </c:pt>
                <c:pt idx="1591">
                  <c:v>2.0698814190000001E-11</c:v>
                </c:pt>
                <c:pt idx="1592">
                  <c:v>2.0744399249999999E-11</c:v>
                </c:pt>
                <c:pt idx="1593">
                  <c:v>2.0710920829999999E-11</c:v>
                </c:pt>
                <c:pt idx="1594">
                  <c:v>2.0771143490000001E-11</c:v>
                </c:pt>
                <c:pt idx="1595">
                  <c:v>2.0710105510000001E-11</c:v>
                </c:pt>
                <c:pt idx="1596">
                  <c:v>2.0780625480000001E-11</c:v>
                </c:pt>
                <c:pt idx="1597">
                  <c:v>2.0545917400000001E-11</c:v>
                </c:pt>
                <c:pt idx="1598">
                  <c:v>2.0670139210000001E-11</c:v>
                </c:pt>
                <c:pt idx="1599">
                  <c:v>2.0630988240000001E-11</c:v>
                </c:pt>
                <c:pt idx="1600">
                  <c:v>2.056969872E-11</c:v>
                </c:pt>
                <c:pt idx="1601">
                  <c:v>2.2276881730000002E-11</c:v>
                </c:pt>
                <c:pt idx="1602">
                  <c:v>2.702642277E-11</c:v>
                </c:pt>
                <c:pt idx="1603">
                  <c:v>2.7750485939999999E-11</c:v>
                </c:pt>
                <c:pt idx="1604">
                  <c:v>2.7075536260000002E-11</c:v>
                </c:pt>
                <c:pt idx="1605">
                  <c:v>2.632566214E-11</c:v>
                </c:pt>
                <c:pt idx="1606">
                  <c:v>2.5551305860000001E-11</c:v>
                </c:pt>
                <c:pt idx="1607">
                  <c:v>2.4715344349999999E-11</c:v>
                </c:pt>
                <c:pt idx="1608">
                  <c:v>2.352061948E-11</c:v>
                </c:pt>
                <c:pt idx="1609">
                  <c:v>2.2498464899999999E-11</c:v>
                </c:pt>
                <c:pt idx="1610">
                  <c:v>2.1446426229999998E-11</c:v>
                </c:pt>
                <c:pt idx="1611">
                  <c:v>2.0468479340000001E-11</c:v>
                </c:pt>
                <c:pt idx="1612">
                  <c:v>1.9693090909999999E-11</c:v>
                </c:pt>
                <c:pt idx="1613">
                  <c:v>1.8913995369999999E-11</c:v>
                </c:pt>
                <c:pt idx="1614">
                  <c:v>1.814981498E-11</c:v>
                </c:pt>
                <c:pt idx="1615">
                  <c:v>1.756303263E-11</c:v>
                </c:pt>
                <c:pt idx="1616">
                  <c:v>1.6994974870000001E-11</c:v>
                </c:pt>
                <c:pt idx="1617">
                  <c:v>1.6672401309999999E-11</c:v>
                </c:pt>
                <c:pt idx="1618">
                  <c:v>1.622106616E-11</c:v>
                </c:pt>
                <c:pt idx="1619">
                  <c:v>1.5901370500000001E-11</c:v>
                </c:pt>
                <c:pt idx="1620">
                  <c:v>1.5649167729999999E-11</c:v>
                </c:pt>
                <c:pt idx="1621">
                  <c:v>1.540627695E-11</c:v>
                </c:pt>
                <c:pt idx="1622">
                  <c:v>1.5201609069999999E-11</c:v>
                </c:pt>
                <c:pt idx="1623">
                  <c:v>1.5049527600000001E-11</c:v>
                </c:pt>
                <c:pt idx="1624">
                  <c:v>1.495229808E-11</c:v>
                </c:pt>
                <c:pt idx="1625">
                  <c:v>1.4889462929999999E-11</c:v>
                </c:pt>
                <c:pt idx="1626">
                  <c:v>1.473957761E-11</c:v>
                </c:pt>
                <c:pt idx="1627">
                  <c:v>1.4691178830000001E-11</c:v>
                </c:pt>
                <c:pt idx="1628">
                  <c:v>1.461500712E-11</c:v>
                </c:pt>
                <c:pt idx="1629">
                  <c:v>1.4580545100000001E-11</c:v>
                </c:pt>
                <c:pt idx="1630">
                  <c:v>1.4670173060000001E-11</c:v>
                </c:pt>
                <c:pt idx="1631">
                  <c:v>1.4579512940000002E-11</c:v>
                </c:pt>
                <c:pt idx="1632">
                  <c:v>1.467389925E-11</c:v>
                </c:pt>
                <c:pt idx="1633">
                  <c:v>1.4593035109999999E-11</c:v>
                </c:pt>
                <c:pt idx="1634">
                  <c:v>1.4592901540000001E-11</c:v>
                </c:pt>
                <c:pt idx="1635">
                  <c:v>1.463818997E-11</c:v>
                </c:pt>
                <c:pt idx="1636">
                  <c:v>1.4645291920000001E-11</c:v>
                </c:pt>
                <c:pt idx="1637">
                  <c:v>1.4508845510000001E-11</c:v>
                </c:pt>
                <c:pt idx="1638">
                  <c:v>1.4611346849999999E-11</c:v>
                </c:pt>
                <c:pt idx="1639">
                  <c:v>1.4534774429999999E-11</c:v>
                </c:pt>
                <c:pt idx="1640">
                  <c:v>1.449976597E-11</c:v>
                </c:pt>
                <c:pt idx="1641">
                  <c:v>1.451541491E-11</c:v>
                </c:pt>
                <c:pt idx="1642">
                  <c:v>1.4407623530000001E-11</c:v>
                </c:pt>
                <c:pt idx="1643">
                  <c:v>1.441174957E-11</c:v>
                </c:pt>
                <c:pt idx="1644">
                  <c:v>1.4413147759999999E-11</c:v>
                </c:pt>
                <c:pt idx="1645">
                  <c:v>1.431540216E-11</c:v>
                </c:pt>
                <c:pt idx="1646">
                  <c:v>1.426222942E-11</c:v>
                </c:pt>
                <c:pt idx="1647">
                  <c:v>1.429456206E-11</c:v>
                </c:pt>
                <c:pt idx="1648">
                  <c:v>1.429095297E-11</c:v>
                </c:pt>
                <c:pt idx="1649">
                  <c:v>1.4182614280000001E-11</c:v>
                </c:pt>
                <c:pt idx="1650">
                  <c:v>1.4225324909999999E-11</c:v>
                </c:pt>
                <c:pt idx="1651">
                  <c:v>1.4142216040000001E-11</c:v>
                </c:pt>
                <c:pt idx="1652">
                  <c:v>1.421398155E-11</c:v>
                </c:pt>
                <c:pt idx="1653">
                  <c:v>1.416674764E-11</c:v>
                </c:pt>
                <c:pt idx="1654">
                  <c:v>1.4102449240000001E-11</c:v>
                </c:pt>
                <c:pt idx="1655">
                  <c:v>1.41053098E-11</c:v>
                </c:pt>
                <c:pt idx="1656">
                  <c:v>1.4179887299999999E-11</c:v>
                </c:pt>
                <c:pt idx="1657">
                  <c:v>1.4206596840000001E-11</c:v>
                </c:pt>
                <c:pt idx="1658">
                  <c:v>1.426713695E-11</c:v>
                </c:pt>
                <c:pt idx="1659">
                  <c:v>1.425082101E-11</c:v>
                </c:pt>
                <c:pt idx="1660">
                  <c:v>1.4322919589999999E-11</c:v>
                </c:pt>
                <c:pt idx="1661">
                  <c:v>1.431317304E-11</c:v>
                </c:pt>
                <c:pt idx="1662">
                  <c:v>1.420992317E-11</c:v>
                </c:pt>
                <c:pt idx="1663">
                  <c:v>1.4353023109999999E-11</c:v>
                </c:pt>
                <c:pt idx="1664">
                  <c:v>1.431867819E-11</c:v>
                </c:pt>
                <c:pt idx="1665">
                  <c:v>1.426327806E-11</c:v>
                </c:pt>
                <c:pt idx="1666">
                  <c:v>1.422253114E-11</c:v>
                </c:pt>
                <c:pt idx="1667">
                  <c:v>1.426176538E-11</c:v>
                </c:pt>
                <c:pt idx="1668">
                  <c:v>1.421767478E-11</c:v>
                </c:pt>
                <c:pt idx="1669">
                  <c:v>1.4152528109999999E-11</c:v>
                </c:pt>
                <c:pt idx="1670">
                  <c:v>1.4166315689999999E-11</c:v>
                </c:pt>
                <c:pt idx="1671">
                  <c:v>1.41834617E-11</c:v>
                </c:pt>
                <c:pt idx="1672">
                  <c:v>1.412646562E-11</c:v>
                </c:pt>
                <c:pt idx="1673">
                  <c:v>1.41219085E-11</c:v>
                </c:pt>
                <c:pt idx="1674">
                  <c:v>1.404939446E-11</c:v>
                </c:pt>
                <c:pt idx="1675">
                  <c:v>1.398017379E-11</c:v>
                </c:pt>
                <c:pt idx="1676">
                  <c:v>1.414056979E-11</c:v>
                </c:pt>
                <c:pt idx="1677">
                  <c:v>1.396818165E-11</c:v>
                </c:pt>
                <c:pt idx="1678">
                  <c:v>1.404244256E-11</c:v>
                </c:pt>
                <c:pt idx="1679">
                  <c:v>1.397411787E-11</c:v>
                </c:pt>
                <c:pt idx="1680">
                  <c:v>1.382308504E-11</c:v>
                </c:pt>
                <c:pt idx="1681">
                  <c:v>1.402517859E-11</c:v>
                </c:pt>
                <c:pt idx="1682">
                  <c:v>1.396011518E-11</c:v>
                </c:pt>
                <c:pt idx="1683">
                  <c:v>1.4030833790000001E-11</c:v>
                </c:pt>
                <c:pt idx="1684">
                  <c:v>1.406218371E-11</c:v>
                </c:pt>
                <c:pt idx="1685">
                  <c:v>1.4060603379999999E-11</c:v>
                </c:pt>
                <c:pt idx="1686">
                  <c:v>1.409285362E-11</c:v>
                </c:pt>
                <c:pt idx="1687">
                  <c:v>1.40853015E-11</c:v>
                </c:pt>
                <c:pt idx="1688">
                  <c:v>1.414896846E-11</c:v>
                </c:pt>
                <c:pt idx="1689">
                  <c:v>1.414061923E-11</c:v>
                </c:pt>
                <c:pt idx="1690">
                  <c:v>1.4214562689999999E-11</c:v>
                </c:pt>
                <c:pt idx="1691">
                  <c:v>1.414417888E-11</c:v>
                </c:pt>
                <c:pt idx="1692">
                  <c:v>1.4112694519999999E-11</c:v>
                </c:pt>
                <c:pt idx="1693">
                  <c:v>1.407005068E-11</c:v>
                </c:pt>
                <c:pt idx="1694">
                  <c:v>1.3971591250000001E-11</c:v>
                </c:pt>
                <c:pt idx="1695">
                  <c:v>1.397932464E-11</c:v>
                </c:pt>
                <c:pt idx="1696">
                  <c:v>1.406198422E-11</c:v>
                </c:pt>
                <c:pt idx="1697">
                  <c:v>1.3921363189999999E-11</c:v>
                </c:pt>
                <c:pt idx="1698">
                  <c:v>1.399449306E-11</c:v>
                </c:pt>
                <c:pt idx="1699">
                  <c:v>1.3956689099999999E-11</c:v>
                </c:pt>
                <c:pt idx="1700">
                  <c:v>1.3892723779999999E-11</c:v>
                </c:pt>
                <c:pt idx="1701">
                  <c:v>1.3833529810000001E-11</c:v>
                </c:pt>
                <c:pt idx="1702">
                  <c:v>1.383670782E-11</c:v>
                </c:pt>
                <c:pt idx="1703">
                  <c:v>1.382361847E-11</c:v>
                </c:pt>
                <c:pt idx="1704">
                  <c:v>1.380035062E-11</c:v>
                </c:pt>
                <c:pt idx="1705">
                  <c:v>1.381299068E-11</c:v>
                </c:pt>
                <c:pt idx="1706">
                  <c:v>1.3805939029999999E-11</c:v>
                </c:pt>
                <c:pt idx="1707">
                  <c:v>1.378667926E-11</c:v>
                </c:pt>
                <c:pt idx="1708">
                  <c:v>1.3808102229999999E-11</c:v>
                </c:pt>
                <c:pt idx="1709">
                  <c:v>1.3746580259999999E-11</c:v>
                </c:pt>
                <c:pt idx="1710">
                  <c:v>1.3778229429999999E-11</c:v>
                </c:pt>
                <c:pt idx="1711">
                  <c:v>1.393195715E-11</c:v>
                </c:pt>
                <c:pt idx="1712">
                  <c:v>1.38200432E-11</c:v>
                </c:pt>
                <c:pt idx="1713">
                  <c:v>1.3892290960000001E-11</c:v>
                </c:pt>
                <c:pt idx="1714">
                  <c:v>1.3928381019999999E-11</c:v>
                </c:pt>
                <c:pt idx="1715">
                  <c:v>1.3982418519999999E-11</c:v>
                </c:pt>
                <c:pt idx="1716">
                  <c:v>1.397824391E-11</c:v>
                </c:pt>
                <c:pt idx="1717">
                  <c:v>1.393395295E-11</c:v>
                </c:pt>
                <c:pt idx="1718">
                  <c:v>1.387462801E-11</c:v>
                </c:pt>
                <c:pt idx="1719">
                  <c:v>1.3954044520000001E-11</c:v>
                </c:pt>
                <c:pt idx="1720">
                  <c:v>1.3888149309999999E-11</c:v>
                </c:pt>
                <c:pt idx="1721">
                  <c:v>1.3859260089999999E-11</c:v>
                </c:pt>
                <c:pt idx="1722">
                  <c:v>1.3825048740000001E-11</c:v>
                </c:pt>
                <c:pt idx="1723">
                  <c:v>1.3791618889999999E-11</c:v>
                </c:pt>
                <c:pt idx="1724">
                  <c:v>1.376801798E-11</c:v>
                </c:pt>
                <c:pt idx="1725">
                  <c:v>1.3755593889999999E-11</c:v>
                </c:pt>
                <c:pt idx="1726">
                  <c:v>1.378965692E-11</c:v>
                </c:pt>
                <c:pt idx="1727">
                  <c:v>1.3761730469999999E-11</c:v>
                </c:pt>
                <c:pt idx="1728">
                  <c:v>1.36660492E-11</c:v>
                </c:pt>
                <c:pt idx="1729">
                  <c:v>1.3659097290000001E-11</c:v>
                </c:pt>
                <c:pt idx="1730">
                  <c:v>1.3684010519999999E-11</c:v>
                </c:pt>
                <c:pt idx="1731">
                  <c:v>1.359012555E-11</c:v>
                </c:pt>
                <c:pt idx="1732">
                  <c:v>1.36826479E-11</c:v>
                </c:pt>
                <c:pt idx="1733">
                  <c:v>1.36570347E-11</c:v>
                </c:pt>
                <c:pt idx="1734">
                  <c:v>1.3621210060000001E-11</c:v>
                </c:pt>
                <c:pt idx="1735">
                  <c:v>1.370119296E-11</c:v>
                </c:pt>
                <c:pt idx="1736">
                  <c:v>1.3649866830000001E-11</c:v>
                </c:pt>
                <c:pt idx="1737">
                  <c:v>1.362738047E-11</c:v>
                </c:pt>
                <c:pt idx="1738">
                  <c:v>1.373996056E-11</c:v>
                </c:pt>
                <c:pt idx="1739">
                  <c:v>1.377533591E-11</c:v>
                </c:pt>
                <c:pt idx="1740">
                  <c:v>1.3778213810000001E-11</c:v>
                </c:pt>
                <c:pt idx="1741">
                  <c:v>1.38242499E-11</c:v>
                </c:pt>
                <c:pt idx="1742">
                  <c:v>1.3714082819999999E-11</c:v>
                </c:pt>
                <c:pt idx="1743">
                  <c:v>1.376989842E-11</c:v>
                </c:pt>
                <c:pt idx="1744">
                  <c:v>1.3748159730000001E-11</c:v>
                </c:pt>
                <c:pt idx="1745">
                  <c:v>1.376421026E-11</c:v>
                </c:pt>
                <c:pt idx="1746">
                  <c:v>1.3750088739999999E-11</c:v>
                </c:pt>
                <c:pt idx="1747">
                  <c:v>1.384472571E-11</c:v>
                </c:pt>
                <c:pt idx="1748">
                  <c:v>1.3759086750000001E-11</c:v>
                </c:pt>
                <c:pt idx="1749">
                  <c:v>1.375913619E-11</c:v>
                </c:pt>
                <c:pt idx="1750">
                  <c:v>1.3743952160000001E-11</c:v>
                </c:pt>
                <c:pt idx="1751">
                  <c:v>1.3645176130000001E-11</c:v>
                </c:pt>
                <c:pt idx="1752">
                  <c:v>1.3600853080000001E-11</c:v>
                </c:pt>
                <c:pt idx="1753">
                  <c:v>1.368710614E-11</c:v>
                </c:pt>
                <c:pt idx="1754">
                  <c:v>1.367509665E-11</c:v>
                </c:pt>
                <c:pt idx="1755">
                  <c:v>1.35816098E-11</c:v>
                </c:pt>
                <c:pt idx="1756">
                  <c:v>1.34792082E-11</c:v>
                </c:pt>
                <c:pt idx="1757">
                  <c:v>1.3547715029999999E-11</c:v>
                </c:pt>
                <c:pt idx="1758">
                  <c:v>1.3513784710000001E-11</c:v>
                </c:pt>
                <c:pt idx="1759">
                  <c:v>1.360785443E-11</c:v>
                </c:pt>
                <c:pt idx="1760">
                  <c:v>1.3565542790000001E-11</c:v>
                </c:pt>
                <c:pt idx="1761">
                  <c:v>1.35054537E-11</c:v>
                </c:pt>
                <c:pt idx="1762">
                  <c:v>1.356732435E-11</c:v>
                </c:pt>
                <c:pt idx="1763">
                  <c:v>1.353071648E-11</c:v>
                </c:pt>
                <c:pt idx="1764">
                  <c:v>1.355430091E-11</c:v>
                </c:pt>
                <c:pt idx="1765">
                  <c:v>1.362333857E-11</c:v>
                </c:pt>
                <c:pt idx="1766">
                  <c:v>1.3645376499999999E-11</c:v>
                </c:pt>
                <c:pt idx="1767">
                  <c:v>1.3692609550000001E-11</c:v>
                </c:pt>
                <c:pt idx="1768">
                  <c:v>1.367888875E-11</c:v>
                </c:pt>
                <c:pt idx="1769">
                  <c:v>1.3746812720000001E-11</c:v>
                </c:pt>
                <c:pt idx="1770">
                  <c:v>1.371690955E-11</c:v>
                </c:pt>
                <c:pt idx="1771">
                  <c:v>1.366937466E-11</c:v>
                </c:pt>
                <c:pt idx="1772">
                  <c:v>1.3632320100000001E-11</c:v>
                </c:pt>
                <c:pt idx="1773">
                  <c:v>1.370726362E-11</c:v>
                </c:pt>
                <c:pt idx="1774">
                  <c:v>1.374988925E-11</c:v>
                </c:pt>
                <c:pt idx="1775">
                  <c:v>1.363263669E-11</c:v>
                </c:pt>
                <c:pt idx="1776">
                  <c:v>1.355579798E-11</c:v>
                </c:pt>
                <c:pt idx="1777">
                  <c:v>1.3641052699999999E-11</c:v>
                </c:pt>
                <c:pt idx="1778">
                  <c:v>1.362249116E-11</c:v>
                </c:pt>
                <c:pt idx="1779">
                  <c:v>1.3504156129999999E-11</c:v>
                </c:pt>
                <c:pt idx="1780">
                  <c:v>1.3548114020000001E-11</c:v>
                </c:pt>
                <c:pt idx="1781">
                  <c:v>1.3525328429999999E-11</c:v>
                </c:pt>
                <c:pt idx="1782">
                  <c:v>1.3408258009999999E-11</c:v>
                </c:pt>
                <c:pt idx="1783">
                  <c:v>1.3519290719999999E-11</c:v>
                </c:pt>
                <c:pt idx="1784">
                  <c:v>1.347066035E-11</c:v>
                </c:pt>
                <c:pt idx="1785">
                  <c:v>1.3401754530000001E-11</c:v>
                </c:pt>
                <c:pt idx="1786">
                  <c:v>1.340569669E-11</c:v>
                </c:pt>
                <c:pt idx="1787">
                  <c:v>1.349522404E-11</c:v>
                </c:pt>
                <c:pt idx="1788">
                  <c:v>1.341665581E-11</c:v>
                </c:pt>
                <c:pt idx="1789">
                  <c:v>1.3401354679999999E-11</c:v>
                </c:pt>
                <c:pt idx="1790">
                  <c:v>1.3397080319999999E-11</c:v>
                </c:pt>
                <c:pt idx="1791">
                  <c:v>1.342149569E-11</c:v>
                </c:pt>
                <c:pt idx="1792">
                  <c:v>1.3625118390000001E-11</c:v>
                </c:pt>
                <c:pt idx="1793">
                  <c:v>1.3443916120000001E-11</c:v>
                </c:pt>
                <c:pt idx="1794">
                  <c:v>1.3530750299999999E-11</c:v>
                </c:pt>
                <c:pt idx="1795">
                  <c:v>1.355734362E-11</c:v>
                </c:pt>
                <c:pt idx="1796">
                  <c:v>1.352143571E-11</c:v>
                </c:pt>
                <c:pt idx="1797">
                  <c:v>1.354219167E-11</c:v>
                </c:pt>
                <c:pt idx="1798">
                  <c:v>1.354901174E-11</c:v>
                </c:pt>
                <c:pt idx="1799">
                  <c:v>1.3613975399999999E-11</c:v>
                </c:pt>
                <c:pt idx="1800">
                  <c:v>1.3524546930000001E-11</c:v>
                </c:pt>
                <c:pt idx="1801">
                  <c:v>1.35519547E-11</c:v>
                </c:pt>
                <c:pt idx="1802">
                  <c:v>1.356346632E-11</c:v>
                </c:pt>
                <c:pt idx="1803">
                  <c:v>1.337346379E-11</c:v>
                </c:pt>
                <c:pt idx="1804">
                  <c:v>1.342337526E-11</c:v>
                </c:pt>
                <c:pt idx="1805">
                  <c:v>1.336529672E-11</c:v>
                </c:pt>
                <c:pt idx="1806">
                  <c:v>1.337103605E-11</c:v>
                </c:pt>
                <c:pt idx="1807">
                  <c:v>1.3410935560000001E-11</c:v>
                </c:pt>
                <c:pt idx="1808">
                  <c:v>1.3279011570000001E-11</c:v>
                </c:pt>
                <c:pt idx="1809">
                  <c:v>1.3314753809999999E-11</c:v>
                </c:pt>
                <c:pt idx="1810">
                  <c:v>1.336015847E-11</c:v>
                </c:pt>
                <c:pt idx="1811">
                  <c:v>1.329466311E-11</c:v>
                </c:pt>
                <c:pt idx="1812">
                  <c:v>1.3262646190000001E-11</c:v>
                </c:pt>
                <c:pt idx="1813">
                  <c:v>1.3247029340000001E-11</c:v>
                </c:pt>
                <c:pt idx="1814">
                  <c:v>1.330204783E-11</c:v>
                </c:pt>
                <c:pt idx="1815">
                  <c:v>1.3342511120000001E-11</c:v>
                </c:pt>
                <c:pt idx="1816">
                  <c:v>1.335184307E-11</c:v>
                </c:pt>
                <c:pt idx="1817">
                  <c:v>1.341371198E-11</c:v>
                </c:pt>
                <c:pt idx="1818">
                  <c:v>1.3459349090000001E-11</c:v>
                </c:pt>
                <c:pt idx="1819">
                  <c:v>1.337607542E-11</c:v>
                </c:pt>
                <c:pt idx="1820">
                  <c:v>1.3441053830000001E-11</c:v>
                </c:pt>
                <c:pt idx="1821">
                  <c:v>1.346137871E-11</c:v>
                </c:pt>
                <c:pt idx="1822">
                  <c:v>1.348408191E-11</c:v>
                </c:pt>
                <c:pt idx="1823">
                  <c:v>1.3495324649999999E-11</c:v>
                </c:pt>
                <c:pt idx="1824">
                  <c:v>1.345136676E-11</c:v>
                </c:pt>
                <c:pt idx="1825">
                  <c:v>1.343471862E-11</c:v>
                </c:pt>
                <c:pt idx="1826">
                  <c:v>1.347879273E-11</c:v>
                </c:pt>
                <c:pt idx="1827">
                  <c:v>1.344003988E-11</c:v>
                </c:pt>
                <c:pt idx="1828">
                  <c:v>1.339613143E-11</c:v>
                </c:pt>
                <c:pt idx="1829">
                  <c:v>1.337775463E-11</c:v>
                </c:pt>
                <c:pt idx="1830">
                  <c:v>1.334068186E-11</c:v>
                </c:pt>
                <c:pt idx="1831">
                  <c:v>1.329396402E-11</c:v>
                </c:pt>
                <c:pt idx="1832">
                  <c:v>1.3361006750000001E-11</c:v>
                </c:pt>
                <c:pt idx="1833">
                  <c:v>1.327518737E-11</c:v>
                </c:pt>
                <c:pt idx="1834">
                  <c:v>1.3313340010000001E-11</c:v>
                </c:pt>
                <c:pt idx="1835">
                  <c:v>1.3174764229999999E-11</c:v>
                </c:pt>
                <c:pt idx="1836">
                  <c:v>1.3284101250000001E-11</c:v>
                </c:pt>
                <c:pt idx="1837">
                  <c:v>1.328885786E-11</c:v>
                </c:pt>
                <c:pt idx="1838">
                  <c:v>1.31536752E-11</c:v>
                </c:pt>
                <c:pt idx="1839">
                  <c:v>1.3208792570000001E-11</c:v>
                </c:pt>
                <c:pt idx="1840">
                  <c:v>1.323274216E-11</c:v>
                </c:pt>
                <c:pt idx="1841">
                  <c:v>1.3264059989999999E-11</c:v>
                </c:pt>
                <c:pt idx="1842">
                  <c:v>1.319267699E-11</c:v>
                </c:pt>
                <c:pt idx="1843">
                  <c:v>1.325443054E-11</c:v>
                </c:pt>
                <c:pt idx="1844">
                  <c:v>1.323096233E-11</c:v>
                </c:pt>
                <c:pt idx="1845">
                  <c:v>1.31763116E-11</c:v>
                </c:pt>
                <c:pt idx="1846">
                  <c:v>1.337066916E-11</c:v>
                </c:pt>
                <c:pt idx="1847">
                  <c:v>1.334005042E-11</c:v>
                </c:pt>
                <c:pt idx="1848">
                  <c:v>1.339074424E-11</c:v>
                </c:pt>
                <c:pt idx="1849">
                  <c:v>1.337168484E-11</c:v>
                </c:pt>
                <c:pt idx="1850">
                  <c:v>1.3385804619999999E-11</c:v>
                </c:pt>
                <c:pt idx="1851">
                  <c:v>1.342149569E-11</c:v>
                </c:pt>
                <c:pt idx="1852">
                  <c:v>1.33692224E-11</c:v>
                </c:pt>
                <c:pt idx="1853">
                  <c:v>1.342282622E-11</c:v>
                </c:pt>
                <c:pt idx="1854">
                  <c:v>1.335856165E-11</c:v>
                </c:pt>
                <c:pt idx="1855">
                  <c:v>1.329368126E-11</c:v>
                </c:pt>
                <c:pt idx="1856">
                  <c:v>1.333724017E-11</c:v>
                </c:pt>
                <c:pt idx="1857">
                  <c:v>1.3296324980000001E-11</c:v>
                </c:pt>
                <c:pt idx="1858">
                  <c:v>1.324601453E-11</c:v>
                </c:pt>
                <c:pt idx="1859">
                  <c:v>1.323232669E-11</c:v>
                </c:pt>
                <c:pt idx="1860">
                  <c:v>1.318823609E-11</c:v>
                </c:pt>
                <c:pt idx="1861">
                  <c:v>1.31545573E-11</c:v>
                </c:pt>
                <c:pt idx="1862">
                  <c:v>1.312994245E-11</c:v>
                </c:pt>
                <c:pt idx="1863">
                  <c:v>1.3152943139999999E-11</c:v>
                </c:pt>
                <c:pt idx="1864">
                  <c:v>1.307474094E-11</c:v>
                </c:pt>
                <c:pt idx="1865">
                  <c:v>1.3103131430000001E-11</c:v>
                </c:pt>
                <c:pt idx="1866">
                  <c:v>1.3118449040000001E-11</c:v>
                </c:pt>
                <c:pt idx="1867">
                  <c:v>1.3029386600000001E-11</c:v>
                </c:pt>
                <c:pt idx="1868">
                  <c:v>1.311801622E-11</c:v>
                </c:pt>
                <c:pt idx="1869">
                  <c:v>1.3060438150000001E-11</c:v>
                </c:pt>
                <c:pt idx="1870">
                  <c:v>1.3110033889999999E-11</c:v>
                </c:pt>
                <c:pt idx="1871">
                  <c:v>1.316513478E-11</c:v>
                </c:pt>
                <c:pt idx="1872">
                  <c:v>1.322835244E-11</c:v>
                </c:pt>
                <c:pt idx="1873">
                  <c:v>1.3159912400000001E-11</c:v>
                </c:pt>
                <c:pt idx="1874">
                  <c:v>1.3218788039999999E-11</c:v>
                </c:pt>
                <c:pt idx="1875">
                  <c:v>1.323502159E-11</c:v>
                </c:pt>
                <c:pt idx="1876">
                  <c:v>1.32465974E-11</c:v>
                </c:pt>
                <c:pt idx="1877">
                  <c:v>1.3305872899999999E-11</c:v>
                </c:pt>
                <c:pt idx="1878">
                  <c:v>1.3215812130000001E-11</c:v>
                </c:pt>
                <c:pt idx="1879">
                  <c:v>1.325321623E-11</c:v>
                </c:pt>
                <c:pt idx="1880">
                  <c:v>1.319071415E-11</c:v>
                </c:pt>
                <c:pt idx="1881">
                  <c:v>1.3251654109999999E-11</c:v>
                </c:pt>
                <c:pt idx="1882">
                  <c:v>1.32217657E-11</c:v>
                </c:pt>
                <c:pt idx="1883">
                  <c:v>1.326198092E-11</c:v>
                </c:pt>
                <c:pt idx="1884">
                  <c:v>1.315427454E-11</c:v>
                </c:pt>
                <c:pt idx="1885">
                  <c:v>1.314881971E-11</c:v>
                </c:pt>
                <c:pt idx="1886">
                  <c:v>1.3143945999999999E-11</c:v>
                </c:pt>
                <c:pt idx="1887">
                  <c:v>1.310065337E-11</c:v>
                </c:pt>
                <c:pt idx="1888">
                  <c:v>1.30036407E-11</c:v>
                </c:pt>
                <c:pt idx="1889">
                  <c:v>1.2986992560000001E-11</c:v>
                </c:pt>
                <c:pt idx="1890">
                  <c:v>1.307291254E-11</c:v>
                </c:pt>
                <c:pt idx="1891">
                  <c:v>1.299978094E-11</c:v>
                </c:pt>
                <c:pt idx="1892">
                  <c:v>1.2923093149999999E-11</c:v>
                </c:pt>
                <c:pt idx="1893">
                  <c:v>1.300122857E-11</c:v>
                </c:pt>
                <c:pt idx="1894">
                  <c:v>1.299462534E-11</c:v>
                </c:pt>
                <c:pt idx="1895">
                  <c:v>1.305568154E-11</c:v>
                </c:pt>
                <c:pt idx="1896">
                  <c:v>1.296389038E-11</c:v>
                </c:pt>
                <c:pt idx="1897">
                  <c:v>1.303222981E-11</c:v>
                </c:pt>
                <c:pt idx="1898">
                  <c:v>1.3124302859999999E-11</c:v>
                </c:pt>
                <c:pt idx="1899">
                  <c:v>1.304571815E-11</c:v>
                </c:pt>
                <c:pt idx="1900">
                  <c:v>1.316222391E-11</c:v>
                </c:pt>
                <c:pt idx="1901">
                  <c:v>1.3091788069999999E-11</c:v>
                </c:pt>
                <c:pt idx="1902">
                  <c:v>1.313840616E-11</c:v>
                </c:pt>
                <c:pt idx="1903">
                  <c:v>1.3129859179999999E-11</c:v>
                </c:pt>
                <c:pt idx="1904">
                  <c:v>1.31980659E-11</c:v>
                </c:pt>
                <c:pt idx="1905">
                  <c:v>1.3201425200000001E-11</c:v>
                </c:pt>
                <c:pt idx="1906">
                  <c:v>1.309654555E-11</c:v>
                </c:pt>
                <c:pt idx="1907">
                  <c:v>1.3163488529999999E-11</c:v>
                </c:pt>
                <c:pt idx="1908">
                  <c:v>1.3084836169999999E-11</c:v>
                </c:pt>
                <c:pt idx="1909">
                  <c:v>1.30784333E-11</c:v>
                </c:pt>
                <c:pt idx="1910">
                  <c:v>1.3047696599999999E-11</c:v>
                </c:pt>
                <c:pt idx="1911">
                  <c:v>1.299076645E-11</c:v>
                </c:pt>
                <c:pt idx="1912">
                  <c:v>1.3044005980000001E-11</c:v>
                </c:pt>
                <c:pt idx="1913">
                  <c:v>1.2956771939999999E-11</c:v>
                </c:pt>
                <c:pt idx="1914">
                  <c:v>1.300450546E-11</c:v>
                </c:pt>
                <c:pt idx="1915">
                  <c:v>1.2872333410000001E-11</c:v>
                </c:pt>
                <c:pt idx="1916">
                  <c:v>1.292405766E-11</c:v>
                </c:pt>
                <c:pt idx="1917">
                  <c:v>1.295788563E-11</c:v>
                </c:pt>
                <c:pt idx="1918">
                  <c:v>1.294950432E-11</c:v>
                </c:pt>
                <c:pt idx="1919">
                  <c:v>1.2867991390000001E-11</c:v>
                </c:pt>
                <c:pt idx="1920">
                  <c:v>1.2891210670000001E-11</c:v>
                </c:pt>
                <c:pt idx="1921">
                  <c:v>1.292310963E-11</c:v>
                </c:pt>
                <c:pt idx="1922">
                  <c:v>1.2989637139999999E-11</c:v>
                </c:pt>
                <c:pt idx="1923">
                  <c:v>1.294597849E-11</c:v>
                </c:pt>
                <c:pt idx="1924">
                  <c:v>1.2963192150000001E-11</c:v>
                </c:pt>
                <c:pt idx="1925">
                  <c:v>1.303549022E-11</c:v>
                </c:pt>
                <c:pt idx="1926">
                  <c:v>1.3028637199999999E-11</c:v>
                </c:pt>
                <c:pt idx="1927">
                  <c:v>1.3022268159999999E-11</c:v>
                </c:pt>
                <c:pt idx="1928">
                  <c:v>1.3096045950000001E-11</c:v>
                </c:pt>
                <c:pt idx="1929">
                  <c:v>1.3063133040000001E-11</c:v>
                </c:pt>
                <c:pt idx="1930">
                  <c:v>1.309948938E-11</c:v>
                </c:pt>
                <c:pt idx="1931">
                  <c:v>1.304332423E-11</c:v>
                </c:pt>
                <c:pt idx="1932">
                  <c:v>1.3202838999999999E-11</c:v>
                </c:pt>
                <c:pt idx="1933">
                  <c:v>1.302970232E-11</c:v>
                </c:pt>
                <c:pt idx="1934">
                  <c:v>1.299668793E-11</c:v>
                </c:pt>
                <c:pt idx="1935">
                  <c:v>1.3045402430000001E-11</c:v>
                </c:pt>
                <c:pt idx="1936">
                  <c:v>1.2913479310000001E-11</c:v>
                </c:pt>
                <c:pt idx="1937">
                  <c:v>1.301034367E-11</c:v>
                </c:pt>
                <c:pt idx="1938">
                  <c:v>1.294814169E-11</c:v>
                </c:pt>
                <c:pt idx="1939">
                  <c:v>1.29502355E-11</c:v>
                </c:pt>
                <c:pt idx="1940">
                  <c:v>1.290428268E-11</c:v>
                </c:pt>
                <c:pt idx="1941">
                  <c:v>1.284547295E-11</c:v>
                </c:pt>
                <c:pt idx="1942">
                  <c:v>1.291550894E-11</c:v>
                </c:pt>
                <c:pt idx="1943">
                  <c:v>1.281839652E-11</c:v>
                </c:pt>
                <c:pt idx="1944">
                  <c:v>1.276640512E-11</c:v>
                </c:pt>
                <c:pt idx="1945">
                  <c:v>1.2807584850000001E-11</c:v>
                </c:pt>
                <c:pt idx="1946">
                  <c:v>1.2812691009999999E-11</c:v>
                </c:pt>
                <c:pt idx="1947">
                  <c:v>1.280745301E-11</c:v>
                </c:pt>
                <c:pt idx="1948">
                  <c:v>1.281728109E-11</c:v>
                </c:pt>
                <c:pt idx="1949">
                  <c:v>1.285091131E-11</c:v>
                </c:pt>
                <c:pt idx="1950">
                  <c:v>1.289036152E-11</c:v>
                </c:pt>
                <c:pt idx="1951">
                  <c:v>1.2876822870000001E-11</c:v>
                </c:pt>
                <c:pt idx="1952">
                  <c:v>1.29452794E-11</c:v>
                </c:pt>
                <c:pt idx="1953">
                  <c:v>1.2934651610000001E-11</c:v>
                </c:pt>
                <c:pt idx="1954">
                  <c:v>1.294935426E-11</c:v>
                </c:pt>
                <c:pt idx="1955">
                  <c:v>1.294855629E-11</c:v>
                </c:pt>
                <c:pt idx="1956">
                  <c:v>1.3021319270000001E-11</c:v>
                </c:pt>
                <c:pt idx="1957">
                  <c:v>1.296350787E-11</c:v>
                </c:pt>
                <c:pt idx="1958">
                  <c:v>1.300836348E-11</c:v>
                </c:pt>
                <c:pt idx="1959">
                  <c:v>1.2993313020000001E-11</c:v>
                </c:pt>
                <c:pt idx="1960">
                  <c:v>1.294240236E-11</c:v>
                </c:pt>
                <c:pt idx="1961">
                  <c:v>1.295236401E-11</c:v>
                </c:pt>
                <c:pt idx="1962">
                  <c:v>1.2860174729999999E-11</c:v>
                </c:pt>
                <c:pt idx="1963">
                  <c:v>1.290504769E-11</c:v>
                </c:pt>
                <c:pt idx="1964">
                  <c:v>1.288961299E-11</c:v>
                </c:pt>
                <c:pt idx="1965">
                  <c:v>1.27997361E-11</c:v>
                </c:pt>
                <c:pt idx="1966">
                  <c:v>1.2846420110000001E-11</c:v>
                </c:pt>
                <c:pt idx="1967">
                  <c:v>1.276821791E-11</c:v>
                </c:pt>
                <c:pt idx="1968">
                  <c:v>1.277749868E-11</c:v>
                </c:pt>
                <c:pt idx="1969">
                  <c:v>1.2767652390000001E-11</c:v>
                </c:pt>
                <c:pt idx="1970">
                  <c:v>1.2709309299999999E-11</c:v>
                </c:pt>
                <c:pt idx="1971">
                  <c:v>1.2628195359999999E-11</c:v>
                </c:pt>
                <c:pt idx="1972">
                  <c:v>1.2749756980000001E-11</c:v>
                </c:pt>
                <c:pt idx="1973">
                  <c:v>1.279785652E-11</c:v>
                </c:pt>
                <c:pt idx="1974">
                  <c:v>1.2743851980000001E-11</c:v>
                </c:pt>
                <c:pt idx="1975">
                  <c:v>1.278197253E-11</c:v>
                </c:pt>
                <c:pt idx="1976">
                  <c:v>1.282090666E-11</c:v>
                </c:pt>
                <c:pt idx="1977">
                  <c:v>1.2834311740000001E-11</c:v>
                </c:pt>
                <c:pt idx="1978">
                  <c:v>1.29255209E-11</c:v>
                </c:pt>
                <c:pt idx="1979">
                  <c:v>1.286792461E-11</c:v>
                </c:pt>
                <c:pt idx="1980">
                  <c:v>1.294218552E-11</c:v>
                </c:pt>
                <c:pt idx="1981">
                  <c:v>1.2954960019999999E-11</c:v>
                </c:pt>
                <c:pt idx="1982">
                  <c:v>1.2945479760000001E-11</c:v>
                </c:pt>
                <c:pt idx="1983">
                  <c:v>1.2921146790000001E-11</c:v>
                </c:pt>
                <c:pt idx="1984">
                  <c:v>1.2927184499999999E-11</c:v>
                </c:pt>
                <c:pt idx="1985">
                  <c:v>1.2912499189999999E-11</c:v>
                </c:pt>
                <c:pt idx="1986">
                  <c:v>1.2891925369999999E-11</c:v>
                </c:pt>
                <c:pt idx="1987">
                  <c:v>1.2843726080000001E-11</c:v>
                </c:pt>
                <c:pt idx="1988">
                  <c:v>1.2859060169999999E-11</c:v>
                </c:pt>
                <c:pt idx="1989">
                  <c:v>1.277340733E-11</c:v>
                </c:pt>
                <c:pt idx="1990">
                  <c:v>1.284971348E-11</c:v>
                </c:pt>
                <c:pt idx="1991">
                  <c:v>1.274586513E-11</c:v>
                </c:pt>
                <c:pt idx="1992">
                  <c:v>1.2681931889999999E-11</c:v>
                </c:pt>
                <c:pt idx="1993">
                  <c:v>1.272173165E-11</c:v>
                </c:pt>
                <c:pt idx="1994">
                  <c:v>1.267612838E-11</c:v>
                </c:pt>
                <c:pt idx="1995">
                  <c:v>1.2683795850000001E-11</c:v>
                </c:pt>
                <c:pt idx="1996">
                  <c:v>1.264811953E-11</c:v>
                </c:pt>
                <c:pt idx="1997">
                  <c:v>1.261938123E-11</c:v>
                </c:pt>
                <c:pt idx="1998">
                  <c:v>1.2750522860000001E-11</c:v>
                </c:pt>
                <c:pt idx="1999">
                  <c:v>1.260916978E-11</c:v>
                </c:pt>
                <c:pt idx="2000">
                  <c:v>1.26905977E-11</c:v>
                </c:pt>
                <c:pt idx="2001">
                  <c:v>1.2674464779999999E-11</c:v>
                </c:pt>
                <c:pt idx="2002">
                  <c:v>1.26716207E-11</c:v>
                </c:pt>
                <c:pt idx="2003">
                  <c:v>1.279411386E-11</c:v>
                </c:pt>
                <c:pt idx="2004">
                  <c:v>1.2754613340000001E-11</c:v>
                </c:pt>
                <c:pt idx="2005">
                  <c:v>1.2778595889999999E-11</c:v>
                </c:pt>
                <c:pt idx="2006">
                  <c:v>1.291640666E-11</c:v>
                </c:pt>
                <c:pt idx="2007">
                  <c:v>1.283657469E-11</c:v>
                </c:pt>
                <c:pt idx="2008">
                  <c:v>1.2827709380000001E-11</c:v>
                </c:pt>
                <c:pt idx="2009">
                  <c:v>1.282213832E-11</c:v>
                </c:pt>
                <c:pt idx="2010">
                  <c:v>1.2775784770000001E-11</c:v>
                </c:pt>
                <c:pt idx="2011">
                  <c:v>1.28353439E-11</c:v>
                </c:pt>
                <c:pt idx="2012">
                  <c:v>1.282687845E-11</c:v>
                </c:pt>
                <c:pt idx="2013">
                  <c:v>1.274616437E-11</c:v>
                </c:pt>
                <c:pt idx="2014">
                  <c:v>1.267072211E-11</c:v>
                </c:pt>
                <c:pt idx="2015">
                  <c:v>1.27455338E-11</c:v>
                </c:pt>
                <c:pt idx="2016">
                  <c:v>1.271458026E-11</c:v>
                </c:pt>
                <c:pt idx="2017">
                  <c:v>1.263345158E-11</c:v>
                </c:pt>
                <c:pt idx="2018">
                  <c:v>1.2588778110000001E-11</c:v>
                </c:pt>
                <c:pt idx="2019">
                  <c:v>1.261372517E-11</c:v>
                </c:pt>
                <c:pt idx="2020">
                  <c:v>1.256571062E-11</c:v>
                </c:pt>
                <c:pt idx="2021">
                  <c:v>1.2652694000000001E-11</c:v>
                </c:pt>
                <c:pt idx="2022">
                  <c:v>1.263513079E-11</c:v>
                </c:pt>
                <c:pt idx="2023">
                  <c:v>1.255796075E-11</c:v>
                </c:pt>
                <c:pt idx="2024">
                  <c:v>1.262548399E-11</c:v>
                </c:pt>
                <c:pt idx="2025">
                  <c:v>1.2611480439999999E-11</c:v>
                </c:pt>
                <c:pt idx="2026">
                  <c:v>1.2627914339999999E-11</c:v>
                </c:pt>
                <c:pt idx="2027">
                  <c:v>1.2657850459999999E-11</c:v>
                </c:pt>
                <c:pt idx="2028">
                  <c:v>1.260723904E-11</c:v>
                </c:pt>
                <c:pt idx="2029">
                  <c:v>1.268437785E-11</c:v>
                </c:pt>
                <c:pt idx="2030">
                  <c:v>1.263945459E-11</c:v>
                </c:pt>
                <c:pt idx="2031">
                  <c:v>1.272868356E-11</c:v>
                </c:pt>
                <c:pt idx="2032">
                  <c:v>1.273492162E-11</c:v>
                </c:pt>
                <c:pt idx="2033">
                  <c:v>1.2690580360000001E-11</c:v>
                </c:pt>
                <c:pt idx="2034">
                  <c:v>1.274230547E-11</c:v>
                </c:pt>
                <c:pt idx="2035">
                  <c:v>1.2757141699999999E-11</c:v>
                </c:pt>
                <c:pt idx="2036">
                  <c:v>1.2749591309999999E-11</c:v>
                </c:pt>
                <c:pt idx="2037">
                  <c:v>1.2732643929999999E-11</c:v>
                </c:pt>
                <c:pt idx="2038">
                  <c:v>1.27786965E-11</c:v>
                </c:pt>
                <c:pt idx="2039">
                  <c:v>1.2687139530000001E-11</c:v>
                </c:pt>
                <c:pt idx="2040">
                  <c:v>1.270722937E-11</c:v>
                </c:pt>
                <c:pt idx="2041">
                  <c:v>1.270097569E-11</c:v>
                </c:pt>
                <c:pt idx="2042">
                  <c:v>1.266797865E-11</c:v>
                </c:pt>
                <c:pt idx="2043">
                  <c:v>1.273681768E-11</c:v>
                </c:pt>
                <c:pt idx="2044">
                  <c:v>1.261658573E-11</c:v>
                </c:pt>
                <c:pt idx="2045">
                  <c:v>1.2592303939999999E-11</c:v>
                </c:pt>
                <c:pt idx="2046">
                  <c:v>1.255965731E-11</c:v>
                </c:pt>
                <c:pt idx="2047">
                  <c:v>1.252640873E-11</c:v>
                </c:pt>
                <c:pt idx="2048">
                  <c:v>1.251672984E-11</c:v>
                </c:pt>
                <c:pt idx="2049">
                  <c:v>1.258400415E-11</c:v>
                </c:pt>
                <c:pt idx="2050">
                  <c:v>1.241026899E-11</c:v>
                </c:pt>
                <c:pt idx="2051">
                  <c:v>1.2529552920000001E-11</c:v>
                </c:pt>
                <c:pt idx="2052">
                  <c:v>1.250269159E-11</c:v>
                </c:pt>
                <c:pt idx="2053">
                  <c:v>1.2508030199999999E-11</c:v>
                </c:pt>
                <c:pt idx="2054">
                  <c:v>1.2549676579999999E-11</c:v>
                </c:pt>
                <c:pt idx="2055">
                  <c:v>1.2576405199999999E-11</c:v>
                </c:pt>
                <c:pt idx="2056">
                  <c:v>1.256584333E-11</c:v>
                </c:pt>
                <c:pt idx="2057">
                  <c:v>1.2584155070000001E-11</c:v>
                </c:pt>
                <c:pt idx="2058">
                  <c:v>1.2655388890000001E-11</c:v>
                </c:pt>
                <c:pt idx="2059">
                  <c:v>1.267072211E-11</c:v>
                </c:pt>
                <c:pt idx="2060">
                  <c:v>1.2759070709999999E-11</c:v>
                </c:pt>
                <c:pt idx="2061">
                  <c:v>1.2692810339999999E-11</c:v>
                </c:pt>
                <c:pt idx="2062">
                  <c:v>1.2624121369999999E-11</c:v>
                </c:pt>
                <c:pt idx="2063">
                  <c:v>1.2680885860000001E-11</c:v>
                </c:pt>
                <c:pt idx="2064">
                  <c:v>1.270032777E-11</c:v>
                </c:pt>
                <c:pt idx="2065">
                  <c:v>1.251466725E-11</c:v>
                </c:pt>
                <c:pt idx="2066">
                  <c:v>1.2642831229999999E-11</c:v>
                </c:pt>
                <c:pt idx="2067">
                  <c:v>1.263817523E-11</c:v>
                </c:pt>
                <c:pt idx="2068">
                  <c:v>1.253753611E-11</c:v>
                </c:pt>
                <c:pt idx="2069">
                  <c:v>1.255257009E-11</c:v>
                </c:pt>
                <c:pt idx="2070">
                  <c:v>1.254161098E-11</c:v>
                </c:pt>
                <c:pt idx="2071">
                  <c:v>1.251541492E-11</c:v>
                </c:pt>
                <c:pt idx="2072">
                  <c:v>1.246708379E-11</c:v>
                </c:pt>
                <c:pt idx="2073">
                  <c:v>1.2435883049999999E-11</c:v>
                </c:pt>
                <c:pt idx="2074">
                  <c:v>1.237585902E-11</c:v>
                </c:pt>
                <c:pt idx="2075">
                  <c:v>1.245770327E-11</c:v>
                </c:pt>
                <c:pt idx="2076">
                  <c:v>1.242164531E-11</c:v>
                </c:pt>
                <c:pt idx="2077">
                  <c:v>1.24217624E-11</c:v>
                </c:pt>
                <c:pt idx="2078">
                  <c:v>1.231038015E-11</c:v>
                </c:pt>
                <c:pt idx="2079">
                  <c:v>1.244331634E-11</c:v>
                </c:pt>
                <c:pt idx="2080">
                  <c:v>1.2481603419999999E-11</c:v>
                </c:pt>
                <c:pt idx="2081">
                  <c:v>1.2493063010000001E-11</c:v>
                </c:pt>
                <c:pt idx="2082">
                  <c:v>1.2562650569999999E-11</c:v>
                </c:pt>
                <c:pt idx="2083">
                  <c:v>1.2448439850000001E-11</c:v>
                </c:pt>
                <c:pt idx="2084">
                  <c:v>1.249465895E-11</c:v>
                </c:pt>
                <c:pt idx="2085">
                  <c:v>1.261558913E-11</c:v>
                </c:pt>
                <c:pt idx="2086">
                  <c:v>1.2656802689999999E-11</c:v>
                </c:pt>
                <c:pt idx="2087">
                  <c:v>1.2521835999999999E-11</c:v>
                </c:pt>
                <c:pt idx="2088">
                  <c:v>1.265084738E-11</c:v>
                </c:pt>
                <c:pt idx="2089">
                  <c:v>1.262227475E-11</c:v>
                </c:pt>
                <c:pt idx="2090">
                  <c:v>1.258330593E-11</c:v>
                </c:pt>
                <c:pt idx="2091">
                  <c:v>1.253933242E-11</c:v>
                </c:pt>
                <c:pt idx="2092">
                  <c:v>1.258272479E-11</c:v>
                </c:pt>
                <c:pt idx="2093">
                  <c:v>1.255596321E-11</c:v>
                </c:pt>
                <c:pt idx="2094">
                  <c:v>1.251707765E-11</c:v>
                </c:pt>
                <c:pt idx="2095">
                  <c:v>1.246098016E-11</c:v>
                </c:pt>
                <c:pt idx="2096">
                  <c:v>1.242390739E-11</c:v>
                </c:pt>
                <c:pt idx="2097">
                  <c:v>1.2412199739999999E-11</c:v>
                </c:pt>
                <c:pt idx="2098">
                  <c:v>1.2460332249999999E-11</c:v>
                </c:pt>
                <c:pt idx="2099">
                  <c:v>1.2462078239999999E-11</c:v>
                </c:pt>
                <c:pt idx="2100">
                  <c:v>1.2303494159999999E-11</c:v>
                </c:pt>
                <c:pt idx="2101">
                  <c:v>1.238369303E-11</c:v>
                </c:pt>
                <c:pt idx="2102">
                  <c:v>1.234738527E-11</c:v>
                </c:pt>
                <c:pt idx="2103">
                  <c:v>1.234595412E-11</c:v>
                </c:pt>
                <c:pt idx="2104">
                  <c:v>1.234603825E-11</c:v>
                </c:pt>
                <c:pt idx="2105">
                  <c:v>1.235505188E-11</c:v>
                </c:pt>
                <c:pt idx="2106">
                  <c:v>1.235679788E-11</c:v>
                </c:pt>
                <c:pt idx="2107">
                  <c:v>1.238919817E-11</c:v>
                </c:pt>
                <c:pt idx="2108">
                  <c:v>1.2424706230000001E-11</c:v>
                </c:pt>
                <c:pt idx="2109">
                  <c:v>1.2400721940000001E-11</c:v>
                </c:pt>
                <c:pt idx="2110">
                  <c:v>1.242804817E-11</c:v>
                </c:pt>
                <c:pt idx="2111">
                  <c:v>1.248187057E-11</c:v>
                </c:pt>
                <c:pt idx="2112">
                  <c:v>1.2568604140000001E-11</c:v>
                </c:pt>
                <c:pt idx="2113">
                  <c:v>1.2521253129999999E-11</c:v>
                </c:pt>
                <c:pt idx="2114">
                  <c:v>1.261279449E-11</c:v>
                </c:pt>
                <c:pt idx="2115">
                  <c:v>1.2558957350000001E-11</c:v>
                </c:pt>
                <c:pt idx="2116">
                  <c:v>1.255004347E-11</c:v>
                </c:pt>
                <c:pt idx="2117">
                  <c:v>1.2582225190000001E-11</c:v>
                </c:pt>
                <c:pt idx="2118">
                  <c:v>1.248408234E-11</c:v>
                </c:pt>
                <c:pt idx="2119">
                  <c:v>1.2566741920000001E-11</c:v>
                </c:pt>
                <c:pt idx="2120">
                  <c:v>1.2456522789999999E-11</c:v>
                </c:pt>
                <c:pt idx="2121">
                  <c:v>1.248632621E-11</c:v>
                </c:pt>
                <c:pt idx="2122">
                  <c:v>1.235661573E-11</c:v>
                </c:pt>
                <c:pt idx="2123">
                  <c:v>1.239480307E-11</c:v>
                </c:pt>
                <c:pt idx="2124">
                  <c:v>1.2391609440000001E-11</c:v>
                </c:pt>
                <c:pt idx="2125">
                  <c:v>1.2326694350000001E-11</c:v>
                </c:pt>
                <c:pt idx="2126">
                  <c:v>1.229685711E-11</c:v>
                </c:pt>
                <c:pt idx="2127">
                  <c:v>1.232398471E-11</c:v>
                </c:pt>
                <c:pt idx="2128">
                  <c:v>1.22672714E-11</c:v>
                </c:pt>
                <c:pt idx="2129">
                  <c:v>1.2284318529999999E-11</c:v>
                </c:pt>
                <c:pt idx="2130">
                  <c:v>1.2260567559999999E-11</c:v>
                </c:pt>
                <c:pt idx="2131">
                  <c:v>1.2319045960000001E-11</c:v>
                </c:pt>
                <c:pt idx="2132">
                  <c:v>1.231849518E-11</c:v>
                </c:pt>
                <c:pt idx="2133">
                  <c:v>1.222146603E-11</c:v>
                </c:pt>
                <c:pt idx="2134">
                  <c:v>1.234931515E-11</c:v>
                </c:pt>
                <c:pt idx="2135">
                  <c:v>1.229800636E-11</c:v>
                </c:pt>
                <c:pt idx="2136">
                  <c:v>1.234257922E-11</c:v>
                </c:pt>
                <c:pt idx="2137">
                  <c:v>1.242841507E-11</c:v>
                </c:pt>
                <c:pt idx="2138">
                  <c:v>1.2406345050000001E-11</c:v>
                </c:pt>
                <c:pt idx="2139">
                  <c:v>1.2451949190000001E-11</c:v>
                </c:pt>
                <c:pt idx="2140">
                  <c:v>1.250912828E-11</c:v>
                </c:pt>
                <c:pt idx="2141">
                  <c:v>1.248491414E-11</c:v>
                </c:pt>
                <c:pt idx="2142">
                  <c:v>1.24397246E-11</c:v>
                </c:pt>
                <c:pt idx="2143">
                  <c:v>1.24458447E-11</c:v>
                </c:pt>
                <c:pt idx="2144">
                  <c:v>1.243659863E-11</c:v>
                </c:pt>
                <c:pt idx="2145">
                  <c:v>1.237935015E-11</c:v>
                </c:pt>
                <c:pt idx="2146">
                  <c:v>1.23685567E-11</c:v>
                </c:pt>
                <c:pt idx="2147">
                  <c:v>1.240130568E-11</c:v>
                </c:pt>
                <c:pt idx="2148">
                  <c:v>1.234819972E-11</c:v>
                </c:pt>
                <c:pt idx="2149">
                  <c:v>1.2313672649999999E-11</c:v>
                </c:pt>
                <c:pt idx="2150">
                  <c:v>1.2310729690000001E-11</c:v>
                </c:pt>
                <c:pt idx="2151">
                  <c:v>1.226422696E-11</c:v>
                </c:pt>
                <c:pt idx="2152">
                  <c:v>1.22862805E-11</c:v>
                </c:pt>
                <c:pt idx="2153">
                  <c:v>1.224809403E-11</c:v>
                </c:pt>
                <c:pt idx="2154">
                  <c:v>1.2235420140000001E-11</c:v>
                </c:pt>
                <c:pt idx="2155">
                  <c:v>1.224721279E-11</c:v>
                </c:pt>
                <c:pt idx="2156">
                  <c:v>1.211678587E-11</c:v>
                </c:pt>
                <c:pt idx="2157">
                  <c:v>1.2183563190000001E-11</c:v>
                </c:pt>
                <c:pt idx="2158">
                  <c:v>1.2130474579999999E-11</c:v>
                </c:pt>
                <c:pt idx="2159">
                  <c:v>1.2119180659999999E-11</c:v>
                </c:pt>
                <c:pt idx="2160">
                  <c:v>1.224546593E-11</c:v>
                </c:pt>
                <c:pt idx="2161">
                  <c:v>1.228277029E-11</c:v>
                </c:pt>
                <c:pt idx="2162">
                  <c:v>1.233298273E-11</c:v>
                </c:pt>
                <c:pt idx="2163">
                  <c:v>1.234371026E-11</c:v>
                </c:pt>
                <c:pt idx="2164">
                  <c:v>1.248865508E-11</c:v>
                </c:pt>
                <c:pt idx="2165">
                  <c:v>1.233556052E-11</c:v>
                </c:pt>
                <c:pt idx="2166">
                  <c:v>1.2425803440000001E-11</c:v>
                </c:pt>
                <c:pt idx="2167">
                  <c:v>1.2429845350000001E-11</c:v>
                </c:pt>
                <c:pt idx="2168">
                  <c:v>1.240298662E-11</c:v>
                </c:pt>
                <c:pt idx="2169">
                  <c:v>1.243071011E-11</c:v>
                </c:pt>
                <c:pt idx="2170">
                  <c:v>1.234475716E-11</c:v>
                </c:pt>
                <c:pt idx="2171">
                  <c:v>1.235872862E-11</c:v>
                </c:pt>
                <c:pt idx="2172">
                  <c:v>1.243403644E-11</c:v>
                </c:pt>
                <c:pt idx="2173">
                  <c:v>1.228902483E-11</c:v>
                </c:pt>
                <c:pt idx="2174">
                  <c:v>1.2373946490000001E-11</c:v>
                </c:pt>
                <c:pt idx="2175">
                  <c:v>1.2324067980000001E-11</c:v>
                </c:pt>
                <c:pt idx="2176">
                  <c:v>1.22945638E-11</c:v>
                </c:pt>
                <c:pt idx="2177">
                  <c:v>1.225762287E-11</c:v>
                </c:pt>
                <c:pt idx="2178">
                  <c:v>1.215670186E-11</c:v>
                </c:pt>
                <c:pt idx="2179">
                  <c:v>1.221937135E-11</c:v>
                </c:pt>
                <c:pt idx="2180">
                  <c:v>1.218301328E-11</c:v>
                </c:pt>
                <c:pt idx="2181">
                  <c:v>1.220949123E-11</c:v>
                </c:pt>
                <c:pt idx="2182">
                  <c:v>1.2150348439999999E-11</c:v>
                </c:pt>
                <c:pt idx="2183">
                  <c:v>1.221428167E-11</c:v>
                </c:pt>
                <c:pt idx="2184">
                  <c:v>1.21311225E-11</c:v>
                </c:pt>
                <c:pt idx="2185">
                  <c:v>1.2146890260000001E-11</c:v>
                </c:pt>
                <c:pt idx="2186">
                  <c:v>1.2241906270000001E-11</c:v>
                </c:pt>
                <c:pt idx="2187">
                  <c:v>1.228001121E-11</c:v>
                </c:pt>
                <c:pt idx="2188">
                  <c:v>1.2295360909999999E-11</c:v>
                </c:pt>
                <c:pt idx="2189">
                  <c:v>1.226434405E-11</c:v>
                </c:pt>
                <c:pt idx="2190">
                  <c:v>1.227813077E-11</c:v>
                </c:pt>
                <c:pt idx="2191">
                  <c:v>1.220867678E-11</c:v>
                </c:pt>
                <c:pt idx="2192">
                  <c:v>1.232942394E-11</c:v>
                </c:pt>
                <c:pt idx="2193">
                  <c:v>1.2482069200000001E-11</c:v>
                </c:pt>
                <c:pt idx="2194">
                  <c:v>1.238841581E-11</c:v>
                </c:pt>
                <c:pt idx="2195">
                  <c:v>1.226841718E-11</c:v>
                </c:pt>
                <c:pt idx="2196">
                  <c:v>1.228684515E-11</c:v>
                </c:pt>
                <c:pt idx="2197">
                  <c:v>1.23573634E-11</c:v>
                </c:pt>
                <c:pt idx="2198">
                  <c:v>1.223786437E-11</c:v>
                </c:pt>
                <c:pt idx="2199">
                  <c:v>1.2288109770000001E-11</c:v>
                </c:pt>
                <c:pt idx="2200">
                  <c:v>1.229005526E-11</c:v>
                </c:pt>
                <c:pt idx="2201">
                  <c:v>1.2207827629999999E-11</c:v>
                </c:pt>
                <c:pt idx="2202">
                  <c:v>1.2163504579999999E-11</c:v>
                </c:pt>
                <c:pt idx="2203">
                  <c:v>1.2159695989999999E-11</c:v>
                </c:pt>
                <c:pt idx="2204">
                  <c:v>1.2112279930000001E-11</c:v>
                </c:pt>
                <c:pt idx="2205">
                  <c:v>1.211908091E-11</c:v>
                </c:pt>
                <c:pt idx="2206">
                  <c:v>1.210053672E-11</c:v>
                </c:pt>
                <c:pt idx="2207">
                  <c:v>1.2136294570000001E-11</c:v>
                </c:pt>
                <c:pt idx="2208">
                  <c:v>1.210254987E-11</c:v>
                </c:pt>
                <c:pt idx="2209">
                  <c:v>1.21231393E-11</c:v>
                </c:pt>
                <c:pt idx="2210">
                  <c:v>1.2111631140000001E-11</c:v>
                </c:pt>
                <c:pt idx="2211">
                  <c:v>1.215943058E-11</c:v>
                </c:pt>
                <c:pt idx="2212">
                  <c:v>1.208501962E-11</c:v>
                </c:pt>
                <c:pt idx="2213">
                  <c:v>1.212445335E-11</c:v>
                </c:pt>
                <c:pt idx="2214">
                  <c:v>1.21537589E-11</c:v>
                </c:pt>
                <c:pt idx="2215">
                  <c:v>1.218153356E-11</c:v>
                </c:pt>
                <c:pt idx="2216">
                  <c:v>1.224570011E-11</c:v>
                </c:pt>
                <c:pt idx="2217">
                  <c:v>1.225406495E-11</c:v>
                </c:pt>
                <c:pt idx="2218">
                  <c:v>1.2296941239999999E-11</c:v>
                </c:pt>
                <c:pt idx="2219">
                  <c:v>1.2323369760000001E-11</c:v>
                </c:pt>
                <c:pt idx="2220">
                  <c:v>1.2336458240000001E-11</c:v>
                </c:pt>
                <c:pt idx="2221">
                  <c:v>1.2275718639999999E-11</c:v>
                </c:pt>
                <c:pt idx="2222">
                  <c:v>1.229850423E-11</c:v>
                </c:pt>
                <c:pt idx="2223">
                  <c:v>1.2267053690000001E-11</c:v>
                </c:pt>
                <c:pt idx="2224">
                  <c:v>1.22230134E-11</c:v>
                </c:pt>
                <c:pt idx="2225">
                  <c:v>1.2159879010000001E-11</c:v>
                </c:pt>
                <c:pt idx="2226">
                  <c:v>1.220521774E-11</c:v>
                </c:pt>
                <c:pt idx="2227">
                  <c:v>1.2102865579999999E-11</c:v>
                </c:pt>
                <c:pt idx="2228">
                  <c:v>1.207359299E-11</c:v>
                </c:pt>
                <c:pt idx="2229">
                  <c:v>1.214609142E-11</c:v>
                </c:pt>
                <c:pt idx="2230">
                  <c:v>1.20750571E-11</c:v>
                </c:pt>
                <c:pt idx="2231">
                  <c:v>1.2119181530000001E-11</c:v>
                </c:pt>
                <c:pt idx="2232">
                  <c:v>1.201160612E-11</c:v>
                </c:pt>
                <c:pt idx="2233">
                  <c:v>1.206126952E-11</c:v>
                </c:pt>
                <c:pt idx="2234">
                  <c:v>1.204954365E-11</c:v>
                </c:pt>
                <c:pt idx="2235">
                  <c:v>1.198025706E-11</c:v>
                </c:pt>
                <c:pt idx="2236">
                  <c:v>1.200395599E-11</c:v>
                </c:pt>
                <c:pt idx="2237">
                  <c:v>1.20583413E-11</c:v>
                </c:pt>
                <c:pt idx="2238">
                  <c:v>1.20596727E-11</c:v>
                </c:pt>
                <c:pt idx="2239">
                  <c:v>1.207919788E-11</c:v>
                </c:pt>
                <c:pt idx="2240">
                  <c:v>1.205089153E-11</c:v>
                </c:pt>
                <c:pt idx="2241">
                  <c:v>1.209674635E-11</c:v>
                </c:pt>
                <c:pt idx="2242">
                  <c:v>1.213827389E-11</c:v>
                </c:pt>
                <c:pt idx="2243">
                  <c:v>1.216538415E-11</c:v>
                </c:pt>
                <c:pt idx="2244">
                  <c:v>1.2140935829999999E-11</c:v>
                </c:pt>
                <c:pt idx="2245">
                  <c:v>1.222763731E-11</c:v>
                </c:pt>
                <c:pt idx="2246">
                  <c:v>1.2139538509999999E-11</c:v>
                </c:pt>
                <c:pt idx="2247">
                  <c:v>1.217704236E-11</c:v>
                </c:pt>
                <c:pt idx="2248">
                  <c:v>1.223520417E-11</c:v>
                </c:pt>
                <c:pt idx="2249">
                  <c:v>1.220696374E-11</c:v>
                </c:pt>
                <c:pt idx="2250">
                  <c:v>1.226293025E-11</c:v>
                </c:pt>
                <c:pt idx="2251">
                  <c:v>1.221058931E-11</c:v>
                </c:pt>
                <c:pt idx="2252">
                  <c:v>1.223335756E-11</c:v>
                </c:pt>
                <c:pt idx="2253">
                  <c:v>1.209850796E-11</c:v>
                </c:pt>
                <c:pt idx="2254">
                  <c:v>1.2037186350000001E-11</c:v>
                </c:pt>
                <c:pt idx="2255">
                  <c:v>1.2129659259999999E-11</c:v>
                </c:pt>
                <c:pt idx="2256">
                  <c:v>1.2072696139999999E-11</c:v>
                </c:pt>
                <c:pt idx="2257">
                  <c:v>1.206787274E-11</c:v>
                </c:pt>
                <c:pt idx="2258">
                  <c:v>1.2110050810000001E-11</c:v>
                </c:pt>
                <c:pt idx="2259">
                  <c:v>1.1988556849999999E-11</c:v>
                </c:pt>
                <c:pt idx="2260">
                  <c:v>1.1978144169999999E-11</c:v>
                </c:pt>
                <c:pt idx="2261">
                  <c:v>1.2028654980000001E-11</c:v>
                </c:pt>
                <c:pt idx="2262">
                  <c:v>1.186543051E-11</c:v>
                </c:pt>
                <c:pt idx="2263">
                  <c:v>1.187883646E-11</c:v>
                </c:pt>
                <c:pt idx="2264">
                  <c:v>1.198923773E-11</c:v>
                </c:pt>
                <c:pt idx="2265">
                  <c:v>1.195412779E-11</c:v>
                </c:pt>
                <c:pt idx="2266">
                  <c:v>1.1921129879999999E-11</c:v>
                </c:pt>
                <c:pt idx="2267">
                  <c:v>1.201692999E-11</c:v>
                </c:pt>
                <c:pt idx="2268">
                  <c:v>1.207073243E-11</c:v>
                </c:pt>
                <c:pt idx="2269">
                  <c:v>1.21197297E-11</c:v>
                </c:pt>
                <c:pt idx="2270">
                  <c:v>1.207698611E-11</c:v>
                </c:pt>
                <c:pt idx="2271">
                  <c:v>1.2225075119999999E-11</c:v>
                </c:pt>
                <c:pt idx="2272">
                  <c:v>1.219816609E-11</c:v>
                </c:pt>
                <c:pt idx="2273">
                  <c:v>1.220721354E-11</c:v>
                </c:pt>
                <c:pt idx="2274">
                  <c:v>1.2165135220000001E-11</c:v>
                </c:pt>
                <c:pt idx="2275">
                  <c:v>1.215089834E-11</c:v>
                </c:pt>
                <c:pt idx="2276">
                  <c:v>1.211854922E-11</c:v>
                </c:pt>
                <c:pt idx="2277">
                  <c:v>1.212400493E-11</c:v>
                </c:pt>
                <c:pt idx="2278">
                  <c:v>1.213780812E-11</c:v>
                </c:pt>
                <c:pt idx="2279">
                  <c:v>1.2022633760000001E-11</c:v>
                </c:pt>
                <c:pt idx="2280">
                  <c:v>1.202730884E-11</c:v>
                </c:pt>
                <c:pt idx="2281">
                  <c:v>1.20464012E-11</c:v>
                </c:pt>
                <c:pt idx="2282">
                  <c:v>1.202787262E-11</c:v>
                </c:pt>
                <c:pt idx="2283">
                  <c:v>1.200558663E-11</c:v>
                </c:pt>
                <c:pt idx="2284">
                  <c:v>1.2016797279999999E-11</c:v>
                </c:pt>
                <c:pt idx="2285">
                  <c:v>1.1892241529999999E-11</c:v>
                </c:pt>
                <c:pt idx="2286">
                  <c:v>1.1932872230000001E-11</c:v>
                </c:pt>
                <c:pt idx="2287">
                  <c:v>1.1953994219999999E-11</c:v>
                </c:pt>
                <c:pt idx="2288">
                  <c:v>1.190075642E-11</c:v>
                </c:pt>
                <c:pt idx="2289">
                  <c:v>1.184540573E-11</c:v>
                </c:pt>
                <c:pt idx="2290">
                  <c:v>1.1850495409999999E-11</c:v>
                </c:pt>
                <c:pt idx="2291">
                  <c:v>1.196069719E-11</c:v>
                </c:pt>
                <c:pt idx="2292">
                  <c:v>1.198554624E-11</c:v>
                </c:pt>
                <c:pt idx="2293">
                  <c:v>1.201085845E-11</c:v>
                </c:pt>
                <c:pt idx="2294">
                  <c:v>1.200347374E-11</c:v>
                </c:pt>
                <c:pt idx="2295">
                  <c:v>1.2010543599999999E-11</c:v>
                </c:pt>
                <c:pt idx="2296">
                  <c:v>1.199449221E-11</c:v>
                </c:pt>
                <c:pt idx="2297">
                  <c:v>1.2085618099999999E-11</c:v>
                </c:pt>
                <c:pt idx="2298">
                  <c:v>1.207284619E-11</c:v>
                </c:pt>
                <c:pt idx="2299">
                  <c:v>1.214166701E-11</c:v>
                </c:pt>
                <c:pt idx="2300">
                  <c:v>1.204091254E-11</c:v>
                </c:pt>
                <c:pt idx="2301">
                  <c:v>1.2134034229999999E-11</c:v>
                </c:pt>
                <c:pt idx="2302">
                  <c:v>1.211524023E-11</c:v>
                </c:pt>
                <c:pt idx="2303">
                  <c:v>1.1985678940000001E-11</c:v>
                </c:pt>
                <c:pt idx="2304">
                  <c:v>1.21034311E-11</c:v>
                </c:pt>
                <c:pt idx="2305">
                  <c:v>1.199440981E-11</c:v>
                </c:pt>
                <c:pt idx="2306">
                  <c:v>1.2041229119999999E-11</c:v>
                </c:pt>
                <c:pt idx="2307">
                  <c:v>1.2020238969999999E-11</c:v>
                </c:pt>
                <c:pt idx="2308">
                  <c:v>1.190373407E-11</c:v>
                </c:pt>
                <c:pt idx="2309">
                  <c:v>1.1962477019999999E-11</c:v>
                </c:pt>
                <c:pt idx="2310">
                  <c:v>1.1888216109999999E-11</c:v>
                </c:pt>
                <c:pt idx="2311">
                  <c:v>1.189430325E-11</c:v>
                </c:pt>
                <c:pt idx="2312">
                  <c:v>1.1875160580000001E-11</c:v>
                </c:pt>
                <c:pt idx="2313">
                  <c:v>1.19159075E-11</c:v>
                </c:pt>
                <c:pt idx="2314">
                  <c:v>1.179017127E-11</c:v>
                </c:pt>
                <c:pt idx="2315">
                  <c:v>1.1817680509999999E-11</c:v>
                </c:pt>
                <c:pt idx="2316">
                  <c:v>1.1832416990000001E-11</c:v>
                </c:pt>
                <c:pt idx="2317">
                  <c:v>1.1862187449999999E-11</c:v>
                </c:pt>
                <c:pt idx="2318">
                  <c:v>1.190150496E-11</c:v>
                </c:pt>
                <c:pt idx="2319">
                  <c:v>1.1953113850000001E-11</c:v>
                </c:pt>
                <c:pt idx="2320">
                  <c:v>1.1983798500000001E-11</c:v>
                </c:pt>
                <c:pt idx="2321">
                  <c:v>1.1963508310000001E-11</c:v>
                </c:pt>
                <c:pt idx="2322">
                  <c:v>1.20009792E-11</c:v>
                </c:pt>
                <c:pt idx="2323">
                  <c:v>1.2048312869999999E-11</c:v>
                </c:pt>
                <c:pt idx="2324">
                  <c:v>1.202250192E-11</c:v>
                </c:pt>
                <c:pt idx="2325">
                  <c:v>1.205686245E-11</c:v>
                </c:pt>
                <c:pt idx="2326">
                  <c:v>1.2021469759999999E-11</c:v>
                </c:pt>
                <c:pt idx="2327">
                  <c:v>1.206539382E-11</c:v>
                </c:pt>
                <c:pt idx="2328">
                  <c:v>1.2032630100000001E-11</c:v>
                </c:pt>
                <c:pt idx="2329">
                  <c:v>1.199808568E-11</c:v>
                </c:pt>
                <c:pt idx="2330">
                  <c:v>1.203336129E-11</c:v>
                </c:pt>
                <c:pt idx="2331">
                  <c:v>1.194496412E-11</c:v>
                </c:pt>
                <c:pt idx="2332">
                  <c:v>1.191845234E-11</c:v>
                </c:pt>
                <c:pt idx="2333">
                  <c:v>1.192133111E-11</c:v>
                </c:pt>
                <c:pt idx="2334">
                  <c:v>1.189752984E-11</c:v>
                </c:pt>
                <c:pt idx="2335">
                  <c:v>1.1819511519999999E-11</c:v>
                </c:pt>
                <c:pt idx="2336">
                  <c:v>1.187180042E-11</c:v>
                </c:pt>
                <c:pt idx="2337">
                  <c:v>1.189034461E-11</c:v>
                </c:pt>
                <c:pt idx="2338">
                  <c:v>1.185172533E-11</c:v>
                </c:pt>
                <c:pt idx="2339">
                  <c:v>1.181669866E-11</c:v>
                </c:pt>
                <c:pt idx="2340">
                  <c:v>1.17927005E-11</c:v>
                </c:pt>
                <c:pt idx="2341">
                  <c:v>1.187145087E-11</c:v>
                </c:pt>
                <c:pt idx="2342">
                  <c:v>1.185062899E-11</c:v>
                </c:pt>
                <c:pt idx="2343">
                  <c:v>1.1827610070000001E-11</c:v>
                </c:pt>
                <c:pt idx="2344">
                  <c:v>1.188595489E-11</c:v>
                </c:pt>
                <c:pt idx="2345">
                  <c:v>1.186155514E-11</c:v>
                </c:pt>
                <c:pt idx="2346">
                  <c:v>1.18757764E-11</c:v>
                </c:pt>
                <c:pt idx="2347">
                  <c:v>1.1892990060000001E-11</c:v>
                </c:pt>
                <c:pt idx="2348">
                  <c:v>1.1953995089999999E-11</c:v>
                </c:pt>
                <c:pt idx="2349">
                  <c:v>1.199884983E-11</c:v>
                </c:pt>
                <c:pt idx="2350">
                  <c:v>1.195115014E-11</c:v>
                </c:pt>
                <c:pt idx="2351">
                  <c:v>1.203449319E-11</c:v>
                </c:pt>
                <c:pt idx="2352">
                  <c:v>1.1942119169999999E-11</c:v>
                </c:pt>
                <c:pt idx="2353">
                  <c:v>1.2024214090000001E-11</c:v>
                </c:pt>
                <c:pt idx="2354">
                  <c:v>1.19877077E-11</c:v>
                </c:pt>
                <c:pt idx="2355">
                  <c:v>1.1969428919999999E-11</c:v>
                </c:pt>
                <c:pt idx="2356">
                  <c:v>1.197014449E-11</c:v>
                </c:pt>
                <c:pt idx="2357">
                  <c:v>1.188517253E-11</c:v>
                </c:pt>
                <c:pt idx="2358">
                  <c:v>1.188605377E-11</c:v>
                </c:pt>
                <c:pt idx="2359">
                  <c:v>1.1957187840000001E-11</c:v>
                </c:pt>
                <c:pt idx="2360">
                  <c:v>1.194122145E-11</c:v>
                </c:pt>
                <c:pt idx="2361">
                  <c:v>1.190167149E-11</c:v>
                </c:pt>
                <c:pt idx="2362">
                  <c:v>1.1815120929999999E-11</c:v>
                </c:pt>
                <c:pt idx="2363">
                  <c:v>1.1870187990000001E-11</c:v>
                </c:pt>
                <c:pt idx="2364">
                  <c:v>1.1819095179999999E-11</c:v>
                </c:pt>
                <c:pt idx="2365">
                  <c:v>1.1844641590000001E-11</c:v>
                </c:pt>
                <c:pt idx="2366">
                  <c:v>1.1790071520000001E-11</c:v>
                </c:pt>
                <c:pt idx="2367">
                  <c:v>1.1731029339999999E-11</c:v>
                </c:pt>
                <c:pt idx="2368">
                  <c:v>1.1849314930000001E-11</c:v>
                </c:pt>
                <c:pt idx="2369">
                  <c:v>1.172913416E-11</c:v>
                </c:pt>
                <c:pt idx="2370">
                  <c:v>1.1829905109999999E-11</c:v>
                </c:pt>
                <c:pt idx="2371">
                  <c:v>1.1725524200000001E-11</c:v>
                </c:pt>
                <c:pt idx="2372">
                  <c:v>1.177670027E-11</c:v>
                </c:pt>
                <c:pt idx="2373">
                  <c:v>1.183700707E-11</c:v>
                </c:pt>
                <c:pt idx="2374">
                  <c:v>1.188829937E-11</c:v>
                </c:pt>
                <c:pt idx="2375">
                  <c:v>1.1900723459999999E-11</c:v>
                </c:pt>
                <c:pt idx="2376">
                  <c:v>1.193397031E-11</c:v>
                </c:pt>
                <c:pt idx="2377">
                  <c:v>1.195238093E-11</c:v>
                </c:pt>
                <c:pt idx="2378">
                  <c:v>1.1928615209999999E-11</c:v>
                </c:pt>
                <c:pt idx="2379">
                  <c:v>1.198740759E-11</c:v>
                </c:pt>
                <c:pt idx="2380">
                  <c:v>1.199003657E-11</c:v>
                </c:pt>
                <c:pt idx="2381">
                  <c:v>1.195389621E-11</c:v>
                </c:pt>
                <c:pt idx="2382">
                  <c:v>1.197732885E-11</c:v>
                </c:pt>
                <c:pt idx="2383">
                  <c:v>1.1913414699999999E-11</c:v>
                </c:pt>
                <c:pt idx="2384">
                  <c:v>1.191140069E-11</c:v>
                </c:pt>
                <c:pt idx="2385">
                  <c:v>1.18558852E-11</c:v>
                </c:pt>
                <c:pt idx="2386">
                  <c:v>1.186664482E-11</c:v>
                </c:pt>
                <c:pt idx="2387">
                  <c:v>1.181927733E-11</c:v>
                </c:pt>
                <c:pt idx="2388">
                  <c:v>1.180833382E-11</c:v>
                </c:pt>
                <c:pt idx="2389">
                  <c:v>1.1795112630000001E-11</c:v>
                </c:pt>
                <c:pt idx="2390">
                  <c:v>1.179512911E-11</c:v>
                </c:pt>
                <c:pt idx="2391">
                  <c:v>1.1727869539999999E-11</c:v>
                </c:pt>
                <c:pt idx="2392">
                  <c:v>1.168760401E-11</c:v>
                </c:pt>
                <c:pt idx="2393">
                  <c:v>1.16823981E-11</c:v>
                </c:pt>
                <c:pt idx="2394">
                  <c:v>1.167479828E-11</c:v>
                </c:pt>
                <c:pt idx="2395">
                  <c:v>1.1657915950000001E-11</c:v>
                </c:pt>
                <c:pt idx="2396">
                  <c:v>1.173074745E-11</c:v>
                </c:pt>
                <c:pt idx="2397">
                  <c:v>1.175970259E-11</c:v>
                </c:pt>
                <c:pt idx="2398">
                  <c:v>1.1790771480000001E-11</c:v>
                </c:pt>
                <c:pt idx="2399">
                  <c:v>1.184281232E-11</c:v>
                </c:pt>
                <c:pt idx="2400">
                  <c:v>1.178340411E-11</c:v>
                </c:pt>
                <c:pt idx="2401">
                  <c:v>1.1881763800000001E-11</c:v>
                </c:pt>
                <c:pt idx="2402">
                  <c:v>1.1894802850000001E-11</c:v>
                </c:pt>
                <c:pt idx="2403">
                  <c:v>1.195812026E-11</c:v>
                </c:pt>
                <c:pt idx="2404">
                  <c:v>1.195791903E-11</c:v>
                </c:pt>
                <c:pt idx="2405">
                  <c:v>1.1975450150000001E-11</c:v>
                </c:pt>
                <c:pt idx="2406">
                  <c:v>1.1862537859999999E-11</c:v>
                </c:pt>
                <c:pt idx="2407">
                  <c:v>1.188848152E-11</c:v>
                </c:pt>
                <c:pt idx="2408">
                  <c:v>1.183707386E-11</c:v>
                </c:pt>
                <c:pt idx="2409">
                  <c:v>1.189483581E-11</c:v>
                </c:pt>
                <c:pt idx="2410">
                  <c:v>1.189418789E-11</c:v>
                </c:pt>
                <c:pt idx="2411">
                  <c:v>1.181039554E-11</c:v>
                </c:pt>
                <c:pt idx="2412">
                  <c:v>1.177094533E-11</c:v>
                </c:pt>
                <c:pt idx="2413">
                  <c:v>1.173849733E-11</c:v>
                </c:pt>
                <c:pt idx="2414">
                  <c:v>1.176134884E-11</c:v>
                </c:pt>
                <c:pt idx="2415">
                  <c:v>1.175497893E-11</c:v>
                </c:pt>
                <c:pt idx="2416">
                  <c:v>1.1684061700000001E-11</c:v>
                </c:pt>
                <c:pt idx="2417">
                  <c:v>1.1686839E-11</c:v>
                </c:pt>
                <c:pt idx="2418">
                  <c:v>1.168620669E-11</c:v>
                </c:pt>
                <c:pt idx="2419">
                  <c:v>1.168414497E-11</c:v>
                </c:pt>
                <c:pt idx="2420">
                  <c:v>1.170608228E-11</c:v>
                </c:pt>
                <c:pt idx="2421">
                  <c:v>1.1738862489999999E-11</c:v>
                </c:pt>
                <c:pt idx="2422">
                  <c:v>1.1601385649999999E-11</c:v>
                </c:pt>
                <c:pt idx="2423">
                  <c:v>1.172667345E-11</c:v>
                </c:pt>
                <c:pt idx="2424">
                  <c:v>1.1808849040000001E-11</c:v>
                </c:pt>
                <c:pt idx="2425">
                  <c:v>1.173058005E-11</c:v>
                </c:pt>
                <c:pt idx="2426">
                  <c:v>1.175579425E-11</c:v>
                </c:pt>
                <c:pt idx="2427">
                  <c:v>1.182734379E-11</c:v>
                </c:pt>
                <c:pt idx="2428">
                  <c:v>1.1835210760000001E-11</c:v>
                </c:pt>
                <c:pt idx="2429">
                  <c:v>1.185754793E-11</c:v>
                </c:pt>
                <c:pt idx="2430">
                  <c:v>1.184086509E-11</c:v>
                </c:pt>
                <c:pt idx="2431">
                  <c:v>1.19372975E-11</c:v>
                </c:pt>
                <c:pt idx="2432">
                  <c:v>1.199920024E-11</c:v>
                </c:pt>
                <c:pt idx="2433">
                  <c:v>1.191273122E-11</c:v>
                </c:pt>
                <c:pt idx="2434">
                  <c:v>1.180088319E-11</c:v>
                </c:pt>
                <c:pt idx="2435">
                  <c:v>1.184736857E-11</c:v>
                </c:pt>
                <c:pt idx="2436">
                  <c:v>1.1725757520000001E-11</c:v>
                </c:pt>
                <c:pt idx="2437">
                  <c:v>1.1728452409999999E-11</c:v>
                </c:pt>
                <c:pt idx="2438">
                  <c:v>1.1765157420000001E-11</c:v>
                </c:pt>
                <c:pt idx="2439">
                  <c:v>1.1753566E-11</c:v>
                </c:pt>
                <c:pt idx="2440">
                  <c:v>1.1740327459999999E-11</c:v>
                </c:pt>
                <c:pt idx="2441">
                  <c:v>1.170761231E-11</c:v>
                </c:pt>
                <c:pt idx="2442">
                  <c:v>1.1621609920000001E-11</c:v>
                </c:pt>
                <c:pt idx="2443">
                  <c:v>1.162380522E-11</c:v>
                </c:pt>
                <c:pt idx="2444">
                  <c:v>1.1644777159999999E-11</c:v>
                </c:pt>
                <c:pt idx="2445">
                  <c:v>1.1517826619999999E-11</c:v>
                </c:pt>
                <c:pt idx="2446">
                  <c:v>1.1579863799999999E-11</c:v>
                </c:pt>
                <c:pt idx="2447">
                  <c:v>1.169473979E-11</c:v>
                </c:pt>
                <c:pt idx="2448">
                  <c:v>1.15881792E-11</c:v>
                </c:pt>
                <c:pt idx="2449">
                  <c:v>1.167935453E-11</c:v>
                </c:pt>
                <c:pt idx="2450">
                  <c:v>1.1641219239999999E-11</c:v>
                </c:pt>
                <c:pt idx="2451">
                  <c:v>1.1697632450000001E-11</c:v>
                </c:pt>
                <c:pt idx="2452">
                  <c:v>1.170436924E-11</c:v>
                </c:pt>
                <c:pt idx="2453">
                  <c:v>1.170678051E-11</c:v>
                </c:pt>
                <c:pt idx="2454">
                  <c:v>1.1789607480000001E-11</c:v>
                </c:pt>
                <c:pt idx="2455">
                  <c:v>1.176462573E-11</c:v>
                </c:pt>
                <c:pt idx="2456">
                  <c:v>1.171117023E-11</c:v>
                </c:pt>
                <c:pt idx="2457">
                  <c:v>1.1876573509999999E-11</c:v>
                </c:pt>
                <c:pt idx="2458">
                  <c:v>1.177561954E-11</c:v>
                </c:pt>
                <c:pt idx="2459">
                  <c:v>1.180204719E-11</c:v>
                </c:pt>
                <c:pt idx="2460">
                  <c:v>1.17693329E-11</c:v>
                </c:pt>
                <c:pt idx="2461">
                  <c:v>1.172560746E-11</c:v>
                </c:pt>
                <c:pt idx="2462">
                  <c:v>1.182800906E-11</c:v>
                </c:pt>
                <c:pt idx="2463">
                  <c:v>1.1730847200000001E-11</c:v>
                </c:pt>
                <c:pt idx="2464">
                  <c:v>1.166555134E-11</c:v>
                </c:pt>
                <c:pt idx="2465">
                  <c:v>1.1682498719999999E-11</c:v>
                </c:pt>
                <c:pt idx="2466">
                  <c:v>1.1704003220000001E-11</c:v>
                </c:pt>
                <c:pt idx="2467">
                  <c:v>1.163574792E-11</c:v>
                </c:pt>
                <c:pt idx="2468">
                  <c:v>1.1576238230000001E-11</c:v>
                </c:pt>
                <c:pt idx="2469">
                  <c:v>1.1577303349999999E-11</c:v>
                </c:pt>
                <c:pt idx="2470">
                  <c:v>1.154736549E-11</c:v>
                </c:pt>
                <c:pt idx="2471">
                  <c:v>1.158457098E-11</c:v>
                </c:pt>
                <c:pt idx="2472">
                  <c:v>1.155421852E-11</c:v>
                </c:pt>
                <c:pt idx="2473">
                  <c:v>1.1535674329999999E-11</c:v>
                </c:pt>
                <c:pt idx="2474">
                  <c:v>1.1557993280000001E-11</c:v>
                </c:pt>
                <c:pt idx="2475">
                  <c:v>1.1695936749999999E-11</c:v>
                </c:pt>
                <c:pt idx="2476">
                  <c:v>1.165550469E-11</c:v>
                </c:pt>
                <c:pt idx="2477">
                  <c:v>1.161457389E-11</c:v>
                </c:pt>
                <c:pt idx="2478">
                  <c:v>1.1693541970000001E-11</c:v>
                </c:pt>
                <c:pt idx="2479">
                  <c:v>1.172133397E-11</c:v>
                </c:pt>
                <c:pt idx="2480">
                  <c:v>1.17892909E-11</c:v>
                </c:pt>
                <c:pt idx="2481">
                  <c:v>1.1753781979999999E-11</c:v>
                </c:pt>
                <c:pt idx="2482">
                  <c:v>1.175586104E-11</c:v>
                </c:pt>
                <c:pt idx="2483">
                  <c:v>1.1740742929999999E-11</c:v>
                </c:pt>
                <c:pt idx="2484">
                  <c:v>1.1802430559999999E-11</c:v>
                </c:pt>
                <c:pt idx="2485">
                  <c:v>1.173387342E-11</c:v>
                </c:pt>
                <c:pt idx="2486">
                  <c:v>1.170031086E-11</c:v>
                </c:pt>
                <c:pt idx="2487">
                  <c:v>1.1739794899999999E-11</c:v>
                </c:pt>
                <c:pt idx="2488">
                  <c:v>1.171451477E-11</c:v>
                </c:pt>
                <c:pt idx="2489">
                  <c:v>1.1698032300000001E-11</c:v>
                </c:pt>
                <c:pt idx="2490">
                  <c:v>1.161949703E-11</c:v>
                </c:pt>
                <c:pt idx="2491">
                  <c:v>1.165178024E-11</c:v>
                </c:pt>
                <c:pt idx="2492">
                  <c:v>1.158240951E-11</c:v>
                </c:pt>
                <c:pt idx="2493">
                  <c:v>1.154520316E-11</c:v>
                </c:pt>
                <c:pt idx="2494">
                  <c:v>1.153622163E-11</c:v>
                </c:pt>
                <c:pt idx="2495">
                  <c:v>1.154247531E-11</c:v>
                </c:pt>
                <c:pt idx="2496">
                  <c:v>1.1479923780000001E-11</c:v>
                </c:pt>
                <c:pt idx="2497">
                  <c:v>1.154368962E-11</c:v>
                </c:pt>
                <c:pt idx="2498">
                  <c:v>1.153855136E-11</c:v>
                </c:pt>
                <c:pt idx="2499">
                  <c:v>1.152243492E-11</c:v>
                </c:pt>
                <c:pt idx="2500">
                  <c:v>1.146750056E-11</c:v>
                </c:pt>
                <c:pt idx="2501">
                  <c:v>1.152058917E-11</c:v>
                </c:pt>
                <c:pt idx="2502">
                  <c:v>1.1553802189999999E-11</c:v>
                </c:pt>
                <c:pt idx="2503">
                  <c:v>1.1550674480000001E-11</c:v>
                </c:pt>
                <c:pt idx="2504">
                  <c:v>1.162616618E-11</c:v>
                </c:pt>
                <c:pt idx="2505">
                  <c:v>1.170982495E-11</c:v>
                </c:pt>
                <c:pt idx="2506">
                  <c:v>1.1684012259999999E-11</c:v>
                </c:pt>
                <c:pt idx="2507">
                  <c:v>1.1696867430000001E-11</c:v>
                </c:pt>
                <c:pt idx="2508">
                  <c:v>1.173626907E-11</c:v>
                </c:pt>
                <c:pt idx="2509">
                  <c:v>1.174969063E-11</c:v>
                </c:pt>
                <c:pt idx="2510">
                  <c:v>1.175818904E-11</c:v>
                </c:pt>
                <c:pt idx="2511">
                  <c:v>1.181636646E-11</c:v>
                </c:pt>
                <c:pt idx="2512">
                  <c:v>1.169041426E-11</c:v>
                </c:pt>
                <c:pt idx="2513">
                  <c:v>1.1685824179999999E-11</c:v>
                </c:pt>
                <c:pt idx="2514">
                  <c:v>1.172134959E-11</c:v>
                </c:pt>
                <c:pt idx="2515">
                  <c:v>1.161668678E-11</c:v>
                </c:pt>
                <c:pt idx="2516">
                  <c:v>1.1684477169999999E-11</c:v>
                </c:pt>
                <c:pt idx="2517">
                  <c:v>1.1649267490000001E-11</c:v>
                </c:pt>
                <c:pt idx="2518">
                  <c:v>1.16704077E-11</c:v>
                </c:pt>
                <c:pt idx="2519">
                  <c:v>1.158142766E-11</c:v>
                </c:pt>
                <c:pt idx="2520">
                  <c:v>1.1547765350000001E-11</c:v>
                </c:pt>
                <c:pt idx="2521">
                  <c:v>1.1571381870000001E-11</c:v>
                </c:pt>
                <c:pt idx="2522">
                  <c:v>1.15369693E-11</c:v>
                </c:pt>
                <c:pt idx="2523">
                  <c:v>1.14579032E-11</c:v>
                </c:pt>
                <c:pt idx="2524">
                  <c:v>1.1502211510000001E-11</c:v>
                </c:pt>
                <c:pt idx="2525">
                  <c:v>1.151974089E-11</c:v>
                </c:pt>
                <c:pt idx="2526">
                  <c:v>1.1515316479999999E-11</c:v>
                </c:pt>
                <c:pt idx="2527">
                  <c:v>1.148962002E-11</c:v>
                </c:pt>
                <c:pt idx="2528">
                  <c:v>1.152028906E-11</c:v>
                </c:pt>
                <c:pt idx="2529">
                  <c:v>1.161783343E-11</c:v>
                </c:pt>
                <c:pt idx="2530">
                  <c:v>1.15271577E-11</c:v>
                </c:pt>
                <c:pt idx="2531">
                  <c:v>1.1600736860000001E-11</c:v>
                </c:pt>
                <c:pt idx="2532">
                  <c:v>1.16342656E-11</c:v>
                </c:pt>
                <c:pt idx="2533">
                  <c:v>1.174706252E-11</c:v>
                </c:pt>
                <c:pt idx="2534">
                  <c:v>1.168452748E-11</c:v>
                </c:pt>
                <c:pt idx="2535">
                  <c:v>1.162375491E-11</c:v>
                </c:pt>
                <c:pt idx="2536">
                  <c:v>1.1759619319999999E-11</c:v>
                </c:pt>
                <c:pt idx="2537">
                  <c:v>1.170668163E-11</c:v>
                </c:pt>
                <c:pt idx="2538">
                  <c:v>1.16737002E-11</c:v>
                </c:pt>
                <c:pt idx="2539">
                  <c:v>1.17286519E-11</c:v>
                </c:pt>
                <c:pt idx="2540">
                  <c:v>1.1715644950000001E-11</c:v>
                </c:pt>
                <c:pt idx="2541">
                  <c:v>1.165104731E-11</c:v>
                </c:pt>
                <c:pt idx="2542">
                  <c:v>1.1654590490000001E-11</c:v>
                </c:pt>
                <c:pt idx="2543">
                  <c:v>1.165841555E-11</c:v>
                </c:pt>
                <c:pt idx="2544">
                  <c:v>1.168381104E-11</c:v>
                </c:pt>
                <c:pt idx="2545">
                  <c:v>1.159182212E-11</c:v>
                </c:pt>
                <c:pt idx="2546">
                  <c:v>1.1615122930000001E-11</c:v>
                </c:pt>
                <c:pt idx="2547">
                  <c:v>1.151716309E-11</c:v>
                </c:pt>
                <c:pt idx="2548">
                  <c:v>1.1528355529999999E-11</c:v>
                </c:pt>
                <c:pt idx="2549">
                  <c:v>1.147089281E-11</c:v>
                </c:pt>
                <c:pt idx="2550">
                  <c:v>1.148118926E-11</c:v>
                </c:pt>
                <c:pt idx="2551">
                  <c:v>1.144464731E-11</c:v>
                </c:pt>
                <c:pt idx="2552">
                  <c:v>1.1504157E-11</c:v>
                </c:pt>
                <c:pt idx="2553">
                  <c:v>1.1402403329999999E-11</c:v>
                </c:pt>
                <c:pt idx="2554">
                  <c:v>1.1493046969999999E-11</c:v>
                </c:pt>
                <c:pt idx="2555">
                  <c:v>1.146181153E-11</c:v>
                </c:pt>
                <c:pt idx="2556">
                  <c:v>1.1498417669999999E-11</c:v>
                </c:pt>
                <c:pt idx="2557">
                  <c:v>1.148141998E-11</c:v>
                </c:pt>
                <c:pt idx="2558">
                  <c:v>1.1592205489999999E-11</c:v>
                </c:pt>
                <c:pt idx="2559">
                  <c:v>1.1625135749999999E-11</c:v>
                </c:pt>
                <c:pt idx="2560">
                  <c:v>1.173128001E-11</c:v>
                </c:pt>
                <c:pt idx="2561">
                  <c:v>1.172130015E-11</c:v>
                </c:pt>
                <c:pt idx="2562">
                  <c:v>1.1668527259999999E-11</c:v>
                </c:pt>
                <c:pt idx="2563">
                  <c:v>1.168916786E-11</c:v>
                </c:pt>
                <c:pt idx="2564">
                  <c:v>1.1701857369999999E-11</c:v>
                </c:pt>
                <c:pt idx="2565">
                  <c:v>1.1634766930000001E-11</c:v>
                </c:pt>
                <c:pt idx="2566">
                  <c:v>1.16261497E-11</c:v>
                </c:pt>
                <c:pt idx="2567">
                  <c:v>1.161918131E-11</c:v>
                </c:pt>
                <c:pt idx="2568">
                  <c:v>1.1567124859999999E-11</c:v>
                </c:pt>
                <c:pt idx="2569">
                  <c:v>1.1531449410000001E-11</c:v>
                </c:pt>
                <c:pt idx="2570">
                  <c:v>1.159679471E-11</c:v>
                </c:pt>
                <c:pt idx="2571">
                  <c:v>1.1540679870000001E-11</c:v>
                </c:pt>
                <c:pt idx="2572">
                  <c:v>1.159328536E-11</c:v>
                </c:pt>
                <c:pt idx="2573">
                  <c:v>1.156868785E-11</c:v>
                </c:pt>
                <c:pt idx="2574">
                  <c:v>1.152569533E-11</c:v>
                </c:pt>
                <c:pt idx="2575">
                  <c:v>1.1479708679999999E-11</c:v>
                </c:pt>
                <c:pt idx="2576">
                  <c:v>1.1473919039999999E-11</c:v>
                </c:pt>
                <c:pt idx="2577">
                  <c:v>1.142317577E-11</c:v>
                </c:pt>
                <c:pt idx="2578">
                  <c:v>1.139897638E-11</c:v>
                </c:pt>
                <c:pt idx="2579">
                  <c:v>1.147365362E-11</c:v>
                </c:pt>
                <c:pt idx="2580">
                  <c:v>1.1416606380000001E-11</c:v>
                </c:pt>
                <c:pt idx="2581">
                  <c:v>1.147802773E-11</c:v>
                </c:pt>
                <c:pt idx="2582">
                  <c:v>1.1534309970000001E-11</c:v>
                </c:pt>
                <c:pt idx="2583">
                  <c:v>1.158964417E-11</c:v>
                </c:pt>
                <c:pt idx="2584">
                  <c:v>1.157445841E-11</c:v>
                </c:pt>
                <c:pt idx="2585">
                  <c:v>1.165297719E-11</c:v>
                </c:pt>
                <c:pt idx="2586">
                  <c:v>1.167960433E-11</c:v>
                </c:pt>
                <c:pt idx="2587">
                  <c:v>1.159732727E-11</c:v>
                </c:pt>
                <c:pt idx="2588">
                  <c:v>1.1689151380000001E-11</c:v>
                </c:pt>
                <c:pt idx="2589">
                  <c:v>1.167636213E-11</c:v>
                </c:pt>
                <c:pt idx="2590">
                  <c:v>1.167888963E-11</c:v>
                </c:pt>
                <c:pt idx="2591">
                  <c:v>1.167093939E-11</c:v>
                </c:pt>
                <c:pt idx="2592">
                  <c:v>1.162703094E-11</c:v>
                </c:pt>
                <c:pt idx="2593">
                  <c:v>1.155639646E-11</c:v>
                </c:pt>
                <c:pt idx="2594">
                  <c:v>1.1584904039999999E-11</c:v>
                </c:pt>
                <c:pt idx="2595">
                  <c:v>1.1650914610000001E-11</c:v>
                </c:pt>
                <c:pt idx="2596">
                  <c:v>1.1468064350000001E-11</c:v>
                </c:pt>
                <c:pt idx="2597">
                  <c:v>1.146417423E-11</c:v>
                </c:pt>
                <c:pt idx="2598">
                  <c:v>1.148266725E-11</c:v>
                </c:pt>
                <c:pt idx="2599">
                  <c:v>1.14201669E-11</c:v>
                </c:pt>
                <c:pt idx="2600">
                  <c:v>1.1473154889999999E-11</c:v>
                </c:pt>
                <c:pt idx="2601">
                  <c:v>1.1516879460000001E-11</c:v>
                </c:pt>
                <c:pt idx="2602">
                  <c:v>1.139059506E-11</c:v>
                </c:pt>
                <c:pt idx="2603">
                  <c:v>1.13920583E-11</c:v>
                </c:pt>
                <c:pt idx="2604">
                  <c:v>1.137303186E-11</c:v>
                </c:pt>
                <c:pt idx="2605">
                  <c:v>1.133955169E-11</c:v>
                </c:pt>
                <c:pt idx="2606">
                  <c:v>1.141190007E-11</c:v>
                </c:pt>
                <c:pt idx="2607">
                  <c:v>1.1414745019999999E-11</c:v>
                </c:pt>
                <c:pt idx="2608">
                  <c:v>1.1416073820000001E-11</c:v>
                </c:pt>
                <c:pt idx="2609">
                  <c:v>1.1324866389999999E-11</c:v>
                </c:pt>
                <c:pt idx="2610">
                  <c:v>1.1335959080000001E-11</c:v>
                </c:pt>
                <c:pt idx="2611">
                  <c:v>1.124624872E-11</c:v>
                </c:pt>
                <c:pt idx="2612">
                  <c:v>1.121777497E-11</c:v>
                </c:pt>
                <c:pt idx="2613">
                  <c:v>1.116426916E-11</c:v>
                </c:pt>
                <c:pt idx="2614">
                  <c:v>1.1024762700000001E-11</c:v>
                </c:pt>
                <c:pt idx="2615">
                  <c:v>1.1053468900000001E-11</c:v>
                </c:pt>
                <c:pt idx="2616">
                  <c:v>1.099253067E-11</c:v>
                </c:pt>
                <c:pt idx="2617">
                  <c:v>1.092661898E-11</c:v>
                </c:pt>
                <c:pt idx="2618">
                  <c:v>1.085517006E-11</c:v>
                </c:pt>
                <c:pt idx="2619">
                  <c:v>1.082228838E-11</c:v>
                </c:pt>
                <c:pt idx="2620">
                  <c:v>1.0752451879999999E-11</c:v>
                </c:pt>
                <c:pt idx="2621">
                  <c:v>1.070498464E-11</c:v>
                </c:pt>
                <c:pt idx="2622">
                  <c:v>1.074335412E-11</c:v>
                </c:pt>
                <c:pt idx="2623">
                  <c:v>1.064226658E-11</c:v>
                </c:pt>
                <c:pt idx="2624">
                  <c:v>1.068266482E-11</c:v>
                </c:pt>
                <c:pt idx="2625">
                  <c:v>1.059604661E-11</c:v>
                </c:pt>
                <c:pt idx="2626">
                  <c:v>1.052110309E-11</c:v>
                </c:pt>
                <c:pt idx="2627">
                  <c:v>1.0557028339999999E-11</c:v>
                </c:pt>
                <c:pt idx="2628">
                  <c:v>1.057868376E-11</c:v>
                </c:pt>
                <c:pt idx="2629">
                  <c:v>1.050836501E-11</c:v>
                </c:pt>
                <c:pt idx="2630">
                  <c:v>1.0463408790000001E-11</c:v>
                </c:pt>
                <c:pt idx="2631">
                  <c:v>1.0446162159999999E-11</c:v>
                </c:pt>
                <c:pt idx="2632">
                  <c:v>1.0528655200000001E-11</c:v>
                </c:pt>
                <c:pt idx="2633">
                  <c:v>1.050377493E-11</c:v>
                </c:pt>
                <c:pt idx="2634">
                  <c:v>1.057326188E-11</c:v>
                </c:pt>
                <c:pt idx="2635">
                  <c:v>1.057746859E-11</c:v>
                </c:pt>
                <c:pt idx="2636">
                  <c:v>1.062728117E-11</c:v>
                </c:pt>
                <c:pt idx="2637">
                  <c:v>1.05973277E-11</c:v>
                </c:pt>
                <c:pt idx="2638">
                  <c:v>1.0677260289999999E-11</c:v>
                </c:pt>
                <c:pt idx="2639">
                  <c:v>1.073154499E-11</c:v>
                </c:pt>
                <c:pt idx="2640">
                  <c:v>1.0645143620000001E-11</c:v>
                </c:pt>
                <c:pt idx="2641">
                  <c:v>1.0637824820000001E-11</c:v>
                </c:pt>
                <c:pt idx="2642">
                  <c:v>1.06824315E-11</c:v>
                </c:pt>
                <c:pt idx="2643">
                  <c:v>1.0731462589999999E-11</c:v>
                </c:pt>
                <c:pt idx="2644">
                  <c:v>1.0675097089999999E-11</c:v>
                </c:pt>
                <c:pt idx="2645">
                  <c:v>1.062600095E-11</c:v>
                </c:pt>
                <c:pt idx="2646">
                  <c:v>1.06636219E-11</c:v>
                </c:pt>
                <c:pt idx="2647">
                  <c:v>1.0557794219999999E-11</c:v>
                </c:pt>
                <c:pt idx="2648">
                  <c:v>1.0580296190000001E-11</c:v>
                </c:pt>
                <c:pt idx="2649">
                  <c:v>1.059371774E-11</c:v>
                </c:pt>
                <c:pt idx="2650">
                  <c:v>1.051692934E-11</c:v>
                </c:pt>
                <c:pt idx="2651">
                  <c:v>1.055488336E-11</c:v>
                </c:pt>
                <c:pt idx="2652">
                  <c:v>1.046573765E-11</c:v>
                </c:pt>
                <c:pt idx="2653">
                  <c:v>1.055890791E-11</c:v>
                </c:pt>
                <c:pt idx="2654">
                  <c:v>1.050525378E-11</c:v>
                </c:pt>
                <c:pt idx="2655">
                  <c:v>1.053128244E-11</c:v>
                </c:pt>
                <c:pt idx="2656">
                  <c:v>1.040074103E-11</c:v>
                </c:pt>
                <c:pt idx="2657">
                  <c:v>1.0485096300000001E-11</c:v>
                </c:pt>
                <c:pt idx="2658">
                  <c:v>1.0483134329999999E-11</c:v>
                </c:pt>
                <c:pt idx="2659">
                  <c:v>1.045923417E-11</c:v>
                </c:pt>
                <c:pt idx="2660">
                  <c:v>1.0478611030000001E-11</c:v>
                </c:pt>
                <c:pt idx="2661">
                  <c:v>1.05212887E-11</c:v>
                </c:pt>
                <c:pt idx="2662">
                  <c:v>1.057131466E-11</c:v>
                </c:pt>
                <c:pt idx="2663">
                  <c:v>1.0564164130000001E-11</c:v>
                </c:pt>
                <c:pt idx="2664">
                  <c:v>1.062019656E-11</c:v>
                </c:pt>
                <c:pt idx="2665">
                  <c:v>1.0623273090000001E-11</c:v>
                </c:pt>
                <c:pt idx="2666">
                  <c:v>1.060635781E-11</c:v>
                </c:pt>
                <c:pt idx="2667">
                  <c:v>1.074400204E-11</c:v>
                </c:pt>
                <c:pt idx="2668">
                  <c:v>1.067168836E-11</c:v>
                </c:pt>
                <c:pt idx="2669">
                  <c:v>1.067203791E-11</c:v>
                </c:pt>
                <c:pt idx="2670">
                  <c:v>1.0675647E-11</c:v>
                </c:pt>
                <c:pt idx="2671">
                  <c:v>1.0614789430000001E-11</c:v>
                </c:pt>
                <c:pt idx="2672">
                  <c:v>1.0674215849999999E-11</c:v>
                </c:pt>
                <c:pt idx="2673">
                  <c:v>1.0526209239999999E-11</c:v>
                </c:pt>
                <c:pt idx="2674">
                  <c:v>1.031357291E-11</c:v>
                </c:pt>
                <c:pt idx="2675">
                  <c:v>1.060833799E-11</c:v>
                </c:pt>
                <c:pt idx="2676">
                  <c:v>1.05283551E-11</c:v>
                </c:pt>
                <c:pt idx="2677">
                  <c:v>1.006669227E-11</c:v>
                </c:pt>
                <c:pt idx="2678">
                  <c:v>1.058528612E-11</c:v>
                </c:pt>
                <c:pt idx="2679">
                  <c:v>1.049748656E-11</c:v>
                </c:pt>
                <c:pt idx="2680">
                  <c:v>1.048594545E-11</c:v>
                </c:pt>
                <c:pt idx="2681">
                  <c:v>1.044419932E-11</c:v>
                </c:pt>
                <c:pt idx="2682">
                  <c:v>1.046999466E-11</c:v>
                </c:pt>
                <c:pt idx="2683">
                  <c:v>1.0498718210000001E-11</c:v>
                </c:pt>
                <c:pt idx="2684">
                  <c:v>1.0493345780000001E-11</c:v>
                </c:pt>
                <c:pt idx="2685">
                  <c:v>1.050525378E-11</c:v>
                </c:pt>
                <c:pt idx="2686">
                  <c:v>1.0521303450000001E-11</c:v>
                </c:pt>
                <c:pt idx="2687">
                  <c:v>1.051992347E-11</c:v>
                </c:pt>
                <c:pt idx="2688">
                  <c:v>1.0444698060000001E-11</c:v>
                </c:pt>
                <c:pt idx="2689">
                  <c:v>1.061066599E-11</c:v>
                </c:pt>
                <c:pt idx="2690">
                  <c:v>1.0661227110000001E-11</c:v>
                </c:pt>
                <c:pt idx="2691">
                  <c:v>1.059168985E-11</c:v>
                </c:pt>
                <c:pt idx="2692">
                  <c:v>1.0608420390000001E-11</c:v>
                </c:pt>
                <c:pt idx="2693">
                  <c:v>1.0711104750000001E-11</c:v>
                </c:pt>
                <c:pt idx="2694">
                  <c:v>1.0728236010000001E-11</c:v>
                </c:pt>
                <c:pt idx="2695">
                  <c:v>1.073972855E-11</c:v>
                </c:pt>
                <c:pt idx="2696">
                  <c:v>1.071752496E-11</c:v>
                </c:pt>
                <c:pt idx="2697">
                  <c:v>1.0720768889999999E-11</c:v>
                </c:pt>
                <c:pt idx="2698">
                  <c:v>1.070090891E-11</c:v>
                </c:pt>
                <c:pt idx="2699">
                  <c:v>1.060657378E-11</c:v>
                </c:pt>
                <c:pt idx="2700">
                  <c:v>1.060185099E-11</c:v>
                </c:pt>
                <c:pt idx="2701">
                  <c:v>1.059488348E-11</c:v>
                </c:pt>
                <c:pt idx="2702">
                  <c:v>1.0570667609999999E-11</c:v>
                </c:pt>
                <c:pt idx="2703">
                  <c:v>1.0536471E-11</c:v>
                </c:pt>
                <c:pt idx="2704">
                  <c:v>1.060249978E-11</c:v>
                </c:pt>
                <c:pt idx="2705">
                  <c:v>1.045682117E-11</c:v>
                </c:pt>
                <c:pt idx="2706">
                  <c:v>1.053690555E-11</c:v>
                </c:pt>
                <c:pt idx="2707">
                  <c:v>1.0492596379999999E-11</c:v>
                </c:pt>
                <c:pt idx="2708">
                  <c:v>1.047699601E-11</c:v>
                </c:pt>
                <c:pt idx="2709">
                  <c:v>1.048621173E-11</c:v>
                </c:pt>
                <c:pt idx="2710">
                  <c:v>1.048724215E-11</c:v>
                </c:pt>
                <c:pt idx="2711">
                  <c:v>1.0569718709999999E-11</c:v>
                </c:pt>
                <c:pt idx="2712">
                  <c:v>1.052004057E-11</c:v>
                </c:pt>
                <c:pt idx="2713">
                  <c:v>1.0539432169999999E-11</c:v>
                </c:pt>
                <c:pt idx="2714">
                  <c:v>1.060366378E-11</c:v>
                </c:pt>
                <c:pt idx="2715">
                  <c:v>1.059513154E-11</c:v>
                </c:pt>
                <c:pt idx="2716">
                  <c:v>1.0648236630000001E-11</c:v>
                </c:pt>
                <c:pt idx="2717">
                  <c:v>1.068815262E-11</c:v>
                </c:pt>
                <c:pt idx="2718">
                  <c:v>1.067576236E-11</c:v>
                </c:pt>
                <c:pt idx="2719">
                  <c:v>1.070032778E-11</c:v>
                </c:pt>
                <c:pt idx="2720">
                  <c:v>1.0699297350000001E-11</c:v>
                </c:pt>
                <c:pt idx="2721">
                  <c:v>1.074302106E-11</c:v>
                </c:pt>
                <c:pt idx="2722">
                  <c:v>1.071419863E-11</c:v>
                </c:pt>
                <c:pt idx="2723">
                  <c:v>1.0643396749999999E-11</c:v>
                </c:pt>
                <c:pt idx="2724">
                  <c:v>1.060838743E-11</c:v>
                </c:pt>
                <c:pt idx="2725">
                  <c:v>1.065445735E-11</c:v>
                </c:pt>
                <c:pt idx="2726">
                  <c:v>1.0602001920000001E-11</c:v>
                </c:pt>
                <c:pt idx="2727">
                  <c:v>1.060733966E-11</c:v>
                </c:pt>
                <c:pt idx="2728">
                  <c:v>1.062917723E-11</c:v>
                </c:pt>
                <c:pt idx="2729">
                  <c:v>1.053999683E-11</c:v>
                </c:pt>
                <c:pt idx="2730">
                  <c:v>1.057680332E-11</c:v>
                </c:pt>
                <c:pt idx="2731">
                  <c:v>1.058881195E-11</c:v>
                </c:pt>
                <c:pt idx="2732">
                  <c:v>1.053098407E-11</c:v>
                </c:pt>
                <c:pt idx="2733">
                  <c:v>1.0587264569999999E-11</c:v>
                </c:pt>
                <c:pt idx="2734">
                  <c:v>1.057116547E-11</c:v>
                </c:pt>
                <c:pt idx="2735">
                  <c:v>1.0502476489999999E-11</c:v>
                </c:pt>
                <c:pt idx="2736">
                  <c:v>1.053291308E-11</c:v>
                </c:pt>
                <c:pt idx="2737">
                  <c:v>1.051097577E-11</c:v>
                </c:pt>
                <c:pt idx="2738">
                  <c:v>1.053277951E-11</c:v>
                </c:pt>
                <c:pt idx="2739">
                  <c:v>1.04793587E-11</c:v>
                </c:pt>
                <c:pt idx="2740">
                  <c:v>1.06501509E-11</c:v>
                </c:pt>
                <c:pt idx="2741">
                  <c:v>1.067543103E-11</c:v>
                </c:pt>
                <c:pt idx="2742">
                  <c:v>1.070696309E-11</c:v>
                </c:pt>
                <c:pt idx="2743">
                  <c:v>1.077533722E-11</c:v>
                </c:pt>
                <c:pt idx="2744">
                  <c:v>1.078792784E-11</c:v>
                </c:pt>
                <c:pt idx="2745">
                  <c:v>1.0748775999999999E-11</c:v>
                </c:pt>
                <c:pt idx="2746">
                  <c:v>1.069282683E-11</c:v>
                </c:pt>
                <c:pt idx="2747">
                  <c:v>1.072966542E-11</c:v>
                </c:pt>
                <c:pt idx="2748">
                  <c:v>1.075183605E-11</c:v>
                </c:pt>
                <c:pt idx="2749">
                  <c:v>1.0602051349999999E-11</c:v>
                </c:pt>
                <c:pt idx="2750">
                  <c:v>1.0639122400000001E-11</c:v>
                </c:pt>
                <c:pt idx="2751">
                  <c:v>1.066839412E-11</c:v>
                </c:pt>
                <c:pt idx="2752">
                  <c:v>1.066909408E-11</c:v>
                </c:pt>
                <c:pt idx="2753">
                  <c:v>1.06053109E-11</c:v>
                </c:pt>
                <c:pt idx="2754">
                  <c:v>1.068600677E-11</c:v>
                </c:pt>
                <c:pt idx="2755">
                  <c:v>1.0650117070000001E-11</c:v>
                </c:pt>
                <c:pt idx="2756">
                  <c:v>1.063985618E-11</c:v>
                </c:pt>
                <c:pt idx="2757">
                  <c:v>1.0612461429999999E-11</c:v>
                </c:pt>
                <c:pt idx="2758">
                  <c:v>1.050126219E-11</c:v>
                </c:pt>
                <c:pt idx="2759">
                  <c:v>1.0538384399999999E-11</c:v>
                </c:pt>
                <c:pt idx="2760">
                  <c:v>1.0491133999999999E-11</c:v>
                </c:pt>
                <c:pt idx="2761">
                  <c:v>1.0480772500000001E-11</c:v>
                </c:pt>
                <c:pt idx="2762">
                  <c:v>1.0550957679999999E-11</c:v>
                </c:pt>
                <c:pt idx="2763">
                  <c:v>1.05823102E-11</c:v>
                </c:pt>
                <c:pt idx="2764">
                  <c:v>1.0623456110000001E-11</c:v>
                </c:pt>
                <c:pt idx="2765">
                  <c:v>1.062827951E-11</c:v>
                </c:pt>
                <c:pt idx="2766">
                  <c:v>1.067458188E-11</c:v>
                </c:pt>
                <c:pt idx="2767">
                  <c:v>1.0705317710000001E-11</c:v>
                </c:pt>
                <c:pt idx="2768">
                  <c:v>1.0727305330000001E-11</c:v>
                </c:pt>
                <c:pt idx="2769">
                  <c:v>1.0761632040000001E-11</c:v>
                </c:pt>
                <c:pt idx="2770">
                  <c:v>1.077839727E-11</c:v>
                </c:pt>
                <c:pt idx="2771">
                  <c:v>1.0769466050000001E-11</c:v>
                </c:pt>
                <c:pt idx="2772">
                  <c:v>1.087590955E-11</c:v>
                </c:pt>
                <c:pt idx="2773">
                  <c:v>1.0783486080000001E-11</c:v>
                </c:pt>
                <c:pt idx="2774">
                  <c:v>1.071100413E-11</c:v>
                </c:pt>
                <c:pt idx="2775">
                  <c:v>1.076713718E-11</c:v>
                </c:pt>
                <c:pt idx="2776">
                  <c:v>1.073164474E-11</c:v>
                </c:pt>
                <c:pt idx="2777">
                  <c:v>1.06970344E-11</c:v>
                </c:pt>
                <c:pt idx="2778">
                  <c:v>1.059601365E-11</c:v>
                </c:pt>
                <c:pt idx="2779">
                  <c:v>1.067373447E-11</c:v>
                </c:pt>
                <c:pt idx="2780">
                  <c:v>1.0636262699999999E-11</c:v>
                </c:pt>
                <c:pt idx="2781">
                  <c:v>1.0577734869999999E-11</c:v>
                </c:pt>
                <c:pt idx="2782">
                  <c:v>1.064481142E-11</c:v>
                </c:pt>
                <c:pt idx="2783">
                  <c:v>1.0602466819999999E-11</c:v>
                </c:pt>
                <c:pt idx="2784">
                  <c:v>1.0577950840000001E-11</c:v>
                </c:pt>
                <c:pt idx="2785">
                  <c:v>1.059770934E-11</c:v>
                </c:pt>
                <c:pt idx="2786">
                  <c:v>1.053750229E-11</c:v>
                </c:pt>
                <c:pt idx="2787">
                  <c:v>1.0425920540000001E-11</c:v>
                </c:pt>
                <c:pt idx="2788">
                  <c:v>1.0623339879999999E-11</c:v>
                </c:pt>
                <c:pt idx="2789">
                  <c:v>1.058407181E-11</c:v>
                </c:pt>
                <c:pt idx="2790">
                  <c:v>1.0553635219999999E-11</c:v>
                </c:pt>
                <c:pt idx="2791">
                  <c:v>1.061693615E-11</c:v>
                </c:pt>
                <c:pt idx="2792">
                  <c:v>1.058822995E-11</c:v>
                </c:pt>
                <c:pt idx="2793">
                  <c:v>1.066295576E-11</c:v>
                </c:pt>
                <c:pt idx="2794">
                  <c:v>1.077786558E-11</c:v>
                </c:pt>
                <c:pt idx="2795">
                  <c:v>1.070579996E-11</c:v>
                </c:pt>
                <c:pt idx="2796">
                  <c:v>1.079378167E-11</c:v>
                </c:pt>
                <c:pt idx="2797">
                  <c:v>1.081219229E-11</c:v>
                </c:pt>
                <c:pt idx="2798">
                  <c:v>1.0810280620000001E-11</c:v>
                </c:pt>
                <c:pt idx="2799">
                  <c:v>1.0814671210000001E-11</c:v>
                </c:pt>
                <c:pt idx="2800">
                  <c:v>1.083955235E-11</c:v>
                </c:pt>
                <c:pt idx="2801">
                  <c:v>1.070787816E-11</c:v>
                </c:pt>
                <c:pt idx="2802">
                  <c:v>1.074263855E-11</c:v>
                </c:pt>
                <c:pt idx="2803">
                  <c:v>1.078014327E-11</c:v>
                </c:pt>
                <c:pt idx="2804">
                  <c:v>1.070593267E-11</c:v>
                </c:pt>
                <c:pt idx="2805">
                  <c:v>1.0725142130000001E-11</c:v>
                </c:pt>
                <c:pt idx="2806">
                  <c:v>1.061593868E-11</c:v>
                </c:pt>
                <c:pt idx="2807">
                  <c:v>1.058999329E-11</c:v>
                </c:pt>
                <c:pt idx="2808">
                  <c:v>1.0654740109999999E-11</c:v>
                </c:pt>
                <c:pt idx="2809">
                  <c:v>1.060896943E-11</c:v>
                </c:pt>
                <c:pt idx="2810">
                  <c:v>1.061086635E-11</c:v>
                </c:pt>
                <c:pt idx="2811">
                  <c:v>1.059476638E-11</c:v>
                </c:pt>
                <c:pt idx="2812">
                  <c:v>1.0580129649999999E-11</c:v>
                </c:pt>
                <c:pt idx="2813">
                  <c:v>1.050630156E-11</c:v>
                </c:pt>
                <c:pt idx="2814">
                  <c:v>1.059880829E-11</c:v>
                </c:pt>
                <c:pt idx="2815">
                  <c:v>1.058828025E-11</c:v>
                </c:pt>
                <c:pt idx="2816">
                  <c:v>1.058302491E-11</c:v>
                </c:pt>
                <c:pt idx="2817">
                  <c:v>1.069576979E-11</c:v>
                </c:pt>
                <c:pt idx="2818">
                  <c:v>1.0680651679999999E-11</c:v>
                </c:pt>
                <c:pt idx="2819">
                  <c:v>1.0745615339999999E-11</c:v>
                </c:pt>
                <c:pt idx="2820">
                  <c:v>1.070167479E-11</c:v>
                </c:pt>
                <c:pt idx="2821">
                  <c:v>1.0770579739999999E-11</c:v>
                </c:pt>
                <c:pt idx="2822">
                  <c:v>1.077763226E-11</c:v>
                </c:pt>
                <c:pt idx="2823">
                  <c:v>1.078825917E-11</c:v>
                </c:pt>
                <c:pt idx="2824">
                  <c:v>1.0852790019999999E-11</c:v>
                </c:pt>
                <c:pt idx="2825">
                  <c:v>1.077199354E-11</c:v>
                </c:pt>
                <c:pt idx="2826">
                  <c:v>1.0785365660000001E-11</c:v>
                </c:pt>
                <c:pt idx="2827">
                  <c:v>1.078564842E-11</c:v>
                </c:pt>
                <c:pt idx="2828">
                  <c:v>1.069688522E-11</c:v>
                </c:pt>
                <c:pt idx="2829">
                  <c:v>1.064828781E-11</c:v>
                </c:pt>
                <c:pt idx="2830">
                  <c:v>1.0709890439999999E-11</c:v>
                </c:pt>
                <c:pt idx="2831">
                  <c:v>1.0632352639999999E-11</c:v>
                </c:pt>
                <c:pt idx="2832">
                  <c:v>1.068908417E-11</c:v>
                </c:pt>
                <c:pt idx="2833">
                  <c:v>1.0623855090000001E-11</c:v>
                </c:pt>
                <c:pt idx="2834">
                  <c:v>1.068318004E-11</c:v>
                </c:pt>
                <c:pt idx="2835">
                  <c:v>1.05969452E-11</c:v>
                </c:pt>
                <c:pt idx="2836">
                  <c:v>1.058852832E-11</c:v>
                </c:pt>
                <c:pt idx="2837">
                  <c:v>1.052699247E-11</c:v>
                </c:pt>
                <c:pt idx="2838">
                  <c:v>1.0575273300000001E-11</c:v>
                </c:pt>
                <c:pt idx="2839">
                  <c:v>1.0553684660000001E-11</c:v>
                </c:pt>
                <c:pt idx="2840">
                  <c:v>1.0545053549999999E-11</c:v>
                </c:pt>
                <c:pt idx="2841">
                  <c:v>1.059277058E-11</c:v>
                </c:pt>
                <c:pt idx="2842">
                  <c:v>1.063839034E-11</c:v>
                </c:pt>
                <c:pt idx="2843">
                  <c:v>1.068943371E-11</c:v>
                </c:pt>
                <c:pt idx="2844">
                  <c:v>1.061452402E-11</c:v>
                </c:pt>
                <c:pt idx="2845">
                  <c:v>1.0661875029999999E-11</c:v>
                </c:pt>
                <c:pt idx="2846">
                  <c:v>1.071107179E-11</c:v>
                </c:pt>
                <c:pt idx="2847">
                  <c:v>1.073688534E-11</c:v>
                </c:pt>
                <c:pt idx="2848">
                  <c:v>1.078119018E-11</c:v>
                </c:pt>
                <c:pt idx="2849">
                  <c:v>1.080099985E-11</c:v>
                </c:pt>
                <c:pt idx="2850">
                  <c:v>1.082857502E-11</c:v>
                </c:pt>
                <c:pt idx="2851">
                  <c:v>1.072366154E-11</c:v>
                </c:pt>
                <c:pt idx="2852">
                  <c:v>1.079637508E-11</c:v>
                </c:pt>
                <c:pt idx="2853">
                  <c:v>1.079860507E-11</c:v>
                </c:pt>
                <c:pt idx="2854">
                  <c:v>1.0721466249999999E-11</c:v>
                </c:pt>
                <c:pt idx="2855">
                  <c:v>1.066295576E-11</c:v>
                </c:pt>
                <c:pt idx="2856">
                  <c:v>1.0680469530000001E-11</c:v>
                </c:pt>
                <c:pt idx="2857">
                  <c:v>1.0745284E-11</c:v>
                </c:pt>
                <c:pt idx="2858">
                  <c:v>1.066307199E-11</c:v>
                </c:pt>
                <c:pt idx="2859">
                  <c:v>1.0624686889999999E-11</c:v>
                </c:pt>
                <c:pt idx="2860">
                  <c:v>1.0628029709999999E-11</c:v>
                </c:pt>
                <c:pt idx="2861">
                  <c:v>1.0586899410000001E-11</c:v>
                </c:pt>
                <c:pt idx="2862">
                  <c:v>1.060203401E-11</c:v>
                </c:pt>
                <c:pt idx="2863">
                  <c:v>1.059727826E-11</c:v>
                </c:pt>
                <c:pt idx="2864">
                  <c:v>1.049168304E-11</c:v>
                </c:pt>
                <c:pt idx="2865">
                  <c:v>1.0588795469999999E-11</c:v>
                </c:pt>
                <c:pt idx="2866">
                  <c:v>1.055460146E-11</c:v>
                </c:pt>
                <c:pt idx="2867">
                  <c:v>1.0595912169999999E-11</c:v>
                </c:pt>
                <c:pt idx="2868">
                  <c:v>1.054876238E-11</c:v>
                </c:pt>
                <c:pt idx="2869">
                  <c:v>1.0644212069999999E-11</c:v>
                </c:pt>
                <c:pt idx="2870">
                  <c:v>1.063750997E-11</c:v>
                </c:pt>
                <c:pt idx="2871">
                  <c:v>1.070880971E-11</c:v>
                </c:pt>
                <c:pt idx="2872">
                  <c:v>1.0726606240000001E-11</c:v>
                </c:pt>
                <c:pt idx="2873">
                  <c:v>1.080457512E-11</c:v>
                </c:pt>
                <c:pt idx="2874">
                  <c:v>1.0850744779999999E-11</c:v>
                </c:pt>
                <c:pt idx="2875">
                  <c:v>1.0752618410000001E-11</c:v>
                </c:pt>
                <c:pt idx="2876">
                  <c:v>1.084181269E-11</c:v>
                </c:pt>
                <c:pt idx="2877">
                  <c:v>1.078844219E-11</c:v>
                </c:pt>
                <c:pt idx="2878">
                  <c:v>1.08034779E-11</c:v>
                </c:pt>
                <c:pt idx="2879">
                  <c:v>1.070253955E-11</c:v>
                </c:pt>
                <c:pt idx="2880">
                  <c:v>1.0760168800000001E-11</c:v>
                </c:pt>
                <c:pt idx="2881">
                  <c:v>1.0730747020000001E-11</c:v>
                </c:pt>
                <c:pt idx="2882">
                  <c:v>1.0659297230000001E-11</c:v>
                </c:pt>
                <c:pt idx="2883">
                  <c:v>1.067697666E-11</c:v>
                </c:pt>
                <c:pt idx="2884">
                  <c:v>1.066659955E-11</c:v>
                </c:pt>
                <c:pt idx="2885">
                  <c:v>1.0668594480000001E-11</c:v>
                </c:pt>
                <c:pt idx="2886">
                  <c:v>1.063330153E-11</c:v>
                </c:pt>
                <c:pt idx="2887">
                  <c:v>1.05672901E-11</c:v>
                </c:pt>
                <c:pt idx="2888">
                  <c:v>1.057986424E-11</c:v>
                </c:pt>
                <c:pt idx="2889">
                  <c:v>1.053707035E-11</c:v>
                </c:pt>
                <c:pt idx="2890">
                  <c:v>1.052105365E-11</c:v>
                </c:pt>
                <c:pt idx="2891">
                  <c:v>1.0501062690000001E-11</c:v>
                </c:pt>
                <c:pt idx="2892">
                  <c:v>1.0569186150000001E-11</c:v>
                </c:pt>
                <c:pt idx="2893">
                  <c:v>1.055882552E-11</c:v>
                </c:pt>
                <c:pt idx="2894">
                  <c:v>1.0570168E-11</c:v>
                </c:pt>
                <c:pt idx="2895">
                  <c:v>1.0625501350000001E-11</c:v>
                </c:pt>
                <c:pt idx="2896">
                  <c:v>1.060966766E-11</c:v>
                </c:pt>
                <c:pt idx="2897">
                  <c:v>1.066618235E-11</c:v>
                </c:pt>
                <c:pt idx="2898">
                  <c:v>1.0746264989999999E-11</c:v>
                </c:pt>
                <c:pt idx="2899">
                  <c:v>1.073816383E-11</c:v>
                </c:pt>
                <c:pt idx="2900">
                  <c:v>1.074950719E-11</c:v>
                </c:pt>
                <c:pt idx="2901">
                  <c:v>1.081179417E-11</c:v>
                </c:pt>
                <c:pt idx="2902">
                  <c:v>1.0807087E-11</c:v>
                </c:pt>
                <c:pt idx="2903">
                  <c:v>1.0861322260000001E-11</c:v>
                </c:pt>
                <c:pt idx="2904">
                  <c:v>1.077137945E-11</c:v>
                </c:pt>
                <c:pt idx="2905">
                  <c:v>1.080602274E-11</c:v>
                </c:pt>
                <c:pt idx="2906">
                  <c:v>1.0769647329999999E-11</c:v>
                </c:pt>
                <c:pt idx="2907">
                  <c:v>1.075594475E-11</c:v>
                </c:pt>
                <c:pt idx="2908">
                  <c:v>1.067113845E-11</c:v>
                </c:pt>
                <c:pt idx="2909">
                  <c:v>1.0647721420000001E-11</c:v>
                </c:pt>
                <c:pt idx="2910">
                  <c:v>1.0671638049999999E-11</c:v>
                </c:pt>
                <c:pt idx="2911">
                  <c:v>1.0654690669999999E-11</c:v>
                </c:pt>
                <c:pt idx="2912">
                  <c:v>1.0610299970000001E-11</c:v>
                </c:pt>
                <c:pt idx="2913">
                  <c:v>1.061419182E-11</c:v>
                </c:pt>
                <c:pt idx="2914">
                  <c:v>1.0600171780000001E-11</c:v>
                </c:pt>
                <c:pt idx="2915">
                  <c:v>1.0543225150000001E-11</c:v>
                </c:pt>
                <c:pt idx="2916">
                  <c:v>1.0540946590000001E-11</c:v>
                </c:pt>
                <c:pt idx="2917">
                  <c:v>1.0536903810000001E-11</c:v>
                </c:pt>
                <c:pt idx="2918">
                  <c:v>1.0596660700000001E-11</c:v>
                </c:pt>
                <c:pt idx="2919">
                  <c:v>1.0582059529999999E-11</c:v>
                </c:pt>
                <c:pt idx="2920">
                  <c:v>1.0565160729999999E-11</c:v>
                </c:pt>
                <c:pt idx="2921">
                  <c:v>1.0583456849999999E-11</c:v>
                </c:pt>
                <c:pt idx="2922">
                  <c:v>1.055975533E-11</c:v>
                </c:pt>
                <c:pt idx="2923">
                  <c:v>1.0657433269999999E-11</c:v>
                </c:pt>
                <c:pt idx="2924">
                  <c:v>1.069873183E-11</c:v>
                </c:pt>
                <c:pt idx="2925">
                  <c:v>1.066407032E-11</c:v>
                </c:pt>
                <c:pt idx="2926">
                  <c:v>1.074114148E-11</c:v>
                </c:pt>
                <c:pt idx="2927">
                  <c:v>1.0720003879999999E-11</c:v>
                </c:pt>
                <c:pt idx="2928">
                  <c:v>1.077061357E-11</c:v>
                </c:pt>
                <c:pt idx="2929">
                  <c:v>1.073299175E-11</c:v>
                </c:pt>
                <c:pt idx="2930">
                  <c:v>1.0714497870000001E-11</c:v>
                </c:pt>
                <c:pt idx="2931">
                  <c:v>1.072308041E-11</c:v>
                </c:pt>
                <c:pt idx="2932">
                  <c:v>1.071062249E-11</c:v>
                </c:pt>
                <c:pt idx="2933">
                  <c:v>1.0719121769999999E-11</c:v>
                </c:pt>
                <c:pt idx="2934">
                  <c:v>1.070027834E-11</c:v>
                </c:pt>
                <c:pt idx="2935">
                  <c:v>1.0583056999999999E-11</c:v>
                </c:pt>
                <c:pt idx="2936">
                  <c:v>1.059711086E-11</c:v>
                </c:pt>
                <c:pt idx="2937">
                  <c:v>1.0604329050000001E-11</c:v>
                </c:pt>
                <c:pt idx="2938">
                  <c:v>1.05908407E-11</c:v>
                </c:pt>
                <c:pt idx="2939">
                  <c:v>1.0575573399999999E-11</c:v>
                </c:pt>
                <c:pt idx="2940">
                  <c:v>1.0534758829999999E-11</c:v>
                </c:pt>
                <c:pt idx="2941">
                  <c:v>1.05308505E-11</c:v>
                </c:pt>
                <c:pt idx="2942">
                  <c:v>1.0465753259999999E-11</c:v>
                </c:pt>
                <c:pt idx="2943">
                  <c:v>1.0579015959999999E-11</c:v>
                </c:pt>
                <c:pt idx="2944">
                  <c:v>1.0564163259999999E-11</c:v>
                </c:pt>
                <c:pt idx="2945">
                  <c:v>1.0528373310000001E-11</c:v>
                </c:pt>
                <c:pt idx="2946">
                  <c:v>1.0554699479999999E-11</c:v>
                </c:pt>
                <c:pt idx="2947">
                  <c:v>1.0531665819999999E-11</c:v>
                </c:pt>
                <c:pt idx="2948">
                  <c:v>1.062581793E-11</c:v>
                </c:pt>
                <c:pt idx="2949">
                  <c:v>1.0682880799999999E-11</c:v>
                </c:pt>
                <c:pt idx="2950">
                  <c:v>1.065916366E-11</c:v>
                </c:pt>
                <c:pt idx="2951">
                  <c:v>1.0532880119999999E-11</c:v>
                </c:pt>
                <c:pt idx="2952">
                  <c:v>1.067469897E-11</c:v>
                </c:pt>
                <c:pt idx="2953">
                  <c:v>1.0705084390000001E-11</c:v>
                </c:pt>
                <c:pt idx="2954">
                  <c:v>1.0709474969999999E-11</c:v>
                </c:pt>
                <c:pt idx="2955">
                  <c:v>1.078844306E-11</c:v>
                </c:pt>
                <c:pt idx="2956">
                  <c:v>1.084060099E-11</c:v>
                </c:pt>
                <c:pt idx="2957">
                  <c:v>1.073066375E-11</c:v>
                </c:pt>
                <c:pt idx="2958">
                  <c:v>1.069101405E-11</c:v>
                </c:pt>
                <c:pt idx="2959">
                  <c:v>1.072875122E-11</c:v>
                </c:pt>
                <c:pt idx="2960">
                  <c:v>1.0712984319999999E-11</c:v>
                </c:pt>
                <c:pt idx="2961">
                  <c:v>1.068522527E-11</c:v>
                </c:pt>
                <c:pt idx="2962">
                  <c:v>1.068372994E-11</c:v>
                </c:pt>
                <c:pt idx="2963">
                  <c:v>1.0633402139999999E-11</c:v>
                </c:pt>
                <c:pt idx="2964">
                  <c:v>1.063278632E-11</c:v>
                </c:pt>
                <c:pt idx="2965">
                  <c:v>1.0554450540000001E-11</c:v>
                </c:pt>
                <c:pt idx="2966">
                  <c:v>1.062536864E-11</c:v>
                </c:pt>
                <c:pt idx="2967">
                  <c:v>1.054192757E-11</c:v>
                </c:pt>
                <c:pt idx="2968">
                  <c:v>1.050944574E-11</c:v>
                </c:pt>
                <c:pt idx="2969">
                  <c:v>1.052206759E-11</c:v>
                </c:pt>
                <c:pt idx="2970">
                  <c:v>1.0567041169999999E-11</c:v>
                </c:pt>
                <c:pt idx="2971">
                  <c:v>1.053407708E-11</c:v>
                </c:pt>
                <c:pt idx="2972">
                  <c:v>1.0600954139999999E-11</c:v>
                </c:pt>
                <c:pt idx="2973">
                  <c:v>1.0559140369999999E-11</c:v>
                </c:pt>
                <c:pt idx="2974">
                  <c:v>1.058086171E-11</c:v>
                </c:pt>
                <c:pt idx="2975">
                  <c:v>1.060095327E-11</c:v>
                </c:pt>
                <c:pt idx="2976">
                  <c:v>1.067067355E-11</c:v>
                </c:pt>
                <c:pt idx="2977">
                  <c:v>1.0671587749999999E-11</c:v>
                </c:pt>
                <c:pt idx="2978">
                  <c:v>1.0712750999999999E-11</c:v>
                </c:pt>
                <c:pt idx="2979">
                  <c:v>1.0740177839999999E-11</c:v>
                </c:pt>
                <c:pt idx="2980">
                  <c:v>1.077751517E-11</c:v>
                </c:pt>
                <c:pt idx="2981">
                  <c:v>1.07124188E-11</c:v>
                </c:pt>
                <c:pt idx="2982">
                  <c:v>1.0770464379999999E-11</c:v>
                </c:pt>
                <c:pt idx="2983">
                  <c:v>1.0786945120000001E-11</c:v>
                </c:pt>
                <c:pt idx="2984">
                  <c:v>1.069616964E-11</c:v>
                </c:pt>
                <c:pt idx="2985">
                  <c:v>1.069001571E-11</c:v>
                </c:pt>
                <c:pt idx="2986">
                  <c:v>1.06831306E-11</c:v>
                </c:pt>
                <c:pt idx="2987">
                  <c:v>1.064805362E-11</c:v>
                </c:pt>
                <c:pt idx="2988">
                  <c:v>1.0595165369999999E-11</c:v>
                </c:pt>
                <c:pt idx="2989">
                  <c:v>1.0611298299999999E-11</c:v>
                </c:pt>
                <c:pt idx="2990">
                  <c:v>1.0611648709999999E-11</c:v>
                </c:pt>
                <c:pt idx="2991">
                  <c:v>1.060654082E-11</c:v>
                </c:pt>
                <c:pt idx="2992">
                  <c:v>1.070756157E-11</c:v>
                </c:pt>
                <c:pt idx="2993">
                  <c:v>1.063847448E-11</c:v>
                </c:pt>
                <c:pt idx="2994">
                  <c:v>1.059815864E-11</c:v>
                </c:pt>
                <c:pt idx="2995">
                  <c:v>1.0582824549999999E-11</c:v>
                </c:pt>
                <c:pt idx="2996">
                  <c:v>1.045150078E-11</c:v>
                </c:pt>
                <c:pt idx="2997">
                  <c:v>1.0518792429999999E-11</c:v>
                </c:pt>
                <c:pt idx="2998">
                  <c:v>1.0585918430000001E-11</c:v>
                </c:pt>
                <c:pt idx="2999">
                  <c:v>1.050623651E-11</c:v>
                </c:pt>
                <c:pt idx="3000">
                  <c:v>1.058688207E-11</c:v>
                </c:pt>
                <c:pt idx="3001">
                  <c:v>1.0622524559999999E-11</c:v>
                </c:pt>
                <c:pt idx="3002">
                  <c:v>1.0665899590000001E-11</c:v>
                </c:pt>
                <c:pt idx="3003">
                  <c:v>1.067323573E-11</c:v>
                </c:pt>
                <c:pt idx="3004">
                  <c:v>1.07402108E-11</c:v>
                </c:pt>
                <c:pt idx="3005">
                  <c:v>1.072504238E-11</c:v>
                </c:pt>
                <c:pt idx="3006">
                  <c:v>1.073879614E-11</c:v>
                </c:pt>
                <c:pt idx="3007">
                  <c:v>1.073038186E-11</c:v>
                </c:pt>
                <c:pt idx="3008">
                  <c:v>1.0803794489999999E-11</c:v>
                </c:pt>
                <c:pt idx="3009">
                  <c:v>1.074072688E-11</c:v>
                </c:pt>
                <c:pt idx="3010">
                  <c:v>1.0634565280000001E-11</c:v>
                </c:pt>
                <c:pt idx="3011">
                  <c:v>1.068886906E-11</c:v>
                </c:pt>
                <c:pt idx="3012">
                  <c:v>1.066599933E-11</c:v>
                </c:pt>
                <c:pt idx="3013">
                  <c:v>1.064476025E-11</c:v>
                </c:pt>
                <c:pt idx="3014">
                  <c:v>1.067197025E-11</c:v>
                </c:pt>
                <c:pt idx="3015">
                  <c:v>1.0665900450000001E-11</c:v>
                </c:pt>
                <c:pt idx="3016">
                  <c:v>1.066797952E-11</c:v>
                </c:pt>
                <c:pt idx="3017">
                  <c:v>1.061377548E-11</c:v>
                </c:pt>
                <c:pt idx="3018">
                  <c:v>1.069014929E-11</c:v>
                </c:pt>
                <c:pt idx="3019">
                  <c:v>1.063844065E-11</c:v>
                </c:pt>
                <c:pt idx="3020">
                  <c:v>1.050109652E-11</c:v>
                </c:pt>
                <c:pt idx="3021">
                  <c:v>1.0532346700000001E-11</c:v>
                </c:pt>
                <c:pt idx="3022">
                  <c:v>1.04874746E-11</c:v>
                </c:pt>
                <c:pt idx="3023">
                  <c:v>1.061498979E-11</c:v>
                </c:pt>
                <c:pt idx="3024">
                  <c:v>1.050021528E-11</c:v>
                </c:pt>
                <c:pt idx="3025">
                  <c:v>1.052289939E-11</c:v>
                </c:pt>
                <c:pt idx="3026">
                  <c:v>1.0572996469999999E-11</c:v>
                </c:pt>
                <c:pt idx="3027">
                  <c:v>1.06362948E-11</c:v>
                </c:pt>
                <c:pt idx="3028">
                  <c:v>1.064519393E-11</c:v>
                </c:pt>
                <c:pt idx="3029">
                  <c:v>1.065646876E-11</c:v>
                </c:pt>
                <c:pt idx="3030">
                  <c:v>1.069477232E-11</c:v>
                </c:pt>
                <c:pt idx="3031">
                  <c:v>1.0724493340000001E-11</c:v>
                </c:pt>
                <c:pt idx="3032">
                  <c:v>1.0781041860000001E-11</c:v>
                </c:pt>
                <c:pt idx="3033">
                  <c:v>1.0739395480000001E-11</c:v>
                </c:pt>
                <c:pt idx="3034">
                  <c:v>1.0790272320000001E-11</c:v>
                </c:pt>
                <c:pt idx="3035">
                  <c:v>1.079271741E-11</c:v>
                </c:pt>
                <c:pt idx="3036">
                  <c:v>1.077119557E-11</c:v>
                </c:pt>
                <c:pt idx="3037">
                  <c:v>1.071685969E-11</c:v>
                </c:pt>
                <c:pt idx="3038">
                  <c:v>1.064896955E-11</c:v>
                </c:pt>
                <c:pt idx="3039">
                  <c:v>1.068231614E-11</c:v>
                </c:pt>
                <c:pt idx="3040">
                  <c:v>1.0630408010000001E-11</c:v>
                </c:pt>
                <c:pt idx="3041">
                  <c:v>1.0717774760000001E-11</c:v>
                </c:pt>
                <c:pt idx="3042">
                  <c:v>1.059812568E-11</c:v>
                </c:pt>
                <c:pt idx="3043">
                  <c:v>1.0574974920000001E-11</c:v>
                </c:pt>
                <c:pt idx="3044">
                  <c:v>1.0613742520000001E-11</c:v>
                </c:pt>
                <c:pt idx="3045">
                  <c:v>1.058495305E-11</c:v>
                </c:pt>
                <c:pt idx="3046">
                  <c:v>1.054081215E-11</c:v>
                </c:pt>
                <c:pt idx="3047">
                  <c:v>1.0492163560000001E-11</c:v>
                </c:pt>
                <c:pt idx="3048">
                  <c:v>1.0501428719999999E-11</c:v>
                </c:pt>
                <c:pt idx="3049">
                  <c:v>1.044438147E-11</c:v>
                </c:pt>
                <c:pt idx="3050">
                  <c:v>1.045735547E-11</c:v>
                </c:pt>
                <c:pt idx="3051">
                  <c:v>1.059867558E-11</c:v>
                </c:pt>
                <c:pt idx="3052">
                  <c:v>1.0500830240000001E-11</c:v>
                </c:pt>
                <c:pt idx="3053">
                  <c:v>1.0613859620000001E-11</c:v>
                </c:pt>
                <c:pt idx="3054">
                  <c:v>1.05495777E-11</c:v>
                </c:pt>
                <c:pt idx="3055">
                  <c:v>1.065914804E-11</c:v>
                </c:pt>
                <c:pt idx="3056">
                  <c:v>1.0709424669999999E-11</c:v>
                </c:pt>
                <c:pt idx="3057">
                  <c:v>1.0712917530000001E-11</c:v>
                </c:pt>
                <c:pt idx="3058">
                  <c:v>1.0830404279999999E-11</c:v>
                </c:pt>
                <c:pt idx="3059">
                  <c:v>1.0721232929999999E-11</c:v>
                </c:pt>
                <c:pt idx="3060">
                  <c:v>1.0691230019999999E-11</c:v>
                </c:pt>
                <c:pt idx="3061">
                  <c:v>1.077754812E-11</c:v>
                </c:pt>
                <c:pt idx="3062">
                  <c:v>1.072178197E-11</c:v>
                </c:pt>
                <c:pt idx="3063">
                  <c:v>1.069307663E-11</c:v>
                </c:pt>
                <c:pt idx="3064">
                  <c:v>1.068268217E-11</c:v>
                </c:pt>
                <c:pt idx="3065">
                  <c:v>1.06624232E-11</c:v>
                </c:pt>
                <c:pt idx="3066">
                  <c:v>1.06756947E-11</c:v>
                </c:pt>
                <c:pt idx="3067">
                  <c:v>1.066443635E-11</c:v>
                </c:pt>
                <c:pt idx="3068">
                  <c:v>1.0643146950000001E-11</c:v>
                </c:pt>
                <c:pt idx="3069">
                  <c:v>1.060659113E-11</c:v>
                </c:pt>
                <c:pt idx="3070">
                  <c:v>1.059383484E-11</c:v>
                </c:pt>
                <c:pt idx="3071">
                  <c:v>1.062142561E-11</c:v>
                </c:pt>
                <c:pt idx="3072">
                  <c:v>1.056765699E-11</c:v>
                </c:pt>
                <c:pt idx="3073">
                  <c:v>1.052980359E-11</c:v>
                </c:pt>
                <c:pt idx="3074">
                  <c:v>1.0511058170000001E-11</c:v>
                </c:pt>
                <c:pt idx="3075">
                  <c:v>1.057844957E-11</c:v>
                </c:pt>
                <c:pt idx="3076">
                  <c:v>1.052865434E-11</c:v>
                </c:pt>
                <c:pt idx="3077">
                  <c:v>1.057484135E-11</c:v>
                </c:pt>
                <c:pt idx="3078">
                  <c:v>1.052185249E-11</c:v>
                </c:pt>
                <c:pt idx="3079">
                  <c:v>1.058154432E-11</c:v>
                </c:pt>
                <c:pt idx="3080">
                  <c:v>1.058151049E-11</c:v>
                </c:pt>
                <c:pt idx="3081">
                  <c:v>1.0674565400000001E-11</c:v>
                </c:pt>
                <c:pt idx="3082">
                  <c:v>1.0650698210000001E-11</c:v>
                </c:pt>
                <c:pt idx="3083">
                  <c:v>1.0682565940000001E-11</c:v>
                </c:pt>
                <c:pt idx="3084">
                  <c:v>1.072015306E-11</c:v>
                </c:pt>
                <c:pt idx="3085">
                  <c:v>1.0789823029999999E-11</c:v>
                </c:pt>
                <c:pt idx="3086">
                  <c:v>1.079047181E-11</c:v>
                </c:pt>
                <c:pt idx="3087">
                  <c:v>1.076645544E-11</c:v>
                </c:pt>
                <c:pt idx="3088">
                  <c:v>1.071155404E-11</c:v>
                </c:pt>
                <c:pt idx="3089">
                  <c:v>1.070021155E-11</c:v>
                </c:pt>
                <c:pt idx="3090">
                  <c:v>1.072715441E-11</c:v>
                </c:pt>
                <c:pt idx="3091">
                  <c:v>1.070945936E-11</c:v>
                </c:pt>
                <c:pt idx="3092">
                  <c:v>1.063318444E-11</c:v>
                </c:pt>
                <c:pt idx="3093">
                  <c:v>1.063079139E-11</c:v>
                </c:pt>
                <c:pt idx="3094">
                  <c:v>1.0606906850000001E-11</c:v>
                </c:pt>
                <c:pt idx="3095">
                  <c:v>1.061810015E-11</c:v>
                </c:pt>
                <c:pt idx="3096">
                  <c:v>1.055418426E-11</c:v>
                </c:pt>
                <c:pt idx="3097">
                  <c:v>1.0530834020000001E-11</c:v>
                </c:pt>
                <c:pt idx="3098">
                  <c:v>1.0568720380000001E-11</c:v>
                </c:pt>
                <c:pt idx="3099">
                  <c:v>1.053514134E-11</c:v>
                </c:pt>
                <c:pt idx="3100">
                  <c:v>1.055822617E-11</c:v>
                </c:pt>
                <c:pt idx="3101">
                  <c:v>1.0580312669999999E-11</c:v>
                </c:pt>
                <c:pt idx="3102">
                  <c:v>1.0502525930000001E-11</c:v>
                </c:pt>
                <c:pt idx="3103">
                  <c:v>1.061458994E-11</c:v>
                </c:pt>
                <c:pt idx="3104">
                  <c:v>1.054277585E-11</c:v>
                </c:pt>
                <c:pt idx="3105">
                  <c:v>1.056619202E-11</c:v>
                </c:pt>
                <c:pt idx="3106">
                  <c:v>1.062916075E-11</c:v>
                </c:pt>
                <c:pt idx="3107">
                  <c:v>1.0621177550000001E-11</c:v>
                </c:pt>
                <c:pt idx="3108">
                  <c:v>1.0663738990000001E-11</c:v>
                </c:pt>
                <c:pt idx="3109">
                  <c:v>1.0721167009999999E-11</c:v>
                </c:pt>
                <c:pt idx="3110">
                  <c:v>1.073013119E-11</c:v>
                </c:pt>
                <c:pt idx="3111">
                  <c:v>1.0707612749999999E-11</c:v>
                </c:pt>
                <c:pt idx="3112">
                  <c:v>1.067355059E-11</c:v>
                </c:pt>
                <c:pt idx="3113">
                  <c:v>1.0730880589999999E-11</c:v>
                </c:pt>
                <c:pt idx="3114">
                  <c:v>1.07373832E-11</c:v>
                </c:pt>
                <c:pt idx="3115">
                  <c:v>1.0759070719999999E-11</c:v>
                </c:pt>
                <c:pt idx="3116">
                  <c:v>1.0762862819999999E-11</c:v>
                </c:pt>
                <c:pt idx="3117">
                  <c:v>1.0756610009999999E-11</c:v>
                </c:pt>
                <c:pt idx="3118">
                  <c:v>1.0743220549999999E-11</c:v>
                </c:pt>
                <c:pt idx="3119">
                  <c:v>1.0561070249999999E-11</c:v>
                </c:pt>
                <c:pt idx="3120">
                  <c:v>1.0653559630000001E-11</c:v>
                </c:pt>
                <c:pt idx="3121">
                  <c:v>1.065856604E-11</c:v>
                </c:pt>
                <c:pt idx="3122">
                  <c:v>1.065236181E-11</c:v>
                </c:pt>
                <c:pt idx="3123">
                  <c:v>1.0641651619999999E-11</c:v>
                </c:pt>
                <c:pt idx="3124">
                  <c:v>1.059805976E-11</c:v>
                </c:pt>
                <c:pt idx="3125">
                  <c:v>1.052068762E-11</c:v>
                </c:pt>
                <c:pt idx="3126">
                  <c:v>1.0527025430000001E-11</c:v>
                </c:pt>
                <c:pt idx="3127">
                  <c:v>1.0560189010000001E-11</c:v>
                </c:pt>
                <c:pt idx="3128">
                  <c:v>1.054227625E-11</c:v>
                </c:pt>
                <c:pt idx="3129">
                  <c:v>1.0552420919999999E-11</c:v>
                </c:pt>
                <c:pt idx="3130">
                  <c:v>1.058104559E-11</c:v>
                </c:pt>
                <c:pt idx="3131">
                  <c:v>1.0546849850000001E-11</c:v>
                </c:pt>
                <c:pt idx="3132">
                  <c:v>1.060956791E-11</c:v>
                </c:pt>
                <c:pt idx="3133">
                  <c:v>1.0643912830000001E-11</c:v>
                </c:pt>
                <c:pt idx="3134">
                  <c:v>1.066703149E-11</c:v>
                </c:pt>
                <c:pt idx="3135">
                  <c:v>1.070225592E-11</c:v>
                </c:pt>
                <c:pt idx="3136">
                  <c:v>1.063464941E-11</c:v>
                </c:pt>
                <c:pt idx="3137">
                  <c:v>1.081901062E-11</c:v>
                </c:pt>
                <c:pt idx="3138">
                  <c:v>1.076346217E-11</c:v>
                </c:pt>
                <c:pt idx="3139">
                  <c:v>1.077152777E-11</c:v>
                </c:pt>
                <c:pt idx="3140">
                  <c:v>1.064554261E-11</c:v>
                </c:pt>
                <c:pt idx="3141">
                  <c:v>1.076535736E-11</c:v>
                </c:pt>
                <c:pt idx="3142">
                  <c:v>1.0723795120000001E-11</c:v>
                </c:pt>
                <c:pt idx="3143">
                  <c:v>1.074960693E-11</c:v>
                </c:pt>
                <c:pt idx="3144">
                  <c:v>1.070774459E-11</c:v>
                </c:pt>
                <c:pt idx="3145">
                  <c:v>1.0676327879999999E-11</c:v>
                </c:pt>
                <c:pt idx="3146">
                  <c:v>1.066092787E-11</c:v>
                </c:pt>
                <c:pt idx="3147">
                  <c:v>1.0660877560000001E-11</c:v>
                </c:pt>
                <c:pt idx="3148">
                  <c:v>1.0546433520000001E-11</c:v>
                </c:pt>
                <c:pt idx="3149">
                  <c:v>1.0584969530000001E-11</c:v>
                </c:pt>
                <c:pt idx="3150">
                  <c:v>1.0507915719999999E-11</c:v>
                </c:pt>
                <c:pt idx="3151">
                  <c:v>1.054887948E-11</c:v>
                </c:pt>
                <c:pt idx="3152">
                  <c:v>1.056128709E-11</c:v>
                </c:pt>
                <c:pt idx="3153">
                  <c:v>1.054031341E-11</c:v>
                </c:pt>
                <c:pt idx="3154">
                  <c:v>1.047307206E-11</c:v>
                </c:pt>
                <c:pt idx="3155">
                  <c:v>1.0549078099999999E-11</c:v>
                </c:pt>
                <c:pt idx="3156">
                  <c:v>1.045993153E-11</c:v>
                </c:pt>
                <c:pt idx="3157">
                  <c:v>1.0602766059999999E-11</c:v>
                </c:pt>
                <c:pt idx="3158">
                  <c:v>1.0579249279999999E-11</c:v>
                </c:pt>
                <c:pt idx="3159">
                  <c:v>1.0594782E-11</c:v>
                </c:pt>
                <c:pt idx="3160">
                  <c:v>1.065612095E-11</c:v>
                </c:pt>
                <c:pt idx="3161">
                  <c:v>1.0679770439999999E-11</c:v>
                </c:pt>
                <c:pt idx="3162">
                  <c:v>1.0763728450000001E-11</c:v>
                </c:pt>
                <c:pt idx="3163">
                  <c:v>1.0689833569999999E-11</c:v>
                </c:pt>
                <c:pt idx="3164">
                  <c:v>1.0731578819999999E-11</c:v>
                </c:pt>
                <c:pt idx="3165">
                  <c:v>1.081596878E-11</c:v>
                </c:pt>
                <c:pt idx="3166">
                  <c:v>1.0700226300000001E-11</c:v>
                </c:pt>
                <c:pt idx="3167">
                  <c:v>1.0699862E-11</c:v>
                </c:pt>
                <c:pt idx="3168">
                  <c:v>1.068098561E-11</c:v>
                </c:pt>
                <c:pt idx="3169">
                  <c:v>1.071747552E-11</c:v>
                </c:pt>
                <c:pt idx="3170">
                  <c:v>1.0715362620000001E-11</c:v>
                </c:pt>
                <c:pt idx="3171">
                  <c:v>1.071155317E-11</c:v>
                </c:pt>
                <c:pt idx="3172">
                  <c:v>1.064674043E-11</c:v>
                </c:pt>
                <c:pt idx="3173">
                  <c:v>1.0612112749999999E-11</c:v>
                </c:pt>
                <c:pt idx="3174">
                  <c:v>1.0605093189999999E-11</c:v>
                </c:pt>
                <c:pt idx="3175">
                  <c:v>1.0597028459999999E-11</c:v>
                </c:pt>
                <c:pt idx="3176">
                  <c:v>1.0620112430000001E-11</c:v>
                </c:pt>
                <c:pt idx="3177">
                  <c:v>1.0511658379999999E-11</c:v>
                </c:pt>
                <c:pt idx="3178">
                  <c:v>9.2755195889999998E-12</c:v>
                </c:pt>
                <c:pt idx="3179">
                  <c:v>9.8868864480000001E-12</c:v>
                </c:pt>
                <c:pt idx="3180">
                  <c:v>1.0404066499999999E-11</c:v>
                </c:pt>
                <c:pt idx="3181">
                  <c:v>1.0550543080000001E-11</c:v>
                </c:pt>
                <c:pt idx="3182">
                  <c:v>1.056935182E-11</c:v>
                </c:pt>
                <c:pt idx="3183">
                  <c:v>1.058992564E-11</c:v>
                </c:pt>
                <c:pt idx="3184">
                  <c:v>1.0547964409999999E-11</c:v>
                </c:pt>
                <c:pt idx="3185">
                  <c:v>1.0620595549999999E-11</c:v>
                </c:pt>
                <c:pt idx="3186">
                  <c:v>1.060986802E-11</c:v>
                </c:pt>
                <c:pt idx="3187">
                  <c:v>1.068010437E-11</c:v>
                </c:pt>
                <c:pt idx="3188">
                  <c:v>1.0750639089999999E-11</c:v>
                </c:pt>
                <c:pt idx="3189">
                  <c:v>1.0790504770000001E-11</c:v>
                </c:pt>
                <c:pt idx="3190">
                  <c:v>1.0769997739999999E-11</c:v>
                </c:pt>
                <c:pt idx="3191">
                  <c:v>1.083576024E-11</c:v>
                </c:pt>
                <c:pt idx="3192">
                  <c:v>1.08441086E-11</c:v>
                </c:pt>
                <c:pt idx="3193">
                  <c:v>1.0723329339999999E-11</c:v>
                </c:pt>
                <c:pt idx="3194">
                  <c:v>1.078095859E-11</c:v>
                </c:pt>
                <c:pt idx="3195">
                  <c:v>1.0744152959999999E-11</c:v>
                </c:pt>
                <c:pt idx="3196">
                  <c:v>1.07745219E-11</c:v>
                </c:pt>
                <c:pt idx="3197">
                  <c:v>1.075471309E-11</c:v>
                </c:pt>
                <c:pt idx="3198">
                  <c:v>1.066756319E-11</c:v>
                </c:pt>
                <c:pt idx="3199">
                  <c:v>1.065375912E-11</c:v>
                </c:pt>
                <c:pt idx="3200">
                  <c:v>1.069542198E-11</c:v>
                </c:pt>
                <c:pt idx="3201">
                  <c:v>1.0654722760000001E-11</c:v>
                </c:pt>
                <c:pt idx="3202">
                  <c:v>1.068592437E-11</c:v>
                </c:pt>
                <c:pt idx="3203">
                  <c:v>1.0617434879999999E-11</c:v>
                </c:pt>
                <c:pt idx="3204">
                  <c:v>1.058463733E-11</c:v>
                </c:pt>
                <c:pt idx="3205">
                  <c:v>1.0604578849999999E-11</c:v>
                </c:pt>
                <c:pt idx="3206">
                  <c:v>1.059646208E-11</c:v>
                </c:pt>
                <c:pt idx="3207">
                  <c:v>1.064249903E-11</c:v>
                </c:pt>
                <c:pt idx="3208">
                  <c:v>1.05995733E-11</c:v>
                </c:pt>
                <c:pt idx="3209">
                  <c:v>1.053602344E-11</c:v>
                </c:pt>
                <c:pt idx="3210">
                  <c:v>1.0580711649999999E-11</c:v>
                </c:pt>
                <c:pt idx="3211">
                  <c:v>1.0553336850000001E-11</c:v>
                </c:pt>
                <c:pt idx="3212">
                  <c:v>1.0582242549999999E-11</c:v>
                </c:pt>
                <c:pt idx="3213">
                  <c:v>1.0634865379999999E-11</c:v>
                </c:pt>
                <c:pt idx="3214">
                  <c:v>1.072662185E-11</c:v>
                </c:pt>
                <c:pt idx="3215">
                  <c:v>1.068668938E-11</c:v>
                </c:pt>
                <c:pt idx="3216">
                  <c:v>1.0762447360000001E-11</c:v>
                </c:pt>
                <c:pt idx="3217">
                  <c:v>1.071832206E-11</c:v>
                </c:pt>
                <c:pt idx="3218">
                  <c:v>1.0739462270000001E-11</c:v>
                </c:pt>
                <c:pt idx="3219">
                  <c:v>1.07651249E-11</c:v>
                </c:pt>
                <c:pt idx="3220">
                  <c:v>1.0854719900000001E-11</c:v>
                </c:pt>
                <c:pt idx="3221">
                  <c:v>1.081257566E-11</c:v>
                </c:pt>
                <c:pt idx="3222">
                  <c:v>1.069673516E-11</c:v>
                </c:pt>
                <c:pt idx="3223">
                  <c:v>1.078762774E-11</c:v>
                </c:pt>
                <c:pt idx="3224">
                  <c:v>1.0740044270000001E-11</c:v>
                </c:pt>
                <c:pt idx="3225">
                  <c:v>1.0663222039999999E-11</c:v>
                </c:pt>
                <c:pt idx="3226">
                  <c:v>1.0636030249999999E-11</c:v>
                </c:pt>
                <c:pt idx="3227">
                  <c:v>1.0701110140000001E-11</c:v>
                </c:pt>
                <c:pt idx="3228">
                  <c:v>1.060213462E-11</c:v>
                </c:pt>
                <c:pt idx="3229">
                  <c:v>1.059273762E-11</c:v>
                </c:pt>
                <c:pt idx="3230">
                  <c:v>1.056126974E-11</c:v>
                </c:pt>
                <c:pt idx="3231">
                  <c:v>1.0617251000000001E-11</c:v>
                </c:pt>
                <c:pt idx="3232">
                  <c:v>1.051807773E-11</c:v>
                </c:pt>
                <c:pt idx="3233">
                  <c:v>1.0540130399999999E-11</c:v>
                </c:pt>
                <c:pt idx="3234">
                  <c:v>1.050659993E-11</c:v>
                </c:pt>
                <c:pt idx="3235">
                  <c:v>1.054961066E-11</c:v>
                </c:pt>
                <c:pt idx="3236">
                  <c:v>1.059202118E-11</c:v>
                </c:pt>
                <c:pt idx="3237">
                  <c:v>1.049244806E-11</c:v>
                </c:pt>
                <c:pt idx="3238">
                  <c:v>1.0624270560000001E-11</c:v>
                </c:pt>
                <c:pt idx="3239">
                  <c:v>1.0632337890000001E-11</c:v>
                </c:pt>
                <c:pt idx="3240">
                  <c:v>1.0697116800000001E-11</c:v>
                </c:pt>
                <c:pt idx="3241">
                  <c:v>1.072179932E-11</c:v>
                </c:pt>
                <c:pt idx="3242">
                  <c:v>1.076588992E-11</c:v>
                </c:pt>
                <c:pt idx="3243">
                  <c:v>1.08206083E-11</c:v>
                </c:pt>
                <c:pt idx="3244">
                  <c:v>1.073270899E-11</c:v>
                </c:pt>
                <c:pt idx="3245">
                  <c:v>1.0826312939999999E-11</c:v>
                </c:pt>
                <c:pt idx="3246">
                  <c:v>1.077121205E-11</c:v>
                </c:pt>
                <c:pt idx="3247">
                  <c:v>1.083002178E-11</c:v>
                </c:pt>
                <c:pt idx="3248">
                  <c:v>1.0782786990000001E-11</c:v>
                </c:pt>
                <c:pt idx="3249">
                  <c:v>1.0683163559999999E-11</c:v>
                </c:pt>
                <c:pt idx="3250">
                  <c:v>1.078095859E-11</c:v>
                </c:pt>
                <c:pt idx="3251">
                  <c:v>1.0708477510000001E-11</c:v>
                </c:pt>
                <c:pt idx="3252">
                  <c:v>1.0664153590000001E-11</c:v>
                </c:pt>
                <c:pt idx="3253">
                  <c:v>1.0730297729999999E-11</c:v>
                </c:pt>
                <c:pt idx="3254">
                  <c:v>1.06189996E-11</c:v>
                </c:pt>
                <c:pt idx="3255">
                  <c:v>1.067371625E-11</c:v>
                </c:pt>
                <c:pt idx="3256">
                  <c:v>1.059578033E-11</c:v>
                </c:pt>
                <c:pt idx="3257">
                  <c:v>1.0635264370000001E-11</c:v>
                </c:pt>
                <c:pt idx="3258">
                  <c:v>1.061628736E-11</c:v>
                </c:pt>
                <c:pt idx="3259">
                  <c:v>1.062664973E-11</c:v>
                </c:pt>
                <c:pt idx="3260">
                  <c:v>1.05171297E-11</c:v>
                </c:pt>
                <c:pt idx="3261">
                  <c:v>1.0575756419999999E-11</c:v>
                </c:pt>
                <c:pt idx="3262">
                  <c:v>1.059388428E-11</c:v>
                </c:pt>
                <c:pt idx="3263">
                  <c:v>1.0578849429999999E-11</c:v>
                </c:pt>
                <c:pt idx="3264">
                  <c:v>1.064931737E-11</c:v>
                </c:pt>
                <c:pt idx="3265">
                  <c:v>1.0585502090000001E-11</c:v>
                </c:pt>
                <c:pt idx="3266">
                  <c:v>1.075441385E-11</c:v>
                </c:pt>
                <c:pt idx="3267">
                  <c:v>1.071855625E-11</c:v>
                </c:pt>
                <c:pt idx="3268">
                  <c:v>1.0806488519999999E-11</c:v>
                </c:pt>
                <c:pt idx="3269">
                  <c:v>1.0748843659999999E-11</c:v>
                </c:pt>
                <c:pt idx="3270">
                  <c:v>1.081849627E-11</c:v>
                </c:pt>
                <c:pt idx="3271">
                  <c:v>1.080580677E-11</c:v>
                </c:pt>
                <c:pt idx="3272">
                  <c:v>1.0785830560000001E-11</c:v>
                </c:pt>
                <c:pt idx="3273">
                  <c:v>1.0707545959999999E-11</c:v>
                </c:pt>
                <c:pt idx="3274">
                  <c:v>1.078935725E-11</c:v>
                </c:pt>
                <c:pt idx="3275">
                  <c:v>1.072171605E-11</c:v>
                </c:pt>
                <c:pt idx="3276">
                  <c:v>1.070979069E-11</c:v>
                </c:pt>
                <c:pt idx="3277">
                  <c:v>1.067717616E-11</c:v>
                </c:pt>
                <c:pt idx="3278">
                  <c:v>1.069784886E-11</c:v>
                </c:pt>
                <c:pt idx="3279">
                  <c:v>1.0667547569999999E-11</c:v>
                </c:pt>
                <c:pt idx="3280">
                  <c:v>1.0650880349999999E-11</c:v>
                </c:pt>
                <c:pt idx="3281">
                  <c:v>1.069577066E-11</c:v>
                </c:pt>
                <c:pt idx="3282">
                  <c:v>1.064610813E-11</c:v>
                </c:pt>
                <c:pt idx="3283">
                  <c:v>1.063034209E-11</c:v>
                </c:pt>
                <c:pt idx="3284">
                  <c:v>1.054906249E-11</c:v>
                </c:pt>
                <c:pt idx="3285">
                  <c:v>1.0623089210000001E-11</c:v>
                </c:pt>
                <c:pt idx="3286">
                  <c:v>1.06110485E-11</c:v>
                </c:pt>
                <c:pt idx="3287">
                  <c:v>1.054929581E-11</c:v>
                </c:pt>
                <c:pt idx="3288">
                  <c:v>1.063153818E-11</c:v>
                </c:pt>
                <c:pt idx="3289">
                  <c:v>1.069916291E-11</c:v>
                </c:pt>
                <c:pt idx="3290">
                  <c:v>1.0671520960000001E-11</c:v>
                </c:pt>
                <c:pt idx="3291">
                  <c:v>1.066781212E-11</c:v>
                </c:pt>
                <c:pt idx="3292">
                  <c:v>1.0661243589999999E-11</c:v>
                </c:pt>
                <c:pt idx="3293">
                  <c:v>1.07573412E-11</c:v>
                </c:pt>
                <c:pt idx="3294">
                  <c:v>1.0810463640000001E-11</c:v>
                </c:pt>
                <c:pt idx="3295">
                  <c:v>1.077989434E-11</c:v>
                </c:pt>
                <c:pt idx="3296">
                  <c:v>1.079065483E-11</c:v>
                </c:pt>
                <c:pt idx="3297">
                  <c:v>1.079235225E-11</c:v>
                </c:pt>
                <c:pt idx="3298">
                  <c:v>1.07866294E-11</c:v>
                </c:pt>
                <c:pt idx="3299">
                  <c:v>1.075102073E-11</c:v>
                </c:pt>
                <c:pt idx="3300">
                  <c:v>1.077054678E-11</c:v>
                </c:pt>
                <c:pt idx="3301">
                  <c:v>1.073066375E-11</c:v>
                </c:pt>
                <c:pt idx="3302">
                  <c:v>1.071369816E-11</c:v>
                </c:pt>
                <c:pt idx="3303">
                  <c:v>1.067569557E-11</c:v>
                </c:pt>
                <c:pt idx="3304">
                  <c:v>1.0663638379999999E-11</c:v>
                </c:pt>
                <c:pt idx="3305">
                  <c:v>1.064592598E-11</c:v>
                </c:pt>
                <c:pt idx="3306">
                  <c:v>1.0690049540000001E-11</c:v>
                </c:pt>
                <c:pt idx="3307">
                  <c:v>1.066247351E-11</c:v>
                </c:pt>
                <c:pt idx="3308">
                  <c:v>1.0626099829999999E-11</c:v>
                </c:pt>
                <c:pt idx="3309">
                  <c:v>1.056494475E-11</c:v>
                </c:pt>
                <c:pt idx="3310">
                  <c:v>1.061623792E-11</c:v>
                </c:pt>
                <c:pt idx="3311">
                  <c:v>1.0599837849999999E-11</c:v>
                </c:pt>
                <c:pt idx="3312">
                  <c:v>1.0618732459999999E-11</c:v>
                </c:pt>
                <c:pt idx="3313">
                  <c:v>1.05484458E-11</c:v>
                </c:pt>
                <c:pt idx="3314">
                  <c:v>1.066430364E-11</c:v>
                </c:pt>
                <c:pt idx="3315">
                  <c:v>1.0678008820000001E-11</c:v>
                </c:pt>
                <c:pt idx="3316">
                  <c:v>1.066521784E-11</c:v>
                </c:pt>
                <c:pt idx="3317">
                  <c:v>1.068203252E-11</c:v>
                </c:pt>
                <c:pt idx="3318">
                  <c:v>1.068647427E-11</c:v>
                </c:pt>
                <c:pt idx="3319">
                  <c:v>1.072354532E-11</c:v>
                </c:pt>
                <c:pt idx="3320">
                  <c:v>1.0780393070000001E-11</c:v>
                </c:pt>
                <c:pt idx="3321">
                  <c:v>1.0779577750000001E-11</c:v>
                </c:pt>
                <c:pt idx="3322">
                  <c:v>1.0830570820000001E-11</c:v>
                </c:pt>
                <c:pt idx="3323">
                  <c:v>1.079534465E-11</c:v>
                </c:pt>
                <c:pt idx="3324">
                  <c:v>1.080793528E-11</c:v>
                </c:pt>
                <c:pt idx="3325">
                  <c:v>1.076913298E-11</c:v>
                </c:pt>
                <c:pt idx="3326">
                  <c:v>1.0813789970000001E-11</c:v>
                </c:pt>
                <c:pt idx="3327">
                  <c:v>1.0762280819999999E-11</c:v>
                </c:pt>
                <c:pt idx="3328">
                  <c:v>1.069470641E-11</c:v>
                </c:pt>
                <c:pt idx="3329">
                  <c:v>1.072248193E-11</c:v>
                </c:pt>
                <c:pt idx="3330">
                  <c:v>1.069849851E-11</c:v>
                </c:pt>
                <c:pt idx="3331">
                  <c:v>1.0770413209999999E-11</c:v>
                </c:pt>
                <c:pt idx="3332">
                  <c:v>1.062553431E-11</c:v>
                </c:pt>
                <c:pt idx="3333">
                  <c:v>1.068236472E-11</c:v>
                </c:pt>
                <c:pt idx="3334">
                  <c:v>1.067794117E-11</c:v>
                </c:pt>
                <c:pt idx="3335">
                  <c:v>1.064798857E-11</c:v>
                </c:pt>
                <c:pt idx="3336">
                  <c:v>1.067709289E-11</c:v>
                </c:pt>
                <c:pt idx="3337">
                  <c:v>1.054530335E-11</c:v>
                </c:pt>
                <c:pt idx="3338">
                  <c:v>1.0614674070000001E-11</c:v>
                </c:pt>
                <c:pt idx="3339">
                  <c:v>1.0647770860000001E-11</c:v>
                </c:pt>
                <c:pt idx="3340">
                  <c:v>1.0633218259999999E-11</c:v>
                </c:pt>
                <c:pt idx="3341">
                  <c:v>1.060477834E-11</c:v>
                </c:pt>
                <c:pt idx="3342">
                  <c:v>1.064710646E-11</c:v>
                </c:pt>
                <c:pt idx="3343">
                  <c:v>1.0738181180000001E-11</c:v>
                </c:pt>
                <c:pt idx="3344">
                  <c:v>1.068808757E-11</c:v>
                </c:pt>
                <c:pt idx="3345">
                  <c:v>1.079524491E-11</c:v>
                </c:pt>
                <c:pt idx="3346">
                  <c:v>1.07990214E-11</c:v>
                </c:pt>
                <c:pt idx="3347">
                  <c:v>1.0830637599999999E-11</c:v>
                </c:pt>
                <c:pt idx="3348">
                  <c:v>1.087733896E-11</c:v>
                </c:pt>
                <c:pt idx="3349">
                  <c:v>1.085315691E-11</c:v>
                </c:pt>
                <c:pt idx="3350">
                  <c:v>1.0851692809999999E-11</c:v>
                </c:pt>
                <c:pt idx="3351">
                  <c:v>1.0856482379999999E-11</c:v>
                </c:pt>
                <c:pt idx="3352">
                  <c:v>1.082428418E-11</c:v>
                </c:pt>
                <c:pt idx="3353">
                  <c:v>1.0882727880000001E-11</c:v>
                </c:pt>
                <c:pt idx="3354">
                  <c:v>1.070791112E-11</c:v>
                </c:pt>
                <c:pt idx="3355">
                  <c:v>1.0770231059999999E-11</c:v>
                </c:pt>
                <c:pt idx="3356">
                  <c:v>1.076334594E-11</c:v>
                </c:pt>
                <c:pt idx="3357">
                  <c:v>1.076003522E-11</c:v>
                </c:pt>
                <c:pt idx="3358">
                  <c:v>1.0710406520000001E-11</c:v>
                </c:pt>
                <c:pt idx="3359">
                  <c:v>1.071015759E-11</c:v>
                </c:pt>
                <c:pt idx="3360">
                  <c:v>1.06418676E-11</c:v>
                </c:pt>
                <c:pt idx="3361">
                  <c:v>1.062999168E-11</c:v>
                </c:pt>
                <c:pt idx="3362">
                  <c:v>1.072815274E-11</c:v>
                </c:pt>
                <c:pt idx="3363">
                  <c:v>1.06159222E-11</c:v>
                </c:pt>
                <c:pt idx="3364">
                  <c:v>1.062425495E-11</c:v>
                </c:pt>
                <c:pt idx="3365">
                  <c:v>1.064148509E-11</c:v>
                </c:pt>
                <c:pt idx="3366">
                  <c:v>1.06303924E-11</c:v>
                </c:pt>
                <c:pt idx="3367">
                  <c:v>1.065681831E-11</c:v>
                </c:pt>
                <c:pt idx="3368">
                  <c:v>1.065623718E-11</c:v>
                </c:pt>
                <c:pt idx="3369">
                  <c:v>1.071611029E-11</c:v>
                </c:pt>
                <c:pt idx="3370">
                  <c:v>1.0720069799999999E-11</c:v>
                </c:pt>
                <c:pt idx="3371">
                  <c:v>1.0764393719999999E-11</c:v>
                </c:pt>
                <c:pt idx="3372">
                  <c:v>1.07968582E-11</c:v>
                </c:pt>
                <c:pt idx="3373">
                  <c:v>1.084515637E-11</c:v>
                </c:pt>
                <c:pt idx="3374">
                  <c:v>1.08919913E-11</c:v>
                </c:pt>
                <c:pt idx="3375">
                  <c:v>1.089204161E-11</c:v>
                </c:pt>
                <c:pt idx="3376">
                  <c:v>1.081974354E-11</c:v>
                </c:pt>
                <c:pt idx="3377">
                  <c:v>1.078797728E-11</c:v>
                </c:pt>
                <c:pt idx="3378">
                  <c:v>1.083394659E-11</c:v>
                </c:pt>
                <c:pt idx="3379">
                  <c:v>1.0795660369999999E-11</c:v>
                </c:pt>
                <c:pt idx="3380">
                  <c:v>1.0846021999999999E-11</c:v>
                </c:pt>
                <c:pt idx="3381">
                  <c:v>1.074855916E-11</c:v>
                </c:pt>
                <c:pt idx="3382">
                  <c:v>1.082539874E-11</c:v>
                </c:pt>
                <c:pt idx="3383">
                  <c:v>1.07700307E-11</c:v>
                </c:pt>
                <c:pt idx="3384">
                  <c:v>1.070102774E-11</c:v>
                </c:pt>
                <c:pt idx="3385">
                  <c:v>1.0711104750000001E-11</c:v>
                </c:pt>
                <c:pt idx="3386">
                  <c:v>1.068308116E-11</c:v>
                </c:pt>
                <c:pt idx="3387">
                  <c:v>1.066949307E-11</c:v>
                </c:pt>
                <c:pt idx="3388">
                  <c:v>1.068604146E-11</c:v>
                </c:pt>
                <c:pt idx="3389">
                  <c:v>1.067190433E-11</c:v>
                </c:pt>
                <c:pt idx="3390">
                  <c:v>1.0593053339999999E-11</c:v>
                </c:pt>
                <c:pt idx="3391">
                  <c:v>1.0642465209999999E-11</c:v>
                </c:pt>
                <c:pt idx="3392">
                  <c:v>1.059597982E-11</c:v>
                </c:pt>
                <c:pt idx="3393">
                  <c:v>1.063220432E-11</c:v>
                </c:pt>
                <c:pt idx="3394">
                  <c:v>1.0637842169999999E-11</c:v>
                </c:pt>
                <c:pt idx="3395">
                  <c:v>1.074528314E-11</c:v>
                </c:pt>
                <c:pt idx="3396">
                  <c:v>1.07375827E-11</c:v>
                </c:pt>
                <c:pt idx="3397">
                  <c:v>1.0710573050000001E-11</c:v>
                </c:pt>
                <c:pt idx="3398">
                  <c:v>1.079702387E-11</c:v>
                </c:pt>
                <c:pt idx="3399">
                  <c:v>1.079333237E-11</c:v>
                </c:pt>
                <c:pt idx="3400">
                  <c:v>1.0842329639999999E-11</c:v>
                </c:pt>
                <c:pt idx="3401">
                  <c:v>1.0832100839999999E-11</c:v>
                </c:pt>
                <c:pt idx="3402">
                  <c:v>1.0903533280000001E-11</c:v>
                </c:pt>
                <c:pt idx="3403">
                  <c:v>1.0758489589999999E-11</c:v>
                </c:pt>
                <c:pt idx="3404">
                  <c:v>1.0882396549999999E-11</c:v>
                </c:pt>
                <c:pt idx="3405">
                  <c:v>1.083032102E-11</c:v>
                </c:pt>
                <c:pt idx="3406">
                  <c:v>1.081388798E-11</c:v>
                </c:pt>
                <c:pt idx="3407">
                  <c:v>1.090030757E-11</c:v>
                </c:pt>
                <c:pt idx="3408">
                  <c:v>1.0802329520000001E-11</c:v>
                </c:pt>
                <c:pt idx="3409">
                  <c:v>1.0748293750000001E-11</c:v>
                </c:pt>
                <c:pt idx="3410">
                  <c:v>1.0772625850000001E-11</c:v>
                </c:pt>
                <c:pt idx="3411">
                  <c:v>1.074726245E-11</c:v>
                </c:pt>
                <c:pt idx="3412">
                  <c:v>1.07626642E-11</c:v>
                </c:pt>
                <c:pt idx="3413">
                  <c:v>1.071704184E-11</c:v>
                </c:pt>
                <c:pt idx="3414">
                  <c:v>1.0695504379999999E-11</c:v>
                </c:pt>
                <c:pt idx="3415">
                  <c:v>1.071722572E-11</c:v>
                </c:pt>
                <c:pt idx="3416">
                  <c:v>1.0763976519999999E-11</c:v>
                </c:pt>
                <c:pt idx="3417">
                  <c:v>1.067955446E-11</c:v>
                </c:pt>
                <c:pt idx="3418">
                  <c:v>1.061622144E-11</c:v>
                </c:pt>
                <c:pt idx="3419">
                  <c:v>1.0677193499999999E-11</c:v>
                </c:pt>
                <c:pt idx="3420">
                  <c:v>1.0660761340000001E-11</c:v>
                </c:pt>
                <c:pt idx="3421">
                  <c:v>1.073693391E-11</c:v>
                </c:pt>
                <c:pt idx="3422">
                  <c:v>1.0732393269999999E-11</c:v>
                </c:pt>
                <c:pt idx="3423">
                  <c:v>1.069588688E-11</c:v>
                </c:pt>
                <c:pt idx="3424">
                  <c:v>1.0795660369999999E-11</c:v>
                </c:pt>
                <c:pt idx="3425">
                  <c:v>1.0871850300000001E-11</c:v>
                </c:pt>
                <c:pt idx="3426">
                  <c:v>1.0862437690000001E-11</c:v>
                </c:pt>
                <c:pt idx="3427">
                  <c:v>1.0813740529999999E-11</c:v>
                </c:pt>
                <c:pt idx="3428">
                  <c:v>1.093170866E-11</c:v>
                </c:pt>
                <c:pt idx="3429">
                  <c:v>1.090561235E-11</c:v>
                </c:pt>
                <c:pt idx="3430">
                  <c:v>1.086065612E-11</c:v>
                </c:pt>
                <c:pt idx="3431">
                  <c:v>1.082316962E-11</c:v>
                </c:pt>
                <c:pt idx="3432">
                  <c:v>1.0841215080000001E-11</c:v>
                </c:pt>
                <c:pt idx="3433">
                  <c:v>1.0822571139999999E-11</c:v>
                </c:pt>
                <c:pt idx="3434">
                  <c:v>1.082433448E-11</c:v>
                </c:pt>
                <c:pt idx="3435">
                  <c:v>1.0765140520000001E-11</c:v>
                </c:pt>
                <c:pt idx="3436">
                  <c:v>1.0815601890000001E-11</c:v>
                </c:pt>
                <c:pt idx="3437">
                  <c:v>1.07796775E-11</c:v>
                </c:pt>
                <c:pt idx="3438">
                  <c:v>1.067852317E-11</c:v>
                </c:pt>
                <c:pt idx="3439">
                  <c:v>1.0777764970000001E-11</c:v>
                </c:pt>
                <c:pt idx="3440">
                  <c:v>1.066656572E-11</c:v>
                </c:pt>
                <c:pt idx="3441">
                  <c:v>1.068539267E-11</c:v>
                </c:pt>
                <c:pt idx="3442">
                  <c:v>1.066769589E-11</c:v>
                </c:pt>
                <c:pt idx="3443">
                  <c:v>1.063764268E-11</c:v>
                </c:pt>
                <c:pt idx="3444">
                  <c:v>1.066476941E-11</c:v>
                </c:pt>
                <c:pt idx="3445">
                  <c:v>1.064003833E-11</c:v>
                </c:pt>
                <c:pt idx="3446">
                  <c:v>1.07120866E-11</c:v>
                </c:pt>
                <c:pt idx="3447">
                  <c:v>1.0727071139999999E-11</c:v>
                </c:pt>
                <c:pt idx="3448">
                  <c:v>1.072033608E-11</c:v>
                </c:pt>
                <c:pt idx="3449">
                  <c:v>1.074980816E-11</c:v>
                </c:pt>
                <c:pt idx="3450">
                  <c:v>1.0732792260000001E-11</c:v>
                </c:pt>
                <c:pt idx="3451">
                  <c:v>1.079764056E-11</c:v>
                </c:pt>
                <c:pt idx="3452">
                  <c:v>1.080880004E-11</c:v>
                </c:pt>
                <c:pt idx="3453">
                  <c:v>1.084008491E-11</c:v>
                </c:pt>
                <c:pt idx="3454">
                  <c:v>1.0902968629999999E-11</c:v>
                </c:pt>
                <c:pt idx="3455">
                  <c:v>1.097491802E-11</c:v>
                </c:pt>
                <c:pt idx="3456">
                  <c:v>1.0938394290000001E-11</c:v>
                </c:pt>
                <c:pt idx="3457">
                  <c:v>1.088380861E-11</c:v>
                </c:pt>
                <c:pt idx="3458">
                  <c:v>1.090476581E-11</c:v>
                </c:pt>
                <c:pt idx="3459">
                  <c:v>1.089947577E-11</c:v>
                </c:pt>
                <c:pt idx="3460">
                  <c:v>1.090242046E-11</c:v>
                </c:pt>
                <c:pt idx="3461">
                  <c:v>1.0846819970000001E-11</c:v>
                </c:pt>
                <c:pt idx="3462">
                  <c:v>1.084148223E-11</c:v>
                </c:pt>
                <c:pt idx="3463">
                  <c:v>1.080610514E-11</c:v>
                </c:pt>
                <c:pt idx="3464">
                  <c:v>1.080146562E-11</c:v>
                </c:pt>
                <c:pt idx="3465">
                  <c:v>1.078927486E-11</c:v>
                </c:pt>
                <c:pt idx="3466">
                  <c:v>1.0801698079999999E-11</c:v>
                </c:pt>
                <c:pt idx="3467">
                  <c:v>1.071750761E-11</c:v>
                </c:pt>
                <c:pt idx="3468">
                  <c:v>1.074260559E-11</c:v>
                </c:pt>
                <c:pt idx="3469">
                  <c:v>1.067416554E-11</c:v>
                </c:pt>
                <c:pt idx="3470">
                  <c:v>1.0576853629999999E-11</c:v>
                </c:pt>
                <c:pt idx="3471">
                  <c:v>1.069646888E-11</c:v>
                </c:pt>
                <c:pt idx="3472">
                  <c:v>1.067827424E-11</c:v>
                </c:pt>
                <c:pt idx="3473">
                  <c:v>1.072790294E-11</c:v>
                </c:pt>
                <c:pt idx="3474">
                  <c:v>1.0738297399999999E-11</c:v>
                </c:pt>
                <c:pt idx="3475">
                  <c:v>1.077084602E-11</c:v>
                </c:pt>
                <c:pt idx="3476">
                  <c:v>1.0788824689999999E-11</c:v>
                </c:pt>
                <c:pt idx="3477">
                  <c:v>1.085333993E-11</c:v>
                </c:pt>
                <c:pt idx="3478">
                  <c:v>1.0797589390000001E-11</c:v>
                </c:pt>
                <c:pt idx="3479">
                  <c:v>1.0784434980000001E-11</c:v>
                </c:pt>
                <c:pt idx="3480">
                  <c:v>1.08504785E-11</c:v>
                </c:pt>
                <c:pt idx="3481">
                  <c:v>1.0875710050000001E-11</c:v>
                </c:pt>
                <c:pt idx="3482">
                  <c:v>1.089468533E-11</c:v>
                </c:pt>
                <c:pt idx="3483">
                  <c:v>1.0954643440000001E-11</c:v>
                </c:pt>
                <c:pt idx="3484">
                  <c:v>1.0865597479999999E-11</c:v>
                </c:pt>
                <c:pt idx="3485">
                  <c:v>1.081485335E-11</c:v>
                </c:pt>
                <c:pt idx="3486">
                  <c:v>1.0901321510000001E-11</c:v>
                </c:pt>
                <c:pt idx="3487">
                  <c:v>1.0850695339999999E-11</c:v>
                </c:pt>
                <c:pt idx="3488">
                  <c:v>1.078223968E-11</c:v>
                </c:pt>
                <c:pt idx="3489">
                  <c:v>1.087025522E-11</c:v>
                </c:pt>
                <c:pt idx="3490">
                  <c:v>1.080213002E-11</c:v>
                </c:pt>
                <c:pt idx="3491">
                  <c:v>1.078656262E-11</c:v>
                </c:pt>
                <c:pt idx="3492">
                  <c:v>1.081310735E-11</c:v>
                </c:pt>
                <c:pt idx="3493">
                  <c:v>1.0772109769999999E-11</c:v>
                </c:pt>
                <c:pt idx="3494">
                  <c:v>1.077335703E-11</c:v>
                </c:pt>
                <c:pt idx="3495">
                  <c:v>1.073164387E-11</c:v>
                </c:pt>
                <c:pt idx="3496">
                  <c:v>1.067516388E-11</c:v>
                </c:pt>
                <c:pt idx="3497">
                  <c:v>1.0766372169999999E-11</c:v>
                </c:pt>
                <c:pt idx="3498">
                  <c:v>1.073492163E-11</c:v>
                </c:pt>
                <c:pt idx="3499">
                  <c:v>1.06885863E-11</c:v>
                </c:pt>
                <c:pt idx="3500">
                  <c:v>1.073834858E-11</c:v>
                </c:pt>
                <c:pt idx="3501">
                  <c:v>1.0725259220000001E-11</c:v>
                </c:pt>
                <c:pt idx="3502">
                  <c:v>1.0791219479999999E-11</c:v>
                </c:pt>
                <c:pt idx="3503">
                  <c:v>1.083639255E-11</c:v>
                </c:pt>
                <c:pt idx="3504">
                  <c:v>1.0820391460000001E-11</c:v>
                </c:pt>
                <c:pt idx="3505">
                  <c:v>1.094812435E-11</c:v>
                </c:pt>
                <c:pt idx="3506">
                  <c:v>1.095100139E-11</c:v>
                </c:pt>
                <c:pt idx="3507">
                  <c:v>1.090867327E-11</c:v>
                </c:pt>
                <c:pt idx="3508">
                  <c:v>1.0878703319999999E-11</c:v>
                </c:pt>
                <c:pt idx="3509">
                  <c:v>1.096889767E-11</c:v>
                </c:pt>
                <c:pt idx="3510">
                  <c:v>1.0968814399999999E-11</c:v>
                </c:pt>
                <c:pt idx="3511">
                  <c:v>1.0937878209999999E-11</c:v>
                </c:pt>
                <c:pt idx="3512">
                  <c:v>1.09102033E-11</c:v>
                </c:pt>
                <c:pt idx="3513">
                  <c:v>1.086930632E-11</c:v>
                </c:pt>
                <c:pt idx="3514">
                  <c:v>1.087391288E-11</c:v>
                </c:pt>
                <c:pt idx="3515">
                  <c:v>1.0817548249999999E-11</c:v>
                </c:pt>
                <c:pt idx="3516">
                  <c:v>1.07811416E-11</c:v>
                </c:pt>
                <c:pt idx="3517">
                  <c:v>1.08038101E-11</c:v>
                </c:pt>
                <c:pt idx="3518">
                  <c:v>1.0785249430000001E-11</c:v>
                </c:pt>
                <c:pt idx="3519">
                  <c:v>1.078185718E-11</c:v>
                </c:pt>
                <c:pt idx="3520">
                  <c:v>1.0779478E-11</c:v>
                </c:pt>
                <c:pt idx="3521">
                  <c:v>1.074732837E-11</c:v>
                </c:pt>
                <c:pt idx="3522">
                  <c:v>1.074190736E-11</c:v>
                </c:pt>
                <c:pt idx="3523">
                  <c:v>1.065665351E-11</c:v>
                </c:pt>
                <c:pt idx="3524">
                  <c:v>1.074960693E-11</c:v>
                </c:pt>
                <c:pt idx="3525">
                  <c:v>1.079615911E-11</c:v>
                </c:pt>
                <c:pt idx="3526">
                  <c:v>1.079434545E-11</c:v>
                </c:pt>
                <c:pt idx="3527">
                  <c:v>1.069638735E-11</c:v>
                </c:pt>
                <c:pt idx="3528">
                  <c:v>1.0821090550000001E-11</c:v>
                </c:pt>
                <c:pt idx="3529">
                  <c:v>1.079313375E-11</c:v>
                </c:pt>
                <c:pt idx="3530">
                  <c:v>1.087687319E-11</c:v>
                </c:pt>
                <c:pt idx="3531">
                  <c:v>1.0840332970000001E-11</c:v>
                </c:pt>
                <c:pt idx="3532">
                  <c:v>1.09307615E-11</c:v>
                </c:pt>
                <c:pt idx="3533">
                  <c:v>1.0911218109999999E-11</c:v>
                </c:pt>
                <c:pt idx="3534">
                  <c:v>1.098186906E-11</c:v>
                </c:pt>
                <c:pt idx="3535">
                  <c:v>1.0977628530000001E-11</c:v>
                </c:pt>
                <c:pt idx="3536">
                  <c:v>1.1022418220000001E-11</c:v>
                </c:pt>
                <c:pt idx="3537">
                  <c:v>1.1024580550000001E-11</c:v>
                </c:pt>
                <c:pt idx="3538">
                  <c:v>1.088791817E-11</c:v>
                </c:pt>
                <c:pt idx="3539">
                  <c:v>1.0950269340000001E-11</c:v>
                </c:pt>
                <c:pt idx="3540">
                  <c:v>1.0933470270000001E-11</c:v>
                </c:pt>
                <c:pt idx="3541">
                  <c:v>1.078551571E-11</c:v>
                </c:pt>
                <c:pt idx="3542">
                  <c:v>1.089011173E-11</c:v>
                </c:pt>
                <c:pt idx="3543">
                  <c:v>1.0824183560000001E-11</c:v>
                </c:pt>
                <c:pt idx="3544">
                  <c:v>1.0804792819999999E-11</c:v>
                </c:pt>
                <c:pt idx="3545">
                  <c:v>1.0806887500000001E-11</c:v>
                </c:pt>
                <c:pt idx="3546">
                  <c:v>1.0808832999999999E-11</c:v>
                </c:pt>
                <c:pt idx="3547">
                  <c:v>1.083206701E-11</c:v>
                </c:pt>
                <c:pt idx="3548">
                  <c:v>1.0806420859999999E-11</c:v>
                </c:pt>
                <c:pt idx="3549">
                  <c:v>1.073891323E-11</c:v>
                </c:pt>
                <c:pt idx="3550">
                  <c:v>1.077670071E-11</c:v>
                </c:pt>
                <c:pt idx="3551">
                  <c:v>1.0767769490000001E-11</c:v>
                </c:pt>
                <c:pt idx="3552">
                  <c:v>1.0775968659999999E-11</c:v>
                </c:pt>
                <c:pt idx="3553">
                  <c:v>1.0746480089999999E-11</c:v>
                </c:pt>
                <c:pt idx="3554">
                  <c:v>1.076592288E-11</c:v>
                </c:pt>
                <c:pt idx="3555">
                  <c:v>1.077305866E-11</c:v>
                </c:pt>
                <c:pt idx="3556">
                  <c:v>1.0896399230000001E-11</c:v>
                </c:pt>
                <c:pt idx="3557">
                  <c:v>1.085581798E-11</c:v>
                </c:pt>
                <c:pt idx="3558">
                  <c:v>1.092573688E-11</c:v>
                </c:pt>
                <c:pt idx="3559">
                  <c:v>1.093001124E-11</c:v>
                </c:pt>
                <c:pt idx="3560">
                  <c:v>1.099469387E-11</c:v>
                </c:pt>
                <c:pt idx="3561">
                  <c:v>1.099615711E-11</c:v>
                </c:pt>
                <c:pt idx="3562">
                  <c:v>1.092706741E-11</c:v>
                </c:pt>
                <c:pt idx="3563">
                  <c:v>1.094742526E-11</c:v>
                </c:pt>
                <c:pt idx="3564">
                  <c:v>1.092199508E-11</c:v>
                </c:pt>
                <c:pt idx="3565">
                  <c:v>1.0928216660000001E-11</c:v>
                </c:pt>
                <c:pt idx="3566">
                  <c:v>1.0928099570000001E-11</c:v>
                </c:pt>
                <c:pt idx="3567">
                  <c:v>1.0923375919999999E-11</c:v>
                </c:pt>
                <c:pt idx="3568">
                  <c:v>1.089861101E-11</c:v>
                </c:pt>
                <c:pt idx="3569">
                  <c:v>1.08627031E-11</c:v>
                </c:pt>
                <c:pt idx="3570">
                  <c:v>1.0844308960000001E-11</c:v>
                </c:pt>
                <c:pt idx="3571">
                  <c:v>1.084289429E-11</c:v>
                </c:pt>
                <c:pt idx="3572">
                  <c:v>1.087427891E-11</c:v>
                </c:pt>
                <c:pt idx="3573">
                  <c:v>1.0808816520000001E-11</c:v>
                </c:pt>
                <c:pt idx="3574">
                  <c:v>1.078955675E-11</c:v>
                </c:pt>
                <c:pt idx="3575">
                  <c:v>1.08299229E-11</c:v>
                </c:pt>
                <c:pt idx="3576">
                  <c:v>1.0744900630000001E-11</c:v>
                </c:pt>
                <c:pt idx="3577">
                  <c:v>1.0740293199999999E-11</c:v>
                </c:pt>
                <c:pt idx="3578">
                  <c:v>1.0812092540000001E-11</c:v>
                </c:pt>
                <c:pt idx="3579">
                  <c:v>1.073693391E-11</c:v>
                </c:pt>
                <c:pt idx="3580">
                  <c:v>1.076173265E-11</c:v>
                </c:pt>
                <c:pt idx="3581">
                  <c:v>1.0807353280000001E-11</c:v>
                </c:pt>
                <c:pt idx="3582">
                  <c:v>1.08607073E-11</c:v>
                </c:pt>
                <c:pt idx="3583">
                  <c:v>1.0837207E-11</c:v>
                </c:pt>
                <c:pt idx="3584">
                  <c:v>1.088745066E-11</c:v>
                </c:pt>
                <c:pt idx="3585">
                  <c:v>1.097703005E-11</c:v>
                </c:pt>
                <c:pt idx="3586">
                  <c:v>1.0942252310000001E-11</c:v>
                </c:pt>
                <c:pt idx="3587">
                  <c:v>1.104478748E-11</c:v>
                </c:pt>
                <c:pt idx="3588">
                  <c:v>1.093668038E-11</c:v>
                </c:pt>
                <c:pt idx="3589">
                  <c:v>1.106270024E-11</c:v>
                </c:pt>
                <c:pt idx="3590">
                  <c:v>1.096309241E-11</c:v>
                </c:pt>
                <c:pt idx="3591">
                  <c:v>1.0823851359999999E-11</c:v>
                </c:pt>
                <c:pt idx="3592">
                  <c:v>1.096655232E-11</c:v>
                </c:pt>
                <c:pt idx="3593">
                  <c:v>1.096736764E-11</c:v>
                </c:pt>
                <c:pt idx="3594">
                  <c:v>1.085498618E-11</c:v>
                </c:pt>
                <c:pt idx="3595">
                  <c:v>1.084269566E-11</c:v>
                </c:pt>
                <c:pt idx="3596">
                  <c:v>1.085340672E-11</c:v>
                </c:pt>
                <c:pt idx="3597">
                  <c:v>1.089126012E-11</c:v>
                </c:pt>
                <c:pt idx="3598">
                  <c:v>1.0877356310000001E-11</c:v>
                </c:pt>
                <c:pt idx="3599">
                  <c:v>1.0823153999999999E-11</c:v>
                </c:pt>
                <c:pt idx="3600">
                  <c:v>1.0797490509999999E-11</c:v>
                </c:pt>
                <c:pt idx="3601">
                  <c:v>1.082225629E-11</c:v>
                </c:pt>
                <c:pt idx="3602">
                  <c:v>1.079193592E-11</c:v>
                </c:pt>
                <c:pt idx="3603">
                  <c:v>1.0769166810000001E-11</c:v>
                </c:pt>
                <c:pt idx="3604">
                  <c:v>1.0803394639999999E-11</c:v>
                </c:pt>
                <c:pt idx="3605">
                  <c:v>1.079709065E-11</c:v>
                </c:pt>
                <c:pt idx="3606">
                  <c:v>1.0768368839999999E-11</c:v>
                </c:pt>
                <c:pt idx="3607">
                  <c:v>1.083211819E-11</c:v>
                </c:pt>
                <c:pt idx="3608">
                  <c:v>1.08602927E-11</c:v>
                </c:pt>
                <c:pt idx="3609">
                  <c:v>1.089937602E-11</c:v>
                </c:pt>
                <c:pt idx="3610">
                  <c:v>1.0922262230000001E-11</c:v>
                </c:pt>
                <c:pt idx="3611">
                  <c:v>1.088803266E-11</c:v>
                </c:pt>
                <c:pt idx="3612">
                  <c:v>1.098305041E-11</c:v>
                </c:pt>
                <c:pt idx="3613">
                  <c:v>1.101865908E-11</c:v>
                </c:pt>
                <c:pt idx="3614">
                  <c:v>1.0984065220000001E-11</c:v>
                </c:pt>
                <c:pt idx="3615">
                  <c:v>1.102481301E-11</c:v>
                </c:pt>
                <c:pt idx="3616">
                  <c:v>1.0972605640000001E-11</c:v>
                </c:pt>
                <c:pt idx="3617">
                  <c:v>1.0991848919999999E-11</c:v>
                </c:pt>
                <c:pt idx="3618">
                  <c:v>1.093663181E-11</c:v>
                </c:pt>
                <c:pt idx="3619">
                  <c:v>1.0901455089999999E-11</c:v>
                </c:pt>
                <c:pt idx="3620">
                  <c:v>1.097544972E-11</c:v>
                </c:pt>
                <c:pt idx="3621">
                  <c:v>1.091885349E-11</c:v>
                </c:pt>
                <c:pt idx="3622">
                  <c:v>1.094715985E-11</c:v>
                </c:pt>
                <c:pt idx="3623">
                  <c:v>1.091935049E-11</c:v>
                </c:pt>
                <c:pt idx="3624">
                  <c:v>1.0866827399999999E-11</c:v>
                </c:pt>
                <c:pt idx="3625">
                  <c:v>1.083358143E-11</c:v>
                </c:pt>
                <c:pt idx="3626">
                  <c:v>1.0811809779999999E-11</c:v>
                </c:pt>
                <c:pt idx="3627">
                  <c:v>1.0840350319999999E-11</c:v>
                </c:pt>
                <c:pt idx="3628">
                  <c:v>1.081831326E-11</c:v>
                </c:pt>
                <c:pt idx="3629">
                  <c:v>1.083073822E-11</c:v>
                </c:pt>
                <c:pt idx="3630">
                  <c:v>1.0793614270000001E-11</c:v>
                </c:pt>
                <c:pt idx="3631">
                  <c:v>1.0908507600000001E-11</c:v>
                </c:pt>
                <c:pt idx="3632">
                  <c:v>1.07660391E-11</c:v>
                </c:pt>
                <c:pt idx="3633">
                  <c:v>1.084354308E-11</c:v>
                </c:pt>
                <c:pt idx="3634">
                  <c:v>1.093217444E-11</c:v>
                </c:pt>
                <c:pt idx="3635">
                  <c:v>1.0916871570000001E-11</c:v>
                </c:pt>
                <c:pt idx="3636">
                  <c:v>1.094195394E-11</c:v>
                </c:pt>
                <c:pt idx="3637">
                  <c:v>1.0974585820000001E-11</c:v>
                </c:pt>
                <c:pt idx="3638">
                  <c:v>1.0979042329999999E-11</c:v>
                </c:pt>
                <c:pt idx="3639">
                  <c:v>1.10144515E-11</c:v>
                </c:pt>
                <c:pt idx="3640">
                  <c:v>1.1012121770000001E-11</c:v>
                </c:pt>
                <c:pt idx="3641">
                  <c:v>1.0970027840000001E-11</c:v>
                </c:pt>
                <c:pt idx="3642">
                  <c:v>1.1048579589999999E-11</c:v>
                </c:pt>
                <c:pt idx="3643">
                  <c:v>1.104876347E-11</c:v>
                </c:pt>
                <c:pt idx="3644">
                  <c:v>1.0941155099999999E-11</c:v>
                </c:pt>
                <c:pt idx="3645">
                  <c:v>1.087637532E-11</c:v>
                </c:pt>
                <c:pt idx="3646">
                  <c:v>1.081703303E-11</c:v>
                </c:pt>
                <c:pt idx="3647">
                  <c:v>1.0875010089999999E-11</c:v>
                </c:pt>
                <c:pt idx="3648">
                  <c:v>1.093006154E-11</c:v>
                </c:pt>
                <c:pt idx="3649">
                  <c:v>1.084462468E-11</c:v>
                </c:pt>
                <c:pt idx="3650">
                  <c:v>1.0888349249999999E-11</c:v>
                </c:pt>
                <c:pt idx="3651">
                  <c:v>1.0920381790000001E-11</c:v>
                </c:pt>
                <c:pt idx="3652">
                  <c:v>1.082642916E-11</c:v>
                </c:pt>
                <c:pt idx="3653">
                  <c:v>1.080194788E-11</c:v>
                </c:pt>
                <c:pt idx="3654">
                  <c:v>1.0868590749999999E-11</c:v>
                </c:pt>
                <c:pt idx="3655">
                  <c:v>1.073372381E-11</c:v>
                </c:pt>
                <c:pt idx="3656">
                  <c:v>1.080703669E-11</c:v>
                </c:pt>
                <c:pt idx="3657">
                  <c:v>1.0834197249999999E-11</c:v>
                </c:pt>
                <c:pt idx="3658">
                  <c:v>1.0790571560000001E-11</c:v>
                </c:pt>
                <c:pt idx="3659">
                  <c:v>1.083597535E-11</c:v>
                </c:pt>
                <c:pt idx="3660">
                  <c:v>1.0900441140000001E-11</c:v>
                </c:pt>
                <c:pt idx="3661">
                  <c:v>1.088236185E-11</c:v>
                </c:pt>
                <c:pt idx="3662">
                  <c:v>1.0862553910000001E-11</c:v>
                </c:pt>
                <c:pt idx="3663">
                  <c:v>1.0953196679999999E-11</c:v>
                </c:pt>
                <c:pt idx="3664">
                  <c:v>1.097766149E-11</c:v>
                </c:pt>
                <c:pt idx="3665">
                  <c:v>1.0988157430000001E-11</c:v>
                </c:pt>
                <c:pt idx="3666">
                  <c:v>1.103369306E-11</c:v>
                </c:pt>
                <c:pt idx="3667">
                  <c:v>1.102023854E-11</c:v>
                </c:pt>
                <c:pt idx="3668">
                  <c:v>1.1067106429999999E-11</c:v>
                </c:pt>
                <c:pt idx="3669">
                  <c:v>1.1031614859999999E-11</c:v>
                </c:pt>
                <c:pt idx="3670">
                  <c:v>1.0966817729999999E-11</c:v>
                </c:pt>
                <c:pt idx="3671">
                  <c:v>1.101905806E-11</c:v>
                </c:pt>
                <c:pt idx="3672">
                  <c:v>1.0998967360000001E-11</c:v>
                </c:pt>
                <c:pt idx="3673">
                  <c:v>1.093759631E-11</c:v>
                </c:pt>
                <c:pt idx="3674">
                  <c:v>1.099888323E-11</c:v>
                </c:pt>
                <c:pt idx="3675">
                  <c:v>1.089721455E-11</c:v>
                </c:pt>
                <c:pt idx="3676">
                  <c:v>1.088680274E-11</c:v>
                </c:pt>
                <c:pt idx="3677">
                  <c:v>1.0878685970000001E-11</c:v>
                </c:pt>
                <c:pt idx="3678">
                  <c:v>1.083744032E-11</c:v>
                </c:pt>
                <c:pt idx="3679">
                  <c:v>1.08700722E-11</c:v>
                </c:pt>
                <c:pt idx="3680">
                  <c:v>1.0841098849999999E-11</c:v>
                </c:pt>
                <c:pt idx="3681">
                  <c:v>1.0898460949999999E-11</c:v>
                </c:pt>
                <c:pt idx="3682">
                  <c:v>1.0789241029999999E-11</c:v>
                </c:pt>
                <c:pt idx="3683">
                  <c:v>1.0785715200000001E-11</c:v>
                </c:pt>
                <c:pt idx="3684">
                  <c:v>1.0776201979999999E-11</c:v>
                </c:pt>
                <c:pt idx="3685">
                  <c:v>1.082277063E-11</c:v>
                </c:pt>
                <c:pt idx="3686">
                  <c:v>1.0870635989999999E-11</c:v>
                </c:pt>
                <c:pt idx="3687">
                  <c:v>1.0917172550000001E-11</c:v>
                </c:pt>
                <c:pt idx="3688">
                  <c:v>1.09330392E-11</c:v>
                </c:pt>
                <c:pt idx="3689">
                  <c:v>1.09932792E-11</c:v>
                </c:pt>
                <c:pt idx="3690">
                  <c:v>1.0999283949999999E-11</c:v>
                </c:pt>
                <c:pt idx="3691">
                  <c:v>1.1028204390000001E-11</c:v>
                </c:pt>
                <c:pt idx="3692">
                  <c:v>1.096592001E-11</c:v>
                </c:pt>
                <c:pt idx="3693">
                  <c:v>1.0994226360000001E-11</c:v>
                </c:pt>
                <c:pt idx="3694">
                  <c:v>1.100468761E-11</c:v>
                </c:pt>
                <c:pt idx="3695">
                  <c:v>1.0986410570000001E-11</c:v>
                </c:pt>
                <c:pt idx="3696">
                  <c:v>1.0981487420000001E-11</c:v>
                </c:pt>
                <c:pt idx="3697">
                  <c:v>1.097744638E-11</c:v>
                </c:pt>
                <c:pt idx="3698">
                  <c:v>1.0939442060000001E-11</c:v>
                </c:pt>
                <c:pt idx="3699">
                  <c:v>1.104648491E-11</c:v>
                </c:pt>
                <c:pt idx="3700">
                  <c:v>1.096164565E-11</c:v>
                </c:pt>
                <c:pt idx="3701">
                  <c:v>1.1001844399999999E-11</c:v>
                </c:pt>
                <c:pt idx="3702">
                  <c:v>1.1000663920000001E-11</c:v>
                </c:pt>
                <c:pt idx="3703">
                  <c:v>1.088906309E-11</c:v>
                </c:pt>
                <c:pt idx="3704">
                  <c:v>1.0961095749999999E-11</c:v>
                </c:pt>
                <c:pt idx="3705">
                  <c:v>1.088540629E-11</c:v>
                </c:pt>
                <c:pt idx="3706">
                  <c:v>1.076978177E-11</c:v>
                </c:pt>
                <c:pt idx="3707">
                  <c:v>1.07720265E-11</c:v>
                </c:pt>
                <c:pt idx="3708">
                  <c:v>1.0780975070000001E-11</c:v>
                </c:pt>
                <c:pt idx="3709">
                  <c:v>1.082312018E-11</c:v>
                </c:pt>
                <c:pt idx="3710">
                  <c:v>1.078714548E-11</c:v>
                </c:pt>
                <c:pt idx="3711">
                  <c:v>1.085131117E-11</c:v>
                </c:pt>
                <c:pt idx="3712">
                  <c:v>1.0882494560000001E-11</c:v>
                </c:pt>
                <c:pt idx="3713">
                  <c:v>1.085809654E-11</c:v>
                </c:pt>
                <c:pt idx="3714">
                  <c:v>1.085786322E-11</c:v>
                </c:pt>
                <c:pt idx="3715">
                  <c:v>1.097491802E-11</c:v>
                </c:pt>
                <c:pt idx="3716">
                  <c:v>1.096216087E-11</c:v>
                </c:pt>
                <c:pt idx="3717">
                  <c:v>1.101486784E-11</c:v>
                </c:pt>
                <c:pt idx="3718">
                  <c:v>1.105220516E-11</c:v>
                </c:pt>
                <c:pt idx="3719">
                  <c:v>1.107460911E-11</c:v>
                </c:pt>
                <c:pt idx="3720">
                  <c:v>1.102744025E-11</c:v>
                </c:pt>
                <c:pt idx="3721">
                  <c:v>1.106058821E-11</c:v>
                </c:pt>
                <c:pt idx="3722">
                  <c:v>1.100176027E-11</c:v>
                </c:pt>
                <c:pt idx="3723">
                  <c:v>1.107667083E-11</c:v>
                </c:pt>
                <c:pt idx="3724">
                  <c:v>1.1008331400000001E-11</c:v>
                </c:pt>
                <c:pt idx="3725">
                  <c:v>1.104947817E-11</c:v>
                </c:pt>
                <c:pt idx="3726">
                  <c:v>1.0917820469999999E-11</c:v>
                </c:pt>
                <c:pt idx="3727">
                  <c:v>1.095504243E-11</c:v>
                </c:pt>
                <c:pt idx="3728">
                  <c:v>1.0912315320000001E-11</c:v>
                </c:pt>
                <c:pt idx="3729">
                  <c:v>1.087492856E-11</c:v>
                </c:pt>
                <c:pt idx="3730">
                  <c:v>1.0917239329999999E-11</c:v>
                </c:pt>
                <c:pt idx="3731">
                  <c:v>1.088773429E-11</c:v>
                </c:pt>
                <c:pt idx="3732">
                  <c:v>1.089001198E-11</c:v>
                </c:pt>
                <c:pt idx="3733">
                  <c:v>1.086291907E-11</c:v>
                </c:pt>
                <c:pt idx="3734">
                  <c:v>1.083632489E-11</c:v>
                </c:pt>
                <c:pt idx="3735">
                  <c:v>1.0876058730000001E-11</c:v>
                </c:pt>
                <c:pt idx="3736">
                  <c:v>1.083491196E-11</c:v>
                </c:pt>
                <c:pt idx="3737">
                  <c:v>1.079662488E-11</c:v>
                </c:pt>
                <c:pt idx="3738">
                  <c:v>1.086978858E-11</c:v>
                </c:pt>
                <c:pt idx="3739">
                  <c:v>1.0834545070000001E-11</c:v>
                </c:pt>
                <c:pt idx="3740">
                  <c:v>1.0802163849999999E-11</c:v>
                </c:pt>
                <c:pt idx="3741">
                  <c:v>1.089679909E-11</c:v>
                </c:pt>
                <c:pt idx="3742">
                  <c:v>1.096314185E-11</c:v>
                </c:pt>
                <c:pt idx="3743">
                  <c:v>1.1011024560000001E-11</c:v>
                </c:pt>
                <c:pt idx="3744">
                  <c:v>1.0975300529999999E-11</c:v>
                </c:pt>
                <c:pt idx="3745">
                  <c:v>1.0992382349999999E-11</c:v>
                </c:pt>
                <c:pt idx="3746">
                  <c:v>1.10362058E-11</c:v>
                </c:pt>
                <c:pt idx="3747">
                  <c:v>1.100023111E-11</c:v>
                </c:pt>
                <c:pt idx="3748">
                  <c:v>1.1009612490000001E-11</c:v>
                </c:pt>
                <c:pt idx="3749">
                  <c:v>1.104525412E-11</c:v>
                </c:pt>
                <c:pt idx="3750">
                  <c:v>1.104355583E-11</c:v>
                </c:pt>
                <c:pt idx="3751">
                  <c:v>1.104315684E-11</c:v>
                </c:pt>
                <c:pt idx="3752">
                  <c:v>1.103121674E-11</c:v>
                </c:pt>
                <c:pt idx="3753">
                  <c:v>1.099351252E-11</c:v>
                </c:pt>
                <c:pt idx="3754">
                  <c:v>1.099407804E-11</c:v>
                </c:pt>
                <c:pt idx="3755">
                  <c:v>1.0923957919999999E-11</c:v>
                </c:pt>
                <c:pt idx="3756">
                  <c:v>1.086995511E-11</c:v>
                </c:pt>
                <c:pt idx="3757">
                  <c:v>1.0884191120000001E-11</c:v>
                </c:pt>
                <c:pt idx="3758">
                  <c:v>1.096661737E-11</c:v>
                </c:pt>
                <c:pt idx="3759">
                  <c:v>1.090591246E-11</c:v>
                </c:pt>
                <c:pt idx="3760">
                  <c:v>1.081084614E-11</c:v>
                </c:pt>
                <c:pt idx="3761">
                  <c:v>1.085854583E-11</c:v>
                </c:pt>
                <c:pt idx="3762">
                  <c:v>1.0837406490000001E-11</c:v>
                </c:pt>
                <c:pt idx="3763">
                  <c:v>1.0864366700000001E-11</c:v>
                </c:pt>
                <c:pt idx="3764">
                  <c:v>1.0866411940000001E-11</c:v>
                </c:pt>
                <c:pt idx="3765">
                  <c:v>1.090019221E-11</c:v>
                </c:pt>
                <c:pt idx="3766">
                  <c:v>1.0890045809999999E-11</c:v>
                </c:pt>
                <c:pt idx="3767">
                  <c:v>1.086142374E-11</c:v>
                </c:pt>
                <c:pt idx="3768">
                  <c:v>1.095228162E-11</c:v>
                </c:pt>
                <c:pt idx="3769">
                  <c:v>1.097217282E-11</c:v>
                </c:pt>
                <c:pt idx="3770">
                  <c:v>1.0983249899999999E-11</c:v>
                </c:pt>
                <c:pt idx="3771">
                  <c:v>1.0988107989999999E-11</c:v>
                </c:pt>
                <c:pt idx="3772">
                  <c:v>1.10835733E-11</c:v>
                </c:pt>
                <c:pt idx="3773">
                  <c:v>1.103316223E-11</c:v>
                </c:pt>
                <c:pt idx="3774">
                  <c:v>1.108186112E-11</c:v>
                </c:pt>
                <c:pt idx="3775">
                  <c:v>1.101538305E-11</c:v>
                </c:pt>
                <c:pt idx="3776">
                  <c:v>1.1035822429999999E-11</c:v>
                </c:pt>
                <c:pt idx="3777">
                  <c:v>1.102863807E-11</c:v>
                </c:pt>
                <c:pt idx="3778">
                  <c:v>1.102912033E-11</c:v>
                </c:pt>
                <c:pt idx="3779">
                  <c:v>1.104310827E-11</c:v>
                </c:pt>
                <c:pt idx="3780">
                  <c:v>1.097124301E-11</c:v>
                </c:pt>
                <c:pt idx="3781">
                  <c:v>1.0969145730000001E-11</c:v>
                </c:pt>
                <c:pt idx="3782">
                  <c:v>1.0973070539999999E-11</c:v>
                </c:pt>
                <c:pt idx="3783">
                  <c:v>1.0946311569999999E-11</c:v>
                </c:pt>
                <c:pt idx="3784">
                  <c:v>1.097922534E-11</c:v>
                </c:pt>
                <c:pt idx="3785">
                  <c:v>1.086435022E-11</c:v>
                </c:pt>
                <c:pt idx="3786">
                  <c:v>1.087482795E-11</c:v>
                </c:pt>
                <c:pt idx="3787">
                  <c:v>1.0916757080000001E-11</c:v>
                </c:pt>
                <c:pt idx="3788">
                  <c:v>1.088277819E-11</c:v>
                </c:pt>
                <c:pt idx="3789">
                  <c:v>1.0837821960000001E-11</c:v>
                </c:pt>
                <c:pt idx="3790">
                  <c:v>1.086376822E-11</c:v>
                </c:pt>
                <c:pt idx="3791">
                  <c:v>1.0834079289999999E-11</c:v>
                </c:pt>
                <c:pt idx="3792">
                  <c:v>1.094572783E-11</c:v>
                </c:pt>
                <c:pt idx="3793">
                  <c:v>1.0886004770000001E-11</c:v>
                </c:pt>
                <c:pt idx="3794">
                  <c:v>1.0946693200000001E-11</c:v>
                </c:pt>
                <c:pt idx="3795">
                  <c:v>1.0935466940000001E-11</c:v>
                </c:pt>
                <c:pt idx="3796">
                  <c:v>1.095860295E-11</c:v>
                </c:pt>
                <c:pt idx="3797">
                  <c:v>1.103386132E-11</c:v>
                </c:pt>
                <c:pt idx="3798">
                  <c:v>1.1036355859999999E-11</c:v>
                </c:pt>
                <c:pt idx="3799">
                  <c:v>1.104094507E-11</c:v>
                </c:pt>
                <c:pt idx="3800">
                  <c:v>1.1012322999999999E-11</c:v>
                </c:pt>
                <c:pt idx="3801">
                  <c:v>1.109380209E-11</c:v>
                </c:pt>
                <c:pt idx="3802">
                  <c:v>1.10553823E-11</c:v>
                </c:pt>
                <c:pt idx="3803">
                  <c:v>1.102549475E-11</c:v>
                </c:pt>
                <c:pt idx="3804">
                  <c:v>1.104472156E-11</c:v>
                </c:pt>
                <c:pt idx="3805">
                  <c:v>1.0974019439999999E-11</c:v>
                </c:pt>
                <c:pt idx="3806">
                  <c:v>1.1061252610000001E-11</c:v>
                </c:pt>
                <c:pt idx="3807">
                  <c:v>1.088796674E-11</c:v>
                </c:pt>
                <c:pt idx="3808">
                  <c:v>1.098794059E-11</c:v>
                </c:pt>
                <c:pt idx="3809">
                  <c:v>1.095657332E-11</c:v>
                </c:pt>
                <c:pt idx="3810">
                  <c:v>1.0950618879999999E-11</c:v>
                </c:pt>
                <c:pt idx="3811">
                  <c:v>1.089884433E-11</c:v>
                </c:pt>
                <c:pt idx="3812">
                  <c:v>1.096397365E-11</c:v>
                </c:pt>
                <c:pt idx="3813">
                  <c:v>1.093829454E-11</c:v>
                </c:pt>
                <c:pt idx="3814">
                  <c:v>1.084118212E-11</c:v>
                </c:pt>
                <c:pt idx="3815">
                  <c:v>1.085561849E-11</c:v>
                </c:pt>
                <c:pt idx="3816">
                  <c:v>1.08488496E-11</c:v>
                </c:pt>
                <c:pt idx="3817">
                  <c:v>1.091286523E-11</c:v>
                </c:pt>
                <c:pt idx="3818">
                  <c:v>1.092128124E-11</c:v>
                </c:pt>
                <c:pt idx="3819">
                  <c:v>1.0916940089999999E-11</c:v>
                </c:pt>
                <c:pt idx="3820">
                  <c:v>1.0896348930000001E-11</c:v>
                </c:pt>
                <c:pt idx="3821">
                  <c:v>1.1012654330000001E-11</c:v>
                </c:pt>
                <c:pt idx="3822">
                  <c:v>1.102685825E-11</c:v>
                </c:pt>
                <c:pt idx="3823">
                  <c:v>1.106156833E-11</c:v>
                </c:pt>
                <c:pt idx="3824">
                  <c:v>1.1008929879999999E-11</c:v>
                </c:pt>
                <c:pt idx="3825">
                  <c:v>1.108013074E-11</c:v>
                </c:pt>
                <c:pt idx="3826">
                  <c:v>1.105887517E-11</c:v>
                </c:pt>
                <c:pt idx="3827">
                  <c:v>1.108846175E-11</c:v>
                </c:pt>
                <c:pt idx="3828">
                  <c:v>1.107735258E-11</c:v>
                </c:pt>
                <c:pt idx="3829">
                  <c:v>1.106339933E-11</c:v>
                </c:pt>
                <c:pt idx="3830">
                  <c:v>1.1049094799999999E-11</c:v>
                </c:pt>
                <c:pt idx="3831">
                  <c:v>1.106235069E-11</c:v>
                </c:pt>
                <c:pt idx="3832">
                  <c:v>1.1039033399999999E-11</c:v>
                </c:pt>
                <c:pt idx="3833">
                  <c:v>1.09780119E-11</c:v>
                </c:pt>
                <c:pt idx="3834">
                  <c:v>1.096024833E-11</c:v>
                </c:pt>
                <c:pt idx="3835">
                  <c:v>1.099989804E-11</c:v>
                </c:pt>
                <c:pt idx="3836">
                  <c:v>1.099322976E-11</c:v>
                </c:pt>
                <c:pt idx="3837">
                  <c:v>1.098660919E-11</c:v>
                </c:pt>
                <c:pt idx="3838">
                  <c:v>1.0887234689999999E-11</c:v>
                </c:pt>
                <c:pt idx="3839">
                  <c:v>1.094832384E-11</c:v>
                </c:pt>
                <c:pt idx="3840">
                  <c:v>1.0882494560000001E-11</c:v>
                </c:pt>
                <c:pt idx="3841">
                  <c:v>1.091013651E-11</c:v>
                </c:pt>
                <c:pt idx="3842">
                  <c:v>1.0846937060000001E-11</c:v>
                </c:pt>
                <c:pt idx="3843">
                  <c:v>1.08220221E-11</c:v>
                </c:pt>
                <c:pt idx="3844">
                  <c:v>1.0884025449999999E-11</c:v>
                </c:pt>
                <c:pt idx="3845">
                  <c:v>1.090403375E-11</c:v>
                </c:pt>
                <c:pt idx="3846">
                  <c:v>1.089849478E-11</c:v>
                </c:pt>
                <c:pt idx="3847">
                  <c:v>1.091153383E-11</c:v>
                </c:pt>
                <c:pt idx="3848">
                  <c:v>1.1010327200000001E-11</c:v>
                </c:pt>
                <c:pt idx="3849">
                  <c:v>1.1011607419999999E-11</c:v>
                </c:pt>
                <c:pt idx="3850">
                  <c:v>1.1110783300000001E-11</c:v>
                </c:pt>
                <c:pt idx="3851">
                  <c:v>1.107153171E-11</c:v>
                </c:pt>
                <c:pt idx="3852">
                  <c:v>1.107114834E-11</c:v>
                </c:pt>
                <c:pt idx="3853">
                  <c:v>1.114742239E-11</c:v>
                </c:pt>
                <c:pt idx="3854">
                  <c:v>1.1102366419999999E-11</c:v>
                </c:pt>
                <c:pt idx="3855">
                  <c:v>1.1104761209999999E-11</c:v>
                </c:pt>
                <c:pt idx="3856">
                  <c:v>1.107081614E-11</c:v>
                </c:pt>
                <c:pt idx="3857">
                  <c:v>1.110699119E-11</c:v>
                </c:pt>
                <c:pt idx="3858">
                  <c:v>1.107010143E-11</c:v>
                </c:pt>
                <c:pt idx="3859">
                  <c:v>1.103720327E-11</c:v>
                </c:pt>
                <c:pt idx="3860">
                  <c:v>1.103866651E-11</c:v>
                </c:pt>
                <c:pt idx="3861">
                  <c:v>1.100224339E-11</c:v>
                </c:pt>
                <c:pt idx="3862">
                  <c:v>1.094275191E-11</c:v>
                </c:pt>
                <c:pt idx="3863">
                  <c:v>1.0933837170000001E-11</c:v>
                </c:pt>
                <c:pt idx="3864">
                  <c:v>1.0905413720000001E-11</c:v>
                </c:pt>
                <c:pt idx="3865">
                  <c:v>1.0886286660000001E-11</c:v>
                </c:pt>
                <c:pt idx="3866">
                  <c:v>1.0842328769999999E-11</c:v>
                </c:pt>
                <c:pt idx="3867">
                  <c:v>1.079551032E-11</c:v>
                </c:pt>
                <c:pt idx="3868">
                  <c:v>1.084878281E-11</c:v>
                </c:pt>
                <c:pt idx="3869">
                  <c:v>1.0853838660000001E-11</c:v>
                </c:pt>
                <c:pt idx="3870">
                  <c:v>1.0845906639999999E-11</c:v>
                </c:pt>
                <c:pt idx="3871">
                  <c:v>1.08255644E-11</c:v>
                </c:pt>
                <c:pt idx="3872">
                  <c:v>1.0883909229999999E-11</c:v>
                </c:pt>
                <c:pt idx="3873">
                  <c:v>1.092705267E-11</c:v>
                </c:pt>
                <c:pt idx="3874">
                  <c:v>1.1041728300000001E-11</c:v>
                </c:pt>
                <c:pt idx="3875">
                  <c:v>1.106812211E-11</c:v>
                </c:pt>
                <c:pt idx="3876">
                  <c:v>1.108197561E-11</c:v>
                </c:pt>
                <c:pt idx="3877">
                  <c:v>1.111339232E-11</c:v>
                </c:pt>
                <c:pt idx="3878">
                  <c:v>1.1107089210000001E-11</c:v>
                </c:pt>
                <c:pt idx="3879">
                  <c:v>1.109795936E-11</c:v>
                </c:pt>
                <c:pt idx="3880">
                  <c:v>1.112192543E-11</c:v>
                </c:pt>
                <c:pt idx="3881">
                  <c:v>1.106782201E-11</c:v>
                </c:pt>
                <c:pt idx="3882">
                  <c:v>1.114361207E-11</c:v>
                </c:pt>
                <c:pt idx="3883">
                  <c:v>1.104654996E-11</c:v>
                </c:pt>
                <c:pt idx="3884">
                  <c:v>1.109617953E-11</c:v>
                </c:pt>
                <c:pt idx="3885">
                  <c:v>1.103773583E-11</c:v>
                </c:pt>
                <c:pt idx="3886">
                  <c:v>1.1025229340000001E-11</c:v>
                </c:pt>
                <c:pt idx="3887">
                  <c:v>1.097075989E-11</c:v>
                </c:pt>
                <c:pt idx="3888">
                  <c:v>1.093777933E-11</c:v>
                </c:pt>
                <c:pt idx="3889">
                  <c:v>1.0985994230000001E-11</c:v>
                </c:pt>
                <c:pt idx="3890">
                  <c:v>1.100729924E-11</c:v>
                </c:pt>
                <c:pt idx="3891">
                  <c:v>1.0932855319999999E-11</c:v>
                </c:pt>
                <c:pt idx="3892">
                  <c:v>1.085789618E-11</c:v>
                </c:pt>
                <c:pt idx="3893">
                  <c:v>1.091236563E-11</c:v>
                </c:pt>
                <c:pt idx="3894">
                  <c:v>1.088668565E-11</c:v>
                </c:pt>
                <c:pt idx="3895">
                  <c:v>1.090198765E-11</c:v>
                </c:pt>
                <c:pt idx="3896">
                  <c:v>1.089289076E-11</c:v>
                </c:pt>
                <c:pt idx="3897">
                  <c:v>1.0911268420000001E-11</c:v>
                </c:pt>
                <c:pt idx="3898">
                  <c:v>1.090607986E-11</c:v>
                </c:pt>
                <c:pt idx="3899">
                  <c:v>1.0920731330000001E-11</c:v>
                </c:pt>
                <c:pt idx="3900">
                  <c:v>1.093310598E-11</c:v>
                </c:pt>
                <c:pt idx="3901">
                  <c:v>1.105578129E-11</c:v>
                </c:pt>
                <c:pt idx="3902">
                  <c:v>1.1094648639999999E-11</c:v>
                </c:pt>
                <c:pt idx="3903">
                  <c:v>1.100069775E-11</c:v>
                </c:pt>
                <c:pt idx="3904">
                  <c:v>1.1135097180000001E-11</c:v>
                </c:pt>
                <c:pt idx="3905">
                  <c:v>1.108931176E-11</c:v>
                </c:pt>
                <c:pt idx="3906">
                  <c:v>1.1055464699999999E-11</c:v>
                </c:pt>
                <c:pt idx="3907">
                  <c:v>1.1091555629999999E-11</c:v>
                </c:pt>
                <c:pt idx="3908">
                  <c:v>1.108513628E-11</c:v>
                </c:pt>
                <c:pt idx="3909">
                  <c:v>1.110389558E-11</c:v>
                </c:pt>
                <c:pt idx="3910">
                  <c:v>1.110619149E-11</c:v>
                </c:pt>
                <c:pt idx="3911">
                  <c:v>1.1019457049999999E-11</c:v>
                </c:pt>
                <c:pt idx="3912">
                  <c:v>1.101438472E-11</c:v>
                </c:pt>
                <c:pt idx="3913">
                  <c:v>1.097159169E-11</c:v>
                </c:pt>
                <c:pt idx="3914">
                  <c:v>1.0935899759999999E-11</c:v>
                </c:pt>
                <c:pt idx="3915">
                  <c:v>1.108011426E-11</c:v>
                </c:pt>
                <c:pt idx="3916">
                  <c:v>1.097011024E-11</c:v>
                </c:pt>
                <c:pt idx="3917">
                  <c:v>1.093970834E-11</c:v>
                </c:pt>
                <c:pt idx="3918">
                  <c:v>1.092362485E-11</c:v>
                </c:pt>
                <c:pt idx="3919">
                  <c:v>1.093668125E-11</c:v>
                </c:pt>
                <c:pt idx="3920">
                  <c:v>1.091609182E-11</c:v>
                </c:pt>
                <c:pt idx="3921">
                  <c:v>1.093024456E-11</c:v>
                </c:pt>
                <c:pt idx="3922">
                  <c:v>1.089219166E-11</c:v>
                </c:pt>
                <c:pt idx="3923">
                  <c:v>1.0916240999999999E-11</c:v>
                </c:pt>
                <c:pt idx="3924">
                  <c:v>1.0948872879999999E-11</c:v>
                </c:pt>
                <c:pt idx="3925">
                  <c:v>1.090380043E-11</c:v>
                </c:pt>
                <c:pt idx="3926">
                  <c:v>1.098730742E-11</c:v>
                </c:pt>
                <c:pt idx="3927">
                  <c:v>1.1034708740000001E-11</c:v>
                </c:pt>
                <c:pt idx="3928">
                  <c:v>1.1063597949999999E-11</c:v>
                </c:pt>
                <c:pt idx="3929">
                  <c:v>1.1016946039999999E-11</c:v>
                </c:pt>
                <c:pt idx="3930">
                  <c:v>1.1135098050000001E-11</c:v>
                </c:pt>
                <c:pt idx="3931">
                  <c:v>1.1110315789999999E-11</c:v>
                </c:pt>
                <c:pt idx="3932">
                  <c:v>1.106912045E-11</c:v>
                </c:pt>
                <c:pt idx="3933">
                  <c:v>1.11412676E-11</c:v>
                </c:pt>
                <c:pt idx="3934">
                  <c:v>1.113250291E-11</c:v>
                </c:pt>
                <c:pt idx="3935">
                  <c:v>1.111374274E-11</c:v>
                </c:pt>
                <c:pt idx="3936">
                  <c:v>1.110918649E-11</c:v>
                </c:pt>
                <c:pt idx="3937">
                  <c:v>1.106376536E-11</c:v>
                </c:pt>
                <c:pt idx="3938">
                  <c:v>1.1052887770000001E-11</c:v>
                </c:pt>
                <c:pt idx="3939">
                  <c:v>1.104764891E-11</c:v>
                </c:pt>
                <c:pt idx="3940">
                  <c:v>1.101520004E-11</c:v>
                </c:pt>
                <c:pt idx="3941">
                  <c:v>1.09686973E-11</c:v>
                </c:pt>
                <c:pt idx="3942">
                  <c:v>1.1043938330000001E-11</c:v>
                </c:pt>
                <c:pt idx="3943">
                  <c:v>1.093187433E-11</c:v>
                </c:pt>
                <c:pt idx="3944">
                  <c:v>1.0989087240000001E-11</c:v>
                </c:pt>
                <c:pt idx="3945">
                  <c:v>1.084545561E-11</c:v>
                </c:pt>
                <c:pt idx="3946">
                  <c:v>1.0907641980000001E-11</c:v>
                </c:pt>
                <c:pt idx="3947">
                  <c:v>1.0907575190000001E-11</c:v>
                </c:pt>
                <c:pt idx="3948">
                  <c:v>1.090568E-11</c:v>
                </c:pt>
                <c:pt idx="3949">
                  <c:v>1.0918004349999999E-11</c:v>
                </c:pt>
                <c:pt idx="3950">
                  <c:v>1.0886702130000001E-11</c:v>
                </c:pt>
                <c:pt idx="3951">
                  <c:v>1.0865364159999999E-11</c:v>
                </c:pt>
                <c:pt idx="3952">
                  <c:v>1.0980390209999999E-11</c:v>
                </c:pt>
                <c:pt idx="3953">
                  <c:v>1.0958086E-11</c:v>
                </c:pt>
                <c:pt idx="3954">
                  <c:v>1.101661297E-11</c:v>
                </c:pt>
                <c:pt idx="3955">
                  <c:v>1.105479944E-11</c:v>
                </c:pt>
                <c:pt idx="3956">
                  <c:v>1.0956006939999999E-11</c:v>
                </c:pt>
                <c:pt idx="3957">
                  <c:v>1.105147397E-11</c:v>
                </c:pt>
                <c:pt idx="3958">
                  <c:v>1.1008447630000001E-11</c:v>
                </c:pt>
                <c:pt idx="3959">
                  <c:v>1.1062184150000001E-11</c:v>
                </c:pt>
                <c:pt idx="3960">
                  <c:v>1.112310591E-11</c:v>
                </c:pt>
                <c:pt idx="3961">
                  <c:v>1.111573941E-11</c:v>
                </c:pt>
                <c:pt idx="3962">
                  <c:v>1.1155155790000001E-11</c:v>
                </c:pt>
                <c:pt idx="3963">
                  <c:v>1.103419352E-11</c:v>
                </c:pt>
                <c:pt idx="3964">
                  <c:v>1.102314941E-11</c:v>
                </c:pt>
                <c:pt idx="3965">
                  <c:v>1.10349915E-11</c:v>
                </c:pt>
                <c:pt idx="3966">
                  <c:v>1.0983949860000001E-11</c:v>
                </c:pt>
                <c:pt idx="3967">
                  <c:v>1.0957453690000001E-11</c:v>
                </c:pt>
                <c:pt idx="3968">
                  <c:v>1.102556067E-11</c:v>
                </c:pt>
                <c:pt idx="3969">
                  <c:v>1.096299267E-11</c:v>
                </c:pt>
                <c:pt idx="3970">
                  <c:v>1.0929047600000001E-11</c:v>
                </c:pt>
                <c:pt idx="3971">
                  <c:v>1.0880981009999999E-11</c:v>
                </c:pt>
                <c:pt idx="3972">
                  <c:v>1.095748839E-11</c:v>
                </c:pt>
                <c:pt idx="3973">
                  <c:v>1.0903135170000001E-11</c:v>
                </c:pt>
                <c:pt idx="3974">
                  <c:v>1.086049133E-11</c:v>
                </c:pt>
                <c:pt idx="3975">
                  <c:v>1.094423163E-11</c:v>
                </c:pt>
                <c:pt idx="3976">
                  <c:v>1.0953828990000001E-11</c:v>
                </c:pt>
                <c:pt idx="3977">
                  <c:v>1.09266025E-11</c:v>
                </c:pt>
                <c:pt idx="3978">
                  <c:v>1.091680739E-11</c:v>
                </c:pt>
                <c:pt idx="3979">
                  <c:v>1.0974884200000001E-11</c:v>
                </c:pt>
                <c:pt idx="3980">
                  <c:v>1.1000912849999999E-11</c:v>
                </c:pt>
                <c:pt idx="3981">
                  <c:v>1.0982734689999999E-11</c:v>
                </c:pt>
                <c:pt idx="3982">
                  <c:v>1.103690403E-11</c:v>
                </c:pt>
                <c:pt idx="3983">
                  <c:v>1.1070849970000001E-11</c:v>
                </c:pt>
                <c:pt idx="3984">
                  <c:v>1.1079198320000001E-11</c:v>
                </c:pt>
                <c:pt idx="3985">
                  <c:v>1.110466146E-11</c:v>
                </c:pt>
                <c:pt idx="3986">
                  <c:v>1.1080362320000001E-11</c:v>
                </c:pt>
                <c:pt idx="3987">
                  <c:v>1.115009994E-11</c:v>
                </c:pt>
                <c:pt idx="3988">
                  <c:v>1.109070735E-11</c:v>
                </c:pt>
                <c:pt idx="3989">
                  <c:v>1.111241221E-11</c:v>
                </c:pt>
                <c:pt idx="3990">
                  <c:v>1.109150705E-11</c:v>
                </c:pt>
                <c:pt idx="3991">
                  <c:v>1.111357621E-11</c:v>
                </c:pt>
                <c:pt idx="3992">
                  <c:v>1.1034875270000001E-11</c:v>
                </c:pt>
                <c:pt idx="3993">
                  <c:v>1.1049444350000001E-11</c:v>
                </c:pt>
                <c:pt idx="3994">
                  <c:v>1.107058369E-11</c:v>
                </c:pt>
                <c:pt idx="3995">
                  <c:v>1.1039564229999999E-11</c:v>
                </c:pt>
                <c:pt idx="3996">
                  <c:v>1.094386647E-11</c:v>
                </c:pt>
                <c:pt idx="3997">
                  <c:v>1.088918105E-11</c:v>
                </c:pt>
                <c:pt idx="3998">
                  <c:v>1.098813922E-11</c:v>
                </c:pt>
                <c:pt idx="3999">
                  <c:v>1.08783876E-11</c:v>
                </c:pt>
                <c:pt idx="4000">
                  <c:v>1.094551273E-11</c:v>
                </c:pt>
                <c:pt idx="4001">
                  <c:v>1.0940090850000001E-11</c:v>
                </c:pt>
                <c:pt idx="4002">
                  <c:v>1.091732173E-11</c:v>
                </c:pt>
                <c:pt idx="4003">
                  <c:v>1.093268878E-11</c:v>
                </c:pt>
                <c:pt idx="4004">
                  <c:v>1.090619522E-11</c:v>
                </c:pt>
                <c:pt idx="4005">
                  <c:v>1.0965121169999999E-11</c:v>
                </c:pt>
                <c:pt idx="4006">
                  <c:v>1.098737594E-11</c:v>
                </c:pt>
                <c:pt idx="4007">
                  <c:v>1.1026576350000001E-11</c:v>
                </c:pt>
                <c:pt idx="4008">
                  <c:v>1.103046734E-11</c:v>
                </c:pt>
                <c:pt idx="4009">
                  <c:v>1.103685459E-11</c:v>
                </c:pt>
                <c:pt idx="4010">
                  <c:v>1.1098741720000001E-11</c:v>
                </c:pt>
                <c:pt idx="4011">
                  <c:v>1.108127739E-11</c:v>
                </c:pt>
                <c:pt idx="4012">
                  <c:v>1.1058325260000001E-11</c:v>
                </c:pt>
                <c:pt idx="4013">
                  <c:v>1.115550534E-11</c:v>
                </c:pt>
                <c:pt idx="4014">
                  <c:v>1.1087729690000001E-11</c:v>
                </c:pt>
                <c:pt idx="4015">
                  <c:v>1.105057452E-11</c:v>
                </c:pt>
                <c:pt idx="4016">
                  <c:v>1.104608505E-11</c:v>
                </c:pt>
                <c:pt idx="4017">
                  <c:v>1.1049211030000001E-11</c:v>
                </c:pt>
                <c:pt idx="4018">
                  <c:v>1.1110549980000001E-11</c:v>
                </c:pt>
                <c:pt idx="4019">
                  <c:v>1.0990084710000001E-11</c:v>
                </c:pt>
                <c:pt idx="4020">
                  <c:v>1.1009578669999999E-11</c:v>
                </c:pt>
                <c:pt idx="4021">
                  <c:v>1.101366914E-11</c:v>
                </c:pt>
                <c:pt idx="4022">
                  <c:v>1.095411088E-11</c:v>
                </c:pt>
                <c:pt idx="4023">
                  <c:v>1.097608202E-11</c:v>
                </c:pt>
                <c:pt idx="4024">
                  <c:v>1.0921446039999999E-11</c:v>
                </c:pt>
                <c:pt idx="4025">
                  <c:v>1.087404645E-11</c:v>
                </c:pt>
                <c:pt idx="4026">
                  <c:v>1.088755128E-11</c:v>
                </c:pt>
                <c:pt idx="4027">
                  <c:v>1.0865597479999999E-11</c:v>
                </c:pt>
                <c:pt idx="4028">
                  <c:v>1.088814976E-11</c:v>
                </c:pt>
                <c:pt idx="4029">
                  <c:v>1.096246011E-11</c:v>
                </c:pt>
                <c:pt idx="4030">
                  <c:v>1.083780635E-11</c:v>
                </c:pt>
                <c:pt idx="4031">
                  <c:v>1.089589877E-11</c:v>
                </c:pt>
                <c:pt idx="4032">
                  <c:v>1.093616517E-11</c:v>
                </c:pt>
                <c:pt idx="4033">
                  <c:v>1.0961212839999999E-11</c:v>
                </c:pt>
                <c:pt idx="4034">
                  <c:v>1.1036987300000001E-11</c:v>
                </c:pt>
                <c:pt idx="4035">
                  <c:v>1.109320188E-11</c:v>
                </c:pt>
                <c:pt idx="4036">
                  <c:v>1.112087766E-11</c:v>
                </c:pt>
                <c:pt idx="4037">
                  <c:v>1.112922601E-11</c:v>
                </c:pt>
                <c:pt idx="4038">
                  <c:v>1.1057045040000001E-11</c:v>
                </c:pt>
                <c:pt idx="4039">
                  <c:v>1.111350942E-11</c:v>
                </c:pt>
                <c:pt idx="4040">
                  <c:v>1.111795031E-11</c:v>
                </c:pt>
                <c:pt idx="4041">
                  <c:v>1.117075616E-11</c:v>
                </c:pt>
                <c:pt idx="4042">
                  <c:v>1.106491114E-11</c:v>
                </c:pt>
                <c:pt idx="4043">
                  <c:v>1.108217511E-11</c:v>
                </c:pt>
                <c:pt idx="4044">
                  <c:v>1.104455416E-11</c:v>
                </c:pt>
                <c:pt idx="4045">
                  <c:v>1.098544519E-11</c:v>
                </c:pt>
                <c:pt idx="4046">
                  <c:v>1.1006285290000001E-11</c:v>
                </c:pt>
                <c:pt idx="4047">
                  <c:v>1.103855028E-11</c:v>
                </c:pt>
                <c:pt idx="4048">
                  <c:v>1.100485415E-11</c:v>
                </c:pt>
                <c:pt idx="4049">
                  <c:v>1.094110479E-11</c:v>
                </c:pt>
                <c:pt idx="4050">
                  <c:v>1.100092933E-11</c:v>
                </c:pt>
                <c:pt idx="4051">
                  <c:v>1.101280525E-11</c:v>
                </c:pt>
                <c:pt idx="4052">
                  <c:v>1.094795782E-11</c:v>
                </c:pt>
                <c:pt idx="4053">
                  <c:v>1.0932256840000001E-11</c:v>
                </c:pt>
                <c:pt idx="4054">
                  <c:v>1.087644124E-11</c:v>
                </c:pt>
                <c:pt idx="4055">
                  <c:v>1.0916773559999999E-11</c:v>
                </c:pt>
                <c:pt idx="4056">
                  <c:v>1.090000833E-11</c:v>
                </c:pt>
                <c:pt idx="4057">
                  <c:v>1.093977599E-11</c:v>
                </c:pt>
                <c:pt idx="4058">
                  <c:v>1.1010093009999999E-11</c:v>
                </c:pt>
                <c:pt idx="4059">
                  <c:v>1.0973552799999999E-11</c:v>
                </c:pt>
                <c:pt idx="4060">
                  <c:v>1.104339016E-11</c:v>
                </c:pt>
                <c:pt idx="4061">
                  <c:v>1.104134405E-11</c:v>
                </c:pt>
                <c:pt idx="4062">
                  <c:v>1.108520307E-11</c:v>
                </c:pt>
                <c:pt idx="4063">
                  <c:v>1.110644129E-11</c:v>
                </c:pt>
                <c:pt idx="4064">
                  <c:v>1.1065975390000001E-11</c:v>
                </c:pt>
                <c:pt idx="4065">
                  <c:v>1.1097926399999999E-11</c:v>
                </c:pt>
                <c:pt idx="4066">
                  <c:v>1.1218023910000001E-11</c:v>
                </c:pt>
                <c:pt idx="4067">
                  <c:v>1.1090491369999999E-11</c:v>
                </c:pt>
                <c:pt idx="4068">
                  <c:v>1.101907454E-11</c:v>
                </c:pt>
                <c:pt idx="4069">
                  <c:v>1.1040496639999999E-11</c:v>
                </c:pt>
                <c:pt idx="4070">
                  <c:v>1.110712303E-11</c:v>
                </c:pt>
                <c:pt idx="4071">
                  <c:v>1.097683142E-11</c:v>
                </c:pt>
                <c:pt idx="4072">
                  <c:v>1.109619514E-11</c:v>
                </c:pt>
                <c:pt idx="4073">
                  <c:v>1.1030899279999999E-11</c:v>
                </c:pt>
                <c:pt idx="4074">
                  <c:v>1.1067273830000001E-11</c:v>
                </c:pt>
                <c:pt idx="4075">
                  <c:v>1.101375241E-11</c:v>
                </c:pt>
                <c:pt idx="4076">
                  <c:v>1.0919118909999999E-11</c:v>
                </c:pt>
                <c:pt idx="4077">
                  <c:v>1.0995125820000001E-11</c:v>
                </c:pt>
                <c:pt idx="4078">
                  <c:v>1.092808222E-11</c:v>
                </c:pt>
                <c:pt idx="4079">
                  <c:v>1.089054541E-11</c:v>
                </c:pt>
                <c:pt idx="4080">
                  <c:v>1.090802362E-11</c:v>
                </c:pt>
                <c:pt idx="4081">
                  <c:v>1.088725117E-11</c:v>
                </c:pt>
                <c:pt idx="4082">
                  <c:v>1.090286975E-11</c:v>
                </c:pt>
                <c:pt idx="4083">
                  <c:v>1.0947825109999999E-11</c:v>
                </c:pt>
                <c:pt idx="4084">
                  <c:v>1.0939226089999999E-11</c:v>
                </c:pt>
                <c:pt idx="4085">
                  <c:v>1.091248186E-11</c:v>
                </c:pt>
                <c:pt idx="4086">
                  <c:v>1.0984248229999999E-11</c:v>
                </c:pt>
                <c:pt idx="4087">
                  <c:v>1.1000598E-11</c:v>
                </c:pt>
                <c:pt idx="4088">
                  <c:v>1.1038100989999999E-11</c:v>
                </c:pt>
                <c:pt idx="4089">
                  <c:v>1.1126682910000001E-11</c:v>
                </c:pt>
                <c:pt idx="4090">
                  <c:v>1.1078100239999999E-11</c:v>
                </c:pt>
                <c:pt idx="4091">
                  <c:v>1.108939329E-11</c:v>
                </c:pt>
                <c:pt idx="4092">
                  <c:v>1.11535425E-11</c:v>
                </c:pt>
                <c:pt idx="4093">
                  <c:v>1.1149484110000001E-11</c:v>
                </c:pt>
                <c:pt idx="4094">
                  <c:v>1.098446507E-11</c:v>
                </c:pt>
                <c:pt idx="4095">
                  <c:v>1.108320727E-11</c:v>
                </c:pt>
                <c:pt idx="4096">
                  <c:v>1.1035540539999999E-11</c:v>
                </c:pt>
                <c:pt idx="4097">
                  <c:v>1.100364071E-11</c:v>
                </c:pt>
                <c:pt idx="4098">
                  <c:v>1.109185487E-11</c:v>
                </c:pt>
                <c:pt idx="4099">
                  <c:v>1.102870573E-11</c:v>
                </c:pt>
                <c:pt idx="4100">
                  <c:v>1.103889983E-11</c:v>
                </c:pt>
                <c:pt idx="4101">
                  <c:v>1.104197636E-11</c:v>
                </c:pt>
                <c:pt idx="4102">
                  <c:v>1.098438181E-11</c:v>
                </c:pt>
                <c:pt idx="4103">
                  <c:v>1.0979624330000001E-11</c:v>
                </c:pt>
                <c:pt idx="4104">
                  <c:v>1.097643157E-11</c:v>
                </c:pt>
                <c:pt idx="4105">
                  <c:v>1.09232276E-11</c:v>
                </c:pt>
                <c:pt idx="4106">
                  <c:v>1.09272669E-11</c:v>
                </c:pt>
                <c:pt idx="4107">
                  <c:v>1.0969163079999999E-11</c:v>
                </c:pt>
                <c:pt idx="4108">
                  <c:v>1.095128328E-11</c:v>
                </c:pt>
                <c:pt idx="4109">
                  <c:v>1.09111678E-11</c:v>
                </c:pt>
                <c:pt idx="4110">
                  <c:v>1.097212252E-11</c:v>
                </c:pt>
                <c:pt idx="4111">
                  <c:v>1.090854056E-11</c:v>
                </c:pt>
                <c:pt idx="4112">
                  <c:v>1.096896358E-11</c:v>
                </c:pt>
                <c:pt idx="4113">
                  <c:v>1.098228626E-11</c:v>
                </c:pt>
                <c:pt idx="4114">
                  <c:v>1.102952018E-11</c:v>
                </c:pt>
                <c:pt idx="4115">
                  <c:v>1.109667913E-11</c:v>
                </c:pt>
                <c:pt idx="4116">
                  <c:v>1.1040030869999999E-11</c:v>
                </c:pt>
                <c:pt idx="4117">
                  <c:v>1.120723046E-11</c:v>
                </c:pt>
                <c:pt idx="4118">
                  <c:v>1.114244894E-11</c:v>
                </c:pt>
                <c:pt idx="4119">
                  <c:v>1.108641737E-11</c:v>
                </c:pt>
                <c:pt idx="4120">
                  <c:v>1.116402023E-11</c:v>
                </c:pt>
                <c:pt idx="4121">
                  <c:v>1.115103149E-11</c:v>
                </c:pt>
                <c:pt idx="4122">
                  <c:v>1.1125866719999999E-11</c:v>
                </c:pt>
                <c:pt idx="4123">
                  <c:v>1.109917366E-11</c:v>
                </c:pt>
                <c:pt idx="4124">
                  <c:v>1.1091721289999999E-11</c:v>
                </c:pt>
                <c:pt idx="4125">
                  <c:v>1.102265154E-11</c:v>
                </c:pt>
                <c:pt idx="4126">
                  <c:v>1.1109551650000001E-11</c:v>
                </c:pt>
                <c:pt idx="4127">
                  <c:v>1.105779444E-11</c:v>
                </c:pt>
                <c:pt idx="4128">
                  <c:v>1.1020321810000001E-11</c:v>
                </c:pt>
                <c:pt idx="4129">
                  <c:v>1.094158791E-11</c:v>
                </c:pt>
                <c:pt idx="4130">
                  <c:v>1.10001808E-11</c:v>
                </c:pt>
                <c:pt idx="4131">
                  <c:v>1.095742073E-11</c:v>
                </c:pt>
                <c:pt idx="4132">
                  <c:v>1.0949221559999999E-11</c:v>
                </c:pt>
                <c:pt idx="4133">
                  <c:v>1.097496746E-11</c:v>
                </c:pt>
                <c:pt idx="4134">
                  <c:v>1.08804658E-11</c:v>
                </c:pt>
                <c:pt idx="4135">
                  <c:v>1.0994077179999999E-11</c:v>
                </c:pt>
                <c:pt idx="4136">
                  <c:v>1.092192916E-11</c:v>
                </c:pt>
                <c:pt idx="4137">
                  <c:v>1.097516782E-11</c:v>
                </c:pt>
                <c:pt idx="4138">
                  <c:v>1.0945295879999999E-11</c:v>
                </c:pt>
                <c:pt idx="4139">
                  <c:v>1.097871013E-11</c:v>
                </c:pt>
                <c:pt idx="4140">
                  <c:v>1.0990135880000001E-11</c:v>
                </c:pt>
                <c:pt idx="4141">
                  <c:v>1.1072994080000001E-11</c:v>
                </c:pt>
                <c:pt idx="4142">
                  <c:v>1.110584281E-11</c:v>
                </c:pt>
                <c:pt idx="4143">
                  <c:v>1.106356413E-11</c:v>
                </c:pt>
                <c:pt idx="4144">
                  <c:v>1.11330346E-11</c:v>
                </c:pt>
                <c:pt idx="4145">
                  <c:v>1.114185046E-11</c:v>
                </c:pt>
                <c:pt idx="4146">
                  <c:v>1.112297407E-11</c:v>
                </c:pt>
                <c:pt idx="4147">
                  <c:v>1.114228241E-11</c:v>
                </c:pt>
                <c:pt idx="4148">
                  <c:v>1.110502836E-11</c:v>
                </c:pt>
                <c:pt idx="4149">
                  <c:v>1.111676983E-11</c:v>
                </c:pt>
                <c:pt idx="4150">
                  <c:v>1.113027379E-11</c:v>
                </c:pt>
                <c:pt idx="4151">
                  <c:v>1.10493446E-11</c:v>
                </c:pt>
                <c:pt idx="4152">
                  <c:v>1.101280525E-11</c:v>
                </c:pt>
                <c:pt idx="4153">
                  <c:v>1.1002543489999999E-11</c:v>
                </c:pt>
                <c:pt idx="4154">
                  <c:v>1.1034009639999999E-11</c:v>
                </c:pt>
                <c:pt idx="4155">
                  <c:v>1.100641713E-11</c:v>
                </c:pt>
                <c:pt idx="4156">
                  <c:v>1.0854886430000001E-11</c:v>
                </c:pt>
                <c:pt idx="4157">
                  <c:v>1.0977179239999999E-11</c:v>
                </c:pt>
                <c:pt idx="4158">
                  <c:v>1.0981902890000001E-11</c:v>
                </c:pt>
                <c:pt idx="4159">
                  <c:v>1.099737142E-11</c:v>
                </c:pt>
                <c:pt idx="4160">
                  <c:v>1.097626417E-11</c:v>
                </c:pt>
                <c:pt idx="4161">
                  <c:v>1.0896514590000001E-11</c:v>
                </c:pt>
                <c:pt idx="4162">
                  <c:v>1.092374108E-11</c:v>
                </c:pt>
                <c:pt idx="4163">
                  <c:v>1.093368712E-11</c:v>
                </c:pt>
                <c:pt idx="4164">
                  <c:v>1.0940273859999999E-11</c:v>
                </c:pt>
                <c:pt idx="4165">
                  <c:v>1.096883088E-11</c:v>
                </c:pt>
                <c:pt idx="4166">
                  <c:v>1.1006418E-11</c:v>
                </c:pt>
                <c:pt idx="4167">
                  <c:v>1.104806351E-11</c:v>
                </c:pt>
                <c:pt idx="4168">
                  <c:v>1.106730679E-11</c:v>
                </c:pt>
                <c:pt idx="4169">
                  <c:v>1.1081659900000001E-11</c:v>
                </c:pt>
                <c:pt idx="4170">
                  <c:v>1.123520461E-11</c:v>
                </c:pt>
                <c:pt idx="4171">
                  <c:v>1.1205915540000001E-11</c:v>
                </c:pt>
                <c:pt idx="4172">
                  <c:v>1.119962977E-11</c:v>
                </c:pt>
                <c:pt idx="4173">
                  <c:v>1.1121843029999999E-11</c:v>
                </c:pt>
                <c:pt idx="4174">
                  <c:v>1.110022144E-11</c:v>
                </c:pt>
                <c:pt idx="4175">
                  <c:v>1.1106342410000001E-11</c:v>
                </c:pt>
                <c:pt idx="4176">
                  <c:v>1.106788966E-11</c:v>
                </c:pt>
                <c:pt idx="4177">
                  <c:v>1.1030667700000001E-11</c:v>
                </c:pt>
                <c:pt idx="4178">
                  <c:v>1.110188417E-11</c:v>
                </c:pt>
                <c:pt idx="4179">
                  <c:v>1.104666619E-11</c:v>
                </c:pt>
                <c:pt idx="4180">
                  <c:v>1.1001494849999999E-11</c:v>
                </c:pt>
                <c:pt idx="4181">
                  <c:v>1.099130075E-11</c:v>
                </c:pt>
                <c:pt idx="4182">
                  <c:v>1.100169435E-11</c:v>
                </c:pt>
                <c:pt idx="4183">
                  <c:v>1.1014600689999999E-11</c:v>
                </c:pt>
                <c:pt idx="4184">
                  <c:v>1.091251568E-11</c:v>
                </c:pt>
                <c:pt idx="4185">
                  <c:v>1.096064819E-11</c:v>
                </c:pt>
                <c:pt idx="4186">
                  <c:v>1.0902486380000001E-11</c:v>
                </c:pt>
                <c:pt idx="4187">
                  <c:v>1.096034808E-11</c:v>
                </c:pt>
                <c:pt idx="4188">
                  <c:v>1.095303015E-11</c:v>
                </c:pt>
                <c:pt idx="4189">
                  <c:v>1.085930998E-11</c:v>
                </c:pt>
                <c:pt idx="4190">
                  <c:v>1.095011928E-11</c:v>
                </c:pt>
                <c:pt idx="4191">
                  <c:v>1.1029103849999999E-11</c:v>
                </c:pt>
                <c:pt idx="4192">
                  <c:v>1.09813365E-11</c:v>
                </c:pt>
                <c:pt idx="4193">
                  <c:v>1.1041494109999999E-11</c:v>
                </c:pt>
                <c:pt idx="4194">
                  <c:v>1.1029785590000001E-11</c:v>
                </c:pt>
                <c:pt idx="4195">
                  <c:v>1.1059789370000001E-11</c:v>
                </c:pt>
                <c:pt idx="4196">
                  <c:v>1.1128562479999999E-11</c:v>
                </c:pt>
                <c:pt idx="4197">
                  <c:v>1.119465545E-11</c:v>
                </c:pt>
                <c:pt idx="4198">
                  <c:v>1.112625096E-11</c:v>
                </c:pt>
                <c:pt idx="4199">
                  <c:v>1.111806654E-11</c:v>
                </c:pt>
                <c:pt idx="4200">
                  <c:v>1.118279774E-11</c:v>
                </c:pt>
                <c:pt idx="4201">
                  <c:v>1.1140186860000001E-11</c:v>
                </c:pt>
                <c:pt idx="4202">
                  <c:v>1.10844051E-11</c:v>
                </c:pt>
                <c:pt idx="4203">
                  <c:v>1.113631149E-11</c:v>
                </c:pt>
                <c:pt idx="4204">
                  <c:v>1.1104412529999999E-11</c:v>
                </c:pt>
                <c:pt idx="4205">
                  <c:v>1.1036871070000001E-11</c:v>
                </c:pt>
                <c:pt idx="4206">
                  <c:v>1.108488561E-11</c:v>
                </c:pt>
                <c:pt idx="4207">
                  <c:v>1.100976081E-11</c:v>
                </c:pt>
                <c:pt idx="4208">
                  <c:v>1.1040496639999999E-11</c:v>
                </c:pt>
                <c:pt idx="4209">
                  <c:v>1.1035823299999999E-11</c:v>
                </c:pt>
                <c:pt idx="4210">
                  <c:v>1.093979161E-11</c:v>
                </c:pt>
                <c:pt idx="4211">
                  <c:v>1.0913612899999999E-11</c:v>
                </c:pt>
                <c:pt idx="4212">
                  <c:v>1.0943416310000001E-11</c:v>
                </c:pt>
                <c:pt idx="4213">
                  <c:v>1.0925655350000001E-11</c:v>
                </c:pt>
                <c:pt idx="4214">
                  <c:v>1.092157961E-11</c:v>
                </c:pt>
                <c:pt idx="4215">
                  <c:v>1.093648262E-11</c:v>
                </c:pt>
                <c:pt idx="4216">
                  <c:v>1.08909444E-11</c:v>
                </c:pt>
                <c:pt idx="4217">
                  <c:v>1.095846937E-11</c:v>
                </c:pt>
                <c:pt idx="4218">
                  <c:v>1.1036753980000001E-11</c:v>
                </c:pt>
                <c:pt idx="4219">
                  <c:v>1.0987591049999999E-11</c:v>
                </c:pt>
                <c:pt idx="4220">
                  <c:v>1.1032130070000001E-11</c:v>
                </c:pt>
                <c:pt idx="4221">
                  <c:v>1.104927781E-11</c:v>
                </c:pt>
                <c:pt idx="4222">
                  <c:v>1.1082725019999999E-11</c:v>
                </c:pt>
                <c:pt idx="4223">
                  <c:v>1.113017491E-11</c:v>
                </c:pt>
                <c:pt idx="4224">
                  <c:v>1.111470724E-11</c:v>
                </c:pt>
                <c:pt idx="4225">
                  <c:v>1.1243637100000001E-11</c:v>
                </c:pt>
                <c:pt idx="4226">
                  <c:v>1.115285989E-11</c:v>
                </c:pt>
                <c:pt idx="4227">
                  <c:v>1.111495705E-11</c:v>
                </c:pt>
                <c:pt idx="4228">
                  <c:v>1.105185561E-11</c:v>
                </c:pt>
                <c:pt idx="4229">
                  <c:v>1.1119263499999999E-11</c:v>
                </c:pt>
                <c:pt idx="4230">
                  <c:v>1.1082541129999999E-11</c:v>
                </c:pt>
                <c:pt idx="4231">
                  <c:v>1.1103647520000001E-11</c:v>
                </c:pt>
                <c:pt idx="4232">
                  <c:v>1.104209345E-11</c:v>
                </c:pt>
                <c:pt idx="4233">
                  <c:v>1.107337659E-11</c:v>
                </c:pt>
                <c:pt idx="4234">
                  <c:v>1.09714746E-11</c:v>
                </c:pt>
                <c:pt idx="4235">
                  <c:v>1.104232504E-11</c:v>
                </c:pt>
                <c:pt idx="4236">
                  <c:v>1.0963024759999999E-11</c:v>
                </c:pt>
                <c:pt idx="4237">
                  <c:v>1.095223131E-11</c:v>
                </c:pt>
                <c:pt idx="4238">
                  <c:v>1.093742978E-11</c:v>
                </c:pt>
                <c:pt idx="4239">
                  <c:v>1.1007915930000001E-11</c:v>
                </c:pt>
                <c:pt idx="4240">
                  <c:v>1.090888924E-11</c:v>
                </c:pt>
                <c:pt idx="4241">
                  <c:v>1.0927933040000001E-11</c:v>
                </c:pt>
                <c:pt idx="4242">
                  <c:v>1.094674438E-11</c:v>
                </c:pt>
                <c:pt idx="4243">
                  <c:v>1.0940207940000001E-11</c:v>
                </c:pt>
                <c:pt idx="4244">
                  <c:v>1.09709429E-11</c:v>
                </c:pt>
                <c:pt idx="4245">
                  <c:v>1.1000547690000001E-11</c:v>
                </c:pt>
                <c:pt idx="4246">
                  <c:v>1.101882561E-11</c:v>
                </c:pt>
                <c:pt idx="4247">
                  <c:v>1.1116685700000001E-11</c:v>
                </c:pt>
                <c:pt idx="4248">
                  <c:v>1.1024064469999999E-11</c:v>
                </c:pt>
                <c:pt idx="4249">
                  <c:v>1.114787082E-11</c:v>
                </c:pt>
                <c:pt idx="4250">
                  <c:v>1.1150665459999999E-11</c:v>
                </c:pt>
                <c:pt idx="4251">
                  <c:v>1.1076586699999999E-11</c:v>
                </c:pt>
                <c:pt idx="4252">
                  <c:v>1.111010069E-11</c:v>
                </c:pt>
                <c:pt idx="4253">
                  <c:v>1.117822414E-11</c:v>
                </c:pt>
                <c:pt idx="4254">
                  <c:v>1.115562157E-11</c:v>
                </c:pt>
                <c:pt idx="4255">
                  <c:v>1.1159080599999999E-11</c:v>
                </c:pt>
                <c:pt idx="4256">
                  <c:v>1.115257713E-11</c:v>
                </c:pt>
                <c:pt idx="4257">
                  <c:v>1.113045853E-11</c:v>
                </c:pt>
                <c:pt idx="4258">
                  <c:v>1.104357404E-11</c:v>
                </c:pt>
                <c:pt idx="4259">
                  <c:v>1.110401354E-11</c:v>
                </c:pt>
                <c:pt idx="4260">
                  <c:v>1.1134050280000001E-11</c:v>
                </c:pt>
                <c:pt idx="4261">
                  <c:v>1.1100835530000001E-11</c:v>
                </c:pt>
                <c:pt idx="4262">
                  <c:v>1.1032993960000001E-11</c:v>
                </c:pt>
                <c:pt idx="4263">
                  <c:v>1.0990318900000001E-11</c:v>
                </c:pt>
                <c:pt idx="4264">
                  <c:v>1.089363842E-11</c:v>
                </c:pt>
                <c:pt idx="4265">
                  <c:v>1.089814523E-11</c:v>
                </c:pt>
                <c:pt idx="4266">
                  <c:v>1.093749483E-11</c:v>
                </c:pt>
                <c:pt idx="4267">
                  <c:v>1.1003773409999999E-11</c:v>
                </c:pt>
                <c:pt idx="4268">
                  <c:v>1.0904365950000001E-11</c:v>
                </c:pt>
                <c:pt idx="4269">
                  <c:v>1.100174552E-11</c:v>
                </c:pt>
                <c:pt idx="4270">
                  <c:v>1.0941620009999999E-11</c:v>
                </c:pt>
                <c:pt idx="4271">
                  <c:v>1.094047335E-11</c:v>
                </c:pt>
                <c:pt idx="4272">
                  <c:v>1.101350348E-11</c:v>
                </c:pt>
                <c:pt idx="4273">
                  <c:v>1.097182414E-11</c:v>
                </c:pt>
                <c:pt idx="4274">
                  <c:v>1.10824093E-11</c:v>
                </c:pt>
                <c:pt idx="4275">
                  <c:v>1.106047112E-11</c:v>
                </c:pt>
                <c:pt idx="4276">
                  <c:v>1.1115921550000001E-11</c:v>
                </c:pt>
                <c:pt idx="4277">
                  <c:v>1.1178373330000001E-11</c:v>
                </c:pt>
                <c:pt idx="4278">
                  <c:v>1.110151901E-11</c:v>
                </c:pt>
                <c:pt idx="4279">
                  <c:v>1.113830729E-11</c:v>
                </c:pt>
                <c:pt idx="4280">
                  <c:v>1.1120960919999999E-11</c:v>
                </c:pt>
                <c:pt idx="4281">
                  <c:v>1.1104627630000001E-11</c:v>
                </c:pt>
                <c:pt idx="4282">
                  <c:v>1.1108387650000001E-11</c:v>
                </c:pt>
                <c:pt idx="4283">
                  <c:v>1.113017491E-11</c:v>
                </c:pt>
                <c:pt idx="4284">
                  <c:v>1.106983515E-11</c:v>
                </c:pt>
                <c:pt idx="4285">
                  <c:v>1.109842513E-11</c:v>
                </c:pt>
                <c:pt idx="4286">
                  <c:v>1.1015998009999999E-11</c:v>
                </c:pt>
                <c:pt idx="4287">
                  <c:v>1.097066014E-11</c:v>
                </c:pt>
                <c:pt idx="4288">
                  <c:v>1.1008330530000001E-11</c:v>
                </c:pt>
                <c:pt idx="4289">
                  <c:v>1.104275872E-11</c:v>
                </c:pt>
                <c:pt idx="4290">
                  <c:v>1.09146945E-11</c:v>
                </c:pt>
                <c:pt idx="4291">
                  <c:v>1.098544606E-11</c:v>
                </c:pt>
                <c:pt idx="4292">
                  <c:v>1.0880632329999999E-11</c:v>
                </c:pt>
                <c:pt idx="4293">
                  <c:v>1.0898162580000001E-11</c:v>
                </c:pt>
                <c:pt idx="4294">
                  <c:v>1.089485273E-11</c:v>
                </c:pt>
                <c:pt idx="4295">
                  <c:v>1.0939625069999999E-11</c:v>
                </c:pt>
                <c:pt idx="4296">
                  <c:v>1.0934020179999999E-11</c:v>
                </c:pt>
                <c:pt idx="4297">
                  <c:v>1.090908874E-11</c:v>
                </c:pt>
                <c:pt idx="4298">
                  <c:v>1.100071336E-11</c:v>
                </c:pt>
                <c:pt idx="4299">
                  <c:v>1.095934975E-11</c:v>
                </c:pt>
                <c:pt idx="4300">
                  <c:v>1.109958913E-11</c:v>
                </c:pt>
                <c:pt idx="4301">
                  <c:v>1.1115872109999999E-11</c:v>
                </c:pt>
                <c:pt idx="4302">
                  <c:v>1.112392123E-11</c:v>
                </c:pt>
                <c:pt idx="4303">
                  <c:v>1.116658068E-11</c:v>
                </c:pt>
                <c:pt idx="4304">
                  <c:v>1.118005254E-11</c:v>
                </c:pt>
                <c:pt idx="4305">
                  <c:v>1.11609437E-11</c:v>
                </c:pt>
                <c:pt idx="4306">
                  <c:v>1.1217208590000001E-11</c:v>
                </c:pt>
                <c:pt idx="4307">
                  <c:v>1.1163304659999999E-11</c:v>
                </c:pt>
                <c:pt idx="4308">
                  <c:v>1.1123938580000001E-11</c:v>
                </c:pt>
                <c:pt idx="4309">
                  <c:v>1.111123173E-11</c:v>
                </c:pt>
                <c:pt idx="4310">
                  <c:v>1.109190517E-11</c:v>
                </c:pt>
                <c:pt idx="4311">
                  <c:v>1.1103164390000001E-11</c:v>
                </c:pt>
                <c:pt idx="4312">
                  <c:v>1.106121965E-11</c:v>
                </c:pt>
                <c:pt idx="4313">
                  <c:v>1.0989802819999999E-11</c:v>
                </c:pt>
                <c:pt idx="4314">
                  <c:v>1.0999847730000001E-11</c:v>
                </c:pt>
                <c:pt idx="4315">
                  <c:v>1.102547827E-11</c:v>
                </c:pt>
                <c:pt idx="4316">
                  <c:v>1.101742916E-11</c:v>
                </c:pt>
                <c:pt idx="4317">
                  <c:v>1.0991782140000001E-11</c:v>
                </c:pt>
                <c:pt idx="4318">
                  <c:v>1.1010510209999999E-11</c:v>
                </c:pt>
                <c:pt idx="4319">
                  <c:v>1.0997603E-11</c:v>
                </c:pt>
                <c:pt idx="4320">
                  <c:v>1.094358371E-11</c:v>
                </c:pt>
                <c:pt idx="4321">
                  <c:v>1.0893305350000001E-11</c:v>
                </c:pt>
                <c:pt idx="4322">
                  <c:v>1.092211217E-11</c:v>
                </c:pt>
                <c:pt idx="4323">
                  <c:v>1.0904266209999999E-11</c:v>
                </c:pt>
                <c:pt idx="4324">
                  <c:v>1.0964723049999999E-11</c:v>
                </c:pt>
                <c:pt idx="4325">
                  <c:v>1.107174769E-11</c:v>
                </c:pt>
                <c:pt idx="4326">
                  <c:v>1.0956755470000001E-11</c:v>
                </c:pt>
                <c:pt idx="4327">
                  <c:v>1.1079265980000001E-11</c:v>
                </c:pt>
                <c:pt idx="4328">
                  <c:v>1.106983429E-11</c:v>
                </c:pt>
                <c:pt idx="4329">
                  <c:v>1.111026635E-11</c:v>
                </c:pt>
                <c:pt idx="4330">
                  <c:v>1.116255699E-11</c:v>
                </c:pt>
                <c:pt idx="4331">
                  <c:v>1.117747561E-11</c:v>
                </c:pt>
                <c:pt idx="4332">
                  <c:v>1.119162922E-11</c:v>
                </c:pt>
                <c:pt idx="4333">
                  <c:v>1.113942272E-11</c:v>
                </c:pt>
                <c:pt idx="4334">
                  <c:v>1.1142831449999999E-11</c:v>
                </c:pt>
                <c:pt idx="4335">
                  <c:v>1.119093013E-11</c:v>
                </c:pt>
                <c:pt idx="4336">
                  <c:v>1.110281572E-11</c:v>
                </c:pt>
                <c:pt idx="4337">
                  <c:v>1.112894325E-11</c:v>
                </c:pt>
                <c:pt idx="4338">
                  <c:v>1.107485718E-11</c:v>
                </c:pt>
                <c:pt idx="4339">
                  <c:v>1.1085053009999999E-11</c:v>
                </c:pt>
                <c:pt idx="4340">
                  <c:v>1.1026625790000001E-11</c:v>
                </c:pt>
                <c:pt idx="4341">
                  <c:v>1.1013935420000001E-11</c:v>
                </c:pt>
                <c:pt idx="4342">
                  <c:v>1.102456407E-11</c:v>
                </c:pt>
                <c:pt idx="4343">
                  <c:v>1.0962842609999999E-11</c:v>
                </c:pt>
                <c:pt idx="4344">
                  <c:v>1.1028272910000001E-11</c:v>
                </c:pt>
                <c:pt idx="4345">
                  <c:v>1.0928680700000001E-11</c:v>
                </c:pt>
                <c:pt idx="4346">
                  <c:v>1.097849329E-11</c:v>
                </c:pt>
                <c:pt idx="4347">
                  <c:v>1.0926586019999999E-11</c:v>
                </c:pt>
                <c:pt idx="4348">
                  <c:v>1.0864783029999999E-11</c:v>
                </c:pt>
                <c:pt idx="4349">
                  <c:v>1.092034883E-11</c:v>
                </c:pt>
                <c:pt idx="4350">
                  <c:v>1.1041127210000001E-11</c:v>
                </c:pt>
                <c:pt idx="4351">
                  <c:v>1.095053562E-11</c:v>
                </c:pt>
                <c:pt idx="4352">
                  <c:v>1.1031830830000001E-11</c:v>
                </c:pt>
                <c:pt idx="4353">
                  <c:v>1.106632581E-11</c:v>
                </c:pt>
                <c:pt idx="4354">
                  <c:v>1.107399242E-11</c:v>
                </c:pt>
                <c:pt idx="4355">
                  <c:v>1.1081427439999999E-11</c:v>
                </c:pt>
                <c:pt idx="4356">
                  <c:v>1.115836503E-11</c:v>
                </c:pt>
                <c:pt idx="4357">
                  <c:v>1.106389719E-11</c:v>
                </c:pt>
                <c:pt idx="4358">
                  <c:v>1.114291472E-11</c:v>
                </c:pt>
                <c:pt idx="4359">
                  <c:v>1.116629792E-11</c:v>
                </c:pt>
                <c:pt idx="4360">
                  <c:v>1.123917886E-11</c:v>
                </c:pt>
                <c:pt idx="4361">
                  <c:v>1.114930197E-11</c:v>
                </c:pt>
                <c:pt idx="4362">
                  <c:v>1.109280289E-11</c:v>
                </c:pt>
                <c:pt idx="4363">
                  <c:v>1.111841608E-11</c:v>
                </c:pt>
                <c:pt idx="4364">
                  <c:v>1.1051373360000001E-11</c:v>
                </c:pt>
                <c:pt idx="4365">
                  <c:v>1.1094116939999999E-11</c:v>
                </c:pt>
                <c:pt idx="4366">
                  <c:v>1.1059739929999999E-11</c:v>
                </c:pt>
                <c:pt idx="4367">
                  <c:v>1.0993261859999999E-11</c:v>
                </c:pt>
                <c:pt idx="4368">
                  <c:v>1.0932023520000001E-11</c:v>
                </c:pt>
                <c:pt idx="4369">
                  <c:v>1.1026225940000001E-11</c:v>
                </c:pt>
                <c:pt idx="4370">
                  <c:v>1.0910851220000001E-11</c:v>
                </c:pt>
                <c:pt idx="4371">
                  <c:v>1.098216917E-11</c:v>
                </c:pt>
                <c:pt idx="4372">
                  <c:v>1.0938527859999999E-11</c:v>
                </c:pt>
                <c:pt idx="4373">
                  <c:v>1.093666477E-11</c:v>
                </c:pt>
                <c:pt idx="4374">
                  <c:v>1.0985710609999999E-11</c:v>
                </c:pt>
                <c:pt idx="4375">
                  <c:v>1.0911500870000001E-11</c:v>
                </c:pt>
                <c:pt idx="4376">
                  <c:v>1.092462319E-11</c:v>
                </c:pt>
                <c:pt idx="4377">
                  <c:v>1.0980372860000001E-11</c:v>
                </c:pt>
                <c:pt idx="4378">
                  <c:v>1.0997452950000001E-11</c:v>
                </c:pt>
                <c:pt idx="4379">
                  <c:v>1.107502371E-11</c:v>
                </c:pt>
                <c:pt idx="4380">
                  <c:v>1.1033294070000001E-11</c:v>
                </c:pt>
                <c:pt idx="4381">
                  <c:v>1.105825848E-11</c:v>
                </c:pt>
                <c:pt idx="4382">
                  <c:v>1.108397141E-11</c:v>
                </c:pt>
                <c:pt idx="4383">
                  <c:v>1.113719273E-11</c:v>
                </c:pt>
                <c:pt idx="4384">
                  <c:v>1.114905303E-11</c:v>
                </c:pt>
                <c:pt idx="4385">
                  <c:v>1.110682379E-11</c:v>
                </c:pt>
                <c:pt idx="4386">
                  <c:v>1.115460588E-11</c:v>
                </c:pt>
                <c:pt idx="4387">
                  <c:v>1.11392397E-11</c:v>
                </c:pt>
                <c:pt idx="4388">
                  <c:v>1.1100155519999999E-11</c:v>
                </c:pt>
                <c:pt idx="4389">
                  <c:v>1.114274732E-11</c:v>
                </c:pt>
                <c:pt idx="4390">
                  <c:v>1.1133951399999999E-11</c:v>
                </c:pt>
                <c:pt idx="4391">
                  <c:v>1.109747624E-11</c:v>
                </c:pt>
                <c:pt idx="4392">
                  <c:v>1.10622015E-11</c:v>
                </c:pt>
                <c:pt idx="4393">
                  <c:v>1.1052537360000001E-11</c:v>
                </c:pt>
                <c:pt idx="4394">
                  <c:v>1.099983125E-11</c:v>
                </c:pt>
                <c:pt idx="4395">
                  <c:v>1.102876991E-11</c:v>
                </c:pt>
                <c:pt idx="4396">
                  <c:v>1.104585173E-11</c:v>
                </c:pt>
                <c:pt idx="4397">
                  <c:v>1.094152113E-11</c:v>
                </c:pt>
                <c:pt idx="4398">
                  <c:v>1.0906595069999999E-11</c:v>
                </c:pt>
                <c:pt idx="4399">
                  <c:v>1.0928548E-11</c:v>
                </c:pt>
                <c:pt idx="4400">
                  <c:v>1.096229444E-11</c:v>
                </c:pt>
                <c:pt idx="4401">
                  <c:v>1.092987853E-11</c:v>
                </c:pt>
                <c:pt idx="4402">
                  <c:v>1.106298213E-11</c:v>
                </c:pt>
                <c:pt idx="4403">
                  <c:v>1.0940489830000001E-11</c:v>
                </c:pt>
                <c:pt idx="4404">
                  <c:v>1.102191862E-11</c:v>
                </c:pt>
                <c:pt idx="4405">
                  <c:v>1.097317202E-11</c:v>
                </c:pt>
                <c:pt idx="4406">
                  <c:v>1.1157450829999999E-11</c:v>
                </c:pt>
                <c:pt idx="4407">
                  <c:v>1.1175978550000001E-11</c:v>
                </c:pt>
                <c:pt idx="4408">
                  <c:v>1.1146157779999999E-11</c:v>
                </c:pt>
                <c:pt idx="4409">
                  <c:v>1.128044186E-11</c:v>
                </c:pt>
                <c:pt idx="4410">
                  <c:v>1.1135514390000001E-11</c:v>
                </c:pt>
                <c:pt idx="4411">
                  <c:v>1.1217507829999999E-11</c:v>
                </c:pt>
                <c:pt idx="4412">
                  <c:v>1.1298953960000001E-11</c:v>
                </c:pt>
                <c:pt idx="4413">
                  <c:v>1.1269298860000001E-11</c:v>
                </c:pt>
                <c:pt idx="4414">
                  <c:v>1.11819165E-11</c:v>
                </c:pt>
                <c:pt idx="4415">
                  <c:v>1.1239943870000001E-11</c:v>
                </c:pt>
                <c:pt idx="4416">
                  <c:v>1.119899746E-11</c:v>
                </c:pt>
                <c:pt idx="4417">
                  <c:v>1.116075982E-11</c:v>
                </c:pt>
                <c:pt idx="4418">
                  <c:v>1.11747148E-11</c:v>
                </c:pt>
                <c:pt idx="4419">
                  <c:v>1.1063065389999999E-11</c:v>
                </c:pt>
                <c:pt idx="4420">
                  <c:v>1.1116802790000001E-11</c:v>
                </c:pt>
                <c:pt idx="4421">
                  <c:v>1.110333093E-11</c:v>
                </c:pt>
                <c:pt idx="4422">
                  <c:v>1.1104296299999999E-11</c:v>
                </c:pt>
                <c:pt idx="4423">
                  <c:v>1.1106990329999999E-11</c:v>
                </c:pt>
                <c:pt idx="4424">
                  <c:v>1.1023664619999999E-11</c:v>
                </c:pt>
                <c:pt idx="4425">
                  <c:v>1.1015699640000001E-11</c:v>
                </c:pt>
                <c:pt idx="4426">
                  <c:v>1.095379516E-11</c:v>
                </c:pt>
                <c:pt idx="4427">
                  <c:v>1.090416472E-11</c:v>
                </c:pt>
                <c:pt idx="4428">
                  <c:v>1.092241141E-11</c:v>
                </c:pt>
                <c:pt idx="4429">
                  <c:v>1.093046053E-11</c:v>
                </c:pt>
                <c:pt idx="4430">
                  <c:v>1.096169509E-11</c:v>
                </c:pt>
                <c:pt idx="4431">
                  <c:v>1.1012238860000001E-11</c:v>
                </c:pt>
                <c:pt idx="4432">
                  <c:v>1.105052508E-11</c:v>
                </c:pt>
                <c:pt idx="4433">
                  <c:v>1.10729273E-11</c:v>
                </c:pt>
                <c:pt idx="4434">
                  <c:v>1.099840097E-11</c:v>
                </c:pt>
                <c:pt idx="4435">
                  <c:v>1.112561866E-11</c:v>
                </c:pt>
                <c:pt idx="4436">
                  <c:v>1.1106159390000001E-11</c:v>
                </c:pt>
                <c:pt idx="4437">
                  <c:v>1.121075541E-11</c:v>
                </c:pt>
                <c:pt idx="4438">
                  <c:v>1.1130307610000001E-11</c:v>
                </c:pt>
                <c:pt idx="4439">
                  <c:v>1.1141068970000001E-11</c:v>
                </c:pt>
                <c:pt idx="4440">
                  <c:v>1.111495705E-11</c:v>
                </c:pt>
                <c:pt idx="4441">
                  <c:v>1.116285623E-11</c:v>
                </c:pt>
                <c:pt idx="4442">
                  <c:v>1.108077866E-11</c:v>
                </c:pt>
                <c:pt idx="4443">
                  <c:v>1.112243977E-11</c:v>
                </c:pt>
                <c:pt idx="4444">
                  <c:v>1.1098574319999999E-11</c:v>
                </c:pt>
                <c:pt idx="4445">
                  <c:v>1.106577763E-11</c:v>
                </c:pt>
                <c:pt idx="4446">
                  <c:v>1.1148836190000001E-11</c:v>
                </c:pt>
                <c:pt idx="4447">
                  <c:v>1.1024462590000001E-11</c:v>
                </c:pt>
                <c:pt idx="4448">
                  <c:v>1.1053818450000001E-11</c:v>
                </c:pt>
                <c:pt idx="4449">
                  <c:v>1.101691221E-11</c:v>
                </c:pt>
                <c:pt idx="4450">
                  <c:v>1.1026808810000001E-11</c:v>
                </c:pt>
                <c:pt idx="4451">
                  <c:v>1.0942436189999999E-11</c:v>
                </c:pt>
                <c:pt idx="4452">
                  <c:v>1.0981719870000001E-11</c:v>
                </c:pt>
                <c:pt idx="4453">
                  <c:v>1.094000845E-11</c:v>
                </c:pt>
                <c:pt idx="4454">
                  <c:v>1.0932323619999999E-11</c:v>
                </c:pt>
                <c:pt idx="4455">
                  <c:v>1.0914244329999999E-11</c:v>
                </c:pt>
                <c:pt idx="4456">
                  <c:v>1.085393841E-11</c:v>
                </c:pt>
                <c:pt idx="4457">
                  <c:v>1.093521714E-11</c:v>
                </c:pt>
                <c:pt idx="4458">
                  <c:v>1.0882562209999999E-11</c:v>
                </c:pt>
                <c:pt idx="4459">
                  <c:v>1.094381617E-11</c:v>
                </c:pt>
                <c:pt idx="4460">
                  <c:v>1.1006219370000001E-11</c:v>
                </c:pt>
                <c:pt idx="4461">
                  <c:v>1.1085102450000001E-11</c:v>
                </c:pt>
                <c:pt idx="4462">
                  <c:v>1.1081309479999999E-11</c:v>
                </c:pt>
                <c:pt idx="4463">
                  <c:v>1.110852035E-11</c:v>
                </c:pt>
                <c:pt idx="4464">
                  <c:v>1.1173534319999999E-11</c:v>
                </c:pt>
                <c:pt idx="4465">
                  <c:v>1.1142898239999999E-11</c:v>
                </c:pt>
                <c:pt idx="4466">
                  <c:v>1.111746806E-11</c:v>
                </c:pt>
                <c:pt idx="4467">
                  <c:v>1.1193241649999999E-11</c:v>
                </c:pt>
                <c:pt idx="4468">
                  <c:v>1.1211305319999999E-11</c:v>
                </c:pt>
                <c:pt idx="4469">
                  <c:v>1.119132911E-11</c:v>
                </c:pt>
                <c:pt idx="4470">
                  <c:v>1.110730605E-11</c:v>
                </c:pt>
                <c:pt idx="4471">
                  <c:v>1.108029554E-11</c:v>
                </c:pt>
                <c:pt idx="4472">
                  <c:v>1.110188417E-11</c:v>
                </c:pt>
                <c:pt idx="4473">
                  <c:v>1.112425343E-11</c:v>
                </c:pt>
                <c:pt idx="4474">
                  <c:v>1.113965517E-11</c:v>
                </c:pt>
                <c:pt idx="4475">
                  <c:v>1.114941733E-11</c:v>
                </c:pt>
                <c:pt idx="4476">
                  <c:v>1.114210026E-11</c:v>
                </c:pt>
                <c:pt idx="4477">
                  <c:v>1.122005266E-11</c:v>
                </c:pt>
                <c:pt idx="4478">
                  <c:v>1.120376968E-11</c:v>
                </c:pt>
                <c:pt idx="4479">
                  <c:v>1.1118168019999999E-11</c:v>
                </c:pt>
                <c:pt idx="4480">
                  <c:v>1.1191297020000001E-11</c:v>
                </c:pt>
                <c:pt idx="4481">
                  <c:v>1.122524122E-11</c:v>
                </c:pt>
                <c:pt idx="4482">
                  <c:v>1.121599341E-11</c:v>
                </c:pt>
                <c:pt idx="4483">
                  <c:v>1.1296025750000001E-11</c:v>
                </c:pt>
                <c:pt idx="4484">
                  <c:v>1.117175449E-11</c:v>
                </c:pt>
                <c:pt idx="4485">
                  <c:v>1.131586751E-11</c:v>
                </c:pt>
                <c:pt idx="4486">
                  <c:v>1.137358003E-11</c:v>
                </c:pt>
                <c:pt idx="4487">
                  <c:v>1.140463158E-11</c:v>
                </c:pt>
                <c:pt idx="4488">
                  <c:v>1.137136739E-11</c:v>
                </c:pt>
                <c:pt idx="4489">
                  <c:v>1.1451666E-11</c:v>
                </c:pt>
                <c:pt idx="4490">
                  <c:v>1.147165783E-11</c:v>
                </c:pt>
                <c:pt idx="4491">
                  <c:v>1.1449454230000001E-11</c:v>
                </c:pt>
                <c:pt idx="4492">
                  <c:v>1.1541278349999999E-11</c:v>
                </c:pt>
                <c:pt idx="4493">
                  <c:v>1.1469462530000001E-11</c:v>
                </c:pt>
                <c:pt idx="4494">
                  <c:v>1.145780346E-11</c:v>
                </c:pt>
                <c:pt idx="4495">
                  <c:v>1.149810195E-11</c:v>
                </c:pt>
                <c:pt idx="4496">
                  <c:v>1.1496473040000001E-11</c:v>
                </c:pt>
                <c:pt idx="4497">
                  <c:v>1.141061898E-11</c:v>
                </c:pt>
                <c:pt idx="4498">
                  <c:v>1.146565395E-11</c:v>
                </c:pt>
                <c:pt idx="4499">
                  <c:v>1.139521724E-11</c:v>
                </c:pt>
                <c:pt idx="4500">
                  <c:v>1.1427451E-11</c:v>
                </c:pt>
                <c:pt idx="4501">
                  <c:v>1.134828429E-11</c:v>
                </c:pt>
                <c:pt idx="4502">
                  <c:v>1.138703454E-11</c:v>
                </c:pt>
                <c:pt idx="4503">
                  <c:v>1.135388832E-11</c:v>
                </c:pt>
                <c:pt idx="4504">
                  <c:v>1.135571845E-11</c:v>
                </c:pt>
                <c:pt idx="4505">
                  <c:v>1.135972566E-11</c:v>
                </c:pt>
                <c:pt idx="4506">
                  <c:v>1.143120928E-11</c:v>
                </c:pt>
                <c:pt idx="4507">
                  <c:v>1.135077796E-11</c:v>
                </c:pt>
                <c:pt idx="4508">
                  <c:v>1.138944754E-11</c:v>
                </c:pt>
                <c:pt idx="4509">
                  <c:v>1.133148523E-11</c:v>
                </c:pt>
                <c:pt idx="4510">
                  <c:v>1.138226145E-11</c:v>
                </c:pt>
                <c:pt idx="4511">
                  <c:v>1.145033634E-11</c:v>
                </c:pt>
                <c:pt idx="4512">
                  <c:v>1.143398657E-11</c:v>
                </c:pt>
                <c:pt idx="4513">
                  <c:v>1.150310749E-11</c:v>
                </c:pt>
                <c:pt idx="4514">
                  <c:v>1.160140213E-11</c:v>
                </c:pt>
                <c:pt idx="4515">
                  <c:v>1.16229899E-11</c:v>
                </c:pt>
                <c:pt idx="4516">
                  <c:v>1.167644367E-11</c:v>
                </c:pt>
                <c:pt idx="4517">
                  <c:v>1.168075098E-11</c:v>
                </c:pt>
                <c:pt idx="4518">
                  <c:v>1.181355708E-11</c:v>
                </c:pt>
                <c:pt idx="4519">
                  <c:v>1.191870214E-11</c:v>
                </c:pt>
                <c:pt idx="4520">
                  <c:v>1.195788607E-11</c:v>
                </c:pt>
                <c:pt idx="4521">
                  <c:v>1.1962342569999999E-11</c:v>
                </c:pt>
                <c:pt idx="4522">
                  <c:v>1.205300269E-11</c:v>
                </c:pt>
                <c:pt idx="4523">
                  <c:v>1.206803841E-11</c:v>
                </c:pt>
                <c:pt idx="4524">
                  <c:v>1.210369738E-11</c:v>
                </c:pt>
                <c:pt idx="4525">
                  <c:v>1.2076438810000001E-11</c:v>
                </c:pt>
                <c:pt idx="4526">
                  <c:v>1.21287945E-11</c:v>
                </c:pt>
                <c:pt idx="4527">
                  <c:v>1.2079231710000001E-11</c:v>
                </c:pt>
                <c:pt idx="4528">
                  <c:v>1.210486138E-11</c:v>
                </c:pt>
                <c:pt idx="4529">
                  <c:v>1.218452769E-11</c:v>
                </c:pt>
                <c:pt idx="4530">
                  <c:v>1.223342348E-11</c:v>
                </c:pt>
                <c:pt idx="4531">
                  <c:v>1.214639066E-11</c:v>
                </c:pt>
                <c:pt idx="4532">
                  <c:v>1.218585736E-11</c:v>
                </c:pt>
                <c:pt idx="4533">
                  <c:v>1.223571851E-11</c:v>
                </c:pt>
                <c:pt idx="4534">
                  <c:v>1.2183794769999999E-11</c:v>
                </c:pt>
                <c:pt idx="4535">
                  <c:v>1.230686907E-11</c:v>
                </c:pt>
                <c:pt idx="4536">
                  <c:v>1.226317919E-11</c:v>
                </c:pt>
                <c:pt idx="4537">
                  <c:v>1.2299702059999999E-11</c:v>
                </c:pt>
                <c:pt idx="4538">
                  <c:v>1.233033727E-11</c:v>
                </c:pt>
                <c:pt idx="4539">
                  <c:v>1.2382793579999999E-11</c:v>
                </c:pt>
                <c:pt idx="4540">
                  <c:v>1.237244855E-11</c:v>
                </c:pt>
                <c:pt idx="4541">
                  <c:v>1.243882688E-11</c:v>
                </c:pt>
                <c:pt idx="4542">
                  <c:v>1.253946513E-11</c:v>
                </c:pt>
                <c:pt idx="4543">
                  <c:v>1.2546914900000001E-11</c:v>
                </c:pt>
                <c:pt idx="4544">
                  <c:v>1.26109314E-11</c:v>
                </c:pt>
                <c:pt idx="4545">
                  <c:v>1.258571719E-11</c:v>
                </c:pt>
                <c:pt idx="4546">
                  <c:v>1.253321058E-11</c:v>
                </c:pt>
                <c:pt idx="4547">
                  <c:v>1.2616485110000001E-11</c:v>
                </c:pt>
                <c:pt idx="4548">
                  <c:v>1.2619830530000001E-11</c:v>
                </c:pt>
                <c:pt idx="4549">
                  <c:v>1.2665799829999999E-11</c:v>
                </c:pt>
                <c:pt idx="4550">
                  <c:v>1.258122773E-11</c:v>
                </c:pt>
                <c:pt idx="4551">
                  <c:v>1.2475632510000001E-11</c:v>
                </c:pt>
                <c:pt idx="4552">
                  <c:v>1.2495175029999999E-11</c:v>
                </c:pt>
                <c:pt idx="4553">
                  <c:v>1.2495108250000001E-11</c:v>
                </c:pt>
                <c:pt idx="4554">
                  <c:v>1.2480089879999999E-11</c:v>
                </c:pt>
                <c:pt idx="4555">
                  <c:v>1.241457718E-11</c:v>
                </c:pt>
                <c:pt idx="4556">
                  <c:v>1.246068092E-11</c:v>
                </c:pt>
                <c:pt idx="4557">
                  <c:v>1.240275157E-11</c:v>
                </c:pt>
                <c:pt idx="4558">
                  <c:v>1.235480381E-11</c:v>
                </c:pt>
                <c:pt idx="4559">
                  <c:v>1.238776703E-11</c:v>
                </c:pt>
                <c:pt idx="4560">
                  <c:v>1.227037916E-11</c:v>
                </c:pt>
                <c:pt idx="4561">
                  <c:v>1.228012657E-11</c:v>
                </c:pt>
                <c:pt idx="4562">
                  <c:v>1.2308033930000001E-11</c:v>
                </c:pt>
                <c:pt idx="4563">
                  <c:v>1.2267702480000001E-11</c:v>
                </c:pt>
                <c:pt idx="4564">
                  <c:v>1.2179221170000001E-11</c:v>
                </c:pt>
                <c:pt idx="4565">
                  <c:v>1.218605772E-11</c:v>
                </c:pt>
                <c:pt idx="4566">
                  <c:v>1.216874344E-11</c:v>
                </c:pt>
                <c:pt idx="4567">
                  <c:v>1.218743769E-11</c:v>
                </c:pt>
                <c:pt idx="4568">
                  <c:v>1.2215312100000001E-11</c:v>
                </c:pt>
                <c:pt idx="4569">
                  <c:v>1.2300151350000001E-11</c:v>
                </c:pt>
                <c:pt idx="4570">
                  <c:v>1.215044905E-11</c:v>
                </c:pt>
                <c:pt idx="4571">
                  <c:v>1.223485549E-11</c:v>
                </c:pt>
                <c:pt idx="4572">
                  <c:v>1.223620164E-11</c:v>
                </c:pt>
                <c:pt idx="4573">
                  <c:v>1.217037235E-11</c:v>
                </c:pt>
                <c:pt idx="4574">
                  <c:v>1.223668389E-11</c:v>
                </c:pt>
                <c:pt idx="4575">
                  <c:v>1.2142798920000001E-11</c:v>
                </c:pt>
                <c:pt idx="4576">
                  <c:v>1.214283188E-11</c:v>
                </c:pt>
                <c:pt idx="4577">
                  <c:v>1.208867902E-11</c:v>
                </c:pt>
                <c:pt idx="4578">
                  <c:v>1.212703115E-11</c:v>
                </c:pt>
                <c:pt idx="4579">
                  <c:v>1.2031115690000001E-11</c:v>
                </c:pt>
                <c:pt idx="4580">
                  <c:v>1.206724044E-11</c:v>
                </c:pt>
                <c:pt idx="4581">
                  <c:v>1.204796332E-11</c:v>
                </c:pt>
                <c:pt idx="4582">
                  <c:v>1.198196924E-11</c:v>
                </c:pt>
                <c:pt idx="4583">
                  <c:v>1.1924340860000001E-11</c:v>
                </c:pt>
                <c:pt idx="4584">
                  <c:v>1.190571253E-11</c:v>
                </c:pt>
                <c:pt idx="4585">
                  <c:v>1.195080059E-11</c:v>
                </c:pt>
                <c:pt idx="4586">
                  <c:v>1.185980827E-11</c:v>
                </c:pt>
                <c:pt idx="4587">
                  <c:v>1.181046233E-11</c:v>
                </c:pt>
                <c:pt idx="4588">
                  <c:v>1.174637991E-11</c:v>
                </c:pt>
                <c:pt idx="4589">
                  <c:v>1.1770679919999999E-11</c:v>
                </c:pt>
                <c:pt idx="4590">
                  <c:v>1.175087198E-11</c:v>
                </c:pt>
                <c:pt idx="4591">
                  <c:v>1.17596358E-11</c:v>
                </c:pt>
                <c:pt idx="4592">
                  <c:v>1.1736168459999999E-11</c:v>
                </c:pt>
                <c:pt idx="4593">
                  <c:v>1.1773939460000001E-11</c:v>
                </c:pt>
                <c:pt idx="4594">
                  <c:v>1.178185587E-11</c:v>
                </c:pt>
                <c:pt idx="4595">
                  <c:v>1.1759020840000001E-11</c:v>
                </c:pt>
                <c:pt idx="4596">
                  <c:v>1.179401368E-11</c:v>
                </c:pt>
                <c:pt idx="4597">
                  <c:v>1.182179007E-11</c:v>
                </c:pt>
                <c:pt idx="4598">
                  <c:v>1.181141036E-11</c:v>
                </c:pt>
                <c:pt idx="4599">
                  <c:v>1.182190543E-11</c:v>
                </c:pt>
                <c:pt idx="4600">
                  <c:v>1.1774520589999999E-11</c:v>
                </c:pt>
                <c:pt idx="4601">
                  <c:v>1.1797156999999999E-11</c:v>
                </c:pt>
                <c:pt idx="4602">
                  <c:v>1.179871999E-11</c:v>
                </c:pt>
                <c:pt idx="4603">
                  <c:v>1.1689383840000001E-11</c:v>
                </c:pt>
                <c:pt idx="4604">
                  <c:v>1.1782837729999999E-11</c:v>
                </c:pt>
                <c:pt idx="4605">
                  <c:v>1.171391543E-11</c:v>
                </c:pt>
                <c:pt idx="4606">
                  <c:v>1.162408711E-11</c:v>
                </c:pt>
                <c:pt idx="4607">
                  <c:v>1.169655171E-11</c:v>
                </c:pt>
                <c:pt idx="4608">
                  <c:v>1.1617069289999999E-11</c:v>
                </c:pt>
                <c:pt idx="4609">
                  <c:v>1.156411338E-11</c:v>
                </c:pt>
                <c:pt idx="4610">
                  <c:v>1.157364395E-11</c:v>
                </c:pt>
                <c:pt idx="4611">
                  <c:v>1.149361249E-11</c:v>
                </c:pt>
                <c:pt idx="4612">
                  <c:v>1.14898863E-11</c:v>
                </c:pt>
                <c:pt idx="4613">
                  <c:v>1.1486941610000001E-11</c:v>
                </c:pt>
                <c:pt idx="4614">
                  <c:v>1.1471275320000001E-11</c:v>
                </c:pt>
                <c:pt idx="4615">
                  <c:v>1.1457653399999999E-11</c:v>
                </c:pt>
                <c:pt idx="4616">
                  <c:v>1.142518892E-11</c:v>
                </c:pt>
                <c:pt idx="4617">
                  <c:v>1.13473857E-11</c:v>
                </c:pt>
                <c:pt idx="4618">
                  <c:v>1.1379950799999999E-11</c:v>
                </c:pt>
                <c:pt idx="4619">
                  <c:v>1.136230433E-11</c:v>
                </c:pt>
                <c:pt idx="4620">
                  <c:v>1.144797365E-11</c:v>
                </c:pt>
                <c:pt idx="4621">
                  <c:v>1.142703553E-11</c:v>
                </c:pt>
                <c:pt idx="4622">
                  <c:v>1.144980378E-11</c:v>
                </c:pt>
                <c:pt idx="4623">
                  <c:v>1.148885414E-11</c:v>
                </c:pt>
                <c:pt idx="4624">
                  <c:v>1.150813125E-11</c:v>
                </c:pt>
                <c:pt idx="4625">
                  <c:v>1.1549743800000001E-11</c:v>
                </c:pt>
                <c:pt idx="4626">
                  <c:v>1.1546950900000001E-11</c:v>
                </c:pt>
                <c:pt idx="4627">
                  <c:v>1.1512788120000001E-11</c:v>
                </c:pt>
                <c:pt idx="4628">
                  <c:v>1.149790159E-11</c:v>
                </c:pt>
                <c:pt idx="4629">
                  <c:v>1.1467351370000001E-11</c:v>
                </c:pt>
                <c:pt idx="4630">
                  <c:v>1.149662136E-11</c:v>
                </c:pt>
                <c:pt idx="4631">
                  <c:v>1.153861642E-11</c:v>
                </c:pt>
                <c:pt idx="4632">
                  <c:v>1.1426136950000001E-11</c:v>
                </c:pt>
                <c:pt idx="4633">
                  <c:v>1.142041409E-11</c:v>
                </c:pt>
                <c:pt idx="4634">
                  <c:v>1.1340648909999999E-11</c:v>
                </c:pt>
                <c:pt idx="4635">
                  <c:v>1.1394735849999999E-11</c:v>
                </c:pt>
                <c:pt idx="4636">
                  <c:v>1.13633521E-11</c:v>
                </c:pt>
                <c:pt idx="4637">
                  <c:v>1.1328243030000001E-11</c:v>
                </c:pt>
                <c:pt idx="4638">
                  <c:v>1.12851152E-11</c:v>
                </c:pt>
                <c:pt idx="4639">
                  <c:v>1.1253115629999999E-11</c:v>
                </c:pt>
                <c:pt idx="4640">
                  <c:v>1.1306554650000001E-11</c:v>
                </c:pt>
                <c:pt idx="4641">
                  <c:v>1.1197483040000001E-11</c:v>
                </c:pt>
                <c:pt idx="4642">
                  <c:v>1.1214978600000001E-11</c:v>
                </c:pt>
                <c:pt idx="4643">
                  <c:v>1.121025581E-11</c:v>
                </c:pt>
                <c:pt idx="4644">
                  <c:v>1.118886754E-11</c:v>
                </c:pt>
                <c:pt idx="4645">
                  <c:v>1.117745913E-11</c:v>
                </c:pt>
                <c:pt idx="4646">
                  <c:v>1.1218273709999999E-11</c:v>
                </c:pt>
                <c:pt idx="4647">
                  <c:v>1.118321234E-11</c:v>
                </c:pt>
                <c:pt idx="4648">
                  <c:v>1.128390176E-11</c:v>
                </c:pt>
                <c:pt idx="4649">
                  <c:v>1.1271877530000001E-11</c:v>
                </c:pt>
                <c:pt idx="4650">
                  <c:v>1.131265828E-11</c:v>
                </c:pt>
                <c:pt idx="4651">
                  <c:v>1.130242948E-11</c:v>
                </c:pt>
                <c:pt idx="4652">
                  <c:v>1.1397296300000001E-11</c:v>
                </c:pt>
                <c:pt idx="4653">
                  <c:v>1.1406127780000001E-11</c:v>
                </c:pt>
                <c:pt idx="4654">
                  <c:v>1.141705567E-11</c:v>
                </c:pt>
                <c:pt idx="4655">
                  <c:v>1.1324400619999999E-11</c:v>
                </c:pt>
                <c:pt idx="4656">
                  <c:v>1.129747424E-11</c:v>
                </c:pt>
                <c:pt idx="4657">
                  <c:v>1.137812154E-11</c:v>
                </c:pt>
                <c:pt idx="4658">
                  <c:v>1.136752671E-11</c:v>
                </c:pt>
                <c:pt idx="4659">
                  <c:v>1.1325431040000001E-11</c:v>
                </c:pt>
                <c:pt idx="4660">
                  <c:v>1.1232759509999999E-11</c:v>
                </c:pt>
                <c:pt idx="4661">
                  <c:v>1.1251187479999999E-11</c:v>
                </c:pt>
                <c:pt idx="4662">
                  <c:v>1.126465934E-11</c:v>
                </c:pt>
                <c:pt idx="4663">
                  <c:v>1.118367898E-11</c:v>
                </c:pt>
                <c:pt idx="4664">
                  <c:v>1.1163521500000001E-11</c:v>
                </c:pt>
                <c:pt idx="4665">
                  <c:v>1.117366703E-11</c:v>
                </c:pt>
                <c:pt idx="4666">
                  <c:v>1.1213566530000001E-11</c:v>
                </c:pt>
                <c:pt idx="4667">
                  <c:v>1.113182116E-11</c:v>
                </c:pt>
                <c:pt idx="4668">
                  <c:v>1.109717786E-11</c:v>
                </c:pt>
                <c:pt idx="4669">
                  <c:v>1.1115454910000001E-11</c:v>
                </c:pt>
                <c:pt idx="4670">
                  <c:v>1.10940675E-11</c:v>
                </c:pt>
                <c:pt idx="4671">
                  <c:v>1.123317411E-11</c:v>
                </c:pt>
                <c:pt idx="4672">
                  <c:v>1.11874893E-11</c:v>
                </c:pt>
                <c:pt idx="4673">
                  <c:v>1.108980963E-11</c:v>
                </c:pt>
                <c:pt idx="4674">
                  <c:v>1.119681865E-11</c:v>
                </c:pt>
                <c:pt idx="4675">
                  <c:v>1.120999127E-11</c:v>
                </c:pt>
                <c:pt idx="4676">
                  <c:v>1.125805612E-11</c:v>
                </c:pt>
                <c:pt idx="4677">
                  <c:v>1.1340017469999999E-11</c:v>
                </c:pt>
                <c:pt idx="4678">
                  <c:v>1.129833813E-11</c:v>
                </c:pt>
                <c:pt idx="4679">
                  <c:v>1.1299469170000001E-11</c:v>
                </c:pt>
                <c:pt idx="4680">
                  <c:v>1.139209213E-11</c:v>
                </c:pt>
                <c:pt idx="4681">
                  <c:v>1.122040221E-11</c:v>
                </c:pt>
                <c:pt idx="4682">
                  <c:v>1.1308717850000001E-11</c:v>
                </c:pt>
                <c:pt idx="4683">
                  <c:v>1.1290472030000001E-11</c:v>
                </c:pt>
                <c:pt idx="4684">
                  <c:v>1.118342918E-11</c:v>
                </c:pt>
                <c:pt idx="4685">
                  <c:v>1.1196501189999999E-11</c:v>
                </c:pt>
                <c:pt idx="4686">
                  <c:v>1.116719651E-11</c:v>
                </c:pt>
                <c:pt idx="4687">
                  <c:v>1.1188618609999999E-11</c:v>
                </c:pt>
                <c:pt idx="4688">
                  <c:v>1.120433694E-11</c:v>
                </c:pt>
                <c:pt idx="4689">
                  <c:v>1.1075754900000001E-11</c:v>
                </c:pt>
                <c:pt idx="4690">
                  <c:v>1.1211602829999999E-11</c:v>
                </c:pt>
                <c:pt idx="4691">
                  <c:v>1.107800136E-11</c:v>
                </c:pt>
                <c:pt idx="4692">
                  <c:v>1.1081959999999999E-11</c:v>
                </c:pt>
                <c:pt idx="4693">
                  <c:v>1.111362651E-11</c:v>
                </c:pt>
                <c:pt idx="4694">
                  <c:v>1.106057173E-11</c:v>
                </c:pt>
                <c:pt idx="4695">
                  <c:v>1.103527512E-11</c:v>
                </c:pt>
                <c:pt idx="4696">
                  <c:v>1.101110782E-11</c:v>
                </c:pt>
                <c:pt idx="4697">
                  <c:v>1.1080545340000001E-11</c:v>
                </c:pt>
                <c:pt idx="4698">
                  <c:v>1.1070616649999999E-11</c:v>
                </c:pt>
                <c:pt idx="4699">
                  <c:v>1.10749734E-11</c:v>
                </c:pt>
                <c:pt idx="4700">
                  <c:v>1.1181067360000001E-11</c:v>
                </c:pt>
                <c:pt idx="4701">
                  <c:v>1.1219071680000001E-11</c:v>
                </c:pt>
                <c:pt idx="4702">
                  <c:v>1.120994096E-11</c:v>
                </c:pt>
                <c:pt idx="4703">
                  <c:v>1.126582334E-11</c:v>
                </c:pt>
                <c:pt idx="4704">
                  <c:v>1.123485593E-11</c:v>
                </c:pt>
                <c:pt idx="4705">
                  <c:v>1.135776456E-11</c:v>
                </c:pt>
                <c:pt idx="4706">
                  <c:v>1.126238078E-11</c:v>
                </c:pt>
                <c:pt idx="4707">
                  <c:v>1.127347347E-11</c:v>
                </c:pt>
                <c:pt idx="4708">
                  <c:v>1.1185108399999999E-11</c:v>
                </c:pt>
                <c:pt idx="4709">
                  <c:v>1.125206872E-11</c:v>
                </c:pt>
                <c:pt idx="4710">
                  <c:v>1.1143530539999999E-11</c:v>
                </c:pt>
                <c:pt idx="4711">
                  <c:v>1.118424364E-11</c:v>
                </c:pt>
                <c:pt idx="4712">
                  <c:v>1.114437796E-11</c:v>
                </c:pt>
                <c:pt idx="4713">
                  <c:v>1.1168377849999999E-11</c:v>
                </c:pt>
                <c:pt idx="4714">
                  <c:v>1.1083056350000001E-11</c:v>
                </c:pt>
                <c:pt idx="4715">
                  <c:v>1.1141717760000001E-11</c:v>
                </c:pt>
                <c:pt idx="4716">
                  <c:v>1.117163827E-11</c:v>
                </c:pt>
                <c:pt idx="4717">
                  <c:v>1.116144243E-11</c:v>
                </c:pt>
                <c:pt idx="4718">
                  <c:v>1.1124936039999999E-11</c:v>
                </c:pt>
                <c:pt idx="4719">
                  <c:v>1.1065477529999999E-11</c:v>
                </c:pt>
                <c:pt idx="4720">
                  <c:v>1.1006634840000001E-11</c:v>
                </c:pt>
                <c:pt idx="4721">
                  <c:v>1.101979012E-11</c:v>
                </c:pt>
                <c:pt idx="4722">
                  <c:v>1.105642921E-11</c:v>
                </c:pt>
                <c:pt idx="4723">
                  <c:v>1.102391529E-11</c:v>
                </c:pt>
                <c:pt idx="4724">
                  <c:v>1.104696543E-11</c:v>
                </c:pt>
                <c:pt idx="4725">
                  <c:v>1.108329054E-11</c:v>
                </c:pt>
                <c:pt idx="4726">
                  <c:v>1.110928537E-11</c:v>
                </c:pt>
                <c:pt idx="4727">
                  <c:v>1.116500208E-11</c:v>
                </c:pt>
                <c:pt idx="4728">
                  <c:v>1.117672795E-11</c:v>
                </c:pt>
                <c:pt idx="4729">
                  <c:v>1.113456636E-11</c:v>
                </c:pt>
                <c:pt idx="4730">
                  <c:v>1.1224278450000001E-11</c:v>
                </c:pt>
                <c:pt idx="4731">
                  <c:v>1.1237665310000001E-11</c:v>
                </c:pt>
                <c:pt idx="4732">
                  <c:v>1.1269781979999999E-11</c:v>
                </c:pt>
                <c:pt idx="4733">
                  <c:v>1.1298604409999999E-11</c:v>
                </c:pt>
                <c:pt idx="4734">
                  <c:v>1.1353870969999999E-11</c:v>
                </c:pt>
                <c:pt idx="4735">
                  <c:v>1.124658006E-11</c:v>
                </c:pt>
                <c:pt idx="4736">
                  <c:v>1.119716733E-11</c:v>
                </c:pt>
                <c:pt idx="4737">
                  <c:v>1.1186573369999999E-11</c:v>
                </c:pt>
                <c:pt idx="4738">
                  <c:v>1.1119846359999999E-11</c:v>
                </c:pt>
                <c:pt idx="4739">
                  <c:v>1.1137957740000001E-11</c:v>
                </c:pt>
                <c:pt idx="4740">
                  <c:v>1.1174931640000001E-11</c:v>
                </c:pt>
                <c:pt idx="4741">
                  <c:v>1.112111011E-11</c:v>
                </c:pt>
                <c:pt idx="4742">
                  <c:v>1.122871848E-11</c:v>
                </c:pt>
                <c:pt idx="4743">
                  <c:v>1.109243686E-11</c:v>
                </c:pt>
                <c:pt idx="4744">
                  <c:v>1.1076586699999999E-11</c:v>
                </c:pt>
                <c:pt idx="4745">
                  <c:v>1.110281485E-11</c:v>
                </c:pt>
                <c:pt idx="4746">
                  <c:v>1.100992821E-11</c:v>
                </c:pt>
                <c:pt idx="4747">
                  <c:v>1.1086633350000001E-11</c:v>
                </c:pt>
                <c:pt idx="4748">
                  <c:v>1.095959868E-11</c:v>
                </c:pt>
                <c:pt idx="4749">
                  <c:v>1.1024945709999999E-11</c:v>
                </c:pt>
                <c:pt idx="4750">
                  <c:v>1.094900559E-11</c:v>
                </c:pt>
                <c:pt idx="4751">
                  <c:v>1.100415592E-11</c:v>
                </c:pt>
                <c:pt idx="4752">
                  <c:v>1.111736831E-11</c:v>
                </c:pt>
                <c:pt idx="4753">
                  <c:v>1.1052371689999999E-11</c:v>
                </c:pt>
                <c:pt idx="4754">
                  <c:v>1.1159479590000001E-11</c:v>
                </c:pt>
                <c:pt idx="4755">
                  <c:v>1.1149018340000001E-11</c:v>
                </c:pt>
                <c:pt idx="4756">
                  <c:v>1.1265274299999999E-11</c:v>
                </c:pt>
                <c:pt idx="4757">
                  <c:v>1.118447782E-11</c:v>
                </c:pt>
                <c:pt idx="4758">
                  <c:v>1.132258783E-11</c:v>
                </c:pt>
                <c:pt idx="4759">
                  <c:v>1.124716119E-11</c:v>
                </c:pt>
                <c:pt idx="4760">
                  <c:v>1.124992374E-11</c:v>
                </c:pt>
                <c:pt idx="4761">
                  <c:v>1.1214997679999999E-11</c:v>
                </c:pt>
                <c:pt idx="4762">
                  <c:v>1.1199661860000001E-11</c:v>
                </c:pt>
                <c:pt idx="4763">
                  <c:v>1.1167378649999999E-11</c:v>
                </c:pt>
                <c:pt idx="4764">
                  <c:v>1.116671425E-11</c:v>
                </c:pt>
                <c:pt idx="4765">
                  <c:v>1.112560044E-11</c:v>
                </c:pt>
                <c:pt idx="4766">
                  <c:v>1.1138024530000001E-11</c:v>
                </c:pt>
                <c:pt idx="4767">
                  <c:v>1.1036804280000001E-11</c:v>
                </c:pt>
                <c:pt idx="4768">
                  <c:v>1.107761886E-11</c:v>
                </c:pt>
                <c:pt idx="4769">
                  <c:v>1.107000169E-11</c:v>
                </c:pt>
                <c:pt idx="4770">
                  <c:v>1.103776879E-11</c:v>
                </c:pt>
                <c:pt idx="4771">
                  <c:v>1.102990182E-11</c:v>
                </c:pt>
                <c:pt idx="4772">
                  <c:v>1.1052071579999999E-11</c:v>
                </c:pt>
                <c:pt idx="4773">
                  <c:v>1.0984431249999999E-11</c:v>
                </c:pt>
                <c:pt idx="4774">
                  <c:v>1.091175067E-11</c:v>
                </c:pt>
                <c:pt idx="4775">
                  <c:v>1.1011124300000001E-11</c:v>
                </c:pt>
                <c:pt idx="4776">
                  <c:v>1.088176337E-11</c:v>
                </c:pt>
                <c:pt idx="4777">
                  <c:v>1.097498394E-11</c:v>
                </c:pt>
                <c:pt idx="4778">
                  <c:v>1.1001911189999999E-11</c:v>
                </c:pt>
                <c:pt idx="4779">
                  <c:v>1.1030384069999999E-11</c:v>
                </c:pt>
                <c:pt idx="4780">
                  <c:v>1.10513404E-11</c:v>
                </c:pt>
                <c:pt idx="4781">
                  <c:v>1.110331445E-11</c:v>
                </c:pt>
                <c:pt idx="4782">
                  <c:v>1.1193291949999999E-11</c:v>
                </c:pt>
                <c:pt idx="4783">
                  <c:v>1.1192942409999999E-11</c:v>
                </c:pt>
                <c:pt idx="4784">
                  <c:v>1.1299136969999999E-11</c:v>
                </c:pt>
                <c:pt idx="4785">
                  <c:v>1.1227087840000001E-11</c:v>
                </c:pt>
                <c:pt idx="4786">
                  <c:v>1.1224343499999999E-11</c:v>
                </c:pt>
                <c:pt idx="4787">
                  <c:v>1.115309321E-11</c:v>
                </c:pt>
                <c:pt idx="4788">
                  <c:v>1.126414326E-11</c:v>
                </c:pt>
                <c:pt idx="4789">
                  <c:v>1.120431872E-11</c:v>
                </c:pt>
                <c:pt idx="4790">
                  <c:v>1.114367973E-11</c:v>
                </c:pt>
                <c:pt idx="4791">
                  <c:v>1.116139299E-11</c:v>
                </c:pt>
                <c:pt idx="4792">
                  <c:v>1.108620053E-11</c:v>
                </c:pt>
                <c:pt idx="4793">
                  <c:v>1.111700228E-11</c:v>
                </c:pt>
                <c:pt idx="4794">
                  <c:v>1.106524334E-11</c:v>
                </c:pt>
                <c:pt idx="4795">
                  <c:v>1.1054632900000001E-11</c:v>
                </c:pt>
                <c:pt idx="4796">
                  <c:v>1.1048979439999999E-11</c:v>
                </c:pt>
                <c:pt idx="4797">
                  <c:v>1.108731423E-11</c:v>
                </c:pt>
                <c:pt idx="4798">
                  <c:v>1.104004735E-11</c:v>
                </c:pt>
                <c:pt idx="4799">
                  <c:v>1.097631448E-11</c:v>
                </c:pt>
                <c:pt idx="4800">
                  <c:v>1.102433075E-11</c:v>
                </c:pt>
                <c:pt idx="4801">
                  <c:v>1.097586518E-11</c:v>
                </c:pt>
                <c:pt idx="4802">
                  <c:v>1.098238514E-11</c:v>
                </c:pt>
                <c:pt idx="4803">
                  <c:v>1.0877456050000001E-11</c:v>
                </c:pt>
                <c:pt idx="4804">
                  <c:v>1.105438397E-11</c:v>
                </c:pt>
                <c:pt idx="4805">
                  <c:v>1.102512959E-11</c:v>
                </c:pt>
                <c:pt idx="4806">
                  <c:v>1.10319965E-11</c:v>
                </c:pt>
                <c:pt idx="4807">
                  <c:v>1.109301973E-11</c:v>
                </c:pt>
                <c:pt idx="4808">
                  <c:v>1.114421229E-11</c:v>
                </c:pt>
                <c:pt idx="4809">
                  <c:v>1.114672243E-11</c:v>
                </c:pt>
                <c:pt idx="4810">
                  <c:v>1.1140536410000001E-11</c:v>
                </c:pt>
                <c:pt idx="4811">
                  <c:v>1.1213216120000001E-11</c:v>
                </c:pt>
                <c:pt idx="4812">
                  <c:v>1.118361306E-11</c:v>
                </c:pt>
                <c:pt idx="4813">
                  <c:v>1.120657993E-11</c:v>
                </c:pt>
                <c:pt idx="4814">
                  <c:v>1.118321408E-11</c:v>
                </c:pt>
                <c:pt idx="4815">
                  <c:v>1.1182880139999999E-11</c:v>
                </c:pt>
                <c:pt idx="4816">
                  <c:v>1.109875733E-11</c:v>
                </c:pt>
                <c:pt idx="4817">
                  <c:v>1.1072845769999999E-11</c:v>
                </c:pt>
                <c:pt idx="4818">
                  <c:v>1.1150897050000001E-11</c:v>
                </c:pt>
                <c:pt idx="4819">
                  <c:v>1.1070966189999999E-11</c:v>
                </c:pt>
                <c:pt idx="4820">
                  <c:v>1.109602948E-11</c:v>
                </c:pt>
                <c:pt idx="4821">
                  <c:v>1.1085750369999999E-11</c:v>
                </c:pt>
                <c:pt idx="4822">
                  <c:v>1.102080406E-11</c:v>
                </c:pt>
                <c:pt idx="4823">
                  <c:v>1.0996821509999999E-11</c:v>
                </c:pt>
                <c:pt idx="4824">
                  <c:v>1.1073892669999999E-11</c:v>
                </c:pt>
                <c:pt idx="4825">
                  <c:v>1.10207711E-11</c:v>
                </c:pt>
                <c:pt idx="4826">
                  <c:v>1.1031947920000001E-11</c:v>
                </c:pt>
                <c:pt idx="4827">
                  <c:v>1.0988755909999999E-11</c:v>
                </c:pt>
                <c:pt idx="4828">
                  <c:v>1.0929979139999999E-11</c:v>
                </c:pt>
                <c:pt idx="4829">
                  <c:v>1.090631144E-11</c:v>
                </c:pt>
                <c:pt idx="4830">
                  <c:v>1.089516758E-11</c:v>
                </c:pt>
                <c:pt idx="4831">
                  <c:v>1.096139499E-11</c:v>
                </c:pt>
                <c:pt idx="4832">
                  <c:v>1.1014068129999999E-11</c:v>
                </c:pt>
                <c:pt idx="4833">
                  <c:v>1.1003141109999999E-11</c:v>
                </c:pt>
                <c:pt idx="4834">
                  <c:v>1.1066974590000001E-11</c:v>
                </c:pt>
                <c:pt idx="4835">
                  <c:v>1.107765182E-11</c:v>
                </c:pt>
                <c:pt idx="4836">
                  <c:v>1.1240891899999999E-11</c:v>
                </c:pt>
                <c:pt idx="4837">
                  <c:v>1.1123306269999999E-11</c:v>
                </c:pt>
                <c:pt idx="4838">
                  <c:v>1.1140435799999999E-11</c:v>
                </c:pt>
                <c:pt idx="4839">
                  <c:v>1.118698797E-11</c:v>
                </c:pt>
                <c:pt idx="4840">
                  <c:v>1.1171953989999999E-11</c:v>
                </c:pt>
                <c:pt idx="4841">
                  <c:v>1.1193524410000001E-11</c:v>
                </c:pt>
                <c:pt idx="4842">
                  <c:v>1.120114158E-11</c:v>
                </c:pt>
                <c:pt idx="4843">
                  <c:v>1.110697385E-11</c:v>
                </c:pt>
                <c:pt idx="4844">
                  <c:v>1.1052770680000001E-11</c:v>
                </c:pt>
                <c:pt idx="4845">
                  <c:v>1.107075022E-11</c:v>
                </c:pt>
                <c:pt idx="4846">
                  <c:v>1.108022962E-11</c:v>
                </c:pt>
                <c:pt idx="4847">
                  <c:v>1.100285921E-11</c:v>
                </c:pt>
                <c:pt idx="4848">
                  <c:v>1.108420473E-11</c:v>
                </c:pt>
                <c:pt idx="4849">
                  <c:v>1.095723772E-11</c:v>
                </c:pt>
                <c:pt idx="4850">
                  <c:v>1.098933704E-11</c:v>
                </c:pt>
                <c:pt idx="4851">
                  <c:v>1.10458526E-11</c:v>
                </c:pt>
                <c:pt idx="4852">
                  <c:v>1.086777543E-11</c:v>
                </c:pt>
                <c:pt idx="4853">
                  <c:v>1.087195091E-11</c:v>
                </c:pt>
                <c:pt idx="4854">
                  <c:v>1.0860689949999999E-11</c:v>
                </c:pt>
                <c:pt idx="4855">
                  <c:v>1.0861321390000001E-11</c:v>
                </c:pt>
                <c:pt idx="4856">
                  <c:v>1.086380118E-11</c:v>
                </c:pt>
                <c:pt idx="4857">
                  <c:v>1.089967526E-11</c:v>
                </c:pt>
                <c:pt idx="4858">
                  <c:v>1.0898460949999999E-11</c:v>
                </c:pt>
                <c:pt idx="4859">
                  <c:v>1.092771706E-11</c:v>
                </c:pt>
                <c:pt idx="4860">
                  <c:v>1.102945252E-11</c:v>
                </c:pt>
                <c:pt idx="4861">
                  <c:v>1.1030502029999999E-11</c:v>
                </c:pt>
                <c:pt idx="4862">
                  <c:v>1.10828742E-11</c:v>
                </c:pt>
                <c:pt idx="4863">
                  <c:v>1.117617804E-11</c:v>
                </c:pt>
                <c:pt idx="4864">
                  <c:v>1.118389496E-11</c:v>
                </c:pt>
                <c:pt idx="4865">
                  <c:v>1.1085818029999999E-11</c:v>
                </c:pt>
                <c:pt idx="4866">
                  <c:v>1.112465241E-11</c:v>
                </c:pt>
                <c:pt idx="4867">
                  <c:v>1.1201358420000001E-11</c:v>
                </c:pt>
                <c:pt idx="4868">
                  <c:v>1.1134998309999999E-11</c:v>
                </c:pt>
                <c:pt idx="4869">
                  <c:v>1.1118614710000001E-11</c:v>
                </c:pt>
                <c:pt idx="4870">
                  <c:v>1.103592218E-11</c:v>
                </c:pt>
                <c:pt idx="4871">
                  <c:v>1.101092481E-11</c:v>
                </c:pt>
                <c:pt idx="4872">
                  <c:v>1.1027108050000001E-11</c:v>
                </c:pt>
                <c:pt idx="4873">
                  <c:v>1.100598519E-11</c:v>
                </c:pt>
                <c:pt idx="4874">
                  <c:v>1.102654339E-11</c:v>
                </c:pt>
                <c:pt idx="4875">
                  <c:v>1.10579098E-11</c:v>
                </c:pt>
                <c:pt idx="4876">
                  <c:v>1.096789846E-11</c:v>
                </c:pt>
                <c:pt idx="4877">
                  <c:v>1.099118279E-11</c:v>
                </c:pt>
                <c:pt idx="4878">
                  <c:v>1.098534545E-11</c:v>
                </c:pt>
                <c:pt idx="4879">
                  <c:v>1.092982909E-11</c:v>
                </c:pt>
                <c:pt idx="4880">
                  <c:v>1.086563044E-11</c:v>
                </c:pt>
                <c:pt idx="4881">
                  <c:v>1.0957054709999999E-11</c:v>
                </c:pt>
                <c:pt idx="4882">
                  <c:v>1.087018756E-11</c:v>
                </c:pt>
                <c:pt idx="4883">
                  <c:v>1.087311404E-11</c:v>
                </c:pt>
                <c:pt idx="4884">
                  <c:v>1.088164715E-11</c:v>
                </c:pt>
                <c:pt idx="4885">
                  <c:v>1.09196506E-11</c:v>
                </c:pt>
                <c:pt idx="4886">
                  <c:v>1.096784989E-11</c:v>
                </c:pt>
                <c:pt idx="4887">
                  <c:v>1.098597689E-11</c:v>
                </c:pt>
                <c:pt idx="4888">
                  <c:v>1.098105461E-11</c:v>
                </c:pt>
                <c:pt idx="4889">
                  <c:v>1.1083939320000001E-11</c:v>
                </c:pt>
                <c:pt idx="4890">
                  <c:v>1.1072645400000001E-11</c:v>
                </c:pt>
                <c:pt idx="4891">
                  <c:v>1.117682769E-11</c:v>
                </c:pt>
                <c:pt idx="4892">
                  <c:v>1.112006234E-11</c:v>
                </c:pt>
                <c:pt idx="4893">
                  <c:v>1.113935506E-11</c:v>
                </c:pt>
                <c:pt idx="4894">
                  <c:v>1.102818878E-11</c:v>
                </c:pt>
                <c:pt idx="4895">
                  <c:v>1.105982146E-11</c:v>
                </c:pt>
                <c:pt idx="4896">
                  <c:v>1.103753634E-11</c:v>
                </c:pt>
                <c:pt idx="4897">
                  <c:v>1.102314941E-11</c:v>
                </c:pt>
                <c:pt idx="4898">
                  <c:v>1.097104265E-11</c:v>
                </c:pt>
                <c:pt idx="4899">
                  <c:v>1.0954294760000001E-11</c:v>
                </c:pt>
                <c:pt idx="4900">
                  <c:v>1.1044638290000001E-11</c:v>
                </c:pt>
                <c:pt idx="4901">
                  <c:v>1.1004471640000001E-11</c:v>
                </c:pt>
                <c:pt idx="4902">
                  <c:v>1.096543689E-11</c:v>
                </c:pt>
                <c:pt idx="4903">
                  <c:v>1.1018924489999999E-11</c:v>
                </c:pt>
                <c:pt idx="4904">
                  <c:v>1.084041624E-11</c:v>
                </c:pt>
                <c:pt idx="4905">
                  <c:v>1.092966169E-11</c:v>
                </c:pt>
                <c:pt idx="4906">
                  <c:v>1.08332154E-11</c:v>
                </c:pt>
                <c:pt idx="4907">
                  <c:v>1.084620414E-11</c:v>
                </c:pt>
                <c:pt idx="4908">
                  <c:v>1.0865829940000001E-11</c:v>
                </c:pt>
                <c:pt idx="4909">
                  <c:v>1.078446707E-11</c:v>
                </c:pt>
                <c:pt idx="4910">
                  <c:v>1.081974354E-11</c:v>
                </c:pt>
                <c:pt idx="4911">
                  <c:v>1.084988002E-11</c:v>
                </c:pt>
                <c:pt idx="4912">
                  <c:v>1.081585082E-11</c:v>
                </c:pt>
                <c:pt idx="4913">
                  <c:v>1.100894723E-11</c:v>
                </c:pt>
                <c:pt idx="4914">
                  <c:v>1.099028507E-11</c:v>
                </c:pt>
                <c:pt idx="4915">
                  <c:v>1.0979507229999999E-11</c:v>
                </c:pt>
                <c:pt idx="4916">
                  <c:v>1.104971063E-11</c:v>
                </c:pt>
                <c:pt idx="4917">
                  <c:v>1.109356877E-11</c:v>
                </c:pt>
                <c:pt idx="4918">
                  <c:v>1.1060021820000001E-11</c:v>
                </c:pt>
                <c:pt idx="4919">
                  <c:v>1.11174351E-11</c:v>
                </c:pt>
                <c:pt idx="4920">
                  <c:v>1.102163586E-11</c:v>
                </c:pt>
                <c:pt idx="4921">
                  <c:v>1.1081309479999999E-11</c:v>
                </c:pt>
                <c:pt idx="4922">
                  <c:v>1.1008795440000001E-11</c:v>
                </c:pt>
                <c:pt idx="4923">
                  <c:v>1.1039331779999999E-11</c:v>
                </c:pt>
                <c:pt idx="4924">
                  <c:v>1.097270625E-11</c:v>
                </c:pt>
                <c:pt idx="4925">
                  <c:v>1.0995059030000001E-11</c:v>
                </c:pt>
                <c:pt idx="4926">
                  <c:v>1.097771266E-11</c:v>
                </c:pt>
                <c:pt idx="4927">
                  <c:v>1.095228162E-11</c:v>
                </c:pt>
                <c:pt idx="4928">
                  <c:v>1.091411163E-11</c:v>
                </c:pt>
                <c:pt idx="4929">
                  <c:v>1.093679747E-11</c:v>
                </c:pt>
                <c:pt idx="4930">
                  <c:v>1.0971973329999999E-11</c:v>
                </c:pt>
                <c:pt idx="4931">
                  <c:v>1.090533133E-11</c:v>
                </c:pt>
                <c:pt idx="4932">
                  <c:v>1.083820533E-11</c:v>
                </c:pt>
                <c:pt idx="4933">
                  <c:v>1.08490647E-11</c:v>
                </c:pt>
                <c:pt idx="4934">
                  <c:v>1.0858594409999999E-11</c:v>
                </c:pt>
                <c:pt idx="4935">
                  <c:v>1.073294231E-11</c:v>
                </c:pt>
                <c:pt idx="4936">
                  <c:v>1.075358292E-11</c:v>
                </c:pt>
                <c:pt idx="4937">
                  <c:v>1.086860636E-11</c:v>
                </c:pt>
                <c:pt idx="4938">
                  <c:v>1.0846471290000001E-11</c:v>
                </c:pt>
                <c:pt idx="4939">
                  <c:v>1.084025057E-11</c:v>
                </c:pt>
                <c:pt idx="4940">
                  <c:v>1.0947758319999999E-11</c:v>
                </c:pt>
                <c:pt idx="4941">
                  <c:v>1.100437276E-11</c:v>
                </c:pt>
                <c:pt idx="4942">
                  <c:v>1.101812738E-11</c:v>
                </c:pt>
                <c:pt idx="4943">
                  <c:v>1.0897163380000001E-11</c:v>
                </c:pt>
                <c:pt idx="4944">
                  <c:v>1.1085218680000001E-11</c:v>
                </c:pt>
                <c:pt idx="4945">
                  <c:v>1.1000563309999999E-11</c:v>
                </c:pt>
                <c:pt idx="4946">
                  <c:v>1.1024546729999999E-11</c:v>
                </c:pt>
                <c:pt idx="4947">
                  <c:v>1.102033829E-11</c:v>
                </c:pt>
                <c:pt idx="4948">
                  <c:v>1.1013885980000001E-11</c:v>
                </c:pt>
                <c:pt idx="4949">
                  <c:v>1.099367819E-11</c:v>
                </c:pt>
                <c:pt idx="4950">
                  <c:v>1.0923658680000001E-11</c:v>
                </c:pt>
                <c:pt idx="4951">
                  <c:v>1.0884025449999999E-11</c:v>
                </c:pt>
                <c:pt idx="4952">
                  <c:v>1.0913379579999999E-11</c:v>
                </c:pt>
                <c:pt idx="4953">
                  <c:v>1.09483065E-11</c:v>
                </c:pt>
                <c:pt idx="4954">
                  <c:v>1.094310059E-11</c:v>
                </c:pt>
                <c:pt idx="4955">
                  <c:v>1.0961728920000001E-11</c:v>
                </c:pt>
                <c:pt idx="4956">
                  <c:v>1.0946526669999999E-11</c:v>
                </c:pt>
                <c:pt idx="4957">
                  <c:v>1.088018304E-11</c:v>
                </c:pt>
                <c:pt idx="4958">
                  <c:v>1.093837781E-11</c:v>
                </c:pt>
                <c:pt idx="4959">
                  <c:v>1.0837938190000001E-11</c:v>
                </c:pt>
                <c:pt idx="4960">
                  <c:v>1.070980804E-11</c:v>
                </c:pt>
                <c:pt idx="4961">
                  <c:v>1.0820158999999999E-11</c:v>
                </c:pt>
                <c:pt idx="4962">
                  <c:v>1.0777764100000001E-11</c:v>
                </c:pt>
                <c:pt idx="4963">
                  <c:v>1.073294231E-11</c:v>
                </c:pt>
                <c:pt idx="4964">
                  <c:v>1.083580968E-11</c:v>
                </c:pt>
                <c:pt idx="4965">
                  <c:v>1.085368861E-11</c:v>
                </c:pt>
                <c:pt idx="4966">
                  <c:v>1.087394584E-11</c:v>
                </c:pt>
                <c:pt idx="4967">
                  <c:v>1.088598742E-11</c:v>
                </c:pt>
                <c:pt idx="4968">
                  <c:v>1.0989520929999999E-11</c:v>
                </c:pt>
                <c:pt idx="4969">
                  <c:v>1.089041184E-11</c:v>
                </c:pt>
                <c:pt idx="4970">
                  <c:v>1.102110417E-11</c:v>
                </c:pt>
                <c:pt idx="4971">
                  <c:v>1.106176869E-11</c:v>
                </c:pt>
                <c:pt idx="4972">
                  <c:v>1.1069384989999999E-11</c:v>
                </c:pt>
                <c:pt idx="4973">
                  <c:v>1.101799294E-11</c:v>
                </c:pt>
                <c:pt idx="4974">
                  <c:v>1.094221849E-11</c:v>
                </c:pt>
                <c:pt idx="4975">
                  <c:v>1.093105901E-11</c:v>
                </c:pt>
                <c:pt idx="4976">
                  <c:v>1.091123459E-11</c:v>
                </c:pt>
                <c:pt idx="4977">
                  <c:v>1.098569413E-11</c:v>
                </c:pt>
                <c:pt idx="4978">
                  <c:v>1.0911683019999999E-11</c:v>
                </c:pt>
                <c:pt idx="4979">
                  <c:v>1.0922262230000001E-11</c:v>
                </c:pt>
                <c:pt idx="4980">
                  <c:v>1.089516845E-11</c:v>
                </c:pt>
                <c:pt idx="4981">
                  <c:v>1.0922843360000001E-11</c:v>
                </c:pt>
                <c:pt idx="4982">
                  <c:v>1.0837705729999999E-11</c:v>
                </c:pt>
                <c:pt idx="4983">
                  <c:v>1.087655747E-11</c:v>
                </c:pt>
                <c:pt idx="4984">
                  <c:v>1.0861872169999999E-11</c:v>
                </c:pt>
                <c:pt idx="4985">
                  <c:v>1.073843098E-11</c:v>
                </c:pt>
                <c:pt idx="4986">
                  <c:v>1.041186755E-11</c:v>
                </c:pt>
                <c:pt idx="4987">
                  <c:v>1.0236584150000001E-11</c:v>
                </c:pt>
                <c:pt idx="4988">
                  <c:v>1.006609206E-11</c:v>
                </c:pt>
                <c:pt idx="4989">
                  <c:v>1.006153581E-11</c:v>
                </c:pt>
                <c:pt idx="4990">
                  <c:v>1.004071219E-11</c:v>
                </c:pt>
                <c:pt idx="4991">
                  <c:v>9.9992496919999995E-12</c:v>
                </c:pt>
                <c:pt idx="4992">
                  <c:v>1.016265631E-11</c:v>
                </c:pt>
                <c:pt idx="4993">
                  <c:v>1.025281682E-11</c:v>
                </c:pt>
                <c:pt idx="4994">
                  <c:v>1.028147359E-11</c:v>
                </c:pt>
                <c:pt idx="4995">
                  <c:v>1.039220793E-11</c:v>
                </c:pt>
                <c:pt idx="4996">
                  <c:v>1.039284023E-11</c:v>
                </c:pt>
                <c:pt idx="4997">
                  <c:v>1.049456008E-11</c:v>
                </c:pt>
                <c:pt idx="4998">
                  <c:v>1.042168001E-11</c:v>
                </c:pt>
                <c:pt idx="4999">
                  <c:v>1.039658203E-11</c:v>
                </c:pt>
                <c:pt idx="5000">
                  <c:v>1.0427866899999999E-11</c:v>
                </c:pt>
                <c:pt idx="5001">
                  <c:v>1.0439725470000001E-11</c:v>
                </c:pt>
                <c:pt idx="5002">
                  <c:v>1.0411234370000001E-11</c:v>
                </c:pt>
                <c:pt idx="5003">
                  <c:v>1.0431892330000001E-11</c:v>
                </c:pt>
                <c:pt idx="5004">
                  <c:v>1.0483299989999999E-11</c:v>
                </c:pt>
                <c:pt idx="5005">
                  <c:v>1.0386153740000001E-11</c:v>
                </c:pt>
                <c:pt idx="5006">
                  <c:v>1.043401997E-11</c:v>
                </c:pt>
                <c:pt idx="5007">
                  <c:v>1.047175714E-11</c:v>
                </c:pt>
                <c:pt idx="5008">
                  <c:v>1.0522400660000001E-11</c:v>
                </c:pt>
                <c:pt idx="5009">
                  <c:v>1.051847671E-11</c:v>
                </c:pt>
                <c:pt idx="5010">
                  <c:v>1.059822455E-11</c:v>
                </c:pt>
                <c:pt idx="5011">
                  <c:v>1.061658574E-11</c:v>
                </c:pt>
                <c:pt idx="5012">
                  <c:v>1.0638141409999999E-11</c:v>
                </c:pt>
                <c:pt idx="5013">
                  <c:v>1.0707995250000001E-11</c:v>
                </c:pt>
                <c:pt idx="5014">
                  <c:v>1.0769166810000001E-11</c:v>
                </c:pt>
                <c:pt idx="5015">
                  <c:v>1.075482932E-11</c:v>
                </c:pt>
                <c:pt idx="5016">
                  <c:v>1.0893255920000001E-11</c:v>
                </c:pt>
                <c:pt idx="5017">
                  <c:v>1.0866228920000001E-11</c:v>
                </c:pt>
                <c:pt idx="5018">
                  <c:v>1.1016231329999999E-11</c:v>
                </c:pt>
                <c:pt idx="5019">
                  <c:v>1.112917744E-11</c:v>
                </c:pt>
                <c:pt idx="5020">
                  <c:v>1.129762429E-11</c:v>
                </c:pt>
                <c:pt idx="5021">
                  <c:v>1.138314356E-11</c:v>
                </c:pt>
                <c:pt idx="5022">
                  <c:v>1.1491915060000001E-11</c:v>
                </c:pt>
                <c:pt idx="5023">
                  <c:v>1.158480343E-11</c:v>
                </c:pt>
                <c:pt idx="5024">
                  <c:v>1.163730917E-11</c:v>
                </c:pt>
                <c:pt idx="5025">
                  <c:v>1.1747395589999999E-11</c:v>
                </c:pt>
                <c:pt idx="5026">
                  <c:v>1.177179361E-11</c:v>
                </c:pt>
                <c:pt idx="5027">
                  <c:v>1.1853938840000001E-11</c:v>
                </c:pt>
                <c:pt idx="5028">
                  <c:v>1.179098659E-11</c:v>
                </c:pt>
                <c:pt idx="5029">
                  <c:v>1.1835693020000001E-11</c:v>
                </c:pt>
                <c:pt idx="5030">
                  <c:v>1.1914694060000001E-11</c:v>
                </c:pt>
                <c:pt idx="5031">
                  <c:v>1.193934188E-11</c:v>
                </c:pt>
                <c:pt idx="5032">
                  <c:v>1.192547016E-11</c:v>
                </c:pt>
                <c:pt idx="5033">
                  <c:v>1.188663664E-11</c:v>
                </c:pt>
                <c:pt idx="5034">
                  <c:v>1.1956555540000001E-11</c:v>
                </c:pt>
                <c:pt idx="5035">
                  <c:v>1.195040247E-11</c:v>
                </c:pt>
                <c:pt idx="5036">
                  <c:v>1.1988073730000001E-11</c:v>
                </c:pt>
                <c:pt idx="5037">
                  <c:v>1.1927550960000001E-11</c:v>
                </c:pt>
                <c:pt idx="5038">
                  <c:v>1.199371071E-11</c:v>
                </c:pt>
                <c:pt idx="5039">
                  <c:v>1.202630964E-11</c:v>
                </c:pt>
                <c:pt idx="5040">
                  <c:v>1.1980172930000001E-11</c:v>
                </c:pt>
                <c:pt idx="5041">
                  <c:v>1.203452529E-11</c:v>
                </c:pt>
                <c:pt idx="5042">
                  <c:v>1.205243804E-11</c:v>
                </c:pt>
                <c:pt idx="5043">
                  <c:v>1.2096893800000001E-11</c:v>
                </c:pt>
                <c:pt idx="5044">
                  <c:v>1.2120877219999999E-11</c:v>
                </c:pt>
                <c:pt idx="5045">
                  <c:v>1.224584757E-11</c:v>
                </c:pt>
                <c:pt idx="5046">
                  <c:v>1.2312558959999999E-11</c:v>
                </c:pt>
                <c:pt idx="5047">
                  <c:v>1.234946433E-11</c:v>
                </c:pt>
                <c:pt idx="5048">
                  <c:v>1.239531741E-11</c:v>
                </c:pt>
                <c:pt idx="5049">
                  <c:v>1.2455158430000001E-11</c:v>
                </c:pt>
                <c:pt idx="5050">
                  <c:v>1.2522418000000001E-11</c:v>
                </c:pt>
                <c:pt idx="5051">
                  <c:v>1.26908475E-11</c:v>
                </c:pt>
                <c:pt idx="5052">
                  <c:v>1.2659429059999999E-11</c:v>
                </c:pt>
                <c:pt idx="5053">
                  <c:v>1.2686622589999999E-11</c:v>
                </c:pt>
                <c:pt idx="5054">
                  <c:v>1.273242536E-11</c:v>
                </c:pt>
                <c:pt idx="5055">
                  <c:v>1.2734156609999999E-11</c:v>
                </c:pt>
                <c:pt idx="5056">
                  <c:v>1.2826129050000001E-11</c:v>
                </c:pt>
                <c:pt idx="5057">
                  <c:v>1.28480334E-11</c:v>
                </c:pt>
                <c:pt idx="5058">
                  <c:v>1.279855302E-11</c:v>
                </c:pt>
                <c:pt idx="5059">
                  <c:v>1.2795195460000001E-11</c:v>
                </c:pt>
                <c:pt idx="5060">
                  <c:v>1.283095245E-11</c:v>
                </c:pt>
                <c:pt idx="5061">
                  <c:v>1.2794728820000001E-11</c:v>
                </c:pt>
                <c:pt idx="5062">
                  <c:v>1.281944429E-11</c:v>
                </c:pt>
                <c:pt idx="5063">
                  <c:v>1.291725581E-11</c:v>
                </c:pt>
                <c:pt idx="5064">
                  <c:v>1.293165835E-11</c:v>
                </c:pt>
                <c:pt idx="5065">
                  <c:v>1.292527023E-11</c:v>
                </c:pt>
                <c:pt idx="5066">
                  <c:v>1.2894901289999999E-11</c:v>
                </c:pt>
                <c:pt idx="5067">
                  <c:v>1.2986775719999999E-11</c:v>
                </c:pt>
                <c:pt idx="5068">
                  <c:v>1.2933969869999999E-11</c:v>
                </c:pt>
                <c:pt idx="5069">
                  <c:v>1.299452646E-11</c:v>
                </c:pt>
                <c:pt idx="5070">
                  <c:v>1.302808816E-11</c:v>
                </c:pt>
                <c:pt idx="5071">
                  <c:v>1.298306775E-11</c:v>
                </c:pt>
                <c:pt idx="5072">
                  <c:v>1.307765094E-11</c:v>
                </c:pt>
                <c:pt idx="5073">
                  <c:v>1.318431041E-11</c:v>
                </c:pt>
                <c:pt idx="5074">
                  <c:v>1.3229598840000001E-11</c:v>
                </c:pt>
                <c:pt idx="5075">
                  <c:v>1.3374279979999999E-11</c:v>
                </c:pt>
                <c:pt idx="5076">
                  <c:v>1.3406310780000001E-11</c:v>
                </c:pt>
                <c:pt idx="5077">
                  <c:v>1.338834946E-11</c:v>
                </c:pt>
                <c:pt idx="5078">
                  <c:v>1.3497003860000001E-11</c:v>
                </c:pt>
                <c:pt idx="5079">
                  <c:v>1.35021265E-11</c:v>
                </c:pt>
                <c:pt idx="5080">
                  <c:v>1.365896372E-11</c:v>
                </c:pt>
                <c:pt idx="5081">
                  <c:v>1.36192637E-11</c:v>
                </c:pt>
                <c:pt idx="5082">
                  <c:v>1.364358019E-11</c:v>
                </c:pt>
                <c:pt idx="5083">
                  <c:v>1.3637042880000001E-11</c:v>
                </c:pt>
                <c:pt idx="5084">
                  <c:v>1.36440451E-11</c:v>
                </c:pt>
                <c:pt idx="5085">
                  <c:v>1.3670457129999999E-11</c:v>
                </c:pt>
                <c:pt idx="5086">
                  <c:v>1.3546650780000001E-11</c:v>
                </c:pt>
                <c:pt idx="5087">
                  <c:v>1.362347214E-11</c:v>
                </c:pt>
                <c:pt idx="5088">
                  <c:v>1.3643362480000001E-11</c:v>
                </c:pt>
                <c:pt idx="5089">
                  <c:v>1.3640452479999999E-11</c:v>
                </c:pt>
                <c:pt idx="5090">
                  <c:v>1.368761961E-11</c:v>
                </c:pt>
                <c:pt idx="5091">
                  <c:v>1.3728750780000001E-11</c:v>
                </c:pt>
                <c:pt idx="5092">
                  <c:v>1.371300035E-11</c:v>
                </c:pt>
                <c:pt idx="5093">
                  <c:v>1.369982773E-11</c:v>
                </c:pt>
                <c:pt idx="5094">
                  <c:v>1.3656236730000001E-11</c:v>
                </c:pt>
                <c:pt idx="5095">
                  <c:v>1.3674548469999999E-11</c:v>
                </c:pt>
                <c:pt idx="5096">
                  <c:v>1.370265533E-11</c:v>
                </c:pt>
                <c:pt idx="5097">
                  <c:v>1.3718105639999999E-11</c:v>
                </c:pt>
                <c:pt idx="5098">
                  <c:v>1.3775053150000001E-11</c:v>
                </c:pt>
                <c:pt idx="5099">
                  <c:v>1.3908155879999999E-11</c:v>
                </c:pt>
                <c:pt idx="5100">
                  <c:v>1.388620469E-11</c:v>
                </c:pt>
                <c:pt idx="5101">
                  <c:v>1.3962159550000001E-11</c:v>
                </c:pt>
                <c:pt idx="5102">
                  <c:v>1.401967344E-11</c:v>
                </c:pt>
                <c:pt idx="5103">
                  <c:v>1.4096445369999999E-11</c:v>
                </c:pt>
                <c:pt idx="5104">
                  <c:v>1.421453059E-11</c:v>
                </c:pt>
                <c:pt idx="5105">
                  <c:v>1.4213033530000001E-11</c:v>
                </c:pt>
                <c:pt idx="5106">
                  <c:v>1.423580264E-11</c:v>
                </c:pt>
                <c:pt idx="5107">
                  <c:v>1.4317414439999999E-11</c:v>
                </c:pt>
                <c:pt idx="5108">
                  <c:v>1.4316997239999999E-11</c:v>
                </c:pt>
                <c:pt idx="5109">
                  <c:v>1.4320807559999999E-11</c:v>
                </c:pt>
                <c:pt idx="5110">
                  <c:v>1.418615746E-11</c:v>
                </c:pt>
                <c:pt idx="5111">
                  <c:v>1.4310910960000001E-11</c:v>
                </c:pt>
                <c:pt idx="5112">
                  <c:v>1.4354070880000001E-11</c:v>
                </c:pt>
                <c:pt idx="5113">
                  <c:v>1.4422726899999999E-11</c:v>
                </c:pt>
                <c:pt idx="5114">
                  <c:v>1.4349629989999999E-11</c:v>
                </c:pt>
                <c:pt idx="5115">
                  <c:v>1.4377105410000001E-11</c:v>
                </c:pt>
                <c:pt idx="5116">
                  <c:v>1.437760414E-11</c:v>
                </c:pt>
                <c:pt idx="5117">
                  <c:v>1.440098908E-11</c:v>
                </c:pt>
                <c:pt idx="5118">
                  <c:v>1.444384976E-11</c:v>
                </c:pt>
                <c:pt idx="5119">
                  <c:v>1.4368507250000001E-11</c:v>
                </c:pt>
                <c:pt idx="5120">
                  <c:v>1.4389745469999999E-11</c:v>
                </c:pt>
                <c:pt idx="5121">
                  <c:v>1.439433642E-11</c:v>
                </c:pt>
                <c:pt idx="5122">
                  <c:v>1.4376822649999999E-11</c:v>
                </c:pt>
                <c:pt idx="5123">
                  <c:v>1.443378576E-11</c:v>
                </c:pt>
                <c:pt idx="5124">
                  <c:v>1.4328690139999999E-11</c:v>
                </c:pt>
                <c:pt idx="5125">
                  <c:v>1.444175248E-11</c:v>
                </c:pt>
                <c:pt idx="5126">
                  <c:v>1.4471490850000001E-11</c:v>
                </c:pt>
                <c:pt idx="5127">
                  <c:v>1.455606295E-11</c:v>
                </c:pt>
                <c:pt idx="5128">
                  <c:v>1.459310277E-11</c:v>
                </c:pt>
                <c:pt idx="5129">
                  <c:v>1.468366054E-11</c:v>
                </c:pt>
                <c:pt idx="5130">
                  <c:v>1.474786092E-11</c:v>
                </c:pt>
                <c:pt idx="5131">
                  <c:v>1.4760101129999999E-11</c:v>
                </c:pt>
                <c:pt idx="5132">
                  <c:v>1.480856583E-11</c:v>
                </c:pt>
                <c:pt idx="5133">
                  <c:v>1.4821055840000001E-11</c:v>
                </c:pt>
                <c:pt idx="5134">
                  <c:v>1.490813896E-11</c:v>
                </c:pt>
                <c:pt idx="5135">
                  <c:v>1.4917770139999999E-11</c:v>
                </c:pt>
                <c:pt idx="5136">
                  <c:v>1.491738677E-11</c:v>
                </c:pt>
                <c:pt idx="5137">
                  <c:v>1.494123922E-11</c:v>
                </c:pt>
                <c:pt idx="5138">
                  <c:v>1.4944977550000001E-11</c:v>
                </c:pt>
                <c:pt idx="5139">
                  <c:v>1.490074036E-11</c:v>
                </c:pt>
                <c:pt idx="5140">
                  <c:v>1.4883575280000001E-11</c:v>
                </c:pt>
                <c:pt idx="5141">
                  <c:v>1.486903829E-11</c:v>
                </c:pt>
                <c:pt idx="5142">
                  <c:v>1.4893055540000001E-11</c:v>
                </c:pt>
                <c:pt idx="5143">
                  <c:v>1.488304271E-11</c:v>
                </c:pt>
                <c:pt idx="5144">
                  <c:v>1.4884357640000002E-11</c:v>
                </c:pt>
                <c:pt idx="5145">
                  <c:v>1.4865761399999999E-11</c:v>
                </c:pt>
                <c:pt idx="5146">
                  <c:v>1.4837506220000001E-11</c:v>
                </c:pt>
                <c:pt idx="5147">
                  <c:v>1.4947340239999999E-11</c:v>
                </c:pt>
                <c:pt idx="5148">
                  <c:v>1.4933903069999999E-11</c:v>
                </c:pt>
                <c:pt idx="5149">
                  <c:v>1.49406737E-11</c:v>
                </c:pt>
                <c:pt idx="5150">
                  <c:v>1.4903616540000001E-11</c:v>
                </c:pt>
                <c:pt idx="5151">
                  <c:v>1.4971706170000001E-11</c:v>
                </c:pt>
                <c:pt idx="5152">
                  <c:v>1.4973884979999999E-11</c:v>
                </c:pt>
                <c:pt idx="5153">
                  <c:v>1.50398808E-11</c:v>
                </c:pt>
                <c:pt idx="5154">
                  <c:v>1.5080761290000002E-11</c:v>
                </c:pt>
                <c:pt idx="5155">
                  <c:v>1.516621551E-11</c:v>
                </c:pt>
                <c:pt idx="5156">
                  <c:v>1.521373132E-11</c:v>
                </c:pt>
                <c:pt idx="5157">
                  <c:v>1.531701675E-11</c:v>
                </c:pt>
                <c:pt idx="5158">
                  <c:v>1.5321506220000001E-11</c:v>
                </c:pt>
                <c:pt idx="5159">
                  <c:v>1.550091305E-11</c:v>
                </c:pt>
                <c:pt idx="5160">
                  <c:v>1.5349079650000001E-11</c:v>
                </c:pt>
                <c:pt idx="5161">
                  <c:v>1.5415358230000002E-11</c:v>
                </c:pt>
                <c:pt idx="5162">
                  <c:v>1.5341131140000001E-11</c:v>
                </c:pt>
                <c:pt idx="5163">
                  <c:v>1.541845124E-11</c:v>
                </c:pt>
                <c:pt idx="5164">
                  <c:v>1.5360008400000001E-11</c:v>
                </c:pt>
                <c:pt idx="5165">
                  <c:v>1.5488986829999999E-11</c:v>
                </c:pt>
                <c:pt idx="5166">
                  <c:v>1.5348099530000001E-11</c:v>
                </c:pt>
                <c:pt idx="5167">
                  <c:v>1.5350942740000001E-11</c:v>
                </c:pt>
                <c:pt idx="5168">
                  <c:v>1.5304391429999999E-11</c:v>
                </c:pt>
                <c:pt idx="5169">
                  <c:v>1.5393570100000001E-11</c:v>
                </c:pt>
                <c:pt idx="5170">
                  <c:v>1.5407725439999999E-11</c:v>
                </c:pt>
                <c:pt idx="5171">
                  <c:v>1.541399473E-11</c:v>
                </c:pt>
                <c:pt idx="5172">
                  <c:v>1.5386903559999999E-11</c:v>
                </c:pt>
                <c:pt idx="5173">
                  <c:v>1.5379648939999999E-11</c:v>
                </c:pt>
                <c:pt idx="5174">
                  <c:v>1.5258736979999999E-11</c:v>
                </c:pt>
                <c:pt idx="5175">
                  <c:v>1.5304774810000001E-11</c:v>
                </c:pt>
                <c:pt idx="5176">
                  <c:v>1.5333231210000001E-11</c:v>
                </c:pt>
                <c:pt idx="5177">
                  <c:v>1.5364447559999999E-11</c:v>
                </c:pt>
                <c:pt idx="5178">
                  <c:v>1.5396999650000001E-11</c:v>
                </c:pt>
                <c:pt idx="5179">
                  <c:v>1.540794228E-11</c:v>
                </c:pt>
                <c:pt idx="5180">
                  <c:v>1.5457336800000001E-11</c:v>
                </c:pt>
                <c:pt idx="5181">
                  <c:v>1.561861578E-11</c:v>
                </c:pt>
                <c:pt idx="5182">
                  <c:v>1.5566240999999999E-11</c:v>
                </c:pt>
                <c:pt idx="5183">
                  <c:v>1.5596194470000001E-11</c:v>
                </c:pt>
                <c:pt idx="5184">
                  <c:v>1.5667961720000001E-11</c:v>
                </c:pt>
                <c:pt idx="5185">
                  <c:v>1.568030254E-11</c:v>
                </c:pt>
                <c:pt idx="5186">
                  <c:v>1.5665666679999999E-11</c:v>
                </c:pt>
                <c:pt idx="5187">
                  <c:v>1.5793529680000001E-11</c:v>
                </c:pt>
                <c:pt idx="5188">
                  <c:v>1.583007163E-11</c:v>
                </c:pt>
                <c:pt idx="5189">
                  <c:v>1.573841404E-11</c:v>
                </c:pt>
                <c:pt idx="5190">
                  <c:v>1.572347808E-11</c:v>
                </c:pt>
                <c:pt idx="5191">
                  <c:v>1.5771975739999999E-11</c:v>
                </c:pt>
                <c:pt idx="5192">
                  <c:v>1.568662214E-11</c:v>
                </c:pt>
                <c:pt idx="5193">
                  <c:v>1.5740093259999999E-11</c:v>
                </c:pt>
                <c:pt idx="5194">
                  <c:v>1.5768400469999999E-11</c:v>
                </c:pt>
                <c:pt idx="5195">
                  <c:v>1.566049374E-11</c:v>
                </c:pt>
                <c:pt idx="5196">
                  <c:v>1.5775934379999999E-11</c:v>
                </c:pt>
                <c:pt idx="5197">
                  <c:v>1.571418169E-11</c:v>
                </c:pt>
                <c:pt idx="5198">
                  <c:v>1.5700642180000001E-11</c:v>
                </c:pt>
                <c:pt idx="5199">
                  <c:v>1.5631738959999999E-11</c:v>
                </c:pt>
                <c:pt idx="5200">
                  <c:v>1.5717191440000001E-11</c:v>
                </c:pt>
                <c:pt idx="5201">
                  <c:v>1.5781672840000001E-11</c:v>
                </c:pt>
                <c:pt idx="5202">
                  <c:v>1.5706630439999999E-11</c:v>
                </c:pt>
                <c:pt idx="5203">
                  <c:v>1.5678323219999999E-11</c:v>
                </c:pt>
                <c:pt idx="5204">
                  <c:v>1.5681201129999999E-11</c:v>
                </c:pt>
                <c:pt idx="5205">
                  <c:v>1.5793564370000001E-11</c:v>
                </c:pt>
                <c:pt idx="5206">
                  <c:v>1.583863422E-11</c:v>
                </c:pt>
                <c:pt idx="5207">
                  <c:v>1.5886620139999999E-11</c:v>
                </c:pt>
                <c:pt idx="5208">
                  <c:v>1.587372768E-11</c:v>
                </c:pt>
                <c:pt idx="5209">
                  <c:v>1.58680083E-11</c:v>
                </c:pt>
                <c:pt idx="5210">
                  <c:v>1.605646172E-11</c:v>
                </c:pt>
                <c:pt idx="5211">
                  <c:v>1.6037551499999999E-11</c:v>
                </c:pt>
                <c:pt idx="5212">
                  <c:v>1.6125982490000001E-11</c:v>
                </c:pt>
                <c:pt idx="5213">
                  <c:v>1.6115239350000002E-11</c:v>
                </c:pt>
                <c:pt idx="5214">
                  <c:v>1.6080111200000001E-11</c:v>
                </c:pt>
                <c:pt idx="5215">
                  <c:v>1.6110631929999999E-11</c:v>
                </c:pt>
                <c:pt idx="5216">
                  <c:v>1.6104461510000001E-11</c:v>
                </c:pt>
                <c:pt idx="5217">
                  <c:v>1.6149916469999998E-11</c:v>
                </c:pt>
                <c:pt idx="5218">
                  <c:v>1.602842165E-11</c:v>
                </c:pt>
                <c:pt idx="5219">
                  <c:v>1.611939575E-11</c:v>
                </c:pt>
                <c:pt idx="5220">
                  <c:v>1.6041409519999999E-11</c:v>
                </c:pt>
                <c:pt idx="5221">
                  <c:v>1.6013985279999999E-11</c:v>
                </c:pt>
                <c:pt idx="5222">
                  <c:v>1.6027856130000001E-11</c:v>
                </c:pt>
                <c:pt idx="5223">
                  <c:v>1.609095496E-11</c:v>
                </c:pt>
                <c:pt idx="5224">
                  <c:v>1.6178820439999999E-11</c:v>
                </c:pt>
                <c:pt idx="5225">
                  <c:v>1.6046499200000001E-11</c:v>
                </c:pt>
                <c:pt idx="5226">
                  <c:v>1.6141117959999999E-11</c:v>
                </c:pt>
                <c:pt idx="5227">
                  <c:v>1.5975215939999999E-11</c:v>
                </c:pt>
                <c:pt idx="5228">
                  <c:v>1.594699199E-11</c:v>
                </c:pt>
                <c:pt idx="5229">
                  <c:v>1.596222807E-11</c:v>
                </c:pt>
                <c:pt idx="5230">
                  <c:v>1.6050391920000002E-11</c:v>
                </c:pt>
                <c:pt idx="5231">
                  <c:v>1.6012519440000001E-11</c:v>
                </c:pt>
                <c:pt idx="5232">
                  <c:v>1.6068887539999999E-11</c:v>
                </c:pt>
                <c:pt idx="5233">
                  <c:v>1.6171751439999999E-11</c:v>
                </c:pt>
                <c:pt idx="5234">
                  <c:v>1.614594049E-11</c:v>
                </c:pt>
                <c:pt idx="5235">
                  <c:v>1.6148334410000002E-11</c:v>
                </c:pt>
                <c:pt idx="5236">
                  <c:v>1.6301796720000001E-11</c:v>
                </c:pt>
                <c:pt idx="5237">
                  <c:v>1.633229836E-11</c:v>
                </c:pt>
                <c:pt idx="5238">
                  <c:v>1.6383875160000002E-11</c:v>
                </c:pt>
                <c:pt idx="5239">
                  <c:v>1.634447439E-11</c:v>
                </c:pt>
                <c:pt idx="5240">
                  <c:v>1.6440172140000001E-11</c:v>
                </c:pt>
                <c:pt idx="5241">
                  <c:v>1.6454077680000001E-11</c:v>
                </c:pt>
                <c:pt idx="5242">
                  <c:v>1.63948178E-11</c:v>
                </c:pt>
                <c:pt idx="5243">
                  <c:v>1.6356813469999999E-11</c:v>
                </c:pt>
                <c:pt idx="5244">
                  <c:v>1.6375258789999999E-11</c:v>
                </c:pt>
                <c:pt idx="5245">
                  <c:v>1.6331616609999999E-11</c:v>
                </c:pt>
                <c:pt idx="5246">
                  <c:v>1.6264076889999999E-11</c:v>
                </c:pt>
                <c:pt idx="5247">
                  <c:v>1.6280858609999999E-11</c:v>
                </c:pt>
                <c:pt idx="5248">
                  <c:v>1.633206764E-11</c:v>
                </c:pt>
                <c:pt idx="5249">
                  <c:v>1.6303874920000001E-11</c:v>
                </c:pt>
                <c:pt idx="5250">
                  <c:v>1.624955726E-11</c:v>
                </c:pt>
                <c:pt idx="5251">
                  <c:v>1.6346635849999999E-11</c:v>
                </c:pt>
                <c:pt idx="5252">
                  <c:v>1.6395766689999999E-11</c:v>
                </c:pt>
                <c:pt idx="5253">
                  <c:v>1.6299652600000001E-11</c:v>
                </c:pt>
                <c:pt idx="5254">
                  <c:v>1.630808336E-11</c:v>
                </c:pt>
                <c:pt idx="5255">
                  <c:v>1.627270887E-11</c:v>
                </c:pt>
                <c:pt idx="5256">
                  <c:v>1.6221532799999999E-11</c:v>
                </c:pt>
                <c:pt idx="5257">
                  <c:v>1.6300665679999998E-11</c:v>
                </c:pt>
                <c:pt idx="5258">
                  <c:v>1.6348498939999999E-11</c:v>
                </c:pt>
                <c:pt idx="5259">
                  <c:v>1.629547539E-11</c:v>
                </c:pt>
                <c:pt idx="5260">
                  <c:v>1.6422026929999999E-11</c:v>
                </c:pt>
                <c:pt idx="5261">
                  <c:v>1.6427017730000001E-11</c:v>
                </c:pt>
                <c:pt idx="5262">
                  <c:v>1.651559618E-11</c:v>
                </c:pt>
                <c:pt idx="5263">
                  <c:v>1.6504304869999999E-11</c:v>
                </c:pt>
                <c:pt idx="5264">
                  <c:v>1.6505604179999999E-11</c:v>
                </c:pt>
                <c:pt idx="5265">
                  <c:v>1.658945897E-11</c:v>
                </c:pt>
                <c:pt idx="5266">
                  <c:v>1.6632252870000001E-11</c:v>
                </c:pt>
                <c:pt idx="5267">
                  <c:v>1.679314847E-11</c:v>
                </c:pt>
                <c:pt idx="5268">
                  <c:v>1.6690497940000001E-11</c:v>
                </c:pt>
                <c:pt idx="5269">
                  <c:v>1.6621074309999999E-11</c:v>
                </c:pt>
                <c:pt idx="5270">
                  <c:v>1.6684775090000001E-11</c:v>
                </c:pt>
                <c:pt idx="5271">
                  <c:v>1.6615504109999999E-11</c:v>
                </c:pt>
                <c:pt idx="5272">
                  <c:v>1.658076107E-11</c:v>
                </c:pt>
                <c:pt idx="5273">
                  <c:v>1.657620395E-11</c:v>
                </c:pt>
                <c:pt idx="5274">
                  <c:v>1.6593518229999999E-11</c:v>
                </c:pt>
                <c:pt idx="5275">
                  <c:v>1.6494791640000002E-11</c:v>
                </c:pt>
                <c:pt idx="5276">
                  <c:v>1.650457201E-11</c:v>
                </c:pt>
                <c:pt idx="5277">
                  <c:v>1.6662888080000001E-11</c:v>
                </c:pt>
                <c:pt idx="5278">
                  <c:v>1.653981292E-11</c:v>
                </c:pt>
                <c:pt idx="5279">
                  <c:v>1.658475267E-11</c:v>
                </c:pt>
                <c:pt idx="5280">
                  <c:v>1.650684797E-11</c:v>
                </c:pt>
                <c:pt idx="5281">
                  <c:v>1.642443993E-11</c:v>
                </c:pt>
                <c:pt idx="5282">
                  <c:v>1.6527007190000001E-11</c:v>
                </c:pt>
                <c:pt idx="5283">
                  <c:v>1.650633449E-11</c:v>
                </c:pt>
                <c:pt idx="5284">
                  <c:v>1.6519671050000001E-11</c:v>
                </c:pt>
                <c:pt idx="5285">
                  <c:v>1.6486510069999999E-11</c:v>
                </c:pt>
                <c:pt idx="5286">
                  <c:v>1.6495175020000001E-11</c:v>
                </c:pt>
                <c:pt idx="5287">
                  <c:v>1.661339295E-11</c:v>
                </c:pt>
                <c:pt idx="5288">
                  <c:v>1.6686088270000001E-11</c:v>
                </c:pt>
                <c:pt idx="5289">
                  <c:v>1.6707928440000001E-11</c:v>
                </c:pt>
                <c:pt idx="5290">
                  <c:v>1.6754046070000001E-11</c:v>
                </c:pt>
                <c:pt idx="5291">
                  <c:v>1.6689566400000001E-11</c:v>
                </c:pt>
                <c:pt idx="5292">
                  <c:v>1.6783035029999999E-11</c:v>
                </c:pt>
                <c:pt idx="5293">
                  <c:v>1.678776042E-11</c:v>
                </c:pt>
                <c:pt idx="5294">
                  <c:v>1.6839333749999998E-11</c:v>
                </c:pt>
                <c:pt idx="5295">
                  <c:v>1.6838022299999999E-11</c:v>
                </c:pt>
                <c:pt idx="5296">
                  <c:v>1.6739760619999999E-11</c:v>
                </c:pt>
                <c:pt idx="5297">
                  <c:v>1.678237063E-11</c:v>
                </c:pt>
                <c:pt idx="5298">
                  <c:v>1.676647189E-11</c:v>
                </c:pt>
                <c:pt idx="5299">
                  <c:v>1.672263023E-11</c:v>
                </c:pt>
                <c:pt idx="5300">
                  <c:v>1.6683328329999999E-11</c:v>
                </c:pt>
                <c:pt idx="5301">
                  <c:v>1.6831300240000001E-11</c:v>
                </c:pt>
                <c:pt idx="5302">
                  <c:v>1.663672672E-11</c:v>
                </c:pt>
                <c:pt idx="5303">
                  <c:v>1.66419812E-11</c:v>
                </c:pt>
                <c:pt idx="5304">
                  <c:v>1.6681368089999999E-11</c:v>
                </c:pt>
                <c:pt idx="5305">
                  <c:v>1.6728200420000001E-11</c:v>
                </c:pt>
                <c:pt idx="5306">
                  <c:v>1.673006352E-11</c:v>
                </c:pt>
                <c:pt idx="5307">
                  <c:v>1.6605874659999999E-11</c:v>
                </c:pt>
                <c:pt idx="5308">
                  <c:v>1.6741856170000001E-11</c:v>
                </c:pt>
                <c:pt idx="5309">
                  <c:v>1.669051355E-11</c:v>
                </c:pt>
                <c:pt idx="5310">
                  <c:v>1.6614756449999999E-11</c:v>
                </c:pt>
                <c:pt idx="5311">
                  <c:v>1.670608096E-11</c:v>
                </c:pt>
                <c:pt idx="5312">
                  <c:v>1.6691195300000001E-11</c:v>
                </c:pt>
                <c:pt idx="5313">
                  <c:v>1.6683229449999999E-11</c:v>
                </c:pt>
                <c:pt idx="5314">
                  <c:v>1.6741823210000001E-11</c:v>
                </c:pt>
                <c:pt idx="5315">
                  <c:v>1.6775336330000001E-11</c:v>
                </c:pt>
                <c:pt idx="5316">
                  <c:v>1.6902501969999999E-11</c:v>
                </c:pt>
                <c:pt idx="5317">
                  <c:v>1.695850231E-11</c:v>
                </c:pt>
                <c:pt idx="5318">
                  <c:v>1.6797721199999999E-11</c:v>
                </c:pt>
                <c:pt idx="5319">
                  <c:v>1.6972605609999999E-11</c:v>
                </c:pt>
                <c:pt idx="5320">
                  <c:v>1.687013723E-11</c:v>
                </c:pt>
                <c:pt idx="5321">
                  <c:v>1.697458493E-11</c:v>
                </c:pt>
                <c:pt idx="5322">
                  <c:v>1.6942202849999999E-11</c:v>
                </c:pt>
                <c:pt idx="5323">
                  <c:v>1.6947722739999999E-11</c:v>
                </c:pt>
                <c:pt idx="5324">
                  <c:v>1.6938245939999999E-11</c:v>
                </c:pt>
                <c:pt idx="5325">
                  <c:v>1.692763291E-11</c:v>
                </c:pt>
                <c:pt idx="5326">
                  <c:v>1.691768774E-11</c:v>
                </c:pt>
                <c:pt idx="5327">
                  <c:v>1.6846952649999999E-11</c:v>
                </c:pt>
                <c:pt idx="5328">
                  <c:v>1.6854686050000001E-11</c:v>
                </c:pt>
                <c:pt idx="5329">
                  <c:v>1.6838669349999999E-11</c:v>
                </c:pt>
                <c:pt idx="5330">
                  <c:v>1.684615294E-11</c:v>
                </c:pt>
                <c:pt idx="5331">
                  <c:v>1.6850874860000001E-11</c:v>
                </c:pt>
                <c:pt idx="5332">
                  <c:v>1.6925853080000001E-11</c:v>
                </c:pt>
                <c:pt idx="5333">
                  <c:v>1.6842678289999999E-11</c:v>
                </c:pt>
                <c:pt idx="5334">
                  <c:v>1.6861970149999999E-11</c:v>
                </c:pt>
                <c:pt idx="5335">
                  <c:v>1.6897129530000001E-11</c:v>
                </c:pt>
                <c:pt idx="5336">
                  <c:v>1.6704283789999999E-11</c:v>
                </c:pt>
                <c:pt idx="5337">
                  <c:v>1.6772109739999999E-11</c:v>
                </c:pt>
                <c:pt idx="5338">
                  <c:v>1.6796890269999999E-11</c:v>
                </c:pt>
                <c:pt idx="5339">
                  <c:v>1.680514061E-11</c:v>
                </c:pt>
                <c:pt idx="5340">
                  <c:v>1.683550868E-11</c:v>
                </c:pt>
                <c:pt idx="5341">
                  <c:v>1.6909388820000002E-11</c:v>
                </c:pt>
                <c:pt idx="5342">
                  <c:v>1.700837908E-11</c:v>
                </c:pt>
                <c:pt idx="5343">
                  <c:v>1.6996404279999999E-11</c:v>
                </c:pt>
                <c:pt idx="5344">
                  <c:v>1.710580982E-11</c:v>
                </c:pt>
                <c:pt idx="5345">
                  <c:v>1.7092252959999999E-11</c:v>
                </c:pt>
                <c:pt idx="5346">
                  <c:v>1.7070083189999999E-11</c:v>
                </c:pt>
                <c:pt idx="5347">
                  <c:v>1.706462922E-11</c:v>
                </c:pt>
                <c:pt idx="5348">
                  <c:v>1.717047338E-11</c:v>
                </c:pt>
                <c:pt idx="5349">
                  <c:v>1.7214663720000001E-11</c:v>
                </c:pt>
                <c:pt idx="5350">
                  <c:v>1.705849177E-11</c:v>
                </c:pt>
                <c:pt idx="5351">
                  <c:v>1.6949285720000001E-11</c:v>
                </c:pt>
                <c:pt idx="5352">
                  <c:v>1.7068102140000001E-11</c:v>
                </c:pt>
                <c:pt idx="5353">
                  <c:v>1.7078364760000002E-11</c:v>
                </c:pt>
                <c:pt idx="5354">
                  <c:v>1.702715746E-11</c:v>
                </c:pt>
                <c:pt idx="5355">
                  <c:v>1.7022017479999999E-11</c:v>
                </c:pt>
                <c:pt idx="5356">
                  <c:v>1.7022451160000001E-11</c:v>
                </c:pt>
                <c:pt idx="5357">
                  <c:v>1.6965220890000002E-11</c:v>
                </c:pt>
                <c:pt idx="5358">
                  <c:v>1.698680953E-11</c:v>
                </c:pt>
                <c:pt idx="5359">
                  <c:v>1.6927133309999999E-11</c:v>
                </c:pt>
                <c:pt idx="5360">
                  <c:v>1.695277946E-11</c:v>
                </c:pt>
                <c:pt idx="5361">
                  <c:v>1.695399376E-11</c:v>
                </c:pt>
                <c:pt idx="5362">
                  <c:v>1.6854269720000001E-11</c:v>
                </c:pt>
                <c:pt idx="5363">
                  <c:v>1.6897431369999999E-11</c:v>
                </c:pt>
                <c:pt idx="5364">
                  <c:v>1.6949787060000001E-11</c:v>
                </c:pt>
                <c:pt idx="5365">
                  <c:v>1.6892938440000001E-11</c:v>
                </c:pt>
                <c:pt idx="5366">
                  <c:v>1.6938809729999999E-11</c:v>
                </c:pt>
                <c:pt idx="5367">
                  <c:v>1.7120112620000001E-11</c:v>
                </c:pt>
                <c:pt idx="5368">
                  <c:v>1.7089409749999999E-11</c:v>
                </c:pt>
                <c:pt idx="5369">
                  <c:v>1.7122988790000002E-11</c:v>
                </c:pt>
                <c:pt idx="5370">
                  <c:v>1.7180102829999999E-11</c:v>
                </c:pt>
                <c:pt idx="5371">
                  <c:v>1.7234555800000001E-11</c:v>
                </c:pt>
                <c:pt idx="5372">
                  <c:v>1.712124192E-11</c:v>
                </c:pt>
                <c:pt idx="5373">
                  <c:v>1.7173066790000001E-11</c:v>
                </c:pt>
                <c:pt idx="5374">
                  <c:v>1.7291501560000001E-11</c:v>
                </c:pt>
                <c:pt idx="5375">
                  <c:v>1.7260947879999999E-11</c:v>
                </c:pt>
                <c:pt idx="5376">
                  <c:v>1.723749789E-11</c:v>
                </c:pt>
                <c:pt idx="5377">
                  <c:v>1.715146254E-11</c:v>
                </c:pt>
                <c:pt idx="5378">
                  <c:v>1.7157334579999999E-11</c:v>
                </c:pt>
                <c:pt idx="5379">
                  <c:v>1.7139387129999999E-11</c:v>
                </c:pt>
                <c:pt idx="5380">
                  <c:v>1.71347294E-11</c:v>
                </c:pt>
                <c:pt idx="5381">
                  <c:v>1.718460964E-11</c:v>
                </c:pt>
                <c:pt idx="5382">
                  <c:v>1.7094863719999998E-11</c:v>
                </c:pt>
                <c:pt idx="5383">
                  <c:v>1.715475505E-11</c:v>
                </c:pt>
                <c:pt idx="5384">
                  <c:v>1.7058505649999999E-11</c:v>
                </c:pt>
                <c:pt idx="5385">
                  <c:v>1.7070398909999999E-11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CBB4-4EBC-B5B9-0030A4FA8107}"/>
            </c:ext>
          </c:extLst>
        </c:ser>
        <c:ser>
          <c:idx val="3"/>
          <c:order val="3"/>
          <c:tx>
            <c:strRef>
              <c:f>Summary!$B$2</c:f>
              <c:strCache>
                <c:ptCount val="1"/>
                <c:pt idx="0">
                  <c:v>H2 On</c:v>
                </c:pt>
              </c:strCache>
            </c:strRef>
          </c:tx>
          <c:spPr>
            <a:ln w="38100" cap="rnd">
              <a:solidFill>
                <a:schemeClr val="accent4"/>
              </a:solidFill>
              <a:prstDash val="sysDot"/>
              <a:round/>
            </a:ln>
            <a:effectLst/>
          </c:spPr>
          <c:marker>
            <c:symbol val="none"/>
          </c:marker>
          <c:xVal>
            <c:numRef>
              <c:f>Summary!$A$23:$A$24</c:f>
              <c:numCache>
                <c:formatCode>General</c:formatCode>
                <c:ptCount val="2"/>
                <c:pt idx="0">
                  <c:v>1549</c:v>
                </c:pt>
                <c:pt idx="1">
                  <c:v>1550</c:v>
                </c:pt>
              </c:numCache>
            </c:numRef>
          </c:xVal>
          <c:yVal>
            <c:numRef>
              <c:f>Summary!$B$3:$B$4</c:f>
              <c:numCache>
                <c:formatCode>0.00E+00</c:formatCode>
                <c:ptCount val="2"/>
                <c:pt idx="0">
                  <c:v>1E-13</c:v>
                </c:pt>
                <c:pt idx="1">
                  <c:v>1.6000000000000001E-9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CBB4-4EBC-B5B9-0030A4FA8107}"/>
            </c:ext>
          </c:extLst>
        </c:ser>
        <c:ser>
          <c:idx val="4"/>
          <c:order val="4"/>
          <c:tx>
            <c:strRef>
              <c:f>Summary!$D$2</c:f>
              <c:strCache>
                <c:ptCount val="1"/>
                <c:pt idx="0">
                  <c:v>H2 Off</c:v>
                </c:pt>
              </c:strCache>
            </c:strRef>
          </c:tx>
          <c:spPr>
            <a:ln w="38100" cap="rnd">
              <a:solidFill>
                <a:schemeClr val="accent5"/>
              </a:solidFill>
              <a:prstDash val="sysDot"/>
              <a:round/>
            </a:ln>
            <a:effectLst/>
          </c:spPr>
          <c:marker>
            <c:symbol val="none"/>
          </c:marker>
          <c:xVal>
            <c:numRef>
              <c:f>Summary!$C$23:$C$24</c:f>
              <c:numCache>
                <c:formatCode>General</c:formatCode>
                <c:ptCount val="2"/>
                <c:pt idx="0">
                  <c:v>4818</c:v>
                </c:pt>
                <c:pt idx="1">
                  <c:v>4819</c:v>
                </c:pt>
              </c:numCache>
            </c:numRef>
          </c:xVal>
          <c:yVal>
            <c:numRef>
              <c:f>Summary!$D$3:$D$4</c:f>
              <c:numCache>
                <c:formatCode>0.00E+00</c:formatCode>
                <c:ptCount val="2"/>
                <c:pt idx="0">
                  <c:v>1E-13</c:v>
                </c:pt>
                <c:pt idx="1">
                  <c:v>1.6000000000000001E-9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CBB4-4EBC-B5B9-0030A4FA8107}"/>
            </c:ext>
          </c:extLst>
        </c:ser>
        <c:ser>
          <c:idx val="5"/>
          <c:order val="5"/>
          <c:tx>
            <c:strRef>
              <c:f>Summary!$F$2</c:f>
              <c:strCache>
                <c:ptCount val="1"/>
                <c:pt idx="0">
                  <c:v>Plasma On</c:v>
                </c:pt>
              </c:strCache>
            </c:strRef>
          </c:tx>
          <c:spPr>
            <a:ln w="38100" cap="rnd">
              <a:solidFill>
                <a:schemeClr val="accent6"/>
              </a:solidFill>
              <a:prstDash val="sysDot"/>
              <a:round/>
            </a:ln>
            <a:effectLst/>
          </c:spPr>
          <c:marker>
            <c:symbol val="none"/>
          </c:marker>
          <c:xVal>
            <c:numRef>
              <c:f>Summary!$E$23:$E$24</c:f>
              <c:numCache>
                <c:formatCode>General</c:formatCode>
                <c:ptCount val="2"/>
                <c:pt idx="0">
                  <c:v>2520</c:v>
                </c:pt>
                <c:pt idx="1">
                  <c:v>2521</c:v>
                </c:pt>
              </c:numCache>
            </c:numRef>
          </c:xVal>
          <c:yVal>
            <c:numRef>
              <c:f>Summary!$F$3:$F$4</c:f>
              <c:numCache>
                <c:formatCode>0.00E+00</c:formatCode>
                <c:ptCount val="2"/>
                <c:pt idx="0">
                  <c:v>1E-13</c:v>
                </c:pt>
                <c:pt idx="1">
                  <c:v>2.0000000000000001E-10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CBB4-4EBC-B5B9-0030A4FA8107}"/>
            </c:ext>
          </c:extLst>
        </c:ser>
        <c:ser>
          <c:idx val="6"/>
          <c:order val="6"/>
          <c:tx>
            <c:strRef>
              <c:f>Summary!$H$2</c:f>
              <c:strCache>
                <c:ptCount val="1"/>
                <c:pt idx="0">
                  <c:v>Plasma Off</c:v>
                </c:pt>
              </c:strCache>
            </c:strRef>
          </c:tx>
          <c:spPr>
            <a:ln w="38100" cap="rnd">
              <a:solidFill>
                <a:schemeClr val="accent1">
                  <a:lumMod val="60000"/>
                </a:schemeClr>
              </a:solidFill>
              <a:prstDash val="sysDot"/>
              <a:round/>
            </a:ln>
            <a:effectLst/>
          </c:spPr>
          <c:marker>
            <c:symbol val="none"/>
          </c:marker>
          <c:xVal>
            <c:numRef>
              <c:f>Summary!$G$23:$G$24</c:f>
              <c:numCache>
                <c:formatCode>General</c:formatCode>
                <c:ptCount val="2"/>
                <c:pt idx="0">
                  <c:v>4320</c:v>
                </c:pt>
                <c:pt idx="1">
                  <c:v>4321</c:v>
                </c:pt>
              </c:numCache>
            </c:numRef>
          </c:xVal>
          <c:yVal>
            <c:numRef>
              <c:f>Summary!$H$3:$H$4</c:f>
              <c:numCache>
                <c:formatCode>0.00E+00</c:formatCode>
                <c:ptCount val="2"/>
                <c:pt idx="0">
                  <c:v>1E-13</c:v>
                </c:pt>
                <c:pt idx="1">
                  <c:v>2.0000000000000001E-10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CBB4-4EBC-B5B9-0030A4FA810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43173520"/>
        <c:axId val="1191958128"/>
      </c:scatterChart>
      <c:valAx>
        <c:axId val="1043173520"/>
        <c:scaling>
          <c:orientation val="minMax"/>
          <c:min val="5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2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Time</a:t>
                </a:r>
                <a:r>
                  <a:rPr lang="en-US" sz="1200" b="1" baseline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(s)</a:t>
                </a:r>
                <a:endParaRPr lang="en-US" sz="12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layout>
            <c:manualLayout>
              <c:xMode val="edge"/>
              <c:yMode val="edge"/>
              <c:x val="0.45655917612842117"/>
              <c:y val="0.7859830498286950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191958128"/>
        <c:crosses val="autoZero"/>
        <c:crossBetween val="midCat"/>
      </c:valAx>
      <c:valAx>
        <c:axId val="1191958128"/>
        <c:scaling>
          <c:logBase val="10"/>
          <c:orientation val="minMax"/>
          <c:max val="1.0000000000000006E-10"/>
          <c:min val="1.0000000000000006E-1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2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Signal (a.u.)</a:t>
                </a:r>
              </a:p>
            </c:rich>
          </c:tx>
          <c:layout>
            <c:manualLayout>
              <c:xMode val="edge"/>
              <c:yMode val="edge"/>
              <c:x val="4.2395336512983571E-2"/>
              <c:y val="0.3189701001115318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0.00E+00" sourceLinked="1"/>
        <c:majorTickMark val="out"/>
        <c:minorTickMark val="cross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043173520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"/>
          <c:y val="0.86892279090113733"/>
          <c:w val="1"/>
          <c:h val="0.1310772090988626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 (18 m/z)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'Water Summary'!$O$1</c:f>
              <c:strCache>
                <c:ptCount val="1"/>
                <c:pt idx="0">
                  <c:v>Empty Chamber</c:v>
                </c:pt>
              </c:strCache>
            </c:strRef>
          </c:tx>
          <c:spPr>
            <a:ln w="381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'Water Summary'!$N$2:$N$2502</c:f>
              <c:numCache>
                <c:formatCode>General</c:formatCode>
                <c:ptCount val="2501"/>
                <c:pt idx="0">
                  <c:v>-100</c:v>
                </c:pt>
                <c:pt idx="1">
                  <c:v>-99</c:v>
                </c:pt>
                <c:pt idx="2">
                  <c:v>-98</c:v>
                </c:pt>
                <c:pt idx="3">
                  <c:v>-97</c:v>
                </c:pt>
                <c:pt idx="4">
                  <c:v>-96</c:v>
                </c:pt>
                <c:pt idx="5">
                  <c:v>-95</c:v>
                </c:pt>
                <c:pt idx="6">
                  <c:v>-94</c:v>
                </c:pt>
                <c:pt idx="7">
                  <c:v>-93</c:v>
                </c:pt>
                <c:pt idx="8">
                  <c:v>-92</c:v>
                </c:pt>
                <c:pt idx="9">
                  <c:v>-91</c:v>
                </c:pt>
                <c:pt idx="10">
                  <c:v>-90</c:v>
                </c:pt>
                <c:pt idx="11">
                  <c:v>-89</c:v>
                </c:pt>
                <c:pt idx="12">
                  <c:v>-88</c:v>
                </c:pt>
                <c:pt idx="13">
                  <c:v>-87</c:v>
                </c:pt>
                <c:pt idx="14">
                  <c:v>-86</c:v>
                </c:pt>
                <c:pt idx="15">
                  <c:v>-85</c:v>
                </c:pt>
                <c:pt idx="16">
                  <c:v>-84</c:v>
                </c:pt>
                <c:pt idx="17">
                  <c:v>-83</c:v>
                </c:pt>
                <c:pt idx="18">
                  <c:v>-82</c:v>
                </c:pt>
                <c:pt idx="19">
                  <c:v>-81</c:v>
                </c:pt>
                <c:pt idx="20">
                  <c:v>-80</c:v>
                </c:pt>
                <c:pt idx="21">
                  <c:v>-79</c:v>
                </c:pt>
                <c:pt idx="22">
                  <c:v>-78</c:v>
                </c:pt>
                <c:pt idx="23">
                  <c:v>-77</c:v>
                </c:pt>
                <c:pt idx="24">
                  <c:v>-76</c:v>
                </c:pt>
                <c:pt idx="25">
                  <c:v>-75</c:v>
                </c:pt>
                <c:pt idx="26">
                  <c:v>-74</c:v>
                </c:pt>
                <c:pt idx="27">
                  <c:v>-73</c:v>
                </c:pt>
                <c:pt idx="28">
                  <c:v>-72</c:v>
                </c:pt>
                <c:pt idx="29">
                  <c:v>-71</c:v>
                </c:pt>
                <c:pt idx="30">
                  <c:v>-70</c:v>
                </c:pt>
                <c:pt idx="31">
                  <c:v>-69</c:v>
                </c:pt>
                <c:pt idx="32">
                  <c:v>-68</c:v>
                </c:pt>
                <c:pt idx="33">
                  <c:v>-67</c:v>
                </c:pt>
                <c:pt idx="34">
                  <c:v>-66</c:v>
                </c:pt>
                <c:pt idx="35">
                  <c:v>-65</c:v>
                </c:pt>
                <c:pt idx="36">
                  <c:v>-64</c:v>
                </c:pt>
                <c:pt idx="37">
                  <c:v>-63</c:v>
                </c:pt>
                <c:pt idx="38">
                  <c:v>-62</c:v>
                </c:pt>
                <c:pt idx="39">
                  <c:v>-61</c:v>
                </c:pt>
                <c:pt idx="40">
                  <c:v>-60</c:v>
                </c:pt>
                <c:pt idx="41">
                  <c:v>-59</c:v>
                </c:pt>
                <c:pt idx="42">
                  <c:v>-58</c:v>
                </c:pt>
                <c:pt idx="43">
                  <c:v>-57</c:v>
                </c:pt>
                <c:pt idx="44">
                  <c:v>-56</c:v>
                </c:pt>
                <c:pt idx="45">
                  <c:v>-55</c:v>
                </c:pt>
                <c:pt idx="46">
                  <c:v>-54</c:v>
                </c:pt>
                <c:pt idx="47">
                  <c:v>-53</c:v>
                </c:pt>
                <c:pt idx="48">
                  <c:v>-52</c:v>
                </c:pt>
                <c:pt idx="49">
                  <c:v>-51</c:v>
                </c:pt>
                <c:pt idx="50">
                  <c:v>-50</c:v>
                </c:pt>
                <c:pt idx="51">
                  <c:v>-49</c:v>
                </c:pt>
                <c:pt idx="52">
                  <c:v>-48</c:v>
                </c:pt>
                <c:pt idx="53">
                  <c:v>-47</c:v>
                </c:pt>
                <c:pt idx="54">
                  <c:v>-46</c:v>
                </c:pt>
                <c:pt idx="55">
                  <c:v>-45</c:v>
                </c:pt>
                <c:pt idx="56">
                  <c:v>-44</c:v>
                </c:pt>
                <c:pt idx="57">
                  <c:v>-43</c:v>
                </c:pt>
                <c:pt idx="58">
                  <c:v>-42</c:v>
                </c:pt>
                <c:pt idx="59">
                  <c:v>-41</c:v>
                </c:pt>
                <c:pt idx="60">
                  <c:v>-40</c:v>
                </c:pt>
                <c:pt idx="61">
                  <c:v>-39</c:v>
                </c:pt>
                <c:pt idx="62">
                  <c:v>-38</c:v>
                </c:pt>
                <c:pt idx="63">
                  <c:v>-37</c:v>
                </c:pt>
                <c:pt idx="64">
                  <c:v>-36</c:v>
                </c:pt>
                <c:pt idx="65">
                  <c:v>-35</c:v>
                </c:pt>
                <c:pt idx="66">
                  <c:v>-34</c:v>
                </c:pt>
                <c:pt idx="67">
                  <c:v>-33</c:v>
                </c:pt>
                <c:pt idx="68">
                  <c:v>-32</c:v>
                </c:pt>
                <c:pt idx="69">
                  <c:v>-31</c:v>
                </c:pt>
                <c:pt idx="70">
                  <c:v>-30</c:v>
                </c:pt>
                <c:pt idx="71">
                  <c:v>-29</c:v>
                </c:pt>
                <c:pt idx="72">
                  <c:v>-28</c:v>
                </c:pt>
                <c:pt idx="73">
                  <c:v>-27</c:v>
                </c:pt>
                <c:pt idx="74">
                  <c:v>-26</c:v>
                </c:pt>
                <c:pt idx="75">
                  <c:v>-25</c:v>
                </c:pt>
                <c:pt idx="76">
                  <c:v>-24</c:v>
                </c:pt>
                <c:pt idx="77">
                  <c:v>-23</c:v>
                </c:pt>
                <c:pt idx="78">
                  <c:v>-22</c:v>
                </c:pt>
                <c:pt idx="79">
                  <c:v>-21</c:v>
                </c:pt>
                <c:pt idx="80">
                  <c:v>-20</c:v>
                </c:pt>
                <c:pt idx="81">
                  <c:v>-19</c:v>
                </c:pt>
                <c:pt idx="82">
                  <c:v>-18</c:v>
                </c:pt>
                <c:pt idx="83">
                  <c:v>-17</c:v>
                </c:pt>
                <c:pt idx="84">
                  <c:v>-16</c:v>
                </c:pt>
                <c:pt idx="85">
                  <c:v>-15</c:v>
                </c:pt>
                <c:pt idx="86">
                  <c:v>-14</c:v>
                </c:pt>
                <c:pt idx="87">
                  <c:v>-13</c:v>
                </c:pt>
                <c:pt idx="88">
                  <c:v>-12</c:v>
                </c:pt>
                <c:pt idx="89">
                  <c:v>-11</c:v>
                </c:pt>
                <c:pt idx="90">
                  <c:v>-10</c:v>
                </c:pt>
                <c:pt idx="91">
                  <c:v>-9</c:v>
                </c:pt>
                <c:pt idx="92">
                  <c:v>-8</c:v>
                </c:pt>
                <c:pt idx="93">
                  <c:v>-7</c:v>
                </c:pt>
                <c:pt idx="94">
                  <c:v>-6</c:v>
                </c:pt>
                <c:pt idx="95">
                  <c:v>-5</c:v>
                </c:pt>
                <c:pt idx="96">
                  <c:v>-4</c:v>
                </c:pt>
                <c:pt idx="97">
                  <c:v>-3</c:v>
                </c:pt>
                <c:pt idx="98">
                  <c:v>-2</c:v>
                </c:pt>
                <c:pt idx="99">
                  <c:v>-1</c:v>
                </c:pt>
                <c:pt idx="100">
                  <c:v>0</c:v>
                </c:pt>
                <c:pt idx="101">
                  <c:v>1</c:v>
                </c:pt>
                <c:pt idx="102">
                  <c:v>2</c:v>
                </c:pt>
                <c:pt idx="103">
                  <c:v>3</c:v>
                </c:pt>
                <c:pt idx="104">
                  <c:v>4</c:v>
                </c:pt>
                <c:pt idx="105">
                  <c:v>5</c:v>
                </c:pt>
                <c:pt idx="106">
                  <c:v>6</c:v>
                </c:pt>
                <c:pt idx="107">
                  <c:v>7</c:v>
                </c:pt>
                <c:pt idx="108">
                  <c:v>8</c:v>
                </c:pt>
                <c:pt idx="109">
                  <c:v>9</c:v>
                </c:pt>
                <c:pt idx="110">
                  <c:v>10</c:v>
                </c:pt>
                <c:pt idx="111">
                  <c:v>11</c:v>
                </c:pt>
                <c:pt idx="112">
                  <c:v>12</c:v>
                </c:pt>
                <c:pt idx="113">
                  <c:v>13</c:v>
                </c:pt>
                <c:pt idx="114">
                  <c:v>14</c:v>
                </c:pt>
                <c:pt idx="115">
                  <c:v>15</c:v>
                </c:pt>
                <c:pt idx="116">
                  <c:v>16</c:v>
                </c:pt>
                <c:pt idx="117">
                  <c:v>17</c:v>
                </c:pt>
                <c:pt idx="118">
                  <c:v>18</c:v>
                </c:pt>
                <c:pt idx="119">
                  <c:v>19</c:v>
                </c:pt>
                <c:pt idx="120">
                  <c:v>20</c:v>
                </c:pt>
                <c:pt idx="121">
                  <c:v>21</c:v>
                </c:pt>
                <c:pt idx="122">
                  <c:v>22</c:v>
                </c:pt>
                <c:pt idx="123">
                  <c:v>23</c:v>
                </c:pt>
                <c:pt idx="124">
                  <c:v>24</c:v>
                </c:pt>
                <c:pt idx="125">
                  <c:v>25</c:v>
                </c:pt>
                <c:pt idx="126">
                  <c:v>26</c:v>
                </c:pt>
                <c:pt idx="127">
                  <c:v>27</c:v>
                </c:pt>
                <c:pt idx="128">
                  <c:v>28</c:v>
                </c:pt>
                <c:pt idx="129">
                  <c:v>29</c:v>
                </c:pt>
                <c:pt idx="130">
                  <c:v>30</c:v>
                </c:pt>
                <c:pt idx="131">
                  <c:v>31</c:v>
                </c:pt>
                <c:pt idx="132">
                  <c:v>32</c:v>
                </c:pt>
                <c:pt idx="133">
                  <c:v>33</c:v>
                </c:pt>
                <c:pt idx="134">
                  <c:v>34</c:v>
                </c:pt>
                <c:pt idx="135">
                  <c:v>35</c:v>
                </c:pt>
                <c:pt idx="136">
                  <c:v>36</c:v>
                </c:pt>
                <c:pt idx="137">
                  <c:v>37</c:v>
                </c:pt>
                <c:pt idx="138">
                  <c:v>38</c:v>
                </c:pt>
                <c:pt idx="139">
                  <c:v>39</c:v>
                </c:pt>
                <c:pt idx="140">
                  <c:v>40</c:v>
                </c:pt>
                <c:pt idx="141">
                  <c:v>41</c:v>
                </c:pt>
                <c:pt idx="142">
                  <c:v>42</c:v>
                </c:pt>
                <c:pt idx="143">
                  <c:v>43</c:v>
                </c:pt>
                <c:pt idx="144">
                  <c:v>44</c:v>
                </c:pt>
                <c:pt idx="145">
                  <c:v>45</c:v>
                </c:pt>
                <c:pt idx="146">
                  <c:v>46</c:v>
                </c:pt>
                <c:pt idx="147">
                  <c:v>47</c:v>
                </c:pt>
                <c:pt idx="148">
                  <c:v>48</c:v>
                </c:pt>
                <c:pt idx="149">
                  <c:v>49</c:v>
                </c:pt>
                <c:pt idx="150">
                  <c:v>50</c:v>
                </c:pt>
                <c:pt idx="151">
                  <c:v>51</c:v>
                </c:pt>
                <c:pt idx="152">
                  <c:v>52</c:v>
                </c:pt>
                <c:pt idx="153">
                  <c:v>53</c:v>
                </c:pt>
                <c:pt idx="154">
                  <c:v>54</c:v>
                </c:pt>
                <c:pt idx="155">
                  <c:v>55</c:v>
                </c:pt>
                <c:pt idx="156">
                  <c:v>56</c:v>
                </c:pt>
                <c:pt idx="157">
                  <c:v>57</c:v>
                </c:pt>
                <c:pt idx="158">
                  <c:v>58</c:v>
                </c:pt>
                <c:pt idx="159">
                  <c:v>59</c:v>
                </c:pt>
                <c:pt idx="160">
                  <c:v>60</c:v>
                </c:pt>
                <c:pt idx="161">
                  <c:v>61</c:v>
                </c:pt>
                <c:pt idx="162">
                  <c:v>62</c:v>
                </c:pt>
                <c:pt idx="163">
                  <c:v>63</c:v>
                </c:pt>
                <c:pt idx="164">
                  <c:v>64</c:v>
                </c:pt>
                <c:pt idx="165">
                  <c:v>65</c:v>
                </c:pt>
                <c:pt idx="166">
                  <c:v>66</c:v>
                </c:pt>
                <c:pt idx="167">
                  <c:v>67</c:v>
                </c:pt>
                <c:pt idx="168">
                  <c:v>68</c:v>
                </c:pt>
                <c:pt idx="169">
                  <c:v>69</c:v>
                </c:pt>
                <c:pt idx="170">
                  <c:v>70</c:v>
                </c:pt>
                <c:pt idx="171">
                  <c:v>71</c:v>
                </c:pt>
                <c:pt idx="172">
                  <c:v>72</c:v>
                </c:pt>
                <c:pt idx="173">
                  <c:v>73</c:v>
                </c:pt>
                <c:pt idx="174">
                  <c:v>74</c:v>
                </c:pt>
                <c:pt idx="175">
                  <c:v>75</c:v>
                </c:pt>
                <c:pt idx="176">
                  <c:v>76</c:v>
                </c:pt>
                <c:pt idx="177">
                  <c:v>77</c:v>
                </c:pt>
                <c:pt idx="178">
                  <c:v>78</c:v>
                </c:pt>
                <c:pt idx="179">
                  <c:v>79</c:v>
                </c:pt>
                <c:pt idx="180">
                  <c:v>80</c:v>
                </c:pt>
                <c:pt idx="181">
                  <c:v>81</c:v>
                </c:pt>
                <c:pt idx="182">
                  <c:v>82</c:v>
                </c:pt>
                <c:pt idx="183">
                  <c:v>83</c:v>
                </c:pt>
                <c:pt idx="184">
                  <c:v>84</c:v>
                </c:pt>
                <c:pt idx="185">
                  <c:v>85</c:v>
                </c:pt>
                <c:pt idx="186">
                  <c:v>86</c:v>
                </c:pt>
                <c:pt idx="187">
                  <c:v>87</c:v>
                </c:pt>
                <c:pt idx="188">
                  <c:v>88</c:v>
                </c:pt>
                <c:pt idx="189">
                  <c:v>89</c:v>
                </c:pt>
                <c:pt idx="190">
                  <c:v>90</c:v>
                </c:pt>
                <c:pt idx="191">
                  <c:v>91</c:v>
                </c:pt>
                <c:pt idx="192">
                  <c:v>92</c:v>
                </c:pt>
                <c:pt idx="193">
                  <c:v>93</c:v>
                </c:pt>
                <c:pt idx="194">
                  <c:v>94</c:v>
                </c:pt>
                <c:pt idx="195">
                  <c:v>95</c:v>
                </c:pt>
                <c:pt idx="196">
                  <c:v>96</c:v>
                </c:pt>
                <c:pt idx="197">
                  <c:v>97</c:v>
                </c:pt>
                <c:pt idx="198">
                  <c:v>98</c:v>
                </c:pt>
                <c:pt idx="199">
                  <c:v>99</c:v>
                </c:pt>
                <c:pt idx="200">
                  <c:v>100</c:v>
                </c:pt>
                <c:pt idx="201">
                  <c:v>101</c:v>
                </c:pt>
                <c:pt idx="202">
                  <c:v>102</c:v>
                </c:pt>
                <c:pt idx="203">
                  <c:v>103</c:v>
                </c:pt>
                <c:pt idx="204">
                  <c:v>104</c:v>
                </c:pt>
                <c:pt idx="205">
                  <c:v>105</c:v>
                </c:pt>
                <c:pt idx="206">
                  <c:v>106</c:v>
                </c:pt>
                <c:pt idx="207">
                  <c:v>107</c:v>
                </c:pt>
                <c:pt idx="208">
                  <c:v>108</c:v>
                </c:pt>
                <c:pt idx="209">
                  <c:v>109</c:v>
                </c:pt>
                <c:pt idx="210">
                  <c:v>110</c:v>
                </c:pt>
                <c:pt idx="211">
                  <c:v>111</c:v>
                </c:pt>
                <c:pt idx="212">
                  <c:v>112</c:v>
                </c:pt>
                <c:pt idx="213">
                  <c:v>113</c:v>
                </c:pt>
                <c:pt idx="214">
                  <c:v>114</c:v>
                </c:pt>
                <c:pt idx="215">
                  <c:v>115</c:v>
                </c:pt>
                <c:pt idx="216">
                  <c:v>116</c:v>
                </c:pt>
                <c:pt idx="217">
                  <c:v>117</c:v>
                </c:pt>
                <c:pt idx="218">
                  <c:v>118</c:v>
                </c:pt>
                <c:pt idx="219">
                  <c:v>119</c:v>
                </c:pt>
                <c:pt idx="220">
                  <c:v>120</c:v>
                </c:pt>
                <c:pt idx="221">
                  <c:v>121</c:v>
                </c:pt>
                <c:pt idx="222">
                  <c:v>122</c:v>
                </c:pt>
                <c:pt idx="223">
                  <c:v>123</c:v>
                </c:pt>
                <c:pt idx="224">
                  <c:v>124</c:v>
                </c:pt>
                <c:pt idx="225">
                  <c:v>125</c:v>
                </c:pt>
                <c:pt idx="226">
                  <c:v>126</c:v>
                </c:pt>
                <c:pt idx="227">
                  <c:v>127</c:v>
                </c:pt>
                <c:pt idx="228">
                  <c:v>128</c:v>
                </c:pt>
                <c:pt idx="229">
                  <c:v>129</c:v>
                </c:pt>
                <c:pt idx="230">
                  <c:v>130</c:v>
                </c:pt>
                <c:pt idx="231">
                  <c:v>131</c:v>
                </c:pt>
                <c:pt idx="232">
                  <c:v>132</c:v>
                </c:pt>
                <c:pt idx="233">
                  <c:v>133</c:v>
                </c:pt>
                <c:pt idx="234">
                  <c:v>134</c:v>
                </c:pt>
                <c:pt idx="235">
                  <c:v>135</c:v>
                </c:pt>
                <c:pt idx="236">
                  <c:v>136</c:v>
                </c:pt>
                <c:pt idx="237">
                  <c:v>137</c:v>
                </c:pt>
                <c:pt idx="238">
                  <c:v>138</c:v>
                </c:pt>
                <c:pt idx="239">
                  <c:v>139</c:v>
                </c:pt>
                <c:pt idx="240">
                  <c:v>140</c:v>
                </c:pt>
                <c:pt idx="241">
                  <c:v>141</c:v>
                </c:pt>
                <c:pt idx="242">
                  <c:v>142</c:v>
                </c:pt>
                <c:pt idx="243">
                  <c:v>143</c:v>
                </c:pt>
                <c:pt idx="244">
                  <c:v>144</c:v>
                </c:pt>
                <c:pt idx="245">
                  <c:v>145</c:v>
                </c:pt>
                <c:pt idx="246">
                  <c:v>146</c:v>
                </c:pt>
                <c:pt idx="247">
                  <c:v>147</c:v>
                </c:pt>
                <c:pt idx="248">
                  <c:v>148</c:v>
                </c:pt>
                <c:pt idx="249">
                  <c:v>149</c:v>
                </c:pt>
                <c:pt idx="250">
                  <c:v>150</c:v>
                </c:pt>
                <c:pt idx="251">
                  <c:v>151</c:v>
                </c:pt>
                <c:pt idx="252">
                  <c:v>152</c:v>
                </c:pt>
                <c:pt idx="253">
                  <c:v>153</c:v>
                </c:pt>
                <c:pt idx="254">
                  <c:v>154</c:v>
                </c:pt>
                <c:pt idx="255">
                  <c:v>155</c:v>
                </c:pt>
                <c:pt idx="256">
                  <c:v>156</c:v>
                </c:pt>
                <c:pt idx="257">
                  <c:v>157</c:v>
                </c:pt>
                <c:pt idx="258">
                  <c:v>158</c:v>
                </c:pt>
                <c:pt idx="259">
                  <c:v>159</c:v>
                </c:pt>
                <c:pt idx="260">
                  <c:v>160</c:v>
                </c:pt>
                <c:pt idx="261">
                  <c:v>161</c:v>
                </c:pt>
                <c:pt idx="262">
                  <c:v>162</c:v>
                </c:pt>
                <c:pt idx="263">
                  <c:v>163</c:v>
                </c:pt>
                <c:pt idx="264">
                  <c:v>164</c:v>
                </c:pt>
                <c:pt idx="265">
                  <c:v>165</c:v>
                </c:pt>
                <c:pt idx="266">
                  <c:v>166</c:v>
                </c:pt>
                <c:pt idx="267">
                  <c:v>167</c:v>
                </c:pt>
                <c:pt idx="268">
                  <c:v>168</c:v>
                </c:pt>
                <c:pt idx="269">
                  <c:v>169</c:v>
                </c:pt>
                <c:pt idx="270">
                  <c:v>170</c:v>
                </c:pt>
                <c:pt idx="271">
                  <c:v>171</c:v>
                </c:pt>
                <c:pt idx="272">
                  <c:v>172</c:v>
                </c:pt>
                <c:pt idx="273">
                  <c:v>173</c:v>
                </c:pt>
                <c:pt idx="274">
                  <c:v>174</c:v>
                </c:pt>
                <c:pt idx="275">
                  <c:v>175</c:v>
                </c:pt>
                <c:pt idx="276">
                  <c:v>176</c:v>
                </c:pt>
                <c:pt idx="277">
                  <c:v>177</c:v>
                </c:pt>
                <c:pt idx="278">
                  <c:v>178</c:v>
                </c:pt>
                <c:pt idx="279">
                  <c:v>179</c:v>
                </c:pt>
                <c:pt idx="280">
                  <c:v>180</c:v>
                </c:pt>
                <c:pt idx="281">
                  <c:v>181</c:v>
                </c:pt>
                <c:pt idx="282">
                  <c:v>182</c:v>
                </c:pt>
                <c:pt idx="283">
                  <c:v>183</c:v>
                </c:pt>
                <c:pt idx="284">
                  <c:v>184</c:v>
                </c:pt>
                <c:pt idx="285">
                  <c:v>185</c:v>
                </c:pt>
                <c:pt idx="286">
                  <c:v>186</c:v>
                </c:pt>
                <c:pt idx="287">
                  <c:v>187</c:v>
                </c:pt>
                <c:pt idx="288">
                  <c:v>188</c:v>
                </c:pt>
                <c:pt idx="289">
                  <c:v>189</c:v>
                </c:pt>
                <c:pt idx="290">
                  <c:v>190</c:v>
                </c:pt>
                <c:pt idx="291">
                  <c:v>191</c:v>
                </c:pt>
                <c:pt idx="292">
                  <c:v>192</c:v>
                </c:pt>
                <c:pt idx="293">
                  <c:v>193</c:v>
                </c:pt>
                <c:pt idx="294">
                  <c:v>194</c:v>
                </c:pt>
                <c:pt idx="295">
                  <c:v>195</c:v>
                </c:pt>
                <c:pt idx="296">
                  <c:v>196</c:v>
                </c:pt>
                <c:pt idx="297">
                  <c:v>197</c:v>
                </c:pt>
                <c:pt idx="298">
                  <c:v>198</c:v>
                </c:pt>
                <c:pt idx="299">
                  <c:v>199</c:v>
                </c:pt>
                <c:pt idx="300">
                  <c:v>200</c:v>
                </c:pt>
                <c:pt idx="301">
                  <c:v>201</c:v>
                </c:pt>
                <c:pt idx="302">
                  <c:v>202</c:v>
                </c:pt>
                <c:pt idx="303">
                  <c:v>203</c:v>
                </c:pt>
                <c:pt idx="304">
                  <c:v>204</c:v>
                </c:pt>
                <c:pt idx="305">
                  <c:v>205</c:v>
                </c:pt>
                <c:pt idx="306">
                  <c:v>206</c:v>
                </c:pt>
                <c:pt idx="307">
                  <c:v>207</c:v>
                </c:pt>
                <c:pt idx="308">
                  <c:v>208</c:v>
                </c:pt>
                <c:pt idx="309">
                  <c:v>209</c:v>
                </c:pt>
                <c:pt idx="310">
                  <c:v>210</c:v>
                </c:pt>
                <c:pt idx="311">
                  <c:v>211</c:v>
                </c:pt>
                <c:pt idx="312">
                  <c:v>212</c:v>
                </c:pt>
                <c:pt idx="313">
                  <c:v>213</c:v>
                </c:pt>
                <c:pt idx="314">
                  <c:v>214</c:v>
                </c:pt>
                <c:pt idx="315">
                  <c:v>215</c:v>
                </c:pt>
                <c:pt idx="316">
                  <c:v>216</c:v>
                </c:pt>
                <c:pt idx="317">
                  <c:v>217</c:v>
                </c:pt>
                <c:pt idx="318">
                  <c:v>218</c:v>
                </c:pt>
                <c:pt idx="319">
                  <c:v>219</c:v>
                </c:pt>
                <c:pt idx="320">
                  <c:v>220</c:v>
                </c:pt>
                <c:pt idx="321">
                  <c:v>221</c:v>
                </c:pt>
                <c:pt idx="322">
                  <c:v>222</c:v>
                </c:pt>
                <c:pt idx="323">
                  <c:v>223</c:v>
                </c:pt>
                <c:pt idx="324">
                  <c:v>224</c:v>
                </c:pt>
                <c:pt idx="325">
                  <c:v>225</c:v>
                </c:pt>
                <c:pt idx="326">
                  <c:v>226</c:v>
                </c:pt>
                <c:pt idx="327">
                  <c:v>227</c:v>
                </c:pt>
                <c:pt idx="328">
                  <c:v>228</c:v>
                </c:pt>
                <c:pt idx="329">
                  <c:v>229</c:v>
                </c:pt>
                <c:pt idx="330">
                  <c:v>230</c:v>
                </c:pt>
                <c:pt idx="331">
                  <c:v>231</c:v>
                </c:pt>
                <c:pt idx="332">
                  <c:v>232</c:v>
                </c:pt>
                <c:pt idx="333">
                  <c:v>233</c:v>
                </c:pt>
                <c:pt idx="334">
                  <c:v>234</c:v>
                </c:pt>
                <c:pt idx="335">
                  <c:v>235</c:v>
                </c:pt>
                <c:pt idx="336">
                  <c:v>236</c:v>
                </c:pt>
                <c:pt idx="337">
                  <c:v>237</c:v>
                </c:pt>
                <c:pt idx="338">
                  <c:v>238</c:v>
                </c:pt>
                <c:pt idx="339">
                  <c:v>239</c:v>
                </c:pt>
                <c:pt idx="340">
                  <c:v>240</c:v>
                </c:pt>
                <c:pt idx="341">
                  <c:v>241</c:v>
                </c:pt>
                <c:pt idx="342">
                  <c:v>242</c:v>
                </c:pt>
                <c:pt idx="343">
                  <c:v>243</c:v>
                </c:pt>
                <c:pt idx="344">
                  <c:v>244</c:v>
                </c:pt>
                <c:pt idx="345">
                  <c:v>245</c:v>
                </c:pt>
                <c:pt idx="346">
                  <c:v>246</c:v>
                </c:pt>
                <c:pt idx="347">
                  <c:v>247</c:v>
                </c:pt>
                <c:pt idx="348">
                  <c:v>248</c:v>
                </c:pt>
                <c:pt idx="349">
                  <c:v>249</c:v>
                </c:pt>
                <c:pt idx="350">
                  <c:v>250</c:v>
                </c:pt>
                <c:pt idx="351">
                  <c:v>251</c:v>
                </c:pt>
                <c:pt idx="352">
                  <c:v>252</c:v>
                </c:pt>
                <c:pt idx="353">
                  <c:v>253</c:v>
                </c:pt>
                <c:pt idx="354">
                  <c:v>254</c:v>
                </c:pt>
                <c:pt idx="355">
                  <c:v>255</c:v>
                </c:pt>
                <c:pt idx="356">
                  <c:v>256</c:v>
                </c:pt>
                <c:pt idx="357">
                  <c:v>257</c:v>
                </c:pt>
                <c:pt idx="358">
                  <c:v>258</c:v>
                </c:pt>
                <c:pt idx="359">
                  <c:v>259</c:v>
                </c:pt>
                <c:pt idx="360">
                  <c:v>260</c:v>
                </c:pt>
                <c:pt idx="361">
                  <c:v>261</c:v>
                </c:pt>
                <c:pt idx="362">
                  <c:v>262</c:v>
                </c:pt>
                <c:pt idx="363">
                  <c:v>263</c:v>
                </c:pt>
                <c:pt idx="364">
                  <c:v>264</c:v>
                </c:pt>
                <c:pt idx="365">
                  <c:v>265</c:v>
                </c:pt>
                <c:pt idx="366">
                  <c:v>266</c:v>
                </c:pt>
                <c:pt idx="367">
                  <c:v>267</c:v>
                </c:pt>
                <c:pt idx="368">
                  <c:v>268</c:v>
                </c:pt>
                <c:pt idx="369">
                  <c:v>269</c:v>
                </c:pt>
                <c:pt idx="370">
                  <c:v>270</c:v>
                </c:pt>
                <c:pt idx="371">
                  <c:v>271</c:v>
                </c:pt>
                <c:pt idx="372">
                  <c:v>272</c:v>
                </c:pt>
                <c:pt idx="373">
                  <c:v>273</c:v>
                </c:pt>
                <c:pt idx="374">
                  <c:v>274</c:v>
                </c:pt>
                <c:pt idx="375">
                  <c:v>275</c:v>
                </c:pt>
                <c:pt idx="376">
                  <c:v>276</c:v>
                </c:pt>
                <c:pt idx="377">
                  <c:v>277</c:v>
                </c:pt>
                <c:pt idx="378">
                  <c:v>278</c:v>
                </c:pt>
                <c:pt idx="379">
                  <c:v>279</c:v>
                </c:pt>
                <c:pt idx="380">
                  <c:v>280</c:v>
                </c:pt>
                <c:pt idx="381">
                  <c:v>281</c:v>
                </c:pt>
                <c:pt idx="382">
                  <c:v>282</c:v>
                </c:pt>
                <c:pt idx="383">
                  <c:v>283</c:v>
                </c:pt>
                <c:pt idx="384">
                  <c:v>284</c:v>
                </c:pt>
                <c:pt idx="385">
                  <c:v>285</c:v>
                </c:pt>
                <c:pt idx="386">
                  <c:v>286</c:v>
                </c:pt>
                <c:pt idx="387">
                  <c:v>287</c:v>
                </c:pt>
                <c:pt idx="388">
                  <c:v>288</c:v>
                </c:pt>
                <c:pt idx="389">
                  <c:v>289</c:v>
                </c:pt>
                <c:pt idx="390">
                  <c:v>290</c:v>
                </c:pt>
                <c:pt idx="391">
                  <c:v>291</c:v>
                </c:pt>
                <c:pt idx="392">
                  <c:v>292</c:v>
                </c:pt>
                <c:pt idx="393">
                  <c:v>293</c:v>
                </c:pt>
                <c:pt idx="394">
                  <c:v>294</c:v>
                </c:pt>
                <c:pt idx="395">
                  <c:v>295</c:v>
                </c:pt>
                <c:pt idx="396">
                  <c:v>296</c:v>
                </c:pt>
                <c:pt idx="397">
                  <c:v>297</c:v>
                </c:pt>
                <c:pt idx="398">
                  <c:v>298</c:v>
                </c:pt>
                <c:pt idx="399">
                  <c:v>299</c:v>
                </c:pt>
                <c:pt idx="400">
                  <c:v>300</c:v>
                </c:pt>
                <c:pt idx="401">
                  <c:v>301</c:v>
                </c:pt>
                <c:pt idx="402">
                  <c:v>302</c:v>
                </c:pt>
                <c:pt idx="403">
                  <c:v>303</c:v>
                </c:pt>
                <c:pt idx="404">
                  <c:v>304</c:v>
                </c:pt>
                <c:pt idx="405">
                  <c:v>305</c:v>
                </c:pt>
                <c:pt idx="406">
                  <c:v>306</c:v>
                </c:pt>
                <c:pt idx="407">
                  <c:v>307</c:v>
                </c:pt>
                <c:pt idx="408">
                  <c:v>308</c:v>
                </c:pt>
                <c:pt idx="409">
                  <c:v>309</c:v>
                </c:pt>
                <c:pt idx="410">
                  <c:v>310</c:v>
                </c:pt>
                <c:pt idx="411">
                  <c:v>311</c:v>
                </c:pt>
                <c:pt idx="412">
                  <c:v>312</c:v>
                </c:pt>
                <c:pt idx="413">
                  <c:v>313</c:v>
                </c:pt>
                <c:pt idx="414">
                  <c:v>314</c:v>
                </c:pt>
                <c:pt idx="415">
                  <c:v>315</c:v>
                </c:pt>
                <c:pt idx="416">
                  <c:v>316</c:v>
                </c:pt>
                <c:pt idx="417">
                  <c:v>317</c:v>
                </c:pt>
                <c:pt idx="418">
                  <c:v>318</c:v>
                </c:pt>
                <c:pt idx="419">
                  <c:v>319</c:v>
                </c:pt>
                <c:pt idx="420">
                  <c:v>320</c:v>
                </c:pt>
                <c:pt idx="421">
                  <c:v>321</c:v>
                </c:pt>
                <c:pt idx="422">
                  <c:v>322</c:v>
                </c:pt>
                <c:pt idx="423">
                  <c:v>323</c:v>
                </c:pt>
                <c:pt idx="424">
                  <c:v>324</c:v>
                </c:pt>
                <c:pt idx="425">
                  <c:v>325</c:v>
                </c:pt>
                <c:pt idx="426">
                  <c:v>326</c:v>
                </c:pt>
                <c:pt idx="427">
                  <c:v>327</c:v>
                </c:pt>
                <c:pt idx="428">
                  <c:v>328</c:v>
                </c:pt>
                <c:pt idx="429">
                  <c:v>329</c:v>
                </c:pt>
                <c:pt idx="430">
                  <c:v>330</c:v>
                </c:pt>
                <c:pt idx="431">
                  <c:v>331</c:v>
                </c:pt>
                <c:pt idx="432">
                  <c:v>332</c:v>
                </c:pt>
                <c:pt idx="433">
                  <c:v>333</c:v>
                </c:pt>
                <c:pt idx="434">
                  <c:v>334</c:v>
                </c:pt>
                <c:pt idx="435">
                  <c:v>335</c:v>
                </c:pt>
                <c:pt idx="436">
                  <c:v>336</c:v>
                </c:pt>
                <c:pt idx="437">
                  <c:v>337</c:v>
                </c:pt>
                <c:pt idx="438">
                  <c:v>338</c:v>
                </c:pt>
                <c:pt idx="439">
                  <c:v>339</c:v>
                </c:pt>
                <c:pt idx="440">
                  <c:v>340</c:v>
                </c:pt>
                <c:pt idx="441">
                  <c:v>341</c:v>
                </c:pt>
                <c:pt idx="442">
                  <c:v>342</c:v>
                </c:pt>
                <c:pt idx="443">
                  <c:v>343</c:v>
                </c:pt>
                <c:pt idx="444">
                  <c:v>344</c:v>
                </c:pt>
                <c:pt idx="445">
                  <c:v>345</c:v>
                </c:pt>
                <c:pt idx="446">
                  <c:v>346</c:v>
                </c:pt>
                <c:pt idx="447">
                  <c:v>347</c:v>
                </c:pt>
                <c:pt idx="448">
                  <c:v>348</c:v>
                </c:pt>
                <c:pt idx="449">
                  <c:v>349</c:v>
                </c:pt>
                <c:pt idx="450">
                  <c:v>350</c:v>
                </c:pt>
                <c:pt idx="451">
                  <c:v>351</c:v>
                </c:pt>
                <c:pt idx="452">
                  <c:v>352</c:v>
                </c:pt>
                <c:pt idx="453">
                  <c:v>353</c:v>
                </c:pt>
                <c:pt idx="454">
                  <c:v>354</c:v>
                </c:pt>
                <c:pt idx="455">
                  <c:v>355</c:v>
                </c:pt>
                <c:pt idx="456">
                  <c:v>356</c:v>
                </c:pt>
                <c:pt idx="457">
                  <c:v>357</c:v>
                </c:pt>
                <c:pt idx="458">
                  <c:v>358</c:v>
                </c:pt>
                <c:pt idx="459">
                  <c:v>359</c:v>
                </c:pt>
                <c:pt idx="460">
                  <c:v>360</c:v>
                </c:pt>
                <c:pt idx="461">
                  <c:v>361</c:v>
                </c:pt>
                <c:pt idx="462">
                  <c:v>362</c:v>
                </c:pt>
                <c:pt idx="463">
                  <c:v>363</c:v>
                </c:pt>
                <c:pt idx="464">
                  <c:v>364</c:v>
                </c:pt>
                <c:pt idx="465">
                  <c:v>365</c:v>
                </c:pt>
                <c:pt idx="466">
                  <c:v>366</c:v>
                </c:pt>
                <c:pt idx="467">
                  <c:v>367</c:v>
                </c:pt>
                <c:pt idx="468">
                  <c:v>368</c:v>
                </c:pt>
                <c:pt idx="469">
                  <c:v>369</c:v>
                </c:pt>
                <c:pt idx="470">
                  <c:v>370</c:v>
                </c:pt>
                <c:pt idx="471">
                  <c:v>371</c:v>
                </c:pt>
                <c:pt idx="472">
                  <c:v>372</c:v>
                </c:pt>
                <c:pt idx="473">
                  <c:v>373</c:v>
                </c:pt>
                <c:pt idx="474">
                  <c:v>374</c:v>
                </c:pt>
                <c:pt idx="475">
                  <c:v>375</c:v>
                </c:pt>
                <c:pt idx="476">
                  <c:v>376</c:v>
                </c:pt>
                <c:pt idx="477">
                  <c:v>377</c:v>
                </c:pt>
                <c:pt idx="478">
                  <c:v>378</c:v>
                </c:pt>
                <c:pt idx="479">
                  <c:v>379</c:v>
                </c:pt>
                <c:pt idx="480">
                  <c:v>380</c:v>
                </c:pt>
                <c:pt idx="481">
                  <c:v>381</c:v>
                </c:pt>
                <c:pt idx="482">
                  <c:v>382</c:v>
                </c:pt>
                <c:pt idx="483">
                  <c:v>383</c:v>
                </c:pt>
                <c:pt idx="484">
                  <c:v>384</c:v>
                </c:pt>
                <c:pt idx="485">
                  <c:v>385</c:v>
                </c:pt>
                <c:pt idx="486">
                  <c:v>386</c:v>
                </c:pt>
                <c:pt idx="487">
                  <c:v>387</c:v>
                </c:pt>
                <c:pt idx="488">
                  <c:v>388</c:v>
                </c:pt>
                <c:pt idx="489">
                  <c:v>389</c:v>
                </c:pt>
                <c:pt idx="490">
                  <c:v>390</c:v>
                </c:pt>
                <c:pt idx="491">
                  <c:v>391</c:v>
                </c:pt>
                <c:pt idx="492">
                  <c:v>392</c:v>
                </c:pt>
                <c:pt idx="493">
                  <c:v>393</c:v>
                </c:pt>
                <c:pt idx="494">
                  <c:v>394</c:v>
                </c:pt>
                <c:pt idx="495">
                  <c:v>395</c:v>
                </c:pt>
                <c:pt idx="496">
                  <c:v>396</c:v>
                </c:pt>
                <c:pt idx="497">
                  <c:v>397</c:v>
                </c:pt>
                <c:pt idx="498">
                  <c:v>398</c:v>
                </c:pt>
                <c:pt idx="499">
                  <c:v>399</c:v>
                </c:pt>
                <c:pt idx="500">
                  <c:v>400</c:v>
                </c:pt>
                <c:pt idx="501">
                  <c:v>401</c:v>
                </c:pt>
                <c:pt idx="502">
                  <c:v>402</c:v>
                </c:pt>
                <c:pt idx="503">
                  <c:v>403</c:v>
                </c:pt>
                <c:pt idx="504">
                  <c:v>404</c:v>
                </c:pt>
                <c:pt idx="505">
                  <c:v>405</c:v>
                </c:pt>
                <c:pt idx="506">
                  <c:v>406</c:v>
                </c:pt>
                <c:pt idx="507">
                  <c:v>407</c:v>
                </c:pt>
                <c:pt idx="508">
                  <c:v>408</c:v>
                </c:pt>
                <c:pt idx="509">
                  <c:v>409</c:v>
                </c:pt>
                <c:pt idx="510">
                  <c:v>410</c:v>
                </c:pt>
                <c:pt idx="511">
                  <c:v>411</c:v>
                </c:pt>
                <c:pt idx="512">
                  <c:v>412</c:v>
                </c:pt>
                <c:pt idx="513">
                  <c:v>413</c:v>
                </c:pt>
                <c:pt idx="514">
                  <c:v>414</c:v>
                </c:pt>
                <c:pt idx="515">
                  <c:v>415</c:v>
                </c:pt>
                <c:pt idx="516">
                  <c:v>416</c:v>
                </c:pt>
                <c:pt idx="517">
                  <c:v>417</c:v>
                </c:pt>
                <c:pt idx="518">
                  <c:v>418</c:v>
                </c:pt>
                <c:pt idx="519">
                  <c:v>419</c:v>
                </c:pt>
                <c:pt idx="520">
                  <c:v>420</c:v>
                </c:pt>
                <c:pt idx="521">
                  <c:v>421</c:v>
                </c:pt>
                <c:pt idx="522">
                  <c:v>422</c:v>
                </c:pt>
                <c:pt idx="523">
                  <c:v>423</c:v>
                </c:pt>
                <c:pt idx="524">
                  <c:v>424</c:v>
                </c:pt>
                <c:pt idx="525">
                  <c:v>425</c:v>
                </c:pt>
                <c:pt idx="526">
                  <c:v>426</c:v>
                </c:pt>
                <c:pt idx="527">
                  <c:v>427</c:v>
                </c:pt>
                <c:pt idx="528">
                  <c:v>428</c:v>
                </c:pt>
                <c:pt idx="529">
                  <c:v>429</c:v>
                </c:pt>
                <c:pt idx="530">
                  <c:v>430</c:v>
                </c:pt>
                <c:pt idx="531">
                  <c:v>431</c:v>
                </c:pt>
                <c:pt idx="532">
                  <c:v>432</c:v>
                </c:pt>
                <c:pt idx="533">
                  <c:v>433</c:v>
                </c:pt>
                <c:pt idx="534">
                  <c:v>434</c:v>
                </c:pt>
                <c:pt idx="535">
                  <c:v>435</c:v>
                </c:pt>
                <c:pt idx="536">
                  <c:v>436</c:v>
                </c:pt>
                <c:pt idx="537">
                  <c:v>437</c:v>
                </c:pt>
                <c:pt idx="538">
                  <c:v>438</c:v>
                </c:pt>
                <c:pt idx="539">
                  <c:v>439</c:v>
                </c:pt>
                <c:pt idx="540">
                  <c:v>440</c:v>
                </c:pt>
                <c:pt idx="541">
                  <c:v>441</c:v>
                </c:pt>
                <c:pt idx="542">
                  <c:v>442</c:v>
                </c:pt>
                <c:pt idx="543">
                  <c:v>443</c:v>
                </c:pt>
                <c:pt idx="544">
                  <c:v>444</c:v>
                </c:pt>
                <c:pt idx="545">
                  <c:v>445</c:v>
                </c:pt>
                <c:pt idx="546">
                  <c:v>446</c:v>
                </c:pt>
                <c:pt idx="547">
                  <c:v>447</c:v>
                </c:pt>
                <c:pt idx="548">
                  <c:v>448</c:v>
                </c:pt>
                <c:pt idx="549">
                  <c:v>449</c:v>
                </c:pt>
                <c:pt idx="550">
                  <c:v>450</c:v>
                </c:pt>
                <c:pt idx="551">
                  <c:v>451</c:v>
                </c:pt>
                <c:pt idx="552">
                  <c:v>452</c:v>
                </c:pt>
                <c:pt idx="553">
                  <c:v>453</c:v>
                </c:pt>
                <c:pt idx="554">
                  <c:v>454</c:v>
                </c:pt>
                <c:pt idx="555">
                  <c:v>455</c:v>
                </c:pt>
                <c:pt idx="556">
                  <c:v>456</c:v>
                </c:pt>
                <c:pt idx="557">
                  <c:v>457</c:v>
                </c:pt>
                <c:pt idx="558">
                  <c:v>458</c:v>
                </c:pt>
                <c:pt idx="559">
                  <c:v>459</c:v>
                </c:pt>
                <c:pt idx="560">
                  <c:v>460</c:v>
                </c:pt>
                <c:pt idx="561">
                  <c:v>461</c:v>
                </c:pt>
                <c:pt idx="562">
                  <c:v>462</c:v>
                </c:pt>
                <c:pt idx="563">
                  <c:v>463</c:v>
                </c:pt>
                <c:pt idx="564">
                  <c:v>464</c:v>
                </c:pt>
                <c:pt idx="565">
                  <c:v>465</c:v>
                </c:pt>
                <c:pt idx="566">
                  <c:v>466</c:v>
                </c:pt>
                <c:pt idx="567">
                  <c:v>467</c:v>
                </c:pt>
                <c:pt idx="568">
                  <c:v>468</c:v>
                </c:pt>
                <c:pt idx="569">
                  <c:v>469</c:v>
                </c:pt>
                <c:pt idx="570">
                  <c:v>470</c:v>
                </c:pt>
                <c:pt idx="571">
                  <c:v>471</c:v>
                </c:pt>
                <c:pt idx="572">
                  <c:v>472</c:v>
                </c:pt>
                <c:pt idx="573">
                  <c:v>473</c:v>
                </c:pt>
                <c:pt idx="574">
                  <c:v>474</c:v>
                </c:pt>
                <c:pt idx="575">
                  <c:v>475</c:v>
                </c:pt>
                <c:pt idx="576">
                  <c:v>476</c:v>
                </c:pt>
                <c:pt idx="577">
                  <c:v>477</c:v>
                </c:pt>
                <c:pt idx="578">
                  <c:v>478</c:v>
                </c:pt>
                <c:pt idx="579">
                  <c:v>479</c:v>
                </c:pt>
                <c:pt idx="580">
                  <c:v>480</c:v>
                </c:pt>
                <c:pt idx="581">
                  <c:v>481</c:v>
                </c:pt>
                <c:pt idx="582">
                  <c:v>482</c:v>
                </c:pt>
                <c:pt idx="583">
                  <c:v>483</c:v>
                </c:pt>
                <c:pt idx="584">
                  <c:v>484</c:v>
                </c:pt>
                <c:pt idx="585">
                  <c:v>485</c:v>
                </c:pt>
                <c:pt idx="586">
                  <c:v>486</c:v>
                </c:pt>
                <c:pt idx="587">
                  <c:v>487</c:v>
                </c:pt>
                <c:pt idx="588">
                  <c:v>488</c:v>
                </c:pt>
                <c:pt idx="589">
                  <c:v>489</c:v>
                </c:pt>
                <c:pt idx="590">
                  <c:v>490</c:v>
                </c:pt>
                <c:pt idx="591">
                  <c:v>491</c:v>
                </c:pt>
                <c:pt idx="592">
                  <c:v>492</c:v>
                </c:pt>
                <c:pt idx="593">
                  <c:v>493</c:v>
                </c:pt>
                <c:pt idx="594">
                  <c:v>494</c:v>
                </c:pt>
                <c:pt idx="595">
                  <c:v>495</c:v>
                </c:pt>
                <c:pt idx="596">
                  <c:v>496</c:v>
                </c:pt>
                <c:pt idx="597">
                  <c:v>497</c:v>
                </c:pt>
                <c:pt idx="598">
                  <c:v>498</c:v>
                </c:pt>
                <c:pt idx="599">
                  <c:v>499</c:v>
                </c:pt>
                <c:pt idx="600">
                  <c:v>500</c:v>
                </c:pt>
                <c:pt idx="601">
                  <c:v>501</c:v>
                </c:pt>
                <c:pt idx="602">
                  <c:v>502</c:v>
                </c:pt>
                <c:pt idx="603">
                  <c:v>503</c:v>
                </c:pt>
                <c:pt idx="604">
                  <c:v>504</c:v>
                </c:pt>
                <c:pt idx="605">
                  <c:v>505</c:v>
                </c:pt>
                <c:pt idx="606">
                  <c:v>506</c:v>
                </c:pt>
                <c:pt idx="607">
                  <c:v>507</c:v>
                </c:pt>
                <c:pt idx="608">
                  <c:v>508</c:v>
                </c:pt>
                <c:pt idx="609">
                  <c:v>509</c:v>
                </c:pt>
                <c:pt idx="610">
                  <c:v>510</c:v>
                </c:pt>
                <c:pt idx="611">
                  <c:v>511</c:v>
                </c:pt>
                <c:pt idx="612">
                  <c:v>512</c:v>
                </c:pt>
                <c:pt idx="613">
                  <c:v>513</c:v>
                </c:pt>
                <c:pt idx="614">
                  <c:v>514</c:v>
                </c:pt>
                <c:pt idx="615">
                  <c:v>515</c:v>
                </c:pt>
                <c:pt idx="616">
                  <c:v>516</c:v>
                </c:pt>
                <c:pt idx="617">
                  <c:v>517</c:v>
                </c:pt>
                <c:pt idx="618">
                  <c:v>518</c:v>
                </c:pt>
                <c:pt idx="619">
                  <c:v>519</c:v>
                </c:pt>
                <c:pt idx="620">
                  <c:v>520</c:v>
                </c:pt>
                <c:pt idx="621">
                  <c:v>521</c:v>
                </c:pt>
                <c:pt idx="622">
                  <c:v>522</c:v>
                </c:pt>
                <c:pt idx="623">
                  <c:v>523</c:v>
                </c:pt>
                <c:pt idx="624">
                  <c:v>524</c:v>
                </c:pt>
                <c:pt idx="625">
                  <c:v>525</c:v>
                </c:pt>
                <c:pt idx="626">
                  <c:v>526</c:v>
                </c:pt>
                <c:pt idx="627">
                  <c:v>527</c:v>
                </c:pt>
                <c:pt idx="628">
                  <c:v>528</c:v>
                </c:pt>
                <c:pt idx="629">
                  <c:v>529</c:v>
                </c:pt>
                <c:pt idx="630">
                  <c:v>530</c:v>
                </c:pt>
                <c:pt idx="631">
                  <c:v>531</c:v>
                </c:pt>
                <c:pt idx="632">
                  <c:v>532</c:v>
                </c:pt>
                <c:pt idx="633">
                  <c:v>533</c:v>
                </c:pt>
                <c:pt idx="634">
                  <c:v>534</c:v>
                </c:pt>
                <c:pt idx="635">
                  <c:v>535</c:v>
                </c:pt>
                <c:pt idx="636">
                  <c:v>536</c:v>
                </c:pt>
                <c:pt idx="637">
                  <c:v>537</c:v>
                </c:pt>
                <c:pt idx="638">
                  <c:v>538</c:v>
                </c:pt>
                <c:pt idx="639">
                  <c:v>539</c:v>
                </c:pt>
                <c:pt idx="640">
                  <c:v>540</c:v>
                </c:pt>
                <c:pt idx="641">
                  <c:v>541</c:v>
                </c:pt>
                <c:pt idx="642">
                  <c:v>542</c:v>
                </c:pt>
                <c:pt idx="643">
                  <c:v>543</c:v>
                </c:pt>
                <c:pt idx="644">
                  <c:v>544</c:v>
                </c:pt>
                <c:pt idx="645">
                  <c:v>545</c:v>
                </c:pt>
                <c:pt idx="646">
                  <c:v>546</c:v>
                </c:pt>
                <c:pt idx="647">
                  <c:v>547</c:v>
                </c:pt>
                <c:pt idx="648">
                  <c:v>548</c:v>
                </c:pt>
                <c:pt idx="649">
                  <c:v>549</c:v>
                </c:pt>
                <c:pt idx="650">
                  <c:v>550</c:v>
                </c:pt>
                <c:pt idx="651">
                  <c:v>551</c:v>
                </c:pt>
                <c:pt idx="652">
                  <c:v>552</c:v>
                </c:pt>
                <c:pt idx="653">
                  <c:v>553</c:v>
                </c:pt>
                <c:pt idx="654">
                  <c:v>554</c:v>
                </c:pt>
                <c:pt idx="655">
                  <c:v>555</c:v>
                </c:pt>
                <c:pt idx="656">
                  <c:v>556</c:v>
                </c:pt>
                <c:pt idx="657">
                  <c:v>557</c:v>
                </c:pt>
                <c:pt idx="658">
                  <c:v>558</c:v>
                </c:pt>
                <c:pt idx="659">
                  <c:v>559</c:v>
                </c:pt>
                <c:pt idx="660">
                  <c:v>560</c:v>
                </c:pt>
                <c:pt idx="661">
                  <c:v>561</c:v>
                </c:pt>
                <c:pt idx="662">
                  <c:v>562</c:v>
                </c:pt>
                <c:pt idx="663">
                  <c:v>563</c:v>
                </c:pt>
                <c:pt idx="664">
                  <c:v>564</c:v>
                </c:pt>
                <c:pt idx="665">
                  <c:v>565</c:v>
                </c:pt>
                <c:pt idx="666">
                  <c:v>566</c:v>
                </c:pt>
                <c:pt idx="667">
                  <c:v>567</c:v>
                </c:pt>
                <c:pt idx="668">
                  <c:v>568</c:v>
                </c:pt>
                <c:pt idx="669">
                  <c:v>569</c:v>
                </c:pt>
                <c:pt idx="670">
                  <c:v>570</c:v>
                </c:pt>
                <c:pt idx="671">
                  <c:v>571</c:v>
                </c:pt>
                <c:pt idx="672">
                  <c:v>572</c:v>
                </c:pt>
                <c:pt idx="673">
                  <c:v>573</c:v>
                </c:pt>
                <c:pt idx="674">
                  <c:v>574</c:v>
                </c:pt>
                <c:pt idx="675">
                  <c:v>575</c:v>
                </c:pt>
                <c:pt idx="676">
                  <c:v>576</c:v>
                </c:pt>
                <c:pt idx="677">
                  <c:v>577</c:v>
                </c:pt>
                <c:pt idx="678">
                  <c:v>578</c:v>
                </c:pt>
                <c:pt idx="679">
                  <c:v>579</c:v>
                </c:pt>
                <c:pt idx="680">
                  <c:v>580</c:v>
                </c:pt>
                <c:pt idx="681">
                  <c:v>581</c:v>
                </c:pt>
                <c:pt idx="682">
                  <c:v>582</c:v>
                </c:pt>
                <c:pt idx="683">
                  <c:v>583</c:v>
                </c:pt>
                <c:pt idx="684">
                  <c:v>584</c:v>
                </c:pt>
                <c:pt idx="685">
                  <c:v>585</c:v>
                </c:pt>
                <c:pt idx="686">
                  <c:v>586</c:v>
                </c:pt>
                <c:pt idx="687">
                  <c:v>587</c:v>
                </c:pt>
                <c:pt idx="688">
                  <c:v>588</c:v>
                </c:pt>
                <c:pt idx="689">
                  <c:v>589</c:v>
                </c:pt>
                <c:pt idx="690">
                  <c:v>590</c:v>
                </c:pt>
                <c:pt idx="691">
                  <c:v>591</c:v>
                </c:pt>
                <c:pt idx="692">
                  <c:v>592</c:v>
                </c:pt>
                <c:pt idx="693">
                  <c:v>593</c:v>
                </c:pt>
                <c:pt idx="694">
                  <c:v>594</c:v>
                </c:pt>
                <c:pt idx="695">
                  <c:v>595</c:v>
                </c:pt>
                <c:pt idx="696">
                  <c:v>596</c:v>
                </c:pt>
                <c:pt idx="697">
                  <c:v>597</c:v>
                </c:pt>
                <c:pt idx="698">
                  <c:v>598</c:v>
                </c:pt>
                <c:pt idx="699">
                  <c:v>599</c:v>
                </c:pt>
                <c:pt idx="700">
                  <c:v>600</c:v>
                </c:pt>
                <c:pt idx="701">
                  <c:v>601</c:v>
                </c:pt>
                <c:pt idx="702">
                  <c:v>602</c:v>
                </c:pt>
                <c:pt idx="703">
                  <c:v>603</c:v>
                </c:pt>
                <c:pt idx="704">
                  <c:v>604</c:v>
                </c:pt>
                <c:pt idx="705">
                  <c:v>605</c:v>
                </c:pt>
                <c:pt idx="706">
                  <c:v>606</c:v>
                </c:pt>
                <c:pt idx="707">
                  <c:v>607</c:v>
                </c:pt>
                <c:pt idx="708">
                  <c:v>608</c:v>
                </c:pt>
                <c:pt idx="709">
                  <c:v>609</c:v>
                </c:pt>
                <c:pt idx="710">
                  <c:v>610</c:v>
                </c:pt>
                <c:pt idx="711">
                  <c:v>611</c:v>
                </c:pt>
                <c:pt idx="712">
                  <c:v>612</c:v>
                </c:pt>
                <c:pt idx="713">
                  <c:v>613</c:v>
                </c:pt>
                <c:pt idx="714">
                  <c:v>614</c:v>
                </c:pt>
                <c:pt idx="715">
                  <c:v>615</c:v>
                </c:pt>
                <c:pt idx="716">
                  <c:v>616</c:v>
                </c:pt>
                <c:pt idx="717">
                  <c:v>617</c:v>
                </c:pt>
                <c:pt idx="718">
                  <c:v>618</c:v>
                </c:pt>
                <c:pt idx="719">
                  <c:v>619</c:v>
                </c:pt>
                <c:pt idx="720">
                  <c:v>620</c:v>
                </c:pt>
                <c:pt idx="721">
                  <c:v>621</c:v>
                </c:pt>
                <c:pt idx="722">
                  <c:v>622</c:v>
                </c:pt>
                <c:pt idx="723">
                  <c:v>623</c:v>
                </c:pt>
                <c:pt idx="724">
                  <c:v>624</c:v>
                </c:pt>
                <c:pt idx="725">
                  <c:v>625</c:v>
                </c:pt>
                <c:pt idx="726">
                  <c:v>626</c:v>
                </c:pt>
                <c:pt idx="727">
                  <c:v>627</c:v>
                </c:pt>
                <c:pt idx="728">
                  <c:v>628</c:v>
                </c:pt>
                <c:pt idx="729">
                  <c:v>629</c:v>
                </c:pt>
                <c:pt idx="730">
                  <c:v>630</c:v>
                </c:pt>
                <c:pt idx="731">
                  <c:v>631</c:v>
                </c:pt>
                <c:pt idx="732">
                  <c:v>632</c:v>
                </c:pt>
                <c:pt idx="733">
                  <c:v>633</c:v>
                </c:pt>
                <c:pt idx="734">
                  <c:v>634</c:v>
                </c:pt>
                <c:pt idx="735">
                  <c:v>635</c:v>
                </c:pt>
                <c:pt idx="736">
                  <c:v>636</c:v>
                </c:pt>
                <c:pt idx="737">
                  <c:v>637</c:v>
                </c:pt>
                <c:pt idx="738">
                  <c:v>638</c:v>
                </c:pt>
                <c:pt idx="739">
                  <c:v>639</c:v>
                </c:pt>
                <c:pt idx="740">
                  <c:v>640</c:v>
                </c:pt>
                <c:pt idx="741">
                  <c:v>641</c:v>
                </c:pt>
                <c:pt idx="742">
                  <c:v>642</c:v>
                </c:pt>
                <c:pt idx="743">
                  <c:v>643</c:v>
                </c:pt>
                <c:pt idx="744">
                  <c:v>644</c:v>
                </c:pt>
                <c:pt idx="745">
                  <c:v>645</c:v>
                </c:pt>
                <c:pt idx="746">
                  <c:v>646</c:v>
                </c:pt>
                <c:pt idx="747">
                  <c:v>647</c:v>
                </c:pt>
                <c:pt idx="748">
                  <c:v>648</c:v>
                </c:pt>
                <c:pt idx="749">
                  <c:v>649</c:v>
                </c:pt>
                <c:pt idx="750">
                  <c:v>650</c:v>
                </c:pt>
                <c:pt idx="751">
                  <c:v>651</c:v>
                </c:pt>
                <c:pt idx="752">
                  <c:v>652</c:v>
                </c:pt>
                <c:pt idx="753">
                  <c:v>653</c:v>
                </c:pt>
                <c:pt idx="754">
                  <c:v>654</c:v>
                </c:pt>
                <c:pt idx="755">
                  <c:v>655</c:v>
                </c:pt>
                <c:pt idx="756">
                  <c:v>656</c:v>
                </c:pt>
                <c:pt idx="757">
                  <c:v>657</c:v>
                </c:pt>
                <c:pt idx="758">
                  <c:v>658</c:v>
                </c:pt>
                <c:pt idx="759">
                  <c:v>659</c:v>
                </c:pt>
                <c:pt idx="760">
                  <c:v>660</c:v>
                </c:pt>
                <c:pt idx="761">
                  <c:v>661</c:v>
                </c:pt>
                <c:pt idx="762">
                  <c:v>662</c:v>
                </c:pt>
                <c:pt idx="763">
                  <c:v>663</c:v>
                </c:pt>
                <c:pt idx="764">
                  <c:v>664</c:v>
                </c:pt>
                <c:pt idx="765">
                  <c:v>665</c:v>
                </c:pt>
                <c:pt idx="766">
                  <c:v>666</c:v>
                </c:pt>
                <c:pt idx="767">
                  <c:v>667</c:v>
                </c:pt>
                <c:pt idx="768">
                  <c:v>668</c:v>
                </c:pt>
                <c:pt idx="769">
                  <c:v>669</c:v>
                </c:pt>
                <c:pt idx="770">
                  <c:v>670</c:v>
                </c:pt>
                <c:pt idx="771">
                  <c:v>671</c:v>
                </c:pt>
                <c:pt idx="772">
                  <c:v>672</c:v>
                </c:pt>
                <c:pt idx="773">
                  <c:v>673</c:v>
                </c:pt>
                <c:pt idx="774">
                  <c:v>674</c:v>
                </c:pt>
                <c:pt idx="775">
                  <c:v>675</c:v>
                </c:pt>
                <c:pt idx="776">
                  <c:v>676</c:v>
                </c:pt>
                <c:pt idx="777">
                  <c:v>677</c:v>
                </c:pt>
                <c:pt idx="778">
                  <c:v>678</c:v>
                </c:pt>
                <c:pt idx="779">
                  <c:v>679</c:v>
                </c:pt>
                <c:pt idx="780">
                  <c:v>680</c:v>
                </c:pt>
                <c:pt idx="781">
                  <c:v>681</c:v>
                </c:pt>
                <c:pt idx="782">
                  <c:v>682</c:v>
                </c:pt>
                <c:pt idx="783">
                  <c:v>683</c:v>
                </c:pt>
                <c:pt idx="784">
                  <c:v>684</c:v>
                </c:pt>
                <c:pt idx="785">
                  <c:v>685</c:v>
                </c:pt>
                <c:pt idx="786">
                  <c:v>686</c:v>
                </c:pt>
                <c:pt idx="787">
                  <c:v>687</c:v>
                </c:pt>
                <c:pt idx="788">
                  <c:v>688</c:v>
                </c:pt>
                <c:pt idx="789">
                  <c:v>689</c:v>
                </c:pt>
                <c:pt idx="790">
                  <c:v>690</c:v>
                </c:pt>
                <c:pt idx="791">
                  <c:v>691</c:v>
                </c:pt>
                <c:pt idx="792">
                  <c:v>692</c:v>
                </c:pt>
                <c:pt idx="793">
                  <c:v>693</c:v>
                </c:pt>
                <c:pt idx="794">
                  <c:v>694</c:v>
                </c:pt>
                <c:pt idx="795">
                  <c:v>695</c:v>
                </c:pt>
                <c:pt idx="796">
                  <c:v>696</c:v>
                </c:pt>
                <c:pt idx="797">
                  <c:v>697</c:v>
                </c:pt>
                <c:pt idx="798">
                  <c:v>698</c:v>
                </c:pt>
                <c:pt idx="799">
                  <c:v>699</c:v>
                </c:pt>
                <c:pt idx="800">
                  <c:v>700</c:v>
                </c:pt>
                <c:pt idx="801">
                  <c:v>701</c:v>
                </c:pt>
                <c:pt idx="802">
                  <c:v>702</c:v>
                </c:pt>
                <c:pt idx="803">
                  <c:v>703</c:v>
                </c:pt>
                <c:pt idx="804">
                  <c:v>704</c:v>
                </c:pt>
                <c:pt idx="805">
                  <c:v>705</c:v>
                </c:pt>
                <c:pt idx="806">
                  <c:v>706</c:v>
                </c:pt>
                <c:pt idx="807">
                  <c:v>707</c:v>
                </c:pt>
                <c:pt idx="808">
                  <c:v>708</c:v>
                </c:pt>
                <c:pt idx="809">
                  <c:v>709</c:v>
                </c:pt>
                <c:pt idx="810">
                  <c:v>710</c:v>
                </c:pt>
                <c:pt idx="811">
                  <c:v>711</c:v>
                </c:pt>
                <c:pt idx="812">
                  <c:v>712</c:v>
                </c:pt>
                <c:pt idx="813">
                  <c:v>713</c:v>
                </c:pt>
                <c:pt idx="814">
                  <c:v>714</c:v>
                </c:pt>
                <c:pt idx="815">
                  <c:v>715</c:v>
                </c:pt>
                <c:pt idx="816">
                  <c:v>716</c:v>
                </c:pt>
                <c:pt idx="817">
                  <c:v>717</c:v>
                </c:pt>
                <c:pt idx="818">
                  <c:v>718</c:v>
                </c:pt>
                <c:pt idx="819">
                  <c:v>719</c:v>
                </c:pt>
                <c:pt idx="820">
                  <c:v>720</c:v>
                </c:pt>
                <c:pt idx="821">
                  <c:v>721</c:v>
                </c:pt>
                <c:pt idx="822">
                  <c:v>722</c:v>
                </c:pt>
                <c:pt idx="823">
                  <c:v>723</c:v>
                </c:pt>
                <c:pt idx="824">
                  <c:v>724</c:v>
                </c:pt>
                <c:pt idx="825">
                  <c:v>725</c:v>
                </c:pt>
                <c:pt idx="826">
                  <c:v>726</c:v>
                </c:pt>
                <c:pt idx="827">
                  <c:v>727</c:v>
                </c:pt>
                <c:pt idx="828">
                  <c:v>728</c:v>
                </c:pt>
                <c:pt idx="829">
                  <c:v>729</c:v>
                </c:pt>
                <c:pt idx="830">
                  <c:v>730</c:v>
                </c:pt>
                <c:pt idx="831">
                  <c:v>731</c:v>
                </c:pt>
                <c:pt idx="832">
                  <c:v>732</c:v>
                </c:pt>
                <c:pt idx="833">
                  <c:v>733</c:v>
                </c:pt>
                <c:pt idx="834">
                  <c:v>734</c:v>
                </c:pt>
                <c:pt idx="835">
                  <c:v>735</c:v>
                </c:pt>
                <c:pt idx="836">
                  <c:v>736</c:v>
                </c:pt>
                <c:pt idx="837">
                  <c:v>737</c:v>
                </c:pt>
                <c:pt idx="838">
                  <c:v>738</c:v>
                </c:pt>
                <c:pt idx="839">
                  <c:v>739</c:v>
                </c:pt>
                <c:pt idx="840">
                  <c:v>740</c:v>
                </c:pt>
                <c:pt idx="841">
                  <c:v>741</c:v>
                </c:pt>
                <c:pt idx="842">
                  <c:v>742</c:v>
                </c:pt>
                <c:pt idx="843">
                  <c:v>743</c:v>
                </c:pt>
                <c:pt idx="844">
                  <c:v>744</c:v>
                </c:pt>
                <c:pt idx="845">
                  <c:v>745</c:v>
                </c:pt>
                <c:pt idx="846">
                  <c:v>746</c:v>
                </c:pt>
                <c:pt idx="847">
                  <c:v>747</c:v>
                </c:pt>
                <c:pt idx="848">
                  <c:v>748</c:v>
                </c:pt>
                <c:pt idx="849">
                  <c:v>749</c:v>
                </c:pt>
                <c:pt idx="850">
                  <c:v>750</c:v>
                </c:pt>
                <c:pt idx="851">
                  <c:v>751</c:v>
                </c:pt>
                <c:pt idx="852">
                  <c:v>752</c:v>
                </c:pt>
                <c:pt idx="853">
                  <c:v>753</c:v>
                </c:pt>
                <c:pt idx="854">
                  <c:v>754</c:v>
                </c:pt>
                <c:pt idx="855">
                  <c:v>755</c:v>
                </c:pt>
                <c:pt idx="856">
                  <c:v>756</c:v>
                </c:pt>
                <c:pt idx="857">
                  <c:v>757</c:v>
                </c:pt>
                <c:pt idx="858">
                  <c:v>758</c:v>
                </c:pt>
                <c:pt idx="859">
                  <c:v>759</c:v>
                </c:pt>
                <c:pt idx="860">
                  <c:v>760</c:v>
                </c:pt>
                <c:pt idx="861">
                  <c:v>761</c:v>
                </c:pt>
                <c:pt idx="862">
                  <c:v>762</c:v>
                </c:pt>
                <c:pt idx="863">
                  <c:v>763</c:v>
                </c:pt>
                <c:pt idx="864">
                  <c:v>764</c:v>
                </c:pt>
                <c:pt idx="865">
                  <c:v>765</c:v>
                </c:pt>
                <c:pt idx="866">
                  <c:v>766</c:v>
                </c:pt>
                <c:pt idx="867">
                  <c:v>767</c:v>
                </c:pt>
                <c:pt idx="868">
                  <c:v>768</c:v>
                </c:pt>
                <c:pt idx="869">
                  <c:v>769</c:v>
                </c:pt>
                <c:pt idx="870">
                  <c:v>770</c:v>
                </c:pt>
                <c:pt idx="871">
                  <c:v>771</c:v>
                </c:pt>
                <c:pt idx="872">
                  <c:v>772</c:v>
                </c:pt>
                <c:pt idx="873">
                  <c:v>773</c:v>
                </c:pt>
                <c:pt idx="874">
                  <c:v>774</c:v>
                </c:pt>
                <c:pt idx="875">
                  <c:v>775</c:v>
                </c:pt>
                <c:pt idx="876">
                  <c:v>776</c:v>
                </c:pt>
                <c:pt idx="877">
                  <c:v>777</c:v>
                </c:pt>
                <c:pt idx="878">
                  <c:v>778</c:v>
                </c:pt>
                <c:pt idx="879">
                  <c:v>779</c:v>
                </c:pt>
                <c:pt idx="880">
                  <c:v>780</c:v>
                </c:pt>
                <c:pt idx="881">
                  <c:v>781</c:v>
                </c:pt>
                <c:pt idx="882">
                  <c:v>782</c:v>
                </c:pt>
                <c:pt idx="883">
                  <c:v>783</c:v>
                </c:pt>
                <c:pt idx="884">
                  <c:v>784</c:v>
                </c:pt>
                <c:pt idx="885">
                  <c:v>785</c:v>
                </c:pt>
                <c:pt idx="886">
                  <c:v>786</c:v>
                </c:pt>
                <c:pt idx="887">
                  <c:v>787</c:v>
                </c:pt>
                <c:pt idx="888">
                  <c:v>788</c:v>
                </c:pt>
                <c:pt idx="889">
                  <c:v>789</c:v>
                </c:pt>
                <c:pt idx="890">
                  <c:v>790</c:v>
                </c:pt>
                <c:pt idx="891">
                  <c:v>791</c:v>
                </c:pt>
                <c:pt idx="892">
                  <c:v>792</c:v>
                </c:pt>
                <c:pt idx="893">
                  <c:v>793</c:v>
                </c:pt>
                <c:pt idx="894">
                  <c:v>794</c:v>
                </c:pt>
                <c:pt idx="895">
                  <c:v>795</c:v>
                </c:pt>
                <c:pt idx="896">
                  <c:v>796</c:v>
                </c:pt>
                <c:pt idx="897">
                  <c:v>797</c:v>
                </c:pt>
                <c:pt idx="898">
                  <c:v>798</c:v>
                </c:pt>
                <c:pt idx="899">
                  <c:v>799</c:v>
                </c:pt>
                <c:pt idx="900">
                  <c:v>800</c:v>
                </c:pt>
                <c:pt idx="901">
                  <c:v>801</c:v>
                </c:pt>
                <c:pt idx="902">
                  <c:v>802</c:v>
                </c:pt>
                <c:pt idx="903">
                  <c:v>803</c:v>
                </c:pt>
                <c:pt idx="904">
                  <c:v>804</c:v>
                </c:pt>
                <c:pt idx="905">
                  <c:v>805</c:v>
                </c:pt>
                <c:pt idx="906">
                  <c:v>806</c:v>
                </c:pt>
                <c:pt idx="907">
                  <c:v>807</c:v>
                </c:pt>
                <c:pt idx="908">
                  <c:v>808</c:v>
                </c:pt>
                <c:pt idx="909">
                  <c:v>809</c:v>
                </c:pt>
                <c:pt idx="910">
                  <c:v>810</c:v>
                </c:pt>
                <c:pt idx="911">
                  <c:v>811</c:v>
                </c:pt>
                <c:pt idx="912">
                  <c:v>812</c:v>
                </c:pt>
                <c:pt idx="913">
                  <c:v>813</c:v>
                </c:pt>
                <c:pt idx="914">
                  <c:v>814</c:v>
                </c:pt>
                <c:pt idx="915">
                  <c:v>815</c:v>
                </c:pt>
                <c:pt idx="916">
                  <c:v>816</c:v>
                </c:pt>
                <c:pt idx="917">
                  <c:v>817</c:v>
                </c:pt>
                <c:pt idx="918">
                  <c:v>818</c:v>
                </c:pt>
                <c:pt idx="919">
                  <c:v>819</c:v>
                </c:pt>
                <c:pt idx="920">
                  <c:v>820</c:v>
                </c:pt>
                <c:pt idx="921">
                  <c:v>821</c:v>
                </c:pt>
                <c:pt idx="922">
                  <c:v>822</c:v>
                </c:pt>
                <c:pt idx="923">
                  <c:v>823</c:v>
                </c:pt>
                <c:pt idx="924">
                  <c:v>824</c:v>
                </c:pt>
                <c:pt idx="925">
                  <c:v>825</c:v>
                </c:pt>
                <c:pt idx="926">
                  <c:v>826</c:v>
                </c:pt>
                <c:pt idx="927">
                  <c:v>827</c:v>
                </c:pt>
                <c:pt idx="928">
                  <c:v>828</c:v>
                </c:pt>
                <c:pt idx="929">
                  <c:v>829</c:v>
                </c:pt>
                <c:pt idx="930">
                  <c:v>830</c:v>
                </c:pt>
                <c:pt idx="931">
                  <c:v>831</c:v>
                </c:pt>
                <c:pt idx="932">
                  <c:v>832</c:v>
                </c:pt>
                <c:pt idx="933">
                  <c:v>833</c:v>
                </c:pt>
                <c:pt idx="934">
                  <c:v>834</c:v>
                </c:pt>
                <c:pt idx="935">
                  <c:v>835</c:v>
                </c:pt>
                <c:pt idx="936">
                  <c:v>836</c:v>
                </c:pt>
                <c:pt idx="937">
                  <c:v>837</c:v>
                </c:pt>
                <c:pt idx="938">
                  <c:v>838</c:v>
                </c:pt>
                <c:pt idx="939">
                  <c:v>839</c:v>
                </c:pt>
                <c:pt idx="940">
                  <c:v>840</c:v>
                </c:pt>
                <c:pt idx="941">
                  <c:v>841</c:v>
                </c:pt>
                <c:pt idx="942">
                  <c:v>842</c:v>
                </c:pt>
                <c:pt idx="943">
                  <c:v>843</c:v>
                </c:pt>
                <c:pt idx="944">
                  <c:v>844</c:v>
                </c:pt>
                <c:pt idx="945">
                  <c:v>845</c:v>
                </c:pt>
                <c:pt idx="946">
                  <c:v>846</c:v>
                </c:pt>
                <c:pt idx="947">
                  <c:v>847</c:v>
                </c:pt>
                <c:pt idx="948">
                  <c:v>848</c:v>
                </c:pt>
                <c:pt idx="949">
                  <c:v>849</c:v>
                </c:pt>
                <c:pt idx="950">
                  <c:v>850</c:v>
                </c:pt>
                <c:pt idx="951">
                  <c:v>851</c:v>
                </c:pt>
                <c:pt idx="952">
                  <c:v>852</c:v>
                </c:pt>
                <c:pt idx="953">
                  <c:v>853</c:v>
                </c:pt>
                <c:pt idx="954">
                  <c:v>854</c:v>
                </c:pt>
                <c:pt idx="955">
                  <c:v>855</c:v>
                </c:pt>
                <c:pt idx="956">
                  <c:v>856</c:v>
                </c:pt>
                <c:pt idx="957">
                  <c:v>857</c:v>
                </c:pt>
                <c:pt idx="958">
                  <c:v>858</c:v>
                </c:pt>
                <c:pt idx="959">
                  <c:v>859</c:v>
                </c:pt>
                <c:pt idx="960">
                  <c:v>860</c:v>
                </c:pt>
                <c:pt idx="961">
                  <c:v>861</c:v>
                </c:pt>
                <c:pt idx="962">
                  <c:v>862</c:v>
                </c:pt>
                <c:pt idx="963">
                  <c:v>863</c:v>
                </c:pt>
                <c:pt idx="964">
                  <c:v>864</c:v>
                </c:pt>
                <c:pt idx="965">
                  <c:v>865</c:v>
                </c:pt>
                <c:pt idx="966">
                  <c:v>866</c:v>
                </c:pt>
                <c:pt idx="967">
                  <c:v>867</c:v>
                </c:pt>
                <c:pt idx="968">
                  <c:v>868</c:v>
                </c:pt>
                <c:pt idx="969">
                  <c:v>869</c:v>
                </c:pt>
                <c:pt idx="970">
                  <c:v>870</c:v>
                </c:pt>
                <c:pt idx="971">
                  <c:v>871</c:v>
                </c:pt>
                <c:pt idx="972">
                  <c:v>872</c:v>
                </c:pt>
                <c:pt idx="973">
                  <c:v>873</c:v>
                </c:pt>
                <c:pt idx="974">
                  <c:v>874</c:v>
                </c:pt>
                <c:pt idx="975">
                  <c:v>875</c:v>
                </c:pt>
                <c:pt idx="976">
                  <c:v>876</c:v>
                </c:pt>
                <c:pt idx="977">
                  <c:v>877</c:v>
                </c:pt>
                <c:pt idx="978">
                  <c:v>878</c:v>
                </c:pt>
                <c:pt idx="979">
                  <c:v>879</c:v>
                </c:pt>
                <c:pt idx="980">
                  <c:v>880</c:v>
                </c:pt>
                <c:pt idx="981">
                  <c:v>881</c:v>
                </c:pt>
                <c:pt idx="982">
                  <c:v>882</c:v>
                </c:pt>
                <c:pt idx="983">
                  <c:v>883</c:v>
                </c:pt>
                <c:pt idx="984">
                  <c:v>884</c:v>
                </c:pt>
                <c:pt idx="985">
                  <c:v>885</c:v>
                </c:pt>
                <c:pt idx="986">
                  <c:v>886</c:v>
                </c:pt>
                <c:pt idx="987">
                  <c:v>887</c:v>
                </c:pt>
                <c:pt idx="988">
                  <c:v>888</c:v>
                </c:pt>
                <c:pt idx="989">
                  <c:v>889</c:v>
                </c:pt>
                <c:pt idx="990">
                  <c:v>890</c:v>
                </c:pt>
                <c:pt idx="991">
                  <c:v>891</c:v>
                </c:pt>
                <c:pt idx="992">
                  <c:v>892</c:v>
                </c:pt>
                <c:pt idx="993">
                  <c:v>893</c:v>
                </c:pt>
                <c:pt idx="994">
                  <c:v>894</c:v>
                </c:pt>
                <c:pt idx="995">
                  <c:v>895</c:v>
                </c:pt>
                <c:pt idx="996">
                  <c:v>896</c:v>
                </c:pt>
                <c:pt idx="997">
                  <c:v>897</c:v>
                </c:pt>
                <c:pt idx="998">
                  <c:v>898</c:v>
                </c:pt>
                <c:pt idx="999">
                  <c:v>899</c:v>
                </c:pt>
                <c:pt idx="1000">
                  <c:v>900</c:v>
                </c:pt>
                <c:pt idx="1001">
                  <c:v>901</c:v>
                </c:pt>
                <c:pt idx="1002">
                  <c:v>902</c:v>
                </c:pt>
                <c:pt idx="1003">
                  <c:v>903</c:v>
                </c:pt>
                <c:pt idx="1004">
                  <c:v>904</c:v>
                </c:pt>
                <c:pt idx="1005">
                  <c:v>905</c:v>
                </c:pt>
                <c:pt idx="1006">
                  <c:v>906</c:v>
                </c:pt>
                <c:pt idx="1007">
                  <c:v>907</c:v>
                </c:pt>
                <c:pt idx="1008">
                  <c:v>908</c:v>
                </c:pt>
                <c:pt idx="1009">
                  <c:v>909</c:v>
                </c:pt>
                <c:pt idx="1010">
                  <c:v>910</c:v>
                </c:pt>
                <c:pt idx="1011">
                  <c:v>911</c:v>
                </c:pt>
                <c:pt idx="1012">
                  <c:v>912</c:v>
                </c:pt>
                <c:pt idx="1013">
                  <c:v>913</c:v>
                </c:pt>
                <c:pt idx="1014">
                  <c:v>914</c:v>
                </c:pt>
                <c:pt idx="1015">
                  <c:v>915</c:v>
                </c:pt>
                <c:pt idx="1016">
                  <c:v>916</c:v>
                </c:pt>
                <c:pt idx="1017">
                  <c:v>917</c:v>
                </c:pt>
                <c:pt idx="1018">
                  <c:v>918</c:v>
                </c:pt>
                <c:pt idx="1019">
                  <c:v>919</c:v>
                </c:pt>
                <c:pt idx="1020">
                  <c:v>920</c:v>
                </c:pt>
                <c:pt idx="1021">
                  <c:v>921</c:v>
                </c:pt>
                <c:pt idx="1022">
                  <c:v>922</c:v>
                </c:pt>
                <c:pt idx="1023">
                  <c:v>923</c:v>
                </c:pt>
                <c:pt idx="1024">
                  <c:v>924</c:v>
                </c:pt>
                <c:pt idx="1025">
                  <c:v>925</c:v>
                </c:pt>
                <c:pt idx="1026">
                  <c:v>926</c:v>
                </c:pt>
                <c:pt idx="1027">
                  <c:v>927</c:v>
                </c:pt>
                <c:pt idx="1028">
                  <c:v>928</c:v>
                </c:pt>
                <c:pt idx="1029">
                  <c:v>929</c:v>
                </c:pt>
                <c:pt idx="1030">
                  <c:v>930</c:v>
                </c:pt>
                <c:pt idx="1031">
                  <c:v>931</c:v>
                </c:pt>
                <c:pt idx="1032">
                  <c:v>932</c:v>
                </c:pt>
                <c:pt idx="1033">
                  <c:v>933</c:v>
                </c:pt>
                <c:pt idx="1034">
                  <c:v>934</c:v>
                </c:pt>
                <c:pt idx="1035">
                  <c:v>935</c:v>
                </c:pt>
                <c:pt idx="1036">
                  <c:v>936</c:v>
                </c:pt>
                <c:pt idx="1037">
                  <c:v>937</c:v>
                </c:pt>
                <c:pt idx="1038">
                  <c:v>938</c:v>
                </c:pt>
                <c:pt idx="1039">
                  <c:v>939</c:v>
                </c:pt>
                <c:pt idx="1040">
                  <c:v>940</c:v>
                </c:pt>
                <c:pt idx="1041">
                  <c:v>941</c:v>
                </c:pt>
                <c:pt idx="1042">
                  <c:v>942</c:v>
                </c:pt>
                <c:pt idx="1043">
                  <c:v>943</c:v>
                </c:pt>
                <c:pt idx="1044">
                  <c:v>944</c:v>
                </c:pt>
                <c:pt idx="1045">
                  <c:v>945</c:v>
                </c:pt>
                <c:pt idx="1046">
                  <c:v>946</c:v>
                </c:pt>
                <c:pt idx="1047">
                  <c:v>947</c:v>
                </c:pt>
                <c:pt idx="1048">
                  <c:v>948</c:v>
                </c:pt>
                <c:pt idx="1049">
                  <c:v>949</c:v>
                </c:pt>
                <c:pt idx="1050">
                  <c:v>950</c:v>
                </c:pt>
                <c:pt idx="1051">
                  <c:v>951</c:v>
                </c:pt>
                <c:pt idx="1052">
                  <c:v>952</c:v>
                </c:pt>
                <c:pt idx="1053">
                  <c:v>953</c:v>
                </c:pt>
                <c:pt idx="1054">
                  <c:v>954</c:v>
                </c:pt>
                <c:pt idx="1055">
                  <c:v>955</c:v>
                </c:pt>
                <c:pt idx="1056">
                  <c:v>956</c:v>
                </c:pt>
                <c:pt idx="1057">
                  <c:v>957</c:v>
                </c:pt>
                <c:pt idx="1058">
                  <c:v>958</c:v>
                </c:pt>
                <c:pt idx="1059">
                  <c:v>959</c:v>
                </c:pt>
                <c:pt idx="1060">
                  <c:v>960</c:v>
                </c:pt>
                <c:pt idx="1061">
                  <c:v>961</c:v>
                </c:pt>
                <c:pt idx="1062">
                  <c:v>962</c:v>
                </c:pt>
                <c:pt idx="1063">
                  <c:v>963</c:v>
                </c:pt>
                <c:pt idx="1064">
                  <c:v>964</c:v>
                </c:pt>
                <c:pt idx="1065">
                  <c:v>965</c:v>
                </c:pt>
                <c:pt idx="1066">
                  <c:v>966</c:v>
                </c:pt>
                <c:pt idx="1067">
                  <c:v>967</c:v>
                </c:pt>
                <c:pt idx="1068">
                  <c:v>968</c:v>
                </c:pt>
                <c:pt idx="1069">
                  <c:v>969</c:v>
                </c:pt>
                <c:pt idx="1070">
                  <c:v>970</c:v>
                </c:pt>
                <c:pt idx="1071">
                  <c:v>971</c:v>
                </c:pt>
                <c:pt idx="1072">
                  <c:v>972</c:v>
                </c:pt>
                <c:pt idx="1073">
                  <c:v>973</c:v>
                </c:pt>
                <c:pt idx="1074">
                  <c:v>974</c:v>
                </c:pt>
                <c:pt idx="1075">
                  <c:v>975</c:v>
                </c:pt>
                <c:pt idx="1076">
                  <c:v>976</c:v>
                </c:pt>
                <c:pt idx="1077">
                  <c:v>977</c:v>
                </c:pt>
                <c:pt idx="1078">
                  <c:v>978</c:v>
                </c:pt>
                <c:pt idx="1079">
                  <c:v>979</c:v>
                </c:pt>
                <c:pt idx="1080">
                  <c:v>980</c:v>
                </c:pt>
                <c:pt idx="1081">
                  <c:v>981</c:v>
                </c:pt>
                <c:pt idx="1082">
                  <c:v>982</c:v>
                </c:pt>
                <c:pt idx="1083">
                  <c:v>983</c:v>
                </c:pt>
                <c:pt idx="1084">
                  <c:v>984</c:v>
                </c:pt>
                <c:pt idx="1085">
                  <c:v>985</c:v>
                </c:pt>
                <c:pt idx="1086">
                  <c:v>986</c:v>
                </c:pt>
                <c:pt idx="1087">
                  <c:v>987</c:v>
                </c:pt>
                <c:pt idx="1088">
                  <c:v>988</c:v>
                </c:pt>
                <c:pt idx="1089">
                  <c:v>989</c:v>
                </c:pt>
                <c:pt idx="1090">
                  <c:v>990</c:v>
                </c:pt>
                <c:pt idx="1091">
                  <c:v>991</c:v>
                </c:pt>
                <c:pt idx="1092">
                  <c:v>992</c:v>
                </c:pt>
                <c:pt idx="1093">
                  <c:v>993</c:v>
                </c:pt>
                <c:pt idx="1094">
                  <c:v>994</c:v>
                </c:pt>
                <c:pt idx="1095">
                  <c:v>995</c:v>
                </c:pt>
                <c:pt idx="1096">
                  <c:v>996</c:v>
                </c:pt>
                <c:pt idx="1097">
                  <c:v>997</c:v>
                </c:pt>
                <c:pt idx="1098">
                  <c:v>998</c:v>
                </c:pt>
                <c:pt idx="1099">
                  <c:v>999</c:v>
                </c:pt>
                <c:pt idx="1100">
                  <c:v>1000</c:v>
                </c:pt>
                <c:pt idx="1101">
                  <c:v>1001</c:v>
                </c:pt>
                <c:pt idx="1102">
                  <c:v>1002</c:v>
                </c:pt>
                <c:pt idx="1103">
                  <c:v>1003</c:v>
                </c:pt>
                <c:pt idx="1104">
                  <c:v>1004</c:v>
                </c:pt>
                <c:pt idx="1105">
                  <c:v>1005</c:v>
                </c:pt>
                <c:pt idx="1106">
                  <c:v>1006</c:v>
                </c:pt>
                <c:pt idx="1107">
                  <c:v>1007</c:v>
                </c:pt>
                <c:pt idx="1108">
                  <c:v>1008</c:v>
                </c:pt>
                <c:pt idx="1109">
                  <c:v>1009</c:v>
                </c:pt>
                <c:pt idx="1110">
                  <c:v>1010</c:v>
                </c:pt>
                <c:pt idx="1111">
                  <c:v>1011</c:v>
                </c:pt>
                <c:pt idx="1112">
                  <c:v>1012</c:v>
                </c:pt>
                <c:pt idx="1113">
                  <c:v>1013</c:v>
                </c:pt>
                <c:pt idx="1114">
                  <c:v>1014</c:v>
                </c:pt>
                <c:pt idx="1115">
                  <c:v>1015</c:v>
                </c:pt>
                <c:pt idx="1116">
                  <c:v>1016</c:v>
                </c:pt>
                <c:pt idx="1117">
                  <c:v>1017</c:v>
                </c:pt>
                <c:pt idx="1118">
                  <c:v>1018</c:v>
                </c:pt>
                <c:pt idx="1119">
                  <c:v>1019</c:v>
                </c:pt>
                <c:pt idx="1120">
                  <c:v>1020</c:v>
                </c:pt>
                <c:pt idx="1121">
                  <c:v>1021</c:v>
                </c:pt>
                <c:pt idx="1122">
                  <c:v>1022</c:v>
                </c:pt>
                <c:pt idx="1123">
                  <c:v>1023</c:v>
                </c:pt>
                <c:pt idx="1124">
                  <c:v>1024</c:v>
                </c:pt>
                <c:pt idx="1125">
                  <c:v>1025</c:v>
                </c:pt>
                <c:pt idx="1126">
                  <c:v>1026</c:v>
                </c:pt>
                <c:pt idx="1127">
                  <c:v>1027</c:v>
                </c:pt>
                <c:pt idx="1128">
                  <c:v>1028</c:v>
                </c:pt>
                <c:pt idx="1129">
                  <c:v>1029</c:v>
                </c:pt>
                <c:pt idx="1130">
                  <c:v>1030</c:v>
                </c:pt>
                <c:pt idx="1131">
                  <c:v>1031</c:v>
                </c:pt>
                <c:pt idx="1132">
                  <c:v>1032</c:v>
                </c:pt>
                <c:pt idx="1133">
                  <c:v>1033</c:v>
                </c:pt>
                <c:pt idx="1134">
                  <c:v>1034</c:v>
                </c:pt>
                <c:pt idx="1135">
                  <c:v>1035</c:v>
                </c:pt>
                <c:pt idx="1136">
                  <c:v>1036</c:v>
                </c:pt>
                <c:pt idx="1137">
                  <c:v>1037</c:v>
                </c:pt>
                <c:pt idx="1138">
                  <c:v>1038</c:v>
                </c:pt>
                <c:pt idx="1139">
                  <c:v>1039</c:v>
                </c:pt>
                <c:pt idx="1140">
                  <c:v>1040</c:v>
                </c:pt>
                <c:pt idx="1141">
                  <c:v>1041</c:v>
                </c:pt>
                <c:pt idx="1142">
                  <c:v>1042</c:v>
                </c:pt>
                <c:pt idx="1143">
                  <c:v>1043</c:v>
                </c:pt>
                <c:pt idx="1144">
                  <c:v>1044</c:v>
                </c:pt>
                <c:pt idx="1145">
                  <c:v>1045</c:v>
                </c:pt>
                <c:pt idx="1146">
                  <c:v>1046</c:v>
                </c:pt>
                <c:pt idx="1147">
                  <c:v>1047</c:v>
                </c:pt>
                <c:pt idx="1148">
                  <c:v>1048</c:v>
                </c:pt>
                <c:pt idx="1149">
                  <c:v>1049</c:v>
                </c:pt>
                <c:pt idx="1150">
                  <c:v>1050</c:v>
                </c:pt>
                <c:pt idx="1151">
                  <c:v>1051</c:v>
                </c:pt>
                <c:pt idx="1152">
                  <c:v>1052</c:v>
                </c:pt>
                <c:pt idx="1153">
                  <c:v>1053</c:v>
                </c:pt>
                <c:pt idx="1154">
                  <c:v>1054</c:v>
                </c:pt>
                <c:pt idx="1155">
                  <c:v>1055</c:v>
                </c:pt>
                <c:pt idx="1156">
                  <c:v>1056</c:v>
                </c:pt>
                <c:pt idx="1157">
                  <c:v>1057</c:v>
                </c:pt>
                <c:pt idx="1158">
                  <c:v>1058</c:v>
                </c:pt>
                <c:pt idx="1159">
                  <c:v>1059</c:v>
                </c:pt>
                <c:pt idx="1160">
                  <c:v>1060</c:v>
                </c:pt>
                <c:pt idx="1161">
                  <c:v>1061</c:v>
                </c:pt>
                <c:pt idx="1162">
                  <c:v>1062</c:v>
                </c:pt>
                <c:pt idx="1163">
                  <c:v>1063</c:v>
                </c:pt>
                <c:pt idx="1164">
                  <c:v>1064</c:v>
                </c:pt>
                <c:pt idx="1165">
                  <c:v>1065</c:v>
                </c:pt>
                <c:pt idx="1166">
                  <c:v>1066</c:v>
                </c:pt>
                <c:pt idx="1167">
                  <c:v>1067</c:v>
                </c:pt>
                <c:pt idx="1168">
                  <c:v>1068</c:v>
                </c:pt>
                <c:pt idx="1169">
                  <c:v>1069</c:v>
                </c:pt>
                <c:pt idx="1170">
                  <c:v>1070</c:v>
                </c:pt>
                <c:pt idx="1171">
                  <c:v>1071</c:v>
                </c:pt>
                <c:pt idx="1172">
                  <c:v>1072</c:v>
                </c:pt>
                <c:pt idx="1173">
                  <c:v>1073</c:v>
                </c:pt>
                <c:pt idx="1174">
                  <c:v>1074</c:v>
                </c:pt>
                <c:pt idx="1175">
                  <c:v>1075</c:v>
                </c:pt>
                <c:pt idx="1176">
                  <c:v>1076</c:v>
                </c:pt>
                <c:pt idx="1177">
                  <c:v>1077</c:v>
                </c:pt>
                <c:pt idx="1178">
                  <c:v>1078</c:v>
                </c:pt>
                <c:pt idx="1179">
                  <c:v>1079</c:v>
                </c:pt>
                <c:pt idx="1180">
                  <c:v>1080</c:v>
                </c:pt>
                <c:pt idx="1181">
                  <c:v>1081</c:v>
                </c:pt>
                <c:pt idx="1182">
                  <c:v>1082</c:v>
                </c:pt>
                <c:pt idx="1183">
                  <c:v>1083</c:v>
                </c:pt>
                <c:pt idx="1184">
                  <c:v>1084</c:v>
                </c:pt>
                <c:pt idx="1185">
                  <c:v>1085</c:v>
                </c:pt>
                <c:pt idx="1186">
                  <c:v>1086</c:v>
                </c:pt>
                <c:pt idx="1187">
                  <c:v>1087</c:v>
                </c:pt>
                <c:pt idx="1188">
                  <c:v>1088</c:v>
                </c:pt>
                <c:pt idx="1189">
                  <c:v>1089</c:v>
                </c:pt>
                <c:pt idx="1190">
                  <c:v>1090</c:v>
                </c:pt>
                <c:pt idx="1191">
                  <c:v>1091</c:v>
                </c:pt>
                <c:pt idx="1192">
                  <c:v>1092</c:v>
                </c:pt>
                <c:pt idx="1193">
                  <c:v>1093</c:v>
                </c:pt>
                <c:pt idx="1194">
                  <c:v>1094</c:v>
                </c:pt>
                <c:pt idx="1195">
                  <c:v>1095</c:v>
                </c:pt>
                <c:pt idx="1196">
                  <c:v>1096</c:v>
                </c:pt>
                <c:pt idx="1197">
                  <c:v>1097</c:v>
                </c:pt>
                <c:pt idx="1198">
                  <c:v>1098</c:v>
                </c:pt>
                <c:pt idx="1199">
                  <c:v>1099</c:v>
                </c:pt>
                <c:pt idx="1200">
                  <c:v>1100</c:v>
                </c:pt>
                <c:pt idx="1201">
                  <c:v>1101</c:v>
                </c:pt>
                <c:pt idx="1202">
                  <c:v>1102</c:v>
                </c:pt>
                <c:pt idx="1203">
                  <c:v>1103</c:v>
                </c:pt>
                <c:pt idx="1204">
                  <c:v>1104</c:v>
                </c:pt>
                <c:pt idx="1205">
                  <c:v>1105</c:v>
                </c:pt>
                <c:pt idx="1206">
                  <c:v>1106</c:v>
                </c:pt>
                <c:pt idx="1207">
                  <c:v>1107</c:v>
                </c:pt>
                <c:pt idx="1208">
                  <c:v>1108</c:v>
                </c:pt>
                <c:pt idx="1209">
                  <c:v>1109</c:v>
                </c:pt>
                <c:pt idx="1210">
                  <c:v>1110</c:v>
                </c:pt>
                <c:pt idx="1211">
                  <c:v>1111</c:v>
                </c:pt>
                <c:pt idx="1212">
                  <c:v>1112</c:v>
                </c:pt>
                <c:pt idx="1213">
                  <c:v>1113</c:v>
                </c:pt>
                <c:pt idx="1214">
                  <c:v>1114</c:v>
                </c:pt>
                <c:pt idx="1215">
                  <c:v>1115</c:v>
                </c:pt>
                <c:pt idx="1216">
                  <c:v>1116</c:v>
                </c:pt>
                <c:pt idx="1217">
                  <c:v>1117</c:v>
                </c:pt>
                <c:pt idx="1218">
                  <c:v>1118</c:v>
                </c:pt>
                <c:pt idx="1219">
                  <c:v>1119</c:v>
                </c:pt>
                <c:pt idx="1220">
                  <c:v>1120</c:v>
                </c:pt>
                <c:pt idx="1221">
                  <c:v>1121</c:v>
                </c:pt>
                <c:pt idx="1222">
                  <c:v>1122</c:v>
                </c:pt>
                <c:pt idx="1223">
                  <c:v>1123</c:v>
                </c:pt>
                <c:pt idx="1224">
                  <c:v>1124</c:v>
                </c:pt>
                <c:pt idx="1225">
                  <c:v>1125</c:v>
                </c:pt>
                <c:pt idx="1226">
                  <c:v>1126</c:v>
                </c:pt>
                <c:pt idx="1227">
                  <c:v>1127</c:v>
                </c:pt>
                <c:pt idx="1228">
                  <c:v>1128</c:v>
                </c:pt>
                <c:pt idx="1229">
                  <c:v>1129</c:v>
                </c:pt>
                <c:pt idx="1230">
                  <c:v>1130</c:v>
                </c:pt>
                <c:pt idx="1231">
                  <c:v>1131</c:v>
                </c:pt>
                <c:pt idx="1232">
                  <c:v>1132</c:v>
                </c:pt>
                <c:pt idx="1233">
                  <c:v>1133</c:v>
                </c:pt>
                <c:pt idx="1234">
                  <c:v>1134</c:v>
                </c:pt>
                <c:pt idx="1235">
                  <c:v>1135</c:v>
                </c:pt>
                <c:pt idx="1236">
                  <c:v>1136</c:v>
                </c:pt>
                <c:pt idx="1237">
                  <c:v>1137</c:v>
                </c:pt>
                <c:pt idx="1238">
                  <c:v>1138</c:v>
                </c:pt>
                <c:pt idx="1239">
                  <c:v>1139</c:v>
                </c:pt>
                <c:pt idx="1240">
                  <c:v>1140</c:v>
                </c:pt>
                <c:pt idx="1241">
                  <c:v>1141</c:v>
                </c:pt>
                <c:pt idx="1242">
                  <c:v>1142</c:v>
                </c:pt>
                <c:pt idx="1243">
                  <c:v>1143</c:v>
                </c:pt>
                <c:pt idx="1244">
                  <c:v>1144</c:v>
                </c:pt>
                <c:pt idx="1245">
                  <c:v>1145</c:v>
                </c:pt>
                <c:pt idx="1246">
                  <c:v>1146</c:v>
                </c:pt>
                <c:pt idx="1247">
                  <c:v>1147</c:v>
                </c:pt>
                <c:pt idx="1248">
                  <c:v>1148</c:v>
                </c:pt>
                <c:pt idx="1249">
                  <c:v>1149</c:v>
                </c:pt>
                <c:pt idx="1250">
                  <c:v>1150</c:v>
                </c:pt>
                <c:pt idx="1251">
                  <c:v>1151</c:v>
                </c:pt>
                <c:pt idx="1252">
                  <c:v>1152</c:v>
                </c:pt>
                <c:pt idx="1253">
                  <c:v>1153</c:v>
                </c:pt>
                <c:pt idx="1254">
                  <c:v>1154</c:v>
                </c:pt>
                <c:pt idx="1255">
                  <c:v>1155</c:v>
                </c:pt>
                <c:pt idx="1256">
                  <c:v>1156</c:v>
                </c:pt>
                <c:pt idx="1257">
                  <c:v>1157</c:v>
                </c:pt>
                <c:pt idx="1258">
                  <c:v>1158</c:v>
                </c:pt>
                <c:pt idx="1259">
                  <c:v>1159</c:v>
                </c:pt>
                <c:pt idx="1260">
                  <c:v>1160</c:v>
                </c:pt>
                <c:pt idx="1261">
                  <c:v>1161</c:v>
                </c:pt>
                <c:pt idx="1262">
                  <c:v>1162</c:v>
                </c:pt>
                <c:pt idx="1263">
                  <c:v>1163</c:v>
                </c:pt>
                <c:pt idx="1264">
                  <c:v>1164</c:v>
                </c:pt>
                <c:pt idx="1265">
                  <c:v>1165</c:v>
                </c:pt>
                <c:pt idx="1266">
                  <c:v>1166</c:v>
                </c:pt>
                <c:pt idx="1267">
                  <c:v>1167</c:v>
                </c:pt>
                <c:pt idx="1268">
                  <c:v>1168</c:v>
                </c:pt>
                <c:pt idx="1269">
                  <c:v>1169</c:v>
                </c:pt>
                <c:pt idx="1270">
                  <c:v>1170</c:v>
                </c:pt>
                <c:pt idx="1271">
                  <c:v>1171</c:v>
                </c:pt>
                <c:pt idx="1272">
                  <c:v>1172</c:v>
                </c:pt>
                <c:pt idx="1273">
                  <c:v>1173</c:v>
                </c:pt>
                <c:pt idx="1274">
                  <c:v>1174</c:v>
                </c:pt>
                <c:pt idx="1275">
                  <c:v>1175</c:v>
                </c:pt>
                <c:pt idx="1276">
                  <c:v>1176</c:v>
                </c:pt>
                <c:pt idx="1277">
                  <c:v>1177</c:v>
                </c:pt>
                <c:pt idx="1278">
                  <c:v>1178</c:v>
                </c:pt>
                <c:pt idx="1279">
                  <c:v>1179</c:v>
                </c:pt>
                <c:pt idx="1280">
                  <c:v>1180</c:v>
                </c:pt>
                <c:pt idx="1281">
                  <c:v>1181</c:v>
                </c:pt>
                <c:pt idx="1282">
                  <c:v>1182</c:v>
                </c:pt>
                <c:pt idx="1283">
                  <c:v>1183</c:v>
                </c:pt>
                <c:pt idx="1284">
                  <c:v>1184</c:v>
                </c:pt>
                <c:pt idx="1285">
                  <c:v>1185</c:v>
                </c:pt>
                <c:pt idx="1286">
                  <c:v>1186</c:v>
                </c:pt>
                <c:pt idx="1287">
                  <c:v>1187</c:v>
                </c:pt>
                <c:pt idx="1288">
                  <c:v>1188</c:v>
                </c:pt>
                <c:pt idx="1289">
                  <c:v>1189</c:v>
                </c:pt>
                <c:pt idx="1290">
                  <c:v>1190</c:v>
                </c:pt>
                <c:pt idx="1291">
                  <c:v>1191</c:v>
                </c:pt>
                <c:pt idx="1292">
                  <c:v>1192</c:v>
                </c:pt>
                <c:pt idx="1293">
                  <c:v>1193</c:v>
                </c:pt>
                <c:pt idx="1294">
                  <c:v>1194</c:v>
                </c:pt>
                <c:pt idx="1295">
                  <c:v>1195</c:v>
                </c:pt>
                <c:pt idx="1296">
                  <c:v>1196</c:v>
                </c:pt>
                <c:pt idx="1297">
                  <c:v>1197</c:v>
                </c:pt>
                <c:pt idx="1298">
                  <c:v>1198</c:v>
                </c:pt>
                <c:pt idx="1299">
                  <c:v>1199</c:v>
                </c:pt>
                <c:pt idx="1300">
                  <c:v>1200</c:v>
                </c:pt>
                <c:pt idx="1301">
                  <c:v>1201</c:v>
                </c:pt>
                <c:pt idx="1302">
                  <c:v>1202</c:v>
                </c:pt>
                <c:pt idx="1303">
                  <c:v>1203</c:v>
                </c:pt>
                <c:pt idx="1304">
                  <c:v>1204</c:v>
                </c:pt>
                <c:pt idx="1305">
                  <c:v>1205</c:v>
                </c:pt>
                <c:pt idx="1306">
                  <c:v>1206</c:v>
                </c:pt>
                <c:pt idx="1307">
                  <c:v>1207</c:v>
                </c:pt>
                <c:pt idx="1308">
                  <c:v>1208</c:v>
                </c:pt>
                <c:pt idx="1309">
                  <c:v>1209</c:v>
                </c:pt>
                <c:pt idx="1310">
                  <c:v>1210</c:v>
                </c:pt>
                <c:pt idx="1311">
                  <c:v>1211</c:v>
                </c:pt>
                <c:pt idx="1312">
                  <c:v>1212</c:v>
                </c:pt>
                <c:pt idx="1313">
                  <c:v>1213</c:v>
                </c:pt>
                <c:pt idx="1314">
                  <c:v>1214</c:v>
                </c:pt>
                <c:pt idx="1315">
                  <c:v>1215</c:v>
                </c:pt>
                <c:pt idx="1316">
                  <c:v>1216</c:v>
                </c:pt>
                <c:pt idx="1317">
                  <c:v>1217</c:v>
                </c:pt>
                <c:pt idx="1318">
                  <c:v>1218</c:v>
                </c:pt>
                <c:pt idx="1319">
                  <c:v>1219</c:v>
                </c:pt>
                <c:pt idx="1320">
                  <c:v>1220</c:v>
                </c:pt>
                <c:pt idx="1321">
                  <c:v>1221</c:v>
                </c:pt>
                <c:pt idx="1322">
                  <c:v>1222</c:v>
                </c:pt>
                <c:pt idx="1323">
                  <c:v>1223</c:v>
                </c:pt>
                <c:pt idx="1324">
                  <c:v>1224</c:v>
                </c:pt>
                <c:pt idx="1325">
                  <c:v>1225</c:v>
                </c:pt>
                <c:pt idx="1326">
                  <c:v>1226</c:v>
                </c:pt>
                <c:pt idx="1327">
                  <c:v>1227</c:v>
                </c:pt>
                <c:pt idx="1328">
                  <c:v>1228</c:v>
                </c:pt>
                <c:pt idx="1329">
                  <c:v>1229</c:v>
                </c:pt>
                <c:pt idx="1330">
                  <c:v>1230</c:v>
                </c:pt>
                <c:pt idx="1331">
                  <c:v>1231</c:v>
                </c:pt>
                <c:pt idx="1332">
                  <c:v>1232</c:v>
                </c:pt>
                <c:pt idx="1333">
                  <c:v>1233</c:v>
                </c:pt>
                <c:pt idx="1334">
                  <c:v>1234</c:v>
                </c:pt>
                <c:pt idx="1335">
                  <c:v>1235</c:v>
                </c:pt>
                <c:pt idx="1336">
                  <c:v>1236</c:v>
                </c:pt>
                <c:pt idx="1337">
                  <c:v>1237</c:v>
                </c:pt>
                <c:pt idx="1338">
                  <c:v>1238</c:v>
                </c:pt>
                <c:pt idx="1339">
                  <c:v>1239</c:v>
                </c:pt>
                <c:pt idx="1340">
                  <c:v>1240</c:v>
                </c:pt>
                <c:pt idx="1341">
                  <c:v>1241</c:v>
                </c:pt>
                <c:pt idx="1342">
                  <c:v>1242</c:v>
                </c:pt>
                <c:pt idx="1343">
                  <c:v>1243</c:v>
                </c:pt>
                <c:pt idx="1344">
                  <c:v>1244</c:v>
                </c:pt>
                <c:pt idx="1345">
                  <c:v>1245</c:v>
                </c:pt>
                <c:pt idx="1346">
                  <c:v>1246</c:v>
                </c:pt>
                <c:pt idx="1347">
                  <c:v>1247</c:v>
                </c:pt>
                <c:pt idx="1348">
                  <c:v>1248</c:v>
                </c:pt>
                <c:pt idx="1349">
                  <c:v>1249</c:v>
                </c:pt>
                <c:pt idx="1350">
                  <c:v>1250</c:v>
                </c:pt>
                <c:pt idx="1351">
                  <c:v>1251</c:v>
                </c:pt>
                <c:pt idx="1352">
                  <c:v>1252</c:v>
                </c:pt>
                <c:pt idx="1353">
                  <c:v>1253</c:v>
                </c:pt>
                <c:pt idx="1354">
                  <c:v>1254</c:v>
                </c:pt>
                <c:pt idx="1355">
                  <c:v>1255</c:v>
                </c:pt>
                <c:pt idx="1356">
                  <c:v>1256</c:v>
                </c:pt>
                <c:pt idx="1357">
                  <c:v>1257</c:v>
                </c:pt>
                <c:pt idx="1358">
                  <c:v>1258</c:v>
                </c:pt>
                <c:pt idx="1359">
                  <c:v>1259</c:v>
                </c:pt>
                <c:pt idx="1360">
                  <c:v>1260</c:v>
                </c:pt>
                <c:pt idx="1361">
                  <c:v>1261</c:v>
                </c:pt>
                <c:pt idx="1362">
                  <c:v>1262</c:v>
                </c:pt>
                <c:pt idx="1363">
                  <c:v>1263</c:v>
                </c:pt>
                <c:pt idx="1364">
                  <c:v>1264</c:v>
                </c:pt>
                <c:pt idx="1365">
                  <c:v>1265</c:v>
                </c:pt>
                <c:pt idx="1366">
                  <c:v>1266</c:v>
                </c:pt>
                <c:pt idx="1367">
                  <c:v>1267</c:v>
                </c:pt>
                <c:pt idx="1368">
                  <c:v>1268</c:v>
                </c:pt>
                <c:pt idx="1369">
                  <c:v>1269</c:v>
                </c:pt>
                <c:pt idx="1370">
                  <c:v>1270</c:v>
                </c:pt>
                <c:pt idx="1371">
                  <c:v>1271</c:v>
                </c:pt>
                <c:pt idx="1372">
                  <c:v>1272</c:v>
                </c:pt>
                <c:pt idx="1373">
                  <c:v>1273</c:v>
                </c:pt>
                <c:pt idx="1374">
                  <c:v>1274</c:v>
                </c:pt>
                <c:pt idx="1375">
                  <c:v>1275</c:v>
                </c:pt>
                <c:pt idx="1376">
                  <c:v>1276</c:v>
                </c:pt>
                <c:pt idx="1377">
                  <c:v>1277</c:v>
                </c:pt>
                <c:pt idx="1378">
                  <c:v>1278</c:v>
                </c:pt>
                <c:pt idx="1379">
                  <c:v>1279</c:v>
                </c:pt>
                <c:pt idx="1380">
                  <c:v>1280</c:v>
                </c:pt>
                <c:pt idx="1381">
                  <c:v>1281</c:v>
                </c:pt>
                <c:pt idx="1382">
                  <c:v>1282</c:v>
                </c:pt>
                <c:pt idx="1383">
                  <c:v>1283</c:v>
                </c:pt>
                <c:pt idx="1384">
                  <c:v>1284</c:v>
                </c:pt>
                <c:pt idx="1385">
                  <c:v>1285</c:v>
                </c:pt>
                <c:pt idx="1386">
                  <c:v>1286</c:v>
                </c:pt>
                <c:pt idx="1387">
                  <c:v>1287</c:v>
                </c:pt>
                <c:pt idx="1388">
                  <c:v>1288</c:v>
                </c:pt>
                <c:pt idx="1389">
                  <c:v>1289</c:v>
                </c:pt>
                <c:pt idx="1390">
                  <c:v>1290</c:v>
                </c:pt>
                <c:pt idx="1391">
                  <c:v>1291</c:v>
                </c:pt>
                <c:pt idx="1392">
                  <c:v>1292</c:v>
                </c:pt>
                <c:pt idx="1393">
                  <c:v>1293</c:v>
                </c:pt>
                <c:pt idx="1394">
                  <c:v>1294</c:v>
                </c:pt>
                <c:pt idx="1395">
                  <c:v>1295</c:v>
                </c:pt>
                <c:pt idx="1396">
                  <c:v>1296</c:v>
                </c:pt>
                <c:pt idx="1397">
                  <c:v>1297</c:v>
                </c:pt>
                <c:pt idx="1398">
                  <c:v>1298</c:v>
                </c:pt>
                <c:pt idx="1399">
                  <c:v>1299</c:v>
                </c:pt>
                <c:pt idx="1400">
                  <c:v>1300</c:v>
                </c:pt>
                <c:pt idx="1401">
                  <c:v>1301</c:v>
                </c:pt>
                <c:pt idx="1402">
                  <c:v>1302</c:v>
                </c:pt>
                <c:pt idx="1403">
                  <c:v>1303</c:v>
                </c:pt>
                <c:pt idx="1404">
                  <c:v>1304</c:v>
                </c:pt>
                <c:pt idx="1405">
                  <c:v>1305</c:v>
                </c:pt>
                <c:pt idx="1406">
                  <c:v>1306</c:v>
                </c:pt>
                <c:pt idx="1407">
                  <c:v>1307</c:v>
                </c:pt>
                <c:pt idx="1408">
                  <c:v>1308</c:v>
                </c:pt>
                <c:pt idx="1409">
                  <c:v>1309</c:v>
                </c:pt>
                <c:pt idx="1410">
                  <c:v>1310</c:v>
                </c:pt>
                <c:pt idx="1411">
                  <c:v>1311</c:v>
                </c:pt>
                <c:pt idx="1412">
                  <c:v>1312</c:v>
                </c:pt>
                <c:pt idx="1413">
                  <c:v>1313</c:v>
                </c:pt>
                <c:pt idx="1414">
                  <c:v>1314</c:v>
                </c:pt>
                <c:pt idx="1415">
                  <c:v>1315</c:v>
                </c:pt>
                <c:pt idx="1416">
                  <c:v>1316</c:v>
                </c:pt>
                <c:pt idx="1417">
                  <c:v>1317</c:v>
                </c:pt>
                <c:pt idx="1418">
                  <c:v>1318</c:v>
                </c:pt>
                <c:pt idx="1419">
                  <c:v>1319</c:v>
                </c:pt>
                <c:pt idx="1420">
                  <c:v>1320</c:v>
                </c:pt>
                <c:pt idx="1421">
                  <c:v>1321</c:v>
                </c:pt>
                <c:pt idx="1422">
                  <c:v>1322</c:v>
                </c:pt>
                <c:pt idx="1423">
                  <c:v>1323</c:v>
                </c:pt>
                <c:pt idx="1424">
                  <c:v>1324</c:v>
                </c:pt>
                <c:pt idx="1425">
                  <c:v>1325</c:v>
                </c:pt>
                <c:pt idx="1426">
                  <c:v>1326</c:v>
                </c:pt>
                <c:pt idx="1427">
                  <c:v>1327</c:v>
                </c:pt>
                <c:pt idx="1428">
                  <c:v>1328</c:v>
                </c:pt>
                <c:pt idx="1429">
                  <c:v>1329</c:v>
                </c:pt>
                <c:pt idx="1430">
                  <c:v>1330</c:v>
                </c:pt>
                <c:pt idx="1431">
                  <c:v>1331</c:v>
                </c:pt>
                <c:pt idx="1432">
                  <c:v>1332</c:v>
                </c:pt>
                <c:pt idx="1433">
                  <c:v>1333</c:v>
                </c:pt>
                <c:pt idx="1434">
                  <c:v>1334</c:v>
                </c:pt>
                <c:pt idx="1435">
                  <c:v>1335</c:v>
                </c:pt>
                <c:pt idx="1436">
                  <c:v>1336</c:v>
                </c:pt>
                <c:pt idx="1437">
                  <c:v>1337</c:v>
                </c:pt>
                <c:pt idx="1438">
                  <c:v>1338</c:v>
                </c:pt>
                <c:pt idx="1439">
                  <c:v>1339</c:v>
                </c:pt>
                <c:pt idx="1440">
                  <c:v>1340</c:v>
                </c:pt>
                <c:pt idx="1441">
                  <c:v>1341</c:v>
                </c:pt>
                <c:pt idx="1442">
                  <c:v>1342</c:v>
                </c:pt>
                <c:pt idx="1443">
                  <c:v>1343</c:v>
                </c:pt>
                <c:pt idx="1444">
                  <c:v>1344</c:v>
                </c:pt>
                <c:pt idx="1445">
                  <c:v>1345</c:v>
                </c:pt>
                <c:pt idx="1446">
                  <c:v>1346</c:v>
                </c:pt>
                <c:pt idx="1447">
                  <c:v>1347</c:v>
                </c:pt>
                <c:pt idx="1448">
                  <c:v>1348</c:v>
                </c:pt>
                <c:pt idx="1449">
                  <c:v>1349</c:v>
                </c:pt>
                <c:pt idx="1450">
                  <c:v>1350</c:v>
                </c:pt>
                <c:pt idx="1451">
                  <c:v>1351</c:v>
                </c:pt>
                <c:pt idx="1452">
                  <c:v>1352</c:v>
                </c:pt>
                <c:pt idx="1453">
                  <c:v>1353</c:v>
                </c:pt>
                <c:pt idx="1454">
                  <c:v>1354</c:v>
                </c:pt>
                <c:pt idx="1455">
                  <c:v>1355</c:v>
                </c:pt>
                <c:pt idx="1456">
                  <c:v>1356</c:v>
                </c:pt>
                <c:pt idx="1457">
                  <c:v>1357</c:v>
                </c:pt>
                <c:pt idx="1458">
                  <c:v>1358</c:v>
                </c:pt>
                <c:pt idx="1459">
                  <c:v>1359</c:v>
                </c:pt>
                <c:pt idx="1460">
                  <c:v>1360</c:v>
                </c:pt>
                <c:pt idx="1461">
                  <c:v>1361</c:v>
                </c:pt>
                <c:pt idx="1462">
                  <c:v>1362</c:v>
                </c:pt>
                <c:pt idx="1463">
                  <c:v>1363</c:v>
                </c:pt>
                <c:pt idx="1464">
                  <c:v>1364</c:v>
                </c:pt>
                <c:pt idx="1465">
                  <c:v>1365</c:v>
                </c:pt>
                <c:pt idx="1466">
                  <c:v>1366</c:v>
                </c:pt>
                <c:pt idx="1467">
                  <c:v>1367</c:v>
                </c:pt>
                <c:pt idx="1468">
                  <c:v>1368</c:v>
                </c:pt>
                <c:pt idx="1469">
                  <c:v>1369</c:v>
                </c:pt>
                <c:pt idx="1470">
                  <c:v>1370</c:v>
                </c:pt>
                <c:pt idx="1471">
                  <c:v>1371</c:v>
                </c:pt>
                <c:pt idx="1472">
                  <c:v>1372</c:v>
                </c:pt>
                <c:pt idx="1473">
                  <c:v>1373</c:v>
                </c:pt>
                <c:pt idx="1474">
                  <c:v>1374</c:v>
                </c:pt>
                <c:pt idx="1475">
                  <c:v>1375</c:v>
                </c:pt>
                <c:pt idx="1476">
                  <c:v>1376</c:v>
                </c:pt>
                <c:pt idx="1477">
                  <c:v>1377</c:v>
                </c:pt>
                <c:pt idx="1478">
                  <c:v>1378</c:v>
                </c:pt>
                <c:pt idx="1479">
                  <c:v>1379</c:v>
                </c:pt>
                <c:pt idx="1480">
                  <c:v>1380</c:v>
                </c:pt>
                <c:pt idx="1481">
                  <c:v>1381</c:v>
                </c:pt>
                <c:pt idx="1482">
                  <c:v>1382</c:v>
                </c:pt>
                <c:pt idx="1483">
                  <c:v>1383</c:v>
                </c:pt>
                <c:pt idx="1484">
                  <c:v>1384</c:v>
                </c:pt>
                <c:pt idx="1485">
                  <c:v>1385</c:v>
                </c:pt>
                <c:pt idx="1486">
                  <c:v>1386</c:v>
                </c:pt>
                <c:pt idx="1487">
                  <c:v>1387</c:v>
                </c:pt>
                <c:pt idx="1488">
                  <c:v>1388</c:v>
                </c:pt>
                <c:pt idx="1489">
                  <c:v>1389</c:v>
                </c:pt>
                <c:pt idx="1490">
                  <c:v>1390</c:v>
                </c:pt>
                <c:pt idx="1491">
                  <c:v>1391</c:v>
                </c:pt>
                <c:pt idx="1492">
                  <c:v>1392</c:v>
                </c:pt>
                <c:pt idx="1493">
                  <c:v>1393</c:v>
                </c:pt>
                <c:pt idx="1494">
                  <c:v>1394</c:v>
                </c:pt>
                <c:pt idx="1495">
                  <c:v>1395</c:v>
                </c:pt>
                <c:pt idx="1496">
                  <c:v>1396</c:v>
                </c:pt>
                <c:pt idx="1497">
                  <c:v>1397</c:v>
                </c:pt>
                <c:pt idx="1498">
                  <c:v>1398</c:v>
                </c:pt>
                <c:pt idx="1499">
                  <c:v>1399</c:v>
                </c:pt>
                <c:pt idx="1500">
                  <c:v>1400</c:v>
                </c:pt>
                <c:pt idx="1501">
                  <c:v>1401</c:v>
                </c:pt>
                <c:pt idx="1502">
                  <c:v>1402</c:v>
                </c:pt>
                <c:pt idx="1503">
                  <c:v>1403</c:v>
                </c:pt>
                <c:pt idx="1504">
                  <c:v>1404</c:v>
                </c:pt>
                <c:pt idx="1505">
                  <c:v>1405</c:v>
                </c:pt>
                <c:pt idx="1506">
                  <c:v>1406</c:v>
                </c:pt>
                <c:pt idx="1507">
                  <c:v>1407</c:v>
                </c:pt>
                <c:pt idx="1508">
                  <c:v>1408</c:v>
                </c:pt>
                <c:pt idx="1509">
                  <c:v>1409</c:v>
                </c:pt>
                <c:pt idx="1510">
                  <c:v>1410</c:v>
                </c:pt>
                <c:pt idx="1511">
                  <c:v>1411</c:v>
                </c:pt>
                <c:pt idx="1512">
                  <c:v>1412</c:v>
                </c:pt>
                <c:pt idx="1513">
                  <c:v>1413</c:v>
                </c:pt>
                <c:pt idx="1514">
                  <c:v>1414</c:v>
                </c:pt>
                <c:pt idx="1515">
                  <c:v>1415</c:v>
                </c:pt>
                <c:pt idx="1516">
                  <c:v>1416</c:v>
                </c:pt>
                <c:pt idx="1517">
                  <c:v>1417</c:v>
                </c:pt>
                <c:pt idx="1518">
                  <c:v>1418</c:v>
                </c:pt>
                <c:pt idx="1519">
                  <c:v>1419</c:v>
                </c:pt>
                <c:pt idx="1520">
                  <c:v>1420</c:v>
                </c:pt>
                <c:pt idx="1521">
                  <c:v>1421</c:v>
                </c:pt>
                <c:pt idx="1522">
                  <c:v>1422</c:v>
                </c:pt>
                <c:pt idx="1523">
                  <c:v>1423</c:v>
                </c:pt>
                <c:pt idx="1524">
                  <c:v>1424</c:v>
                </c:pt>
                <c:pt idx="1525">
                  <c:v>1425</c:v>
                </c:pt>
                <c:pt idx="1526">
                  <c:v>1426</c:v>
                </c:pt>
                <c:pt idx="1527">
                  <c:v>1427</c:v>
                </c:pt>
                <c:pt idx="1528">
                  <c:v>1428</c:v>
                </c:pt>
                <c:pt idx="1529">
                  <c:v>1429</c:v>
                </c:pt>
                <c:pt idx="1530">
                  <c:v>1430</c:v>
                </c:pt>
                <c:pt idx="1531">
                  <c:v>1431</c:v>
                </c:pt>
                <c:pt idx="1532">
                  <c:v>1432</c:v>
                </c:pt>
                <c:pt idx="1533">
                  <c:v>1433</c:v>
                </c:pt>
                <c:pt idx="1534">
                  <c:v>1434</c:v>
                </c:pt>
                <c:pt idx="1535">
                  <c:v>1435</c:v>
                </c:pt>
                <c:pt idx="1536">
                  <c:v>1436</c:v>
                </c:pt>
                <c:pt idx="1537">
                  <c:v>1437</c:v>
                </c:pt>
                <c:pt idx="1538">
                  <c:v>1438</c:v>
                </c:pt>
                <c:pt idx="1539">
                  <c:v>1439</c:v>
                </c:pt>
                <c:pt idx="1540">
                  <c:v>1440</c:v>
                </c:pt>
                <c:pt idx="1541">
                  <c:v>1441</c:v>
                </c:pt>
                <c:pt idx="1542">
                  <c:v>1442</c:v>
                </c:pt>
                <c:pt idx="1543">
                  <c:v>1443</c:v>
                </c:pt>
                <c:pt idx="1544">
                  <c:v>1444</c:v>
                </c:pt>
                <c:pt idx="1545">
                  <c:v>1445</c:v>
                </c:pt>
                <c:pt idx="1546">
                  <c:v>1446</c:v>
                </c:pt>
                <c:pt idx="1547">
                  <c:v>1447</c:v>
                </c:pt>
                <c:pt idx="1548">
                  <c:v>1448</c:v>
                </c:pt>
                <c:pt idx="1549">
                  <c:v>1449</c:v>
                </c:pt>
                <c:pt idx="1550">
                  <c:v>1450</c:v>
                </c:pt>
                <c:pt idx="1551">
                  <c:v>1451</c:v>
                </c:pt>
                <c:pt idx="1552">
                  <c:v>1452</c:v>
                </c:pt>
                <c:pt idx="1553">
                  <c:v>1453</c:v>
                </c:pt>
                <c:pt idx="1554">
                  <c:v>1454</c:v>
                </c:pt>
                <c:pt idx="1555">
                  <c:v>1455</c:v>
                </c:pt>
                <c:pt idx="1556">
                  <c:v>1456</c:v>
                </c:pt>
                <c:pt idx="1557">
                  <c:v>1457</c:v>
                </c:pt>
                <c:pt idx="1558">
                  <c:v>1458</c:v>
                </c:pt>
                <c:pt idx="1559">
                  <c:v>1459</c:v>
                </c:pt>
                <c:pt idx="1560">
                  <c:v>1460</c:v>
                </c:pt>
                <c:pt idx="1561">
                  <c:v>1461</c:v>
                </c:pt>
                <c:pt idx="1562">
                  <c:v>1462</c:v>
                </c:pt>
                <c:pt idx="1563">
                  <c:v>1463</c:v>
                </c:pt>
                <c:pt idx="1564">
                  <c:v>1464</c:v>
                </c:pt>
                <c:pt idx="1565">
                  <c:v>1465</c:v>
                </c:pt>
                <c:pt idx="1566">
                  <c:v>1466</c:v>
                </c:pt>
                <c:pt idx="1567">
                  <c:v>1467</c:v>
                </c:pt>
                <c:pt idx="1568">
                  <c:v>1468</c:v>
                </c:pt>
                <c:pt idx="1569">
                  <c:v>1469</c:v>
                </c:pt>
                <c:pt idx="1570">
                  <c:v>1470</c:v>
                </c:pt>
                <c:pt idx="1571">
                  <c:v>1471</c:v>
                </c:pt>
                <c:pt idx="1572">
                  <c:v>1472</c:v>
                </c:pt>
                <c:pt idx="1573">
                  <c:v>1473</c:v>
                </c:pt>
                <c:pt idx="1574">
                  <c:v>1474</c:v>
                </c:pt>
                <c:pt idx="1575">
                  <c:v>1475</c:v>
                </c:pt>
                <c:pt idx="1576">
                  <c:v>1476</c:v>
                </c:pt>
                <c:pt idx="1577">
                  <c:v>1477</c:v>
                </c:pt>
                <c:pt idx="1578">
                  <c:v>1478</c:v>
                </c:pt>
                <c:pt idx="1579">
                  <c:v>1479</c:v>
                </c:pt>
                <c:pt idx="1580">
                  <c:v>1480</c:v>
                </c:pt>
                <c:pt idx="1581">
                  <c:v>1481</c:v>
                </c:pt>
                <c:pt idx="1582">
                  <c:v>1482</c:v>
                </c:pt>
                <c:pt idx="1583">
                  <c:v>1483</c:v>
                </c:pt>
                <c:pt idx="1584">
                  <c:v>1484</c:v>
                </c:pt>
                <c:pt idx="1585">
                  <c:v>1485</c:v>
                </c:pt>
                <c:pt idx="1586">
                  <c:v>1486</c:v>
                </c:pt>
                <c:pt idx="1587">
                  <c:v>1487</c:v>
                </c:pt>
                <c:pt idx="1588">
                  <c:v>1488</c:v>
                </c:pt>
                <c:pt idx="1589">
                  <c:v>1489</c:v>
                </c:pt>
                <c:pt idx="1590">
                  <c:v>1490</c:v>
                </c:pt>
                <c:pt idx="1591">
                  <c:v>1491</c:v>
                </c:pt>
                <c:pt idx="1592">
                  <c:v>1492</c:v>
                </c:pt>
                <c:pt idx="1593">
                  <c:v>1493</c:v>
                </c:pt>
                <c:pt idx="1594">
                  <c:v>1494</c:v>
                </c:pt>
                <c:pt idx="1595">
                  <c:v>1495</c:v>
                </c:pt>
                <c:pt idx="1596">
                  <c:v>1496</c:v>
                </c:pt>
                <c:pt idx="1597">
                  <c:v>1497</c:v>
                </c:pt>
                <c:pt idx="1598">
                  <c:v>1498</c:v>
                </c:pt>
                <c:pt idx="1599">
                  <c:v>1499</c:v>
                </c:pt>
                <c:pt idx="1600">
                  <c:v>1500</c:v>
                </c:pt>
                <c:pt idx="1601">
                  <c:v>1501</c:v>
                </c:pt>
                <c:pt idx="1602">
                  <c:v>1502</c:v>
                </c:pt>
                <c:pt idx="1603">
                  <c:v>1503</c:v>
                </c:pt>
                <c:pt idx="1604">
                  <c:v>1504</c:v>
                </c:pt>
                <c:pt idx="1605">
                  <c:v>1505</c:v>
                </c:pt>
                <c:pt idx="1606">
                  <c:v>1506</c:v>
                </c:pt>
                <c:pt idx="1607">
                  <c:v>1507</c:v>
                </c:pt>
                <c:pt idx="1608">
                  <c:v>1508</c:v>
                </c:pt>
                <c:pt idx="1609">
                  <c:v>1509</c:v>
                </c:pt>
                <c:pt idx="1610">
                  <c:v>1510</c:v>
                </c:pt>
                <c:pt idx="1611">
                  <c:v>1511</c:v>
                </c:pt>
                <c:pt idx="1612">
                  <c:v>1512</c:v>
                </c:pt>
                <c:pt idx="1613">
                  <c:v>1513</c:v>
                </c:pt>
                <c:pt idx="1614">
                  <c:v>1514</c:v>
                </c:pt>
                <c:pt idx="1615">
                  <c:v>1515</c:v>
                </c:pt>
                <c:pt idx="1616">
                  <c:v>1516</c:v>
                </c:pt>
                <c:pt idx="1617">
                  <c:v>1517</c:v>
                </c:pt>
                <c:pt idx="1618">
                  <c:v>1518</c:v>
                </c:pt>
                <c:pt idx="1619">
                  <c:v>1519</c:v>
                </c:pt>
                <c:pt idx="1620">
                  <c:v>1520</c:v>
                </c:pt>
                <c:pt idx="1621">
                  <c:v>1521</c:v>
                </c:pt>
                <c:pt idx="1622">
                  <c:v>1522</c:v>
                </c:pt>
                <c:pt idx="1623">
                  <c:v>1523</c:v>
                </c:pt>
                <c:pt idx="1624">
                  <c:v>1524</c:v>
                </c:pt>
                <c:pt idx="1625">
                  <c:v>1525</c:v>
                </c:pt>
                <c:pt idx="1626">
                  <c:v>1526</c:v>
                </c:pt>
                <c:pt idx="1627">
                  <c:v>1527</c:v>
                </c:pt>
                <c:pt idx="1628">
                  <c:v>1528</c:v>
                </c:pt>
                <c:pt idx="1629">
                  <c:v>1529</c:v>
                </c:pt>
                <c:pt idx="1630">
                  <c:v>1530</c:v>
                </c:pt>
                <c:pt idx="1631">
                  <c:v>1531</c:v>
                </c:pt>
                <c:pt idx="1632">
                  <c:v>1532</c:v>
                </c:pt>
                <c:pt idx="1633">
                  <c:v>1533</c:v>
                </c:pt>
                <c:pt idx="1634">
                  <c:v>1534</c:v>
                </c:pt>
                <c:pt idx="1635">
                  <c:v>1535</c:v>
                </c:pt>
                <c:pt idx="1636">
                  <c:v>1536</c:v>
                </c:pt>
                <c:pt idx="1637">
                  <c:v>1537</c:v>
                </c:pt>
                <c:pt idx="1638">
                  <c:v>1538</c:v>
                </c:pt>
                <c:pt idx="1639">
                  <c:v>1539</c:v>
                </c:pt>
                <c:pt idx="1640">
                  <c:v>1540</c:v>
                </c:pt>
                <c:pt idx="1641">
                  <c:v>1541</c:v>
                </c:pt>
                <c:pt idx="1642">
                  <c:v>1542</c:v>
                </c:pt>
                <c:pt idx="1643">
                  <c:v>1543</c:v>
                </c:pt>
                <c:pt idx="1644">
                  <c:v>1544</c:v>
                </c:pt>
                <c:pt idx="1645">
                  <c:v>1545</c:v>
                </c:pt>
                <c:pt idx="1646">
                  <c:v>1546</c:v>
                </c:pt>
                <c:pt idx="1647">
                  <c:v>1547</c:v>
                </c:pt>
                <c:pt idx="1648">
                  <c:v>1548</c:v>
                </c:pt>
                <c:pt idx="1649">
                  <c:v>1549</c:v>
                </c:pt>
                <c:pt idx="1650">
                  <c:v>1550</c:v>
                </c:pt>
                <c:pt idx="1651">
                  <c:v>1551</c:v>
                </c:pt>
                <c:pt idx="1652">
                  <c:v>1552</c:v>
                </c:pt>
                <c:pt idx="1653">
                  <c:v>1553</c:v>
                </c:pt>
                <c:pt idx="1654">
                  <c:v>1554</c:v>
                </c:pt>
                <c:pt idx="1655">
                  <c:v>1555</c:v>
                </c:pt>
                <c:pt idx="1656">
                  <c:v>1556</c:v>
                </c:pt>
                <c:pt idx="1657">
                  <c:v>1557</c:v>
                </c:pt>
                <c:pt idx="1658">
                  <c:v>1558</c:v>
                </c:pt>
                <c:pt idx="1659">
                  <c:v>1559</c:v>
                </c:pt>
                <c:pt idx="1660">
                  <c:v>1560</c:v>
                </c:pt>
                <c:pt idx="1661">
                  <c:v>1561</c:v>
                </c:pt>
                <c:pt idx="1662">
                  <c:v>1562</c:v>
                </c:pt>
                <c:pt idx="1663">
                  <c:v>1563</c:v>
                </c:pt>
                <c:pt idx="1664">
                  <c:v>1564</c:v>
                </c:pt>
                <c:pt idx="1665">
                  <c:v>1565</c:v>
                </c:pt>
                <c:pt idx="1666">
                  <c:v>1566</c:v>
                </c:pt>
                <c:pt idx="1667">
                  <c:v>1567</c:v>
                </c:pt>
                <c:pt idx="1668">
                  <c:v>1568</c:v>
                </c:pt>
                <c:pt idx="1669">
                  <c:v>1569</c:v>
                </c:pt>
                <c:pt idx="1670">
                  <c:v>1570</c:v>
                </c:pt>
                <c:pt idx="1671">
                  <c:v>1571</c:v>
                </c:pt>
                <c:pt idx="1672">
                  <c:v>1572</c:v>
                </c:pt>
                <c:pt idx="1673">
                  <c:v>1573</c:v>
                </c:pt>
                <c:pt idx="1674">
                  <c:v>1574</c:v>
                </c:pt>
                <c:pt idx="1675">
                  <c:v>1575</c:v>
                </c:pt>
                <c:pt idx="1676">
                  <c:v>1576</c:v>
                </c:pt>
                <c:pt idx="1677">
                  <c:v>1577</c:v>
                </c:pt>
                <c:pt idx="1678">
                  <c:v>1578</c:v>
                </c:pt>
                <c:pt idx="1679">
                  <c:v>1579</c:v>
                </c:pt>
                <c:pt idx="1680">
                  <c:v>1580</c:v>
                </c:pt>
                <c:pt idx="1681">
                  <c:v>1581</c:v>
                </c:pt>
                <c:pt idx="1682">
                  <c:v>1582</c:v>
                </c:pt>
                <c:pt idx="1683">
                  <c:v>1583</c:v>
                </c:pt>
                <c:pt idx="1684">
                  <c:v>1584</c:v>
                </c:pt>
                <c:pt idx="1685">
                  <c:v>1585</c:v>
                </c:pt>
                <c:pt idx="1686">
                  <c:v>1586</c:v>
                </c:pt>
                <c:pt idx="1687">
                  <c:v>1587</c:v>
                </c:pt>
                <c:pt idx="1688">
                  <c:v>1588</c:v>
                </c:pt>
                <c:pt idx="1689">
                  <c:v>1589</c:v>
                </c:pt>
                <c:pt idx="1690">
                  <c:v>1590</c:v>
                </c:pt>
                <c:pt idx="1691">
                  <c:v>1591</c:v>
                </c:pt>
                <c:pt idx="1692">
                  <c:v>1592</c:v>
                </c:pt>
                <c:pt idx="1693">
                  <c:v>1593</c:v>
                </c:pt>
                <c:pt idx="1694">
                  <c:v>1594</c:v>
                </c:pt>
                <c:pt idx="1695">
                  <c:v>1595</c:v>
                </c:pt>
                <c:pt idx="1696">
                  <c:v>1596</c:v>
                </c:pt>
                <c:pt idx="1697">
                  <c:v>1597</c:v>
                </c:pt>
                <c:pt idx="1698">
                  <c:v>1598</c:v>
                </c:pt>
                <c:pt idx="1699">
                  <c:v>1599</c:v>
                </c:pt>
                <c:pt idx="1700">
                  <c:v>1600</c:v>
                </c:pt>
                <c:pt idx="1701">
                  <c:v>1601</c:v>
                </c:pt>
                <c:pt idx="1702">
                  <c:v>1602</c:v>
                </c:pt>
                <c:pt idx="1703">
                  <c:v>1603</c:v>
                </c:pt>
                <c:pt idx="1704">
                  <c:v>1604</c:v>
                </c:pt>
                <c:pt idx="1705">
                  <c:v>1605</c:v>
                </c:pt>
                <c:pt idx="1706">
                  <c:v>1606</c:v>
                </c:pt>
                <c:pt idx="1707">
                  <c:v>1607</c:v>
                </c:pt>
                <c:pt idx="1708">
                  <c:v>1608</c:v>
                </c:pt>
                <c:pt idx="1709">
                  <c:v>1609</c:v>
                </c:pt>
                <c:pt idx="1710">
                  <c:v>1610</c:v>
                </c:pt>
                <c:pt idx="1711">
                  <c:v>1611</c:v>
                </c:pt>
                <c:pt idx="1712">
                  <c:v>1612</c:v>
                </c:pt>
                <c:pt idx="1713">
                  <c:v>1613</c:v>
                </c:pt>
                <c:pt idx="1714">
                  <c:v>1614</c:v>
                </c:pt>
                <c:pt idx="1715">
                  <c:v>1615</c:v>
                </c:pt>
                <c:pt idx="1716">
                  <c:v>1616</c:v>
                </c:pt>
                <c:pt idx="1717">
                  <c:v>1617</c:v>
                </c:pt>
                <c:pt idx="1718">
                  <c:v>1618</c:v>
                </c:pt>
                <c:pt idx="1719">
                  <c:v>1619</c:v>
                </c:pt>
                <c:pt idx="1720">
                  <c:v>1620</c:v>
                </c:pt>
                <c:pt idx="1721">
                  <c:v>1621</c:v>
                </c:pt>
                <c:pt idx="1722">
                  <c:v>1622</c:v>
                </c:pt>
                <c:pt idx="1723">
                  <c:v>1623</c:v>
                </c:pt>
                <c:pt idx="1724">
                  <c:v>1624</c:v>
                </c:pt>
                <c:pt idx="1725">
                  <c:v>1625</c:v>
                </c:pt>
                <c:pt idx="1726">
                  <c:v>1626</c:v>
                </c:pt>
                <c:pt idx="1727">
                  <c:v>1627</c:v>
                </c:pt>
                <c:pt idx="1728">
                  <c:v>1628</c:v>
                </c:pt>
                <c:pt idx="1729">
                  <c:v>1629</c:v>
                </c:pt>
                <c:pt idx="1730">
                  <c:v>1630</c:v>
                </c:pt>
                <c:pt idx="1731">
                  <c:v>1631</c:v>
                </c:pt>
                <c:pt idx="1732">
                  <c:v>1632</c:v>
                </c:pt>
                <c:pt idx="1733">
                  <c:v>1633</c:v>
                </c:pt>
                <c:pt idx="1734">
                  <c:v>1634</c:v>
                </c:pt>
                <c:pt idx="1735">
                  <c:v>1635</c:v>
                </c:pt>
                <c:pt idx="1736">
                  <c:v>1636</c:v>
                </c:pt>
                <c:pt idx="1737">
                  <c:v>1637</c:v>
                </c:pt>
                <c:pt idx="1738">
                  <c:v>1638</c:v>
                </c:pt>
                <c:pt idx="1739">
                  <c:v>1639</c:v>
                </c:pt>
                <c:pt idx="1740">
                  <c:v>1640</c:v>
                </c:pt>
                <c:pt idx="1741">
                  <c:v>1641</c:v>
                </c:pt>
                <c:pt idx="1742">
                  <c:v>1642</c:v>
                </c:pt>
                <c:pt idx="1743">
                  <c:v>1643</c:v>
                </c:pt>
                <c:pt idx="1744">
                  <c:v>1644</c:v>
                </c:pt>
                <c:pt idx="1745">
                  <c:v>1645</c:v>
                </c:pt>
                <c:pt idx="1746">
                  <c:v>1646</c:v>
                </c:pt>
                <c:pt idx="1747">
                  <c:v>1647</c:v>
                </c:pt>
                <c:pt idx="1748">
                  <c:v>1648</c:v>
                </c:pt>
                <c:pt idx="1749">
                  <c:v>1649</c:v>
                </c:pt>
                <c:pt idx="1750">
                  <c:v>1650</c:v>
                </c:pt>
                <c:pt idx="1751">
                  <c:v>1651</c:v>
                </c:pt>
                <c:pt idx="1752">
                  <c:v>1652</c:v>
                </c:pt>
                <c:pt idx="1753">
                  <c:v>1653</c:v>
                </c:pt>
                <c:pt idx="1754">
                  <c:v>1654</c:v>
                </c:pt>
                <c:pt idx="1755">
                  <c:v>1655</c:v>
                </c:pt>
                <c:pt idx="1756">
                  <c:v>1656</c:v>
                </c:pt>
                <c:pt idx="1757">
                  <c:v>1657</c:v>
                </c:pt>
                <c:pt idx="1758">
                  <c:v>1658</c:v>
                </c:pt>
                <c:pt idx="1759">
                  <c:v>1659</c:v>
                </c:pt>
                <c:pt idx="1760">
                  <c:v>1660</c:v>
                </c:pt>
                <c:pt idx="1761">
                  <c:v>1661</c:v>
                </c:pt>
                <c:pt idx="1762">
                  <c:v>1662</c:v>
                </c:pt>
                <c:pt idx="1763">
                  <c:v>1663</c:v>
                </c:pt>
                <c:pt idx="1764">
                  <c:v>1664</c:v>
                </c:pt>
                <c:pt idx="1765">
                  <c:v>1665</c:v>
                </c:pt>
                <c:pt idx="1766">
                  <c:v>1666</c:v>
                </c:pt>
                <c:pt idx="1767">
                  <c:v>1667</c:v>
                </c:pt>
                <c:pt idx="1768">
                  <c:v>1668</c:v>
                </c:pt>
                <c:pt idx="1769">
                  <c:v>1669</c:v>
                </c:pt>
                <c:pt idx="1770">
                  <c:v>1670</c:v>
                </c:pt>
                <c:pt idx="1771">
                  <c:v>1671</c:v>
                </c:pt>
                <c:pt idx="1772">
                  <c:v>1672</c:v>
                </c:pt>
                <c:pt idx="1773">
                  <c:v>1673</c:v>
                </c:pt>
                <c:pt idx="1774">
                  <c:v>1674</c:v>
                </c:pt>
                <c:pt idx="1775">
                  <c:v>1675</c:v>
                </c:pt>
                <c:pt idx="1776">
                  <c:v>1676</c:v>
                </c:pt>
                <c:pt idx="1777">
                  <c:v>1677</c:v>
                </c:pt>
                <c:pt idx="1778">
                  <c:v>1678</c:v>
                </c:pt>
                <c:pt idx="1779">
                  <c:v>1679</c:v>
                </c:pt>
                <c:pt idx="1780">
                  <c:v>1680</c:v>
                </c:pt>
                <c:pt idx="1781">
                  <c:v>1681</c:v>
                </c:pt>
                <c:pt idx="1782">
                  <c:v>1682</c:v>
                </c:pt>
                <c:pt idx="1783">
                  <c:v>1683</c:v>
                </c:pt>
                <c:pt idx="1784">
                  <c:v>1684</c:v>
                </c:pt>
                <c:pt idx="1785">
                  <c:v>1685</c:v>
                </c:pt>
                <c:pt idx="1786">
                  <c:v>1686</c:v>
                </c:pt>
                <c:pt idx="1787">
                  <c:v>1687</c:v>
                </c:pt>
                <c:pt idx="1788">
                  <c:v>1688</c:v>
                </c:pt>
                <c:pt idx="1789">
                  <c:v>1689</c:v>
                </c:pt>
                <c:pt idx="1790">
                  <c:v>1690</c:v>
                </c:pt>
                <c:pt idx="1791">
                  <c:v>1691</c:v>
                </c:pt>
                <c:pt idx="1792">
                  <c:v>1692</c:v>
                </c:pt>
                <c:pt idx="1793">
                  <c:v>1693</c:v>
                </c:pt>
                <c:pt idx="1794">
                  <c:v>1694</c:v>
                </c:pt>
                <c:pt idx="1795">
                  <c:v>1695</c:v>
                </c:pt>
                <c:pt idx="1796">
                  <c:v>1696</c:v>
                </c:pt>
                <c:pt idx="1797">
                  <c:v>1697</c:v>
                </c:pt>
                <c:pt idx="1798">
                  <c:v>1698</c:v>
                </c:pt>
                <c:pt idx="1799">
                  <c:v>1699</c:v>
                </c:pt>
                <c:pt idx="1800">
                  <c:v>1700</c:v>
                </c:pt>
                <c:pt idx="1801">
                  <c:v>1701</c:v>
                </c:pt>
                <c:pt idx="1802">
                  <c:v>1702</c:v>
                </c:pt>
                <c:pt idx="1803">
                  <c:v>1703</c:v>
                </c:pt>
                <c:pt idx="1804">
                  <c:v>1704</c:v>
                </c:pt>
                <c:pt idx="1805">
                  <c:v>1705</c:v>
                </c:pt>
                <c:pt idx="1806">
                  <c:v>1706</c:v>
                </c:pt>
                <c:pt idx="1807">
                  <c:v>1707</c:v>
                </c:pt>
                <c:pt idx="1808">
                  <c:v>1708</c:v>
                </c:pt>
                <c:pt idx="1809">
                  <c:v>1709</c:v>
                </c:pt>
                <c:pt idx="1810">
                  <c:v>1710</c:v>
                </c:pt>
                <c:pt idx="1811">
                  <c:v>1711</c:v>
                </c:pt>
                <c:pt idx="1812">
                  <c:v>1712</c:v>
                </c:pt>
                <c:pt idx="1813">
                  <c:v>1713</c:v>
                </c:pt>
                <c:pt idx="1814">
                  <c:v>1714</c:v>
                </c:pt>
                <c:pt idx="1815">
                  <c:v>1715</c:v>
                </c:pt>
                <c:pt idx="1816">
                  <c:v>1716</c:v>
                </c:pt>
                <c:pt idx="1817">
                  <c:v>1717</c:v>
                </c:pt>
                <c:pt idx="1818">
                  <c:v>1718</c:v>
                </c:pt>
                <c:pt idx="1819">
                  <c:v>1719</c:v>
                </c:pt>
                <c:pt idx="1820">
                  <c:v>1720</c:v>
                </c:pt>
                <c:pt idx="1821">
                  <c:v>1721</c:v>
                </c:pt>
                <c:pt idx="1822">
                  <c:v>1722</c:v>
                </c:pt>
                <c:pt idx="1823">
                  <c:v>1723</c:v>
                </c:pt>
                <c:pt idx="1824">
                  <c:v>1724</c:v>
                </c:pt>
                <c:pt idx="1825">
                  <c:v>1725</c:v>
                </c:pt>
                <c:pt idx="1826">
                  <c:v>1726</c:v>
                </c:pt>
                <c:pt idx="1827">
                  <c:v>1727</c:v>
                </c:pt>
                <c:pt idx="1828">
                  <c:v>1728</c:v>
                </c:pt>
                <c:pt idx="1829">
                  <c:v>1729</c:v>
                </c:pt>
                <c:pt idx="1830">
                  <c:v>1730</c:v>
                </c:pt>
                <c:pt idx="1831">
                  <c:v>1731</c:v>
                </c:pt>
                <c:pt idx="1832">
                  <c:v>1732</c:v>
                </c:pt>
                <c:pt idx="1833">
                  <c:v>1733</c:v>
                </c:pt>
                <c:pt idx="1834">
                  <c:v>1734</c:v>
                </c:pt>
                <c:pt idx="1835">
                  <c:v>1735</c:v>
                </c:pt>
                <c:pt idx="1836">
                  <c:v>1736</c:v>
                </c:pt>
                <c:pt idx="1837">
                  <c:v>1737</c:v>
                </c:pt>
                <c:pt idx="1838">
                  <c:v>1738</c:v>
                </c:pt>
                <c:pt idx="1839">
                  <c:v>1739</c:v>
                </c:pt>
                <c:pt idx="1840">
                  <c:v>1740</c:v>
                </c:pt>
                <c:pt idx="1841">
                  <c:v>1741</c:v>
                </c:pt>
                <c:pt idx="1842">
                  <c:v>1742</c:v>
                </c:pt>
                <c:pt idx="1843">
                  <c:v>1743</c:v>
                </c:pt>
                <c:pt idx="1844">
                  <c:v>1744</c:v>
                </c:pt>
                <c:pt idx="1845">
                  <c:v>1745</c:v>
                </c:pt>
                <c:pt idx="1846">
                  <c:v>1746</c:v>
                </c:pt>
                <c:pt idx="1847">
                  <c:v>1747</c:v>
                </c:pt>
                <c:pt idx="1848">
                  <c:v>1748</c:v>
                </c:pt>
                <c:pt idx="1849">
                  <c:v>1749</c:v>
                </c:pt>
                <c:pt idx="1850">
                  <c:v>1750</c:v>
                </c:pt>
                <c:pt idx="1851">
                  <c:v>1751</c:v>
                </c:pt>
                <c:pt idx="1852">
                  <c:v>1752</c:v>
                </c:pt>
                <c:pt idx="1853">
                  <c:v>1753</c:v>
                </c:pt>
                <c:pt idx="1854">
                  <c:v>1754</c:v>
                </c:pt>
                <c:pt idx="1855">
                  <c:v>1755</c:v>
                </c:pt>
                <c:pt idx="1856">
                  <c:v>1756</c:v>
                </c:pt>
                <c:pt idx="1857">
                  <c:v>1757</c:v>
                </c:pt>
                <c:pt idx="1858">
                  <c:v>1758</c:v>
                </c:pt>
                <c:pt idx="1859">
                  <c:v>1759</c:v>
                </c:pt>
                <c:pt idx="1860">
                  <c:v>1760</c:v>
                </c:pt>
                <c:pt idx="1861">
                  <c:v>1761</c:v>
                </c:pt>
                <c:pt idx="1862">
                  <c:v>1762</c:v>
                </c:pt>
                <c:pt idx="1863">
                  <c:v>1763</c:v>
                </c:pt>
                <c:pt idx="1864">
                  <c:v>1764</c:v>
                </c:pt>
                <c:pt idx="1865">
                  <c:v>1765</c:v>
                </c:pt>
                <c:pt idx="1866">
                  <c:v>1766</c:v>
                </c:pt>
                <c:pt idx="1867">
                  <c:v>1767</c:v>
                </c:pt>
                <c:pt idx="1868">
                  <c:v>1768</c:v>
                </c:pt>
                <c:pt idx="1869">
                  <c:v>1769</c:v>
                </c:pt>
                <c:pt idx="1870">
                  <c:v>1770</c:v>
                </c:pt>
                <c:pt idx="1871">
                  <c:v>1771</c:v>
                </c:pt>
                <c:pt idx="1872">
                  <c:v>1772</c:v>
                </c:pt>
                <c:pt idx="1873">
                  <c:v>1773</c:v>
                </c:pt>
                <c:pt idx="1874">
                  <c:v>1774</c:v>
                </c:pt>
                <c:pt idx="1875">
                  <c:v>1775</c:v>
                </c:pt>
                <c:pt idx="1876">
                  <c:v>1776</c:v>
                </c:pt>
                <c:pt idx="1877">
                  <c:v>1777</c:v>
                </c:pt>
                <c:pt idx="1878">
                  <c:v>1778</c:v>
                </c:pt>
                <c:pt idx="1879">
                  <c:v>1779</c:v>
                </c:pt>
                <c:pt idx="1880">
                  <c:v>1780</c:v>
                </c:pt>
                <c:pt idx="1881">
                  <c:v>1781</c:v>
                </c:pt>
                <c:pt idx="1882">
                  <c:v>1782</c:v>
                </c:pt>
                <c:pt idx="1883">
                  <c:v>1783</c:v>
                </c:pt>
                <c:pt idx="1884">
                  <c:v>1784</c:v>
                </c:pt>
                <c:pt idx="1885">
                  <c:v>1785</c:v>
                </c:pt>
                <c:pt idx="1886">
                  <c:v>1786</c:v>
                </c:pt>
                <c:pt idx="1887">
                  <c:v>1787</c:v>
                </c:pt>
                <c:pt idx="1888">
                  <c:v>1788</c:v>
                </c:pt>
                <c:pt idx="1889">
                  <c:v>1789</c:v>
                </c:pt>
                <c:pt idx="1890">
                  <c:v>1790</c:v>
                </c:pt>
                <c:pt idx="1891">
                  <c:v>1791</c:v>
                </c:pt>
                <c:pt idx="1892">
                  <c:v>1792</c:v>
                </c:pt>
                <c:pt idx="1893">
                  <c:v>1793</c:v>
                </c:pt>
                <c:pt idx="1894">
                  <c:v>1794</c:v>
                </c:pt>
                <c:pt idx="1895">
                  <c:v>1795</c:v>
                </c:pt>
                <c:pt idx="1896">
                  <c:v>1796</c:v>
                </c:pt>
                <c:pt idx="1897">
                  <c:v>1797</c:v>
                </c:pt>
                <c:pt idx="1898">
                  <c:v>1798</c:v>
                </c:pt>
                <c:pt idx="1899">
                  <c:v>1799</c:v>
                </c:pt>
                <c:pt idx="1900">
                  <c:v>1800</c:v>
                </c:pt>
                <c:pt idx="1901">
                  <c:v>1801</c:v>
                </c:pt>
                <c:pt idx="1902">
                  <c:v>1802</c:v>
                </c:pt>
                <c:pt idx="1903">
                  <c:v>1803</c:v>
                </c:pt>
                <c:pt idx="1904">
                  <c:v>1804</c:v>
                </c:pt>
                <c:pt idx="1905">
                  <c:v>1805</c:v>
                </c:pt>
                <c:pt idx="1906">
                  <c:v>1806</c:v>
                </c:pt>
                <c:pt idx="1907">
                  <c:v>1807</c:v>
                </c:pt>
                <c:pt idx="1908">
                  <c:v>1808</c:v>
                </c:pt>
                <c:pt idx="1909">
                  <c:v>1809</c:v>
                </c:pt>
                <c:pt idx="1910">
                  <c:v>1810</c:v>
                </c:pt>
                <c:pt idx="1911">
                  <c:v>1811</c:v>
                </c:pt>
                <c:pt idx="1912">
                  <c:v>1812</c:v>
                </c:pt>
                <c:pt idx="1913">
                  <c:v>1813</c:v>
                </c:pt>
                <c:pt idx="1914">
                  <c:v>1814</c:v>
                </c:pt>
                <c:pt idx="1915">
                  <c:v>1815</c:v>
                </c:pt>
                <c:pt idx="1916">
                  <c:v>1816</c:v>
                </c:pt>
                <c:pt idx="1917">
                  <c:v>1817</c:v>
                </c:pt>
                <c:pt idx="1918">
                  <c:v>1818</c:v>
                </c:pt>
                <c:pt idx="1919">
                  <c:v>1819</c:v>
                </c:pt>
                <c:pt idx="1920">
                  <c:v>1820</c:v>
                </c:pt>
                <c:pt idx="1921">
                  <c:v>1821</c:v>
                </c:pt>
                <c:pt idx="1922">
                  <c:v>1822</c:v>
                </c:pt>
                <c:pt idx="1923">
                  <c:v>1823</c:v>
                </c:pt>
                <c:pt idx="1924">
                  <c:v>1824</c:v>
                </c:pt>
                <c:pt idx="1925">
                  <c:v>1825</c:v>
                </c:pt>
                <c:pt idx="1926">
                  <c:v>1826</c:v>
                </c:pt>
                <c:pt idx="1927">
                  <c:v>1827</c:v>
                </c:pt>
                <c:pt idx="1928">
                  <c:v>1828</c:v>
                </c:pt>
                <c:pt idx="1929">
                  <c:v>1829</c:v>
                </c:pt>
                <c:pt idx="1930">
                  <c:v>1830</c:v>
                </c:pt>
                <c:pt idx="1931">
                  <c:v>1831</c:v>
                </c:pt>
                <c:pt idx="1932">
                  <c:v>1832</c:v>
                </c:pt>
                <c:pt idx="1933">
                  <c:v>1833</c:v>
                </c:pt>
                <c:pt idx="1934">
                  <c:v>1834</c:v>
                </c:pt>
                <c:pt idx="1935">
                  <c:v>1835</c:v>
                </c:pt>
                <c:pt idx="1936">
                  <c:v>1836</c:v>
                </c:pt>
                <c:pt idx="1937">
                  <c:v>1837</c:v>
                </c:pt>
                <c:pt idx="1938">
                  <c:v>1838</c:v>
                </c:pt>
                <c:pt idx="1939">
                  <c:v>1839</c:v>
                </c:pt>
                <c:pt idx="1940">
                  <c:v>1840</c:v>
                </c:pt>
                <c:pt idx="1941">
                  <c:v>1841</c:v>
                </c:pt>
                <c:pt idx="1942">
                  <c:v>1842</c:v>
                </c:pt>
                <c:pt idx="1943">
                  <c:v>1843</c:v>
                </c:pt>
                <c:pt idx="1944">
                  <c:v>1844</c:v>
                </c:pt>
                <c:pt idx="1945">
                  <c:v>1845</c:v>
                </c:pt>
                <c:pt idx="1946">
                  <c:v>1846</c:v>
                </c:pt>
                <c:pt idx="1947">
                  <c:v>1847</c:v>
                </c:pt>
                <c:pt idx="1948">
                  <c:v>1848</c:v>
                </c:pt>
                <c:pt idx="1949">
                  <c:v>1849</c:v>
                </c:pt>
                <c:pt idx="1950">
                  <c:v>1850</c:v>
                </c:pt>
                <c:pt idx="1951">
                  <c:v>1851</c:v>
                </c:pt>
                <c:pt idx="1952">
                  <c:v>1852</c:v>
                </c:pt>
                <c:pt idx="1953">
                  <c:v>1853</c:v>
                </c:pt>
                <c:pt idx="1954">
                  <c:v>1854</c:v>
                </c:pt>
                <c:pt idx="1955">
                  <c:v>1855</c:v>
                </c:pt>
                <c:pt idx="1956">
                  <c:v>1856</c:v>
                </c:pt>
                <c:pt idx="1957">
                  <c:v>1857</c:v>
                </c:pt>
                <c:pt idx="1958">
                  <c:v>1858</c:v>
                </c:pt>
                <c:pt idx="1959">
                  <c:v>1859</c:v>
                </c:pt>
                <c:pt idx="1960">
                  <c:v>1860</c:v>
                </c:pt>
                <c:pt idx="1961">
                  <c:v>1861</c:v>
                </c:pt>
                <c:pt idx="1962">
                  <c:v>1862</c:v>
                </c:pt>
                <c:pt idx="1963">
                  <c:v>1863</c:v>
                </c:pt>
                <c:pt idx="1964">
                  <c:v>1864</c:v>
                </c:pt>
                <c:pt idx="1965">
                  <c:v>1865</c:v>
                </c:pt>
                <c:pt idx="1966">
                  <c:v>1866</c:v>
                </c:pt>
                <c:pt idx="1967">
                  <c:v>1867</c:v>
                </c:pt>
                <c:pt idx="1968">
                  <c:v>1868</c:v>
                </c:pt>
                <c:pt idx="1969">
                  <c:v>1869</c:v>
                </c:pt>
                <c:pt idx="1970">
                  <c:v>1870</c:v>
                </c:pt>
                <c:pt idx="1971">
                  <c:v>1871</c:v>
                </c:pt>
                <c:pt idx="1972">
                  <c:v>1872</c:v>
                </c:pt>
                <c:pt idx="1973">
                  <c:v>1873</c:v>
                </c:pt>
                <c:pt idx="1974">
                  <c:v>1874</c:v>
                </c:pt>
                <c:pt idx="1975">
                  <c:v>1875</c:v>
                </c:pt>
                <c:pt idx="1976">
                  <c:v>1876</c:v>
                </c:pt>
                <c:pt idx="1977">
                  <c:v>1877</c:v>
                </c:pt>
                <c:pt idx="1978">
                  <c:v>1878</c:v>
                </c:pt>
                <c:pt idx="1979">
                  <c:v>1879</c:v>
                </c:pt>
                <c:pt idx="1980">
                  <c:v>1880</c:v>
                </c:pt>
                <c:pt idx="1981">
                  <c:v>1881</c:v>
                </c:pt>
                <c:pt idx="1982">
                  <c:v>1882</c:v>
                </c:pt>
                <c:pt idx="1983">
                  <c:v>1883</c:v>
                </c:pt>
                <c:pt idx="1984">
                  <c:v>1884</c:v>
                </c:pt>
                <c:pt idx="1985">
                  <c:v>1885</c:v>
                </c:pt>
                <c:pt idx="1986">
                  <c:v>1886</c:v>
                </c:pt>
                <c:pt idx="1987">
                  <c:v>1887</c:v>
                </c:pt>
                <c:pt idx="1988">
                  <c:v>1888</c:v>
                </c:pt>
                <c:pt idx="1989">
                  <c:v>1889</c:v>
                </c:pt>
                <c:pt idx="1990">
                  <c:v>1890</c:v>
                </c:pt>
                <c:pt idx="1991">
                  <c:v>1891</c:v>
                </c:pt>
                <c:pt idx="1992">
                  <c:v>1892</c:v>
                </c:pt>
                <c:pt idx="1993">
                  <c:v>1893</c:v>
                </c:pt>
                <c:pt idx="1994">
                  <c:v>1894</c:v>
                </c:pt>
                <c:pt idx="1995">
                  <c:v>1895</c:v>
                </c:pt>
                <c:pt idx="1996">
                  <c:v>1896</c:v>
                </c:pt>
                <c:pt idx="1997">
                  <c:v>1897</c:v>
                </c:pt>
                <c:pt idx="1998">
                  <c:v>1898</c:v>
                </c:pt>
                <c:pt idx="1999">
                  <c:v>1899</c:v>
                </c:pt>
                <c:pt idx="2000">
                  <c:v>1900</c:v>
                </c:pt>
                <c:pt idx="2001">
                  <c:v>1901</c:v>
                </c:pt>
                <c:pt idx="2002">
                  <c:v>1902</c:v>
                </c:pt>
                <c:pt idx="2003">
                  <c:v>1903</c:v>
                </c:pt>
                <c:pt idx="2004">
                  <c:v>1904</c:v>
                </c:pt>
                <c:pt idx="2005">
                  <c:v>1905</c:v>
                </c:pt>
                <c:pt idx="2006">
                  <c:v>1906</c:v>
                </c:pt>
                <c:pt idx="2007">
                  <c:v>1907</c:v>
                </c:pt>
                <c:pt idx="2008">
                  <c:v>1908</c:v>
                </c:pt>
                <c:pt idx="2009">
                  <c:v>1909</c:v>
                </c:pt>
                <c:pt idx="2010">
                  <c:v>1910</c:v>
                </c:pt>
                <c:pt idx="2011">
                  <c:v>1911</c:v>
                </c:pt>
                <c:pt idx="2012">
                  <c:v>1912</c:v>
                </c:pt>
                <c:pt idx="2013">
                  <c:v>1913</c:v>
                </c:pt>
                <c:pt idx="2014">
                  <c:v>1914</c:v>
                </c:pt>
                <c:pt idx="2015">
                  <c:v>1915</c:v>
                </c:pt>
                <c:pt idx="2016">
                  <c:v>1916</c:v>
                </c:pt>
                <c:pt idx="2017">
                  <c:v>1917</c:v>
                </c:pt>
                <c:pt idx="2018">
                  <c:v>1918</c:v>
                </c:pt>
                <c:pt idx="2019">
                  <c:v>1919</c:v>
                </c:pt>
                <c:pt idx="2020">
                  <c:v>1920</c:v>
                </c:pt>
                <c:pt idx="2021">
                  <c:v>1921</c:v>
                </c:pt>
                <c:pt idx="2022">
                  <c:v>1922</c:v>
                </c:pt>
                <c:pt idx="2023">
                  <c:v>1923</c:v>
                </c:pt>
                <c:pt idx="2024">
                  <c:v>1924</c:v>
                </c:pt>
                <c:pt idx="2025">
                  <c:v>1925</c:v>
                </c:pt>
                <c:pt idx="2026">
                  <c:v>1926</c:v>
                </c:pt>
                <c:pt idx="2027">
                  <c:v>1927</c:v>
                </c:pt>
                <c:pt idx="2028">
                  <c:v>1928</c:v>
                </c:pt>
                <c:pt idx="2029">
                  <c:v>1929</c:v>
                </c:pt>
                <c:pt idx="2030">
                  <c:v>1930</c:v>
                </c:pt>
                <c:pt idx="2031">
                  <c:v>1931</c:v>
                </c:pt>
                <c:pt idx="2032">
                  <c:v>1932</c:v>
                </c:pt>
                <c:pt idx="2033">
                  <c:v>1933</c:v>
                </c:pt>
                <c:pt idx="2034">
                  <c:v>1934</c:v>
                </c:pt>
                <c:pt idx="2035">
                  <c:v>1935</c:v>
                </c:pt>
                <c:pt idx="2036">
                  <c:v>1936</c:v>
                </c:pt>
                <c:pt idx="2037">
                  <c:v>1937</c:v>
                </c:pt>
                <c:pt idx="2038">
                  <c:v>1938</c:v>
                </c:pt>
                <c:pt idx="2039">
                  <c:v>1939</c:v>
                </c:pt>
                <c:pt idx="2040">
                  <c:v>1940</c:v>
                </c:pt>
                <c:pt idx="2041">
                  <c:v>1941</c:v>
                </c:pt>
                <c:pt idx="2042">
                  <c:v>1942</c:v>
                </c:pt>
                <c:pt idx="2043">
                  <c:v>1943</c:v>
                </c:pt>
                <c:pt idx="2044">
                  <c:v>1944</c:v>
                </c:pt>
                <c:pt idx="2045">
                  <c:v>1945</c:v>
                </c:pt>
                <c:pt idx="2046">
                  <c:v>1946</c:v>
                </c:pt>
                <c:pt idx="2047">
                  <c:v>1947</c:v>
                </c:pt>
                <c:pt idx="2048">
                  <c:v>1948</c:v>
                </c:pt>
                <c:pt idx="2049">
                  <c:v>1949</c:v>
                </c:pt>
                <c:pt idx="2050">
                  <c:v>1950</c:v>
                </c:pt>
                <c:pt idx="2051">
                  <c:v>1951</c:v>
                </c:pt>
                <c:pt idx="2052">
                  <c:v>1952</c:v>
                </c:pt>
                <c:pt idx="2053">
                  <c:v>1953</c:v>
                </c:pt>
                <c:pt idx="2054">
                  <c:v>1954</c:v>
                </c:pt>
                <c:pt idx="2055">
                  <c:v>1955</c:v>
                </c:pt>
                <c:pt idx="2056">
                  <c:v>1956</c:v>
                </c:pt>
                <c:pt idx="2057">
                  <c:v>1957</c:v>
                </c:pt>
                <c:pt idx="2058">
                  <c:v>1958</c:v>
                </c:pt>
                <c:pt idx="2059">
                  <c:v>1959</c:v>
                </c:pt>
                <c:pt idx="2060">
                  <c:v>1960</c:v>
                </c:pt>
                <c:pt idx="2061">
                  <c:v>1961</c:v>
                </c:pt>
                <c:pt idx="2062">
                  <c:v>1962</c:v>
                </c:pt>
                <c:pt idx="2063">
                  <c:v>1963</c:v>
                </c:pt>
                <c:pt idx="2064">
                  <c:v>1964</c:v>
                </c:pt>
                <c:pt idx="2065">
                  <c:v>1965</c:v>
                </c:pt>
                <c:pt idx="2066">
                  <c:v>1966</c:v>
                </c:pt>
                <c:pt idx="2067">
                  <c:v>1967</c:v>
                </c:pt>
                <c:pt idx="2068">
                  <c:v>1968</c:v>
                </c:pt>
                <c:pt idx="2069">
                  <c:v>1969</c:v>
                </c:pt>
                <c:pt idx="2070">
                  <c:v>1970</c:v>
                </c:pt>
                <c:pt idx="2071">
                  <c:v>1971</c:v>
                </c:pt>
                <c:pt idx="2072">
                  <c:v>1972</c:v>
                </c:pt>
                <c:pt idx="2073">
                  <c:v>1973</c:v>
                </c:pt>
                <c:pt idx="2074">
                  <c:v>1974</c:v>
                </c:pt>
                <c:pt idx="2075">
                  <c:v>1975</c:v>
                </c:pt>
                <c:pt idx="2076">
                  <c:v>1976</c:v>
                </c:pt>
                <c:pt idx="2077">
                  <c:v>1977</c:v>
                </c:pt>
                <c:pt idx="2078">
                  <c:v>1978</c:v>
                </c:pt>
                <c:pt idx="2079">
                  <c:v>1979</c:v>
                </c:pt>
                <c:pt idx="2080">
                  <c:v>1980</c:v>
                </c:pt>
                <c:pt idx="2081">
                  <c:v>1981</c:v>
                </c:pt>
                <c:pt idx="2082">
                  <c:v>1982</c:v>
                </c:pt>
                <c:pt idx="2083">
                  <c:v>1983</c:v>
                </c:pt>
                <c:pt idx="2084">
                  <c:v>1984</c:v>
                </c:pt>
                <c:pt idx="2085">
                  <c:v>1985</c:v>
                </c:pt>
                <c:pt idx="2086">
                  <c:v>1986</c:v>
                </c:pt>
                <c:pt idx="2087">
                  <c:v>1987</c:v>
                </c:pt>
                <c:pt idx="2088">
                  <c:v>1988</c:v>
                </c:pt>
                <c:pt idx="2089">
                  <c:v>1989</c:v>
                </c:pt>
                <c:pt idx="2090">
                  <c:v>1990</c:v>
                </c:pt>
                <c:pt idx="2091">
                  <c:v>1991</c:v>
                </c:pt>
                <c:pt idx="2092">
                  <c:v>1992</c:v>
                </c:pt>
                <c:pt idx="2093">
                  <c:v>1993</c:v>
                </c:pt>
                <c:pt idx="2094">
                  <c:v>1994</c:v>
                </c:pt>
                <c:pt idx="2095">
                  <c:v>1995</c:v>
                </c:pt>
                <c:pt idx="2096">
                  <c:v>1996</c:v>
                </c:pt>
                <c:pt idx="2097">
                  <c:v>1997</c:v>
                </c:pt>
                <c:pt idx="2098">
                  <c:v>1998</c:v>
                </c:pt>
                <c:pt idx="2099">
                  <c:v>1999</c:v>
                </c:pt>
                <c:pt idx="2100">
                  <c:v>2000</c:v>
                </c:pt>
                <c:pt idx="2101">
                  <c:v>2001</c:v>
                </c:pt>
                <c:pt idx="2102">
                  <c:v>2002</c:v>
                </c:pt>
                <c:pt idx="2103">
                  <c:v>2003</c:v>
                </c:pt>
                <c:pt idx="2104">
                  <c:v>2004</c:v>
                </c:pt>
                <c:pt idx="2105">
                  <c:v>2005</c:v>
                </c:pt>
                <c:pt idx="2106">
                  <c:v>2006</c:v>
                </c:pt>
                <c:pt idx="2107">
                  <c:v>2007</c:v>
                </c:pt>
                <c:pt idx="2108">
                  <c:v>2008</c:v>
                </c:pt>
                <c:pt idx="2109">
                  <c:v>2009</c:v>
                </c:pt>
                <c:pt idx="2110">
                  <c:v>2010</c:v>
                </c:pt>
                <c:pt idx="2111">
                  <c:v>2011</c:v>
                </c:pt>
                <c:pt idx="2112">
                  <c:v>2012</c:v>
                </c:pt>
                <c:pt idx="2113">
                  <c:v>2013</c:v>
                </c:pt>
                <c:pt idx="2114">
                  <c:v>2014</c:v>
                </c:pt>
                <c:pt idx="2115">
                  <c:v>2015</c:v>
                </c:pt>
                <c:pt idx="2116">
                  <c:v>2016</c:v>
                </c:pt>
                <c:pt idx="2117">
                  <c:v>2017</c:v>
                </c:pt>
                <c:pt idx="2118">
                  <c:v>2018</c:v>
                </c:pt>
                <c:pt idx="2119">
                  <c:v>2019</c:v>
                </c:pt>
                <c:pt idx="2120">
                  <c:v>2020</c:v>
                </c:pt>
                <c:pt idx="2121">
                  <c:v>2021</c:v>
                </c:pt>
                <c:pt idx="2122">
                  <c:v>2022</c:v>
                </c:pt>
                <c:pt idx="2123">
                  <c:v>2023</c:v>
                </c:pt>
                <c:pt idx="2124">
                  <c:v>2024</c:v>
                </c:pt>
                <c:pt idx="2125">
                  <c:v>2025</c:v>
                </c:pt>
                <c:pt idx="2126">
                  <c:v>2026</c:v>
                </c:pt>
                <c:pt idx="2127">
                  <c:v>2027</c:v>
                </c:pt>
                <c:pt idx="2128">
                  <c:v>2028</c:v>
                </c:pt>
                <c:pt idx="2129">
                  <c:v>2029</c:v>
                </c:pt>
                <c:pt idx="2130">
                  <c:v>2030</c:v>
                </c:pt>
                <c:pt idx="2131">
                  <c:v>2031</c:v>
                </c:pt>
                <c:pt idx="2132">
                  <c:v>2032</c:v>
                </c:pt>
                <c:pt idx="2133">
                  <c:v>2033</c:v>
                </c:pt>
                <c:pt idx="2134">
                  <c:v>2034</c:v>
                </c:pt>
                <c:pt idx="2135">
                  <c:v>2035</c:v>
                </c:pt>
                <c:pt idx="2136">
                  <c:v>2036</c:v>
                </c:pt>
                <c:pt idx="2137">
                  <c:v>2037</c:v>
                </c:pt>
                <c:pt idx="2138">
                  <c:v>2038</c:v>
                </c:pt>
                <c:pt idx="2139">
                  <c:v>2039</c:v>
                </c:pt>
                <c:pt idx="2140">
                  <c:v>2040</c:v>
                </c:pt>
                <c:pt idx="2141">
                  <c:v>2041</c:v>
                </c:pt>
                <c:pt idx="2142">
                  <c:v>2042</c:v>
                </c:pt>
                <c:pt idx="2143">
                  <c:v>2043</c:v>
                </c:pt>
                <c:pt idx="2144">
                  <c:v>2044</c:v>
                </c:pt>
                <c:pt idx="2145">
                  <c:v>2045</c:v>
                </c:pt>
                <c:pt idx="2146">
                  <c:v>2046</c:v>
                </c:pt>
                <c:pt idx="2147">
                  <c:v>2047</c:v>
                </c:pt>
                <c:pt idx="2148">
                  <c:v>2048</c:v>
                </c:pt>
                <c:pt idx="2149">
                  <c:v>2049</c:v>
                </c:pt>
                <c:pt idx="2150">
                  <c:v>2050</c:v>
                </c:pt>
                <c:pt idx="2151">
                  <c:v>2051</c:v>
                </c:pt>
                <c:pt idx="2152">
                  <c:v>2052</c:v>
                </c:pt>
                <c:pt idx="2153">
                  <c:v>2053</c:v>
                </c:pt>
                <c:pt idx="2154">
                  <c:v>2054</c:v>
                </c:pt>
                <c:pt idx="2155">
                  <c:v>2055</c:v>
                </c:pt>
                <c:pt idx="2156">
                  <c:v>2056</c:v>
                </c:pt>
                <c:pt idx="2157">
                  <c:v>2057</c:v>
                </c:pt>
                <c:pt idx="2158">
                  <c:v>2058</c:v>
                </c:pt>
                <c:pt idx="2159">
                  <c:v>2059</c:v>
                </c:pt>
                <c:pt idx="2160">
                  <c:v>2060</c:v>
                </c:pt>
                <c:pt idx="2161">
                  <c:v>2061</c:v>
                </c:pt>
                <c:pt idx="2162">
                  <c:v>2062</c:v>
                </c:pt>
                <c:pt idx="2163">
                  <c:v>2063</c:v>
                </c:pt>
                <c:pt idx="2164">
                  <c:v>2064</c:v>
                </c:pt>
                <c:pt idx="2165">
                  <c:v>2065</c:v>
                </c:pt>
                <c:pt idx="2166">
                  <c:v>2066</c:v>
                </c:pt>
                <c:pt idx="2167">
                  <c:v>2067</c:v>
                </c:pt>
                <c:pt idx="2168">
                  <c:v>2068</c:v>
                </c:pt>
                <c:pt idx="2169">
                  <c:v>2069</c:v>
                </c:pt>
                <c:pt idx="2170">
                  <c:v>2070</c:v>
                </c:pt>
                <c:pt idx="2171">
                  <c:v>2071</c:v>
                </c:pt>
                <c:pt idx="2172">
                  <c:v>2072</c:v>
                </c:pt>
                <c:pt idx="2173">
                  <c:v>2073</c:v>
                </c:pt>
                <c:pt idx="2174">
                  <c:v>2074</c:v>
                </c:pt>
                <c:pt idx="2175">
                  <c:v>2075</c:v>
                </c:pt>
                <c:pt idx="2176">
                  <c:v>2076</c:v>
                </c:pt>
                <c:pt idx="2177">
                  <c:v>2077</c:v>
                </c:pt>
                <c:pt idx="2178">
                  <c:v>2078</c:v>
                </c:pt>
                <c:pt idx="2179">
                  <c:v>2079</c:v>
                </c:pt>
                <c:pt idx="2180">
                  <c:v>2080</c:v>
                </c:pt>
                <c:pt idx="2181">
                  <c:v>2081</c:v>
                </c:pt>
                <c:pt idx="2182">
                  <c:v>2082</c:v>
                </c:pt>
                <c:pt idx="2183">
                  <c:v>2083</c:v>
                </c:pt>
                <c:pt idx="2184">
                  <c:v>2084</c:v>
                </c:pt>
                <c:pt idx="2185">
                  <c:v>2085</c:v>
                </c:pt>
                <c:pt idx="2186">
                  <c:v>2086</c:v>
                </c:pt>
                <c:pt idx="2187">
                  <c:v>2087</c:v>
                </c:pt>
                <c:pt idx="2188">
                  <c:v>2088</c:v>
                </c:pt>
                <c:pt idx="2189">
                  <c:v>2089</c:v>
                </c:pt>
                <c:pt idx="2190">
                  <c:v>2090</c:v>
                </c:pt>
                <c:pt idx="2191">
                  <c:v>2091</c:v>
                </c:pt>
                <c:pt idx="2192">
                  <c:v>2092</c:v>
                </c:pt>
                <c:pt idx="2193">
                  <c:v>2093</c:v>
                </c:pt>
                <c:pt idx="2194">
                  <c:v>2094</c:v>
                </c:pt>
                <c:pt idx="2195">
                  <c:v>2095</c:v>
                </c:pt>
                <c:pt idx="2196">
                  <c:v>2096</c:v>
                </c:pt>
                <c:pt idx="2197">
                  <c:v>2097</c:v>
                </c:pt>
                <c:pt idx="2198">
                  <c:v>2098</c:v>
                </c:pt>
                <c:pt idx="2199">
                  <c:v>2099</c:v>
                </c:pt>
                <c:pt idx="2200">
                  <c:v>2100</c:v>
                </c:pt>
                <c:pt idx="2201">
                  <c:v>2101</c:v>
                </c:pt>
                <c:pt idx="2202">
                  <c:v>2102</c:v>
                </c:pt>
                <c:pt idx="2203">
                  <c:v>2103</c:v>
                </c:pt>
                <c:pt idx="2204">
                  <c:v>2104</c:v>
                </c:pt>
                <c:pt idx="2205">
                  <c:v>2105</c:v>
                </c:pt>
                <c:pt idx="2206">
                  <c:v>2106</c:v>
                </c:pt>
                <c:pt idx="2207">
                  <c:v>2107</c:v>
                </c:pt>
                <c:pt idx="2208">
                  <c:v>2108</c:v>
                </c:pt>
                <c:pt idx="2209">
                  <c:v>2109</c:v>
                </c:pt>
                <c:pt idx="2210">
                  <c:v>2110</c:v>
                </c:pt>
                <c:pt idx="2211">
                  <c:v>2111</c:v>
                </c:pt>
                <c:pt idx="2212">
                  <c:v>2112</c:v>
                </c:pt>
                <c:pt idx="2213">
                  <c:v>2113</c:v>
                </c:pt>
                <c:pt idx="2214">
                  <c:v>2114</c:v>
                </c:pt>
                <c:pt idx="2215">
                  <c:v>2115</c:v>
                </c:pt>
                <c:pt idx="2216">
                  <c:v>2116</c:v>
                </c:pt>
                <c:pt idx="2217">
                  <c:v>2117</c:v>
                </c:pt>
                <c:pt idx="2218">
                  <c:v>2118</c:v>
                </c:pt>
                <c:pt idx="2219">
                  <c:v>2119</c:v>
                </c:pt>
                <c:pt idx="2220">
                  <c:v>2120</c:v>
                </c:pt>
                <c:pt idx="2221">
                  <c:v>2121</c:v>
                </c:pt>
                <c:pt idx="2222">
                  <c:v>2122</c:v>
                </c:pt>
                <c:pt idx="2223">
                  <c:v>2123</c:v>
                </c:pt>
                <c:pt idx="2224">
                  <c:v>2124</c:v>
                </c:pt>
                <c:pt idx="2225">
                  <c:v>2125</c:v>
                </c:pt>
                <c:pt idx="2226">
                  <c:v>2126</c:v>
                </c:pt>
                <c:pt idx="2227">
                  <c:v>2127</c:v>
                </c:pt>
                <c:pt idx="2228">
                  <c:v>2128</c:v>
                </c:pt>
                <c:pt idx="2229">
                  <c:v>2129</c:v>
                </c:pt>
                <c:pt idx="2230">
                  <c:v>2130</c:v>
                </c:pt>
                <c:pt idx="2231">
                  <c:v>2131</c:v>
                </c:pt>
                <c:pt idx="2232">
                  <c:v>2132</c:v>
                </c:pt>
                <c:pt idx="2233">
                  <c:v>2133</c:v>
                </c:pt>
                <c:pt idx="2234">
                  <c:v>2134</c:v>
                </c:pt>
                <c:pt idx="2235">
                  <c:v>2135</c:v>
                </c:pt>
                <c:pt idx="2236">
                  <c:v>2136</c:v>
                </c:pt>
                <c:pt idx="2237">
                  <c:v>2137</c:v>
                </c:pt>
                <c:pt idx="2238">
                  <c:v>2138</c:v>
                </c:pt>
                <c:pt idx="2239">
                  <c:v>2139</c:v>
                </c:pt>
                <c:pt idx="2240">
                  <c:v>2140</c:v>
                </c:pt>
                <c:pt idx="2241">
                  <c:v>2141</c:v>
                </c:pt>
                <c:pt idx="2242">
                  <c:v>2142</c:v>
                </c:pt>
                <c:pt idx="2243">
                  <c:v>2143</c:v>
                </c:pt>
                <c:pt idx="2244">
                  <c:v>2144</c:v>
                </c:pt>
                <c:pt idx="2245">
                  <c:v>2145</c:v>
                </c:pt>
                <c:pt idx="2246">
                  <c:v>2146</c:v>
                </c:pt>
                <c:pt idx="2247">
                  <c:v>2147</c:v>
                </c:pt>
                <c:pt idx="2248">
                  <c:v>2148</c:v>
                </c:pt>
                <c:pt idx="2249">
                  <c:v>2149</c:v>
                </c:pt>
                <c:pt idx="2250">
                  <c:v>2150</c:v>
                </c:pt>
                <c:pt idx="2251">
                  <c:v>2151</c:v>
                </c:pt>
                <c:pt idx="2252">
                  <c:v>2152</c:v>
                </c:pt>
                <c:pt idx="2253">
                  <c:v>2153</c:v>
                </c:pt>
                <c:pt idx="2254">
                  <c:v>2154</c:v>
                </c:pt>
                <c:pt idx="2255">
                  <c:v>2155</c:v>
                </c:pt>
                <c:pt idx="2256">
                  <c:v>2156</c:v>
                </c:pt>
                <c:pt idx="2257">
                  <c:v>2157</c:v>
                </c:pt>
                <c:pt idx="2258">
                  <c:v>2158</c:v>
                </c:pt>
                <c:pt idx="2259">
                  <c:v>2159</c:v>
                </c:pt>
                <c:pt idx="2260">
                  <c:v>2160</c:v>
                </c:pt>
                <c:pt idx="2261">
                  <c:v>2161</c:v>
                </c:pt>
                <c:pt idx="2262">
                  <c:v>2162</c:v>
                </c:pt>
                <c:pt idx="2263">
                  <c:v>2163</c:v>
                </c:pt>
                <c:pt idx="2264">
                  <c:v>2164</c:v>
                </c:pt>
                <c:pt idx="2265">
                  <c:v>2165</c:v>
                </c:pt>
                <c:pt idx="2266">
                  <c:v>2166</c:v>
                </c:pt>
                <c:pt idx="2267">
                  <c:v>2167</c:v>
                </c:pt>
                <c:pt idx="2268">
                  <c:v>2168</c:v>
                </c:pt>
                <c:pt idx="2269">
                  <c:v>2169</c:v>
                </c:pt>
                <c:pt idx="2270">
                  <c:v>2170</c:v>
                </c:pt>
                <c:pt idx="2271">
                  <c:v>2171</c:v>
                </c:pt>
                <c:pt idx="2272">
                  <c:v>2172</c:v>
                </c:pt>
                <c:pt idx="2273">
                  <c:v>2173</c:v>
                </c:pt>
                <c:pt idx="2274">
                  <c:v>2174</c:v>
                </c:pt>
                <c:pt idx="2275">
                  <c:v>2175</c:v>
                </c:pt>
                <c:pt idx="2276">
                  <c:v>2176</c:v>
                </c:pt>
                <c:pt idx="2277">
                  <c:v>2177</c:v>
                </c:pt>
                <c:pt idx="2278">
                  <c:v>2178</c:v>
                </c:pt>
                <c:pt idx="2279">
                  <c:v>2179</c:v>
                </c:pt>
                <c:pt idx="2280">
                  <c:v>2180</c:v>
                </c:pt>
                <c:pt idx="2281">
                  <c:v>2181</c:v>
                </c:pt>
                <c:pt idx="2282">
                  <c:v>2182</c:v>
                </c:pt>
                <c:pt idx="2283">
                  <c:v>2183</c:v>
                </c:pt>
                <c:pt idx="2284">
                  <c:v>2184</c:v>
                </c:pt>
                <c:pt idx="2285">
                  <c:v>2185</c:v>
                </c:pt>
                <c:pt idx="2286">
                  <c:v>2186</c:v>
                </c:pt>
                <c:pt idx="2287">
                  <c:v>2187</c:v>
                </c:pt>
                <c:pt idx="2288">
                  <c:v>2188</c:v>
                </c:pt>
                <c:pt idx="2289">
                  <c:v>2189</c:v>
                </c:pt>
                <c:pt idx="2290">
                  <c:v>2190</c:v>
                </c:pt>
                <c:pt idx="2291">
                  <c:v>2191</c:v>
                </c:pt>
                <c:pt idx="2292">
                  <c:v>2192</c:v>
                </c:pt>
                <c:pt idx="2293">
                  <c:v>2193</c:v>
                </c:pt>
                <c:pt idx="2294">
                  <c:v>2194</c:v>
                </c:pt>
                <c:pt idx="2295">
                  <c:v>2195</c:v>
                </c:pt>
                <c:pt idx="2296">
                  <c:v>2196</c:v>
                </c:pt>
                <c:pt idx="2297">
                  <c:v>2197</c:v>
                </c:pt>
                <c:pt idx="2298">
                  <c:v>2198</c:v>
                </c:pt>
                <c:pt idx="2299">
                  <c:v>2199</c:v>
                </c:pt>
                <c:pt idx="2300">
                  <c:v>2200</c:v>
                </c:pt>
                <c:pt idx="2301">
                  <c:v>2201</c:v>
                </c:pt>
                <c:pt idx="2302">
                  <c:v>2202</c:v>
                </c:pt>
                <c:pt idx="2303">
                  <c:v>2203</c:v>
                </c:pt>
                <c:pt idx="2304">
                  <c:v>2204</c:v>
                </c:pt>
                <c:pt idx="2305">
                  <c:v>2205</c:v>
                </c:pt>
                <c:pt idx="2306">
                  <c:v>2206</c:v>
                </c:pt>
                <c:pt idx="2307">
                  <c:v>2207</c:v>
                </c:pt>
                <c:pt idx="2308">
                  <c:v>2208</c:v>
                </c:pt>
                <c:pt idx="2309">
                  <c:v>2209</c:v>
                </c:pt>
                <c:pt idx="2310">
                  <c:v>2210</c:v>
                </c:pt>
                <c:pt idx="2311">
                  <c:v>2211</c:v>
                </c:pt>
                <c:pt idx="2312">
                  <c:v>2212</c:v>
                </c:pt>
                <c:pt idx="2313">
                  <c:v>2213</c:v>
                </c:pt>
                <c:pt idx="2314">
                  <c:v>2214</c:v>
                </c:pt>
                <c:pt idx="2315">
                  <c:v>2215</c:v>
                </c:pt>
                <c:pt idx="2316">
                  <c:v>2216</c:v>
                </c:pt>
                <c:pt idx="2317">
                  <c:v>2217</c:v>
                </c:pt>
                <c:pt idx="2318">
                  <c:v>2218</c:v>
                </c:pt>
                <c:pt idx="2319">
                  <c:v>2219</c:v>
                </c:pt>
                <c:pt idx="2320">
                  <c:v>2220</c:v>
                </c:pt>
                <c:pt idx="2321">
                  <c:v>2221</c:v>
                </c:pt>
                <c:pt idx="2322">
                  <c:v>2222</c:v>
                </c:pt>
                <c:pt idx="2323">
                  <c:v>2223</c:v>
                </c:pt>
                <c:pt idx="2324">
                  <c:v>2224</c:v>
                </c:pt>
                <c:pt idx="2325">
                  <c:v>2225</c:v>
                </c:pt>
                <c:pt idx="2326">
                  <c:v>2226</c:v>
                </c:pt>
                <c:pt idx="2327">
                  <c:v>2227</c:v>
                </c:pt>
                <c:pt idx="2328">
                  <c:v>2228</c:v>
                </c:pt>
                <c:pt idx="2329">
                  <c:v>2229</c:v>
                </c:pt>
                <c:pt idx="2330">
                  <c:v>2230</c:v>
                </c:pt>
                <c:pt idx="2331">
                  <c:v>2231</c:v>
                </c:pt>
                <c:pt idx="2332">
                  <c:v>2232</c:v>
                </c:pt>
                <c:pt idx="2333">
                  <c:v>2233</c:v>
                </c:pt>
                <c:pt idx="2334">
                  <c:v>2234</c:v>
                </c:pt>
                <c:pt idx="2335">
                  <c:v>2235</c:v>
                </c:pt>
                <c:pt idx="2336">
                  <c:v>2236</c:v>
                </c:pt>
                <c:pt idx="2337">
                  <c:v>2237</c:v>
                </c:pt>
                <c:pt idx="2338">
                  <c:v>2238</c:v>
                </c:pt>
                <c:pt idx="2339">
                  <c:v>2239</c:v>
                </c:pt>
                <c:pt idx="2340">
                  <c:v>2240</c:v>
                </c:pt>
                <c:pt idx="2341">
                  <c:v>2241</c:v>
                </c:pt>
                <c:pt idx="2342">
                  <c:v>2242</c:v>
                </c:pt>
                <c:pt idx="2343">
                  <c:v>2243</c:v>
                </c:pt>
                <c:pt idx="2344">
                  <c:v>2244</c:v>
                </c:pt>
                <c:pt idx="2345">
                  <c:v>2245</c:v>
                </c:pt>
                <c:pt idx="2346">
                  <c:v>2246</c:v>
                </c:pt>
                <c:pt idx="2347">
                  <c:v>2247</c:v>
                </c:pt>
                <c:pt idx="2348">
                  <c:v>2248</c:v>
                </c:pt>
                <c:pt idx="2349">
                  <c:v>2249</c:v>
                </c:pt>
                <c:pt idx="2350">
                  <c:v>2250</c:v>
                </c:pt>
                <c:pt idx="2351">
                  <c:v>2251</c:v>
                </c:pt>
                <c:pt idx="2352">
                  <c:v>2252</c:v>
                </c:pt>
                <c:pt idx="2353">
                  <c:v>2253</c:v>
                </c:pt>
                <c:pt idx="2354">
                  <c:v>2254</c:v>
                </c:pt>
                <c:pt idx="2355">
                  <c:v>2255</c:v>
                </c:pt>
                <c:pt idx="2356">
                  <c:v>2256</c:v>
                </c:pt>
                <c:pt idx="2357">
                  <c:v>2257</c:v>
                </c:pt>
                <c:pt idx="2358">
                  <c:v>2258</c:v>
                </c:pt>
                <c:pt idx="2359">
                  <c:v>2259</c:v>
                </c:pt>
                <c:pt idx="2360">
                  <c:v>2260</c:v>
                </c:pt>
                <c:pt idx="2361">
                  <c:v>2261</c:v>
                </c:pt>
                <c:pt idx="2362">
                  <c:v>2262</c:v>
                </c:pt>
                <c:pt idx="2363">
                  <c:v>2263</c:v>
                </c:pt>
                <c:pt idx="2364">
                  <c:v>2264</c:v>
                </c:pt>
                <c:pt idx="2365">
                  <c:v>2265</c:v>
                </c:pt>
                <c:pt idx="2366">
                  <c:v>2266</c:v>
                </c:pt>
                <c:pt idx="2367">
                  <c:v>2267</c:v>
                </c:pt>
                <c:pt idx="2368">
                  <c:v>2268</c:v>
                </c:pt>
                <c:pt idx="2369">
                  <c:v>2269</c:v>
                </c:pt>
                <c:pt idx="2370">
                  <c:v>2270</c:v>
                </c:pt>
                <c:pt idx="2371">
                  <c:v>2271</c:v>
                </c:pt>
                <c:pt idx="2372">
                  <c:v>2272</c:v>
                </c:pt>
                <c:pt idx="2373">
                  <c:v>2273</c:v>
                </c:pt>
                <c:pt idx="2374">
                  <c:v>2274</c:v>
                </c:pt>
                <c:pt idx="2375">
                  <c:v>2275</c:v>
                </c:pt>
                <c:pt idx="2376">
                  <c:v>2276</c:v>
                </c:pt>
                <c:pt idx="2377">
                  <c:v>2277</c:v>
                </c:pt>
                <c:pt idx="2378">
                  <c:v>2278</c:v>
                </c:pt>
                <c:pt idx="2379">
                  <c:v>2279</c:v>
                </c:pt>
                <c:pt idx="2380">
                  <c:v>2280</c:v>
                </c:pt>
                <c:pt idx="2381">
                  <c:v>2281</c:v>
                </c:pt>
                <c:pt idx="2382">
                  <c:v>2282</c:v>
                </c:pt>
                <c:pt idx="2383">
                  <c:v>2283</c:v>
                </c:pt>
                <c:pt idx="2384">
                  <c:v>2284</c:v>
                </c:pt>
                <c:pt idx="2385">
                  <c:v>2285</c:v>
                </c:pt>
                <c:pt idx="2386">
                  <c:v>2286</c:v>
                </c:pt>
                <c:pt idx="2387">
                  <c:v>2287</c:v>
                </c:pt>
                <c:pt idx="2388">
                  <c:v>2288</c:v>
                </c:pt>
                <c:pt idx="2389">
                  <c:v>2289</c:v>
                </c:pt>
                <c:pt idx="2390">
                  <c:v>2290</c:v>
                </c:pt>
                <c:pt idx="2391">
                  <c:v>2291</c:v>
                </c:pt>
                <c:pt idx="2392">
                  <c:v>2292</c:v>
                </c:pt>
                <c:pt idx="2393">
                  <c:v>2293</c:v>
                </c:pt>
                <c:pt idx="2394">
                  <c:v>2294</c:v>
                </c:pt>
                <c:pt idx="2395">
                  <c:v>2295</c:v>
                </c:pt>
                <c:pt idx="2396">
                  <c:v>2296</c:v>
                </c:pt>
                <c:pt idx="2397">
                  <c:v>2297</c:v>
                </c:pt>
                <c:pt idx="2398">
                  <c:v>2298</c:v>
                </c:pt>
                <c:pt idx="2399">
                  <c:v>2299</c:v>
                </c:pt>
                <c:pt idx="2400">
                  <c:v>2300</c:v>
                </c:pt>
                <c:pt idx="2401">
                  <c:v>2301</c:v>
                </c:pt>
                <c:pt idx="2402">
                  <c:v>2302</c:v>
                </c:pt>
                <c:pt idx="2403">
                  <c:v>2303</c:v>
                </c:pt>
                <c:pt idx="2404">
                  <c:v>2304</c:v>
                </c:pt>
                <c:pt idx="2405">
                  <c:v>2305</c:v>
                </c:pt>
                <c:pt idx="2406">
                  <c:v>2306</c:v>
                </c:pt>
                <c:pt idx="2407">
                  <c:v>2307</c:v>
                </c:pt>
                <c:pt idx="2408">
                  <c:v>2308</c:v>
                </c:pt>
                <c:pt idx="2409">
                  <c:v>2309</c:v>
                </c:pt>
                <c:pt idx="2410">
                  <c:v>2310</c:v>
                </c:pt>
                <c:pt idx="2411">
                  <c:v>2311</c:v>
                </c:pt>
                <c:pt idx="2412">
                  <c:v>2312</c:v>
                </c:pt>
                <c:pt idx="2413">
                  <c:v>2313</c:v>
                </c:pt>
                <c:pt idx="2414">
                  <c:v>2314</c:v>
                </c:pt>
                <c:pt idx="2415">
                  <c:v>2315</c:v>
                </c:pt>
                <c:pt idx="2416">
                  <c:v>2316</c:v>
                </c:pt>
                <c:pt idx="2417">
                  <c:v>2317</c:v>
                </c:pt>
                <c:pt idx="2418">
                  <c:v>2318</c:v>
                </c:pt>
                <c:pt idx="2419">
                  <c:v>2319</c:v>
                </c:pt>
                <c:pt idx="2420">
                  <c:v>2320</c:v>
                </c:pt>
                <c:pt idx="2421">
                  <c:v>2321</c:v>
                </c:pt>
                <c:pt idx="2422">
                  <c:v>2322</c:v>
                </c:pt>
                <c:pt idx="2423">
                  <c:v>2323</c:v>
                </c:pt>
                <c:pt idx="2424">
                  <c:v>2324</c:v>
                </c:pt>
                <c:pt idx="2425">
                  <c:v>2325</c:v>
                </c:pt>
                <c:pt idx="2426">
                  <c:v>2326</c:v>
                </c:pt>
                <c:pt idx="2427">
                  <c:v>2327</c:v>
                </c:pt>
                <c:pt idx="2428">
                  <c:v>2328</c:v>
                </c:pt>
                <c:pt idx="2429">
                  <c:v>2329</c:v>
                </c:pt>
                <c:pt idx="2430">
                  <c:v>2330</c:v>
                </c:pt>
                <c:pt idx="2431">
                  <c:v>2331</c:v>
                </c:pt>
                <c:pt idx="2432">
                  <c:v>2332</c:v>
                </c:pt>
                <c:pt idx="2433">
                  <c:v>2333</c:v>
                </c:pt>
                <c:pt idx="2434">
                  <c:v>2334</c:v>
                </c:pt>
                <c:pt idx="2435">
                  <c:v>2335</c:v>
                </c:pt>
                <c:pt idx="2436">
                  <c:v>2336</c:v>
                </c:pt>
                <c:pt idx="2437">
                  <c:v>2337</c:v>
                </c:pt>
                <c:pt idx="2438">
                  <c:v>2338</c:v>
                </c:pt>
                <c:pt idx="2439">
                  <c:v>2339</c:v>
                </c:pt>
                <c:pt idx="2440">
                  <c:v>2340</c:v>
                </c:pt>
                <c:pt idx="2441">
                  <c:v>2341</c:v>
                </c:pt>
                <c:pt idx="2442">
                  <c:v>2342</c:v>
                </c:pt>
                <c:pt idx="2443">
                  <c:v>2343</c:v>
                </c:pt>
                <c:pt idx="2444">
                  <c:v>2344</c:v>
                </c:pt>
                <c:pt idx="2445">
                  <c:v>2345</c:v>
                </c:pt>
                <c:pt idx="2446">
                  <c:v>2346</c:v>
                </c:pt>
                <c:pt idx="2447">
                  <c:v>2347</c:v>
                </c:pt>
                <c:pt idx="2448">
                  <c:v>2348</c:v>
                </c:pt>
                <c:pt idx="2449">
                  <c:v>2349</c:v>
                </c:pt>
                <c:pt idx="2450">
                  <c:v>2350</c:v>
                </c:pt>
                <c:pt idx="2451">
                  <c:v>2351</c:v>
                </c:pt>
                <c:pt idx="2452">
                  <c:v>2352</c:v>
                </c:pt>
                <c:pt idx="2453">
                  <c:v>2353</c:v>
                </c:pt>
                <c:pt idx="2454">
                  <c:v>2354</c:v>
                </c:pt>
                <c:pt idx="2455">
                  <c:v>2355</c:v>
                </c:pt>
                <c:pt idx="2456">
                  <c:v>2356</c:v>
                </c:pt>
                <c:pt idx="2457">
                  <c:v>2357</c:v>
                </c:pt>
                <c:pt idx="2458">
                  <c:v>2358</c:v>
                </c:pt>
                <c:pt idx="2459">
                  <c:v>2359</c:v>
                </c:pt>
                <c:pt idx="2460">
                  <c:v>2360</c:v>
                </c:pt>
                <c:pt idx="2461">
                  <c:v>2361</c:v>
                </c:pt>
                <c:pt idx="2462">
                  <c:v>2362</c:v>
                </c:pt>
                <c:pt idx="2463">
                  <c:v>2363</c:v>
                </c:pt>
                <c:pt idx="2464">
                  <c:v>2364</c:v>
                </c:pt>
                <c:pt idx="2465">
                  <c:v>2365</c:v>
                </c:pt>
                <c:pt idx="2466">
                  <c:v>2366</c:v>
                </c:pt>
                <c:pt idx="2467">
                  <c:v>2367</c:v>
                </c:pt>
                <c:pt idx="2468">
                  <c:v>2368</c:v>
                </c:pt>
                <c:pt idx="2469">
                  <c:v>2369</c:v>
                </c:pt>
                <c:pt idx="2470">
                  <c:v>2370</c:v>
                </c:pt>
                <c:pt idx="2471">
                  <c:v>2371</c:v>
                </c:pt>
                <c:pt idx="2472">
                  <c:v>2372</c:v>
                </c:pt>
                <c:pt idx="2473">
                  <c:v>2373</c:v>
                </c:pt>
                <c:pt idx="2474">
                  <c:v>2374</c:v>
                </c:pt>
                <c:pt idx="2475">
                  <c:v>2375</c:v>
                </c:pt>
                <c:pt idx="2476">
                  <c:v>2376</c:v>
                </c:pt>
                <c:pt idx="2477">
                  <c:v>2377</c:v>
                </c:pt>
                <c:pt idx="2478">
                  <c:v>2378</c:v>
                </c:pt>
                <c:pt idx="2479">
                  <c:v>2379</c:v>
                </c:pt>
                <c:pt idx="2480">
                  <c:v>2380</c:v>
                </c:pt>
                <c:pt idx="2481">
                  <c:v>2381</c:v>
                </c:pt>
                <c:pt idx="2482">
                  <c:v>2382</c:v>
                </c:pt>
                <c:pt idx="2483">
                  <c:v>2383</c:v>
                </c:pt>
                <c:pt idx="2484">
                  <c:v>2384</c:v>
                </c:pt>
                <c:pt idx="2485">
                  <c:v>2385</c:v>
                </c:pt>
                <c:pt idx="2486">
                  <c:v>2386</c:v>
                </c:pt>
                <c:pt idx="2487">
                  <c:v>2387</c:v>
                </c:pt>
                <c:pt idx="2488">
                  <c:v>2388</c:v>
                </c:pt>
                <c:pt idx="2489">
                  <c:v>2389</c:v>
                </c:pt>
                <c:pt idx="2490">
                  <c:v>2390</c:v>
                </c:pt>
                <c:pt idx="2491">
                  <c:v>2391</c:v>
                </c:pt>
                <c:pt idx="2492">
                  <c:v>2392</c:v>
                </c:pt>
                <c:pt idx="2493">
                  <c:v>2393</c:v>
                </c:pt>
                <c:pt idx="2494">
                  <c:v>2394</c:v>
                </c:pt>
                <c:pt idx="2495">
                  <c:v>2395</c:v>
                </c:pt>
                <c:pt idx="2496">
                  <c:v>2396</c:v>
                </c:pt>
                <c:pt idx="2497">
                  <c:v>2397</c:v>
                </c:pt>
                <c:pt idx="2498">
                  <c:v>2398</c:v>
                </c:pt>
                <c:pt idx="2499">
                  <c:v>2399</c:v>
                </c:pt>
                <c:pt idx="2500">
                  <c:v>2400</c:v>
                </c:pt>
              </c:numCache>
            </c:numRef>
          </c:xVal>
          <c:yVal>
            <c:numRef>
              <c:f>'Water Summary'!$O$2:$O$2502</c:f>
              <c:numCache>
                <c:formatCode>0.00E+00</c:formatCode>
                <c:ptCount val="2501"/>
                <c:pt idx="0">
                  <c:v>0</c:v>
                </c:pt>
                <c:pt idx="1">
                  <c:v>-8.6319900000008E-15</c:v>
                </c:pt>
                <c:pt idx="2">
                  <c:v>-1.7687935000000281E-13</c:v>
                </c:pt>
                <c:pt idx="3">
                  <c:v>-1.416505800000025E-13</c:v>
                </c:pt>
                <c:pt idx="4">
                  <c:v>-9.2988119999998663E-14</c:v>
                </c:pt>
                <c:pt idx="5">
                  <c:v>-1.0141887000000091E-13</c:v>
                </c:pt>
                <c:pt idx="6">
                  <c:v>-9.3744500000009426E-15</c:v>
                </c:pt>
                <c:pt idx="7">
                  <c:v>-9.9538430000002363E-14</c:v>
                </c:pt>
                <c:pt idx="8">
                  <c:v>-1.2490000000036836E-15</c:v>
                </c:pt>
                <c:pt idx="9">
                  <c:v>-1.4446776999999412E-13</c:v>
                </c:pt>
                <c:pt idx="10">
                  <c:v>-1.0175887999999653E-13</c:v>
                </c:pt>
                <c:pt idx="11">
                  <c:v>1.5668019999996669E-14</c:v>
                </c:pt>
                <c:pt idx="12">
                  <c:v>-1.8969547999999752E-13</c:v>
                </c:pt>
                <c:pt idx="13">
                  <c:v>-1.3900686000000537E-13</c:v>
                </c:pt>
                <c:pt idx="14">
                  <c:v>-1.7556095999999752E-13</c:v>
                </c:pt>
                <c:pt idx="15">
                  <c:v>-1.5730473000000635E-13</c:v>
                </c:pt>
                <c:pt idx="16">
                  <c:v>-9.6728179999997306E-14</c:v>
                </c:pt>
                <c:pt idx="17">
                  <c:v>-8.8179470000003222E-14</c:v>
                </c:pt>
                <c:pt idx="18">
                  <c:v>-9.4035889999997013E-14</c:v>
                </c:pt>
                <c:pt idx="19">
                  <c:v>1.6896209999995125E-14</c:v>
                </c:pt>
                <c:pt idx="20">
                  <c:v>-1.5360629999999846E-13</c:v>
                </c:pt>
                <c:pt idx="21">
                  <c:v>-2.1951884999999879E-13</c:v>
                </c:pt>
                <c:pt idx="22">
                  <c:v>-1.0300094000000073E-13</c:v>
                </c:pt>
                <c:pt idx="23">
                  <c:v>-1.8097329000000281E-13</c:v>
                </c:pt>
                <c:pt idx="24">
                  <c:v>-1.8850198999999648E-13</c:v>
                </c:pt>
                <c:pt idx="25">
                  <c:v>-2.176869800000034E-13</c:v>
                </c:pt>
                <c:pt idx="26">
                  <c:v>-1.7785772999999955E-13</c:v>
                </c:pt>
                <c:pt idx="27">
                  <c:v>-1.1900202999999354E-13</c:v>
                </c:pt>
                <c:pt idx="28">
                  <c:v>1.1796119999994297E-14</c:v>
                </c:pt>
                <c:pt idx="29">
                  <c:v>-4.3770539999994904E-14</c:v>
                </c:pt>
                <c:pt idx="30">
                  <c:v>-1.1916856999999468E-13</c:v>
                </c:pt>
                <c:pt idx="31">
                  <c:v>-2.3593626999999508E-13</c:v>
                </c:pt>
                <c:pt idx="32">
                  <c:v>-2.8241298000000217E-13</c:v>
                </c:pt>
                <c:pt idx="33">
                  <c:v>-2.6710578000000635E-13</c:v>
                </c:pt>
                <c:pt idx="34">
                  <c:v>-3.1882830000000403E-13</c:v>
                </c:pt>
                <c:pt idx="35">
                  <c:v>-2.3374357999999885E-13</c:v>
                </c:pt>
                <c:pt idx="36">
                  <c:v>-3.2645414000000401E-13</c:v>
                </c:pt>
                <c:pt idx="37">
                  <c:v>-3.3572450999999916E-13</c:v>
                </c:pt>
                <c:pt idx="38">
                  <c:v>-1.8610806999999491E-13</c:v>
                </c:pt>
                <c:pt idx="39">
                  <c:v>-2.2732510000000565E-13</c:v>
                </c:pt>
                <c:pt idx="40">
                  <c:v>-2.9479891000000058E-13</c:v>
                </c:pt>
                <c:pt idx="41">
                  <c:v>-1.9904911000000002E-13</c:v>
                </c:pt>
                <c:pt idx="42">
                  <c:v>-4.1537606999999445E-13</c:v>
                </c:pt>
                <c:pt idx="43">
                  <c:v>-2.1099094999999701E-13</c:v>
                </c:pt>
                <c:pt idx="44">
                  <c:v>-2.5011937000000439E-13</c:v>
                </c:pt>
                <c:pt idx="45">
                  <c:v>-3.0993264000000192E-13</c:v>
                </c:pt>
                <c:pt idx="46">
                  <c:v>-3.806191499999935E-13</c:v>
                </c:pt>
                <c:pt idx="47">
                  <c:v>-4.2780362999999654E-13</c:v>
                </c:pt>
                <c:pt idx="48">
                  <c:v>-3.8086201000000251E-13</c:v>
                </c:pt>
                <c:pt idx="49">
                  <c:v>-1.9606539000000048E-13</c:v>
                </c:pt>
                <c:pt idx="50">
                  <c:v>-3.1851605000000634E-13</c:v>
                </c:pt>
                <c:pt idx="51">
                  <c:v>-4.792902200000044E-13</c:v>
                </c:pt>
                <c:pt idx="52">
                  <c:v>-4.6314340999999597E-13</c:v>
                </c:pt>
                <c:pt idx="53">
                  <c:v>-4.5322773000000022E-13</c:v>
                </c:pt>
                <c:pt idx="54">
                  <c:v>-5.1288833999999558E-13</c:v>
                </c:pt>
                <c:pt idx="55">
                  <c:v>-3.5751956999999656E-13</c:v>
                </c:pt>
                <c:pt idx="56">
                  <c:v>-3.9154790999999633E-13</c:v>
                </c:pt>
                <c:pt idx="57">
                  <c:v>-3.9136056000000289E-13</c:v>
                </c:pt>
                <c:pt idx="58">
                  <c:v>-3.4259401000000003E-13</c:v>
                </c:pt>
                <c:pt idx="59">
                  <c:v>-2.6497553999999931E-13</c:v>
                </c:pt>
                <c:pt idx="60">
                  <c:v>-5.0425636000000092E-13</c:v>
                </c:pt>
                <c:pt idx="61">
                  <c:v>-3.8937603000000532E-13</c:v>
                </c:pt>
                <c:pt idx="62">
                  <c:v>-4.1594506000000012E-13</c:v>
                </c:pt>
                <c:pt idx="63">
                  <c:v>-3.0830199999999894E-13</c:v>
                </c:pt>
                <c:pt idx="64">
                  <c:v>-3.2557984000000014E-13</c:v>
                </c:pt>
                <c:pt idx="65">
                  <c:v>-4.9413251000000035E-13</c:v>
                </c:pt>
                <c:pt idx="66">
                  <c:v>-4.1908144000000183E-13</c:v>
                </c:pt>
                <c:pt idx="67">
                  <c:v>-3.3184566000000408E-13</c:v>
                </c:pt>
                <c:pt idx="68">
                  <c:v>-4.0067254999999556E-13</c:v>
                </c:pt>
                <c:pt idx="69">
                  <c:v>-5.2913228999999739E-13</c:v>
                </c:pt>
                <c:pt idx="70">
                  <c:v>-4.9806686999999807E-13</c:v>
                </c:pt>
                <c:pt idx="71">
                  <c:v>-3.8773845000000286E-13</c:v>
                </c:pt>
                <c:pt idx="72">
                  <c:v>-3.6235598000000285E-13</c:v>
                </c:pt>
                <c:pt idx="73">
                  <c:v>-4.2664482999999969E-13</c:v>
                </c:pt>
                <c:pt idx="74">
                  <c:v>-3.4419689000000508E-13</c:v>
                </c:pt>
                <c:pt idx="75">
                  <c:v>-4.3363923999999802E-13</c:v>
                </c:pt>
                <c:pt idx="76">
                  <c:v>-5.3294175000000379E-13</c:v>
                </c:pt>
                <c:pt idx="77">
                  <c:v>-5.8460875000000561E-13</c:v>
                </c:pt>
                <c:pt idx="78">
                  <c:v>-5.9064558999999951E-13</c:v>
                </c:pt>
                <c:pt idx="79">
                  <c:v>-6.3331979000000583E-13</c:v>
                </c:pt>
                <c:pt idx="80">
                  <c:v>-4.3139103999999915E-13</c:v>
                </c:pt>
                <c:pt idx="81">
                  <c:v>-6.1846361999999798E-13</c:v>
                </c:pt>
                <c:pt idx="82">
                  <c:v>-5.4133087000000236E-13</c:v>
                </c:pt>
                <c:pt idx="83">
                  <c:v>-5.256489699999938E-13</c:v>
                </c:pt>
                <c:pt idx="84">
                  <c:v>-3.8941073000000274E-13</c:v>
                </c:pt>
                <c:pt idx="85">
                  <c:v>-4.1396053000000255E-13</c:v>
                </c:pt>
                <c:pt idx="86">
                  <c:v>-5.8675286999999869E-13</c:v>
                </c:pt>
                <c:pt idx="87">
                  <c:v>-5.1895987999999981E-13</c:v>
                </c:pt>
                <c:pt idx="88">
                  <c:v>-6.1681909999999604E-13</c:v>
                </c:pt>
                <c:pt idx="89">
                  <c:v>-4.9932975000000072E-13</c:v>
                </c:pt>
                <c:pt idx="90">
                  <c:v>-5.6670640999999611E-13</c:v>
                </c:pt>
                <c:pt idx="91">
                  <c:v>-5.6141203000000235E-13</c:v>
                </c:pt>
                <c:pt idx="92">
                  <c:v>-4.6124910000000461E-13</c:v>
                </c:pt>
                <c:pt idx="93">
                  <c:v>-5.7581022999999689E-13</c:v>
                </c:pt>
                <c:pt idx="94">
                  <c:v>-7.1947309000000167E-13</c:v>
                </c:pt>
                <c:pt idx="95">
                  <c:v>-5.6515209000000099E-13</c:v>
                </c:pt>
                <c:pt idx="96">
                  <c:v>-5.2022276000000246E-13</c:v>
                </c:pt>
                <c:pt idx="97">
                  <c:v>-4.620331899999955E-13</c:v>
                </c:pt>
                <c:pt idx="98">
                  <c:v>-7.1462975000000203E-13</c:v>
                </c:pt>
                <c:pt idx="99">
                  <c:v>-5.3149151999999477E-13</c:v>
                </c:pt>
                <c:pt idx="100">
                  <c:v>-5.2258197999999369E-13</c:v>
                </c:pt>
                <c:pt idx="101">
                  <c:v>-7.9738993000000111E-13</c:v>
                </c:pt>
                <c:pt idx="102">
                  <c:v>-6.7031102999999377E-13</c:v>
                </c:pt>
                <c:pt idx="103">
                  <c:v>-4.3714338000000007E-13</c:v>
                </c:pt>
                <c:pt idx="104">
                  <c:v>-5.8979210999999408E-13</c:v>
                </c:pt>
                <c:pt idx="105">
                  <c:v>-5.5057347999999957E-13</c:v>
                </c:pt>
                <c:pt idx="106">
                  <c:v>-4.9123900000000087E-13</c:v>
                </c:pt>
                <c:pt idx="107">
                  <c:v>-4.8204495999999389E-13</c:v>
                </c:pt>
                <c:pt idx="108">
                  <c:v>-7.2151313000000187E-13</c:v>
                </c:pt>
                <c:pt idx="109">
                  <c:v>-6.8131611999999769E-13</c:v>
                </c:pt>
                <c:pt idx="110">
                  <c:v>-5.8712062999999902E-13</c:v>
                </c:pt>
                <c:pt idx="111">
                  <c:v>-6.4840493999999787E-13</c:v>
                </c:pt>
                <c:pt idx="112">
                  <c:v>-6.8366146000000288E-13</c:v>
                </c:pt>
                <c:pt idx="113">
                  <c:v>-4.8589605000000396E-13</c:v>
                </c:pt>
                <c:pt idx="114">
                  <c:v>-6.0837446000000161E-13</c:v>
                </c:pt>
                <c:pt idx="115">
                  <c:v>-4.6801451999999968E-13</c:v>
                </c:pt>
                <c:pt idx="116">
                  <c:v>-4.7015864000000569E-13</c:v>
                </c:pt>
                <c:pt idx="117">
                  <c:v>-7.1399830999999425E-13</c:v>
                </c:pt>
                <c:pt idx="118">
                  <c:v>-6.3091893000000478E-13</c:v>
                </c:pt>
                <c:pt idx="119">
                  <c:v>-6.2341798999999612E-13</c:v>
                </c:pt>
                <c:pt idx="120">
                  <c:v>-6.6520399999999346E-13</c:v>
                </c:pt>
                <c:pt idx="121">
                  <c:v>-5.5701276999999799E-13</c:v>
                </c:pt>
                <c:pt idx="122">
                  <c:v>-6.1836646999999845E-13</c:v>
                </c:pt>
                <c:pt idx="123">
                  <c:v>-5.102376900000051E-13</c:v>
                </c:pt>
                <c:pt idx="124">
                  <c:v>-4.9753950999999608E-13</c:v>
                </c:pt>
                <c:pt idx="125">
                  <c:v>-2.960964799999945E-13</c:v>
                </c:pt>
                <c:pt idx="126">
                  <c:v>-3.3230363000000447E-13</c:v>
                </c:pt>
                <c:pt idx="127">
                  <c:v>-2.7249729999999349E-13</c:v>
                </c:pt>
                <c:pt idx="128">
                  <c:v>-2.0516921999999448E-13</c:v>
                </c:pt>
                <c:pt idx="129">
                  <c:v>-2.6470492999999852E-13</c:v>
                </c:pt>
                <c:pt idx="130">
                  <c:v>-1.6766448999999738E-13</c:v>
                </c:pt>
                <c:pt idx="131">
                  <c:v>6.5461519999999429E-14</c:v>
                </c:pt>
                <c:pt idx="132">
                  <c:v>1.9365065000000046E-13</c:v>
                </c:pt>
                <c:pt idx="133">
                  <c:v>2.560798799999972E-13</c:v>
                </c:pt>
                <c:pt idx="134">
                  <c:v>3.7918973000000263E-13</c:v>
                </c:pt>
                <c:pt idx="135">
                  <c:v>3.3392732999999504E-13</c:v>
                </c:pt>
                <c:pt idx="136">
                  <c:v>5.9039579000000394E-13</c:v>
                </c:pt>
                <c:pt idx="137">
                  <c:v>4.9966281000000364E-13</c:v>
                </c:pt>
                <c:pt idx="138">
                  <c:v>6.4900167999999532E-13</c:v>
                </c:pt>
                <c:pt idx="139">
                  <c:v>8.0702805000000336E-13</c:v>
                </c:pt>
                <c:pt idx="140">
                  <c:v>7.9924261999999494E-13</c:v>
                </c:pt>
                <c:pt idx="141">
                  <c:v>7.1759265000000312E-13</c:v>
                </c:pt>
                <c:pt idx="142">
                  <c:v>9.4957374999999526E-13</c:v>
                </c:pt>
                <c:pt idx="143">
                  <c:v>9.9627945000000561E-13</c:v>
                </c:pt>
                <c:pt idx="144">
                  <c:v>9.9857621999999472E-13</c:v>
                </c:pt>
                <c:pt idx="145">
                  <c:v>1.0863740400000054E-12</c:v>
                </c:pt>
                <c:pt idx="146">
                  <c:v>1.2543369099999947E-12</c:v>
                </c:pt>
                <c:pt idx="147">
                  <c:v>1.2422493600000012E-12</c:v>
                </c:pt>
                <c:pt idx="148">
                  <c:v>1.4118220499999951E-12</c:v>
                </c:pt>
                <c:pt idx="149">
                  <c:v>1.5402956699999959E-12</c:v>
                </c:pt>
                <c:pt idx="150">
                  <c:v>1.3704731800000064E-12</c:v>
                </c:pt>
                <c:pt idx="151">
                  <c:v>1.3469711399999988E-12</c:v>
                </c:pt>
                <c:pt idx="152">
                  <c:v>1.3255993500000044E-12</c:v>
                </c:pt>
                <c:pt idx="153">
                  <c:v>1.4277190500000018E-12</c:v>
                </c:pt>
                <c:pt idx="154">
                  <c:v>1.5146217600000034E-12</c:v>
                </c:pt>
                <c:pt idx="155">
                  <c:v>1.5070861199999973E-12</c:v>
                </c:pt>
                <c:pt idx="156">
                  <c:v>1.6904186399999975E-12</c:v>
                </c:pt>
                <c:pt idx="157">
                  <c:v>1.660033220000003E-12</c:v>
                </c:pt>
                <c:pt idx="158">
                  <c:v>1.7682869000000006E-12</c:v>
                </c:pt>
                <c:pt idx="159">
                  <c:v>1.8692200600000025E-12</c:v>
                </c:pt>
                <c:pt idx="160">
                  <c:v>1.8221882299999955E-12</c:v>
                </c:pt>
                <c:pt idx="161">
                  <c:v>1.7562201700000055E-12</c:v>
                </c:pt>
                <c:pt idx="162">
                  <c:v>1.8134244099999971E-12</c:v>
                </c:pt>
                <c:pt idx="163">
                  <c:v>1.9378526499999949E-12</c:v>
                </c:pt>
                <c:pt idx="164">
                  <c:v>1.8935755699999965E-12</c:v>
                </c:pt>
                <c:pt idx="165">
                  <c:v>1.9265700100000037E-12</c:v>
                </c:pt>
                <c:pt idx="166">
                  <c:v>1.8703510899999953E-12</c:v>
                </c:pt>
                <c:pt idx="167">
                  <c:v>1.9021034699999983E-12</c:v>
                </c:pt>
                <c:pt idx="168">
                  <c:v>2.0383070199999981E-12</c:v>
                </c:pt>
                <c:pt idx="169">
                  <c:v>2.0170948199999991E-12</c:v>
                </c:pt>
                <c:pt idx="170">
                  <c:v>2.0772966699999955E-12</c:v>
                </c:pt>
                <c:pt idx="171">
                  <c:v>1.992329909999995E-12</c:v>
                </c:pt>
                <c:pt idx="172">
                  <c:v>2.1449994499999943E-12</c:v>
                </c:pt>
                <c:pt idx="173">
                  <c:v>2.0601714800000032E-12</c:v>
                </c:pt>
                <c:pt idx="174">
                  <c:v>2.0526080799999992E-12</c:v>
                </c:pt>
                <c:pt idx="175">
                  <c:v>2.187208749999994E-12</c:v>
                </c:pt>
                <c:pt idx="176">
                  <c:v>2.1145654700000027E-12</c:v>
                </c:pt>
                <c:pt idx="177">
                  <c:v>2.2000457E-12</c:v>
                </c:pt>
                <c:pt idx="178">
                  <c:v>2.2145202299999957E-12</c:v>
                </c:pt>
                <c:pt idx="179">
                  <c:v>2.2533017100000012E-12</c:v>
                </c:pt>
                <c:pt idx="180">
                  <c:v>2.0766374700000027E-12</c:v>
                </c:pt>
                <c:pt idx="181">
                  <c:v>2.0893148300000003E-12</c:v>
                </c:pt>
                <c:pt idx="182">
                  <c:v>2.1482815499999987E-12</c:v>
                </c:pt>
                <c:pt idx="183">
                  <c:v>2.084901689999997E-12</c:v>
                </c:pt>
                <c:pt idx="184">
                  <c:v>2.1344176399999995E-12</c:v>
                </c:pt>
                <c:pt idx="185">
                  <c:v>2.0577498000000037E-12</c:v>
                </c:pt>
                <c:pt idx="186">
                  <c:v>2.061406599999995E-12</c:v>
                </c:pt>
                <c:pt idx="187">
                  <c:v>2.1704929500000057E-12</c:v>
                </c:pt>
                <c:pt idx="188">
                  <c:v>2.2924162600000028E-12</c:v>
                </c:pt>
                <c:pt idx="189">
                  <c:v>2.1916843300000062E-12</c:v>
                </c:pt>
                <c:pt idx="190">
                  <c:v>2.0079354800000025E-12</c:v>
                </c:pt>
                <c:pt idx="191">
                  <c:v>2.1913165700000059E-12</c:v>
                </c:pt>
                <c:pt idx="192">
                  <c:v>2.2934987200000054E-12</c:v>
                </c:pt>
                <c:pt idx="193">
                  <c:v>2.0023496699999966E-12</c:v>
                </c:pt>
                <c:pt idx="194">
                  <c:v>2.0625376399999939E-12</c:v>
                </c:pt>
                <c:pt idx="195">
                  <c:v>2.1047955000000035E-12</c:v>
                </c:pt>
                <c:pt idx="196">
                  <c:v>2.0524346100000047E-12</c:v>
                </c:pt>
                <c:pt idx="197">
                  <c:v>2.183662969999995E-12</c:v>
                </c:pt>
                <c:pt idx="198">
                  <c:v>1.9957091500000058E-12</c:v>
                </c:pt>
                <c:pt idx="199">
                  <c:v>2.0189405700000064E-12</c:v>
                </c:pt>
                <c:pt idx="200">
                  <c:v>2.3144749999999947E-12</c:v>
                </c:pt>
                <c:pt idx="201">
                  <c:v>2.2449889200000037E-12</c:v>
                </c:pt>
                <c:pt idx="202">
                  <c:v>2.1493848400000058E-12</c:v>
                </c:pt>
                <c:pt idx="203">
                  <c:v>2.2873855600000036E-12</c:v>
                </c:pt>
                <c:pt idx="204">
                  <c:v>2.0330126499999975E-12</c:v>
                </c:pt>
                <c:pt idx="205">
                  <c:v>2.1289150999999941E-12</c:v>
                </c:pt>
                <c:pt idx="206">
                  <c:v>2.135104589999997E-12</c:v>
                </c:pt>
                <c:pt idx="207">
                  <c:v>2.1348270399999967E-12</c:v>
                </c:pt>
                <c:pt idx="208">
                  <c:v>2.1879026400000039E-12</c:v>
                </c:pt>
                <c:pt idx="209">
                  <c:v>2.2328042199999977E-12</c:v>
                </c:pt>
                <c:pt idx="210">
                  <c:v>2.0580342999999967E-12</c:v>
                </c:pt>
                <c:pt idx="211">
                  <c:v>1.9736434700000014E-12</c:v>
                </c:pt>
                <c:pt idx="212">
                  <c:v>2.0040427600000017E-12</c:v>
                </c:pt>
                <c:pt idx="213">
                  <c:v>2.2727098000000026E-12</c:v>
                </c:pt>
                <c:pt idx="214">
                  <c:v>2.0545162799999957E-12</c:v>
                </c:pt>
                <c:pt idx="215">
                  <c:v>2.0444548799999972E-12</c:v>
                </c:pt>
                <c:pt idx="216">
                  <c:v>2.2090662600000064E-12</c:v>
                </c:pt>
                <c:pt idx="217">
                  <c:v>2.1532775500000005E-12</c:v>
                </c:pt>
                <c:pt idx="218">
                  <c:v>2.0555085400000043E-12</c:v>
                </c:pt>
                <c:pt idx="219">
                  <c:v>2.0831669700000011E-12</c:v>
                </c:pt>
                <c:pt idx="220">
                  <c:v>2.1408916299999953E-12</c:v>
                </c:pt>
                <c:pt idx="221">
                  <c:v>2.2295568200000036E-12</c:v>
                </c:pt>
                <c:pt idx="222">
                  <c:v>2.1294771500000003E-12</c:v>
                </c:pt>
                <c:pt idx="223">
                  <c:v>2.1254803499999937E-12</c:v>
                </c:pt>
                <c:pt idx="224">
                  <c:v>2.0736329300000047E-12</c:v>
                </c:pt>
                <c:pt idx="225">
                  <c:v>2.2669921500000059E-12</c:v>
                </c:pt>
                <c:pt idx="226">
                  <c:v>2.1712562300000043E-12</c:v>
                </c:pt>
                <c:pt idx="227">
                  <c:v>2.2092813699999978E-12</c:v>
                </c:pt>
                <c:pt idx="228">
                  <c:v>2.2482779500000014E-12</c:v>
                </c:pt>
                <c:pt idx="229">
                  <c:v>2.3858831599999942E-12</c:v>
                </c:pt>
                <c:pt idx="230">
                  <c:v>2.2705517999999977E-12</c:v>
                </c:pt>
                <c:pt idx="231">
                  <c:v>2.3006249699999945E-12</c:v>
                </c:pt>
                <c:pt idx="232">
                  <c:v>2.4544116699999937E-12</c:v>
                </c:pt>
                <c:pt idx="233">
                  <c:v>2.1531457200000029E-12</c:v>
                </c:pt>
                <c:pt idx="234">
                  <c:v>2.2509633000000022E-12</c:v>
                </c:pt>
                <c:pt idx="235">
                  <c:v>2.2468624200000028E-12</c:v>
                </c:pt>
                <c:pt idx="236">
                  <c:v>2.3454918500000038E-12</c:v>
                </c:pt>
                <c:pt idx="237">
                  <c:v>2.2054372200000001E-12</c:v>
                </c:pt>
                <c:pt idx="238">
                  <c:v>2.2153320799999974E-12</c:v>
                </c:pt>
                <c:pt idx="239">
                  <c:v>2.2786911200000007E-12</c:v>
                </c:pt>
                <c:pt idx="240">
                  <c:v>2.4543631000000035E-12</c:v>
                </c:pt>
                <c:pt idx="241">
                  <c:v>2.3571630699999939E-12</c:v>
                </c:pt>
                <c:pt idx="242">
                  <c:v>2.4048818499999984E-12</c:v>
                </c:pt>
                <c:pt idx="243">
                  <c:v>2.5540541899999951E-12</c:v>
                </c:pt>
                <c:pt idx="244">
                  <c:v>2.3915799900000054E-12</c:v>
                </c:pt>
                <c:pt idx="245">
                  <c:v>2.3823096300000034E-12</c:v>
                </c:pt>
                <c:pt idx="246">
                  <c:v>2.4091006999999959E-12</c:v>
                </c:pt>
                <c:pt idx="247">
                  <c:v>2.4416232900000037E-12</c:v>
                </c:pt>
                <c:pt idx="248">
                  <c:v>2.4814247900000028E-12</c:v>
                </c:pt>
                <c:pt idx="249">
                  <c:v>2.3475180100000051E-12</c:v>
                </c:pt>
                <c:pt idx="250">
                  <c:v>2.3570242999999968E-12</c:v>
                </c:pt>
                <c:pt idx="251">
                  <c:v>2.500513680000001E-12</c:v>
                </c:pt>
                <c:pt idx="252">
                  <c:v>2.5465879400000035E-12</c:v>
                </c:pt>
                <c:pt idx="253">
                  <c:v>2.2230689499999959E-12</c:v>
                </c:pt>
                <c:pt idx="254">
                  <c:v>2.4480556499999958E-12</c:v>
                </c:pt>
                <c:pt idx="255">
                  <c:v>2.0301538199999961E-12</c:v>
                </c:pt>
                <c:pt idx="256">
                  <c:v>2.3413077000000038E-12</c:v>
                </c:pt>
                <c:pt idx="257">
                  <c:v>2.3910318199999981E-12</c:v>
                </c:pt>
                <c:pt idx="258">
                  <c:v>2.3806026599999994E-12</c:v>
                </c:pt>
                <c:pt idx="259">
                  <c:v>2.4059157399999978E-12</c:v>
                </c:pt>
                <c:pt idx="260">
                  <c:v>2.3204910200000031E-12</c:v>
                </c:pt>
                <c:pt idx="261">
                  <c:v>2.6749089000000022E-12</c:v>
                </c:pt>
                <c:pt idx="262">
                  <c:v>2.3900673099999942E-12</c:v>
                </c:pt>
                <c:pt idx="263">
                  <c:v>2.372685379999994E-12</c:v>
                </c:pt>
                <c:pt idx="264">
                  <c:v>2.3891583100000059E-12</c:v>
                </c:pt>
                <c:pt idx="265">
                  <c:v>2.4575411099999959E-12</c:v>
                </c:pt>
                <c:pt idx="266">
                  <c:v>2.4008781100000052E-12</c:v>
                </c:pt>
                <c:pt idx="267">
                  <c:v>2.3919685700000041E-12</c:v>
                </c:pt>
                <c:pt idx="268">
                  <c:v>2.3902685399999996E-12</c:v>
                </c:pt>
                <c:pt idx="269">
                  <c:v>2.4101831599999984E-12</c:v>
                </c:pt>
                <c:pt idx="270">
                  <c:v>2.1030677199999942E-12</c:v>
                </c:pt>
                <c:pt idx="271">
                  <c:v>2.4019050600000051E-12</c:v>
                </c:pt>
                <c:pt idx="272">
                  <c:v>2.3116716900000021E-12</c:v>
                </c:pt>
                <c:pt idx="273">
                  <c:v>2.2733273599999985E-12</c:v>
                </c:pt>
                <c:pt idx="274">
                  <c:v>2.4036675399999989E-12</c:v>
                </c:pt>
                <c:pt idx="275">
                  <c:v>2.3728380399999962E-12</c:v>
                </c:pt>
                <c:pt idx="276">
                  <c:v>2.4495058699999987E-12</c:v>
                </c:pt>
                <c:pt idx="277">
                  <c:v>2.2538984600000048E-12</c:v>
                </c:pt>
                <c:pt idx="278">
                  <c:v>2.2393128999999977E-12</c:v>
                </c:pt>
                <c:pt idx="279">
                  <c:v>2.2376059299999936E-12</c:v>
                </c:pt>
                <c:pt idx="280">
                  <c:v>2.1121160399999985E-12</c:v>
                </c:pt>
                <c:pt idx="281">
                  <c:v>2.0884474699999959E-12</c:v>
                </c:pt>
                <c:pt idx="282">
                  <c:v>2.3564414300000051E-12</c:v>
                </c:pt>
                <c:pt idx="283">
                  <c:v>2.2179757999999946E-12</c:v>
                </c:pt>
                <c:pt idx="284">
                  <c:v>2.2325266600000042E-12</c:v>
                </c:pt>
                <c:pt idx="285">
                  <c:v>2.2831597699999937E-12</c:v>
                </c:pt>
                <c:pt idx="286">
                  <c:v>2.4634252999999938E-12</c:v>
                </c:pt>
                <c:pt idx="287">
                  <c:v>2.3567536800000028E-12</c:v>
                </c:pt>
                <c:pt idx="288">
                  <c:v>2.2436288900000015E-12</c:v>
                </c:pt>
                <c:pt idx="289">
                  <c:v>2.1372625900000019E-12</c:v>
                </c:pt>
                <c:pt idx="290">
                  <c:v>2.1003684899999945E-12</c:v>
                </c:pt>
                <c:pt idx="291">
                  <c:v>2.1316698399999965E-12</c:v>
                </c:pt>
                <c:pt idx="292">
                  <c:v>2.2681023700000064E-12</c:v>
                </c:pt>
                <c:pt idx="293">
                  <c:v>2.3586271800000019E-12</c:v>
                </c:pt>
                <c:pt idx="294">
                  <c:v>2.4013360699999995E-12</c:v>
                </c:pt>
                <c:pt idx="295">
                  <c:v>2.2151655500000024E-12</c:v>
                </c:pt>
                <c:pt idx="296">
                  <c:v>2.185113200000004E-12</c:v>
                </c:pt>
                <c:pt idx="297">
                  <c:v>2.2466820099999959E-12</c:v>
                </c:pt>
                <c:pt idx="298">
                  <c:v>2.0863727400000045E-12</c:v>
                </c:pt>
                <c:pt idx="299">
                  <c:v>2.2950599699999938E-12</c:v>
                </c:pt>
                <c:pt idx="300">
                  <c:v>2.1336057899999977E-12</c:v>
                </c:pt>
                <c:pt idx="301">
                  <c:v>2.2182186600000036E-12</c:v>
                </c:pt>
                <c:pt idx="302">
                  <c:v>2.2231869100000007E-12</c:v>
                </c:pt>
                <c:pt idx="303">
                  <c:v>2.1727064600000004E-12</c:v>
                </c:pt>
                <c:pt idx="304">
                  <c:v>2.2864973800000008E-12</c:v>
                </c:pt>
                <c:pt idx="305">
                  <c:v>2.1510918000000037E-12</c:v>
                </c:pt>
                <c:pt idx="306">
                  <c:v>2.2102597499999945E-12</c:v>
                </c:pt>
                <c:pt idx="307">
                  <c:v>2.0817098000000056E-12</c:v>
                </c:pt>
                <c:pt idx="308">
                  <c:v>2.0359547400000063E-12</c:v>
                </c:pt>
                <c:pt idx="309">
                  <c:v>2.0991750000000064E-12</c:v>
                </c:pt>
                <c:pt idx="310">
                  <c:v>2.117334079999998E-12</c:v>
                </c:pt>
                <c:pt idx="311">
                  <c:v>2.1259244399999951E-12</c:v>
                </c:pt>
                <c:pt idx="312">
                  <c:v>2.1678561699999951E-12</c:v>
                </c:pt>
                <c:pt idx="313">
                  <c:v>1.9306084499999942E-12</c:v>
                </c:pt>
                <c:pt idx="314">
                  <c:v>2.1139409699999944E-12</c:v>
                </c:pt>
                <c:pt idx="315">
                  <c:v>1.8649457000000024E-12</c:v>
                </c:pt>
                <c:pt idx="316">
                  <c:v>1.8196069600000005E-12</c:v>
                </c:pt>
                <c:pt idx="317">
                  <c:v>1.8424081699999987E-12</c:v>
                </c:pt>
                <c:pt idx="318">
                  <c:v>1.9299978299999978E-12</c:v>
                </c:pt>
                <c:pt idx="319">
                  <c:v>1.7621321099999951E-12</c:v>
                </c:pt>
                <c:pt idx="320">
                  <c:v>1.6133136499999998E-12</c:v>
                </c:pt>
                <c:pt idx="321">
                  <c:v>1.890668179999998E-12</c:v>
                </c:pt>
                <c:pt idx="322">
                  <c:v>1.8492776699999996E-12</c:v>
                </c:pt>
                <c:pt idx="323">
                  <c:v>1.6567511199999986E-12</c:v>
                </c:pt>
                <c:pt idx="324">
                  <c:v>1.6100038000000036E-12</c:v>
                </c:pt>
                <c:pt idx="325">
                  <c:v>1.9626245100000047E-12</c:v>
                </c:pt>
                <c:pt idx="326">
                  <c:v>1.8879689499999983E-12</c:v>
                </c:pt>
                <c:pt idx="327">
                  <c:v>1.8111345700000014E-12</c:v>
                </c:pt>
                <c:pt idx="328">
                  <c:v>1.7600851299999954E-12</c:v>
                </c:pt>
                <c:pt idx="329">
                  <c:v>1.6944223800000036E-12</c:v>
                </c:pt>
                <c:pt idx="330">
                  <c:v>1.7888260300000009E-12</c:v>
                </c:pt>
                <c:pt idx="331">
                  <c:v>1.8508389299999942E-12</c:v>
                </c:pt>
                <c:pt idx="332">
                  <c:v>1.5734774599999965E-12</c:v>
                </c:pt>
                <c:pt idx="333">
                  <c:v>1.5446394100000044E-12</c:v>
                </c:pt>
                <c:pt idx="334">
                  <c:v>1.6342205400000005E-12</c:v>
                </c:pt>
                <c:pt idx="335">
                  <c:v>1.6285306399999956E-12</c:v>
                </c:pt>
                <c:pt idx="336">
                  <c:v>1.6260326400000011E-12</c:v>
                </c:pt>
                <c:pt idx="337">
                  <c:v>1.6484869000000042E-12</c:v>
                </c:pt>
                <c:pt idx="338">
                  <c:v>1.6798992699999987E-12</c:v>
                </c:pt>
                <c:pt idx="339">
                  <c:v>1.5975484800000036E-12</c:v>
                </c:pt>
                <c:pt idx="340">
                  <c:v>1.5393936099999941E-12</c:v>
                </c:pt>
                <c:pt idx="341">
                  <c:v>1.6557033500000002E-12</c:v>
                </c:pt>
                <c:pt idx="342">
                  <c:v>1.5762391399999984E-12</c:v>
                </c:pt>
                <c:pt idx="343">
                  <c:v>1.6524628900000056E-12</c:v>
                </c:pt>
                <c:pt idx="344">
                  <c:v>1.7240583900000053E-12</c:v>
                </c:pt>
                <c:pt idx="345">
                  <c:v>1.7230175600000064E-12</c:v>
                </c:pt>
                <c:pt idx="346">
                  <c:v>1.6538992400000028E-12</c:v>
                </c:pt>
                <c:pt idx="347">
                  <c:v>1.5187295899999956E-12</c:v>
                </c:pt>
                <c:pt idx="348">
                  <c:v>1.6395634800000042E-12</c:v>
                </c:pt>
                <c:pt idx="349">
                  <c:v>1.5969586699999995E-12</c:v>
                </c:pt>
                <c:pt idx="350">
                  <c:v>1.583920490000001E-12</c:v>
                </c:pt>
                <c:pt idx="351">
                  <c:v>1.5610082700000036E-12</c:v>
                </c:pt>
                <c:pt idx="352">
                  <c:v>1.6538298500000012E-12</c:v>
                </c:pt>
                <c:pt idx="353">
                  <c:v>1.701402910000003E-12</c:v>
                </c:pt>
                <c:pt idx="354">
                  <c:v>1.669109289999999E-12</c:v>
                </c:pt>
                <c:pt idx="355">
                  <c:v>1.5745599300000052E-12</c:v>
                </c:pt>
                <c:pt idx="356">
                  <c:v>1.7754756000000048E-12</c:v>
                </c:pt>
                <c:pt idx="357">
                  <c:v>1.5552489799999971E-12</c:v>
                </c:pt>
                <c:pt idx="358">
                  <c:v>1.6293355499999978E-12</c:v>
                </c:pt>
                <c:pt idx="359">
                  <c:v>1.5196594000000021E-12</c:v>
                </c:pt>
                <c:pt idx="360">
                  <c:v>1.4433523799999942E-12</c:v>
                </c:pt>
                <c:pt idx="361">
                  <c:v>1.6445039799999966E-12</c:v>
                </c:pt>
                <c:pt idx="362">
                  <c:v>1.4913903400000027E-12</c:v>
                </c:pt>
                <c:pt idx="363">
                  <c:v>1.588236489999998E-12</c:v>
                </c:pt>
                <c:pt idx="364">
                  <c:v>1.6905435400000017E-12</c:v>
                </c:pt>
                <c:pt idx="365">
                  <c:v>1.5735954200000012E-12</c:v>
                </c:pt>
                <c:pt idx="366">
                  <c:v>1.5488305099999971E-12</c:v>
                </c:pt>
                <c:pt idx="367">
                  <c:v>1.4798926000000004E-12</c:v>
                </c:pt>
                <c:pt idx="368">
                  <c:v>1.6145279500000061E-12</c:v>
                </c:pt>
                <c:pt idx="369">
                  <c:v>1.6035367499999943E-12</c:v>
                </c:pt>
                <c:pt idx="370">
                  <c:v>1.3332113199999986E-12</c:v>
                </c:pt>
                <c:pt idx="371">
                  <c:v>1.5319967500000041E-12</c:v>
                </c:pt>
                <c:pt idx="372">
                  <c:v>1.4154233300000034E-12</c:v>
                </c:pt>
                <c:pt idx="373">
                  <c:v>1.3805692699999961E-12</c:v>
                </c:pt>
                <c:pt idx="374">
                  <c:v>1.3604603499999982E-12</c:v>
                </c:pt>
                <c:pt idx="375">
                  <c:v>1.5037415700000037E-12</c:v>
                </c:pt>
                <c:pt idx="376">
                  <c:v>1.3840803499999977E-12</c:v>
                </c:pt>
                <c:pt idx="377">
                  <c:v>1.5467904699999969E-12</c:v>
                </c:pt>
                <c:pt idx="378">
                  <c:v>1.4503745399999973E-12</c:v>
                </c:pt>
                <c:pt idx="379">
                  <c:v>1.4211964900000028E-12</c:v>
                </c:pt>
                <c:pt idx="380">
                  <c:v>1.3293949299999989E-12</c:v>
                </c:pt>
                <c:pt idx="381">
                  <c:v>1.2937220699999972E-12</c:v>
                </c:pt>
                <c:pt idx="382">
                  <c:v>1.3378811900000038E-12</c:v>
                </c:pt>
                <c:pt idx="383">
                  <c:v>1.3188755600000001E-12</c:v>
                </c:pt>
                <c:pt idx="384">
                  <c:v>1.372339740000006E-12</c:v>
                </c:pt>
                <c:pt idx="385">
                  <c:v>1.332871310000003E-12</c:v>
                </c:pt>
                <c:pt idx="386">
                  <c:v>1.3989781499999963E-12</c:v>
                </c:pt>
                <c:pt idx="387">
                  <c:v>1.5506485000000065E-12</c:v>
                </c:pt>
                <c:pt idx="388">
                  <c:v>1.2356504700000011E-12</c:v>
                </c:pt>
                <c:pt idx="389">
                  <c:v>1.4393902700000047E-12</c:v>
                </c:pt>
                <c:pt idx="390">
                  <c:v>1.3862591599999949E-12</c:v>
                </c:pt>
                <c:pt idx="391">
                  <c:v>1.3909498499999985E-12</c:v>
                </c:pt>
                <c:pt idx="392">
                  <c:v>1.3343007200000007E-12</c:v>
                </c:pt>
                <c:pt idx="393">
                  <c:v>1.2314038699999989E-12</c:v>
                </c:pt>
                <c:pt idx="394">
                  <c:v>1.4277468099999997E-12</c:v>
                </c:pt>
                <c:pt idx="395">
                  <c:v>1.546700270000003E-12</c:v>
                </c:pt>
                <c:pt idx="396">
                  <c:v>1.5323714500000039E-12</c:v>
                </c:pt>
                <c:pt idx="397">
                  <c:v>1.265862409999995E-12</c:v>
                </c:pt>
                <c:pt idx="398">
                  <c:v>1.3407261400000063E-12</c:v>
                </c:pt>
                <c:pt idx="399">
                  <c:v>9.7354068999999659E-13</c:v>
                </c:pt>
                <c:pt idx="400">
                  <c:v>1.2662093600000031E-12</c:v>
                </c:pt>
                <c:pt idx="401">
                  <c:v>1.0466211200000027E-12</c:v>
                </c:pt>
                <c:pt idx="402">
                  <c:v>1.1806042199999954E-12</c:v>
                </c:pt>
                <c:pt idx="403">
                  <c:v>9.4105279000000589E-13</c:v>
                </c:pt>
                <c:pt idx="404">
                  <c:v>1.0401471299999939E-12</c:v>
                </c:pt>
                <c:pt idx="405">
                  <c:v>1.2519360499999937E-12</c:v>
                </c:pt>
                <c:pt idx="406">
                  <c:v>1.2006021200000009E-12</c:v>
                </c:pt>
                <c:pt idx="407">
                  <c:v>1.1594683499999975E-12</c:v>
                </c:pt>
                <c:pt idx="408">
                  <c:v>1.1426484700000035E-12</c:v>
                </c:pt>
                <c:pt idx="409">
                  <c:v>1.1628961700000046E-12</c:v>
                </c:pt>
                <c:pt idx="410">
                  <c:v>1.1814646500000064E-12</c:v>
                </c:pt>
                <c:pt idx="411">
                  <c:v>9.1708585000000455E-13</c:v>
                </c:pt>
                <c:pt idx="412">
                  <c:v>9.4430018999999995E-13</c:v>
                </c:pt>
                <c:pt idx="413">
                  <c:v>1.102083699999999E-12</c:v>
                </c:pt>
                <c:pt idx="414">
                  <c:v>1.0828490899999982E-12</c:v>
                </c:pt>
                <c:pt idx="415">
                  <c:v>1.2401885099999958E-12</c:v>
                </c:pt>
                <c:pt idx="416">
                  <c:v>1.1833173299999941E-12</c:v>
                </c:pt>
                <c:pt idx="417">
                  <c:v>1.1399770000000017E-12</c:v>
                </c:pt>
                <c:pt idx="418">
                  <c:v>1.213466830000005E-12</c:v>
                </c:pt>
                <c:pt idx="419">
                  <c:v>1.0577511099999979E-12</c:v>
                </c:pt>
                <c:pt idx="420">
                  <c:v>1.2069165099999951E-12</c:v>
                </c:pt>
                <c:pt idx="421">
                  <c:v>1.0045783600000041E-12</c:v>
                </c:pt>
                <c:pt idx="422">
                  <c:v>9.9079772000000549E-13</c:v>
                </c:pt>
                <c:pt idx="423">
                  <c:v>9.8650948000000641E-13</c:v>
                </c:pt>
                <c:pt idx="424">
                  <c:v>1.2189763099999969E-12</c:v>
                </c:pt>
                <c:pt idx="425">
                  <c:v>1.1332185200000061E-12</c:v>
                </c:pt>
                <c:pt idx="426">
                  <c:v>1.2710804600000006E-12</c:v>
                </c:pt>
                <c:pt idx="427">
                  <c:v>1.2455314499999995E-12</c:v>
                </c:pt>
                <c:pt idx="428">
                  <c:v>1.1017506300000029E-12</c:v>
                </c:pt>
                <c:pt idx="429">
                  <c:v>1.0402026399999965E-12</c:v>
                </c:pt>
                <c:pt idx="430">
                  <c:v>1.1671358299999944E-12</c:v>
                </c:pt>
                <c:pt idx="431">
                  <c:v>9.3596658000000402E-13</c:v>
                </c:pt>
                <c:pt idx="432">
                  <c:v>9.9723007000000443E-13</c:v>
                </c:pt>
                <c:pt idx="433">
                  <c:v>9.481096400000002E-13</c:v>
                </c:pt>
                <c:pt idx="434">
                  <c:v>1.0274905899999947E-12</c:v>
                </c:pt>
                <c:pt idx="435">
                  <c:v>1.2115447499999966E-12</c:v>
                </c:pt>
                <c:pt idx="436">
                  <c:v>1.057015580000004E-12</c:v>
                </c:pt>
                <c:pt idx="437">
                  <c:v>1.2287879000000065E-12</c:v>
                </c:pt>
                <c:pt idx="438">
                  <c:v>1.025395049999998E-12</c:v>
                </c:pt>
                <c:pt idx="439">
                  <c:v>9.0596973999999535E-13</c:v>
                </c:pt>
                <c:pt idx="440">
                  <c:v>1.1355222299999947E-12</c:v>
                </c:pt>
                <c:pt idx="441">
                  <c:v>1.1036171999999957E-12</c:v>
                </c:pt>
                <c:pt idx="442">
                  <c:v>9.2448270999999449E-13</c:v>
                </c:pt>
                <c:pt idx="443">
                  <c:v>1.0519224399999959E-12</c:v>
                </c:pt>
                <c:pt idx="444">
                  <c:v>9.5486119000000246E-13</c:v>
                </c:pt>
                <c:pt idx="445">
                  <c:v>9.3855478999999852E-13</c:v>
                </c:pt>
                <c:pt idx="446">
                  <c:v>9.1105594999999722E-13</c:v>
                </c:pt>
                <c:pt idx="447">
                  <c:v>9.1669727000000578E-13</c:v>
                </c:pt>
                <c:pt idx="448">
                  <c:v>9.3904745000000309E-13</c:v>
                </c:pt>
                <c:pt idx="449">
                  <c:v>8.8608981000000069E-13</c:v>
                </c:pt>
                <c:pt idx="450">
                  <c:v>1.0779849199999939E-12</c:v>
                </c:pt>
                <c:pt idx="451">
                  <c:v>8.665290700000032E-13</c:v>
                </c:pt>
                <c:pt idx="452">
                  <c:v>1.0427492200000003E-12</c:v>
                </c:pt>
                <c:pt idx="453">
                  <c:v>9.0727425000000168E-13</c:v>
                </c:pt>
                <c:pt idx="454">
                  <c:v>9.3623719999999804E-13</c:v>
                </c:pt>
                <c:pt idx="455">
                  <c:v>8.1568778999999595E-13</c:v>
                </c:pt>
                <c:pt idx="456">
                  <c:v>8.0311451999999732E-13</c:v>
                </c:pt>
                <c:pt idx="457">
                  <c:v>9.4289160000000076E-13</c:v>
                </c:pt>
                <c:pt idx="458">
                  <c:v>1.0177414500000001E-12</c:v>
                </c:pt>
                <c:pt idx="459">
                  <c:v>7.7881450999999985E-13</c:v>
                </c:pt>
                <c:pt idx="460">
                  <c:v>8.1164935999999858E-13</c:v>
                </c:pt>
                <c:pt idx="461">
                  <c:v>1.0012476899999966E-12</c:v>
                </c:pt>
                <c:pt idx="462">
                  <c:v>9.4604878999999477E-13</c:v>
                </c:pt>
                <c:pt idx="463">
                  <c:v>9.3541840999999681E-13</c:v>
                </c:pt>
                <c:pt idx="464">
                  <c:v>7.1657956999999604E-13</c:v>
                </c:pt>
                <c:pt idx="465">
                  <c:v>8.7908152999999661E-13</c:v>
                </c:pt>
                <c:pt idx="466">
                  <c:v>8.4662137999999769E-13</c:v>
                </c:pt>
                <c:pt idx="467">
                  <c:v>9.3981073000000168E-13</c:v>
                </c:pt>
                <c:pt idx="468">
                  <c:v>8.5902812000000132E-13</c:v>
                </c:pt>
                <c:pt idx="469">
                  <c:v>6.9926702999999743E-13</c:v>
                </c:pt>
                <c:pt idx="470">
                  <c:v>7.5464634000000611E-13</c:v>
                </c:pt>
                <c:pt idx="471">
                  <c:v>7.864195399999946E-13</c:v>
                </c:pt>
                <c:pt idx="472">
                  <c:v>6.7058857999999404E-13</c:v>
                </c:pt>
                <c:pt idx="473">
                  <c:v>6.8799133000000563E-13</c:v>
                </c:pt>
                <c:pt idx="474">
                  <c:v>5.5660337000000077E-13</c:v>
                </c:pt>
                <c:pt idx="475">
                  <c:v>7.6281341999999412E-13</c:v>
                </c:pt>
                <c:pt idx="476">
                  <c:v>6.3232058000000449E-13</c:v>
                </c:pt>
                <c:pt idx="477">
                  <c:v>6.8200306000000197E-13</c:v>
                </c:pt>
                <c:pt idx="478">
                  <c:v>9.255235499999995E-13</c:v>
                </c:pt>
                <c:pt idx="479">
                  <c:v>7.6141870000000066E-13</c:v>
                </c:pt>
                <c:pt idx="480">
                  <c:v>7.3703542999999585E-13</c:v>
                </c:pt>
                <c:pt idx="481">
                  <c:v>8.2581163999999652E-13</c:v>
                </c:pt>
                <c:pt idx="482">
                  <c:v>7.0253525000000287E-13</c:v>
                </c:pt>
                <c:pt idx="483">
                  <c:v>7.636807799999985E-13</c:v>
                </c:pt>
                <c:pt idx="484">
                  <c:v>7.4656253000000574E-13</c:v>
                </c:pt>
                <c:pt idx="485">
                  <c:v>6.7811034000000115E-13</c:v>
                </c:pt>
                <c:pt idx="486">
                  <c:v>6.1798482999999915E-13</c:v>
                </c:pt>
                <c:pt idx="487">
                  <c:v>7.3485661999999857E-13</c:v>
                </c:pt>
                <c:pt idx="488">
                  <c:v>6.6752853000000634E-13</c:v>
                </c:pt>
                <c:pt idx="489">
                  <c:v>7.0388140000000608E-13</c:v>
                </c:pt>
                <c:pt idx="490">
                  <c:v>7.3401006999999941E-13</c:v>
                </c:pt>
                <c:pt idx="491">
                  <c:v>5.8896637000000015E-13</c:v>
                </c:pt>
                <c:pt idx="492">
                  <c:v>6.460804099999979E-13</c:v>
                </c:pt>
                <c:pt idx="493">
                  <c:v>5.3271276000000052E-13</c:v>
                </c:pt>
                <c:pt idx="494">
                  <c:v>5.7309711999999815E-13</c:v>
                </c:pt>
                <c:pt idx="495">
                  <c:v>4.3478415000000269E-13</c:v>
                </c:pt>
                <c:pt idx="496">
                  <c:v>6.8847010999999832E-13</c:v>
                </c:pt>
                <c:pt idx="497">
                  <c:v>6.6412846999999718E-13</c:v>
                </c:pt>
                <c:pt idx="498">
                  <c:v>6.1826931999999891E-13</c:v>
                </c:pt>
                <c:pt idx="499">
                  <c:v>7.0954352999999402E-13</c:v>
                </c:pt>
                <c:pt idx="500">
                  <c:v>7.4998341000000043E-13</c:v>
                </c:pt>
                <c:pt idx="501">
                  <c:v>4.7613996000000372E-13</c:v>
                </c:pt>
                <c:pt idx="502">
                  <c:v>3.965924800000013E-13</c:v>
                </c:pt>
                <c:pt idx="503">
                  <c:v>4.8265558000000323E-13</c:v>
                </c:pt>
                <c:pt idx="504">
                  <c:v>6.9462490999999698E-13</c:v>
                </c:pt>
                <c:pt idx="505">
                  <c:v>4.5657227999999383E-13</c:v>
                </c:pt>
                <c:pt idx="506">
                  <c:v>5.2370608000000605E-13</c:v>
                </c:pt>
                <c:pt idx="507">
                  <c:v>5.1587207000000126E-13</c:v>
                </c:pt>
                <c:pt idx="508">
                  <c:v>5.2548937000000506E-13</c:v>
                </c:pt>
                <c:pt idx="509">
                  <c:v>7.132489000000014E-13</c:v>
                </c:pt>
                <c:pt idx="510">
                  <c:v>4.2714443000000374E-13</c:v>
                </c:pt>
                <c:pt idx="511">
                  <c:v>5.385206199999973E-13</c:v>
                </c:pt>
                <c:pt idx="512">
                  <c:v>5.5209309000000405E-13</c:v>
                </c:pt>
                <c:pt idx="513">
                  <c:v>6.2197469000000629E-13</c:v>
                </c:pt>
                <c:pt idx="514">
                  <c:v>5.0345838000000492E-13</c:v>
                </c:pt>
                <c:pt idx="515">
                  <c:v>6.7521683000000167E-13</c:v>
                </c:pt>
                <c:pt idx="516">
                  <c:v>5.5343923999999434E-13</c:v>
                </c:pt>
                <c:pt idx="517">
                  <c:v>5.1642023999999555E-13</c:v>
                </c:pt>
                <c:pt idx="518">
                  <c:v>6.2180815999999837E-13</c:v>
                </c:pt>
                <c:pt idx="519">
                  <c:v>5.1555288000000409E-13</c:v>
                </c:pt>
                <c:pt idx="520">
                  <c:v>3.0035001999999616E-13</c:v>
                </c:pt>
                <c:pt idx="521">
                  <c:v>5.212358300000034E-13</c:v>
                </c:pt>
                <c:pt idx="522">
                  <c:v>5.3030497000000613E-13</c:v>
                </c:pt>
                <c:pt idx="523">
                  <c:v>2.2533364000000183E-13</c:v>
                </c:pt>
                <c:pt idx="524">
                  <c:v>4.1967123999999979E-13</c:v>
                </c:pt>
                <c:pt idx="525">
                  <c:v>4.0081132999999877E-13</c:v>
                </c:pt>
                <c:pt idx="526">
                  <c:v>3.3519714999999717E-13</c:v>
                </c:pt>
                <c:pt idx="527">
                  <c:v>4.0004805000000018E-13</c:v>
                </c:pt>
                <c:pt idx="528">
                  <c:v>3.5049741000000643E-13</c:v>
                </c:pt>
                <c:pt idx="529">
                  <c:v>4.6142950000000535E-13</c:v>
                </c:pt>
                <c:pt idx="530">
                  <c:v>4.6916637000000383E-13</c:v>
                </c:pt>
                <c:pt idx="531">
                  <c:v>4.5086850999999607E-13</c:v>
                </c:pt>
                <c:pt idx="532">
                  <c:v>4.5165259999999988E-13</c:v>
                </c:pt>
                <c:pt idx="533">
                  <c:v>4.1303071999999604E-13</c:v>
                </c:pt>
                <c:pt idx="534">
                  <c:v>2.2470914000000645E-13</c:v>
                </c:pt>
                <c:pt idx="535">
                  <c:v>4.5447673000000391E-13</c:v>
                </c:pt>
                <c:pt idx="536">
                  <c:v>4.3417353000000628E-13</c:v>
                </c:pt>
                <c:pt idx="537">
                  <c:v>3.6350782999999408E-13</c:v>
                </c:pt>
                <c:pt idx="538">
                  <c:v>3.8344327999999752E-13</c:v>
                </c:pt>
                <c:pt idx="539">
                  <c:v>4.3529763000000571E-13</c:v>
                </c:pt>
                <c:pt idx="540">
                  <c:v>5.7837762000000586E-13</c:v>
                </c:pt>
                <c:pt idx="541">
                  <c:v>4.2811587000000101E-13</c:v>
                </c:pt>
                <c:pt idx="542">
                  <c:v>3.7277126000000266E-13</c:v>
                </c:pt>
                <c:pt idx="543">
                  <c:v>2.975120100000061E-13</c:v>
                </c:pt>
                <c:pt idx="544">
                  <c:v>5.4492520999999831E-13</c:v>
                </c:pt>
                <c:pt idx="545">
                  <c:v>2.0941581999999667E-13</c:v>
                </c:pt>
                <c:pt idx="546">
                  <c:v>3.9583614000000219E-13</c:v>
                </c:pt>
                <c:pt idx="547">
                  <c:v>4.3305637000000632E-13</c:v>
                </c:pt>
                <c:pt idx="548">
                  <c:v>5.1044585000000377E-13</c:v>
                </c:pt>
                <c:pt idx="549">
                  <c:v>4.0637632000000625E-13</c:v>
                </c:pt>
                <c:pt idx="550">
                  <c:v>3.3883313000000294E-13</c:v>
                </c:pt>
                <c:pt idx="551">
                  <c:v>7.1888327999999755E-13</c:v>
                </c:pt>
                <c:pt idx="552">
                  <c:v>5.7420041000000528E-13</c:v>
                </c:pt>
                <c:pt idx="553">
                  <c:v>2.9484748000000374E-13</c:v>
                </c:pt>
                <c:pt idx="554">
                  <c:v>3.4295483000000088E-13</c:v>
                </c:pt>
                <c:pt idx="555">
                  <c:v>4.4469288999999896E-13</c:v>
                </c:pt>
                <c:pt idx="556">
                  <c:v>3.6980834999999543E-13</c:v>
                </c:pt>
                <c:pt idx="557">
                  <c:v>4.7944980999999991E-13</c:v>
                </c:pt>
                <c:pt idx="558">
                  <c:v>3.8164610000000633E-13</c:v>
                </c:pt>
                <c:pt idx="559">
                  <c:v>4.2588849000000058E-13</c:v>
                </c:pt>
                <c:pt idx="560">
                  <c:v>2.4760054999999858E-13</c:v>
                </c:pt>
                <c:pt idx="561">
                  <c:v>3.0713626000000261E-13</c:v>
                </c:pt>
                <c:pt idx="562">
                  <c:v>3.3167912999999616E-13</c:v>
                </c:pt>
                <c:pt idx="563">
                  <c:v>3.6046166000000534E-13</c:v>
                </c:pt>
                <c:pt idx="564">
                  <c:v>2.1243424000000654E-13</c:v>
                </c:pt>
                <c:pt idx="565">
                  <c:v>2.2615937000000254E-13</c:v>
                </c:pt>
                <c:pt idx="566">
                  <c:v>2.0890233999999364E-13</c:v>
                </c:pt>
                <c:pt idx="567">
                  <c:v>2.8746449999999984E-13</c:v>
                </c:pt>
                <c:pt idx="568">
                  <c:v>2.8636815000000511E-13</c:v>
                </c:pt>
                <c:pt idx="569">
                  <c:v>2.7753494000000512E-13</c:v>
                </c:pt>
                <c:pt idx="570">
                  <c:v>5.5786625000000341E-13</c:v>
                </c:pt>
                <c:pt idx="571">
                  <c:v>4.7094966999999606E-13</c:v>
                </c:pt>
                <c:pt idx="572">
                  <c:v>3.389719E-13</c:v>
                </c:pt>
                <c:pt idx="573">
                  <c:v>4.5042441999999465E-13</c:v>
                </c:pt>
                <c:pt idx="574">
                  <c:v>3.3524572000000033E-13</c:v>
                </c:pt>
                <c:pt idx="575">
                  <c:v>3.6060737999999511E-13</c:v>
                </c:pt>
                <c:pt idx="576">
                  <c:v>4.0915881999999367E-13</c:v>
                </c:pt>
                <c:pt idx="577">
                  <c:v>2.6213058999999684E-13</c:v>
                </c:pt>
                <c:pt idx="578">
                  <c:v>3.3506531000000637E-13</c:v>
                </c:pt>
                <c:pt idx="579">
                  <c:v>5.8474058999999641E-13</c:v>
                </c:pt>
                <c:pt idx="580">
                  <c:v>4.6120051999999531E-13</c:v>
                </c:pt>
                <c:pt idx="581">
                  <c:v>5.4509174999999945E-13</c:v>
                </c:pt>
                <c:pt idx="582">
                  <c:v>5.1693371999999857E-13</c:v>
                </c:pt>
                <c:pt idx="583">
                  <c:v>5.3640424999999601E-13</c:v>
                </c:pt>
                <c:pt idx="584">
                  <c:v>4.6135317999999748E-13</c:v>
                </c:pt>
                <c:pt idx="585">
                  <c:v>4.5011910999999644E-13</c:v>
                </c:pt>
                <c:pt idx="586">
                  <c:v>4.6210257999999711E-13</c:v>
                </c:pt>
                <c:pt idx="587">
                  <c:v>1.631056399999975E-13</c:v>
                </c:pt>
                <c:pt idx="588">
                  <c:v>4.3816339000000049E-13</c:v>
                </c:pt>
                <c:pt idx="589">
                  <c:v>5.0762171999999975E-13</c:v>
                </c:pt>
                <c:pt idx="590">
                  <c:v>5.0437432000000569E-13</c:v>
                </c:pt>
                <c:pt idx="591">
                  <c:v>4.362274399999993E-13</c:v>
                </c:pt>
                <c:pt idx="592">
                  <c:v>4.0462077999999902E-13</c:v>
                </c:pt>
                <c:pt idx="593">
                  <c:v>4.8792913999999854E-13</c:v>
                </c:pt>
                <c:pt idx="594">
                  <c:v>3.6737974000000259E-13</c:v>
                </c:pt>
                <c:pt idx="595">
                  <c:v>4.8254455999999795E-13</c:v>
                </c:pt>
                <c:pt idx="596">
                  <c:v>4.2785913999999918E-13</c:v>
                </c:pt>
                <c:pt idx="597">
                  <c:v>3.6471519999999408E-13</c:v>
                </c:pt>
                <c:pt idx="598">
                  <c:v>3.2936847999999516E-13</c:v>
                </c:pt>
                <c:pt idx="599">
                  <c:v>4.7817998999999778E-13</c:v>
                </c:pt>
                <c:pt idx="600">
                  <c:v>5.4811710999999588E-13</c:v>
                </c:pt>
                <c:pt idx="601">
                  <c:v>4.7176151999999781E-13</c:v>
                </c:pt>
                <c:pt idx="602">
                  <c:v>4.8125391999999737E-13</c:v>
                </c:pt>
                <c:pt idx="603">
                  <c:v>4.3380577000000595E-13</c:v>
                </c:pt>
                <c:pt idx="604">
                  <c:v>4.7525872000000037E-13</c:v>
                </c:pt>
                <c:pt idx="605">
                  <c:v>4.9609621999999947E-13</c:v>
                </c:pt>
                <c:pt idx="606">
                  <c:v>7.3949873999999902E-13</c:v>
                </c:pt>
                <c:pt idx="607">
                  <c:v>2.3966938999999424E-13</c:v>
                </c:pt>
                <c:pt idx="608">
                  <c:v>3.0987712000000606E-13</c:v>
                </c:pt>
                <c:pt idx="609">
                  <c:v>1.9713397000000406E-13</c:v>
                </c:pt>
                <c:pt idx="610">
                  <c:v>4.2030267999999466E-13</c:v>
                </c:pt>
                <c:pt idx="611">
                  <c:v>3.7348596000000487E-13</c:v>
                </c:pt>
                <c:pt idx="612">
                  <c:v>6.3046096000000439E-13</c:v>
                </c:pt>
                <c:pt idx="613">
                  <c:v>5.8764105000000152E-13</c:v>
                </c:pt>
                <c:pt idx="614">
                  <c:v>3.5287050999999663E-13</c:v>
                </c:pt>
                <c:pt idx="615">
                  <c:v>3.569783299999956E-13</c:v>
                </c:pt>
                <c:pt idx="616">
                  <c:v>4.6500996999999555E-13</c:v>
                </c:pt>
                <c:pt idx="617">
                  <c:v>3.4579284000000386E-13</c:v>
                </c:pt>
                <c:pt idx="618">
                  <c:v>5.5463966999999487E-13</c:v>
                </c:pt>
                <c:pt idx="619">
                  <c:v>3.254549399999959E-13</c:v>
                </c:pt>
                <c:pt idx="620">
                  <c:v>2.7686879999999992E-13</c:v>
                </c:pt>
                <c:pt idx="621">
                  <c:v>4.6736920000000586E-13</c:v>
                </c:pt>
                <c:pt idx="622">
                  <c:v>3.9748066000000414E-13</c:v>
                </c:pt>
                <c:pt idx="623">
                  <c:v>4.9830278999999467E-13</c:v>
                </c:pt>
                <c:pt idx="624">
                  <c:v>4.2188474999999448E-13</c:v>
                </c:pt>
                <c:pt idx="625">
                  <c:v>4.1962266999999664E-13</c:v>
                </c:pt>
                <c:pt idx="626">
                  <c:v>3.8832825999999405E-13</c:v>
                </c:pt>
                <c:pt idx="627">
                  <c:v>5.9448973000000395E-13</c:v>
                </c:pt>
                <c:pt idx="628">
                  <c:v>4.001451900000065E-13</c:v>
                </c:pt>
                <c:pt idx="629">
                  <c:v>3.9447612000000615E-13</c:v>
                </c:pt>
                <c:pt idx="630">
                  <c:v>3.642572299999937E-13</c:v>
                </c:pt>
                <c:pt idx="631">
                  <c:v>4.2869180000000615E-13</c:v>
                </c:pt>
                <c:pt idx="632">
                  <c:v>5.6073894999999767E-13</c:v>
                </c:pt>
                <c:pt idx="633">
                  <c:v>6.1461253000000084E-13</c:v>
                </c:pt>
                <c:pt idx="634">
                  <c:v>5.8623938999999566E-13</c:v>
                </c:pt>
                <c:pt idx="635">
                  <c:v>6.2185673000000152E-13</c:v>
                </c:pt>
                <c:pt idx="636">
                  <c:v>5.7600452000000274E-13</c:v>
                </c:pt>
                <c:pt idx="637">
                  <c:v>6.5496219000000105E-13</c:v>
                </c:pt>
                <c:pt idx="638">
                  <c:v>6.8497984999999524E-13</c:v>
                </c:pt>
                <c:pt idx="639">
                  <c:v>4.2204434000000292E-13</c:v>
                </c:pt>
                <c:pt idx="640">
                  <c:v>4.820727099999986E-13</c:v>
                </c:pt>
                <c:pt idx="641">
                  <c:v>3.7446434999999484E-13</c:v>
                </c:pt>
                <c:pt idx="642">
                  <c:v>5.3906879000000452E-13</c:v>
                </c:pt>
                <c:pt idx="643">
                  <c:v>3.6273762000000215E-13</c:v>
                </c:pt>
                <c:pt idx="644">
                  <c:v>4.2500030999999774E-13</c:v>
                </c:pt>
                <c:pt idx="645">
                  <c:v>6.4169503000000543E-13</c:v>
                </c:pt>
                <c:pt idx="646">
                  <c:v>6.3151567000000223E-13</c:v>
                </c:pt>
                <c:pt idx="647">
                  <c:v>5.6228633000000622E-13</c:v>
                </c:pt>
                <c:pt idx="648">
                  <c:v>5.3191478999999774E-13</c:v>
                </c:pt>
                <c:pt idx="649">
                  <c:v>5.3117926999999708E-13</c:v>
                </c:pt>
                <c:pt idx="650">
                  <c:v>4.6005559999999742E-13</c:v>
                </c:pt>
                <c:pt idx="651">
                  <c:v>4.6808389999999514E-13</c:v>
                </c:pt>
                <c:pt idx="652">
                  <c:v>5.9381666000000541E-13</c:v>
                </c:pt>
                <c:pt idx="653">
                  <c:v>6.1730482000000113E-13</c:v>
                </c:pt>
                <c:pt idx="654">
                  <c:v>5.5928178999999531E-13</c:v>
                </c:pt>
                <c:pt idx="655">
                  <c:v>5.0313226000000148E-13</c:v>
                </c:pt>
                <c:pt idx="656">
                  <c:v>5.5434129000000292E-13</c:v>
                </c:pt>
                <c:pt idx="657">
                  <c:v>7.2865324999999676E-13</c:v>
                </c:pt>
                <c:pt idx="658">
                  <c:v>7.146019900000041E-13</c:v>
                </c:pt>
                <c:pt idx="659">
                  <c:v>6.2296001999999573E-13</c:v>
                </c:pt>
                <c:pt idx="660">
                  <c:v>5.7527594000000156E-13</c:v>
                </c:pt>
                <c:pt idx="661">
                  <c:v>3.7293084999999818E-13</c:v>
                </c:pt>
                <c:pt idx="662">
                  <c:v>3.8363063000000389E-13</c:v>
                </c:pt>
                <c:pt idx="663">
                  <c:v>4.9077409000000101E-13</c:v>
                </c:pt>
                <c:pt idx="664">
                  <c:v>4.8291925999999776E-13</c:v>
                </c:pt>
                <c:pt idx="665">
                  <c:v>5.7649717999999439E-13</c:v>
                </c:pt>
                <c:pt idx="666">
                  <c:v>5.6290389000000212E-13</c:v>
                </c:pt>
                <c:pt idx="667">
                  <c:v>5.8510834999999674E-13</c:v>
                </c:pt>
                <c:pt idx="668">
                  <c:v>5.5017796000000131E-13</c:v>
                </c:pt>
                <c:pt idx="669">
                  <c:v>5.8932025999999473E-13</c:v>
                </c:pt>
                <c:pt idx="670">
                  <c:v>6.05585029999995E-13</c:v>
                </c:pt>
                <c:pt idx="671">
                  <c:v>6.1484844999999744E-13</c:v>
                </c:pt>
                <c:pt idx="672">
                  <c:v>3.8306163999999823E-13</c:v>
                </c:pt>
                <c:pt idx="673">
                  <c:v>4.7325337999999758E-13</c:v>
                </c:pt>
                <c:pt idx="674">
                  <c:v>5.9530852000000518E-13</c:v>
                </c:pt>
                <c:pt idx="675">
                  <c:v>5.5626336999999837E-13</c:v>
                </c:pt>
                <c:pt idx="676">
                  <c:v>7.1867511999999888E-13</c:v>
                </c:pt>
                <c:pt idx="677">
                  <c:v>5.6251531000000334E-13</c:v>
                </c:pt>
                <c:pt idx="678">
                  <c:v>5.9521831999999835E-13</c:v>
                </c:pt>
                <c:pt idx="679">
                  <c:v>5.479644499999937E-13</c:v>
                </c:pt>
                <c:pt idx="680">
                  <c:v>5.4045656999999849E-13</c:v>
                </c:pt>
                <c:pt idx="681">
                  <c:v>5.5719318000000488E-13</c:v>
                </c:pt>
                <c:pt idx="682">
                  <c:v>4.1820713000000474E-13</c:v>
                </c:pt>
                <c:pt idx="683">
                  <c:v>5.2285258999999449E-13</c:v>
                </c:pt>
                <c:pt idx="684">
                  <c:v>6.0014492999999855E-13</c:v>
                </c:pt>
                <c:pt idx="685">
                  <c:v>6.3232752000000397E-13</c:v>
                </c:pt>
                <c:pt idx="686">
                  <c:v>5.1250669999999628E-13</c:v>
                </c:pt>
                <c:pt idx="687">
                  <c:v>6.9650534999999553E-13</c:v>
                </c:pt>
                <c:pt idx="688">
                  <c:v>5.2356730000000284E-13</c:v>
                </c:pt>
                <c:pt idx="689">
                  <c:v>4.0593223000000483E-13</c:v>
                </c:pt>
                <c:pt idx="690">
                  <c:v>5.7525512000000311E-13</c:v>
                </c:pt>
                <c:pt idx="691">
                  <c:v>5.6087773000000088E-13</c:v>
                </c:pt>
                <c:pt idx="692">
                  <c:v>4.9005244000000609E-13</c:v>
                </c:pt>
                <c:pt idx="693">
                  <c:v>5.8768962000000468E-13</c:v>
                </c:pt>
                <c:pt idx="694">
                  <c:v>5.6844113000000488E-13</c:v>
                </c:pt>
                <c:pt idx="695">
                  <c:v>7.2455236000000405E-13</c:v>
                </c:pt>
                <c:pt idx="696">
                  <c:v>5.1978559999999438E-13</c:v>
                </c:pt>
                <c:pt idx="697">
                  <c:v>3.900005300000007E-13</c:v>
                </c:pt>
                <c:pt idx="698">
                  <c:v>5.5966342999999461E-13</c:v>
                </c:pt>
                <c:pt idx="699">
                  <c:v>6.3932887000000179E-13</c:v>
                </c:pt>
                <c:pt idx="700">
                  <c:v>4.4991094000000455E-13</c:v>
                </c:pt>
                <c:pt idx="701">
                  <c:v>4.3103021000000508E-13</c:v>
                </c:pt>
                <c:pt idx="702">
                  <c:v>6.1600724000000107E-13</c:v>
                </c:pt>
                <c:pt idx="703">
                  <c:v>6.172076700000016E-13</c:v>
                </c:pt>
                <c:pt idx="704">
                  <c:v>6.0473847999999584E-13</c:v>
                </c:pt>
                <c:pt idx="705">
                  <c:v>5.6944033000000007E-13</c:v>
                </c:pt>
                <c:pt idx="706">
                  <c:v>5.355160700000061E-13</c:v>
                </c:pt>
                <c:pt idx="707">
                  <c:v>3.3514857000000079E-13</c:v>
                </c:pt>
                <c:pt idx="708">
                  <c:v>5.4869996999999436E-13</c:v>
                </c:pt>
                <c:pt idx="709">
                  <c:v>5.6565863000000454E-13</c:v>
                </c:pt>
                <c:pt idx="710">
                  <c:v>3.5221131000000384E-13</c:v>
                </c:pt>
                <c:pt idx="711">
                  <c:v>4.5577431000000397E-13</c:v>
                </c:pt>
                <c:pt idx="712">
                  <c:v>5.8004990000000574E-13</c:v>
                </c:pt>
                <c:pt idx="713">
                  <c:v>2.5866115000000514E-13</c:v>
                </c:pt>
                <c:pt idx="714">
                  <c:v>6.0845773000000218E-13</c:v>
                </c:pt>
                <c:pt idx="715">
                  <c:v>4.3041264999999626E-13</c:v>
                </c:pt>
                <c:pt idx="716">
                  <c:v>3.5545872000000405E-13</c:v>
                </c:pt>
                <c:pt idx="717">
                  <c:v>3.7798236999999585E-13</c:v>
                </c:pt>
                <c:pt idx="718">
                  <c:v>4.2726238999999558E-13</c:v>
                </c:pt>
                <c:pt idx="719">
                  <c:v>4.7999105000000087E-13</c:v>
                </c:pt>
                <c:pt idx="720">
                  <c:v>5.0050242000000331E-13</c:v>
                </c:pt>
                <c:pt idx="721">
                  <c:v>5.6220306000000565E-13</c:v>
                </c:pt>
                <c:pt idx="722">
                  <c:v>5.6744192999999677E-13</c:v>
                </c:pt>
                <c:pt idx="723">
                  <c:v>5.8403975999999995E-13</c:v>
                </c:pt>
                <c:pt idx="724">
                  <c:v>6.9832334000000487E-13</c:v>
                </c:pt>
                <c:pt idx="725">
                  <c:v>5.9742489000000647E-13</c:v>
                </c:pt>
                <c:pt idx="726">
                  <c:v>5.0858623000000368E-13</c:v>
                </c:pt>
                <c:pt idx="727">
                  <c:v>4.939174100000022E-13</c:v>
                </c:pt>
                <c:pt idx="728">
                  <c:v>6.3716392999999734E-13</c:v>
                </c:pt>
                <c:pt idx="729">
                  <c:v>6.6976285000000626E-13</c:v>
                </c:pt>
                <c:pt idx="730">
                  <c:v>7.2779975999999811E-13</c:v>
                </c:pt>
                <c:pt idx="731">
                  <c:v>5.3052007000000429E-13</c:v>
                </c:pt>
                <c:pt idx="732">
                  <c:v>6.1803340000000231E-13</c:v>
                </c:pt>
                <c:pt idx="733">
                  <c:v>8.1606942999999524E-13</c:v>
                </c:pt>
                <c:pt idx="734">
                  <c:v>7.0098094000000097E-13</c:v>
                </c:pt>
                <c:pt idx="735">
                  <c:v>6.4552530000000413E-13</c:v>
                </c:pt>
                <c:pt idx="736">
                  <c:v>6.340414299999946E-13</c:v>
                </c:pt>
                <c:pt idx="737">
                  <c:v>7.3409333999999998E-13</c:v>
                </c:pt>
                <c:pt idx="738">
                  <c:v>5.4913017999999682E-13</c:v>
                </c:pt>
                <c:pt idx="739">
                  <c:v>5.7240323000000116E-13</c:v>
                </c:pt>
                <c:pt idx="740">
                  <c:v>8.1493144999999684E-13</c:v>
                </c:pt>
                <c:pt idx="741">
                  <c:v>5.3042292999999797E-13</c:v>
                </c:pt>
                <c:pt idx="742">
                  <c:v>6.4692695999999706E-13</c:v>
                </c:pt>
                <c:pt idx="743">
                  <c:v>7.4899807999999806E-13</c:v>
                </c:pt>
                <c:pt idx="744">
                  <c:v>6.8988565000000315E-13</c:v>
                </c:pt>
                <c:pt idx="745">
                  <c:v>6.7429395000000142E-13</c:v>
                </c:pt>
                <c:pt idx="746">
                  <c:v>6.6883303999999974E-13</c:v>
                </c:pt>
                <c:pt idx="747">
                  <c:v>4.6247727999999692E-13</c:v>
                </c:pt>
                <c:pt idx="748">
                  <c:v>6.0120657999999586E-13</c:v>
                </c:pt>
                <c:pt idx="749">
                  <c:v>7.2274824999999366E-13</c:v>
                </c:pt>
                <c:pt idx="750">
                  <c:v>7.6037093000000231E-13</c:v>
                </c:pt>
                <c:pt idx="751">
                  <c:v>5.5490333999999618E-13</c:v>
                </c:pt>
                <c:pt idx="752">
                  <c:v>5.4325988000000406E-13</c:v>
                </c:pt>
                <c:pt idx="753">
                  <c:v>6.8550720999999723E-13</c:v>
                </c:pt>
                <c:pt idx="754">
                  <c:v>7.724168500000051E-13</c:v>
                </c:pt>
                <c:pt idx="755">
                  <c:v>8.2604756000000604E-13</c:v>
                </c:pt>
                <c:pt idx="756">
                  <c:v>6.8903910000000398E-13</c:v>
                </c:pt>
                <c:pt idx="757">
                  <c:v>6.4277056000000171E-13</c:v>
                </c:pt>
                <c:pt idx="758">
                  <c:v>4.9583948000000442E-13</c:v>
                </c:pt>
                <c:pt idx="759">
                  <c:v>6.7645195000000639E-13</c:v>
                </c:pt>
                <c:pt idx="760">
                  <c:v>6.7994220999999654E-13</c:v>
                </c:pt>
                <c:pt idx="761">
                  <c:v>5.0962706000000254E-13</c:v>
                </c:pt>
                <c:pt idx="762">
                  <c:v>7.6042644000000495E-13</c:v>
                </c:pt>
                <c:pt idx="763">
                  <c:v>7.726944099999986E-13</c:v>
                </c:pt>
                <c:pt idx="764">
                  <c:v>7.9199147000000156E-13</c:v>
                </c:pt>
                <c:pt idx="765">
                  <c:v>7.5519452000000654E-13</c:v>
                </c:pt>
                <c:pt idx="766">
                  <c:v>6.797201699999989E-13</c:v>
                </c:pt>
                <c:pt idx="767">
                  <c:v>4.9844156000000466E-13</c:v>
                </c:pt>
                <c:pt idx="768">
                  <c:v>6.3313937000000572E-13</c:v>
                </c:pt>
                <c:pt idx="769">
                  <c:v>5.000791399999942E-13</c:v>
                </c:pt>
                <c:pt idx="770">
                  <c:v>4.8521602999999979E-13</c:v>
                </c:pt>
                <c:pt idx="771">
                  <c:v>6.0208087999999974E-13</c:v>
                </c:pt>
                <c:pt idx="772">
                  <c:v>6.0754179000000141E-13</c:v>
                </c:pt>
                <c:pt idx="773">
                  <c:v>6.7893607000000186E-13</c:v>
                </c:pt>
                <c:pt idx="774">
                  <c:v>5.853720300000042E-13</c:v>
                </c:pt>
                <c:pt idx="775">
                  <c:v>6.6262966999999793E-13</c:v>
                </c:pt>
                <c:pt idx="776">
                  <c:v>6.9176609000000169E-13</c:v>
                </c:pt>
                <c:pt idx="777">
                  <c:v>8.701442299999976E-13</c:v>
                </c:pt>
                <c:pt idx="778">
                  <c:v>6.3786475999999381E-13</c:v>
                </c:pt>
                <c:pt idx="779">
                  <c:v>7.0259076000000551E-13</c:v>
                </c:pt>
                <c:pt idx="780">
                  <c:v>5.9326154999999871E-13</c:v>
                </c:pt>
                <c:pt idx="781">
                  <c:v>7.1152112000000503E-13</c:v>
                </c:pt>
                <c:pt idx="782">
                  <c:v>7.5247446999999539E-13</c:v>
                </c:pt>
                <c:pt idx="783">
                  <c:v>6.7253840999999419E-13</c:v>
                </c:pt>
                <c:pt idx="784">
                  <c:v>7.5168344000000502E-13</c:v>
                </c:pt>
                <c:pt idx="785">
                  <c:v>8.4289519999999801E-13</c:v>
                </c:pt>
                <c:pt idx="786">
                  <c:v>8.0769418999999564E-13</c:v>
                </c:pt>
                <c:pt idx="787">
                  <c:v>8.1765149999999506E-13</c:v>
                </c:pt>
                <c:pt idx="788">
                  <c:v>8.3711509999999916E-13</c:v>
                </c:pt>
                <c:pt idx="789">
                  <c:v>7.1032763000000399E-13</c:v>
                </c:pt>
                <c:pt idx="790">
                  <c:v>6.1251697999999799E-13</c:v>
                </c:pt>
                <c:pt idx="791">
                  <c:v>7.0086297999999621E-13</c:v>
                </c:pt>
                <c:pt idx="792">
                  <c:v>6.1462639999999366E-13</c:v>
                </c:pt>
                <c:pt idx="793">
                  <c:v>7.5335570999999875E-13</c:v>
                </c:pt>
                <c:pt idx="794">
                  <c:v>7.3709093999999849E-13</c:v>
                </c:pt>
                <c:pt idx="795">
                  <c:v>6.5089600000000575E-13</c:v>
                </c:pt>
                <c:pt idx="796">
                  <c:v>6.2279347999999459E-13</c:v>
                </c:pt>
                <c:pt idx="797">
                  <c:v>6.109626699999961E-13</c:v>
                </c:pt>
                <c:pt idx="798">
                  <c:v>7.0916188999999473E-13</c:v>
                </c:pt>
                <c:pt idx="799">
                  <c:v>8.0602190999999576E-13</c:v>
                </c:pt>
                <c:pt idx="800">
                  <c:v>7.7349238000000138E-13</c:v>
                </c:pt>
                <c:pt idx="801">
                  <c:v>6.2740091000000377E-13</c:v>
                </c:pt>
                <c:pt idx="802">
                  <c:v>9.0200763000000585E-13</c:v>
                </c:pt>
                <c:pt idx="803">
                  <c:v>9.655401499999968E-13</c:v>
                </c:pt>
                <c:pt idx="804">
                  <c:v>6.5195071000000358E-13</c:v>
                </c:pt>
                <c:pt idx="805">
                  <c:v>6.2902460999999434E-13</c:v>
                </c:pt>
                <c:pt idx="806">
                  <c:v>7.5189160000000369E-13</c:v>
                </c:pt>
                <c:pt idx="807">
                  <c:v>6.7284372000000533E-13</c:v>
                </c:pt>
                <c:pt idx="808">
                  <c:v>6.7063022000000386E-13</c:v>
                </c:pt>
                <c:pt idx="809">
                  <c:v>6.5594058000000394E-13</c:v>
                </c:pt>
                <c:pt idx="810">
                  <c:v>7.0306261000000485E-13</c:v>
                </c:pt>
                <c:pt idx="811">
                  <c:v>8.573211600000034E-13</c:v>
                </c:pt>
                <c:pt idx="812">
                  <c:v>7.9675849000000625E-13</c:v>
                </c:pt>
                <c:pt idx="813">
                  <c:v>5.3076293000000037E-13</c:v>
                </c:pt>
                <c:pt idx="814">
                  <c:v>6.2422983000000464E-13</c:v>
                </c:pt>
                <c:pt idx="815">
                  <c:v>6.0386418000000489E-13</c:v>
                </c:pt>
                <c:pt idx="816">
                  <c:v>7.1170152999999899E-13</c:v>
                </c:pt>
                <c:pt idx="817">
                  <c:v>6.9337591000000622E-13</c:v>
                </c:pt>
                <c:pt idx="818">
                  <c:v>8.4571239000000255E-13</c:v>
                </c:pt>
                <c:pt idx="819">
                  <c:v>8.4997981000000318E-13</c:v>
                </c:pt>
                <c:pt idx="820">
                  <c:v>7.1721101000000382E-13</c:v>
                </c:pt>
                <c:pt idx="821">
                  <c:v>5.860589800000017E-13</c:v>
                </c:pt>
                <c:pt idx="822">
                  <c:v>7.2019473999999658E-13</c:v>
                </c:pt>
                <c:pt idx="823">
                  <c:v>6.5773775000000191E-13</c:v>
                </c:pt>
                <c:pt idx="824">
                  <c:v>4.685141099999976E-13</c:v>
                </c:pt>
                <c:pt idx="825">
                  <c:v>5.0402736999999766E-13</c:v>
                </c:pt>
                <c:pt idx="826">
                  <c:v>6.2859440000000481E-13</c:v>
                </c:pt>
                <c:pt idx="827">
                  <c:v>6.3523491999999564E-13</c:v>
                </c:pt>
                <c:pt idx="828">
                  <c:v>6.8103856000000419E-13</c:v>
                </c:pt>
                <c:pt idx="829">
                  <c:v>7.5629779999999461E-13</c:v>
                </c:pt>
                <c:pt idx="830">
                  <c:v>7.5674188999999603E-13</c:v>
                </c:pt>
                <c:pt idx="831">
                  <c:v>6.5389360000000425E-13</c:v>
                </c:pt>
                <c:pt idx="832">
                  <c:v>6.7140736999999527E-13</c:v>
                </c:pt>
                <c:pt idx="833">
                  <c:v>7.1096600999999833E-13</c:v>
                </c:pt>
                <c:pt idx="834">
                  <c:v>6.189632099999959E-13</c:v>
                </c:pt>
                <c:pt idx="835">
                  <c:v>7.3174799000000157E-13</c:v>
                </c:pt>
                <c:pt idx="836">
                  <c:v>5.780237400000045E-13</c:v>
                </c:pt>
                <c:pt idx="837">
                  <c:v>8.4549727999999825E-13</c:v>
                </c:pt>
                <c:pt idx="838">
                  <c:v>7.4767275999999944E-13</c:v>
                </c:pt>
                <c:pt idx="839">
                  <c:v>8.4904999999999667E-13</c:v>
                </c:pt>
                <c:pt idx="840">
                  <c:v>7.6485345999999432E-13</c:v>
                </c:pt>
                <c:pt idx="841">
                  <c:v>7.5526390999999522E-13</c:v>
                </c:pt>
                <c:pt idx="842">
                  <c:v>7.7229889000000034E-13</c:v>
                </c:pt>
                <c:pt idx="843">
                  <c:v>8.8325873999999719E-13</c:v>
                </c:pt>
                <c:pt idx="844">
                  <c:v>7.3094307999999931E-13</c:v>
                </c:pt>
                <c:pt idx="845">
                  <c:v>6.5274868999999959E-13</c:v>
                </c:pt>
                <c:pt idx="846">
                  <c:v>6.8278715999999901E-13</c:v>
                </c:pt>
                <c:pt idx="847">
                  <c:v>6.9432653999999826E-13</c:v>
                </c:pt>
                <c:pt idx="848">
                  <c:v>7.7612221999999955E-13</c:v>
                </c:pt>
                <c:pt idx="849">
                  <c:v>7.7719774999999583E-13</c:v>
                </c:pt>
                <c:pt idx="850">
                  <c:v>8.1906010000000041E-13</c:v>
                </c:pt>
                <c:pt idx="851">
                  <c:v>7.7039763000000335E-13</c:v>
                </c:pt>
                <c:pt idx="852">
                  <c:v>7.3959588000000534E-13</c:v>
                </c:pt>
                <c:pt idx="853">
                  <c:v>7.5763006999999886E-13</c:v>
                </c:pt>
                <c:pt idx="854">
                  <c:v>6.5605853999999578E-13</c:v>
                </c:pt>
                <c:pt idx="855">
                  <c:v>5.4753424000000417E-13</c:v>
                </c:pt>
                <c:pt idx="856">
                  <c:v>6.5676631000000465E-13</c:v>
                </c:pt>
                <c:pt idx="857">
                  <c:v>5.7413796000000316E-13</c:v>
                </c:pt>
                <c:pt idx="858">
                  <c:v>6.9271671999999373E-13</c:v>
                </c:pt>
                <c:pt idx="859">
                  <c:v>7.2936794999999897E-13</c:v>
                </c:pt>
                <c:pt idx="860">
                  <c:v>5.8451160000000607E-13</c:v>
                </c:pt>
                <c:pt idx="861">
                  <c:v>8.6037427000000454E-13</c:v>
                </c:pt>
                <c:pt idx="862">
                  <c:v>5.8625326999999463E-13</c:v>
                </c:pt>
                <c:pt idx="863">
                  <c:v>7.9406620000000595E-13</c:v>
                </c:pt>
                <c:pt idx="864">
                  <c:v>6.2894828000000618E-13</c:v>
                </c:pt>
                <c:pt idx="865">
                  <c:v>7.7225031999999718E-13</c:v>
                </c:pt>
                <c:pt idx="866">
                  <c:v>4.8130249999999375E-13</c:v>
                </c:pt>
                <c:pt idx="867">
                  <c:v>5.4593829000000539E-13</c:v>
                </c:pt>
                <c:pt idx="868">
                  <c:v>6.7426619999999671E-13</c:v>
                </c:pt>
                <c:pt idx="869">
                  <c:v>7.1485178999999967E-13</c:v>
                </c:pt>
                <c:pt idx="870">
                  <c:v>8.9311197000000374E-13</c:v>
                </c:pt>
                <c:pt idx="871">
                  <c:v>8.7398143999999578E-13</c:v>
                </c:pt>
                <c:pt idx="872">
                  <c:v>5.6896848000000073E-13</c:v>
                </c:pt>
                <c:pt idx="873">
                  <c:v>7.907702299999958E-13</c:v>
                </c:pt>
                <c:pt idx="874">
                  <c:v>7.5882355999999991E-13</c:v>
                </c:pt>
                <c:pt idx="875">
                  <c:v>7.3079737000000276E-13</c:v>
                </c:pt>
                <c:pt idx="876">
                  <c:v>8.8196117000000327E-13</c:v>
                </c:pt>
                <c:pt idx="877">
                  <c:v>7.7945288999999419E-13</c:v>
                </c:pt>
                <c:pt idx="878">
                  <c:v>7.1841144000000435E-13</c:v>
                </c:pt>
                <c:pt idx="879">
                  <c:v>7.4510535999999724E-13</c:v>
                </c:pt>
                <c:pt idx="880">
                  <c:v>8.7288509999999427E-13</c:v>
                </c:pt>
                <c:pt idx="881">
                  <c:v>7.521622199999977E-13</c:v>
                </c:pt>
                <c:pt idx="882">
                  <c:v>8.1502165999999689E-13</c:v>
                </c:pt>
                <c:pt idx="883">
                  <c:v>8.3386076000000561E-13</c:v>
                </c:pt>
                <c:pt idx="884">
                  <c:v>7.8530237999999465E-13</c:v>
                </c:pt>
                <c:pt idx="885">
                  <c:v>8.4554585000000141E-13</c:v>
                </c:pt>
                <c:pt idx="886">
                  <c:v>8.622200199999989E-13</c:v>
                </c:pt>
                <c:pt idx="887">
                  <c:v>7.7211848000000638E-13</c:v>
                </c:pt>
                <c:pt idx="888">
                  <c:v>7.7325646000000478E-13</c:v>
                </c:pt>
                <c:pt idx="889">
                  <c:v>8.3832246999999917E-13</c:v>
                </c:pt>
                <c:pt idx="890">
                  <c:v>9.4680512999999388E-13</c:v>
                </c:pt>
                <c:pt idx="891">
                  <c:v>8.4303396999999508E-13</c:v>
                </c:pt>
                <c:pt idx="892">
                  <c:v>1.0350401099999997E-12</c:v>
                </c:pt>
                <c:pt idx="893">
                  <c:v>9.4557695000000157E-13</c:v>
                </c:pt>
                <c:pt idx="894">
                  <c:v>8.4046657999999903E-13</c:v>
                </c:pt>
                <c:pt idx="895">
                  <c:v>8.1808170999999752E-13</c:v>
                </c:pt>
                <c:pt idx="896">
                  <c:v>8.5696726999999589E-13</c:v>
                </c:pt>
                <c:pt idx="897">
                  <c:v>9.0830814999999428E-13</c:v>
                </c:pt>
                <c:pt idx="898">
                  <c:v>6.3952315999999472E-13</c:v>
                </c:pt>
                <c:pt idx="899">
                  <c:v>7.4547313000000372E-13</c:v>
                </c:pt>
                <c:pt idx="900">
                  <c:v>8.8662411000000216E-13</c:v>
                </c:pt>
                <c:pt idx="901">
                  <c:v>9.2428842000000156E-13</c:v>
                </c:pt>
                <c:pt idx="902">
                  <c:v>9.7027941000000356E-13</c:v>
                </c:pt>
                <c:pt idx="903">
                  <c:v>1.0515269199999976E-12</c:v>
                </c:pt>
                <c:pt idx="904">
                  <c:v>9.5469465999999454E-13</c:v>
                </c:pt>
                <c:pt idx="905">
                  <c:v>9.0022433999999392E-13</c:v>
                </c:pt>
                <c:pt idx="906">
                  <c:v>9.1591318000000196E-13</c:v>
                </c:pt>
                <c:pt idx="907">
                  <c:v>8.95984669999998E-13</c:v>
                </c:pt>
                <c:pt idx="908">
                  <c:v>8.3184154000000386E-13</c:v>
                </c:pt>
                <c:pt idx="909">
                  <c:v>7.6163381000000496E-13</c:v>
                </c:pt>
                <c:pt idx="910">
                  <c:v>7.9667522000000568E-13</c:v>
                </c:pt>
                <c:pt idx="911">
                  <c:v>9.5921188000000366E-13</c:v>
                </c:pt>
                <c:pt idx="912">
                  <c:v>1.1508710599999942E-12</c:v>
                </c:pt>
                <c:pt idx="913">
                  <c:v>8.4621198999999368E-13</c:v>
                </c:pt>
                <c:pt idx="914">
                  <c:v>1.0540596200000024E-12</c:v>
                </c:pt>
                <c:pt idx="915">
                  <c:v>8.2514550999999746E-13</c:v>
                </c:pt>
                <c:pt idx="916">
                  <c:v>1.0788730999999968E-12</c:v>
                </c:pt>
                <c:pt idx="917">
                  <c:v>9.6984920000000111E-13</c:v>
                </c:pt>
                <c:pt idx="918">
                  <c:v>9.1068818999999689E-13</c:v>
                </c:pt>
                <c:pt idx="919">
                  <c:v>8.6167183999999846E-13</c:v>
                </c:pt>
                <c:pt idx="920">
                  <c:v>7.9097144999999499E-13</c:v>
                </c:pt>
                <c:pt idx="921">
                  <c:v>8.9192542000000218E-13</c:v>
                </c:pt>
                <c:pt idx="922">
                  <c:v>1.0905512599999992E-12</c:v>
                </c:pt>
                <c:pt idx="923">
                  <c:v>1.0931741599999979E-12</c:v>
                </c:pt>
                <c:pt idx="924">
                  <c:v>9.562906000000001E-13</c:v>
                </c:pt>
                <c:pt idx="925">
                  <c:v>9.806114200000028E-13</c:v>
                </c:pt>
                <c:pt idx="926">
                  <c:v>1.0424161500000042E-12</c:v>
                </c:pt>
                <c:pt idx="927">
                  <c:v>1.025818320000001E-12</c:v>
                </c:pt>
                <c:pt idx="928">
                  <c:v>1.0680276099999945E-12</c:v>
                </c:pt>
                <c:pt idx="929">
                  <c:v>9.2598845000000615E-13</c:v>
                </c:pt>
                <c:pt idx="930">
                  <c:v>9.7087615999999423E-13</c:v>
                </c:pt>
                <c:pt idx="931">
                  <c:v>9.8353270000000636E-13</c:v>
                </c:pt>
                <c:pt idx="932">
                  <c:v>9.8019508999999931E-13</c:v>
                </c:pt>
                <c:pt idx="933">
                  <c:v>1.0736411700000051E-12</c:v>
                </c:pt>
                <c:pt idx="934">
                  <c:v>1.0528036799999993E-12</c:v>
                </c:pt>
                <c:pt idx="935">
                  <c:v>1.1356957000000021E-12</c:v>
                </c:pt>
                <c:pt idx="936">
                  <c:v>1.0268591499999998E-12</c:v>
                </c:pt>
                <c:pt idx="937">
                  <c:v>1.2494241700000003E-12</c:v>
                </c:pt>
                <c:pt idx="938">
                  <c:v>1.1232750799999995E-12</c:v>
                </c:pt>
                <c:pt idx="939">
                  <c:v>1.0013934099999993E-12</c:v>
                </c:pt>
                <c:pt idx="940">
                  <c:v>9.6281315999999909E-13</c:v>
                </c:pt>
                <c:pt idx="941">
                  <c:v>9.9475982999999499E-13</c:v>
                </c:pt>
                <c:pt idx="942">
                  <c:v>1.0906484000000055E-12</c:v>
                </c:pt>
                <c:pt idx="943">
                  <c:v>1.1377496200000012E-12</c:v>
                </c:pt>
                <c:pt idx="944">
                  <c:v>1.0626430299999939E-12</c:v>
                </c:pt>
                <c:pt idx="945">
                  <c:v>1.1768155900000065E-12</c:v>
                </c:pt>
                <c:pt idx="946">
                  <c:v>1.1019449199999958E-12</c:v>
                </c:pt>
                <c:pt idx="947">
                  <c:v>1.0727807500000002E-12</c:v>
                </c:pt>
                <c:pt idx="948">
                  <c:v>1.0732109600000027E-12</c:v>
                </c:pt>
                <c:pt idx="949">
                  <c:v>1.0129744299999954E-12</c:v>
                </c:pt>
                <c:pt idx="950">
                  <c:v>1.0797474000000006E-12</c:v>
                </c:pt>
                <c:pt idx="951">
                  <c:v>1.0444769999999967E-12</c:v>
                </c:pt>
                <c:pt idx="952">
                  <c:v>8.5821626999999958E-13</c:v>
                </c:pt>
                <c:pt idx="953">
                  <c:v>1.230952839999998E-12</c:v>
                </c:pt>
                <c:pt idx="954">
                  <c:v>1.0545175799999967E-12</c:v>
                </c:pt>
                <c:pt idx="955">
                  <c:v>1.2704143300000016E-12</c:v>
                </c:pt>
                <c:pt idx="956">
                  <c:v>1.0975595400000033E-12</c:v>
                </c:pt>
                <c:pt idx="957">
                  <c:v>1.1492543000000031E-12</c:v>
                </c:pt>
                <c:pt idx="958">
                  <c:v>1.1439113500000062E-12</c:v>
                </c:pt>
                <c:pt idx="959">
                  <c:v>1.1838308099999971E-12</c:v>
                </c:pt>
                <c:pt idx="960">
                  <c:v>1.1210130000000016E-12</c:v>
                </c:pt>
                <c:pt idx="961">
                  <c:v>8.6054079999999954E-13</c:v>
                </c:pt>
                <c:pt idx="962">
                  <c:v>1.1208117800000024E-12</c:v>
                </c:pt>
                <c:pt idx="963">
                  <c:v>1.1009040899999969E-12</c:v>
                </c:pt>
                <c:pt idx="964">
                  <c:v>1.2870329800000032E-12</c:v>
                </c:pt>
                <c:pt idx="965">
                  <c:v>1.2893575100000032E-12</c:v>
                </c:pt>
                <c:pt idx="966">
                  <c:v>1.3380407900000054E-12</c:v>
                </c:pt>
                <c:pt idx="967">
                  <c:v>1.2686032800000046E-12</c:v>
                </c:pt>
                <c:pt idx="968">
                  <c:v>1.2296136299999943E-12</c:v>
                </c:pt>
                <c:pt idx="969">
                  <c:v>1.2065903799999985E-12</c:v>
                </c:pt>
                <c:pt idx="970">
                  <c:v>1.3778075899999942E-12</c:v>
                </c:pt>
                <c:pt idx="971">
                  <c:v>1.2551487599999965E-12</c:v>
                </c:pt>
                <c:pt idx="972">
                  <c:v>1.161799819999997E-12</c:v>
                </c:pt>
                <c:pt idx="973">
                  <c:v>1.1132830799999958E-12</c:v>
                </c:pt>
                <c:pt idx="974">
                  <c:v>1.1957379499999967E-12</c:v>
                </c:pt>
                <c:pt idx="975">
                  <c:v>1.2345402500000007E-12</c:v>
                </c:pt>
                <c:pt idx="976">
                  <c:v>1.3826856300000042E-12</c:v>
                </c:pt>
                <c:pt idx="977">
                  <c:v>1.4304321600000005E-12</c:v>
                </c:pt>
                <c:pt idx="978">
                  <c:v>1.2903081399999952E-12</c:v>
                </c:pt>
                <c:pt idx="979">
                  <c:v>1.2744041899999958E-12</c:v>
                </c:pt>
                <c:pt idx="980">
                  <c:v>1.2221890199999997E-12</c:v>
                </c:pt>
                <c:pt idx="981">
                  <c:v>1.3645820600000023E-12</c:v>
                </c:pt>
                <c:pt idx="982">
                  <c:v>1.3259324200000005E-12</c:v>
                </c:pt>
                <c:pt idx="983">
                  <c:v>1.3691270300000032E-12</c:v>
                </c:pt>
                <c:pt idx="984">
                  <c:v>1.342245760000004E-12</c:v>
                </c:pt>
                <c:pt idx="985">
                  <c:v>1.2499445900000028E-12</c:v>
                </c:pt>
                <c:pt idx="986">
                  <c:v>1.2986694999999958E-12</c:v>
                </c:pt>
                <c:pt idx="987">
                  <c:v>1.4392931299999984E-12</c:v>
                </c:pt>
                <c:pt idx="988">
                  <c:v>1.1655398900000018E-12</c:v>
                </c:pt>
                <c:pt idx="989">
                  <c:v>1.126633510000005E-12</c:v>
                </c:pt>
                <c:pt idx="990">
                  <c:v>1.1708342600000023E-12</c:v>
                </c:pt>
                <c:pt idx="991">
                  <c:v>1.430862370000003E-12</c:v>
                </c:pt>
                <c:pt idx="992">
                  <c:v>9.9650843000000273E-13</c:v>
                </c:pt>
                <c:pt idx="993">
                  <c:v>1.0472664399999965E-12</c:v>
                </c:pt>
                <c:pt idx="994">
                  <c:v>1.1569911700000015E-12</c:v>
                </c:pt>
                <c:pt idx="995">
                  <c:v>1.3287912399999958E-12</c:v>
                </c:pt>
                <c:pt idx="996">
                  <c:v>1.2033707299999962E-12</c:v>
                </c:pt>
                <c:pt idx="997">
                  <c:v>1.277637719999997E-12</c:v>
                </c:pt>
                <c:pt idx="998">
                  <c:v>1.3447160000000005E-12</c:v>
                </c:pt>
                <c:pt idx="999">
                  <c:v>1.3663167799999982E-12</c:v>
                </c:pt>
                <c:pt idx="1000">
                  <c:v>1.3733528200000002E-12</c:v>
                </c:pt>
                <c:pt idx="1001">
                  <c:v>1.2912240700000027E-12</c:v>
                </c:pt>
                <c:pt idx="1002">
                  <c:v>1.365484109999998E-12</c:v>
                </c:pt>
                <c:pt idx="1003">
                  <c:v>1.2130158000000041E-12</c:v>
                </c:pt>
                <c:pt idx="1004">
                  <c:v>1.3603770900000038E-12</c:v>
                </c:pt>
                <c:pt idx="1005">
                  <c:v>1.2790671299999947E-12</c:v>
                </c:pt>
                <c:pt idx="1006">
                  <c:v>1.3969034200000048E-12</c:v>
                </c:pt>
                <c:pt idx="1007">
                  <c:v>1.3413437000000022E-12</c:v>
                </c:pt>
                <c:pt idx="1008">
                  <c:v>1.4081583100000043E-12</c:v>
                </c:pt>
                <c:pt idx="1009">
                  <c:v>1.4437340200000065E-12</c:v>
                </c:pt>
                <c:pt idx="1010">
                  <c:v>1.3952450299999971E-12</c:v>
                </c:pt>
                <c:pt idx="1011">
                  <c:v>1.3684331400000062E-12</c:v>
                </c:pt>
                <c:pt idx="1012">
                  <c:v>1.5715345699999958E-12</c:v>
                </c:pt>
                <c:pt idx="1013">
                  <c:v>1.375524689999998E-12</c:v>
                </c:pt>
                <c:pt idx="1014">
                  <c:v>1.3900478000000029E-12</c:v>
                </c:pt>
                <c:pt idx="1015">
                  <c:v>1.5109649599999992E-12</c:v>
                </c:pt>
                <c:pt idx="1016">
                  <c:v>1.6636206300000056E-12</c:v>
                </c:pt>
                <c:pt idx="1017">
                  <c:v>1.5661499899999952E-12</c:v>
                </c:pt>
                <c:pt idx="1018">
                  <c:v>1.6023987699999959E-12</c:v>
                </c:pt>
                <c:pt idx="1019">
                  <c:v>1.4437201399999946E-12</c:v>
                </c:pt>
                <c:pt idx="1020">
                  <c:v>1.4470438700000027E-12</c:v>
                </c:pt>
                <c:pt idx="1021">
                  <c:v>1.5469153700000012E-12</c:v>
                </c:pt>
                <c:pt idx="1022">
                  <c:v>1.5191251000000006E-12</c:v>
                </c:pt>
                <c:pt idx="1023">
                  <c:v>1.5789036700000007E-12</c:v>
                </c:pt>
                <c:pt idx="1024">
                  <c:v>1.5068571400000002E-12</c:v>
                </c:pt>
                <c:pt idx="1025">
                  <c:v>1.5871193200000048E-12</c:v>
                </c:pt>
                <c:pt idx="1026">
                  <c:v>1.7045531599999975E-12</c:v>
                </c:pt>
                <c:pt idx="1027">
                  <c:v>1.3758577599999941E-12</c:v>
                </c:pt>
                <c:pt idx="1028">
                  <c:v>1.4245896099999995E-12</c:v>
                </c:pt>
                <c:pt idx="1029">
                  <c:v>1.2949988299999988E-12</c:v>
                </c:pt>
                <c:pt idx="1030">
                  <c:v>1.4328260800000021E-12</c:v>
                </c:pt>
                <c:pt idx="1031">
                  <c:v>1.5702508699999947E-12</c:v>
                </c:pt>
                <c:pt idx="1032">
                  <c:v>1.4662715499999972E-12</c:v>
                </c:pt>
                <c:pt idx="1033">
                  <c:v>1.3102505200000049E-12</c:v>
                </c:pt>
                <c:pt idx="1034">
                  <c:v>1.4711981599999974E-12</c:v>
                </c:pt>
                <c:pt idx="1035">
                  <c:v>1.5084600200000052E-12</c:v>
                </c:pt>
                <c:pt idx="1036">
                  <c:v>1.5115478300000038E-12</c:v>
                </c:pt>
                <c:pt idx="1037">
                  <c:v>1.5081894100000044E-12</c:v>
                </c:pt>
                <c:pt idx="1038">
                  <c:v>1.6992796000000022E-12</c:v>
                </c:pt>
                <c:pt idx="1039">
                  <c:v>1.6706219699999973E-12</c:v>
                </c:pt>
                <c:pt idx="1040">
                  <c:v>1.5707643499999977E-12</c:v>
                </c:pt>
                <c:pt idx="1041">
                  <c:v>1.6673953900000016E-12</c:v>
                </c:pt>
                <c:pt idx="1042">
                  <c:v>1.4626078100000065E-12</c:v>
                </c:pt>
                <c:pt idx="1043">
                  <c:v>1.5513285100000045E-12</c:v>
                </c:pt>
                <c:pt idx="1044">
                  <c:v>1.6548429299999953E-12</c:v>
                </c:pt>
                <c:pt idx="1045">
                  <c:v>1.4823073299999942E-12</c:v>
                </c:pt>
                <c:pt idx="1046">
                  <c:v>1.4529003000000026E-12</c:v>
                </c:pt>
                <c:pt idx="1047">
                  <c:v>1.5682108400000006E-12</c:v>
                </c:pt>
                <c:pt idx="1048">
                  <c:v>1.5781542700000011E-12</c:v>
                </c:pt>
                <c:pt idx="1049">
                  <c:v>1.5264109399999982E-12</c:v>
                </c:pt>
                <c:pt idx="1050">
                  <c:v>1.4602000199999991E-12</c:v>
                </c:pt>
                <c:pt idx="1051">
                  <c:v>1.6401949199999991E-12</c:v>
                </c:pt>
                <c:pt idx="1052">
                  <c:v>1.7419885000000059E-12</c:v>
                </c:pt>
                <c:pt idx="1053">
                  <c:v>1.6135773299999943E-12</c:v>
                </c:pt>
                <c:pt idx="1054">
                  <c:v>1.5047130199999942E-12</c:v>
                </c:pt>
                <c:pt idx="1055">
                  <c:v>1.5090845200000006E-12</c:v>
                </c:pt>
                <c:pt idx="1056">
                  <c:v>1.4612339099999985E-12</c:v>
                </c:pt>
                <c:pt idx="1057">
                  <c:v>1.5117976299999994E-12</c:v>
                </c:pt>
                <c:pt idx="1058">
                  <c:v>1.7333426300000062E-12</c:v>
                </c:pt>
                <c:pt idx="1059">
                  <c:v>1.5381237900000048E-12</c:v>
                </c:pt>
                <c:pt idx="1060">
                  <c:v>1.7646162300000035E-12</c:v>
                </c:pt>
                <c:pt idx="1061">
                  <c:v>1.7535140000000062E-12</c:v>
                </c:pt>
                <c:pt idx="1062">
                  <c:v>1.6505824499999942E-12</c:v>
                </c:pt>
                <c:pt idx="1063">
                  <c:v>1.6291135100000002E-12</c:v>
                </c:pt>
                <c:pt idx="1064">
                  <c:v>1.707668729999994E-12</c:v>
                </c:pt>
                <c:pt idx="1065">
                  <c:v>1.7039425400000011E-12</c:v>
                </c:pt>
                <c:pt idx="1066">
                  <c:v>1.7344667399999988E-12</c:v>
                </c:pt>
                <c:pt idx="1067">
                  <c:v>1.6063192400000015E-12</c:v>
                </c:pt>
                <c:pt idx="1068">
                  <c:v>1.7692999799999947E-12</c:v>
                </c:pt>
                <c:pt idx="1069">
                  <c:v>1.6685819400000032E-12</c:v>
                </c:pt>
                <c:pt idx="1070">
                  <c:v>1.6522339000000024E-12</c:v>
                </c:pt>
                <c:pt idx="1071">
                  <c:v>1.5982770600000048E-12</c:v>
                </c:pt>
                <c:pt idx="1072">
                  <c:v>1.6596446400000042E-12</c:v>
                </c:pt>
                <c:pt idx="1073">
                  <c:v>1.5258835799999962E-12</c:v>
                </c:pt>
                <c:pt idx="1074">
                  <c:v>1.5607862199999999E-12</c:v>
                </c:pt>
                <c:pt idx="1075">
                  <c:v>1.3943429699999953E-12</c:v>
                </c:pt>
                <c:pt idx="1076">
                  <c:v>1.6399728800000014E-12</c:v>
                </c:pt>
                <c:pt idx="1077">
                  <c:v>1.6960183199999962E-12</c:v>
                </c:pt>
                <c:pt idx="1078">
                  <c:v>1.749871080000001E-12</c:v>
                </c:pt>
                <c:pt idx="1079">
                  <c:v>1.7606680000000001E-12</c:v>
                </c:pt>
                <c:pt idx="1080">
                  <c:v>1.7525217399999976E-12</c:v>
                </c:pt>
                <c:pt idx="1081">
                  <c:v>1.7819287700000021E-12</c:v>
                </c:pt>
                <c:pt idx="1082">
                  <c:v>1.7681689399999958E-12</c:v>
                </c:pt>
                <c:pt idx="1083">
                  <c:v>1.671794650000006E-12</c:v>
                </c:pt>
                <c:pt idx="1084">
                  <c:v>1.5277709599999942E-12</c:v>
                </c:pt>
                <c:pt idx="1085">
                  <c:v>1.7126022799999937E-12</c:v>
                </c:pt>
                <c:pt idx="1086">
                  <c:v>1.6263865200000025E-12</c:v>
                </c:pt>
                <c:pt idx="1087">
                  <c:v>1.8013091000000057E-12</c:v>
                </c:pt>
                <c:pt idx="1088">
                  <c:v>1.856514939999994E-12</c:v>
                </c:pt>
                <c:pt idx="1089">
                  <c:v>1.7483445200000038E-12</c:v>
                </c:pt>
                <c:pt idx="1090">
                  <c:v>1.7939122400000028E-12</c:v>
                </c:pt>
                <c:pt idx="1091">
                  <c:v>1.9385118500000007E-12</c:v>
                </c:pt>
                <c:pt idx="1092">
                  <c:v>1.8586659999999995E-12</c:v>
                </c:pt>
                <c:pt idx="1093">
                  <c:v>1.6654455600000015E-12</c:v>
                </c:pt>
                <c:pt idx="1094">
                  <c:v>1.7570042599999964E-12</c:v>
                </c:pt>
                <c:pt idx="1095">
                  <c:v>1.5621670599999943E-12</c:v>
                </c:pt>
                <c:pt idx="1096">
                  <c:v>1.7904497300000044E-12</c:v>
                </c:pt>
                <c:pt idx="1097">
                  <c:v>1.6639120600000048E-12</c:v>
                </c:pt>
                <c:pt idx="1098">
                  <c:v>1.8177959100000036E-12</c:v>
                </c:pt>
                <c:pt idx="1099">
                  <c:v>1.7839896199999946E-12</c:v>
                </c:pt>
                <c:pt idx="1100">
                  <c:v>1.8801418699999997E-12</c:v>
                </c:pt>
                <c:pt idx="1101">
                  <c:v>1.8729670600000007E-12</c:v>
                </c:pt>
                <c:pt idx="1102">
                  <c:v>1.949419790000005E-12</c:v>
                </c:pt>
                <c:pt idx="1103">
                  <c:v>1.7855855700000064E-12</c:v>
                </c:pt>
                <c:pt idx="1104">
                  <c:v>1.7957302299999992E-12</c:v>
                </c:pt>
                <c:pt idx="1105">
                  <c:v>1.7546311600000062E-12</c:v>
                </c:pt>
                <c:pt idx="1106">
                  <c:v>1.7886525600000065E-12</c:v>
                </c:pt>
                <c:pt idx="1107">
                  <c:v>1.875236079999998E-12</c:v>
                </c:pt>
                <c:pt idx="1108">
                  <c:v>1.8245335799999939E-12</c:v>
                </c:pt>
                <c:pt idx="1109">
                  <c:v>1.8631554599999978E-12</c:v>
                </c:pt>
                <c:pt idx="1110">
                  <c:v>1.8599635700000063E-12</c:v>
                </c:pt>
                <c:pt idx="1111">
                  <c:v>1.7302825800000055E-12</c:v>
                </c:pt>
                <c:pt idx="1112">
                  <c:v>1.9894294500000028E-12</c:v>
                </c:pt>
                <c:pt idx="1113">
                  <c:v>1.8523446700000058E-12</c:v>
                </c:pt>
                <c:pt idx="1114">
                  <c:v>1.8606713400000023E-12</c:v>
                </c:pt>
                <c:pt idx="1115">
                  <c:v>1.7487886100000052E-12</c:v>
                </c:pt>
                <c:pt idx="1116">
                  <c:v>1.7453954899999955E-12</c:v>
                </c:pt>
                <c:pt idx="1117">
                  <c:v>1.8825982400000034E-12</c:v>
                </c:pt>
                <c:pt idx="1118">
                  <c:v>1.9366175300000031E-12</c:v>
                </c:pt>
                <c:pt idx="1119">
                  <c:v>1.9380053099999971E-12</c:v>
                </c:pt>
                <c:pt idx="1120">
                  <c:v>1.8780393900000035E-12</c:v>
                </c:pt>
                <c:pt idx="1121">
                  <c:v>1.816789769999996E-12</c:v>
                </c:pt>
                <c:pt idx="1122">
                  <c:v>1.9947377099999956E-12</c:v>
                </c:pt>
                <c:pt idx="1123">
                  <c:v>2.1122478800000023E-12</c:v>
                </c:pt>
                <c:pt idx="1124">
                  <c:v>1.9582044300000019E-12</c:v>
                </c:pt>
                <c:pt idx="1125">
                  <c:v>1.8153256699999941E-12</c:v>
                </c:pt>
                <c:pt idx="1126">
                  <c:v>1.9065513000000058E-12</c:v>
                </c:pt>
                <c:pt idx="1127">
                  <c:v>1.769681619999994E-12</c:v>
                </c:pt>
                <c:pt idx="1128">
                  <c:v>1.9668988599999986E-12</c:v>
                </c:pt>
                <c:pt idx="1129">
                  <c:v>2.0523582800000036E-12</c:v>
                </c:pt>
                <c:pt idx="1130">
                  <c:v>2.1011040099999951E-12</c:v>
                </c:pt>
                <c:pt idx="1131">
                  <c:v>2.093672460000001E-12</c:v>
                </c:pt>
                <c:pt idx="1132">
                  <c:v>2.0922291700000044E-12</c:v>
                </c:pt>
                <c:pt idx="1133">
                  <c:v>2.0489304700000027E-12</c:v>
                </c:pt>
                <c:pt idx="1134">
                  <c:v>1.995438540000005E-12</c:v>
                </c:pt>
                <c:pt idx="1135">
                  <c:v>1.9618473499999942E-12</c:v>
                </c:pt>
                <c:pt idx="1136">
                  <c:v>1.7875631499999983E-12</c:v>
                </c:pt>
                <c:pt idx="1137">
                  <c:v>1.8961846000000024E-12</c:v>
                </c:pt>
                <c:pt idx="1138">
                  <c:v>2.1012427899999983E-12</c:v>
                </c:pt>
                <c:pt idx="1139">
                  <c:v>2.077969739999994E-12</c:v>
                </c:pt>
                <c:pt idx="1140">
                  <c:v>2.2275514800000008E-12</c:v>
                </c:pt>
                <c:pt idx="1141">
                  <c:v>2.0364751500000027E-12</c:v>
                </c:pt>
                <c:pt idx="1142">
                  <c:v>2.0452042799999969E-12</c:v>
                </c:pt>
                <c:pt idx="1143">
                  <c:v>2.1790416700000059E-12</c:v>
                </c:pt>
                <c:pt idx="1144">
                  <c:v>2.0511647900000026E-12</c:v>
                </c:pt>
                <c:pt idx="1145">
                  <c:v>1.976883929999996E-12</c:v>
                </c:pt>
                <c:pt idx="1146">
                  <c:v>2.0353094199999996E-12</c:v>
                </c:pt>
                <c:pt idx="1147">
                  <c:v>2.1817825299999965E-12</c:v>
                </c:pt>
                <c:pt idx="1148">
                  <c:v>2.167883930000006E-12</c:v>
                </c:pt>
                <c:pt idx="1149">
                  <c:v>2.1678492299999957E-12</c:v>
                </c:pt>
                <c:pt idx="1150">
                  <c:v>2.0944912500000022E-12</c:v>
                </c:pt>
                <c:pt idx="1151">
                  <c:v>2.1606119699999945E-12</c:v>
                </c:pt>
                <c:pt idx="1152">
                  <c:v>2.1985122000000034E-12</c:v>
                </c:pt>
                <c:pt idx="1153">
                  <c:v>2.2192109199999993E-12</c:v>
                </c:pt>
                <c:pt idx="1154">
                  <c:v>2.2020510400000028E-12</c:v>
                </c:pt>
                <c:pt idx="1155">
                  <c:v>2.3067381299999963E-12</c:v>
                </c:pt>
                <c:pt idx="1156">
                  <c:v>2.3704232999999962E-12</c:v>
                </c:pt>
                <c:pt idx="1157">
                  <c:v>2.1217611000000003E-12</c:v>
                </c:pt>
                <c:pt idx="1158">
                  <c:v>2.1707427500000013E-12</c:v>
                </c:pt>
                <c:pt idx="1159">
                  <c:v>2.2981755400000032E-12</c:v>
                </c:pt>
                <c:pt idx="1160">
                  <c:v>2.3361659799999993E-12</c:v>
                </c:pt>
                <c:pt idx="1161">
                  <c:v>2.0983978399999959E-12</c:v>
                </c:pt>
                <c:pt idx="1162">
                  <c:v>2.2242069299999943E-12</c:v>
                </c:pt>
                <c:pt idx="1163">
                  <c:v>2.217045990000001E-12</c:v>
                </c:pt>
                <c:pt idx="1164">
                  <c:v>2.2273710600000007E-12</c:v>
                </c:pt>
                <c:pt idx="1165">
                  <c:v>2.0216398000000062E-12</c:v>
                </c:pt>
                <c:pt idx="1166">
                  <c:v>2.0821469499999946E-12</c:v>
                </c:pt>
                <c:pt idx="1167">
                  <c:v>2.278136009999994E-12</c:v>
                </c:pt>
                <c:pt idx="1168">
                  <c:v>2.3280821699999989E-12</c:v>
                </c:pt>
                <c:pt idx="1169">
                  <c:v>2.2271767699999949E-12</c:v>
                </c:pt>
                <c:pt idx="1170">
                  <c:v>2.1053020399999942E-12</c:v>
                </c:pt>
                <c:pt idx="1171">
                  <c:v>2.1217957900000045E-12</c:v>
                </c:pt>
                <c:pt idx="1172">
                  <c:v>2.2370022499999967E-12</c:v>
                </c:pt>
                <c:pt idx="1173">
                  <c:v>2.3377549899999986E-12</c:v>
                </c:pt>
                <c:pt idx="1174">
                  <c:v>2.4819451999999992E-12</c:v>
                </c:pt>
                <c:pt idx="1175">
                  <c:v>2.3454363400000012E-12</c:v>
                </c:pt>
                <c:pt idx="1176">
                  <c:v>2.2518931099999958E-12</c:v>
                </c:pt>
                <c:pt idx="1177">
                  <c:v>2.2889676300000034E-12</c:v>
                </c:pt>
                <c:pt idx="1178">
                  <c:v>2.3136076400000033E-12</c:v>
                </c:pt>
                <c:pt idx="1179">
                  <c:v>2.2887455799999996E-12</c:v>
                </c:pt>
                <c:pt idx="1180">
                  <c:v>2.3296434200000003E-12</c:v>
                </c:pt>
                <c:pt idx="1181">
                  <c:v>2.3142182599999997E-12</c:v>
                </c:pt>
                <c:pt idx="1182">
                  <c:v>2.4389656899999947E-12</c:v>
                </c:pt>
                <c:pt idx="1183">
                  <c:v>2.5384902500000042E-12</c:v>
                </c:pt>
                <c:pt idx="1184">
                  <c:v>2.2730428600000055E-12</c:v>
                </c:pt>
                <c:pt idx="1185">
                  <c:v>2.4539814600000042E-12</c:v>
                </c:pt>
                <c:pt idx="1186">
                  <c:v>2.427856530000004E-12</c:v>
                </c:pt>
                <c:pt idx="1187">
                  <c:v>2.4000246199999936E-12</c:v>
                </c:pt>
                <c:pt idx="1188">
                  <c:v>2.4149293699999979E-12</c:v>
                </c:pt>
                <c:pt idx="1189">
                  <c:v>2.3932453199999996E-12</c:v>
                </c:pt>
                <c:pt idx="1190">
                  <c:v>2.3218787999999971E-12</c:v>
                </c:pt>
                <c:pt idx="1191">
                  <c:v>2.3603272100000064E-12</c:v>
                </c:pt>
                <c:pt idx="1192">
                  <c:v>2.5275823099999998E-12</c:v>
                </c:pt>
                <c:pt idx="1193">
                  <c:v>2.4780594199999979E-12</c:v>
                </c:pt>
                <c:pt idx="1194">
                  <c:v>2.6209104300000009E-12</c:v>
                </c:pt>
                <c:pt idx="1195">
                  <c:v>2.561270640000004E-12</c:v>
                </c:pt>
                <c:pt idx="1196">
                  <c:v>2.404014489999994E-12</c:v>
                </c:pt>
                <c:pt idx="1197">
                  <c:v>2.6195781599999966E-12</c:v>
                </c:pt>
                <c:pt idx="1198">
                  <c:v>2.6462582099999967E-12</c:v>
                </c:pt>
                <c:pt idx="1199">
                  <c:v>2.5156821099999997E-12</c:v>
                </c:pt>
                <c:pt idx="1200">
                  <c:v>2.4953927799999949E-12</c:v>
                </c:pt>
                <c:pt idx="1201">
                  <c:v>2.5340146599999988E-12</c:v>
                </c:pt>
                <c:pt idx="1202">
                  <c:v>2.707972729999998E-12</c:v>
                </c:pt>
                <c:pt idx="1203">
                  <c:v>2.4367244299999953E-12</c:v>
                </c:pt>
                <c:pt idx="1204">
                  <c:v>2.3081050900000047E-12</c:v>
                </c:pt>
                <c:pt idx="1205">
                  <c:v>2.678544879999995E-12</c:v>
                </c:pt>
                <c:pt idx="1206">
                  <c:v>2.5299207199999987E-12</c:v>
                </c:pt>
                <c:pt idx="1207">
                  <c:v>2.4611007699999938E-12</c:v>
                </c:pt>
                <c:pt idx="1208">
                  <c:v>2.5933838399999949E-12</c:v>
                </c:pt>
                <c:pt idx="1209">
                  <c:v>2.6995142199999978E-12</c:v>
                </c:pt>
                <c:pt idx="1210">
                  <c:v>2.7699301200000015E-12</c:v>
                </c:pt>
                <c:pt idx="1211">
                  <c:v>2.5726296099999963E-12</c:v>
                </c:pt>
                <c:pt idx="1212">
                  <c:v>2.7677235500000063E-12</c:v>
                </c:pt>
                <c:pt idx="1213">
                  <c:v>2.6730076499999984E-12</c:v>
                </c:pt>
                <c:pt idx="1214">
                  <c:v>2.4404298000000026E-12</c:v>
                </c:pt>
                <c:pt idx="1215">
                  <c:v>2.6129098900000011E-12</c:v>
                </c:pt>
                <c:pt idx="1216">
                  <c:v>2.6330118600000063E-12</c:v>
                </c:pt>
                <c:pt idx="1217">
                  <c:v>2.7479338200000056E-12</c:v>
                </c:pt>
                <c:pt idx="1218">
                  <c:v>2.741612489999999E-12</c:v>
                </c:pt>
                <c:pt idx="1219">
                  <c:v>2.6632862599999956E-12</c:v>
                </c:pt>
                <c:pt idx="1220">
                  <c:v>2.727360000000001E-12</c:v>
                </c:pt>
                <c:pt idx="1221">
                  <c:v>2.8628904800000023E-12</c:v>
                </c:pt>
                <c:pt idx="1222">
                  <c:v>2.853842159999998E-12</c:v>
                </c:pt>
                <c:pt idx="1223">
                  <c:v>2.769319489999999E-12</c:v>
                </c:pt>
                <c:pt idx="1224">
                  <c:v>2.8724869700000008E-12</c:v>
                </c:pt>
                <c:pt idx="1225">
                  <c:v>2.7575441900000031E-12</c:v>
                </c:pt>
                <c:pt idx="1226">
                  <c:v>2.7590221799999971E-12</c:v>
                </c:pt>
                <c:pt idx="1227">
                  <c:v>2.8739788300000006E-12</c:v>
                </c:pt>
                <c:pt idx="1228">
                  <c:v>2.8293617400000066E-12</c:v>
                </c:pt>
                <c:pt idx="1229">
                  <c:v>2.9340002599999968E-12</c:v>
                </c:pt>
                <c:pt idx="1230">
                  <c:v>3.1621927300000001E-12</c:v>
                </c:pt>
                <c:pt idx="1231">
                  <c:v>3.0115840400000063E-12</c:v>
                </c:pt>
                <c:pt idx="1232">
                  <c:v>3.0142000000000055E-12</c:v>
                </c:pt>
                <c:pt idx="1233">
                  <c:v>3.0496646900000024E-12</c:v>
                </c:pt>
                <c:pt idx="1234">
                  <c:v>2.9878252600000036E-12</c:v>
                </c:pt>
                <c:pt idx="1235">
                  <c:v>3.0380212200000041E-12</c:v>
                </c:pt>
                <c:pt idx="1236">
                  <c:v>2.8476873599999993E-12</c:v>
                </c:pt>
                <c:pt idx="1237">
                  <c:v>2.8608573800000015E-12</c:v>
                </c:pt>
                <c:pt idx="1238">
                  <c:v>2.9816080100000028E-12</c:v>
                </c:pt>
                <c:pt idx="1239">
                  <c:v>3.0176833199999961E-12</c:v>
                </c:pt>
                <c:pt idx="1240">
                  <c:v>2.9301630600000048E-12</c:v>
                </c:pt>
                <c:pt idx="1241">
                  <c:v>3.0395130800000039E-12</c:v>
                </c:pt>
                <c:pt idx="1242">
                  <c:v>3.0520239100000065E-12</c:v>
                </c:pt>
                <c:pt idx="1243">
                  <c:v>2.9537969299999971E-12</c:v>
                </c:pt>
                <c:pt idx="1244">
                  <c:v>3.1739888499999944E-12</c:v>
                </c:pt>
                <c:pt idx="1245">
                  <c:v>3.0131036499999978E-12</c:v>
                </c:pt>
                <c:pt idx="1246">
                  <c:v>3.0611554900000052E-12</c:v>
                </c:pt>
                <c:pt idx="1247">
                  <c:v>2.9748980999999975E-12</c:v>
                </c:pt>
                <c:pt idx="1248">
                  <c:v>3.0858718300000062E-12</c:v>
                </c:pt>
                <c:pt idx="1249">
                  <c:v>3.1601804499999978E-12</c:v>
                </c:pt>
                <c:pt idx="1250">
                  <c:v>3.0483185399999992E-12</c:v>
                </c:pt>
                <c:pt idx="1251">
                  <c:v>3.0859689800000057E-12</c:v>
                </c:pt>
                <c:pt idx="1252">
                  <c:v>3.1354016599999947E-12</c:v>
                </c:pt>
                <c:pt idx="1253">
                  <c:v>3.1228075699999976E-12</c:v>
                </c:pt>
                <c:pt idx="1254">
                  <c:v>3.1175409500000018E-12</c:v>
                </c:pt>
                <c:pt idx="1255">
                  <c:v>3.0278557399999999E-12</c:v>
                </c:pt>
                <c:pt idx="1256">
                  <c:v>3.1946251200000011E-12</c:v>
                </c:pt>
                <c:pt idx="1257">
                  <c:v>3.1446789599999961E-12</c:v>
                </c:pt>
                <c:pt idx="1258">
                  <c:v>3.1755362199999968E-12</c:v>
                </c:pt>
                <c:pt idx="1259">
                  <c:v>2.9833982499999945E-12</c:v>
                </c:pt>
                <c:pt idx="1260">
                  <c:v>3.2439328999999987E-12</c:v>
                </c:pt>
                <c:pt idx="1261">
                  <c:v>3.3542890699999987E-12</c:v>
                </c:pt>
                <c:pt idx="1262">
                  <c:v>3.3093527899999945E-12</c:v>
                </c:pt>
                <c:pt idx="1263">
                  <c:v>3.425607019999998E-12</c:v>
                </c:pt>
                <c:pt idx="1264">
                  <c:v>3.2750052700000037E-12</c:v>
                </c:pt>
                <c:pt idx="1265">
                  <c:v>3.4200003899999936E-12</c:v>
                </c:pt>
                <c:pt idx="1266">
                  <c:v>3.3970812299999968E-12</c:v>
                </c:pt>
                <c:pt idx="1267">
                  <c:v>3.1764313399999991E-12</c:v>
                </c:pt>
                <c:pt idx="1268">
                  <c:v>3.2405328400000025E-12</c:v>
                </c:pt>
                <c:pt idx="1269">
                  <c:v>3.277454699999995E-12</c:v>
                </c:pt>
                <c:pt idx="1270">
                  <c:v>3.4806740799999961E-12</c:v>
                </c:pt>
                <c:pt idx="1271">
                  <c:v>3.5126346300000039E-12</c:v>
                </c:pt>
                <c:pt idx="1272">
                  <c:v>3.4014388500000043E-12</c:v>
                </c:pt>
                <c:pt idx="1273">
                  <c:v>3.2163924299999938E-12</c:v>
                </c:pt>
                <c:pt idx="1274">
                  <c:v>3.360665909999995E-12</c:v>
                </c:pt>
                <c:pt idx="1275">
                  <c:v>3.2624111700000005E-12</c:v>
                </c:pt>
                <c:pt idx="1276">
                  <c:v>3.2841507300000014E-12</c:v>
                </c:pt>
                <c:pt idx="1277">
                  <c:v>3.2546812499999947E-12</c:v>
                </c:pt>
                <c:pt idx="1278">
                  <c:v>3.3725244800000043E-12</c:v>
                </c:pt>
                <c:pt idx="1279">
                  <c:v>3.2771979599999999E-12</c:v>
                </c:pt>
                <c:pt idx="1280">
                  <c:v>3.1693120299999965E-12</c:v>
                </c:pt>
                <c:pt idx="1281">
                  <c:v>3.4091896000000017E-12</c:v>
                </c:pt>
                <c:pt idx="1282">
                  <c:v>3.4650823900000005E-12</c:v>
                </c:pt>
                <c:pt idx="1283">
                  <c:v>3.3292951700000042E-12</c:v>
                </c:pt>
                <c:pt idx="1284">
                  <c:v>3.232220050000005E-12</c:v>
                </c:pt>
                <c:pt idx="1285">
                  <c:v>3.3554062299999986E-12</c:v>
                </c:pt>
                <c:pt idx="1286">
                  <c:v>3.354476420000005E-12</c:v>
                </c:pt>
                <c:pt idx="1287">
                  <c:v>3.5251246399999952E-12</c:v>
                </c:pt>
                <c:pt idx="1288">
                  <c:v>3.3347005700000032E-12</c:v>
                </c:pt>
                <c:pt idx="1289">
                  <c:v>3.3828356799999983E-12</c:v>
                </c:pt>
                <c:pt idx="1290">
                  <c:v>3.4122149500000049E-12</c:v>
                </c:pt>
                <c:pt idx="1291">
                  <c:v>3.542457989999999E-12</c:v>
                </c:pt>
                <c:pt idx="1292">
                  <c:v>3.7416458800000022E-12</c:v>
                </c:pt>
                <c:pt idx="1293">
                  <c:v>3.4705433000000022E-12</c:v>
                </c:pt>
                <c:pt idx="1294">
                  <c:v>3.5376770899999953E-12</c:v>
                </c:pt>
                <c:pt idx="1295">
                  <c:v>3.5423400299999942E-12</c:v>
                </c:pt>
                <c:pt idx="1296">
                  <c:v>3.6591840700000019E-12</c:v>
                </c:pt>
                <c:pt idx="1297">
                  <c:v>3.6073297100000005E-12</c:v>
                </c:pt>
                <c:pt idx="1298">
                  <c:v>3.8294367699999937E-12</c:v>
                </c:pt>
                <c:pt idx="1299">
                  <c:v>3.6847677699999943E-12</c:v>
                </c:pt>
                <c:pt idx="1300">
                  <c:v>3.469030620000004E-12</c:v>
                </c:pt>
                <c:pt idx="1301">
                  <c:v>3.4744429499999963E-12</c:v>
                </c:pt>
                <c:pt idx="1302">
                  <c:v>3.4333091899999991E-12</c:v>
                </c:pt>
                <c:pt idx="1303">
                  <c:v>3.8272579500000033E-12</c:v>
                </c:pt>
                <c:pt idx="1304">
                  <c:v>3.5036973300000049E-12</c:v>
                </c:pt>
                <c:pt idx="1305">
                  <c:v>3.5321676100000034E-12</c:v>
                </c:pt>
                <c:pt idx="1306">
                  <c:v>3.5414310399999991E-12</c:v>
                </c:pt>
                <c:pt idx="1307">
                  <c:v>3.5800668000000019E-12</c:v>
                </c:pt>
                <c:pt idx="1308">
                  <c:v>3.7288019899999967E-12</c:v>
                </c:pt>
                <c:pt idx="1309">
                  <c:v>3.606642760000003E-12</c:v>
                </c:pt>
                <c:pt idx="1310">
                  <c:v>3.7081587800000034E-12</c:v>
                </c:pt>
                <c:pt idx="1311">
                  <c:v>3.5937849899999984E-12</c:v>
                </c:pt>
                <c:pt idx="1312">
                  <c:v>3.6129016399999945E-12</c:v>
                </c:pt>
                <c:pt idx="1313">
                  <c:v>3.6951206000000049E-12</c:v>
                </c:pt>
                <c:pt idx="1314">
                  <c:v>3.5754454899999938E-12</c:v>
                </c:pt>
                <c:pt idx="1315">
                  <c:v>3.950596789999999E-12</c:v>
                </c:pt>
                <c:pt idx="1316">
                  <c:v>3.8625561100000052E-12</c:v>
                </c:pt>
                <c:pt idx="1317">
                  <c:v>3.7594788400000033E-12</c:v>
                </c:pt>
                <c:pt idx="1318">
                  <c:v>3.7962966099999968E-12</c:v>
                </c:pt>
                <c:pt idx="1319">
                  <c:v>3.7857356099999943E-12</c:v>
                </c:pt>
                <c:pt idx="1320">
                  <c:v>3.6071076700000028E-12</c:v>
                </c:pt>
                <c:pt idx="1321">
                  <c:v>3.7683398100000013E-12</c:v>
                </c:pt>
                <c:pt idx="1322">
                  <c:v>3.8200137500000026E-12</c:v>
                </c:pt>
                <c:pt idx="1323">
                  <c:v>3.483525969999998E-12</c:v>
                </c:pt>
                <c:pt idx="1324">
                  <c:v>3.5914118899999953E-12</c:v>
                </c:pt>
                <c:pt idx="1325">
                  <c:v>3.7557942899999944E-12</c:v>
                </c:pt>
                <c:pt idx="1326">
                  <c:v>3.7999325900000026E-12</c:v>
                </c:pt>
                <c:pt idx="1327">
                  <c:v>3.7550310099999958E-12</c:v>
                </c:pt>
                <c:pt idx="1328">
                  <c:v>3.8569009099999976E-12</c:v>
                </c:pt>
                <c:pt idx="1329">
                  <c:v>3.8292008400000039E-12</c:v>
                </c:pt>
                <c:pt idx="1330">
                  <c:v>3.7015390700000049E-12</c:v>
                </c:pt>
                <c:pt idx="1331">
                  <c:v>3.7813155399999976E-12</c:v>
                </c:pt>
                <c:pt idx="1332">
                  <c:v>3.7938957499999957E-12</c:v>
                </c:pt>
                <c:pt idx="1333">
                  <c:v>3.7648981099999952E-12</c:v>
                </c:pt>
                <c:pt idx="1334">
                  <c:v>3.7259431599999952E-12</c:v>
                </c:pt>
                <c:pt idx="1335">
                  <c:v>3.7940969800000011E-12</c:v>
                </c:pt>
                <c:pt idx="1336">
                  <c:v>3.7938471800000055E-12</c:v>
                </c:pt>
                <c:pt idx="1337">
                  <c:v>3.6872657700000017E-12</c:v>
                </c:pt>
                <c:pt idx="1338">
                  <c:v>3.7549269199999968E-12</c:v>
                </c:pt>
                <c:pt idx="1339">
                  <c:v>3.5371219800000016E-12</c:v>
                </c:pt>
                <c:pt idx="1340">
                  <c:v>3.7921540900000004E-12</c:v>
                </c:pt>
                <c:pt idx="1341">
                  <c:v>3.9767633599999961E-12</c:v>
                </c:pt>
                <c:pt idx="1342">
                  <c:v>3.8288608400000015E-12</c:v>
                </c:pt>
                <c:pt idx="1343">
                  <c:v>3.9724196099999944E-12</c:v>
                </c:pt>
                <c:pt idx="1344">
                  <c:v>3.8724509700000025E-12</c:v>
                </c:pt>
                <c:pt idx="1345">
                  <c:v>3.9679509699999945E-12</c:v>
                </c:pt>
                <c:pt idx="1346">
                  <c:v>4.0550826600000062E-12</c:v>
                </c:pt>
                <c:pt idx="1347">
                  <c:v>3.9683742399999975E-12</c:v>
                </c:pt>
                <c:pt idx="1348">
                  <c:v>3.8822209299999955E-12</c:v>
                </c:pt>
                <c:pt idx="1349">
                  <c:v>3.9002343000000035E-12</c:v>
                </c:pt>
                <c:pt idx="1350">
                  <c:v>3.8871197900000039E-12</c:v>
                </c:pt>
                <c:pt idx="1351">
                  <c:v>3.9782760399999943E-12</c:v>
                </c:pt>
                <c:pt idx="1352">
                  <c:v>3.8688080499999972E-12</c:v>
                </c:pt>
                <c:pt idx="1353">
                  <c:v>3.8419337100000042E-12</c:v>
                </c:pt>
                <c:pt idx="1354">
                  <c:v>4.0172587500000051E-12</c:v>
                </c:pt>
                <c:pt idx="1355">
                  <c:v>3.8573103000000016E-12</c:v>
                </c:pt>
                <c:pt idx="1356">
                  <c:v>3.997961679999996E-12</c:v>
                </c:pt>
                <c:pt idx="1357">
                  <c:v>3.9839520600000003E-12</c:v>
                </c:pt>
                <c:pt idx="1358">
                  <c:v>3.9449346599999982E-12</c:v>
                </c:pt>
                <c:pt idx="1359">
                  <c:v>4.0959319300000037E-12</c:v>
                </c:pt>
                <c:pt idx="1360">
                  <c:v>4.1181225099999993E-12</c:v>
                </c:pt>
                <c:pt idx="1361">
                  <c:v>3.9022604600000048E-12</c:v>
                </c:pt>
                <c:pt idx="1362">
                  <c:v>3.869196629999996E-12</c:v>
                </c:pt>
                <c:pt idx="1363">
                  <c:v>4.012894180000005E-12</c:v>
                </c:pt>
                <c:pt idx="1364">
                  <c:v>4.1918829500000034E-12</c:v>
                </c:pt>
                <c:pt idx="1365">
                  <c:v>3.9460865100000023E-12</c:v>
                </c:pt>
                <c:pt idx="1366">
                  <c:v>4.1078876400000064E-12</c:v>
                </c:pt>
                <c:pt idx="1367">
                  <c:v>4.0007025500000056E-12</c:v>
                </c:pt>
                <c:pt idx="1368">
                  <c:v>3.9993008899999998E-12</c:v>
                </c:pt>
                <c:pt idx="1369">
                  <c:v>4.2372147399999997E-12</c:v>
                </c:pt>
                <c:pt idx="1370">
                  <c:v>4.0273409599999959E-12</c:v>
                </c:pt>
                <c:pt idx="1371">
                  <c:v>4.2944189899999975E-12</c:v>
                </c:pt>
                <c:pt idx="1372">
                  <c:v>4.2685369100000002E-12</c:v>
                </c:pt>
                <c:pt idx="1373">
                  <c:v>4.3368988900000048E-12</c:v>
                </c:pt>
                <c:pt idx="1374">
                  <c:v>4.4025061400000001E-12</c:v>
                </c:pt>
                <c:pt idx="1375">
                  <c:v>4.1656400500000053E-12</c:v>
                </c:pt>
                <c:pt idx="1376">
                  <c:v>4.2170225599999944E-12</c:v>
                </c:pt>
                <c:pt idx="1377">
                  <c:v>4.2459855100000037E-12</c:v>
                </c:pt>
                <c:pt idx="1378">
                  <c:v>4.4483583499999989E-12</c:v>
                </c:pt>
                <c:pt idx="1379">
                  <c:v>4.2886597000000039E-12</c:v>
                </c:pt>
                <c:pt idx="1380">
                  <c:v>4.2905123899999977E-12</c:v>
                </c:pt>
                <c:pt idx="1381">
                  <c:v>4.3808984200000029E-12</c:v>
                </c:pt>
                <c:pt idx="1382">
                  <c:v>4.190335580000001E-12</c:v>
                </c:pt>
                <c:pt idx="1383">
                  <c:v>4.4964934500000007E-12</c:v>
                </c:pt>
                <c:pt idx="1384">
                  <c:v>4.5683248800000031E-12</c:v>
                </c:pt>
                <c:pt idx="1385">
                  <c:v>4.3810024999999958E-12</c:v>
                </c:pt>
                <c:pt idx="1386">
                  <c:v>4.2414127800000049E-12</c:v>
                </c:pt>
                <c:pt idx="1387">
                  <c:v>4.3078388099999953E-12</c:v>
                </c:pt>
                <c:pt idx="1388">
                  <c:v>4.4924133800000065E-12</c:v>
                </c:pt>
                <c:pt idx="1389">
                  <c:v>4.5415130000000055E-12</c:v>
                </c:pt>
                <c:pt idx="1390">
                  <c:v>4.3618095199999986E-12</c:v>
                </c:pt>
                <c:pt idx="1391">
                  <c:v>4.630122670000005E-12</c:v>
                </c:pt>
                <c:pt idx="1392">
                  <c:v>4.5949147299999964E-12</c:v>
                </c:pt>
                <c:pt idx="1393">
                  <c:v>4.553073189999997E-12</c:v>
                </c:pt>
                <c:pt idx="1394">
                  <c:v>4.5836528999999974E-12</c:v>
                </c:pt>
                <c:pt idx="1395">
                  <c:v>4.4599532400000008E-12</c:v>
                </c:pt>
                <c:pt idx="1396">
                  <c:v>4.6343068299999983E-12</c:v>
                </c:pt>
                <c:pt idx="1397">
                  <c:v>4.5386749900000025E-12</c:v>
                </c:pt>
                <c:pt idx="1398">
                  <c:v>4.575839710000004E-12</c:v>
                </c:pt>
                <c:pt idx="1399">
                  <c:v>4.6394901800000065E-12</c:v>
                </c:pt>
                <c:pt idx="1400">
                  <c:v>4.3028011699999966E-12</c:v>
                </c:pt>
                <c:pt idx="1401">
                  <c:v>4.2311432100000016E-12</c:v>
                </c:pt>
                <c:pt idx="1402">
                  <c:v>4.7051390499999993E-12</c:v>
                </c:pt>
                <c:pt idx="1403">
                  <c:v>4.6256401500000062E-12</c:v>
                </c:pt>
                <c:pt idx="1404">
                  <c:v>4.3975170700000046E-12</c:v>
                </c:pt>
                <c:pt idx="1405">
                  <c:v>4.3790041000000054E-12</c:v>
                </c:pt>
                <c:pt idx="1406">
                  <c:v>4.5246514899999948E-12</c:v>
                </c:pt>
                <c:pt idx="1407">
                  <c:v>4.4921982799999954E-12</c:v>
                </c:pt>
                <c:pt idx="1408">
                  <c:v>4.4138373499999945E-12</c:v>
                </c:pt>
                <c:pt idx="1409">
                  <c:v>4.5744241699999991E-12</c:v>
                </c:pt>
                <c:pt idx="1410">
                  <c:v>4.6361456299999999E-12</c:v>
                </c:pt>
                <c:pt idx="1411">
                  <c:v>4.6103537600000027E-12</c:v>
                </c:pt>
                <c:pt idx="1412">
                  <c:v>4.5099271499999975E-12</c:v>
                </c:pt>
                <c:pt idx="1413">
                  <c:v>4.7131604200000037E-12</c:v>
                </c:pt>
                <c:pt idx="1414">
                  <c:v>4.7533019200000053E-12</c:v>
                </c:pt>
                <c:pt idx="1415">
                  <c:v>4.7154155600000021E-12</c:v>
                </c:pt>
                <c:pt idx="1416">
                  <c:v>4.6077378000000035E-12</c:v>
                </c:pt>
                <c:pt idx="1417">
                  <c:v>4.6265491400000014E-12</c:v>
                </c:pt>
                <c:pt idx="1418">
                  <c:v>4.5889264600000056E-12</c:v>
                </c:pt>
                <c:pt idx="1419">
                  <c:v>4.401055910000004E-12</c:v>
                </c:pt>
                <c:pt idx="1420">
                  <c:v>4.7971279700000028E-12</c:v>
                </c:pt>
                <c:pt idx="1421">
                  <c:v>4.9253587299999946E-12</c:v>
                </c:pt>
                <c:pt idx="1422">
                  <c:v>4.7968226600000046E-12</c:v>
                </c:pt>
                <c:pt idx="1423">
                  <c:v>4.825063960000006E-12</c:v>
                </c:pt>
                <c:pt idx="1424">
                  <c:v>4.6932110999999945E-12</c:v>
                </c:pt>
                <c:pt idx="1425">
                  <c:v>4.6595158300000038E-12</c:v>
                </c:pt>
                <c:pt idx="1426">
                  <c:v>4.7734940999999976E-12</c:v>
                </c:pt>
                <c:pt idx="1427">
                  <c:v>4.8167511600000024E-12</c:v>
                </c:pt>
                <c:pt idx="1428">
                  <c:v>4.715748620000005E-12</c:v>
                </c:pt>
                <c:pt idx="1429">
                  <c:v>4.5904460800000033E-12</c:v>
                </c:pt>
                <c:pt idx="1430">
                  <c:v>4.785095929999999E-12</c:v>
                </c:pt>
                <c:pt idx="1431">
                  <c:v>4.8352294399999974E-12</c:v>
                </c:pt>
                <c:pt idx="1432">
                  <c:v>4.7428588799999946E-12</c:v>
                </c:pt>
                <c:pt idx="1433">
                  <c:v>4.6515985499999984E-12</c:v>
                </c:pt>
                <c:pt idx="1434">
                  <c:v>4.8591478000000023E-12</c:v>
                </c:pt>
                <c:pt idx="1435">
                  <c:v>4.8866258200000052E-12</c:v>
                </c:pt>
                <c:pt idx="1436">
                  <c:v>4.760788980000002E-12</c:v>
                </c:pt>
                <c:pt idx="1437">
                  <c:v>4.7915074700000056E-12</c:v>
                </c:pt>
                <c:pt idx="1438">
                  <c:v>4.9137846600000041E-12</c:v>
                </c:pt>
                <c:pt idx="1439">
                  <c:v>4.8424597700000052E-12</c:v>
                </c:pt>
                <c:pt idx="1440">
                  <c:v>5.020095450000001E-12</c:v>
                </c:pt>
                <c:pt idx="1441">
                  <c:v>4.9009893400000017E-12</c:v>
                </c:pt>
                <c:pt idx="1442">
                  <c:v>4.982951549999998E-12</c:v>
                </c:pt>
                <c:pt idx="1443">
                  <c:v>4.70066347E-12</c:v>
                </c:pt>
                <c:pt idx="1444">
                  <c:v>4.7554668500000036E-12</c:v>
                </c:pt>
                <c:pt idx="1445">
                  <c:v>4.9209941700000006E-12</c:v>
                </c:pt>
                <c:pt idx="1446">
                  <c:v>4.5485559700000008E-12</c:v>
                </c:pt>
                <c:pt idx="1447">
                  <c:v>5.0662668499999969E-12</c:v>
                </c:pt>
                <c:pt idx="1448">
                  <c:v>4.6881873399999948E-12</c:v>
                </c:pt>
                <c:pt idx="1449">
                  <c:v>4.9648687900000013E-12</c:v>
                </c:pt>
                <c:pt idx="1450">
                  <c:v>4.8403850400000008E-12</c:v>
                </c:pt>
                <c:pt idx="1451">
                  <c:v>4.8932871599999944E-12</c:v>
                </c:pt>
                <c:pt idx="1452">
                  <c:v>4.8729700799999979E-12</c:v>
                </c:pt>
                <c:pt idx="1453">
                  <c:v>4.894487589999995E-12</c:v>
                </c:pt>
                <c:pt idx="1454">
                  <c:v>4.9876422400000016E-12</c:v>
                </c:pt>
                <c:pt idx="1455">
                  <c:v>4.9713635999999955E-12</c:v>
                </c:pt>
                <c:pt idx="1456">
                  <c:v>5.1376472499999984E-12</c:v>
                </c:pt>
                <c:pt idx="1457">
                  <c:v>5.0076331999999947E-12</c:v>
                </c:pt>
                <c:pt idx="1458">
                  <c:v>4.9677206800000032E-12</c:v>
                </c:pt>
                <c:pt idx="1459">
                  <c:v>5.1585610799999986E-12</c:v>
                </c:pt>
                <c:pt idx="1460">
                  <c:v>5.1941090300000029E-12</c:v>
                </c:pt>
                <c:pt idx="1461">
                  <c:v>5.0571907800000009E-12</c:v>
                </c:pt>
                <c:pt idx="1462">
                  <c:v>5.0325299500000026E-12</c:v>
                </c:pt>
                <c:pt idx="1463">
                  <c:v>5.0390525100000016E-12</c:v>
                </c:pt>
                <c:pt idx="1464">
                  <c:v>5.0295531599999964E-12</c:v>
                </c:pt>
                <c:pt idx="1465">
                  <c:v>4.9443366100000065E-12</c:v>
                </c:pt>
                <c:pt idx="1466">
                  <c:v>5.0318152399999942E-12</c:v>
                </c:pt>
                <c:pt idx="1467">
                  <c:v>5.008139730000005E-12</c:v>
                </c:pt>
                <c:pt idx="1468">
                  <c:v>4.9696496900000049E-12</c:v>
                </c:pt>
                <c:pt idx="1469">
                  <c:v>4.9461962299999937E-12</c:v>
                </c:pt>
                <c:pt idx="1470">
                  <c:v>5.0431950299999979E-12</c:v>
                </c:pt>
                <c:pt idx="1471">
                  <c:v>5.1067552900000004E-12</c:v>
                </c:pt>
                <c:pt idx="1472">
                  <c:v>5.1211951300000047E-12</c:v>
                </c:pt>
                <c:pt idx="1473">
                  <c:v>5.0511400599999951E-12</c:v>
                </c:pt>
                <c:pt idx="1474">
                  <c:v>4.990757809999998E-12</c:v>
                </c:pt>
                <c:pt idx="1475">
                  <c:v>4.9611495500000011E-12</c:v>
                </c:pt>
                <c:pt idx="1476">
                  <c:v>5.104500150000002E-12</c:v>
                </c:pt>
                <c:pt idx="1477">
                  <c:v>5.0954865299999951E-12</c:v>
                </c:pt>
                <c:pt idx="1478">
                  <c:v>5.1725360100000031E-12</c:v>
                </c:pt>
                <c:pt idx="1479">
                  <c:v>5.1375847999999963E-12</c:v>
                </c:pt>
                <c:pt idx="1480">
                  <c:v>5.1395762600000001E-12</c:v>
                </c:pt>
                <c:pt idx="1481">
                  <c:v>4.9693304999999948E-12</c:v>
                </c:pt>
                <c:pt idx="1482">
                  <c:v>-4.4341891300000015E-12</c:v>
                </c:pt>
                <c:pt idx="1483">
                  <c:v>6.11989619999996E-13</c:v>
                </c:pt>
                <c:pt idx="1484">
                  <c:v>3.5025107800000033E-12</c:v>
                </c:pt>
                <c:pt idx="1485">
                  <c:v>4.4435982699999937E-12</c:v>
                </c:pt>
                <c:pt idx="1486">
                  <c:v>4.9993481600000019E-12</c:v>
                </c:pt>
                <c:pt idx="1487">
                  <c:v>5.1610451999999941E-12</c:v>
                </c:pt>
                <c:pt idx="1488">
                  <c:v>5.2003471000000021E-12</c:v>
                </c:pt>
                <c:pt idx="1489">
                  <c:v>5.2574333800000019E-12</c:v>
                </c:pt>
                <c:pt idx="1490">
                  <c:v>5.4170626300000021E-12</c:v>
                </c:pt>
                <c:pt idx="1491">
                  <c:v>5.4422577499999957E-12</c:v>
                </c:pt>
                <c:pt idx="1492">
                  <c:v>5.3910348399999953E-12</c:v>
                </c:pt>
                <c:pt idx="1493">
                  <c:v>5.4208443299999976E-12</c:v>
                </c:pt>
                <c:pt idx="1494">
                  <c:v>5.4699300600000045E-12</c:v>
                </c:pt>
                <c:pt idx="1495">
                  <c:v>5.3539395099999955E-12</c:v>
                </c:pt>
                <c:pt idx="1496">
                  <c:v>5.5325258199999962E-12</c:v>
                </c:pt>
                <c:pt idx="1497">
                  <c:v>5.291225789999999E-12</c:v>
                </c:pt>
                <c:pt idx="1498">
                  <c:v>5.6327234500000043E-12</c:v>
                </c:pt>
                <c:pt idx="1499">
                  <c:v>5.3661658400000051E-12</c:v>
                </c:pt>
                <c:pt idx="1500">
                  <c:v>5.5869961399999968E-12</c:v>
                </c:pt>
                <c:pt idx="1501">
                  <c:v>5.4293999800000041E-12</c:v>
                </c:pt>
                <c:pt idx="1502">
                  <c:v>5.4813237299999942E-12</c:v>
                </c:pt>
                <c:pt idx="1503">
                  <c:v>5.411851519999996E-12</c:v>
                </c:pt>
                <c:pt idx="1504">
                  <c:v>5.4098253599999948E-12</c:v>
                </c:pt>
                <c:pt idx="1505">
                  <c:v>5.4088747399999959E-12</c:v>
                </c:pt>
                <c:pt idx="1506">
                  <c:v>5.4385940199999982E-12</c:v>
                </c:pt>
                <c:pt idx="1507">
                  <c:v>5.4592164100000059E-12</c:v>
                </c:pt>
                <c:pt idx="1508">
                  <c:v>5.3274259999999965E-12</c:v>
                </c:pt>
                <c:pt idx="1509">
                  <c:v>5.4075355300000051E-12</c:v>
                </c:pt>
                <c:pt idx="1510">
                  <c:v>5.3910278999999959E-12</c:v>
                </c:pt>
                <c:pt idx="1511">
                  <c:v>5.4380319700000049E-12</c:v>
                </c:pt>
                <c:pt idx="1512">
                  <c:v>5.503306139999998E-12</c:v>
                </c:pt>
                <c:pt idx="1513">
                  <c:v>5.4400303699999953E-12</c:v>
                </c:pt>
                <c:pt idx="1514">
                  <c:v>5.535329139999995E-12</c:v>
                </c:pt>
                <c:pt idx="1515">
                  <c:v>5.460833169999997E-12</c:v>
                </c:pt>
                <c:pt idx="1516">
                  <c:v>5.3966067700000023E-12</c:v>
                </c:pt>
                <c:pt idx="1517">
                  <c:v>5.3983276200000053E-12</c:v>
                </c:pt>
                <c:pt idx="1518">
                  <c:v>5.4638793500000048E-12</c:v>
                </c:pt>
                <c:pt idx="1519">
                  <c:v>5.4388091199999963E-12</c:v>
                </c:pt>
                <c:pt idx="1520">
                  <c:v>5.5721607900000003E-12</c:v>
                </c:pt>
                <c:pt idx="1521">
                  <c:v>5.379766080000003E-12</c:v>
                </c:pt>
                <c:pt idx="1522">
                  <c:v>5.498698719999995E-12</c:v>
                </c:pt>
                <c:pt idx="1523">
                  <c:v>5.505193519999996E-12</c:v>
                </c:pt>
                <c:pt idx="1524">
                  <c:v>5.6447763100000065E-12</c:v>
                </c:pt>
                <c:pt idx="1525">
                  <c:v>5.5392287999999953E-12</c:v>
                </c:pt>
                <c:pt idx="1526">
                  <c:v>5.5873361500000054E-12</c:v>
                </c:pt>
                <c:pt idx="1527">
                  <c:v>5.6499110899999986E-12</c:v>
                </c:pt>
                <c:pt idx="1528">
                  <c:v>5.6030805000000031E-12</c:v>
                </c:pt>
                <c:pt idx="1529">
                  <c:v>5.454157960000002E-12</c:v>
                </c:pt>
                <c:pt idx="1530">
                  <c:v>5.6117818699999994E-12</c:v>
                </c:pt>
                <c:pt idx="1531">
                  <c:v>5.6922938600000057E-12</c:v>
                </c:pt>
                <c:pt idx="1532">
                  <c:v>5.715219960000002E-12</c:v>
                </c:pt>
                <c:pt idx="1533">
                  <c:v>5.7551949299999957E-12</c:v>
                </c:pt>
                <c:pt idx="1534">
                  <c:v>5.7238241900000049E-12</c:v>
                </c:pt>
                <c:pt idx="1535">
                  <c:v>5.6177146300000004E-12</c:v>
                </c:pt>
                <c:pt idx="1536">
                  <c:v>5.7917420799999951E-12</c:v>
                </c:pt>
                <c:pt idx="1537">
                  <c:v>5.7482421599999942E-12</c:v>
                </c:pt>
                <c:pt idx="1538">
                  <c:v>5.7981050499999986E-12</c:v>
                </c:pt>
                <c:pt idx="1539">
                  <c:v>5.7222004900000014E-12</c:v>
                </c:pt>
                <c:pt idx="1540">
                  <c:v>5.7571378199999963E-12</c:v>
                </c:pt>
                <c:pt idx="1541">
                  <c:v>5.7258850399999974E-12</c:v>
                </c:pt>
                <c:pt idx="1542">
                  <c:v>5.801387150000003E-12</c:v>
                </c:pt>
                <c:pt idx="1543">
                  <c:v>5.8977961400000031E-12</c:v>
                </c:pt>
                <c:pt idx="1544">
                  <c:v>6.000436260000003E-12</c:v>
                </c:pt>
                <c:pt idx="1545">
                  <c:v>5.8498691999999999E-12</c:v>
                </c:pt>
                <c:pt idx="1546">
                  <c:v>5.9058036200000024E-12</c:v>
                </c:pt>
                <c:pt idx="1547">
                  <c:v>5.8702279100000002E-12</c:v>
                </c:pt>
                <c:pt idx="1548">
                  <c:v>5.8369559200000057E-12</c:v>
                </c:pt>
                <c:pt idx="1549">
                  <c:v>5.9062685300000023E-12</c:v>
                </c:pt>
                <c:pt idx="1550">
                  <c:v>5.8191992900000057E-12</c:v>
                </c:pt>
                <c:pt idx="1551">
                  <c:v>5.817679669999995E-12</c:v>
                </c:pt>
                <c:pt idx="1552">
                  <c:v>5.9985905099999957E-12</c:v>
                </c:pt>
                <c:pt idx="1553">
                  <c:v>5.9337326700000061E-12</c:v>
                </c:pt>
                <c:pt idx="1554">
                  <c:v>6.1591565199999951E-12</c:v>
                </c:pt>
                <c:pt idx="1555">
                  <c:v>5.9923871399999939E-12</c:v>
                </c:pt>
                <c:pt idx="1556">
                  <c:v>5.8465038400000011E-12</c:v>
                </c:pt>
                <c:pt idx="1557">
                  <c:v>5.9068444599999945E-12</c:v>
                </c:pt>
                <c:pt idx="1558">
                  <c:v>5.921485519999998E-12</c:v>
                </c:pt>
                <c:pt idx="1559">
                  <c:v>6.1588026300000005E-12</c:v>
                </c:pt>
                <c:pt idx="1560">
                  <c:v>6.0196361799999996E-12</c:v>
                </c:pt>
                <c:pt idx="1561">
                  <c:v>6.0099772399999989E-12</c:v>
                </c:pt>
                <c:pt idx="1562">
                  <c:v>5.996404759999999E-12</c:v>
                </c:pt>
                <c:pt idx="1563">
                  <c:v>6.1614602299999966E-12</c:v>
                </c:pt>
                <c:pt idx="1564">
                  <c:v>6.1023824900000059E-12</c:v>
                </c:pt>
                <c:pt idx="1565">
                  <c:v>6.2104279999999987E-12</c:v>
                </c:pt>
                <c:pt idx="1566">
                  <c:v>6.3190494500000027E-12</c:v>
                </c:pt>
                <c:pt idx="1567">
                  <c:v>6.2398419799999959E-12</c:v>
                </c:pt>
                <c:pt idx="1568">
                  <c:v>6.2995095199999975E-12</c:v>
                </c:pt>
                <c:pt idx="1569">
                  <c:v>6.1334062800000015E-12</c:v>
                </c:pt>
                <c:pt idx="1570">
                  <c:v>6.1464930399999964E-12</c:v>
                </c:pt>
                <c:pt idx="1571">
                  <c:v>6.1684962699999986E-12</c:v>
                </c:pt>
                <c:pt idx="1572">
                  <c:v>6.2468988300000032E-12</c:v>
                </c:pt>
                <c:pt idx="1573">
                  <c:v>6.2835153700000042E-12</c:v>
                </c:pt>
                <c:pt idx="1574">
                  <c:v>6.3585109400000063E-12</c:v>
                </c:pt>
                <c:pt idx="1575">
                  <c:v>6.2289548499999968E-12</c:v>
                </c:pt>
                <c:pt idx="1576">
                  <c:v>6.2941526999999949E-12</c:v>
                </c:pt>
                <c:pt idx="1577">
                  <c:v>6.272260489999998E-12</c:v>
                </c:pt>
                <c:pt idx="1578">
                  <c:v>6.3403032800000053E-12</c:v>
                </c:pt>
                <c:pt idx="1579">
                  <c:v>6.3119440199999991E-12</c:v>
                </c:pt>
                <c:pt idx="1580">
                  <c:v>6.2567936900000005E-12</c:v>
                </c:pt>
                <c:pt idx="1581">
                  <c:v>6.1669072599999993E-12</c:v>
                </c:pt>
                <c:pt idx="1582">
                  <c:v>6.2033711500000044E-12</c:v>
                </c:pt>
                <c:pt idx="1583">
                  <c:v>6.2158056500000059E-12</c:v>
                </c:pt>
                <c:pt idx="1584">
                  <c:v>6.3445568199999941E-12</c:v>
                </c:pt>
                <c:pt idx="1585">
                  <c:v>6.4529423500000015E-12</c:v>
                </c:pt>
                <c:pt idx="1586">
                  <c:v>6.5024791099999963E-12</c:v>
                </c:pt>
                <c:pt idx="1587">
                  <c:v>6.3690302999999989E-12</c:v>
                </c:pt>
                <c:pt idx="1588">
                  <c:v>6.4266925100000039E-12</c:v>
                </c:pt>
                <c:pt idx="1589">
                  <c:v>6.3982361100000043E-12</c:v>
                </c:pt>
                <c:pt idx="1590">
                  <c:v>6.3763438999999944E-12</c:v>
                </c:pt>
                <c:pt idx="1591">
                  <c:v>6.4210997599999985E-12</c:v>
                </c:pt>
                <c:pt idx="1592">
                  <c:v>6.2873456400000029E-12</c:v>
                </c:pt>
                <c:pt idx="1593">
                  <c:v>6.431813409999997E-12</c:v>
                </c:pt>
                <c:pt idx="1594">
                  <c:v>6.5273897400000031E-12</c:v>
                </c:pt>
                <c:pt idx="1595">
                  <c:v>6.4832514300000017E-12</c:v>
                </c:pt>
                <c:pt idx="1596">
                  <c:v>6.4841049200000004E-12</c:v>
                </c:pt>
                <c:pt idx="1597">
                  <c:v>6.4671462600000031E-12</c:v>
                </c:pt>
                <c:pt idx="1598">
                  <c:v>6.5132899099999944E-12</c:v>
                </c:pt>
                <c:pt idx="1599">
                  <c:v>6.5748587100000059E-12</c:v>
                </c:pt>
                <c:pt idx="1600">
                  <c:v>6.5641172999999965E-12</c:v>
                </c:pt>
                <c:pt idx="1601">
                  <c:v>6.5028746299999946E-12</c:v>
                </c:pt>
                <c:pt idx="1602">
                  <c:v>6.4737590300000022E-12</c:v>
                </c:pt>
                <c:pt idx="1603">
                  <c:v>6.4701299899999959E-12</c:v>
                </c:pt>
                <c:pt idx="1604">
                  <c:v>6.5330310599999988E-12</c:v>
                </c:pt>
                <c:pt idx="1605">
                  <c:v>6.5589617099999992E-12</c:v>
                </c:pt>
                <c:pt idx="1606">
                  <c:v>6.6243746599999955E-12</c:v>
                </c:pt>
                <c:pt idx="1607">
                  <c:v>6.731677710000001E-12</c:v>
                </c:pt>
                <c:pt idx="1608">
                  <c:v>6.5998040399999972E-12</c:v>
                </c:pt>
                <c:pt idx="1609">
                  <c:v>6.6658692400000065E-12</c:v>
                </c:pt>
                <c:pt idx="1610">
                  <c:v>6.795182469999994E-12</c:v>
                </c:pt>
                <c:pt idx="1611">
                  <c:v>6.6122246599999998E-12</c:v>
                </c:pt>
                <c:pt idx="1612">
                  <c:v>6.5323996200000039E-12</c:v>
                </c:pt>
                <c:pt idx="1613">
                  <c:v>6.6772767899999952E-12</c:v>
                </c:pt>
                <c:pt idx="1614">
                  <c:v>6.5861691099999951E-12</c:v>
                </c:pt>
                <c:pt idx="1615">
                  <c:v>6.5649291499999983E-12</c:v>
                </c:pt>
                <c:pt idx="1616">
                  <c:v>6.8275801700000038E-12</c:v>
                </c:pt>
                <c:pt idx="1617">
                  <c:v>6.6361291400000058E-12</c:v>
                </c:pt>
                <c:pt idx="1618">
                  <c:v>6.8071659399999947E-12</c:v>
                </c:pt>
                <c:pt idx="1619">
                  <c:v>6.8250821600000032E-12</c:v>
                </c:pt>
                <c:pt idx="1620">
                  <c:v>6.7265914999999992E-12</c:v>
                </c:pt>
                <c:pt idx="1621">
                  <c:v>6.7649427700000022E-12</c:v>
                </c:pt>
                <c:pt idx="1622">
                  <c:v>6.6383565299999994E-12</c:v>
                </c:pt>
                <c:pt idx="1623">
                  <c:v>6.621196650000003E-12</c:v>
                </c:pt>
                <c:pt idx="1624">
                  <c:v>6.642138229999995E-12</c:v>
                </c:pt>
                <c:pt idx="1625">
                  <c:v>6.4864433299999993E-12</c:v>
                </c:pt>
                <c:pt idx="1626">
                  <c:v>6.5824776199999996E-12</c:v>
                </c:pt>
                <c:pt idx="1627">
                  <c:v>6.6645439199999949E-12</c:v>
                </c:pt>
                <c:pt idx="1628">
                  <c:v>6.7216301999999948E-12</c:v>
                </c:pt>
                <c:pt idx="1629">
                  <c:v>6.8528932500000022E-12</c:v>
                </c:pt>
                <c:pt idx="1630">
                  <c:v>6.8041267100000055E-12</c:v>
                </c:pt>
                <c:pt idx="1631">
                  <c:v>6.7308172899999961E-12</c:v>
                </c:pt>
                <c:pt idx="1632">
                  <c:v>6.7458538699999979E-12</c:v>
                </c:pt>
                <c:pt idx="1633">
                  <c:v>6.7505723199999995E-12</c:v>
                </c:pt>
                <c:pt idx="1634">
                  <c:v>6.8060765299999995E-12</c:v>
                </c:pt>
                <c:pt idx="1635">
                  <c:v>6.6847014000000028E-12</c:v>
                </c:pt>
                <c:pt idx="1636">
                  <c:v>6.7157113200000056E-12</c:v>
                </c:pt>
                <c:pt idx="1637">
                  <c:v>6.8576047600000042E-12</c:v>
                </c:pt>
                <c:pt idx="1638">
                  <c:v>6.8929792400000011E-12</c:v>
                </c:pt>
                <c:pt idx="1639">
                  <c:v>6.9654143500000004E-12</c:v>
                </c:pt>
                <c:pt idx="1640">
                  <c:v>6.856785970000003E-12</c:v>
                </c:pt>
                <c:pt idx="1641">
                  <c:v>6.742773010000005E-12</c:v>
                </c:pt>
                <c:pt idx="1642">
                  <c:v>6.8306541000000034E-12</c:v>
                </c:pt>
                <c:pt idx="1643">
                  <c:v>6.8409236600000005E-12</c:v>
                </c:pt>
                <c:pt idx="1644">
                  <c:v>6.7110553200000062E-12</c:v>
                </c:pt>
                <c:pt idx="1645">
                  <c:v>6.7319968999999982E-12</c:v>
                </c:pt>
                <c:pt idx="1646">
                  <c:v>6.8075822699999982E-12</c:v>
                </c:pt>
                <c:pt idx="1647">
                  <c:v>6.8599778599999944E-12</c:v>
                </c:pt>
                <c:pt idx="1648">
                  <c:v>6.9315803099999997E-12</c:v>
                </c:pt>
                <c:pt idx="1649">
                  <c:v>6.9389910500000015E-12</c:v>
                </c:pt>
                <c:pt idx="1650">
                  <c:v>6.822466200000004E-12</c:v>
                </c:pt>
                <c:pt idx="1651">
                  <c:v>6.8417979600000043E-12</c:v>
                </c:pt>
                <c:pt idx="1652">
                  <c:v>6.9031863499999961E-12</c:v>
                </c:pt>
                <c:pt idx="1653">
                  <c:v>6.9139347000000049E-12</c:v>
                </c:pt>
                <c:pt idx="1654">
                  <c:v>6.7038180499999989E-12</c:v>
                </c:pt>
                <c:pt idx="1655">
                  <c:v>6.6268310299999992E-12</c:v>
                </c:pt>
                <c:pt idx="1656">
                  <c:v>6.6477587300000051E-12</c:v>
                </c:pt>
                <c:pt idx="1657">
                  <c:v>6.9094244199999953E-12</c:v>
                </c:pt>
                <c:pt idx="1658">
                  <c:v>6.9153918700000005E-12</c:v>
                </c:pt>
                <c:pt idx="1659">
                  <c:v>7.0068881200000062E-12</c:v>
                </c:pt>
                <c:pt idx="1660">
                  <c:v>7.0158254200000052E-12</c:v>
                </c:pt>
                <c:pt idx="1661">
                  <c:v>6.9514741200000062E-12</c:v>
                </c:pt>
                <c:pt idx="1662">
                  <c:v>6.9104999500000045E-12</c:v>
                </c:pt>
                <c:pt idx="1663">
                  <c:v>6.8761246700000028E-12</c:v>
                </c:pt>
                <c:pt idx="1664">
                  <c:v>6.9709585300000026E-12</c:v>
                </c:pt>
                <c:pt idx="1665">
                  <c:v>6.8237151999999947E-12</c:v>
                </c:pt>
                <c:pt idx="1666">
                  <c:v>6.8124325600000035E-12</c:v>
                </c:pt>
                <c:pt idx="1667">
                  <c:v>6.7734637300000045E-12</c:v>
                </c:pt>
                <c:pt idx="1668">
                  <c:v>6.8390917900000051E-12</c:v>
                </c:pt>
                <c:pt idx="1669">
                  <c:v>6.8409583500000047E-12</c:v>
                </c:pt>
                <c:pt idx="1670">
                  <c:v>6.9137612299999975E-12</c:v>
                </c:pt>
                <c:pt idx="1671">
                  <c:v>6.9817276900000038E-12</c:v>
                </c:pt>
                <c:pt idx="1672">
                  <c:v>6.9478589500000057E-12</c:v>
                </c:pt>
                <c:pt idx="1673">
                  <c:v>7.0661185199999991E-12</c:v>
                </c:pt>
                <c:pt idx="1674">
                  <c:v>7.056952240000003E-12</c:v>
                </c:pt>
                <c:pt idx="1675">
                  <c:v>6.7916713900000054E-12</c:v>
                </c:pt>
                <c:pt idx="1676">
                  <c:v>7.05661918E-12</c:v>
                </c:pt>
                <c:pt idx="1677">
                  <c:v>6.9535002700000013E-12</c:v>
                </c:pt>
                <c:pt idx="1678">
                  <c:v>6.9290823100000052E-12</c:v>
                </c:pt>
                <c:pt idx="1679">
                  <c:v>7.0122241300000036E-12</c:v>
                </c:pt>
                <c:pt idx="1680">
                  <c:v>7.1203529200000031E-12</c:v>
                </c:pt>
                <c:pt idx="1681">
                  <c:v>7.0880523700000058E-12</c:v>
                </c:pt>
                <c:pt idx="1682">
                  <c:v>6.9874453400000005E-12</c:v>
                </c:pt>
                <c:pt idx="1683">
                  <c:v>7.0984121299999969E-12</c:v>
                </c:pt>
                <c:pt idx="1684">
                  <c:v>7.1082584200000039E-12</c:v>
                </c:pt>
                <c:pt idx="1685">
                  <c:v>6.9497047000000001E-12</c:v>
                </c:pt>
                <c:pt idx="1686">
                  <c:v>7.081758790000004E-12</c:v>
                </c:pt>
                <c:pt idx="1687">
                  <c:v>6.7927816100000059E-12</c:v>
                </c:pt>
                <c:pt idx="1688">
                  <c:v>6.9921013399999999E-12</c:v>
                </c:pt>
                <c:pt idx="1689">
                  <c:v>7.1180006300000052E-12</c:v>
                </c:pt>
                <c:pt idx="1690">
                  <c:v>7.1300396099999956E-12</c:v>
                </c:pt>
                <c:pt idx="1691">
                  <c:v>7.2159778100000062E-12</c:v>
                </c:pt>
                <c:pt idx="1692">
                  <c:v>7.0830841199999958E-12</c:v>
                </c:pt>
                <c:pt idx="1693">
                  <c:v>7.0677699800000005E-12</c:v>
                </c:pt>
                <c:pt idx="1694">
                  <c:v>7.2963995899999996E-12</c:v>
                </c:pt>
                <c:pt idx="1695">
                  <c:v>7.1754616100000048E-12</c:v>
                </c:pt>
                <c:pt idx="1696">
                  <c:v>7.2699693500000012E-12</c:v>
                </c:pt>
                <c:pt idx="1697">
                  <c:v>7.1696398800000023E-12</c:v>
                </c:pt>
                <c:pt idx="1698">
                  <c:v>6.9874314699999948E-12</c:v>
                </c:pt>
                <c:pt idx="1699">
                  <c:v>7.1423908399999966E-12</c:v>
                </c:pt>
                <c:pt idx="1700">
                  <c:v>7.0845412900000043E-12</c:v>
                </c:pt>
                <c:pt idx="1701">
                  <c:v>7.2989531100000028E-12</c:v>
                </c:pt>
                <c:pt idx="1702">
                  <c:v>7.1740877099999969E-12</c:v>
                </c:pt>
                <c:pt idx="1703">
                  <c:v>7.0583608399999954E-12</c:v>
                </c:pt>
                <c:pt idx="1704">
                  <c:v>7.1140801599999997E-12</c:v>
                </c:pt>
                <c:pt idx="1705">
                  <c:v>7.1787506499999958E-12</c:v>
                </c:pt>
                <c:pt idx="1706">
                  <c:v>7.1278191699999946E-12</c:v>
                </c:pt>
                <c:pt idx="1707">
                  <c:v>7.2104891499999998E-12</c:v>
                </c:pt>
                <c:pt idx="1708">
                  <c:v>7.1836564500000037E-12</c:v>
                </c:pt>
                <c:pt idx="1709">
                  <c:v>6.8892461200000019E-12</c:v>
                </c:pt>
                <c:pt idx="1710">
                  <c:v>7.2064368299999973E-12</c:v>
                </c:pt>
                <c:pt idx="1711">
                  <c:v>7.2619687999999953E-12</c:v>
                </c:pt>
                <c:pt idx="1712">
                  <c:v>7.2944428300000061E-12</c:v>
                </c:pt>
                <c:pt idx="1713">
                  <c:v>7.1346054100000011E-12</c:v>
                </c:pt>
                <c:pt idx="1714">
                  <c:v>7.3588010700000045E-12</c:v>
                </c:pt>
                <c:pt idx="1715">
                  <c:v>7.2127373499999987E-12</c:v>
                </c:pt>
                <c:pt idx="1716">
                  <c:v>7.1585029600000008E-12</c:v>
                </c:pt>
                <c:pt idx="1717">
                  <c:v>7.2591585500000031E-12</c:v>
                </c:pt>
                <c:pt idx="1718">
                  <c:v>7.1842115599999975E-12</c:v>
                </c:pt>
                <c:pt idx="1719">
                  <c:v>7.2242489800000062E-12</c:v>
                </c:pt>
                <c:pt idx="1720">
                  <c:v>7.2361352999999944E-12</c:v>
                </c:pt>
                <c:pt idx="1721">
                  <c:v>7.1448472100000003E-12</c:v>
                </c:pt>
                <c:pt idx="1722">
                  <c:v>7.2852140999999949E-12</c:v>
                </c:pt>
                <c:pt idx="1723">
                  <c:v>7.3760164600000036E-12</c:v>
                </c:pt>
                <c:pt idx="1724">
                  <c:v>7.5839889900000037E-12</c:v>
                </c:pt>
                <c:pt idx="1725">
                  <c:v>7.4365374999999971E-12</c:v>
                </c:pt>
                <c:pt idx="1726">
                  <c:v>7.361979079999997E-12</c:v>
                </c:pt>
                <c:pt idx="1727">
                  <c:v>7.3222261599999942E-12</c:v>
                </c:pt>
                <c:pt idx="1728">
                  <c:v>7.3860431600000046E-12</c:v>
                </c:pt>
                <c:pt idx="1729">
                  <c:v>7.3078903999999957E-12</c:v>
                </c:pt>
                <c:pt idx="1730">
                  <c:v>7.2984118700000018E-12</c:v>
                </c:pt>
                <c:pt idx="1731">
                  <c:v>7.3285474900000008E-12</c:v>
                </c:pt>
                <c:pt idx="1732">
                  <c:v>7.3354933200000028E-12</c:v>
                </c:pt>
                <c:pt idx="1733">
                  <c:v>7.2710448799999975E-12</c:v>
                </c:pt>
                <c:pt idx="1734">
                  <c:v>7.2948660999999961E-12</c:v>
                </c:pt>
                <c:pt idx="1735">
                  <c:v>7.5484826700000031E-12</c:v>
                </c:pt>
                <c:pt idx="1736">
                  <c:v>7.3111933199999985E-12</c:v>
                </c:pt>
                <c:pt idx="1737">
                  <c:v>7.3960074199999968E-12</c:v>
                </c:pt>
                <c:pt idx="1738">
                  <c:v>7.4703923599999962E-12</c:v>
                </c:pt>
                <c:pt idx="1739">
                  <c:v>7.4439829300000031E-12</c:v>
                </c:pt>
                <c:pt idx="1740">
                  <c:v>7.322496769999995E-12</c:v>
                </c:pt>
                <c:pt idx="1741">
                  <c:v>7.1517444699999991E-12</c:v>
                </c:pt>
                <c:pt idx="1742">
                  <c:v>7.4857828300000055E-12</c:v>
                </c:pt>
                <c:pt idx="1743">
                  <c:v>7.397325810000002E-12</c:v>
                </c:pt>
                <c:pt idx="1744">
                  <c:v>7.4209319199999964E-12</c:v>
                </c:pt>
                <c:pt idx="1745">
                  <c:v>7.3246686499999989E-12</c:v>
                </c:pt>
                <c:pt idx="1746">
                  <c:v>7.3150582800000014E-12</c:v>
                </c:pt>
                <c:pt idx="1747">
                  <c:v>7.486906930000005E-12</c:v>
                </c:pt>
                <c:pt idx="1748">
                  <c:v>7.4722658599999953E-12</c:v>
                </c:pt>
                <c:pt idx="1749">
                  <c:v>7.4582354200000011E-12</c:v>
                </c:pt>
                <c:pt idx="1750">
                  <c:v>7.4890163500000007E-12</c:v>
                </c:pt>
                <c:pt idx="1751">
                  <c:v>7.3554773399999964E-12</c:v>
                </c:pt>
                <c:pt idx="1752">
                  <c:v>7.5269998600000034E-12</c:v>
                </c:pt>
                <c:pt idx="1753">
                  <c:v>7.5542558300000024E-12</c:v>
                </c:pt>
                <c:pt idx="1754">
                  <c:v>7.4380015999999989E-12</c:v>
                </c:pt>
                <c:pt idx="1755">
                  <c:v>7.6322906299999937E-12</c:v>
                </c:pt>
                <c:pt idx="1756">
                  <c:v>7.4025022199999978E-12</c:v>
                </c:pt>
                <c:pt idx="1757">
                  <c:v>7.4678527200000049E-12</c:v>
                </c:pt>
                <c:pt idx="1758">
                  <c:v>7.502096169999996E-12</c:v>
                </c:pt>
                <c:pt idx="1759">
                  <c:v>7.4433306699999969E-12</c:v>
                </c:pt>
                <c:pt idx="1760">
                  <c:v>7.4820566399999997E-12</c:v>
                </c:pt>
                <c:pt idx="1761">
                  <c:v>7.4390424400000039E-12</c:v>
                </c:pt>
                <c:pt idx="1762">
                  <c:v>7.2579164899999989E-12</c:v>
                </c:pt>
                <c:pt idx="1763">
                  <c:v>7.4465503199999991E-12</c:v>
                </c:pt>
                <c:pt idx="1764">
                  <c:v>7.3796524399999964E-12</c:v>
                </c:pt>
                <c:pt idx="1765">
                  <c:v>7.5456377200000006E-12</c:v>
                </c:pt>
                <c:pt idx="1766">
                  <c:v>7.6001566100000044E-12</c:v>
                </c:pt>
                <c:pt idx="1767">
                  <c:v>7.5372902300000057E-12</c:v>
                </c:pt>
                <c:pt idx="1768">
                  <c:v>7.4851930200000014E-12</c:v>
                </c:pt>
                <c:pt idx="1769">
                  <c:v>7.4432474100000024E-12</c:v>
                </c:pt>
                <c:pt idx="1770">
                  <c:v>7.5053158100000051E-12</c:v>
                </c:pt>
                <c:pt idx="1771">
                  <c:v>7.4111203299999997E-12</c:v>
                </c:pt>
                <c:pt idx="1772">
                  <c:v>7.4022385400000033E-12</c:v>
                </c:pt>
                <c:pt idx="1773">
                  <c:v>7.4488679099999996E-12</c:v>
                </c:pt>
                <c:pt idx="1774">
                  <c:v>7.3707082100000041E-12</c:v>
                </c:pt>
                <c:pt idx="1775">
                  <c:v>7.6349759799999945E-12</c:v>
                </c:pt>
                <c:pt idx="1776">
                  <c:v>7.5510084299999955E-12</c:v>
                </c:pt>
                <c:pt idx="1777">
                  <c:v>7.4738340499999962E-12</c:v>
                </c:pt>
                <c:pt idx="1778">
                  <c:v>7.4595052299999971E-12</c:v>
                </c:pt>
                <c:pt idx="1779">
                  <c:v>7.7521600200000046E-12</c:v>
                </c:pt>
                <c:pt idx="1780">
                  <c:v>7.525063899999996E-12</c:v>
                </c:pt>
                <c:pt idx="1781">
                  <c:v>7.5444442299999996E-12</c:v>
                </c:pt>
                <c:pt idx="1782">
                  <c:v>7.470496440000002E-12</c:v>
                </c:pt>
                <c:pt idx="1783">
                  <c:v>7.2885586399999953E-12</c:v>
                </c:pt>
                <c:pt idx="1784">
                  <c:v>7.5208936299999949E-12</c:v>
                </c:pt>
                <c:pt idx="1785">
                  <c:v>7.5099440499999937E-12</c:v>
                </c:pt>
                <c:pt idx="1786">
                  <c:v>7.6583808700000026E-12</c:v>
                </c:pt>
                <c:pt idx="1787">
                  <c:v>7.729442079999994E-12</c:v>
                </c:pt>
                <c:pt idx="1788">
                  <c:v>7.5610351299999965E-12</c:v>
                </c:pt>
                <c:pt idx="1789">
                  <c:v>7.8273290600000011E-12</c:v>
                </c:pt>
                <c:pt idx="1790">
                  <c:v>7.5487116500000002E-12</c:v>
                </c:pt>
                <c:pt idx="1791">
                  <c:v>7.651379529999998E-12</c:v>
                </c:pt>
                <c:pt idx="1792">
                  <c:v>7.4913894500000038E-12</c:v>
                </c:pt>
                <c:pt idx="1793">
                  <c:v>7.59287078E-12</c:v>
                </c:pt>
                <c:pt idx="1794">
                  <c:v>7.6272113600000043E-12</c:v>
                </c:pt>
                <c:pt idx="1795">
                  <c:v>7.6509631900000013E-12</c:v>
                </c:pt>
                <c:pt idx="1796">
                  <c:v>7.7258477399999981E-12</c:v>
                </c:pt>
                <c:pt idx="1797">
                  <c:v>7.6988346200000018E-12</c:v>
                </c:pt>
                <c:pt idx="1798">
                  <c:v>7.8175035900000054E-12</c:v>
                </c:pt>
                <c:pt idx="1799">
                  <c:v>7.7705966600000026E-12</c:v>
                </c:pt>
                <c:pt idx="1800">
                  <c:v>7.7733999800000014E-12</c:v>
                </c:pt>
                <c:pt idx="1801">
                  <c:v>7.7094858300000044E-12</c:v>
                </c:pt>
                <c:pt idx="1802">
                  <c:v>7.8005379899999957E-12</c:v>
                </c:pt>
                <c:pt idx="1803">
                  <c:v>7.5558170800000038E-12</c:v>
                </c:pt>
                <c:pt idx="1804">
                  <c:v>7.561722079999994E-12</c:v>
                </c:pt>
                <c:pt idx="1805">
                  <c:v>7.5629710799999977E-12</c:v>
                </c:pt>
                <c:pt idx="1806">
                  <c:v>7.7593001500000056E-12</c:v>
                </c:pt>
                <c:pt idx="1807">
                  <c:v>7.6510534000000014E-12</c:v>
                </c:pt>
                <c:pt idx="1808">
                  <c:v>7.8426085100000051E-12</c:v>
                </c:pt>
                <c:pt idx="1809">
                  <c:v>7.7452697000000053E-12</c:v>
                </c:pt>
                <c:pt idx="1810">
                  <c:v>7.8327830300000033E-12</c:v>
                </c:pt>
                <c:pt idx="1811">
                  <c:v>7.738365499999994E-12</c:v>
                </c:pt>
                <c:pt idx="1812">
                  <c:v>7.6316869499999968E-12</c:v>
                </c:pt>
                <c:pt idx="1813">
                  <c:v>7.6946435300000023E-12</c:v>
                </c:pt>
                <c:pt idx="1814">
                  <c:v>7.6641332199999967E-12</c:v>
                </c:pt>
                <c:pt idx="1815">
                  <c:v>7.491000870000005E-12</c:v>
                </c:pt>
                <c:pt idx="1816">
                  <c:v>7.7639145099999952E-12</c:v>
                </c:pt>
                <c:pt idx="1817">
                  <c:v>7.6129103000000031E-12</c:v>
                </c:pt>
                <c:pt idx="1818">
                  <c:v>7.7202688700000045E-12</c:v>
                </c:pt>
                <c:pt idx="1819">
                  <c:v>7.640839349999994E-12</c:v>
                </c:pt>
                <c:pt idx="1820">
                  <c:v>7.5332517999999954E-12</c:v>
                </c:pt>
                <c:pt idx="1821">
                  <c:v>7.6472508900000006E-12</c:v>
                </c:pt>
                <c:pt idx="1822">
                  <c:v>7.7272008199999946E-12</c:v>
                </c:pt>
                <c:pt idx="1823">
                  <c:v>7.6100375999999959E-12</c:v>
                </c:pt>
                <c:pt idx="1824">
                  <c:v>7.7021306000000052E-12</c:v>
                </c:pt>
                <c:pt idx="1825">
                  <c:v>7.5427858400000048E-12</c:v>
                </c:pt>
                <c:pt idx="1826">
                  <c:v>7.6043130099999997E-12</c:v>
                </c:pt>
                <c:pt idx="1827">
                  <c:v>7.7225517599999947E-12</c:v>
                </c:pt>
                <c:pt idx="1828">
                  <c:v>7.818266870000004E-12</c:v>
                </c:pt>
                <c:pt idx="1829">
                  <c:v>7.8609757600000016E-12</c:v>
                </c:pt>
                <c:pt idx="1830">
                  <c:v>7.6978978699999958E-12</c:v>
                </c:pt>
                <c:pt idx="1831">
                  <c:v>7.8588177599999966E-12</c:v>
                </c:pt>
                <c:pt idx="1832">
                  <c:v>7.8230824599999989E-12</c:v>
                </c:pt>
                <c:pt idx="1833">
                  <c:v>7.6493950000000004E-12</c:v>
                </c:pt>
                <c:pt idx="1834">
                  <c:v>7.575294559999994E-12</c:v>
                </c:pt>
                <c:pt idx="1835">
                  <c:v>7.4586031800000014E-12</c:v>
                </c:pt>
                <c:pt idx="1836">
                  <c:v>7.6147144100000006E-12</c:v>
                </c:pt>
                <c:pt idx="1837">
                  <c:v>7.6236794600000043E-12</c:v>
                </c:pt>
                <c:pt idx="1838">
                  <c:v>7.6886066899999955E-12</c:v>
                </c:pt>
                <c:pt idx="1839">
                  <c:v>7.6767481199999991E-12</c:v>
                </c:pt>
                <c:pt idx="1840">
                  <c:v>7.6758321900000044E-12</c:v>
                </c:pt>
                <c:pt idx="1841">
                  <c:v>7.713406299999997E-12</c:v>
                </c:pt>
                <c:pt idx="1842">
                  <c:v>7.7198386600000021E-12</c:v>
                </c:pt>
                <c:pt idx="1843">
                  <c:v>7.7040734900000059E-12</c:v>
                </c:pt>
                <c:pt idx="1844">
                  <c:v>7.5691189399999968E-12</c:v>
                </c:pt>
                <c:pt idx="1845">
                  <c:v>7.5760300799999946E-12</c:v>
                </c:pt>
                <c:pt idx="1846">
                  <c:v>7.4405551200000021E-12</c:v>
                </c:pt>
                <c:pt idx="1847">
                  <c:v>7.5286443699999992E-12</c:v>
                </c:pt>
                <c:pt idx="1848">
                  <c:v>7.558946520000006E-12</c:v>
                </c:pt>
                <c:pt idx="1849">
                  <c:v>7.6610454099999982E-12</c:v>
                </c:pt>
                <c:pt idx="1850">
                  <c:v>7.5143086199999938E-12</c:v>
                </c:pt>
                <c:pt idx="1851">
                  <c:v>7.6716411000000049E-12</c:v>
                </c:pt>
                <c:pt idx="1852">
                  <c:v>7.8163656099999941E-12</c:v>
                </c:pt>
                <c:pt idx="1853">
                  <c:v>7.8868994700000025E-12</c:v>
                </c:pt>
                <c:pt idx="1854">
                  <c:v>7.6839923300000059E-12</c:v>
                </c:pt>
                <c:pt idx="1855">
                  <c:v>7.6270656400000016E-12</c:v>
                </c:pt>
                <c:pt idx="1856">
                  <c:v>7.7244460800000051E-12</c:v>
                </c:pt>
                <c:pt idx="1857">
                  <c:v>7.6627731899999946E-12</c:v>
                </c:pt>
                <c:pt idx="1858">
                  <c:v>7.7012909900000055E-12</c:v>
                </c:pt>
                <c:pt idx="1859">
                  <c:v>7.7093262300000027E-12</c:v>
                </c:pt>
                <c:pt idx="1860">
                  <c:v>7.7707701400000032E-12</c:v>
                </c:pt>
                <c:pt idx="1861">
                  <c:v>7.7913092599999975E-12</c:v>
                </c:pt>
                <c:pt idx="1862">
                  <c:v>7.8904660599999938E-12</c:v>
                </c:pt>
                <c:pt idx="1863">
                  <c:v>7.7496273300000059E-12</c:v>
                </c:pt>
                <c:pt idx="1864">
                  <c:v>7.7818446100000026E-12</c:v>
                </c:pt>
                <c:pt idx="1865">
                  <c:v>7.7615344700000055E-12</c:v>
                </c:pt>
                <c:pt idx="1866">
                  <c:v>7.8824308199999966E-12</c:v>
                </c:pt>
                <c:pt idx="1867">
                  <c:v>7.5650666300000005E-12</c:v>
                </c:pt>
                <c:pt idx="1868">
                  <c:v>7.7841066900000005E-12</c:v>
                </c:pt>
                <c:pt idx="1869">
                  <c:v>7.837820670000002E-12</c:v>
                </c:pt>
                <c:pt idx="1870">
                  <c:v>7.8083511899999953E-12</c:v>
                </c:pt>
                <c:pt idx="1871">
                  <c:v>7.8480832899999996E-12</c:v>
                </c:pt>
                <c:pt idx="1872">
                  <c:v>7.9787426700000033E-12</c:v>
                </c:pt>
                <c:pt idx="1873">
                  <c:v>7.9716580500000049E-12</c:v>
                </c:pt>
                <c:pt idx="1874">
                  <c:v>7.9637199599999943E-12</c:v>
                </c:pt>
                <c:pt idx="1875">
                  <c:v>7.8997641700000004E-12</c:v>
                </c:pt>
                <c:pt idx="1876">
                  <c:v>7.9800749300000014E-12</c:v>
                </c:pt>
                <c:pt idx="1877">
                  <c:v>7.8911668900000032E-12</c:v>
                </c:pt>
                <c:pt idx="1878">
                  <c:v>7.5954520400000018E-12</c:v>
                </c:pt>
                <c:pt idx="1879">
                  <c:v>7.9589321200000041E-12</c:v>
                </c:pt>
                <c:pt idx="1880">
                  <c:v>7.8431011699999968E-12</c:v>
                </c:pt>
                <c:pt idx="1881">
                  <c:v>7.8339973400000028E-12</c:v>
                </c:pt>
                <c:pt idx="1882">
                  <c:v>7.9996148599999937E-12</c:v>
                </c:pt>
                <c:pt idx="1883">
                  <c:v>8.0065329400000039E-12</c:v>
                </c:pt>
                <c:pt idx="1884">
                  <c:v>8.1141274199999957E-12</c:v>
                </c:pt>
                <c:pt idx="1885">
                  <c:v>7.8264408799999982E-12</c:v>
                </c:pt>
                <c:pt idx="1886">
                  <c:v>7.8612047399999987E-12</c:v>
                </c:pt>
                <c:pt idx="1887">
                  <c:v>7.9703257899999939E-12</c:v>
                </c:pt>
                <c:pt idx="1888">
                  <c:v>7.952333230000004E-12</c:v>
                </c:pt>
                <c:pt idx="1889">
                  <c:v>7.8973841299999978E-12</c:v>
                </c:pt>
                <c:pt idx="1890">
                  <c:v>7.8479653299999949E-12</c:v>
                </c:pt>
                <c:pt idx="1891">
                  <c:v>8.0234846499999955E-12</c:v>
                </c:pt>
                <c:pt idx="1892">
                  <c:v>7.9595843799999974E-12</c:v>
                </c:pt>
                <c:pt idx="1893">
                  <c:v>7.8547723899999997E-12</c:v>
                </c:pt>
                <c:pt idx="1894">
                  <c:v>8.1095893899999943E-12</c:v>
                </c:pt>
                <c:pt idx="1895">
                  <c:v>8.1516598999999975E-12</c:v>
                </c:pt>
                <c:pt idx="1896">
                  <c:v>7.9262915700000044E-12</c:v>
                </c:pt>
                <c:pt idx="1897">
                  <c:v>7.94541516E-12</c:v>
                </c:pt>
                <c:pt idx="1898">
                  <c:v>7.9702494600000057E-12</c:v>
                </c:pt>
                <c:pt idx="1899">
                  <c:v>8.0180931299999954E-12</c:v>
                </c:pt>
                <c:pt idx="1900">
                  <c:v>8.1503692700000031E-12</c:v>
                </c:pt>
                <c:pt idx="1901">
                  <c:v>8.08301342E-12</c:v>
                </c:pt>
                <c:pt idx="1902">
                  <c:v>8.0547651900000052E-12</c:v>
                </c:pt>
                <c:pt idx="1903">
                  <c:v>8.034982400000004E-12</c:v>
                </c:pt>
                <c:pt idx="1904">
                  <c:v>8.1425491300000041E-12</c:v>
                </c:pt>
                <c:pt idx="1905">
                  <c:v>8.1731565899999962E-12</c:v>
                </c:pt>
                <c:pt idx="1906">
                  <c:v>8.1886580799999979E-12</c:v>
                </c:pt>
                <c:pt idx="1907">
                  <c:v>8.1609927100000016E-12</c:v>
                </c:pt>
                <c:pt idx="1908">
                  <c:v>8.1954582000000033E-12</c:v>
                </c:pt>
                <c:pt idx="1909">
                  <c:v>7.8442252699999962E-12</c:v>
                </c:pt>
                <c:pt idx="1910">
                  <c:v>8.0146792000000063E-12</c:v>
                </c:pt>
                <c:pt idx="1911">
                  <c:v>8.1609857700000021E-12</c:v>
                </c:pt>
                <c:pt idx="1912">
                  <c:v>8.0890433199999944E-12</c:v>
                </c:pt>
                <c:pt idx="1913">
                  <c:v>8.2471182600000056E-12</c:v>
                </c:pt>
                <c:pt idx="1914">
                  <c:v>8.2124029800000016E-12</c:v>
                </c:pt>
                <c:pt idx="1915">
                  <c:v>8.2144638299999941E-12</c:v>
                </c:pt>
                <c:pt idx="1916">
                  <c:v>8.2855389199999974E-12</c:v>
                </c:pt>
                <c:pt idx="1917">
                  <c:v>8.26672064E-12</c:v>
                </c:pt>
                <c:pt idx="1918">
                  <c:v>8.2405471300000035E-12</c:v>
                </c:pt>
                <c:pt idx="1919">
                  <c:v>8.0321166399999963E-12</c:v>
                </c:pt>
                <c:pt idx="1920">
                  <c:v>7.9639073100000007E-12</c:v>
                </c:pt>
                <c:pt idx="1921">
                  <c:v>8.0978557200000021E-12</c:v>
                </c:pt>
                <c:pt idx="1922">
                  <c:v>8.2418377700000041E-12</c:v>
                </c:pt>
                <c:pt idx="1923">
                  <c:v>8.3756474000000023E-12</c:v>
                </c:pt>
                <c:pt idx="1924">
                  <c:v>8.1553097600000023E-12</c:v>
                </c:pt>
                <c:pt idx="1925">
                  <c:v>8.1042186799999995E-12</c:v>
                </c:pt>
                <c:pt idx="1926">
                  <c:v>8.0985287900000007E-12</c:v>
                </c:pt>
                <c:pt idx="1927">
                  <c:v>8.090049460000002E-12</c:v>
                </c:pt>
                <c:pt idx="1928">
                  <c:v>8.2814519100000036E-12</c:v>
                </c:pt>
                <c:pt idx="1929">
                  <c:v>8.2443496499999975E-12</c:v>
                </c:pt>
                <c:pt idx="1930">
                  <c:v>8.0104256499999985E-12</c:v>
                </c:pt>
                <c:pt idx="1931">
                  <c:v>8.1382955900000024E-12</c:v>
                </c:pt>
                <c:pt idx="1932">
                  <c:v>8.0329978799999996E-12</c:v>
                </c:pt>
                <c:pt idx="1933">
                  <c:v>8.0234152599999939E-12</c:v>
                </c:pt>
                <c:pt idx="1934">
                  <c:v>8.1992815300000025E-12</c:v>
                </c:pt>
                <c:pt idx="1935">
                  <c:v>8.3136553199999946E-12</c:v>
                </c:pt>
                <c:pt idx="1936">
                  <c:v>8.1988443800000006E-12</c:v>
                </c:pt>
                <c:pt idx="1937">
                  <c:v>8.2647569300000009E-12</c:v>
                </c:pt>
                <c:pt idx="1938">
                  <c:v>8.3254028699999986E-12</c:v>
                </c:pt>
                <c:pt idx="1939">
                  <c:v>8.317617429999997E-12</c:v>
                </c:pt>
                <c:pt idx="1940">
                  <c:v>8.0102938200000009E-12</c:v>
                </c:pt>
                <c:pt idx="1941">
                  <c:v>8.1653989100000054E-12</c:v>
                </c:pt>
                <c:pt idx="1942">
                  <c:v>8.2245321599999988E-12</c:v>
                </c:pt>
                <c:pt idx="1943">
                  <c:v>8.1711928900000032E-12</c:v>
                </c:pt>
                <c:pt idx="1944">
                  <c:v>8.3466567000000012E-12</c:v>
                </c:pt>
                <c:pt idx="1945">
                  <c:v>8.1972067999999981E-12</c:v>
                </c:pt>
                <c:pt idx="1946">
                  <c:v>8.2899867500000049E-12</c:v>
                </c:pt>
                <c:pt idx="1947">
                  <c:v>8.4577136900000044E-12</c:v>
                </c:pt>
                <c:pt idx="1948">
                  <c:v>8.2973905499999943E-12</c:v>
                </c:pt>
                <c:pt idx="1949">
                  <c:v>8.3323833900000048E-12</c:v>
                </c:pt>
                <c:pt idx="1950">
                  <c:v>8.199302350000001E-12</c:v>
                </c:pt>
                <c:pt idx="1951">
                  <c:v>8.2348711200000037E-12</c:v>
                </c:pt>
                <c:pt idx="1952">
                  <c:v>8.3344997600000061E-12</c:v>
                </c:pt>
                <c:pt idx="1953">
                  <c:v>8.3210591199999969E-12</c:v>
                </c:pt>
                <c:pt idx="1954">
                  <c:v>8.364274549999998E-12</c:v>
                </c:pt>
                <c:pt idx="1955">
                  <c:v>8.4484225199999972E-12</c:v>
                </c:pt>
                <c:pt idx="1956">
                  <c:v>7.9775630499999951E-12</c:v>
                </c:pt>
                <c:pt idx="1957">
                  <c:v>8.5061679899999966E-12</c:v>
                </c:pt>
                <c:pt idx="1958">
                  <c:v>8.3746620699999999E-12</c:v>
                </c:pt>
                <c:pt idx="1959">
                  <c:v>8.3592091599999946E-12</c:v>
                </c:pt>
                <c:pt idx="1960">
                  <c:v>8.3289764000000023E-12</c:v>
                </c:pt>
                <c:pt idx="1961">
                  <c:v>8.3850426599999955E-12</c:v>
                </c:pt>
                <c:pt idx="1962">
                  <c:v>8.2284456999999981E-12</c:v>
                </c:pt>
                <c:pt idx="1963">
                  <c:v>8.2775175599999991E-12</c:v>
                </c:pt>
                <c:pt idx="1964">
                  <c:v>8.3453036099999985E-12</c:v>
                </c:pt>
                <c:pt idx="1965">
                  <c:v>8.2984383200000056E-12</c:v>
                </c:pt>
                <c:pt idx="1966">
                  <c:v>8.483540259999999E-12</c:v>
                </c:pt>
                <c:pt idx="1967">
                  <c:v>8.396720819999998E-12</c:v>
                </c:pt>
                <c:pt idx="1968">
                  <c:v>8.4615439600000031E-12</c:v>
                </c:pt>
                <c:pt idx="1969">
                  <c:v>8.3788531700000056E-12</c:v>
                </c:pt>
                <c:pt idx="1970">
                  <c:v>8.4661028199999962E-12</c:v>
                </c:pt>
                <c:pt idx="1971">
                  <c:v>8.3520412800000018E-12</c:v>
                </c:pt>
                <c:pt idx="1972">
                  <c:v>8.2443565800000037E-12</c:v>
                </c:pt>
                <c:pt idx="1973">
                  <c:v>8.2774134800000063E-12</c:v>
                </c:pt>
                <c:pt idx="1974">
                  <c:v>8.3138773600000051E-12</c:v>
                </c:pt>
                <c:pt idx="1975">
                  <c:v>8.3189150000000038E-12</c:v>
                </c:pt>
                <c:pt idx="1976">
                  <c:v>8.4516907299999965E-12</c:v>
                </c:pt>
                <c:pt idx="1977">
                  <c:v>8.5346313299999957E-12</c:v>
                </c:pt>
                <c:pt idx="1978">
                  <c:v>8.3740653300000025E-12</c:v>
                </c:pt>
                <c:pt idx="1979">
                  <c:v>8.6460283400000006E-12</c:v>
                </c:pt>
                <c:pt idx="1980">
                  <c:v>8.5659951299999999E-12</c:v>
                </c:pt>
                <c:pt idx="1981">
                  <c:v>8.4301177099999968E-12</c:v>
                </c:pt>
                <c:pt idx="1982">
                  <c:v>8.4567006200000035E-12</c:v>
                </c:pt>
                <c:pt idx="1983">
                  <c:v>8.4538626100000005E-12</c:v>
                </c:pt>
                <c:pt idx="1984">
                  <c:v>8.3745788100000055E-12</c:v>
                </c:pt>
                <c:pt idx="1985">
                  <c:v>8.4044021700000006E-12</c:v>
                </c:pt>
                <c:pt idx="1986">
                  <c:v>8.5109280700000018E-12</c:v>
                </c:pt>
                <c:pt idx="1987">
                  <c:v>8.4353773999999993E-12</c:v>
                </c:pt>
                <c:pt idx="1988">
                  <c:v>8.6621959600000014E-12</c:v>
                </c:pt>
                <c:pt idx="1989">
                  <c:v>8.6150253599999973E-12</c:v>
                </c:pt>
                <c:pt idx="1990">
                  <c:v>8.6411711099999959E-12</c:v>
                </c:pt>
                <c:pt idx="1991">
                  <c:v>8.5168330700000049E-12</c:v>
                </c:pt>
                <c:pt idx="1992">
                  <c:v>8.4491510999999984E-12</c:v>
                </c:pt>
                <c:pt idx="1993">
                  <c:v>8.4114520900000016E-12</c:v>
                </c:pt>
                <c:pt idx="1994">
                  <c:v>8.4585463600000046E-12</c:v>
                </c:pt>
                <c:pt idx="1995">
                  <c:v>8.5339582599999972E-12</c:v>
                </c:pt>
                <c:pt idx="1996">
                  <c:v>8.5819754100000004E-12</c:v>
                </c:pt>
                <c:pt idx="1997">
                  <c:v>8.7206283799999983E-12</c:v>
                </c:pt>
                <c:pt idx="1998">
                  <c:v>8.4888207599999938E-12</c:v>
                </c:pt>
                <c:pt idx="1999">
                  <c:v>8.701206420000004E-12</c:v>
                </c:pt>
                <c:pt idx="2000">
                  <c:v>8.7590004699999998E-12</c:v>
                </c:pt>
                <c:pt idx="2001">
                  <c:v>8.7289620000000003E-12</c:v>
                </c:pt>
                <c:pt idx="2002">
                  <c:v>8.7774648600000025E-12</c:v>
                </c:pt>
                <c:pt idx="2003">
                  <c:v>8.587540399999995E-12</c:v>
                </c:pt>
                <c:pt idx="2004">
                  <c:v>8.6897641799999981E-12</c:v>
                </c:pt>
                <c:pt idx="2005">
                  <c:v>8.5585150100000026E-12</c:v>
                </c:pt>
                <c:pt idx="2006">
                  <c:v>8.5222315300000045E-12</c:v>
                </c:pt>
                <c:pt idx="2007">
                  <c:v>8.5996279500000014E-12</c:v>
                </c:pt>
                <c:pt idx="2008">
                  <c:v>8.7745227699999937E-12</c:v>
                </c:pt>
                <c:pt idx="2009">
                  <c:v>8.7672577499999946E-12</c:v>
                </c:pt>
                <c:pt idx="2010">
                  <c:v>8.8004673000000061E-12</c:v>
                </c:pt>
                <c:pt idx="2011">
                  <c:v>8.6778570399999986E-12</c:v>
                </c:pt>
                <c:pt idx="2012">
                  <c:v>8.7841470200000032E-12</c:v>
                </c:pt>
                <c:pt idx="2013">
                  <c:v>8.6693291399999968E-12</c:v>
                </c:pt>
                <c:pt idx="2014">
                  <c:v>8.6073023699999978E-12</c:v>
                </c:pt>
                <c:pt idx="2015">
                  <c:v>8.5103451999999972E-12</c:v>
                </c:pt>
                <c:pt idx="2016">
                  <c:v>8.686697189999998E-12</c:v>
                </c:pt>
                <c:pt idx="2017">
                  <c:v>8.6777043900000025E-12</c:v>
                </c:pt>
                <c:pt idx="2018">
                  <c:v>8.575688769999998E-12</c:v>
                </c:pt>
                <c:pt idx="2019">
                  <c:v>8.8316229300000055E-12</c:v>
                </c:pt>
                <c:pt idx="2020">
                  <c:v>8.7472667999999947E-12</c:v>
                </c:pt>
                <c:pt idx="2021">
                  <c:v>8.7825927100000013E-12</c:v>
                </c:pt>
                <c:pt idx="2022">
                  <c:v>8.7148690999999979E-12</c:v>
                </c:pt>
                <c:pt idx="2023">
                  <c:v>8.7888585300000052E-12</c:v>
                </c:pt>
                <c:pt idx="2024">
                  <c:v>8.8721877100000032E-12</c:v>
                </c:pt>
                <c:pt idx="2025">
                  <c:v>8.6168364099999942E-12</c:v>
                </c:pt>
                <c:pt idx="2026">
                  <c:v>8.7097065700000011E-12</c:v>
                </c:pt>
                <c:pt idx="2027">
                  <c:v>8.8982085599999975E-12</c:v>
                </c:pt>
                <c:pt idx="2028">
                  <c:v>8.8901316800000034E-12</c:v>
                </c:pt>
                <c:pt idx="2029">
                  <c:v>8.8664492399999951E-12</c:v>
                </c:pt>
                <c:pt idx="2030">
                  <c:v>8.8372295599999969E-12</c:v>
                </c:pt>
                <c:pt idx="2031">
                  <c:v>8.8672749699999958E-12</c:v>
                </c:pt>
                <c:pt idx="2032">
                  <c:v>8.9628304800000034E-12</c:v>
                </c:pt>
                <c:pt idx="2033">
                  <c:v>9.0160309800000019E-12</c:v>
                </c:pt>
                <c:pt idx="2034">
                  <c:v>8.9001236900000003E-12</c:v>
                </c:pt>
                <c:pt idx="2035">
                  <c:v>9.0035895400000009E-12</c:v>
                </c:pt>
                <c:pt idx="2036">
                  <c:v>8.6404286499999958E-12</c:v>
                </c:pt>
                <c:pt idx="2037">
                  <c:v>8.7054391500000004E-12</c:v>
                </c:pt>
                <c:pt idx="2038">
                  <c:v>8.8775375900000064E-12</c:v>
                </c:pt>
                <c:pt idx="2039">
                  <c:v>8.9817389599999947E-12</c:v>
                </c:pt>
                <c:pt idx="2040">
                  <c:v>8.9404664199999942E-12</c:v>
                </c:pt>
                <c:pt idx="2041">
                  <c:v>8.8762816500000032E-12</c:v>
                </c:pt>
                <c:pt idx="2042">
                  <c:v>8.772323139999998E-12</c:v>
                </c:pt>
                <c:pt idx="2043">
                  <c:v>8.9246526799999949E-12</c:v>
                </c:pt>
                <c:pt idx="2044">
                  <c:v>8.9349500000000028E-12</c:v>
                </c:pt>
                <c:pt idx="2045">
                  <c:v>8.9532131700000064E-12</c:v>
                </c:pt>
                <c:pt idx="2046">
                  <c:v>9.005719779999995E-12</c:v>
                </c:pt>
                <c:pt idx="2047">
                  <c:v>8.7861176700000018E-12</c:v>
                </c:pt>
                <c:pt idx="2048">
                  <c:v>8.8666018999999973E-12</c:v>
                </c:pt>
                <c:pt idx="2049">
                  <c:v>8.9793242300000008E-12</c:v>
                </c:pt>
                <c:pt idx="2050">
                  <c:v>8.873395069999997E-12</c:v>
                </c:pt>
                <c:pt idx="2051">
                  <c:v>8.7555795900000051E-12</c:v>
                </c:pt>
                <c:pt idx="2052">
                  <c:v>8.9127177799999974E-12</c:v>
                </c:pt>
                <c:pt idx="2053">
                  <c:v>8.9967755500000026E-12</c:v>
                </c:pt>
                <c:pt idx="2054">
                  <c:v>8.9086446500000026E-12</c:v>
                </c:pt>
                <c:pt idx="2055">
                  <c:v>8.9364557400000016E-12</c:v>
                </c:pt>
                <c:pt idx="2056">
                  <c:v>8.9016224899999995E-12</c:v>
                </c:pt>
                <c:pt idx="2057">
                  <c:v>8.7052517999999941E-12</c:v>
                </c:pt>
                <c:pt idx="2058">
                  <c:v>8.7648568900000065E-12</c:v>
                </c:pt>
                <c:pt idx="2059">
                  <c:v>8.8420035200000011E-12</c:v>
                </c:pt>
                <c:pt idx="2060">
                  <c:v>8.7590421000000034E-12</c:v>
                </c:pt>
                <c:pt idx="2061">
                  <c:v>8.8333923499999987E-12</c:v>
                </c:pt>
                <c:pt idx="2062">
                  <c:v>8.7290869000000046E-12</c:v>
                </c:pt>
                <c:pt idx="2063">
                  <c:v>8.8668100599999959E-12</c:v>
                </c:pt>
                <c:pt idx="2064">
                  <c:v>8.7937435100000018E-12</c:v>
                </c:pt>
                <c:pt idx="2065">
                  <c:v>8.9113855199999992E-12</c:v>
                </c:pt>
                <c:pt idx="2066">
                  <c:v>8.6801121799999969E-12</c:v>
                </c:pt>
                <c:pt idx="2067">
                  <c:v>8.8571649999999942E-12</c:v>
                </c:pt>
                <c:pt idx="2068">
                  <c:v>8.6573873100000059E-12</c:v>
                </c:pt>
                <c:pt idx="2069">
                  <c:v>8.9289200999999955E-12</c:v>
                </c:pt>
                <c:pt idx="2070">
                  <c:v>8.9822385599999987E-12</c:v>
                </c:pt>
                <c:pt idx="2071">
                  <c:v>8.7921267499999977E-12</c:v>
                </c:pt>
                <c:pt idx="2072">
                  <c:v>9.0594198799999975E-12</c:v>
                </c:pt>
                <c:pt idx="2073">
                  <c:v>8.9774160300000043E-12</c:v>
                </c:pt>
                <c:pt idx="2074">
                  <c:v>8.9950685799999986E-12</c:v>
                </c:pt>
                <c:pt idx="2075">
                  <c:v>8.9414239899999987E-12</c:v>
                </c:pt>
                <c:pt idx="2076">
                  <c:v>8.9741339299999999E-12</c:v>
                </c:pt>
                <c:pt idx="2077">
                  <c:v>8.8104801199999952E-12</c:v>
                </c:pt>
                <c:pt idx="2078">
                  <c:v>8.8605095500000007E-12</c:v>
                </c:pt>
                <c:pt idx="2079">
                  <c:v>8.9075066799999974E-12</c:v>
                </c:pt>
                <c:pt idx="2080">
                  <c:v>9.0275287200000043E-12</c:v>
                </c:pt>
                <c:pt idx="2081">
                  <c:v>9.0119578499999942E-12</c:v>
                </c:pt>
                <c:pt idx="2082">
                  <c:v>8.9850488100000038E-12</c:v>
                </c:pt>
                <c:pt idx="2083">
                  <c:v>9.0533622299999984E-12</c:v>
                </c:pt>
                <c:pt idx="2084">
                  <c:v>9.14789078E-12</c:v>
                </c:pt>
                <c:pt idx="2085">
                  <c:v>9.0168358900000042E-12</c:v>
                </c:pt>
                <c:pt idx="2086">
                  <c:v>9.0390681000000035E-12</c:v>
                </c:pt>
                <c:pt idx="2087">
                  <c:v>8.9754523200000052E-12</c:v>
                </c:pt>
                <c:pt idx="2088">
                  <c:v>8.7008664099999954E-12</c:v>
                </c:pt>
                <c:pt idx="2089">
                  <c:v>8.9304258399999942E-12</c:v>
                </c:pt>
                <c:pt idx="2090">
                  <c:v>9.022088630000001E-12</c:v>
                </c:pt>
                <c:pt idx="2091">
                  <c:v>8.8472909500000021E-12</c:v>
                </c:pt>
                <c:pt idx="2092">
                  <c:v>9.1220780900000043E-12</c:v>
                </c:pt>
                <c:pt idx="2093">
                  <c:v>8.9735788200000062E-12</c:v>
                </c:pt>
                <c:pt idx="2094">
                  <c:v>9.0050050699999996E-12</c:v>
                </c:pt>
                <c:pt idx="2095">
                  <c:v>9.0490323599999957E-12</c:v>
                </c:pt>
                <c:pt idx="2096">
                  <c:v>9.1462254399999996E-12</c:v>
                </c:pt>
                <c:pt idx="2097">
                  <c:v>9.0777038600000063E-12</c:v>
                </c:pt>
                <c:pt idx="2098">
                  <c:v>8.8713064699999998E-12</c:v>
                </c:pt>
                <c:pt idx="2099">
                  <c:v>8.964710920000002E-12</c:v>
                </c:pt>
                <c:pt idx="2100">
                  <c:v>8.9108373399999988E-12</c:v>
                </c:pt>
                <c:pt idx="2101">
                  <c:v>8.9990237500000015E-12</c:v>
                </c:pt>
                <c:pt idx="2102">
                  <c:v>9.0340165899999991E-12</c:v>
                </c:pt>
                <c:pt idx="2103">
                  <c:v>9.0741858499999985E-12</c:v>
                </c:pt>
                <c:pt idx="2104">
                  <c:v>8.9993984500000013E-12</c:v>
                </c:pt>
                <c:pt idx="2105">
                  <c:v>8.9332569099999977E-12</c:v>
                </c:pt>
                <c:pt idx="2106">
                  <c:v>9.1056467899999961E-12</c:v>
                </c:pt>
                <c:pt idx="2107">
                  <c:v>9.0175159000000022E-12</c:v>
                </c:pt>
                <c:pt idx="2108">
                  <c:v>9.0360080500000029E-12</c:v>
                </c:pt>
                <c:pt idx="2109">
                  <c:v>9.0857807400000004E-12</c:v>
                </c:pt>
                <c:pt idx="2110">
                  <c:v>8.900422059999999E-12</c:v>
                </c:pt>
                <c:pt idx="2111">
                  <c:v>8.9237436899999997E-12</c:v>
                </c:pt>
                <c:pt idx="2112">
                  <c:v>9.0780716299999999E-12</c:v>
                </c:pt>
                <c:pt idx="2113">
                  <c:v>9.1506316400000034E-12</c:v>
                </c:pt>
                <c:pt idx="2114">
                  <c:v>9.0615223599999937E-12</c:v>
                </c:pt>
                <c:pt idx="2115">
                  <c:v>9.3199337100000033E-12</c:v>
                </c:pt>
                <c:pt idx="2116">
                  <c:v>9.0721666299999968E-12</c:v>
                </c:pt>
                <c:pt idx="2117">
                  <c:v>8.939890490000002E-12</c:v>
                </c:pt>
                <c:pt idx="2118">
                  <c:v>9.1265675599999958E-12</c:v>
                </c:pt>
                <c:pt idx="2119">
                  <c:v>8.8283616499999995E-12</c:v>
                </c:pt>
                <c:pt idx="2120">
                  <c:v>8.9428325799999979E-12</c:v>
                </c:pt>
                <c:pt idx="2121">
                  <c:v>8.947106939999998E-12</c:v>
                </c:pt>
                <c:pt idx="2122">
                  <c:v>9.0031940200000026E-12</c:v>
                </c:pt>
                <c:pt idx="2123">
                  <c:v>9.0752752500000006E-12</c:v>
                </c:pt>
                <c:pt idx="2124">
                  <c:v>9.0429608200000043E-12</c:v>
                </c:pt>
                <c:pt idx="2125">
                  <c:v>9.1062088400000023E-12</c:v>
                </c:pt>
                <c:pt idx="2126">
                  <c:v>9.2793619999999993E-12</c:v>
                </c:pt>
                <c:pt idx="2127">
                  <c:v>9.3027946399999992E-12</c:v>
                </c:pt>
                <c:pt idx="2128">
                  <c:v>9.2004320800000057E-12</c:v>
                </c:pt>
                <c:pt idx="2129">
                  <c:v>9.2052199199999959E-12</c:v>
                </c:pt>
                <c:pt idx="2130">
                  <c:v>9.250912530000006E-12</c:v>
                </c:pt>
                <c:pt idx="2131">
                  <c:v>9.1281981999999988E-12</c:v>
                </c:pt>
                <c:pt idx="2132">
                  <c:v>9.1045504499999946E-12</c:v>
                </c:pt>
                <c:pt idx="2133">
                  <c:v>9.0917065499999958E-12</c:v>
                </c:pt>
                <c:pt idx="2134">
                  <c:v>9.3078322799999979E-12</c:v>
                </c:pt>
                <c:pt idx="2135">
                  <c:v>9.0332186199999963E-12</c:v>
                </c:pt>
                <c:pt idx="2136">
                  <c:v>9.1284271799999959E-12</c:v>
                </c:pt>
                <c:pt idx="2137">
                  <c:v>9.2273064199999987E-12</c:v>
                </c:pt>
                <c:pt idx="2138">
                  <c:v>9.3044391600000011E-12</c:v>
                </c:pt>
                <c:pt idx="2139">
                  <c:v>9.2893748200000014E-12</c:v>
                </c:pt>
                <c:pt idx="2140">
                  <c:v>9.1459617600000051E-12</c:v>
                </c:pt>
                <c:pt idx="2141">
                  <c:v>9.1249438499999991E-12</c:v>
                </c:pt>
                <c:pt idx="2142">
                  <c:v>9.1050778000000034E-12</c:v>
                </c:pt>
                <c:pt idx="2143">
                  <c:v>9.1541357800000055E-12</c:v>
                </c:pt>
                <c:pt idx="2144">
                  <c:v>9.251169270000001E-12</c:v>
                </c:pt>
                <c:pt idx="2145">
                  <c:v>9.3097127199999964E-12</c:v>
                </c:pt>
                <c:pt idx="2146">
                  <c:v>9.3101151799999941E-12</c:v>
                </c:pt>
                <c:pt idx="2147">
                  <c:v>9.1414653599999944E-12</c:v>
                </c:pt>
                <c:pt idx="2148">
                  <c:v>9.3441226999999955E-12</c:v>
                </c:pt>
                <c:pt idx="2149">
                  <c:v>9.3134805400000059E-12</c:v>
                </c:pt>
                <c:pt idx="2150">
                  <c:v>9.3059726599999978E-12</c:v>
                </c:pt>
                <c:pt idx="2151">
                  <c:v>9.1759447200000019E-12</c:v>
                </c:pt>
                <c:pt idx="2152">
                  <c:v>9.2665805599999958E-12</c:v>
                </c:pt>
                <c:pt idx="2153">
                  <c:v>9.1659318999999998E-12</c:v>
                </c:pt>
                <c:pt idx="2154">
                  <c:v>9.2250235200000024E-12</c:v>
                </c:pt>
                <c:pt idx="2155">
                  <c:v>9.3549404299999998E-12</c:v>
                </c:pt>
                <c:pt idx="2156">
                  <c:v>9.3562033100000025E-12</c:v>
                </c:pt>
                <c:pt idx="2157">
                  <c:v>9.3370936000000059E-12</c:v>
                </c:pt>
                <c:pt idx="2158">
                  <c:v>9.4617161299999966E-12</c:v>
                </c:pt>
                <c:pt idx="2159">
                  <c:v>9.3560020799999971E-12</c:v>
                </c:pt>
                <c:pt idx="2160">
                  <c:v>9.5009139400000056E-12</c:v>
                </c:pt>
                <c:pt idx="2161">
                  <c:v>9.4431476499999948E-12</c:v>
                </c:pt>
                <c:pt idx="2162">
                  <c:v>9.3363233799999949E-12</c:v>
                </c:pt>
                <c:pt idx="2163">
                  <c:v>9.2243435100000044E-12</c:v>
                </c:pt>
                <c:pt idx="2164">
                  <c:v>9.2130053599999975E-12</c:v>
                </c:pt>
                <c:pt idx="2165">
                  <c:v>9.5789071100000061E-12</c:v>
                </c:pt>
                <c:pt idx="2166">
                  <c:v>9.4439039899999939E-12</c:v>
                </c:pt>
                <c:pt idx="2167">
                  <c:v>9.4723395800000012E-12</c:v>
                </c:pt>
                <c:pt idx="2168">
                  <c:v>9.225259439999999E-12</c:v>
                </c:pt>
                <c:pt idx="2169">
                  <c:v>9.4657753800000053E-12</c:v>
                </c:pt>
                <c:pt idx="2170">
                  <c:v>9.4678848099999942E-12</c:v>
                </c:pt>
                <c:pt idx="2171">
                  <c:v>9.4797295000000046E-12</c:v>
                </c:pt>
                <c:pt idx="2172">
                  <c:v>9.4123736599999947E-12</c:v>
                </c:pt>
                <c:pt idx="2173">
                  <c:v>9.3337629299999983E-12</c:v>
                </c:pt>
                <c:pt idx="2174">
                  <c:v>9.4812560600000018E-12</c:v>
                </c:pt>
                <c:pt idx="2175">
                  <c:v>9.3926394399999966E-12</c:v>
                </c:pt>
                <c:pt idx="2176">
                  <c:v>9.5154994999999997E-12</c:v>
                </c:pt>
                <c:pt idx="2177">
                  <c:v>9.5712604499999948E-12</c:v>
                </c:pt>
                <c:pt idx="2178">
                  <c:v>9.3934443499999989E-12</c:v>
                </c:pt>
                <c:pt idx="2179">
                  <c:v>9.5106561499999939E-12</c:v>
                </c:pt>
                <c:pt idx="2180">
                  <c:v>9.3904606299999993E-12</c:v>
                </c:pt>
                <c:pt idx="2181">
                  <c:v>9.5683044799999999E-12</c:v>
                </c:pt>
                <c:pt idx="2182">
                  <c:v>9.3733146199999957E-12</c:v>
                </c:pt>
                <c:pt idx="2183">
                  <c:v>9.4599120199999991E-12</c:v>
                </c:pt>
                <c:pt idx="2184">
                  <c:v>9.1903984400000052E-12</c:v>
                </c:pt>
                <c:pt idx="2185">
                  <c:v>9.3524563100000043E-12</c:v>
                </c:pt>
                <c:pt idx="2186">
                  <c:v>9.5724192399999984E-12</c:v>
                </c:pt>
                <c:pt idx="2187">
                  <c:v>9.3488966599999996E-12</c:v>
                </c:pt>
                <c:pt idx="2188">
                  <c:v>9.3273583300000041E-12</c:v>
                </c:pt>
                <c:pt idx="2189">
                  <c:v>9.3425059299999982E-12</c:v>
                </c:pt>
                <c:pt idx="2190">
                  <c:v>9.3937704799999955E-12</c:v>
                </c:pt>
                <c:pt idx="2191">
                  <c:v>9.5405627800000025E-12</c:v>
                </c:pt>
                <c:pt idx="2192">
                  <c:v>9.3213561899999947E-12</c:v>
                </c:pt>
                <c:pt idx="2193">
                  <c:v>9.3687072000000056E-12</c:v>
                </c:pt>
                <c:pt idx="2194">
                  <c:v>9.3065902199999937E-12</c:v>
                </c:pt>
                <c:pt idx="2195">
                  <c:v>9.1020663200000059E-12</c:v>
                </c:pt>
                <c:pt idx="2196">
                  <c:v>9.3239582699999949E-12</c:v>
                </c:pt>
                <c:pt idx="2197">
                  <c:v>9.5327079499999993E-12</c:v>
                </c:pt>
                <c:pt idx="2198">
                  <c:v>9.3388907700000038E-12</c:v>
                </c:pt>
                <c:pt idx="2199">
                  <c:v>9.4461868900000031E-12</c:v>
                </c:pt>
                <c:pt idx="2200">
                  <c:v>9.3706015200000031E-12</c:v>
                </c:pt>
                <c:pt idx="2201">
                  <c:v>9.3585347800000019E-12</c:v>
                </c:pt>
                <c:pt idx="2202">
                  <c:v>9.4928648300000026E-12</c:v>
                </c:pt>
                <c:pt idx="2203">
                  <c:v>9.4183896800000031E-12</c:v>
                </c:pt>
                <c:pt idx="2204">
                  <c:v>9.307471459999997E-12</c:v>
                </c:pt>
                <c:pt idx="2205">
                  <c:v>9.2148510999999987E-12</c:v>
                </c:pt>
                <c:pt idx="2206">
                  <c:v>9.4298804899999992E-12</c:v>
                </c:pt>
                <c:pt idx="2207">
                  <c:v>9.4176125200000055E-12</c:v>
                </c:pt>
                <c:pt idx="2208">
                  <c:v>9.4837124300000055E-12</c:v>
                </c:pt>
                <c:pt idx="2209">
                  <c:v>9.5977739599999937E-12</c:v>
                </c:pt>
                <c:pt idx="2210">
                  <c:v>9.5106977799999976E-12</c:v>
                </c:pt>
                <c:pt idx="2211">
                  <c:v>9.629817780000002E-12</c:v>
                </c:pt>
                <c:pt idx="2212">
                  <c:v>9.5130084400000047E-12</c:v>
                </c:pt>
                <c:pt idx="2213">
                  <c:v>9.5710175899999987E-12</c:v>
                </c:pt>
                <c:pt idx="2214">
                  <c:v>9.4833377199999995E-12</c:v>
                </c:pt>
                <c:pt idx="2215">
                  <c:v>9.5185456700000014E-12</c:v>
                </c:pt>
                <c:pt idx="2216">
                  <c:v>9.51345252E-12</c:v>
                </c:pt>
                <c:pt idx="2217">
                  <c:v>9.499831480000003E-12</c:v>
                </c:pt>
                <c:pt idx="2218">
                  <c:v>9.4966048900000013E-12</c:v>
                </c:pt>
                <c:pt idx="2219">
                  <c:v>9.6142468999999988E-12</c:v>
                </c:pt>
                <c:pt idx="2220">
                  <c:v>9.6240862500000064E-12</c:v>
                </c:pt>
                <c:pt idx="2221">
                  <c:v>9.6749552800000054E-12</c:v>
                </c:pt>
                <c:pt idx="2222">
                  <c:v>9.5622260100000024E-12</c:v>
                </c:pt>
                <c:pt idx="2223">
                  <c:v>9.6596133900000054E-12</c:v>
                </c:pt>
                <c:pt idx="2224">
                  <c:v>9.7853322700000038E-12</c:v>
                </c:pt>
                <c:pt idx="2225">
                  <c:v>9.807668559999996E-12</c:v>
                </c:pt>
                <c:pt idx="2226">
                  <c:v>9.6555957700000003E-12</c:v>
                </c:pt>
                <c:pt idx="2227">
                  <c:v>9.690123699999998E-12</c:v>
                </c:pt>
                <c:pt idx="2228">
                  <c:v>9.5745425499999992E-12</c:v>
                </c:pt>
                <c:pt idx="2229">
                  <c:v>9.629907979999996E-12</c:v>
                </c:pt>
                <c:pt idx="2230">
                  <c:v>9.3726484899999967E-12</c:v>
                </c:pt>
                <c:pt idx="2231">
                  <c:v>9.6761695900000049E-12</c:v>
                </c:pt>
                <c:pt idx="2232">
                  <c:v>9.6120125700000056E-12</c:v>
                </c:pt>
                <c:pt idx="2233">
                  <c:v>9.6456939599999974E-12</c:v>
                </c:pt>
                <c:pt idx="2234">
                  <c:v>9.629907979999996E-12</c:v>
                </c:pt>
                <c:pt idx="2235">
                  <c:v>9.5045637999999974E-12</c:v>
                </c:pt>
                <c:pt idx="2236">
                  <c:v>9.5334920499999963E-12</c:v>
                </c:pt>
                <c:pt idx="2237">
                  <c:v>9.5287250300000046E-12</c:v>
                </c:pt>
                <c:pt idx="2238">
                  <c:v>9.1812321599999961E-12</c:v>
                </c:pt>
                <c:pt idx="2239">
                  <c:v>9.1698593100000048E-12</c:v>
                </c:pt>
                <c:pt idx="2240">
                  <c:v>8.9901211499999999E-12</c:v>
                </c:pt>
                <c:pt idx="2241">
                  <c:v>8.7384335899999947E-12</c:v>
                </c:pt>
                <c:pt idx="2242">
                  <c:v>8.8575188799999956E-12</c:v>
                </c:pt>
                <c:pt idx="2243">
                  <c:v>8.6011336900000002E-12</c:v>
                </c:pt>
                <c:pt idx="2244">
                  <c:v>8.3033302400000016E-12</c:v>
                </c:pt>
                <c:pt idx="2245">
                  <c:v>8.2487072700000049E-12</c:v>
                </c:pt>
                <c:pt idx="2246">
                  <c:v>8.2143250500000038E-12</c:v>
                </c:pt>
                <c:pt idx="2247">
                  <c:v>7.8831108299999946E-12</c:v>
                </c:pt>
                <c:pt idx="2248">
                  <c:v>7.7329809200000064E-12</c:v>
                </c:pt>
                <c:pt idx="2249">
                  <c:v>7.7498563100000031E-12</c:v>
                </c:pt>
                <c:pt idx="2250">
                  <c:v>7.6748607499999942E-12</c:v>
                </c:pt>
                <c:pt idx="2251">
                  <c:v>7.7602854700000018E-12</c:v>
                </c:pt>
                <c:pt idx="2252">
                  <c:v>7.4956638100000039E-12</c:v>
                </c:pt>
                <c:pt idx="2253">
                  <c:v>7.4152142699999997E-12</c:v>
                </c:pt>
                <c:pt idx="2254">
                  <c:v>7.367627340000005E-12</c:v>
                </c:pt>
                <c:pt idx="2255">
                  <c:v>7.4267536600000051E-12</c:v>
                </c:pt>
                <c:pt idx="2256">
                  <c:v>7.2773315099999937E-12</c:v>
                </c:pt>
                <c:pt idx="2257">
                  <c:v>7.2079772700000064E-12</c:v>
                </c:pt>
                <c:pt idx="2258">
                  <c:v>7.0979125300000057E-12</c:v>
                </c:pt>
                <c:pt idx="2259">
                  <c:v>7.0367392500000054E-12</c:v>
                </c:pt>
                <c:pt idx="2260">
                  <c:v>7.1034220200000038E-12</c:v>
                </c:pt>
                <c:pt idx="2261">
                  <c:v>7.277033139999995E-12</c:v>
                </c:pt>
                <c:pt idx="2262">
                  <c:v>7.235934070000002E-12</c:v>
                </c:pt>
                <c:pt idx="2263">
                  <c:v>7.0600192300000031E-12</c:v>
                </c:pt>
                <c:pt idx="2264">
                  <c:v>7.0917438600000013E-12</c:v>
                </c:pt>
                <c:pt idx="2265">
                  <c:v>7.0268374400000025E-12</c:v>
                </c:pt>
                <c:pt idx="2266">
                  <c:v>7.0255814999999993E-12</c:v>
                </c:pt>
                <c:pt idx="2267">
                  <c:v>6.872426239999995E-12</c:v>
                </c:pt>
                <c:pt idx="2268">
                  <c:v>6.9268965500000023E-12</c:v>
                </c:pt>
                <c:pt idx="2269">
                  <c:v>6.8133415600000047E-12</c:v>
                </c:pt>
                <c:pt idx="2270">
                  <c:v>6.7400321399999954E-12</c:v>
                </c:pt>
                <c:pt idx="2271">
                  <c:v>6.949191219999997E-12</c:v>
                </c:pt>
                <c:pt idx="2272">
                  <c:v>6.6771310700000055E-12</c:v>
                </c:pt>
                <c:pt idx="2273">
                  <c:v>6.8269001499999996E-12</c:v>
                </c:pt>
                <c:pt idx="2274">
                  <c:v>6.7584410300000017E-12</c:v>
                </c:pt>
                <c:pt idx="2275">
                  <c:v>6.8148611699999963E-12</c:v>
                </c:pt>
                <c:pt idx="2276">
                  <c:v>6.8654179499999976E-12</c:v>
                </c:pt>
                <c:pt idx="2277">
                  <c:v>6.7806593699999953E-12</c:v>
                </c:pt>
                <c:pt idx="2278">
                  <c:v>6.8371697200000029E-12</c:v>
                </c:pt>
                <c:pt idx="2279">
                  <c:v>6.562583810000006E-12</c:v>
                </c:pt>
                <c:pt idx="2280">
                  <c:v>6.5158573000000034E-12</c:v>
                </c:pt>
                <c:pt idx="2281">
                  <c:v>6.6882333000000028E-12</c:v>
                </c:pt>
                <c:pt idx="2282">
                  <c:v>6.6709901500000058E-12</c:v>
                </c:pt>
                <c:pt idx="2283">
                  <c:v>6.6201211199999938E-12</c:v>
                </c:pt>
                <c:pt idx="2284">
                  <c:v>6.3030275399999986E-12</c:v>
                </c:pt>
                <c:pt idx="2285">
                  <c:v>6.723267770000004E-12</c:v>
                </c:pt>
                <c:pt idx="2286">
                  <c:v>6.4043145800000019E-12</c:v>
                </c:pt>
                <c:pt idx="2287">
                  <c:v>6.5614874599999984E-12</c:v>
                </c:pt>
                <c:pt idx="2288">
                  <c:v>6.3785018900000062E-12</c:v>
                </c:pt>
                <c:pt idx="2289">
                  <c:v>6.2327296100000058E-12</c:v>
                </c:pt>
                <c:pt idx="2290">
                  <c:v>6.3036659200000058E-12</c:v>
                </c:pt>
                <c:pt idx="2291">
                  <c:v>6.2589933199999962E-12</c:v>
                </c:pt>
                <c:pt idx="2292">
                  <c:v>6.2598537499999943E-12</c:v>
                </c:pt>
                <c:pt idx="2293">
                  <c:v>6.3065039299999959E-12</c:v>
                </c:pt>
                <c:pt idx="2294">
                  <c:v>6.3156840900000039E-12</c:v>
                </c:pt>
                <c:pt idx="2295">
                  <c:v>6.2605684499999965E-12</c:v>
                </c:pt>
                <c:pt idx="2296">
                  <c:v>6.2950200599999993E-12</c:v>
                </c:pt>
                <c:pt idx="2297">
                  <c:v>6.2722882400000027E-12</c:v>
                </c:pt>
                <c:pt idx="2298">
                  <c:v>6.0541224799999937E-12</c:v>
                </c:pt>
                <c:pt idx="2299">
                  <c:v>6.1146782100000043E-12</c:v>
                </c:pt>
                <c:pt idx="2300">
                  <c:v>5.9551114000000001E-12</c:v>
                </c:pt>
                <c:pt idx="2301">
                  <c:v>5.9136306899999948E-12</c:v>
                </c:pt>
                <c:pt idx="2302">
                  <c:v>5.8854102100000047E-12</c:v>
                </c:pt>
                <c:pt idx="2303">
                  <c:v>5.998021520000003E-12</c:v>
                </c:pt>
                <c:pt idx="2304">
                  <c:v>5.8899482499999994E-12</c:v>
                </c:pt>
                <c:pt idx="2305">
                  <c:v>5.9170168799999982E-12</c:v>
                </c:pt>
                <c:pt idx="2306">
                  <c:v>5.9147478600000009E-12</c:v>
                </c:pt>
                <c:pt idx="2307">
                  <c:v>5.8765770000000047E-12</c:v>
                </c:pt>
                <c:pt idx="2308">
                  <c:v>5.8613253099999986E-12</c:v>
                </c:pt>
                <c:pt idx="2309">
                  <c:v>5.7058108199999969E-12</c:v>
                </c:pt>
                <c:pt idx="2310">
                  <c:v>5.6689652999999987E-12</c:v>
                </c:pt>
                <c:pt idx="2311">
                  <c:v>5.5230542300000019E-12</c:v>
                </c:pt>
                <c:pt idx="2312">
                  <c:v>5.5090515500000056E-12</c:v>
                </c:pt>
                <c:pt idx="2313">
                  <c:v>5.4617282899999993E-12</c:v>
                </c:pt>
                <c:pt idx="2314">
                  <c:v>5.59596813E-12</c:v>
                </c:pt>
                <c:pt idx="2315">
                  <c:v>5.4425908200000048E-12</c:v>
                </c:pt>
                <c:pt idx="2316">
                  <c:v>5.488658139999995E-12</c:v>
                </c:pt>
                <c:pt idx="2317">
                  <c:v>5.5223187100000012E-12</c:v>
                </c:pt>
                <c:pt idx="2318">
                  <c:v>5.3899037999999964E-12</c:v>
                </c:pt>
                <c:pt idx="2319">
                  <c:v>5.5423166000000006E-12</c:v>
                </c:pt>
                <c:pt idx="2320">
                  <c:v>5.262720810000003E-12</c:v>
                </c:pt>
                <c:pt idx="2321">
                  <c:v>5.2335566399999945E-12</c:v>
                </c:pt>
                <c:pt idx="2322">
                  <c:v>5.1043752499999978E-12</c:v>
                </c:pt>
                <c:pt idx="2323">
                  <c:v>5.1933318700000053E-12</c:v>
                </c:pt>
                <c:pt idx="2324">
                  <c:v>5.4454288299999949E-12</c:v>
                </c:pt>
                <c:pt idx="2325">
                  <c:v>5.2512508200000053E-12</c:v>
                </c:pt>
                <c:pt idx="2326">
                  <c:v>5.2248760899999967E-12</c:v>
                </c:pt>
                <c:pt idx="2327">
                  <c:v>5.2107554400000024E-12</c:v>
                </c:pt>
                <c:pt idx="2328">
                  <c:v>5.1498735799999952E-12</c:v>
                </c:pt>
                <c:pt idx="2329">
                  <c:v>5.1820214799999964E-12</c:v>
                </c:pt>
                <c:pt idx="2330">
                  <c:v>4.9819523500000028E-12</c:v>
                </c:pt>
                <c:pt idx="2331">
                  <c:v>5.007202979999999E-12</c:v>
                </c:pt>
                <c:pt idx="2332">
                  <c:v>4.7646470099999987E-12</c:v>
                </c:pt>
                <c:pt idx="2333">
                  <c:v>4.816563809999996E-12</c:v>
                </c:pt>
                <c:pt idx="2334">
                  <c:v>4.7177747800000062E-12</c:v>
                </c:pt>
                <c:pt idx="2335">
                  <c:v>4.8279991100000024E-12</c:v>
                </c:pt>
                <c:pt idx="2336">
                  <c:v>4.805177089999999E-12</c:v>
                </c:pt>
                <c:pt idx="2337">
                  <c:v>4.9900014699999989E-12</c:v>
                </c:pt>
                <c:pt idx="2338">
                  <c:v>4.813829890000005E-12</c:v>
                </c:pt>
                <c:pt idx="2339">
                  <c:v>4.7279194399999991E-12</c:v>
                </c:pt>
                <c:pt idx="2340">
                  <c:v>4.7165396600000015E-12</c:v>
                </c:pt>
                <c:pt idx="2341">
                  <c:v>4.6555259600000035E-12</c:v>
                </c:pt>
                <c:pt idx="2342">
                  <c:v>4.5672285400000016E-12</c:v>
                </c:pt>
                <c:pt idx="2343">
                  <c:v>4.4535139500000024E-12</c:v>
                </c:pt>
                <c:pt idx="2344">
                  <c:v>4.4087789000000035E-12</c:v>
                </c:pt>
                <c:pt idx="2345">
                  <c:v>4.4881737200000038E-12</c:v>
                </c:pt>
                <c:pt idx="2346">
                  <c:v>4.393069239999997E-12</c:v>
                </c:pt>
                <c:pt idx="2347">
                  <c:v>4.5098091900000057E-12</c:v>
                </c:pt>
                <c:pt idx="2348">
                  <c:v>4.4256265300000023E-12</c:v>
                </c:pt>
                <c:pt idx="2349">
                  <c:v>4.4123038499999979E-12</c:v>
                </c:pt>
                <c:pt idx="2350">
                  <c:v>4.507456910000001E-12</c:v>
                </c:pt>
                <c:pt idx="2351">
                  <c:v>4.4011808099999953E-12</c:v>
                </c:pt>
                <c:pt idx="2352">
                  <c:v>4.2300815600000043E-12</c:v>
                </c:pt>
                <c:pt idx="2353">
                  <c:v>4.11355672E-12</c:v>
                </c:pt>
                <c:pt idx="2354">
                  <c:v>4.1488409899999968E-12</c:v>
                </c:pt>
                <c:pt idx="2355">
                  <c:v>4.0511413700000022E-12</c:v>
                </c:pt>
                <c:pt idx="2356">
                  <c:v>4.338938930000005E-12</c:v>
                </c:pt>
                <c:pt idx="2357">
                  <c:v>4.1634057300000054E-12</c:v>
                </c:pt>
                <c:pt idx="2358">
                  <c:v>4.0552838899999986E-12</c:v>
                </c:pt>
                <c:pt idx="2359">
                  <c:v>4.2230732800000002E-12</c:v>
                </c:pt>
                <c:pt idx="2360">
                  <c:v>4.1238401599999961E-12</c:v>
                </c:pt>
                <c:pt idx="2361">
                  <c:v>4.0466380199999988E-12</c:v>
                </c:pt>
                <c:pt idx="2362">
                  <c:v>3.9519360000000028E-12</c:v>
                </c:pt>
                <c:pt idx="2363">
                  <c:v>3.9591871400000029E-12</c:v>
                </c:pt>
                <c:pt idx="2364">
                  <c:v>3.7778460899999998E-12</c:v>
                </c:pt>
                <c:pt idx="2365">
                  <c:v>3.9996200799999969E-12</c:v>
                </c:pt>
                <c:pt idx="2366">
                  <c:v>4.0406150600000039E-12</c:v>
                </c:pt>
                <c:pt idx="2367">
                  <c:v>3.8305747399999989E-12</c:v>
                </c:pt>
                <c:pt idx="2368">
                  <c:v>3.8845107700000042E-12</c:v>
                </c:pt>
                <c:pt idx="2369">
                  <c:v>3.6694952600000027E-12</c:v>
                </c:pt>
                <c:pt idx="2370">
                  <c:v>3.8650541099999996E-12</c:v>
                </c:pt>
                <c:pt idx="2371">
                  <c:v>3.8714517699999943E-12</c:v>
                </c:pt>
                <c:pt idx="2372">
                  <c:v>3.7252423400000049E-12</c:v>
                </c:pt>
                <c:pt idx="2373">
                  <c:v>3.9286907000000031E-12</c:v>
                </c:pt>
                <c:pt idx="2374">
                  <c:v>3.6350852899999968E-12</c:v>
                </c:pt>
                <c:pt idx="2375">
                  <c:v>3.5515201900000022E-12</c:v>
                </c:pt>
                <c:pt idx="2376">
                  <c:v>3.6447928000000007E-12</c:v>
                </c:pt>
                <c:pt idx="2377">
                  <c:v>3.5863534400000043E-12</c:v>
                </c:pt>
                <c:pt idx="2378">
                  <c:v>3.6257038999999964E-12</c:v>
                </c:pt>
                <c:pt idx="2379">
                  <c:v>3.6838171400000023E-12</c:v>
                </c:pt>
                <c:pt idx="2380">
                  <c:v>3.6220054700000014E-12</c:v>
                </c:pt>
                <c:pt idx="2381">
                  <c:v>3.4281258400000038E-12</c:v>
                </c:pt>
                <c:pt idx="2382">
                  <c:v>3.577457769999996E-12</c:v>
                </c:pt>
                <c:pt idx="2383">
                  <c:v>3.5712266500000024E-12</c:v>
                </c:pt>
                <c:pt idx="2384">
                  <c:v>3.2628483200000024E-12</c:v>
                </c:pt>
                <c:pt idx="2385">
                  <c:v>3.2916863699999945E-12</c:v>
                </c:pt>
                <c:pt idx="2386">
                  <c:v>3.4760805299999988E-12</c:v>
                </c:pt>
                <c:pt idx="2387">
                  <c:v>3.4034441899999941E-12</c:v>
                </c:pt>
                <c:pt idx="2388">
                  <c:v>3.3630875800000012E-12</c:v>
                </c:pt>
                <c:pt idx="2389">
                  <c:v>3.5125583000000028E-12</c:v>
                </c:pt>
                <c:pt idx="2390">
                  <c:v>3.3942640400000052E-12</c:v>
                </c:pt>
                <c:pt idx="2391">
                  <c:v>3.4374655899999944E-12</c:v>
                </c:pt>
                <c:pt idx="2392">
                  <c:v>3.1980945699999989E-12</c:v>
                </c:pt>
                <c:pt idx="2393">
                  <c:v>3.2958566399999956E-12</c:v>
                </c:pt>
                <c:pt idx="2394">
                  <c:v>3.2788979900000045E-12</c:v>
                </c:pt>
                <c:pt idx="2395">
                  <c:v>3.0315194800000036E-12</c:v>
                </c:pt>
                <c:pt idx="2396">
                  <c:v>3.1192409800000064E-12</c:v>
                </c:pt>
                <c:pt idx="2397">
                  <c:v>3.1568636600000021E-12</c:v>
                </c:pt>
                <c:pt idx="2398">
                  <c:v>3.2154418000000017E-12</c:v>
                </c:pt>
                <c:pt idx="2399">
                  <c:v>3.1500010899999946E-12</c:v>
                </c:pt>
                <c:pt idx="2400">
                  <c:v>3.3324384900000054E-12</c:v>
                </c:pt>
                <c:pt idx="2401">
                  <c:v>3.17446763E-12</c:v>
                </c:pt>
                <c:pt idx="2402">
                  <c:v>3.201598710000001E-12</c:v>
                </c:pt>
                <c:pt idx="2403">
                  <c:v>3.1199071100000055E-12</c:v>
                </c:pt>
                <c:pt idx="2404">
                  <c:v>3.0152338900000049E-12</c:v>
                </c:pt>
                <c:pt idx="2405">
                  <c:v>2.972004589999998E-12</c:v>
                </c:pt>
                <c:pt idx="2406">
                  <c:v>2.9420702000000044E-12</c:v>
                </c:pt>
                <c:pt idx="2407">
                  <c:v>2.9284005799999981E-12</c:v>
                </c:pt>
                <c:pt idx="2408">
                  <c:v>2.9508548400000012E-12</c:v>
                </c:pt>
                <c:pt idx="2409">
                  <c:v>2.8442526099999989E-12</c:v>
                </c:pt>
                <c:pt idx="2410">
                  <c:v>2.8559654600000055E-12</c:v>
                </c:pt>
                <c:pt idx="2411">
                  <c:v>3.0802166400000048E-12</c:v>
                </c:pt>
                <c:pt idx="2412">
                  <c:v>2.8325328200000057E-12</c:v>
                </c:pt>
                <c:pt idx="2413">
                  <c:v>2.8667138100000015E-12</c:v>
                </c:pt>
                <c:pt idx="2414">
                  <c:v>2.9464972100000005E-12</c:v>
                </c:pt>
                <c:pt idx="2415">
                  <c:v>2.8138047400000022E-12</c:v>
                </c:pt>
                <c:pt idx="2416">
                  <c:v>2.7099503199999961E-12</c:v>
                </c:pt>
                <c:pt idx="2417">
                  <c:v>2.7260416099999957E-12</c:v>
                </c:pt>
                <c:pt idx="2418">
                  <c:v>2.7052873799999972E-12</c:v>
                </c:pt>
                <c:pt idx="2419">
                  <c:v>2.8915758700000051E-12</c:v>
                </c:pt>
                <c:pt idx="2420">
                  <c:v>2.8233873599999951E-12</c:v>
                </c:pt>
                <c:pt idx="2421">
                  <c:v>2.7601323999999976E-12</c:v>
                </c:pt>
                <c:pt idx="2422">
                  <c:v>2.8611279999999956E-12</c:v>
                </c:pt>
                <c:pt idx="2423">
                  <c:v>2.6327273700000066E-12</c:v>
                </c:pt>
                <c:pt idx="2424">
                  <c:v>2.7651561599999974E-12</c:v>
                </c:pt>
                <c:pt idx="2425">
                  <c:v>2.6756027899999991E-12</c:v>
                </c:pt>
                <c:pt idx="2426">
                  <c:v>2.656694309999995E-12</c:v>
                </c:pt>
                <c:pt idx="2427">
                  <c:v>2.4827848099999989E-12</c:v>
                </c:pt>
                <c:pt idx="2428">
                  <c:v>2.5637061899999963E-12</c:v>
                </c:pt>
                <c:pt idx="2429">
                  <c:v>2.6337682000000054E-12</c:v>
                </c:pt>
                <c:pt idx="2430">
                  <c:v>2.5416405100000049E-12</c:v>
                </c:pt>
                <c:pt idx="2431">
                  <c:v>2.6540158900000004E-12</c:v>
                </c:pt>
                <c:pt idx="2432">
                  <c:v>2.6123825299999991E-12</c:v>
                </c:pt>
                <c:pt idx="2433">
                  <c:v>2.6743399099999965E-12</c:v>
                </c:pt>
                <c:pt idx="2434">
                  <c:v>2.6135968399999986E-12</c:v>
                </c:pt>
                <c:pt idx="2435">
                  <c:v>2.5898935800000047E-12</c:v>
                </c:pt>
                <c:pt idx="2436">
                  <c:v>2.5839538800000042E-12</c:v>
                </c:pt>
                <c:pt idx="2437">
                  <c:v>2.3967355899999959E-12</c:v>
                </c:pt>
                <c:pt idx="2438">
                  <c:v>2.3367488500000039E-12</c:v>
                </c:pt>
                <c:pt idx="2439">
                  <c:v>2.2020094099999992E-12</c:v>
                </c:pt>
                <c:pt idx="2440">
                  <c:v>2.4138122000000047E-12</c:v>
                </c:pt>
                <c:pt idx="2441">
                  <c:v>2.5748084200000065E-12</c:v>
                </c:pt>
                <c:pt idx="2442">
                  <c:v>2.399018479999999E-12</c:v>
                </c:pt>
                <c:pt idx="2443">
                  <c:v>2.3826843300000032E-12</c:v>
                </c:pt>
                <c:pt idx="2444">
                  <c:v>2.5005275599999999E-12</c:v>
                </c:pt>
                <c:pt idx="2445">
                  <c:v>2.5156543500000018E-12</c:v>
                </c:pt>
                <c:pt idx="2446">
                  <c:v>2.4708637900000003E-12</c:v>
                </c:pt>
                <c:pt idx="2447">
                  <c:v>2.5143914699999991E-12</c:v>
                </c:pt>
                <c:pt idx="2448">
                  <c:v>2.2623500300000055E-12</c:v>
                </c:pt>
                <c:pt idx="2449">
                  <c:v>2.2754576000000056E-12</c:v>
                </c:pt>
                <c:pt idx="2450">
                  <c:v>2.2019747100000017E-12</c:v>
                </c:pt>
                <c:pt idx="2451">
                  <c:v>2.351230319999999E-12</c:v>
                </c:pt>
                <c:pt idx="2452">
                  <c:v>2.4312635200000065E-12</c:v>
                </c:pt>
                <c:pt idx="2453">
                  <c:v>2.3390386800000064E-12</c:v>
                </c:pt>
                <c:pt idx="2454">
                  <c:v>2.1242244100000034E-12</c:v>
                </c:pt>
                <c:pt idx="2455">
                  <c:v>2.4183571799999988E-12</c:v>
                </c:pt>
                <c:pt idx="2456">
                  <c:v>2.2947824200000064E-12</c:v>
                </c:pt>
                <c:pt idx="2457">
                  <c:v>2.3304275199999973E-12</c:v>
                </c:pt>
                <c:pt idx="2458">
                  <c:v>2.067221389999998E-12</c:v>
                </c:pt>
                <c:pt idx="2459">
                  <c:v>2.1588009100000043E-12</c:v>
                </c:pt>
                <c:pt idx="2460">
                  <c:v>2.1850993200000051E-12</c:v>
                </c:pt>
                <c:pt idx="2461">
                  <c:v>2.228987829999998E-12</c:v>
                </c:pt>
                <c:pt idx="2462">
                  <c:v>2.1978044400000007E-12</c:v>
                </c:pt>
                <c:pt idx="2463">
                  <c:v>2.1455961999999979E-12</c:v>
                </c:pt>
                <c:pt idx="2464">
                  <c:v>2.0732027200000022E-12</c:v>
                </c:pt>
                <c:pt idx="2465">
                  <c:v>2.2331442200000001E-12</c:v>
                </c:pt>
                <c:pt idx="2466">
                  <c:v>2.1790069699999956E-12</c:v>
                </c:pt>
                <c:pt idx="2467">
                  <c:v>2.0871845900000062E-12</c:v>
                </c:pt>
                <c:pt idx="2468">
                  <c:v>2.0126261799999993E-12</c:v>
                </c:pt>
                <c:pt idx="2469">
                  <c:v>1.9594326099999942E-12</c:v>
                </c:pt>
                <c:pt idx="2470">
                  <c:v>1.9053786300000032E-12</c:v>
                </c:pt>
                <c:pt idx="2471">
                  <c:v>1.8192947100000028E-12</c:v>
                </c:pt>
                <c:pt idx="2472">
                  <c:v>2.0049864499999942E-12</c:v>
                </c:pt>
                <c:pt idx="2473">
                  <c:v>2.0040427600000017E-12</c:v>
                </c:pt>
                <c:pt idx="2474">
                  <c:v>1.9128309999999958E-12</c:v>
                </c:pt>
                <c:pt idx="2475">
                  <c:v>1.9460474899999938E-12</c:v>
                </c:pt>
                <c:pt idx="2476">
                  <c:v>1.9394277799999953E-12</c:v>
                </c:pt>
                <c:pt idx="2477">
                  <c:v>1.9945642299999949E-12</c:v>
                </c:pt>
                <c:pt idx="2478">
                  <c:v>1.9851689700000017E-12</c:v>
                </c:pt>
                <c:pt idx="2479">
                  <c:v>1.9059545599999954E-12</c:v>
                </c:pt>
                <c:pt idx="2480">
                  <c:v>1.8632179099999999E-12</c:v>
                </c:pt>
                <c:pt idx="2481">
                  <c:v>1.8667359300000009E-12</c:v>
                </c:pt>
                <c:pt idx="2482">
                  <c:v>1.8206200399999947E-12</c:v>
                </c:pt>
                <c:pt idx="2483">
                  <c:v>1.9545129400000064E-12</c:v>
                </c:pt>
                <c:pt idx="2484">
                  <c:v>1.697343650000001E-12</c:v>
                </c:pt>
                <c:pt idx="2485">
                  <c:v>1.8081716700000003E-12</c:v>
                </c:pt>
                <c:pt idx="2486">
                  <c:v>1.7283535700000038E-12</c:v>
                </c:pt>
                <c:pt idx="2487">
                  <c:v>1.8341300700000054E-12</c:v>
                </c:pt>
                <c:pt idx="2488">
                  <c:v>1.6324858099999985E-12</c:v>
                </c:pt>
                <c:pt idx="2489">
                  <c:v>1.830181840000002E-12</c:v>
                </c:pt>
                <c:pt idx="2490">
                  <c:v>1.5901516200000007E-12</c:v>
                </c:pt>
                <c:pt idx="2491">
                  <c:v>1.734411220000003E-12</c:v>
                </c:pt>
                <c:pt idx="2492">
                  <c:v>1.4657233699999968E-12</c:v>
                </c:pt>
                <c:pt idx="2493">
                  <c:v>1.5748652400000034E-12</c:v>
                </c:pt>
                <c:pt idx="2494">
                  <c:v>1.5778836600000003E-12</c:v>
                </c:pt>
                <c:pt idx="2495">
                  <c:v>1.8019544199999995E-12</c:v>
                </c:pt>
                <c:pt idx="2496">
                  <c:v>1.6952272900000059E-12</c:v>
                </c:pt>
                <c:pt idx="2497">
                  <c:v>1.5813045300000018E-12</c:v>
                </c:pt>
                <c:pt idx="2498">
                  <c:v>1.6426096599999991E-12</c:v>
                </c:pt>
                <c:pt idx="2499">
                  <c:v>1.6544057800000063E-12</c:v>
                </c:pt>
                <c:pt idx="2500">
                  <c:v>1.5291795599999996E-12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5E41-43A4-95C9-328DB0FD7609}"/>
            </c:ext>
          </c:extLst>
        </c:ser>
        <c:ser>
          <c:idx val="1"/>
          <c:order val="1"/>
          <c:tx>
            <c:strRef>
              <c:f>'Water Summary'!$P$1</c:f>
              <c:strCache>
                <c:ptCount val="1"/>
                <c:pt idx="0">
                  <c:v>LHS</c:v>
                </c:pt>
              </c:strCache>
            </c:strRef>
          </c:tx>
          <c:spPr>
            <a:ln w="3810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'Water Summary'!$N$2:$N$2502</c:f>
              <c:numCache>
                <c:formatCode>General</c:formatCode>
                <c:ptCount val="2501"/>
                <c:pt idx="0">
                  <c:v>-100</c:v>
                </c:pt>
                <c:pt idx="1">
                  <c:v>-99</c:v>
                </c:pt>
                <c:pt idx="2">
                  <c:v>-98</c:v>
                </c:pt>
                <c:pt idx="3">
                  <c:v>-97</c:v>
                </c:pt>
                <c:pt idx="4">
                  <c:v>-96</c:v>
                </c:pt>
                <c:pt idx="5">
                  <c:v>-95</c:v>
                </c:pt>
                <c:pt idx="6">
                  <c:v>-94</c:v>
                </c:pt>
                <c:pt idx="7">
                  <c:v>-93</c:v>
                </c:pt>
                <c:pt idx="8">
                  <c:v>-92</c:v>
                </c:pt>
                <c:pt idx="9">
                  <c:v>-91</c:v>
                </c:pt>
                <c:pt idx="10">
                  <c:v>-90</c:v>
                </c:pt>
                <c:pt idx="11">
                  <c:v>-89</c:v>
                </c:pt>
                <c:pt idx="12">
                  <c:v>-88</c:v>
                </c:pt>
                <c:pt idx="13">
                  <c:v>-87</c:v>
                </c:pt>
                <c:pt idx="14">
                  <c:v>-86</c:v>
                </c:pt>
                <c:pt idx="15">
                  <c:v>-85</c:v>
                </c:pt>
                <c:pt idx="16">
                  <c:v>-84</c:v>
                </c:pt>
                <c:pt idx="17">
                  <c:v>-83</c:v>
                </c:pt>
                <c:pt idx="18">
                  <c:v>-82</c:v>
                </c:pt>
                <c:pt idx="19">
                  <c:v>-81</c:v>
                </c:pt>
                <c:pt idx="20">
                  <c:v>-80</c:v>
                </c:pt>
                <c:pt idx="21">
                  <c:v>-79</c:v>
                </c:pt>
                <c:pt idx="22">
                  <c:v>-78</c:v>
                </c:pt>
                <c:pt idx="23">
                  <c:v>-77</c:v>
                </c:pt>
                <c:pt idx="24">
                  <c:v>-76</c:v>
                </c:pt>
                <c:pt idx="25">
                  <c:v>-75</c:v>
                </c:pt>
                <c:pt idx="26">
                  <c:v>-74</c:v>
                </c:pt>
                <c:pt idx="27">
                  <c:v>-73</c:v>
                </c:pt>
                <c:pt idx="28">
                  <c:v>-72</c:v>
                </c:pt>
                <c:pt idx="29">
                  <c:v>-71</c:v>
                </c:pt>
                <c:pt idx="30">
                  <c:v>-70</c:v>
                </c:pt>
                <c:pt idx="31">
                  <c:v>-69</c:v>
                </c:pt>
                <c:pt idx="32">
                  <c:v>-68</c:v>
                </c:pt>
                <c:pt idx="33">
                  <c:v>-67</c:v>
                </c:pt>
                <c:pt idx="34">
                  <c:v>-66</c:v>
                </c:pt>
                <c:pt idx="35">
                  <c:v>-65</c:v>
                </c:pt>
                <c:pt idx="36">
                  <c:v>-64</c:v>
                </c:pt>
                <c:pt idx="37">
                  <c:v>-63</c:v>
                </c:pt>
                <c:pt idx="38">
                  <c:v>-62</c:v>
                </c:pt>
                <c:pt idx="39">
                  <c:v>-61</c:v>
                </c:pt>
                <c:pt idx="40">
                  <c:v>-60</c:v>
                </c:pt>
                <c:pt idx="41">
                  <c:v>-59</c:v>
                </c:pt>
                <c:pt idx="42">
                  <c:v>-58</c:v>
                </c:pt>
                <c:pt idx="43">
                  <c:v>-57</c:v>
                </c:pt>
                <c:pt idx="44">
                  <c:v>-56</c:v>
                </c:pt>
                <c:pt idx="45">
                  <c:v>-55</c:v>
                </c:pt>
                <c:pt idx="46">
                  <c:v>-54</c:v>
                </c:pt>
                <c:pt idx="47">
                  <c:v>-53</c:v>
                </c:pt>
                <c:pt idx="48">
                  <c:v>-52</c:v>
                </c:pt>
                <c:pt idx="49">
                  <c:v>-51</c:v>
                </c:pt>
                <c:pt idx="50">
                  <c:v>-50</c:v>
                </c:pt>
                <c:pt idx="51">
                  <c:v>-49</c:v>
                </c:pt>
                <c:pt idx="52">
                  <c:v>-48</c:v>
                </c:pt>
                <c:pt idx="53">
                  <c:v>-47</c:v>
                </c:pt>
                <c:pt idx="54">
                  <c:v>-46</c:v>
                </c:pt>
                <c:pt idx="55">
                  <c:v>-45</c:v>
                </c:pt>
                <c:pt idx="56">
                  <c:v>-44</c:v>
                </c:pt>
                <c:pt idx="57">
                  <c:v>-43</c:v>
                </c:pt>
                <c:pt idx="58">
                  <c:v>-42</c:v>
                </c:pt>
                <c:pt idx="59">
                  <c:v>-41</c:v>
                </c:pt>
                <c:pt idx="60">
                  <c:v>-40</c:v>
                </c:pt>
                <c:pt idx="61">
                  <c:v>-39</c:v>
                </c:pt>
                <c:pt idx="62">
                  <c:v>-38</c:v>
                </c:pt>
                <c:pt idx="63">
                  <c:v>-37</c:v>
                </c:pt>
                <c:pt idx="64">
                  <c:v>-36</c:v>
                </c:pt>
                <c:pt idx="65">
                  <c:v>-35</c:v>
                </c:pt>
                <c:pt idx="66">
                  <c:v>-34</c:v>
                </c:pt>
                <c:pt idx="67">
                  <c:v>-33</c:v>
                </c:pt>
                <c:pt idx="68">
                  <c:v>-32</c:v>
                </c:pt>
                <c:pt idx="69">
                  <c:v>-31</c:v>
                </c:pt>
                <c:pt idx="70">
                  <c:v>-30</c:v>
                </c:pt>
                <c:pt idx="71">
                  <c:v>-29</c:v>
                </c:pt>
                <c:pt idx="72">
                  <c:v>-28</c:v>
                </c:pt>
                <c:pt idx="73">
                  <c:v>-27</c:v>
                </c:pt>
                <c:pt idx="74">
                  <c:v>-26</c:v>
                </c:pt>
                <c:pt idx="75">
                  <c:v>-25</c:v>
                </c:pt>
                <c:pt idx="76">
                  <c:v>-24</c:v>
                </c:pt>
                <c:pt idx="77">
                  <c:v>-23</c:v>
                </c:pt>
                <c:pt idx="78">
                  <c:v>-22</c:v>
                </c:pt>
                <c:pt idx="79">
                  <c:v>-21</c:v>
                </c:pt>
                <c:pt idx="80">
                  <c:v>-20</c:v>
                </c:pt>
                <c:pt idx="81">
                  <c:v>-19</c:v>
                </c:pt>
                <c:pt idx="82">
                  <c:v>-18</c:v>
                </c:pt>
                <c:pt idx="83">
                  <c:v>-17</c:v>
                </c:pt>
                <c:pt idx="84">
                  <c:v>-16</c:v>
                </c:pt>
                <c:pt idx="85">
                  <c:v>-15</c:v>
                </c:pt>
                <c:pt idx="86">
                  <c:v>-14</c:v>
                </c:pt>
                <c:pt idx="87">
                  <c:v>-13</c:v>
                </c:pt>
                <c:pt idx="88">
                  <c:v>-12</c:v>
                </c:pt>
                <c:pt idx="89">
                  <c:v>-11</c:v>
                </c:pt>
                <c:pt idx="90">
                  <c:v>-10</c:v>
                </c:pt>
                <c:pt idx="91">
                  <c:v>-9</c:v>
                </c:pt>
                <c:pt idx="92">
                  <c:v>-8</c:v>
                </c:pt>
                <c:pt idx="93">
                  <c:v>-7</c:v>
                </c:pt>
                <c:pt idx="94">
                  <c:v>-6</c:v>
                </c:pt>
                <c:pt idx="95">
                  <c:v>-5</c:v>
                </c:pt>
                <c:pt idx="96">
                  <c:v>-4</c:v>
                </c:pt>
                <c:pt idx="97">
                  <c:v>-3</c:v>
                </c:pt>
                <c:pt idx="98">
                  <c:v>-2</c:v>
                </c:pt>
                <c:pt idx="99">
                  <c:v>-1</c:v>
                </c:pt>
                <c:pt idx="100">
                  <c:v>0</c:v>
                </c:pt>
                <c:pt idx="101">
                  <c:v>1</c:v>
                </c:pt>
                <c:pt idx="102">
                  <c:v>2</c:v>
                </c:pt>
                <c:pt idx="103">
                  <c:v>3</c:v>
                </c:pt>
                <c:pt idx="104">
                  <c:v>4</c:v>
                </c:pt>
                <c:pt idx="105">
                  <c:v>5</c:v>
                </c:pt>
                <c:pt idx="106">
                  <c:v>6</c:v>
                </c:pt>
                <c:pt idx="107">
                  <c:v>7</c:v>
                </c:pt>
                <c:pt idx="108">
                  <c:v>8</c:v>
                </c:pt>
                <c:pt idx="109">
                  <c:v>9</c:v>
                </c:pt>
                <c:pt idx="110">
                  <c:v>10</c:v>
                </c:pt>
                <c:pt idx="111">
                  <c:v>11</c:v>
                </c:pt>
                <c:pt idx="112">
                  <c:v>12</c:v>
                </c:pt>
                <c:pt idx="113">
                  <c:v>13</c:v>
                </c:pt>
                <c:pt idx="114">
                  <c:v>14</c:v>
                </c:pt>
                <c:pt idx="115">
                  <c:v>15</c:v>
                </c:pt>
                <c:pt idx="116">
                  <c:v>16</c:v>
                </c:pt>
                <c:pt idx="117">
                  <c:v>17</c:v>
                </c:pt>
                <c:pt idx="118">
                  <c:v>18</c:v>
                </c:pt>
                <c:pt idx="119">
                  <c:v>19</c:v>
                </c:pt>
                <c:pt idx="120">
                  <c:v>20</c:v>
                </c:pt>
                <c:pt idx="121">
                  <c:v>21</c:v>
                </c:pt>
                <c:pt idx="122">
                  <c:v>22</c:v>
                </c:pt>
                <c:pt idx="123">
                  <c:v>23</c:v>
                </c:pt>
                <c:pt idx="124">
                  <c:v>24</c:v>
                </c:pt>
                <c:pt idx="125">
                  <c:v>25</c:v>
                </c:pt>
                <c:pt idx="126">
                  <c:v>26</c:v>
                </c:pt>
                <c:pt idx="127">
                  <c:v>27</c:v>
                </c:pt>
                <c:pt idx="128">
                  <c:v>28</c:v>
                </c:pt>
                <c:pt idx="129">
                  <c:v>29</c:v>
                </c:pt>
                <c:pt idx="130">
                  <c:v>30</c:v>
                </c:pt>
                <c:pt idx="131">
                  <c:v>31</c:v>
                </c:pt>
                <c:pt idx="132">
                  <c:v>32</c:v>
                </c:pt>
                <c:pt idx="133">
                  <c:v>33</c:v>
                </c:pt>
                <c:pt idx="134">
                  <c:v>34</c:v>
                </c:pt>
                <c:pt idx="135">
                  <c:v>35</c:v>
                </c:pt>
                <c:pt idx="136">
                  <c:v>36</c:v>
                </c:pt>
                <c:pt idx="137">
                  <c:v>37</c:v>
                </c:pt>
                <c:pt idx="138">
                  <c:v>38</c:v>
                </c:pt>
                <c:pt idx="139">
                  <c:v>39</c:v>
                </c:pt>
                <c:pt idx="140">
                  <c:v>40</c:v>
                </c:pt>
                <c:pt idx="141">
                  <c:v>41</c:v>
                </c:pt>
                <c:pt idx="142">
                  <c:v>42</c:v>
                </c:pt>
                <c:pt idx="143">
                  <c:v>43</c:v>
                </c:pt>
                <c:pt idx="144">
                  <c:v>44</c:v>
                </c:pt>
                <c:pt idx="145">
                  <c:v>45</c:v>
                </c:pt>
                <c:pt idx="146">
                  <c:v>46</c:v>
                </c:pt>
                <c:pt idx="147">
                  <c:v>47</c:v>
                </c:pt>
                <c:pt idx="148">
                  <c:v>48</c:v>
                </c:pt>
                <c:pt idx="149">
                  <c:v>49</c:v>
                </c:pt>
                <c:pt idx="150">
                  <c:v>50</c:v>
                </c:pt>
                <c:pt idx="151">
                  <c:v>51</c:v>
                </c:pt>
                <c:pt idx="152">
                  <c:v>52</c:v>
                </c:pt>
                <c:pt idx="153">
                  <c:v>53</c:v>
                </c:pt>
                <c:pt idx="154">
                  <c:v>54</c:v>
                </c:pt>
                <c:pt idx="155">
                  <c:v>55</c:v>
                </c:pt>
                <c:pt idx="156">
                  <c:v>56</c:v>
                </c:pt>
                <c:pt idx="157">
                  <c:v>57</c:v>
                </c:pt>
                <c:pt idx="158">
                  <c:v>58</c:v>
                </c:pt>
                <c:pt idx="159">
                  <c:v>59</c:v>
                </c:pt>
                <c:pt idx="160">
                  <c:v>60</c:v>
                </c:pt>
                <c:pt idx="161">
                  <c:v>61</c:v>
                </c:pt>
                <c:pt idx="162">
                  <c:v>62</c:v>
                </c:pt>
                <c:pt idx="163">
                  <c:v>63</c:v>
                </c:pt>
                <c:pt idx="164">
                  <c:v>64</c:v>
                </c:pt>
                <c:pt idx="165">
                  <c:v>65</c:v>
                </c:pt>
                <c:pt idx="166">
                  <c:v>66</c:v>
                </c:pt>
                <c:pt idx="167">
                  <c:v>67</c:v>
                </c:pt>
                <c:pt idx="168">
                  <c:v>68</c:v>
                </c:pt>
                <c:pt idx="169">
                  <c:v>69</c:v>
                </c:pt>
                <c:pt idx="170">
                  <c:v>70</c:v>
                </c:pt>
                <c:pt idx="171">
                  <c:v>71</c:v>
                </c:pt>
                <c:pt idx="172">
                  <c:v>72</c:v>
                </c:pt>
                <c:pt idx="173">
                  <c:v>73</c:v>
                </c:pt>
                <c:pt idx="174">
                  <c:v>74</c:v>
                </c:pt>
                <c:pt idx="175">
                  <c:v>75</c:v>
                </c:pt>
                <c:pt idx="176">
                  <c:v>76</c:v>
                </c:pt>
                <c:pt idx="177">
                  <c:v>77</c:v>
                </c:pt>
                <c:pt idx="178">
                  <c:v>78</c:v>
                </c:pt>
                <c:pt idx="179">
                  <c:v>79</c:v>
                </c:pt>
                <c:pt idx="180">
                  <c:v>80</c:v>
                </c:pt>
                <c:pt idx="181">
                  <c:v>81</c:v>
                </c:pt>
                <c:pt idx="182">
                  <c:v>82</c:v>
                </c:pt>
                <c:pt idx="183">
                  <c:v>83</c:v>
                </c:pt>
                <c:pt idx="184">
                  <c:v>84</c:v>
                </c:pt>
                <c:pt idx="185">
                  <c:v>85</c:v>
                </c:pt>
                <c:pt idx="186">
                  <c:v>86</c:v>
                </c:pt>
                <c:pt idx="187">
                  <c:v>87</c:v>
                </c:pt>
                <c:pt idx="188">
                  <c:v>88</c:v>
                </c:pt>
                <c:pt idx="189">
                  <c:v>89</c:v>
                </c:pt>
                <c:pt idx="190">
                  <c:v>90</c:v>
                </c:pt>
                <c:pt idx="191">
                  <c:v>91</c:v>
                </c:pt>
                <c:pt idx="192">
                  <c:v>92</c:v>
                </c:pt>
                <c:pt idx="193">
                  <c:v>93</c:v>
                </c:pt>
                <c:pt idx="194">
                  <c:v>94</c:v>
                </c:pt>
                <c:pt idx="195">
                  <c:v>95</c:v>
                </c:pt>
                <c:pt idx="196">
                  <c:v>96</c:v>
                </c:pt>
                <c:pt idx="197">
                  <c:v>97</c:v>
                </c:pt>
                <c:pt idx="198">
                  <c:v>98</c:v>
                </c:pt>
                <c:pt idx="199">
                  <c:v>99</c:v>
                </c:pt>
                <c:pt idx="200">
                  <c:v>100</c:v>
                </c:pt>
                <c:pt idx="201">
                  <c:v>101</c:v>
                </c:pt>
                <c:pt idx="202">
                  <c:v>102</c:v>
                </c:pt>
                <c:pt idx="203">
                  <c:v>103</c:v>
                </c:pt>
                <c:pt idx="204">
                  <c:v>104</c:v>
                </c:pt>
                <c:pt idx="205">
                  <c:v>105</c:v>
                </c:pt>
                <c:pt idx="206">
                  <c:v>106</c:v>
                </c:pt>
                <c:pt idx="207">
                  <c:v>107</c:v>
                </c:pt>
                <c:pt idx="208">
                  <c:v>108</c:v>
                </c:pt>
                <c:pt idx="209">
                  <c:v>109</c:v>
                </c:pt>
                <c:pt idx="210">
                  <c:v>110</c:v>
                </c:pt>
                <c:pt idx="211">
                  <c:v>111</c:v>
                </c:pt>
                <c:pt idx="212">
                  <c:v>112</c:v>
                </c:pt>
                <c:pt idx="213">
                  <c:v>113</c:v>
                </c:pt>
                <c:pt idx="214">
                  <c:v>114</c:v>
                </c:pt>
                <c:pt idx="215">
                  <c:v>115</c:v>
                </c:pt>
                <c:pt idx="216">
                  <c:v>116</c:v>
                </c:pt>
                <c:pt idx="217">
                  <c:v>117</c:v>
                </c:pt>
                <c:pt idx="218">
                  <c:v>118</c:v>
                </c:pt>
                <c:pt idx="219">
                  <c:v>119</c:v>
                </c:pt>
                <c:pt idx="220">
                  <c:v>120</c:v>
                </c:pt>
                <c:pt idx="221">
                  <c:v>121</c:v>
                </c:pt>
                <c:pt idx="222">
                  <c:v>122</c:v>
                </c:pt>
                <c:pt idx="223">
                  <c:v>123</c:v>
                </c:pt>
                <c:pt idx="224">
                  <c:v>124</c:v>
                </c:pt>
                <c:pt idx="225">
                  <c:v>125</c:v>
                </c:pt>
                <c:pt idx="226">
                  <c:v>126</c:v>
                </c:pt>
                <c:pt idx="227">
                  <c:v>127</c:v>
                </c:pt>
                <c:pt idx="228">
                  <c:v>128</c:v>
                </c:pt>
                <c:pt idx="229">
                  <c:v>129</c:v>
                </c:pt>
                <c:pt idx="230">
                  <c:v>130</c:v>
                </c:pt>
                <c:pt idx="231">
                  <c:v>131</c:v>
                </c:pt>
                <c:pt idx="232">
                  <c:v>132</c:v>
                </c:pt>
                <c:pt idx="233">
                  <c:v>133</c:v>
                </c:pt>
                <c:pt idx="234">
                  <c:v>134</c:v>
                </c:pt>
                <c:pt idx="235">
                  <c:v>135</c:v>
                </c:pt>
                <c:pt idx="236">
                  <c:v>136</c:v>
                </c:pt>
                <c:pt idx="237">
                  <c:v>137</c:v>
                </c:pt>
                <c:pt idx="238">
                  <c:v>138</c:v>
                </c:pt>
                <c:pt idx="239">
                  <c:v>139</c:v>
                </c:pt>
                <c:pt idx="240">
                  <c:v>140</c:v>
                </c:pt>
                <c:pt idx="241">
                  <c:v>141</c:v>
                </c:pt>
                <c:pt idx="242">
                  <c:v>142</c:v>
                </c:pt>
                <c:pt idx="243">
                  <c:v>143</c:v>
                </c:pt>
                <c:pt idx="244">
                  <c:v>144</c:v>
                </c:pt>
                <c:pt idx="245">
                  <c:v>145</c:v>
                </c:pt>
                <c:pt idx="246">
                  <c:v>146</c:v>
                </c:pt>
                <c:pt idx="247">
                  <c:v>147</c:v>
                </c:pt>
                <c:pt idx="248">
                  <c:v>148</c:v>
                </c:pt>
                <c:pt idx="249">
                  <c:v>149</c:v>
                </c:pt>
                <c:pt idx="250">
                  <c:v>150</c:v>
                </c:pt>
                <c:pt idx="251">
                  <c:v>151</c:v>
                </c:pt>
                <c:pt idx="252">
                  <c:v>152</c:v>
                </c:pt>
                <c:pt idx="253">
                  <c:v>153</c:v>
                </c:pt>
                <c:pt idx="254">
                  <c:v>154</c:v>
                </c:pt>
                <c:pt idx="255">
                  <c:v>155</c:v>
                </c:pt>
                <c:pt idx="256">
                  <c:v>156</c:v>
                </c:pt>
                <c:pt idx="257">
                  <c:v>157</c:v>
                </c:pt>
                <c:pt idx="258">
                  <c:v>158</c:v>
                </c:pt>
                <c:pt idx="259">
                  <c:v>159</c:v>
                </c:pt>
                <c:pt idx="260">
                  <c:v>160</c:v>
                </c:pt>
                <c:pt idx="261">
                  <c:v>161</c:v>
                </c:pt>
                <c:pt idx="262">
                  <c:v>162</c:v>
                </c:pt>
                <c:pt idx="263">
                  <c:v>163</c:v>
                </c:pt>
                <c:pt idx="264">
                  <c:v>164</c:v>
                </c:pt>
                <c:pt idx="265">
                  <c:v>165</c:v>
                </c:pt>
                <c:pt idx="266">
                  <c:v>166</c:v>
                </c:pt>
                <c:pt idx="267">
                  <c:v>167</c:v>
                </c:pt>
                <c:pt idx="268">
                  <c:v>168</c:v>
                </c:pt>
                <c:pt idx="269">
                  <c:v>169</c:v>
                </c:pt>
                <c:pt idx="270">
                  <c:v>170</c:v>
                </c:pt>
                <c:pt idx="271">
                  <c:v>171</c:v>
                </c:pt>
                <c:pt idx="272">
                  <c:v>172</c:v>
                </c:pt>
                <c:pt idx="273">
                  <c:v>173</c:v>
                </c:pt>
                <c:pt idx="274">
                  <c:v>174</c:v>
                </c:pt>
                <c:pt idx="275">
                  <c:v>175</c:v>
                </c:pt>
                <c:pt idx="276">
                  <c:v>176</c:v>
                </c:pt>
                <c:pt idx="277">
                  <c:v>177</c:v>
                </c:pt>
                <c:pt idx="278">
                  <c:v>178</c:v>
                </c:pt>
                <c:pt idx="279">
                  <c:v>179</c:v>
                </c:pt>
                <c:pt idx="280">
                  <c:v>180</c:v>
                </c:pt>
                <c:pt idx="281">
                  <c:v>181</c:v>
                </c:pt>
                <c:pt idx="282">
                  <c:v>182</c:v>
                </c:pt>
                <c:pt idx="283">
                  <c:v>183</c:v>
                </c:pt>
                <c:pt idx="284">
                  <c:v>184</c:v>
                </c:pt>
                <c:pt idx="285">
                  <c:v>185</c:v>
                </c:pt>
                <c:pt idx="286">
                  <c:v>186</c:v>
                </c:pt>
                <c:pt idx="287">
                  <c:v>187</c:v>
                </c:pt>
                <c:pt idx="288">
                  <c:v>188</c:v>
                </c:pt>
                <c:pt idx="289">
                  <c:v>189</c:v>
                </c:pt>
                <c:pt idx="290">
                  <c:v>190</c:v>
                </c:pt>
                <c:pt idx="291">
                  <c:v>191</c:v>
                </c:pt>
                <c:pt idx="292">
                  <c:v>192</c:v>
                </c:pt>
                <c:pt idx="293">
                  <c:v>193</c:v>
                </c:pt>
                <c:pt idx="294">
                  <c:v>194</c:v>
                </c:pt>
                <c:pt idx="295">
                  <c:v>195</c:v>
                </c:pt>
                <c:pt idx="296">
                  <c:v>196</c:v>
                </c:pt>
                <c:pt idx="297">
                  <c:v>197</c:v>
                </c:pt>
                <c:pt idx="298">
                  <c:v>198</c:v>
                </c:pt>
                <c:pt idx="299">
                  <c:v>199</c:v>
                </c:pt>
                <c:pt idx="300">
                  <c:v>200</c:v>
                </c:pt>
                <c:pt idx="301">
                  <c:v>201</c:v>
                </c:pt>
                <c:pt idx="302">
                  <c:v>202</c:v>
                </c:pt>
                <c:pt idx="303">
                  <c:v>203</c:v>
                </c:pt>
                <c:pt idx="304">
                  <c:v>204</c:v>
                </c:pt>
                <c:pt idx="305">
                  <c:v>205</c:v>
                </c:pt>
                <c:pt idx="306">
                  <c:v>206</c:v>
                </c:pt>
                <c:pt idx="307">
                  <c:v>207</c:v>
                </c:pt>
                <c:pt idx="308">
                  <c:v>208</c:v>
                </c:pt>
                <c:pt idx="309">
                  <c:v>209</c:v>
                </c:pt>
                <c:pt idx="310">
                  <c:v>210</c:v>
                </c:pt>
                <c:pt idx="311">
                  <c:v>211</c:v>
                </c:pt>
                <c:pt idx="312">
                  <c:v>212</c:v>
                </c:pt>
                <c:pt idx="313">
                  <c:v>213</c:v>
                </c:pt>
                <c:pt idx="314">
                  <c:v>214</c:v>
                </c:pt>
                <c:pt idx="315">
                  <c:v>215</c:v>
                </c:pt>
                <c:pt idx="316">
                  <c:v>216</c:v>
                </c:pt>
                <c:pt idx="317">
                  <c:v>217</c:v>
                </c:pt>
                <c:pt idx="318">
                  <c:v>218</c:v>
                </c:pt>
                <c:pt idx="319">
                  <c:v>219</c:v>
                </c:pt>
                <c:pt idx="320">
                  <c:v>220</c:v>
                </c:pt>
                <c:pt idx="321">
                  <c:v>221</c:v>
                </c:pt>
                <c:pt idx="322">
                  <c:v>222</c:v>
                </c:pt>
                <c:pt idx="323">
                  <c:v>223</c:v>
                </c:pt>
                <c:pt idx="324">
                  <c:v>224</c:v>
                </c:pt>
                <c:pt idx="325">
                  <c:v>225</c:v>
                </c:pt>
                <c:pt idx="326">
                  <c:v>226</c:v>
                </c:pt>
                <c:pt idx="327">
                  <c:v>227</c:v>
                </c:pt>
                <c:pt idx="328">
                  <c:v>228</c:v>
                </c:pt>
                <c:pt idx="329">
                  <c:v>229</c:v>
                </c:pt>
                <c:pt idx="330">
                  <c:v>230</c:v>
                </c:pt>
                <c:pt idx="331">
                  <c:v>231</c:v>
                </c:pt>
                <c:pt idx="332">
                  <c:v>232</c:v>
                </c:pt>
                <c:pt idx="333">
                  <c:v>233</c:v>
                </c:pt>
                <c:pt idx="334">
                  <c:v>234</c:v>
                </c:pt>
                <c:pt idx="335">
                  <c:v>235</c:v>
                </c:pt>
                <c:pt idx="336">
                  <c:v>236</c:v>
                </c:pt>
                <c:pt idx="337">
                  <c:v>237</c:v>
                </c:pt>
                <c:pt idx="338">
                  <c:v>238</c:v>
                </c:pt>
                <c:pt idx="339">
                  <c:v>239</c:v>
                </c:pt>
                <c:pt idx="340">
                  <c:v>240</c:v>
                </c:pt>
                <c:pt idx="341">
                  <c:v>241</c:v>
                </c:pt>
                <c:pt idx="342">
                  <c:v>242</c:v>
                </c:pt>
                <c:pt idx="343">
                  <c:v>243</c:v>
                </c:pt>
                <c:pt idx="344">
                  <c:v>244</c:v>
                </c:pt>
                <c:pt idx="345">
                  <c:v>245</c:v>
                </c:pt>
                <c:pt idx="346">
                  <c:v>246</c:v>
                </c:pt>
                <c:pt idx="347">
                  <c:v>247</c:v>
                </c:pt>
                <c:pt idx="348">
                  <c:v>248</c:v>
                </c:pt>
                <c:pt idx="349">
                  <c:v>249</c:v>
                </c:pt>
                <c:pt idx="350">
                  <c:v>250</c:v>
                </c:pt>
                <c:pt idx="351">
                  <c:v>251</c:v>
                </c:pt>
                <c:pt idx="352">
                  <c:v>252</c:v>
                </c:pt>
                <c:pt idx="353">
                  <c:v>253</c:v>
                </c:pt>
                <c:pt idx="354">
                  <c:v>254</c:v>
                </c:pt>
                <c:pt idx="355">
                  <c:v>255</c:v>
                </c:pt>
                <c:pt idx="356">
                  <c:v>256</c:v>
                </c:pt>
                <c:pt idx="357">
                  <c:v>257</c:v>
                </c:pt>
                <c:pt idx="358">
                  <c:v>258</c:v>
                </c:pt>
                <c:pt idx="359">
                  <c:v>259</c:v>
                </c:pt>
                <c:pt idx="360">
                  <c:v>260</c:v>
                </c:pt>
                <c:pt idx="361">
                  <c:v>261</c:v>
                </c:pt>
                <c:pt idx="362">
                  <c:v>262</c:v>
                </c:pt>
                <c:pt idx="363">
                  <c:v>263</c:v>
                </c:pt>
                <c:pt idx="364">
                  <c:v>264</c:v>
                </c:pt>
                <c:pt idx="365">
                  <c:v>265</c:v>
                </c:pt>
                <c:pt idx="366">
                  <c:v>266</c:v>
                </c:pt>
                <c:pt idx="367">
                  <c:v>267</c:v>
                </c:pt>
                <c:pt idx="368">
                  <c:v>268</c:v>
                </c:pt>
                <c:pt idx="369">
                  <c:v>269</c:v>
                </c:pt>
                <c:pt idx="370">
                  <c:v>270</c:v>
                </c:pt>
                <c:pt idx="371">
                  <c:v>271</c:v>
                </c:pt>
                <c:pt idx="372">
                  <c:v>272</c:v>
                </c:pt>
                <c:pt idx="373">
                  <c:v>273</c:v>
                </c:pt>
                <c:pt idx="374">
                  <c:v>274</c:v>
                </c:pt>
                <c:pt idx="375">
                  <c:v>275</c:v>
                </c:pt>
                <c:pt idx="376">
                  <c:v>276</c:v>
                </c:pt>
                <c:pt idx="377">
                  <c:v>277</c:v>
                </c:pt>
                <c:pt idx="378">
                  <c:v>278</c:v>
                </c:pt>
                <c:pt idx="379">
                  <c:v>279</c:v>
                </c:pt>
                <c:pt idx="380">
                  <c:v>280</c:v>
                </c:pt>
                <c:pt idx="381">
                  <c:v>281</c:v>
                </c:pt>
                <c:pt idx="382">
                  <c:v>282</c:v>
                </c:pt>
                <c:pt idx="383">
                  <c:v>283</c:v>
                </c:pt>
                <c:pt idx="384">
                  <c:v>284</c:v>
                </c:pt>
                <c:pt idx="385">
                  <c:v>285</c:v>
                </c:pt>
                <c:pt idx="386">
                  <c:v>286</c:v>
                </c:pt>
                <c:pt idx="387">
                  <c:v>287</c:v>
                </c:pt>
                <c:pt idx="388">
                  <c:v>288</c:v>
                </c:pt>
                <c:pt idx="389">
                  <c:v>289</c:v>
                </c:pt>
                <c:pt idx="390">
                  <c:v>290</c:v>
                </c:pt>
                <c:pt idx="391">
                  <c:v>291</c:v>
                </c:pt>
                <c:pt idx="392">
                  <c:v>292</c:v>
                </c:pt>
                <c:pt idx="393">
                  <c:v>293</c:v>
                </c:pt>
                <c:pt idx="394">
                  <c:v>294</c:v>
                </c:pt>
                <c:pt idx="395">
                  <c:v>295</c:v>
                </c:pt>
                <c:pt idx="396">
                  <c:v>296</c:v>
                </c:pt>
                <c:pt idx="397">
                  <c:v>297</c:v>
                </c:pt>
                <c:pt idx="398">
                  <c:v>298</c:v>
                </c:pt>
                <c:pt idx="399">
                  <c:v>299</c:v>
                </c:pt>
                <c:pt idx="400">
                  <c:v>300</c:v>
                </c:pt>
                <c:pt idx="401">
                  <c:v>301</c:v>
                </c:pt>
                <c:pt idx="402">
                  <c:v>302</c:v>
                </c:pt>
                <c:pt idx="403">
                  <c:v>303</c:v>
                </c:pt>
                <c:pt idx="404">
                  <c:v>304</c:v>
                </c:pt>
                <c:pt idx="405">
                  <c:v>305</c:v>
                </c:pt>
                <c:pt idx="406">
                  <c:v>306</c:v>
                </c:pt>
                <c:pt idx="407">
                  <c:v>307</c:v>
                </c:pt>
                <c:pt idx="408">
                  <c:v>308</c:v>
                </c:pt>
                <c:pt idx="409">
                  <c:v>309</c:v>
                </c:pt>
                <c:pt idx="410">
                  <c:v>310</c:v>
                </c:pt>
                <c:pt idx="411">
                  <c:v>311</c:v>
                </c:pt>
                <c:pt idx="412">
                  <c:v>312</c:v>
                </c:pt>
                <c:pt idx="413">
                  <c:v>313</c:v>
                </c:pt>
                <c:pt idx="414">
                  <c:v>314</c:v>
                </c:pt>
                <c:pt idx="415">
                  <c:v>315</c:v>
                </c:pt>
                <c:pt idx="416">
                  <c:v>316</c:v>
                </c:pt>
                <c:pt idx="417">
                  <c:v>317</c:v>
                </c:pt>
                <c:pt idx="418">
                  <c:v>318</c:v>
                </c:pt>
                <c:pt idx="419">
                  <c:v>319</c:v>
                </c:pt>
                <c:pt idx="420">
                  <c:v>320</c:v>
                </c:pt>
                <c:pt idx="421">
                  <c:v>321</c:v>
                </c:pt>
                <c:pt idx="422">
                  <c:v>322</c:v>
                </c:pt>
                <c:pt idx="423">
                  <c:v>323</c:v>
                </c:pt>
                <c:pt idx="424">
                  <c:v>324</c:v>
                </c:pt>
                <c:pt idx="425">
                  <c:v>325</c:v>
                </c:pt>
                <c:pt idx="426">
                  <c:v>326</c:v>
                </c:pt>
                <c:pt idx="427">
                  <c:v>327</c:v>
                </c:pt>
                <c:pt idx="428">
                  <c:v>328</c:v>
                </c:pt>
                <c:pt idx="429">
                  <c:v>329</c:v>
                </c:pt>
                <c:pt idx="430">
                  <c:v>330</c:v>
                </c:pt>
                <c:pt idx="431">
                  <c:v>331</c:v>
                </c:pt>
                <c:pt idx="432">
                  <c:v>332</c:v>
                </c:pt>
                <c:pt idx="433">
                  <c:v>333</c:v>
                </c:pt>
                <c:pt idx="434">
                  <c:v>334</c:v>
                </c:pt>
                <c:pt idx="435">
                  <c:v>335</c:v>
                </c:pt>
                <c:pt idx="436">
                  <c:v>336</c:v>
                </c:pt>
                <c:pt idx="437">
                  <c:v>337</c:v>
                </c:pt>
                <c:pt idx="438">
                  <c:v>338</c:v>
                </c:pt>
                <c:pt idx="439">
                  <c:v>339</c:v>
                </c:pt>
                <c:pt idx="440">
                  <c:v>340</c:v>
                </c:pt>
                <c:pt idx="441">
                  <c:v>341</c:v>
                </c:pt>
                <c:pt idx="442">
                  <c:v>342</c:v>
                </c:pt>
                <c:pt idx="443">
                  <c:v>343</c:v>
                </c:pt>
                <c:pt idx="444">
                  <c:v>344</c:v>
                </c:pt>
                <c:pt idx="445">
                  <c:v>345</c:v>
                </c:pt>
                <c:pt idx="446">
                  <c:v>346</c:v>
                </c:pt>
                <c:pt idx="447">
                  <c:v>347</c:v>
                </c:pt>
                <c:pt idx="448">
                  <c:v>348</c:v>
                </c:pt>
                <c:pt idx="449">
                  <c:v>349</c:v>
                </c:pt>
                <c:pt idx="450">
                  <c:v>350</c:v>
                </c:pt>
                <c:pt idx="451">
                  <c:v>351</c:v>
                </c:pt>
                <c:pt idx="452">
                  <c:v>352</c:v>
                </c:pt>
                <c:pt idx="453">
                  <c:v>353</c:v>
                </c:pt>
                <c:pt idx="454">
                  <c:v>354</c:v>
                </c:pt>
                <c:pt idx="455">
                  <c:v>355</c:v>
                </c:pt>
                <c:pt idx="456">
                  <c:v>356</c:v>
                </c:pt>
                <c:pt idx="457">
                  <c:v>357</c:v>
                </c:pt>
                <c:pt idx="458">
                  <c:v>358</c:v>
                </c:pt>
                <c:pt idx="459">
                  <c:v>359</c:v>
                </c:pt>
                <c:pt idx="460">
                  <c:v>360</c:v>
                </c:pt>
                <c:pt idx="461">
                  <c:v>361</c:v>
                </c:pt>
                <c:pt idx="462">
                  <c:v>362</c:v>
                </c:pt>
                <c:pt idx="463">
                  <c:v>363</c:v>
                </c:pt>
                <c:pt idx="464">
                  <c:v>364</c:v>
                </c:pt>
                <c:pt idx="465">
                  <c:v>365</c:v>
                </c:pt>
                <c:pt idx="466">
                  <c:v>366</c:v>
                </c:pt>
                <c:pt idx="467">
                  <c:v>367</c:v>
                </c:pt>
                <c:pt idx="468">
                  <c:v>368</c:v>
                </c:pt>
                <c:pt idx="469">
                  <c:v>369</c:v>
                </c:pt>
                <c:pt idx="470">
                  <c:v>370</c:v>
                </c:pt>
                <c:pt idx="471">
                  <c:v>371</c:v>
                </c:pt>
                <c:pt idx="472">
                  <c:v>372</c:v>
                </c:pt>
                <c:pt idx="473">
                  <c:v>373</c:v>
                </c:pt>
                <c:pt idx="474">
                  <c:v>374</c:v>
                </c:pt>
                <c:pt idx="475">
                  <c:v>375</c:v>
                </c:pt>
                <c:pt idx="476">
                  <c:v>376</c:v>
                </c:pt>
                <c:pt idx="477">
                  <c:v>377</c:v>
                </c:pt>
                <c:pt idx="478">
                  <c:v>378</c:v>
                </c:pt>
                <c:pt idx="479">
                  <c:v>379</c:v>
                </c:pt>
                <c:pt idx="480">
                  <c:v>380</c:v>
                </c:pt>
                <c:pt idx="481">
                  <c:v>381</c:v>
                </c:pt>
                <c:pt idx="482">
                  <c:v>382</c:v>
                </c:pt>
                <c:pt idx="483">
                  <c:v>383</c:v>
                </c:pt>
                <c:pt idx="484">
                  <c:v>384</c:v>
                </c:pt>
                <c:pt idx="485">
                  <c:v>385</c:v>
                </c:pt>
                <c:pt idx="486">
                  <c:v>386</c:v>
                </c:pt>
                <c:pt idx="487">
                  <c:v>387</c:v>
                </c:pt>
                <c:pt idx="488">
                  <c:v>388</c:v>
                </c:pt>
                <c:pt idx="489">
                  <c:v>389</c:v>
                </c:pt>
                <c:pt idx="490">
                  <c:v>390</c:v>
                </c:pt>
                <c:pt idx="491">
                  <c:v>391</c:v>
                </c:pt>
                <c:pt idx="492">
                  <c:v>392</c:v>
                </c:pt>
                <c:pt idx="493">
                  <c:v>393</c:v>
                </c:pt>
                <c:pt idx="494">
                  <c:v>394</c:v>
                </c:pt>
                <c:pt idx="495">
                  <c:v>395</c:v>
                </c:pt>
                <c:pt idx="496">
                  <c:v>396</c:v>
                </c:pt>
                <c:pt idx="497">
                  <c:v>397</c:v>
                </c:pt>
                <c:pt idx="498">
                  <c:v>398</c:v>
                </c:pt>
                <c:pt idx="499">
                  <c:v>399</c:v>
                </c:pt>
                <c:pt idx="500">
                  <c:v>400</c:v>
                </c:pt>
                <c:pt idx="501">
                  <c:v>401</c:v>
                </c:pt>
                <c:pt idx="502">
                  <c:v>402</c:v>
                </c:pt>
                <c:pt idx="503">
                  <c:v>403</c:v>
                </c:pt>
                <c:pt idx="504">
                  <c:v>404</c:v>
                </c:pt>
                <c:pt idx="505">
                  <c:v>405</c:v>
                </c:pt>
                <c:pt idx="506">
                  <c:v>406</c:v>
                </c:pt>
                <c:pt idx="507">
                  <c:v>407</c:v>
                </c:pt>
                <c:pt idx="508">
                  <c:v>408</c:v>
                </c:pt>
                <c:pt idx="509">
                  <c:v>409</c:v>
                </c:pt>
                <c:pt idx="510">
                  <c:v>410</c:v>
                </c:pt>
                <c:pt idx="511">
                  <c:v>411</c:v>
                </c:pt>
                <c:pt idx="512">
                  <c:v>412</c:v>
                </c:pt>
                <c:pt idx="513">
                  <c:v>413</c:v>
                </c:pt>
                <c:pt idx="514">
                  <c:v>414</c:v>
                </c:pt>
                <c:pt idx="515">
                  <c:v>415</c:v>
                </c:pt>
                <c:pt idx="516">
                  <c:v>416</c:v>
                </c:pt>
                <c:pt idx="517">
                  <c:v>417</c:v>
                </c:pt>
                <c:pt idx="518">
                  <c:v>418</c:v>
                </c:pt>
                <c:pt idx="519">
                  <c:v>419</c:v>
                </c:pt>
                <c:pt idx="520">
                  <c:v>420</c:v>
                </c:pt>
                <c:pt idx="521">
                  <c:v>421</c:v>
                </c:pt>
                <c:pt idx="522">
                  <c:v>422</c:v>
                </c:pt>
                <c:pt idx="523">
                  <c:v>423</c:v>
                </c:pt>
                <c:pt idx="524">
                  <c:v>424</c:v>
                </c:pt>
                <c:pt idx="525">
                  <c:v>425</c:v>
                </c:pt>
                <c:pt idx="526">
                  <c:v>426</c:v>
                </c:pt>
                <c:pt idx="527">
                  <c:v>427</c:v>
                </c:pt>
                <c:pt idx="528">
                  <c:v>428</c:v>
                </c:pt>
                <c:pt idx="529">
                  <c:v>429</c:v>
                </c:pt>
                <c:pt idx="530">
                  <c:v>430</c:v>
                </c:pt>
                <c:pt idx="531">
                  <c:v>431</c:v>
                </c:pt>
                <c:pt idx="532">
                  <c:v>432</c:v>
                </c:pt>
                <c:pt idx="533">
                  <c:v>433</c:v>
                </c:pt>
                <c:pt idx="534">
                  <c:v>434</c:v>
                </c:pt>
                <c:pt idx="535">
                  <c:v>435</c:v>
                </c:pt>
                <c:pt idx="536">
                  <c:v>436</c:v>
                </c:pt>
                <c:pt idx="537">
                  <c:v>437</c:v>
                </c:pt>
                <c:pt idx="538">
                  <c:v>438</c:v>
                </c:pt>
                <c:pt idx="539">
                  <c:v>439</c:v>
                </c:pt>
                <c:pt idx="540">
                  <c:v>440</c:v>
                </c:pt>
                <c:pt idx="541">
                  <c:v>441</c:v>
                </c:pt>
                <c:pt idx="542">
                  <c:v>442</c:v>
                </c:pt>
                <c:pt idx="543">
                  <c:v>443</c:v>
                </c:pt>
                <c:pt idx="544">
                  <c:v>444</c:v>
                </c:pt>
                <c:pt idx="545">
                  <c:v>445</c:v>
                </c:pt>
                <c:pt idx="546">
                  <c:v>446</c:v>
                </c:pt>
                <c:pt idx="547">
                  <c:v>447</c:v>
                </c:pt>
                <c:pt idx="548">
                  <c:v>448</c:v>
                </c:pt>
                <c:pt idx="549">
                  <c:v>449</c:v>
                </c:pt>
                <c:pt idx="550">
                  <c:v>450</c:v>
                </c:pt>
                <c:pt idx="551">
                  <c:v>451</c:v>
                </c:pt>
                <c:pt idx="552">
                  <c:v>452</c:v>
                </c:pt>
                <c:pt idx="553">
                  <c:v>453</c:v>
                </c:pt>
                <c:pt idx="554">
                  <c:v>454</c:v>
                </c:pt>
                <c:pt idx="555">
                  <c:v>455</c:v>
                </c:pt>
                <c:pt idx="556">
                  <c:v>456</c:v>
                </c:pt>
                <c:pt idx="557">
                  <c:v>457</c:v>
                </c:pt>
                <c:pt idx="558">
                  <c:v>458</c:v>
                </c:pt>
                <c:pt idx="559">
                  <c:v>459</c:v>
                </c:pt>
                <c:pt idx="560">
                  <c:v>460</c:v>
                </c:pt>
                <c:pt idx="561">
                  <c:v>461</c:v>
                </c:pt>
                <c:pt idx="562">
                  <c:v>462</c:v>
                </c:pt>
                <c:pt idx="563">
                  <c:v>463</c:v>
                </c:pt>
                <c:pt idx="564">
                  <c:v>464</c:v>
                </c:pt>
                <c:pt idx="565">
                  <c:v>465</c:v>
                </c:pt>
                <c:pt idx="566">
                  <c:v>466</c:v>
                </c:pt>
                <c:pt idx="567">
                  <c:v>467</c:v>
                </c:pt>
                <c:pt idx="568">
                  <c:v>468</c:v>
                </c:pt>
                <c:pt idx="569">
                  <c:v>469</c:v>
                </c:pt>
                <c:pt idx="570">
                  <c:v>470</c:v>
                </c:pt>
                <c:pt idx="571">
                  <c:v>471</c:v>
                </c:pt>
                <c:pt idx="572">
                  <c:v>472</c:v>
                </c:pt>
                <c:pt idx="573">
                  <c:v>473</c:v>
                </c:pt>
                <c:pt idx="574">
                  <c:v>474</c:v>
                </c:pt>
                <c:pt idx="575">
                  <c:v>475</c:v>
                </c:pt>
                <c:pt idx="576">
                  <c:v>476</c:v>
                </c:pt>
                <c:pt idx="577">
                  <c:v>477</c:v>
                </c:pt>
                <c:pt idx="578">
                  <c:v>478</c:v>
                </c:pt>
                <c:pt idx="579">
                  <c:v>479</c:v>
                </c:pt>
                <c:pt idx="580">
                  <c:v>480</c:v>
                </c:pt>
                <c:pt idx="581">
                  <c:v>481</c:v>
                </c:pt>
                <c:pt idx="582">
                  <c:v>482</c:v>
                </c:pt>
                <c:pt idx="583">
                  <c:v>483</c:v>
                </c:pt>
                <c:pt idx="584">
                  <c:v>484</c:v>
                </c:pt>
                <c:pt idx="585">
                  <c:v>485</c:v>
                </c:pt>
                <c:pt idx="586">
                  <c:v>486</c:v>
                </c:pt>
                <c:pt idx="587">
                  <c:v>487</c:v>
                </c:pt>
                <c:pt idx="588">
                  <c:v>488</c:v>
                </c:pt>
                <c:pt idx="589">
                  <c:v>489</c:v>
                </c:pt>
                <c:pt idx="590">
                  <c:v>490</c:v>
                </c:pt>
                <c:pt idx="591">
                  <c:v>491</c:v>
                </c:pt>
                <c:pt idx="592">
                  <c:v>492</c:v>
                </c:pt>
                <c:pt idx="593">
                  <c:v>493</c:v>
                </c:pt>
                <c:pt idx="594">
                  <c:v>494</c:v>
                </c:pt>
                <c:pt idx="595">
                  <c:v>495</c:v>
                </c:pt>
                <c:pt idx="596">
                  <c:v>496</c:v>
                </c:pt>
                <c:pt idx="597">
                  <c:v>497</c:v>
                </c:pt>
                <c:pt idx="598">
                  <c:v>498</c:v>
                </c:pt>
                <c:pt idx="599">
                  <c:v>499</c:v>
                </c:pt>
                <c:pt idx="600">
                  <c:v>500</c:v>
                </c:pt>
                <c:pt idx="601">
                  <c:v>501</c:v>
                </c:pt>
                <c:pt idx="602">
                  <c:v>502</c:v>
                </c:pt>
                <c:pt idx="603">
                  <c:v>503</c:v>
                </c:pt>
                <c:pt idx="604">
                  <c:v>504</c:v>
                </c:pt>
                <c:pt idx="605">
                  <c:v>505</c:v>
                </c:pt>
                <c:pt idx="606">
                  <c:v>506</c:v>
                </c:pt>
                <c:pt idx="607">
                  <c:v>507</c:v>
                </c:pt>
                <c:pt idx="608">
                  <c:v>508</c:v>
                </c:pt>
                <c:pt idx="609">
                  <c:v>509</c:v>
                </c:pt>
                <c:pt idx="610">
                  <c:v>510</c:v>
                </c:pt>
                <c:pt idx="611">
                  <c:v>511</c:v>
                </c:pt>
                <c:pt idx="612">
                  <c:v>512</c:v>
                </c:pt>
                <c:pt idx="613">
                  <c:v>513</c:v>
                </c:pt>
                <c:pt idx="614">
                  <c:v>514</c:v>
                </c:pt>
                <c:pt idx="615">
                  <c:v>515</c:v>
                </c:pt>
                <c:pt idx="616">
                  <c:v>516</c:v>
                </c:pt>
                <c:pt idx="617">
                  <c:v>517</c:v>
                </c:pt>
                <c:pt idx="618">
                  <c:v>518</c:v>
                </c:pt>
                <c:pt idx="619">
                  <c:v>519</c:v>
                </c:pt>
                <c:pt idx="620">
                  <c:v>520</c:v>
                </c:pt>
                <c:pt idx="621">
                  <c:v>521</c:v>
                </c:pt>
                <c:pt idx="622">
                  <c:v>522</c:v>
                </c:pt>
                <c:pt idx="623">
                  <c:v>523</c:v>
                </c:pt>
                <c:pt idx="624">
                  <c:v>524</c:v>
                </c:pt>
                <c:pt idx="625">
                  <c:v>525</c:v>
                </c:pt>
                <c:pt idx="626">
                  <c:v>526</c:v>
                </c:pt>
                <c:pt idx="627">
                  <c:v>527</c:v>
                </c:pt>
                <c:pt idx="628">
                  <c:v>528</c:v>
                </c:pt>
                <c:pt idx="629">
                  <c:v>529</c:v>
                </c:pt>
                <c:pt idx="630">
                  <c:v>530</c:v>
                </c:pt>
                <c:pt idx="631">
                  <c:v>531</c:v>
                </c:pt>
                <c:pt idx="632">
                  <c:v>532</c:v>
                </c:pt>
                <c:pt idx="633">
                  <c:v>533</c:v>
                </c:pt>
                <c:pt idx="634">
                  <c:v>534</c:v>
                </c:pt>
                <c:pt idx="635">
                  <c:v>535</c:v>
                </c:pt>
                <c:pt idx="636">
                  <c:v>536</c:v>
                </c:pt>
                <c:pt idx="637">
                  <c:v>537</c:v>
                </c:pt>
                <c:pt idx="638">
                  <c:v>538</c:v>
                </c:pt>
                <c:pt idx="639">
                  <c:v>539</c:v>
                </c:pt>
                <c:pt idx="640">
                  <c:v>540</c:v>
                </c:pt>
                <c:pt idx="641">
                  <c:v>541</c:v>
                </c:pt>
                <c:pt idx="642">
                  <c:v>542</c:v>
                </c:pt>
                <c:pt idx="643">
                  <c:v>543</c:v>
                </c:pt>
                <c:pt idx="644">
                  <c:v>544</c:v>
                </c:pt>
                <c:pt idx="645">
                  <c:v>545</c:v>
                </c:pt>
                <c:pt idx="646">
                  <c:v>546</c:v>
                </c:pt>
                <c:pt idx="647">
                  <c:v>547</c:v>
                </c:pt>
                <c:pt idx="648">
                  <c:v>548</c:v>
                </c:pt>
                <c:pt idx="649">
                  <c:v>549</c:v>
                </c:pt>
                <c:pt idx="650">
                  <c:v>550</c:v>
                </c:pt>
                <c:pt idx="651">
                  <c:v>551</c:v>
                </c:pt>
                <c:pt idx="652">
                  <c:v>552</c:v>
                </c:pt>
                <c:pt idx="653">
                  <c:v>553</c:v>
                </c:pt>
                <c:pt idx="654">
                  <c:v>554</c:v>
                </c:pt>
                <c:pt idx="655">
                  <c:v>555</c:v>
                </c:pt>
                <c:pt idx="656">
                  <c:v>556</c:v>
                </c:pt>
                <c:pt idx="657">
                  <c:v>557</c:v>
                </c:pt>
                <c:pt idx="658">
                  <c:v>558</c:v>
                </c:pt>
                <c:pt idx="659">
                  <c:v>559</c:v>
                </c:pt>
                <c:pt idx="660">
                  <c:v>560</c:v>
                </c:pt>
                <c:pt idx="661">
                  <c:v>561</c:v>
                </c:pt>
                <c:pt idx="662">
                  <c:v>562</c:v>
                </c:pt>
                <c:pt idx="663">
                  <c:v>563</c:v>
                </c:pt>
                <c:pt idx="664">
                  <c:v>564</c:v>
                </c:pt>
                <c:pt idx="665">
                  <c:v>565</c:v>
                </c:pt>
                <c:pt idx="666">
                  <c:v>566</c:v>
                </c:pt>
                <c:pt idx="667">
                  <c:v>567</c:v>
                </c:pt>
                <c:pt idx="668">
                  <c:v>568</c:v>
                </c:pt>
                <c:pt idx="669">
                  <c:v>569</c:v>
                </c:pt>
                <c:pt idx="670">
                  <c:v>570</c:v>
                </c:pt>
                <c:pt idx="671">
                  <c:v>571</c:v>
                </c:pt>
                <c:pt idx="672">
                  <c:v>572</c:v>
                </c:pt>
                <c:pt idx="673">
                  <c:v>573</c:v>
                </c:pt>
                <c:pt idx="674">
                  <c:v>574</c:v>
                </c:pt>
                <c:pt idx="675">
                  <c:v>575</c:v>
                </c:pt>
                <c:pt idx="676">
                  <c:v>576</c:v>
                </c:pt>
                <c:pt idx="677">
                  <c:v>577</c:v>
                </c:pt>
                <c:pt idx="678">
                  <c:v>578</c:v>
                </c:pt>
                <c:pt idx="679">
                  <c:v>579</c:v>
                </c:pt>
                <c:pt idx="680">
                  <c:v>580</c:v>
                </c:pt>
                <c:pt idx="681">
                  <c:v>581</c:v>
                </c:pt>
                <c:pt idx="682">
                  <c:v>582</c:v>
                </c:pt>
                <c:pt idx="683">
                  <c:v>583</c:v>
                </c:pt>
                <c:pt idx="684">
                  <c:v>584</c:v>
                </c:pt>
                <c:pt idx="685">
                  <c:v>585</c:v>
                </c:pt>
                <c:pt idx="686">
                  <c:v>586</c:v>
                </c:pt>
                <c:pt idx="687">
                  <c:v>587</c:v>
                </c:pt>
                <c:pt idx="688">
                  <c:v>588</c:v>
                </c:pt>
                <c:pt idx="689">
                  <c:v>589</c:v>
                </c:pt>
                <c:pt idx="690">
                  <c:v>590</c:v>
                </c:pt>
                <c:pt idx="691">
                  <c:v>591</c:v>
                </c:pt>
                <c:pt idx="692">
                  <c:v>592</c:v>
                </c:pt>
                <c:pt idx="693">
                  <c:v>593</c:v>
                </c:pt>
                <c:pt idx="694">
                  <c:v>594</c:v>
                </c:pt>
                <c:pt idx="695">
                  <c:v>595</c:v>
                </c:pt>
                <c:pt idx="696">
                  <c:v>596</c:v>
                </c:pt>
                <c:pt idx="697">
                  <c:v>597</c:v>
                </c:pt>
                <c:pt idx="698">
                  <c:v>598</c:v>
                </c:pt>
                <c:pt idx="699">
                  <c:v>599</c:v>
                </c:pt>
                <c:pt idx="700">
                  <c:v>600</c:v>
                </c:pt>
                <c:pt idx="701">
                  <c:v>601</c:v>
                </c:pt>
                <c:pt idx="702">
                  <c:v>602</c:v>
                </c:pt>
                <c:pt idx="703">
                  <c:v>603</c:v>
                </c:pt>
                <c:pt idx="704">
                  <c:v>604</c:v>
                </c:pt>
                <c:pt idx="705">
                  <c:v>605</c:v>
                </c:pt>
                <c:pt idx="706">
                  <c:v>606</c:v>
                </c:pt>
                <c:pt idx="707">
                  <c:v>607</c:v>
                </c:pt>
                <c:pt idx="708">
                  <c:v>608</c:v>
                </c:pt>
                <c:pt idx="709">
                  <c:v>609</c:v>
                </c:pt>
                <c:pt idx="710">
                  <c:v>610</c:v>
                </c:pt>
                <c:pt idx="711">
                  <c:v>611</c:v>
                </c:pt>
                <c:pt idx="712">
                  <c:v>612</c:v>
                </c:pt>
                <c:pt idx="713">
                  <c:v>613</c:v>
                </c:pt>
                <c:pt idx="714">
                  <c:v>614</c:v>
                </c:pt>
                <c:pt idx="715">
                  <c:v>615</c:v>
                </c:pt>
                <c:pt idx="716">
                  <c:v>616</c:v>
                </c:pt>
                <c:pt idx="717">
                  <c:v>617</c:v>
                </c:pt>
                <c:pt idx="718">
                  <c:v>618</c:v>
                </c:pt>
                <c:pt idx="719">
                  <c:v>619</c:v>
                </c:pt>
                <c:pt idx="720">
                  <c:v>620</c:v>
                </c:pt>
                <c:pt idx="721">
                  <c:v>621</c:v>
                </c:pt>
                <c:pt idx="722">
                  <c:v>622</c:v>
                </c:pt>
                <c:pt idx="723">
                  <c:v>623</c:v>
                </c:pt>
                <c:pt idx="724">
                  <c:v>624</c:v>
                </c:pt>
                <c:pt idx="725">
                  <c:v>625</c:v>
                </c:pt>
                <c:pt idx="726">
                  <c:v>626</c:v>
                </c:pt>
                <c:pt idx="727">
                  <c:v>627</c:v>
                </c:pt>
                <c:pt idx="728">
                  <c:v>628</c:v>
                </c:pt>
                <c:pt idx="729">
                  <c:v>629</c:v>
                </c:pt>
                <c:pt idx="730">
                  <c:v>630</c:v>
                </c:pt>
                <c:pt idx="731">
                  <c:v>631</c:v>
                </c:pt>
                <c:pt idx="732">
                  <c:v>632</c:v>
                </c:pt>
                <c:pt idx="733">
                  <c:v>633</c:v>
                </c:pt>
                <c:pt idx="734">
                  <c:v>634</c:v>
                </c:pt>
                <c:pt idx="735">
                  <c:v>635</c:v>
                </c:pt>
                <c:pt idx="736">
                  <c:v>636</c:v>
                </c:pt>
                <c:pt idx="737">
                  <c:v>637</c:v>
                </c:pt>
                <c:pt idx="738">
                  <c:v>638</c:v>
                </c:pt>
                <c:pt idx="739">
                  <c:v>639</c:v>
                </c:pt>
                <c:pt idx="740">
                  <c:v>640</c:v>
                </c:pt>
                <c:pt idx="741">
                  <c:v>641</c:v>
                </c:pt>
                <c:pt idx="742">
                  <c:v>642</c:v>
                </c:pt>
                <c:pt idx="743">
                  <c:v>643</c:v>
                </c:pt>
                <c:pt idx="744">
                  <c:v>644</c:v>
                </c:pt>
                <c:pt idx="745">
                  <c:v>645</c:v>
                </c:pt>
                <c:pt idx="746">
                  <c:v>646</c:v>
                </c:pt>
                <c:pt idx="747">
                  <c:v>647</c:v>
                </c:pt>
                <c:pt idx="748">
                  <c:v>648</c:v>
                </c:pt>
                <c:pt idx="749">
                  <c:v>649</c:v>
                </c:pt>
                <c:pt idx="750">
                  <c:v>650</c:v>
                </c:pt>
                <c:pt idx="751">
                  <c:v>651</c:v>
                </c:pt>
                <c:pt idx="752">
                  <c:v>652</c:v>
                </c:pt>
                <c:pt idx="753">
                  <c:v>653</c:v>
                </c:pt>
                <c:pt idx="754">
                  <c:v>654</c:v>
                </c:pt>
                <c:pt idx="755">
                  <c:v>655</c:v>
                </c:pt>
                <c:pt idx="756">
                  <c:v>656</c:v>
                </c:pt>
                <c:pt idx="757">
                  <c:v>657</c:v>
                </c:pt>
                <c:pt idx="758">
                  <c:v>658</c:v>
                </c:pt>
                <c:pt idx="759">
                  <c:v>659</c:v>
                </c:pt>
                <c:pt idx="760">
                  <c:v>660</c:v>
                </c:pt>
                <c:pt idx="761">
                  <c:v>661</c:v>
                </c:pt>
                <c:pt idx="762">
                  <c:v>662</c:v>
                </c:pt>
                <c:pt idx="763">
                  <c:v>663</c:v>
                </c:pt>
                <c:pt idx="764">
                  <c:v>664</c:v>
                </c:pt>
                <c:pt idx="765">
                  <c:v>665</c:v>
                </c:pt>
                <c:pt idx="766">
                  <c:v>666</c:v>
                </c:pt>
                <c:pt idx="767">
                  <c:v>667</c:v>
                </c:pt>
                <c:pt idx="768">
                  <c:v>668</c:v>
                </c:pt>
                <c:pt idx="769">
                  <c:v>669</c:v>
                </c:pt>
                <c:pt idx="770">
                  <c:v>670</c:v>
                </c:pt>
                <c:pt idx="771">
                  <c:v>671</c:v>
                </c:pt>
                <c:pt idx="772">
                  <c:v>672</c:v>
                </c:pt>
                <c:pt idx="773">
                  <c:v>673</c:v>
                </c:pt>
                <c:pt idx="774">
                  <c:v>674</c:v>
                </c:pt>
                <c:pt idx="775">
                  <c:v>675</c:v>
                </c:pt>
                <c:pt idx="776">
                  <c:v>676</c:v>
                </c:pt>
                <c:pt idx="777">
                  <c:v>677</c:v>
                </c:pt>
                <c:pt idx="778">
                  <c:v>678</c:v>
                </c:pt>
                <c:pt idx="779">
                  <c:v>679</c:v>
                </c:pt>
                <c:pt idx="780">
                  <c:v>680</c:v>
                </c:pt>
                <c:pt idx="781">
                  <c:v>681</c:v>
                </c:pt>
                <c:pt idx="782">
                  <c:v>682</c:v>
                </c:pt>
                <c:pt idx="783">
                  <c:v>683</c:v>
                </c:pt>
                <c:pt idx="784">
                  <c:v>684</c:v>
                </c:pt>
                <c:pt idx="785">
                  <c:v>685</c:v>
                </c:pt>
                <c:pt idx="786">
                  <c:v>686</c:v>
                </c:pt>
                <c:pt idx="787">
                  <c:v>687</c:v>
                </c:pt>
                <c:pt idx="788">
                  <c:v>688</c:v>
                </c:pt>
                <c:pt idx="789">
                  <c:v>689</c:v>
                </c:pt>
                <c:pt idx="790">
                  <c:v>690</c:v>
                </c:pt>
                <c:pt idx="791">
                  <c:v>691</c:v>
                </c:pt>
                <c:pt idx="792">
                  <c:v>692</c:v>
                </c:pt>
                <c:pt idx="793">
                  <c:v>693</c:v>
                </c:pt>
                <c:pt idx="794">
                  <c:v>694</c:v>
                </c:pt>
                <c:pt idx="795">
                  <c:v>695</c:v>
                </c:pt>
                <c:pt idx="796">
                  <c:v>696</c:v>
                </c:pt>
                <c:pt idx="797">
                  <c:v>697</c:v>
                </c:pt>
                <c:pt idx="798">
                  <c:v>698</c:v>
                </c:pt>
                <c:pt idx="799">
                  <c:v>699</c:v>
                </c:pt>
                <c:pt idx="800">
                  <c:v>700</c:v>
                </c:pt>
                <c:pt idx="801">
                  <c:v>701</c:v>
                </c:pt>
                <c:pt idx="802">
                  <c:v>702</c:v>
                </c:pt>
                <c:pt idx="803">
                  <c:v>703</c:v>
                </c:pt>
                <c:pt idx="804">
                  <c:v>704</c:v>
                </c:pt>
                <c:pt idx="805">
                  <c:v>705</c:v>
                </c:pt>
                <c:pt idx="806">
                  <c:v>706</c:v>
                </c:pt>
                <c:pt idx="807">
                  <c:v>707</c:v>
                </c:pt>
                <c:pt idx="808">
                  <c:v>708</c:v>
                </c:pt>
                <c:pt idx="809">
                  <c:v>709</c:v>
                </c:pt>
                <c:pt idx="810">
                  <c:v>710</c:v>
                </c:pt>
                <c:pt idx="811">
                  <c:v>711</c:v>
                </c:pt>
                <c:pt idx="812">
                  <c:v>712</c:v>
                </c:pt>
                <c:pt idx="813">
                  <c:v>713</c:v>
                </c:pt>
                <c:pt idx="814">
                  <c:v>714</c:v>
                </c:pt>
                <c:pt idx="815">
                  <c:v>715</c:v>
                </c:pt>
                <c:pt idx="816">
                  <c:v>716</c:v>
                </c:pt>
                <c:pt idx="817">
                  <c:v>717</c:v>
                </c:pt>
                <c:pt idx="818">
                  <c:v>718</c:v>
                </c:pt>
                <c:pt idx="819">
                  <c:v>719</c:v>
                </c:pt>
                <c:pt idx="820">
                  <c:v>720</c:v>
                </c:pt>
                <c:pt idx="821">
                  <c:v>721</c:v>
                </c:pt>
                <c:pt idx="822">
                  <c:v>722</c:v>
                </c:pt>
                <c:pt idx="823">
                  <c:v>723</c:v>
                </c:pt>
                <c:pt idx="824">
                  <c:v>724</c:v>
                </c:pt>
                <c:pt idx="825">
                  <c:v>725</c:v>
                </c:pt>
                <c:pt idx="826">
                  <c:v>726</c:v>
                </c:pt>
                <c:pt idx="827">
                  <c:v>727</c:v>
                </c:pt>
                <c:pt idx="828">
                  <c:v>728</c:v>
                </c:pt>
                <c:pt idx="829">
                  <c:v>729</c:v>
                </c:pt>
                <c:pt idx="830">
                  <c:v>730</c:v>
                </c:pt>
                <c:pt idx="831">
                  <c:v>731</c:v>
                </c:pt>
                <c:pt idx="832">
                  <c:v>732</c:v>
                </c:pt>
                <c:pt idx="833">
                  <c:v>733</c:v>
                </c:pt>
                <c:pt idx="834">
                  <c:v>734</c:v>
                </c:pt>
                <c:pt idx="835">
                  <c:v>735</c:v>
                </c:pt>
                <c:pt idx="836">
                  <c:v>736</c:v>
                </c:pt>
                <c:pt idx="837">
                  <c:v>737</c:v>
                </c:pt>
                <c:pt idx="838">
                  <c:v>738</c:v>
                </c:pt>
                <c:pt idx="839">
                  <c:v>739</c:v>
                </c:pt>
                <c:pt idx="840">
                  <c:v>740</c:v>
                </c:pt>
                <c:pt idx="841">
                  <c:v>741</c:v>
                </c:pt>
                <c:pt idx="842">
                  <c:v>742</c:v>
                </c:pt>
                <c:pt idx="843">
                  <c:v>743</c:v>
                </c:pt>
                <c:pt idx="844">
                  <c:v>744</c:v>
                </c:pt>
                <c:pt idx="845">
                  <c:v>745</c:v>
                </c:pt>
                <c:pt idx="846">
                  <c:v>746</c:v>
                </c:pt>
                <c:pt idx="847">
                  <c:v>747</c:v>
                </c:pt>
                <c:pt idx="848">
                  <c:v>748</c:v>
                </c:pt>
                <c:pt idx="849">
                  <c:v>749</c:v>
                </c:pt>
                <c:pt idx="850">
                  <c:v>750</c:v>
                </c:pt>
                <c:pt idx="851">
                  <c:v>751</c:v>
                </c:pt>
                <c:pt idx="852">
                  <c:v>752</c:v>
                </c:pt>
                <c:pt idx="853">
                  <c:v>753</c:v>
                </c:pt>
                <c:pt idx="854">
                  <c:v>754</c:v>
                </c:pt>
                <c:pt idx="855">
                  <c:v>755</c:v>
                </c:pt>
                <c:pt idx="856">
                  <c:v>756</c:v>
                </c:pt>
                <c:pt idx="857">
                  <c:v>757</c:v>
                </c:pt>
                <c:pt idx="858">
                  <c:v>758</c:v>
                </c:pt>
                <c:pt idx="859">
                  <c:v>759</c:v>
                </c:pt>
                <c:pt idx="860">
                  <c:v>760</c:v>
                </c:pt>
                <c:pt idx="861">
                  <c:v>761</c:v>
                </c:pt>
                <c:pt idx="862">
                  <c:v>762</c:v>
                </c:pt>
                <c:pt idx="863">
                  <c:v>763</c:v>
                </c:pt>
                <c:pt idx="864">
                  <c:v>764</c:v>
                </c:pt>
                <c:pt idx="865">
                  <c:v>765</c:v>
                </c:pt>
                <c:pt idx="866">
                  <c:v>766</c:v>
                </c:pt>
                <c:pt idx="867">
                  <c:v>767</c:v>
                </c:pt>
                <c:pt idx="868">
                  <c:v>768</c:v>
                </c:pt>
                <c:pt idx="869">
                  <c:v>769</c:v>
                </c:pt>
                <c:pt idx="870">
                  <c:v>770</c:v>
                </c:pt>
                <c:pt idx="871">
                  <c:v>771</c:v>
                </c:pt>
                <c:pt idx="872">
                  <c:v>772</c:v>
                </c:pt>
                <c:pt idx="873">
                  <c:v>773</c:v>
                </c:pt>
                <c:pt idx="874">
                  <c:v>774</c:v>
                </c:pt>
                <c:pt idx="875">
                  <c:v>775</c:v>
                </c:pt>
                <c:pt idx="876">
                  <c:v>776</c:v>
                </c:pt>
                <c:pt idx="877">
                  <c:v>777</c:v>
                </c:pt>
                <c:pt idx="878">
                  <c:v>778</c:v>
                </c:pt>
                <c:pt idx="879">
                  <c:v>779</c:v>
                </c:pt>
                <c:pt idx="880">
                  <c:v>780</c:v>
                </c:pt>
                <c:pt idx="881">
                  <c:v>781</c:v>
                </c:pt>
                <c:pt idx="882">
                  <c:v>782</c:v>
                </c:pt>
                <c:pt idx="883">
                  <c:v>783</c:v>
                </c:pt>
                <c:pt idx="884">
                  <c:v>784</c:v>
                </c:pt>
                <c:pt idx="885">
                  <c:v>785</c:v>
                </c:pt>
                <c:pt idx="886">
                  <c:v>786</c:v>
                </c:pt>
                <c:pt idx="887">
                  <c:v>787</c:v>
                </c:pt>
                <c:pt idx="888">
                  <c:v>788</c:v>
                </c:pt>
                <c:pt idx="889">
                  <c:v>789</c:v>
                </c:pt>
                <c:pt idx="890">
                  <c:v>790</c:v>
                </c:pt>
                <c:pt idx="891">
                  <c:v>791</c:v>
                </c:pt>
                <c:pt idx="892">
                  <c:v>792</c:v>
                </c:pt>
                <c:pt idx="893">
                  <c:v>793</c:v>
                </c:pt>
                <c:pt idx="894">
                  <c:v>794</c:v>
                </c:pt>
                <c:pt idx="895">
                  <c:v>795</c:v>
                </c:pt>
                <c:pt idx="896">
                  <c:v>796</c:v>
                </c:pt>
                <c:pt idx="897">
                  <c:v>797</c:v>
                </c:pt>
                <c:pt idx="898">
                  <c:v>798</c:v>
                </c:pt>
                <c:pt idx="899">
                  <c:v>799</c:v>
                </c:pt>
                <c:pt idx="900">
                  <c:v>800</c:v>
                </c:pt>
                <c:pt idx="901">
                  <c:v>801</c:v>
                </c:pt>
                <c:pt idx="902">
                  <c:v>802</c:v>
                </c:pt>
                <c:pt idx="903">
                  <c:v>803</c:v>
                </c:pt>
                <c:pt idx="904">
                  <c:v>804</c:v>
                </c:pt>
                <c:pt idx="905">
                  <c:v>805</c:v>
                </c:pt>
                <c:pt idx="906">
                  <c:v>806</c:v>
                </c:pt>
                <c:pt idx="907">
                  <c:v>807</c:v>
                </c:pt>
                <c:pt idx="908">
                  <c:v>808</c:v>
                </c:pt>
                <c:pt idx="909">
                  <c:v>809</c:v>
                </c:pt>
                <c:pt idx="910">
                  <c:v>810</c:v>
                </c:pt>
                <c:pt idx="911">
                  <c:v>811</c:v>
                </c:pt>
                <c:pt idx="912">
                  <c:v>812</c:v>
                </c:pt>
                <c:pt idx="913">
                  <c:v>813</c:v>
                </c:pt>
                <c:pt idx="914">
                  <c:v>814</c:v>
                </c:pt>
                <c:pt idx="915">
                  <c:v>815</c:v>
                </c:pt>
                <c:pt idx="916">
                  <c:v>816</c:v>
                </c:pt>
                <c:pt idx="917">
                  <c:v>817</c:v>
                </c:pt>
                <c:pt idx="918">
                  <c:v>818</c:v>
                </c:pt>
                <c:pt idx="919">
                  <c:v>819</c:v>
                </c:pt>
                <c:pt idx="920">
                  <c:v>820</c:v>
                </c:pt>
                <c:pt idx="921">
                  <c:v>821</c:v>
                </c:pt>
                <c:pt idx="922">
                  <c:v>822</c:v>
                </c:pt>
                <c:pt idx="923">
                  <c:v>823</c:v>
                </c:pt>
                <c:pt idx="924">
                  <c:v>824</c:v>
                </c:pt>
                <c:pt idx="925">
                  <c:v>825</c:v>
                </c:pt>
                <c:pt idx="926">
                  <c:v>826</c:v>
                </c:pt>
                <c:pt idx="927">
                  <c:v>827</c:v>
                </c:pt>
                <c:pt idx="928">
                  <c:v>828</c:v>
                </c:pt>
                <c:pt idx="929">
                  <c:v>829</c:v>
                </c:pt>
                <c:pt idx="930">
                  <c:v>830</c:v>
                </c:pt>
                <c:pt idx="931">
                  <c:v>831</c:v>
                </c:pt>
                <c:pt idx="932">
                  <c:v>832</c:v>
                </c:pt>
                <c:pt idx="933">
                  <c:v>833</c:v>
                </c:pt>
                <c:pt idx="934">
                  <c:v>834</c:v>
                </c:pt>
                <c:pt idx="935">
                  <c:v>835</c:v>
                </c:pt>
                <c:pt idx="936">
                  <c:v>836</c:v>
                </c:pt>
                <c:pt idx="937">
                  <c:v>837</c:v>
                </c:pt>
                <c:pt idx="938">
                  <c:v>838</c:v>
                </c:pt>
                <c:pt idx="939">
                  <c:v>839</c:v>
                </c:pt>
                <c:pt idx="940">
                  <c:v>840</c:v>
                </c:pt>
                <c:pt idx="941">
                  <c:v>841</c:v>
                </c:pt>
                <c:pt idx="942">
                  <c:v>842</c:v>
                </c:pt>
                <c:pt idx="943">
                  <c:v>843</c:v>
                </c:pt>
                <c:pt idx="944">
                  <c:v>844</c:v>
                </c:pt>
                <c:pt idx="945">
                  <c:v>845</c:v>
                </c:pt>
                <c:pt idx="946">
                  <c:v>846</c:v>
                </c:pt>
                <c:pt idx="947">
                  <c:v>847</c:v>
                </c:pt>
                <c:pt idx="948">
                  <c:v>848</c:v>
                </c:pt>
                <c:pt idx="949">
                  <c:v>849</c:v>
                </c:pt>
                <c:pt idx="950">
                  <c:v>850</c:v>
                </c:pt>
                <c:pt idx="951">
                  <c:v>851</c:v>
                </c:pt>
                <c:pt idx="952">
                  <c:v>852</c:v>
                </c:pt>
                <c:pt idx="953">
                  <c:v>853</c:v>
                </c:pt>
                <c:pt idx="954">
                  <c:v>854</c:v>
                </c:pt>
                <c:pt idx="955">
                  <c:v>855</c:v>
                </c:pt>
                <c:pt idx="956">
                  <c:v>856</c:v>
                </c:pt>
                <c:pt idx="957">
                  <c:v>857</c:v>
                </c:pt>
                <c:pt idx="958">
                  <c:v>858</c:v>
                </c:pt>
                <c:pt idx="959">
                  <c:v>859</c:v>
                </c:pt>
                <c:pt idx="960">
                  <c:v>860</c:v>
                </c:pt>
                <c:pt idx="961">
                  <c:v>861</c:v>
                </c:pt>
                <c:pt idx="962">
                  <c:v>862</c:v>
                </c:pt>
                <c:pt idx="963">
                  <c:v>863</c:v>
                </c:pt>
                <c:pt idx="964">
                  <c:v>864</c:v>
                </c:pt>
                <c:pt idx="965">
                  <c:v>865</c:v>
                </c:pt>
                <c:pt idx="966">
                  <c:v>866</c:v>
                </c:pt>
                <c:pt idx="967">
                  <c:v>867</c:v>
                </c:pt>
                <c:pt idx="968">
                  <c:v>868</c:v>
                </c:pt>
                <c:pt idx="969">
                  <c:v>869</c:v>
                </c:pt>
                <c:pt idx="970">
                  <c:v>870</c:v>
                </c:pt>
                <c:pt idx="971">
                  <c:v>871</c:v>
                </c:pt>
                <c:pt idx="972">
                  <c:v>872</c:v>
                </c:pt>
                <c:pt idx="973">
                  <c:v>873</c:v>
                </c:pt>
                <c:pt idx="974">
                  <c:v>874</c:v>
                </c:pt>
                <c:pt idx="975">
                  <c:v>875</c:v>
                </c:pt>
                <c:pt idx="976">
                  <c:v>876</c:v>
                </c:pt>
                <c:pt idx="977">
                  <c:v>877</c:v>
                </c:pt>
                <c:pt idx="978">
                  <c:v>878</c:v>
                </c:pt>
                <c:pt idx="979">
                  <c:v>879</c:v>
                </c:pt>
                <c:pt idx="980">
                  <c:v>880</c:v>
                </c:pt>
                <c:pt idx="981">
                  <c:v>881</c:v>
                </c:pt>
                <c:pt idx="982">
                  <c:v>882</c:v>
                </c:pt>
                <c:pt idx="983">
                  <c:v>883</c:v>
                </c:pt>
                <c:pt idx="984">
                  <c:v>884</c:v>
                </c:pt>
                <c:pt idx="985">
                  <c:v>885</c:v>
                </c:pt>
                <c:pt idx="986">
                  <c:v>886</c:v>
                </c:pt>
                <c:pt idx="987">
                  <c:v>887</c:v>
                </c:pt>
                <c:pt idx="988">
                  <c:v>888</c:v>
                </c:pt>
                <c:pt idx="989">
                  <c:v>889</c:v>
                </c:pt>
                <c:pt idx="990">
                  <c:v>890</c:v>
                </c:pt>
                <c:pt idx="991">
                  <c:v>891</c:v>
                </c:pt>
                <c:pt idx="992">
                  <c:v>892</c:v>
                </c:pt>
                <c:pt idx="993">
                  <c:v>893</c:v>
                </c:pt>
                <c:pt idx="994">
                  <c:v>894</c:v>
                </c:pt>
                <c:pt idx="995">
                  <c:v>895</c:v>
                </c:pt>
                <c:pt idx="996">
                  <c:v>896</c:v>
                </c:pt>
                <c:pt idx="997">
                  <c:v>897</c:v>
                </c:pt>
                <c:pt idx="998">
                  <c:v>898</c:v>
                </c:pt>
                <c:pt idx="999">
                  <c:v>899</c:v>
                </c:pt>
                <c:pt idx="1000">
                  <c:v>900</c:v>
                </c:pt>
                <c:pt idx="1001">
                  <c:v>901</c:v>
                </c:pt>
                <c:pt idx="1002">
                  <c:v>902</c:v>
                </c:pt>
                <c:pt idx="1003">
                  <c:v>903</c:v>
                </c:pt>
                <c:pt idx="1004">
                  <c:v>904</c:v>
                </c:pt>
                <c:pt idx="1005">
                  <c:v>905</c:v>
                </c:pt>
                <c:pt idx="1006">
                  <c:v>906</c:v>
                </c:pt>
                <c:pt idx="1007">
                  <c:v>907</c:v>
                </c:pt>
                <c:pt idx="1008">
                  <c:v>908</c:v>
                </c:pt>
                <c:pt idx="1009">
                  <c:v>909</c:v>
                </c:pt>
                <c:pt idx="1010">
                  <c:v>910</c:v>
                </c:pt>
                <c:pt idx="1011">
                  <c:v>911</c:v>
                </c:pt>
                <c:pt idx="1012">
                  <c:v>912</c:v>
                </c:pt>
                <c:pt idx="1013">
                  <c:v>913</c:v>
                </c:pt>
                <c:pt idx="1014">
                  <c:v>914</c:v>
                </c:pt>
                <c:pt idx="1015">
                  <c:v>915</c:v>
                </c:pt>
                <c:pt idx="1016">
                  <c:v>916</c:v>
                </c:pt>
                <c:pt idx="1017">
                  <c:v>917</c:v>
                </c:pt>
                <c:pt idx="1018">
                  <c:v>918</c:v>
                </c:pt>
                <c:pt idx="1019">
                  <c:v>919</c:v>
                </c:pt>
                <c:pt idx="1020">
                  <c:v>920</c:v>
                </c:pt>
                <c:pt idx="1021">
                  <c:v>921</c:v>
                </c:pt>
                <c:pt idx="1022">
                  <c:v>922</c:v>
                </c:pt>
                <c:pt idx="1023">
                  <c:v>923</c:v>
                </c:pt>
                <c:pt idx="1024">
                  <c:v>924</c:v>
                </c:pt>
                <c:pt idx="1025">
                  <c:v>925</c:v>
                </c:pt>
                <c:pt idx="1026">
                  <c:v>926</c:v>
                </c:pt>
                <c:pt idx="1027">
                  <c:v>927</c:v>
                </c:pt>
                <c:pt idx="1028">
                  <c:v>928</c:v>
                </c:pt>
                <c:pt idx="1029">
                  <c:v>929</c:v>
                </c:pt>
                <c:pt idx="1030">
                  <c:v>930</c:v>
                </c:pt>
                <c:pt idx="1031">
                  <c:v>931</c:v>
                </c:pt>
                <c:pt idx="1032">
                  <c:v>932</c:v>
                </c:pt>
                <c:pt idx="1033">
                  <c:v>933</c:v>
                </c:pt>
                <c:pt idx="1034">
                  <c:v>934</c:v>
                </c:pt>
                <c:pt idx="1035">
                  <c:v>935</c:v>
                </c:pt>
                <c:pt idx="1036">
                  <c:v>936</c:v>
                </c:pt>
                <c:pt idx="1037">
                  <c:v>937</c:v>
                </c:pt>
                <c:pt idx="1038">
                  <c:v>938</c:v>
                </c:pt>
                <c:pt idx="1039">
                  <c:v>939</c:v>
                </c:pt>
                <c:pt idx="1040">
                  <c:v>940</c:v>
                </c:pt>
                <c:pt idx="1041">
                  <c:v>941</c:v>
                </c:pt>
                <c:pt idx="1042">
                  <c:v>942</c:v>
                </c:pt>
                <c:pt idx="1043">
                  <c:v>943</c:v>
                </c:pt>
                <c:pt idx="1044">
                  <c:v>944</c:v>
                </c:pt>
                <c:pt idx="1045">
                  <c:v>945</c:v>
                </c:pt>
                <c:pt idx="1046">
                  <c:v>946</c:v>
                </c:pt>
                <c:pt idx="1047">
                  <c:v>947</c:v>
                </c:pt>
                <c:pt idx="1048">
                  <c:v>948</c:v>
                </c:pt>
                <c:pt idx="1049">
                  <c:v>949</c:v>
                </c:pt>
                <c:pt idx="1050">
                  <c:v>950</c:v>
                </c:pt>
                <c:pt idx="1051">
                  <c:v>951</c:v>
                </c:pt>
                <c:pt idx="1052">
                  <c:v>952</c:v>
                </c:pt>
                <c:pt idx="1053">
                  <c:v>953</c:v>
                </c:pt>
                <c:pt idx="1054">
                  <c:v>954</c:v>
                </c:pt>
                <c:pt idx="1055">
                  <c:v>955</c:v>
                </c:pt>
                <c:pt idx="1056">
                  <c:v>956</c:v>
                </c:pt>
                <c:pt idx="1057">
                  <c:v>957</c:v>
                </c:pt>
                <c:pt idx="1058">
                  <c:v>958</c:v>
                </c:pt>
                <c:pt idx="1059">
                  <c:v>959</c:v>
                </c:pt>
                <c:pt idx="1060">
                  <c:v>960</c:v>
                </c:pt>
                <c:pt idx="1061">
                  <c:v>961</c:v>
                </c:pt>
                <c:pt idx="1062">
                  <c:v>962</c:v>
                </c:pt>
                <c:pt idx="1063">
                  <c:v>963</c:v>
                </c:pt>
                <c:pt idx="1064">
                  <c:v>964</c:v>
                </c:pt>
                <c:pt idx="1065">
                  <c:v>965</c:v>
                </c:pt>
                <c:pt idx="1066">
                  <c:v>966</c:v>
                </c:pt>
                <c:pt idx="1067">
                  <c:v>967</c:v>
                </c:pt>
                <c:pt idx="1068">
                  <c:v>968</c:v>
                </c:pt>
                <c:pt idx="1069">
                  <c:v>969</c:v>
                </c:pt>
                <c:pt idx="1070">
                  <c:v>970</c:v>
                </c:pt>
                <c:pt idx="1071">
                  <c:v>971</c:v>
                </c:pt>
                <c:pt idx="1072">
                  <c:v>972</c:v>
                </c:pt>
                <c:pt idx="1073">
                  <c:v>973</c:v>
                </c:pt>
                <c:pt idx="1074">
                  <c:v>974</c:v>
                </c:pt>
                <c:pt idx="1075">
                  <c:v>975</c:v>
                </c:pt>
                <c:pt idx="1076">
                  <c:v>976</c:v>
                </c:pt>
                <c:pt idx="1077">
                  <c:v>977</c:v>
                </c:pt>
                <c:pt idx="1078">
                  <c:v>978</c:v>
                </c:pt>
                <c:pt idx="1079">
                  <c:v>979</c:v>
                </c:pt>
                <c:pt idx="1080">
                  <c:v>980</c:v>
                </c:pt>
                <c:pt idx="1081">
                  <c:v>981</c:v>
                </c:pt>
                <c:pt idx="1082">
                  <c:v>982</c:v>
                </c:pt>
                <c:pt idx="1083">
                  <c:v>983</c:v>
                </c:pt>
                <c:pt idx="1084">
                  <c:v>984</c:v>
                </c:pt>
                <c:pt idx="1085">
                  <c:v>985</c:v>
                </c:pt>
                <c:pt idx="1086">
                  <c:v>986</c:v>
                </c:pt>
                <c:pt idx="1087">
                  <c:v>987</c:v>
                </c:pt>
                <c:pt idx="1088">
                  <c:v>988</c:v>
                </c:pt>
                <c:pt idx="1089">
                  <c:v>989</c:v>
                </c:pt>
                <c:pt idx="1090">
                  <c:v>990</c:v>
                </c:pt>
                <c:pt idx="1091">
                  <c:v>991</c:v>
                </c:pt>
                <c:pt idx="1092">
                  <c:v>992</c:v>
                </c:pt>
                <c:pt idx="1093">
                  <c:v>993</c:v>
                </c:pt>
                <c:pt idx="1094">
                  <c:v>994</c:v>
                </c:pt>
                <c:pt idx="1095">
                  <c:v>995</c:v>
                </c:pt>
                <c:pt idx="1096">
                  <c:v>996</c:v>
                </c:pt>
                <c:pt idx="1097">
                  <c:v>997</c:v>
                </c:pt>
                <c:pt idx="1098">
                  <c:v>998</c:v>
                </c:pt>
                <c:pt idx="1099">
                  <c:v>999</c:v>
                </c:pt>
                <c:pt idx="1100">
                  <c:v>1000</c:v>
                </c:pt>
                <c:pt idx="1101">
                  <c:v>1001</c:v>
                </c:pt>
                <c:pt idx="1102">
                  <c:v>1002</c:v>
                </c:pt>
                <c:pt idx="1103">
                  <c:v>1003</c:v>
                </c:pt>
                <c:pt idx="1104">
                  <c:v>1004</c:v>
                </c:pt>
                <c:pt idx="1105">
                  <c:v>1005</c:v>
                </c:pt>
                <c:pt idx="1106">
                  <c:v>1006</c:v>
                </c:pt>
                <c:pt idx="1107">
                  <c:v>1007</c:v>
                </c:pt>
                <c:pt idx="1108">
                  <c:v>1008</c:v>
                </c:pt>
                <c:pt idx="1109">
                  <c:v>1009</c:v>
                </c:pt>
                <c:pt idx="1110">
                  <c:v>1010</c:v>
                </c:pt>
                <c:pt idx="1111">
                  <c:v>1011</c:v>
                </c:pt>
                <c:pt idx="1112">
                  <c:v>1012</c:v>
                </c:pt>
                <c:pt idx="1113">
                  <c:v>1013</c:v>
                </c:pt>
                <c:pt idx="1114">
                  <c:v>1014</c:v>
                </c:pt>
                <c:pt idx="1115">
                  <c:v>1015</c:v>
                </c:pt>
                <c:pt idx="1116">
                  <c:v>1016</c:v>
                </c:pt>
                <c:pt idx="1117">
                  <c:v>1017</c:v>
                </c:pt>
                <c:pt idx="1118">
                  <c:v>1018</c:v>
                </c:pt>
                <c:pt idx="1119">
                  <c:v>1019</c:v>
                </c:pt>
                <c:pt idx="1120">
                  <c:v>1020</c:v>
                </c:pt>
                <c:pt idx="1121">
                  <c:v>1021</c:v>
                </c:pt>
                <c:pt idx="1122">
                  <c:v>1022</c:v>
                </c:pt>
                <c:pt idx="1123">
                  <c:v>1023</c:v>
                </c:pt>
                <c:pt idx="1124">
                  <c:v>1024</c:v>
                </c:pt>
                <c:pt idx="1125">
                  <c:v>1025</c:v>
                </c:pt>
                <c:pt idx="1126">
                  <c:v>1026</c:v>
                </c:pt>
                <c:pt idx="1127">
                  <c:v>1027</c:v>
                </c:pt>
                <c:pt idx="1128">
                  <c:v>1028</c:v>
                </c:pt>
                <c:pt idx="1129">
                  <c:v>1029</c:v>
                </c:pt>
                <c:pt idx="1130">
                  <c:v>1030</c:v>
                </c:pt>
                <c:pt idx="1131">
                  <c:v>1031</c:v>
                </c:pt>
                <c:pt idx="1132">
                  <c:v>1032</c:v>
                </c:pt>
                <c:pt idx="1133">
                  <c:v>1033</c:v>
                </c:pt>
                <c:pt idx="1134">
                  <c:v>1034</c:v>
                </c:pt>
                <c:pt idx="1135">
                  <c:v>1035</c:v>
                </c:pt>
                <c:pt idx="1136">
                  <c:v>1036</c:v>
                </c:pt>
                <c:pt idx="1137">
                  <c:v>1037</c:v>
                </c:pt>
                <c:pt idx="1138">
                  <c:v>1038</c:v>
                </c:pt>
                <c:pt idx="1139">
                  <c:v>1039</c:v>
                </c:pt>
                <c:pt idx="1140">
                  <c:v>1040</c:v>
                </c:pt>
                <c:pt idx="1141">
                  <c:v>1041</c:v>
                </c:pt>
                <c:pt idx="1142">
                  <c:v>1042</c:v>
                </c:pt>
                <c:pt idx="1143">
                  <c:v>1043</c:v>
                </c:pt>
                <c:pt idx="1144">
                  <c:v>1044</c:v>
                </c:pt>
                <c:pt idx="1145">
                  <c:v>1045</c:v>
                </c:pt>
                <c:pt idx="1146">
                  <c:v>1046</c:v>
                </c:pt>
                <c:pt idx="1147">
                  <c:v>1047</c:v>
                </c:pt>
                <c:pt idx="1148">
                  <c:v>1048</c:v>
                </c:pt>
                <c:pt idx="1149">
                  <c:v>1049</c:v>
                </c:pt>
                <c:pt idx="1150">
                  <c:v>1050</c:v>
                </c:pt>
                <c:pt idx="1151">
                  <c:v>1051</c:v>
                </c:pt>
                <c:pt idx="1152">
                  <c:v>1052</c:v>
                </c:pt>
                <c:pt idx="1153">
                  <c:v>1053</c:v>
                </c:pt>
                <c:pt idx="1154">
                  <c:v>1054</c:v>
                </c:pt>
                <c:pt idx="1155">
                  <c:v>1055</c:v>
                </c:pt>
                <c:pt idx="1156">
                  <c:v>1056</c:v>
                </c:pt>
                <c:pt idx="1157">
                  <c:v>1057</c:v>
                </c:pt>
                <c:pt idx="1158">
                  <c:v>1058</c:v>
                </c:pt>
                <c:pt idx="1159">
                  <c:v>1059</c:v>
                </c:pt>
                <c:pt idx="1160">
                  <c:v>1060</c:v>
                </c:pt>
                <c:pt idx="1161">
                  <c:v>1061</c:v>
                </c:pt>
                <c:pt idx="1162">
                  <c:v>1062</c:v>
                </c:pt>
                <c:pt idx="1163">
                  <c:v>1063</c:v>
                </c:pt>
                <c:pt idx="1164">
                  <c:v>1064</c:v>
                </c:pt>
                <c:pt idx="1165">
                  <c:v>1065</c:v>
                </c:pt>
                <c:pt idx="1166">
                  <c:v>1066</c:v>
                </c:pt>
                <c:pt idx="1167">
                  <c:v>1067</c:v>
                </c:pt>
                <c:pt idx="1168">
                  <c:v>1068</c:v>
                </c:pt>
                <c:pt idx="1169">
                  <c:v>1069</c:v>
                </c:pt>
                <c:pt idx="1170">
                  <c:v>1070</c:v>
                </c:pt>
                <c:pt idx="1171">
                  <c:v>1071</c:v>
                </c:pt>
                <c:pt idx="1172">
                  <c:v>1072</c:v>
                </c:pt>
                <c:pt idx="1173">
                  <c:v>1073</c:v>
                </c:pt>
                <c:pt idx="1174">
                  <c:v>1074</c:v>
                </c:pt>
                <c:pt idx="1175">
                  <c:v>1075</c:v>
                </c:pt>
                <c:pt idx="1176">
                  <c:v>1076</c:v>
                </c:pt>
                <c:pt idx="1177">
                  <c:v>1077</c:v>
                </c:pt>
                <c:pt idx="1178">
                  <c:v>1078</c:v>
                </c:pt>
                <c:pt idx="1179">
                  <c:v>1079</c:v>
                </c:pt>
                <c:pt idx="1180">
                  <c:v>1080</c:v>
                </c:pt>
                <c:pt idx="1181">
                  <c:v>1081</c:v>
                </c:pt>
                <c:pt idx="1182">
                  <c:v>1082</c:v>
                </c:pt>
                <c:pt idx="1183">
                  <c:v>1083</c:v>
                </c:pt>
                <c:pt idx="1184">
                  <c:v>1084</c:v>
                </c:pt>
                <c:pt idx="1185">
                  <c:v>1085</c:v>
                </c:pt>
                <c:pt idx="1186">
                  <c:v>1086</c:v>
                </c:pt>
                <c:pt idx="1187">
                  <c:v>1087</c:v>
                </c:pt>
                <c:pt idx="1188">
                  <c:v>1088</c:v>
                </c:pt>
                <c:pt idx="1189">
                  <c:v>1089</c:v>
                </c:pt>
                <c:pt idx="1190">
                  <c:v>1090</c:v>
                </c:pt>
                <c:pt idx="1191">
                  <c:v>1091</c:v>
                </c:pt>
                <c:pt idx="1192">
                  <c:v>1092</c:v>
                </c:pt>
                <c:pt idx="1193">
                  <c:v>1093</c:v>
                </c:pt>
                <c:pt idx="1194">
                  <c:v>1094</c:v>
                </c:pt>
                <c:pt idx="1195">
                  <c:v>1095</c:v>
                </c:pt>
                <c:pt idx="1196">
                  <c:v>1096</c:v>
                </c:pt>
                <c:pt idx="1197">
                  <c:v>1097</c:v>
                </c:pt>
                <c:pt idx="1198">
                  <c:v>1098</c:v>
                </c:pt>
                <c:pt idx="1199">
                  <c:v>1099</c:v>
                </c:pt>
                <c:pt idx="1200">
                  <c:v>1100</c:v>
                </c:pt>
                <c:pt idx="1201">
                  <c:v>1101</c:v>
                </c:pt>
                <c:pt idx="1202">
                  <c:v>1102</c:v>
                </c:pt>
                <c:pt idx="1203">
                  <c:v>1103</c:v>
                </c:pt>
                <c:pt idx="1204">
                  <c:v>1104</c:v>
                </c:pt>
                <c:pt idx="1205">
                  <c:v>1105</c:v>
                </c:pt>
                <c:pt idx="1206">
                  <c:v>1106</c:v>
                </c:pt>
                <c:pt idx="1207">
                  <c:v>1107</c:v>
                </c:pt>
                <c:pt idx="1208">
                  <c:v>1108</c:v>
                </c:pt>
                <c:pt idx="1209">
                  <c:v>1109</c:v>
                </c:pt>
                <c:pt idx="1210">
                  <c:v>1110</c:v>
                </c:pt>
                <c:pt idx="1211">
                  <c:v>1111</c:v>
                </c:pt>
                <c:pt idx="1212">
                  <c:v>1112</c:v>
                </c:pt>
                <c:pt idx="1213">
                  <c:v>1113</c:v>
                </c:pt>
                <c:pt idx="1214">
                  <c:v>1114</c:v>
                </c:pt>
                <c:pt idx="1215">
                  <c:v>1115</c:v>
                </c:pt>
                <c:pt idx="1216">
                  <c:v>1116</c:v>
                </c:pt>
                <c:pt idx="1217">
                  <c:v>1117</c:v>
                </c:pt>
                <c:pt idx="1218">
                  <c:v>1118</c:v>
                </c:pt>
                <c:pt idx="1219">
                  <c:v>1119</c:v>
                </c:pt>
                <c:pt idx="1220">
                  <c:v>1120</c:v>
                </c:pt>
                <c:pt idx="1221">
                  <c:v>1121</c:v>
                </c:pt>
                <c:pt idx="1222">
                  <c:v>1122</c:v>
                </c:pt>
                <c:pt idx="1223">
                  <c:v>1123</c:v>
                </c:pt>
                <c:pt idx="1224">
                  <c:v>1124</c:v>
                </c:pt>
                <c:pt idx="1225">
                  <c:v>1125</c:v>
                </c:pt>
                <c:pt idx="1226">
                  <c:v>1126</c:v>
                </c:pt>
                <c:pt idx="1227">
                  <c:v>1127</c:v>
                </c:pt>
                <c:pt idx="1228">
                  <c:v>1128</c:v>
                </c:pt>
                <c:pt idx="1229">
                  <c:v>1129</c:v>
                </c:pt>
                <c:pt idx="1230">
                  <c:v>1130</c:v>
                </c:pt>
                <c:pt idx="1231">
                  <c:v>1131</c:v>
                </c:pt>
                <c:pt idx="1232">
                  <c:v>1132</c:v>
                </c:pt>
                <c:pt idx="1233">
                  <c:v>1133</c:v>
                </c:pt>
                <c:pt idx="1234">
                  <c:v>1134</c:v>
                </c:pt>
                <c:pt idx="1235">
                  <c:v>1135</c:v>
                </c:pt>
                <c:pt idx="1236">
                  <c:v>1136</c:v>
                </c:pt>
                <c:pt idx="1237">
                  <c:v>1137</c:v>
                </c:pt>
                <c:pt idx="1238">
                  <c:v>1138</c:v>
                </c:pt>
                <c:pt idx="1239">
                  <c:v>1139</c:v>
                </c:pt>
                <c:pt idx="1240">
                  <c:v>1140</c:v>
                </c:pt>
                <c:pt idx="1241">
                  <c:v>1141</c:v>
                </c:pt>
                <c:pt idx="1242">
                  <c:v>1142</c:v>
                </c:pt>
                <c:pt idx="1243">
                  <c:v>1143</c:v>
                </c:pt>
                <c:pt idx="1244">
                  <c:v>1144</c:v>
                </c:pt>
                <c:pt idx="1245">
                  <c:v>1145</c:v>
                </c:pt>
                <c:pt idx="1246">
                  <c:v>1146</c:v>
                </c:pt>
                <c:pt idx="1247">
                  <c:v>1147</c:v>
                </c:pt>
                <c:pt idx="1248">
                  <c:v>1148</c:v>
                </c:pt>
                <c:pt idx="1249">
                  <c:v>1149</c:v>
                </c:pt>
                <c:pt idx="1250">
                  <c:v>1150</c:v>
                </c:pt>
                <c:pt idx="1251">
                  <c:v>1151</c:v>
                </c:pt>
                <c:pt idx="1252">
                  <c:v>1152</c:v>
                </c:pt>
                <c:pt idx="1253">
                  <c:v>1153</c:v>
                </c:pt>
                <c:pt idx="1254">
                  <c:v>1154</c:v>
                </c:pt>
                <c:pt idx="1255">
                  <c:v>1155</c:v>
                </c:pt>
                <c:pt idx="1256">
                  <c:v>1156</c:v>
                </c:pt>
                <c:pt idx="1257">
                  <c:v>1157</c:v>
                </c:pt>
                <c:pt idx="1258">
                  <c:v>1158</c:v>
                </c:pt>
                <c:pt idx="1259">
                  <c:v>1159</c:v>
                </c:pt>
                <c:pt idx="1260">
                  <c:v>1160</c:v>
                </c:pt>
                <c:pt idx="1261">
                  <c:v>1161</c:v>
                </c:pt>
                <c:pt idx="1262">
                  <c:v>1162</c:v>
                </c:pt>
                <c:pt idx="1263">
                  <c:v>1163</c:v>
                </c:pt>
                <c:pt idx="1264">
                  <c:v>1164</c:v>
                </c:pt>
                <c:pt idx="1265">
                  <c:v>1165</c:v>
                </c:pt>
                <c:pt idx="1266">
                  <c:v>1166</c:v>
                </c:pt>
                <c:pt idx="1267">
                  <c:v>1167</c:v>
                </c:pt>
                <c:pt idx="1268">
                  <c:v>1168</c:v>
                </c:pt>
                <c:pt idx="1269">
                  <c:v>1169</c:v>
                </c:pt>
                <c:pt idx="1270">
                  <c:v>1170</c:v>
                </c:pt>
                <c:pt idx="1271">
                  <c:v>1171</c:v>
                </c:pt>
                <c:pt idx="1272">
                  <c:v>1172</c:v>
                </c:pt>
                <c:pt idx="1273">
                  <c:v>1173</c:v>
                </c:pt>
                <c:pt idx="1274">
                  <c:v>1174</c:v>
                </c:pt>
                <c:pt idx="1275">
                  <c:v>1175</c:v>
                </c:pt>
                <c:pt idx="1276">
                  <c:v>1176</c:v>
                </c:pt>
                <c:pt idx="1277">
                  <c:v>1177</c:v>
                </c:pt>
                <c:pt idx="1278">
                  <c:v>1178</c:v>
                </c:pt>
                <c:pt idx="1279">
                  <c:v>1179</c:v>
                </c:pt>
                <c:pt idx="1280">
                  <c:v>1180</c:v>
                </c:pt>
                <c:pt idx="1281">
                  <c:v>1181</c:v>
                </c:pt>
                <c:pt idx="1282">
                  <c:v>1182</c:v>
                </c:pt>
                <c:pt idx="1283">
                  <c:v>1183</c:v>
                </c:pt>
                <c:pt idx="1284">
                  <c:v>1184</c:v>
                </c:pt>
                <c:pt idx="1285">
                  <c:v>1185</c:v>
                </c:pt>
                <c:pt idx="1286">
                  <c:v>1186</c:v>
                </c:pt>
                <c:pt idx="1287">
                  <c:v>1187</c:v>
                </c:pt>
                <c:pt idx="1288">
                  <c:v>1188</c:v>
                </c:pt>
                <c:pt idx="1289">
                  <c:v>1189</c:v>
                </c:pt>
                <c:pt idx="1290">
                  <c:v>1190</c:v>
                </c:pt>
                <c:pt idx="1291">
                  <c:v>1191</c:v>
                </c:pt>
                <c:pt idx="1292">
                  <c:v>1192</c:v>
                </c:pt>
                <c:pt idx="1293">
                  <c:v>1193</c:v>
                </c:pt>
                <c:pt idx="1294">
                  <c:v>1194</c:v>
                </c:pt>
                <c:pt idx="1295">
                  <c:v>1195</c:v>
                </c:pt>
                <c:pt idx="1296">
                  <c:v>1196</c:v>
                </c:pt>
                <c:pt idx="1297">
                  <c:v>1197</c:v>
                </c:pt>
                <c:pt idx="1298">
                  <c:v>1198</c:v>
                </c:pt>
                <c:pt idx="1299">
                  <c:v>1199</c:v>
                </c:pt>
                <c:pt idx="1300">
                  <c:v>1200</c:v>
                </c:pt>
                <c:pt idx="1301">
                  <c:v>1201</c:v>
                </c:pt>
                <c:pt idx="1302">
                  <c:v>1202</c:v>
                </c:pt>
                <c:pt idx="1303">
                  <c:v>1203</c:v>
                </c:pt>
                <c:pt idx="1304">
                  <c:v>1204</c:v>
                </c:pt>
                <c:pt idx="1305">
                  <c:v>1205</c:v>
                </c:pt>
                <c:pt idx="1306">
                  <c:v>1206</c:v>
                </c:pt>
                <c:pt idx="1307">
                  <c:v>1207</c:v>
                </c:pt>
                <c:pt idx="1308">
                  <c:v>1208</c:v>
                </c:pt>
                <c:pt idx="1309">
                  <c:v>1209</c:v>
                </c:pt>
                <c:pt idx="1310">
                  <c:v>1210</c:v>
                </c:pt>
                <c:pt idx="1311">
                  <c:v>1211</c:v>
                </c:pt>
                <c:pt idx="1312">
                  <c:v>1212</c:v>
                </c:pt>
                <c:pt idx="1313">
                  <c:v>1213</c:v>
                </c:pt>
                <c:pt idx="1314">
                  <c:v>1214</c:v>
                </c:pt>
                <c:pt idx="1315">
                  <c:v>1215</c:v>
                </c:pt>
                <c:pt idx="1316">
                  <c:v>1216</c:v>
                </c:pt>
                <c:pt idx="1317">
                  <c:v>1217</c:v>
                </c:pt>
                <c:pt idx="1318">
                  <c:v>1218</c:v>
                </c:pt>
                <c:pt idx="1319">
                  <c:v>1219</c:v>
                </c:pt>
                <c:pt idx="1320">
                  <c:v>1220</c:v>
                </c:pt>
                <c:pt idx="1321">
                  <c:v>1221</c:v>
                </c:pt>
                <c:pt idx="1322">
                  <c:v>1222</c:v>
                </c:pt>
                <c:pt idx="1323">
                  <c:v>1223</c:v>
                </c:pt>
                <c:pt idx="1324">
                  <c:v>1224</c:v>
                </c:pt>
                <c:pt idx="1325">
                  <c:v>1225</c:v>
                </c:pt>
                <c:pt idx="1326">
                  <c:v>1226</c:v>
                </c:pt>
                <c:pt idx="1327">
                  <c:v>1227</c:v>
                </c:pt>
                <c:pt idx="1328">
                  <c:v>1228</c:v>
                </c:pt>
                <c:pt idx="1329">
                  <c:v>1229</c:v>
                </c:pt>
                <c:pt idx="1330">
                  <c:v>1230</c:v>
                </c:pt>
                <c:pt idx="1331">
                  <c:v>1231</c:v>
                </c:pt>
                <c:pt idx="1332">
                  <c:v>1232</c:v>
                </c:pt>
                <c:pt idx="1333">
                  <c:v>1233</c:v>
                </c:pt>
                <c:pt idx="1334">
                  <c:v>1234</c:v>
                </c:pt>
                <c:pt idx="1335">
                  <c:v>1235</c:v>
                </c:pt>
                <c:pt idx="1336">
                  <c:v>1236</c:v>
                </c:pt>
                <c:pt idx="1337">
                  <c:v>1237</c:v>
                </c:pt>
                <c:pt idx="1338">
                  <c:v>1238</c:v>
                </c:pt>
                <c:pt idx="1339">
                  <c:v>1239</c:v>
                </c:pt>
                <c:pt idx="1340">
                  <c:v>1240</c:v>
                </c:pt>
                <c:pt idx="1341">
                  <c:v>1241</c:v>
                </c:pt>
                <c:pt idx="1342">
                  <c:v>1242</c:v>
                </c:pt>
                <c:pt idx="1343">
                  <c:v>1243</c:v>
                </c:pt>
                <c:pt idx="1344">
                  <c:v>1244</c:v>
                </c:pt>
                <c:pt idx="1345">
                  <c:v>1245</c:v>
                </c:pt>
                <c:pt idx="1346">
                  <c:v>1246</c:v>
                </c:pt>
                <c:pt idx="1347">
                  <c:v>1247</c:v>
                </c:pt>
                <c:pt idx="1348">
                  <c:v>1248</c:v>
                </c:pt>
                <c:pt idx="1349">
                  <c:v>1249</c:v>
                </c:pt>
                <c:pt idx="1350">
                  <c:v>1250</c:v>
                </c:pt>
                <c:pt idx="1351">
                  <c:v>1251</c:v>
                </c:pt>
                <c:pt idx="1352">
                  <c:v>1252</c:v>
                </c:pt>
                <c:pt idx="1353">
                  <c:v>1253</c:v>
                </c:pt>
                <c:pt idx="1354">
                  <c:v>1254</c:v>
                </c:pt>
                <c:pt idx="1355">
                  <c:v>1255</c:v>
                </c:pt>
                <c:pt idx="1356">
                  <c:v>1256</c:v>
                </c:pt>
                <c:pt idx="1357">
                  <c:v>1257</c:v>
                </c:pt>
                <c:pt idx="1358">
                  <c:v>1258</c:v>
                </c:pt>
                <c:pt idx="1359">
                  <c:v>1259</c:v>
                </c:pt>
                <c:pt idx="1360">
                  <c:v>1260</c:v>
                </c:pt>
                <c:pt idx="1361">
                  <c:v>1261</c:v>
                </c:pt>
                <c:pt idx="1362">
                  <c:v>1262</c:v>
                </c:pt>
                <c:pt idx="1363">
                  <c:v>1263</c:v>
                </c:pt>
                <c:pt idx="1364">
                  <c:v>1264</c:v>
                </c:pt>
                <c:pt idx="1365">
                  <c:v>1265</c:v>
                </c:pt>
                <c:pt idx="1366">
                  <c:v>1266</c:v>
                </c:pt>
                <c:pt idx="1367">
                  <c:v>1267</c:v>
                </c:pt>
                <c:pt idx="1368">
                  <c:v>1268</c:v>
                </c:pt>
                <c:pt idx="1369">
                  <c:v>1269</c:v>
                </c:pt>
                <c:pt idx="1370">
                  <c:v>1270</c:v>
                </c:pt>
                <c:pt idx="1371">
                  <c:v>1271</c:v>
                </c:pt>
                <c:pt idx="1372">
                  <c:v>1272</c:v>
                </c:pt>
                <c:pt idx="1373">
                  <c:v>1273</c:v>
                </c:pt>
                <c:pt idx="1374">
                  <c:v>1274</c:v>
                </c:pt>
                <c:pt idx="1375">
                  <c:v>1275</c:v>
                </c:pt>
                <c:pt idx="1376">
                  <c:v>1276</c:v>
                </c:pt>
                <c:pt idx="1377">
                  <c:v>1277</c:v>
                </c:pt>
                <c:pt idx="1378">
                  <c:v>1278</c:v>
                </c:pt>
                <c:pt idx="1379">
                  <c:v>1279</c:v>
                </c:pt>
                <c:pt idx="1380">
                  <c:v>1280</c:v>
                </c:pt>
                <c:pt idx="1381">
                  <c:v>1281</c:v>
                </c:pt>
                <c:pt idx="1382">
                  <c:v>1282</c:v>
                </c:pt>
                <c:pt idx="1383">
                  <c:v>1283</c:v>
                </c:pt>
                <c:pt idx="1384">
                  <c:v>1284</c:v>
                </c:pt>
                <c:pt idx="1385">
                  <c:v>1285</c:v>
                </c:pt>
                <c:pt idx="1386">
                  <c:v>1286</c:v>
                </c:pt>
                <c:pt idx="1387">
                  <c:v>1287</c:v>
                </c:pt>
                <c:pt idx="1388">
                  <c:v>1288</c:v>
                </c:pt>
                <c:pt idx="1389">
                  <c:v>1289</c:v>
                </c:pt>
                <c:pt idx="1390">
                  <c:v>1290</c:v>
                </c:pt>
                <c:pt idx="1391">
                  <c:v>1291</c:v>
                </c:pt>
                <c:pt idx="1392">
                  <c:v>1292</c:v>
                </c:pt>
                <c:pt idx="1393">
                  <c:v>1293</c:v>
                </c:pt>
                <c:pt idx="1394">
                  <c:v>1294</c:v>
                </c:pt>
                <c:pt idx="1395">
                  <c:v>1295</c:v>
                </c:pt>
                <c:pt idx="1396">
                  <c:v>1296</c:v>
                </c:pt>
                <c:pt idx="1397">
                  <c:v>1297</c:v>
                </c:pt>
                <c:pt idx="1398">
                  <c:v>1298</c:v>
                </c:pt>
                <c:pt idx="1399">
                  <c:v>1299</c:v>
                </c:pt>
                <c:pt idx="1400">
                  <c:v>1300</c:v>
                </c:pt>
                <c:pt idx="1401">
                  <c:v>1301</c:v>
                </c:pt>
                <c:pt idx="1402">
                  <c:v>1302</c:v>
                </c:pt>
                <c:pt idx="1403">
                  <c:v>1303</c:v>
                </c:pt>
                <c:pt idx="1404">
                  <c:v>1304</c:v>
                </c:pt>
                <c:pt idx="1405">
                  <c:v>1305</c:v>
                </c:pt>
                <c:pt idx="1406">
                  <c:v>1306</c:v>
                </c:pt>
                <c:pt idx="1407">
                  <c:v>1307</c:v>
                </c:pt>
                <c:pt idx="1408">
                  <c:v>1308</c:v>
                </c:pt>
                <c:pt idx="1409">
                  <c:v>1309</c:v>
                </c:pt>
                <c:pt idx="1410">
                  <c:v>1310</c:v>
                </c:pt>
                <c:pt idx="1411">
                  <c:v>1311</c:v>
                </c:pt>
                <c:pt idx="1412">
                  <c:v>1312</c:v>
                </c:pt>
                <c:pt idx="1413">
                  <c:v>1313</c:v>
                </c:pt>
                <c:pt idx="1414">
                  <c:v>1314</c:v>
                </c:pt>
                <c:pt idx="1415">
                  <c:v>1315</c:v>
                </c:pt>
                <c:pt idx="1416">
                  <c:v>1316</c:v>
                </c:pt>
                <c:pt idx="1417">
                  <c:v>1317</c:v>
                </c:pt>
                <c:pt idx="1418">
                  <c:v>1318</c:v>
                </c:pt>
                <c:pt idx="1419">
                  <c:v>1319</c:v>
                </c:pt>
                <c:pt idx="1420">
                  <c:v>1320</c:v>
                </c:pt>
                <c:pt idx="1421">
                  <c:v>1321</c:v>
                </c:pt>
                <c:pt idx="1422">
                  <c:v>1322</c:v>
                </c:pt>
                <c:pt idx="1423">
                  <c:v>1323</c:v>
                </c:pt>
                <c:pt idx="1424">
                  <c:v>1324</c:v>
                </c:pt>
                <c:pt idx="1425">
                  <c:v>1325</c:v>
                </c:pt>
                <c:pt idx="1426">
                  <c:v>1326</c:v>
                </c:pt>
                <c:pt idx="1427">
                  <c:v>1327</c:v>
                </c:pt>
                <c:pt idx="1428">
                  <c:v>1328</c:v>
                </c:pt>
                <c:pt idx="1429">
                  <c:v>1329</c:v>
                </c:pt>
                <c:pt idx="1430">
                  <c:v>1330</c:v>
                </c:pt>
                <c:pt idx="1431">
                  <c:v>1331</c:v>
                </c:pt>
                <c:pt idx="1432">
                  <c:v>1332</c:v>
                </c:pt>
                <c:pt idx="1433">
                  <c:v>1333</c:v>
                </c:pt>
                <c:pt idx="1434">
                  <c:v>1334</c:v>
                </c:pt>
                <c:pt idx="1435">
                  <c:v>1335</c:v>
                </c:pt>
                <c:pt idx="1436">
                  <c:v>1336</c:v>
                </c:pt>
                <c:pt idx="1437">
                  <c:v>1337</c:v>
                </c:pt>
                <c:pt idx="1438">
                  <c:v>1338</c:v>
                </c:pt>
                <c:pt idx="1439">
                  <c:v>1339</c:v>
                </c:pt>
                <c:pt idx="1440">
                  <c:v>1340</c:v>
                </c:pt>
                <c:pt idx="1441">
                  <c:v>1341</c:v>
                </c:pt>
                <c:pt idx="1442">
                  <c:v>1342</c:v>
                </c:pt>
                <c:pt idx="1443">
                  <c:v>1343</c:v>
                </c:pt>
                <c:pt idx="1444">
                  <c:v>1344</c:v>
                </c:pt>
                <c:pt idx="1445">
                  <c:v>1345</c:v>
                </c:pt>
                <c:pt idx="1446">
                  <c:v>1346</c:v>
                </c:pt>
                <c:pt idx="1447">
                  <c:v>1347</c:v>
                </c:pt>
                <c:pt idx="1448">
                  <c:v>1348</c:v>
                </c:pt>
                <c:pt idx="1449">
                  <c:v>1349</c:v>
                </c:pt>
                <c:pt idx="1450">
                  <c:v>1350</c:v>
                </c:pt>
                <c:pt idx="1451">
                  <c:v>1351</c:v>
                </c:pt>
                <c:pt idx="1452">
                  <c:v>1352</c:v>
                </c:pt>
                <c:pt idx="1453">
                  <c:v>1353</c:v>
                </c:pt>
                <c:pt idx="1454">
                  <c:v>1354</c:v>
                </c:pt>
                <c:pt idx="1455">
                  <c:v>1355</c:v>
                </c:pt>
                <c:pt idx="1456">
                  <c:v>1356</c:v>
                </c:pt>
                <c:pt idx="1457">
                  <c:v>1357</c:v>
                </c:pt>
                <c:pt idx="1458">
                  <c:v>1358</c:v>
                </c:pt>
                <c:pt idx="1459">
                  <c:v>1359</c:v>
                </c:pt>
                <c:pt idx="1460">
                  <c:v>1360</c:v>
                </c:pt>
                <c:pt idx="1461">
                  <c:v>1361</c:v>
                </c:pt>
                <c:pt idx="1462">
                  <c:v>1362</c:v>
                </c:pt>
                <c:pt idx="1463">
                  <c:v>1363</c:v>
                </c:pt>
                <c:pt idx="1464">
                  <c:v>1364</c:v>
                </c:pt>
                <c:pt idx="1465">
                  <c:v>1365</c:v>
                </c:pt>
                <c:pt idx="1466">
                  <c:v>1366</c:v>
                </c:pt>
                <c:pt idx="1467">
                  <c:v>1367</c:v>
                </c:pt>
                <c:pt idx="1468">
                  <c:v>1368</c:v>
                </c:pt>
                <c:pt idx="1469">
                  <c:v>1369</c:v>
                </c:pt>
                <c:pt idx="1470">
                  <c:v>1370</c:v>
                </c:pt>
                <c:pt idx="1471">
                  <c:v>1371</c:v>
                </c:pt>
                <c:pt idx="1472">
                  <c:v>1372</c:v>
                </c:pt>
                <c:pt idx="1473">
                  <c:v>1373</c:v>
                </c:pt>
                <c:pt idx="1474">
                  <c:v>1374</c:v>
                </c:pt>
                <c:pt idx="1475">
                  <c:v>1375</c:v>
                </c:pt>
                <c:pt idx="1476">
                  <c:v>1376</c:v>
                </c:pt>
                <c:pt idx="1477">
                  <c:v>1377</c:v>
                </c:pt>
                <c:pt idx="1478">
                  <c:v>1378</c:v>
                </c:pt>
                <c:pt idx="1479">
                  <c:v>1379</c:v>
                </c:pt>
                <c:pt idx="1480">
                  <c:v>1380</c:v>
                </c:pt>
                <c:pt idx="1481">
                  <c:v>1381</c:v>
                </c:pt>
                <c:pt idx="1482">
                  <c:v>1382</c:v>
                </c:pt>
                <c:pt idx="1483">
                  <c:v>1383</c:v>
                </c:pt>
                <c:pt idx="1484">
                  <c:v>1384</c:v>
                </c:pt>
                <c:pt idx="1485">
                  <c:v>1385</c:v>
                </c:pt>
                <c:pt idx="1486">
                  <c:v>1386</c:v>
                </c:pt>
                <c:pt idx="1487">
                  <c:v>1387</c:v>
                </c:pt>
                <c:pt idx="1488">
                  <c:v>1388</c:v>
                </c:pt>
                <c:pt idx="1489">
                  <c:v>1389</c:v>
                </c:pt>
                <c:pt idx="1490">
                  <c:v>1390</c:v>
                </c:pt>
                <c:pt idx="1491">
                  <c:v>1391</c:v>
                </c:pt>
                <c:pt idx="1492">
                  <c:v>1392</c:v>
                </c:pt>
                <c:pt idx="1493">
                  <c:v>1393</c:v>
                </c:pt>
                <c:pt idx="1494">
                  <c:v>1394</c:v>
                </c:pt>
                <c:pt idx="1495">
                  <c:v>1395</c:v>
                </c:pt>
                <c:pt idx="1496">
                  <c:v>1396</c:v>
                </c:pt>
                <c:pt idx="1497">
                  <c:v>1397</c:v>
                </c:pt>
                <c:pt idx="1498">
                  <c:v>1398</c:v>
                </c:pt>
                <c:pt idx="1499">
                  <c:v>1399</c:v>
                </c:pt>
                <c:pt idx="1500">
                  <c:v>1400</c:v>
                </c:pt>
                <c:pt idx="1501">
                  <c:v>1401</c:v>
                </c:pt>
                <c:pt idx="1502">
                  <c:v>1402</c:v>
                </c:pt>
                <c:pt idx="1503">
                  <c:v>1403</c:v>
                </c:pt>
                <c:pt idx="1504">
                  <c:v>1404</c:v>
                </c:pt>
                <c:pt idx="1505">
                  <c:v>1405</c:v>
                </c:pt>
                <c:pt idx="1506">
                  <c:v>1406</c:v>
                </c:pt>
                <c:pt idx="1507">
                  <c:v>1407</c:v>
                </c:pt>
                <c:pt idx="1508">
                  <c:v>1408</c:v>
                </c:pt>
                <c:pt idx="1509">
                  <c:v>1409</c:v>
                </c:pt>
                <c:pt idx="1510">
                  <c:v>1410</c:v>
                </c:pt>
                <c:pt idx="1511">
                  <c:v>1411</c:v>
                </c:pt>
                <c:pt idx="1512">
                  <c:v>1412</c:v>
                </c:pt>
                <c:pt idx="1513">
                  <c:v>1413</c:v>
                </c:pt>
                <c:pt idx="1514">
                  <c:v>1414</c:v>
                </c:pt>
                <c:pt idx="1515">
                  <c:v>1415</c:v>
                </c:pt>
                <c:pt idx="1516">
                  <c:v>1416</c:v>
                </c:pt>
                <c:pt idx="1517">
                  <c:v>1417</c:v>
                </c:pt>
                <c:pt idx="1518">
                  <c:v>1418</c:v>
                </c:pt>
                <c:pt idx="1519">
                  <c:v>1419</c:v>
                </c:pt>
                <c:pt idx="1520">
                  <c:v>1420</c:v>
                </c:pt>
                <c:pt idx="1521">
                  <c:v>1421</c:v>
                </c:pt>
                <c:pt idx="1522">
                  <c:v>1422</c:v>
                </c:pt>
                <c:pt idx="1523">
                  <c:v>1423</c:v>
                </c:pt>
                <c:pt idx="1524">
                  <c:v>1424</c:v>
                </c:pt>
                <c:pt idx="1525">
                  <c:v>1425</c:v>
                </c:pt>
                <c:pt idx="1526">
                  <c:v>1426</c:v>
                </c:pt>
                <c:pt idx="1527">
                  <c:v>1427</c:v>
                </c:pt>
                <c:pt idx="1528">
                  <c:v>1428</c:v>
                </c:pt>
                <c:pt idx="1529">
                  <c:v>1429</c:v>
                </c:pt>
                <c:pt idx="1530">
                  <c:v>1430</c:v>
                </c:pt>
                <c:pt idx="1531">
                  <c:v>1431</c:v>
                </c:pt>
                <c:pt idx="1532">
                  <c:v>1432</c:v>
                </c:pt>
                <c:pt idx="1533">
                  <c:v>1433</c:v>
                </c:pt>
                <c:pt idx="1534">
                  <c:v>1434</c:v>
                </c:pt>
                <c:pt idx="1535">
                  <c:v>1435</c:v>
                </c:pt>
                <c:pt idx="1536">
                  <c:v>1436</c:v>
                </c:pt>
                <c:pt idx="1537">
                  <c:v>1437</c:v>
                </c:pt>
                <c:pt idx="1538">
                  <c:v>1438</c:v>
                </c:pt>
                <c:pt idx="1539">
                  <c:v>1439</c:v>
                </c:pt>
                <c:pt idx="1540">
                  <c:v>1440</c:v>
                </c:pt>
                <c:pt idx="1541">
                  <c:v>1441</c:v>
                </c:pt>
                <c:pt idx="1542">
                  <c:v>1442</c:v>
                </c:pt>
                <c:pt idx="1543">
                  <c:v>1443</c:v>
                </c:pt>
                <c:pt idx="1544">
                  <c:v>1444</c:v>
                </c:pt>
                <c:pt idx="1545">
                  <c:v>1445</c:v>
                </c:pt>
                <c:pt idx="1546">
                  <c:v>1446</c:v>
                </c:pt>
                <c:pt idx="1547">
                  <c:v>1447</c:v>
                </c:pt>
                <c:pt idx="1548">
                  <c:v>1448</c:v>
                </c:pt>
                <c:pt idx="1549">
                  <c:v>1449</c:v>
                </c:pt>
                <c:pt idx="1550">
                  <c:v>1450</c:v>
                </c:pt>
                <c:pt idx="1551">
                  <c:v>1451</c:v>
                </c:pt>
                <c:pt idx="1552">
                  <c:v>1452</c:v>
                </c:pt>
                <c:pt idx="1553">
                  <c:v>1453</c:v>
                </c:pt>
                <c:pt idx="1554">
                  <c:v>1454</c:v>
                </c:pt>
                <c:pt idx="1555">
                  <c:v>1455</c:v>
                </c:pt>
                <c:pt idx="1556">
                  <c:v>1456</c:v>
                </c:pt>
                <c:pt idx="1557">
                  <c:v>1457</c:v>
                </c:pt>
                <c:pt idx="1558">
                  <c:v>1458</c:v>
                </c:pt>
                <c:pt idx="1559">
                  <c:v>1459</c:v>
                </c:pt>
                <c:pt idx="1560">
                  <c:v>1460</c:v>
                </c:pt>
                <c:pt idx="1561">
                  <c:v>1461</c:v>
                </c:pt>
                <c:pt idx="1562">
                  <c:v>1462</c:v>
                </c:pt>
                <c:pt idx="1563">
                  <c:v>1463</c:v>
                </c:pt>
                <c:pt idx="1564">
                  <c:v>1464</c:v>
                </c:pt>
                <c:pt idx="1565">
                  <c:v>1465</c:v>
                </c:pt>
                <c:pt idx="1566">
                  <c:v>1466</c:v>
                </c:pt>
                <c:pt idx="1567">
                  <c:v>1467</c:v>
                </c:pt>
                <c:pt idx="1568">
                  <c:v>1468</c:v>
                </c:pt>
                <c:pt idx="1569">
                  <c:v>1469</c:v>
                </c:pt>
                <c:pt idx="1570">
                  <c:v>1470</c:v>
                </c:pt>
                <c:pt idx="1571">
                  <c:v>1471</c:v>
                </c:pt>
                <c:pt idx="1572">
                  <c:v>1472</c:v>
                </c:pt>
                <c:pt idx="1573">
                  <c:v>1473</c:v>
                </c:pt>
                <c:pt idx="1574">
                  <c:v>1474</c:v>
                </c:pt>
                <c:pt idx="1575">
                  <c:v>1475</c:v>
                </c:pt>
                <c:pt idx="1576">
                  <c:v>1476</c:v>
                </c:pt>
                <c:pt idx="1577">
                  <c:v>1477</c:v>
                </c:pt>
                <c:pt idx="1578">
                  <c:v>1478</c:v>
                </c:pt>
                <c:pt idx="1579">
                  <c:v>1479</c:v>
                </c:pt>
                <c:pt idx="1580">
                  <c:v>1480</c:v>
                </c:pt>
                <c:pt idx="1581">
                  <c:v>1481</c:v>
                </c:pt>
                <c:pt idx="1582">
                  <c:v>1482</c:v>
                </c:pt>
                <c:pt idx="1583">
                  <c:v>1483</c:v>
                </c:pt>
                <c:pt idx="1584">
                  <c:v>1484</c:v>
                </c:pt>
                <c:pt idx="1585">
                  <c:v>1485</c:v>
                </c:pt>
                <c:pt idx="1586">
                  <c:v>1486</c:v>
                </c:pt>
                <c:pt idx="1587">
                  <c:v>1487</c:v>
                </c:pt>
                <c:pt idx="1588">
                  <c:v>1488</c:v>
                </c:pt>
                <c:pt idx="1589">
                  <c:v>1489</c:v>
                </c:pt>
                <c:pt idx="1590">
                  <c:v>1490</c:v>
                </c:pt>
                <c:pt idx="1591">
                  <c:v>1491</c:v>
                </c:pt>
                <c:pt idx="1592">
                  <c:v>1492</c:v>
                </c:pt>
                <c:pt idx="1593">
                  <c:v>1493</c:v>
                </c:pt>
                <c:pt idx="1594">
                  <c:v>1494</c:v>
                </c:pt>
                <c:pt idx="1595">
                  <c:v>1495</c:v>
                </c:pt>
                <c:pt idx="1596">
                  <c:v>1496</c:v>
                </c:pt>
                <c:pt idx="1597">
                  <c:v>1497</c:v>
                </c:pt>
                <c:pt idx="1598">
                  <c:v>1498</c:v>
                </c:pt>
                <c:pt idx="1599">
                  <c:v>1499</c:v>
                </c:pt>
                <c:pt idx="1600">
                  <c:v>1500</c:v>
                </c:pt>
                <c:pt idx="1601">
                  <c:v>1501</c:v>
                </c:pt>
                <c:pt idx="1602">
                  <c:v>1502</c:v>
                </c:pt>
                <c:pt idx="1603">
                  <c:v>1503</c:v>
                </c:pt>
                <c:pt idx="1604">
                  <c:v>1504</c:v>
                </c:pt>
                <c:pt idx="1605">
                  <c:v>1505</c:v>
                </c:pt>
                <c:pt idx="1606">
                  <c:v>1506</c:v>
                </c:pt>
                <c:pt idx="1607">
                  <c:v>1507</c:v>
                </c:pt>
                <c:pt idx="1608">
                  <c:v>1508</c:v>
                </c:pt>
                <c:pt idx="1609">
                  <c:v>1509</c:v>
                </c:pt>
                <c:pt idx="1610">
                  <c:v>1510</c:v>
                </c:pt>
                <c:pt idx="1611">
                  <c:v>1511</c:v>
                </c:pt>
                <c:pt idx="1612">
                  <c:v>1512</c:v>
                </c:pt>
                <c:pt idx="1613">
                  <c:v>1513</c:v>
                </c:pt>
                <c:pt idx="1614">
                  <c:v>1514</c:v>
                </c:pt>
                <c:pt idx="1615">
                  <c:v>1515</c:v>
                </c:pt>
                <c:pt idx="1616">
                  <c:v>1516</c:v>
                </c:pt>
                <c:pt idx="1617">
                  <c:v>1517</c:v>
                </c:pt>
                <c:pt idx="1618">
                  <c:v>1518</c:v>
                </c:pt>
                <c:pt idx="1619">
                  <c:v>1519</c:v>
                </c:pt>
                <c:pt idx="1620">
                  <c:v>1520</c:v>
                </c:pt>
                <c:pt idx="1621">
                  <c:v>1521</c:v>
                </c:pt>
                <c:pt idx="1622">
                  <c:v>1522</c:v>
                </c:pt>
                <c:pt idx="1623">
                  <c:v>1523</c:v>
                </c:pt>
                <c:pt idx="1624">
                  <c:v>1524</c:v>
                </c:pt>
                <c:pt idx="1625">
                  <c:v>1525</c:v>
                </c:pt>
                <c:pt idx="1626">
                  <c:v>1526</c:v>
                </c:pt>
                <c:pt idx="1627">
                  <c:v>1527</c:v>
                </c:pt>
                <c:pt idx="1628">
                  <c:v>1528</c:v>
                </c:pt>
                <c:pt idx="1629">
                  <c:v>1529</c:v>
                </c:pt>
                <c:pt idx="1630">
                  <c:v>1530</c:v>
                </c:pt>
                <c:pt idx="1631">
                  <c:v>1531</c:v>
                </c:pt>
                <c:pt idx="1632">
                  <c:v>1532</c:v>
                </c:pt>
                <c:pt idx="1633">
                  <c:v>1533</c:v>
                </c:pt>
                <c:pt idx="1634">
                  <c:v>1534</c:v>
                </c:pt>
                <c:pt idx="1635">
                  <c:v>1535</c:v>
                </c:pt>
                <c:pt idx="1636">
                  <c:v>1536</c:v>
                </c:pt>
                <c:pt idx="1637">
                  <c:v>1537</c:v>
                </c:pt>
                <c:pt idx="1638">
                  <c:v>1538</c:v>
                </c:pt>
                <c:pt idx="1639">
                  <c:v>1539</c:v>
                </c:pt>
                <c:pt idx="1640">
                  <c:v>1540</c:v>
                </c:pt>
                <c:pt idx="1641">
                  <c:v>1541</c:v>
                </c:pt>
                <c:pt idx="1642">
                  <c:v>1542</c:v>
                </c:pt>
                <c:pt idx="1643">
                  <c:v>1543</c:v>
                </c:pt>
                <c:pt idx="1644">
                  <c:v>1544</c:v>
                </c:pt>
                <c:pt idx="1645">
                  <c:v>1545</c:v>
                </c:pt>
                <c:pt idx="1646">
                  <c:v>1546</c:v>
                </c:pt>
                <c:pt idx="1647">
                  <c:v>1547</c:v>
                </c:pt>
                <c:pt idx="1648">
                  <c:v>1548</c:v>
                </c:pt>
                <c:pt idx="1649">
                  <c:v>1549</c:v>
                </c:pt>
                <c:pt idx="1650">
                  <c:v>1550</c:v>
                </c:pt>
                <c:pt idx="1651">
                  <c:v>1551</c:v>
                </c:pt>
                <c:pt idx="1652">
                  <c:v>1552</c:v>
                </c:pt>
                <c:pt idx="1653">
                  <c:v>1553</c:v>
                </c:pt>
                <c:pt idx="1654">
                  <c:v>1554</c:v>
                </c:pt>
                <c:pt idx="1655">
                  <c:v>1555</c:v>
                </c:pt>
                <c:pt idx="1656">
                  <c:v>1556</c:v>
                </c:pt>
                <c:pt idx="1657">
                  <c:v>1557</c:v>
                </c:pt>
                <c:pt idx="1658">
                  <c:v>1558</c:v>
                </c:pt>
                <c:pt idx="1659">
                  <c:v>1559</c:v>
                </c:pt>
                <c:pt idx="1660">
                  <c:v>1560</c:v>
                </c:pt>
                <c:pt idx="1661">
                  <c:v>1561</c:v>
                </c:pt>
                <c:pt idx="1662">
                  <c:v>1562</c:v>
                </c:pt>
                <c:pt idx="1663">
                  <c:v>1563</c:v>
                </c:pt>
                <c:pt idx="1664">
                  <c:v>1564</c:v>
                </c:pt>
                <c:pt idx="1665">
                  <c:v>1565</c:v>
                </c:pt>
                <c:pt idx="1666">
                  <c:v>1566</c:v>
                </c:pt>
                <c:pt idx="1667">
                  <c:v>1567</c:v>
                </c:pt>
                <c:pt idx="1668">
                  <c:v>1568</c:v>
                </c:pt>
                <c:pt idx="1669">
                  <c:v>1569</c:v>
                </c:pt>
                <c:pt idx="1670">
                  <c:v>1570</c:v>
                </c:pt>
                <c:pt idx="1671">
                  <c:v>1571</c:v>
                </c:pt>
                <c:pt idx="1672">
                  <c:v>1572</c:v>
                </c:pt>
                <c:pt idx="1673">
                  <c:v>1573</c:v>
                </c:pt>
                <c:pt idx="1674">
                  <c:v>1574</c:v>
                </c:pt>
                <c:pt idx="1675">
                  <c:v>1575</c:v>
                </c:pt>
                <c:pt idx="1676">
                  <c:v>1576</c:v>
                </c:pt>
                <c:pt idx="1677">
                  <c:v>1577</c:v>
                </c:pt>
                <c:pt idx="1678">
                  <c:v>1578</c:v>
                </c:pt>
                <c:pt idx="1679">
                  <c:v>1579</c:v>
                </c:pt>
                <c:pt idx="1680">
                  <c:v>1580</c:v>
                </c:pt>
                <c:pt idx="1681">
                  <c:v>1581</c:v>
                </c:pt>
                <c:pt idx="1682">
                  <c:v>1582</c:v>
                </c:pt>
                <c:pt idx="1683">
                  <c:v>1583</c:v>
                </c:pt>
                <c:pt idx="1684">
                  <c:v>1584</c:v>
                </c:pt>
                <c:pt idx="1685">
                  <c:v>1585</c:v>
                </c:pt>
                <c:pt idx="1686">
                  <c:v>1586</c:v>
                </c:pt>
                <c:pt idx="1687">
                  <c:v>1587</c:v>
                </c:pt>
                <c:pt idx="1688">
                  <c:v>1588</c:v>
                </c:pt>
                <c:pt idx="1689">
                  <c:v>1589</c:v>
                </c:pt>
                <c:pt idx="1690">
                  <c:v>1590</c:v>
                </c:pt>
                <c:pt idx="1691">
                  <c:v>1591</c:v>
                </c:pt>
                <c:pt idx="1692">
                  <c:v>1592</c:v>
                </c:pt>
                <c:pt idx="1693">
                  <c:v>1593</c:v>
                </c:pt>
                <c:pt idx="1694">
                  <c:v>1594</c:v>
                </c:pt>
                <c:pt idx="1695">
                  <c:v>1595</c:v>
                </c:pt>
                <c:pt idx="1696">
                  <c:v>1596</c:v>
                </c:pt>
                <c:pt idx="1697">
                  <c:v>1597</c:v>
                </c:pt>
                <c:pt idx="1698">
                  <c:v>1598</c:v>
                </c:pt>
                <c:pt idx="1699">
                  <c:v>1599</c:v>
                </c:pt>
                <c:pt idx="1700">
                  <c:v>1600</c:v>
                </c:pt>
                <c:pt idx="1701">
                  <c:v>1601</c:v>
                </c:pt>
                <c:pt idx="1702">
                  <c:v>1602</c:v>
                </c:pt>
                <c:pt idx="1703">
                  <c:v>1603</c:v>
                </c:pt>
                <c:pt idx="1704">
                  <c:v>1604</c:v>
                </c:pt>
                <c:pt idx="1705">
                  <c:v>1605</c:v>
                </c:pt>
                <c:pt idx="1706">
                  <c:v>1606</c:v>
                </c:pt>
                <c:pt idx="1707">
                  <c:v>1607</c:v>
                </c:pt>
                <c:pt idx="1708">
                  <c:v>1608</c:v>
                </c:pt>
                <c:pt idx="1709">
                  <c:v>1609</c:v>
                </c:pt>
                <c:pt idx="1710">
                  <c:v>1610</c:v>
                </c:pt>
                <c:pt idx="1711">
                  <c:v>1611</c:v>
                </c:pt>
                <c:pt idx="1712">
                  <c:v>1612</c:v>
                </c:pt>
                <c:pt idx="1713">
                  <c:v>1613</c:v>
                </c:pt>
                <c:pt idx="1714">
                  <c:v>1614</c:v>
                </c:pt>
                <c:pt idx="1715">
                  <c:v>1615</c:v>
                </c:pt>
                <c:pt idx="1716">
                  <c:v>1616</c:v>
                </c:pt>
                <c:pt idx="1717">
                  <c:v>1617</c:v>
                </c:pt>
                <c:pt idx="1718">
                  <c:v>1618</c:v>
                </c:pt>
                <c:pt idx="1719">
                  <c:v>1619</c:v>
                </c:pt>
                <c:pt idx="1720">
                  <c:v>1620</c:v>
                </c:pt>
                <c:pt idx="1721">
                  <c:v>1621</c:v>
                </c:pt>
                <c:pt idx="1722">
                  <c:v>1622</c:v>
                </c:pt>
                <c:pt idx="1723">
                  <c:v>1623</c:v>
                </c:pt>
                <c:pt idx="1724">
                  <c:v>1624</c:v>
                </c:pt>
                <c:pt idx="1725">
                  <c:v>1625</c:v>
                </c:pt>
                <c:pt idx="1726">
                  <c:v>1626</c:v>
                </c:pt>
                <c:pt idx="1727">
                  <c:v>1627</c:v>
                </c:pt>
                <c:pt idx="1728">
                  <c:v>1628</c:v>
                </c:pt>
                <c:pt idx="1729">
                  <c:v>1629</c:v>
                </c:pt>
                <c:pt idx="1730">
                  <c:v>1630</c:v>
                </c:pt>
                <c:pt idx="1731">
                  <c:v>1631</c:v>
                </c:pt>
                <c:pt idx="1732">
                  <c:v>1632</c:v>
                </c:pt>
                <c:pt idx="1733">
                  <c:v>1633</c:v>
                </c:pt>
                <c:pt idx="1734">
                  <c:v>1634</c:v>
                </c:pt>
                <c:pt idx="1735">
                  <c:v>1635</c:v>
                </c:pt>
                <c:pt idx="1736">
                  <c:v>1636</c:v>
                </c:pt>
                <c:pt idx="1737">
                  <c:v>1637</c:v>
                </c:pt>
                <c:pt idx="1738">
                  <c:v>1638</c:v>
                </c:pt>
                <c:pt idx="1739">
                  <c:v>1639</c:v>
                </c:pt>
                <c:pt idx="1740">
                  <c:v>1640</c:v>
                </c:pt>
                <c:pt idx="1741">
                  <c:v>1641</c:v>
                </c:pt>
                <c:pt idx="1742">
                  <c:v>1642</c:v>
                </c:pt>
                <c:pt idx="1743">
                  <c:v>1643</c:v>
                </c:pt>
                <c:pt idx="1744">
                  <c:v>1644</c:v>
                </c:pt>
                <c:pt idx="1745">
                  <c:v>1645</c:v>
                </c:pt>
                <c:pt idx="1746">
                  <c:v>1646</c:v>
                </c:pt>
                <c:pt idx="1747">
                  <c:v>1647</c:v>
                </c:pt>
                <c:pt idx="1748">
                  <c:v>1648</c:v>
                </c:pt>
                <c:pt idx="1749">
                  <c:v>1649</c:v>
                </c:pt>
                <c:pt idx="1750">
                  <c:v>1650</c:v>
                </c:pt>
                <c:pt idx="1751">
                  <c:v>1651</c:v>
                </c:pt>
                <c:pt idx="1752">
                  <c:v>1652</c:v>
                </c:pt>
                <c:pt idx="1753">
                  <c:v>1653</c:v>
                </c:pt>
                <c:pt idx="1754">
                  <c:v>1654</c:v>
                </c:pt>
                <c:pt idx="1755">
                  <c:v>1655</c:v>
                </c:pt>
                <c:pt idx="1756">
                  <c:v>1656</c:v>
                </c:pt>
                <c:pt idx="1757">
                  <c:v>1657</c:v>
                </c:pt>
                <c:pt idx="1758">
                  <c:v>1658</c:v>
                </c:pt>
                <c:pt idx="1759">
                  <c:v>1659</c:v>
                </c:pt>
                <c:pt idx="1760">
                  <c:v>1660</c:v>
                </c:pt>
                <c:pt idx="1761">
                  <c:v>1661</c:v>
                </c:pt>
                <c:pt idx="1762">
                  <c:v>1662</c:v>
                </c:pt>
                <c:pt idx="1763">
                  <c:v>1663</c:v>
                </c:pt>
                <c:pt idx="1764">
                  <c:v>1664</c:v>
                </c:pt>
                <c:pt idx="1765">
                  <c:v>1665</c:v>
                </c:pt>
                <c:pt idx="1766">
                  <c:v>1666</c:v>
                </c:pt>
                <c:pt idx="1767">
                  <c:v>1667</c:v>
                </c:pt>
                <c:pt idx="1768">
                  <c:v>1668</c:v>
                </c:pt>
                <c:pt idx="1769">
                  <c:v>1669</c:v>
                </c:pt>
                <c:pt idx="1770">
                  <c:v>1670</c:v>
                </c:pt>
                <c:pt idx="1771">
                  <c:v>1671</c:v>
                </c:pt>
                <c:pt idx="1772">
                  <c:v>1672</c:v>
                </c:pt>
                <c:pt idx="1773">
                  <c:v>1673</c:v>
                </c:pt>
                <c:pt idx="1774">
                  <c:v>1674</c:v>
                </c:pt>
                <c:pt idx="1775">
                  <c:v>1675</c:v>
                </c:pt>
                <c:pt idx="1776">
                  <c:v>1676</c:v>
                </c:pt>
                <c:pt idx="1777">
                  <c:v>1677</c:v>
                </c:pt>
                <c:pt idx="1778">
                  <c:v>1678</c:v>
                </c:pt>
                <c:pt idx="1779">
                  <c:v>1679</c:v>
                </c:pt>
                <c:pt idx="1780">
                  <c:v>1680</c:v>
                </c:pt>
                <c:pt idx="1781">
                  <c:v>1681</c:v>
                </c:pt>
                <c:pt idx="1782">
                  <c:v>1682</c:v>
                </c:pt>
                <c:pt idx="1783">
                  <c:v>1683</c:v>
                </c:pt>
                <c:pt idx="1784">
                  <c:v>1684</c:v>
                </c:pt>
                <c:pt idx="1785">
                  <c:v>1685</c:v>
                </c:pt>
                <c:pt idx="1786">
                  <c:v>1686</c:v>
                </c:pt>
                <c:pt idx="1787">
                  <c:v>1687</c:v>
                </c:pt>
                <c:pt idx="1788">
                  <c:v>1688</c:v>
                </c:pt>
                <c:pt idx="1789">
                  <c:v>1689</c:v>
                </c:pt>
                <c:pt idx="1790">
                  <c:v>1690</c:v>
                </c:pt>
                <c:pt idx="1791">
                  <c:v>1691</c:v>
                </c:pt>
                <c:pt idx="1792">
                  <c:v>1692</c:v>
                </c:pt>
                <c:pt idx="1793">
                  <c:v>1693</c:v>
                </c:pt>
                <c:pt idx="1794">
                  <c:v>1694</c:v>
                </c:pt>
                <c:pt idx="1795">
                  <c:v>1695</c:v>
                </c:pt>
                <c:pt idx="1796">
                  <c:v>1696</c:v>
                </c:pt>
                <c:pt idx="1797">
                  <c:v>1697</c:v>
                </c:pt>
                <c:pt idx="1798">
                  <c:v>1698</c:v>
                </c:pt>
                <c:pt idx="1799">
                  <c:v>1699</c:v>
                </c:pt>
                <c:pt idx="1800">
                  <c:v>1700</c:v>
                </c:pt>
                <c:pt idx="1801">
                  <c:v>1701</c:v>
                </c:pt>
                <c:pt idx="1802">
                  <c:v>1702</c:v>
                </c:pt>
                <c:pt idx="1803">
                  <c:v>1703</c:v>
                </c:pt>
                <c:pt idx="1804">
                  <c:v>1704</c:v>
                </c:pt>
                <c:pt idx="1805">
                  <c:v>1705</c:v>
                </c:pt>
                <c:pt idx="1806">
                  <c:v>1706</c:v>
                </c:pt>
                <c:pt idx="1807">
                  <c:v>1707</c:v>
                </c:pt>
                <c:pt idx="1808">
                  <c:v>1708</c:v>
                </c:pt>
                <c:pt idx="1809">
                  <c:v>1709</c:v>
                </c:pt>
                <c:pt idx="1810">
                  <c:v>1710</c:v>
                </c:pt>
                <c:pt idx="1811">
                  <c:v>1711</c:v>
                </c:pt>
                <c:pt idx="1812">
                  <c:v>1712</c:v>
                </c:pt>
                <c:pt idx="1813">
                  <c:v>1713</c:v>
                </c:pt>
                <c:pt idx="1814">
                  <c:v>1714</c:v>
                </c:pt>
                <c:pt idx="1815">
                  <c:v>1715</c:v>
                </c:pt>
                <c:pt idx="1816">
                  <c:v>1716</c:v>
                </c:pt>
                <c:pt idx="1817">
                  <c:v>1717</c:v>
                </c:pt>
                <c:pt idx="1818">
                  <c:v>1718</c:v>
                </c:pt>
                <c:pt idx="1819">
                  <c:v>1719</c:v>
                </c:pt>
                <c:pt idx="1820">
                  <c:v>1720</c:v>
                </c:pt>
                <c:pt idx="1821">
                  <c:v>1721</c:v>
                </c:pt>
                <c:pt idx="1822">
                  <c:v>1722</c:v>
                </c:pt>
                <c:pt idx="1823">
                  <c:v>1723</c:v>
                </c:pt>
                <c:pt idx="1824">
                  <c:v>1724</c:v>
                </c:pt>
                <c:pt idx="1825">
                  <c:v>1725</c:v>
                </c:pt>
                <c:pt idx="1826">
                  <c:v>1726</c:v>
                </c:pt>
                <c:pt idx="1827">
                  <c:v>1727</c:v>
                </c:pt>
                <c:pt idx="1828">
                  <c:v>1728</c:v>
                </c:pt>
                <c:pt idx="1829">
                  <c:v>1729</c:v>
                </c:pt>
                <c:pt idx="1830">
                  <c:v>1730</c:v>
                </c:pt>
                <c:pt idx="1831">
                  <c:v>1731</c:v>
                </c:pt>
                <c:pt idx="1832">
                  <c:v>1732</c:v>
                </c:pt>
                <c:pt idx="1833">
                  <c:v>1733</c:v>
                </c:pt>
                <c:pt idx="1834">
                  <c:v>1734</c:v>
                </c:pt>
                <c:pt idx="1835">
                  <c:v>1735</c:v>
                </c:pt>
                <c:pt idx="1836">
                  <c:v>1736</c:v>
                </c:pt>
                <c:pt idx="1837">
                  <c:v>1737</c:v>
                </c:pt>
                <c:pt idx="1838">
                  <c:v>1738</c:v>
                </c:pt>
                <c:pt idx="1839">
                  <c:v>1739</c:v>
                </c:pt>
                <c:pt idx="1840">
                  <c:v>1740</c:v>
                </c:pt>
                <c:pt idx="1841">
                  <c:v>1741</c:v>
                </c:pt>
                <c:pt idx="1842">
                  <c:v>1742</c:v>
                </c:pt>
                <c:pt idx="1843">
                  <c:v>1743</c:v>
                </c:pt>
                <c:pt idx="1844">
                  <c:v>1744</c:v>
                </c:pt>
                <c:pt idx="1845">
                  <c:v>1745</c:v>
                </c:pt>
                <c:pt idx="1846">
                  <c:v>1746</c:v>
                </c:pt>
                <c:pt idx="1847">
                  <c:v>1747</c:v>
                </c:pt>
                <c:pt idx="1848">
                  <c:v>1748</c:v>
                </c:pt>
                <c:pt idx="1849">
                  <c:v>1749</c:v>
                </c:pt>
                <c:pt idx="1850">
                  <c:v>1750</c:v>
                </c:pt>
                <c:pt idx="1851">
                  <c:v>1751</c:v>
                </c:pt>
                <c:pt idx="1852">
                  <c:v>1752</c:v>
                </c:pt>
                <c:pt idx="1853">
                  <c:v>1753</c:v>
                </c:pt>
                <c:pt idx="1854">
                  <c:v>1754</c:v>
                </c:pt>
                <c:pt idx="1855">
                  <c:v>1755</c:v>
                </c:pt>
                <c:pt idx="1856">
                  <c:v>1756</c:v>
                </c:pt>
                <c:pt idx="1857">
                  <c:v>1757</c:v>
                </c:pt>
                <c:pt idx="1858">
                  <c:v>1758</c:v>
                </c:pt>
                <c:pt idx="1859">
                  <c:v>1759</c:v>
                </c:pt>
                <c:pt idx="1860">
                  <c:v>1760</c:v>
                </c:pt>
                <c:pt idx="1861">
                  <c:v>1761</c:v>
                </c:pt>
                <c:pt idx="1862">
                  <c:v>1762</c:v>
                </c:pt>
                <c:pt idx="1863">
                  <c:v>1763</c:v>
                </c:pt>
                <c:pt idx="1864">
                  <c:v>1764</c:v>
                </c:pt>
                <c:pt idx="1865">
                  <c:v>1765</c:v>
                </c:pt>
                <c:pt idx="1866">
                  <c:v>1766</c:v>
                </c:pt>
                <c:pt idx="1867">
                  <c:v>1767</c:v>
                </c:pt>
                <c:pt idx="1868">
                  <c:v>1768</c:v>
                </c:pt>
                <c:pt idx="1869">
                  <c:v>1769</c:v>
                </c:pt>
                <c:pt idx="1870">
                  <c:v>1770</c:v>
                </c:pt>
                <c:pt idx="1871">
                  <c:v>1771</c:v>
                </c:pt>
                <c:pt idx="1872">
                  <c:v>1772</c:v>
                </c:pt>
                <c:pt idx="1873">
                  <c:v>1773</c:v>
                </c:pt>
                <c:pt idx="1874">
                  <c:v>1774</c:v>
                </c:pt>
                <c:pt idx="1875">
                  <c:v>1775</c:v>
                </c:pt>
                <c:pt idx="1876">
                  <c:v>1776</c:v>
                </c:pt>
                <c:pt idx="1877">
                  <c:v>1777</c:v>
                </c:pt>
                <c:pt idx="1878">
                  <c:v>1778</c:v>
                </c:pt>
                <c:pt idx="1879">
                  <c:v>1779</c:v>
                </c:pt>
                <c:pt idx="1880">
                  <c:v>1780</c:v>
                </c:pt>
                <c:pt idx="1881">
                  <c:v>1781</c:v>
                </c:pt>
                <c:pt idx="1882">
                  <c:v>1782</c:v>
                </c:pt>
                <c:pt idx="1883">
                  <c:v>1783</c:v>
                </c:pt>
                <c:pt idx="1884">
                  <c:v>1784</c:v>
                </c:pt>
                <c:pt idx="1885">
                  <c:v>1785</c:v>
                </c:pt>
                <c:pt idx="1886">
                  <c:v>1786</c:v>
                </c:pt>
                <c:pt idx="1887">
                  <c:v>1787</c:v>
                </c:pt>
                <c:pt idx="1888">
                  <c:v>1788</c:v>
                </c:pt>
                <c:pt idx="1889">
                  <c:v>1789</c:v>
                </c:pt>
                <c:pt idx="1890">
                  <c:v>1790</c:v>
                </c:pt>
                <c:pt idx="1891">
                  <c:v>1791</c:v>
                </c:pt>
                <c:pt idx="1892">
                  <c:v>1792</c:v>
                </c:pt>
                <c:pt idx="1893">
                  <c:v>1793</c:v>
                </c:pt>
                <c:pt idx="1894">
                  <c:v>1794</c:v>
                </c:pt>
                <c:pt idx="1895">
                  <c:v>1795</c:v>
                </c:pt>
                <c:pt idx="1896">
                  <c:v>1796</c:v>
                </c:pt>
                <c:pt idx="1897">
                  <c:v>1797</c:v>
                </c:pt>
                <c:pt idx="1898">
                  <c:v>1798</c:v>
                </c:pt>
                <c:pt idx="1899">
                  <c:v>1799</c:v>
                </c:pt>
                <c:pt idx="1900">
                  <c:v>1800</c:v>
                </c:pt>
                <c:pt idx="1901">
                  <c:v>1801</c:v>
                </c:pt>
                <c:pt idx="1902">
                  <c:v>1802</c:v>
                </c:pt>
                <c:pt idx="1903">
                  <c:v>1803</c:v>
                </c:pt>
                <c:pt idx="1904">
                  <c:v>1804</c:v>
                </c:pt>
                <c:pt idx="1905">
                  <c:v>1805</c:v>
                </c:pt>
                <c:pt idx="1906">
                  <c:v>1806</c:v>
                </c:pt>
                <c:pt idx="1907">
                  <c:v>1807</c:v>
                </c:pt>
                <c:pt idx="1908">
                  <c:v>1808</c:v>
                </c:pt>
                <c:pt idx="1909">
                  <c:v>1809</c:v>
                </c:pt>
                <c:pt idx="1910">
                  <c:v>1810</c:v>
                </c:pt>
                <c:pt idx="1911">
                  <c:v>1811</c:v>
                </c:pt>
                <c:pt idx="1912">
                  <c:v>1812</c:v>
                </c:pt>
                <c:pt idx="1913">
                  <c:v>1813</c:v>
                </c:pt>
                <c:pt idx="1914">
                  <c:v>1814</c:v>
                </c:pt>
                <c:pt idx="1915">
                  <c:v>1815</c:v>
                </c:pt>
                <c:pt idx="1916">
                  <c:v>1816</c:v>
                </c:pt>
                <c:pt idx="1917">
                  <c:v>1817</c:v>
                </c:pt>
                <c:pt idx="1918">
                  <c:v>1818</c:v>
                </c:pt>
                <c:pt idx="1919">
                  <c:v>1819</c:v>
                </c:pt>
                <c:pt idx="1920">
                  <c:v>1820</c:v>
                </c:pt>
                <c:pt idx="1921">
                  <c:v>1821</c:v>
                </c:pt>
                <c:pt idx="1922">
                  <c:v>1822</c:v>
                </c:pt>
                <c:pt idx="1923">
                  <c:v>1823</c:v>
                </c:pt>
                <c:pt idx="1924">
                  <c:v>1824</c:v>
                </c:pt>
                <c:pt idx="1925">
                  <c:v>1825</c:v>
                </c:pt>
                <c:pt idx="1926">
                  <c:v>1826</c:v>
                </c:pt>
                <c:pt idx="1927">
                  <c:v>1827</c:v>
                </c:pt>
                <c:pt idx="1928">
                  <c:v>1828</c:v>
                </c:pt>
                <c:pt idx="1929">
                  <c:v>1829</c:v>
                </c:pt>
                <c:pt idx="1930">
                  <c:v>1830</c:v>
                </c:pt>
                <c:pt idx="1931">
                  <c:v>1831</c:v>
                </c:pt>
                <c:pt idx="1932">
                  <c:v>1832</c:v>
                </c:pt>
                <c:pt idx="1933">
                  <c:v>1833</c:v>
                </c:pt>
                <c:pt idx="1934">
                  <c:v>1834</c:v>
                </c:pt>
                <c:pt idx="1935">
                  <c:v>1835</c:v>
                </c:pt>
                <c:pt idx="1936">
                  <c:v>1836</c:v>
                </c:pt>
                <c:pt idx="1937">
                  <c:v>1837</c:v>
                </c:pt>
                <c:pt idx="1938">
                  <c:v>1838</c:v>
                </c:pt>
                <c:pt idx="1939">
                  <c:v>1839</c:v>
                </c:pt>
                <c:pt idx="1940">
                  <c:v>1840</c:v>
                </c:pt>
                <c:pt idx="1941">
                  <c:v>1841</c:v>
                </c:pt>
                <c:pt idx="1942">
                  <c:v>1842</c:v>
                </c:pt>
                <c:pt idx="1943">
                  <c:v>1843</c:v>
                </c:pt>
                <c:pt idx="1944">
                  <c:v>1844</c:v>
                </c:pt>
                <c:pt idx="1945">
                  <c:v>1845</c:v>
                </c:pt>
                <c:pt idx="1946">
                  <c:v>1846</c:v>
                </c:pt>
                <c:pt idx="1947">
                  <c:v>1847</c:v>
                </c:pt>
                <c:pt idx="1948">
                  <c:v>1848</c:v>
                </c:pt>
                <c:pt idx="1949">
                  <c:v>1849</c:v>
                </c:pt>
                <c:pt idx="1950">
                  <c:v>1850</c:v>
                </c:pt>
                <c:pt idx="1951">
                  <c:v>1851</c:v>
                </c:pt>
                <c:pt idx="1952">
                  <c:v>1852</c:v>
                </c:pt>
                <c:pt idx="1953">
                  <c:v>1853</c:v>
                </c:pt>
                <c:pt idx="1954">
                  <c:v>1854</c:v>
                </c:pt>
                <c:pt idx="1955">
                  <c:v>1855</c:v>
                </c:pt>
                <c:pt idx="1956">
                  <c:v>1856</c:v>
                </c:pt>
                <c:pt idx="1957">
                  <c:v>1857</c:v>
                </c:pt>
                <c:pt idx="1958">
                  <c:v>1858</c:v>
                </c:pt>
                <c:pt idx="1959">
                  <c:v>1859</c:v>
                </c:pt>
                <c:pt idx="1960">
                  <c:v>1860</c:v>
                </c:pt>
                <c:pt idx="1961">
                  <c:v>1861</c:v>
                </c:pt>
                <c:pt idx="1962">
                  <c:v>1862</c:v>
                </c:pt>
                <c:pt idx="1963">
                  <c:v>1863</c:v>
                </c:pt>
                <c:pt idx="1964">
                  <c:v>1864</c:v>
                </c:pt>
                <c:pt idx="1965">
                  <c:v>1865</c:v>
                </c:pt>
                <c:pt idx="1966">
                  <c:v>1866</c:v>
                </c:pt>
                <c:pt idx="1967">
                  <c:v>1867</c:v>
                </c:pt>
                <c:pt idx="1968">
                  <c:v>1868</c:v>
                </c:pt>
                <c:pt idx="1969">
                  <c:v>1869</c:v>
                </c:pt>
                <c:pt idx="1970">
                  <c:v>1870</c:v>
                </c:pt>
                <c:pt idx="1971">
                  <c:v>1871</c:v>
                </c:pt>
                <c:pt idx="1972">
                  <c:v>1872</c:v>
                </c:pt>
                <c:pt idx="1973">
                  <c:v>1873</c:v>
                </c:pt>
                <c:pt idx="1974">
                  <c:v>1874</c:v>
                </c:pt>
                <c:pt idx="1975">
                  <c:v>1875</c:v>
                </c:pt>
                <c:pt idx="1976">
                  <c:v>1876</c:v>
                </c:pt>
                <c:pt idx="1977">
                  <c:v>1877</c:v>
                </c:pt>
                <c:pt idx="1978">
                  <c:v>1878</c:v>
                </c:pt>
                <c:pt idx="1979">
                  <c:v>1879</c:v>
                </c:pt>
                <c:pt idx="1980">
                  <c:v>1880</c:v>
                </c:pt>
                <c:pt idx="1981">
                  <c:v>1881</c:v>
                </c:pt>
                <c:pt idx="1982">
                  <c:v>1882</c:v>
                </c:pt>
                <c:pt idx="1983">
                  <c:v>1883</c:v>
                </c:pt>
                <c:pt idx="1984">
                  <c:v>1884</c:v>
                </c:pt>
                <c:pt idx="1985">
                  <c:v>1885</c:v>
                </c:pt>
                <c:pt idx="1986">
                  <c:v>1886</c:v>
                </c:pt>
                <c:pt idx="1987">
                  <c:v>1887</c:v>
                </c:pt>
                <c:pt idx="1988">
                  <c:v>1888</c:v>
                </c:pt>
                <c:pt idx="1989">
                  <c:v>1889</c:v>
                </c:pt>
                <c:pt idx="1990">
                  <c:v>1890</c:v>
                </c:pt>
                <c:pt idx="1991">
                  <c:v>1891</c:v>
                </c:pt>
                <c:pt idx="1992">
                  <c:v>1892</c:v>
                </c:pt>
                <c:pt idx="1993">
                  <c:v>1893</c:v>
                </c:pt>
                <c:pt idx="1994">
                  <c:v>1894</c:v>
                </c:pt>
                <c:pt idx="1995">
                  <c:v>1895</c:v>
                </c:pt>
                <c:pt idx="1996">
                  <c:v>1896</c:v>
                </c:pt>
                <c:pt idx="1997">
                  <c:v>1897</c:v>
                </c:pt>
                <c:pt idx="1998">
                  <c:v>1898</c:v>
                </c:pt>
                <c:pt idx="1999">
                  <c:v>1899</c:v>
                </c:pt>
                <c:pt idx="2000">
                  <c:v>1900</c:v>
                </c:pt>
                <c:pt idx="2001">
                  <c:v>1901</c:v>
                </c:pt>
                <c:pt idx="2002">
                  <c:v>1902</c:v>
                </c:pt>
                <c:pt idx="2003">
                  <c:v>1903</c:v>
                </c:pt>
                <c:pt idx="2004">
                  <c:v>1904</c:v>
                </c:pt>
                <c:pt idx="2005">
                  <c:v>1905</c:v>
                </c:pt>
                <c:pt idx="2006">
                  <c:v>1906</c:v>
                </c:pt>
                <c:pt idx="2007">
                  <c:v>1907</c:v>
                </c:pt>
                <c:pt idx="2008">
                  <c:v>1908</c:v>
                </c:pt>
                <c:pt idx="2009">
                  <c:v>1909</c:v>
                </c:pt>
                <c:pt idx="2010">
                  <c:v>1910</c:v>
                </c:pt>
                <c:pt idx="2011">
                  <c:v>1911</c:v>
                </c:pt>
                <c:pt idx="2012">
                  <c:v>1912</c:v>
                </c:pt>
                <c:pt idx="2013">
                  <c:v>1913</c:v>
                </c:pt>
                <c:pt idx="2014">
                  <c:v>1914</c:v>
                </c:pt>
                <c:pt idx="2015">
                  <c:v>1915</c:v>
                </c:pt>
                <c:pt idx="2016">
                  <c:v>1916</c:v>
                </c:pt>
                <c:pt idx="2017">
                  <c:v>1917</c:v>
                </c:pt>
                <c:pt idx="2018">
                  <c:v>1918</c:v>
                </c:pt>
                <c:pt idx="2019">
                  <c:v>1919</c:v>
                </c:pt>
                <c:pt idx="2020">
                  <c:v>1920</c:v>
                </c:pt>
                <c:pt idx="2021">
                  <c:v>1921</c:v>
                </c:pt>
                <c:pt idx="2022">
                  <c:v>1922</c:v>
                </c:pt>
                <c:pt idx="2023">
                  <c:v>1923</c:v>
                </c:pt>
                <c:pt idx="2024">
                  <c:v>1924</c:v>
                </c:pt>
                <c:pt idx="2025">
                  <c:v>1925</c:v>
                </c:pt>
                <c:pt idx="2026">
                  <c:v>1926</c:v>
                </c:pt>
                <c:pt idx="2027">
                  <c:v>1927</c:v>
                </c:pt>
                <c:pt idx="2028">
                  <c:v>1928</c:v>
                </c:pt>
                <c:pt idx="2029">
                  <c:v>1929</c:v>
                </c:pt>
                <c:pt idx="2030">
                  <c:v>1930</c:v>
                </c:pt>
                <c:pt idx="2031">
                  <c:v>1931</c:v>
                </c:pt>
                <c:pt idx="2032">
                  <c:v>1932</c:v>
                </c:pt>
                <c:pt idx="2033">
                  <c:v>1933</c:v>
                </c:pt>
                <c:pt idx="2034">
                  <c:v>1934</c:v>
                </c:pt>
                <c:pt idx="2035">
                  <c:v>1935</c:v>
                </c:pt>
                <c:pt idx="2036">
                  <c:v>1936</c:v>
                </c:pt>
                <c:pt idx="2037">
                  <c:v>1937</c:v>
                </c:pt>
                <c:pt idx="2038">
                  <c:v>1938</c:v>
                </c:pt>
                <c:pt idx="2039">
                  <c:v>1939</c:v>
                </c:pt>
                <c:pt idx="2040">
                  <c:v>1940</c:v>
                </c:pt>
                <c:pt idx="2041">
                  <c:v>1941</c:v>
                </c:pt>
                <c:pt idx="2042">
                  <c:v>1942</c:v>
                </c:pt>
                <c:pt idx="2043">
                  <c:v>1943</c:v>
                </c:pt>
                <c:pt idx="2044">
                  <c:v>1944</c:v>
                </c:pt>
                <c:pt idx="2045">
                  <c:v>1945</c:v>
                </c:pt>
                <c:pt idx="2046">
                  <c:v>1946</c:v>
                </c:pt>
                <c:pt idx="2047">
                  <c:v>1947</c:v>
                </c:pt>
                <c:pt idx="2048">
                  <c:v>1948</c:v>
                </c:pt>
                <c:pt idx="2049">
                  <c:v>1949</c:v>
                </c:pt>
                <c:pt idx="2050">
                  <c:v>1950</c:v>
                </c:pt>
                <c:pt idx="2051">
                  <c:v>1951</c:v>
                </c:pt>
                <c:pt idx="2052">
                  <c:v>1952</c:v>
                </c:pt>
                <c:pt idx="2053">
                  <c:v>1953</c:v>
                </c:pt>
                <c:pt idx="2054">
                  <c:v>1954</c:v>
                </c:pt>
                <c:pt idx="2055">
                  <c:v>1955</c:v>
                </c:pt>
                <c:pt idx="2056">
                  <c:v>1956</c:v>
                </c:pt>
                <c:pt idx="2057">
                  <c:v>1957</c:v>
                </c:pt>
                <c:pt idx="2058">
                  <c:v>1958</c:v>
                </c:pt>
                <c:pt idx="2059">
                  <c:v>1959</c:v>
                </c:pt>
                <c:pt idx="2060">
                  <c:v>1960</c:v>
                </c:pt>
                <c:pt idx="2061">
                  <c:v>1961</c:v>
                </c:pt>
                <c:pt idx="2062">
                  <c:v>1962</c:v>
                </c:pt>
                <c:pt idx="2063">
                  <c:v>1963</c:v>
                </c:pt>
                <c:pt idx="2064">
                  <c:v>1964</c:v>
                </c:pt>
                <c:pt idx="2065">
                  <c:v>1965</c:v>
                </c:pt>
                <c:pt idx="2066">
                  <c:v>1966</c:v>
                </c:pt>
                <c:pt idx="2067">
                  <c:v>1967</c:v>
                </c:pt>
                <c:pt idx="2068">
                  <c:v>1968</c:v>
                </c:pt>
                <c:pt idx="2069">
                  <c:v>1969</c:v>
                </c:pt>
                <c:pt idx="2070">
                  <c:v>1970</c:v>
                </c:pt>
                <c:pt idx="2071">
                  <c:v>1971</c:v>
                </c:pt>
                <c:pt idx="2072">
                  <c:v>1972</c:v>
                </c:pt>
                <c:pt idx="2073">
                  <c:v>1973</c:v>
                </c:pt>
                <c:pt idx="2074">
                  <c:v>1974</c:v>
                </c:pt>
                <c:pt idx="2075">
                  <c:v>1975</c:v>
                </c:pt>
                <c:pt idx="2076">
                  <c:v>1976</c:v>
                </c:pt>
                <c:pt idx="2077">
                  <c:v>1977</c:v>
                </c:pt>
                <c:pt idx="2078">
                  <c:v>1978</c:v>
                </c:pt>
                <c:pt idx="2079">
                  <c:v>1979</c:v>
                </c:pt>
                <c:pt idx="2080">
                  <c:v>1980</c:v>
                </c:pt>
                <c:pt idx="2081">
                  <c:v>1981</c:v>
                </c:pt>
                <c:pt idx="2082">
                  <c:v>1982</c:v>
                </c:pt>
                <c:pt idx="2083">
                  <c:v>1983</c:v>
                </c:pt>
                <c:pt idx="2084">
                  <c:v>1984</c:v>
                </c:pt>
                <c:pt idx="2085">
                  <c:v>1985</c:v>
                </c:pt>
                <c:pt idx="2086">
                  <c:v>1986</c:v>
                </c:pt>
                <c:pt idx="2087">
                  <c:v>1987</c:v>
                </c:pt>
                <c:pt idx="2088">
                  <c:v>1988</c:v>
                </c:pt>
                <c:pt idx="2089">
                  <c:v>1989</c:v>
                </c:pt>
                <c:pt idx="2090">
                  <c:v>1990</c:v>
                </c:pt>
                <c:pt idx="2091">
                  <c:v>1991</c:v>
                </c:pt>
                <c:pt idx="2092">
                  <c:v>1992</c:v>
                </c:pt>
                <c:pt idx="2093">
                  <c:v>1993</c:v>
                </c:pt>
                <c:pt idx="2094">
                  <c:v>1994</c:v>
                </c:pt>
                <c:pt idx="2095">
                  <c:v>1995</c:v>
                </c:pt>
                <c:pt idx="2096">
                  <c:v>1996</c:v>
                </c:pt>
                <c:pt idx="2097">
                  <c:v>1997</c:v>
                </c:pt>
                <c:pt idx="2098">
                  <c:v>1998</c:v>
                </c:pt>
                <c:pt idx="2099">
                  <c:v>1999</c:v>
                </c:pt>
                <c:pt idx="2100">
                  <c:v>2000</c:v>
                </c:pt>
                <c:pt idx="2101">
                  <c:v>2001</c:v>
                </c:pt>
                <c:pt idx="2102">
                  <c:v>2002</c:v>
                </c:pt>
                <c:pt idx="2103">
                  <c:v>2003</c:v>
                </c:pt>
                <c:pt idx="2104">
                  <c:v>2004</c:v>
                </c:pt>
                <c:pt idx="2105">
                  <c:v>2005</c:v>
                </c:pt>
                <c:pt idx="2106">
                  <c:v>2006</c:v>
                </c:pt>
                <c:pt idx="2107">
                  <c:v>2007</c:v>
                </c:pt>
                <c:pt idx="2108">
                  <c:v>2008</c:v>
                </c:pt>
                <c:pt idx="2109">
                  <c:v>2009</c:v>
                </c:pt>
                <c:pt idx="2110">
                  <c:v>2010</c:v>
                </c:pt>
                <c:pt idx="2111">
                  <c:v>2011</c:v>
                </c:pt>
                <c:pt idx="2112">
                  <c:v>2012</c:v>
                </c:pt>
                <c:pt idx="2113">
                  <c:v>2013</c:v>
                </c:pt>
                <c:pt idx="2114">
                  <c:v>2014</c:v>
                </c:pt>
                <c:pt idx="2115">
                  <c:v>2015</c:v>
                </c:pt>
                <c:pt idx="2116">
                  <c:v>2016</c:v>
                </c:pt>
                <c:pt idx="2117">
                  <c:v>2017</c:v>
                </c:pt>
                <c:pt idx="2118">
                  <c:v>2018</c:v>
                </c:pt>
                <c:pt idx="2119">
                  <c:v>2019</c:v>
                </c:pt>
                <c:pt idx="2120">
                  <c:v>2020</c:v>
                </c:pt>
                <c:pt idx="2121">
                  <c:v>2021</c:v>
                </c:pt>
                <c:pt idx="2122">
                  <c:v>2022</c:v>
                </c:pt>
                <c:pt idx="2123">
                  <c:v>2023</c:v>
                </c:pt>
                <c:pt idx="2124">
                  <c:v>2024</c:v>
                </c:pt>
                <c:pt idx="2125">
                  <c:v>2025</c:v>
                </c:pt>
                <c:pt idx="2126">
                  <c:v>2026</c:v>
                </c:pt>
                <c:pt idx="2127">
                  <c:v>2027</c:v>
                </c:pt>
                <c:pt idx="2128">
                  <c:v>2028</c:v>
                </c:pt>
                <c:pt idx="2129">
                  <c:v>2029</c:v>
                </c:pt>
                <c:pt idx="2130">
                  <c:v>2030</c:v>
                </c:pt>
                <c:pt idx="2131">
                  <c:v>2031</c:v>
                </c:pt>
                <c:pt idx="2132">
                  <c:v>2032</c:v>
                </c:pt>
                <c:pt idx="2133">
                  <c:v>2033</c:v>
                </c:pt>
                <c:pt idx="2134">
                  <c:v>2034</c:v>
                </c:pt>
                <c:pt idx="2135">
                  <c:v>2035</c:v>
                </c:pt>
                <c:pt idx="2136">
                  <c:v>2036</c:v>
                </c:pt>
                <c:pt idx="2137">
                  <c:v>2037</c:v>
                </c:pt>
                <c:pt idx="2138">
                  <c:v>2038</c:v>
                </c:pt>
                <c:pt idx="2139">
                  <c:v>2039</c:v>
                </c:pt>
                <c:pt idx="2140">
                  <c:v>2040</c:v>
                </c:pt>
                <c:pt idx="2141">
                  <c:v>2041</c:v>
                </c:pt>
                <c:pt idx="2142">
                  <c:v>2042</c:v>
                </c:pt>
                <c:pt idx="2143">
                  <c:v>2043</c:v>
                </c:pt>
                <c:pt idx="2144">
                  <c:v>2044</c:v>
                </c:pt>
                <c:pt idx="2145">
                  <c:v>2045</c:v>
                </c:pt>
                <c:pt idx="2146">
                  <c:v>2046</c:v>
                </c:pt>
                <c:pt idx="2147">
                  <c:v>2047</c:v>
                </c:pt>
                <c:pt idx="2148">
                  <c:v>2048</c:v>
                </c:pt>
                <c:pt idx="2149">
                  <c:v>2049</c:v>
                </c:pt>
                <c:pt idx="2150">
                  <c:v>2050</c:v>
                </c:pt>
                <c:pt idx="2151">
                  <c:v>2051</c:v>
                </c:pt>
                <c:pt idx="2152">
                  <c:v>2052</c:v>
                </c:pt>
                <c:pt idx="2153">
                  <c:v>2053</c:v>
                </c:pt>
                <c:pt idx="2154">
                  <c:v>2054</c:v>
                </c:pt>
                <c:pt idx="2155">
                  <c:v>2055</c:v>
                </c:pt>
                <c:pt idx="2156">
                  <c:v>2056</c:v>
                </c:pt>
                <c:pt idx="2157">
                  <c:v>2057</c:v>
                </c:pt>
                <c:pt idx="2158">
                  <c:v>2058</c:v>
                </c:pt>
                <c:pt idx="2159">
                  <c:v>2059</c:v>
                </c:pt>
                <c:pt idx="2160">
                  <c:v>2060</c:v>
                </c:pt>
                <c:pt idx="2161">
                  <c:v>2061</c:v>
                </c:pt>
                <c:pt idx="2162">
                  <c:v>2062</c:v>
                </c:pt>
                <c:pt idx="2163">
                  <c:v>2063</c:v>
                </c:pt>
                <c:pt idx="2164">
                  <c:v>2064</c:v>
                </c:pt>
                <c:pt idx="2165">
                  <c:v>2065</c:v>
                </c:pt>
                <c:pt idx="2166">
                  <c:v>2066</c:v>
                </c:pt>
                <c:pt idx="2167">
                  <c:v>2067</c:v>
                </c:pt>
                <c:pt idx="2168">
                  <c:v>2068</c:v>
                </c:pt>
                <c:pt idx="2169">
                  <c:v>2069</c:v>
                </c:pt>
                <c:pt idx="2170">
                  <c:v>2070</c:v>
                </c:pt>
                <c:pt idx="2171">
                  <c:v>2071</c:v>
                </c:pt>
                <c:pt idx="2172">
                  <c:v>2072</c:v>
                </c:pt>
                <c:pt idx="2173">
                  <c:v>2073</c:v>
                </c:pt>
                <c:pt idx="2174">
                  <c:v>2074</c:v>
                </c:pt>
                <c:pt idx="2175">
                  <c:v>2075</c:v>
                </c:pt>
                <c:pt idx="2176">
                  <c:v>2076</c:v>
                </c:pt>
                <c:pt idx="2177">
                  <c:v>2077</c:v>
                </c:pt>
                <c:pt idx="2178">
                  <c:v>2078</c:v>
                </c:pt>
                <c:pt idx="2179">
                  <c:v>2079</c:v>
                </c:pt>
                <c:pt idx="2180">
                  <c:v>2080</c:v>
                </c:pt>
                <c:pt idx="2181">
                  <c:v>2081</c:v>
                </c:pt>
                <c:pt idx="2182">
                  <c:v>2082</c:v>
                </c:pt>
                <c:pt idx="2183">
                  <c:v>2083</c:v>
                </c:pt>
                <c:pt idx="2184">
                  <c:v>2084</c:v>
                </c:pt>
                <c:pt idx="2185">
                  <c:v>2085</c:v>
                </c:pt>
                <c:pt idx="2186">
                  <c:v>2086</c:v>
                </c:pt>
                <c:pt idx="2187">
                  <c:v>2087</c:v>
                </c:pt>
                <c:pt idx="2188">
                  <c:v>2088</c:v>
                </c:pt>
                <c:pt idx="2189">
                  <c:v>2089</c:v>
                </c:pt>
                <c:pt idx="2190">
                  <c:v>2090</c:v>
                </c:pt>
                <c:pt idx="2191">
                  <c:v>2091</c:v>
                </c:pt>
                <c:pt idx="2192">
                  <c:v>2092</c:v>
                </c:pt>
                <c:pt idx="2193">
                  <c:v>2093</c:v>
                </c:pt>
                <c:pt idx="2194">
                  <c:v>2094</c:v>
                </c:pt>
                <c:pt idx="2195">
                  <c:v>2095</c:v>
                </c:pt>
                <c:pt idx="2196">
                  <c:v>2096</c:v>
                </c:pt>
                <c:pt idx="2197">
                  <c:v>2097</c:v>
                </c:pt>
                <c:pt idx="2198">
                  <c:v>2098</c:v>
                </c:pt>
                <c:pt idx="2199">
                  <c:v>2099</c:v>
                </c:pt>
                <c:pt idx="2200">
                  <c:v>2100</c:v>
                </c:pt>
                <c:pt idx="2201">
                  <c:v>2101</c:v>
                </c:pt>
                <c:pt idx="2202">
                  <c:v>2102</c:v>
                </c:pt>
                <c:pt idx="2203">
                  <c:v>2103</c:v>
                </c:pt>
                <c:pt idx="2204">
                  <c:v>2104</c:v>
                </c:pt>
                <c:pt idx="2205">
                  <c:v>2105</c:v>
                </c:pt>
                <c:pt idx="2206">
                  <c:v>2106</c:v>
                </c:pt>
                <c:pt idx="2207">
                  <c:v>2107</c:v>
                </c:pt>
                <c:pt idx="2208">
                  <c:v>2108</c:v>
                </c:pt>
                <c:pt idx="2209">
                  <c:v>2109</c:v>
                </c:pt>
                <c:pt idx="2210">
                  <c:v>2110</c:v>
                </c:pt>
                <c:pt idx="2211">
                  <c:v>2111</c:v>
                </c:pt>
                <c:pt idx="2212">
                  <c:v>2112</c:v>
                </c:pt>
                <c:pt idx="2213">
                  <c:v>2113</c:v>
                </c:pt>
                <c:pt idx="2214">
                  <c:v>2114</c:v>
                </c:pt>
                <c:pt idx="2215">
                  <c:v>2115</c:v>
                </c:pt>
                <c:pt idx="2216">
                  <c:v>2116</c:v>
                </c:pt>
                <c:pt idx="2217">
                  <c:v>2117</c:v>
                </c:pt>
                <c:pt idx="2218">
                  <c:v>2118</c:v>
                </c:pt>
                <c:pt idx="2219">
                  <c:v>2119</c:v>
                </c:pt>
                <c:pt idx="2220">
                  <c:v>2120</c:v>
                </c:pt>
                <c:pt idx="2221">
                  <c:v>2121</c:v>
                </c:pt>
                <c:pt idx="2222">
                  <c:v>2122</c:v>
                </c:pt>
                <c:pt idx="2223">
                  <c:v>2123</c:v>
                </c:pt>
                <c:pt idx="2224">
                  <c:v>2124</c:v>
                </c:pt>
                <c:pt idx="2225">
                  <c:v>2125</c:v>
                </c:pt>
                <c:pt idx="2226">
                  <c:v>2126</c:v>
                </c:pt>
                <c:pt idx="2227">
                  <c:v>2127</c:v>
                </c:pt>
                <c:pt idx="2228">
                  <c:v>2128</c:v>
                </c:pt>
                <c:pt idx="2229">
                  <c:v>2129</c:v>
                </c:pt>
                <c:pt idx="2230">
                  <c:v>2130</c:v>
                </c:pt>
                <c:pt idx="2231">
                  <c:v>2131</c:v>
                </c:pt>
                <c:pt idx="2232">
                  <c:v>2132</c:v>
                </c:pt>
                <c:pt idx="2233">
                  <c:v>2133</c:v>
                </c:pt>
                <c:pt idx="2234">
                  <c:v>2134</c:v>
                </c:pt>
                <c:pt idx="2235">
                  <c:v>2135</c:v>
                </c:pt>
                <c:pt idx="2236">
                  <c:v>2136</c:v>
                </c:pt>
                <c:pt idx="2237">
                  <c:v>2137</c:v>
                </c:pt>
                <c:pt idx="2238">
                  <c:v>2138</c:v>
                </c:pt>
                <c:pt idx="2239">
                  <c:v>2139</c:v>
                </c:pt>
                <c:pt idx="2240">
                  <c:v>2140</c:v>
                </c:pt>
                <c:pt idx="2241">
                  <c:v>2141</c:v>
                </c:pt>
                <c:pt idx="2242">
                  <c:v>2142</c:v>
                </c:pt>
                <c:pt idx="2243">
                  <c:v>2143</c:v>
                </c:pt>
                <c:pt idx="2244">
                  <c:v>2144</c:v>
                </c:pt>
                <c:pt idx="2245">
                  <c:v>2145</c:v>
                </c:pt>
                <c:pt idx="2246">
                  <c:v>2146</c:v>
                </c:pt>
                <c:pt idx="2247">
                  <c:v>2147</c:v>
                </c:pt>
                <c:pt idx="2248">
                  <c:v>2148</c:v>
                </c:pt>
                <c:pt idx="2249">
                  <c:v>2149</c:v>
                </c:pt>
                <c:pt idx="2250">
                  <c:v>2150</c:v>
                </c:pt>
                <c:pt idx="2251">
                  <c:v>2151</c:v>
                </c:pt>
                <c:pt idx="2252">
                  <c:v>2152</c:v>
                </c:pt>
                <c:pt idx="2253">
                  <c:v>2153</c:v>
                </c:pt>
                <c:pt idx="2254">
                  <c:v>2154</c:v>
                </c:pt>
                <c:pt idx="2255">
                  <c:v>2155</c:v>
                </c:pt>
                <c:pt idx="2256">
                  <c:v>2156</c:v>
                </c:pt>
                <c:pt idx="2257">
                  <c:v>2157</c:v>
                </c:pt>
                <c:pt idx="2258">
                  <c:v>2158</c:v>
                </c:pt>
                <c:pt idx="2259">
                  <c:v>2159</c:v>
                </c:pt>
                <c:pt idx="2260">
                  <c:v>2160</c:v>
                </c:pt>
                <c:pt idx="2261">
                  <c:v>2161</c:v>
                </c:pt>
                <c:pt idx="2262">
                  <c:v>2162</c:v>
                </c:pt>
                <c:pt idx="2263">
                  <c:v>2163</c:v>
                </c:pt>
                <c:pt idx="2264">
                  <c:v>2164</c:v>
                </c:pt>
                <c:pt idx="2265">
                  <c:v>2165</c:v>
                </c:pt>
                <c:pt idx="2266">
                  <c:v>2166</c:v>
                </c:pt>
                <c:pt idx="2267">
                  <c:v>2167</c:v>
                </c:pt>
                <c:pt idx="2268">
                  <c:v>2168</c:v>
                </c:pt>
                <c:pt idx="2269">
                  <c:v>2169</c:v>
                </c:pt>
                <c:pt idx="2270">
                  <c:v>2170</c:v>
                </c:pt>
                <c:pt idx="2271">
                  <c:v>2171</c:v>
                </c:pt>
                <c:pt idx="2272">
                  <c:v>2172</c:v>
                </c:pt>
                <c:pt idx="2273">
                  <c:v>2173</c:v>
                </c:pt>
                <c:pt idx="2274">
                  <c:v>2174</c:v>
                </c:pt>
                <c:pt idx="2275">
                  <c:v>2175</c:v>
                </c:pt>
                <c:pt idx="2276">
                  <c:v>2176</c:v>
                </c:pt>
                <c:pt idx="2277">
                  <c:v>2177</c:v>
                </c:pt>
                <c:pt idx="2278">
                  <c:v>2178</c:v>
                </c:pt>
                <c:pt idx="2279">
                  <c:v>2179</c:v>
                </c:pt>
                <c:pt idx="2280">
                  <c:v>2180</c:v>
                </c:pt>
                <c:pt idx="2281">
                  <c:v>2181</c:v>
                </c:pt>
                <c:pt idx="2282">
                  <c:v>2182</c:v>
                </c:pt>
                <c:pt idx="2283">
                  <c:v>2183</c:v>
                </c:pt>
                <c:pt idx="2284">
                  <c:v>2184</c:v>
                </c:pt>
                <c:pt idx="2285">
                  <c:v>2185</c:v>
                </c:pt>
                <c:pt idx="2286">
                  <c:v>2186</c:v>
                </c:pt>
                <c:pt idx="2287">
                  <c:v>2187</c:v>
                </c:pt>
                <c:pt idx="2288">
                  <c:v>2188</c:v>
                </c:pt>
                <c:pt idx="2289">
                  <c:v>2189</c:v>
                </c:pt>
                <c:pt idx="2290">
                  <c:v>2190</c:v>
                </c:pt>
                <c:pt idx="2291">
                  <c:v>2191</c:v>
                </c:pt>
                <c:pt idx="2292">
                  <c:v>2192</c:v>
                </c:pt>
                <c:pt idx="2293">
                  <c:v>2193</c:v>
                </c:pt>
                <c:pt idx="2294">
                  <c:v>2194</c:v>
                </c:pt>
                <c:pt idx="2295">
                  <c:v>2195</c:v>
                </c:pt>
                <c:pt idx="2296">
                  <c:v>2196</c:v>
                </c:pt>
                <c:pt idx="2297">
                  <c:v>2197</c:v>
                </c:pt>
                <c:pt idx="2298">
                  <c:v>2198</c:v>
                </c:pt>
                <c:pt idx="2299">
                  <c:v>2199</c:v>
                </c:pt>
                <c:pt idx="2300">
                  <c:v>2200</c:v>
                </c:pt>
                <c:pt idx="2301">
                  <c:v>2201</c:v>
                </c:pt>
                <c:pt idx="2302">
                  <c:v>2202</c:v>
                </c:pt>
                <c:pt idx="2303">
                  <c:v>2203</c:v>
                </c:pt>
                <c:pt idx="2304">
                  <c:v>2204</c:v>
                </c:pt>
                <c:pt idx="2305">
                  <c:v>2205</c:v>
                </c:pt>
                <c:pt idx="2306">
                  <c:v>2206</c:v>
                </c:pt>
                <c:pt idx="2307">
                  <c:v>2207</c:v>
                </c:pt>
                <c:pt idx="2308">
                  <c:v>2208</c:v>
                </c:pt>
                <c:pt idx="2309">
                  <c:v>2209</c:v>
                </c:pt>
                <c:pt idx="2310">
                  <c:v>2210</c:v>
                </c:pt>
                <c:pt idx="2311">
                  <c:v>2211</c:v>
                </c:pt>
                <c:pt idx="2312">
                  <c:v>2212</c:v>
                </c:pt>
                <c:pt idx="2313">
                  <c:v>2213</c:v>
                </c:pt>
                <c:pt idx="2314">
                  <c:v>2214</c:v>
                </c:pt>
                <c:pt idx="2315">
                  <c:v>2215</c:v>
                </c:pt>
                <c:pt idx="2316">
                  <c:v>2216</c:v>
                </c:pt>
                <c:pt idx="2317">
                  <c:v>2217</c:v>
                </c:pt>
                <c:pt idx="2318">
                  <c:v>2218</c:v>
                </c:pt>
                <c:pt idx="2319">
                  <c:v>2219</c:v>
                </c:pt>
                <c:pt idx="2320">
                  <c:v>2220</c:v>
                </c:pt>
                <c:pt idx="2321">
                  <c:v>2221</c:v>
                </c:pt>
                <c:pt idx="2322">
                  <c:v>2222</c:v>
                </c:pt>
                <c:pt idx="2323">
                  <c:v>2223</c:v>
                </c:pt>
                <c:pt idx="2324">
                  <c:v>2224</c:v>
                </c:pt>
                <c:pt idx="2325">
                  <c:v>2225</c:v>
                </c:pt>
                <c:pt idx="2326">
                  <c:v>2226</c:v>
                </c:pt>
                <c:pt idx="2327">
                  <c:v>2227</c:v>
                </c:pt>
                <c:pt idx="2328">
                  <c:v>2228</c:v>
                </c:pt>
                <c:pt idx="2329">
                  <c:v>2229</c:v>
                </c:pt>
                <c:pt idx="2330">
                  <c:v>2230</c:v>
                </c:pt>
                <c:pt idx="2331">
                  <c:v>2231</c:v>
                </c:pt>
                <c:pt idx="2332">
                  <c:v>2232</c:v>
                </c:pt>
                <c:pt idx="2333">
                  <c:v>2233</c:v>
                </c:pt>
                <c:pt idx="2334">
                  <c:v>2234</c:v>
                </c:pt>
                <c:pt idx="2335">
                  <c:v>2235</c:v>
                </c:pt>
                <c:pt idx="2336">
                  <c:v>2236</c:v>
                </c:pt>
                <c:pt idx="2337">
                  <c:v>2237</c:v>
                </c:pt>
                <c:pt idx="2338">
                  <c:v>2238</c:v>
                </c:pt>
                <c:pt idx="2339">
                  <c:v>2239</c:v>
                </c:pt>
                <c:pt idx="2340">
                  <c:v>2240</c:v>
                </c:pt>
                <c:pt idx="2341">
                  <c:v>2241</c:v>
                </c:pt>
                <c:pt idx="2342">
                  <c:v>2242</c:v>
                </c:pt>
                <c:pt idx="2343">
                  <c:v>2243</c:v>
                </c:pt>
                <c:pt idx="2344">
                  <c:v>2244</c:v>
                </c:pt>
                <c:pt idx="2345">
                  <c:v>2245</c:v>
                </c:pt>
                <c:pt idx="2346">
                  <c:v>2246</c:v>
                </c:pt>
                <c:pt idx="2347">
                  <c:v>2247</c:v>
                </c:pt>
                <c:pt idx="2348">
                  <c:v>2248</c:v>
                </c:pt>
                <c:pt idx="2349">
                  <c:v>2249</c:v>
                </c:pt>
                <c:pt idx="2350">
                  <c:v>2250</c:v>
                </c:pt>
                <c:pt idx="2351">
                  <c:v>2251</c:v>
                </c:pt>
                <c:pt idx="2352">
                  <c:v>2252</c:v>
                </c:pt>
                <c:pt idx="2353">
                  <c:v>2253</c:v>
                </c:pt>
                <c:pt idx="2354">
                  <c:v>2254</c:v>
                </c:pt>
                <c:pt idx="2355">
                  <c:v>2255</c:v>
                </c:pt>
                <c:pt idx="2356">
                  <c:v>2256</c:v>
                </c:pt>
                <c:pt idx="2357">
                  <c:v>2257</c:v>
                </c:pt>
                <c:pt idx="2358">
                  <c:v>2258</c:v>
                </c:pt>
                <c:pt idx="2359">
                  <c:v>2259</c:v>
                </c:pt>
                <c:pt idx="2360">
                  <c:v>2260</c:v>
                </c:pt>
                <c:pt idx="2361">
                  <c:v>2261</c:v>
                </c:pt>
                <c:pt idx="2362">
                  <c:v>2262</c:v>
                </c:pt>
                <c:pt idx="2363">
                  <c:v>2263</c:v>
                </c:pt>
                <c:pt idx="2364">
                  <c:v>2264</c:v>
                </c:pt>
                <c:pt idx="2365">
                  <c:v>2265</c:v>
                </c:pt>
                <c:pt idx="2366">
                  <c:v>2266</c:v>
                </c:pt>
                <c:pt idx="2367">
                  <c:v>2267</c:v>
                </c:pt>
                <c:pt idx="2368">
                  <c:v>2268</c:v>
                </c:pt>
                <c:pt idx="2369">
                  <c:v>2269</c:v>
                </c:pt>
                <c:pt idx="2370">
                  <c:v>2270</c:v>
                </c:pt>
                <c:pt idx="2371">
                  <c:v>2271</c:v>
                </c:pt>
                <c:pt idx="2372">
                  <c:v>2272</c:v>
                </c:pt>
                <c:pt idx="2373">
                  <c:v>2273</c:v>
                </c:pt>
                <c:pt idx="2374">
                  <c:v>2274</c:v>
                </c:pt>
                <c:pt idx="2375">
                  <c:v>2275</c:v>
                </c:pt>
                <c:pt idx="2376">
                  <c:v>2276</c:v>
                </c:pt>
                <c:pt idx="2377">
                  <c:v>2277</c:v>
                </c:pt>
                <c:pt idx="2378">
                  <c:v>2278</c:v>
                </c:pt>
                <c:pt idx="2379">
                  <c:v>2279</c:v>
                </c:pt>
                <c:pt idx="2380">
                  <c:v>2280</c:v>
                </c:pt>
                <c:pt idx="2381">
                  <c:v>2281</c:v>
                </c:pt>
                <c:pt idx="2382">
                  <c:v>2282</c:v>
                </c:pt>
                <c:pt idx="2383">
                  <c:v>2283</c:v>
                </c:pt>
                <c:pt idx="2384">
                  <c:v>2284</c:v>
                </c:pt>
                <c:pt idx="2385">
                  <c:v>2285</c:v>
                </c:pt>
                <c:pt idx="2386">
                  <c:v>2286</c:v>
                </c:pt>
                <c:pt idx="2387">
                  <c:v>2287</c:v>
                </c:pt>
                <c:pt idx="2388">
                  <c:v>2288</c:v>
                </c:pt>
                <c:pt idx="2389">
                  <c:v>2289</c:v>
                </c:pt>
                <c:pt idx="2390">
                  <c:v>2290</c:v>
                </c:pt>
                <c:pt idx="2391">
                  <c:v>2291</c:v>
                </c:pt>
                <c:pt idx="2392">
                  <c:v>2292</c:v>
                </c:pt>
                <c:pt idx="2393">
                  <c:v>2293</c:v>
                </c:pt>
                <c:pt idx="2394">
                  <c:v>2294</c:v>
                </c:pt>
                <c:pt idx="2395">
                  <c:v>2295</c:v>
                </c:pt>
                <c:pt idx="2396">
                  <c:v>2296</c:v>
                </c:pt>
                <c:pt idx="2397">
                  <c:v>2297</c:v>
                </c:pt>
                <c:pt idx="2398">
                  <c:v>2298</c:v>
                </c:pt>
                <c:pt idx="2399">
                  <c:v>2299</c:v>
                </c:pt>
                <c:pt idx="2400">
                  <c:v>2300</c:v>
                </c:pt>
                <c:pt idx="2401">
                  <c:v>2301</c:v>
                </c:pt>
                <c:pt idx="2402">
                  <c:v>2302</c:v>
                </c:pt>
                <c:pt idx="2403">
                  <c:v>2303</c:v>
                </c:pt>
                <c:pt idx="2404">
                  <c:v>2304</c:v>
                </c:pt>
                <c:pt idx="2405">
                  <c:v>2305</c:v>
                </c:pt>
                <c:pt idx="2406">
                  <c:v>2306</c:v>
                </c:pt>
                <c:pt idx="2407">
                  <c:v>2307</c:v>
                </c:pt>
                <c:pt idx="2408">
                  <c:v>2308</c:v>
                </c:pt>
                <c:pt idx="2409">
                  <c:v>2309</c:v>
                </c:pt>
                <c:pt idx="2410">
                  <c:v>2310</c:v>
                </c:pt>
                <c:pt idx="2411">
                  <c:v>2311</c:v>
                </c:pt>
                <c:pt idx="2412">
                  <c:v>2312</c:v>
                </c:pt>
                <c:pt idx="2413">
                  <c:v>2313</c:v>
                </c:pt>
                <c:pt idx="2414">
                  <c:v>2314</c:v>
                </c:pt>
                <c:pt idx="2415">
                  <c:v>2315</c:v>
                </c:pt>
                <c:pt idx="2416">
                  <c:v>2316</c:v>
                </c:pt>
                <c:pt idx="2417">
                  <c:v>2317</c:v>
                </c:pt>
                <c:pt idx="2418">
                  <c:v>2318</c:v>
                </c:pt>
                <c:pt idx="2419">
                  <c:v>2319</c:v>
                </c:pt>
                <c:pt idx="2420">
                  <c:v>2320</c:v>
                </c:pt>
                <c:pt idx="2421">
                  <c:v>2321</c:v>
                </c:pt>
                <c:pt idx="2422">
                  <c:v>2322</c:v>
                </c:pt>
                <c:pt idx="2423">
                  <c:v>2323</c:v>
                </c:pt>
                <c:pt idx="2424">
                  <c:v>2324</c:v>
                </c:pt>
                <c:pt idx="2425">
                  <c:v>2325</c:v>
                </c:pt>
                <c:pt idx="2426">
                  <c:v>2326</c:v>
                </c:pt>
                <c:pt idx="2427">
                  <c:v>2327</c:v>
                </c:pt>
                <c:pt idx="2428">
                  <c:v>2328</c:v>
                </c:pt>
                <c:pt idx="2429">
                  <c:v>2329</c:v>
                </c:pt>
                <c:pt idx="2430">
                  <c:v>2330</c:v>
                </c:pt>
                <c:pt idx="2431">
                  <c:v>2331</c:v>
                </c:pt>
                <c:pt idx="2432">
                  <c:v>2332</c:v>
                </c:pt>
                <c:pt idx="2433">
                  <c:v>2333</c:v>
                </c:pt>
                <c:pt idx="2434">
                  <c:v>2334</c:v>
                </c:pt>
                <c:pt idx="2435">
                  <c:v>2335</c:v>
                </c:pt>
                <c:pt idx="2436">
                  <c:v>2336</c:v>
                </c:pt>
                <c:pt idx="2437">
                  <c:v>2337</c:v>
                </c:pt>
                <c:pt idx="2438">
                  <c:v>2338</c:v>
                </c:pt>
                <c:pt idx="2439">
                  <c:v>2339</c:v>
                </c:pt>
                <c:pt idx="2440">
                  <c:v>2340</c:v>
                </c:pt>
                <c:pt idx="2441">
                  <c:v>2341</c:v>
                </c:pt>
                <c:pt idx="2442">
                  <c:v>2342</c:v>
                </c:pt>
                <c:pt idx="2443">
                  <c:v>2343</c:v>
                </c:pt>
                <c:pt idx="2444">
                  <c:v>2344</c:v>
                </c:pt>
                <c:pt idx="2445">
                  <c:v>2345</c:v>
                </c:pt>
                <c:pt idx="2446">
                  <c:v>2346</c:v>
                </c:pt>
                <c:pt idx="2447">
                  <c:v>2347</c:v>
                </c:pt>
                <c:pt idx="2448">
                  <c:v>2348</c:v>
                </c:pt>
                <c:pt idx="2449">
                  <c:v>2349</c:v>
                </c:pt>
                <c:pt idx="2450">
                  <c:v>2350</c:v>
                </c:pt>
                <c:pt idx="2451">
                  <c:v>2351</c:v>
                </c:pt>
                <c:pt idx="2452">
                  <c:v>2352</c:v>
                </c:pt>
                <c:pt idx="2453">
                  <c:v>2353</c:v>
                </c:pt>
                <c:pt idx="2454">
                  <c:v>2354</c:v>
                </c:pt>
                <c:pt idx="2455">
                  <c:v>2355</c:v>
                </c:pt>
                <c:pt idx="2456">
                  <c:v>2356</c:v>
                </c:pt>
                <c:pt idx="2457">
                  <c:v>2357</c:v>
                </c:pt>
                <c:pt idx="2458">
                  <c:v>2358</c:v>
                </c:pt>
                <c:pt idx="2459">
                  <c:v>2359</c:v>
                </c:pt>
                <c:pt idx="2460">
                  <c:v>2360</c:v>
                </c:pt>
                <c:pt idx="2461">
                  <c:v>2361</c:v>
                </c:pt>
                <c:pt idx="2462">
                  <c:v>2362</c:v>
                </c:pt>
                <c:pt idx="2463">
                  <c:v>2363</c:v>
                </c:pt>
                <c:pt idx="2464">
                  <c:v>2364</c:v>
                </c:pt>
                <c:pt idx="2465">
                  <c:v>2365</c:v>
                </c:pt>
                <c:pt idx="2466">
                  <c:v>2366</c:v>
                </c:pt>
                <c:pt idx="2467">
                  <c:v>2367</c:v>
                </c:pt>
                <c:pt idx="2468">
                  <c:v>2368</c:v>
                </c:pt>
                <c:pt idx="2469">
                  <c:v>2369</c:v>
                </c:pt>
                <c:pt idx="2470">
                  <c:v>2370</c:v>
                </c:pt>
                <c:pt idx="2471">
                  <c:v>2371</c:v>
                </c:pt>
                <c:pt idx="2472">
                  <c:v>2372</c:v>
                </c:pt>
                <c:pt idx="2473">
                  <c:v>2373</c:v>
                </c:pt>
                <c:pt idx="2474">
                  <c:v>2374</c:v>
                </c:pt>
                <c:pt idx="2475">
                  <c:v>2375</c:v>
                </c:pt>
                <c:pt idx="2476">
                  <c:v>2376</c:v>
                </c:pt>
                <c:pt idx="2477">
                  <c:v>2377</c:v>
                </c:pt>
                <c:pt idx="2478">
                  <c:v>2378</c:v>
                </c:pt>
                <c:pt idx="2479">
                  <c:v>2379</c:v>
                </c:pt>
                <c:pt idx="2480">
                  <c:v>2380</c:v>
                </c:pt>
                <c:pt idx="2481">
                  <c:v>2381</c:v>
                </c:pt>
                <c:pt idx="2482">
                  <c:v>2382</c:v>
                </c:pt>
                <c:pt idx="2483">
                  <c:v>2383</c:v>
                </c:pt>
                <c:pt idx="2484">
                  <c:v>2384</c:v>
                </c:pt>
                <c:pt idx="2485">
                  <c:v>2385</c:v>
                </c:pt>
                <c:pt idx="2486">
                  <c:v>2386</c:v>
                </c:pt>
                <c:pt idx="2487">
                  <c:v>2387</c:v>
                </c:pt>
                <c:pt idx="2488">
                  <c:v>2388</c:v>
                </c:pt>
                <c:pt idx="2489">
                  <c:v>2389</c:v>
                </c:pt>
                <c:pt idx="2490">
                  <c:v>2390</c:v>
                </c:pt>
                <c:pt idx="2491">
                  <c:v>2391</c:v>
                </c:pt>
                <c:pt idx="2492">
                  <c:v>2392</c:v>
                </c:pt>
                <c:pt idx="2493">
                  <c:v>2393</c:v>
                </c:pt>
                <c:pt idx="2494">
                  <c:v>2394</c:v>
                </c:pt>
                <c:pt idx="2495">
                  <c:v>2395</c:v>
                </c:pt>
                <c:pt idx="2496">
                  <c:v>2396</c:v>
                </c:pt>
                <c:pt idx="2497">
                  <c:v>2397</c:v>
                </c:pt>
                <c:pt idx="2498">
                  <c:v>2398</c:v>
                </c:pt>
                <c:pt idx="2499">
                  <c:v>2399</c:v>
                </c:pt>
                <c:pt idx="2500">
                  <c:v>2400</c:v>
                </c:pt>
              </c:numCache>
            </c:numRef>
          </c:xVal>
          <c:yVal>
            <c:numRef>
              <c:f>'Water Summary'!$P$2:$P$2502</c:f>
              <c:numCache>
                <c:formatCode>0.00E+00</c:formatCode>
                <c:ptCount val="2501"/>
                <c:pt idx="0">
                  <c:v>0</c:v>
                </c:pt>
                <c:pt idx="1">
                  <c:v>1.3436126999999872E-13</c:v>
                </c:pt>
                <c:pt idx="2">
                  <c:v>1.5316219999999736E-13</c:v>
                </c:pt>
                <c:pt idx="3">
                  <c:v>5.8668299999994769E-15</c:v>
                </c:pt>
                <c:pt idx="4">
                  <c:v>6.176655999999774E-14</c:v>
                </c:pt>
                <c:pt idx="5">
                  <c:v>-3.175238000000297E-14</c:v>
                </c:pt>
                <c:pt idx="6">
                  <c:v>1.974843899999989E-13</c:v>
                </c:pt>
                <c:pt idx="7">
                  <c:v>8.0629900000019158E-15</c:v>
                </c:pt>
                <c:pt idx="8">
                  <c:v>-2.8741940000000289E-13</c:v>
                </c:pt>
                <c:pt idx="9">
                  <c:v>4.5134029999997147E-14</c:v>
                </c:pt>
                <c:pt idx="10">
                  <c:v>-1.0435402999999697E-13</c:v>
                </c:pt>
                <c:pt idx="11">
                  <c:v>-1.497864299999993E-13</c:v>
                </c:pt>
                <c:pt idx="12">
                  <c:v>-2.0508595000000038E-13</c:v>
                </c:pt>
                <c:pt idx="13">
                  <c:v>-1.794085700000017E-13</c:v>
                </c:pt>
                <c:pt idx="14">
                  <c:v>-1.4961989999999784E-13</c:v>
                </c:pt>
                <c:pt idx="15">
                  <c:v>-1.7731302999999854E-13</c:v>
                </c:pt>
                <c:pt idx="16">
                  <c:v>-2.2611079999999938E-13</c:v>
                </c:pt>
                <c:pt idx="17">
                  <c:v>-1.6486809999997899E-14</c:v>
                </c:pt>
                <c:pt idx="18">
                  <c:v>-1.1568176999999812E-13</c:v>
                </c:pt>
                <c:pt idx="19">
                  <c:v>-6.8726279999998348E-14</c:v>
                </c:pt>
                <c:pt idx="20">
                  <c:v>-1.9397680000002233E-14</c:v>
                </c:pt>
                <c:pt idx="21">
                  <c:v>-2.7392671999999728E-13</c:v>
                </c:pt>
                <c:pt idx="22">
                  <c:v>-1.4828763000000005E-13</c:v>
                </c:pt>
                <c:pt idx="23">
                  <c:v>-3.2900770000000597E-14</c:v>
                </c:pt>
                <c:pt idx="24">
                  <c:v>1.1789873999999933E-13</c:v>
                </c:pt>
                <c:pt idx="25">
                  <c:v>6.3941900000014656E-15</c:v>
                </c:pt>
                <c:pt idx="26">
                  <c:v>-3.3369140000000522E-14</c:v>
                </c:pt>
                <c:pt idx="27">
                  <c:v>-4.4939749999997441E-14</c:v>
                </c:pt>
                <c:pt idx="28">
                  <c:v>-9.3636909999998694E-14</c:v>
                </c:pt>
                <c:pt idx="29">
                  <c:v>-7.2948590000002344E-14</c:v>
                </c:pt>
                <c:pt idx="30">
                  <c:v>-1.8255189000000289E-13</c:v>
                </c:pt>
                <c:pt idx="31">
                  <c:v>5.3020089999998063E-14</c:v>
                </c:pt>
                <c:pt idx="32">
                  <c:v>-9.0979310000002593E-14</c:v>
                </c:pt>
                <c:pt idx="33">
                  <c:v>-1.5902209999999703E-13</c:v>
                </c:pt>
                <c:pt idx="34">
                  <c:v>-1.9206165000000084E-13</c:v>
                </c:pt>
                <c:pt idx="35">
                  <c:v>-3.6475683999999744E-13</c:v>
                </c:pt>
                <c:pt idx="36">
                  <c:v>-4.3653275999999719E-13</c:v>
                </c:pt>
                <c:pt idx="37">
                  <c:v>-2.24414240000001E-13</c:v>
                </c:pt>
                <c:pt idx="38">
                  <c:v>-1.9254736999999947E-13</c:v>
                </c:pt>
                <c:pt idx="39">
                  <c:v>-3.7687562000000158E-13</c:v>
                </c:pt>
                <c:pt idx="40">
                  <c:v>-1.7360765999999762E-13</c:v>
                </c:pt>
                <c:pt idx="41">
                  <c:v>-1.9059059999999984E-13</c:v>
                </c:pt>
                <c:pt idx="42">
                  <c:v>-3.9553776999999701E-13</c:v>
                </c:pt>
                <c:pt idx="43">
                  <c:v>-1.9753990000000154E-13</c:v>
                </c:pt>
                <c:pt idx="44">
                  <c:v>-2.9383440000000312E-13</c:v>
                </c:pt>
                <c:pt idx="45">
                  <c:v>-3.402556000000011E-13</c:v>
                </c:pt>
                <c:pt idx="46">
                  <c:v>-2.0398959999999919E-13</c:v>
                </c:pt>
                <c:pt idx="47">
                  <c:v>-1.0355258000000122E-13</c:v>
                </c:pt>
                <c:pt idx="48">
                  <c:v>-2.6662700000000074E-13</c:v>
                </c:pt>
                <c:pt idx="49">
                  <c:v>-3.4057478999999827E-13</c:v>
                </c:pt>
                <c:pt idx="50">
                  <c:v>-8.1611800000001133E-14</c:v>
                </c:pt>
                <c:pt idx="51">
                  <c:v>-3.5350199999998344E-14</c:v>
                </c:pt>
                <c:pt idx="52">
                  <c:v>-1.8485210000001208E-14</c:v>
                </c:pt>
                <c:pt idx="53">
                  <c:v>-6.3171690000003341E-14</c:v>
                </c:pt>
                <c:pt idx="54">
                  <c:v>-1.249417300000005E-13</c:v>
                </c:pt>
                <c:pt idx="55">
                  <c:v>-1.30114670000003E-13</c:v>
                </c:pt>
                <c:pt idx="56">
                  <c:v>-2.0223058999999868E-13</c:v>
                </c:pt>
                <c:pt idx="57">
                  <c:v>-3.0597746999999898E-13</c:v>
                </c:pt>
                <c:pt idx="58">
                  <c:v>-4.9258860999999769E-13</c:v>
                </c:pt>
                <c:pt idx="59">
                  <c:v>1.1605300000001112E-14</c:v>
                </c:pt>
                <c:pt idx="60">
                  <c:v>-2.9719630000000189E-13</c:v>
                </c:pt>
                <c:pt idx="61">
                  <c:v>-1.6908697000000168E-13</c:v>
                </c:pt>
                <c:pt idx="62">
                  <c:v>-2.8859206999999902E-13</c:v>
                </c:pt>
                <c:pt idx="63">
                  <c:v>-2.8450505999999881E-13</c:v>
                </c:pt>
                <c:pt idx="64">
                  <c:v>-1.9428209000000179E-13</c:v>
                </c:pt>
                <c:pt idx="65">
                  <c:v>-3.3275118999999916E-13</c:v>
                </c:pt>
                <c:pt idx="66">
                  <c:v>-4.1918899000000091E-13</c:v>
                </c:pt>
                <c:pt idx="67">
                  <c:v>-4.3360801000000035E-13</c:v>
                </c:pt>
                <c:pt idx="68">
                  <c:v>-2.6632863000000201E-13</c:v>
                </c:pt>
                <c:pt idx="69">
                  <c:v>-3.5987879000000071E-13</c:v>
                </c:pt>
                <c:pt idx="70">
                  <c:v>-3.4615712999999799E-13</c:v>
                </c:pt>
                <c:pt idx="71">
                  <c:v>-4.7843326999999923E-13</c:v>
                </c:pt>
                <c:pt idx="72">
                  <c:v>-7.4367600000000447E-14</c:v>
                </c:pt>
                <c:pt idx="73">
                  <c:v>-1.5392895000000215E-13</c:v>
                </c:pt>
                <c:pt idx="74">
                  <c:v>-3.3779576999999735E-13</c:v>
                </c:pt>
                <c:pt idx="75">
                  <c:v>-2.3951673999999821E-13</c:v>
                </c:pt>
                <c:pt idx="76">
                  <c:v>-4.4438758000000075E-13</c:v>
                </c:pt>
                <c:pt idx="77">
                  <c:v>-1.6766448999999738E-13</c:v>
                </c:pt>
                <c:pt idx="78">
                  <c:v>-1.075077499999977E-13</c:v>
                </c:pt>
                <c:pt idx="79">
                  <c:v>-9.0344400000001527E-14</c:v>
                </c:pt>
                <c:pt idx="80">
                  <c:v>-3.6372293999999837E-13</c:v>
                </c:pt>
                <c:pt idx="81">
                  <c:v>-9.1048699999997736E-14</c:v>
                </c:pt>
                <c:pt idx="82">
                  <c:v>-2.2461546999999988E-13</c:v>
                </c:pt>
                <c:pt idx="83">
                  <c:v>-9.6332669999998729E-14</c:v>
                </c:pt>
                <c:pt idx="84">
                  <c:v>-2.2584364999999865E-13</c:v>
                </c:pt>
                <c:pt idx="85">
                  <c:v>-3.0632441000000086E-13</c:v>
                </c:pt>
                <c:pt idx="86">
                  <c:v>-2.5225654999999799E-13</c:v>
                </c:pt>
                <c:pt idx="87">
                  <c:v>-3.6189454000000273E-13</c:v>
                </c:pt>
                <c:pt idx="88">
                  <c:v>-3.1987954000000212E-13</c:v>
                </c:pt>
                <c:pt idx="89">
                  <c:v>-4.5945192000000049E-13</c:v>
                </c:pt>
                <c:pt idx="90">
                  <c:v>-5.5290840999999908E-13</c:v>
                </c:pt>
                <c:pt idx="91">
                  <c:v>-3.2801191999999918E-13</c:v>
                </c:pt>
                <c:pt idx="92">
                  <c:v>-4.0836431999999709E-13</c:v>
                </c:pt>
                <c:pt idx="93">
                  <c:v>-4.6301156999999871E-13</c:v>
                </c:pt>
                <c:pt idx="94">
                  <c:v>-7.0314587999999896E-13</c:v>
                </c:pt>
                <c:pt idx="95">
                  <c:v>-3.3910722000000316E-13</c:v>
                </c:pt>
                <c:pt idx="96">
                  <c:v>-1.4541492999999934E-13</c:v>
                </c:pt>
                <c:pt idx="97">
                  <c:v>-3.0916936000000333E-13</c:v>
                </c:pt>
                <c:pt idx="98">
                  <c:v>-1.352529200000013E-13</c:v>
                </c:pt>
                <c:pt idx="99">
                  <c:v>-3.3112402000000239E-13</c:v>
                </c:pt>
                <c:pt idx="100">
                  <c:v>-3.5733569000000285E-13</c:v>
                </c:pt>
                <c:pt idx="101">
                  <c:v>-5.5899729999998263E-14</c:v>
                </c:pt>
                <c:pt idx="102">
                  <c:v>-3.6420172999999721E-13</c:v>
                </c:pt>
                <c:pt idx="103">
                  <c:v>-4.4846071000000199E-13</c:v>
                </c:pt>
                <c:pt idx="104">
                  <c:v>-3.9751882000000161E-13</c:v>
                </c:pt>
                <c:pt idx="105">
                  <c:v>-3.7476965999999951E-13</c:v>
                </c:pt>
                <c:pt idx="106">
                  <c:v>-1.7618198999999962E-13</c:v>
                </c:pt>
                <c:pt idx="107">
                  <c:v>-4.0791676000000239E-13</c:v>
                </c:pt>
                <c:pt idx="108">
                  <c:v>-2.5579885999999718E-13</c:v>
                </c:pt>
                <c:pt idx="109">
                  <c:v>-6.3965846999999819E-13</c:v>
                </c:pt>
                <c:pt idx="110">
                  <c:v>-2.8648263999999721E-13</c:v>
                </c:pt>
                <c:pt idx="111">
                  <c:v>-3.0983896000000213E-13</c:v>
                </c:pt>
                <c:pt idx="112">
                  <c:v>-3.7845421000000197E-13</c:v>
                </c:pt>
                <c:pt idx="113">
                  <c:v>-4.9368495999999888E-13</c:v>
                </c:pt>
                <c:pt idx="114">
                  <c:v>-4.0285482999999904E-13</c:v>
                </c:pt>
                <c:pt idx="115">
                  <c:v>-3.2987848999999845E-13</c:v>
                </c:pt>
                <c:pt idx="116">
                  <c:v>-3.7067570999999982E-13</c:v>
                </c:pt>
                <c:pt idx="117">
                  <c:v>-4.5288425999999808E-13</c:v>
                </c:pt>
                <c:pt idx="118">
                  <c:v>-2.7928353999999994E-13</c:v>
                </c:pt>
                <c:pt idx="119">
                  <c:v>-3.2687048000000072E-13</c:v>
                </c:pt>
                <c:pt idx="120">
                  <c:v>-3.483845199999981E-13</c:v>
                </c:pt>
                <c:pt idx="121">
                  <c:v>-2.9648505999999974E-13</c:v>
                </c:pt>
                <c:pt idx="122">
                  <c:v>-3.7944300999999762E-13</c:v>
                </c:pt>
                <c:pt idx="123">
                  <c:v>-9.7994529999999696E-14</c:v>
                </c:pt>
                <c:pt idx="124">
                  <c:v>-1.7510298999999713E-13</c:v>
                </c:pt>
                <c:pt idx="125">
                  <c:v>-5.2260279999999214E-14</c:v>
                </c:pt>
                <c:pt idx="126">
                  <c:v>-1.3482270999999884E-13</c:v>
                </c:pt>
                <c:pt idx="127">
                  <c:v>-1.1404766000000186E-13</c:v>
                </c:pt>
                <c:pt idx="128">
                  <c:v>8.4779400000000833E-14</c:v>
                </c:pt>
                <c:pt idx="129">
                  <c:v>-1.5776963000000007E-13</c:v>
                </c:pt>
                <c:pt idx="130">
                  <c:v>-9.7144999999694439E-16</c:v>
                </c:pt>
                <c:pt idx="131">
                  <c:v>2.4348579000000012E-13</c:v>
                </c:pt>
                <c:pt idx="132">
                  <c:v>2.0644597000000288E-13</c:v>
                </c:pt>
                <c:pt idx="133">
                  <c:v>1.6012537999999802E-13</c:v>
                </c:pt>
                <c:pt idx="134">
                  <c:v>1.6875389999999908E-13</c:v>
                </c:pt>
                <c:pt idx="135">
                  <c:v>2.4616073000000171E-13</c:v>
                </c:pt>
                <c:pt idx="136">
                  <c:v>-4.3090499999978449E-15</c:v>
                </c:pt>
                <c:pt idx="137">
                  <c:v>5.0118243000000133E-13</c:v>
                </c:pt>
                <c:pt idx="138">
                  <c:v>3.1204205999999759E-13</c:v>
                </c:pt>
                <c:pt idx="139">
                  <c:v>3.5671466000000075E-13</c:v>
                </c:pt>
                <c:pt idx="140">
                  <c:v>3.3456224000000257E-13</c:v>
                </c:pt>
                <c:pt idx="141">
                  <c:v>2.9303296000000059E-13</c:v>
                </c:pt>
                <c:pt idx="142">
                  <c:v>4.2229066999999874E-13</c:v>
                </c:pt>
                <c:pt idx="143">
                  <c:v>3.9864292000000105E-13</c:v>
                </c:pt>
                <c:pt idx="144">
                  <c:v>6.0795465999999838E-13</c:v>
                </c:pt>
                <c:pt idx="145">
                  <c:v>5.6625884000000173E-13</c:v>
                </c:pt>
                <c:pt idx="146">
                  <c:v>6.8811275999999721E-13</c:v>
                </c:pt>
                <c:pt idx="147">
                  <c:v>6.5683223000000005E-13</c:v>
                </c:pt>
                <c:pt idx="148">
                  <c:v>8.1233978000000229E-13</c:v>
                </c:pt>
                <c:pt idx="149">
                  <c:v>8.6775725000000198E-13</c:v>
                </c:pt>
                <c:pt idx="150">
                  <c:v>1.0208708900000023E-12</c:v>
                </c:pt>
                <c:pt idx="151">
                  <c:v>8.6776072000000172E-13</c:v>
                </c:pt>
                <c:pt idx="152">
                  <c:v>1.0516518200000019E-12</c:v>
                </c:pt>
                <c:pt idx="153">
                  <c:v>1.2835496499999999E-12</c:v>
                </c:pt>
                <c:pt idx="154">
                  <c:v>1.1877512800000027E-12</c:v>
                </c:pt>
                <c:pt idx="155">
                  <c:v>1.305872079999999E-12</c:v>
                </c:pt>
                <c:pt idx="156">
                  <c:v>1.4004561399999968E-12</c:v>
                </c:pt>
                <c:pt idx="157">
                  <c:v>1.3015456800000024E-12</c:v>
                </c:pt>
                <c:pt idx="158">
                  <c:v>1.4398239500000005E-12</c:v>
                </c:pt>
                <c:pt idx="159">
                  <c:v>1.4839969499999996E-12</c:v>
                </c:pt>
                <c:pt idx="160">
                  <c:v>1.6148228599999983E-12</c:v>
                </c:pt>
                <c:pt idx="161">
                  <c:v>1.5375305200000007E-12</c:v>
                </c:pt>
                <c:pt idx="162">
                  <c:v>1.4774119399999985E-12</c:v>
                </c:pt>
                <c:pt idx="163">
                  <c:v>1.87362972E-12</c:v>
                </c:pt>
                <c:pt idx="164">
                  <c:v>1.6950711699999972E-12</c:v>
                </c:pt>
                <c:pt idx="165">
                  <c:v>1.57658955E-12</c:v>
                </c:pt>
                <c:pt idx="166">
                  <c:v>1.808053710000002E-12</c:v>
                </c:pt>
                <c:pt idx="167">
                  <c:v>1.799282939999998E-12</c:v>
                </c:pt>
                <c:pt idx="168">
                  <c:v>1.813074000000002E-12</c:v>
                </c:pt>
                <c:pt idx="169">
                  <c:v>1.8734284900000011E-12</c:v>
                </c:pt>
                <c:pt idx="170">
                  <c:v>1.8437751300000007E-12</c:v>
                </c:pt>
                <c:pt idx="171">
                  <c:v>2.0347543099999993E-12</c:v>
                </c:pt>
                <c:pt idx="172">
                  <c:v>2.0279541900000004E-12</c:v>
                </c:pt>
                <c:pt idx="173">
                  <c:v>2.0174278900000017E-12</c:v>
                </c:pt>
                <c:pt idx="174">
                  <c:v>2.2360030500000015E-12</c:v>
                </c:pt>
                <c:pt idx="175">
                  <c:v>1.9407739299999985E-12</c:v>
                </c:pt>
                <c:pt idx="176">
                  <c:v>2.2245226499999982E-12</c:v>
                </c:pt>
                <c:pt idx="177">
                  <c:v>2.2467791500000022E-12</c:v>
                </c:pt>
                <c:pt idx="178">
                  <c:v>2.332765920000003E-12</c:v>
                </c:pt>
                <c:pt idx="179">
                  <c:v>2.44651174E-12</c:v>
                </c:pt>
                <c:pt idx="180">
                  <c:v>2.5655796900000018E-12</c:v>
                </c:pt>
                <c:pt idx="181">
                  <c:v>2.7850638399999967E-12</c:v>
                </c:pt>
                <c:pt idx="182">
                  <c:v>2.7679004900000006E-12</c:v>
                </c:pt>
                <c:pt idx="183">
                  <c:v>2.3630299099999995E-12</c:v>
                </c:pt>
                <c:pt idx="184">
                  <c:v>2.9184189800000005E-12</c:v>
                </c:pt>
                <c:pt idx="185">
                  <c:v>2.8282931499999968E-12</c:v>
                </c:pt>
                <c:pt idx="186">
                  <c:v>2.8354575600000028E-12</c:v>
                </c:pt>
                <c:pt idx="187">
                  <c:v>2.6342157600000001E-12</c:v>
                </c:pt>
                <c:pt idx="188">
                  <c:v>2.9097557700000017E-12</c:v>
                </c:pt>
                <c:pt idx="189">
                  <c:v>2.8721296199999997E-12</c:v>
                </c:pt>
                <c:pt idx="190">
                  <c:v>3.0618355100000029E-12</c:v>
                </c:pt>
                <c:pt idx="191">
                  <c:v>3.2275848599999979E-12</c:v>
                </c:pt>
                <c:pt idx="192">
                  <c:v>2.9786208199999971E-12</c:v>
                </c:pt>
                <c:pt idx="193">
                  <c:v>3.1299893200000027E-12</c:v>
                </c:pt>
                <c:pt idx="194">
                  <c:v>3.0007801800000012E-12</c:v>
                </c:pt>
                <c:pt idx="195">
                  <c:v>3.2174887700000017E-12</c:v>
                </c:pt>
                <c:pt idx="196">
                  <c:v>3.3713656900000007E-12</c:v>
                </c:pt>
                <c:pt idx="197">
                  <c:v>3.3375697999999977E-12</c:v>
                </c:pt>
                <c:pt idx="198">
                  <c:v>3.7052132200000013E-12</c:v>
                </c:pt>
                <c:pt idx="199">
                  <c:v>3.5320427099999992E-12</c:v>
                </c:pt>
                <c:pt idx="200">
                  <c:v>3.5893892000000003E-12</c:v>
                </c:pt>
                <c:pt idx="201">
                  <c:v>3.6001999999999983E-12</c:v>
                </c:pt>
                <c:pt idx="202">
                  <c:v>3.7852984599999988E-12</c:v>
                </c:pt>
                <c:pt idx="203">
                  <c:v>3.8031799899999966E-12</c:v>
                </c:pt>
                <c:pt idx="204">
                  <c:v>3.8405632800000025E-12</c:v>
                </c:pt>
                <c:pt idx="205">
                  <c:v>3.9012057500000005E-12</c:v>
                </c:pt>
                <c:pt idx="206">
                  <c:v>4.0301650899999999E-12</c:v>
                </c:pt>
                <c:pt idx="207">
                  <c:v>4.1403651299999979E-12</c:v>
                </c:pt>
                <c:pt idx="208">
                  <c:v>4.3298177499999993E-12</c:v>
                </c:pt>
                <c:pt idx="209">
                  <c:v>4.0892046699999996E-12</c:v>
                </c:pt>
                <c:pt idx="210">
                  <c:v>4.3967954300000029E-12</c:v>
                </c:pt>
                <c:pt idx="211">
                  <c:v>4.331434520000003E-12</c:v>
                </c:pt>
                <c:pt idx="212">
                  <c:v>4.4681272600000012E-12</c:v>
                </c:pt>
                <c:pt idx="213">
                  <c:v>4.3997548599999977E-12</c:v>
                </c:pt>
                <c:pt idx="214">
                  <c:v>4.2981070099999997E-12</c:v>
                </c:pt>
                <c:pt idx="215">
                  <c:v>4.4392579899999982E-12</c:v>
                </c:pt>
                <c:pt idx="216">
                  <c:v>4.7763008800000029E-12</c:v>
                </c:pt>
                <c:pt idx="217">
                  <c:v>4.6094863999999983E-12</c:v>
                </c:pt>
                <c:pt idx="218">
                  <c:v>4.6574653799999979E-12</c:v>
                </c:pt>
                <c:pt idx="219">
                  <c:v>4.5937143000000023E-12</c:v>
                </c:pt>
                <c:pt idx="220">
                  <c:v>4.665549199999998E-12</c:v>
                </c:pt>
                <c:pt idx="221">
                  <c:v>4.736780409999997E-12</c:v>
                </c:pt>
                <c:pt idx="222">
                  <c:v>5.0454328199999976E-12</c:v>
                </c:pt>
                <c:pt idx="223">
                  <c:v>5.0035566000000002E-12</c:v>
                </c:pt>
                <c:pt idx="224">
                  <c:v>5.113277859999999E-12</c:v>
                </c:pt>
                <c:pt idx="225">
                  <c:v>5.1470216999999994E-12</c:v>
                </c:pt>
                <c:pt idx="226">
                  <c:v>4.8026443900000007E-12</c:v>
                </c:pt>
                <c:pt idx="227">
                  <c:v>4.8673946799999976E-12</c:v>
                </c:pt>
                <c:pt idx="228">
                  <c:v>5.4629044300000017E-12</c:v>
                </c:pt>
                <c:pt idx="229">
                  <c:v>5.2333727600000008E-12</c:v>
                </c:pt>
                <c:pt idx="230">
                  <c:v>5.3754743699999978E-12</c:v>
                </c:pt>
                <c:pt idx="231">
                  <c:v>5.7714423499999972E-12</c:v>
                </c:pt>
                <c:pt idx="232">
                  <c:v>5.5809384899999977E-12</c:v>
                </c:pt>
                <c:pt idx="233">
                  <c:v>5.552166360000001E-12</c:v>
                </c:pt>
                <c:pt idx="234">
                  <c:v>5.5784023199999996E-12</c:v>
                </c:pt>
                <c:pt idx="235">
                  <c:v>5.7587337700000016E-12</c:v>
                </c:pt>
                <c:pt idx="236">
                  <c:v>5.7873393599999971E-12</c:v>
                </c:pt>
                <c:pt idx="237">
                  <c:v>5.8134400099999988E-12</c:v>
                </c:pt>
                <c:pt idx="238">
                  <c:v>6.0200698600000018E-12</c:v>
                </c:pt>
                <c:pt idx="239">
                  <c:v>6.0406887799999969E-12</c:v>
                </c:pt>
                <c:pt idx="240">
                  <c:v>5.8359081400000012E-12</c:v>
                </c:pt>
                <c:pt idx="241">
                  <c:v>5.9026464300000019E-12</c:v>
                </c:pt>
                <c:pt idx="242">
                  <c:v>6.3106291E-12</c:v>
                </c:pt>
                <c:pt idx="243">
                  <c:v>6.0626781399999998E-12</c:v>
                </c:pt>
                <c:pt idx="244">
                  <c:v>6.0359182899999989E-12</c:v>
                </c:pt>
                <c:pt idx="245">
                  <c:v>5.8840571300000017E-12</c:v>
                </c:pt>
                <c:pt idx="246">
                  <c:v>5.8470346599999967E-12</c:v>
                </c:pt>
                <c:pt idx="247">
                  <c:v>5.9654052500000018E-12</c:v>
                </c:pt>
                <c:pt idx="248">
                  <c:v>6.2926434900000029E-12</c:v>
                </c:pt>
                <c:pt idx="249">
                  <c:v>6.0946907200000044E-12</c:v>
                </c:pt>
                <c:pt idx="250">
                  <c:v>6.1924458599999948E-12</c:v>
                </c:pt>
                <c:pt idx="251">
                  <c:v>6.1414172299999941E-12</c:v>
                </c:pt>
                <c:pt idx="252">
                  <c:v>6.2763023900000015E-12</c:v>
                </c:pt>
                <c:pt idx="253">
                  <c:v>6.3048212499999965E-12</c:v>
                </c:pt>
                <c:pt idx="254">
                  <c:v>6.3140222199999968E-12</c:v>
                </c:pt>
                <c:pt idx="255">
                  <c:v>6.4580805999999998E-12</c:v>
                </c:pt>
                <c:pt idx="256">
                  <c:v>6.6933229799999979E-12</c:v>
                </c:pt>
                <c:pt idx="257">
                  <c:v>6.2656720100000036E-12</c:v>
                </c:pt>
                <c:pt idx="258">
                  <c:v>6.6053031099999964E-12</c:v>
                </c:pt>
                <c:pt idx="259">
                  <c:v>6.4757123299999956E-12</c:v>
                </c:pt>
                <c:pt idx="260">
                  <c:v>6.6447784799999988E-12</c:v>
                </c:pt>
                <c:pt idx="261">
                  <c:v>6.5830639500000043E-12</c:v>
                </c:pt>
                <c:pt idx="262">
                  <c:v>6.7637250000000027E-12</c:v>
                </c:pt>
                <c:pt idx="263">
                  <c:v>6.820804340000003E-12</c:v>
                </c:pt>
                <c:pt idx="264">
                  <c:v>6.7019202700000013E-12</c:v>
                </c:pt>
                <c:pt idx="265">
                  <c:v>6.5723641800000048E-12</c:v>
                </c:pt>
                <c:pt idx="266">
                  <c:v>6.7412082800000042E-12</c:v>
                </c:pt>
                <c:pt idx="267">
                  <c:v>6.8288881500000034E-12</c:v>
                </c:pt>
                <c:pt idx="268">
                  <c:v>6.7763815400000019E-12</c:v>
                </c:pt>
                <c:pt idx="269">
                  <c:v>6.6062676099999941E-12</c:v>
                </c:pt>
                <c:pt idx="270">
                  <c:v>6.7178866599999967E-12</c:v>
                </c:pt>
                <c:pt idx="271">
                  <c:v>6.5734327700000016E-12</c:v>
                </c:pt>
                <c:pt idx="272">
                  <c:v>6.6406706499999937E-12</c:v>
                </c:pt>
                <c:pt idx="273">
                  <c:v>7.0484416899999934E-12</c:v>
                </c:pt>
                <c:pt idx="274">
                  <c:v>6.6633053200000037E-12</c:v>
                </c:pt>
                <c:pt idx="275">
                  <c:v>6.5565573800000049E-12</c:v>
                </c:pt>
                <c:pt idx="276">
                  <c:v>6.8590029500000039E-12</c:v>
                </c:pt>
                <c:pt idx="277">
                  <c:v>6.7715728800000003E-12</c:v>
                </c:pt>
                <c:pt idx="278">
                  <c:v>6.7750492699999976E-12</c:v>
                </c:pt>
                <c:pt idx="279">
                  <c:v>7.036055759999995E-12</c:v>
                </c:pt>
                <c:pt idx="280">
                  <c:v>6.8383666799999972E-12</c:v>
                </c:pt>
                <c:pt idx="281">
                  <c:v>6.8405940599999976E-12</c:v>
                </c:pt>
                <c:pt idx="282">
                  <c:v>6.8951476499999988E-12</c:v>
                </c:pt>
                <c:pt idx="283">
                  <c:v>6.9646059700000048E-12</c:v>
                </c:pt>
                <c:pt idx="284">
                  <c:v>6.9947277100000048E-12</c:v>
                </c:pt>
                <c:pt idx="285">
                  <c:v>6.9752641100000007E-12</c:v>
                </c:pt>
                <c:pt idx="286">
                  <c:v>7.1170812300000044E-12</c:v>
                </c:pt>
                <c:pt idx="287">
                  <c:v>7.1573684499999957E-12</c:v>
                </c:pt>
                <c:pt idx="288">
                  <c:v>7.1561957699999999E-12</c:v>
                </c:pt>
                <c:pt idx="289">
                  <c:v>7.0277013399999939E-12</c:v>
                </c:pt>
                <c:pt idx="290">
                  <c:v>7.087466029999995E-12</c:v>
                </c:pt>
                <c:pt idx="291">
                  <c:v>7.0135043599999985E-12</c:v>
                </c:pt>
                <c:pt idx="292">
                  <c:v>7.1070892199999946E-12</c:v>
                </c:pt>
                <c:pt idx="293">
                  <c:v>6.9795870499999972E-12</c:v>
                </c:pt>
                <c:pt idx="294">
                  <c:v>6.8914214600000059E-12</c:v>
                </c:pt>
                <c:pt idx="295">
                  <c:v>7.1157697799999986E-12</c:v>
                </c:pt>
                <c:pt idx="296">
                  <c:v>6.9339499399999966E-12</c:v>
                </c:pt>
                <c:pt idx="297">
                  <c:v>6.8529244800000063E-12</c:v>
                </c:pt>
                <c:pt idx="298">
                  <c:v>6.9537604800000026E-12</c:v>
                </c:pt>
                <c:pt idx="299">
                  <c:v>7.0180562699999989E-12</c:v>
                </c:pt>
                <c:pt idx="300">
                  <c:v>6.7522064299999957E-12</c:v>
                </c:pt>
                <c:pt idx="301">
                  <c:v>7.2166543600000042E-12</c:v>
                </c:pt>
                <c:pt idx="302">
                  <c:v>6.946474640000005E-12</c:v>
                </c:pt>
                <c:pt idx="303">
                  <c:v>6.775403149999999E-12</c:v>
                </c:pt>
                <c:pt idx="304">
                  <c:v>6.9075890799999937E-12</c:v>
                </c:pt>
                <c:pt idx="305">
                  <c:v>6.887979770000006E-12</c:v>
                </c:pt>
                <c:pt idx="306">
                  <c:v>7.1222923399999976E-12</c:v>
                </c:pt>
                <c:pt idx="307">
                  <c:v>7.0173415699999967E-12</c:v>
                </c:pt>
                <c:pt idx="308">
                  <c:v>7.206745619999995E-12</c:v>
                </c:pt>
                <c:pt idx="309">
                  <c:v>6.2822837200000057E-12</c:v>
                </c:pt>
                <c:pt idx="310">
                  <c:v>7.1203425099999974E-12</c:v>
                </c:pt>
                <c:pt idx="311">
                  <c:v>7.4032481500000042E-12</c:v>
                </c:pt>
                <c:pt idx="312">
                  <c:v>7.1591447999999952E-12</c:v>
                </c:pt>
                <c:pt idx="313">
                  <c:v>7.0723947499999958E-12</c:v>
                </c:pt>
                <c:pt idx="314">
                  <c:v>7.1631832399999987E-12</c:v>
                </c:pt>
                <c:pt idx="315">
                  <c:v>7.2006879600000026E-12</c:v>
                </c:pt>
                <c:pt idx="316">
                  <c:v>7.2006602099999979E-12</c:v>
                </c:pt>
                <c:pt idx="317">
                  <c:v>7.2181878499999947E-12</c:v>
                </c:pt>
                <c:pt idx="318">
                  <c:v>7.340374830000006E-12</c:v>
                </c:pt>
                <c:pt idx="319">
                  <c:v>7.010673289999995E-12</c:v>
                </c:pt>
                <c:pt idx="320">
                  <c:v>7.2400384300000009E-12</c:v>
                </c:pt>
                <c:pt idx="321">
                  <c:v>7.2905327600000001E-12</c:v>
                </c:pt>
                <c:pt idx="322">
                  <c:v>7.0605153699999941E-12</c:v>
                </c:pt>
                <c:pt idx="323">
                  <c:v>6.9840765099999955E-12</c:v>
                </c:pt>
                <c:pt idx="324">
                  <c:v>7.2661009099999989E-12</c:v>
                </c:pt>
                <c:pt idx="325">
                  <c:v>6.9108295499999944E-12</c:v>
                </c:pt>
                <c:pt idx="326">
                  <c:v>6.066366160000002E-12</c:v>
                </c:pt>
                <c:pt idx="327">
                  <c:v>7.2054410999999954E-12</c:v>
                </c:pt>
                <c:pt idx="328">
                  <c:v>7.0983739699999994E-12</c:v>
                </c:pt>
                <c:pt idx="329">
                  <c:v>6.9175394599999998E-12</c:v>
                </c:pt>
                <c:pt idx="330">
                  <c:v>7.067655490000002E-12</c:v>
                </c:pt>
                <c:pt idx="331">
                  <c:v>6.8611401299999975E-12</c:v>
                </c:pt>
                <c:pt idx="332">
                  <c:v>7.2716589700000001E-12</c:v>
                </c:pt>
                <c:pt idx="333">
                  <c:v>7.0536111699999959E-12</c:v>
                </c:pt>
                <c:pt idx="334">
                  <c:v>6.9429843800000019E-12</c:v>
                </c:pt>
                <c:pt idx="335">
                  <c:v>7.1683596499999945E-12</c:v>
                </c:pt>
                <c:pt idx="336">
                  <c:v>7.212831030000005E-12</c:v>
                </c:pt>
                <c:pt idx="337">
                  <c:v>7.1268997600000006E-12</c:v>
                </c:pt>
                <c:pt idx="338">
                  <c:v>6.9983845099999961E-12</c:v>
                </c:pt>
                <c:pt idx="339">
                  <c:v>7.0104651200000031E-12</c:v>
                </c:pt>
                <c:pt idx="340">
                  <c:v>7.0154750099999971E-12</c:v>
                </c:pt>
                <c:pt idx="341">
                  <c:v>7.2230450799999994E-12</c:v>
                </c:pt>
                <c:pt idx="342">
                  <c:v>7.0966947600000062E-12</c:v>
                </c:pt>
                <c:pt idx="343">
                  <c:v>7.1005805399999946E-12</c:v>
                </c:pt>
                <c:pt idx="344">
                  <c:v>7.3146731699999959E-12</c:v>
                </c:pt>
                <c:pt idx="345">
                  <c:v>7.1884061200000032E-12</c:v>
                </c:pt>
                <c:pt idx="346">
                  <c:v>6.9400353499999937E-12</c:v>
                </c:pt>
                <c:pt idx="347">
                  <c:v>7.1347337700000054E-12</c:v>
                </c:pt>
                <c:pt idx="348">
                  <c:v>7.0803120300000012E-12</c:v>
                </c:pt>
                <c:pt idx="349">
                  <c:v>6.8793339099999994E-12</c:v>
                </c:pt>
                <c:pt idx="350">
                  <c:v>6.7773807399999971E-12</c:v>
                </c:pt>
                <c:pt idx="351">
                  <c:v>6.4558879100000036E-12</c:v>
                </c:pt>
                <c:pt idx="352">
                  <c:v>6.7368645399999957E-12</c:v>
                </c:pt>
                <c:pt idx="353">
                  <c:v>6.7624274200000026E-12</c:v>
                </c:pt>
                <c:pt idx="354">
                  <c:v>6.9121340600000008E-12</c:v>
                </c:pt>
                <c:pt idx="355">
                  <c:v>7.1423249200000012E-12</c:v>
                </c:pt>
                <c:pt idx="356">
                  <c:v>6.7338530599999982E-12</c:v>
                </c:pt>
                <c:pt idx="357">
                  <c:v>6.8922055499999968E-12</c:v>
                </c:pt>
                <c:pt idx="358">
                  <c:v>6.8891316199999972E-12</c:v>
                </c:pt>
                <c:pt idx="359">
                  <c:v>7.0548185300000026E-12</c:v>
                </c:pt>
                <c:pt idx="360">
                  <c:v>6.6019932600000002E-12</c:v>
                </c:pt>
                <c:pt idx="361">
                  <c:v>7.0040743999999949E-12</c:v>
                </c:pt>
                <c:pt idx="362">
                  <c:v>6.9840279400000053E-12</c:v>
                </c:pt>
                <c:pt idx="363">
                  <c:v>6.749056169999995E-12</c:v>
                </c:pt>
                <c:pt idx="364">
                  <c:v>6.8350706999999938E-12</c:v>
                </c:pt>
                <c:pt idx="365">
                  <c:v>6.9495208199999999E-12</c:v>
                </c:pt>
                <c:pt idx="366">
                  <c:v>6.9632043200000051E-12</c:v>
                </c:pt>
                <c:pt idx="367">
                  <c:v>6.9376761300000024E-12</c:v>
                </c:pt>
                <c:pt idx="368">
                  <c:v>7.0889440099999958E-12</c:v>
                </c:pt>
                <c:pt idx="369">
                  <c:v>7.1404653000000011E-12</c:v>
                </c:pt>
                <c:pt idx="370">
                  <c:v>7.2782439800000012E-12</c:v>
                </c:pt>
                <c:pt idx="371">
                  <c:v>6.7947279699999999E-12</c:v>
                </c:pt>
                <c:pt idx="372">
                  <c:v>6.8354453999999936E-12</c:v>
                </c:pt>
                <c:pt idx="373">
                  <c:v>6.850384840000002E-12</c:v>
                </c:pt>
                <c:pt idx="374">
                  <c:v>6.8976109499999958E-12</c:v>
                </c:pt>
                <c:pt idx="375">
                  <c:v>6.9105866800000051E-12</c:v>
                </c:pt>
                <c:pt idx="376">
                  <c:v>7.0208040799999951E-12</c:v>
                </c:pt>
                <c:pt idx="377">
                  <c:v>6.7891074700000027E-12</c:v>
                </c:pt>
                <c:pt idx="378">
                  <c:v>6.8019999299999985E-12</c:v>
                </c:pt>
                <c:pt idx="379">
                  <c:v>6.7580906100000004E-12</c:v>
                </c:pt>
                <c:pt idx="380">
                  <c:v>6.7433662799999962E-12</c:v>
                </c:pt>
                <c:pt idx="381">
                  <c:v>6.7704487800000008E-12</c:v>
                </c:pt>
                <c:pt idx="382">
                  <c:v>6.8320522799999969E-12</c:v>
                </c:pt>
                <c:pt idx="383">
                  <c:v>6.8272297500000025E-12</c:v>
                </c:pt>
                <c:pt idx="384">
                  <c:v>6.9644533199999959E-12</c:v>
                </c:pt>
                <c:pt idx="385">
                  <c:v>6.9835491499999935E-12</c:v>
                </c:pt>
                <c:pt idx="386">
                  <c:v>6.8802845400000044E-12</c:v>
                </c:pt>
                <c:pt idx="387">
                  <c:v>6.8834972400000011E-12</c:v>
                </c:pt>
                <c:pt idx="388">
                  <c:v>7.0456522499999936E-12</c:v>
                </c:pt>
                <c:pt idx="389">
                  <c:v>7.0004106699999974E-12</c:v>
                </c:pt>
                <c:pt idx="390">
                  <c:v>7.0285686999999982E-12</c:v>
                </c:pt>
                <c:pt idx="391">
                  <c:v>6.9135842899999969E-12</c:v>
                </c:pt>
                <c:pt idx="392">
                  <c:v>7.0650395199999966E-12</c:v>
                </c:pt>
                <c:pt idx="393">
                  <c:v>6.9144238900000033E-12</c:v>
                </c:pt>
                <c:pt idx="394">
                  <c:v>7.227402699999994E-12</c:v>
                </c:pt>
                <c:pt idx="395">
                  <c:v>6.7476545199999953E-12</c:v>
                </c:pt>
                <c:pt idx="396">
                  <c:v>6.9179904799999946E-12</c:v>
                </c:pt>
                <c:pt idx="397">
                  <c:v>6.9882051500000059E-12</c:v>
                </c:pt>
                <c:pt idx="398">
                  <c:v>7.0183615799999971E-12</c:v>
                </c:pt>
                <c:pt idx="399">
                  <c:v>7.0797152799999976E-12</c:v>
                </c:pt>
                <c:pt idx="400">
                  <c:v>6.735178390000003E-12</c:v>
                </c:pt>
                <c:pt idx="401">
                  <c:v>6.7173593100000009E-12</c:v>
                </c:pt>
                <c:pt idx="402">
                  <c:v>6.6199441699999999E-12</c:v>
                </c:pt>
                <c:pt idx="403">
                  <c:v>6.7747023299999957E-12</c:v>
                </c:pt>
                <c:pt idx="404">
                  <c:v>6.8418291899999956E-12</c:v>
                </c:pt>
                <c:pt idx="405">
                  <c:v>6.9727730500000058E-12</c:v>
                </c:pt>
                <c:pt idx="406">
                  <c:v>6.8009937900000038E-12</c:v>
                </c:pt>
                <c:pt idx="407">
                  <c:v>6.6179527099999961E-12</c:v>
                </c:pt>
                <c:pt idx="408">
                  <c:v>6.7984541600000057E-12</c:v>
                </c:pt>
                <c:pt idx="409">
                  <c:v>6.7331036599999986E-12</c:v>
                </c:pt>
                <c:pt idx="410">
                  <c:v>6.9648557700000004E-12</c:v>
                </c:pt>
                <c:pt idx="411">
                  <c:v>6.8315457400000063E-12</c:v>
                </c:pt>
                <c:pt idx="412">
                  <c:v>6.9170329199999963E-12</c:v>
                </c:pt>
                <c:pt idx="413">
                  <c:v>6.9708371000000046E-12</c:v>
                </c:pt>
                <c:pt idx="414">
                  <c:v>6.8092580200000043E-12</c:v>
                </c:pt>
                <c:pt idx="415">
                  <c:v>6.9087340000000045E-12</c:v>
                </c:pt>
                <c:pt idx="416">
                  <c:v>7.095182079999995E-12</c:v>
                </c:pt>
                <c:pt idx="417">
                  <c:v>7.1135423900000049E-12</c:v>
                </c:pt>
                <c:pt idx="418">
                  <c:v>6.8721174600000035E-12</c:v>
                </c:pt>
                <c:pt idx="419">
                  <c:v>6.8446880100000038E-12</c:v>
                </c:pt>
                <c:pt idx="420">
                  <c:v>6.9678464400000056E-12</c:v>
                </c:pt>
                <c:pt idx="421">
                  <c:v>6.9564527700000029E-12</c:v>
                </c:pt>
                <c:pt idx="422">
                  <c:v>7.1315488200000005E-12</c:v>
                </c:pt>
                <c:pt idx="423">
                  <c:v>7.095195959999994E-12</c:v>
                </c:pt>
                <c:pt idx="424">
                  <c:v>6.9197807199999992E-12</c:v>
                </c:pt>
                <c:pt idx="425">
                  <c:v>6.8413295799999983E-12</c:v>
                </c:pt>
                <c:pt idx="426">
                  <c:v>6.9796078600000025E-12</c:v>
                </c:pt>
                <c:pt idx="427">
                  <c:v>7.050988260000004E-12</c:v>
                </c:pt>
                <c:pt idx="428">
                  <c:v>6.913209589999997E-12</c:v>
                </c:pt>
                <c:pt idx="429">
                  <c:v>6.8401499699999962E-12</c:v>
                </c:pt>
                <c:pt idx="430">
                  <c:v>6.6034226699999978E-12</c:v>
                </c:pt>
                <c:pt idx="431">
                  <c:v>6.6860440799999998E-12</c:v>
                </c:pt>
                <c:pt idx="432">
                  <c:v>6.8471651899999998E-12</c:v>
                </c:pt>
                <c:pt idx="433">
                  <c:v>7.012303929999998E-12</c:v>
                </c:pt>
                <c:pt idx="434">
                  <c:v>7.0100140999999954E-12</c:v>
                </c:pt>
                <c:pt idx="435">
                  <c:v>6.8964660400000041E-12</c:v>
                </c:pt>
                <c:pt idx="436">
                  <c:v>6.9272330900000047E-12</c:v>
                </c:pt>
                <c:pt idx="437">
                  <c:v>6.8474288699999943E-12</c:v>
                </c:pt>
                <c:pt idx="438">
                  <c:v>6.991015399999998E-12</c:v>
                </c:pt>
                <c:pt idx="439">
                  <c:v>6.9949775100000004E-12</c:v>
                </c:pt>
                <c:pt idx="440">
                  <c:v>6.8970142099999984E-12</c:v>
                </c:pt>
                <c:pt idx="441">
                  <c:v>6.9343176999999969E-12</c:v>
                </c:pt>
                <c:pt idx="442">
                  <c:v>7.1267817999999958E-12</c:v>
                </c:pt>
                <c:pt idx="443">
                  <c:v>6.8909288000000013E-12</c:v>
                </c:pt>
                <c:pt idx="444">
                  <c:v>7.1904184000000055E-12</c:v>
                </c:pt>
                <c:pt idx="445">
                  <c:v>7.093565320000004E-12</c:v>
                </c:pt>
                <c:pt idx="446">
                  <c:v>6.9061457899999971E-12</c:v>
                </c:pt>
                <c:pt idx="447">
                  <c:v>7.2735394099999987E-12</c:v>
                </c:pt>
                <c:pt idx="448">
                  <c:v>7.2542284699999967E-12</c:v>
                </c:pt>
                <c:pt idx="449">
                  <c:v>7.0856966100000017E-12</c:v>
                </c:pt>
                <c:pt idx="450">
                  <c:v>7.2291166099999975E-12</c:v>
                </c:pt>
                <c:pt idx="451">
                  <c:v>7.1792884099999973E-12</c:v>
                </c:pt>
                <c:pt idx="452">
                  <c:v>7.1925902700000033E-12</c:v>
                </c:pt>
                <c:pt idx="453">
                  <c:v>7.0972568099999994E-12</c:v>
                </c:pt>
                <c:pt idx="454">
                  <c:v>7.1376064800000058E-12</c:v>
                </c:pt>
                <c:pt idx="455">
                  <c:v>6.9965040699999976E-12</c:v>
                </c:pt>
                <c:pt idx="456">
                  <c:v>6.7265602800000012E-12</c:v>
                </c:pt>
                <c:pt idx="457">
                  <c:v>7.0787438400000003E-12</c:v>
                </c:pt>
                <c:pt idx="458">
                  <c:v>7.1567647600000055E-12</c:v>
                </c:pt>
                <c:pt idx="459">
                  <c:v>7.3040913600000011E-12</c:v>
                </c:pt>
                <c:pt idx="460">
                  <c:v>6.9996959600000019E-12</c:v>
                </c:pt>
                <c:pt idx="461">
                  <c:v>7.0084597800000003E-12</c:v>
                </c:pt>
                <c:pt idx="462">
                  <c:v>7.3646748400000035E-12</c:v>
                </c:pt>
                <c:pt idx="463">
                  <c:v>7.1533855199999948E-12</c:v>
                </c:pt>
                <c:pt idx="464">
                  <c:v>7.1898216500000019E-12</c:v>
                </c:pt>
                <c:pt idx="465">
                  <c:v>7.3859356100000056E-12</c:v>
                </c:pt>
                <c:pt idx="466">
                  <c:v>7.3066865000000019E-12</c:v>
                </c:pt>
                <c:pt idx="467">
                  <c:v>7.1347060200000007E-12</c:v>
                </c:pt>
                <c:pt idx="468">
                  <c:v>7.127628349999995E-12</c:v>
                </c:pt>
                <c:pt idx="469">
                  <c:v>7.0265911100000002E-12</c:v>
                </c:pt>
                <c:pt idx="470">
                  <c:v>7.2887355900000021E-12</c:v>
                </c:pt>
                <c:pt idx="471">
                  <c:v>7.3775187299999961E-12</c:v>
                </c:pt>
                <c:pt idx="472">
                  <c:v>7.2542423400000025E-12</c:v>
                </c:pt>
                <c:pt idx="473">
                  <c:v>7.2476642700000008E-12</c:v>
                </c:pt>
                <c:pt idx="474">
                  <c:v>7.2058643800000045E-12</c:v>
                </c:pt>
                <c:pt idx="475">
                  <c:v>6.9955534400000056E-12</c:v>
                </c:pt>
                <c:pt idx="476">
                  <c:v>7.0628954099999967E-12</c:v>
                </c:pt>
                <c:pt idx="477">
                  <c:v>7.0537985200000022E-12</c:v>
                </c:pt>
                <c:pt idx="478">
                  <c:v>7.0421897500000014E-12</c:v>
                </c:pt>
                <c:pt idx="479">
                  <c:v>7.0259180400000016E-12</c:v>
                </c:pt>
                <c:pt idx="480">
                  <c:v>7.1720025699999998E-12</c:v>
                </c:pt>
                <c:pt idx="481">
                  <c:v>6.9472448600000031E-12</c:v>
                </c:pt>
                <c:pt idx="482">
                  <c:v>7.1035434500000018E-12</c:v>
                </c:pt>
                <c:pt idx="483">
                  <c:v>7.0572055100000047E-12</c:v>
                </c:pt>
                <c:pt idx="484">
                  <c:v>7.161844029999995E-12</c:v>
                </c:pt>
                <c:pt idx="485">
                  <c:v>6.9157561599999946E-12</c:v>
                </c:pt>
                <c:pt idx="486">
                  <c:v>6.9355458899999954E-12</c:v>
                </c:pt>
                <c:pt idx="487">
                  <c:v>7.3516921699999947E-12</c:v>
                </c:pt>
                <c:pt idx="488">
                  <c:v>7.104695300000006E-12</c:v>
                </c:pt>
                <c:pt idx="489">
                  <c:v>7.2685087099999994E-12</c:v>
                </c:pt>
                <c:pt idx="490">
                  <c:v>7.1494650500000022E-12</c:v>
                </c:pt>
                <c:pt idx="491">
                  <c:v>7.24200214E-12</c:v>
                </c:pt>
                <c:pt idx="492">
                  <c:v>7.2717075400000033E-12</c:v>
                </c:pt>
                <c:pt idx="493">
                  <c:v>6.8594401000000058E-12</c:v>
                </c:pt>
                <c:pt idx="494">
                  <c:v>7.3623503100000035E-12</c:v>
                </c:pt>
                <c:pt idx="495">
                  <c:v>7.1261850599999984E-12</c:v>
                </c:pt>
                <c:pt idx="496">
                  <c:v>7.0050527899999978E-12</c:v>
                </c:pt>
                <c:pt idx="497">
                  <c:v>7.0314760899999967E-12</c:v>
                </c:pt>
                <c:pt idx="498">
                  <c:v>7.251938630000001E-12</c:v>
                </c:pt>
                <c:pt idx="499">
                  <c:v>7.1046397900000033E-12</c:v>
                </c:pt>
                <c:pt idx="500">
                  <c:v>7.0469845199999979E-12</c:v>
                </c:pt>
                <c:pt idx="501">
                  <c:v>7.1933951800000056E-12</c:v>
                </c:pt>
                <c:pt idx="502">
                  <c:v>7.3797322400000037E-12</c:v>
                </c:pt>
                <c:pt idx="503">
                  <c:v>7.2873755599999999E-12</c:v>
                </c:pt>
                <c:pt idx="504">
                  <c:v>7.0900889299999937E-12</c:v>
                </c:pt>
                <c:pt idx="505">
                  <c:v>7.0311083299999964E-12</c:v>
                </c:pt>
                <c:pt idx="506">
                  <c:v>7.1199261700000007E-12</c:v>
                </c:pt>
                <c:pt idx="507">
                  <c:v>6.9054588399999996E-12</c:v>
                </c:pt>
                <c:pt idx="508">
                  <c:v>6.825848909999995E-12</c:v>
                </c:pt>
                <c:pt idx="509">
                  <c:v>7.0061491299999993E-12</c:v>
                </c:pt>
                <c:pt idx="510">
                  <c:v>6.8914422800000044E-12</c:v>
                </c:pt>
                <c:pt idx="511">
                  <c:v>7.1507626199999961E-12</c:v>
                </c:pt>
                <c:pt idx="512">
                  <c:v>7.023947390000003E-12</c:v>
                </c:pt>
                <c:pt idx="513">
                  <c:v>6.8064200100000013E-12</c:v>
                </c:pt>
                <c:pt idx="514">
                  <c:v>7.1279614099999979E-12</c:v>
                </c:pt>
                <c:pt idx="515">
                  <c:v>6.809827009999997E-12</c:v>
                </c:pt>
                <c:pt idx="516">
                  <c:v>7.3202728600000008E-12</c:v>
                </c:pt>
                <c:pt idx="517">
                  <c:v>6.9450937999999976E-12</c:v>
                </c:pt>
                <c:pt idx="518">
                  <c:v>7.2847040899999981E-12</c:v>
                </c:pt>
                <c:pt idx="519">
                  <c:v>7.2752186200000048E-12</c:v>
                </c:pt>
                <c:pt idx="520">
                  <c:v>7.2167931300000012E-12</c:v>
                </c:pt>
                <c:pt idx="521">
                  <c:v>7.1767904100000029E-12</c:v>
                </c:pt>
                <c:pt idx="522">
                  <c:v>6.9996265700000003E-12</c:v>
                </c:pt>
                <c:pt idx="523">
                  <c:v>7.0414125900000038E-12</c:v>
                </c:pt>
                <c:pt idx="524">
                  <c:v>7.0536111699999959E-12</c:v>
                </c:pt>
                <c:pt idx="525">
                  <c:v>6.9738971500000052E-12</c:v>
                </c:pt>
                <c:pt idx="526">
                  <c:v>7.1837570600000033E-12</c:v>
                </c:pt>
                <c:pt idx="527">
                  <c:v>7.00697486E-12</c:v>
                </c:pt>
                <c:pt idx="528">
                  <c:v>7.2622983999999981E-12</c:v>
                </c:pt>
                <c:pt idx="529">
                  <c:v>7.1197874000000036E-12</c:v>
                </c:pt>
                <c:pt idx="530">
                  <c:v>7.1601093099999991E-12</c:v>
                </c:pt>
                <c:pt idx="531">
                  <c:v>6.8250648200000042E-12</c:v>
                </c:pt>
                <c:pt idx="532">
                  <c:v>6.9799895000000018E-12</c:v>
                </c:pt>
                <c:pt idx="533">
                  <c:v>7.1417490000000022E-12</c:v>
                </c:pt>
                <c:pt idx="534">
                  <c:v>6.9203635900000038E-12</c:v>
                </c:pt>
                <c:pt idx="535">
                  <c:v>6.8063714399999981E-12</c:v>
                </c:pt>
                <c:pt idx="536">
                  <c:v>7.0661081099999934E-12</c:v>
                </c:pt>
                <c:pt idx="537">
                  <c:v>7.0004245400000031E-12</c:v>
                </c:pt>
                <c:pt idx="538">
                  <c:v>7.1008372800000026E-12</c:v>
                </c:pt>
                <c:pt idx="539">
                  <c:v>7.0048723800000039E-12</c:v>
                </c:pt>
                <c:pt idx="540">
                  <c:v>7.1426441099999984E-12</c:v>
                </c:pt>
                <c:pt idx="541">
                  <c:v>6.9145141000000034E-12</c:v>
                </c:pt>
                <c:pt idx="542">
                  <c:v>6.9809817599999975E-12</c:v>
                </c:pt>
                <c:pt idx="543">
                  <c:v>6.853812650000003E-12</c:v>
                </c:pt>
                <c:pt idx="544">
                  <c:v>6.892857810000003E-12</c:v>
                </c:pt>
                <c:pt idx="545">
                  <c:v>7.0398999100000056E-12</c:v>
                </c:pt>
                <c:pt idx="546">
                  <c:v>6.7431511700000049E-12</c:v>
                </c:pt>
                <c:pt idx="547">
                  <c:v>6.6476789299999978E-12</c:v>
                </c:pt>
                <c:pt idx="548">
                  <c:v>7.0890411599999954E-12</c:v>
                </c:pt>
                <c:pt idx="549">
                  <c:v>7.0075646700000042E-12</c:v>
                </c:pt>
                <c:pt idx="550">
                  <c:v>6.9907933600000003E-12</c:v>
                </c:pt>
                <c:pt idx="551">
                  <c:v>7.10255118E-12</c:v>
                </c:pt>
                <c:pt idx="552">
                  <c:v>6.9270457399999983E-12</c:v>
                </c:pt>
                <c:pt idx="553">
                  <c:v>7.155682300000003E-12</c:v>
                </c:pt>
                <c:pt idx="554">
                  <c:v>6.9365103900000061E-12</c:v>
                </c:pt>
                <c:pt idx="555">
                  <c:v>6.8665247099999981E-12</c:v>
                </c:pt>
                <c:pt idx="556">
                  <c:v>6.7669307599999998E-12</c:v>
                </c:pt>
                <c:pt idx="557">
                  <c:v>6.9645227099999975E-12</c:v>
                </c:pt>
                <c:pt idx="558">
                  <c:v>6.9794552099999935E-12</c:v>
                </c:pt>
                <c:pt idx="559">
                  <c:v>6.9767143399999968E-12</c:v>
                </c:pt>
                <c:pt idx="560">
                  <c:v>6.9657647700000017E-12</c:v>
                </c:pt>
                <c:pt idx="561">
                  <c:v>6.6903253799999994E-12</c:v>
                </c:pt>
                <c:pt idx="562">
                  <c:v>6.8691198499999988E-12</c:v>
                </c:pt>
                <c:pt idx="563">
                  <c:v>6.7249851500000008E-12</c:v>
                </c:pt>
                <c:pt idx="564">
                  <c:v>6.6899159800000022E-12</c:v>
                </c:pt>
                <c:pt idx="565">
                  <c:v>6.6092790900000045E-12</c:v>
                </c:pt>
                <c:pt idx="566">
                  <c:v>6.7032525299999994E-12</c:v>
                </c:pt>
                <c:pt idx="567">
                  <c:v>6.9961848800000004E-12</c:v>
                </c:pt>
                <c:pt idx="568">
                  <c:v>6.8240725599999955E-12</c:v>
                </c:pt>
                <c:pt idx="569">
                  <c:v>6.2744705299999994E-12</c:v>
                </c:pt>
                <c:pt idx="570">
                  <c:v>6.7899193200000044E-12</c:v>
                </c:pt>
                <c:pt idx="571">
                  <c:v>6.692871949999997E-12</c:v>
                </c:pt>
                <c:pt idx="572">
                  <c:v>6.8703064099999936E-12</c:v>
                </c:pt>
                <c:pt idx="573">
                  <c:v>6.9506310400000004E-12</c:v>
                </c:pt>
                <c:pt idx="574">
                  <c:v>6.8000986799999947E-12</c:v>
                </c:pt>
                <c:pt idx="575">
                  <c:v>6.8746432100000026E-12</c:v>
                </c:pt>
                <c:pt idx="576">
                  <c:v>6.5998352599999952E-12</c:v>
                </c:pt>
                <c:pt idx="577">
                  <c:v>6.9400977999999958E-12</c:v>
                </c:pt>
                <c:pt idx="578">
                  <c:v>7.0969445600000018E-12</c:v>
                </c:pt>
                <c:pt idx="579">
                  <c:v>6.8967782900000018E-12</c:v>
                </c:pt>
                <c:pt idx="580">
                  <c:v>6.932236030000006E-12</c:v>
                </c:pt>
                <c:pt idx="581">
                  <c:v>6.8144830000000032E-12</c:v>
                </c:pt>
                <c:pt idx="582">
                  <c:v>6.8328641299999986E-12</c:v>
                </c:pt>
                <c:pt idx="583">
                  <c:v>6.8224002799999956E-12</c:v>
                </c:pt>
                <c:pt idx="584">
                  <c:v>6.7309942299999968E-12</c:v>
                </c:pt>
                <c:pt idx="585">
                  <c:v>6.9873030999999973E-12</c:v>
                </c:pt>
                <c:pt idx="586">
                  <c:v>6.7540244200000051E-12</c:v>
                </c:pt>
                <c:pt idx="587">
                  <c:v>6.9295992499999954E-12</c:v>
                </c:pt>
                <c:pt idx="588">
                  <c:v>6.7497084300000013E-12</c:v>
                </c:pt>
                <c:pt idx="589">
                  <c:v>6.7206622199999976E-12</c:v>
                </c:pt>
                <c:pt idx="590">
                  <c:v>6.748403919999995E-12</c:v>
                </c:pt>
                <c:pt idx="591">
                  <c:v>6.570511489999998E-12</c:v>
                </c:pt>
                <c:pt idx="592">
                  <c:v>6.7395776400000012E-12</c:v>
                </c:pt>
                <c:pt idx="593">
                  <c:v>6.8262791199999975E-12</c:v>
                </c:pt>
                <c:pt idx="594">
                  <c:v>6.7497084300000013E-12</c:v>
                </c:pt>
                <c:pt idx="595">
                  <c:v>6.9487852999999992E-12</c:v>
                </c:pt>
                <c:pt idx="596">
                  <c:v>6.6023957100000047E-12</c:v>
                </c:pt>
                <c:pt idx="597">
                  <c:v>6.6381934699999977E-12</c:v>
                </c:pt>
                <c:pt idx="598">
                  <c:v>6.6783072100000013E-12</c:v>
                </c:pt>
                <c:pt idx="599">
                  <c:v>6.707020349999996E-12</c:v>
                </c:pt>
                <c:pt idx="600">
                  <c:v>6.4239828699999984E-12</c:v>
                </c:pt>
                <c:pt idx="601">
                  <c:v>6.8990958800000023E-12</c:v>
                </c:pt>
                <c:pt idx="602">
                  <c:v>6.7228618500000062E-12</c:v>
                </c:pt>
                <c:pt idx="603">
                  <c:v>6.7727871899999998E-12</c:v>
                </c:pt>
                <c:pt idx="604">
                  <c:v>6.460439820000004E-12</c:v>
                </c:pt>
                <c:pt idx="605">
                  <c:v>6.7384466000000023E-12</c:v>
                </c:pt>
                <c:pt idx="606">
                  <c:v>6.7409931800000061E-12</c:v>
                </c:pt>
                <c:pt idx="607">
                  <c:v>6.6337942100000063E-12</c:v>
                </c:pt>
                <c:pt idx="608">
                  <c:v>7.0563450899999998E-12</c:v>
                </c:pt>
                <c:pt idx="609">
                  <c:v>6.8383389199999993E-12</c:v>
                </c:pt>
                <c:pt idx="610">
                  <c:v>6.5636281099999982E-12</c:v>
                </c:pt>
                <c:pt idx="611">
                  <c:v>6.6767737199999979E-12</c:v>
                </c:pt>
                <c:pt idx="612">
                  <c:v>6.538197069999995E-12</c:v>
                </c:pt>
                <c:pt idx="613">
                  <c:v>6.7315215899999988E-12</c:v>
                </c:pt>
                <c:pt idx="614">
                  <c:v>6.5381346200000058E-12</c:v>
                </c:pt>
                <c:pt idx="615">
                  <c:v>6.7547946400000031E-12</c:v>
                </c:pt>
                <c:pt idx="616">
                  <c:v>6.6937878800000046E-12</c:v>
                </c:pt>
                <c:pt idx="617">
                  <c:v>6.4644851999999941E-12</c:v>
                </c:pt>
                <c:pt idx="618">
                  <c:v>6.2510864499999965E-12</c:v>
                </c:pt>
                <c:pt idx="619">
                  <c:v>6.5046058799999971E-12</c:v>
                </c:pt>
                <c:pt idx="620">
                  <c:v>6.3825923700000061E-12</c:v>
                </c:pt>
                <c:pt idx="621">
                  <c:v>6.6093068500000025E-12</c:v>
                </c:pt>
                <c:pt idx="622">
                  <c:v>6.6673784499999985E-12</c:v>
                </c:pt>
                <c:pt idx="623">
                  <c:v>6.7045154100000021E-12</c:v>
                </c:pt>
                <c:pt idx="624">
                  <c:v>6.5686310499999994E-12</c:v>
                </c:pt>
                <c:pt idx="625">
                  <c:v>6.7555579200000017E-12</c:v>
                </c:pt>
                <c:pt idx="626">
                  <c:v>6.620277239999996E-12</c:v>
                </c:pt>
                <c:pt idx="627">
                  <c:v>6.6731793699999958E-12</c:v>
                </c:pt>
                <c:pt idx="628">
                  <c:v>6.7361845299999977E-12</c:v>
                </c:pt>
                <c:pt idx="629">
                  <c:v>6.5679857399999988E-12</c:v>
                </c:pt>
                <c:pt idx="630">
                  <c:v>7.0422105599999937E-12</c:v>
                </c:pt>
                <c:pt idx="631">
                  <c:v>6.7443307900000002E-12</c:v>
                </c:pt>
                <c:pt idx="632">
                  <c:v>6.6819015600000034E-12</c:v>
                </c:pt>
                <c:pt idx="633">
                  <c:v>6.5297316199999953E-12</c:v>
                </c:pt>
                <c:pt idx="634">
                  <c:v>6.4155243599999983E-12</c:v>
                </c:pt>
                <c:pt idx="635">
                  <c:v>6.7701087799999984E-12</c:v>
                </c:pt>
                <c:pt idx="636">
                  <c:v>6.6069406899999988E-12</c:v>
                </c:pt>
                <c:pt idx="637">
                  <c:v>6.2942116800000037E-12</c:v>
                </c:pt>
                <c:pt idx="638">
                  <c:v>6.5203987999999981E-12</c:v>
                </c:pt>
                <c:pt idx="639">
                  <c:v>6.3564257999999962E-12</c:v>
                </c:pt>
                <c:pt idx="640">
                  <c:v>6.6072390599999975E-12</c:v>
                </c:pt>
                <c:pt idx="641">
                  <c:v>6.6407469799999948E-12</c:v>
                </c:pt>
                <c:pt idx="642">
                  <c:v>6.376354299999994E-12</c:v>
                </c:pt>
                <c:pt idx="643">
                  <c:v>6.4496359600000054E-12</c:v>
                </c:pt>
                <c:pt idx="644">
                  <c:v>6.3375520099999962E-12</c:v>
                </c:pt>
                <c:pt idx="645">
                  <c:v>6.6223380900000015E-12</c:v>
                </c:pt>
                <c:pt idx="646">
                  <c:v>6.5032736100000058E-12</c:v>
                </c:pt>
                <c:pt idx="647">
                  <c:v>6.593930260000005E-12</c:v>
                </c:pt>
                <c:pt idx="648">
                  <c:v>6.3868806100000052E-12</c:v>
                </c:pt>
                <c:pt idx="649">
                  <c:v>6.4078707600000004E-12</c:v>
                </c:pt>
                <c:pt idx="650">
                  <c:v>6.5003939699999992E-12</c:v>
                </c:pt>
                <c:pt idx="651">
                  <c:v>6.5432555199999989E-12</c:v>
                </c:pt>
                <c:pt idx="652">
                  <c:v>6.3206211099999969E-12</c:v>
                </c:pt>
                <c:pt idx="653">
                  <c:v>6.5428877599999986E-12</c:v>
                </c:pt>
                <c:pt idx="654">
                  <c:v>6.5432902100000031E-12</c:v>
                </c:pt>
                <c:pt idx="655">
                  <c:v>6.4297629699999973E-12</c:v>
                </c:pt>
                <c:pt idx="656">
                  <c:v>6.4865994500000015E-12</c:v>
                </c:pt>
                <c:pt idx="657">
                  <c:v>6.6456041999999934E-12</c:v>
                </c:pt>
                <c:pt idx="658">
                  <c:v>6.6757051300000011E-12</c:v>
                </c:pt>
                <c:pt idx="659">
                  <c:v>6.2612449900000013E-12</c:v>
                </c:pt>
                <c:pt idx="660">
                  <c:v>6.6718679200000029E-12</c:v>
                </c:pt>
                <c:pt idx="661">
                  <c:v>6.5586668000000005E-12</c:v>
                </c:pt>
                <c:pt idx="662">
                  <c:v>6.3578552099999938E-12</c:v>
                </c:pt>
                <c:pt idx="663">
                  <c:v>6.6911094700000032E-12</c:v>
                </c:pt>
                <c:pt idx="664">
                  <c:v>6.7800244599999942E-12</c:v>
                </c:pt>
                <c:pt idx="665">
                  <c:v>6.4692938500000024E-12</c:v>
                </c:pt>
                <c:pt idx="666">
                  <c:v>6.4164402900000058E-12</c:v>
                </c:pt>
                <c:pt idx="667">
                  <c:v>6.3585768600000017E-12</c:v>
                </c:pt>
                <c:pt idx="668">
                  <c:v>6.4370626899999938E-12</c:v>
                </c:pt>
                <c:pt idx="669">
                  <c:v>6.3725864799999974E-12</c:v>
                </c:pt>
                <c:pt idx="670">
                  <c:v>6.5461212799999937E-12</c:v>
                </c:pt>
                <c:pt idx="671">
                  <c:v>6.6783419099999988E-12</c:v>
                </c:pt>
                <c:pt idx="672">
                  <c:v>6.4527307100000034E-12</c:v>
                </c:pt>
                <c:pt idx="673">
                  <c:v>6.3665080099999998E-12</c:v>
                </c:pt>
                <c:pt idx="674">
                  <c:v>6.2104245300000054E-12</c:v>
                </c:pt>
                <c:pt idx="675">
                  <c:v>6.7036480499999977E-12</c:v>
                </c:pt>
                <c:pt idx="676">
                  <c:v>6.3959497400000018E-12</c:v>
                </c:pt>
                <c:pt idx="677">
                  <c:v>6.5882126099999954E-12</c:v>
                </c:pt>
                <c:pt idx="678">
                  <c:v>6.6213250099999944E-12</c:v>
                </c:pt>
                <c:pt idx="679">
                  <c:v>6.5056814099999934E-12</c:v>
                </c:pt>
                <c:pt idx="680">
                  <c:v>6.3928688700000027E-12</c:v>
                </c:pt>
                <c:pt idx="681">
                  <c:v>6.5896767200000034E-12</c:v>
                </c:pt>
                <c:pt idx="682">
                  <c:v>6.5218004600000039E-12</c:v>
                </c:pt>
                <c:pt idx="683">
                  <c:v>6.682845249999996E-12</c:v>
                </c:pt>
                <c:pt idx="684">
                  <c:v>6.3023579400000062E-12</c:v>
                </c:pt>
                <c:pt idx="685">
                  <c:v>6.4738110699999986E-12</c:v>
                </c:pt>
                <c:pt idx="686">
                  <c:v>6.5355741600000031E-12</c:v>
                </c:pt>
                <c:pt idx="687">
                  <c:v>6.3554057800000025E-12</c:v>
                </c:pt>
                <c:pt idx="688">
                  <c:v>6.4254886099999972E-12</c:v>
                </c:pt>
                <c:pt idx="689">
                  <c:v>6.2934692200000036E-12</c:v>
                </c:pt>
                <c:pt idx="690">
                  <c:v>6.2129988600000009E-12</c:v>
                </c:pt>
                <c:pt idx="691">
                  <c:v>6.2679687800000056E-12</c:v>
                </c:pt>
                <c:pt idx="692">
                  <c:v>6.446638359999994E-12</c:v>
                </c:pt>
                <c:pt idx="693">
                  <c:v>6.4923795500000004E-12</c:v>
                </c:pt>
                <c:pt idx="694">
                  <c:v>6.3663969899999946E-12</c:v>
                </c:pt>
                <c:pt idx="695">
                  <c:v>6.4569356800000019E-12</c:v>
                </c:pt>
                <c:pt idx="696">
                  <c:v>6.4006890100000018E-12</c:v>
                </c:pt>
                <c:pt idx="697">
                  <c:v>6.3931811200000004E-12</c:v>
                </c:pt>
                <c:pt idx="698">
                  <c:v>6.3440398800000039E-12</c:v>
                </c:pt>
                <c:pt idx="699">
                  <c:v>6.2254888700000051E-12</c:v>
                </c:pt>
                <c:pt idx="700">
                  <c:v>6.5385995199999995E-12</c:v>
                </c:pt>
                <c:pt idx="701">
                  <c:v>6.4718057299999958E-12</c:v>
                </c:pt>
                <c:pt idx="702">
                  <c:v>6.2547085599999965E-12</c:v>
                </c:pt>
                <c:pt idx="703">
                  <c:v>6.3082698799999959E-12</c:v>
                </c:pt>
                <c:pt idx="704">
                  <c:v>6.3442619200000015E-12</c:v>
                </c:pt>
                <c:pt idx="705">
                  <c:v>6.4417672599999964E-12</c:v>
                </c:pt>
                <c:pt idx="706">
                  <c:v>6.4679615799999982E-12</c:v>
                </c:pt>
                <c:pt idx="707">
                  <c:v>6.4510445599999978E-12</c:v>
                </c:pt>
                <c:pt idx="708">
                  <c:v>6.4200138199999965E-12</c:v>
                </c:pt>
                <c:pt idx="709">
                  <c:v>6.7083803799999982E-12</c:v>
                </c:pt>
                <c:pt idx="710">
                  <c:v>6.4127904399999943E-12</c:v>
                </c:pt>
                <c:pt idx="711">
                  <c:v>6.4577891599999944E-12</c:v>
                </c:pt>
                <c:pt idx="712">
                  <c:v>6.5652795699999996E-12</c:v>
                </c:pt>
                <c:pt idx="713">
                  <c:v>6.2644230099999999E-12</c:v>
                </c:pt>
                <c:pt idx="714">
                  <c:v>6.2554232599999987E-12</c:v>
                </c:pt>
                <c:pt idx="715">
                  <c:v>6.4017714700000043E-12</c:v>
                </c:pt>
                <c:pt idx="716">
                  <c:v>6.3575707199999941E-12</c:v>
                </c:pt>
                <c:pt idx="717">
                  <c:v>6.3910231300000016E-12</c:v>
                </c:pt>
                <c:pt idx="718">
                  <c:v>6.1462328299999952E-12</c:v>
                </c:pt>
                <c:pt idx="719">
                  <c:v>6.2527309699999985E-12</c:v>
                </c:pt>
                <c:pt idx="720">
                  <c:v>6.3053763600000032E-12</c:v>
                </c:pt>
                <c:pt idx="721">
                  <c:v>6.5264287000000054E-12</c:v>
                </c:pt>
                <c:pt idx="722">
                  <c:v>6.5982878900000057E-12</c:v>
                </c:pt>
                <c:pt idx="723">
                  <c:v>6.1321538100000046E-12</c:v>
                </c:pt>
                <c:pt idx="724">
                  <c:v>6.2037493199999974E-12</c:v>
                </c:pt>
                <c:pt idx="725">
                  <c:v>6.3419443300000011E-12</c:v>
                </c:pt>
                <c:pt idx="726">
                  <c:v>6.2959533399999991E-12</c:v>
                </c:pt>
                <c:pt idx="727">
                  <c:v>6.1440748300000031E-12</c:v>
                </c:pt>
                <c:pt idx="728">
                  <c:v>6.304710219999998E-12</c:v>
                </c:pt>
                <c:pt idx="729">
                  <c:v>6.6380199899999971E-12</c:v>
                </c:pt>
                <c:pt idx="730">
                  <c:v>6.454777679999997E-12</c:v>
                </c:pt>
                <c:pt idx="731">
                  <c:v>6.2899928300000063E-12</c:v>
                </c:pt>
                <c:pt idx="732">
                  <c:v>6.4564638300000026E-12</c:v>
                </c:pt>
                <c:pt idx="733">
                  <c:v>6.5446502400000053E-12</c:v>
                </c:pt>
                <c:pt idx="734">
                  <c:v>6.3819470499999994E-12</c:v>
                </c:pt>
                <c:pt idx="735">
                  <c:v>6.3867001999999983E-12</c:v>
                </c:pt>
                <c:pt idx="736">
                  <c:v>6.590426120000003E-12</c:v>
                </c:pt>
                <c:pt idx="737">
                  <c:v>6.2973550000000049E-12</c:v>
                </c:pt>
                <c:pt idx="738">
                  <c:v>6.503849539999998E-12</c:v>
                </c:pt>
                <c:pt idx="739">
                  <c:v>6.2812983999999966E-12</c:v>
                </c:pt>
                <c:pt idx="740">
                  <c:v>6.4164541700000048E-12</c:v>
                </c:pt>
                <c:pt idx="741">
                  <c:v>6.4433840200000004E-12</c:v>
                </c:pt>
                <c:pt idx="742">
                  <c:v>6.4954673599999989E-12</c:v>
                </c:pt>
                <c:pt idx="743">
                  <c:v>6.5053691599999957E-12</c:v>
                </c:pt>
                <c:pt idx="744">
                  <c:v>6.1195735999999935E-12</c:v>
                </c:pt>
                <c:pt idx="745">
                  <c:v>6.1824399800000051E-12</c:v>
                </c:pt>
                <c:pt idx="746">
                  <c:v>6.550971569999999E-12</c:v>
                </c:pt>
                <c:pt idx="747">
                  <c:v>6.301962419999995E-12</c:v>
                </c:pt>
                <c:pt idx="748">
                  <c:v>6.242787539999998E-12</c:v>
                </c:pt>
                <c:pt idx="749">
                  <c:v>6.4309772799999968E-12</c:v>
                </c:pt>
                <c:pt idx="750">
                  <c:v>6.4166207100000059E-12</c:v>
                </c:pt>
                <c:pt idx="751">
                  <c:v>6.3777004499999972E-12</c:v>
                </c:pt>
                <c:pt idx="752">
                  <c:v>6.6472417799999959E-12</c:v>
                </c:pt>
                <c:pt idx="753">
                  <c:v>6.2473116900000005E-12</c:v>
                </c:pt>
                <c:pt idx="754">
                  <c:v>6.4909709499999951E-12</c:v>
                </c:pt>
                <c:pt idx="755">
                  <c:v>6.3172418699999991E-12</c:v>
                </c:pt>
                <c:pt idx="756">
                  <c:v>6.5279205600000052E-12</c:v>
                </c:pt>
                <c:pt idx="757">
                  <c:v>6.3167492099999945E-12</c:v>
                </c:pt>
                <c:pt idx="758">
                  <c:v>6.3463643999999977E-12</c:v>
                </c:pt>
                <c:pt idx="759">
                  <c:v>6.5135848099999998E-12</c:v>
                </c:pt>
                <c:pt idx="760">
                  <c:v>6.3680900799999997E-12</c:v>
                </c:pt>
                <c:pt idx="761">
                  <c:v>6.5559120599999981E-12</c:v>
                </c:pt>
                <c:pt idx="762">
                  <c:v>6.5191775600000052E-12</c:v>
                </c:pt>
                <c:pt idx="763">
                  <c:v>6.4018824899999967E-12</c:v>
                </c:pt>
                <c:pt idx="764">
                  <c:v>6.6474360700000017E-12</c:v>
                </c:pt>
                <c:pt idx="765">
                  <c:v>6.4318099400000038E-12</c:v>
                </c:pt>
                <c:pt idx="766">
                  <c:v>6.8329265800000007E-12</c:v>
                </c:pt>
                <c:pt idx="767">
                  <c:v>6.3945203300000042E-12</c:v>
                </c:pt>
                <c:pt idx="768">
                  <c:v>6.4663795099999983E-12</c:v>
                </c:pt>
                <c:pt idx="769">
                  <c:v>6.3430892499999989E-12</c:v>
                </c:pt>
                <c:pt idx="770">
                  <c:v>6.4723747200000015E-12</c:v>
                </c:pt>
                <c:pt idx="771">
                  <c:v>6.3301135200000026E-12</c:v>
                </c:pt>
                <c:pt idx="772">
                  <c:v>6.4863427099999936E-12</c:v>
                </c:pt>
                <c:pt idx="773">
                  <c:v>6.4717641000000051E-12</c:v>
                </c:pt>
                <c:pt idx="774">
                  <c:v>6.4190493199999988E-12</c:v>
                </c:pt>
                <c:pt idx="775">
                  <c:v>6.1770068199999952E-12</c:v>
                </c:pt>
                <c:pt idx="776">
                  <c:v>6.413602289999996E-12</c:v>
                </c:pt>
                <c:pt idx="777">
                  <c:v>6.6036447099999954E-12</c:v>
                </c:pt>
                <c:pt idx="778">
                  <c:v>6.5627815700000051E-12</c:v>
                </c:pt>
                <c:pt idx="779">
                  <c:v>6.3847920000000019E-12</c:v>
                </c:pt>
                <c:pt idx="780">
                  <c:v>6.4721318600000054E-12</c:v>
                </c:pt>
                <c:pt idx="781">
                  <c:v>6.4981665899999987E-12</c:v>
                </c:pt>
                <c:pt idx="782">
                  <c:v>6.5260193100000014E-12</c:v>
                </c:pt>
                <c:pt idx="783">
                  <c:v>6.395561160000003E-12</c:v>
                </c:pt>
                <c:pt idx="784">
                  <c:v>6.6287218800000034E-12</c:v>
                </c:pt>
                <c:pt idx="785">
                  <c:v>6.7696508099999981E-12</c:v>
                </c:pt>
                <c:pt idx="786">
                  <c:v>6.7560436399999939E-12</c:v>
                </c:pt>
                <c:pt idx="787">
                  <c:v>6.4568385300000024E-12</c:v>
                </c:pt>
                <c:pt idx="788">
                  <c:v>6.6583648300000046E-12</c:v>
                </c:pt>
                <c:pt idx="789">
                  <c:v>6.8950158099999951E-12</c:v>
                </c:pt>
                <c:pt idx="790">
                  <c:v>6.6358619999999983E-12</c:v>
                </c:pt>
                <c:pt idx="791">
                  <c:v>6.6984993899999937E-12</c:v>
                </c:pt>
                <c:pt idx="792">
                  <c:v>6.7573412100000007E-12</c:v>
                </c:pt>
                <c:pt idx="793">
                  <c:v>6.577367120000006E-12</c:v>
                </c:pt>
                <c:pt idx="794">
                  <c:v>6.5158677099999961E-12</c:v>
                </c:pt>
                <c:pt idx="795">
                  <c:v>6.5785328600000024E-12</c:v>
                </c:pt>
                <c:pt idx="796">
                  <c:v>6.6112358600000042E-12</c:v>
                </c:pt>
                <c:pt idx="797">
                  <c:v>6.8100004800000044E-12</c:v>
                </c:pt>
                <c:pt idx="798">
                  <c:v>6.7996545900000062E-12</c:v>
                </c:pt>
                <c:pt idx="799">
                  <c:v>6.634529729999994E-12</c:v>
                </c:pt>
                <c:pt idx="800">
                  <c:v>6.5295997800000045E-12</c:v>
                </c:pt>
                <c:pt idx="801">
                  <c:v>6.6245793599999941E-12</c:v>
                </c:pt>
                <c:pt idx="802">
                  <c:v>6.4186676799999995E-12</c:v>
                </c:pt>
                <c:pt idx="803">
                  <c:v>6.6608420199999938E-12</c:v>
                </c:pt>
                <c:pt idx="804">
                  <c:v>6.7356502299999962E-12</c:v>
                </c:pt>
                <c:pt idx="805">
                  <c:v>6.6490458999999995E-12</c:v>
                </c:pt>
                <c:pt idx="806">
                  <c:v>6.9792678600000001E-12</c:v>
                </c:pt>
                <c:pt idx="807">
                  <c:v>6.7751672300000024E-12</c:v>
                </c:pt>
                <c:pt idx="808">
                  <c:v>7.0407117599999944E-12</c:v>
                </c:pt>
                <c:pt idx="809">
                  <c:v>6.7186499399999953E-12</c:v>
                </c:pt>
                <c:pt idx="810">
                  <c:v>6.7026488500000025E-12</c:v>
                </c:pt>
                <c:pt idx="811">
                  <c:v>6.7107396000000023E-12</c:v>
                </c:pt>
                <c:pt idx="812">
                  <c:v>7.0591414600000059E-12</c:v>
                </c:pt>
                <c:pt idx="813">
                  <c:v>6.8131021599999958E-12</c:v>
                </c:pt>
                <c:pt idx="814">
                  <c:v>6.9551205100000048E-12</c:v>
                </c:pt>
                <c:pt idx="815">
                  <c:v>6.8655671399999936E-12</c:v>
                </c:pt>
                <c:pt idx="816">
                  <c:v>6.9743551200000056E-12</c:v>
                </c:pt>
                <c:pt idx="817">
                  <c:v>6.7060836000000029E-12</c:v>
                </c:pt>
                <c:pt idx="818">
                  <c:v>6.7689985500000048E-12</c:v>
                </c:pt>
                <c:pt idx="819">
                  <c:v>6.7729537199999948E-12</c:v>
                </c:pt>
                <c:pt idx="820">
                  <c:v>6.6805831699999981E-12</c:v>
                </c:pt>
                <c:pt idx="821">
                  <c:v>6.8403997700000047E-12</c:v>
                </c:pt>
                <c:pt idx="822">
                  <c:v>6.7881568399999977E-12</c:v>
                </c:pt>
                <c:pt idx="823">
                  <c:v>6.8284232400000035E-12</c:v>
                </c:pt>
                <c:pt idx="824">
                  <c:v>6.5995507699999954E-12</c:v>
                </c:pt>
                <c:pt idx="825">
                  <c:v>6.8570323000000053E-12</c:v>
                </c:pt>
                <c:pt idx="826">
                  <c:v>6.7068468800000015E-12</c:v>
                </c:pt>
                <c:pt idx="827">
                  <c:v>6.8318788100000024E-12</c:v>
                </c:pt>
                <c:pt idx="828">
                  <c:v>7.0211510199999969E-12</c:v>
                </c:pt>
                <c:pt idx="829">
                  <c:v>6.8344253900000061E-12</c:v>
                </c:pt>
                <c:pt idx="830">
                  <c:v>6.8502044299999952E-12</c:v>
                </c:pt>
                <c:pt idx="831">
                  <c:v>6.837534009999997E-12</c:v>
                </c:pt>
                <c:pt idx="832">
                  <c:v>6.8339882299999981E-12</c:v>
                </c:pt>
                <c:pt idx="833">
                  <c:v>7.0886942100000002E-12</c:v>
                </c:pt>
                <c:pt idx="834">
                  <c:v>6.9181153799999988E-12</c:v>
                </c:pt>
                <c:pt idx="835">
                  <c:v>7.029803820000003E-12</c:v>
                </c:pt>
                <c:pt idx="836">
                  <c:v>6.8851972700000056E-12</c:v>
                </c:pt>
                <c:pt idx="837">
                  <c:v>6.6526402399999954E-12</c:v>
                </c:pt>
                <c:pt idx="838">
                  <c:v>6.7615114899999951E-12</c:v>
                </c:pt>
                <c:pt idx="839">
                  <c:v>7.137668929999995E-12</c:v>
                </c:pt>
                <c:pt idx="840">
                  <c:v>7.0315593599999973E-12</c:v>
                </c:pt>
                <c:pt idx="841">
                  <c:v>7.054582610000006E-12</c:v>
                </c:pt>
                <c:pt idx="842">
                  <c:v>6.8836568400000027E-12</c:v>
                </c:pt>
                <c:pt idx="843">
                  <c:v>6.9898219099999969E-12</c:v>
                </c:pt>
                <c:pt idx="844">
                  <c:v>7.1143681200000056E-12</c:v>
                </c:pt>
                <c:pt idx="845">
                  <c:v>7.0036095000000012E-12</c:v>
                </c:pt>
                <c:pt idx="846">
                  <c:v>7.1732793300000014E-12</c:v>
                </c:pt>
                <c:pt idx="847">
                  <c:v>6.8208945399999969E-12</c:v>
                </c:pt>
                <c:pt idx="848">
                  <c:v>6.7858253699999983E-12</c:v>
                </c:pt>
                <c:pt idx="849">
                  <c:v>7.038227639999999E-12</c:v>
                </c:pt>
                <c:pt idx="850">
                  <c:v>6.731840779999996E-12</c:v>
                </c:pt>
                <c:pt idx="851">
                  <c:v>7.0761348200000006E-12</c:v>
                </c:pt>
                <c:pt idx="852">
                  <c:v>7.2363816299999966E-12</c:v>
                </c:pt>
                <c:pt idx="853">
                  <c:v>6.93138949E-12</c:v>
                </c:pt>
                <c:pt idx="854">
                  <c:v>6.9854920399999942E-12</c:v>
                </c:pt>
                <c:pt idx="855">
                  <c:v>7.0208873400000024E-12</c:v>
                </c:pt>
                <c:pt idx="856">
                  <c:v>7.098609889999996E-12</c:v>
                </c:pt>
                <c:pt idx="857">
                  <c:v>6.9888018999999965E-12</c:v>
                </c:pt>
                <c:pt idx="858">
                  <c:v>7.0976106900000008E-12</c:v>
                </c:pt>
                <c:pt idx="859">
                  <c:v>7.1305704400000038E-12</c:v>
                </c:pt>
                <c:pt idx="860">
                  <c:v>7.3223683999999975E-12</c:v>
                </c:pt>
                <c:pt idx="861">
                  <c:v>7.3495966200000048E-12</c:v>
                </c:pt>
                <c:pt idx="862">
                  <c:v>7.2740181900000043E-12</c:v>
                </c:pt>
                <c:pt idx="863">
                  <c:v>7.4058918700000013E-12</c:v>
                </c:pt>
                <c:pt idx="864">
                  <c:v>7.198745070000002E-12</c:v>
                </c:pt>
                <c:pt idx="865">
                  <c:v>7.092781219999994E-12</c:v>
                </c:pt>
                <c:pt idx="866">
                  <c:v>7.4512999899999987E-12</c:v>
                </c:pt>
                <c:pt idx="867">
                  <c:v>7.2316631799999951E-12</c:v>
                </c:pt>
                <c:pt idx="868">
                  <c:v>7.2303447900000028E-12</c:v>
                </c:pt>
                <c:pt idx="869">
                  <c:v>7.3987170499999961E-12</c:v>
                </c:pt>
                <c:pt idx="870">
                  <c:v>7.1902935000000013E-12</c:v>
                </c:pt>
                <c:pt idx="871">
                  <c:v>7.1751250799999957E-12</c:v>
                </c:pt>
                <c:pt idx="872">
                  <c:v>7.315276859999999E-12</c:v>
                </c:pt>
                <c:pt idx="873">
                  <c:v>7.2059268299999937E-12</c:v>
                </c:pt>
                <c:pt idx="874">
                  <c:v>7.1134244300000002E-12</c:v>
                </c:pt>
                <c:pt idx="875">
                  <c:v>7.1643836699999993E-12</c:v>
                </c:pt>
                <c:pt idx="876">
                  <c:v>7.2646715000000013E-12</c:v>
                </c:pt>
                <c:pt idx="877">
                  <c:v>7.1942209100000063E-12</c:v>
                </c:pt>
                <c:pt idx="878">
                  <c:v>7.0233784100000035E-12</c:v>
                </c:pt>
                <c:pt idx="879">
                  <c:v>7.0218449099999939E-12</c:v>
                </c:pt>
                <c:pt idx="880">
                  <c:v>7.2045182300000013E-12</c:v>
                </c:pt>
                <c:pt idx="881">
                  <c:v>7.514915769999997E-12</c:v>
                </c:pt>
                <c:pt idx="882">
                  <c:v>6.984069569999996E-12</c:v>
                </c:pt>
                <c:pt idx="883">
                  <c:v>7.1102464199999948E-12</c:v>
                </c:pt>
                <c:pt idx="884">
                  <c:v>7.2488716400000009E-12</c:v>
                </c:pt>
                <c:pt idx="885">
                  <c:v>7.2428695000000044E-12</c:v>
                </c:pt>
                <c:pt idx="886">
                  <c:v>7.4308371899999994E-12</c:v>
                </c:pt>
                <c:pt idx="887">
                  <c:v>7.4100690800000019E-12</c:v>
                </c:pt>
                <c:pt idx="888">
                  <c:v>7.3296820000000059E-12</c:v>
                </c:pt>
                <c:pt idx="889">
                  <c:v>7.4187843400000033E-12</c:v>
                </c:pt>
                <c:pt idx="890">
                  <c:v>7.5237281700000047E-12</c:v>
                </c:pt>
                <c:pt idx="891">
                  <c:v>7.3767554600000037E-12</c:v>
                </c:pt>
                <c:pt idx="892">
                  <c:v>7.3454818599999934E-12</c:v>
                </c:pt>
                <c:pt idx="893">
                  <c:v>7.4373111799999952E-12</c:v>
                </c:pt>
                <c:pt idx="894">
                  <c:v>7.3659238399999942E-12</c:v>
                </c:pt>
                <c:pt idx="895">
                  <c:v>7.2892559999999985E-12</c:v>
                </c:pt>
                <c:pt idx="896">
                  <c:v>7.5771437700000013E-12</c:v>
                </c:pt>
                <c:pt idx="897">
                  <c:v>7.3489304900000057E-12</c:v>
                </c:pt>
                <c:pt idx="898">
                  <c:v>7.4120119700000025E-12</c:v>
                </c:pt>
                <c:pt idx="899">
                  <c:v>7.5069291000000029E-12</c:v>
                </c:pt>
                <c:pt idx="900">
                  <c:v>7.3678736699999944E-12</c:v>
                </c:pt>
                <c:pt idx="901">
                  <c:v>7.2240026399999977E-12</c:v>
                </c:pt>
                <c:pt idx="902">
                  <c:v>7.6038238200000014E-12</c:v>
                </c:pt>
                <c:pt idx="903">
                  <c:v>7.7266352999999951E-12</c:v>
                </c:pt>
                <c:pt idx="904">
                  <c:v>7.5235269399999993E-12</c:v>
                </c:pt>
                <c:pt idx="905">
                  <c:v>7.6506127800000061E-12</c:v>
                </c:pt>
                <c:pt idx="906">
                  <c:v>7.4733032200000009E-12</c:v>
                </c:pt>
                <c:pt idx="907">
                  <c:v>7.4321694600000036E-12</c:v>
                </c:pt>
                <c:pt idx="908">
                  <c:v>7.4670859800000062E-12</c:v>
                </c:pt>
                <c:pt idx="909">
                  <c:v>7.5124871600000041E-12</c:v>
                </c:pt>
                <c:pt idx="910">
                  <c:v>7.3783167100000051E-12</c:v>
                </c:pt>
                <c:pt idx="911">
                  <c:v>7.6449714599999976E-12</c:v>
                </c:pt>
                <c:pt idx="912">
                  <c:v>7.5297858200000038E-12</c:v>
                </c:pt>
                <c:pt idx="913">
                  <c:v>7.6092014600000025E-12</c:v>
                </c:pt>
                <c:pt idx="914">
                  <c:v>7.4668292399999983E-12</c:v>
                </c:pt>
                <c:pt idx="915">
                  <c:v>7.4513346899999961E-12</c:v>
                </c:pt>
                <c:pt idx="916">
                  <c:v>7.9684765700000062E-12</c:v>
                </c:pt>
                <c:pt idx="917">
                  <c:v>7.7208621399999958E-12</c:v>
                </c:pt>
                <c:pt idx="918">
                  <c:v>7.3986060300000037E-12</c:v>
                </c:pt>
                <c:pt idx="919">
                  <c:v>7.7274332800000041E-12</c:v>
                </c:pt>
                <c:pt idx="920">
                  <c:v>7.8704855100000063E-12</c:v>
                </c:pt>
                <c:pt idx="921">
                  <c:v>7.8689381400000039E-12</c:v>
                </c:pt>
                <c:pt idx="922">
                  <c:v>7.9436006399999969E-12</c:v>
                </c:pt>
                <c:pt idx="923">
                  <c:v>7.803532120000001E-12</c:v>
                </c:pt>
                <c:pt idx="924">
                  <c:v>7.7541618900000012E-12</c:v>
                </c:pt>
                <c:pt idx="925">
                  <c:v>7.9820976199999965E-12</c:v>
                </c:pt>
                <c:pt idx="926">
                  <c:v>7.7352742299999954E-12</c:v>
                </c:pt>
                <c:pt idx="927">
                  <c:v>7.5020441199999935E-12</c:v>
                </c:pt>
                <c:pt idx="928">
                  <c:v>7.9297714200000018E-12</c:v>
                </c:pt>
                <c:pt idx="929">
                  <c:v>7.5331581200000021E-12</c:v>
                </c:pt>
                <c:pt idx="930">
                  <c:v>7.4919619100000027E-12</c:v>
                </c:pt>
                <c:pt idx="931">
                  <c:v>7.4236068699999977E-12</c:v>
                </c:pt>
                <c:pt idx="932">
                  <c:v>7.642563659999997E-12</c:v>
                </c:pt>
                <c:pt idx="933">
                  <c:v>7.6946817000000059E-12</c:v>
                </c:pt>
                <c:pt idx="934">
                  <c:v>7.8113800100000047E-12</c:v>
                </c:pt>
                <c:pt idx="935">
                  <c:v>7.9039448600000004E-12</c:v>
                </c:pt>
                <c:pt idx="936">
                  <c:v>7.9289456900000011E-12</c:v>
                </c:pt>
                <c:pt idx="937">
                  <c:v>8.0845850799999942E-12</c:v>
                </c:pt>
                <c:pt idx="938">
                  <c:v>7.9825972200000005E-12</c:v>
                </c:pt>
                <c:pt idx="939">
                  <c:v>7.7951291200000034E-12</c:v>
                </c:pt>
                <c:pt idx="940">
                  <c:v>7.8383167999999998E-12</c:v>
                </c:pt>
                <c:pt idx="941">
                  <c:v>8.1431285300000025E-12</c:v>
                </c:pt>
                <c:pt idx="942">
                  <c:v>7.9700447599999942E-12</c:v>
                </c:pt>
                <c:pt idx="943">
                  <c:v>8.0467472899999941E-12</c:v>
                </c:pt>
                <c:pt idx="944">
                  <c:v>8.0295388399999945E-12</c:v>
                </c:pt>
                <c:pt idx="945">
                  <c:v>7.7941437999999943E-12</c:v>
                </c:pt>
                <c:pt idx="946">
                  <c:v>8.0703603499999941E-12</c:v>
                </c:pt>
                <c:pt idx="947">
                  <c:v>8.1699057199999959E-12</c:v>
                </c:pt>
                <c:pt idx="948">
                  <c:v>7.9383756500000047E-12</c:v>
                </c:pt>
                <c:pt idx="949">
                  <c:v>7.9295840699999955E-12</c:v>
                </c:pt>
                <c:pt idx="950">
                  <c:v>8.2008878800000008E-12</c:v>
                </c:pt>
                <c:pt idx="951">
                  <c:v>7.9616833900000003E-12</c:v>
                </c:pt>
                <c:pt idx="952">
                  <c:v>8.2085276100000059E-12</c:v>
                </c:pt>
                <c:pt idx="953">
                  <c:v>8.0155292100000056E-12</c:v>
                </c:pt>
                <c:pt idx="954">
                  <c:v>8.1304511700000048E-12</c:v>
                </c:pt>
                <c:pt idx="955">
                  <c:v>8.1324495699999952E-12</c:v>
                </c:pt>
                <c:pt idx="956">
                  <c:v>8.1833047300000014E-12</c:v>
                </c:pt>
                <c:pt idx="957">
                  <c:v>7.8296778800000057E-12</c:v>
                </c:pt>
                <c:pt idx="958">
                  <c:v>7.8003541099999956E-12</c:v>
                </c:pt>
                <c:pt idx="959">
                  <c:v>7.7518304299999949E-12</c:v>
                </c:pt>
                <c:pt idx="960">
                  <c:v>8.0343266700000045E-12</c:v>
                </c:pt>
                <c:pt idx="961">
                  <c:v>8.255607999999997E-12</c:v>
                </c:pt>
                <c:pt idx="962">
                  <c:v>7.8909552500000051E-12</c:v>
                </c:pt>
                <c:pt idx="963">
                  <c:v>7.985081339999996E-12</c:v>
                </c:pt>
                <c:pt idx="964">
                  <c:v>8.0643373899999992E-12</c:v>
                </c:pt>
                <c:pt idx="965">
                  <c:v>8.0173194499999973E-12</c:v>
                </c:pt>
                <c:pt idx="966">
                  <c:v>8.1407415500000004E-12</c:v>
                </c:pt>
                <c:pt idx="967">
                  <c:v>8.0553445799999975E-12</c:v>
                </c:pt>
                <c:pt idx="968">
                  <c:v>7.9876140400000008E-12</c:v>
                </c:pt>
                <c:pt idx="969">
                  <c:v>7.8822052999999995E-12</c:v>
                </c:pt>
                <c:pt idx="970">
                  <c:v>8.1646182899999949E-12</c:v>
                </c:pt>
                <c:pt idx="971">
                  <c:v>8.1176697300000014E-12</c:v>
                </c:pt>
                <c:pt idx="972">
                  <c:v>8.1031743799999944E-12</c:v>
                </c:pt>
                <c:pt idx="973">
                  <c:v>8.1325328399999958E-12</c:v>
                </c:pt>
                <c:pt idx="974">
                  <c:v>8.2091590500000008E-12</c:v>
                </c:pt>
                <c:pt idx="975">
                  <c:v>8.2649130599999964E-12</c:v>
                </c:pt>
                <c:pt idx="976">
                  <c:v>8.2571414999999937E-12</c:v>
                </c:pt>
                <c:pt idx="977">
                  <c:v>8.3586436399999952E-12</c:v>
                </c:pt>
                <c:pt idx="978">
                  <c:v>8.2452968099999962E-12</c:v>
                </c:pt>
                <c:pt idx="979">
                  <c:v>8.1178501399999953E-12</c:v>
                </c:pt>
                <c:pt idx="980">
                  <c:v>8.119126899999997E-12</c:v>
                </c:pt>
                <c:pt idx="981">
                  <c:v>8.1726465900000055E-12</c:v>
                </c:pt>
                <c:pt idx="982">
                  <c:v>7.9394234200000031E-12</c:v>
                </c:pt>
                <c:pt idx="983">
                  <c:v>8.1199595600000039E-12</c:v>
                </c:pt>
                <c:pt idx="984">
                  <c:v>8.3386318699999968E-12</c:v>
                </c:pt>
                <c:pt idx="985">
                  <c:v>8.1199595600000039E-12</c:v>
                </c:pt>
                <c:pt idx="986">
                  <c:v>8.2122954300000025E-12</c:v>
                </c:pt>
                <c:pt idx="987">
                  <c:v>8.1807650899999972E-12</c:v>
                </c:pt>
                <c:pt idx="988">
                  <c:v>8.2566072000000051E-12</c:v>
                </c:pt>
                <c:pt idx="989">
                  <c:v>8.0844324299999981E-12</c:v>
                </c:pt>
                <c:pt idx="990">
                  <c:v>8.2986360800000047E-12</c:v>
                </c:pt>
                <c:pt idx="991">
                  <c:v>8.1114108499999969E-12</c:v>
                </c:pt>
                <c:pt idx="992">
                  <c:v>8.1462024600000021E-12</c:v>
                </c:pt>
                <c:pt idx="993">
                  <c:v>8.3312141899999955E-12</c:v>
                </c:pt>
                <c:pt idx="994">
                  <c:v>8.4367964000000041E-12</c:v>
                </c:pt>
                <c:pt idx="995">
                  <c:v>8.4351449400000027E-12</c:v>
                </c:pt>
                <c:pt idx="996">
                  <c:v>8.4642535999999956E-12</c:v>
                </c:pt>
                <c:pt idx="997">
                  <c:v>8.3437041999999997E-12</c:v>
                </c:pt>
                <c:pt idx="998">
                  <c:v>8.1865868199999997E-12</c:v>
                </c:pt>
                <c:pt idx="999">
                  <c:v>8.3162122999999979E-12</c:v>
                </c:pt>
                <c:pt idx="1000">
                  <c:v>8.2629979200000004E-12</c:v>
                </c:pt>
                <c:pt idx="1001">
                  <c:v>8.4170344300000013E-12</c:v>
                </c:pt>
                <c:pt idx="1002">
                  <c:v>8.3878980099999976E-12</c:v>
                </c:pt>
                <c:pt idx="1003">
                  <c:v>8.3334346400000026E-12</c:v>
                </c:pt>
                <c:pt idx="1004">
                  <c:v>8.3239699800000016E-12</c:v>
                </c:pt>
                <c:pt idx="1005">
                  <c:v>8.3991043299999939E-12</c:v>
                </c:pt>
                <c:pt idx="1006">
                  <c:v>8.3177319199999956E-12</c:v>
                </c:pt>
                <c:pt idx="1007">
                  <c:v>8.3668801000000045E-12</c:v>
                </c:pt>
                <c:pt idx="1008">
                  <c:v>8.3380698200000035E-12</c:v>
                </c:pt>
                <c:pt idx="1009">
                  <c:v>8.4849592600000039E-12</c:v>
                </c:pt>
                <c:pt idx="1010">
                  <c:v>8.1798144600000051E-12</c:v>
                </c:pt>
                <c:pt idx="1011">
                  <c:v>8.2034552699999969E-12</c:v>
                </c:pt>
                <c:pt idx="1012">
                  <c:v>8.493355320000002E-12</c:v>
                </c:pt>
                <c:pt idx="1013">
                  <c:v>8.1765393099999934E-12</c:v>
                </c:pt>
                <c:pt idx="1014">
                  <c:v>8.1777883099999971E-12</c:v>
                </c:pt>
                <c:pt idx="1015">
                  <c:v>8.2159036499999974E-12</c:v>
                </c:pt>
                <c:pt idx="1016">
                  <c:v>8.7332259499999948E-12</c:v>
                </c:pt>
                <c:pt idx="1017">
                  <c:v>8.4113861700000062E-12</c:v>
                </c:pt>
                <c:pt idx="1018">
                  <c:v>8.4438254999999937E-12</c:v>
                </c:pt>
                <c:pt idx="1019">
                  <c:v>8.5139846499999963E-12</c:v>
                </c:pt>
                <c:pt idx="1020">
                  <c:v>8.3272104500000023E-12</c:v>
                </c:pt>
                <c:pt idx="1021">
                  <c:v>8.7334965599999956E-12</c:v>
                </c:pt>
                <c:pt idx="1022">
                  <c:v>8.7319006200000029E-12</c:v>
                </c:pt>
                <c:pt idx="1023">
                  <c:v>8.7393946199999992E-12</c:v>
                </c:pt>
                <c:pt idx="1024">
                  <c:v>8.6742939200000006E-12</c:v>
                </c:pt>
                <c:pt idx="1025">
                  <c:v>8.5490607599999944E-12</c:v>
                </c:pt>
                <c:pt idx="1026">
                  <c:v>8.7468955700000011E-12</c:v>
                </c:pt>
                <c:pt idx="1027">
                  <c:v>8.4984692900000018E-12</c:v>
                </c:pt>
                <c:pt idx="1028">
                  <c:v>8.7629660499999955E-12</c:v>
                </c:pt>
                <c:pt idx="1029">
                  <c:v>8.9226369299999993E-12</c:v>
                </c:pt>
                <c:pt idx="1030">
                  <c:v>7.6039626000000046E-12</c:v>
                </c:pt>
                <c:pt idx="1031">
                  <c:v>8.503139159999994E-12</c:v>
                </c:pt>
                <c:pt idx="1032">
                  <c:v>8.6754665900000032E-12</c:v>
                </c:pt>
                <c:pt idx="1033">
                  <c:v>8.891751919999994E-12</c:v>
                </c:pt>
                <c:pt idx="1034">
                  <c:v>8.4699435000000006E-12</c:v>
                </c:pt>
                <c:pt idx="1035">
                  <c:v>8.6492861500000004E-12</c:v>
                </c:pt>
                <c:pt idx="1036">
                  <c:v>8.4253055899999951E-12</c:v>
                </c:pt>
                <c:pt idx="1037">
                  <c:v>8.6885186500000007E-12</c:v>
                </c:pt>
                <c:pt idx="1038">
                  <c:v>8.4865343900000043E-12</c:v>
                </c:pt>
                <c:pt idx="1039">
                  <c:v>8.7231853699999948E-12</c:v>
                </c:pt>
                <c:pt idx="1040">
                  <c:v>8.480566939999999E-12</c:v>
                </c:pt>
                <c:pt idx="1041">
                  <c:v>8.6335487400000021E-12</c:v>
                </c:pt>
                <c:pt idx="1042">
                  <c:v>8.7149489000000052E-12</c:v>
                </c:pt>
                <c:pt idx="1043">
                  <c:v>8.6813646499999939E-12</c:v>
                </c:pt>
                <c:pt idx="1044">
                  <c:v>8.9371114700000011E-12</c:v>
                </c:pt>
                <c:pt idx="1045">
                  <c:v>8.8330280600000046E-12</c:v>
                </c:pt>
                <c:pt idx="1046">
                  <c:v>8.9239969600000015E-12</c:v>
                </c:pt>
                <c:pt idx="1047">
                  <c:v>9.0644887399999942E-12</c:v>
                </c:pt>
                <c:pt idx="1048">
                  <c:v>9.0724545900000028E-12</c:v>
                </c:pt>
                <c:pt idx="1049">
                  <c:v>8.9389502700000027E-12</c:v>
                </c:pt>
                <c:pt idx="1050">
                  <c:v>8.7696967700000061E-12</c:v>
                </c:pt>
                <c:pt idx="1051">
                  <c:v>9.0620948200000056E-12</c:v>
                </c:pt>
                <c:pt idx="1052">
                  <c:v>8.7830333299999965E-12</c:v>
                </c:pt>
                <c:pt idx="1053">
                  <c:v>8.9192160599999978E-12</c:v>
                </c:pt>
                <c:pt idx="1054">
                  <c:v>9.0893299799999994E-12</c:v>
                </c:pt>
                <c:pt idx="1055">
                  <c:v>8.8465727799999937E-12</c:v>
                </c:pt>
                <c:pt idx="1056">
                  <c:v>9.1672468199999989E-12</c:v>
                </c:pt>
                <c:pt idx="1057">
                  <c:v>8.8111427899999942E-12</c:v>
                </c:pt>
                <c:pt idx="1058">
                  <c:v>8.6927930100000008E-12</c:v>
                </c:pt>
                <c:pt idx="1059">
                  <c:v>8.8367958800000012E-12</c:v>
                </c:pt>
                <c:pt idx="1060">
                  <c:v>8.961328209999998E-12</c:v>
                </c:pt>
                <c:pt idx="1061">
                  <c:v>8.8319802800000001E-12</c:v>
                </c:pt>
                <c:pt idx="1062">
                  <c:v>9.069318210000001E-12</c:v>
                </c:pt>
                <c:pt idx="1063">
                  <c:v>8.8142028399999948E-12</c:v>
                </c:pt>
                <c:pt idx="1064">
                  <c:v>9.0000749900000061E-12</c:v>
                </c:pt>
                <c:pt idx="1065">
                  <c:v>8.7314981600000052E-12</c:v>
                </c:pt>
                <c:pt idx="1066">
                  <c:v>9.0895520300000032E-12</c:v>
                </c:pt>
                <c:pt idx="1067">
                  <c:v>9.0913214400000033E-12</c:v>
                </c:pt>
                <c:pt idx="1068">
                  <c:v>9.0559053300000027E-12</c:v>
                </c:pt>
                <c:pt idx="1069">
                  <c:v>8.8579803200000021E-12</c:v>
                </c:pt>
                <c:pt idx="1070">
                  <c:v>9.2481612599999968E-12</c:v>
                </c:pt>
                <c:pt idx="1071">
                  <c:v>9.0635797499999991E-12</c:v>
                </c:pt>
                <c:pt idx="1072">
                  <c:v>9.2756462199999992E-12</c:v>
                </c:pt>
                <c:pt idx="1073">
                  <c:v>9.1409969899999945E-12</c:v>
                </c:pt>
                <c:pt idx="1074">
                  <c:v>9.3022429999999987E-12</c:v>
                </c:pt>
                <c:pt idx="1075">
                  <c:v>9.1944195300000035E-12</c:v>
                </c:pt>
                <c:pt idx="1076">
                  <c:v>9.1065453800000046E-12</c:v>
                </c:pt>
                <c:pt idx="1077">
                  <c:v>9.3037209900000056E-12</c:v>
                </c:pt>
                <c:pt idx="1078">
                  <c:v>9.2050499199999947E-12</c:v>
                </c:pt>
                <c:pt idx="1079">
                  <c:v>9.2572720300000032E-12</c:v>
                </c:pt>
                <c:pt idx="1080">
                  <c:v>9.3345574299999949E-12</c:v>
                </c:pt>
                <c:pt idx="1081">
                  <c:v>9.4788031600000043E-12</c:v>
                </c:pt>
                <c:pt idx="1082">
                  <c:v>9.0117462099999961E-12</c:v>
                </c:pt>
                <c:pt idx="1083">
                  <c:v>8.9753794700000036E-12</c:v>
                </c:pt>
                <c:pt idx="1084">
                  <c:v>9.1353973000000025E-12</c:v>
                </c:pt>
                <c:pt idx="1085">
                  <c:v>9.4583819899999957E-12</c:v>
                </c:pt>
                <c:pt idx="1086">
                  <c:v>9.3834905100000057E-12</c:v>
                </c:pt>
                <c:pt idx="1087">
                  <c:v>9.5383527499999944E-12</c:v>
                </c:pt>
                <c:pt idx="1088">
                  <c:v>9.1142406100000062E-12</c:v>
                </c:pt>
                <c:pt idx="1089">
                  <c:v>9.4353656799999994E-12</c:v>
                </c:pt>
                <c:pt idx="1090">
                  <c:v>9.3202910700000041E-12</c:v>
                </c:pt>
                <c:pt idx="1091">
                  <c:v>9.3718956200000038E-12</c:v>
                </c:pt>
                <c:pt idx="1092">
                  <c:v>9.1648806599999952E-12</c:v>
                </c:pt>
                <c:pt idx="1093">
                  <c:v>9.1690093000000056E-12</c:v>
                </c:pt>
                <c:pt idx="1094">
                  <c:v>9.2504996699999957E-12</c:v>
                </c:pt>
                <c:pt idx="1095">
                  <c:v>9.1646794300000028E-12</c:v>
                </c:pt>
                <c:pt idx="1096">
                  <c:v>9.4179074199999981E-12</c:v>
                </c:pt>
                <c:pt idx="1097">
                  <c:v>9.2113504300000028E-12</c:v>
                </c:pt>
                <c:pt idx="1098">
                  <c:v>9.2164227600000057E-12</c:v>
                </c:pt>
                <c:pt idx="1099">
                  <c:v>9.4156314699999945E-12</c:v>
                </c:pt>
                <c:pt idx="1100">
                  <c:v>9.4193923500000045E-12</c:v>
                </c:pt>
                <c:pt idx="1101">
                  <c:v>9.1463330000000048E-12</c:v>
                </c:pt>
                <c:pt idx="1102">
                  <c:v>9.419385410000005E-12</c:v>
                </c:pt>
                <c:pt idx="1103">
                  <c:v>9.5471998300000001E-12</c:v>
                </c:pt>
                <c:pt idx="1104">
                  <c:v>9.3165024299999961E-12</c:v>
                </c:pt>
                <c:pt idx="1105">
                  <c:v>9.5278194999999966E-12</c:v>
                </c:pt>
                <c:pt idx="1106">
                  <c:v>9.6324927199999972E-12</c:v>
                </c:pt>
                <c:pt idx="1107">
                  <c:v>9.3755732300000003E-12</c:v>
                </c:pt>
                <c:pt idx="1108">
                  <c:v>9.4094003399999947E-12</c:v>
                </c:pt>
                <c:pt idx="1109">
                  <c:v>9.5935030699999998E-12</c:v>
                </c:pt>
                <c:pt idx="1110">
                  <c:v>9.9536247300000027E-12</c:v>
                </c:pt>
                <c:pt idx="1111">
                  <c:v>9.4969136700000057E-12</c:v>
                </c:pt>
                <c:pt idx="1112">
                  <c:v>9.6923476199999984E-12</c:v>
                </c:pt>
                <c:pt idx="1113">
                  <c:v>9.5048170699999992E-12</c:v>
                </c:pt>
                <c:pt idx="1114">
                  <c:v>9.4568068599999954E-12</c:v>
                </c:pt>
                <c:pt idx="1115">
                  <c:v>9.5794101800000034E-12</c:v>
                </c:pt>
                <c:pt idx="1116">
                  <c:v>9.4931458499999962E-12</c:v>
                </c:pt>
                <c:pt idx="1117">
                  <c:v>9.2512768300000062E-12</c:v>
                </c:pt>
                <c:pt idx="1118">
                  <c:v>9.7930795400000018E-12</c:v>
                </c:pt>
                <c:pt idx="1119">
                  <c:v>9.6585274500000034E-12</c:v>
                </c:pt>
                <c:pt idx="1120">
                  <c:v>9.7137471700000037E-12</c:v>
                </c:pt>
                <c:pt idx="1121">
                  <c:v>9.2099071400000062E-12</c:v>
                </c:pt>
                <c:pt idx="1122">
                  <c:v>9.4844097800000025E-12</c:v>
                </c:pt>
                <c:pt idx="1123">
                  <c:v>9.6985440500000007E-12</c:v>
                </c:pt>
                <c:pt idx="1124">
                  <c:v>9.5928993900000028E-12</c:v>
                </c:pt>
                <c:pt idx="1125">
                  <c:v>9.5060036200000007E-12</c:v>
                </c:pt>
                <c:pt idx="1126">
                  <c:v>9.4195033699999969E-12</c:v>
                </c:pt>
                <c:pt idx="1127">
                  <c:v>9.5851555800000049E-12</c:v>
                </c:pt>
                <c:pt idx="1128">
                  <c:v>9.8158044199999989E-12</c:v>
                </c:pt>
                <c:pt idx="1129">
                  <c:v>9.3753511900000027E-12</c:v>
                </c:pt>
                <c:pt idx="1130">
                  <c:v>9.8176987399999964E-12</c:v>
                </c:pt>
                <c:pt idx="1131">
                  <c:v>9.6573131400000039E-12</c:v>
                </c:pt>
                <c:pt idx="1132">
                  <c:v>9.7837189699999998E-12</c:v>
                </c:pt>
                <c:pt idx="1133">
                  <c:v>9.7279025100000021E-12</c:v>
                </c:pt>
                <c:pt idx="1134">
                  <c:v>9.8257270399999941E-12</c:v>
                </c:pt>
                <c:pt idx="1135">
                  <c:v>9.7293943700000019E-12</c:v>
                </c:pt>
                <c:pt idx="1136">
                  <c:v>9.7418566300000014E-12</c:v>
                </c:pt>
                <c:pt idx="1137">
                  <c:v>9.4542602899999978E-12</c:v>
                </c:pt>
                <c:pt idx="1138">
                  <c:v>9.5158776700000057E-12</c:v>
                </c:pt>
                <c:pt idx="1139">
                  <c:v>9.7833026399999963E-12</c:v>
                </c:pt>
                <c:pt idx="1140">
                  <c:v>9.4215781000000013E-12</c:v>
                </c:pt>
                <c:pt idx="1141">
                  <c:v>9.5202699899999977E-12</c:v>
                </c:pt>
                <c:pt idx="1142">
                  <c:v>9.6649806200000008E-12</c:v>
                </c:pt>
                <c:pt idx="1143">
                  <c:v>9.7776127499999975E-12</c:v>
                </c:pt>
                <c:pt idx="1144">
                  <c:v>9.4797329699999979E-12</c:v>
                </c:pt>
                <c:pt idx="1145">
                  <c:v>9.6063677800000038E-12</c:v>
                </c:pt>
                <c:pt idx="1146">
                  <c:v>9.5136780399999971E-12</c:v>
                </c:pt>
                <c:pt idx="1147">
                  <c:v>9.4552248000000017E-12</c:v>
                </c:pt>
                <c:pt idx="1148">
                  <c:v>9.5905054700000013E-12</c:v>
                </c:pt>
                <c:pt idx="1149">
                  <c:v>9.8276560499999959E-12</c:v>
                </c:pt>
                <c:pt idx="1150">
                  <c:v>9.7203529899999971E-12</c:v>
                </c:pt>
                <c:pt idx="1151">
                  <c:v>9.8622325600000028E-12</c:v>
                </c:pt>
                <c:pt idx="1152">
                  <c:v>1.0122003929999996E-11</c:v>
                </c:pt>
                <c:pt idx="1153">
                  <c:v>9.8435183599999984E-12</c:v>
                </c:pt>
                <c:pt idx="1154">
                  <c:v>9.7798054399999938E-12</c:v>
                </c:pt>
                <c:pt idx="1155">
                  <c:v>9.8846104900000049E-12</c:v>
                </c:pt>
                <c:pt idx="1156">
                  <c:v>9.9725193400000012E-12</c:v>
                </c:pt>
                <c:pt idx="1157">
                  <c:v>9.8558279599999957E-12</c:v>
                </c:pt>
                <c:pt idx="1158">
                  <c:v>9.792975459999996E-12</c:v>
                </c:pt>
                <c:pt idx="1159">
                  <c:v>9.8848672299999999E-12</c:v>
                </c:pt>
                <c:pt idx="1160">
                  <c:v>1.0016491110000001E-11</c:v>
                </c:pt>
                <c:pt idx="1161">
                  <c:v>1.0021334459999994E-11</c:v>
                </c:pt>
                <c:pt idx="1162">
                  <c:v>1.0266145570000006E-11</c:v>
                </c:pt>
                <c:pt idx="1163">
                  <c:v>9.9890894199999996E-12</c:v>
                </c:pt>
                <c:pt idx="1164">
                  <c:v>9.9192216900000031E-12</c:v>
                </c:pt>
                <c:pt idx="1165">
                  <c:v>9.9377416000000018E-12</c:v>
                </c:pt>
                <c:pt idx="1166">
                  <c:v>9.9750242799999951E-12</c:v>
                </c:pt>
                <c:pt idx="1167">
                  <c:v>1.0109215550000006E-11</c:v>
                </c:pt>
                <c:pt idx="1168">
                  <c:v>1.0046696109999996E-11</c:v>
                </c:pt>
                <c:pt idx="1169">
                  <c:v>9.9085913100000052E-12</c:v>
                </c:pt>
                <c:pt idx="1170">
                  <c:v>1.0045592829999995E-11</c:v>
                </c:pt>
                <c:pt idx="1171">
                  <c:v>9.9530071699999939E-12</c:v>
                </c:pt>
                <c:pt idx="1172">
                  <c:v>9.9463388900000051E-12</c:v>
                </c:pt>
                <c:pt idx="1173">
                  <c:v>1.0075103940000005E-11</c:v>
                </c:pt>
                <c:pt idx="1174">
                  <c:v>9.9928711100000019E-12</c:v>
                </c:pt>
                <c:pt idx="1175">
                  <c:v>1.0042241340000002E-11</c:v>
                </c:pt>
                <c:pt idx="1176">
                  <c:v>1.0233276030000003E-11</c:v>
                </c:pt>
                <c:pt idx="1177">
                  <c:v>1.0024678999999995E-11</c:v>
                </c:pt>
                <c:pt idx="1178">
                  <c:v>1.0103130139999996E-11</c:v>
                </c:pt>
                <c:pt idx="1179">
                  <c:v>1.0259747909999998E-11</c:v>
                </c:pt>
                <c:pt idx="1180">
                  <c:v>1.0406567970000003E-11</c:v>
                </c:pt>
                <c:pt idx="1181">
                  <c:v>1.0108799209999996E-11</c:v>
                </c:pt>
                <c:pt idx="1182">
                  <c:v>1.0341043989999995E-11</c:v>
                </c:pt>
                <c:pt idx="1183">
                  <c:v>1.0302158429999997E-11</c:v>
                </c:pt>
                <c:pt idx="1184">
                  <c:v>1.0405249579999998E-11</c:v>
                </c:pt>
                <c:pt idx="1185">
                  <c:v>1.0490896340000003E-11</c:v>
                </c:pt>
                <c:pt idx="1186">
                  <c:v>1.0267470899999998E-11</c:v>
                </c:pt>
                <c:pt idx="1187">
                  <c:v>1.0126909730000003E-11</c:v>
                </c:pt>
                <c:pt idx="1188">
                  <c:v>1.0192891670000005E-11</c:v>
                </c:pt>
                <c:pt idx="1189">
                  <c:v>1.0128075459999994E-11</c:v>
                </c:pt>
                <c:pt idx="1190">
                  <c:v>1.0180006140000003E-11</c:v>
                </c:pt>
                <c:pt idx="1191">
                  <c:v>1.0272355879999994E-11</c:v>
                </c:pt>
                <c:pt idx="1192">
                  <c:v>1.0366377890000005E-11</c:v>
                </c:pt>
                <c:pt idx="1193">
                  <c:v>1.0033678749999996E-11</c:v>
                </c:pt>
                <c:pt idx="1194">
                  <c:v>1.0228155129999997E-11</c:v>
                </c:pt>
                <c:pt idx="1195">
                  <c:v>1.0135062930000005E-11</c:v>
                </c:pt>
                <c:pt idx="1196">
                  <c:v>1.0153222009999997E-11</c:v>
                </c:pt>
                <c:pt idx="1197">
                  <c:v>1.0110693529999993E-11</c:v>
                </c:pt>
                <c:pt idx="1198">
                  <c:v>1.0315682330000001E-11</c:v>
                </c:pt>
                <c:pt idx="1199">
                  <c:v>1.0214513259999995E-11</c:v>
                </c:pt>
                <c:pt idx="1200">
                  <c:v>1.0366683200000003E-11</c:v>
                </c:pt>
                <c:pt idx="1201">
                  <c:v>1.0411987239999995E-11</c:v>
                </c:pt>
                <c:pt idx="1202">
                  <c:v>1.0497155230000001E-11</c:v>
                </c:pt>
                <c:pt idx="1203">
                  <c:v>1.0300833100000005E-11</c:v>
                </c:pt>
                <c:pt idx="1204">
                  <c:v>1.0340870520000001E-11</c:v>
                </c:pt>
                <c:pt idx="1205">
                  <c:v>1.0286351629999997E-11</c:v>
                </c:pt>
                <c:pt idx="1206">
                  <c:v>1.0389227669999994E-11</c:v>
                </c:pt>
                <c:pt idx="1207">
                  <c:v>1.0110027399999994E-11</c:v>
                </c:pt>
                <c:pt idx="1208">
                  <c:v>1.0531516630000003E-11</c:v>
                </c:pt>
                <c:pt idx="1209">
                  <c:v>1.0422853549999996E-11</c:v>
                </c:pt>
                <c:pt idx="1210">
                  <c:v>1.033511818E-11</c:v>
                </c:pt>
                <c:pt idx="1211">
                  <c:v>1.038412065E-11</c:v>
                </c:pt>
                <c:pt idx="1212">
                  <c:v>1.0695357790000002E-11</c:v>
                </c:pt>
                <c:pt idx="1213">
                  <c:v>1.0738163829999999E-11</c:v>
                </c:pt>
                <c:pt idx="1214">
                  <c:v>1.0512455489999997E-11</c:v>
                </c:pt>
                <c:pt idx="1215">
                  <c:v>1.0241838630000002E-11</c:v>
                </c:pt>
                <c:pt idx="1216">
                  <c:v>1.0443004099999997E-11</c:v>
                </c:pt>
                <c:pt idx="1217">
                  <c:v>1.0645973680000003E-11</c:v>
                </c:pt>
                <c:pt idx="1218">
                  <c:v>1.0582246879999999E-11</c:v>
                </c:pt>
                <c:pt idx="1219">
                  <c:v>1.044492617E-11</c:v>
                </c:pt>
                <c:pt idx="1220">
                  <c:v>1.0312275339999998E-11</c:v>
                </c:pt>
                <c:pt idx="1221">
                  <c:v>1.0509707689999994E-11</c:v>
                </c:pt>
                <c:pt idx="1222">
                  <c:v>1.0523509150000004E-11</c:v>
                </c:pt>
                <c:pt idx="1223">
                  <c:v>1.0401766250000001E-11</c:v>
                </c:pt>
                <c:pt idx="1224">
                  <c:v>1.0465534690000002E-11</c:v>
                </c:pt>
                <c:pt idx="1225">
                  <c:v>1.0456201879999998E-11</c:v>
                </c:pt>
                <c:pt idx="1226">
                  <c:v>1.0559660780000005E-11</c:v>
                </c:pt>
                <c:pt idx="1227">
                  <c:v>1.0375113959999999E-11</c:v>
                </c:pt>
                <c:pt idx="1228">
                  <c:v>1.0549710410000005E-11</c:v>
                </c:pt>
                <c:pt idx="1229">
                  <c:v>1.0614713969999998E-11</c:v>
                </c:pt>
                <c:pt idx="1230">
                  <c:v>1.0638722540000003E-11</c:v>
                </c:pt>
                <c:pt idx="1231">
                  <c:v>1.0381407540000001E-11</c:v>
                </c:pt>
                <c:pt idx="1232">
                  <c:v>1.0885240620000006E-11</c:v>
                </c:pt>
                <c:pt idx="1233">
                  <c:v>1.0802646970000001E-11</c:v>
                </c:pt>
                <c:pt idx="1234">
                  <c:v>1.0704884889999999E-11</c:v>
                </c:pt>
                <c:pt idx="1235">
                  <c:v>1.0531433360000003E-11</c:v>
                </c:pt>
                <c:pt idx="1236">
                  <c:v>1.0722440299999999E-11</c:v>
                </c:pt>
                <c:pt idx="1237">
                  <c:v>1.0512837129999996E-11</c:v>
                </c:pt>
                <c:pt idx="1238">
                  <c:v>1.0586320009999994E-11</c:v>
                </c:pt>
                <c:pt idx="1239">
                  <c:v>1.0735089899999999E-11</c:v>
                </c:pt>
                <c:pt idx="1240">
                  <c:v>1.060007984E-11</c:v>
                </c:pt>
                <c:pt idx="1241">
                  <c:v>1.0613131899999998E-11</c:v>
                </c:pt>
                <c:pt idx="1242">
                  <c:v>1.0958050439999998E-11</c:v>
                </c:pt>
                <c:pt idx="1243">
                  <c:v>1.0701908109999999E-11</c:v>
                </c:pt>
                <c:pt idx="1244">
                  <c:v>1.0651226430000006E-11</c:v>
                </c:pt>
                <c:pt idx="1245">
                  <c:v>1.0751819570000006E-11</c:v>
                </c:pt>
                <c:pt idx="1246">
                  <c:v>1.0455889619999994E-11</c:v>
                </c:pt>
                <c:pt idx="1247">
                  <c:v>1.0942229759999999E-11</c:v>
                </c:pt>
                <c:pt idx="1248">
                  <c:v>1.0784897280000001E-11</c:v>
                </c:pt>
                <c:pt idx="1249">
                  <c:v>1.0596457739999994E-11</c:v>
                </c:pt>
                <c:pt idx="1250">
                  <c:v>1.0796325639999995E-11</c:v>
                </c:pt>
                <c:pt idx="1251">
                  <c:v>1.0517944150000004E-11</c:v>
                </c:pt>
                <c:pt idx="1252">
                  <c:v>1.0601363540000002E-11</c:v>
                </c:pt>
                <c:pt idx="1253">
                  <c:v>1.0973926629999999E-11</c:v>
                </c:pt>
                <c:pt idx="1254">
                  <c:v>1.0723862769999998E-11</c:v>
                </c:pt>
                <c:pt idx="1255">
                  <c:v>1.08815977E-11</c:v>
                </c:pt>
                <c:pt idx="1256">
                  <c:v>1.0702137089999996E-11</c:v>
                </c:pt>
                <c:pt idx="1257">
                  <c:v>1.0799663250000002E-11</c:v>
                </c:pt>
                <c:pt idx="1258">
                  <c:v>1.0969707780000002E-11</c:v>
                </c:pt>
                <c:pt idx="1259">
                  <c:v>1.0702615879999995E-11</c:v>
                </c:pt>
                <c:pt idx="1260">
                  <c:v>1.1005401449999996E-11</c:v>
                </c:pt>
                <c:pt idx="1261">
                  <c:v>1.0729094689999996E-11</c:v>
                </c:pt>
                <c:pt idx="1262">
                  <c:v>1.0959465969999997E-11</c:v>
                </c:pt>
                <c:pt idx="1263">
                  <c:v>1.1038728959999999E-11</c:v>
                </c:pt>
                <c:pt idx="1264">
                  <c:v>1.1155003999999995E-11</c:v>
                </c:pt>
                <c:pt idx="1265">
                  <c:v>1.0813173269999994E-11</c:v>
                </c:pt>
                <c:pt idx="1266">
                  <c:v>1.0905176069999996E-11</c:v>
                </c:pt>
                <c:pt idx="1267">
                  <c:v>1.0741425110000005E-11</c:v>
                </c:pt>
                <c:pt idx="1268">
                  <c:v>1.0971074739999997E-11</c:v>
                </c:pt>
                <c:pt idx="1269">
                  <c:v>1.0873874719999994E-11</c:v>
                </c:pt>
                <c:pt idx="1270">
                  <c:v>1.0713829129999997E-11</c:v>
                </c:pt>
                <c:pt idx="1271">
                  <c:v>1.0734985820000006E-11</c:v>
                </c:pt>
                <c:pt idx="1272">
                  <c:v>1.0920046120000003E-11</c:v>
                </c:pt>
                <c:pt idx="1273">
                  <c:v>1.1001633629999999E-11</c:v>
                </c:pt>
                <c:pt idx="1274">
                  <c:v>1.0897841659999995E-11</c:v>
                </c:pt>
                <c:pt idx="1275">
                  <c:v>1.0613326190000004E-11</c:v>
                </c:pt>
                <c:pt idx="1276">
                  <c:v>1.0553401900000001E-11</c:v>
                </c:pt>
                <c:pt idx="1277">
                  <c:v>1.0898993509999999E-11</c:v>
                </c:pt>
                <c:pt idx="1278">
                  <c:v>1.0867282770000006E-11</c:v>
                </c:pt>
                <c:pt idx="1279">
                  <c:v>1.0732702919999997E-11</c:v>
                </c:pt>
                <c:pt idx="1280">
                  <c:v>1.0817843150000005E-11</c:v>
                </c:pt>
                <c:pt idx="1281">
                  <c:v>1.1011355020000002E-11</c:v>
                </c:pt>
                <c:pt idx="1282">
                  <c:v>1.0790233289999998E-11</c:v>
                </c:pt>
                <c:pt idx="1283">
                  <c:v>1.1067150669999995E-11</c:v>
                </c:pt>
                <c:pt idx="1284">
                  <c:v>1.0775717120000006E-11</c:v>
                </c:pt>
                <c:pt idx="1285">
                  <c:v>1.0871459979999994E-11</c:v>
                </c:pt>
                <c:pt idx="1286">
                  <c:v>1.0952839330000005E-11</c:v>
                </c:pt>
                <c:pt idx="1287">
                  <c:v>1.0965155870000002E-11</c:v>
                </c:pt>
                <c:pt idx="1288">
                  <c:v>1.0948898040000001E-11</c:v>
                </c:pt>
                <c:pt idx="1289">
                  <c:v>1.1049442609999998E-11</c:v>
                </c:pt>
                <c:pt idx="1290">
                  <c:v>1.1009946430000003E-11</c:v>
                </c:pt>
                <c:pt idx="1291">
                  <c:v>1.0707126160000004E-11</c:v>
                </c:pt>
                <c:pt idx="1292">
                  <c:v>1.1047229100000003E-11</c:v>
                </c:pt>
                <c:pt idx="1293">
                  <c:v>1.0866123969999997E-11</c:v>
                </c:pt>
                <c:pt idx="1294">
                  <c:v>1.113252199E-11</c:v>
                </c:pt>
                <c:pt idx="1295">
                  <c:v>1.0833240549999995E-11</c:v>
                </c:pt>
                <c:pt idx="1296">
                  <c:v>1.119528428E-11</c:v>
                </c:pt>
                <c:pt idx="1297">
                  <c:v>1.0985105189999998E-11</c:v>
                </c:pt>
                <c:pt idx="1298">
                  <c:v>1.0828223729999994E-11</c:v>
                </c:pt>
                <c:pt idx="1299">
                  <c:v>1.0724945240000006E-11</c:v>
                </c:pt>
                <c:pt idx="1300">
                  <c:v>1.0649817830000001E-11</c:v>
                </c:pt>
                <c:pt idx="1301">
                  <c:v>1.0969610639999996E-11</c:v>
                </c:pt>
                <c:pt idx="1302">
                  <c:v>1.0801446540000001E-11</c:v>
                </c:pt>
                <c:pt idx="1303">
                  <c:v>1.0777444909999995E-11</c:v>
                </c:pt>
                <c:pt idx="1304">
                  <c:v>1.0967133449999993E-11</c:v>
                </c:pt>
                <c:pt idx="1305">
                  <c:v>1.0936845179999998E-11</c:v>
                </c:pt>
                <c:pt idx="1306">
                  <c:v>1.0835960600000006E-11</c:v>
                </c:pt>
                <c:pt idx="1307">
                  <c:v>1.0893664440000002E-11</c:v>
                </c:pt>
                <c:pt idx="1308">
                  <c:v>1.0946871879999999E-11</c:v>
                </c:pt>
                <c:pt idx="1309">
                  <c:v>1.0834579759999998E-11</c:v>
                </c:pt>
                <c:pt idx="1310">
                  <c:v>1.0839499440000005E-11</c:v>
                </c:pt>
                <c:pt idx="1311">
                  <c:v>1.0651850930000001E-11</c:v>
                </c:pt>
                <c:pt idx="1312">
                  <c:v>1.0943228959999994E-11</c:v>
                </c:pt>
                <c:pt idx="1313">
                  <c:v>1.1099916119999999E-11</c:v>
                </c:pt>
                <c:pt idx="1314">
                  <c:v>1.0891103990000005E-11</c:v>
                </c:pt>
                <c:pt idx="1315">
                  <c:v>1.113475631E-11</c:v>
                </c:pt>
                <c:pt idx="1316">
                  <c:v>1.1054577390000003E-11</c:v>
                </c:pt>
                <c:pt idx="1317">
                  <c:v>1.0924487009999998E-11</c:v>
                </c:pt>
                <c:pt idx="1318">
                  <c:v>1.1140376809999997E-11</c:v>
                </c:pt>
                <c:pt idx="1319">
                  <c:v>1.1011486860000006E-11</c:v>
                </c:pt>
                <c:pt idx="1320">
                  <c:v>1.1066491470000002E-11</c:v>
                </c:pt>
                <c:pt idx="1321">
                  <c:v>1.0663522150000004E-11</c:v>
                </c:pt>
                <c:pt idx="1322">
                  <c:v>1.1200738250000002E-11</c:v>
                </c:pt>
                <c:pt idx="1323">
                  <c:v>1.114256257E-11</c:v>
                </c:pt>
                <c:pt idx="1324">
                  <c:v>1.0769132110000005E-11</c:v>
                </c:pt>
                <c:pt idx="1325">
                  <c:v>1.1102830460000003E-11</c:v>
                </c:pt>
                <c:pt idx="1326">
                  <c:v>1.0949640500000001E-11</c:v>
                </c:pt>
                <c:pt idx="1327">
                  <c:v>1.1005054509999994E-11</c:v>
                </c:pt>
                <c:pt idx="1328">
                  <c:v>1.1036668109999994E-11</c:v>
                </c:pt>
                <c:pt idx="1329">
                  <c:v>1.0641407890000004E-11</c:v>
                </c:pt>
                <c:pt idx="1330">
                  <c:v>1.0842163969999995E-11</c:v>
                </c:pt>
                <c:pt idx="1331">
                  <c:v>1.0779956790000002E-11</c:v>
                </c:pt>
                <c:pt idx="1332">
                  <c:v>1.0944471019999998E-11</c:v>
                </c:pt>
                <c:pt idx="1333">
                  <c:v>1.1302844079999994E-11</c:v>
                </c:pt>
                <c:pt idx="1334">
                  <c:v>1.0965114230000005E-11</c:v>
                </c:pt>
                <c:pt idx="1335">
                  <c:v>1.0891020720000004E-11</c:v>
                </c:pt>
                <c:pt idx="1336">
                  <c:v>1.1013651790000004E-11</c:v>
                </c:pt>
                <c:pt idx="1337">
                  <c:v>1.1101366349999995E-11</c:v>
                </c:pt>
                <c:pt idx="1338">
                  <c:v>1.090754223E-11</c:v>
                </c:pt>
                <c:pt idx="1339">
                  <c:v>1.0766703499999999E-11</c:v>
                </c:pt>
                <c:pt idx="1340">
                  <c:v>1.1081937450000001E-11</c:v>
                </c:pt>
                <c:pt idx="1341">
                  <c:v>1.1255840009999997E-11</c:v>
                </c:pt>
                <c:pt idx="1342">
                  <c:v>1.1149452889999999E-11</c:v>
                </c:pt>
                <c:pt idx="1343">
                  <c:v>1.087434656E-11</c:v>
                </c:pt>
                <c:pt idx="1344">
                  <c:v>1.098051858E-11</c:v>
                </c:pt>
                <c:pt idx="1345">
                  <c:v>1.1051565910000005E-11</c:v>
                </c:pt>
                <c:pt idx="1346">
                  <c:v>1.1292872889999995E-11</c:v>
                </c:pt>
                <c:pt idx="1347">
                  <c:v>1.1118623380000004E-11</c:v>
                </c:pt>
                <c:pt idx="1348">
                  <c:v>1.0820126039999995E-11</c:v>
                </c:pt>
                <c:pt idx="1349">
                  <c:v>1.1148051229999994E-11</c:v>
                </c:pt>
                <c:pt idx="1350">
                  <c:v>1.1032331300000004E-11</c:v>
                </c:pt>
                <c:pt idx="1351">
                  <c:v>1.1120517700000001E-11</c:v>
                </c:pt>
                <c:pt idx="1352">
                  <c:v>1.1136553479999998E-11</c:v>
                </c:pt>
                <c:pt idx="1353">
                  <c:v>1.0914272960000004E-11</c:v>
                </c:pt>
                <c:pt idx="1354">
                  <c:v>1.1077850439999994E-11</c:v>
                </c:pt>
                <c:pt idx="1355">
                  <c:v>1.1058851750000003E-11</c:v>
                </c:pt>
                <c:pt idx="1356">
                  <c:v>1.1185091050000004E-11</c:v>
                </c:pt>
                <c:pt idx="1357">
                  <c:v>1.1062876309999995E-11</c:v>
                </c:pt>
                <c:pt idx="1358">
                  <c:v>1.0964850549999997E-11</c:v>
                </c:pt>
                <c:pt idx="1359">
                  <c:v>1.1087842450000004E-11</c:v>
                </c:pt>
                <c:pt idx="1360">
                  <c:v>1.1150903119999996E-11</c:v>
                </c:pt>
                <c:pt idx="1361">
                  <c:v>1.0972934370000004E-11</c:v>
                </c:pt>
                <c:pt idx="1362">
                  <c:v>1.0844176249999997E-11</c:v>
                </c:pt>
                <c:pt idx="1363">
                  <c:v>1.123963075E-11</c:v>
                </c:pt>
                <c:pt idx="1364">
                  <c:v>1.1182232220000002E-11</c:v>
                </c:pt>
                <c:pt idx="1365">
                  <c:v>1.1235030269999996E-11</c:v>
                </c:pt>
                <c:pt idx="1366">
                  <c:v>1.1102712499999998E-11</c:v>
                </c:pt>
                <c:pt idx="1367">
                  <c:v>1.1234946999999996E-11</c:v>
                </c:pt>
                <c:pt idx="1368">
                  <c:v>1.1155198290000001E-11</c:v>
                </c:pt>
                <c:pt idx="1369">
                  <c:v>1.1218210390000002E-11</c:v>
                </c:pt>
                <c:pt idx="1370">
                  <c:v>1.1478488299999999E-11</c:v>
                </c:pt>
                <c:pt idx="1371">
                  <c:v>1.1449206169999998E-11</c:v>
                </c:pt>
                <c:pt idx="1372">
                  <c:v>1.1163053120000004E-11</c:v>
                </c:pt>
                <c:pt idx="1373">
                  <c:v>1.1411285109999998E-11</c:v>
                </c:pt>
                <c:pt idx="1374">
                  <c:v>1.1218571210000003E-11</c:v>
                </c:pt>
                <c:pt idx="1375">
                  <c:v>1.0981684310000003E-11</c:v>
                </c:pt>
                <c:pt idx="1376">
                  <c:v>1.1052578989999999E-11</c:v>
                </c:pt>
                <c:pt idx="1377">
                  <c:v>1.1209335540000005E-11</c:v>
                </c:pt>
                <c:pt idx="1378">
                  <c:v>1.1148911649999999E-11</c:v>
                </c:pt>
                <c:pt idx="1379">
                  <c:v>1.1180469739999996E-11</c:v>
                </c:pt>
                <c:pt idx="1380">
                  <c:v>1.1073694039999999E-11</c:v>
                </c:pt>
                <c:pt idx="1381">
                  <c:v>1.0929594030000005E-11</c:v>
                </c:pt>
                <c:pt idx="1382">
                  <c:v>1.0894899560000006E-11</c:v>
                </c:pt>
                <c:pt idx="1383">
                  <c:v>1.1299908920000004E-11</c:v>
                </c:pt>
                <c:pt idx="1384">
                  <c:v>1.1277378340000006E-11</c:v>
                </c:pt>
                <c:pt idx="1385">
                  <c:v>1.1392355809999995E-11</c:v>
                </c:pt>
                <c:pt idx="1386">
                  <c:v>1.0856666260000001E-11</c:v>
                </c:pt>
                <c:pt idx="1387">
                  <c:v>1.1283449870000004E-11</c:v>
                </c:pt>
                <c:pt idx="1388">
                  <c:v>1.113289669E-11</c:v>
                </c:pt>
                <c:pt idx="1389">
                  <c:v>1.1528018119999994E-11</c:v>
                </c:pt>
                <c:pt idx="1390">
                  <c:v>1.1293698610000003E-11</c:v>
                </c:pt>
                <c:pt idx="1391">
                  <c:v>1.132023988E-11</c:v>
                </c:pt>
                <c:pt idx="1392">
                  <c:v>1.1377582899999994E-11</c:v>
                </c:pt>
                <c:pt idx="1393">
                  <c:v>1.1438541090000003E-11</c:v>
                </c:pt>
                <c:pt idx="1394">
                  <c:v>1.1610792189999998E-11</c:v>
                </c:pt>
                <c:pt idx="1395">
                  <c:v>1.1409085480000002E-11</c:v>
                </c:pt>
                <c:pt idx="1396">
                  <c:v>9.0255129699999958E-12</c:v>
                </c:pt>
                <c:pt idx="1397">
                  <c:v>1.1277315890000004E-11</c:v>
                </c:pt>
                <c:pt idx="1398">
                  <c:v>1.1277315890000004E-11</c:v>
                </c:pt>
                <c:pt idx="1399">
                  <c:v>1.1554476120000003E-11</c:v>
                </c:pt>
                <c:pt idx="1400">
                  <c:v>1.1210785770000001E-11</c:v>
                </c:pt>
                <c:pt idx="1401">
                  <c:v>1.1253709770000003E-11</c:v>
                </c:pt>
                <c:pt idx="1402">
                  <c:v>1.1312440570000005E-11</c:v>
                </c:pt>
                <c:pt idx="1403">
                  <c:v>1.1341799029999994E-11</c:v>
                </c:pt>
                <c:pt idx="1404">
                  <c:v>1.1579726760000005E-11</c:v>
                </c:pt>
                <c:pt idx="1405">
                  <c:v>1.0981483079999998E-11</c:v>
                </c:pt>
                <c:pt idx="1406">
                  <c:v>1.1281194730000006E-11</c:v>
                </c:pt>
                <c:pt idx="1407">
                  <c:v>1.1151888440000005E-11</c:v>
                </c:pt>
                <c:pt idx="1408">
                  <c:v>1.1339314900000005E-11</c:v>
                </c:pt>
                <c:pt idx="1409">
                  <c:v>1.1266914479999997E-11</c:v>
                </c:pt>
                <c:pt idx="1410">
                  <c:v>1.14225053E-11</c:v>
                </c:pt>
                <c:pt idx="1411">
                  <c:v>1.1402715580000005E-11</c:v>
                </c:pt>
                <c:pt idx="1412">
                  <c:v>1.1301775489999997E-11</c:v>
                </c:pt>
                <c:pt idx="1413">
                  <c:v>1.1334145429999996E-11</c:v>
                </c:pt>
                <c:pt idx="1414">
                  <c:v>1.1537850530000002E-11</c:v>
                </c:pt>
                <c:pt idx="1415">
                  <c:v>1.1393431340000004E-11</c:v>
                </c:pt>
                <c:pt idx="1416">
                  <c:v>1.176713241E-11</c:v>
                </c:pt>
                <c:pt idx="1417">
                  <c:v>1.1334672780000004E-11</c:v>
                </c:pt>
                <c:pt idx="1418">
                  <c:v>1.1368257030000003E-11</c:v>
                </c:pt>
                <c:pt idx="1419">
                  <c:v>1.1539432600000002E-11</c:v>
                </c:pt>
                <c:pt idx="1420">
                  <c:v>1.1668856849999995E-11</c:v>
                </c:pt>
                <c:pt idx="1421">
                  <c:v>1.1440567239999998E-11</c:v>
                </c:pt>
                <c:pt idx="1422">
                  <c:v>1.1596609090000002E-11</c:v>
                </c:pt>
                <c:pt idx="1423">
                  <c:v>1.1585916249999995E-11</c:v>
                </c:pt>
                <c:pt idx="1424">
                  <c:v>1.1722057350000006E-11</c:v>
                </c:pt>
                <c:pt idx="1425">
                  <c:v>1.1208218380000005E-11</c:v>
                </c:pt>
                <c:pt idx="1426">
                  <c:v>1.1672569160000001E-11</c:v>
                </c:pt>
                <c:pt idx="1427">
                  <c:v>1.148422676E-11</c:v>
                </c:pt>
                <c:pt idx="1428">
                  <c:v>1.1586374219999996E-11</c:v>
                </c:pt>
                <c:pt idx="1429">
                  <c:v>1.1421304869999999E-11</c:v>
                </c:pt>
                <c:pt idx="1430">
                  <c:v>1.164553523E-11</c:v>
                </c:pt>
                <c:pt idx="1431">
                  <c:v>1.1615545330000004E-11</c:v>
                </c:pt>
                <c:pt idx="1432">
                  <c:v>1.1261828269999995E-11</c:v>
                </c:pt>
                <c:pt idx="1433">
                  <c:v>1.1651780230000005E-11</c:v>
                </c:pt>
                <c:pt idx="1434">
                  <c:v>1.1593778019999998E-11</c:v>
                </c:pt>
                <c:pt idx="1435">
                  <c:v>1.1408336080000002E-11</c:v>
                </c:pt>
                <c:pt idx="1436">
                  <c:v>1.1496237989999999E-11</c:v>
                </c:pt>
                <c:pt idx="1437">
                  <c:v>1.1731424859999995E-11</c:v>
                </c:pt>
                <c:pt idx="1438">
                  <c:v>1.14656444E-11</c:v>
                </c:pt>
                <c:pt idx="1439">
                  <c:v>1.1428257640000001E-11</c:v>
                </c:pt>
                <c:pt idx="1440">
                  <c:v>1.1421506100000004E-11</c:v>
                </c:pt>
                <c:pt idx="1441">
                  <c:v>1.1550840139999997E-11</c:v>
                </c:pt>
                <c:pt idx="1442">
                  <c:v>1.1864838969999994E-11</c:v>
                </c:pt>
                <c:pt idx="1443">
                  <c:v>1.1404929079999994E-11</c:v>
                </c:pt>
                <c:pt idx="1444">
                  <c:v>1.1871285200000005E-11</c:v>
                </c:pt>
                <c:pt idx="1445">
                  <c:v>1.1670730349999994E-11</c:v>
                </c:pt>
                <c:pt idx="1446">
                  <c:v>1.1438575779999994E-11</c:v>
                </c:pt>
                <c:pt idx="1447">
                  <c:v>1.1701650059999996E-11</c:v>
                </c:pt>
                <c:pt idx="1448">
                  <c:v>1.1543602879999996E-11</c:v>
                </c:pt>
                <c:pt idx="1449">
                  <c:v>1.1551651989999999E-11</c:v>
                </c:pt>
                <c:pt idx="1450">
                  <c:v>1.1589885299999997E-11</c:v>
                </c:pt>
                <c:pt idx="1451">
                  <c:v>1.170523053E-11</c:v>
                </c:pt>
                <c:pt idx="1452">
                  <c:v>1.1984645910000003E-11</c:v>
                </c:pt>
                <c:pt idx="1453">
                  <c:v>1.1501865429999996E-11</c:v>
                </c:pt>
                <c:pt idx="1454">
                  <c:v>1.1775084379999997E-11</c:v>
                </c:pt>
                <c:pt idx="1455">
                  <c:v>1.1820201069999995E-11</c:v>
                </c:pt>
                <c:pt idx="1456">
                  <c:v>1.150970638E-11</c:v>
                </c:pt>
                <c:pt idx="1457">
                  <c:v>1.1671479750000006E-11</c:v>
                </c:pt>
                <c:pt idx="1458">
                  <c:v>1.1837090329999998E-11</c:v>
                </c:pt>
                <c:pt idx="1459">
                  <c:v>1.1417870119999999E-11</c:v>
                </c:pt>
                <c:pt idx="1460">
                  <c:v>1.1662209390000004E-11</c:v>
                </c:pt>
                <c:pt idx="1461">
                  <c:v>1.1788802569999994E-11</c:v>
                </c:pt>
                <c:pt idx="1462">
                  <c:v>1.156753512E-11</c:v>
                </c:pt>
                <c:pt idx="1463">
                  <c:v>1.1909726679999995E-11</c:v>
                </c:pt>
                <c:pt idx="1464">
                  <c:v>1.1820568829999996E-11</c:v>
                </c:pt>
                <c:pt idx="1465">
                  <c:v>1.1554580210000002E-11</c:v>
                </c:pt>
                <c:pt idx="1466">
                  <c:v>1.1872943600000006E-11</c:v>
                </c:pt>
                <c:pt idx="1467">
                  <c:v>1.1721439789999997E-11</c:v>
                </c:pt>
                <c:pt idx="1468">
                  <c:v>1.1613505290000004E-11</c:v>
                </c:pt>
                <c:pt idx="1469">
                  <c:v>1.183677808E-11</c:v>
                </c:pt>
                <c:pt idx="1470">
                  <c:v>1.1635064439999998E-11</c:v>
                </c:pt>
                <c:pt idx="1471">
                  <c:v>1.1554954910000002E-11</c:v>
                </c:pt>
                <c:pt idx="1472">
                  <c:v>1.1761241289999996E-11</c:v>
                </c:pt>
                <c:pt idx="1473">
                  <c:v>1.1763524179999999E-11</c:v>
                </c:pt>
                <c:pt idx="1474">
                  <c:v>1.1829443669999999E-11</c:v>
                </c:pt>
                <c:pt idx="1475">
                  <c:v>1.1958479340000006E-11</c:v>
                </c:pt>
                <c:pt idx="1476">
                  <c:v>1.1921030130000005E-11</c:v>
                </c:pt>
                <c:pt idx="1477">
                  <c:v>1.1779809769999998E-11</c:v>
                </c:pt>
                <c:pt idx="1478">
                  <c:v>1.1979504189999999E-11</c:v>
                </c:pt>
                <c:pt idx="1479">
                  <c:v>1.1857046590000006E-11</c:v>
                </c:pt>
                <c:pt idx="1480">
                  <c:v>1.1892254539999995E-11</c:v>
                </c:pt>
                <c:pt idx="1481">
                  <c:v>1.1885766679999994E-11</c:v>
                </c:pt>
                <c:pt idx="1482">
                  <c:v>1.1813498100000002E-11</c:v>
                </c:pt>
                <c:pt idx="1483">
                  <c:v>1.1715888669999995E-11</c:v>
                </c:pt>
                <c:pt idx="1484">
                  <c:v>1.180451917E-11</c:v>
                </c:pt>
                <c:pt idx="1485">
                  <c:v>1.1696501400000005E-11</c:v>
                </c:pt>
                <c:pt idx="1486">
                  <c:v>1.1982578119999998E-11</c:v>
                </c:pt>
                <c:pt idx="1487">
                  <c:v>1.1791897320000005E-11</c:v>
                </c:pt>
                <c:pt idx="1488">
                  <c:v>1.1871444799999994E-11</c:v>
                </c:pt>
                <c:pt idx="1489">
                  <c:v>1.1974293080000006E-11</c:v>
                </c:pt>
                <c:pt idx="1490">
                  <c:v>1.1666344970000001E-11</c:v>
                </c:pt>
                <c:pt idx="1491">
                  <c:v>1.2038547239999998E-11</c:v>
                </c:pt>
                <c:pt idx="1492">
                  <c:v>1.1722265519999998E-11</c:v>
                </c:pt>
                <c:pt idx="1493">
                  <c:v>1.199306279E-11</c:v>
                </c:pt>
                <c:pt idx="1494">
                  <c:v>1.1864263040000002E-11</c:v>
                </c:pt>
                <c:pt idx="1495">
                  <c:v>1.1740285830000005E-11</c:v>
                </c:pt>
                <c:pt idx="1496">
                  <c:v>1.1917928450000001E-11</c:v>
                </c:pt>
                <c:pt idx="1497">
                  <c:v>1.1692469909999995E-11</c:v>
                </c:pt>
                <c:pt idx="1498">
                  <c:v>1.1732958349999998E-11</c:v>
                </c:pt>
                <c:pt idx="1499">
                  <c:v>1.1939175340000004E-11</c:v>
                </c:pt>
                <c:pt idx="1500">
                  <c:v>1.2138883649999997E-11</c:v>
                </c:pt>
                <c:pt idx="1501">
                  <c:v>1.1791598950000006E-11</c:v>
                </c:pt>
                <c:pt idx="1502">
                  <c:v>1.1926969830000005E-11</c:v>
                </c:pt>
                <c:pt idx="1503">
                  <c:v>1.1928267399999999E-11</c:v>
                </c:pt>
                <c:pt idx="1504">
                  <c:v>1.2220200539999999E-11</c:v>
                </c:pt>
                <c:pt idx="1505">
                  <c:v>1.2129155319999994E-11</c:v>
                </c:pt>
                <c:pt idx="1506">
                  <c:v>1.2016058290000004E-11</c:v>
                </c:pt>
                <c:pt idx="1507">
                  <c:v>1.1866122669999996E-11</c:v>
                </c:pt>
                <c:pt idx="1508">
                  <c:v>1.2250620660000004E-11</c:v>
                </c:pt>
                <c:pt idx="1509">
                  <c:v>1.1860176029999996E-11</c:v>
                </c:pt>
                <c:pt idx="1510">
                  <c:v>1.2007641409999994E-11</c:v>
                </c:pt>
                <c:pt idx="1511">
                  <c:v>1.2004865849999993E-11</c:v>
                </c:pt>
                <c:pt idx="1512">
                  <c:v>1.1816363859999997E-11</c:v>
                </c:pt>
                <c:pt idx="1513">
                  <c:v>1.200393604E-11</c:v>
                </c:pt>
                <c:pt idx="1514">
                  <c:v>1.1859905419999995E-11</c:v>
                </c:pt>
                <c:pt idx="1515">
                  <c:v>1.2063943589999997E-11</c:v>
                </c:pt>
                <c:pt idx="1516">
                  <c:v>1.1842898189999994E-11</c:v>
                </c:pt>
                <c:pt idx="1517">
                  <c:v>1.2019659569999999E-11</c:v>
                </c:pt>
                <c:pt idx="1518">
                  <c:v>1.1918365600000003E-11</c:v>
                </c:pt>
                <c:pt idx="1519">
                  <c:v>1.2025058029999999E-11</c:v>
                </c:pt>
                <c:pt idx="1520">
                  <c:v>1.1811326219999998E-11</c:v>
                </c:pt>
                <c:pt idx="1521">
                  <c:v>1.2046284109999997E-11</c:v>
                </c:pt>
                <c:pt idx="1522">
                  <c:v>1.2035736990000006E-11</c:v>
                </c:pt>
                <c:pt idx="1523">
                  <c:v>1.2286140849999997E-11</c:v>
                </c:pt>
                <c:pt idx="1524">
                  <c:v>1.2120030670000002E-11</c:v>
                </c:pt>
                <c:pt idx="1525">
                  <c:v>1.2312099259999996E-11</c:v>
                </c:pt>
                <c:pt idx="1526">
                  <c:v>1.1939397389999995E-11</c:v>
                </c:pt>
                <c:pt idx="1527">
                  <c:v>1.2374570119999996E-11</c:v>
                </c:pt>
                <c:pt idx="1528">
                  <c:v>1.2218715619999999E-11</c:v>
                </c:pt>
                <c:pt idx="1529">
                  <c:v>1.221887522E-11</c:v>
                </c:pt>
                <c:pt idx="1530">
                  <c:v>1.2278515009999997E-11</c:v>
                </c:pt>
                <c:pt idx="1531">
                  <c:v>1.2458197670000006E-11</c:v>
                </c:pt>
                <c:pt idx="1532">
                  <c:v>1.2449149350000001E-11</c:v>
                </c:pt>
                <c:pt idx="1533">
                  <c:v>1.2445895009999995E-11</c:v>
                </c:pt>
                <c:pt idx="1534">
                  <c:v>1.2350991759999993E-11</c:v>
                </c:pt>
                <c:pt idx="1535">
                  <c:v>1.2195387060000005E-11</c:v>
                </c:pt>
                <c:pt idx="1536">
                  <c:v>1.1995255479999996E-11</c:v>
                </c:pt>
                <c:pt idx="1537">
                  <c:v>1.2369386759999995E-11</c:v>
                </c:pt>
                <c:pt idx="1538">
                  <c:v>1.2215953939999997E-11</c:v>
                </c:pt>
                <c:pt idx="1539">
                  <c:v>1.2266052760000004E-11</c:v>
                </c:pt>
                <c:pt idx="1540">
                  <c:v>1.247724493E-11</c:v>
                </c:pt>
                <c:pt idx="1541">
                  <c:v>1.2114236699999997E-11</c:v>
                </c:pt>
                <c:pt idx="1542">
                  <c:v>1.2189974720000006E-11</c:v>
                </c:pt>
                <c:pt idx="1543">
                  <c:v>1.2250468000000002E-11</c:v>
                </c:pt>
                <c:pt idx="1544">
                  <c:v>1.2429422070000003E-11</c:v>
                </c:pt>
                <c:pt idx="1545">
                  <c:v>1.2193756420000002E-11</c:v>
                </c:pt>
                <c:pt idx="1546">
                  <c:v>1.2569879160000004E-11</c:v>
                </c:pt>
                <c:pt idx="1547">
                  <c:v>1.2512418180000005E-11</c:v>
                </c:pt>
                <c:pt idx="1548">
                  <c:v>1.2336551920000002E-11</c:v>
                </c:pt>
                <c:pt idx="1549">
                  <c:v>1.2429172269999994E-11</c:v>
                </c:pt>
                <c:pt idx="1550">
                  <c:v>1.2236180819999999E-11</c:v>
                </c:pt>
                <c:pt idx="1551">
                  <c:v>1.2171912779999995E-11</c:v>
                </c:pt>
                <c:pt idx="1552">
                  <c:v>1.2433717250000001E-11</c:v>
                </c:pt>
                <c:pt idx="1553">
                  <c:v>1.2451342039999998E-11</c:v>
                </c:pt>
                <c:pt idx="1554">
                  <c:v>1.2600944589999997E-11</c:v>
                </c:pt>
                <c:pt idx="1555">
                  <c:v>1.2534289579999996E-11</c:v>
                </c:pt>
                <c:pt idx="1556">
                  <c:v>1.2370691279999994E-11</c:v>
                </c:pt>
                <c:pt idx="1557">
                  <c:v>1.2618014269999999E-11</c:v>
                </c:pt>
                <c:pt idx="1558">
                  <c:v>1.2554495640000001E-11</c:v>
                </c:pt>
                <c:pt idx="1559">
                  <c:v>1.2447005229999995E-11</c:v>
                </c:pt>
                <c:pt idx="1560">
                  <c:v>1.2182577860000003E-11</c:v>
                </c:pt>
                <c:pt idx="1561">
                  <c:v>1.225114801E-11</c:v>
                </c:pt>
                <c:pt idx="1562">
                  <c:v>1.2627173609999996E-11</c:v>
                </c:pt>
                <c:pt idx="1563">
                  <c:v>1.2307131009999999E-11</c:v>
                </c:pt>
                <c:pt idx="1564">
                  <c:v>1.2478375969999999E-11</c:v>
                </c:pt>
                <c:pt idx="1565">
                  <c:v>1.2233460770000001E-11</c:v>
                </c:pt>
                <c:pt idx="1566">
                  <c:v>1.2427312649999994E-11</c:v>
                </c:pt>
                <c:pt idx="1567">
                  <c:v>1.2291365840000002E-11</c:v>
                </c:pt>
                <c:pt idx="1568">
                  <c:v>1.2550457199999997E-11</c:v>
                </c:pt>
                <c:pt idx="1569">
                  <c:v>1.2273581459999998E-11</c:v>
                </c:pt>
                <c:pt idx="1570">
                  <c:v>1.2502870270000002E-11</c:v>
                </c:pt>
                <c:pt idx="1571">
                  <c:v>1.2379975519999995E-11</c:v>
                </c:pt>
                <c:pt idx="1572">
                  <c:v>1.2470292159999999E-11</c:v>
                </c:pt>
                <c:pt idx="1573">
                  <c:v>1.2492010900000001E-11</c:v>
                </c:pt>
                <c:pt idx="1574">
                  <c:v>1.2511009590000005E-11</c:v>
                </c:pt>
                <c:pt idx="1575">
                  <c:v>1.2709073379999996E-11</c:v>
                </c:pt>
                <c:pt idx="1576">
                  <c:v>1.2264914780000006E-11</c:v>
                </c:pt>
                <c:pt idx="1577">
                  <c:v>1.2399092170000004E-11</c:v>
                </c:pt>
                <c:pt idx="1578">
                  <c:v>1.2608827179999998E-11</c:v>
                </c:pt>
                <c:pt idx="1579">
                  <c:v>1.244322353E-11</c:v>
                </c:pt>
                <c:pt idx="1580">
                  <c:v>1.2963120160000006E-11</c:v>
                </c:pt>
                <c:pt idx="1581">
                  <c:v>1.2660334579999998E-11</c:v>
                </c:pt>
                <c:pt idx="1582">
                  <c:v>1.2558881020000006E-11</c:v>
                </c:pt>
                <c:pt idx="1583">
                  <c:v>1.2593464460000006E-11</c:v>
                </c:pt>
                <c:pt idx="1584">
                  <c:v>1.2419478640000002E-11</c:v>
                </c:pt>
                <c:pt idx="1585">
                  <c:v>1.2583049179999993E-11</c:v>
                </c:pt>
                <c:pt idx="1586">
                  <c:v>1.2683205179999998E-11</c:v>
                </c:pt>
                <c:pt idx="1587">
                  <c:v>1.2692440849999996E-11</c:v>
                </c:pt>
                <c:pt idx="1588">
                  <c:v>1.2737064869999996E-11</c:v>
                </c:pt>
                <c:pt idx="1589">
                  <c:v>1.2775006749999995E-11</c:v>
                </c:pt>
                <c:pt idx="1590">
                  <c:v>1.2507894019999996E-11</c:v>
                </c:pt>
                <c:pt idx="1591">
                  <c:v>1.2438741010000001E-11</c:v>
                </c:pt>
                <c:pt idx="1592">
                  <c:v>1.2595289390000002E-11</c:v>
                </c:pt>
                <c:pt idx="1593">
                  <c:v>1.2568116679999997E-11</c:v>
                </c:pt>
                <c:pt idx="1594">
                  <c:v>1.256835261E-11</c:v>
                </c:pt>
                <c:pt idx="1595">
                  <c:v>1.2533817729999997E-11</c:v>
                </c:pt>
                <c:pt idx="1596">
                  <c:v>1.2864580929999998E-11</c:v>
                </c:pt>
                <c:pt idx="1597">
                  <c:v>1.2598030259999999E-11</c:v>
                </c:pt>
                <c:pt idx="1598">
                  <c:v>1.2821365499999997E-11</c:v>
                </c:pt>
                <c:pt idx="1599">
                  <c:v>1.2600049469999994E-11</c:v>
                </c:pt>
                <c:pt idx="1600">
                  <c:v>1.2719107019999997E-11</c:v>
                </c:pt>
                <c:pt idx="1601">
                  <c:v>1.2464768799999995E-11</c:v>
                </c:pt>
                <c:pt idx="1602">
                  <c:v>1.2929674689999998E-11</c:v>
                </c:pt>
                <c:pt idx="1603">
                  <c:v>1.2732811329999994E-11</c:v>
                </c:pt>
                <c:pt idx="1604">
                  <c:v>1.2744697660000002E-11</c:v>
                </c:pt>
                <c:pt idx="1605">
                  <c:v>1.2966117760000004E-11</c:v>
                </c:pt>
                <c:pt idx="1606">
                  <c:v>1.2864393580000005E-11</c:v>
                </c:pt>
                <c:pt idx="1607">
                  <c:v>1.2820636910000003E-11</c:v>
                </c:pt>
                <c:pt idx="1608">
                  <c:v>1.3199257660000006E-11</c:v>
                </c:pt>
                <c:pt idx="1609">
                  <c:v>1.2727267159999998E-11</c:v>
                </c:pt>
                <c:pt idx="1610">
                  <c:v>1.3071568129999996E-11</c:v>
                </c:pt>
                <c:pt idx="1611">
                  <c:v>1.2968241059999999E-11</c:v>
                </c:pt>
                <c:pt idx="1612">
                  <c:v>1.3020039909999998E-11</c:v>
                </c:pt>
                <c:pt idx="1613">
                  <c:v>1.3020865630000005E-11</c:v>
                </c:pt>
                <c:pt idx="1614">
                  <c:v>1.3075162479999998E-11</c:v>
                </c:pt>
                <c:pt idx="1615">
                  <c:v>1.306900074E-11</c:v>
                </c:pt>
                <c:pt idx="1616">
                  <c:v>1.2802137820000003E-11</c:v>
                </c:pt>
                <c:pt idx="1617">
                  <c:v>1.277782394E-11</c:v>
                </c:pt>
                <c:pt idx="1618">
                  <c:v>1.2981182100000004E-11</c:v>
                </c:pt>
                <c:pt idx="1619">
                  <c:v>1.2520536690000002E-11</c:v>
                </c:pt>
                <c:pt idx="1620">
                  <c:v>1.2756951740000003E-11</c:v>
                </c:pt>
                <c:pt idx="1621">
                  <c:v>1.2884217999999997E-11</c:v>
                </c:pt>
                <c:pt idx="1622">
                  <c:v>1.289152465E-11</c:v>
                </c:pt>
                <c:pt idx="1623">
                  <c:v>1.2849953740000001E-11</c:v>
                </c:pt>
                <c:pt idx="1624">
                  <c:v>1.3286777930000004E-11</c:v>
                </c:pt>
                <c:pt idx="1625">
                  <c:v>1.3365992339999997E-11</c:v>
                </c:pt>
                <c:pt idx="1626">
                  <c:v>1.2898477420000001E-11</c:v>
                </c:pt>
                <c:pt idx="1627">
                  <c:v>1.2953738770000005E-11</c:v>
                </c:pt>
                <c:pt idx="1628">
                  <c:v>1.314262934E-11</c:v>
                </c:pt>
                <c:pt idx="1629">
                  <c:v>1.3080276440000005E-11</c:v>
                </c:pt>
                <c:pt idx="1630">
                  <c:v>1.3205079389999996E-11</c:v>
                </c:pt>
                <c:pt idx="1631">
                  <c:v>1.3248690339999995E-11</c:v>
                </c:pt>
                <c:pt idx="1632">
                  <c:v>1.3247080509999997E-11</c:v>
                </c:pt>
                <c:pt idx="1633">
                  <c:v>1.3347694480000002E-11</c:v>
                </c:pt>
                <c:pt idx="1634">
                  <c:v>1.3319175619999994E-11</c:v>
                </c:pt>
                <c:pt idx="1635">
                  <c:v>1.29996465E-11</c:v>
                </c:pt>
                <c:pt idx="1636">
                  <c:v>1.3179218129999997E-11</c:v>
                </c:pt>
                <c:pt idx="1637">
                  <c:v>1.3165368099999997E-11</c:v>
                </c:pt>
                <c:pt idx="1638">
                  <c:v>1.3178170359999998E-11</c:v>
                </c:pt>
                <c:pt idx="1639">
                  <c:v>1.3362432690000005E-11</c:v>
                </c:pt>
                <c:pt idx="1640">
                  <c:v>1.2851674579999998E-11</c:v>
                </c:pt>
                <c:pt idx="1641">
                  <c:v>1.3097901230000001E-11</c:v>
                </c:pt>
                <c:pt idx="1642">
                  <c:v>1.3316073940000003E-11</c:v>
                </c:pt>
                <c:pt idx="1643">
                  <c:v>1.3322880990000002E-11</c:v>
                </c:pt>
                <c:pt idx="1644">
                  <c:v>1.2902384020000001E-11</c:v>
                </c:pt>
                <c:pt idx="1645">
                  <c:v>1.3311182019999994E-11</c:v>
                </c:pt>
                <c:pt idx="1646">
                  <c:v>1.3202588330000001E-11</c:v>
                </c:pt>
                <c:pt idx="1647">
                  <c:v>1.3267786170000006E-11</c:v>
                </c:pt>
                <c:pt idx="1648">
                  <c:v>1.2995587239999998E-11</c:v>
                </c:pt>
                <c:pt idx="1649">
                  <c:v>1.3181174899999996E-11</c:v>
                </c:pt>
                <c:pt idx="1650">
                  <c:v>1.3324456120000002E-11</c:v>
                </c:pt>
                <c:pt idx="1651">
                  <c:v>1.3247358070000004E-11</c:v>
                </c:pt>
                <c:pt idx="1652">
                  <c:v>1.3348693679999997E-11</c:v>
                </c:pt>
                <c:pt idx="1653">
                  <c:v>1.3325698180000006E-11</c:v>
                </c:pt>
                <c:pt idx="1654">
                  <c:v>1.3433022049999997E-11</c:v>
                </c:pt>
                <c:pt idx="1655">
                  <c:v>1.3470734940000006E-11</c:v>
                </c:pt>
                <c:pt idx="1656">
                  <c:v>1.2960705420000006E-11</c:v>
                </c:pt>
                <c:pt idx="1657">
                  <c:v>1.3546722770000004E-11</c:v>
                </c:pt>
                <c:pt idx="1658">
                  <c:v>1.34505497E-11</c:v>
                </c:pt>
                <c:pt idx="1659">
                  <c:v>1.3708496139999997E-11</c:v>
                </c:pt>
                <c:pt idx="1660">
                  <c:v>1.3021767689999994E-11</c:v>
                </c:pt>
                <c:pt idx="1661">
                  <c:v>1.3449675399999996E-11</c:v>
                </c:pt>
                <c:pt idx="1662">
                  <c:v>1.3683592450000002E-11</c:v>
                </c:pt>
                <c:pt idx="1663">
                  <c:v>1.3605960109999996E-11</c:v>
                </c:pt>
                <c:pt idx="1664">
                  <c:v>1.3399063110000005E-11</c:v>
                </c:pt>
                <c:pt idx="1665">
                  <c:v>1.3518085950000004E-11</c:v>
                </c:pt>
                <c:pt idx="1666">
                  <c:v>1.3596516269999993E-11</c:v>
                </c:pt>
                <c:pt idx="1667">
                  <c:v>1.3500246059999997E-11</c:v>
                </c:pt>
                <c:pt idx="1668">
                  <c:v>1.3301641039999998E-11</c:v>
                </c:pt>
                <c:pt idx="1669">
                  <c:v>1.3579765780000001E-11</c:v>
                </c:pt>
                <c:pt idx="1670">
                  <c:v>1.338342978E-11</c:v>
                </c:pt>
                <c:pt idx="1671">
                  <c:v>1.3430059149999996E-11</c:v>
                </c:pt>
                <c:pt idx="1672">
                  <c:v>1.3493327979999999E-11</c:v>
                </c:pt>
                <c:pt idx="1673">
                  <c:v>1.3311841209999993E-11</c:v>
                </c:pt>
                <c:pt idx="1674">
                  <c:v>1.357392323E-11</c:v>
                </c:pt>
                <c:pt idx="1675">
                  <c:v>1.3569163149999995E-11</c:v>
                </c:pt>
                <c:pt idx="1676">
                  <c:v>1.3643076250000001E-11</c:v>
                </c:pt>
                <c:pt idx="1677">
                  <c:v>1.3434846980000006E-11</c:v>
                </c:pt>
                <c:pt idx="1678">
                  <c:v>1.3384137549999996E-11</c:v>
                </c:pt>
                <c:pt idx="1679">
                  <c:v>1.3663899870000001E-11</c:v>
                </c:pt>
                <c:pt idx="1680">
                  <c:v>1.3368858100000005E-11</c:v>
                </c:pt>
                <c:pt idx="1681">
                  <c:v>1.3413329469999996E-11</c:v>
                </c:pt>
                <c:pt idx="1682">
                  <c:v>1.3578745770000001E-11</c:v>
                </c:pt>
                <c:pt idx="1683">
                  <c:v>1.3554050240000005E-11</c:v>
                </c:pt>
                <c:pt idx="1684">
                  <c:v>1.3842291889999996E-11</c:v>
                </c:pt>
                <c:pt idx="1685">
                  <c:v>1.3561148729999996E-11</c:v>
                </c:pt>
                <c:pt idx="1686">
                  <c:v>1.3730679789999999E-11</c:v>
                </c:pt>
                <c:pt idx="1687">
                  <c:v>1.3630947059999998E-11</c:v>
                </c:pt>
                <c:pt idx="1688">
                  <c:v>1.3564840220000005E-11</c:v>
                </c:pt>
                <c:pt idx="1689">
                  <c:v>1.3635297749999999E-11</c:v>
                </c:pt>
                <c:pt idx="1690">
                  <c:v>1.3768829820000004E-11</c:v>
                </c:pt>
                <c:pt idx="1691">
                  <c:v>1.355161469E-11</c:v>
                </c:pt>
                <c:pt idx="1692">
                  <c:v>1.3853255349999996E-11</c:v>
                </c:pt>
                <c:pt idx="1693">
                  <c:v>1.3631634009999995E-11</c:v>
                </c:pt>
                <c:pt idx="1694">
                  <c:v>1.3867042929999995E-11</c:v>
                </c:pt>
                <c:pt idx="1695">
                  <c:v>1.3750261340000002E-11</c:v>
                </c:pt>
                <c:pt idx="1696">
                  <c:v>1.3620344430000005E-11</c:v>
                </c:pt>
                <c:pt idx="1697">
                  <c:v>1.3705560990000001E-11</c:v>
                </c:pt>
                <c:pt idx="1698">
                  <c:v>1.3702341339999998E-11</c:v>
                </c:pt>
                <c:pt idx="1699">
                  <c:v>1.3680879340000004E-11</c:v>
                </c:pt>
                <c:pt idx="1700">
                  <c:v>1.3819539259999994E-11</c:v>
                </c:pt>
                <c:pt idx="1701">
                  <c:v>1.3571564009999996E-11</c:v>
                </c:pt>
                <c:pt idx="1702">
                  <c:v>1.3846302579999995E-11</c:v>
                </c:pt>
                <c:pt idx="1703">
                  <c:v>1.3531478019999997E-11</c:v>
                </c:pt>
                <c:pt idx="1704">
                  <c:v>1.376776124E-11</c:v>
                </c:pt>
                <c:pt idx="1705">
                  <c:v>1.3470582289999997E-11</c:v>
                </c:pt>
                <c:pt idx="1706">
                  <c:v>1.3557922139999994E-11</c:v>
                </c:pt>
                <c:pt idx="1707">
                  <c:v>1.3694195079999996E-11</c:v>
                </c:pt>
                <c:pt idx="1708">
                  <c:v>1.3605883779999995E-11</c:v>
                </c:pt>
                <c:pt idx="1709">
                  <c:v>1.3693043230000005E-11</c:v>
                </c:pt>
                <c:pt idx="1710">
                  <c:v>1.4101383250000004E-11</c:v>
                </c:pt>
                <c:pt idx="1711">
                  <c:v>1.3898656529999994E-11</c:v>
                </c:pt>
                <c:pt idx="1712">
                  <c:v>1.3867056809999993E-11</c:v>
                </c:pt>
                <c:pt idx="1713">
                  <c:v>1.4192601949999996E-11</c:v>
                </c:pt>
                <c:pt idx="1714">
                  <c:v>1.4044921469999999E-11</c:v>
                </c:pt>
                <c:pt idx="1715">
                  <c:v>1.4146153E-11</c:v>
                </c:pt>
                <c:pt idx="1716">
                  <c:v>1.4151946970000005E-11</c:v>
                </c:pt>
                <c:pt idx="1717">
                  <c:v>1.4127230630000004E-11</c:v>
                </c:pt>
                <c:pt idx="1718">
                  <c:v>1.4057092290000006E-11</c:v>
                </c:pt>
                <c:pt idx="1719">
                  <c:v>1.4071774989999994E-11</c:v>
                </c:pt>
                <c:pt idx="1720">
                  <c:v>1.3970869599999996E-11</c:v>
                </c:pt>
                <c:pt idx="1721">
                  <c:v>1.3843041300000002E-11</c:v>
                </c:pt>
                <c:pt idx="1722">
                  <c:v>1.3927328039999998E-11</c:v>
                </c:pt>
                <c:pt idx="1723">
                  <c:v>1.3977794609999999E-11</c:v>
                </c:pt>
                <c:pt idx="1724">
                  <c:v>1.3970494899999996E-11</c:v>
                </c:pt>
                <c:pt idx="1725">
                  <c:v>1.3971050010000003E-11</c:v>
                </c:pt>
                <c:pt idx="1726">
                  <c:v>1.3933954680000003E-11</c:v>
                </c:pt>
                <c:pt idx="1727">
                  <c:v>1.3960364109999996E-11</c:v>
                </c:pt>
                <c:pt idx="1728">
                  <c:v>1.3842291889999996E-11</c:v>
                </c:pt>
                <c:pt idx="1729">
                  <c:v>1.3592935800000003E-11</c:v>
                </c:pt>
                <c:pt idx="1730">
                  <c:v>1.3850944699999995E-11</c:v>
                </c:pt>
                <c:pt idx="1731">
                  <c:v>1.4102299190000004E-11</c:v>
                </c:pt>
                <c:pt idx="1732">
                  <c:v>1.4022529659999998E-11</c:v>
                </c:pt>
                <c:pt idx="1733">
                  <c:v>1.3760482340000002E-11</c:v>
                </c:pt>
                <c:pt idx="1734">
                  <c:v>1.4016860589999998E-11</c:v>
                </c:pt>
                <c:pt idx="1735">
                  <c:v>1.4107302130000006E-11</c:v>
                </c:pt>
                <c:pt idx="1736">
                  <c:v>1.3719820419999998E-11</c:v>
                </c:pt>
                <c:pt idx="1737">
                  <c:v>1.4231980180000005E-11</c:v>
                </c:pt>
                <c:pt idx="1738">
                  <c:v>1.399721658E-11</c:v>
                </c:pt>
                <c:pt idx="1739">
                  <c:v>1.4080358410000004E-11</c:v>
                </c:pt>
                <c:pt idx="1740">
                  <c:v>1.409371578E-11</c:v>
                </c:pt>
                <c:pt idx="1741">
                  <c:v>1.4254642599999994E-11</c:v>
                </c:pt>
                <c:pt idx="1742">
                  <c:v>1.4235151249999998E-11</c:v>
                </c:pt>
                <c:pt idx="1743">
                  <c:v>1.4027504849999995E-11</c:v>
                </c:pt>
                <c:pt idx="1744">
                  <c:v>1.4385149319999996E-11</c:v>
                </c:pt>
                <c:pt idx="1745">
                  <c:v>1.4477478240000002E-11</c:v>
                </c:pt>
                <c:pt idx="1746">
                  <c:v>1.4047245999999999E-11</c:v>
                </c:pt>
                <c:pt idx="1747">
                  <c:v>1.4411079969999996E-11</c:v>
                </c:pt>
                <c:pt idx="1748">
                  <c:v>1.4334675809999995E-11</c:v>
                </c:pt>
                <c:pt idx="1749">
                  <c:v>1.426886734E-11</c:v>
                </c:pt>
                <c:pt idx="1750">
                  <c:v>1.4138541030000006E-11</c:v>
                </c:pt>
                <c:pt idx="1751">
                  <c:v>1.4664654909999999E-11</c:v>
                </c:pt>
                <c:pt idx="1752">
                  <c:v>1.4396341760000006E-11</c:v>
                </c:pt>
                <c:pt idx="1753">
                  <c:v>1.4274751520000005E-11</c:v>
                </c:pt>
                <c:pt idx="1754">
                  <c:v>1.4296602099999998E-11</c:v>
                </c:pt>
                <c:pt idx="1755">
                  <c:v>1.4507759580000003E-11</c:v>
                </c:pt>
                <c:pt idx="1756">
                  <c:v>1.4593739410000005E-11</c:v>
                </c:pt>
                <c:pt idx="1757">
                  <c:v>1.446484946E-11</c:v>
                </c:pt>
                <c:pt idx="1758">
                  <c:v>1.4252082149999998E-11</c:v>
                </c:pt>
                <c:pt idx="1759">
                  <c:v>1.4625783219999994E-11</c:v>
                </c:pt>
                <c:pt idx="1760">
                  <c:v>1.4179216829999996E-11</c:v>
                </c:pt>
                <c:pt idx="1761">
                  <c:v>1.4454552140000005E-11</c:v>
                </c:pt>
                <c:pt idx="1762">
                  <c:v>1.4490537239999998E-11</c:v>
                </c:pt>
                <c:pt idx="1763">
                  <c:v>1.4713358999999994E-11</c:v>
                </c:pt>
                <c:pt idx="1764">
                  <c:v>1.4775711900000003E-11</c:v>
                </c:pt>
                <c:pt idx="1765">
                  <c:v>1.4632597219999998E-11</c:v>
                </c:pt>
                <c:pt idx="1766">
                  <c:v>1.4720998720000006E-11</c:v>
                </c:pt>
                <c:pt idx="1767">
                  <c:v>1.4928513289999999E-11</c:v>
                </c:pt>
                <c:pt idx="1768">
                  <c:v>1.5101930119999997E-11</c:v>
                </c:pt>
                <c:pt idx="1769">
                  <c:v>1.4715988840000005E-11</c:v>
                </c:pt>
                <c:pt idx="1770">
                  <c:v>1.5118645919999998E-11</c:v>
                </c:pt>
                <c:pt idx="1771">
                  <c:v>1.5141745490000002E-11</c:v>
                </c:pt>
                <c:pt idx="1772">
                  <c:v>1.4852893220000001E-11</c:v>
                </c:pt>
                <c:pt idx="1773">
                  <c:v>1.4794460789999998E-11</c:v>
                </c:pt>
                <c:pt idx="1774">
                  <c:v>1.4795841630000006E-11</c:v>
                </c:pt>
                <c:pt idx="1775">
                  <c:v>1.5078095019999999E-11</c:v>
                </c:pt>
                <c:pt idx="1776">
                  <c:v>1.5172234990000002E-11</c:v>
                </c:pt>
                <c:pt idx="1777">
                  <c:v>1.4970535229999999E-11</c:v>
                </c:pt>
                <c:pt idx="1778">
                  <c:v>1.4889017099999998E-11</c:v>
                </c:pt>
                <c:pt idx="1779">
                  <c:v>1.4574039890000004E-11</c:v>
                </c:pt>
                <c:pt idx="1780">
                  <c:v>1.4807457340000006E-11</c:v>
                </c:pt>
                <c:pt idx="1781">
                  <c:v>1.5102499110000003E-11</c:v>
                </c:pt>
                <c:pt idx="1782">
                  <c:v>1.4585093549999998E-11</c:v>
                </c:pt>
                <c:pt idx="1783">
                  <c:v>1.4599200320000006E-11</c:v>
                </c:pt>
                <c:pt idx="1784">
                  <c:v>1.4768349739999997E-11</c:v>
                </c:pt>
                <c:pt idx="1785">
                  <c:v>1.5216421869999994E-11</c:v>
                </c:pt>
                <c:pt idx="1786">
                  <c:v>1.4775184549999994E-11</c:v>
                </c:pt>
                <c:pt idx="1787">
                  <c:v>1.4916488180000001E-11</c:v>
                </c:pt>
                <c:pt idx="1788">
                  <c:v>1.498670285E-11</c:v>
                </c:pt>
                <c:pt idx="1789">
                  <c:v>1.521864926E-11</c:v>
                </c:pt>
                <c:pt idx="1790">
                  <c:v>1.499981042E-11</c:v>
                </c:pt>
                <c:pt idx="1791">
                  <c:v>1.5206527009999997E-11</c:v>
                </c:pt>
                <c:pt idx="1792">
                  <c:v>1.5078525230000002E-11</c:v>
                </c:pt>
                <c:pt idx="1793">
                  <c:v>1.5133668620000001E-11</c:v>
                </c:pt>
                <c:pt idx="1794">
                  <c:v>1.5149510119999998E-11</c:v>
                </c:pt>
                <c:pt idx="1795">
                  <c:v>1.4978688430000001E-11</c:v>
                </c:pt>
                <c:pt idx="1796">
                  <c:v>1.5191129600000001E-11</c:v>
                </c:pt>
                <c:pt idx="1797">
                  <c:v>1.5011169390000005E-11</c:v>
                </c:pt>
                <c:pt idx="1798">
                  <c:v>1.5207810700000004E-11</c:v>
                </c:pt>
                <c:pt idx="1799">
                  <c:v>1.5315044370000002E-11</c:v>
                </c:pt>
                <c:pt idx="1800">
                  <c:v>1.5015561709999997E-11</c:v>
                </c:pt>
                <c:pt idx="1801">
                  <c:v>1.5113393169999995E-11</c:v>
                </c:pt>
                <c:pt idx="1802">
                  <c:v>1.4868887369999995E-11</c:v>
                </c:pt>
                <c:pt idx="1803">
                  <c:v>1.5439208939999998E-11</c:v>
                </c:pt>
                <c:pt idx="1804">
                  <c:v>1.5226628980000002E-11</c:v>
                </c:pt>
                <c:pt idx="1805">
                  <c:v>1.5333494889999999E-11</c:v>
                </c:pt>
                <c:pt idx="1806">
                  <c:v>1.4966198419999997E-11</c:v>
                </c:pt>
                <c:pt idx="1807">
                  <c:v>1.5423402139999998E-11</c:v>
                </c:pt>
                <c:pt idx="1808">
                  <c:v>1.5213660190000005E-11</c:v>
                </c:pt>
                <c:pt idx="1809">
                  <c:v>1.5217879040000002E-11</c:v>
                </c:pt>
                <c:pt idx="1810">
                  <c:v>1.5108688600000006E-11</c:v>
                </c:pt>
                <c:pt idx="1811">
                  <c:v>1.5288905560000002E-11</c:v>
                </c:pt>
                <c:pt idx="1812">
                  <c:v>1.5352188270000005E-11</c:v>
                </c:pt>
                <c:pt idx="1813">
                  <c:v>1.5274417149999995E-11</c:v>
                </c:pt>
                <c:pt idx="1814">
                  <c:v>1.5078934629999999E-11</c:v>
                </c:pt>
                <c:pt idx="1815">
                  <c:v>1.4819905719999994E-11</c:v>
                </c:pt>
                <c:pt idx="1816">
                  <c:v>1.5145020649999994E-11</c:v>
                </c:pt>
                <c:pt idx="1817">
                  <c:v>1.5324252280000001E-11</c:v>
                </c:pt>
                <c:pt idx="1818">
                  <c:v>1.5574607570000002E-11</c:v>
                </c:pt>
                <c:pt idx="1819">
                  <c:v>1.5665479330000006E-11</c:v>
                </c:pt>
                <c:pt idx="1820">
                  <c:v>1.5738844249999999E-11</c:v>
                </c:pt>
                <c:pt idx="1821">
                  <c:v>1.5158773540000001E-11</c:v>
                </c:pt>
                <c:pt idx="1822">
                  <c:v>1.537670338E-11</c:v>
                </c:pt>
                <c:pt idx="1823">
                  <c:v>1.5859581009999994E-11</c:v>
                </c:pt>
                <c:pt idx="1824">
                  <c:v>1.5704281620000004E-11</c:v>
                </c:pt>
                <c:pt idx="1825">
                  <c:v>1.5725188510000004E-11</c:v>
                </c:pt>
                <c:pt idx="1826">
                  <c:v>1.5803674339999997E-11</c:v>
                </c:pt>
                <c:pt idx="1827">
                  <c:v>1.5778125329999995E-11</c:v>
                </c:pt>
                <c:pt idx="1828">
                  <c:v>1.5768959049999999E-11</c:v>
                </c:pt>
                <c:pt idx="1829">
                  <c:v>1.5671752089999996E-11</c:v>
                </c:pt>
                <c:pt idx="1830">
                  <c:v>1.5573906749999999E-11</c:v>
                </c:pt>
                <c:pt idx="1831">
                  <c:v>1.5954921409999998E-11</c:v>
                </c:pt>
                <c:pt idx="1832">
                  <c:v>1.5746497849999997E-11</c:v>
                </c:pt>
                <c:pt idx="1833">
                  <c:v>1.5581879539999994E-11</c:v>
                </c:pt>
                <c:pt idx="1834">
                  <c:v>1.5607338339999995E-11</c:v>
                </c:pt>
                <c:pt idx="1835">
                  <c:v>1.5518458039999996E-11</c:v>
                </c:pt>
                <c:pt idx="1836">
                  <c:v>1.5438764849999997E-11</c:v>
                </c:pt>
                <c:pt idx="1837">
                  <c:v>1.5503685140000001E-11</c:v>
                </c:pt>
                <c:pt idx="1838">
                  <c:v>1.5472036840000004E-11</c:v>
                </c:pt>
                <c:pt idx="1839">
                  <c:v>1.5758280099999998E-11</c:v>
                </c:pt>
                <c:pt idx="1840">
                  <c:v>1.5659511880000001E-11</c:v>
                </c:pt>
                <c:pt idx="1841">
                  <c:v>1.5468407799999998E-11</c:v>
                </c:pt>
                <c:pt idx="1842">
                  <c:v>1.5788603059999997E-11</c:v>
                </c:pt>
                <c:pt idx="1843">
                  <c:v>1.5897092669999998E-11</c:v>
                </c:pt>
                <c:pt idx="1844">
                  <c:v>1.605148306E-11</c:v>
                </c:pt>
                <c:pt idx="1845">
                  <c:v>1.5793828050000002E-11</c:v>
                </c:pt>
                <c:pt idx="1846">
                  <c:v>1.5984647629999999E-11</c:v>
                </c:pt>
                <c:pt idx="1847">
                  <c:v>1.596112478E-11</c:v>
                </c:pt>
                <c:pt idx="1848">
                  <c:v>1.603725139E-11</c:v>
                </c:pt>
                <c:pt idx="1849">
                  <c:v>1.5991940409999996E-11</c:v>
                </c:pt>
                <c:pt idx="1850">
                  <c:v>1.6411694919999997E-11</c:v>
                </c:pt>
                <c:pt idx="1851">
                  <c:v>1.6402868649999996E-11</c:v>
                </c:pt>
                <c:pt idx="1852">
                  <c:v>1.6256957579999999E-11</c:v>
                </c:pt>
                <c:pt idx="1853">
                  <c:v>1.5823026919999995E-11</c:v>
                </c:pt>
                <c:pt idx="1854">
                  <c:v>1.5934194930000004E-11</c:v>
                </c:pt>
                <c:pt idx="1855">
                  <c:v>1.5870377929999993E-11</c:v>
                </c:pt>
                <c:pt idx="1856">
                  <c:v>1.5930961409999996E-11</c:v>
                </c:pt>
                <c:pt idx="1857">
                  <c:v>1.6224636219999997E-11</c:v>
                </c:pt>
                <c:pt idx="1858">
                  <c:v>1.6218786729999997E-11</c:v>
                </c:pt>
                <c:pt idx="1859">
                  <c:v>1.5569597690000002E-11</c:v>
                </c:pt>
                <c:pt idx="1860">
                  <c:v>1.5899895980000003E-11</c:v>
                </c:pt>
                <c:pt idx="1861">
                  <c:v>1.6154914210000003E-11</c:v>
                </c:pt>
                <c:pt idx="1862">
                  <c:v>1.6379477629999994E-11</c:v>
                </c:pt>
                <c:pt idx="1863">
                  <c:v>1.6024240959999994E-11</c:v>
                </c:pt>
                <c:pt idx="1864">
                  <c:v>1.6475810299999999E-11</c:v>
                </c:pt>
                <c:pt idx="1865">
                  <c:v>1.5940370550000001E-11</c:v>
                </c:pt>
                <c:pt idx="1866">
                  <c:v>1.6230097129999999E-11</c:v>
                </c:pt>
                <c:pt idx="1867">
                  <c:v>1.6183446940000004E-11</c:v>
                </c:pt>
                <c:pt idx="1868">
                  <c:v>1.6418814220000006E-11</c:v>
                </c:pt>
                <c:pt idx="1869">
                  <c:v>1.6354213119999999E-11</c:v>
                </c:pt>
                <c:pt idx="1870">
                  <c:v>1.6466317889999994E-11</c:v>
                </c:pt>
                <c:pt idx="1871">
                  <c:v>1.6449969859999999E-11</c:v>
                </c:pt>
                <c:pt idx="1872">
                  <c:v>1.637595268E-11</c:v>
                </c:pt>
                <c:pt idx="1873">
                  <c:v>1.6699159410000003E-11</c:v>
                </c:pt>
                <c:pt idx="1874">
                  <c:v>1.6381295620000003E-11</c:v>
                </c:pt>
                <c:pt idx="1875">
                  <c:v>1.6491381180000002E-11</c:v>
                </c:pt>
                <c:pt idx="1876">
                  <c:v>1.6468226090000003E-11</c:v>
                </c:pt>
                <c:pt idx="1877">
                  <c:v>1.6667323770000006E-11</c:v>
                </c:pt>
                <c:pt idx="1878">
                  <c:v>1.6558632939999994E-11</c:v>
                </c:pt>
                <c:pt idx="1879">
                  <c:v>1.6692720120000005E-11</c:v>
                </c:pt>
                <c:pt idx="1880">
                  <c:v>1.6495738799999997E-11</c:v>
                </c:pt>
                <c:pt idx="1881">
                  <c:v>1.6480514870000002E-11</c:v>
                </c:pt>
                <c:pt idx="1882">
                  <c:v>1.6690825799999995E-11</c:v>
                </c:pt>
                <c:pt idx="1883">
                  <c:v>1.6651856980000002E-11</c:v>
                </c:pt>
                <c:pt idx="1884">
                  <c:v>1.6633163599999996E-11</c:v>
                </c:pt>
                <c:pt idx="1885">
                  <c:v>1.6411993289999996E-11</c:v>
                </c:pt>
                <c:pt idx="1886">
                  <c:v>1.6529295289999997E-11</c:v>
                </c:pt>
                <c:pt idx="1887">
                  <c:v>1.6789940959999994E-11</c:v>
                </c:pt>
                <c:pt idx="1888">
                  <c:v>1.6873804439999993E-11</c:v>
                </c:pt>
                <c:pt idx="1889">
                  <c:v>1.6775737050000005E-11</c:v>
                </c:pt>
                <c:pt idx="1890">
                  <c:v>1.703324634E-11</c:v>
                </c:pt>
                <c:pt idx="1891">
                  <c:v>1.6862917309999994E-11</c:v>
                </c:pt>
                <c:pt idx="1892">
                  <c:v>1.6967500319999995E-11</c:v>
                </c:pt>
                <c:pt idx="1893">
                  <c:v>1.6981447499999995E-11</c:v>
                </c:pt>
                <c:pt idx="1894">
                  <c:v>1.6975771480000002E-11</c:v>
                </c:pt>
                <c:pt idx="1895">
                  <c:v>1.7021616750000001E-11</c:v>
                </c:pt>
                <c:pt idx="1896">
                  <c:v>1.6927213100000004E-11</c:v>
                </c:pt>
                <c:pt idx="1897">
                  <c:v>1.6570318030000002E-11</c:v>
                </c:pt>
                <c:pt idx="1898">
                  <c:v>1.6901067350000005E-11</c:v>
                </c:pt>
                <c:pt idx="1899">
                  <c:v>1.6854549009999994E-11</c:v>
                </c:pt>
                <c:pt idx="1900">
                  <c:v>1.6956786669999996E-11</c:v>
                </c:pt>
                <c:pt idx="1901">
                  <c:v>1.7302392159999994E-11</c:v>
                </c:pt>
                <c:pt idx="1902">
                  <c:v>1.717520917E-11</c:v>
                </c:pt>
                <c:pt idx="1903">
                  <c:v>1.6875906920000003E-11</c:v>
                </c:pt>
                <c:pt idx="1904">
                  <c:v>1.7276294979999998E-11</c:v>
                </c:pt>
                <c:pt idx="1905">
                  <c:v>1.7201299409999996E-11</c:v>
                </c:pt>
                <c:pt idx="1906">
                  <c:v>1.6241428340000006E-11</c:v>
                </c:pt>
                <c:pt idx="1907">
                  <c:v>1.7086543980000005E-11</c:v>
                </c:pt>
                <c:pt idx="1908">
                  <c:v>1.7114778339999994E-11</c:v>
                </c:pt>
                <c:pt idx="1909">
                  <c:v>1.6865734499999999E-11</c:v>
                </c:pt>
                <c:pt idx="1910">
                  <c:v>1.7201576970000003E-11</c:v>
                </c:pt>
                <c:pt idx="1911">
                  <c:v>1.6520170649999998E-11</c:v>
                </c:pt>
                <c:pt idx="1912">
                  <c:v>1.6892872519999999E-11</c:v>
                </c:pt>
                <c:pt idx="1913">
                  <c:v>1.7120551500000006E-11</c:v>
                </c:pt>
                <c:pt idx="1914">
                  <c:v>1.712389605E-11</c:v>
                </c:pt>
                <c:pt idx="1915">
                  <c:v>1.7133131719999998E-11</c:v>
                </c:pt>
                <c:pt idx="1916">
                  <c:v>1.6962539009999997E-11</c:v>
                </c:pt>
                <c:pt idx="1917">
                  <c:v>1.7136087690000005E-11</c:v>
                </c:pt>
                <c:pt idx="1918">
                  <c:v>1.7175507539999999E-11</c:v>
                </c:pt>
                <c:pt idx="1919">
                  <c:v>1.7014483570000005E-11</c:v>
                </c:pt>
                <c:pt idx="1920">
                  <c:v>1.727635743E-11</c:v>
                </c:pt>
                <c:pt idx="1921">
                  <c:v>1.7101094840000002E-11</c:v>
                </c:pt>
                <c:pt idx="1922">
                  <c:v>1.7115423660000001E-11</c:v>
                </c:pt>
                <c:pt idx="1923">
                  <c:v>1.7211048559999997E-11</c:v>
                </c:pt>
                <c:pt idx="1924">
                  <c:v>1.725656076E-11</c:v>
                </c:pt>
                <c:pt idx="1925">
                  <c:v>1.7095044130000002E-11</c:v>
                </c:pt>
                <c:pt idx="1926">
                  <c:v>1.7262431069999999E-11</c:v>
                </c:pt>
                <c:pt idx="1927">
                  <c:v>1.7320134909999995E-11</c:v>
                </c:pt>
                <c:pt idx="1928">
                  <c:v>1.7559145110000002E-11</c:v>
                </c:pt>
                <c:pt idx="1929">
                  <c:v>1.7464123899999996E-11</c:v>
                </c:pt>
                <c:pt idx="1930">
                  <c:v>1.7385867050000001E-11</c:v>
                </c:pt>
                <c:pt idx="1931">
                  <c:v>1.7423906069999994E-11</c:v>
                </c:pt>
                <c:pt idx="1932">
                  <c:v>1.7551324979999997E-11</c:v>
                </c:pt>
                <c:pt idx="1933">
                  <c:v>1.7651605869999999E-11</c:v>
                </c:pt>
                <c:pt idx="1934">
                  <c:v>1.7615162800000005E-11</c:v>
                </c:pt>
                <c:pt idx="1935">
                  <c:v>1.7773085089999995E-11</c:v>
                </c:pt>
                <c:pt idx="1936">
                  <c:v>1.7706478640000004E-11</c:v>
                </c:pt>
                <c:pt idx="1937">
                  <c:v>1.7625279709999994E-11</c:v>
                </c:pt>
                <c:pt idx="1938">
                  <c:v>1.7779559069999997E-11</c:v>
                </c:pt>
                <c:pt idx="1939">
                  <c:v>1.7986733629999995E-11</c:v>
                </c:pt>
                <c:pt idx="1940">
                  <c:v>1.7632163089999993E-11</c:v>
                </c:pt>
                <c:pt idx="1941">
                  <c:v>1.7793513189999997E-11</c:v>
                </c:pt>
                <c:pt idx="1942">
                  <c:v>1.7595921250000005E-11</c:v>
                </c:pt>
                <c:pt idx="1943">
                  <c:v>1.7659092940000002E-11</c:v>
                </c:pt>
                <c:pt idx="1944">
                  <c:v>1.7755522750000001E-11</c:v>
                </c:pt>
                <c:pt idx="1945">
                  <c:v>1.774456623E-11</c:v>
                </c:pt>
                <c:pt idx="1946">
                  <c:v>1.8043819909999995E-11</c:v>
                </c:pt>
                <c:pt idx="1947">
                  <c:v>1.8063026770000004E-11</c:v>
                </c:pt>
                <c:pt idx="1948">
                  <c:v>1.823451459E-11</c:v>
                </c:pt>
                <c:pt idx="1949">
                  <c:v>1.7974229740000004E-11</c:v>
                </c:pt>
                <c:pt idx="1950">
                  <c:v>1.8159505150000005E-11</c:v>
                </c:pt>
                <c:pt idx="1951">
                  <c:v>1.8344683409999994E-11</c:v>
                </c:pt>
                <c:pt idx="1952">
                  <c:v>1.8538826719999999E-11</c:v>
                </c:pt>
                <c:pt idx="1953">
                  <c:v>1.826463633E-11</c:v>
                </c:pt>
                <c:pt idx="1954">
                  <c:v>1.8597057919999996E-11</c:v>
                </c:pt>
                <c:pt idx="1955">
                  <c:v>1.8573604459999998E-11</c:v>
                </c:pt>
                <c:pt idx="1956">
                  <c:v>1.8740172609999994E-11</c:v>
                </c:pt>
                <c:pt idx="1957">
                  <c:v>1.8605058459999996E-11</c:v>
                </c:pt>
                <c:pt idx="1958">
                  <c:v>1.8753127520000005E-11</c:v>
                </c:pt>
                <c:pt idx="1959">
                  <c:v>1.8587017339999996E-11</c:v>
                </c:pt>
                <c:pt idx="1960">
                  <c:v>1.9019830849999994E-11</c:v>
                </c:pt>
                <c:pt idx="1961">
                  <c:v>1.900421834E-11</c:v>
                </c:pt>
                <c:pt idx="1962">
                  <c:v>1.8950296189999993E-11</c:v>
                </c:pt>
                <c:pt idx="1963">
                  <c:v>1.9251652349999997E-11</c:v>
                </c:pt>
                <c:pt idx="1964">
                  <c:v>1.9052735080000001E-11</c:v>
                </c:pt>
                <c:pt idx="1965">
                  <c:v>1.8874946740000003E-11</c:v>
                </c:pt>
                <c:pt idx="1966">
                  <c:v>1.9256856520000004E-11</c:v>
                </c:pt>
                <c:pt idx="1967">
                  <c:v>1.9427227189999994E-11</c:v>
                </c:pt>
                <c:pt idx="1968">
                  <c:v>1.9181347480000005E-11</c:v>
                </c:pt>
                <c:pt idx="1969">
                  <c:v>1.9193955450000001E-11</c:v>
                </c:pt>
                <c:pt idx="1970">
                  <c:v>1.9338673020000004E-11</c:v>
                </c:pt>
                <c:pt idx="1971">
                  <c:v>1.9292730609999998E-11</c:v>
                </c:pt>
                <c:pt idx="1972">
                  <c:v>1.880553699E-11</c:v>
                </c:pt>
                <c:pt idx="1973">
                  <c:v>1.833632204E-11</c:v>
                </c:pt>
                <c:pt idx="1974">
                  <c:v>1.8242175129999998E-11</c:v>
                </c:pt>
                <c:pt idx="1975">
                  <c:v>1.7756598270000004E-11</c:v>
                </c:pt>
                <c:pt idx="1976">
                  <c:v>1.7439352039999999E-11</c:v>
                </c:pt>
                <c:pt idx="1977">
                  <c:v>1.6785812319999997E-11</c:v>
                </c:pt>
                <c:pt idx="1978">
                  <c:v>1.6797872119999998E-11</c:v>
                </c:pt>
                <c:pt idx="1979">
                  <c:v>1.6048242589999999E-11</c:v>
                </c:pt>
                <c:pt idx="1980">
                  <c:v>1.6083762789999999E-11</c:v>
                </c:pt>
                <c:pt idx="1981">
                  <c:v>1.5899694749999998E-11</c:v>
                </c:pt>
                <c:pt idx="1982">
                  <c:v>1.5359168800000004E-11</c:v>
                </c:pt>
                <c:pt idx="1983">
                  <c:v>1.5458998660000006E-11</c:v>
                </c:pt>
                <c:pt idx="1984">
                  <c:v>1.4912859139999995E-11</c:v>
                </c:pt>
                <c:pt idx="1985">
                  <c:v>1.4682217249999994E-11</c:v>
                </c:pt>
                <c:pt idx="1986">
                  <c:v>1.4550690509999998E-11</c:v>
                </c:pt>
                <c:pt idx="1987">
                  <c:v>1.4571014529999995E-11</c:v>
                </c:pt>
                <c:pt idx="1988">
                  <c:v>1.4252033579999994E-11</c:v>
                </c:pt>
                <c:pt idx="1989">
                  <c:v>1.3969974479999994E-11</c:v>
                </c:pt>
                <c:pt idx="1990">
                  <c:v>1.3984643299999995E-11</c:v>
                </c:pt>
                <c:pt idx="1991">
                  <c:v>1.3725968279999997E-11</c:v>
                </c:pt>
                <c:pt idx="1992">
                  <c:v>1.3369697710000004E-11</c:v>
                </c:pt>
                <c:pt idx="1993">
                  <c:v>1.3438857659999999E-11</c:v>
                </c:pt>
                <c:pt idx="1994">
                  <c:v>1.3078645800000002E-11</c:v>
                </c:pt>
                <c:pt idx="1995">
                  <c:v>1.3012670799999999E-11</c:v>
                </c:pt>
                <c:pt idx="1996">
                  <c:v>1.3008299300000006E-11</c:v>
                </c:pt>
                <c:pt idx="1997">
                  <c:v>1.2727121439999995E-11</c:v>
                </c:pt>
                <c:pt idx="1998">
                  <c:v>1.2637970529999995E-11</c:v>
                </c:pt>
                <c:pt idx="1999">
                  <c:v>1.2614121549999998E-11</c:v>
                </c:pt>
                <c:pt idx="2000">
                  <c:v>1.2296174489999998E-11</c:v>
                </c:pt>
                <c:pt idx="2001">
                  <c:v>1.2350554610000004E-11</c:v>
                </c:pt>
                <c:pt idx="2002">
                  <c:v>1.2459280129999995E-11</c:v>
                </c:pt>
                <c:pt idx="2003">
                  <c:v>1.2123687470000006E-11</c:v>
                </c:pt>
                <c:pt idx="2004">
                  <c:v>1.198078789E-11</c:v>
                </c:pt>
                <c:pt idx="2005">
                  <c:v>1.1798183959999994E-11</c:v>
                </c:pt>
                <c:pt idx="2006">
                  <c:v>1.1827507719999998E-11</c:v>
                </c:pt>
                <c:pt idx="2007">
                  <c:v>1.162228993E-11</c:v>
                </c:pt>
                <c:pt idx="2008">
                  <c:v>1.1718032790000001E-11</c:v>
                </c:pt>
                <c:pt idx="2009">
                  <c:v>1.1581343519999997E-11</c:v>
                </c:pt>
                <c:pt idx="2010">
                  <c:v>1.1300665260000003E-11</c:v>
                </c:pt>
                <c:pt idx="2011">
                  <c:v>1.131214913E-11</c:v>
                </c:pt>
                <c:pt idx="2012">
                  <c:v>1.1224816209999996E-11</c:v>
                </c:pt>
                <c:pt idx="2013">
                  <c:v>1.1278606519999998E-11</c:v>
                </c:pt>
                <c:pt idx="2014">
                  <c:v>1.0880425029999998E-11</c:v>
                </c:pt>
                <c:pt idx="2015">
                  <c:v>1.0989011780000004E-11</c:v>
                </c:pt>
                <c:pt idx="2016">
                  <c:v>1.0916201970000005E-11</c:v>
                </c:pt>
                <c:pt idx="2017">
                  <c:v>1.0731391470000004E-11</c:v>
                </c:pt>
                <c:pt idx="2018">
                  <c:v>1.0865180280000004E-11</c:v>
                </c:pt>
                <c:pt idx="2019">
                  <c:v>1.0622936560000001E-11</c:v>
                </c:pt>
                <c:pt idx="2020">
                  <c:v>1.0435600299999995E-11</c:v>
                </c:pt>
                <c:pt idx="2021">
                  <c:v>1.0355358929999996E-11</c:v>
                </c:pt>
                <c:pt idx="2022">
                  <c:v>1.0378867899999997E-11</c:v>
                </c:pt>
                <c:pt idx="2023">
                  <c:v>1.0081230989999999E-11</c:v>
                </c:pt>
                <c:pt idx="2024">
                  <c:v>1.0154137949999998E-11</c:v>
                </c:pt>
                <c:pt idx="2025">
                  <c:v>9.8781989499999982E-12</c:v>
                </c:pt>
                <c:pt idx="2026">
                  <c:v>1.0236280570000001E-11</c:v>
                </c:pt>
                <c:pt idx="2027">
                  <c:v>9.9713674800000038E-12</c:v>
                </c:pt>
                <c:pt idx="2028">
                  <c:v>9.7549364400000036E-12</c:v>
                </c:pt>
                <c:pt idx="2029">
                  <c:v>9.7555609399999989E-12</c:v>
                </c:pt>
                <c:pt idx="2030">
                  <c:v>9.6675757699999948E-12</c:v>
                </c:pt>
                <c:pt idx="2031">
                  <c:v>9.7912823700000038E-12</c:v>
                </c:pt>
                <c:pt idx="2032">
                  <c:v>9.4477377299999988E-12</c:v>
                </c:pt>
                <c:pt idx="2033">
                  <c:v>9.5247317000000042E-12</c:v>
                </c:pt>
                <c:pt idx="2034">
                  <c:v>9.2947351200000034E-12</c:v>
                </c:pt>
                <c:pt idx="2035">
                  <c:v>9.3504613799999943E-12</c:v>
                </c:pt>
                <c:pt idx="2036">
                  <c:v>9.1863704099999944E-12</c:v>
                </c:pt>
                <c:pt idx="2037">
                  <c:v>8.8837721899999994E-12</c:v>
                </c:pt>
                <c:pt idx="2038">
                  <c:v>9.3115896900000017E-12</c:v>
                </c:pt>
                <c:pt idx="2039">
                  <c:v>9.1258910099999978E-12</c:v>
                </c:pt>
                <c:pt idx="2040">
                  <c:v>9.155638049999998E-12</c:v>
                </c:pt>
                <c:pt idx="2041">
                  <c:v>9.093777809999994E-12</c:v>
                </c:pt>
                <c:pt idx="2042">
                  <c:v>9.1263073499999945E-12</c:v>
                </c:pt>
                <c:pt idx="2043">
                  <c:v>9.1133177399999992E-12</c:v>
                </c:pt>
                <c:pt idx="2044">
                  <c:v>8.7382982799999977E-12</c:v>
                </c:pt>
                <c:pt idx="2045">
                  <c:v>8.6942016100000061E-12</c:v>
                </c:pt>
                <c:pt idx="2046">
                  <c:v>8.6261449399999998E-12</c:v>
                </c:pt>
                <c:pt idx="2047">
                  <c:v>8.5050543000000029E-12</c:v>
                </c:pt>
                <c:pt idx="2048">
                  <c:v>8.3302011100000013E-12</c:v>
                </c:pt>
                <c:pt idx="2049">
                  <c:v>8.2932584400000036E-12</c:v>
                </c:pt>
                <c:pt idx="2050">
                  <c:v>8.2270752699999963E-12</c:v>
                </c:pt>
                <c:pt idx="2051">
                  <c:v>8.3135061299999986E-12</c:v>
                </c:pt>
                <c:pt idx="2052">
                  <c:v>7.9450300499999945E-12</c:v>
                </c:pt>
                <c:pt idx="2053">
                  <c:v>8.1785377099999967E-12</c:v>
                </c:pt>
                <c:pt idx="2054">
                  <c:v>7.9485064299999986E-12</c:v>
                </c:pt>
                <c:pt idx="2055">
                  <c:v>8.1311450600000018E-12</c:v>
                </c:pt>
                <c:pt idx="2056">
                  <c:v>8.0121499699999948E-12</c:v>
                </c:pt>
                <c:pt idx="2057">
                  <c:v>8.048842839999997E-12</c:v>
                </c:pt>
                <c:pt idx="2058">
                  <c:v>7.7872951099999986E-12</c:v>
                </c:pt>
                <c:pt idx="2059">
                  <c:v>7.8040941800000004E-12</c:v>
                </c:pt>
                <c:pt idx="2060">
                  <c:v>7.7785312900000002E-12</c:v>
                </c:pt>
                <c:pt idx="2061">
                  <c:v>7.4776192199999979E-12</c:v>
                </c:pt>
                <c:pt idx="2062">
                  <c:v>7.3204810300000056E-12</c:v>
                </c:pt>
                <c:pt idx="2063">
                  <c:v>7.2796733899999989E-12</c:v>
                </c:pt>
                <c:pt idx="2064">
                  <c:v>7.6098537199999958E-12</c:v>
                </c:pt>
                <c:pt idx="2065">
                  <c:v>7.165709000000004E-12</c:v>
                </c:pt>
                <c:pt idx="2066">
                  <c:v>7.2332521899999944E-12</c:v>
                </c:pt>
                <c:pt idx="2067">
                  <c:v>7.282469760000005E-12</c:v>
                </c:pt>
                <c:pt idx="2068">
                  <c:v>7.2044765999999976E-12</c:v>
                </c:pt>
                <c:pt idx="2069">
                  <c:v>6.8725268499999945E-12</c:v>
                </c:pt>
                <c:pt idx="2070">
                  <c:v>7.1585688799999962E-12</c:v>
                </c:pt>
                <c:pt idx="2071">
                  <c:v>7.0264245800000052E-12</c:v>
                </c:pt>
                <c:pt idx="2072">
                  <c:v>6.8646789600000037E-12</c:v>
                </c:pt>
                <c:pt idx="2073">
                  <c:v>6.8993040400000009E-12</c:v>
                </c:pt>
                <c:pt idx="2074">
                  <c:v>6.8441537100000023E-12</c:v>
                </c:pt>
                <c:pt idx="2075">
                  <c:v>6.4939199800000033E-12</c:v>
                </c:pt>
                <c:pt idx="2076">
                  <c:v>6.5897391700000055E-12</c:v>
                </c:pt>
                <c:pt idx="2077">
                  <c:v>6.5337908700000041E-12</c:v>
                </c:pt>
                <c:pt idx="2078">
                  <c:v>6.7209467099999973E-12</c:v>
                </c:pt>
                <c:pt idx="2079">
                  <c:v>6.4317544300000011E-12</c:v>
                </c:pt>
                <c:pt idx="2080">
                  <c:v>6.5216824999999992E-12</c:v>
                </c:pt>
                <c:pt idx="2081">
                  <c:v>6.1993570000000055E-12</c:v>
                </c:pt>
                <c:pt idx="2082">
                  <c:v>6.5367676500000041E-12</c:v>
                </c:pt>
                <c:pt idx="2083">
                  <c:v>6.1466769199999966E-12</c:v>
                </c:pt>
                <c:pt idx="2084">
                  <c:v>6.2749562500000045E-12</c:v>
                </c:pt>
                <c:pt idx="2085">
                  <c:v>6.2022158200000008E-12</c:v>
                </c:pt>
                <c:pt idx="2086">
                  <c:v>6.3158679700000041E-12</c:v>
                </c:pt>
                <c:pt idx="2087">
                  <c:v>6.3121556599999972E-12</c:v>
                </c:pt>
                <c:pt idx="2088">
                  <c:v>6.1755565899999992E-12</c:v>
                </c:pt>
                <c:pt idx="2089">
                  <c:v>6.2272652299999979E-12</c:v>
                </c:pt>
                <c:pt idx="2090">
                  <c:v>5.8876341299999986E-12</c:v>
                </c:pt>
                <c:pt idx="2091">
                  <c:v>6.2468120899999964E-12</c:v>
                </c:pt>
                <c:pt idx="2092">
                  <c:v>5.7960684799999981E-12</c:v>
                </c:pt>
                <c:pt idx="2093">
                  <c:v>5.8367893799999981E-12</c:v>
                </c:pt>
                <c:pt idx="2094">
                  <c:v>5.8316337900000008E-12</c:v>
                </c:pt>
                <c:pt idx="2095">
                  <c:v>6.0814443700000011E-12</c:v>
                </c:pt>
                <c:pt idx="2096">
                  <c:v>6.044970080000003E-12</c:v>
                </c:pt>
                <c:pt idx="2097">
                  <c:v>5.6525062399999991E-12</c:v>
                </c:pt>
                <c:pt idx="2098">
                  <c:v>5.694503890000001E-12</c:v>
                </c:pt>
                <c:pt idx="2099">
                  <c:v>5.4829162000000001E-12</c:v>
                </c:pt>
                <c:pt idx="2100">
                  <c:v>5.3574783500000014E-12</c:v>
                </c:pt>
                <c:pt idx="2101">
                  <c:v>5.5849179399999991E-12</c:v>
                </c:pt>
                <c:pt idx="2102">
                  <c:v>5.4243241800000015E-12</c:v>
                </c:pt>
                <c:pt idx="2103">
                  <c:v>5.5656035299999975E-12</c:v>
                </c:pt>
                <c:pt idx="2104">
                  <c:v>5.1558861299999974E-12</c:v>
                </c:pt>
                <c:pt idx="2105">
                  <c:v>5.3357873699999969E-12</c:v>
                </c:pt>
                <c:pt idx="2106">
                  <c:v>5.1384729799999992E-12</c:v>
                </c:pt>
                <c:pt idx="2107">
                  <c:v>5.3787182999999985E-12</c:v>
                </c:pt>
                <c:pt idx="2108">
                  <c:v>5.2867744899999982E-12</c:v>
                </c:pt>
                <c:pt idx="2109">
                  <c:v>5.2608334299999985E-12</c:v>
                </c:pt>
                <c:pt idx="2110">
                  <c:v>4.9863273200000025E-12</c:v>
                </c:pt>
                <c:pt idx="2111">
                  <c:v>5.0059192899999976E-12</c:v>
                </c:pt>
                <c:pt idx="2112">
                  <c:v>5.2186865900000006E-12</c:v>
                </c:pt>
                <c:pt idx="2113">
                  <c:v>5.0243628700000016E-12</c:v>
                </c:pt>
                <c:pt idx="2114">
                  <c:v>5.0144818799999971E-12</c:v>
                </c:pt>
                <c:pt idx="2115">
                  <c:v>5.1842280499999981E-12</c:v>
                </c:pt>
                <c:pt idx="2116">
                  <c:v>4.7913686900000024E-12</c:v>
                </c:pt>
                <c:pt idx="2117">
                  <c:v>4.9564033400000016E-12</c:v>
                </c:pt>
                <c:pt idx="2118">
                  <c:v>4.8615521299999966E-12</c:v>
                </c:pt>
                <c:pt idx="2119">
                  <c:v>4.9444684399999976E-12</c:v>
                </c:pt>
                <c:pt idx="2120">
                  <c:v>4.9651532900000007E-12</c:v>
                </c:pt>
                <c:pt idx="2121">
                  <c:v>5.0985882199999991E-12</c:v>
                </c:pt>
                <c:pt idx="2122">
                  <c:v>4.7857481899999988E-12</c:v>
                </c:pt>
                <c:pt idx="2123">
                  <c:v>4.6416481799999985E-12</c:v>
                </c:pt>
                <c:pt idx="2124">
                  <c:v>4.6270452699999992E-12</c:v>
                </c:pt>
                <c:pt idx="2125">
                  <c:v>4.3111243699999998E-12</c:v>
                </c:pt>
                <c:pt idx="2126">
                  <c:v>4.5853980299999989E-12</c:v>
                </c:pt>
                <c:pt idx="2127">
                  <c:v>4.4741016399999997E-12</c:v>
                </c:pt>
                <c:pt idx="2128">
                  <c:v>4.6037791600000008E-12</c:v>
                </c:pt>
                <c:pt idx="2129">
                  <c:v>4.4934923800000025E-12</c:v>
                </c:pt>
                <c:pt idx="2130">
                  <c:v>4.3897767399999996E-12</c:v>
                </c:pt>
                <c:pt idx="2131">
                  <c:v>4.4606297799999991E-12</c:v>
                </c:pt>
                <c:pt idx="2132">
                  <c:v>4.3746742300000027E-12</c:v>
                </c:pt>
                <c:pt idx="2133">
                  <c:v>4.4677664300000007E-12</c:v>
                </c:pt>
                <c:pt idx="2134">
                  <c:v>4.3824943700000017E-12</c:v>
                </c:pt>
                <c:pt idx="2135">
                  <c:v>4.3879969100000006E-12</c:v>
                </c:pt>
                <c:pt idx="2136">
                  <c:v>4.244632420000001E-12</c:v>
                </c:pt>
                <c:pt idx="2137">
                  <c:v>4.323884999999998E-12</c:v>
                </c:pt>
                <c:pt idx="2138">
                  <c:v>4.1077072299999995E-12</c:v>
                </c:pt>
                <c:pt idx="2139">
                  <c:v>4.3147985200000027E-12</c:v>
                </c:pt>
                <c:pt idx="2140">
                  <c:v>4.0558112400000009E-12</c:v>
                </c:pt>
                <c:pt idx="2141">
                  <c:v>4.2725233100000008E-12</c:v>
                </c:pt>
                <c:pt idx="2142">
                  <c:v>4.1078390699999968E-12</c:v>
                </c:pt>
                <c:pt idx="2143">
                  <c:v>4.0394805499999988E-12</c:v>
                </c:pt>
                <c:pt idx="2144">
                  <c:v>4.3492952300000024E-12</c:v>
                </c:pt>
                <c:pt idx="2145">
                  <c:v>4.1411700400000002E-12</c:v>
                </c:pt>
                <c:pt idx="2146">
                  <c:v>4.2302619699999983E-12</c:v>
                </c:pt>
                <c:pt idx="2147">
                  <c:v>4.0435883799999974E-12</c:v>
                </c:pt>
                <c:pt idx="2148">
                  <c:v>4.1729328300000024E-12</c:v>
                </c:pt>
                <c:pt idx="2149">
                  <c:v>4.0535179399999986E-12</c:v>
                </c:pt>
                <c:pt idx="2150">
                  <c:v>3.9869045600000018E-12</c:v>
                </c:pt>
                <c:pt idx="2151">
                  <c:v>4.0122037600000013E-12</c:v>
                </c:pt>
                <c:pt idx="2152">
                  <c:v>3.9192191100000023E-12</c:v>
                </c:pt>
                <c:pt idx="2153">
                  <c:v>3.5710288899999968E-12</c:v>
                </c:pt>
                <c:pt idx="2154">
                  <c:v>4.2375131199999981E-12</c:v>
                </c:pt>
                <c:pt idx="2155">
                  <c:v>3.8952833999999987E-12</c:v>
                </c:pt>
                <c:pt idx="2156">
                  <c:v>3.9438626000000016E-12</c:v>
                </c:pt>
                <c:pt idx="2157">
                  <c:v>3.7849966200000004E-12</c:v>
                </c:pt>
                <c:pt idx="2158">
                  <c:v>3.8030273400000006E-12</c:v>
                </c:pt>
                <c:pt idx="2159">
                  <c:v>3.9354457199999987E-12</c:v>
                </c:pt>
                <c:pt idx="2160">
                  <c:v>3.8861344700000012E-12</c:v>
                </c:pt>
                <c:pt idx="2161">
                  <c:v>3.7333886000000009E-12</c:v>
                </c:pt>
                <c:pt idx="2162">
                  <c:v>3.7342212600000014E-12</c:v>
                </c:pt>
                <c:pt idx="2163">
                  <c:v>3.8127764800000017E-12</c:v>
                </c:pt>
                <c:pt idx="2164">
                  <c:v>3.8880981800000004E-12</c:v>
                </c:pt>
                <c:pt idx="2165">
                  <c:v>3.6347765099999989E-12</c:v>
                </c:pt>
                <c:pt idx="2166">
                  <c:v>3.9761145800000022E-12</c:v>
                </c:pt>
                <c:pt idx="2167">
                  <c:v>3.4653530000000013E-12</c:v>
                </c:pt>
                <c:pt idx="2168">
                  <c:v>3.9347657100000006E-12</c:v>
                </c:pt>
                <c:pt idx="2169">
                  <c:v>3.8043908300000029E-12</c:v>
                </c:pt>
                <c:pt idx="2170">
                  <c:v>3.7321916400000001E-12</c:v>
                </c:pt>
                <c:pt idx="2171">
                  <c:v>3.8269561099999983E-12</c:v>
                </c:pt>
                <c:pt idx="2172">
                  <c:v>3.6683572799999978E-12</c:v>
                </c:pt>
                <c:pt idx="2173">
                  <c:v>3.9991655800000028E-12</c:v>
                </c:pt>
                <c:pt idx="2174">
                  <c:v>3.578377180000003E-12</c:v>
                </c:pt>
                <c:pt idx="2175">
                  <c:v>3.7467945399999997E-12</c:v>
                </c:pt>
                <c:pt idx="2176">
                  <c:v>3.5928551799999984E-12</c:v>
                </c:pt>
                <c:pt idx="2177">
                  <c:v>3.5544865600000031E-12</c:v>
                </c:pt>
                <c:pt idx="2178">
                  <c:v>3.3020287899999994E-12</c:v>
                </c:pt>
                <c:pt idx="2179">
                  <c:v>3.620458099999999E-12</c:v>
                </c:pt>
                <c:pt idx="2180">
                  <c:v>3.1298748299999976E-12</c:v>
                </c:pt>
                <c:pt idx="2181">
                  <c:v>3.4076214100000009E-12</c:v>
                </c:pt>
                <c:pt idx="2182">
                  <c:v>3.243402069999997E-12</c:v>
                </c:pt>
                <c:pt idx="2183">
                  <c:v>3.1928105999999979E-12</c:v>
                </c:pt>
                <c:pt idx="2184">
                  <c:v>3.4336387900000019E-12</c:v>
                </c:pt>
                <c:pt idx="2185">
                  <c:v>3.0845846699999986E-12</c:v>
                </c:pt>
                <c:pt idx="2186">
                  <c:v>3.4994646100000016E-12</c:v>
                </c:pt>
                <c:pt idx="2187">
                  <c:v>3.3924876799999995E-12</c:v>
                </c:pt>
                <c:pt idx="2188">
                  <c:v>3.2978723899999976E-12</c:v>
                </c:pt>
                <c:pt idx="2189">
                  <c:v>3.2240564399999974E-12</c:v>
                </c:pt>
                <c:pt idx="2190">
                  <c:v>3.290850230000001E-12</c:v>
                </c:pt>
                <c:pt idx="2191">
                  <c:v>3.2397938500000021E-12</c:v>
                </c:pt>
                <c:pt idx="2192">
                  <c:v>3.1807716200000011E-12</c:v>
                </c:pt>
                <c:pt idx="2193">
                  <c:v>3.2496089099999986E-12</c:v>
                </c:pt>
                <c:pt idx="2194">
                  <c:v>2.9838770300000001E-12</c:v>
                </c:pt>
                <c:pt idx="2195">
                  <c:v>3.1832453299999973E-12</c:v>
                </c:pt>
                <c:pt idx="2196">
                  <c:v>3.1799528299999999E-12</c:v>
                </c:pt>
                <c:pt idx="2197">
                  <c:v>3.456023659999997E-12</c:v>
                </c:pt>
                <c:pt idx="2198">
                  <c:v>3.296043990000002E-12</c:v>
                </c:pt>
                <c:pt idx="2199">
                  <c:v>3.2398112000000008E-12</c:v>
                </c:pt>
                <c:pt idx="2200">
                  <c:v>3.1027645700000016E-12</c:v>
                </c:pt>
                <c:pt idx="2201">
                  <c:v>3.3196084799999988E-12</c:v>
                </c:pt>
                <c:pt idx="2202">
                  <c:v>3.065107190000002E-12</c:v>
                </c:pt>
                <c:pt idx="2203">
                  <c:v>3.1254651600000005E-12</c:v>
                </c:pt>
                <c:pt idx="2204">
                  <c:v>3.1365604499999984E-12</c:v>
                </c:pt>
                <c:pt idx="2205">
                  <c:v>3.0357591399999998E-12</c:v>
                </c:pt>
                <c:pt idx="2206">
                  <c:v>3.0091727699999995E-12</c:v>
                </c:pt>
                <c:pt idx="2207">
                  <c:v>3.0018938700000014E-12</c:v>
                </c:pt>
                <c:pt idx="2208">
                  <c:v>2.9777465199999997E-12</c:v>
                </c:pt>
                <c:pt idx="2209">
                  <c:v>2.969145760000003E-12</c:v>
                </c:pt>
                <c:pt idx="2210">
                  <c:v>3.0063174199999975E-12</c:v>
                </c:pt>
                <c:pt idx="2211">
                  <c:v>2.8375045400000025E-12</c:v>
                </c:pt>
                <c:pt idx="2212">
                  <c:v>2.8155394699999978E-12</c:v>
                </c:pt>
                <c:pt idx="2213">
                  <c:v>3.0693850200000018E-12</c:v>
                </c:pt>
                <c:pt idx="2214">
                  <c:v>2.9508791199999997E-12</c:v>
                </c:pt>
                <c:pt idx="2215">
                  <c:v>2.7664849600000019E-12</c:v>
                </c:pt>
                <c:pt idx="2216">
                  <c:v>2.8951008199999995E-12</c:v>
                </c:pt>
                <c:pt idx="2217">
                  <c:v>2.8745096600000023E-12</c:v>
                </c:pt>
                <c:pt idx="2218">
                  <c:v>2.9174024300000001E-12</c:v>
                </c:pt>
                <c:pt idx="2219">
                  <c:v>2.926967690000001E-12</c:v>
                </c:pt>
                <c:pt idx="2220">
                  <c:v>2.9571865800000005E-12</c:v>
                </c:pt>
                <c:pt idx="2221">
                  <c:v>2.8822430500000014E-12</c:v>
                </c:pt>
                <c:pt idx="2222">
                  <c:v>2.9695967899999974E-12</c:v>
                </c:pt>
                <c:pt idx="2223">
                  <c:v>3.0826070800000005E-12</c:v>
                </c:pt>
                <c:pt idx="2224">
                  <c:v>2.9469239499999968E-12</c:v>
                </c:pt>
                <c:pt idx="2225">
                  <c:v>3.0721397599999978E-12</c:v>
                </c:pt>
                <c:pt idx="2226">
                  <c:v>2.854619320000002E-12</c:v>
                </c:pt>
                <c:pt idx="2227">
                  <c:v>2.7689656099999976E-12</c:v>
                </c:pt>
                <c:pt idx="2228">
                  <c:v>2.9454112699999985E-12</c:v>
                </c:pt>
                <c:pt idx="2229">
                  <c:v>3.0326088799999991E-12</c:v>
                </c:pt>
                <c:pt idx="2230">
                  <c:v>2.7782290300000001E-12</c:v>
                </c:pt>
                <c:pt idx="2231">
                  <c:v>2.8728790199999994E-12</c:v>
                </c:pt>
                <c:pt idx="2232">
                  <c:v>2.6081185799999982E-12</c:v>
                </c:pt>
                <c:pt idx="2233">
                  <c:v>2.6373382600000029E-12</c:v>
                </c:pt>
                <c:pt idx="2234">
                  <c:v>2.7486242400000028E-12</c:v>
                </c:pt>
                <c:pt idx="2235">
                  <c:v>2.8385731299999993E-12</c:v>
                </c:pt>
                <c:pt idx="2236">
                  <c:v>2.7618775299999992E-12</c:v>
                </c:pt>
                <c:pt idx="2237">
                  <c:v>2.7576066399999988E-12</c:v>
                </c:pt>
                <c:pt idx="2238">
                  <c:v>2.8080315800000029E-12</c:v>
                </c:pt>
                <c:pt idx="2239">
                  <c:v>2.5073658400000028E-12</c:v>
                </c:pt>
                <c:pt idx="2240">
                  <c:v>2.8981053699999971E-12</c:v>
                </c:pt>
                <c:pt idx="2241">
                  <c:v>2.6696422799999999E-12</c:v>
                </c:pt>
                <c:pt idx="2242">
                  <c:v>2.6181001800000023E-12</c:v>
                </c:pt>
                <c:pt idx="2243">
                  <c:v>2.6088332900000001E-12</c:v>
                </c:pt>
                <c:pt idx="2244">
                  <c:v>2.8748080300000011E-12</c:v>
                </c:pt>
                <c:pt idx="2245">
                  <c:v>2.582854070000003E-12</c:v>
                </c:pt>
                <c:pt idx="2246">
                  <c:v>2.851909680000003E-12</c:v>
                </c:pt>
                <c:pt idx="2247">
                  <c:v>2.5962773600000005E-12</c:v>
                </c:pt>
                <c:pt idx="2248">
                  <c:v>2.7155604100000005E-12</c:v>
                </c:pt>
                <c:pt idx="2249">
                  <c:v>2.8917770899999979E-12</c:v>
                </c:pt>
                <c:pt idx="2250">
                  <c:v>2.6850084599999981E-12</c:v>
                </c:pt>
                <c:pt idx="2251">
                  <c:v>2.494140309999998E-12</c:v>
                </c:pt>
                <c:pt idx="2252">
                  <c:v>2.3860843799999998E-12</c:v>
                </c:pt>
                <c:pt idx="2253">
                  <c:v>2.579578909999998E-12</c:v>
                </c:pt>
                <c:pt idx="2254">
                  <c:v>2.8376710699999975E-12</c:v>
                </c:pt>
                <c:pt idx="2255">
                  <c:v>2.4021166999999967E-12</c:v>
                </c:pt>
                <c:pt idx="2256">
                  <c:v>2.44297984E-12</c:v>
                </c:pt>
                <c:pt idx="2257">
                  <c:v>2.4950423699999998E-12</c:v>
                </c:pt>
                <c:pt idx="2258">
                  <c:v>2.5114077499999996E-12</c:v>
                </c:pt>
                <c:pt idx="2259">
                  <c:v>2.6430316300000011E-12</c:v>
                </c:pt>
                <c:pt idx="2260">
                  <c:v>2.5389655599999971E-12</c:v>
                </c:pt>
                <c:pt idx="2261">
                  <c:v>2.519068289999997E-12</c:v>
                </c:pt>
                <c:pt idx="2262">
                  <c:v>2.4283283699999972E-12</c:v>
                </c:pt>
                <c:pt idx="2263">
                  <c:v>2.2782296900000002E-12</c:v>
                </c:pt>
                <c:pt idx="2264">
                  <c:v>2.4562192499999974E-12</c:v>
                </c:pt>
                <c:pt idx="2265">
                  <c:v>2.6629531899999994E-12</c:v>
                </c:pt>
                <c:pt idx="2266">
                  <c:v>2.4369950500000022E-12</c:v>
                </c:pt>
                <c:pt idx="2267">
                  <c:v>2.3342473799999968E-12</c:v>
                </c:pt>
                <c:pt idx="2268">
                  <c:v>2.1497456600000002E-12</c:v>
                </c:pt>
                <c:pt idx="2269">
                  <c:v>2.5387469899999993E-12</c:v>
                </c:pt>
                <c:pt idx="2270">
                  <c:v>2.4985187499999974E-12</c:v>
                </c:pt>
                <c:pt idx="2271">
                  <c:v>2.6606113100000007E-12</c:v>
                </c:pt>
                <c:pt idx="2272">
                  <c:v>2.3167821800000025E-12</c:v>
                </c:pt>
                <c:pt idx="2273">
                  <c:v>2.3315828400000012E-12</c:v>
                </c:pt>
                <c:pt idx="2274">
                  <c:v>2.2038690299999993E-12</c:v>
                </c:pt>
                <c:pt idx="2275">
                  <c:v>2.1514283399999996E-12</c:v>
                </c:pt>
                <c:pt idx="2276">
                  <c:v>2.6484543699999991E-12</c:v>
                </c:pt>
                <c:pt idx="2277">
                  <c:v>2.6788536699999991E-12</c:v>
                </c:pt>
                <c:pt idx="2278">
                  <c:v>2.6092183999999991E-12</c:v>
                </c:pt>
                <c:pt idx="2279">
                  <c:v>2.6345939299999997E-12</c:v>
                </c:pt>
                <c:pt idx="2280">
                  <c:v>2.5426397100000001E-12</c:v>
                </c:pt>
                <c:pt idx="2281">
                  <c:v>2.5501718799999999E-12</c:v>
                </c:pt>
                <c:pt idx="2282">
                  <c:v>2.4078725099999974E-12</c:v>
                </c:pt>
                <c:pt idx="2283">
                  <c:v>2.1810608900000012E-12</c:v>
                </c:pt>
                <c:pt idx="2284">
                  <c:v>2.1148707800000009E-12</c:v>
                </c:pt>
                <c:pt idx="2285">
                  <c:v>1.9264208300000009E-12</c:v>
                </c:pt>
                <c:pt idx="2286">
                  <c:v>2.0365688300000025E-12</c:v>
                </c:pt>
                <c:pt idx="2287">
                  <c:v>2.0459189899999988E-12</c:v>
                </c:pt>
                <c:pt idx="2288">
                  <c:v>2.1226423399999972E-12</c:v>
                </c:pt>
                <c:pt idx="2289">
                  <c:v>2.0103918499999997E-12</c:v>
                </c:pt>
                <c:pt idx="2290">
                  <c:v>1.9911641799999984E-12</c:v>
                </c:pt>
                <c:pt idx="2291">
                  <c:v>2.104393049999999E-12</c:v>
                </c:pt>
                <c:pt idx="2292">
                  <c:v>2.0122861699999972E-12</c:v>
                </c:pt>
                <c:pt idx="2293">
                  <c:v>2.2714746699999982E-12</c:v>
                </c:pt>
                <c:pt idx="2294">
                  <c:v>2.2406278199999968E-12</c:v>
                </c:pt>
                <c:pt idx="2295">
                  <c:v>2.332665309999997E-12</c:v>
                </c:pt>
                <c:pt idx="2296">
                  <c:v>2.1740664800000029E-12</c:v>
                </c:pt>
                <c:pt idx="2297">
                  <c:v>2.4065610599999981E-12</c:v>
                </c:pt>
                <c:pt idx="2298">
                  <c:v>1.9936587099999995E-12</c:v>
                </c:pt>
                <c:pt idx="2299">
                  <c:v>2.3155852200000017E-12</c:v>
                </c:pt>
                <c:pt idx="2300">
                  <c:v>2.0089450899999969E-12</c:v>
                </c:pt>
                <c:pt idx="2301">
                  <c:v>2.33522576E-12</c:v>
                </c:pt>
                <c:pt idx="2302">
                  <c:v>1.9666802900000007E-12</c:v>
                </c:pt>
                <c:pt idx="2303">
                  <c:v>2.3418419999999988E-12</c:v>
                </c:pt>
                <c:pt idx="2304">
                  <c:v>2.2237767199999983E-12</c:v>
                </c:pt>
                <c:pt idx="2305">
                  <c:v>1.8821923199999992E-12</c:v>
                </c:pt>
                <c:pt idx="2306">
                  <c:v>1.9918129599999987E-12</c:v>
                </c:pt>
                <c:pt idx="2307">
                  <c:v>2.1559351500000031E-12</c:v>
                </c:pt>
                <c:pt idx="2308">
                  <c:v>2.0424738299999991E-12</c:v>
                </c:pt>
                <c:pt idx="2309">
                  <c:v>1.9478724200000026E-12</c:v>
                </c:pt>
                <c:pt idx="2310">
                  <c:v>2.0127510799999971E-12</c:v>
                </c:pt>
                <c:pt idx="2311">
                  <c:v>2.0100067400000007E-12</c:v>
                </c:pt>
                <c:pt idx="2312">
                  <c:v>1.6594052500000014E-12</c:v>
                </c:pt>
                <c:pt idx="2313">
                  <c:v>1.9544955900000012E-12</c:v>
                </c:pt>
                <c:pt idx="2314">
                  <c:v>1.8778867300000014E-12</c:v>
                </c:pt>
                <c:pt idx="2315">
                  <c:v>1.8745074899999971E-12</c:v>
                </c:pt>
                <c:pt idx="2316">
                  <c:v>1.88106475E-12</c:v>
                </c:pt>
                <c:pt idx="2317">
                  <c:v>1.8713988699999998E-12</c:v>
                </c:pt>
                <c:pt idx="2318">
                  <c:v>1.9602444700000021E-12</c:v>
                </c:pt>
                <c:pt idx="2319">
                  <c:v>1.9725991700000028E-12</c:v>
                </c:pt>
                <c:pt idx="2320">
                  <c:v>1.9403714700000007E-12</c:v>
                </c:pt>
                <c:pt idx="2321">
                  <c:v>1.8648311999999977E-12</c:v>
                </c:pt>
                <c:pt idx="2322">
                  <c:v>2.0268578499999989E-12</c:v>
                </c:pt>
                <c:pt idx="2323">
                  <c:v>1.966517229999999E-12</c:v>
                </c:pt>
                <c:pt idx="2324">
                  <c:v>1.7428350399999989E-12</c:v>
                </c:pt>
                <c:pt idx="2325">
                  <c:v>1.7922989499999985E-12</c:v>
                </c:pt>
                <c:pt idx="2326">
                  <c:v>2.0087959100000006E-12</c:v>
                </c:pt>
                <c:pt idx="2327">
                  <c:v>1.4404900899999992E-12</c:v>
                </c:pt>
                <c:pt idx="2328">
                  <c:v>1.5856829700000012E-12</c:v>
                </c:pt>
                <c:pt idx="2329">
                  <c:v>1.9101178999999967E-12</c:v>
                </c:pt>
                <c:pt idx="2330">
                  <c:v>1.6982804000000005E-12</c:v>
                </c:pt>
                <c:pt idx="2331">
                  <c:v>1.8273750599999967E-12</c:v>
                </c:pt>
                <c:pt idx="2332">
                  <c:v>1.8926700500000011E-12</c:v>
                </c:pt>
                <c:pt idx="2333">
                  <c:v>2.0910391500000031E-12</c:v>
                </c:pt>
                <c:pt idx="2334">
                  <c:v>1.7902380999999996E-12</c:v>
                </c:pt>
                <c:pt idx="2335">
                  <c:v>1.8728317499999972E-12</c:v>
                </c:pt>
                <c:pt idx="2336">
                  <c:v>1.6407049300000023E-12</c:v>
                </c:pt>
                <c:pt idx="2337">
                  <c:v>1.5914734799999993E-12</c:v>
                </c:pt>
                <c:pt idx="2338">
                  <c:v>1.605458820000003E-12</c:v>
                </c:pt>
                <c:pt idx="2339">
                  <c:v>1.61386876E-12</c:v>
                </c:pt>
                <c:pt idx="2340">
                  <c:v>1.7715100200000026E-12</c:v>
                </c:pt>
                <c:pt idx="2341">
                  <c:v>1.694488299999999E-12</c:v>
                </c:pt>
                <c:pt idx="2342">
                  <c:v>1.5102259699999988E-12</c:v>
                </c:pt>
                <c:pt idx="2343">
                  <c:v>1.5768567000000007E-12</c:v>
                </c:pt>
                <c:pt idx="2344">
                  <c:v>1.6725856800000028E-12</c:v>
                </c:pt>
                <c:pt idx="2345">
                  <c:v>1.6985163299999968E-12</c:v>
                </c:pt>
                <c:pt idx="2346">
                  <c:v>1.4665664500000027E-12</c:v>
                </c:pt>
                <c:pt idx="2347">
                  <c:v>1.5696506599999975E-12</c:v>
                </c:pt>
                <c:pt idx="2348">
                  <c:v>1.5937008599999997E-12</c:v>
                </c:pt>
                <c:pt idx="2349">
                  <c:v>1.7629647700000021E-12</c:v>
                </c:pt>
                <c:pt idx="2350">
                  <c:v>1.2981872499999969E-12</c:v>
                </c:pt>
                <c:pt idx="2351">
                  <c:v>1.474664140000002E-12</c:v>
                </c:pt>
                <c:pt idx="2352">
                  <c:v>1.5076308199999983E-12</c:v>
                </c:pt>
                <c:pt idx="2353">
                  <c:v>1.513768279999998E-12</c:v>
                </c:pt>
                <c:pt idx="2354">
                  <c:v>1.7884721499999996E-12</c:v>
                </c:pt>
                <c:pt idx="2355">
                  <c:v>1.5649877199999986E-12</c:v>
                </c:pt>
                <c:pt idx="2356">
                  <c:v>1.5637803499999986E-12</c:v>
                </c:pt>
                <c:pt idx="2357">
                  <c:v>1.5963931599999997E-12</c:v>
                </c:pt>
                <c:pt idx="2358">
                  <c:v>1.5093586100000008E-12</c:v>
                </c:pt>
                <c:pt idx="2359">
                  <c:v>1.5854158200000005E-12</c:v>
                </c:pt>
                <c:pt idx="2360">
                  <c:v>1.6797847800000001E-12</c:v>
                </c:pt>
                <c:pt idx="2361">
                  <c:v>1.9051114800000025E-12</c:v>
                </c:pt>
                <c:pt idx="2362">
                  <c:v>1.3623685500000012E-12</c:v>
                </c:pt>
                <c:pt idx="2363">
                  <c:v>1.4262826999999982E-12</c:v>
                </c:pt>
                <c:pt idx="2364">
                  <c:v>1.6164847199999992E-12</c:v>
                </c:pt>
                <c:pt idx="2365">
                  <c:v>1.4834002100000021E-12</c:v>
                </c:pt>
                <c:pt idx="2366">
                  <c:v>1.5862311500000017E-12</c:v>
                </c:pt>
                <c:pt idx="2367">
                  <c:v>1.4330862899999969E-12</c:v>
                </c:pt>
                <c:pt idx="2368">
                  <c:v>1.1542190800000004E-12</c:v>
                </c:pt>
                <c:pt idx="2369">
                  <c:v>1.444691589999998E-12</c:v>
                </c:pt>
                <c:pt idx="2370">
                  <c:v>1.4066074700000021E-12</c:v>
                </c:pt>
                <c:pt idx="2371">
                  <c:v>1.3217239800000023E-12</c:v>
                </c:pt>
                <c:pt idx="2372">
                  <c:v>1.3920045700000025E-12</c:v>
                </c:pt>
                <c:pt idx="2373">
                  <c:v>1.3359209599999976E-12</c:v>
                </c:pt>
                <c:pt idx="2374">
                  <c:v>1.3427765799999995E-12</c:v>
                </c:pt>
                <c:pt idx="2375">
                  <c:v>1.2690785899999976E-12</c:v>
                </c:pt>
                <c:pt idx="2376">
                  <c:v>1.405760920000003E-12</c:v>
                </c:pt>
                <c:pt idx="2377">
                  <c:v>1.2395778799999997E-12</c:v>
                </c:pt>
                <c:pt idx="2378">
                  <c:v>1.2570881799999974E-12</c:v>
                </c:pt>
                <c:pt idx="2379">
                  <c:v>1.0762848900000023E-12</c:v>
                </c:pt>
                <c:pt idx="2380">
                  <c:v>1.2791920299999989E-12</c:v>
                </c:pt>
                <c:pt idx="2381">
                  <c:v>1.4952240800000011E-12</c:v>
                </c:pt>
                <c:pt idx="2382">
                  <c:v>1.5732068400000025E-12</c:v>
                </c:pt>
                <c:pt idx="2383">
                  <c:v>1.3624865099999995E-12</c:v>
                </c:pt>
                <c:pt idx="2384">
                  <c:v>1.266781820000002E-12</c:v>
                </c:pt>
                <c:pt idx="2385">
                  <c:v>1.3890624700000005E-12</c:v>
                </c:pt>
                <c:pt idx="2386">
                  <c:v>1.2915051000000024E-12</c:v>
                </c:pt>
                <c:pt idx="2387">
                  <c:v>1.4202493299999976E-12</c:v>
                </c:pt>
                <c:pt idx="2388">
                  <c:v>1.4026869899999969E-12</c:v>
                </c:pt>
                <c:pt idx="2389">
                  <c:v>1.2024201099999974E-12</c:v>
                </c:pt>
                <c:pt idx="2390">
                  <c:v>1.2988880799999999E-12</c:v>
                </c:pt>
                <c:pt idx="2391">
                  <c:v>1.1587848699999998E-12</c:v>
                </c:pt>
                <c:pt idx="2392">
                  <c:v>1.0705984699999968E-12</c:v>
                </c:pt>
                <c:pt idx="2393">
                  <c:v>1.0055983799999978E-12</c:v>
                </c:pt>
                <c:pt idx="2394">
                  <c:v>1.0016570900000003E-12</c:v>
                </c:pt>
                <c:pt idx="2395">
                  <c:v>1.0792131099999988E-12</c:v>
                </c:pt>
                <c:pt idx="2396">
                  <c:v>1.1504130999999999E-12</c:v>
                </c:pt>
                <c:pt idx="2397">
                  <c:v>8.693393200000018E-13</c:v>
                </c:pt>
                <c:pt idx="2398">
                  <c:v>1.2192850900000013E-12</c:v>
                </c:pt>
                <c:pt idx="2399">
                  <c:v>9.3250406999999919E-13</c:v>
                </c:pt>
                <c:pt idx="2400">
                  <c:v>1.0672226999999987E-12</c:v>
                </c:pt>
                <c:pt idx="2401">
                  <c:v>1.2436336700000019E-12</c:v>
                </c:pt>
                <c:pt idx="2402">
                  <c:v>1.3024754900000025E-12</c:v>
                </c:pt>
                <c:pt idx="2403">
                  <c:v>1.0635312099999968E-12</c:v>
                </c:pt>
                <c:pt idx="2404">
                  <c:v>9.8863972000000052E-13</c:v>
                </c:pt>
                <c:pt idx="2405">
                  <c:v>1.1290066100000016E-12</c:v>
                </c:pt>
                <c:pt idx="2406">
                  <c:v>9.7619828999999915E-13</c:v>
                </c:pt>
                <c:pt idx="2407">
                  <c:v>9.9211263999999811E-13</c:v>
                </c:pt>
                <c:pt idx="2408">
                  <c:v>1.0633612000000023E-12</c:v>
                </c:pt>
                <c:pt idx="2409">
                  <c:v>1.0532859299999981E-12</c:v>
                </c:pt>
                <c:pt idx="2410">
                  <c:v>1.4642523300000019E-12</c:v>
                </c:pt>
                <c:pt idx="2411">
                  <c:v>9.5635652000000197E-13</c:v>
                </c:pt>
                <c:pt idx="2412">
                  <c:v>1.0451674200000004E-12</c:v>
                </c:pt>
                <c:pt idx="2413">
                  <c:v>9.6375337999999836E-13</c:v>
                </c:pt>
                <c:pt idx="2414">
                  <c:v>1.2626115400000012E-12</c:v>
                </c:pt>
                <c:pt idx="2415">
                  <c:v>8.8658246999999881E-13</c:v>
                </c:pt>
                <c:pt idx="2416">
                  <c:v>8.7088322999999769E-13</c:v>
                </c:pt>
                <c:pt idx="2417">
                  <c:v>1.0964111499999992E-12</c:v>
                </c:pt>
                <c:pt idx="2418">
                  <c:v>1.0548298300000008E-12</c:v>
                </c:pt>
                <c:pt idx="2419">
                  <c:v>1.0190424900000002E-12</c:v>
                </c:pt>
                <c:pt idx="2420">
                  <c:v>6.2965952000000187E-13</c:v>
                </c:pt>
                <c:pt idx="2421">
                  <c:v>7.0540100999999764E-13</c:v>
                </c:pt>
                <c:pt idx="2422">
                  <c:v>7.5782088999999851E-13</c:v>
                </c:pt>
                <c:pt idx="2423">
                  <c:v>8.5756054999999975E-13</c:v>
                </c:pt>
                <c:pt idx="2424">
                  <c:v>5.0900950000000018E-13</c:v>
                </c:pt>
                <c:pt idx="2425">
                  <c:v>7.0175462999999879E-13</c:v>
                </c:pt>
                <c:pt idx="2426">
                  <c:v>7.1526117999999721E-13</c:v>
                </c:pt>
                <c:pt idx="2427">
                  <c:v>9.4948702000000109E-13</c:v>
                </c:pt>
                <c:pt idx="2428">
                  <c:v>5.8539978000000245E-13</c:v>
                </c:pt>
                <c:pt idx="2429">
                  <c:v>7.5424389000000158E-13</c:v>
                </c:pt>
                <c:pt idx="2430">
                  <c:v>7.1308236999999994E-13</c:v>
                </c:pt>
                <c:pt idx="2431">
                  <c:v>7.7503627999999759E-13</c:v>
                </c:pt>
                <c:pt idx="2432">
                  <c:v>5.9110355000000021E-13</c:v>
                </c:pt>
                <c:pt idx="2433">
                  <c:v>8.1372061999999677E-13</c:v>
                </c:pt>
                <c:pt idx="2434">
                  <c:v>8.4804733000000174E-13</c:v>
                </c:pt>
                <c:pt idx="2435">
                  <c:v>9.7113636000000226E-13</c:v>
                </c:pt>
                <c:pt idx="2436">
                  <c:v>6.9515226999999897E-13</c:v>
                </c:pt>
                <c:pt idx="2437">
                  <c:v>5.0541861999999783E-13</c:v>
                </c:pt>
                <c:pt idx="2438">
                  <c:v>7.6587000000000146E-13</c:v>
                </c:pt>
                <c:pt idx="2439">
                  <c:v>8.2765738999999733E-13</c:v>
                </c:pt>
                <c:pt idx="2440">
                  <c:v>6.919256799999972E-13</c:v>
                </c:pt>
                <c:pt idx="2441">
                  <c:v>6.4906759999999718E-13</c:v>
                </c:pt>
                <c:pt idx="2442">
                  <c:v>3.8804376000000107E-13</c:v>
                </c:pt>
                <c:pt idx="2443">
                  <c:v>6.7275351999999849E-13</c:v>
                </c:pt>
                <c:pt idx="2444">
                  <c:v>6.0959571000000058E-13</c:v>
                </c:pt>
                <c:pt idx="2445">
                  <c:v>3.1788113999999881E-13</c:v>
                </c:pt>
                <c:pt idx="2446">
                  <c:v>3.3572449999999947E-13</c:v>
                </c:pt>
                <c:pt idx="2447">
                  <c:v>4.0175501999999779E-13</c:v>
                </c:pt>
                <c:pt idx="2448">
                  <c:v>4.2053165999999824E-13</c:v>
                </c:pt>
                <c:pt idx="2449">
                  <c:v>5.8094154000000217E-13</c:v>
                </c:pt>
                <c:pt idx="2450">
                  <c:v>3.0465560000000073E-13</c:v>
                </c:pt>
                <c:pt idx="2451">
                  <c:v>5.1639247999999762E-13</c:v>
                </c:pt>
                <c:pt idx="2452">
                  <c:v>4.2585380000000285E-13</c:v>
                </c:pt>
                <c:pt idx="2453">
                  <c:v>4.2182576999999856E-13</c:v>
                </c:pt>
                <c:pt idx="2454">
                  <c:v>3.427778900000002E-13</c:v>
                </c:pt>
                <c:pt idx="2455">
                  <c:v>4.8838710999999892E-13</c:v>
                </c:pt>
                <c:pt idx="2456">
                  <c:v>3.9560368999999887E-13</c:v>
                </c:pt>
                <c:pt idx="2457">
                  <c:v>4.42767349999997E-13</c:v>
                </c:pt>
                <c:pt idx="2458">
                  <c:v>4.0096745000000101E-13</c:v>
                </c:pt>
                <c:pt idx="2459">
                  <c:v>3.9223485000000061E-13</c:v>
                </c:pt>
                <c:pt idx="2460">
                  <c:v>3.3737249000000116E-13</c:v>
                </c:pt>
                <c:pt idx="2461">
                  <c:v>3.708526500000005E-13</c:v>
                </c:pt>
                <c:pt idx="2462">
                  <c:v>3.4036661999999992E-13</c:v>
                </c:pt>
                <c:pt idx="2463">
                  <c:v>5.255414100000015E-13</c:v>
                </c:pt>
                <c:pt idx="2464">
                  <c:v>5.0897827000000251E-13</c:v>
                </c:pt>
                <c:pt idx="2465">
                  <c:v>3.7933197999999912E-13</c:v>
                </c:pt>
                <c:pt idx="2466">
                  <c:v>3.5766181999999951E-13</c:v>
                </c:pt>
                <c:pt idx="2467">
                  <c:v>3.5376909999999869E-13</c:v>
                </c:pt>
                <c:pt idx="2468">
                  <c:v>1.2586460000000107E-13</c:v>
                </c:pt>
                <c:pt idx="2469">
                  <c:v>2.996665399999984E-13</c:v>
                </c:pt>
                <c:pt idx="2470">
                  <c:v>2.0549533999999792E-13</c:v>
                </c:pt>
                <c:pt idx="2471">
                  <c:v>1.289905699999971E-13</c:v>
                </c:pt>
                <c:pt idx="2472">
                  <c:v>2.5594110000000045E-13</c:v>
                </c:pt>
                <c:pt idx="2473">
                  <c:v>4.1247908000000201E-13</c:v>
                </c:pt>
                <c:pt idx="2474">
                  <c:v>3.241504300000025E-13</c:v>
                </c:pt>
                <c:pt idx="2475">
                  <c:v>1.514101300000028E-13</c:v>
                </c:pt>
                <c:pt idx="2476">
                  <c:v>4.2011533000000121E-13</c:v>
                </c:pt>
                <c:pt idx="2477">
                  <c:v>1.8233330999999885E-13</c:v>
                </c:pt>
                <c:pt idx="2478">
                  <c:v>1.4035301000000212E-13</c:v>
                </c:pt>
                <c:pt idx="2479">
                  <c:v>3.5438666000000105E-13</c:v>
                </c:pt>
                <c:pt idx="2480">
                  <c:v>7.2577360000002272E-14</c:v>
                </c:pt>
                <c:pt idx="2481">
                  <c:v>2.3398644000000139E-13</c:v>
                </c:pt>
                <c:pt idx="2482">
                  <c:v>1.1720139000000228E-13</c:v>
                </c:pt>
                <c:pt idx="2483">
                  <c:v>-6.6367745000000242E-13</c:v>
                </c:pt>
                <c:pt idx="2484">
                  <c:v>-1.3309943399999977E-12</c:v>
                </c:pt>
                <c:pt idx="2485">
                  <c:v>-2.0414815699999969E-12</c:v>
                </c:pt>
                <c:pt idx="2486">
                  <c:v>-2.7262116200000031E-12</c:v>
                </c:pt>
                <c:pt idx="2487">
                  <c:v>-3.2061332800000023E-12</c:v>
                </c:pt>
                <c:pt idx="2488">
                  <c:v>-3.4716604600000021E-12</c:v>
                </c:pt>
                <c:pt idx="2489">
                  <c:v>-3.7439426599999975E-12</c:v>
                </c:pt>
                <c:pt idx="2490">
                  <c:v>-4.1513979799999997E-12</c:v>
                </c:pt>
                <c:pt idx="2491">
                  <c:v>-4.1524804400000023E-12</c:v>
                </c:pt>
                <c:pt idx="2492">
                  <c:v>-4.6763495900000033E-12</c:v>
                </c:pt>
                <c:pt idx="2493">
                  <c:v>-5.039753339999998E-12</c:v>
                </c:pt>
                <c:pt idx="2494">
                  <c:v>-5.2401277800000028E-12</c:v>
                </c:pt>
                <c:pt idx="2495">
                  <c:v>-5.7287403999999991E-12</c:v>
                </c:pt>
                <c:pt idx="2496">
                  <c:v>-5.8709911899999988E-12</c:v>
                </c:pt>
                <c:pt idx="2497">
                  <c:v>-6.4655260299999994E-12</c:v>
                </c:pt>
                <c:pt idx="2498">
                  <c:v>-6.7170470600000032E-12</c:v>
                </c:pt>
                <c:pt idx="2499">
                  <c:v>-7.0300085200000016E-12</c:v>
                </c:pt>
                <c:pt idx="2500">
                  <c:v>-7.4262054899999978E-12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5E41-43A4-95C9-328DB0FD7609}"/>
            </c:ext>
          </c:extLst>
        </c:ser>
        <c:ser>
          <c:idx val="2"/>
          <c:order val="2"/>
          <c:tx>
            <c:strRef>
              <c:f>'Water Summary'!$Q$1</c:f>
              <c:strCache>
                <c:ptCount val="1"/>
                <c:pt idx="0">
                  <c:v>Silica</c:v>
                </c:pt>
              </c:strCache>
            </c:strRef>
          </c:tx>
          <c:spPr>
            <a:ln w="3810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xVal>
            <c:numRef>
              <c:f>'Water Summary'!$N$2:$N$2502</c:f>
              <c:numCache>
                <c:formatCode>General</c:formatCode>
                <c:ptCount val="2501"/>
                <c:pt idx="0">
                  <c:v>-100</c:v>
                </c:pt>
                <c:pt idx="1">
                  <c:v>-99</c:v>
                </c:pt>
                <c:pt idx="2">
                  <c:v>-98</c:v>
                </c:pt>
                <c:pt idx="3">
                  <c:v>-97</c:v>
                </c:pt>
                <c:pt idx="4">
                  <c:v>-96</c:v>
                </c:pt>
                <c:pt idx="5">
                  <c:v>-95</c:v>
                </c:pt>
                <c:pt idx="6">
                  <c:v>-94</c:v>
                </c:pt>
                <c:pt idx="7">
                  <c:v>-93</c:v>
                </c:pt>
                <c:pt idx="8">
                  <c:v>-92</c:v>
                </c:pt>
                <c:pt idx="9">
                  <c:v>-91</c:v>
                </c:pt>
                <c:pt idx="10">
                  <c:v>-90</c:v>
                </c:pt>
                <c:pt idx="11">
                  <c:v>-89</c:v>
                </c:pt>
                <c:pt idx="12">
                  <c:v>-88</c:v>
                </c:pt>
                <c:pt idx="13">
                  <c:v>-87</c:v>
                </c:pt>
                <c:pt idx="14">
                  <c:v>-86</c:v>
                </c:pt>
                <c:pt idx="15">
                  <c:v>-85</c:v>
                </c:pt>
                <c:pt idx="16">
                  <c:v>-84</c:v>
                </c:pt>
                <c:pt idx="17">
                  <c:v>-83</c:v>
                </c:pt>
                <c:pt idx="18">
                  <c:v>-82</c:v>
                </c:pt>
                <c:pt idx="19">
                  <c:v>-81</c:v>
                </c:pt>
                <c:pt idx="20">
                  <c:v>-80</c:v>
                </c:pt>
                <c:pt idx="21">
                  <c:v>-79</c:v>
                </c:pt>
                <c:pt idx="22">
                  <c:v>-78</c:v>
                </c:pt>
                <c:pt idx="23">
                  <c:v>-77</c:v>
                </c:pt>
                <c:pt idx="24">
                  <c:v>-76</c:v>
                </c:pt>
                <c:pt idx="25">
                  <c:v>-75</c:v>
                </c:pt>
                <c:pt idx="26">
                  <c:v>-74</c:v>
                </c:pt>
                <c:pt idx="27">
                  <c:v>-73</c:v>
                </c:pt>
                <c:pt idx="28">
                  <c:v>-72</c:v>
                </c:pt>
                <c:pt idx="29">
                  <c:v>-71</c:v>
                </c:pt>
                <c:pt idx="30">
                  <c:v>-70</c:v>
                </c:pt>
                <c:pt idx="31">
                  <c:v>-69</c:v>
                </c:pt>
                <c:pt idx="32">
                  <c:v>-68</c:v>
                </c:pt>
                <c:pt idx="33">
                  <c:v>-67</c:v>
                </c:pt>
                <c:pt idx="34">
                  <c:v>-66</c:v>
                </c:pt>
                <c:pt idx="35">
                  <c:v>-65</c:v>
                </c:pt>
                <c:pt idx="36">
                  <c:v>-64</c:v>
                </c:pt>
                <c:pt idx="37">
                  <c:v>-63</c:v>
                </c:pt>
                <c:pt idx="38">
                  <c:v>-62</c:v>
                </c:pt>
                <c:pt idx="39">
                  <c:v>-61</c:v>
                </c:pt>
                <c:pt idx="40">
                  <c:v>-60</c:v>
                </c:pt>
                <c:pt idx="41">
                  <c:v>-59</c:v>
                </c:pt>
                <c:pt idx="42">
                  <c:v>-58</c:v>
                </c:pt>
                <c:pt idx="43">
                  <c:v>-57</c:v>
                </c:pt>
                <c:pt idx="44">
                  <c:v>-56</c:v>
                </c:pt>
                <c:pt idx="45">
                  <c:v>-55</c:v>
                </c:pt>
                <c:pt idx="46">
                  <c:v>-54</c:v>
                </c:pt>
                <c:pt idx="47">
                  <c:v>-53</c:v>
                </c:pt>
                <c:pt idx="48">
                  <c:v>-52</c:v>
                </c:pt>
                <c:pt idx="49">
                  <c:v>-51</c:v>
                </c:pt>
                <c:pt idx="50">
                  <c:v>-50</c:v>
                </c:pt>
                <c:pt idx="51">
                  <c:v>-49</c:v>
                </c:pt>
                <c:pt idx="52">
                  <c:v>-48</c:v>
                </c:pt>
                <c:pt idx="53">
                  <c:v>-47</c:v>
                </c:pt>
                <c:pt idx="54">
                  <c:v>-46</c:v>
                </c:pt>
                <c:pt idx="55">
                  <c:v>-45</c:v>
                </c:pt>
                <c:pt idx="56">
                  <c:v>-44</c:v>
                </c:pt>
                <c:pt idx="57">
                  <c:v>-43</c:v>
                </c:pt>
                <c:pt idx="58">
                  <c:v>-42</c:v>
                </c:pt>
                <c:pt idx="59">
                  <c:v>-41</c:v>
                </c:pt>
                <c:pt idx="60">
                  <c:v>-40</c:v>
                </c:pt>
                <c:pt idx="61">
                  <c:v>-39</c:v>
                </c:pt>
                <c:pt idx="62">
                  <c:v>-38</c:v>
                </c:pt>
                <c:pt idx="63">
                  <c:v>-37</c:v>
                </c:pt>
                <c:pt idx="64">
                  <c:v>-36</c:v>
                </c:pt>
                <c:pt idx="65">
                  <c:v>-35</c:v>
                </c:pt>
                <c:pt idx="66">
                  <c:v>-34</c:v>
                </c:pt>
                <c:pt idx="67">
                  <c:v>-33</c:v>
                </c:pt>
                <c:pt idx="68">
                  <c:v>-32</c:v>
                </c:pt>
                <c:pt idx="69">
                  <c:v>-31</c:v>
                </c:pt>
                <c:pt idx="70">
                  <c:v>-30</c:v>
                </c:pt>
                <c:pt idx="71">
                  <c:v>-29</c:v>
                </c:pt>
                <c:pt idx="72">
                  <c:v>-28</c:v>
                </c:pt>
                <c:pt idx="73">
                  <c:v>-27</c:v>
                </c:pt>
                <c:pt idx="74">
                  <c:v>-26</c:v>
                </c:pt>
                <c:pt idx="75">
                  <c:v>-25</c:v>
                </c:pt>
                <c:pt idx="76">
                  <c:v>-24</c:v>
                </c:pt>
                <c:pt idx="77">
                  <c:v>-23</c:v>
                </c:pt>
                <c:pt idx="78">
                  <c:v>-22</c:v>
                </c:pt>
                <c:pt idx="79">
                  <c:v>-21</c:v>
                </c:pt>
                <c:pt idx="80">
                  <c:v>-20</c:v>
                </c:pt>
                <c:pt idx="81">
                  <c:v>-19</c:v>
                </c:pt>
                <c:pt idx="82">
                  <c:v>-18</c:v>
                </c:pt>
                <c:pt idx="83">
                  <c:v>-17</c:v>
                </c:pt>
                <c:pt idx="84">
                  <c:v>-16</c:v>
                </c:pt>
                <c:pt idx="85">
                  <c:v>-15</c:v>
                </c:pt>
                <c:pt idx="86">
                  <c:v>-14</c:v>
                </c:pt>
                <c:pt idx="87">
                  <c:v>-13</c:v>
                </c:pt>
                <c:pt idx="88">
                  <c:v>-12</c:v>
                </c:pt>
                <c:pt idx="89">
                  <c:v>-11</c:v>
                </c:pt>
                <c:pt idx="90">
                  <c:v>-10</c:v>
                </c:pt>
                <c:pt idx="91">
                  <c:v>-9</c:v>
                </c:pt>
                <c:pt idx="92">
                  <c:v>-8</c:v>
                </c:pt>
                <c:pt idx="93">
                  <c:v>-7</c:v>
                </c:pt>
                <c:pt idx="94">
                  <c:v>-6</c:v>
                </c:pt>
                <c:pt idx="95">
                  <c:v>-5</c:v>
                </c:pt>
                <c:pt idx="96">
                  <c:v>-4</c:v>
                </c:pt>
                <c:pt idx="97">
                  <c:v>-3</c:v>
                </c:pt>
                <c:pt idx="98">
                  <c:v>-2</c:v>
                </c:pt>
                <c:pt idx="99">
                  <c:v>-1</c:v>
                </c:pt>
                <c:pt idx="100">
                  <c:v>0</c:v>
                </c:pt>
                <c:pt idx="101">
                  <c:v>1</c:v>
                </c:pt>
                <c:pt idx="102">
                  <c:v>2</c:v>
                </c:pt>
                <c:pt idx="103">
                  <c:v>3</c:v>
                </c:pt>
                <c:pt idx="104">
                  <c:v>4</c:v>
                </c:pt>
                <c:pt idx="105">
                  <c:v>5</c:v>
                </c:pt>
                <c:pt idx="106">
                  <c:v>6</c:v>
                </c:pt>
                <c:pt idx="107">
                  <c:v>7</c:v>
                </c:pt>
                <c:pt idx="108">
                  <c:v>8</c:v>
                </c:pt>
                <c:pt idx="109">
                  <c:v>9</c:v>
                </c:pt>
                <c:pt idx="110">
                  <c:v>10</c:v>
                </c:pt>
                <c:pt idx="111">
                  <c:v>11</c:v>
                </c:pt>
                <c:pt idx="112">
                  <c:v>12</c:v>
                </c:pt>
                <c:pt idx="113">
                  <c:v>13</c:v>
                </c:pt>
                <c:pt idx="114">
                  <c:v>14</c:v>
                </c:pt>
                <c:pt idx="115">
                  <c:v>15</c:v>
                </c:pt>
                <c:pt idx="116">
                  <c:v>16</c:v>
                </c:pt>
                <c:pt idx="117">
                  <c:v>17</c:v>
                </c:pt>
                <c:pt idx="118">
                  <c:v>18</c:v>
                </c:pt>
                <c:pt idx="119">
                  <c:v>19</c:v>
                </c:pt>
                <c:pt idx="120">
                  <c:v>20</c:v>
                </c:pt>
                <c:pt idx="121">
                  <c:v>21</c:v>
                </c:pt>
                <c:pt idx="122">
                  <c:v>22</c:v>
                </c:pt>
                <c:pt idx="123">
                  <c:v>23</c:v>
                </c:pt>
                <c:pt idx="124">
                  <c:v>24</c:v>
                </c:pt>
                <c:pt idx="125">
                  <c:v>25</c:v>
                </c:pt>
                <c:pt idx="126">
                  <c:v>26</c:v>
                </c:pt>
                <c:pt idx="127">
                  <c:v>27</c:v>
                </c:pt>
                <c:pt idx="128">
                  <c:v>28</c:v>
                </c:pt>
                <c:pt idx="129">
                  <c:v>29</c:v>
                </c:pt>
                <c:pt idx="130">
                  <c:v>30</c:v>
                </c:pt>
                <c:pt idx="131">
                  <c:v>31</c:v>
                </c:pt>
                <c:pt idx="132">
                  <c:v>32</c:v>
                </c:pt>
                <c:pt idx="133">
                  <c:v>33</c:v>
                </c:pt>
                <c:pt idx="134">
                  <c:v>34</c:v>
                </c:pt>
                <c:pt idx="135">
                  <c:v>35</c:v>
                </c:pt>
                <c:pt idx="136">
                  <c:v>36</c:v>
                </c:pt>
                <c:pt idx="137">
                  <c:v>37</c:v>
                </c:pt>
                <c:pt idx="138">
                  <c:v>38</c:v>
                </c:pt>
                <c:pt idx="139">
                  <c:v>39</c:v>
                </c:pt>
                <c:pt idx="140">
                  <c:v>40</c:v>
                </c:pt>
                <c:pt idx="141">
                  <c:v>41</c:v>
                </c:pt>
                <c:pt idx="142">
                  <c:v>42</c:v>
                </c:pt>
                <c:pt idx="143">
                  <c:v>43</c:v>
                </c:pt>
                <c:pt idx="144">
                  <c:v>44</c:v>
                </c:pt>
                <c:pt idx="145">
                  <c:v>45</c:v>
                </c:pt>
                <c:pt idx="146">
                  <c:v>46</c:v>
                </c:pt>
                <c:pt idx="147">
                  <c:v>47</c:v>
                </c:pt>
                <c:pt idx="148">
                  <c:v>48</c:v>
                </c:pt>
                <c:pt idx="149">
                  <c:v>49</c:v>
                </c:pt>
                <c:pt idx="150">
                  <c:v>50</c:v>
                </c:pt>
                <c:pt idx="151">
                  <c:v>51</c:v>
                </c:pt>
                <c:pt idx="152">
                  <c:v>52</c:v>
                </c:pt>
                <c:pt idx="153">
                  <c:v>53</c:v>
                </c:pt>
                <c:pt idx="154">
                  <c:v>54</c:v>
                </c:pt>
                <c:pt idx="155">
                  <c:v>55</c:v>
                </c:pt>
                <c:pt idx="156">
                  <c:v>56</c:v>
                </c:pt>
                <c:pt idx="157">
                  <c:v>57</c:v>
                </c:pt>
                <c:pt idx="158">
                  <c:v>58</c:v>
                </c:pt>
                <c:pt idx="159">
                  <c:v>59</c:v>
                </c:pt>
                <c:pt idx="160">
                  <c:v>60</c:v>
                </c:pt>
                <c:pt idx="161">
                  <c:v>61</c:v>
                </c:pt>
                <c:pt idx="162">
                  <c:v>62</c:v>
                </c:pt>
                <c:pt idx="163">
                  <c:v>63</c:v>
                </c:pt>
                <c:pt idx="164">
                  <c:v>64</c:v>
                </c:pt>
                <c:pt idx="165">
                  <c:v>65</c:v>
                </c:pt>
                <c:pt idx="166">
                  <c:v>66</c:v>
                </c:pt>
                <c:pt idx="167">
                  <c:v>67</c:v>
                </c:pt>
                <c:pt idx="168">
                  <c:v>68</c:v>
                </c:pt>
                <c:pt idx="169">
                  <c:v>69</c:v>
                </c:pt>
                <c:pt idx="170">
                  <c:v>70</c:v>
                </c:pt>
                <c:pt idx="171">
                  <c:v>71</c:v>
                </c:pt>
                <c:pt idx="172">
                  <c:v>72</c:v>
                </c:pt>
                <c:pt idx="173">
                  <c:v>73</c:v>
                </c:pt>
                <c:pt idx="174">
                  <c:v>74</c:v>
                </c:pt>
                <c:pt idx="175">
                  <c:v>75</c:v>
                </c:pt>
                <c:pt idx="176">
                  <c:v>76</c:v>
                </c:pt>
                <c:pt idx="177">
                  <c:v>77</c:v>
                </c:pt>
                <c:pt idx="178">
                  <c:v>78</c:v>
                </c:pt>
                <c:pt idx="179">
                  <c:v>79</c:v>
                </c:pt>
                <c:pt idx="180">
                  <c:v>80</c:v>
                </c:pt>
                <c:pt idx="181">
                  <c:v>81</c:v>
                </c:pt>
                <c:pt idx="182">
                  <c:v>82</c:v>
                </c:pt>
                <c:pt idx="183">
                  <c:v>83</c:v>
                </c:pt>
                <c:pt idx="184">
                  <c:v>84</c:v>
                </c:pt>
                <c:pt idx="185">
                  <c:v>85</c:v>
                </c:pt>
                <c:pt idx="186">
                  <c:v>86</c:v>
                </c:pt>
                <c:pt idx="187">
                  <c:v>87</c:v>
                </c:pt>
                <c:pt idx="188">
                  <c:v>88</c:v>
                </c:pt>
                <c:pt idx="189">
                  <c:v>89</c:v>
                </c:pt>
                <c:pt idx="190">
                  <c:v>90</c:v>
                </c:pt>
                <c:pt idx="191">
                  <c:v>91</c:v>
                </c:pt>
                <c:pt idx="192">
                  <c:v>92</c:v>
                </c:pt>
                <c:pt idx="193">
                  <c:v>93</c:v>
                </c:pt>
                <c:pt idx="194">
                  <c:v>94</c:v>
                </c:pt>
                <c:pt idx="195">
                  <c:v>95</c:v>
                </c:pt>
                <c:pt idx="196">
                  <c:v>96</c:v>
                </c:pt>
                <c:pt idx="197">
                  <c:v>97</c:v>
                </c:pt>
                <c:pt idx="198">
                  <c:v>98</c:v>
                </c:pt>
                <c:pt idx="199">
                  <c:v>99</c:v>
                </c:pt>
                <c:pt idx="200">
                  <c:v>100</c:v>
                </c:pt>
                <c:pt idx="201">
                  <c:v>101</c:v>
                </c:pt>
                <c:pt idx="202">
                  <c:v>102</c:v>
                </c:pt>
                <c:pt idx="203">
                  <c:v>103</c:v>
                </c:pt>
                <c:pt idx="204">
                  <c:v>104</c:v>
                </c:pt>
                <c:pt idx="205">
                  <c:v>105</c:v>
                </c:pt>
                <c:pt idx="206">
                  <c:v>106</c:v>
                </c:pt>
                <c:pt idx="207">
                  <c:v>107</c:v>
                </c:pt>
                <c:pt idx="208">
                  <c:v>108</c:v>
                </c:pt>
                <c:pt idx="209">
                  <c:v>109</c:v>
                </c:pt>
                <c:pt idx="210">
                  <c:v>110</c:v>
                </c:pt>
                <c:pt idx="211">
                  <c:v>111</c:v>
                </c:pt>
                <c:pt idx="212">
                  <c:v>112</c:v>
                </c:pt>
                <c:pt idx="213">
                  <c:v>113</c:v>
                </c:pt>
                <c:pt idx="214">
                  <c:v>114</c:v>
                </c:pt>
                <c:pt idx="215">
                  <c:v>115</c:v>
                </c:pt>
                <c:pt idx="216">
                  <c:v>116</c:v>
                </c:pt>
                <c:pt idx="217">
                  <c:v>117</c:v>
                </c:pt>
                <c:pt idx="218">
                  <c:v>118</c:v>
                </c:pt>
                <c:pt idx="219">
                  <c:v>119</c:v>
                </c:pt>
                <c:pt idx="220">
                  <c:v>120</c:v>
                </c:pt>
                <c:pt idx="221">
                  <c:v>121</c:v>
                </c:pt>
                <c:pt idx="222">
                  <c:v>122</c:v>
                </c:pt>
                <c:pt idx="223">
                  <c:v>123</c:v>
                </c:pt>
                <c:pt idx="224">
                  <c:v>124</c:v>
                </c:pt>
                <c:pt idx="225">
                  <c:v>125</c:v>
                </c:pt>
                <c:pt idx="226">
                  <c:v>126</c:v>
                </c:pt>
                <c:pt idx="227">
                  <c:v>127</c:v>
                </c:pt>
                <c:pt idx="228">
                  <c:v>128</c:v>
                </c:pt>
                <c:pt idx="229">
                  <c:v>129</c:v>
                </c:pt>
                <c:pt idx="230">
                  <c:v>130</c:v>
                </c:pt>
                <c:pt idx="231">
                  <c:v>131</c:v>
                </c:pt>
                <c:pt idx="232">
                  <c:v>132</c:v>
                </c:pt>
                <c:pt idx="233">
                  <c:v>133</c:v>
                </c:pt>
                <c:pt idx="234">
                  <c:v>134</c:v>
                </c:pt>
                <c:pt idx="235">
                  <c:v>135</c:v>
                </c:pt>
                <c:pt idx="236">
                  <c:v>136</c:v>
                </c:pt>
                <c:pt idx="237">
                  <c:v>137</c:v>
                </c:pt>
                <c:pt idx="238">
                  <c:v>138</c:v>
                </c:pt>
                <c:pt idx="239">
                  <c:v>139</c:v>
                </c:pt>
                <c:pt idx="240">
                  <c:v>140</c:v>
                </c:pt>
                <c:pt idx="241">
                  <c:v>141</c:v>
                </c:pt>
                <c:pt idx="242">
                  <c:v>142</c:v>
                </c:pt>
                <c:pt idx="243">
                  <c:v>143</c:v>
                </c:pt>
                <c:pt idx="244">
                  <c:v>144</c:v>
                </c:pt>
                <c:pt idx="245">
                  <c:v>145</c:v>
                </c:pt>
                <c:pt idx="246">
                  <c:v>146</c:v>
                </c:pt>
                <c:pt idx="247">
                  <c:v>147</c:v>
                </c:pt>
                <c:pt idx="248">
                  <c:v>148</c:v>
                </c:pt>
                <c:pt idx="249">
                  <c:v>149</c:v>
                </c:pt>
                <c:pt idx="250">
                  <c:v>150</c:v>
                </c:pt>
                <c:pt idx="251">
                  <c:v>151</c:v>
                </c:pt>
                <c:pt idx="252">
                  <c:v>152</c:v>
                </c:pt>
                <c:pt idx="253">
                  <c:v>153</c:v>
                </c:pt>
                <c:pt idx="254">
                  <c:v>154</c:v>
                </c:pt>
                <c:pt idx="255">
                  <c:v>155</c:v>
                </c:pt>
                <c:pt idx="256">
                  <c:v>156</c:v>
                </c:pt>
                <c:pt idx="257">
                  <c:v>157</c:v>
                </c:pt>
                <c:pt idx="258">
                  <c:v>158</c:v>
                </c:pt>
                <c:pt idx="259">
                  <c:v>159</c:v>
                </c:pt>
                <c:pt idx="260">
                  <c:v>160</c:v>
                </c:pt>
                <c:pt idx="261">
                  <c:v>161</c:v>
                </c:pt>
                <c:pt idx="262">
                  <c:v>162</c:v>
                </c:pt>
                <c:pt idx="263">
                  <c:v>163</c:v>
                </c:pt>
                <c:pt idx="264">
                  <c:v>164</c:v>
                </c:pt>
                <c:pt idx="265">
                  <c:v>165</c:v>
                </c:pt>
                <c:pt idx="266">
                  <c:v>166</c:v>
                </c:pt>
                <c:pt idx="267">
                  <c:v>167</c:v>
                </c:pt>
                <c:pt idx="268">
                  <c:v>168</c:v>
                </c:pt>
                <c:pt idx="269">
                  <c:v>169</c:v>
                </c:pt>
                <c:pt idx="270">
                  <c:v>170</c:v>
                </c:pt>
                <c:pt idx="271">
                  <c:v>171</c:v>
                </c:pt>
                <c:pt idx="272">
                  <c:v>172</c:v>
                </c:pt>
                <c:pt idx="273">
                  <c:v>173</c:v>
                </c:pt>
                <c:pt idx="274">
                  <c:v>174</c:v>
                </c:pt>
                <c:pt idx="275">
                  <c:v>175</c:v>
                </c:pt>
                <c:pt idx="276">
                  <c:v>176</c:v>
                </c:pt>
                <c:pt idx="277">
                  <c:v>177</c:v>
                </c:pt>
                <c:pt idx="278">
                  <c:v>178</c:v>
                </c:pt>
                <c:pt idx="279">
                  <c:v>179</c:v>
                </c:pt>
                <c:pt idx="280">
                  <c:v>180</c:v>
                </c:pt>
                <c:pt idx="281">
                  <c:v>181</c:v>
                </c:pt>
                <c:pt idx="282">
                  <c:v>182</c:v>
                </c:pt>
                <c:pt idx="283">
                  <c:v>183</c:v>
                </c:pt>
                <c:pt idx="284">
                  <c:v>184</c:v>
                </c:pt>
                <c:pt idx="285">
                  <c:v>185</c:v>
                </c:pt>
                <c:pt idx="286">
                  <c:v>186</c:v>
                </c:pt>
                <c:pt idx="287">
                  <c:v>187</c:v>
                </c:pt>
                <c:pt idx="288">
                  <c:v>188</c:v>
                </c:pt>
                <c:pt idx="289">
                  <c:v>189</c:v>
                </c:pt>
                <c:pt idx="290">
                  <c:v>190</c:v>
                </c:pt>
                <c:pt idx="291">
                  <c:v>191</c:v>
                </c:pt>
                <c:pt idx="292">
                  <c:v>192</c:v>
                </c:pt>
                <c:pt idx="293">
                  <c:v>193</c:v>
                </c:pt>
                <c:pt idx="294">
                  <c:v>194</c:v>
                </c:pt>
                <c:pt idx="295">
                  <c:v>195</c:v>
                </c:pt>
                <c:pt idx="296">
                  <c:v>196</c:v>
                </c:pt>
                <c:pt idx="297">
                  <c:v>197</c:v>
                </c:pt>
                <c:pt idx="298">
                  <c:v>198</c:v>
                </c:pt>
                <c:pt idx="299">
                  <c:v>199</c:v>
                </c:pt>
                <c:pt idx="300">
                  <c:v>200</c:v>
                </c:pt>
                <c:pt idx="301">
                  <c:v>201</c:v>
                </c:pt>
                <c:pt idx="302">
                  <c:v>202</c:v>
                </c:pt>
                <c:pt idx="303">
                  <c:v>203</c:v>
                </c:pt>
                <c:pt idx="304">
                  <c:v>204</c:v>
                </c:pt>
                <c:pt idx="305">
                  <c:v>205</c:v>
                </c:pt>
                <c:pt idx="306">
                  <c:v>206</c:v>
                </c:pt>
                <c:pt idx="307">
                  <c:v>207</c:v>
                </c:pt>
                <c:pt idx="308">
                  <c:v>208</c:v>
                </c:pt>
                <c:pt idx="309">
                  <c:v>209</c:v>
                </c:pt>
                <c:pt idx="310">
                  <c:v>210</c:v>
                </c:pt>
                <c:pt idx="311">
                  <c:v>211</c:v>
                </c:pt>
                <c:pt idx="312">
                  <c:v>212</c:v>
                </c:pt>
                <c:pt idx="313">
                  <c:v>213</c:v>
                </c:pt>
                <c:pt idx="314">
                  <c:v>214</c:v>
                </c:pt>
                <c:pt idx="315">
                  <c:v>215</c:v>
                </c:pt>
                <c:pt idx="316">
                  <c:v>216</c:v>
                </c:pt>
                <c:pt idx="317">
                  <c:v>217</c:v>
                </c:pt>
                <c:pt idx="318">
                  <c:v>218</c:v>
                </c:pt>
                <c:pt idx="319">
                  <c:v>219</c:v>
                </c:pt>
                <c:pt idx="320">
                  <c:v>220</c:v>
                </c:pt>
                <c:pt idx="321">
                  <c:v>221</c:v>
                </c:pt>
                <c:pt idx="322">
                  <c:v>222</c:v>
                </c:pt>
                <c:pt idx="323">
                  <c:v>223</c:v>
                </c:pt>
                <c:pt idx="324">
                  <c:v>224</c:v>
                </c:pt>
                <c:pt idx="325">
                  <c:v>225</c:v>
                </c:pt>
                <c:pt idx="326">
                  <c:v>226</c:v>
                </c:pt>
                <c:pt idx="327">
                  <c:v>227</c:v>
                </c:pt>
                <c:pt idx="328">
                  <c:v>228</c:v>
                </c:pt>
                <c:pt idx="329">
                  <c:v>229</c:v>
                </c:pt>
                <c:pt idx="330">
                  <c:v>230</c:v>
                </c:pt>
                <c:pt idx="331">
                  <c:v>231</c:v>
                </c:pt>
                <c:pt idx="332">
                  <c:v>232</c:v>
                </c:pt>
                <c:pt idx="333">
                  <c:v>233</c:v>
                </c:pt>
                <c:pt idx="334">
                  <c:v>234</c:v>
                </c:pt>
                <c:pt idx="335">
                  <c:v>235</c:v>
                </c:pt>
                <c:pt idx="336">
                  <c:v>236</c:v>
                </c:pt>
                <c:pt idx="337">
                  <c:v>237</c:v>
                </c:pt>
                <c:pt idx="338">
                  <c:v>238</c:v>
                </c:pt>
                <c:pt idx="339">
                  <c:v>239</c:v>
                </c:pt>
                <c:pt idx="340">
                  <c:v>240</c:v>
                </c:pt>
                <c:pt idx="341">
                  <c:v>241</c:v>
                </c:pt>
                <c:pt idx="342">
                  <c:v>242</c:v>
                </c:pt>
                <c:pt idx="343">
                  <c:v>243</c:v>
                </c:pt>
                <c:pt idx="344">
                  <c:v>244</c:v>
                </c:pt>
                <c:pt idx="345">
                  <c:v>245</c:v>
                </c:pt>
                <c:pt idx="346">
                  <c:v>246</c:v>
                </c:pt>
                <c:pt idx="347">
                  <c:v>247</c:v>
                </c:pt>
                <c:pt idx="348">
                  <c:v>248</c:v>
                </c:pt>
                <c:pt idx="349">
                  <c:v>249</c:v>
                </c:pt>
                <c:pt idx="350">
                  <c:v>250</c:v>
                </c:pt>
                <c:pt idx="351">
                  <c:v>251</c:v>
                </c:pt>
                <c:pt idx="352">
                  <c:v>252</c:v>
                </c:pt>
                <c:pt idx="353">
                  <c:v>253</c:v>
                </c:pt>
                <c:pt idx="354">
                  <c:v>254</c:v>
                </c:pt>
                <c:pt idx="355">
                  <c:v>255</c:v>
                </c:pt>
                <c:pt idx="356">
                  <c:v>256</c:v>
                </c:pt>
                <c:pt idx="357">
                  <c:v>257</c:v>
                </c:pt>
                <c:pt idx="358">
                  <c:v>258</c:v>
                </c:pt>
                <c:pt idx="359">
                  <c:v>259</c:v>
                </c:pt>
                <c:pt idx="360">
                  <c:v>260</c:v>
                </c:pt>
                <c:pt idx="361">
                  <c:v>261</c:v>
                </c:pt>
                <c:pt idx="362">
                  <c:v>262</c:v>
                </c:pt>
                <c:pt idx="363">
                  <c:v>263</c:v>
                </c:pt>
                <c:pt idx="364">
                  <c:v>264</c:v>
                </c:pt>
                <c:pt idx="365">
                  <c:v>265</c:v>
                </c:pt>
                <c:pt idx="366">
                  <c:v>266</c:v>
                </c:pt>
                <c:pt idx="367">
                  <c:v>267</c:v>
                </c:pt>
                <c:pt idx="368">
                  <c:v>268</c:v>
                </c:pt>
                <c:pt idx="369">
                  <c:v>269</c:v>
                </c:pt>
                <c:pt idx="370">
                  <c:v>270</c:v>
                </c:pt>
                <c:pt idx="371">
                  <c:v>271</c:v>
                </c:pt>
                <c:pt idx="372">
                  <c:v>272</c:v>
                </c:pt>
                <c:pt idx="373">
                  <c:v>273</c:v>
                </c:pt>
                <c:pt idx="374">
                  <c:v>274</c:v>
                </c:pt>
                <c:pt idx="375">
                  <c:v>275</c:v>
                </c:pt>
                <c:pt idx="376">
                  <c:v>276</c:v>
                </c:pt>
                <c:pt idx="377">
                  <c:v>277</c:v>
                </c:pt>
                <c:pt idx="378">
                  <c:v>278</c:v>
                </c:pt>
                <c:pt idx="379">
                  <c:v>279</c:v>
                </c:pt>
                <c:pt idx="380">
                  <c:v>280</c:v>
                </c:pt>
                <c:pt idx="381">
                  <c:v>281</c:v>
                </c:pt>
                <c:pt idx="382">
                  <c:v>282</c:v>
                </c:pt>
                <c:pt idx="383">
                  <c:v>283</c:v>
                </c:pt>
                <c:pt idx="384">
                  <c:v>284</c:v>
                </c:pt>
                <c:pt idx="385">
                  <c:v>285</c:v>
                </c:pt>
                <c:pt idx="386">
                  <c:v>286</c:v>
                </c:pt>
                <c:pt idx="387">
                  <c:v>287</c:v>
                </c:pt>
                <c:pt idx="388">
                  <c:v>288</c:v>
                </c:pt>
                <c:pt idx="389">
                  <c:v>289</c:v>
                </c:pt>
                <c:pt idx="390">
                  <c:v>290</c:v>
                </c:pt>
                <c:pt idx="391">
                  <c:v>291</c:v>
                </c:pt>
                <c:pt idx="392">
                  <c:v>292</c:v>
                </c:pt>
                <c:pt idx="393">
                  <c:v>293</c:v>
                </c:pt>
                <c:pt idx="394">
                  <c:v>294</c:v>
                </c:pt>
                <c:pt idx="395">
                  <c:v>295</c:v>
                </c:pt>
                <c:pt idx="396">
                  <c:v>296</c:v>
                </c:pt>
                <c:pt idx="397">
                  <c:v>297</c:v>
                </c:pt>
                <c:pt idx="398">
                  <c:v>298</c:v>
                </c:pt>
                <c:pt idx="399">
                  <c:v>299</c:v>
                </c:pt>
                <c:pt idx="400">
                  <c:v>300</c:v>
                </c:pt>
                <c:pt idx="401">
                  <c:v>301</c:v>
                </c:pt>
                <c:pt idx="402">
                  <c:v>302</c:v>
                </c:pt>
                <c:pt idx="403">
                  <c:v>303</c:v>
                </c:pt>
                <c:pt idx="404">
                  <c:v>304</c:v>
                </c:pt>
                <c:pt idx="405">
                  <c:v>305</c:v>
                </c:pt>
                <c:pt idx="406">
                  <c:v>306</c:v>
                </c:pt>
                <c:pt idx="407">
                  <c:v>307</c:v>
                </c:pt>
                <c:pt idx="408">
                  <c:v>308</c:v>
                </c:pt>
                <c:pt idx="409">
                  <c:v>309</c:v>
                </c:pt>
                <c:pt idx="410">
                  <c:v>310</c:v>
                </c:pt>
                <c:pt idx="411">
                  <c:v>311</c:v>
                </c:pt>
                <c:pt idx="412">
                  <c:v>312</c:v>
                </c:pt>
                <c:pt idx="413">
                  <c:v>313</c:v>
                </c:pt>
                <c:pt idx="414">
                  <c:v>314</c:v>
                </c:pt>
                <c:pt idx="415">
                  <c:v>315</c:v>
                </c:pt>
                <c:pt idx="416">
                  <c:v>316</c:v>
                </c:pt>
                <c:pt idx="417">
                  <c:v>317</c:v>
                </c:pt>
                <c:pt idx="418">
                  <c:v>318</c:v>
                </c:pt>
                <c:pt idx="419">
                  <c:v>319</c:v>
                </c:pt>
                <c:pt idx="420">
                  <c:v>320</c:v>
                </c:pt>
                <c:pt idx="421">
                  <c:v>321</c:v>
                </c:pt>
                <c:pt idx="422">
                  <c:v>322</c:v>
                </c:pt>
                <c:pt idx="423">
                  <c:v>323</c:v>
                </c:pt>
                <c:pt idx="424">
                  <c:v>324</c:v>
                </c:pt>
                <c:pt idx="425">
                  <c:v>325</c:v>
                </c:pt>
                <c:pt idx="426">
                  <c:v>326</c:v>
                </c:pt>
                <c:pt idx="427">
                  <c:v>327</c:v>
                </c:pt>
                <c:pt idx="428">
                  <c:v>328</c:v>
                </c:pt>
                <c:pt idx="429">
                  <c:v>329</c:v>
                </c:pt>
                <c:pt idx="430">
                  <c:v>330</c:v>
                </c:pt>
                <c:pt idx="431">
                  <c:v>331</c:v>
                </c:pt>
                <c:pt idx="432">
                  <c:v>332</c:v>
                </c:pt>
                <c:pt idx="433">
                  <c:v>333</c:v>
                </c:pt>
                <c:pt idx="434">
                  <c:v>334</c:v>
                </c:pt>
                <c:pt idx="435">
                  <c:v>335</c:v>
                </c:pt>
                <c:pt idx="436">
                  <c:v>336</c:v>
                </c:pt>
                <c:pt idx="437">
                  <c:v>337</c:v>
                </c:pt>
                <c:pt idx="438">
                  <c:v>338</c:v>
                </c:pt>
                <c:pt idx="439">
                  <c:v>339</c:v>
                </c:pt>
                <c:pt idx="440">
                  <c:v>340</c:v>
                </c:pt>
                <c:pt idx="441">
                  <c:v>341</c:v>
                </c:pt>
                <c:pt idx="442">
                  <c:v>342</c:v>
                </c:pt>
                <c:pt idx="443">
                  <c:v>343</c:v>
                </c:pt>
                <c:pt idx="444">
                  <c:v>344</c:v>
                </c:pt>
                <c:pt idx="445">
                  <c:v>345</c:v>
                </c:pt>
                <c:pt idx="446">
                  <c:v>346</c:v>
                </c:pt>
                <c:pt idx="447">
                  <c:v>347</c:v>
                </c:pt>
                <c:pt idx="448">
                  <c:v>348</c:v>
                </c:pt>
                <c:pt idx="449">
                  <c:v>349</c:v>
                </c:pt>
                <c:pt idx="450">
                  <c:v>350</c:v>
                </c:pt>
                <c:pt idx="451">
                  <c:v>351</c:v>
                </c:pt>
                <c:pt idx="452">
                  <c:v>352</c:v>
                </c:pt>
                <c:pt idx="453">
                  <c:v>353</c:v>
                </c:pt>
                <c:pt idx="454">
                  <c:v>354</c:v>
                </c:pt>
                <c:pt idx="455">
                  <c:v>355</c:v>
                </c:pt>
                <c:pt idx="456">
                  <c:v>356</c:v>
                </c:pt>
                <c:pt idx="457">
                  <c:v>357</c:v>
                </c:pt>
                <c:pt idx="458">
                  <c:v>358</c:v>
                </c:pt>
                <c:pt idx="459">
                  <c:v>359</c:v>
                </c:pt>
                <c:pt idx="460">
                  <c:v>360</c:v>
                </c:pt>
                <c:pt idx="461">
                  <c:v>361</c:v>
                </c:pt>
                <c:pt idx="462">
                  <c:v>362</c:v>
                </c:pt>
                <c:pt idx="463">
                  <c:v>363</c:v>
                </c:pt>
                <c:pt idx="464">
                  <c:v>364</c:v>
                </c:pt>
                <c:pt idx="465">
                  <c:v>365</c:v>
                </c:pt>
                <c:pt idx="466">
                  <c:v>366</c:v>
                </c:pt>
                <c:pt idx="467">
                  <c:v>367</c:v>
                </c:pt>
                <c:pt idx="468">
                  <c:v>368</c:v>
                </c:pt>
                <c:pt idx="469">
                  <c:v>369</c:v>
                </c:pt>
                <c:pt idx="470">
                  <c:v>370</c:v>
                </c:pt>
                <c:pt idx="471">
                  <c:v>371</c:v>
                </c:pt>
                <c:pt idx="472">
                  <c:v>372</c:v>
                </c:pt>
                <c:pt idx="473">
                  <c:v>373</c:v>
                </c:pt>
                <c:pt idx="474">
                  <c:v>374</c:v>
                </c:pt>
                <c:pt idx="475">
                  <c:v>375</c:v>
                </c:pt>
                <c:pt idx="476">
                  <c:v>376</c:v>
                </c:pt>
                <c:pt idx="477">
                  <c:v>377</c:v>
                </c:pt>
                <c:pt idx="478">
                  <c:v>378</c:v>
                </c:pt>
                <c:pt idx="479">
                  <c:v>379</c:v>
                </c:pt>
                <c:pt idx="480">
                  <c:v>380</c:v>
                </c:pt>
                <c:pt idx="481">
                  <c:v>381</c:v>
                </c:pt>
                <c:pt idx="482">
                  <c:v>382</c:v>
                </c:pt>
                <c:pt idx="483">
                  <c:v>383</c:v>
                </c:pt>
                <c:pt idx="484">
                  <c:v>384</c:v>
                </c:pt>
                <c:pt idx="485">
                  <c:v>385</c:v>
                </c:pt>
                <c:pt idx="486">
                  <c:v>386</c:v>
                </c:pt>
                <c:pt idx="487">
                  <c:v>387</c:v>
                </c:pt>
                <c:pt idx="488">
                  <c:v>388</c:v>
                </c:pt>
                <c:pt idx="489">
                  <c:v>389</c:v>
                </c:pt>
                <c:pt idx="490">
                  <c:v>390</c:v>
                </c:pt>
                <c:pt idx="491">
                  <c:v>391</c:v>
                </c:pt>
                <c:pt idx="492">
                  <c:v>392</c:v>
                </c:pt>
                <c:pt idx="493">
                  <c:v>393</c:v>
                </c:pt>
                <c:pt idx="494">
                  <c:v>394</c:v>
                </c:pt>
                <c:pt idx="495">
                  <c:v>395</c:v>
                </c:pt>
                <c:pt idx="496">
                  <c:v>396</c:v>
                </c:pt>
                <c:pt idx="497">
                  <c:v>397</c:v>
                </c:pt>
                <c:pt idx="498">
                  <c:v>398</c:v>
                </c:pt>
                <c:pt idx="499">
                  <c:v>399</c:v>
                </c:pt>
                <c:pt idx="500">
                  <c:v>400</c:v>
                </c:pt>
                <c:pt idx="501">
                  <c:v>401</c:v>
                </c:pt>
                <c:pt idx="502">
                  <c:v>402</c:v>
                </c:pt>
                <c:pt idx="503">
                  <c:v>403</c:v>
                </c:pt>
                <c:pt idx="504">
                  <c:v>404</c:v>
                </c:pt>
                <c:pt idx="505">
                  <c:v>405</c:v>
                </c:pt>
                <c:pt idx="506">
                  <c:v>406</c:v>
                </c:pt>
                <c:pt idx="507">
                  <c:v>407</c:v>
                </c:pt>
                <c:pt idx="508">
                  <c:v>408</c:v>
                </c:pt>
                <c:pt idx="509">
                  <c:v>409</c:v>
                </c:pt>
                <c:pt idx="510">
                  <c:v>410</c:v>
                </c:pt>
                <c:pt idx="511">
                  <c:v>411</c:v>
                </c:pt>
                <c:pt idx="512">
                  <c:v>412</c:v>
                </c:pt>
                <c:pt idx="513">
                  <c:v>413</c:v>
                </c:pt>
                <c:pt idx="514">
                  <c:v>414</c:v>
                </c:pt>
                <c:pt idx="515">
                  <c:v>415</c:v>
                </c:pt>
                <c:pt idx="516">
                  <c:v>416</c:v>
                </c:pt>
                <c:pt idx="517">
                  <c:v>417</c:v>
                </c:pt>
                <c:pt idx="518">
                  <c:v>418</c:v>
                </c:pt>
                <c:pt idx="519">
                  <c:v>419</c:v>
                </c:pt>
                <c:pt idx="520">
                  <c:v>420</c:v>
                </c:pt>
                <c:pt idx="521">
                  <c:v>421</c:v>
                </c:pt>
                <c:pt idx="522">
                  <c:v>422</c:v>
                </c:pt>
                <c:pt idx="523">
                  <c:v>423</c:v>
                </c:pt>
                <c:pt idx="524">
                  <c:v>424</c:v>
                </c:pt>
                <c:pt idx="525">
                  <c:v>425</c:v>
                </c:pt>
                <c:pt idx="526">
                  <c:v>426</c:v>
                </c:pt>
                <c:pt idx="527">
                  <c:v>427</c:v>
                </c:pt>
                <c:pt idx="528">
                  <c:v>428</c:v>
                </c:pt>
                <c:pt idx="529">
                  <c:v>429</c:v>
                </c:pt>
                <c:pt idx="530">
                  <c:v>430</c:v>
                </c:pt>
                <c:pt idx="531">
                  <c:v>431</c:v>
                </c:pt>
                <c:pt idx="532">
                  <c:v>432</c:v>
                </c:pt>
                <c:pt idx="533">
                  <c:v>433</c:v>
                </c:pt>
                <c:pt idx="534">
                  <c:v>434</c:v>
                </c:pt>
                <c:pt idx="535">
                  <c:v>435</c:v>
                </c:pt>
                <c:pt idx="536">
                  <c:v>436</c:v>
                </c:pt>
                <c:pt idx="537">
                  <c:v>437</c:v>
                </c:pt>
                <c:pt idx="538">
                  <c:v>438</c:v>
                </c:pt>
                <c:pt idx="539">
                  <c:v>439</c:v>
                </c:pt>
                <c:pt idx="540">
                  <c:v>440</c:v>
                </c:pt>
                <c:pt idx="541">
                  <c:v>441</c:v>
                </c:pt>
                <c:pt idx="542">
                  <c:v>442</c:v>
                </c:pt>
                <c:pt idx="543">
                  <c:v>443</c:v>
                </c:pt>
                <c:pt idx="544">
                  <c:v>444</c:v>
                </c:pt>
                <c:pt idx="545">
                  <c:v>445</c:v>
                </c:pt>
                <c:pt idx="546">
                  <c:v>446</c:v>
                </c:pt>
                <c:pt idx="547">
                  <c:v>447</c:v>
                </c:pt>
                <c:pt idx="548">
                  <c:v>448</c:v>
                </c:pt>
                <c:pt idx="549">
                  <c:v>449</c:v>
                </c:pt>
                <c:pt idx="550">
                  <c:v>450</c:v>
                </c:pt>
                <c:pt idx="551">
                  <c:v>451</c:v>
                </c:pt>
                <c:pt idx="552">
                  <c:v>452</c:v>
                </c:pt>
                <c:pt idx="553">
                  <c:v>453</c:v>
                </c:pt>
                <c:pt idx="554">
                  <c:v>454</c:v>
                </c:pt>
                <c:pt idx="555">
                  <c:v>455</c:v>
                </c:pt>
                <c:pt idx="556">
                  <c:v>456</c:v>
                </c:pt>
                <c:pt idx="557">
                  <c:v>457</c:v>
                </c:pt>
                <c:pt idx="558">
                  <c:v>458</c:v>
                </c:pt>
                <c:pt idx="559">
                  <c:v>459</c:v>
                </c:pt>
                <c:pt idx="560">
                  <c:v>460</c:v>
                </c:pt>
                <c:pt idx="561">
                  <c:v>461</c:v>
                </c:pt>
                <c:pt idx="562">
                  <c:v>462</c:v>
                </c:pt>
                <c:pt idx="563">
                  <c:v>463</c:v>
                </c:pt>
                <c:pt idx="564">
                  <c:v>464</c:v>
                </c:pt>
                <c:pt idx="565">
                  <c:v>465</c:v>
                </c:pt>
                <c:pt idx="566">
                  <c:v>466</c:v>
                </c:pt>
                <c:pt idx="567">
                  <c:v>467</c:v>
                </c:pt>
                <c:pt idx="568">
                  <c:v>468</c:v>
                </c:pt>
                <c:pt idx="569">
                  <c:v>469</c:v>
                </c:pt>
                <c:pt idx="570">
                  <c:v>470</c:v>
                </c:pt>
                <c:pt idx="571">
                  <c:v>471</c:v>
                </c:pt>
                <c:pt idx="572">
                  <c:v>472</c:v>
                </c:pt>
                <c:pt idx="573">
                  <c:v>473</c:v>
                </c:pt>
                <c:pt idx="574">
                  <c:v>474</c:v>
                </c:pt>
                <c:pt idx="575">
                  <c:v>475</c:v>
                </c:pt>
                <c:pt idx="576">
                  <c:v>476</c:v>
                </c:pt>
                <c:pt idx="577">
                  <c:v>477</c:v>
                </c:pt>
                <c:pt idx="578">
                  <c:v>478</c:v>
                </c:pt>
                <c:pt idx="579">
                  <c:v>479</c:v>
                </c:pt>
                <c:pt idx="580">
                  <c:v>480</c:v>
                </c:pt>
                <c:pt idx="581">
                  <c:v>481</c:v>
                </c:pt>
                <c:pt idx="582">
                  <c:v>482</c:v>
                </c:pt>
                <c:pt idx="583">
                  <c:v>483</c:v>
                </c:pt>
                <c:pt idx="584">
                  <c:v>484</c:v>
                </c:pt>
                <c:pt idx="585">
                  <c:v>485</c:v>
                </c:pt>
                <c:pt idx="586">
                  <c:v>486</c:v>
                </c:pt>
                <c:pt idx="587">
                  <c:v>487</c:v>
                </c:pt>
                <c:pt idx="588">
                  <c:v>488</c:v>
                </c:pt>
                <c:pt idx="589">
                  <c:v>489</c:v>
                </c:pt>
                <c:pt idx="590">
                  <c:v>490</c:v>
                </c:pt>
                <c:pt idx="591">
                  <c:v>491</c:v>
                </c:pt>
                <c:pt idx="592">
                  <c:v>492</c:v>
                </c:pt>
                <c:pt idx="593">
                  <c:v>493</c:v>
                </c:pt>
                <c:pt idx="594">
                  <c:v>494</c:v>
                </c:pt>
                <c:pt idx="595">
                  <c:v>495</c:v>
                </c:pt>
                <c:pt idx="596">
                  <c:v>496</c:v>
                </c:pt>
                <c:pt idx="597">
                  <c:v>497</c:v>
                </c:pt>
                <c:pt idx="598">
                  <c:v>498</c:v>
                </c:pt>
                <c:pt idx="599">
                  <c:v>499</c:v>
                </c:pt>
                <c:pt idx="600">
                  <c:v>500</c:v>
                </c:pt>
                <c:pt idx="601">
                  <c:v>501</c:v>
                </c:pt>
                <c:pt idx="602">
                  <c:v>502</c:v>
                </c:pt>
                <c:pt idx="603">
                  <c:v>503</c:v>
                </c:pt>
                <c:pt idx="604">
                  <c:v>504</c:v>
                </c:pt>
                <c:pt idx="605">
                  <c:v>505</c:v>
                </c:pt>
                <c:pt idx="606">
                  <c:v>506</c:v>
                </c:pt>
                <c:pt idx="607">
                  <c:v>507</c:v>
                </c:pt>
                <c:pt idx="608">
                  <c:v>508</c:v>
                </c:pt>
                <c:pt idx="609">
                  <c:v>509</c:v>
                </c:pt>
                <c:pt idx="610">
                  <c:v>510</c:v>
                </c:pt>
                <c:pt idx="611">
                  <c:v>511</c:v>
                </c:pt>
                <c:pt idx="612">
                  <c:v>512</c:v>
                </c:pt>
                <c:pt idx="613">
                  <c:v>513</c:v>
                </c:pt>
                <c:pt idx="614">
                  <c:v>514</c:v>
                </c:pt>
                <c:pt idx="615">
                  <c:v>515</c:v>
                </c:pt>
                <c:pt idx="616">
                  <c:v>516</c:v>
                </c:pt>
                <c:pt idx="617">
                  <c:v>517</c:v>
                </c:pt>
                <c:pt idx="618">
                  <c:v>518</c:v>
                </c:pt>
                <c:pt idx="619">
                  <c:v>519</c:v>
                </c:pt>
                <c:pt idx="620">
                  <c:v>520</c:v>
                </c:pt>
                <c:pt idx="621">
                  <c:v>521</c:v>
                </c:pt>
                <c:pt idx="622">
                  <c:v>522</c:v>
                </c:pt>
                <c:pt idx="623">
                  <c:v>523</c:v>
                </c:pt>
                <c:pt idx="624">
                  <c:v>524</c:v>
                </c:pt>
                <c:pt idx="625">
                  <c:v>525</c:v>
                </c:pt>
                <c:pt idx="626">
                  <c:v>526</c:v>
                </c:pt>
                <c:pt idx="627">
                  <c:v>527</c:v>
                </c:pt>
                <c:pt idx="628">
                  <c:v>528</c:v>
                </c:pt>
                <c:pt idx="629">
                  <c:v>529</c:v>
                </c:pt>
                <c:pt idx="630">
                  <c:v>530</c:v>
                </c:pt>
                <c:pt idx="631">
                  <c:v>531</c:v>
                </c:pt>
                <c:pt idx="632">
                  <c:v>532</c:v>
                </c:pt>
                <c:pt idx="633">
                  <c:v>533</c:v>
                </c:pt>
                <c:pt idx="634">
                  <c:v>534</c:v>
                </c:pt>
                <c:pt idx="635">
                  <c:v>535</c:v>
                </c:pt>
                <c:pt idx="636">
                  <c:v>536</c:v>
                </c:pt>
                <c:pt idx="637">
                  <c:v>537</c:v>
                </c:pt>
                <c:pt idx="638">
                  <c:v>538</c:v>
                </c:pt>
                <c:pt idx="639">
                  <c:v>539</c:v>
                </c:pt>
                <c:pt idx="640">
                  <c:v>540</c:v>
                </c:pt>
                <c:pt idx="641">
                  <c:v>541</c:v>
                </c:pt>
                <c:pt idx="642">
                  <c:v>542</c:v>
                </c:pt>
                <c:pt idx="643">
                  <c:v>543</c:v>
                </c:pt>
                <c:pt idx="644">
                  <c:v>544</c:v>
                </c:pt>
                <c:pt idx="645">
                  <c:v>545</c:v>
                </c:pt>
                <c:pt idx="646">
                  <c:v>546</c:v>
                </c:pt>
                <c:pt idx="647">
                  <c:v>547</c:v>
                </c:pt>
                <c:pt idx="648">
                  <c:v>548</c:v>
                </c:pt>
                <c:pt idx="649">
                  <c:v>549</c:v>
                </c:pt>
                <c:pt idx="650">
                  <c:v>550</c:v>
                </c:pt>
                <c:pt idx="651">
                  <c:v>551</c:v>
                </c:pt>
                <c:pt idx="652">
                  <c:v>552</c:v>
                </c:pt>
                <c:pt idx="653">
                  <c:v>553</c:v>
                </c:pt>
                <c:pt idx="654">
                  <c:v>554</c:v>
                </c:pt>
                <c:pt idx="655">
                  <c:v>555</c:v>
                </c:pt>
                <c:pt idx="656">
                  <c:v>556</c:v>
                </c:pt>
                <c:pt idx="657">
                  <c:v>557</c:v>
                </c:pt>
                <c:pt idx="658">
                  <c:v>558</c:v>
                </c:pt>
                <c:pt idx="659">
                  <c:v>559</c:v>
                </c:pt>
                <c:pt idx="660">
                  <c:v>560</c:v>
                </c:pt>
                <c:pt idx="661">
                  <c:v>561</c:v>
                </c:pt>
                <c:pt idx="662">
                  <c:v>562</c:v>
                </c:pt>
                <c:pt idx="663">
                  <c:v>563</c:v>
                </c:pt>
                <c:pt idx="664">
                  <c:v>564</c:v>
                </c:pt>
                <c:pt idx="665">
                  <c:v>565</c:v>
                </c:pt>
                <c:pt idx="666">
                  <c:v>566</c:v>
                </c:pt>
                <c:pt idx="667">
                  <c:v>567</c:v>
                </c:pt>
                <c:pt idx="668">
                  <c:v>568</c:v>
                </c:pt>
                <c:pt idx="669">
                  <c:v>569</c:v>
                </c:pt>
                <c:pt idx="670">
                  <c:v>570</c:v>
                </c:pt>
                <c:pt idx="671">
                  <c:v>571</c:v>
                </c:pt>
                <c:pt idx="672">
                  <c:v>572</c:v>
                </c:pt>
                <c:pt idx="673">
                  <c:v>573</c:v>
                </c:pt>
                <c:pt idx="674">
                  <c:v>574</c:v>
                </c:pt>
                <c:pt idx="675">
                  <c:v>575</c:v>
                </c:pt>
                <c:pt idx="676">
                  <c:v>576</c:v>
                </c:pt>
                <c:pt idx="677">
                  <c:v>577</c:v>
                </c:pt>
                <c:pt idx="678">
                  <c:v>578</c:v>
                </c:pt>
                <c:pt idx="679">
                  <c:v>579</c:v>
                </c:pt>
                <c:pt idx="680">
                  <c:v>580</c:v>
                </c:pt>
                <c:pt idx="681">
                  <c:v>581</c:v>
                </c:pt>
                <c:pt idx="682">
                  <c:v>582</c:v>
                </c:pt>
                <c:pt idx="683">
                  <c:v>583</c:v>
                </c:pt>
                <c:pt idx="684">
                  <c:v>584</c:v>
                </c:pt>
                <c:pt idx="685">
                  <c:v>585</c:v>
                </c:pt>
                <c:pt idx="686">
                  <c:v>586</c:v>
                </c:pt>
                <c:pt idx="687">
                  <c:v>587</c:v>
                </c:pt>
                <c:pt idx="688">
                  <c:v>588</c:v>
                </c:pt>
                <c:pt idx="689">
                  <c:v>589</c:v>
                </c:pt>
                <c:pt idx="690">
                  <c:v>590</c:v>
                </c:pt>
                <c:pt idx="691">
                  <c:v>591</c:v>
                </c:pt>
                <c:pt idx="692">
                  <c:v>592</c:v>
                </c:pt>
                <c:pt idx="693">
                  <c:v>593</c:v>
                </c:pt>
                <c:pt idx="694">
                  <c:v>594</c:v>
                </c:pt>
                <c:pt idx="695">
                  <c:v>595</c:v>
                </c:pt>
                <c:pt idx="696">
                  <c:v>596</c:v>
                </c:pt>
                <c:pt idx="697">
                  <c:v>597</c:v>
                </c:pt>
                <c:pt idx="698">
                  <c:v>598</c:v>
                </c:pt>
                <c:pt idx="699">
                  <c:v>599</c:v>
                </c:pt>
                <c:pt idx="700">
                  <c:v>600</c:v>
                </c:pt>
                <c:pt idx="701">
                  <c:v>601</c:v>
                </c:pt>
                <c:pt idx="702">
                  <c:v>602</c:v>
                </c:pt>
                <c:pt idx="703">
                  <c:v>603</c:v>
                </c:pt>
                <c:pt idx="704">
                  <c:v>604</c:v>
                </c:pt>
                <c:pt idx="705">
                  <c:v>605</c:v>
                </c:pt>
                <c:pt idx="706">
                  <c:v>606</c:v>
                </c:pt>
                <c:pt idx="707">
                  <c:v>607</c:v>
                </c:pt>
                <c:pt idx="708">
                  <c:v>608</c:v>
                </c:pt>
                <c:pt idx="709">
                  <c:v>609</c:v>
                </c:pt>
                <c:pt idx="710">
                  <c:v>610</c:v>
                </c:pt>
                <c:pt idx="711">
                  <c:v>611</c:v>
                </c:pt>
                <c:pt idx="712">
                  <c:v>612</c:v>
                </c:pt>
                <c:pt idx="713">
                  <c:v>613</c:v>
                </c:pt>
                <c:pt idx="714">
                  <c:v>614</c:v>
                </c:pt>
                <c:pt idx="715">
                  <c:v>615</c:v>
                </c:pt>
                <c:pt idx="716">
                  <c:v>616</c:v>
                </c:pt>
                <c:pt idx="717">
                  <c:v>617</c:v>
                </c:pt>
                <c:pt idx="718">
                  <c:v>618</c:v>
                </c:pt>
                <c:pt idx="719">
                  <c:v>619</c:v>
                </c:pt>
                <c:pt idx="720">
                  <c:v>620</c:v>
                </c:pt>
                <c:pt idx="721">
                  <c:v>621</c:v>
                </c:pt>
                <c:pt idx="722">
                  <c:v>622</c:v>
                </c:pt>
                <c:pt idx="723">
                  <c:v>623</c:v>
                </c:pt>
                <c:pt idx="724">
                  <c:v>624</c:v>
                </c:pt>
                <c:pt idx="725">
                  <c:v>625</c:v>
                </c:pt>
                <c:pt idx="726">
                  <c:v>626</c:v>
                </c:pt>
                <c:pt idx="727">
                  <c:v>627</c:v>
                </c:pt>
                <c:pt idx="728">
                  <c:v>628</c:v>
                </c:pt>
                <c:pt idx="729">
                  <c:v>629</c:v>
                </c:pt>
                <c:pt idx="730">
                  <c:v>630</c:v>
                </c:pt>
                <c:pt idx="731">
                  <c:v>631</c:v>
                </c:pt>
                <c:pt idx="732">
                  <c:v>632</c:v>
                </c:pt>
                <c:pt idx="733">
                  <c:v>633</c:v>
                </c:pt>
                <c:pt idx="734">
                  <c:v>634</c:v>
                </c:pt>
                <c:pt idx="735">
                  <c:v>635</c:v>
                </c:pt>
                <c:pt idx="736">
                  <c:v>636</c:v>
                </c:pt>
                <c:pt idx="737">
                  <c:v>637</c:v>
                </c:pt>
                <c:pt idx="738">
                  <c:v>638</c:v>
                </c:pt>
                <c:pt idx="739">
                  <c:v>639</c:v>
                </c:pt>
                <c:pt idx="740">
                  <c:v>640</c:v>
                </c:pt>
                <c:pt idx="741">
                  <c:v>641</c:v>
                </c:pt>
                <c:pt idx="742">
                  <c:v>642</c:v>
                </c:pt>
                <c:pt idx="743">
                  <c:v>643</c:v>
                </c:pt>
                <c:pt idx="744">
                  <c:v>644</c:v>
                </c:pt>
                <c:pt idx="745">
                  <c:v>645</c:v>
                </c:pt>
                <c:pt idx="746">
                  <c:v>646</c:v>
                </c:pt>
                <c:pt idx="747">
                  <c:v>647</c:v>
                </c:pt>
                <c:pt idx="748">
                  <c:v>648</c:v>
                </c:pt>
                <c:pt idx="749">
                  <c:v>649</c:v>
                </c:pt>
                <c:pt idx="750">
                  <c:v>650</c:v>
                </c:pt>
                <c:pt idx="751">
                  <c:v>651</c:v>
                </c:pt>
                <c:pt idx="752">
                  <c:v>652</c:v>
                </c:pt>
                <c:pt idx="753">
                  <c:v>653</c:v>
                </c:pt>
                <c:pt idx="754">
                  <c:v>654</c:v>
                </c:pt>
                <c:pt idx="755">
                  <c:v>655</c:v>
                </c:pt>
                <c:pt idx="756">
                  <c:v>656</c:v>
                </c:pt>
                <c:pt idx="757">
                  <c:v>657</c:v>
                </c:pt>
                <c:pt idx="758">
                  <c:v>658</c:v>
                </c:pt>
                <c:pt idx="759">
                  <c:v>659</c:v>
                </c:pt>
                <c:pt idx="760">
                  <c:v>660</c:v>
                </c:pt>
                <c:pt idx="761">
                  <c:v>661</c:v>
                </c:pt>
                <c:pt idx="762">
                  <c:v>662</c:v>
                </c:pt>
                <c:pt idx="763">
                  <c:v>663</c:v>
                </c:pt>
                <c:pt idx="764">
                  <c:v>664</c:v>
                </c:pt>
                <c:pt idx="765">
                  <c:v>665</c:v>
                </c:pt>
                <c:pt idx="766">
                  <c:v>666</c:v>
                </c:pt>
                <c:pt idx="767">
                  <c:v>667</c:v>
                </c:pt>
                <c:pt idx="768">
                  <c:v>668</c:v>
                </c:pt>
                <c:pt idx="769">
                  <c:v>669</c:v>
                </c:pt>
                <c:pt idx="770">
                  <c:v>670</c:v>
                </c:pt>
                <c:pt idx="771">
                  <c:v>671</c:v>
                </c:pt>
                <c:pt idx="772">
                  <c:v>672</c:v>
                </c:pt>
                <c:pt idx="773">
                  <c:v>673</c:v>
                </c:pt>
                <c:pt idx="774">
                  <c:v>674</c:v>
                </c:pt>
                <c:pt idx="775">
                  <c:v>675</c:v>
                </c:pt>
                <c:pt idx="776">
                  <c:v>676</c:v>
                </c:pt>
                <c:pt idx="777">
                  <c:v>677</c:v>
                </c:pt>
                <c:pt idx="778">
                  <c:v>678</c:v>
                </c:pt>
                <c:pt idx="779">
                  <c:v>679</c:v>
                </c:pt>
                <c:pt idx="780">
                  <c:v>680</c:v>
                </c:pt>
                <c:pt idx="781">
                  <c:v>681</c:v>
                </c:pt>
                <c:pt idx="782">
                  <c:v>682</c:v>
                </c:pt>
                <c:pt idx="783">
                  <c:v>683</c:v>
                </c:pt>
                <c:pt idx="784">
                  <c:v>684</c:v>
                </c:pt>
                <c:pt idx="785">
                  <c:v>685</c:v>
                </c:pt>
                <c:pt idx="786">
                  <c:v>686</c:v>
                </c:pt>
                <c:pt idx="787">
                  <c:v>687</c:v>
                </c:pt>
                <c:pt idx="788">
                  <c:v>688</c:v>
                </c:pt>
                <c:pt idx="789">
                  <c:v>689</c:v>
                </c:pt>
                <c:pt idx="790">
                  <c:v>690</c:v>
                </c:pt>
                <c:pt idx="791">
                  <c:v>691</c:v>
                </c:pt>
                <c:pt idx="792">
                  <c:v>692</c:v>
                </c:pt>
                <c:pt idx="793">
                  <c:v>693</c:v>
                </c:pt>
                <c:pt idx="794">
                  <c:v>694</c:v>
                </c:pt>
                <c:pt idx="795">
                  <c:v>695</c:v>
                </c:pt>
                <c:pt idx="796">
                  <c:v>696</c:v>
                </c:pt>
                <c:pt idx="797">
                  <c:v>697</c:v>
                </c:pt>
                <c:pt idx="798">
                  <c:v>698</c:v>
                </c:pt>
                <c:pt idx="799">
                  <c:v>699</c:v>
                </c:pt>
                <c:pt idx="800">
                  <c:v>700</c:v>
                </c:pt>
                <c:pt idx="801">
                  <c:v>701</c:v>
                </c:pt>
                <c:pt idx="802">
                  <c:v>702</c:v>
                </c:pt>
                <c:pt idx="803">
                  <c:v>703</c:v>
                </c:pt>
                <c:pt idx="804">
                  <c:v>704</c:v>
                </c:pt>
                <c:pt idx="805">
                  <c:v>705</c:v>
                </c:pt>
                <c:pt idx="806">
                  <c:v>706</c:v>
                </c:pt>
                <c:pt idx="807">
                  <c:v>707</c:v>
                </c:pt>
                <c:pt idx="808">
                  <c:v>708</c:v>
                </c:pt>
                <c:pt idx="809">
                  <c:v>709</c:v>
                </c:pt>
                <c:pt idx="810">
                  <c:v>710</c:v>
                </c:pt>
                <c:pt idx="811">
                  <c:v>711</c:v>
                </c:pt>
                <c:pt idx="812">
                  <c:v>712</c:v>
                </c:pt>
                <c:pt idx="813">
                  <c:v>713</c:v>
                </c:pt>
                <c:pt idx="814">
                  <c:v>714</c:v>
                </c:pt>
                <c:pt idx="815">
                  <c:v>715</c:v>
                </c:pt>
                <c:pt idx="816">
                  <c:v>716</c:v>
                </c:pt>
                <c:pt idx="817">
                  <c:v>717</c:v>
                </c:pt>
                <c:pt idx="818">
                  <c:v>718</c:v>
                </c:pt>
                <c:pt idx="819">
                  <c:v>719</c:v>
                </c:pt>
                <c:pt idx="820">
                  <c:v>720</c:v>
                </c:pt>
                <c:pt idx="821">
                  <c:v>721</c:v>
                </c:pt>
                <c:pt idx="822">
                  <c:v>722</c:v>
                </c:pt>
                <c:pt idx="823">
                  <c:v>723</c:v>
                </c:pt>
                <c:pt idx="824">
                  <c:v>724</c:v>
                </c:pt>
                <c:pt idx="825">
                  <c:v>725</c:v>
                </c:pt>
                <c:pt idx="826">
                  <c:v>726</c:v>
                </c:pt>
                <c:pt idx="827">
                  <c:v>727</c:v>
                </c:pt>
                <c:pt idx="828">
                  <c:v>728</c:v>
                </c:pt>
                <c:pt idx="829">
                  <c:v>729</c:v>
                </c:pt>
                <c:pt idx="830">
                  <c:v>730</c:v>
                </c:pt>
                <c:pt idx="831">
                  <c:v>731</c:v>
                </c:pt>
                <c:pt idx="832">
                  <c:v>732</c:v>
                </c:pt>
                <c:pt idx="833">
                  <c:v>733</c:v>
                </c:pt>
                <c:pt idx="834">
                  <c:v>734</c:v>
                </c:pt>
                <c:pt idx="835">
                  <c:v>735</c:v>
                </c:pt>
                <c:pt idx="836">
                  <c:v>736</c:v>
                </c:pt>
                <c:pt idx="837">
                  <c:v>737</c:v>
                </c:pt>
                <c:pt idx="838">
                  <c:v>738</c:v>
                </c:pt>
                <c:pt idx="839">
                  <c:v>739</c:v>
                </c:pt>
                <c:pt idx="840">
                  <c:v>740</c:v>
                </c:pt>
                <c:pt idx="841">
                  <c:v>741</c:v>
                </c:pt>
                <c:pt idx="842">
                  <c:v>742</c:v>
                </c:pt>
                <c:pt idx="843">
                  <c:v>743</c:v>
                </c:pt>
                <c:pt idx="844">
                  <c:v>744</c:v>
                </c:pt>
                <c:pt idx="845">
                  <c:v>745</c:v>
                </c:pt>
                <c:pt idx="846">
                  <c:v>746</c:v>
                </c:pt>
                <c:pt idx="847">
                  <c:v>747</c:v>
                </c:pt>
                <c:pt idx="848">
                  <c:v>748</c:v>
                </c:pt>
                <c:pt idx="849">
                  <c:v>749</c:v>
                </c:pt>
                <c:pt idx="850">
                  <c:v>750</c:v>
                </c:pt>
                <c:pt idx="851">
                  <c:v>751</c:v>
                </c:pt>
                <c:pt idx="852">
                  <c:v>752</c:v>
                </c:pt>
                <c:pt idx="853">
                  <c:v>753</c:v>
                </c:pt>
                <c:pt idx="854">
                  <c:v>754</c:v>
                </c:pt>
                <c:pt idx="855">
                  <c:v>755</c:v>
                </c:pt>
                <c:pt idx="856">
                  <c:v>756</c:v>
                </c:pt>
                <c:pt idx="857">
                  <c:v>757</c:v>
                </c:pt>
                <c:pt idx="858">
                  <c:v>758</c:v>
                </c:pt>
                <c:pt idx="859">
                  <c:v>759</c:v>
                </c:pt>
                <c:pt idx="860">
                  <c:v>760</c:v>
                </c:pt>
                <c:pt idx="861">
                  <c:v>761</c:v>
                </c:pt>
                <c:pt idx="862">
                  <c:v>762</c:v>
                </c:pt>
                <c:pt idx="863">
                  <c:v>763</c:v>
                </c:pt>
                <c:pt idx="864">
                  <c:v>764</c:v>
                </c:pt>
                <c:pt idx="865">
                  <c:v>765</c:v>
                </c:pt>
                <c:pt idx="866">
                  <c:v>766</c:v>
                </c:pt>
                <c:pt idx="867">
                  <c:v>767</c:v>
                </c:pt>
                <c:pt idx="868">
                  <c:v>768</c:v>
                </c:pt>
                <c:pt idx="869">
                  <c:v>769</c:v>
                </c:pt>
                <c:pt idx="870">
                  <c:v>770</c:v>
                </c:pt>
                <c:pt idx="871">
                  <c:v>771</c:v>
                </c:pt>
                <c:pt idx="872">
                  <c:v>772</c:v>
                </c:pt>
                <c:pt idx="873">
                  <c:v>773</c:v>
                </c:pt>
                <c:pt idx="874">
                  <c:v>774</c:v>
                </c:pt>
                <c:pt idx="875">
                  <c:v>775</c:v>
                </c:pt>
                <c:pt idx="876">
                  <c:v>776</c:v>
                </c:pt>
                <c:pt idx="877">
                  <c:v>777</c:v>
                </c:pt>
                <c:pt idx="878">
                  <c:v>778</c:v>
                </c:pt>
                <c:pt idx="879">
                  <c:v>779</c:v>
                </c:pt>
                <c:pt idx="880">
                  <c:v>780</c:v>
                </c:pt>
                <c:pt idx="881">
                  <c:v>781</c:v>
                </c:pt>
                <c:pt idx="882">
                  <c:v>782</c:v>
                </c:pt>
                <c:pt idx="883">
                  <c:v>783</c:v>
                </c:pt>
                <c:pt idx="884">
                  <c:v>784</c:v>
                </c:pt>
                <c:pt idx="885">
                  <c:v>785</c:v>
                </c:pt>
                <c:pt idx="886">
                  <c:v>786</c:v>
                </c:pt>
                <c:pt idx="887">
                  <c:v>787</c:v>
                </c:pt>
                <c:pt idx="888">
                  <c:v>788</c:v>
                </c:pt>
                <c:pt idx="889">
                  <c:v>789</c:v>
                </c:pt>
                <c:pt idx="890">
                  <c:v>790</c:v>
                </c:pt>
                <c:pt idx="891">
                  <c:v>791</c:v>
                </c:pt>
                <c:pt idx="892">
                  <c:v>792</c:v>
                </c:pt>
                <c:pt idx="893">
                  <c:v>793</c:v>
                </c:pt>
                <c:pt idx="894">
                  <c:v>794</c:v>
                </c:pt>
                <c:pt idx="895">
                  <c:v>795</c:v>
                </c:pt>
                <c:pt idx="896">
                  <c:v>796</c:v>
                </c:pt>
                <c:pt idx="897">
                  <c:v>797</c:v>
                </c:pt>
                <c:pt idx="898">
                  <c:v>798</c:v>
                </c:pt>
                <c:pt idx="899">
                  <c:v>799</c:v>
                </c:pt>
                <c:pt idx="900">
                  <c:v>800</c:v>
                </c:pt>
                <c:pt idx="901">
                  <c:v>801</c:v>
                </c:pt>
                <c:pt idx="902">
                  <c:v>802</c:v>
                </c:pt>
                <c:pt idx="903">
                  <c:v>803</c:v>
                </c:pt>
                <c:pt idx="904">
                  <c:v>804</c:v>
                </c:pt>
                <c:pt idx="905">
                  <c:v>805</c:v>
                </c:pt>
                <c:pt idx="906">
                  <c:v>806</c:v>
                </c:pt>
                <c:pt idx="907">
                  <c:v>807</c:v>
                </c:pt>
                <c:pt idx="908">
                  <c:v>808</c:v>
                </c:pt>
                <c:pt idx="909">
                  <c:v>809</c:v>
                </c:pt>
                <c:pt idx="910">
                  <c:v>810</c:v>
                </c:pt>
                <c:pt idx="911">
                  <c:v>811</c:v>
                </c:pt>
                <c:pt idx="912">
                  <c:v>812</c:v>
                </c:pt>
                <c:pt idx="913">
                  <c:v>813</c:v>
                </c:pt>
                <c:pt idx="914">
                  <c:v>814</c:v>
                </c:pt>
                <c:pt idx="915">
                  <c:v>815</c:v>
                </c:pt>
                <c:pt idx="916">
                  <c:v>816</c:v>
                </c:pt>
                <c:pt idx="917">
                  <c:v>817</c:v>
                </c:pt>
                <c:pt idx="918">
                  <c:v>818</c:v>
                </c:pt>
                <c:pt idx="919">
                  <c:v>819</c:v>
                </c:pt>
                <c:pt idx="920">
                  <c:v>820</c:v>
                </c:pt>
                <c:pt idx="921">
                  <c:v>821</c:v>
                </c:pt>
                <c:pt idx="922">
                  <c:v>822</c:v>
                </c:pt>
                <c:pt idx="923">
                  <c:v>823</c:v>
                </c:pt>
                <c:pt idx="924">
                  <c:v>824</c:v>
                </c:pt>
                <c:pt idx="925">
                  <c:v>825</c:v>
                </c:pt>
                <c:pt idx="926">
                  <c:v>826</c:v>
                </c:pt>
                <c:pt idx="927">
                  <c:v>827</c:v>
                </c:pt>
                <c:pt idx="928">
                  <c:v>828</c:v>
                </c:pt>
                <c:pt idx="929">
                  <c:v>829</c:v>
                </c:pt>
                <c:pt idx="930">
                  <c:v>830</c:v>
                </c:pt>
                <c:pt idx="931">
                  <c:v>831</c:v>
                </c:pt>
                <c:pt idx="932">
                  <c:v>832</c:v>
                </c:pt>
                <c:pt idx="933">
                  <c:v>833</c:v>
                </c:pt>
                <c:pt idx="934">
                  <c:v>834</c:v>
                </c:pt>
                <c:pt idx="935">
                  <c:v>835</c:v>
                </c:pt>
                <c:pt idx="936">
                  <c:v>836</c:v>
                </c:pt>
                <c:pt idx="937">
                  <c:v>837</c:v>
                </c:pt>
                <c:pt idx="938">
                  <c:v>838</c:v>
                </c:pt>
                <c:pt idx="939">
                  <c:v>839</c:v>
                </c:pt>
                <c:pt idx="940">
                  <c:v>840</c:v>
                </c:pt>
                <c:pt idx="941">
                  <c:v>841</c:v>
                </c:pt>
                <c:pt idx="942">
                  <c:v>842</c:v>
                </c:pt>
                <c:pt idx="943">
                  <c:v>843</c:v>
                </c:pt>
                <c:pt idx="944">
                  <c:v>844</c:v>
                </c:pt>
                <c:pt idx="945">
                  <c:v>845</c:v>
                </c:pt>
                <c:pt idx="946">
                  <c:v>846</c:v>
                </c:pt>
                <c:pt idx="947">
                  <c:v>847</c:v>
                </c:pt>
                <c:pt idx="948">
                  <c:v>848</c:v>
                </c:pt>
                <c:pt idx="949">
                  <c:v>849</c:v>
                </c:pt>
                <c:pt idx="950">
                  <c:v>850</c:v>
                </c:pt>
                <c:pt idx="951">
                  <c:v>851</c:v>
                </c:pt>
                <c:pt idx="952">
                  <c:v>852</c:v>
                </c:pt>
                <c:pt idx="953">
                  <c:v>853</c:v>
                </c:pt>
                <c:pt idx="954">
                  <c:v>854</c:v>
                </c:pt>
                <c:pt idx="955">
                  <c:v>855</c:v>
                </c:pt>
                <c:pt idx="956">
                  <c:v>856</c:v>
                </c:pt>
                <c:pt idx="957">
                  <c:v>857</c:v>
                </c:pt>
                <c:pt idx="958">
                  <c:v>858</c:v>
                </c:pt>
                <c:pt idx="959">
                  <c:v>859</c:v>
                </c:pt>
                <c:pt idx="960">
                  <c:v>860</c:v>
                </c:pt>
                <c:pt idx="961">
                  <c:v>861</c:v>
                </c:pt>
                <c:pt idx="962">
                  <c:v>862</c:v>
                </c:pt>
                <c:pt idx="963">
                  <c:v>863</c:v>
                </c:pt>
                <c:pt idx="964">
                  <c:v>864</c:v>
                </c:pt>
                <c:pt idx="965">
                  <c:v>865</c:v>
                </c:pt>
                <c:pt idx="966">
                  <c:v>866</c:v>
                </c:pt>
                <c:pt idx="967">
                  <c:v>867</c:v>
                </c:pt>
                <c:pt idx="968">
                  <c:v>868</c:v>
                </c:pt>
                <c:pt idx="969">
                  <c:v>869</c:v>
                </c:pt>
                <c:pt idx="970">
                  <c:v>870</c:v>
                </c:pt>
                <c:pt idx="971">
                  <c:v>871</c:v>
                </c:pt>
                <c:pt idx="972">
                  <c:v>872</c:v>
                </c:pt>
                <c:pt idx="973">
                  <c:v>873</c:v>
                </c:pt>
                <c:pt idx="974">
                  <c:v>874</c:v>
                </c:pt>
                <c:pt idx="975">
                  <c:v>875</c:v>
                </c:pt>
                <c:pt idx="976">
                  <c:v>876</c:v>
                </c:pt>
                <c:pt idx="977">
                  <c:v>877</c:v>
                </c:pt>
                <c:pt idx="978">
                  <c:v>878</c:v>
                </c:pt>
                <c:pt idx="979">
                  <c:v>879</c:v>
                </c:pt>
                <c:pt idx="980">
                  <c:v>880</c:v>
                </c:pt>
                <c:pt idx="981">
                  <c:v>881</c:v>
                </c:pt>
                <c:pt idx="982">
                  <c:v>882</c:v>
                </c:pt>
                <c:pt idx="983">
                  <c:v>883</c:v>
                </c:pt>
                <c:pt idx="984">
                  <c:v>884</c:v>
                </c:pt>
                <c:pt idx="985">
                  <c:v>885</c:v>
                </c:pt>
                <c:pt idx="986">
                  <c:v>886</c:v>
                </c:pt>
                <c:pt idx="987">
                  <c:v>887</c:v>
                </c:pt>
                <c:pt idx="988">
                  <c:v>888</c:v>
                </c:pt>
                <c:pt idx="989">
                  <c:v>889</c:v>
                </c:pt>
                <c:pt idx="990">
                  <c:v>890</c:v>
                </c:pt>
                <c:pt idx="991">
                  <c:v>891</c:v>
                </c:pt>
                <c:pt idx="992">
                  <c:v>892</c:v>
                </c:pt>
                <c:pt idx="993">
                  <c:v>893</c:v>
                </c:pt>
                <c:pt idx="994">
                  <c:v>894</c:v>
                </c:pt>
                <c:pt idx="995">
                  <c:v>895</c:v>
                </c:pt>
                <c:pt idx="996">
                  <c:v>896</c:v>
                </c:pt>
                <c:pt idx="997">
                  <c:v>897</c:v>
                </c:pt>
                <c:pt idx="998">
                  <c:v>898</c:v>
                </c:pt>
                <c:pt idx="999">
                  <c:v>899</c:v>
                </c:pt>
                <c:pt idx="1000">
                  <c:v>900</c:v>
                </c:pt>
                <c:pt idx="1001">
                  <c:v>901</c:v>
                </c:pt>
                <c:pt idx="1002">
                  <c:v>902</c:v>
                </c:pt>
                <c:pt idx="1003">
                  <c:v>903</c:v>
                </c:pt>
                <c:pt idx="1004">
                  <c:v>904</c:v>
                </c:pt>
                <c:pt idx="1005">
                  <c:v>905</c:v>
                </c:pt>
                <c:pt idx="1006">
                  <c:v>906</c:v>
                </c:pt>
                <c:pt idx="1007">
                  <c:v>907</c:v>
                </c:pt>
                <c:pt idx="1008">
                  <c:v>908</c:v>
                </c:pt>
                <c:pt idx="1009">
                  <c:v>909</c:v>
                </c:pt>
                <c:pt idx="1010">
                  <c:v>910</c:v>
                </c:pt>
                <c:pt idx="1011">
                  <c:v>911</c:v>
                </c:pt>
                <c:pt idx="1012">
                  <c:v>912</c:v>
                </c:pt>
                <c:pt idx="1013">
                  <c:v>913</c:v>
                </c:pt>
                <c:pt idx="1014">
                  <c:v>914</c:v>
                </c:pt>
                <c:pt idx="1015">
                  <c:v>915</c:v>
                </c:pt>
                <c:pt idx="1016">
                  <c:v>916</c:v>
                </c:pt>
                <c:pt idx="1017">
                  <c:v>917</c:v>
                </c:pt>
                <c:pt idx="1018">
                  <c:v>918</c:v>
                </c:pt>
                <c:pt idx="1019">
                  <c:v>919</c:v>
                </c:pt>
                <c:pt idx="1020">
                  <c:v>920</c:v>
                </c:pt>
                <c:pt idx="1021">
                  <c:v>921</c:v>
                </c:pt>
                <c:pt idx="1022">
                  <c:v>922</c:v>
                </c:pt>
                <c:pt idx="1023">
                  <c:v>923</c:v>
                </c:pt>
                <c:pt idx="1024">
                  <c:v>924</c:v>
                </c:pt>
                <c:pt idx="1025">
                  <c:v>925</c:v>
                </c:pt>
                <c:pt idx="1026">
                  <c:v>926</c:v>
                </c:pt>
                <c:pt idx="1027">
                  <c:v>927</c:v>
                </c:pt>
                <c:pt idx="1028">
                  <c:v>928</c:v>
                </c:pt>
                <c:pt idx="1029">
                  <c:v>929</c:v>
                </c:pt>
                <c:pt idx="1030">
                  <c:v>930</c:v>
                </c:pt>
                <c:pt idx="1031">
                  <c:v>931</c:v>
                </c:pt>
                <c:pt idx="1032">
                  <c:v>932</c:v>
                </c:pt>
                <c:pt idx="1033">
                  <c:v>933</c:v>
                </c:pt>
                <c:pt idx="1034">
                  <c:v>934</c:v>
                </c:pt>
                <c:pt idx="1035">
                  <c:v>935</c:v>
                </c:pt>
                <c:pt idx="1036">
                  <c:v>936</c:v>
                </c:pt>
                <c:pt idx="1037">
                  <c:v>937</c:v>
                </c:pt>
                <c:pt idx="1038">
                  <c:v>938</c:v>
                </c:pt>
                <c:pt idx="1039">
                  <c:v>939</c:v>
                </c:pt>
                <c:pt idx="1040">
                  <c:v>940</c:v>
                </c:pt>
                <c:pt idx="1041">
                  <c:v>941</c:v>
                </c:pt>
                <c:pt idx="1042">
                  <c:v>942</c:v>
                </c:pt>
                <c:pt idx="1043">
                  <c:v>943</c:v>
                </c:pt>
                <c:pt idx="1044">
                  <c:v>944</c:v>
                </c:pt>
                <c:pt idx="1045">
                  <c:v>945</c:v>
                </c:pt>
                <c:pt idx="1046">
                  <c:v>946</c:v>
                </c:pt>
                <c:pt idx="1047">
                  <c:v>947</c:v>
                </c:pt>
                <c:pt idx="1048">
                  <c:v>948</c:v>
                </c:pt>
                <c:pt idx="1049">
                  <c:v>949</c:v>
                </c:pt>
                <c:pt idx="1050">
                  <c:v>950</c:v>
                </c:pt>
                <c:pt idx="1051">
                  <c:v>951</c:v>
                </c:pt>
                <c:pt idx="1052">
                  <c:v>952</c:v>
                </c:pt>
                <c:pt idx="1053">
                  <c:v>953</c:v>
                </c:pt>
                <c:pt idx="1054">
                  <c:v>954</c:v>
                </c:pt>
                <c:pt idx="1055">
                  <c:v>955</c:v>
                </c:pt>
                <c:pt idx="1056">
                  <c:v>956</c:v>
                </c:pt>
                <c:pt idx="1057">
                  <c:v>957</c:v>
                </c:pt>
                <c:pt idx="1058">
                  <c:v>958</c:v>
                </c:pt>
                <c:pt idx="1059">
                  <c:v>959</c:v>
                </c:pt>
                <c:pt idx="1060">
                  <c:v>960</c:v>
                </c:pt>
                <c:pt idx="1061">
                  <c:v>961</c:v>
                </c:pt>
                <c:pt idx="1062">
                  <c:v>962</c:v>
                </c:pt>
                <c:pt idx="1063">
                  <c:v>963</c:v>
                </c:pt>
                <c:pt idx="1064">
                  <c:v>964</c:v>
                </c:pt>
                <c:pt idx="1065">
                  <c:v>965</c:v>
                </c:pt>
                <c:pt idx="1066">
                  <c:v>966</c:v>
                </c:pt>
                <c:pt idx="1067">
                  <c:v>967</c:v>
                </c:pt>
                <c:pt idx="1068">
                  <c:v>968</c:v>
                </c:pt>
                <c:pt idx="1069">
                  <c:v>969</c:v>
                </c:pt>
                <c:pt idx="1070">
                  <c:v>970</c:v>
                </c:pt>
                <c:pt idx="1071">
                  <c:v>971</c:v>
                </c:pt>
                <c:pt idx="1072">
                  <c:v>972</c:v>
                </c:pt>
                <c:pt idx="1073">
                  <c:v>973</c:v>
                </c:pt>
                <c:pt idx="1074">
                  <c:v>974</c:v>
                </c:pt>
                <c:pt idx="1075">
                  <c:v>975</c:v>
                </c:pt>
                <c:pt idx="1076">
                  <c:v>976</c:v>
                </c:pt>
                <c:pt idx="1077">
                  <c:v>977</c:v>
                </c:pt>
                <c:pt idx="1078">
                  <c:v>978</c:v>
                </c:pt>
                <c:pt idx="1079">
                  <c:v>979</c:v>
                </c:pt>
                <c:pt idx="1080">
                  <c:v>980</c:v>
                </c:pt>
                <c:pt idx="1081">
                  <c:v>981</c:v>
                </c:pt>
                <c:pt idx="1082">
                  <c:v>982</c:v>
                </c:pt>
                <c:pt idx="1083">
                  <c:v>983</c:v>
                </c:pt>
                <c:pt idx="1084">
                  <c:v>984</c:v>
                </c:pt>
                <c:pt idx="1085">
                  <c:v>985</c:v>
                </c:pt>
                <c:pt idx="1086">
                  <c:v>986</c:v>
                </c:pt>
                <c:pt idx="1087">
                  <c:v>987</c:v>
                </c:pt>
                <c:pt idx="1088">
                  <c:v>988</c:v>
                </c:pt>
                <c:pt idx="1089">
                  <c:v>989</c:v>
                </c:pt>
                <c:pt idx="1090">
                  <c:v>990</c:v>
                </c:pt>
                <c:pt idx="1091">
                  <c:v>991</c:v>
                </c:pt>
                <c:pt idx="1092">
                  <c:v>992</c:v>
                </c:pt>
                <c:pt idx="1093">
                  <c:v>993</c:v>
                </c:pt>
                <c:pt idx="1094">
                  <c:v>994</c:v>
                </c:pt>
                <c:pt idx="1095">
                  <c:v>995</c:v>
                </c:pt>
                <c:pt idx="1096">
                  <c:v>996</c:v>
                </c:pt>
                <c:pt idx="1097">
                  <c:v>997</c:v>
                </c:pt>
                <c:pt idx="1098">
                  <c:v>998</c:v>
                </c:pt>
                <c:pt idx="1099">
                  <c:v>999</c:v>
                </c:pt>
                <c:pt idx="1100">
                  <c:v>1000</c:v>
                </c:pt>
                <c:pt idx="1101">
                  <c:v>1001</c:v>
                </c:pt>
                <c:pt idx="1102">
                  <c:v>1002</c:v>
                </c:pt>
                <c:pt idx="1103">
                  <c:v>1003</c:v>
                </c:pt>
                <c:pt idx="1104">
                  <c:v>1004</c:v>
                </c:pt>
                <c:pt idx="1105">
                  <c:v>1005</c:v>
                </c:pt>
                <c:pt idx="1106">
                  <c:v>1006</c:v>
                </c:pt>
                <c:pt idx="1107">
                  <c:v>1007</c:v>
                </c:pt>
                <c:pt idx="1108">
                  <c:v>1008</c:v>
                </c:pt>
                <c:pt idx="1109">
                  <c:v>1009</c:v>
                </c:pt>
                <c:pt idx="1110">
                  <c:v>1010</c:v>
                </c:pt>
                <c:pt idx="1111">
                  <c:v>1011</c:v>
                </c:pt>
                <c:pt idx="1112">
                  <c:v>1012</c:v>
                </c:pt>
                <c:pt idx="1113">
                  <c:v>1013</c:v>
                </c:pt>
                <c:pt idx="1114">
                  <c:v>1014</c:v>
                </c:pt>
                <c:pt idx="1115">
                  <c:v>1015</c:v>
                </c:pt>
                <c:pt idx="1116">
                  <c:v>1016</c:v>
                </c:pt>
                <c:pt idx="1117">
                  <c:v>1017</c:v>
                </c:pt>
                <c:pt idx="1118">
                  <c:v>1018</c:v>
                </c:pt>
                <c:pt idx="1119">
                  <c:v>1019</c:v>
                </c:pt>
                <c:pt idx="1120">
                  <c:v>1020</c:v>
                </c:pt>
                <c:pt idx="1121">
                  <c:v>1021</c:v>
                </c:pt>
                <c:pt idx="1122">
                  <c:v>1022</c:v>
                </c:pt>
                <c:pt idx="1123">
                  <c:v>1023</c:v>
                </c:pt>
                <c:pt idx="1124">
                  <c:v>1024</c:v>
                </c:pt>
                <c:pt idx="1125">
                  <c:v>1025</c:v>
                </c:pt>
                <c:pt idx="1126">
                  <c:v>1026</c:v>
                </c:pt>
                <c:pt idx="1127">
                  <c:v>1027</c:v>
                </c:pt>
                <c:pt idx="1128">
                  <c:v>1028</c:v>
                </c:pt>
                <c:pt idx="1129">
                  <c:v>1029</c:v>
                </c:pt>
                <c:pt idx="1130">
                  <c:v>1030</c:v>
                </c:pt>
                <c:pt idx="1131">
                  <c:v>1031</c:v>
                </c:pt>
                <c:pt idx="1132">
                  <c:v>1032</c:v>
                </c:pt>
                <c:pt idx="1133">
                  <c:v>1033</c:v>
                </c:pt>
                <c:pt idx="1134">
                  <c:v>1034</c:v>
                </c:pt>
                <c:pt idx="1135">
                  <c:v>1035</c:v>
                </c:pt>
                <c:pt idx="1136">
                  <c:v>1036</c:v>
                </c:pt>
                <c:pt idx="1137">
                  <c:v>1037</c:v>
                </c:pt>
                <c:pt idx="1138">
                  <c:v>1038</c:v>
                </c:pt>
                <c:pt idx="1139">
                  <c:v>1039</c:v>
                </c:pt>
                <c:pt idx="1140">
                  <c:v>1040</c:v>
                </c:pt>
                <c:pt idx="1141">
                  <c:v>1041</c:v>
                </c:pt>
                <c:pt idx="1142">
                  <c:v>1042</c:v>
                </c:pt>
                <c:pt idx="1143">
                  <c:v>1043</c:v>
                </c:pt>
                <c:pt idx="1144">
                  <c:v>1044</c:v>
                </c:pt>
                <c:pt idx="1145">
                  <c:v>1045</c:v>
                </c:pt>
                <c:pt idx="1146">
                  <c:v>1046</c:v>
                </c:pt>
                <c:pt idx="1147">
                  <c:v>1047</c:v>
                </c:pt>
                <c:pt idx="1148">
                  <c:v>1048</c:v>
                </c:pt>
                <c:pt idx="1149">
                  <c:v>1049</c:v>
                </c:pt>
                <c:pt idx="1150">
                  <c:v>1050</c:v>
                </c:pt>
                <c:pt idx="1151">
                  <c:v>1051</c:v>
                </c:pt>
                <c:pt idx="1152">
                  <c:v>1052</c:v>
                </c:pt>
                <c:pt idx="1153">
                  <c:v>1053</c:v>
                </c:pt>
                <c:pt idx="1154">
                  <c:v>1054</c:v>
                </c:pt>
                <c:pt idx="1155">
                  <c:v>1055</c:v>
                </c:pt>
                <c:pt idx="1156">
                  <c:v>1056</c:v>
                </c:pt>
                <c:pt idx="1157">
                  <c:v>1057</c:v>
                </c:pt>
                <c:pt idx="1158">
                  <c:v>1058</c:v>
                </c:pt>
                <c:pt idx="1159">
                  <c:v>1059</c:v>
                </c:pt>
                <c:pt idx="1160">
                  <c:v>1060</c:v>
                </c:pt>
                <c:pt idx="1161">
                  <c:v>1061</c:v>
                </c:pt>
                <c:pt idx="1162">
                  <c:v>1062</c:v>
                </c:pt>
                <c:pt idx="1163">
                  <c:v>1063</c:v>
                </c:pt>
                <c:pt idx="1164">
                  <c:v>1064</c:v>
                </c:pt>
                <c:pt idx="1165">
                  <c:v>1065</c:v>
                </c:pt>
                <c:pt idx="1166">
                  <c:v>1066</c:v>
                </c:pt>
                <c:pt idx="1167">
                  <c:v>1067</c:v>
                </c:pt>
                <c:pt idx="1168">
                  <c:v>1068</c:v>
                </c:pt>
                <c:pt idx="1169">
                  <c:v>1069</c:v>
                </c:pt>
                <c:pt idx="1170">
                  <c:v>1070</c:v>
                </c:pt>
                <c:pt idx="1171">
                  <c:v>1071</c:v>
                </c:pt>
                <c:pt idx="1172">
                  <c:v>1072</c:v>
                </c:pt>
                <c:pt idx="1173">
                  <c:v>1073</c:v>
                </c:pt>
                <c:pt idx="1174">
                  <c:v>1074</c:v>
                </c:pt>
                <c:pt idx="1175">
                  <c:v>1075</c:v>
                </c:pt>
                <c:pt idx="1176">
                  <c:v>1076</c:v>
                </c:pt>
                <c:pt idx="1177">
                  <c:v>1077</c:v>
                </c:pt>
                <c:pt idx="1178">
                  <c:v>1078</c:v>
                </c:pt>
                <c:pt idx="1179">
                  <c:v>1079</c:v>
                </c:pt>
                <c:pt idx="1180">
                  <c:v>1080</c:v>
                </c:pt>
                <c:pt idx="1181">
                  <c:v>1081</c:v>
                </c:pt>
                <c:pt idx="1182">
                  <c:v>1082</c:v>
                </c:pt>
                <c:pt idx="1183">
                  <c:v>1083</c:v>
                </c:pt>
                <c:pt idx="1184">
                  <c:v>1084</c:v>
                </c:pt>
                <c:pt idx="1185">
                  <c:v>1085</c:v>
                </c:pt>
                <c:pt idx="1186">
                  <c:v>1086</c:v>
                </c:pt>
                <c:pt idx="1187">
                  <c:v>1087</c:v>
                </c:pt>
                <c:pt idx="1188">
                  <c:v>1088</c:v>
                </c:pt>
                <c:pt idx="1189">
                  <c:v>1089</c:v>
                </c:pt>
                <c:pt idx="1190">
                  <c:v>1090</c:v>
                </c:pt>
                <c:pt idx="1191">
                  <c:v>1091</c:v>
                </c:pt>
                <c:pt idx="1192">
                  <c:v>1092</c:v>
                </c:pt>
                <c:pt idx="1193">
                  <c:v>1093</c:v>
                </c:pt>
                <c:pt idx="1194">
                  <c:v>1094</c:v>
                </c:pt>
                <c:pt idx="1195">
                  <c:v>1095</c:v>
                </c:pt>
                <c:pt idx="1196">
                  <c:v>1096</c:v>
                </c:pt>
                <c:pt idx="1197">
                  <c:v>1097</c:v>
                </c:pt>
                <c:pt idx="1198">
                  <c:v>1098</c:v>
                </c:pt>
                <c:pt idx="1199">
                  <c:v>1099</c:v>
                </c:pt>
                <c:pt idx="1200">
                  <c:v>1100</c:v>
                </c:pt>
                <c:pt idx="1201">
                  <c:v>1101</c:v>
                </c:pt>
                <c:pt idx="1202">
                  <c:v>1102</c:v>
                </c:pt>
                <c:pt idx="1203">
                  <c:v>1103</c:v>
                </c:pt>
                <c:pt idx="1204">
                  <c:v>1104</c:v>
                </c:pt>
                <c:pt idx="1205">
                  <c:v>1105</c:v>
                </c:pt>
                <c:pt idx="1206">
                  <c:v>1106</c:v>
                </c:pt>
                <c:pt idx="1207">
                  <c:v>1107</c:v>
                </c:pt>
                <c:pt idx="1208">
                  <c:v>1108</c:v>
                </c:pt>
                <c:pt idx="1209">
                  <c:v>1109</c:v>
                </c:pt>
                <c:pt idx="1210">
                  <c:v>1110</c:v>
                </c:pt>
                <c:pt idx="1211">
                  <c:v>1111</c:v>
                </c:pt>
                <c:pt idx="1212">
                  <c:v>1112</c:v>
                </c:pt>
                <c:pt idx="1213">
                  <c:v>1113</c:v>
                </c:pt>
                <c:pt idx="1214">
                  <c:v>1114</c:v>
                </c:pt>
                <c:pt idx="1215">
                  <c:v>1115</c:v>
                </c:pt>
                <c:pt idx="1216">
                  <c:v>1116</c:v>
                </c:pt>
                <c:pt idx="1217">
                  <c:v>1117</c:v>
                </c:pt>
                <c:pt idx="1218">
                  <c:v>1118</c:v>
                </c:pt>
                <c:pt idx="1219">
                  <c:v>1119</c:v>
                </c:pt>
                <c:pt idx="1220">
                  <c:v>1120</c:v>
                </c:pt>
                <c:pt idx="1221">
                  <c:v>1121</c:v>
                </c:pt>
                <c:pt idx="1222">
                  <c:v>1122</c:v>
                </c:pt>
                <c:pt idx="1223">
                  <c:v>1123</c:v>
                </c:pt>
                <c:pt idx="1224">
                  <c:v>1124</c:v>
                </c:pt>
                <c:pt idx="1225">
                  <c:v>1125</c:v>
                </c:pt>
                <c:pt idx="1226">
                  <c:v>1126</c:v>
                </c:pt>
                <c:pt idx="1227">
                  <c:v>1127</c:v>
                </c:pt>
                <c:pt idx="1228">
                  <c:v>1128</c:v>
                </c:pt>
                <c:pt idx="1229">
                  <c:v>1129</c:v>
                </c:pt>
                <c:pt idx="1230">
                  <c:v>1130</c:v>
                </c:pt>
                <c:pt idx="1231">
                  <c:v>1131</c:v>
                </c:pt>
                <c:pt idx="1232">
                  <c:v>1132</c:v>
                </c:pt>
                <c:pt idx="1233">
                  <c:v>1133</c:v>
                </c:pt>
                <c:pt idx="1234">
                  <c:v>1134</c:v>
                </c:pt>
                <c:pt idx="1235">
                  <c:v>1135</c:v>
                </c:pt>
                <c:pt idx="1236">
                  <c:v>1136</c:v>
                </c:pt>
                <c:pt idx="1237">
                  <c:v>1137</c:v>
                </c:pt>
                <c:pt idx="1238">
                  <c:v>1138</c:v>
                </c:pt>
                <c:pt idx="1239">
                  <c:v>1139</c:v>
                </c:pt>
                <c:pt idx="1240">
                  <c:v>1140</c:v>
                </c:pt>
                <c:pt idx="1241">
                  <c:v>1141</c:v>
                </c:pt>
                <c:pt idx="1242">
                  <c:v>1142</c:v>
                </c:pt>
                <c:pt idx="1243">
                  <c:v>1143</c:v>
                </c:pt>
                <c:pt idx="1244">
                  <c:v>1144</c:v>
                </c:pt>
                <c:pt idx="1245">
                  <c:v>1145</c:v>
                </c:pt>
                <c:pt idx="1246">
                  <c:v>1146</c:v>
                </c:pt>
                <c:pt idx="1247">
                  <c:v>1147</c:v>
                </c:pt>
                <c:pt idx="1248">
                  <c:v>1148</c:v>
                </c:pt>
                <c:pt idx="1249">
                  <c:v>1149</c:v>
                </c:pt>
                <c:pt idx="1250">
                  <c:v>1150</c:v>
                </c:pt>
                <c:pt idx="1251">
                  <c:v>1151</c:v>
                </c:pt>
                <c:pt idx="1252">
                  <c:v>1152</c:v>
                </c:pt>
                <c:pt idx="1253">
                  <c:v>1153</c:v>
                </c:pt>
                <c:pt idx="1254">
                  <c:v>1154</c:v>
                </c:pt>
                <c:pt idx="1255">
                  <c:v>1155</c:v>
                </c:pt>
                <c:pt idx="1256">
                  <c:v>1156</c:v>
                </c:pt>
                <c:pt idx="1257">
                  <c:v>1157</c:v>
                </c:pt>
                <c:pt idx="1258">
                  <c:v>1158</c:v>
                </c:pt>
                <c:pt idx="1259">
                  <c:v>1159</c:v>
                </c:pt>
                <c:pt idx="1260">
                  <c:v>1160</c:v>
                </c:pt>
                <c:pt idx="1261">
                  <c:v>1161</c:v>
                </c:pt>
                <c:pt idx="1262">
                  <c:v>1162</c:v>
                </c:pt>
                <c:pt idx="1263">
                  <c:v>1163</c:v>
                </c:pt>
                <c:pt idx="1264">
                  <c:v>1164</c:v>
                </c:pt>
                <c:pt idx="1265">
                  <c:v>1165</c:v>
                </c:pt>
                <c:pt idx="1266">
                  <c:v>1166</c:v>
                </c:pt>
                <c:pt idx="1267">
                  <c:v>1167</c:v>
                </c:pt>
                <c:pt idx="1268">
                  <c:v>1168</c:v>
                </c:pt>
                <c:pt idx="1269">
                  <c:v>1169</c:v>
                </c:pt>
                <c:pt idx="1270">
                  <c:v>1170</c:v>
                </c:pt>
                <c:pt idx="1271">
                  <c:v>1171</c:v>
                </c:pt>
                <c:pt idx="1272">
                  <c:v>1172</c:v>
                </c:pt>
                <c:pt idx="1273">
                  <c:v>1173</c:v>
                </c:pt>
                <c:pt idx="1274">
                  <c:v>1174</c:v>
                </c:pt>
                <c:pt idx="1275">
                  <c:v>1175</c:v>
                </c:pt>
                <c:pt idx="1276">
                  <c:v>1176</c:v>
                </c:pt>
                <c:pt idx="1277">
                  <c:v>1177</c:v>
                </c:pt>
                <c:pt idx="1278">
                  <c:v>1178</c:v>
                </c:pt>
                <c:pt idx="1279">
                  <c:v>1179</c:v>
                </c:pt>
                <c:pt idx="1280">
                  <c:v>1180</c:v>
                </c:pt>
                <c:pt idx="1281">
                  <c:v>1181</c:v>
                </c:pt>
                <c:pt idx="1282">
                  <c:v>1182</c:v>
                </c:pt>
                <c:pt idx="1283">
                  <c:v>1183</c:v>
                </c:pt>
                <c:pt idx="1284">
                  <c:v>1184</c:v>
                </c:pt>
                <c:pt idx="1285">
                  <c:v>1185</c:v>
                </c:pt>
                <c:pt idx="1286">
                  <c:v>1186</c:v>
                </c:pt>
                <c:pt idx="1287">
                  <c:v>1187</c:v>
                </c:pt>
                <c:pt idx="1288">
                  <c:v>1188</c:v>
                </c:pt>
                <c:pt idx="1289">
                  <c:v>1189</c:v>
                </c:pt>
                <c:pt idx="1290">
                  <c:v>1190</c:v>
                </c:pt>
                <c:pt idx="1291">
                  <c:v>1191</c:v>
                </c:pt>
                <c:pt idx="1292">
                  <c:v>1192</c:v>
                </c:pt>
                <c:pt idx="1293">
                  <c:v>1193</c:v>
                </c:pt>
                <c:pt idx="1294">
                  <c:v>1194</c:v>
                </c:pt>
                <c:pt idx="1295">
                  <c:v>1195</c:v>
                </c:pt>
                <c:pt idx="1296">
                  <c:v>1196</c:v>
                </c:pt>
                <c:pt idx="1297">
                  <c:v>1197</c:v>
                </c:pt>
                <c:pt idx="1298">
                  <c:v>1198</c:v>
                </c:pt>
                <c:pt idx="1299">
                  <c:v>1199</c:v>
                </c:pt>
                <c:pt idx="1300">
                  <c:v>1200</c:v>
                </c:pt>
                <c:pt idx="1301">
                  <c:v>1201</c:v>
                </c:pt>
                <c:pt idx="1302">
                  <c:v>1202</c:v>
                </c:pt>
                <c:pt idx="1303">
                  <c:v>1203</c:v>
                </c:pt>
                <c:pt idx="1304">
                  <c:v>1204</c:v>
                </c:pt>
                <c:pt idx="1305">
                  <c:v>1205</c:v>
                </c:pt>
                <c:pt idx="1306">
                  <c:v>1206</c:v>
                </c:pt>
                <c:pt idx="1307">
                  <c:v>1207</c:v>
                </c:pt>
                <c:pt idx="1308">
                  <c:v>1208</c:v>
                </c:pt>
                <c:pt idx="1309">
                  <c:v>1209</c:v>
                </c:pt>
                <c:pt idx="1310">
                  <c:v>1210</c:v>
                </c:pt>
                <c:pt idx="1311">
                  <c:v>1211</c:v>
                </c:pt>
                <c:pt idx="1312">
                  <c:v>1212</c:v>
                </c:pt>
                <c:pt idx="1313">
                  <c:v>1213</c:v>
                </c:pt>
                <c:pt idx="1314">
                  <c:v>1214</c:v>
                </c:pt>
                <c:pt idx="1315">
                  <c:v>1215</c:v>
                </c:pt>
                <c:pt idx="1316">
                  <c:v>1216</c:v>
                </c:pt>
                <c:pt idx="1317">
                  <c:v>1217</c:v>
                </c:pt>
                <c:pt idx="1318">
                  <c:v>1218</c:v>
                </c:pt>
                <c:pt idx="1319">
                  <c:v>1219</c:v>
                </c:pt>
                <c:pt idx="1320">
                  <c:v>1220</c:v>
                </c:pt>
                <c:pt idx="1321">
                  <c:v>1221</c:v>
                </c:pt>
                <c:pt idx="1322">
                  <c:v>1222</c:v>
                </c:pt>
                <c:pt idx="1323">
                  <c:v>1223</c:v>
                </c:pt>
                <c:pt idx="1324">
                  <c:v>1224</c:v>
                </c:pt>
                <c:pt idx="1325">
                  <c:v>1225</c:v>
                </c:pt>
                <c:pt idx="1326">
                  <c:v>1226</c:v>
                </c:pt>
                <c:pt idx="1327">
                  <c:v>1227</c:v>
                </c:pt>
                <c:pt idx="1328">
                  <c:v>1228</c:v>
                </c:pt>
                <c:pt idx="1329">
                  <c:v>1229</c:v>
                </c:pt>
                <c:pt idx="1330">
                  <c:v>1230</c:v>
                </c:pt>
                <c:pt idx="1331">
                  <c:v>1231</c:v>
                </c:pt>
                <c:pt idx="1332">
                  <c:v>1232</c:v>
                </c:pt>
                <c:pt idx="1333">
                  <c:v>1233</c:v>
                </c:pt>
                <c:pt idx="1334">
                  <c:v>1234</c:v>
                </c:pt>
                <c:pt idx="1335">
                  <c:v>1235</c:v>
                </c:pt>
                <c:pt idx="1336">
                  <c:v>1236</c:v>
                </c:pt>
                <c:pt idx="1337">
                  <c:v>1237</c:v>
                </c:pt>
                <c:pt idx="1338">
                  <c:v>1238</c:v>
                </c:pt>
                <c:pt idx="1339">
                  <c:v>1239</c:v>
                </c:pt>
                <c:pt idx="1340">
                  <c:v>1240</c:v>
                </c:pt>
                <c:pt idx="1341">
                  <c:v>1241</c:v>
                </c:pt>
                <c:pt idx="1342">
                  <c:v>1242</c:v>
                </c:pt>
                <c:pt idx="1343">
                  <c:v>1243</c:v>
                </c:pt>
                <c:pt idx="1344">
                  <c:v>1244</c:v>
                </c:pt>
                <c:pt idx="1345">
                  <c:v>1245</c:v>
                </c:pt>
                <c:pt idx="1346">
                  <c:v>1246</c:v>
                </c:pt>
                <c:pt idx="1347">
                  <c:v>1247</c:v>
                </c:pt>
                <c:pt idx="1348">
                  <c:v>1248</c:v>
                </c:pt>
                <c:pt idx="1349">
                  <c:v>1249</c:v>
                </c:pt>
                <c:pt idx="1350">
                  <c:v>1250</c:v>
                </c:pt>
                <c:pt idx="1351">
                  <c:v>1251</c:v>
                </c:pt>
                <c:pt idx="1352">
                  <c:v>1252</c:v>
                </c:pt>
                <c:pt idx="1353">
                  <c:v>1253</c:v>
                </c:pt>
                <c:pt idx="1354">
                  <c:v>1254</c:v>
                </c:pt>
                <c:pt idx="1355">
                  <c:v>1255</c:v>
                </c:pt>
                <c:pt idx="1356">
                  <c:v>1256</c:v>
                </c:pt>
                <c:pt idx="1357">
                  <c:v>1257</c:v>
                </c:pt>
                <c:pt idx="1358">
                  <c:v>1258</c:v>
                </c:pt>
                <c:pt idx="1359">
                  <c:v>1259</c:v>
                </c:pt>
                <c:pt idx="1360">
                  <c:v>1260</c:v>
                </c:pt>
                <c:pt idx="1361">
                  <c:v>1261</c:v>
                </c:pt>
                <c:pt idx="1362">
                  <c:v>1262</c:v>
                </c:pt>
                <c:pt idx="1363">
                  <c:v>1263</c:v>
                </c:pt>
                <c:pt idx="1364">
                  <c:v>1264</c:v>
                </c:pt>
                <c:pt idx="1365">
                  <c:v>1265</c:v>
                </c:pt>
                <c:pt idx="1366">
                  <c:v>1266</c:v>
                </c:pt>
                <c:pt idx="1367">
                  <c:v>1267</c:v>
                </c:pt>
                <c:pt idx="1368">
                  <c:v>1268</c:v>
                </c:pt>
                <c:pt idx="1369">
                  <c:v>1269</c:v>
                </c:pt>
                <c:pt idx="1370">
                  <c:v>1270</c:v>
                </c:pt>
                <c:pt idx="1371">
                  <c:v>1271</c:v>
                </c:pt>
                <c:pt idx="1372">
                  <c:v>1272</c:v>
                </c:pt>
                <c:pt idx="1373">
                  <c:v>1273</c:v>
                </c:pt>
                <c:pt idx="1374">
                  <c:v>1274</c:v>
                </c:pt>
                <c:pt idx="1375">
                  <c:v>1275</c:v>
                </c:pt>
                <c:pt idx="1376">
                  <c:v>1276</c:v>
                </c:pt>
                <c:pt idx="1377">
                  <c:v>1277</c:v>
                </c:pt>
                <c:pt idx="1378">
                  <c:v>1278</c:v>
                </c:pt>
                <c:pt idx="1379">
                  <c:v>1279</c:v>
                </c:pt>
                <c:pt idx="1380">
                  <c:v>1280</c:v>
                </c:pt>
                <c:pt idx="1381">
                  <c:v>1281</c:v>
                </c:pt>
                <c:pt idx="1382">
                  <c:v>1282</c:v>
                </c:pt>
                <c:pt idx="1383">
                  <c:v>1283</c:v>
                </c:pt>
                <c:pt idx="1384">
                  <c:v>1284</c:v>
                </c:pt>
                <c:pt idx="1385">
                  <c:v>1285</c:v>
                </c:pt>
                <c:pt idx="1386">
                  <c:v>1286</c:v>
                </c:pt>
                <c:pt idx="1387">
                  <c:v>1287</c:v>
                </c:pt>
                <c:pt idx="1388">
                  <c:v>1288</c:v>
                </c:pt>
                <c:pt idx="1389">
                  <c:v>1289</c:v>
                </c:pt>
                <c:pt idx="1390">
                  <c:v>1290</c:v>
                </c:pt>
                <c:pt idx="1391">
                  <c:v>1291</c:v>
                </c:pt>
                <c:pt idx="1392">
                  <c:v>1292</c:v>
                </c:pt>
                <c:pt idx="1393">
                  <c:v>1293</c:v>
                </c:pt>
                <c:pt idx="1394">
                  <c:v>1294</c:v>
                </c:pt>
                <c:pt idx="1395">
                  <c:v>1295</c:v>
                </c:pt>
                <c:pt idx="1396">
                  <c:v>1296</c:v>
                </c:pt>
                <c:pt idx="1397">
                  <c:v>1297</c:v>
                </c:pt>
                <c:pt idx="1398">
                  <c:v>1298</c:v>
                </c:pt>
                <c:pt idx="1399">
                  <c:v>1299</c:v>
                </c:pt>
                <c:pt idx="1400">
                  <c:v>1300</c:v>
                </c:pt>
                <c:pt idx="1401">
                  <c:v>1301</c:v>
                </c:pt>
                <c:pt idx="1402">
                  <c:v>1302</c:v>
                </c:pt>
                <c:pt idx="1403">
                  <c:v>1303</c:v>
                </c:pt>
                <c:pt idx="1404">
                  <c:v>1304</c:v>
                </c:pt>
                <c:pt idx="1405">
                  <c:v>1305</c:v>
                </c:pt>
                <c:pt idx="1406">
                  <c:v>1306</c:v>
                </c:pt>
                <c:pt idx="1407">
                  <c:v>1307</c:v>
                </c:pt>
                <c:pt idx="1408">
                  <c:v>1308</c:v>
                </c:pt>
                <c:pt idx="1409">
                  <c:v>1309</c:v>
                </c:pt>
                <c:pt idx="1410">
                  <c:v>1310</c:v>
                </c:pt>
                <c:pt idx="1411">
                  <c:v>1311</c:v>
                </c:pt>
                <c:pt idx="1412">
                  <c:v>1312</c:v>
                </c:pt>
                <c:pt idx="1413">
                  <c:v>1313</c:v>
                </c:pt>
                <c:pt idx="1414">
                  <c:v>1314</c:v>
                </c:pt>
                <c:pt idx="1415">
                  <c:v>1315</c:v>
                </c:pt>
                <c:pt idx="1416">
                  <c:v>1316</c:v>
                </c:pt>
                <c:pt idx="1417">
                  <c:v>1317</c:v>
                </c:pt>
                <c:pt idx="1418">
                  <c:v>1318</c:v>
                </c:pt>
                <c:pt idx="1419">
                  <c:v>1319</c:v>
                </c:pt>
                <c:pt idx="1420">
                  <c:v>1320</c:v>
                </c:pt>
                <c:pt idx="1421">
                  <c:v>1321</c:v>
                </c:pt>
                <c:pt idx="1422">
                  <c:v>1322</c:v>
                </c:pt>
                <c:pt idx="1423">
                  <c:v>1323</c:v>
                </c:pt>
                <c:pt idx="1424">
                  <c:v>1324</c:v>
                </c:pt>
                <c:pt idx="1425">
                  <c:v>1325</c:v>
                </c:pt>
                <c:pt idx="1426">
                  <c:v>1326</c:v>
                </c:pt>
                <c:pt idx="1427">
                  <c:v>1327</c:v>
                </c:pt>
                <c:pt idx="1428">
                  <c:v>1328</c:v>
                </c:pt>
                <c:pt idx="1429">
                  <c:v>1329</c:v>
                </c:pt>
                <c:pt idx="1430">
                  <c:v>1330</c:v>
                </c:pt>
                <c:pt idx="1431">
                  <c:v>1331</c:v>
                </c:pt>
                <c:pt idx="1432">
                  <c:v>1332</c:v>
                </c:pt>
                <c:pt idx="1433">
                  <c:v>1333</c:v>
                </c:pt>
                <c:pt idx="1434">
                  <c:v>1334</c:v>
                </c:pt>
                <c:pt idx="1435">
                  <c:v>1335</c:v>
                </c:pt>
                <c:pt idx="1436">
                  <c:v>1336</c:v>
                </c:pt>
                <c:pt idx="1437">
                  <c:v>1337</c:v>
                </c:pt>
                <c:pt idx="1438">
                  <c:v>1338</c:v>
                </c:pt>
                <c:pt idx="1439">
                  <c:v>1339</c:v>
                </c:pt>
                <c:pt idx="1440">
                  <c:v>1340</c:v>
                </c:pt>
                <c:pt idx="1441">
                  <c:v>1341</c:v>
                </c:pt>
                <c:pt idx="1442">
                  <c:v>1342</c:v>
                </c:pt>
                <c:pt idx="1443">
                  <c:v>1343</c:v>
                </c:pt>
                <c:pt idx="1444">
                  <c:v>1344</c:v>
                </c:pt>
                <c:pt idx="1445">
                  <c:v>1345</c:v>
                </c:pt>
                <c:pt idx="1446">
                  <c:v>1346</c:v>
                </c:pt>
                <c:pt idx="1447">
                  <c:v>1347</c:v>
                </c:pt>
                <c:pt idx="1448">
                  <c:v>1348</c:v>
                </c:pt>
                <c:pt idx="1449">
                  <c:v>1349</c:v>
                </c:pt>
                <c:pt idx="1450">
                  <c:v>1350</c:v>
                </c:pt>
                <c:pt idx="1451">
                  <c:v>1351</c:v>
                </c:pt>
                <c:pt idx="1452">
                  <c:v>1352</c:v>
                </c:pt>
                <c:pt idx="1453">
                  <c:v>1353</c:v>
                </c:pt>
                <c:pt idx="1454">
                  <c:v>1354</c:v>
                </c:pt>
                <c:pt idx="1455">
                  <c:v>1355</c:v>
                </c:pt>
                <c:pt idx="1456">
                  <c:v>1356</c:v>
                </c:pt>
                <c:pt idx="1457">
                  <c:v>1357</c:v>
                </c:pt>
                <c:pt idx="1458">
                  <c:v>1358</c:v>
                </c:pt>
                <c:pt idx="1459">
                  <c:v>1359</c:v>
                </c:pt>
                <c:pt idx="1460">
                  <c:v>1360</c:v>
                </c:pt>
                <c:pt idx="1461">
                  <c:v>1361</c:v>
                </c:pt>
                <c:pt idx="1462">
                  <c:v>1362</c:v>
                </c:pt>
                <c:pt idx="1463">
                  <c:v>1363</c:v>
                </c:pt>
                <c:pt idx="1464">
                  <c:v>1364</c:v>
                </c:pt>
                <c:pt idx="1465">
                  <c:v>1365</c:v>
                </c:pt>
                <c:pt idx="1466">
                  <c:v>1366</c:v>
                </c:pt>
                <c:pt idx="1467">
                  <c:v>1367</c:v>
                </c:pt>
                <c:pt idx="1468">
                  <c:v>1368</c:v>
                </c:pt>
                <c:pt idx="1469">
                  <c:v>1369</c:v>
                </c:pt>
                <c:pt idx="1470">
                  <c:v>1370</c:v>
                </c:pt>
                <c:pt idx="1471">
                  <c:v>1371</c:v>
                </c:pt>
                <c:pt idx="1472">
                  <c:v>1372</c:v>
                </c:pt>
                <c:pt idx="1473">
                  <c:v>1373</c:v>
                </c:pt>
                <c:pt idx="1474">
                  <c:v>1374</c:v>
                </c:pt>
                <c:pt idx="1475">
                  <c:v>1375</c:v>
                </c:pt>
                <c:pt idx="1476">
                  <c:v>1376</c:v>
                </c:pt>
                <c:pt idx="1477">
                  <c:v>1377</c:v>
                </c:pt>
                <c:pt idx="1478">
                  <c:v>1378</c:v>
                </c:pt>
                <c:pt idx="1479">
                  <c:v>1379</c:v>
                </c:pt>
                <c:pt idx="1480">
                  <c:v>1380</c:v>
                </c:pt>
                <c:pt idx="1481">
                  <c:v>1381</c:v>
                </c:pt>
                <c:pt idx="1482">
                  <c:v>1382</c:v>
                </c:pt>
                <c:pt idx="1483">
                  <c:v>1383</c:v>
                </c:pt>
                <c:pt idx="1484">
                  <c:v>1384</c:v>
                </c:pt>
                <c:pt idx="1485">
                  <c:v>1385</c:v>
                </c:pt>
                <c:pt idx="1486">
                  <c:v>1386</c:v>
                </c:pt>
                <c:pt idx="1487">
                  <c:v>1387</c:v>
                </c:pt>
                <c:pt idx="1488">
                  <c:v>1388</c:v>
                </c:pt>
                <c:pt idx="1489">
                  <c:v>1389</c:v>
                </c:pt>
                <c:pt idx="1490">
                  <c:v>1390</c:v>
                </c:pt>
                <c:pt idx="1491">
                  <c:v>1391</c:v>
                </c:pt>
                <c:pt idx="1492">
                  <c:v>1392</c:v>
                </c:pt>
                <c:pt idx="1493">
                  <c:v>1393</c:v>
                </c:pt>
                <c:pt idx="1494">
                  <c:v>1394</c:v>
                </c:pt>
                <c:pt idx="1495">
                  <c:v>1395</c:v>
                </c:pt>
                <c:pt idx="1496">
                  <c:v>1396</c:v>
                </c:pt>
                <c:pt idx="1497">
                  <c:v>1397</c:v>
                </c:pt>
                <c:pt idx="1498">
                  <c:v>1398</c:v>
                </c:pt>
                <c:pt idx="1499">
                  <c:v>1399</c:v>
                </c:pt>
                <c:pt idx="1500">
                  <c:v>1400</c:v>
                </c:pt>
                <c:pt idx="1501">
                  <c:v>1401</c:v>
                </c:pt>
                <c:pt idx="1502">
                  <c:v>1402</c:v>
                </c:pt>
                <c:pt idx="1503">
                  <c:v>1403</c:v>
                </c:pt>
                <c:pt idx="1504">
                  <c:v>1404</c:v>
                </c:pt>
                <c:pt idx="1505">
                  <c:v>1405</c:v>
                </c:pt>
                <c:pt idx="1506">
                  <c:v>1406</c:v>
                </c:pt>
                <c:pt idx="1507">
                  <c:v>1407</c:v>
                </c:pt>
                <c:pt idx="1508">
                  <c:v>1408</c:v>
                </c:pt>
                <c:pt idx="1509">
                  <c:v>1409</c:v>
                </c:pt>
                <c:pt idx="1510">
                  <c:v>1410</c:v>
                </c:pt>
                <c:pt idx="1511">
                  <c:v>1411</c:v>
                </c:pt>
                <c:pt idx="1512">
                  <c:v>1412</c:v>
                </c:pt>
                <c:pt idx="1513">
                  <c:v>1413</c:v>
                </c:pt>
                <c:pt idx="1514">
                  <c:v>1414</c:v>
                </c:pt>
                <c:pt idx="1515">
                  <c:v>1415</c:v>
                </c:pt>
                <c:pt idx="1516">
                  <c:v>1416</c:v>
                </c:pt>
                <c:pt idx="1517">
                  <c:v>1417</c:v>
                </c:pt>
                <c:pt idx="1518">
                  <c:v>1418</c:v>
                </c:pt>
                <c:pt idx="1519">
                  <c:v>1419</c:v>
                </c:pt>
                <c:pt idx="1520">
                  <c:v>1420</c:v>
                </c:pt>
                <c:pt idx="1521">
                  <c:v>1421</c:v>
                </c:pt>
                <c:pt idx="1522">
                  <c:v>1422</c:v>
                </c:pt>
                <c:pt idx="1523">
                  <c:v>1423</c:v>
                </c:pt>
                <c:pt idx="1524">
                  <c:v>1424</c:v>
                </c:pt>
                <c:pt idx="1525">
                  <c:v>1425</c:v>
                </c:pt>
                <c:pt idx="1526">
                  <c:v>1426</c:v>
                </c:pt>
                <c:pt idx="1527">
                  <c:v>1427</c:v>
                </c:pt>
                <c:pt idx="1528">
                  <c:v>1428</c:v>
                </c:pt>
                <c:pt idx="1529">
                  <c:v>1429</c:v>
                </c:pt>
                <c:pt idx="1530">
                  <c:v>1430</c:v>
                </c:pt>
                <c:pt idx="1531">
                  <c:v>1431</c:v>
                </c:pt>
                <c:pt idx="1532">
                  <c:v>1432</c:v>
                </c:pt>
                <c:pt idx="1533">
                  <c:v>1433</c:v>
                </c:pt>
                <c:pt idx="1534">
                  <c:v>1434</c:v>
                </c:pt>
                <c:pt idx="1535">
                  <c:v>1435</c:v>
                </c:pt>
                <c:pt idx="1536">
                  <c:v>1436</c:v>
                </c:pt>
                <c:pt idx="1537">
                  <c:v>1437</c:v>
                </c:pt>
                <c:pt idx="1538">
                  <c:v>1438</c:v>
                </c:pt>
                <c:pt idx="1539">
                  <c:v>1439</c:v>
                </c:pt>
                <c:pt idx="1540">
                  <c:v>1440</c:v>
                </c:pt>
                <c:pt idx="1541">
                  <c:v>1441</c:v>
                </c:pt>
                <c:pt idx="1542">
                  <c:v>1442</c:v>
                </c:pt>
                <c:pt idx="1543">
                  <c:v>1443</c:v>
                </c:pt>
                <c:pt idx="1544">
                  <c:v>1444</c:v>
                </c:pt>
                <c:pt idx="1545">
                  <c:v>1445</c:v>
                </c:pt>
                <c:pt idx="1546">
                  <c:v>1446</c:v>
                </c:pt>
                <c:pt idx="1547">
                  <c:v>1447</c:v>
                </c:pt>
                <c:pt idx="1548">
                  <c:v>1448</c:v>
                </c:pt>
                <c:pt idx="1549">
                  <c:v>1449</c:v>
                </c:pt>
                <c:pt idx="1550">
                  <c:v>1450</c:v>
                </c:pt>
                <c:pt idx="1551">
                  <c:v>1451</c:v>
                </c:pt>
                <c:pt idx="1552">
                  <c:v>1452</c:v>
                </c:pt>
                <c:pt idx="1553">
                  <c:v>1453</c:v>
                </c:pt>
                <c:pt idx="1554">
                  <c:v>1454</c:v>
                </c:pt>
                <c:pt idx="1555">
                  <c:v>1455</c:v>
                </c:pt>
                <c:pt idx="1556">
                  <c:v>1456</c:v>
                </c:pt>
                <c:pt idx="1557">
                  <c:v>1457</c:v>
                </c:pt>
                <c:pt idx="1558">
                  <c:v>1458</c:v>
                </c:pt>
                <c:pt idx="1559">
                  <c:v>1459</c:v>
                </c:pt>
                <c:pt idx="1560">
                  <c:v>1460</c:v>
                </c:pt>
                <c:pt idx="1561">
                  <c:v>1461</c:v>
                </c:pt>
                <c:pt idx="1562">
                  <c:v>1462</c:v>
                </c:pt>
                <c:pt idx="1563">
                  <c:v>1463</c:v>
                </c:pt>
                <c:pt idx="1564">
                  <c:v>1464</c:v>
                </c:pt>
                <c:pt idx="1565">
                  <c:v>1465</c:v>
                </c:pt>
                <c:pt idx="1566">
                  <c:v>1466</c:v>
                </c:pt>
                <c:pt idx="1567">
                  <c:v>1467</c:v>
                </c:pt>
                <c:pt idx="1568">
                  <c:v>1468</c:v>
                </c:pt>
                <c:pt idx="1569">
                  <c:v>1469</c:v>
                </c:pt>
                <c:pt idx="1570">
                  <c:v>1470</c:v>
                </c:pt>
                <c:pt idx="1571">
                  <c:v>1471</c:v>
                </c:pt>
                <c:pt idx="1572">
                  <c:v>1472</c:v>
                </c:pt>
                <c:pt idx="1573">
                  <c:v>1473</c:v>
                </c:pt>
                <c:pt idx="1574">
                  <c:v>1474</c:v>
                </c:pt>
                <c:pt idx="1575">
                  <c:v>1475</c:v>
                </c:pt>
                <c:pt idx="1576">
                  <c:v>1476</c:v>
                </c:pt>
                <c:pt idx="1577">
                  <c:v>1477</c:v>
                </c:pt>
                <c:pt idx="1578">
                  <c:v>1478</c:v>
                </c:pt>
                <c:pt idx="1579">
                  <c:v>1479</c:v>
                </c:pt>
                <c:pt idx="1580">
                  <c:v>1480</c:v>
                </c:pt>
                <c:pt idx="1581">
                  <c:v>1481</c:v>
                </c:pt>
                <c:pt idx="1582">
                  <c:v>1482</c:v>
                </c:pt>
                <c:pt idx="1583">
                  <c:v>1483</c:v>
                </c:pt>
                <c:pt idx="1584">
                  <c:v>1484</c:v>
                </c:pt>
                <c:pt idx="1585">
                  <c:v>1485</c:v>
                </c:pt>
                <c:pt idx="1586">
                  <c:v>1486</c:v>
                </c:pt>
                <c:pt idx="1587">
                  <c:v>1487</c:v>
                </c:pt>
                <c:pt idx="1588">
                  <c:v>1488</c:v>
                </c:pt>
                <c:pt idx="1589">
                  <c:v>1489</c:v>
                </c:pt>
                <c:pt idx="1590">
                  <c:v>1490</c:v>
                </c:pt>
                <c:pt idx="1591">
                  <c:v>1491</c:v>
                </c:pt>
                <c:pt idx="1592">
                  <c:v>1492</c:v>
                </c:pt>
                <c:pt idx="1593">
                  <c:v>1493</c:v>
                </c:pt>
                <c:pt idx="1594">
                  <c:v>1494</c:v>
                </c:pt>
                <c:pt idx="1595">
                  <c:v>1495</c:v>
                </c:pt>
                <c:pt idx="1596">
                  <c:v>1496</c:v>
                </c:pt>
                <c:pt idx="1597">
                  <c:v>1497</c:v>
                </c:pt>
                <c:pt idx="1598">
                  <c:v>1498</c:v>
                </c:pt>
                <c:pt idx="1599">
                  <c:v>1499</c:v>
                </c:pt>
                <c:pt idx="1600">
                  <c:v>1500</c:v>
                </c:pt>
                <c:pt idx="1601">
                  <c:v>1501</c:v>
                </c:pt>
                <c:pt idx="1602">
                  <c:v>1502</c:v>
                </c:pt>
                <c:pt idx="1603">
                  <c:v>1503</c:v>
                </c:pt>
                <c:pt idx="1604">
                  <c:v>1504</c:v>
                </c:pt>
                <c:pt idx="1605">
                  <c:v>1505</c:v>
                </c:pt>
                <c:pt idx="1606">
                  <c:v>1506</c:v>
                </c:pt>
                <c:pt idx="1607">
                  <c:v>1507</c:v>
                </c:pt>
                <c:pt idx="1608">
                  <c:v>1508</c:v>
                </c:pt>
                <c:pt idx="1609">
                  <c:v>1509</c:v>
                </c:pt>
                <c:pt idx="1610">
                  <c:v>1510</c:v>
                </c:pt>
                <c:pt idx="1611">
                  <c:v>1511</c:v>
                </c:pt>
                <c:pt idx="1612">
                  <c:v>1512</c:v>
                </c:pt>
                <c:pt idx="1613">
                  <c:v>1513</c:v>
                </c:pt>
                <c:pt idx="1614">
                  <c:v>1514</c:v>
                </c:pt>
                <c:pt idx="1615">
                  <c:v>1515</c:v>
                </c:pt>
                <c:pt idx="1616">
                  <c:v>1516</c:v>
                </c:pt>
                <c:pt idx="1617">
                  <c:v>1517</c:v>
                </c:pt>
                <c:pt idx="1618">
                  <c:v>1518</c:v>
                </c:pt>
                <c:pt idx="1619">
                  <c:v>1519</c:v>
                </c:pt>
                <c:pt idx="1620">
                  <c:v>1520</c:v>
                </c:pt>
                <c:pt idx="1621">
                  <c:v>1521</c:v>
                </c:pt>
                <c:pt idx="1622">
                  <c:v>1522</c:v>
                </c:pt>
                <c:pt idx="1623">
                  <c:v>1523</c:v>
                </c:pt>
                <c:pt idx="1624">
                  <c:v>1524</c:v>
                </c:pt>
                <c:pt idx="1625">
                  <c:v>1525</c:v>
                </c:pt>
                <c:pt idx="1626">
                  <c:v>1526</c:v>
                </c:pt>
                <c:pt idx="1627">
                  <c:v>1527</c:v>
                </c:pt>
                <c:pt idx="1628">
                  <c:v>1528</c:v>
                </c:pt>
                <c:pt idx="1629">
                  <c:v>1529</c:v>
                </c:pt>
                <c:pt idx="1630">
                  <c:v>1530</c:v>
                </c:pt>
                <c:pt idx="1631">
                  <c:v>1531</c:v>
                </c:pt>
                <c:pt idx="1632">
                  <c:v>1532</c:v>
                </c:pt>
                <c:pt idx="1633">
                  <c:v>1533</c:v>
                </c:pt>
                <c:pt idx="1634">
                  <c:v>1534</c:v>
                </c:pt>
                <c:pt idx="1635">
                  <c:v>1535</c:v>
                </c:pt>
                <c:pt idx="1636">
                  <c:v>1536</c:v>
                </c:pt>
                <c:pt idx="1637">
                  <c:v>1537</c:v>
                </c:pt>
                <c:pt idx="1638">
                  <c:v>1538</c:v>
                </c:pt>
                <c:pt idx="1639">
                  <c:v>1539</c:v>
                </c:pt>
                <c:pt idx="1640">
                  <c:v>1540</c:v>
                </c:pt>
                <c:pt idx="1641">
                  <c:v>1541</c:v>
                </c:pt>
                <c:pt idx="1642">
                  <c:v>1542</c:v>
                </c:pt>
                <c:pt idx="1643">
                  <c:v>1543</c:v>
                </c:pt>
                <c:pt idx="1644">
                  <c:v>1544</c:v>
                </c:pt>
                <c:pt idx="1645">
                  <c:v>1545</c:v>
                </c:pt>
                <c:pt idx="1646">
                  <c:v>1546</c:v>
                </c:pt>
                <c:pt idx="1647">
                  <c:v>1547</c:v>
                </c:pt>
                <c:pt idx="1648">
                  <c:v>1548</c:v>
                </c:pt>
                <c:pt idx="1649">
                  <c:v>1549</c:v>
                </c:pt>
                <c:pt idx="1650">
                  <c:v>1550</c:v>
                </c:pt>
                <c:pt idx="1651">
                  <c:v>1551</c:v>
                </c:pt>
                <c:pt idx="1652">
                  <c:v>1552</c:v>
                </c:pt>
                <c:pt idx="1653">
                  <c:v>1553</c:v>
                </c:pt>
                <c:pt idx="1654">
                  <c:v>1554</c:v>
                </c:pt>
                <c:pt idx="1655">
                  <c:v>1555</c:v>
                </c:pt>
                <c:pt idx="1656">
                  <c:v>1556</c:v>
                </c:pt>
                <c:pt idx="1657">
                  <c:v>1557</c:v>
                </c:pt>
                <c:pt idx="1658">
                  <c:v>1558</c:v>
                </c:pt>
                <c:pt idx="1659">
                  <c:v>1559</c:v>
                </c:pt>
                <c:pt idx="1660">
                  <c:v>1560</c:v>
                </c:pt>
                <c:pt idx="1661">
                  <c:v>1561</c:v>
                </c:pt>
                <c:pt idx="1662">
                  <c:v>1562</c:v>
                </c:pt>
                <c:pt idx="1663">
                  <c:v>1563</c:v>
                </c:pt>
                <c:pt idx="1664">
                  <c:v>1564</c:v>
                </c:pt>
                <c:pt idx="1665">
                  <c:v>1565</c:v>
                </c:pt>
                <c:pt idx="1666">
                  <c:v>1566</c:v>
                </c:pt>
                <c:pt idx="1667">
                  <c:v>1567</c:v>
                </c:pt>
                <c:pt idx="1668">
                  <c:v>1568</c:v>
                </c:pt>
                <c:pt idx="1669">
                  <c:v>1569</c:v>
                </c:pt>
                <c:pt idx="1670">
                  <c:v>1570</c:v>
                </c:pt>
                <c:pt idx="1671">
                  <c:v>1571</c:v>
                </c:pt>
                <c:pt idx="1672">
                  <c:v>1572</c:v>
                </c:pt>
                <c:pt idx="1673">
                  <c:v>1573</c:v>
                </c:pt>
                <c:pt idx="1674">
                  <c:v>1574</c:v>
                </c:pt>
                <c:pt idx="1675">
                  <c:v>1575</c:v>
                </c:pt>
                <c:pt idx="1676">
                  <c:v>1576</c:v>
                </c:pt>
                <c:pt idx="1677">
                  <c:v>1577</c:v>
                </c:pt>
                <c:pt idx="1678">
                  <c:v>1578</c:v>
                </c:pt>
                <c:pt idx="1679">
                  <c:v>1579</c:v>
                </c:pt>
                <c:pt idx="1680">
                  <c:v>1580</c:v>
                </c:pt>
                <c:pt idx="1681">
                  <c:v>1581</c:v>
                </c:pt>
                <c:pt idx="1682">
                  <c:v>1582</c:v>
                </c:pt>
                <c:pt idx="1683">
                  <c:v>1583</c:v>
                </c:pt>
                <c:pt idx="1684">
                  <c:v>1584</c:v>
                </c:pt>
                <c:pt idx="1685">
                  <c:v>1585</c:v>
                </c:pt>
                <c:pt idx="1686">
                  <c:v>1586</c:v>
                </c:pt>
                <c:pt idx="1687">
                  <c:v>1587</c:v>
                </c:pt>
                <c:pt idx="1688">
                  <c:v>1588</c:v>
                </c:pt>
                <c:pt idx="1689">
                  <c:v>1589</c:v>
                </c:pt>
                <c:pt idx="1690">
                  <c:v>1590</c:v>
                </c:pt>
                <c:pt idx="1691">
                  <c:v>1591</c:v>
                </c:pt>
                <c:pt idx="1692">
                  <c:v>1592</c:v>
                </c:pt>
                <c:pt idx="1693">
                  <c:v>1593</c:v>
                </c:pt>
                <c:pt idx="1694">
                  <c:v>1594</c:v>
                </c:pt>
                <c:pt idx="1695">
                  <c:v>1595</c:v>
                </c:pt>
                <c:pt idx="1696">
                  <c:v>1596</c:v>
                </c:pt>
                <c:pt idx="1697">
                  <c:v>1597</c:v>
                </c:pt>
                <c:pt idx="1698">
                  <c:v>1598</c:v>
                </c:pt>
                <c:pt idx="1699">
                  <c:v>1599</c:v>
                </c:pt>
                <c:pt idx="1700">
                  <c:v>1600</c:v>
                </c:pt>
                <c:pt idx="1701">
                  <c:v>1601</c:v>
                </c:pt>
                <c:pt idx="1702">
                  <c:v>1602</c:v>
                </c:pt>
                <c:pt idx="1703">
                  <c:v>1603</c:v>
                </c:pt>
                <c:pt idx="1704">
                  <c:v>1604</c:v>
                </c:pt>
                <c:pt idx="1705">
                  <c:v>1605</c:v>
                </c:pt>
                <c:pt idx="1706">
                  <c:v>1606</c:v>
                </c:pt>
                <c:pt idx="1707">
                  <c:v>1607</c:v>
                </c:pt>
                <c:pt idx="1708">
                  <c:v>1608</c:v>
                </c:pt>
                <c:pt idx="1709">
                  <c:v>1609</c:v>
                </c:pt>
                <c:pt idx="1710">
                  <c:v>1610</c:v>
                </c:pt>
                <c:pt idx="1711">
                  <c:v>1611</c:v>
                </c:pt>
                <c:pt idx="1712">
                  <c:v>1612</c:v>
                </c:pt>
                <c:pt idx="1713">
                  <c:v>1613</c:v>
                </c:pt>
                <c:pt idx="1714">
                  <c:v>1614</c:v>
                </c:pt>
                <c:pt idx="1715">
                  <c:v>1615</c:v>
                </c:pt>
                <c:pt idx="1716">
                  <c:v>1616</c:v>
                </c:pt>
                <c:pt idx="1717">
                  <c:v>1617</c:v>
                </c:pt>
                <c:pt idx="1718">
                  <c:v>1618</c:v>
                </c:pt>
                <c:pt idx="1719">
                  <c:v>1619</c:v>
                </c:pt>
                <c:pt idx="1720">
                  <c:v>1620</c:v>
                </c:pt>
                <c:pt idx="1721">
                  <c:v>1621</c:v>
                </c:pt>
                <c:pt idx="1722">
                  <c:v>1622</c:v>
                </c:pt>
                <c:pt idx="1723">
                  <c:v>1623</c:v>
                </c:pt>
                <c:pt idx="1724">
                  <c:v>1624</c:v>
                </c:pt>
                <c:pt idx="1725">
                  <c:v>1625</c:v>
                </c:pt>
                <c:pt idx="1726">
                  <c:v>1626</c:v>
                </c:pt>
                <c:pt idx="1727">
                  <c:v>1627</c:v>
                </c:pt>
                <c:pt idx="1728">
                  <c:v>1628</c:v>
                </c:pt>
                <c:pt idx="1729">
                  <c:v>1629</c:v>
                </c:pt>
                <c:pt idx="1730">
                  <c:v>1630</c:v>
                </c:pt>
                <c:pt idx="1731">
                  <c:v>1631</c:v>
                </c:pt>
                <c:pt idx="1732">
                  <c:v>1632</c:v>
                </c:pt>
                <c:pt idx="1733">
                  <c:v>1633</c:v>
                </c:pt>
                <c:pt idx="1734">
                  <c:v>1634</c:v>
                </c:pt>
                <c:pt idx="1735">
                  <c:v>1635</c:v>
                </c:pt>
                <c:pt idx="1736">
                  <c:v>1636</c:v>
                </c:pt>
                <c:pt idx="1737">
                  <c:v>1637</c:v>
                </c:pt>
                <c:pt idx="1738">
                  <c:v>1638</c:v>
                </c:pt>
                <c:pt idx="1739">
                  <c:v>1639</c:v>
                </c:pt>
                <c:pt idx="1740">
                  <c:v>1640</c:v>
                </c:pt>
                <c:pt idx="1741">
                  <c:v>1641</c:v>
                </c:pt>
                <c:pt idx="1742">
                  <c:v>1642</c:v>
                </c:pt>
                <c:pt idx="1743">
                  <c:v>1643</c:v>
                </c:pt>
                <c:pt idx="1744">
                  <c:v>1644</c:v>
                </c:pt>
                <c:pt idx="1745">
                  <c:v>1645</c:v>
                </c:pt>
                <c:pt idx="1746">
                  <c:v>1646</c:v>
                </c:pt>
                <c:pt idx="1747">
                  <c:v>1647</c:v>
                </c:pt>
                <c:pt idx="1748">
                  <c:v>1648</c:v>
                </c:pt>
                <c:pt idx="1749">
                  <c:v>1649</c:v>
                </c:pt>
                <c:pt idx="1750">
                  <c:v>1650</c:v>
                </c:pt>
                <c:pt idx="1751">
                  <c:v>1651</c:v>
                </c:pt>
                <c:pt idx="1752">
                  <c:v>1652</c:v>
                </c:pt>
                <c:pt idx="1753">
                  <c:v>1653</c:v>
                </c:pt>
                <c:pt idx="1754">
                  <c:v>1654</c:v>
                </c:pt>
                <c:pt idx="1755">
                  <c:v>1655</c:v>
                </c:pt>
                <c:pt idx="1756">
                  <c:v>1656</c:v>
                </c:pt>
                <c:pt idx="1757">
                  <c:v>1657</c:v>
                </c:pt>
                <c:pt idx="1758">
                  <c:v>1658</c:v>
                </c:pt>
                <c:pt idx="1759">
                  <c:v>1659</c:v>
                </c:pt>
                <c:pt idx="1760">
                  <c:v>1660</c:v>
                </c:pt>
                <c:pt idx="1761">
                  <c:v>1661</c:v>
                </c:pt>
                <c:pt idx="1762">
                  <c:v>1662</c:v>
                </c:pt>
                <c:pt idx="1763">
                  <c:v>1663</c:v>
                </c:pt>
                <c:pt idx="1764">
                  <c:v>1664</c:v>
                </c:pt>
                <c:pt idx="1765">
                  <c:v>1665</c:v>
                </c:pt>
                <c:pt idx="1766">
                  <c:v>1666</c:v>
                </c:pt>
                <c:pt idx="1767">
                  <c:v>1667</c:v>
                </c:pt>
                <c:pt idx="1768">
                  <c:v>1668</c:v>
                </c:pt>
                <c:pt idx="1769">
                  <c:v>1669</c:v>
                </c:pt>
                <c:pt idx="1770">
                  <c:v>1670</c:v>
                </c:pt>
                <c:pt idx="1771">
                  <c:v>1671</c:v>
                </c:pt>
                <c:pt idx="1772">
                  <c:v>1672</c:v>
                </c:pt>
                <c:pt idx="1773">
                  <c:v>1673</c:v>
                </c:pt>
                <c:pt idx="1774">
                  <c:v>1674</c:v>
                </c:pt>
                <c:pt idx="1775">
                  <c:v>1675</c:v>
                </c:pt>
                <c:pt idx="1776">
                  <c:v>1676</c:v>
                </c:pt>
                <c:pt idx="1777">
                  <c:v>1677</c:v>
                </c:pt>
                <c:pt idx="1778">
                  <c:v>1678</c:v>
                </c:pt>
                <c:pt idx="1779">
                  <c:v>1679</c:v>
                </c:pt>
                <c:pt idx="1780">
                  <c:v>1680</c:v>
                </c:pt>
                <c:pt idx="1781">
                  <c:v>1681</c:v>
                </c:pt>
                <c:pt idx="1782">
                  <c:v>1682</c:v>
                </c:pt>
                <c:pt idx="1783">
                  <c:v>1683</c:v>
                </c:pt>
                <c:pt idx="1784">
                  <c:v>1684</c:v>
                </c:pt>
                <c:pt idx="1785">
                  <c:v>1685</c:v>
                </c:pt>
                <c:pt idx="1786">
                  <c:v>1686</c:v>
                </c:pt>
                <c:pt idx="1787">
                  <c:v>1687</c:v>
                </c:pt>
                <c:pt idx="1788">
                  <c:v>1688</c:v>
                </c:pt>
                <c:pt idx="1789">
                  <c:v>1689</c:v>
                </c:pt>
                <c:pt idx="1790">
                  <c:v>1690</c:v>
                </c:pt>
                <c:pt idx="1791">
                  <c:v>1691</c:v>
                </c:pt>
                <c:pt idx="1792">
                  <c:v>1692</c:v>
                </c:pt>
                <c:pt idx="1793">
                  <c:v>1693</c:v>
                </c:pt>
                <c:pt idx="1794">
                  <c:v>1694</c:v>
                </c:pt>
                <c:pt idx="1795">
                  <c:v>1695</c:v>
                </c:pt>
                <c:pt idx="1796">
                  <c:v>1696</c:v>
                </c:pt>
                <c:pt idx="1797">
                  <c:v>1697</c:v>
                </c:pt>
                <c:pt idx="1798">
                  <c:v>1698</c:v>
                </c:pt>
                <c:pt idx="1799">
                  <c:v>1699</c:v>
                </c:pt>
                <c:pt idx="1800">
                  <c:v>1700</c:v>
                </c:pt>
                <c:pt idx="1801">
                  <c:v>1701</c:v>
                </c:pt>
                <c:pt idx="1802">
                  <c:v>1702</c:v>
                </c:pt>
                <c:pt idx="1803">
                  <c:v>1703</c:v>
                </c:pt>
                <c:pt idx="1804">
                  <c:v>1704</c:v>
                </c:pt>
                <c:pt idx="1805">
                  <c:v>1705</c:v>
                </c:pt>
                <c:pt idx="1806">
                  <c:v>1706</c:v>
                </c:pt>
                <c:pt idx="1807">
                  <c:v>1707</c:v>
                </c:pt>
                <c:pt idx="1808">
                  <c:v>1708</c:v>
                </c:pt>
                <c:pt idx="1809">
                  <c:v>1709</c:v>
                </c:pt>
                <c:pt idx="1810">
                  <c:v>1710</c:v>
                </c:pt>
                <c:pt idx="1811">
                  <c:v>1711</c:v>
                </c:pt>
                <c:pt idx="1812">
                  <c:v>1712</c:v>
                </c:pt>
                <c:pt idx="1813">
                  <c:v>1713</c:v>
                </c:pt>
                <c:pt idx="1814">
                  <c:v>1714</c:v>
                </c:pt>
                <c:pt idx="1815">
                  <c:v>1715</c:v>
                </c:pt>
                <c:pt idx="1816">
                  <c:v>1716</c:v>
                </c:pt>
                <c:pt idx="1817">
                  <c:v>1717</c:v>
                </c:pt>
                <c:pt idx="1818">
                  <c:v>1718</c:v>
                </c:pt>
                <c:pt idx="1819">
                  <c:v>1719</c:v>
                </c:pt>
                <c:pt idx="1820">
                  <c:v>1720</c:v>
                </c:pt>
                <c:pt idx="1821">
                  <c:v>1721</c:v>
                </c:pt>
                <c:pt idx="1822">
                  <c:v>1722</c:v>
                </c:pt>
                <c:pt idx="1823">
                  <c:v>1723</c:v>
                </c:pt>
                <c:pt idx="1824">
                  <c:v>1724</c:v>
                </c:pt>
                <c:pt idx="1825">
                  <c:v>1725</c:v>
                </c:pt>
                <c:pt idx="1826">
                  <c:v>1726</c:v>
                </c:pt>
                <c:pt idx="1827">
                  <c:v>1727</c:v>
                </c:pt>
                <c:pt idx="1828">
                  <c:v>1728</c:v>
                </c:pt>
                <c:pt idx="1829">
                  <c:v>1729</c:v>
                </c:pt>
                <c:pt idx="1830">
                  <c:v>1730</c:v>
                </c:pt>
                <c:pt idx="1831">
                  <c:v>1731</c:v>
                </c:pt>
                <c:pt idx="1832">
                  <c:v>1732</c:v>
                </c:pt>
                <c:pt idx="1833">
                  <c:v>1733</c:v>
                </c:pt>
                <c:pt idx="1834">
                  <c:v>1734</c:v>
                </c:pt>
                <c:pt idx="1835">
                  <c:v>1735</c:v>
                </c:pt>
                <c:pt idx="1836">
                  <c:v>1736</c:v>
                </c:pt>
                <c:pt idx="1837">
                  <c:v>1737</c:v>
                </c:pt>
                <c:pt idx="1838">
                  <c:v>1738</c:v>
                </c:pt>
                <c:pt idx="1839">
                  <c:v>1739</c:v>
                </c:pt>
                <c:pt idx="1840">
                  <c:v>1740</c:v>
                </c:pt>
                <c:pt idx="1841">
                  <c:v>1741</c:v>
                </c:pt>
                <c:pt idx="1842">
                  <c:v>1742</c:v>
                </c:pt>
                <c:pt idx="1843">
                  <c:v>1743</c:v>
                </c:pt>
                <c:pt idx="1844">
                  <c:v>1744</c:v>
                </c:pt>
                <c:pt idx="1845">
                  <c:v>1745</c:v>
                </c:pt>
                <c:pt idx="1846">
                  <c:v>1746</c:v>
                </c:pt>
                <c:pt idx="1847">
                  <c:v>1747</c:v>
                </c:pt>
                <c:pt idx="1848">
                  <c:v>1748</c:v>
                </c:pt>
                <c:pt idx="1849">
                  <c:v>1749</c:v>
                </c:pt>
                <c:pt idx="1850">
                  <c:v>1750</c:v>
                </c:pt>
                <c:pt idx="1851">
                  <c:v>1751</c:v>
                </c:pt>
                <c:pt idx="1852">
                  <c:v>1752</c:v>
                </c:pt>
                <c:pt idx="1853">
                  <c:v>1753</c:v>
                </c:pt>
                <c:pt idx="1854">
                  <c:v>1754</c:v>
                </c:pt>
                <c:pt idx="1855">
                  <c:v>1755</c:v>
                </c:pt>
                <c:pt idx="1856">
                  <c:v>1756</c:v>
                </c:pt>
                <c:pt idx="1857">
                  <c:v>1757</c:v>
                </c:pt>
                <c:pt idx="1858">
                  <c:v>1758</c:v>
                </c:pt>
                <c:pt idx="1859">
                  <c:v>1759</c:v>
                </c:pt>
                <c:pt idx="1860">
                  <c:v>1760</c:v>
                </c:pt>
                <c:pt idx="1861">
                  <c:v>1761</c:v>
                </c:pt>
                <c:pt idx="1862">
                  <c:v>1762</c:v>
                </c:pt>
                <c:pt idx="1863">
                  <c:v>1763</c:v>
                </c:pt>
                <c:pt idx="1864">
                  <c:v>1764</c:v>
                </c:pt>
                <c:pt idx="1865">
                  <c:v>1765</c:v>
                </c:pt>
                <c:pt idx="1866">
                  <c:v>1766</c:v>
                </c:pt>
                <c:pt idx="1867">
                  <c:v>1767</c:v>
                </c:pt>
                <c:pt idx="1868">
                  <c:v>1768</c:v>
                </c:pt>
                <c:pt idx="1869">
                  <c:v>1769</c:v>
                </c:pt>
                <c:pt idx="1870">
                  <c:v>1770</c:v>
                </c:pt>
                <c:pt idx="1871">
                  <c:v>1771</c:v>
                </c:pt>
                <c:pt idx="1872">
                  <c:v>1772</c:v>
                </c:pt>
                <c:pt idx="1873">
                  <c:v>1773</c:v>
                </c:pt>
                <c:pt idx="1874">
                  <c:v>1774</c:v>
                </c:pt>
                <c:pt idx="1875">
                  <c:v>1775</c:v>
                </c:pt>
                <c:pt idx="1876">
                  <c:v>1776</c:v>
                </c:pt>
                <c:pt idx="1877">
                  <c:v>1777</c:v>
                </c:pt>
                <c:pt idx="1878">
                  <c:v>1778</c:v>
                </c:pt>
                <c:pt idx="1879">
                  <c:v>1779</c:v>
                </c:pt>
                <c:pt idx="1880">
                  <c:v>1780</c:v>
                </c:pt>
                <c:pt idx="1881">
                  <c:v>1781</c:v>
                </c:pt>
                <c:pt idx="1882">
                  <c:v>1782</c:v>
                </c:pt>
                <c:pt idx="1883">
                  <c:v>1783</c:v>
                </c:pt>
                <c:pt idx="1884">
                  <c:v>1784</c:v>
                </c:pt>
                <c:pt idx="1885">
                  <c:v>1785</c:v>
                </c:pt>
                <c:pt idx="1886">
                  <c:v>1786</c:v>
                </c:pt>
                <c:pt idx="1887">
                  <c:v>1787</c:v>
                </c:pt>
                <c:pt idx="1888">
                  <c:v>1788</c:v>
                </c:pt>
                <c:pt idx="1889">
                  <c:v>1789</c:v>
                </c:pt>
                <c:pt idx="1890">
                  <c:v>1790</c:v>
                </c:pt>
                <c:pt idx="1891">
                  <c:v>1791</c:v>
                </c:pt>
                <c:pt idx="1892">
                  <c:v>1792</c:v>
                </c:pt>
                <c:pt idx="1893">
                  <c:v>1793</c:v>
                </c:pt>
                <c:pt idx="1894">
                  <c:v>1794</c:v>
                </c:pt>
                <c:pt idx="1895">
                  <c:v>1795</c:v>
                </c:pt>
                <c:pt idx="1896">
                  <c:v>1796</c:v>
                </c:pt>
                <c:pt idx="1897">
                  <c:v>1797</c:v>
                </c:pt>
                <c:pt idx="1898">
                  <c:v>1798</c:v>
                </c:pt>
                <c:pt idx="1899">
                  <c:v>1799</c:v>
                </c:pt>
                <c:pt idx="1900">
                  <c:v>1800</c:v>
                </c:pt>
                <c:pt idx="1901">
                  <c:v>1801</c:v>
                </c:pt>
                <c:pt idx="1902">
                  <c:v>1802</c:v>
                </c:pt>
                <c:pt idx="1903">
                  <c:v>1803</c:v>
                </c:pt>
                <c:pt idx="1904">
                  <c:v>1804</c:v>
                </c:pt>
                <c:pt idx="1905">
                  <c:v>1805</c:v>
                </c:pt>
                <c:pt idx="1906">
                  <c:v>1806</c:v>
                </c:pt>
                <c:pt idx="1907">
                  <c:v>1807</c:v>
                </c:pt>
                <c:pt idx="1908">
                  <c:v>1808</c:v>
                </c:pt>
                <c:pt idx="1909">
                  <c:v>1809</c:v>
                </c:pt>
                <c:pt idx="1910">
                  <c:v>1810</c:v>
                </c:pt>
                <c:pt idx="1911">
                  <c:v>1811</c:v>
                </c:pt>
                <c:pt idx="1912">
                  <c:v>1812</c:v>
                </c:pt>
                <c:pt idx="1913">
                  <c:v>1813</c:v>
                </c:pt>
                <c:pt idx="1914">
                  <c:v>1814</c:v>
                </c:pt>
                <c:pt idx="1915">
                  <c:v>1815</c:v>
                </c:pt>
                <c:pt idx="1916">
                  <c:v>1816</c:v>
                </c:pt>
                <c:pt idx="1917">
                  <c:v>1817</c:v>
                </c:pt>
                <c:pt idx="1918">
                  <c:v>1818</c:v>
                </c:pt>
                <c:pt idx="1919">
                  <c:v>1819</c:v>
                </c:pt>
                <c:pt idx="1920">
                  <c:v>1820</c:v>
                </c:pt>
                <c:pt idx="1921">
                  <c:v>1821</c:v>
                </c:pt>
                <c:pt idx="1922">
                  <c:v>1822</c:v>
                </c:pt>
                <c:pt idx="1923">
                  <c:v>1823</c:v>
                </c:pt>
                <c:pt idx="1924">
                  <c:v>1824</c:v>
                </c:pt>
                <c:pt idx="1925">
                  <c:v>1825</c:v>
                </c:pt>
                <c:pt idx="1926">
                  <c:v>1826</c:v>
                </c:pt>
                <c:pt idx="1927">
                  <c:v>1827</c:v>
                </c:pt>
                <c:pt idx="1928">
                  <c:v>1828</c:v>
                </c:pt>
                <c:pt idx="1929">
                  <c:v>1829</c:v>
                </c:pt>
                <c:pt idx="1930">
                  <c:v>1830</c:v>
                </c:pt>
                <c:pt idx="1931">
                  <c:v>1831</c:v>
                </c:pt>
                <c:pt idx="1932">
                  <c:v>1832</c:v>
                </c:pt>
                <c:pt idx="1933">
                  <c:v>1833</c:v>
                </c:pt>
                <c:pt idx="1934">
                  <c:v>1834</c:v>
                </c:pt>
                <c:pt idx="1935">
                  <c:v>1835</c:v>
                </c:pt>
                <c:pt idx="1936">
                  <c:v>1836</c:v>
                </c:pt>
                <c:pt idx="1937">
                  <c:v>1837</c:v>
                </c:pt>
                <c:pt idx="1938">
                  <c:v>1838</c:v>
                </c:pt>
                <c:pt idx="1939">
                  <c:v>1839</c:v>
                </c:pt>
                <c:pt idx="1940">
                  <c:v>1840</c:v>
                </c:pt>
                <c:pt idx="1941">
                  <c:v>1841</c:v>
                </c:pt>
                <c:pt idx="1942">
                  <c:v>1842</c:v>
                </c:pt>
                <c:pt idx="1943">
                  <c:v>1843</c:v>
                </c:pt>
                <c:pt idx="1944">
                  <c:v>1844</c:v>
                </c:pt>
                <c:pt idx="1945">
                  <c:v>1845</c:v>
                </c:pt>
                <c:pt idx="1946">
                  <c:v>1846</c:v>
                </c:pt>
                <c:pt idx="1947">
                  <c:v>1847</c:v>
                </c:pt>
                <c:pt idx="1948">
                  <c:v>1848</c:v>
                </c:pt>
                <c:pt idx="1949">
                  <c:v>1849</c:v>
                </c:pt>
                <c:pt idx="1950">
                  <c:v>1850</c:v>
                </c:pt>
                <c:pt idx="1951">
                  <c:v>1851</c:v>
                </c:pt>
                <c:pt idx="1952">
                  <c:v>1852</c:v>
                </c:pt>
                <c:pt idx="1953">
                  <c:v>1853</c:v>
                </c:pt>
                <c:pt idx="1954">
                  <c:v>1854</c:v>
                </c:pt>
                <c:pt idx="1955">
                  <c:v>1855</c:v>
                </c:pt>
                <c:pt idx="1956">
                  <c:v>1856</c:v>
                </c:pt>
                <c:pt idx="1957">
                  <c:v>1857</c:v>
                </c:pt>
                <c:pt idx="1958">
                  <c:v>1858</c:v>
                </c:pt>
                <c:pt idx="1959">
                  <c:v>1859</c:v>
                </c:pt>
                <c:pt idx="1960">
                  <c:v>1860</c:v>
                </c:pt>
                <c:pt idx="1961">
                  <c:v>1861</c:v>
                </c:pt>
                <c:pt idx="1962">
                  <c:v>1862</c:v>
                </c:pt>
                <c:pt idx="1963">
                  <c:v>1863</c:v>
                </c:pt>
                <c:pt idx="1964">
                  <c:v>1864</c:v>
                </c:pt>
                <c:pt idx="1965">
                  <c:v>1865</c:v>
                </c:pt>
                <c:pt idx="1966">
                  <c:v>1866</c:v>
                </c:pt>
                <c:pt idx="1967">
                  <c:v>1867</c:v>
                </c:pt>
                <c:pt idx="1968">
                  <c:v>1868</c:v>
                </c:pt>
                <c:pt idx="1969">
                  <c:v>1869</c:v>
                </c:pt>
                <c:pt idx="1970">
                  <c:v>1870</c:v>
                </c:pt>
                <c:pt idx="1971">
                  <c:v>1871</c:v>
                </c:pt>
                <c:pt idx="1972">
                  <c:v>1872</c:v>
                </c:pt>
                <c:pt idx="1973">
                  <c:v>1873</c:v>
                </c:pt>
                <c:pt idx="1974">
                  <c:v>1874</c:v>
                </c:pt>
                <c:pt idx="1975">
                  <c:v>1875</c:v>
                </c:pt>
                <c:pt idx="1976">
                  <c:v>1876</c:v>
                </c:pt>
                <c:pt idx="1977">
                  <c:v>1877</c:v>
                </c:pt>
                <c:pt idx="1978">
                  <c:v>1878</c:v>
                </c:pt>
                <c:pt idx="1979">
                  <c:v>1879</c:v>
                </c:pt>
                <c:pt idx="1980">
                  <c:v>1880</c:v>
                </c:pt>
                <c:pt idx="1981">
                  <c:v>1881</c:v>
                </c:pt>
                <c:pt idx="1982">
                  <c:v>1882</c:v>
                </c:pt>
                <c:pt idx="1983">
                  <c:v>1883</c:v>
                </c:pt>
                <c:pt idx="1984">
                  <c:v>1884</c:v>
                </c:pt>
                <c:pt idx="1985">
                  <c:v>1885</c:v>
                </c:pt>
                <c:pt idx="1986">
                  <c:v>1886</c:v>
                </c:pt>
                <c:pt idx="1987">
                  <c:v>1887</c:v>
                </c:pt>
                <c:pt idx="1988">
                  <c:v>1888</c:v>
                </c:pt>
                <c:pt idx="1989">
                  <c:v>1889</c:v>
                </c:pt>
                <c:pt idx="1990">
                  <c:v>1890</c:v>
                </c:pt>
                <c:pt idx="1991">
                  <c:v>1891</c:v>
                </c:pt>
                <c:pt idx="1992">
                  <c:v>1892</c:v>
                </c:pt>
                <c:pt idx="1993">
                  <c:v>1893</c:v>
                </c:pt>
                <c:pt idx="1994">
                  <c:v>1894</c:v>
                </c:pt>
                <c:pt idx="1995">
                  <c:v>1895</c:v>
                </c:pt>
                <c:pt idx="1996">
                  <c:v>1896</c:v>
                </c:pt>
                <c:pt idx="1997">
                  <c:v>1897</c:v>
                </c:pt>
                <c:pt idx="1998">
                  <c:v>1898</c:v>
                </c:pt>
                <c:pt idx="1999">
                  <c:v>1899</c:v>
                </c:pt>
                <c:pt idx="2000">
                  <c:v>1900</c:v>
                </c:pt>
                <c:pt idx="2001">
                  <c:v>1901</c:v>
                </c:pt>
                <c:pt idx="2002">
                  <c:v>1902</c:v>
                </c:pt>
                <c:pt idx="2003">
                  <c:v>1903</c:v>
                </c:pt>
                <c:pt idx="2004">
                  <c:v>1904</c:v>
                </c:pt>
                <c:pt idx="2005">
                  <c:v>1905</c:v>
                </c:pt>
                <c:pt idx="2006">
                  <c:v>1906</c:v>
                </c:pt>
                <c:pt idx="2007">
                  <c:v>1907</c:v>
                </c:pt>
                <c:pt idx="2008">
                  <c:v>1908</c:v>
                </c:pt>
                <c:pt idx="2009">
                  <c:v>1909</c:v>
                </c:pt>
                <c:pt idx="2010">
                  <c:v>1910</c:v>
                </c:pt>
                <c:pt idx="2011">
                  <c:v>1911</c:v>
                </c:pt>
                <c:pt idx="2012">
                  <c:v>1912</c:v>
                </c:pt>
                <c:pt idx="2013">
                  <c:v>1913</c:v>
                </c:pt>
                <c:pt idx="2014">
                  <c:v>1914</c:v>
                </c:pt>
                <c:pt idx="2015">
                  <c:v>1915</c:v>
                </c:pt>
                <c:pt idx="2016">
                  <c:v>1916</c:v>
                </c:pt>
                <c:pt idx="2017">
                  <c:v>1917</c:v>
                </c:pt>
                <c:pt idx="2018">
                  <c:v>1918</c:v>
                </c:pt>
                <c:pt idx="2019">
                  <c:v>1919</c:v>
                </c:pt>
                <c:pt idx="2020">
                  <c:v>1920</c:v>
                </c:pt>
                <c:pt idx="2021">
                  <c:v>1921</c:v>
                </c:pt>
                <c:pt idx="2022">
                  <c:v>1922</c:v>
                </c:pt>
                <c:pt idx="2023">
                  <c:v>1923</c:v>
                </c:pt>
                <c:pt idx="2024">
                  <c:v>1924</c:v>
                </c:pt>
                <c:pt idx="2025">
                  <c:v>1925</c:v>
                </c:pt>
                <c:pt idx="2026">
                  <c:v>1926</c:v>
                </c:pt>
                <c:pt idx="2027">
                  <c:v>1927</c:v>
                </c:pt>
                <c:pt idx="2028">
                  <c:v>1928</c:v>
                </c:pt>
                <c:pt idx="2029">
                  <c:v>1929</c:v>
                </c:pt>
                <c:pt idx="2030">
                  <c:v>1930</c:v>
                </c:pt>
                <c:pt idx="2031">
                  <c:v>1931</c:v>
                </c:pt>
                <c:pt idx="2032">
                  <c:v>1932</c:v>
                </c:pt>
                <c:pt idx="2033">
                  <c:v>1933</c:v>
                </c:pt>
                <c:pt idx="2034">
                  <c:v>1934</c:v>
                </c:pt>
                <c:pt idx="2035">
                  <c:v>1935</c:v>
                </c:pt>
                <c:pt idx="2036">
                  <c:v>1936</c:v>
                </c:pt>
                <c:pt idx="2037">
                  <c:v>1937</c:v>
                </c:pt>
                <c:pt idx="2038">
                  <c:v>1938</c:v>
                </c:pt>
                <c:pt idx="2039">
                  <c:v>1939</c:v>
                </c:pt>
                <c:pt idx="2040">
                  <c:v>1940</c:v>
                </c:pt>
                <c:pt idx="2041">
                  <c:v>1941</c:v>
                </c:pt>
                <c:pt idx="2042">
                  <c:v>1942</c:v>
                </c:pt>
                <c:pt idx="2043">
                  <c:v>1943</c:v>
                </c:pt>
                <c:pt idx="2044">
                  <c:v>1944</c:v>
                </c:pt>
                <c:pt idx="2045">
                  <c:v>1945</c:v>
                </c:pt>
                <c:pt idx="2046">
                  <c:v>1946</c:v>
                </c:pt>
                <c:pt idx="2047">
                  <c:v>1947</c:v>
                </c:pt>
                <c:pt idx="2048">
                  <c:v>1948</c:v>
                </c:pt>
                <c:pt idx="2049">
                  <c:v>1949</c:v>
                </c:pt>
                <c:pt idx="2050">
                  <c:v>1950</c:v>
                </c:pt>
                <c:pt idx="2051">
                  <c:v>1951</c:v>
                </c:pt>
                <c:pt idx="2052">
                  <c:v>1952</c:v>
                </c:pt>
                <c:pt idx="2053">
                  <c:v>1953</c:v>
                </c:pt>
                <c:pt idx="2054">
                  <c:v>1954</c:v>
                </c:pt>
                <c:pt idx="2055">
                  <c:v>1955</c:v>
                </c:pt>
                <c:pt idx="2056">
                  <c:v>1956</c:v>
                </c:pt>
                <c:pt idx="2057">
                  <c:v>1957</c:v>
                </c:pt>
                <c:pt idx="2058">
                  <c:v>1958</c:v>
                </c:pt>
                <c:pt idx="2059">
                  <c:v>1959</c:v>
                </c:pt>
                <c:pt idx="2060">
                  <c:v>1960</c:v>
                </c:pt>
                <c:pt idx="2061">
                  <c:v>1961</c:v>
                </c:pt>
                <c:pt idx="2062">
                  <c:v>1962</c:v>
                </c:pt>
                <c:pt idx="2063">
                  <c:v>1963</c:v>
                </c:pt>
                <c:pt idx="2064">
                  <c:v>1964</c:v>
                </c:pt>
                <c:pt idx="2065">
                  <c:v>1965</c:v>
                </c:pt>
                <c:pt idx="2066">
                  <c:v>1966</c:v>
                </c:pt>
                <c:pt idx="2067">
                  <c:v>1967</c:v>
                </c:pt>
                <c:pt idx="2068">
                  <c:v>1968</c:v>
                </c:pt>
                <c:pt idx="2069">
                  <c:v>1969</c:v>
                </c:pt>
                <c:pt idx="2070">
                  <c:v>1970</c:v>
                </c:pt>
                <c:pt idx="2071">
                  <c:v>1971</c:v>
                </c:pt>
                <c:pt idx="2072">
                  <c:v>1972</c:v>
                </c:pt>
                <c:pt idx="2073">
                  <c:v>1973</c:v>
                </c:pt>
                <c:pt idx="2074">
                  <c:v>1974</c:v>
                </c:pt>
                <c:pt idx="2075">
                  <c:v>1975</c:v>
                </c:pt>
                <c:pt idx="2076">
                  <c:v>1976</c:v>
                </c:pt>
                <c:pt idx="2077">
                  <c:v>1977</c:v>
                </c:pt>
                <c:pt idx="2078">
                  <c:v>1978</c:v>
                </c:pt>
                <c:pt idx="2079">
                  <c:v>1979</c:v>
                </c:pt>
                <c:pt idx="2080">
                  <c:v>1980</c:v>
                </c:pt>
                <c:pt idx="2081">
                  <c:v>1981</c:v>
                </c:pt>
                <c:pt idx="2082">
                  <c:v>1982</c:v>
                </c:pt>
                <c:pt idx="2083">
                  <c:v>1983</c:v>
                </c:pt>
                <c:pt idx="2084">
                  <c:v>1984</c:v>
                </c:pt>
                <c:pt idx="2085">
                  <c:v>1985</c:v>
                </c:pt>
                <c:pt idx="2086">
                  <c:v>1986</c:v>
                </c:pt>
                <c:pt idx="2087">
                  <c:v>1987</c:v>
                </c:pt>
                <c:pt idx="2088">
                  <c:v>1988</c:v>
                </c:pt>
                <c:pt idx="2089">
                  <c:v>1989</c:v>
                </c:pt>
                <c:pt idx="2090">
                  <c:v>1990</c:v>
                </c:pt>
                <c:pt idx="2091">
                  <c:v>1991</c:v>
                </c:pt>
                <c:pt idx="2092">
                  <c:v>1992</c:v>
                </c:pt>
                <c:pt idx="2093">
                  <c:v>1993</c:v>
                </c:pt>
                <c:pt idx="2094">
                  <c:v>1994</c:v>
                </c:pt>
                <c:pt idx="2095">
                  <c:v>1995</c:v>
                </c:pt>
                <c:pt idx="2096">
                  <c:v>1996</c:v>
                </c:pt>
                <c:pt idx="2097">
                  <c:v>1997</c:v>
                </c:pt>
                <c:pt idx="2098">
                  <c:v>1998</c:v>
                </c:pt>
                <c:pt idx="2099">
                  <c:v>1999</c:v>
                </c:pt>
                <c:pt idx="2100">
                  <c:v>2000</c:v>
                </c:pt>
                <c:pt idx="2101">
                  <c:v>2001</c:v>
                </c:pt>
                <c:pt idx="2102">
                  <c:v>2002</c:v>
                </c:pt>
                <c:pt idx="2103">
                  <c:v>2003</c:v>
                </c:pt>
                <c:pt idx="2104">
                  <c:v>2004</c:v>
                </c:pt>
                <c:pt idx="2105">
                  <c:v>2005</c:v>
                </c:pt>
                <c:pt idx="2106">
                  <c:v>2006</c:v>
                </c:pt>
                <c:pt idx="2107">
                  <c:v>2007</c:v>
                </c:pt>
                <c:pt idx="2108">
                  <c:v>2008</c:v>
                </c:pt>
                <c:pt idx="2109">
                  <c:v>2009</c:v>
                </c:pt>
                <c:pt idx="2110">
                  <c:v>2010</c:v>
                </c:pt>
                <c:pt idx="2111">
                  <c:v>2011</c:v>
                </c:pt>
                <c:pt idx="2112">
                  <c:v>2012</c:v>
                </c:pt>
                <c:pt idx="2113">
                  <c:v>2013</c:v>
                </c:pt>
                <c:pt idx="2114">
                  <c:v>2014</c:v>
                </c:pt>
                <c:pt idx="2115">
                  <c:v>2015</c:v>
                </c:pt>
                <c:pt idx="2116">
                  <c:v>2016</c:v>
                </c:pt>
                <c:pt idx="2117">
                  <c:v>2017</c:v>
                </c:pt>
                <c:pt idx="2118">
                  <c:v>2018</c:v>
                </c:pt>
                <c:pt idx="2119">
                  <c:v>2019</c:v>
                </c:pt>
                <c:pt idx="2120">
                  <c:v>2020</c:v>
                </c:pt>
                <c:pt idx="2121">
                  <c:v>2021</c:v>
                </c:pt>
                <c:pt idx="2122">
                  <c:v>2022</c:v>
                </c:pt>
                <c:pt idx="2123">
                  <c:v>2023</c:v>
                </c:pt>
                <c:pt idx="2124">
                  <c:v>2024</c:v>
                </c:pt>
                <c:pt idx="2125">
                  <c:v>2025</c:v>
                </c:pt>
                <c:pt idx="2126">
                  <c:v>2026</c:v>
                </c:pt>
                <c:pt idx="2127">
                  <c:v>2027</c:v>
                </c:pt>
                <c:pt idx="2128">
                  <c:v>2028</c:v>
                </c:pt>
                <c:pt idx="2129">
                  <c:v>2029</c:v>
                </c:pt>
                <c:pt idx="2130">
                  <c:v>2030</c:v>
                </c:pt>
                <c:pt idx="2131">
                  <c:v>2031</c:v>
                </c:pt>
                <c:pt idx="2132">
                  <c:v>2032</c:v>
                </c:pt>
                <c:pt idx="2133">
                  <c:v>2033</c:v>
                </c:pt>
                <c:pt idx="2134">
                  <c:v>2034</c:v>
                </c:pt>
                <c:pt idx="2135">
                  <c:v>2035</c:v>
                </c:pt>
                <c:pt idx="2136">
                  <c:v>2036</c:v>
                </c:pt>
                <c:pt idx="2137">
                  <c:v>2037</c:v>
                </c:pt>
                <c:pt idx="2138">
                  <c:v>2038</c:v>
                </c:pt>
                <c:pt idx="2139">
                  <c:v>2039</c:v>
                </c:pt>
                <c:pt idx="2140">
                  <c:v>2040</c:v>
                </c:pt>
                <c:pt idx="2141">
                  <c:v>2041</c:v>
                </c:pt>
                <c:pt idx="2142">
                  <c:v>2042</c:v>
                </c:pt>
                <c:pt idx="2143">
                  <c:v>2043</c:v>
                </c:pt>
                <c:pt idx="2144">
                  <c:v>2044</c:v>
                </c:pt>
                <c:pt idx="2145">
                  <c:v>2045</c:v>
                </c:pt>
                <c:pt idx="2146">
                  <c:v>2046</c:v>
                </c:pt>
                <c:pt idx="2147">
                  <c:v>2047</c:v>
                </c:pt>
                <c:pt idx="2148">
                  <c:v>2048</c:v>
                </c:pt>
                <c:pt idx="2149">
                  <c:v>2049</c:v>
                </c:pt>
                <c:pt idx="2150">
                  <c:v>2050</c:v>
                </c:pt>
                <c:pt idx="2151">
                  <c:v>2051</c:v>
                </c:pt>
                <c:pt idx="2152">
                  <c:v>2052</c:v>
                </c:pt>
                <c:pt idx="2153">
                  <c:v>2053</c:v>
                </c:pt>
                <c:pt idx="2154">
                  <c:v>2054</c:v>
                </c:pt>
                <c:pt idx="2155">
                  <c:v>2055</c:v>
                </c:pt>
                <c:pt idx="2156">
                  <c:v>2056</c:v>
                </c:pt>
                <c:pt idx="2157">
                  <c:v>2057</c:v>
                </c:pt>
                <c:pt idx="2158">
                  <c:v>2058</c:v>
                </c:pt>
                <c:pt idx="2159">
                  <c:v>2059</c:v>
                </c:pt>
                <c:pt idx="2160">
                  <c:v>2060</c:v>
                </c:pt>
                <c:pt idx="2161">
                  <c:v>2061</c:v>
                </c:pt>
                <c:pt idx="2162">
                  <c:v>2062</c:v>
                </c:pt>
                <c:pt idx="2163">
                  <c:v>2063</c:v>
                </c:pt>
                <c:pt idx="2164">
                  <c:v>2064</c:v>
                </c:pt>
                <c:pt idx="2165">
                  <c:v>2065</c:v>
                </c:pt>
                <c:pt idx="2166">
                  <c:v>2066</c:v>
                </c:pt>
                <c:pt idx="2167">
                  <c:v>2067</c:v>
                </c:pt>
                <c:pt idx="2168">
                  <c:v>2068</c:v>
                </c:pt>
                <c:pt idx="2169">
                  <c:v>2069</c:v>
                </c:pt>
                <c:pt idx="2170">
                  <c:v>2070</c:v>
                </c:pt>
                <c:pt idx="2171">
                  <c:v>2071</c:v>
                </c:pt>
                <c:pt idx="2172">
                  <c:v>2072</c:v>
                </c:pt>
                <c:pt idx="2173">
                  <c:v>2073</c:v>
                </c:pt>
                <c:pt idx="2174">
                  <c:v>2074</c:v>
                </c:pt>
                <c:pt idx="2175">
                  <c:v>2075</c:v>
                </c:pt>
                <c:pt idx="2176">
                  <c:v>2076</c:v>
                </c:pt>
                <c:pt idx="2177">
                  <c:v>2077</c:v>
                </c:pt>
                <c:pt idx="2178">
                  <c:v>2078</c:v>
                </c:pt>
                <c:pt idx="2179">
                  <c:v>2079</c:v>
                </c:pt>
                <c:pt idx="2180">
                  <c:v>2080</c:v>
                </c:pt>
                <c:pt idx="2181">
                  <c:v>2081</c:v>
                </c:pt>
                <c:pt idx="2182">
                  <c:v>2082</c:v>
                </c:pt>
                <c:pt idx="2183">
                  <c:v>2083</c:v>
                </c:pt>
                <c:pt idx="2184">
                  <c:v>2084</c:v>
                </c:pt>
                <c:pt idx="2185">
                  <c:v>2085</c:v>
                </c:pt>
                <c:pt idx="2186">
                  <c:v>2086</c:v>
                </c:pt>
                <c:pt idx="2187">
                  <c:v>2087</c:v>
                </c:pt>
                <c:pt idx="2188">
                  <c:v>2088</c:v>
                </c:pt>
                <c:pt idx="2189">
                  <c:v>2089</c:v>
                </c:pt>
                <c:pt idx="2190">
                  <c:v>2090</c:v>
                </c:pt>
                <c:pt idx="2191">
                  <c:v>2091</c:v>
                </c:pt>
                <c:pt idx="2192">
                  <c:v>2092</c:v>
                </c:pt>
                <c:pt idx="2193">
                  <c:v>2093</c:v>
                </c:pt>
                <c:pt idx="2194">
                  <c:v>2094</c:v>
                </c:pt>
                <c:pt idx="2195">
                  <c:v>2095</c:v>
                </c:pt>
                <c:pt idx="2196">
                  <c:v>2096</c:v>
                </c:pt>
                <c:pt idx="2197">
                  <c:v>2097</c:v>
                </c:pt>
                <c:pt idx="2198">
                  <c:v>2098</c:v>
                </c:pt>
                <c:pt idx="2199">
                  <c:v>2099</c:v>
                </c:pt>
                <c:pt idx="2200">
                  <c:v>2100</c:v>
                </c:pt>
                <c:pt idx="2201">
                  <c:v>2101</c:v>
                </c:pt>
                <c:pt idx="2202">
                  <c:v>2102</c:v>
                </c:pt>
                <c:pt idx="2203">
                  <c:v>2103</c:v>
                </c:pt>
                <c:pt idx="2204">
                  <c:v>2104</c:v>
                </c:pt>
                <c:pt idx="2205">
                  <c:v>2105</c:v>
                </c:pt>
                <c:pt idx="2206">
                  <c:v>2106</c:v>
                </c:pt>
                <c:pt idx="2207">
                  <c:v>2107</c:v>
                </c:pt>
                <c:pt idx="2208">
                  <c:v>2108</c:v>
                </c:pt>
                <c:pt idx="2209">
                  <c:v>2109</c:v>
                </c:pt>
                <c:pt idx="2210">
                  <c:v>2110</c:v>
                </c:pt>
                <c:pt idx="2211">
                  <c:v>2111</c:v>
                </c:pt>
                <c:pt idx="2212">
                  <c:v>2112</c:v>
                </c:pt>
                <c:pt idx="2213">
                  <c:v>2113</c:v>
                </c:pt>
                <c:pt idx="2214">
                  <c:v>2114</c:v>
                </c:pt>
                <c:pt idx="2215">
                  <c:v>2115</c:v>
                </c:pt>
                <c:pt idx="2216">
                  <c:v>2116</c:v>
                </c:pt>
                <c:pt idx="2217">
                  <c:v>2117</c:v>
                </c:pt>
                <c:pt idx="2218">
                  <c:v>2118</c:v>
                </c:pt>
                <c:pt idx="2219">
                  <c:v>2119</c:v>
                </c:pt>
                <c:pt idx="2220">
                  <c:v>2120</c:v>
                </c:pt>
                <c:pt idx="2221">
                  <c:v>2121</c:v>
                </c:pt>
                <c:pt idx="2222">
                  <c:v>2122</c:v>
                </c:pt>
                <c:pt idx="2223">
                  <c:v>2123</c:v>
                </c:pt>
                <c:pt idx="2224">
                  <c:v>2124</c:v>
                </c:pt>
                <c:pt idx="2225">
                  <c:v>2125</c:v>
                </c:pt>
                <c:pt idx="2226">
                  <c:v>2126</c:v>
                </c:pt>
                <c:pt idx="2227">
                  <c:v>2127</c:v>
                </c:pt>
                <c:pt idx="2228">
                  <c:v>2128</c:v>
                </c:pt>
                <c:pt idx="2229">
                  <c:v>2129</c:v>
                </c:pt>
                <c:pt idx="2230">
                  <c:v>2130</c:v>
                </c:pt>
                <c:pt idx="2231">
                  <c:v>2131</c:v>
                </c:pt>
                <c:pt idx="2232">
                  <c:v>2132</c:v>
                </c:pt>
                <c:pt idx="2233">
                  <c:v>2133</c:v>
                </c:pt>
                <c:pt idx="2234">
                  <c:v>2134</c:v>
                </c:pt>
                <c:pt idx="2235">
                  <c:v>2135</c:v>
                </c:pt>
                <c:pt idx="2236">
                  <c:v>2136</c:v>
                </c:pt>
                <c:pt idx="2237">
                  <c:v>2137</c:v>
                </c:pt>
                <c:pt idx="2238">
                  <c:v>2138</c:v>
                </c:pt>
                <c:pt idx="2239">
                  <c:v>2139</c:v>
                </c:pt>
                <c:pt idx="2240">
                  <c:v>2140</c:v>
                </c:pt>
                <c:pt idx="2241">
                  <c:v>2141</c:v>
                </c:pt>
                <c:pt idx="2242">
                  <c:v>2142</c:v>
                </c:pt>
                <c:pt idx="2243">
                  <c:v>2143</c:v>
                </c:pt>
                <c:pt idx="2244">
                  <c:v>2144</c:v>
                </c:pt>
                <c:pt idx="2245">
                  <c:v>2145</c:v>
                </c:pt>
                <c:pt idx="2246">
                  <c:v>2146</c:v>
                </c:pt>
                <c:pt idx="2247">
                  <c:v>2147</c:v>
                </c:pt>
                <c:pt idx="2248">
                  <c:v>2148</c:v>
                </c:pt>
                <c:pt idx="2249">
                  <c:v>2149</c:v>
                </c:pt>
                <c:pt idx="2250">
                  <c:v>2150</c:v>
                </c:pt>
                <c:pt idx="2251">
                  <c:v>2151</c:v>
                </c:pt>
                <c:pt idx="2252">
                  <c:v>2152</c:v>
                </c:pt>
                <c:pt idx="2253">
                  <c:v>2153</c:v>
                </c:pt>
                <c:pt idx="2254">
                  <c:v>2154</c:v>
                </c:pt>
                <c:pt idx="2255">
                  <c:v>2155</c:v>
                </c:pt>
                <c:pt idx="2256">
                  <c:v>2156</c:v>
                </c:pt>
                <c:pt idx="2257">
                  <c:v>2157</c:v>
                </c:pt>
                <c:pt idx="2258">
                  <c:v>2158</c:v>
                </c:pt>
                <c:pt idx="2259">
                  <c:v>2159</c:v>
                </c:pt>
                <c:pt idx="2260">
                  <c:v>2160</c:v>
                </c:pt>
                <c:pt idx="2261">
                  <c:v>2161</c:v>
                </c:pt>
                <c:pt idx="2262">
                  <c:v>2162</c:v>
                </c:pt>
                <c:pt idx="2263">
                  <c:v>2163</c:v>
                </c:pt>
                <c:pt idx="2264">
                  <c:v>2164</c:v>
                </c:pt>
                <c:pt idx="2265">
                  <c:v>2165</c:v>
                </c:pt>
                <c:pt idx="2266">
                  <c:v>2166</c:v>
                </c:pt>
                <c:pt idx="2267">
                  <c:v>2167</c:v>
                </c:pt>
                <c:pt idx="2268">
                  <c:v>2168</c:v>
                </c:pt>
                <c:pt idx="2269">
                  <c:v>2169</c:v>
                </c:pt>
                <c:pt idx="2270">
                  <c:v>2170</c:v>
                </c:pt>
                <c:pt idx="2271">
                  <c:v>2171</c:v>
                </c:pt>
                <c:pt idx="2272">
                  <c:v>2172</c:v>
                </c:pt>
                <c:pt idx="2273">
                  <c:v>2173</c:v>
                </c:pt>
                <c:pt idx="2274">
                  <c:v>2174</c:v>
                </c:pt>
                <c:pt idx="2275">
                  <c:v>2175</c:v>
                </c:pt>
                <c:pt idx="2276">
                  <c:v>2176</c:v>
                </c:pt>
                <c:pt idx="2277">
                  <c:v>2177</c:v>
                </c:pt>
                <c:pt idx="2278">
                  <c:v>2178</c:v>
                </c:pt>
                <c:pt idx="2279">
                  <c:v>2179</c:v>
                </c:pt>
                <c:pt idx="2280">
                  <c:v>2180</c:v>
                </c:pt>
                <c:pt idx="2281">
                  <c:v>2181</c:v>
                </c:pt>
                <c:pt idx="2282">
                  <c:v>2182</c:v>
                </c:pt>
                <c:pt idx="2283">
                  <c:v>2183</c:v>
                </c:pt>
                <c:pt idx="2284">
                  <c:v>2184</c:v>
                </c:pt>
                <c:pt idx="2285">
                  <c:v>2185</c:v>
                </c:pt>
                <c:pt idx="2286">
                  <c:v>2186</c:v>
                </c:pt>
                <c:pt idx="2287">
                  <c:v>2187</c:v>
                </c:pt>
                <c:pt idx="2288">
                  <c:v>2188</c:v>
                </c:pt>
                <c:pt idx="2289">
                  <c:v>2189</c:v>
                </c:pt>
                <c:pt idx="2290">
                  <c:v>2190</c:v>
                </c:pt>
                <c:pt idx="2291">
                  <c:v>2191</c:v>
                </c:pt>
                <c:pt idx="2292">
                  <c:v>2192</c:v>
                </c:pt>
                <c:pt idx="2293">
                  <c:v>2193</c:v>
                </c:pt>
                <c:pt idx="2294">
                  <c:v>2194</c:v>
                </c:pt>
                <c:pt idx="2295">
                  <c:v>2195</c:v>
                </c:pt>
                <c:pt idx="2296">
                  <c:v>2196</c:v>
                </c:pt>
                <c:pt idx="2297">
                  <c:v>2197</c:v>
                </c:pt>
                <c:pt idx="2298">
                  <c:v>2198</c:v>
                </c:pt>
                <c:pt idx="2299">
                  <c:v>2199</c:v>
                </c:pt>
                <c:pt idx="2300">
                  <c:v>2200</c:v>
                </c:pt>
                <c:pt idx="2301">
                  <c:v>2201</c:v>
                </c:pt>
                <c:pt idx="2302">
                  <c:v>2202</c:v>
                </c:pt>
                <c:pt idx="2303">
                  <c:v>2203</c:v>
                </c:pt>
                <c:pt idx="2304">
                  <c:v>2204</c:v>
                </c:pt>
                <c:pt idx="2305">
                  <c:v>2205</c:v>
                </c:pt>
                <c:pt idx="2306">
                  <c:v>2206</c:v>
                </c:pt>
                <c:pt idx="2307">
                  <c:v>2207</c:v>
                </c:pt>
                <c:pt idx="2308">
                  <c:v>2208</c:v>
                </c:pt>
                <c:pt idx="2309">
                  <c:v>2209</c:v>
                </c:pt>
                <c:pt idx="2310">
                  <c:v>2210</c:v>
                </c:pt>
                <c:pt idx="2311">
                  <c:v>2211</c:v>
                </c:pt>
                <c:pt idx="2312">
                  <c:v>2212</c:v>
                </c:pt>
                <c:pt idx="2313">
                  <c:v>2213</c:v>
                </c:pt>
                <c:pt idx="2314">
                  <c:v>2214</c:v>
                </c:pt>
                <c:pt idx="2315">
                  <c:v>2215</c:v>
                </c:pt>
                <c:pt idx="2316">
                  <c:v>2216</c:v>
                </c:pt>
                <c:pt idx="2317">
                  <c:v>2217</c:v>
                </c:pt>
                <c:pt idx="2318">
                  <c:v>2218</c:v>
                </c:pt>
                <c:pt idx="2319">
                  <c:v>2219</c:v>
                </c:pt>
                <c:pt idx="2320">
                  <c:v>2220</c:v>
                </c:pt>
                <c:pt idx="2321">
                  <c:v>2221</c:v>
                </c:pt>
                <c:pt idx="2322">
                  <c:v>2222</c:v>
                </c:pt>
                <c:pt idx="2323">
                  <c:v>2223</c:v>
                </c:pt>
                <c:pt idx="2324">
                  <c:v>2224</c:v>
                </c:pt>
                <c:pt idx="2325">
                  <c:v>2225</c:v>
                </c:pt>
                <c:pt idx="2326">
                  <c:v>2226</c:v>
                </c:pt>
                <c:pt idx="2327">
                  <c:v>2227</c:v>
                </c:pt>
                <c:pt idx="2328">
                  <c:v>2228</c:v>
                </c:pt>
                <c:pt idx="2329">
                  <c:v>2229</c:v>
                </c:pt>
                <c:pt idx="2330">
                  <c:v>2230</c:v>
                </c:pt>
                <c:pt idx="2331">
                  <c:v>2231</c:v>
                </c:pt>
                <c:pt idx="2332">
                  <c:v>2232</c:v>
                </c:pt>
                <c:pt idx="2333">
                  <c:v>2233</c:v>
                </c:pt>
                <c:pt idx="2334">
                  <c:v>2234</c:v>
                </c:pt>
                <c:pt idx="2335">
                  <c:v>2235</c:v>
                </c:pt>
                <c:pt idx="2336">
                  <c:v>2236</c:v>
                </c:pt>
                <c:pt idx="2337">
                  <c:v>2237</c:v>
                </c:pt>
                <c:pt idx="2338">
                  <c:v>2238</c:v>
                </c:pt>
                <c:pt idx="2339">
                  <c:v>2239</c:v>
                </c:pt>
                <c:pt idx="2340">
                  <c:v>2240</c:v>
                </c:pt>
                <c:pt idx="2341">
                  <c:v>2241</c:v>
                </c:pt>
                <c:pt idx="2342">
                  <c:v>2242</c:v>
                </c:pt>
                <c:pt idx="2343">
                  <c:v>2243</c:v>
                </c:pt>
                <c:pt idx="2344">
                  <c:v>2244</c:v>
                </c:pt>
                <c:pt idx="2345">
                  <c:v>2245</c:v>
                </c:pt>
                <c:pt idx="2346">
                  <c:v>2246</c:v>
                </c:pt>
                <c:pt idx="2347">
                  <c:v>2247</c:v>
                </c:pt>
                <c:pt idx="2348">
                  <c:v>2248</c:v>
                </c:pt>
                <c:pt idx="2349">
                  <c:v>2249</c:v>
                </c:pt>
                <c:pt idx="2350">
                  <c:v>2250</c:v>
                </c:pt>
                <c:pt idx="2351">
                  <c:v>2251</c:v>
                </c:pt>
                <c:pt idx="2352">
                  <c:v>2252</c:v>
                </c:pt>
                <c:pt idx="2353">
                  <c:v>2253</c:v>
                </c:pt>
                <c:pt idx="2354">
                  <c:v>2254</c:v>
                </c:pt>
                <c:pt idx="2355">
                  <c:v>2255</c:v>
                </c:pt>
                <c:pt idx="2356">
                  <c:v>2256</c:v>
                </c:pt>
                <c:pt idx="2357">
                  <c:v>2257</c:v>
                </c:pt>
                <c:pt idx="2358">
                  <c:v>2258</c:v>
                </c:pt>
                <c:pt idx="2359">
                  <c:v>2259</c:v>
                </c:pt>
                <c:pt idx="2360">
                  <c:v>2260</c:v>
                </c:pt>
                <c:pt idx="2361">
                  <c:v>2261</c:v>
                </c:pt>
                <c:pt idx="2362">
                  <c:v>2262</c:v>
                </c:pt>
                <c:pt idx="2363">
                  <c:v>2263</c:v>
                </c:pt>
                <c:pt idx="2364">
                  <c:v>2264</c:v>
                </c:pt>
                <c:pt idx="2365">
                  <c:v>2265</c:v>
                </c:pt>
                <c:pt idx="2366">
                  <c:v>2266</c:v>
                </c:pt>
                <c:pt idx="2367">
                  <c:v>2267</c:v>
                </c:pt>
                <c:pt idx="2368">
                  <c:v>2268</c:v>
                </c:pt>
                <c:pt idx="2369">
                  <c:v>2269</c:v>
                </c:pt>
                <c:pt idx="2370">
                  <c:v>2270</c:v>
                </c:pt>
                <c:pt idx="2371">
                  <c:v>2271</c:v>
                </c:pt>
                <c:pt idx="2372">
                  <c:v>2272</c:v>
                </c:pt>
                <c:pt idx="2373">
                  <c:v>2273</c:v>
                </c:pt>
                <c:pt idx="2374">
                  <c:v>2274</c:v>
                </c:pt>
                <c:pt idx="2375">
                  <c:v>2275</c:v>
                </c:pt>
                <c:pt idx="2376">
                  <c:v>2276</c:v>
                </c:pt>
                <c:pt idx="2377">
                  <c:v>2277</c:v>
                </c:pt>
                <c:pt idx="2378">
                  <c:v>2278</c:v>
                </c:pt>
                <c:pt idx="2379">
                  <c:v>2279</c:v>
                </c:pt>
                <c:pt idx="2380">
                  <c:v>2280</c:v>
                </c:pt>
                <c:pt idx="2381">
                  <c:v>2281</c:v>
                </c:pt>
                <c:pt idx="2382">
                  <c:v>2282</c:v>
                </c:pt>
                <c:pt idx="2383">
                  <c:v>2283</c:v>
                </c:pt>
                <c:pt idx="2384">
                  <c:v>2284</c:v>
                </c:pt>
                <c:pt idx="2385">
                  <c:v>2285</c:v>
                </c:pt>
                <c:pt idx="2386">
                  <c:v>2286</c:v>
                </c:pt>
                <c:pt idx="2387">
                  <c:v>2287</c:v>
                </c:pt>
                <c:pt idx="2388">
                  <c:v>2288</c:v>
                </c:pt>
                <c:pt idx="2389">
                  <c:v>2289</c:v>
                </c:pt>
                <c:pt idx="2390">
                  <c:v>2290</c:v>
                </c:pt>
                <c:pt idx="2391">
                  <c:v>2291</c:v>
                </c:pt>
                <c:pt idx="2392">
                  <c:v>2292</c:v>
                </c:pt>
                <c:pt idx="2393">
                  <c:v>2293</c:v>
                </c:pt>
                <c:pt idx="2394">
                  <c:v>2294</c:v>
                </c:pt>
                <c:pt idx="2395">
                  <c:v>2295</c:v>
                </c:pt>
                <c:pt idx="2396">
                  <c:v>2296</c:v>
                </c:pt>
                <c:pt idx="2397">
                  <c:v>2297</c:v>
                </c:pt>
                <c:pt idx="2398">
                  <c:v>2298</c:v>
                </c:pt>
                <c:pt idx="2399">
                  <c:v>2299</c:v>
                </c:pt>
                <c:pt idx="2400">
                  <c:v>2300</c:v>
                </c:pt>
                <c:pt idx="2401">
                  <c:v>2301</c:v>
                </c:pt>
                <c:pt idx="2402">
                  <c:v>2302</c:v>
                </c:pt>
                <c:pt idx="2403">
                  <c:v>2303</c:v>
                </c:pt>
                <c:pt idx="2404">
                  <c:v>2304</c:v>
                </c:pt>
                <c:pt idx="2405">
                  <c:v>2305</c:v>
                </c:pt>
                <c:pt idx="2406">
                  <c:v>2306</c:v>
                </c:pt>
                <c:pt idx="2407">
                  <c:v>2307</c:v>
                </c:pt>
                <c:pt idx="2408">
                  <c:v>2308</c:v>
                </c:pt>
                <c:pt idx="2409">
                  <c:v>2309</c:v>
                </c:pt>
                <c:pt idx="2410">
                  <c:v>2310</c:v>
                </c:pt>
                <c:pt idx="2411">
                  <c:v>2311</c:v>
                </c:pt>
                <c:pt idx="2412">
                  <c:v>2312</c:v>
                </c:pt>
                <c:pt idx="2413">
                  <c:v>2313</c:v>
                </c:pt>
                <c:pt idx="2414">
                  <c:v>2314</c:v>
                </c:pt>
                <c:pt idx="2415">
                  <c:v>2315</c:v>
                </c:pt>
                <c:pt idx="2416">
                  <c:v>2316</c:v>
                </c:pt>
                <c:pt idx="2417">
                  <c:v>2317</c:v>
                </c:pt>
                <c:pt idx="2418">
                  <c:v>2318</c:v>
                </c:pt>
                <c:pt idx="2419">
                  <c:v>2319</c:v>
                </c:pt>
                <c:pt idx="2420">
                  <c:v>2320</c:v>
                </c:pt>
                <c:pt idx="2421">
                  <c:v>2321</c:v>
                </c:pt>
                <c:pt idx="2422">
                  <c:v>2322</c:v>
                </c:pt>
                <c:pt idx="2423">
                  <c:v>2323</c:v>
                </c:pt>
                <c:pt idx="2424">
                  <c:v>2324</c:v>
                </c:pt>
                <c:pt idx="2425">
                  <c:v>2325</c:v>
                </c:pt>
                <c:pt idx="2426">
                  <c:v>2326</c:v>
                </c:pt>
                <c:pt idx="2427">
                  <c:v>2327</c:v>
                </c:pt>
                <c:pt idx="2428">
                  <c:v>2328</c:v>
                </c:pt>
                <c:pt idx="2429">
                  <c:v>2329</c:v>
                </c:pt>
                <c:pt idx="2430">
                  <c:v>2330</c:v>
                </c:pt>
                <c:pt idx="2431">
                  <c:v>2331</c:v>
                </c:pt>
                <c:pt idx="2432">
                  <c:v>2332</c:v>
                </c:pt>
                <c:pt idx="2433">
                  <c:v>2333</c:v>
                </c:pt>
                <c:pt idx="2434">
                  <c:v>2334</c:v>
                </c:pt>
                <c:pt idx="2435">
                  <c:v>2335</c:v>
                </c:pt>
                <c:pt idx="2436">
                  <c:v>2336</c:v>
                </c:pt>
                <c:pt idx="2437">
                  <c:v>2337</c:v>
                </c:pt>
                <c:pt idx="2438">
                  <c:v>2338</c:v>
                </c:pt>
                <c:pt idx="2439">
                  <c:v>2339</c:v>
                </c:pt>
                <c:pt idx="2440">
                  <c:v>2340</c:v>
                </c:pt>
                <c:pt idx="2441">
                  <c:v>2341</c:v>
                </c:pt>
                <c:pt idx="2442">
                  <c:v>2342</c:v>
                </c:pt>
                <c:pt idx="2443">
                  <c:v>2343</c:v>
                </c:pt>
                <c:pt idx="2444">
                  <c:v>2344</c:v>
                </c:pt>
                <c:pt idx="2445">
                  <c:v>2345</c:v>
                </c:pt>
                <c:pt idx="2446">
                  <c:v>2346</c:v>
                </c:pt>
                <c:pt idx="2447">
                  <c:v>2347</c:v>
                </c:pt>
                <c:pt idx="2448">
                  <c:v>2348</c:v>
                </c:pt>
                <c:pt idx="2449">
                  <c:v>2349</c:v>
                </c:pt>
                <c:pt idx="2450">
                  <c:v>2350</c:v>
                </c:pt>
                <c:pt idx="2451">
                  <c:v>2351</c:v>
                </c:pt>
                <c:pt idx="2452">
                  <c:v>2352</c:v>
                </c:pt>
                <c:pt idx="2453">
                  <c:v>2353</c:v>
                </c:pt>
                <c:pt idx="2454">
                  <c:v>2354</c:v>
                </c:pt>
                <c:pt idx="2455">
                  <c:v>2355</c:v>
                </c:pt>
                <c:pt idx="2456">
                  <c:v>2356</c:v>
                </c:pt>
                <c:pt idx="2457">
                  <c:v>2357</c:v>
                </c:pt>
                <c:pt idx="2458">
                  <c:v>2358</c:v>
                </c:pt>
                <c:pt idx="2459">
                  <c:v>2359</c:v>
                </c:pt>
                <c:pt idx="2460">
                  <c:v>2360</c:v>
                </c:pt>
                <c:pt idx="2461">
                  <c:v>2361</c:v>
                </c:pt>
                <c:pt idx="2462">
                  <c:v>2362</c:v>
                </c:pt>
                <c:pt idx="2463">
                  <c:v>2363</c:v>
                </c:pt>
                <c:pt idx="2464">
                  <c:v>2364</c:v>
                </c:pt>
                <c:pt idx="2465">
                  <c:v>2365</c:v>
                </c:pt>
                <c:pt idx="2466">
                  <c:v>2366</c:v>
                </c:pt>
                <c:pt idx="2467">
                  <c:v>2367</c:v>
                </c:pt>
                <c:pt idx="2468">
                  <c:v>2368</c:v>
                </c:pt>
                <c:pt idx="2469">
                  <c:v>2369</c:v>
                </c:pt>
                <c:pt idx="2470">
                  <c:v>2370</c:v>
                </c:pt>
                <c:pt idx="2471">
                  <c:v>2371</c:v>
                </c:pt>
                <c:pt idx="2472">
                  <c:v>2372</c:v>
                </c:pt>
                <c:pt idx="2473">
                  <c:v>2373</c:v>
                </c:pt>
                <c:pt idx="2474">
                  <c:v>2374</c:v>
                </c:pt>
                <c:pt idx="2475">
                  <c:v>2375</c:v>
                </c:pt>
                <c:pt idx="2476">
                  <c:v>2376</c:v>
                </c:pt>
                <c:pt idx="2477">
                  <c:v>2377</c:v>
                </c:pt>
                <c:pt idx="2478">
                  <c:v>2378</c:v>
                </c:pt>
                <c:pt idx="2479">
                  <c:v>2379</c:v>
                </c:pt>
                <c:pt idx="2480">
                  <c:v>2380</c:v>
                </c:pt>
                <c:pt idx="2481">
                  <c:v>2381</c:v>
                </c:pt>
                <c:pt idx="2482">
                  <c:v>2382</c:v>
                </c:pt>
                <c:pt idx="2483">
                  <c:v>2383</c:v>
                </c:pt>
                <c:pt idx="2484">
                  <c:v>2384</c:v>
                </c:pt>
                <c:pt idx="2485">
                  <c:v>2385</c:v>
                </c:pt>
                <c:pt idx="2486">
                  <c:v>2386</c:v>
                </c:pt>
                <c:pt idx="2487">
                  <c:v>2387</c:v>
                </c:pt>
                <c:pt idx="2488">
                  <c:v>2388</c:v>
                </c:pt>
                <c:pt idx="2489">
                  <c:v>2389</c:v>
                </c:pt>
                <c:pt idx="2490">
                  <c:v>2390</c:v>
                </c:pt>
                <c:pt idx="2491">
                  <c:v>2391</c:v>
                </c:pt>
                <c:pt idx="2492">
                  <c:v>2392</c:v>
                </c:pt>
                <c:pt idx="2493">
                  <c:v>2393</c:v>
                </c:pt>
                <c:pt idx="2494">
                  <c:v>2394</c:v>
                </c:pt>
                <c:pt idx="2495">
                  <c:v>2395</c:v>
                </c:pt>
                <c:pt idx="2496">
                  <c:v>2396</c:v>
                </c:pt>
                <c:pt idx="2497">
                  <c:v>2397</c:v>
                </c:pt>
                <c:pt idx="2498">
                  <c:v>2398</c:v>
                </c:pt>
                <c:pt idx="2499">
                  <c:v>2399</c:v>
                </c:pt>
                <c:pt idx="2500">
                  <c:v>2400</c:v>
                </c:pt>
              </c:numCache>
            </c:numRef>
          </c:xVal>
          <c:yVal>
            <c:numRef>
              <c:f>'Water Summary'!$Q$2:$Q$2502</c:f>
              <c:numCache>
                <c:formatCode>0.00E+00</c:formatCode>
                <c:ptCount val="2501"/>
                <c:pt idx="0">
                  <c:v>0</c:v>
                </c:pt>
                <c:pt idx="1">
                  <c:v>5.0317389999998545E-14</c:v>
                </c:pt>
                <c:pt idx="2">
                  <c:v>-3.6255720000000204E-14</c:v>
                </c:pt>
                <c:pt idx="3">
                  <c:v>-1.6049660000002426E-14</c:v>
                </c:pt>
                <c:pt idx="4">
                  <c:v>-1.0091927000000331E-13</c:v>
                </c:pt>
                <c:pt idx="5">
                  <c:v>-9.9569660000000035E-14</c:v>
                </c:pt>
                <c:pt idx="6">
                  <c:v>1.0710179999998793E-14</c:v>
                </c:pt>
                <c:pt idx="7">
                  <c:v>-1.6392095999999899E-13</c:v>
                </c:pt>
                <c:pt idx="8">
                  <c:v>-1.9043790000001186E-14</c:v>
                </c:pt>
                <c:pt idx="9">
                  <c:v>-8.3343050000003706E-14</c:v>
                </c:pt>
                <c:pt idx="10">
                  <c:v>-1.1287498999999927E-13</c:v>
                </c:pt>
                <c:pt idx="11">
                  <c:v>1.0831609999996835E-14</c:v>
                </c:pt>
                <c:pt idx="12">
                  <c:v>1.5733939999998533E-14</c:v>
                </c:pt>
                <c:pt idx="13">
                  <c:v>-1.1989368000000258E-13</c:v>
                </c:pt>
                <c:pt idx="14">
                  <c:v>-1.7704240999999806E-13</c:v>
                </c:pt>
                <c:pt idx="15">
                  <c:v>-2.457582699999975E-13</c:v>
                </c:pt>
                <c:pt idx="16">
                  <c:v>-1.2486885999999948E-13</c:v>
                </c:pt>
                <c:pt idx="17">
                  <c:v>-2.2179827000000212E-13</c:v>
                </c:pt>
                <c:pt idx="18">
                  <c:v>-7.6237629999999769E-14</c:v>
                </c:pt>
                <c:pt idx="19">
                  <c:v>-1.7757669999999985E-13</c:v>
                </c:pt>
                <c:pt idx="20">
                  <c:v>-2.3031229999999815E-13</c:v>
                </c:pt>
                <c:pt idx="21">
                  <c:v>-2.1887005999999876E-13</c:v>
                </c:pt>
                <c:pt idx="22">
                  <c:v>-1.6935411000000274E-13</c:v>
                </c:pt>
                <c:pt idx="23">
                  <c:v>-4.9175940000000401E-14</c:v>
                </c:pt>
                <c:pt idx="24">
                  <c:v>-6.5992350000001159E-14</c:v>
                </c:pt>
                <c:pt idx="25">
                  <c:v>-2.1105339999999913E-13</c:v>
                </c:pt>
                <c:pt idx="26">
                  <c:v>-3.3805596999999892E-13</c:v>
                </c:pt>
                <c:pt idx="27">
                  <c:v>-2.9182212000000084E-13</c:v>
                </c:pt>
                <c:pt idx="28">
                  <c:v>-2.2666590999999962E-13</c:v>
                </c:pt>
                <c:pt idx="29">
                  <c:v>-3.1711439000000048E-13</c:v>
                </c:pt>
                <c:pt idx="30">
                  <c:v>-2.1709369999999955E-13</c:v>
                </c:pt>
                <c:pt idx="31">
                  <c:v>-2.7043298000000125E-13</c:v>
                </c:pt>
                <c:pt idx="32">
                  <c:v>-2.4175452999999786E-13</c:v>
                </c:pt>
                <c:pt idx="33">
                  <c:v>-2.8235399999999979E-13</c:v>
                </c:pt>
                <c:pt idx="34">
                  <c:v>-2.8772470000000141E-13</c:v>
                </c:pt>
                <c:pt idx="35">
                  <c:v>-3.447762900000035E-13</c:v>
                </c:pt>
                <c:pt idx="36">
                  <c:v>-1.9738723999999937E-13</c:v>
                </c:pt>
                <c:pt idx="37">
                  <c:v>-1.4607411999999891E-13</c:v>
                </c:pt>
                <c:pt idx="38">
                  <c:v>-1.7756630000000031E-14</c:v>
                </c:pt>
                <c:pt idx="39">
                  <c:v>-1.221939000000373E-14</c:v>
                </c:pt>
                <c:pt idx="40">
                  <c:v>-7.9679319999999688E-14</c:v>
                </c:pt>
                <c:pt idx="41">
                  <c:v>2.9205799999999225E-14</c:v>
                </c:pt>
                <c:pt idx="42">
                  <c:v>-8.3221619999999201E-14</c:v>
                </c:pt>
                <c:pt idx="43">
                  <c:v>9.1662800000025886E-15</c:v>
                </c:pt>
                <c:pt idx="44">
                  <c:v>-2.1059500000023857E-15</c:v>
                </c:pt>
                <c:pt idx="45">
                  <c:v>5.6902399999999659E-14</c:v>
                </c:pt>
                <c:pt idx="46">
                  <c:v>4.2778279999999194E-14</c:v>
                </c:pt>
                <c:pt idx="47">
                  <c:v>1.60947639999999E-13</c:v>
                </c:pt>
                <c:pt idx="48">
                  <c:v>3.4569570000001047E-14</c:v>
                </c:pt>
                <c:pt idx="49">
                  <c:v>3.960027000000027E-14</c:v>
                </c:pt>
                <c:pt idx="50">
                  <c:v>2.0234508999999692E-13</c:v>
                </c:pt>
                <c:pt idx="51">
                  <c:v>1.0050640999999957E-13</c:v>
                </c:pt>
                <c:pt idx="52">
                  <c:v>8.1316900000002149E-14</c:v>
                </c:pt>
                <c:pt idx="53">
                  <c:v>1.0059660999999994E-13</c:v>
                </c:pt>
                <c:pt idx="54">
                  <c:v>1.0150561000000122E-13</c:v>
                </c:pt>
                <c:pt idx="55">
                  <c:v>5.7814860000001001E-14</c:v>
                </c:pt>
                <c:pt idx="56">
                  <c:v>5.0178610000001797E-14</c:v>
                </c:pt>
                <c:pt idx="57">
                  <c:v>1.4165752000000199E-13</c:v>
                </c:pt>
                <c:pt idx="58">
                  <c:v>2.4289598000000247E-13</c:v>
                </c:pt>
                <c:pt idx="59">
                  <c:v>5.1212510000000864E-14</c:v>
                </c:pt>
                <c:pt idx="60">
                  <c:v>1.526903999999835E-14</c:v>
                </c:pt>
                <c:pt idx="61">
                  <c:v>-4.0228240000001853E-14</c:v>
                </c:pt>
                <c:pt idx="62">
                  <c:v>-1.3009037999999835E-13</c:v>
                </c:pt>
                <c:pt idx="63">
                  <c:v>-7.8801550000002538E-14</c:v>
                </c:pt>
                <c:pt idx="64">
                  <c:v>4.9474299999986518E-15</c:v>
                </c:pt>
                <c:pt idx="65">
                  <c:v>5.0695559999998099E-14</c:v>
                </c:pt>
                <c:pt idx="66">
                  <c:v>1.3652270000001116E-14</c:v>
                </c:pt>
                <c:pt idx="67">
                  <c:v>8.3360400000002412E-14</c:v>
                </c:pt>
                <c:pt idx="68">
                  <c:v>5.7034239999996925E-14</c:v>
                </c:pt>
                <c:pt idx="69">
                  <c:v>-2.363039999999899E-14</c:v>
                </c:pt>
                <c:pt idx="70">
                  <c:v>-5.2586410000002331E-14</c:v>
                </c:pt>
                <c:pt idx="71">
                  <c:v>2.2905289999997554E-14</c:v>
                </c:pt>
                <c:pt idx="72">
                  <c:v>1.6216199999997105E-14</c:v>
                </c:pt>
                <c:pt idx="73">
                  <c:v>-1.1695505999999999E-13</c:v>
                </c:pt>
                <c:pt idx="74">
                  <c:v>-1.5199647000000071E-13</c:v>
                </c:pt>
                <c:pt idx="75">
                  <c:v>-4.0661919999997585E-14</c:v>
                </c:pt>
                <c:pt idx="76">
                  <c:v>-8.8162119999998053E-14</c:v>
                </c:pt>
                <c:pt idx="77">
                  <c:v>-8.1341180000000656E-14</c:v>
                </c:pt>
                <c:pt idx="78">
                  <c:v>-1.2072981000000283E-13</c:v>
                </c:pt>
                <c:pt idx="79">
                  <c:v>-1.8883852999999882E-13</c:v>
                </c:pt>
                <c:pt idx="80">
                  <c:v>-2.1529306000000183E-13</c:v>
                </c:pt>
                <c:pt idx="81">
                  <c:v>-9.9489859999999205E-14</c:v>
                </c:pt>
                <c:pt idx="82">
                  <c:v>-1.4354490000000001E-13</c:v>
                </c:pt>
                <c:pt idx="83">
                  <c:v>-6.238066000000004E-14</c:v>
                </c:pt>
                <c:pt idx="84">
                  <c:v>-1.2824116999999747E-13</c:v>
                </c:pt>
                <c:pt idx="85">
                  <c:v>-3.6418780000001921E-14</c:v>
                </c:pt>
                <c:pt idx="86">
                  <c:v>-5.8227729999997968E-14</c:v>
                </c:pt>
                <c:pt idx="87">
                  <c:v>-7.7819700000018977E-15</c:v>
                </c:pt>
                <c:pt idx="88">
                  <c:v>-6.5045190000002404E-14</c:v>
                </c:pt>
                <c:pt idx="89">
                  <c:v>1.556393899999995E-13</c:v>
                </c:pt>
                <c:pt idx="90">
                  <c:v>2.7915169999998329E-14</c:v>
                </c:pt>
                <c:pt idx="91">
                  <c:v>1.6525669999999652E-13</c:v>
                </c:pt>
                <c:pt idx="92">
                  <c:v>2.0625167999999703E-13</c:v>
                </c:pt>
                <c:pt idx="93">
                  <c:v>8.8148239999999088E-14</c:v>
                </c:pt>
                <c:pt idx="94">
                  <c:v>2.5548659999999981E-13</c:v>
                </c:pt>
                <c:pt idx="95">
                  <c:v>1.6812245999999776E-13</c:v>
                </c:pt>
                <c:pt idx="96">
                  <c:v>3.0609195999999754E-13</c:v>
                </c:pt>
                <c:pt idx="97">
                  <c:v>3.6607870000000247E-13</c:v>
                </c:pt>
                <c:pt idx="98">
                  <c:v>1.5890760999999848E-13</c:v>
                </c:pt>
                <c:pt idx="99">
                  <c:v>4.6544018999999769E-13</c:v>
                </c:pt>
                <c:pt idx="100">
                  <c:v>3.6280700999999729E-13</c:v>
                </c:pt>
                <c:pt idx="101">
                  <c:v>2.7264649000000239E-13</c:v>
                </c:pt>
                <c:pt idx="102">
                  <c:v>4.0471792999999856E-13</c:v>
                </c:pt>
                <c:pt idx="103">
                  <c:v>3.2593719000000125E-13</c:v>
                </c:pt>
                <c:pt idx="104">
                  <c:v>2.9318561999999631E-13</c:v>
                </c:pt>
                <c:pt idx="105">
                  <c:v>3.9080196999999677E-13</c:v>
                </c:pt>
                <c:pt idx="106">
                  <c:v>4.6168625000000008E-13</c:v>
                </c:pt>
                <c:pt idx="107">
                  <c:v>5.6301491000000094E-13</c:v>
                </c:pt>
                <c:pt idx="108">
                  <c:v>4.2371314999999659E-13</c:v>
                </c:pt>
                <c:pt idx="109">
                  <c:v>4.542859099999978E-13</c:v>
                </c:pt>
                <c:pt idx="110">
                  <c:v>4.2296374999999696E-13</c:v>
                </c:pt>
                <c:pt idx="111">
                  <c:v>5.8444221999999769E-13</c:v>
                </c:pt>
                <c:pt idx="112">
                  <c:v>4.3749726000000143E-13</c:v>
                </c:pt>
                <c:pt idx="113">
                  <c:v>4.8371723000000054E-13</c:v>
                </c:pt>
                <c:pt idx="114">
                  <c:v>4.8821363999999798E-13</c:v>
                </c:pt>
                <c:pt idx="115">
                  <c:v>4.77614479999998E-13</c:v>
                </c:pt>
                <c:pt idx="116">
                  <c:v>5.0643863999999793E-13</c:v>
                </c:pt>
                <c:pt idx="117">
                  <c:v>4.2389355999999701E-13</c:v>
                </c:pt>
                <c:pt idx="118">
                  <c:v>5.5809870999999996E-13</c:v>
                </c:pt>
                <c:pt idx="119">
                  <c:v>5.625534800000005E-13</c:v>
                </c:pt>
                <c:pt idx="120">
                  <c:v>5.3918674999999635E-13</c:v>
                </c:pt>
                <c:pt idx="121">
                  <c:v>7.2055902999999717E-13</c:v>
                </c:pt>
                <c:pt idx="122">
                  <c:v>6.460630599999992E-13</c:v>
                </c:pt>
                <c:pt idx="123">
                  <c:v>6.2063202000000249E-13</c:v>
                </c:pt>
                <c:pt idx="124">
                  <c:v>5.201117299999975E-13</c:v>
                </c:pt>
                <c:pt idx="125">
                  <c:v>7.83210299999998E-13</c:v>
                </c:pt>
                <c:pt idx="126">
                  <c:v>7.7085559999999727E-13</c:v>
                </c:pt>
                <c:pt idx="127">
                  <c:v>6.4771105000000088E-13</c:v>
                </c:pt>
                <c:pt idx="128">
                  <c:v>7.1147255000000187E-13</c:v>
                </c:pt>
                <c:pt idx="129">
                  <c:v>8.4398113999999998E-13</c:v>
                </c:pt>
                <c:pt idx="130">
                  <c:v>7.3309760999999807E-13</c:v>
                </c:pt>
                <c:pt idx="131">
                  <c:v>7.4989320000000038E-13</c:v>
                </c:pt>
                <c:pt idx="132">
                  <c:v>8.540911000000019E-13</c:v>
                </c:pt>
                <c:pt idx="133">
                  <c:v>9.4045605000000197E-13</c:v>
                </c:pt>
                <c:pt idx="134">
                  <c:v>8.3732326999999752E-13</c:v>
                </c:pt>
                <c:pt idx="135">
                  <c:v>1.0161524400000008E-12</c:v>
                </c:pt>
                <c:pt idx="136">
                  <c:v>1.1191186899999973E-12</c:v>
                </c:pt>
                <c:pt idx="137">
                  <c:v>1.200844979999997E-12</c:v>
                </c:pt>
                <c:pt idx="138">
                  <c:v>1.197333900000002E-12</c:v>
                </c:pt>
                <c:pt idx="139">
                  <c:v>1.2948322999999973E-12</c:v>
                </c:pt>
                <c:pt idx="140">
                  <c:v>1.1865647400000008E-12</c:v>
                </c:pt>
                <c:pt idx="141">
                  <c:v>1.5336655599999978E-12</c:v>
                </c:pt>
                <c:pt idx="142">
                  <c:v>1.4075442200000017E-12</c:v>
                </c:pt>
                <c:pt idx="143">
                  <c:v>1.5883683300000017E-12</c:v>
                </c:pt>
                <c:pt idx="144">
                  <c:v>1.684416500000001E-12</c:v>
                </c:pt>
                <c:pt idx="145">
                  <c:v>1.5246970400000008E-12</c:v>
                </c:pt>
                <c:pt idx="146">
                  <c:v>1.6198188600000001E-12</c:v>
                </c:pt>
                <c:pt idx="147">
                  <c:v>1.8183163299999996E-12</c:v>
                </c:pt>
                <c:pt idx="148">
                  <c:v>1.605729439999997E-12</c:v>
                </c:pt>
                <c:pt idx="149">
                  <c:v>1.8884373199999982E-12</c:v>
                </c:pt>
                <c:pt idx="150">
                  <c:v>1.8901789899999997E-12</c:v>
                </c:pt>
                <c:pt idx="151">
                  <c:v>1.8245717399999979E-12</c:v>
                </c:pt>
                <c:pt idx="152">
                  <c:v>1.8097190399999962E-12</c:v>
                </c:pt>
                <c:pt idx="153">
                  <c:v>1.9762143299999972E-12</c:v>
                </c:pt>
                <c:pt idx="154">
                  <c:v>1.9175112899999998E-12</c:v>
                </c:pt>
                <c:pt idx="155">
                  <c:v>1.8399864999999989E-12</c:v>
                </c:pt>
                <c:pt idx="156">
                  <c:v>1.9845514099999993E-12</c:v>
                </c:pt>
                <c:pt idx="157">
                  <c:v>2.0242210700000012E-12</c:v>
                </c:pt>
                <c:pt idx="158">
                  <c:v>1.9656255799999965E-12</c:v>
                </c:pt>
                <c:pt idx="159">
                  <c:v>2.0109643099999987E-12</c:v>
                </c:pt>
                <c:pt idx="160">
                  <c:v>1.9390634900000011E-12</c:v>
                </c:pt>
                <c:pt idx="161">
                  <c:v>2.072429029999998E-12</c:v>
                </c:pt>
                <c:pt idx="162">
                  <c:v>2.1481705299999999E-12</c:v>
                </c:pt>
                <c:pt idx="163">
                  <c:v>2.064931560000002E-12</c:v>
                </c:pt>
                <c:pt idx="164">
                  <c:v>2.0670930200000005E-12</c:v>
                </c:pt>
                <c:pt idx="165">
                  <c:v>2.2599491699999979E-12</c:v>
                </c:pt>
                <c:pt idx="166">
                  <c:v>1.9965799899999966E-12</c:v>
                </c:pt>
                <c:pt idx="167">
                  <c:v>2.3471849500000022E-12</c:v>
                </c:pt>
                <c:pt idx="168">
                  <c:v>2.1240370599999971E-12</c:v>
                </c:pt>
                <c:pt idx="169">
                  <c:v>2.116078150000001E-12</c:v>
                </c:pt>
                <c:pt idx="170">
                  <c:v>2.2504151300000015E-12</c:v>
                </c:pt>
                <c:pt idx="171">
                  <c:v>2.3435975399999995E-12</c:v>
                </c:pt>
                <c:pt idx="172">
                  <c:v>2.3969021200000038E-12</c:v>
                </c:pt>
                <c:pt idx="173">
                  <c:v>2.3796520299999944E-12</c:v>
                </c:pt>
                <c:pt idx="174">
                  <c:v>2.4807725299999966E-12</c:v>
                </c:pt>
                <c:pt idx="175">
                  <c:v>2.4545504499999969E-12</c:v>
                </c:pt>
                <c:pt idx="176">
                  <c:v>2.5840440900000043E-12</c:v>
                </c:pt>
                <c:pt idx="177">
                  <c:v>2.6285848499999972E-12</c:v>
                </c:pt>
                <c:pt idx="178">
                  <c:v>2.4327900800000037E-12</c:v>
                </c:pt>
                <c:pt idx="179">
                  <c:v>2.7079658000000047E-12</c:v>
                </c:pt>
                <c:pt idx="180">
                  <c:v>2.7566282599999956E-12</c:v>
                </c:pt>
                <c:pt idx="181">
                  <c:v>2.8258506699999982E-12</c:v>
                </c:pt>
                <c:pt idx="182">
                  <c:v>2.9712274300000004E-12</c:v>
                </c:pt>
                <c:pt idx="183">
                  <c:v>3.0040414600000007E-12</c:v>
                </c:pt>
                <c:pt idx="184">
                  <c:v>3.0978969400000038E-12</c:v>
                </c:pt>
                <c:pt idx="185">
                  <c:v>2.9934180099999961E-12</c:v>
                </c:pt>
                <c:pt idx="186">
                  <c:v>3.0849767199999971E-12</c:v>
                </c:pt>
                <c:pt idx="187">
                  <c:v>3.1018521099999938E-12</c:v>
                </c:pt>
                <c:pt idx="188">
                  <c:v>3.1917871099999981E-12</c:v>
                </c:pt>
                <c:pt idx="189">
                  <c:v>3.1471075799999951E-12</c:v>
                </c:pt>
                <c:pt idx="190">
                  <c:v>3.1889699199999935E-12</c:v>
                </c:pt>
                <c:pt idx="191">
                  <c:v>3.0272590000000024E-12</c:v>
                </c:pt>
                <c:pt idx="192">
                  <c:v>3.2784192000000057E-12</c:v>
                </c:pt>
                <c:pt idx="193">
                  <c:v>3.0729307999999943E-12</c:v>
                </c:pt>
                <c:pt idx="194">
                  <c:v>3.3456154499999942E-12</c:v>
                </c:pt>
                <c:pt idx="195">
                  <c:v>3.2155944600000039E-12</c:v>
                </c:pt>
                <c:pt idx="196">
                  <c:v>3.1945973600000031E-12</c:v>
                </c:pt>
                <c:pt idx="197">
                  <c:v>3.1767990999999994E-12</c:v>
                </c:pt>
                <c:pt idx="198">
                  <c:v>3.2404287599999967E-12</c:v>
                </c:pt>
                <c:pt idx="199">
                  <c:v>3.3364491699999981E-12</c:v>
                </c:pt>
                <c:pt idx="200">
                  <c:v>3.3043498499999932E-12</c:v>
                </c:pt>
                <c:pt idx="201">
                  <c:v>3.2579980400000033E-12</c:v>
                </c:pt>
                <c:pt idx="202">
                  <c:v>3.2524191699999968E-12</c:v>
                </c:pt>
                <c:pt idx="203">
                  <c:v>3.4689681700000018E-12</c:v>
                </c:pt>
                <c:pt idx="204">
                  <c:v>3.2607597200000052E-12</c:v>
                </c:pt>
                <c:pt idx="205">
                  <c:v>3.2738811700000043E-12</c:v>
                </c:pt>
                <c:pt idx="206">
                  <c:v>3.2728472699999987E-12</c:v>
                </c:pt>
                <c:pt idx="207">
                  <c:v>3.1106714399999948E-12</c:v>
                </c:pt>
                <c:pt idx="208">
                  <c:v>3.4435995699999947E-12</c:v>
                </c:pt>
                <c:pt idx="209">
                  <c:v>3.3858610399999947E-12</c:v>
                </c:pt>
                <c:pt idx="210">
                  <c:v>3.3153896300000013E-12</c:v>
                </c:pt>
                <c:pt idx="211">
                  <c:v>3.4462294100000057E-12</c:v>
                </c:pt>
                <c:pt idx="212">
                  <c:v>3.3210448299999959E-12</c:v>
                </c:pt>
                <c:pt idx="213">
                  <c:v>3.4377500900000003E-12</c:v>
                </c:pt>
                <c:pt idx="214">
                  <c:v>3.6094877100000054E-12</c:v>
                </c:pt>
                <c:pt idx="215">
                  <c:v>3.5477523700000057E-12</c:v>
                </c:pt>
                <c:pt idx="216">
                  <c:v>3.6765798699999949E-12</c:v>
                </c:pt>
                <c:pt idx="217">
                  <c:v>3.3270608500000043E-12</c:v>
                </c:pt>
                <c:pt idx="218">
                  <c:v>3.5979275099999948E-12</c:v>
                </c:pt>
                <c:pt idx="219">
                  <c:v>3.4721739400000052E-12</c:v>
                </c:pt>
                <c:pt idx="220">
                  <c:v>3.6740194199999983E-12</c:v>
                </c:pt>
                <c:pt idx="221">
                  <c:v>3.7180467000000012E-12</c:v>
                </c:pt>
                <c:pt idx="222">
                  <c:v>3.6449593299999957E-12</c:v>
                </c:pt>
                <c:pt idx="223">
                  <c:v>3.6763023199999946E-12</c:v>
                </c:pt>
                <c:pt idx="224">
                  <c:v>3.9097058899999979E-12</c:v>
                </c:pt>
                <c:pt idx="225">
                  <c:v>3.7164993299999988E-12</c:v>
                </c:pt>
                <c:pt idx="226">
                  <c:v>3.4742347899999977E-12</c:v>
                </c:pt>
                <c:pt idx="227">
                  <c:v>3.7871858400000033E-12</c:v>
                </c:pt>
                <c:pt idx="228">
                  <c:v>3.6294786600000054E-12</c:v>
                </c:pt>
                <c:pt idx="229">
                  <c:v>3.852210219999994E-12</c:v>
                </c:pt>
                <c:pt idx="230">
                  <c:v>3.7128078400000033E-12</c:v>
                </c:pt>
                <c:pt idx="231">
                  <c:v>3.926421689999999E-12</c:v>
                </c:pt>
                <c:pt idx="232">
                  <c:v>3.8386932499999967E-12</c:v>
                </c:pt>
                <c:pt idx="233">
                  <c:v>3.8727424099999949E-12</c:v>
                </c:pt>
                <c:pt idx="234">
                  <c:v>3.9497086200000023E-12</c:v>
                </c:pt>
                <c:pt idx="235">
                  <c:v>3.9485775800000034E-12</c:v>
                </c:pt>
                <c:pt idx="236">
                  <c:v>3.7809824700000015E-12</c:v>
                </c:pt>
                <c:pt idx="237">
                  <c:v>4.0109304799999991E-12</c:v>
                </c:pt>
                <c:pt idx="238">
                  <c:v>4.0271258599999977E-12</c:v>
                </c:pt>
                <c:pt idx="239">
                  <c:v>4.096646629999993E-12</c:v>
                </c:pt>
                <c:pt idx="240">
                  <c:v>3.9154929299999962E-12</c:v>
                </c:pt>
                <c:pt idx="241">
                  <c:v>3.9861655600000017E-12</c:v>
                </c:pt>
                <c:pt idx="242">
                  <c:v>4.0353623199999941E-12</c:v>
                </c:pt>
                <c:pt idx="243">
                  <c:v>4.0066838700000037E-12</c:v>
                </c:pt>
                <c:pt idx="244">
                  <c:v>4.2100212200000028E-12</c:v>
                </c:pt>
                <c:pt idx="245">
                  <c:v>4.0231429299999968E-12</c:v>
                </c:pt>
                <c:pt idx="246">
                  <c:v>4.1792958000000058E-12</c:v>
                </c:pt>
                <c:pt idx="247">
                  <c:v>4.0986936100000056E-12</c:v>
                </c:pt>
                <c:pt idx="248">
                  <c:v>3.9523662100000052E-12</c:v>
                </c:pt>
                <c:pt idx="249">
                  <c:v>4.006628360000001E-12</c:v>
                </c:pt>
                <c:pt idx="250">
                  <c:v>3.8795216999999957E-12</c:v>
                </c:pt>
                <c:pt idx="251">
                  <c:v>4.0326353400000026E-12</c:v>
                </c:pt>
                <c:pt idx="252">
                  <c:v>4.164696369999993E-12</c:v>
                </c:pt>
                <c:pt idx="253">
                  <c:v>4.0611680700000032E-12</c:v>
                </c:pt>
                <c:pt idx="254">
                  <c:v>4.2124082000000048E-12</c:v>
                </c:pt>
                <c:pt idx="255">
                  <c:v>4.1574660399999981E-12</c:v>
                </c:pt>
                <c:pt idx="256">
                  <c:v>4.2591277699999951E-12</c:v>
                </c:pt>
                <c:pt idx="257">
                  <c:v>4.1363995600000019E-12</c:v>
                </c:pt>
                <c:pt idx="258">
                  <c:v>4.2391298799999957E-12</c:v>
                </c:pt>
                <c:pt idx="259">
                  <c:v>4.2433209699999952E-12</c:v>
                </c:pt>
                <c:pt idx="260">
                  <c:v>4.2754411099999985E-12</c:v>
                </c:pt>
                <c:pt idx="261">
                  <c:v>4.3105172199999966E-12</c:v>
                </c:pt>
                <c:pt idx="262">
                  <c:v>4.2739006799999956E-12</c:v>
                </c:pt>
                <c:pt idx="263">
                  <c:v>4.3718223499999939E-12</c:v>
                </c:pt>
                <c:pt idx="264">
                  <c:v>4.388600590000004E-12</c:v>
                </c:pt>
                <c:pt idx="265">
                  <c:v>4.4177508899999938E-12</c:v>
                </c:pt>
                <c:pt idx="266">
                  <c:v>4.4354728199999964E-12</c:v>
                </c:pt>
                <c:pt idx="267">
                  <c:v>4.2798473100000023E-12</c:v>
                </c:pt>
                <c:pt idx="268">
                  <c:v>4.3018019700000014E-12</c:v>
                </c:pt>
                <c:pt idx="269">
                  <c:v>4.3869421999999963E-12</c:v>
                </c:pt>
                <c:pt idx="270">
                  <c:v>4.4176467999999948E-12</c:v>
                </c:pt>
                <c:pt idx="271">
                  <c:v>4.565271770000002E-12</c:v>
                </c:pt>
                <c:pt idx="272">
                  <c:v>4.460938559999997E-12</c:v>
                </c:pt>
                <c:pt idx="273">
                  <c:v>4.4169459800000045E-12</c:v>
                </c:pt>
                <c:pt idx="274">
                  <c:v>4.3328049500000048E-12</c:v>
                </c:pt>
                <c:pt idx="275">
                  <c:v>3.8644573700000022E-12</c:v>
                </c:pt>
                <c:pt idx="276">
                  <c:v>4.4640749399999987E-12</c:v>
                </c:pt>
                <c:pt idx="277">
                  <c:v>4.5179485200000019E-12</c:v>
                </c:pt>
                <c:pt idx="278">
                  <c:v>4.4579687199999964E-12</c:v>
                </c:pt>
                <c:pt idx="279">
                  <c:v>4.5210779600000041E-12</c:v>
                </c:pt>
                <c:pt idx="280">
                  <c:v>4.5202591700000029E-12</c:v>
                </c:pt>
                <c:pt idx="281">
                  <c:v>4.4331760499999944E-12</c:v>
                </c:pt>
                <c:pt idx="282">
                  <c:v>4.5449893900000028E-12</c:v>
                </c:pt>
                <c:pt idx="283">
                  <c:v>4.5137574199999962E-12</c:v>
                </c:pt>
                <c:pt idx="284">
                  <c:v>4.3379605499999953E-12</c:v>
                </c:pt>
                <c:pt idx="285">
                  <c:v>4.4157663599999962E-12</c:v>
                </c:pt>
                <c:pt idx="286">
                  <c:v>4.4765371999999982E-12</c:v>
                </c:pt>
                <c:pt idx="287">
                  <c:v>4.5828757499999931E-12</c:v>
                </c:pt>
                <c:pt idx="288">
                  <c:v>4.5139031399999989E-12</c:v>
                </c:pt>
                <c:pt idx="289">
                  <c:v>4.6751491599999963E-12</c:v>
                </c:pt>
                <c:pt idx="290">
                  <c:v>4.4876255499999966E-12</c:v>
                </c:pt>
                <c:pt idx="291">
                  <c:v>4.6755516100000008E-12</c:v>
                </c:pt>
                <c:pt idx="292">
                  <c:v>4.6011527900000024E-12</c:v>
                </c:pt>
                <c:pt idx="293">
                  <c:v>4.7291753899999955E-12</c:v>
                </c:pt>
                <c:pt idx="294">
                  <c:v>4.6473588899999957E-12</c:v>
                </c:pt>
                <c:pt idx="295">
                  <c:v>4.6863762899999978E-12</c:v>
                </c:pt>
                <c:pt idx="296">
                  <c:v>4.6561920999999957E-12</c:v>
                </c:pt>
                <c:pt idx="297">
                  <c:v>4.8522991199999999E-12</c:v>
                </c:pt>
                <c:pt idx="298">
                  <c:v>4.7379669599999986E-12</c:v>
                </c:pt>
                <c:pt idx="299">
                  <c:v>4.8771750499999964E-12</c:v>
                </c:pt>
                <c:pt idx="300">
                  <c:v>4.650654859999993E-12</c:v>
                </c:pt>
                <c:pt idx="301">
                  <c:v>4.7981549299999959E-12</c:v>
                </c:pt>
                <c:pt idx="302">
                  <c:v>4.6794373900000021E-12</c:v>
                </c:pt>
                <c:pt idx="303">
                  <c:v>4.8781048600000029E-12</c:v>
                </c:pt>
                <c:pt idx="304">
                  <c:v>4.6875767199999984E-12</c:v>
                </c:pt>
                <c:pt idx="305">
                  <c:v>4.7785317399999963E-12</c:v>
                </c:pt>
                <c:pt idx="306">
                  <c:v>4.6931486500000053E-12</c:v>
                </c:pt>
                <c:pt idx="307">
                  <c:v>4.8543877300000033E-12</c:v>
                </c:pt>
                <c:pt idx="308">
                  <c:v>4.6477127699999971E-12</c:v>
                </c:pt>
                <c:pt idx="309">
                  <c:v>4.795303039999994E-12</c:v>
                </c:pt>
                <c:pt idx="310">
                  <c:v>4.7216189300000039E-12</c:v>
                </c:pt>
                <c:pt idx="311">
                  <c:v>4.7574444400000016E-12</c:v>
                </c:pt>
                <c:pt idx="312">
                  <c:v>4.7788647999999992E-12</c:v>
                </c:pt>
                <c:pt idx="313">
                  <c:v>4.92211827E-12</c:v>
                </c:pt>
                <c:pt idx="314">
                  <c:v>4.8275411499999953E-12</c:v>
                </c:pt>
                <c:pt idx="315">
                  <c:v>4.9926521299999956E-12</c:v>
                </c:pt>
                <c:pt idx="316">
                  <c:v>4.9545992300000042E-12</c:v>
                </c:pt>
                <c:pt idx="317">
                  <c:v>5.1477433400000011E-12</c:v>
                </c:pt>
                <c:pt idx="318">
                  <c:v>4.891982650000001E-12</c:v>
                </c:pt>
                <c:pt idx="319">
                  <c:v>4.8333698199999973E-12</c:v>
                </c:pt>
                <c:pt idx="320">
                  <c:v>4.9506371200000017E-12</c:v>
                </c:pt>
                <c:pt idx="321">
                  <c:v>4.955758030000001E-12</c:v>
                </c:pt>
                <c:pt idx="322">
                  <c:v>4.670555609999999E-12</c:v>
                </c:pt>
                <c:pt idx="323">
                  <c:v>4.9034387699999929E-12</c:v>
                </c:pt>
                <c:pt idx="324">
                  <c:v>4.7722104100000027E-12</c:v>
                </c:pt>
                <c:pt idx="325">
                  <c:v>5.0403986499999986E-12</c:v>
                </c:pt>
                <c:pt idx="326">
                  <c:v>4.853208109999995E-12</c:v>
                </c:pt>
                <c:pt idx="327">
                  <c:v>4.974104459999999E-12</c:v>
                </c:pt>
                <c:pt idx="328">
                  <c:v>4.9964615799999958E-12</c:v>
                </c:pt>
                <c:pt idx="329">
                  <c:v>5.0646986599999961E-12</c:v>
                </c:pt>
                <c:pt idx="330">
                  <c:v>5.0905599199999949E-12</c:v>
                </c:pt>
                <c:pt idx="331">
                  <c:v>5.2426118999999983E-12</c:v>
                </c:pt>
                <c:pt idx="332">
                  <c:v>5.1666379499999995E-12</c:v>
                </c:pt>
                <c:pt idx="333">
                  <c:v>5.2177290300000023E-12</c:v>
                </c:pt>
                <c:pt idx="334">
                  <c:v>5.1468274099999935E-12</c:v>
                </c:pt>
                <c:pt idx="335">
                  <c:v>5.2035806199999972E-12</c:v>
                </c:pt>
                <c:pt idx="336">
                  <c:v>5.2990875600000017E-12</c:v>
                </c:pt>
                <c:pt idx="337">
                  <c:v>5.2716858699999999E-12</c:v>
                </c:pt>
                <c:pt idx="338">
                  <c:v>5.2780071999999936E-12</c:v>
                </c:pt>
                <c:pt idx="339">
                  <c:v>5.2409951399999943E-12</c:v>
                </c:pt>
                <c:pt idx="340">
                  <c:v>5.3491724900000037E-12</c:v>
                </c:pt>
                <c:pt idx="341">
                  <c:v>5.3847135100000017E-12</c:v>
                </c:pt>
                <c:pt idx="342">
                  <c:v>5.3144294500000017E-12</c:v>
                </c:pt>
                <c:pt idx="343">
                  <c:v>5.2847379299999974E-12</c:v>
                </c:pt>
                <c:pt idx="344">
                  <c:v>5.2066684299999958E-12</c:v>
                </c:pt>
                <c:pt idx="345">
                  <c:v>5.1429138699999943E-12</c:v>
                </c:pt>
                <c:pt idx="346">
                  <c:v>5.2575790899999985E-12</c:v>
                </c:pt>
                <c:pt idx="347">
                  <c:v>5.1236931400000053E-12</c:v>
                </c:pt>
                <c:pt idx="348">
                  <c:v>5.2313084399999956E-12</c:v>
                </c:pt>
                <c:pt idx="349">
                  <c:v>5.2044271699999964E-12</c:v>
                </c:pt>
                <c:pt idx="350">
                  <c:v>5.1439338900000008E-12</c:v>
                </c:pt>
                <c:pt idx="351">
                  <c:v>5.2516394000000041E-12</c:v>
                </c:pt>
                <c:pt idx="352">
                  <c:v>5.2220380799999937E-12</c:v>
                </c:pt>
                <c:pt idx="353">
                  <c:v>5.1466123000000022E-12</c:v>
                </c:pt>
                <c:pt idx="354">
                  <c:v>5.232037030000003E-12</c:v>
                </c:pt>
                <c:pt idx="355">
                  <c:v>5.1463000500000045E-12</c:v>
                </c:pt>
                <c:pt idx="356">
                  <c:v>5.1516499400000009E-12</c:v>
                </c:pt>
                <c:pt idx="357">
                  <c:v>4.9574094799999963E-12</c:v>
                </c:pt>
                <c:pt idx="358">
                  <c:v>5.3070742200000025E-12</c:v>
                </c:pt>
                <c:pt idx="359">
                  <c:v>5.1481111000000014E-12</c:v>
                </c:pt>
                <c:pt idx="360">
                  <c:v>5.2726295600000054E-12</c:v>
                </c:pt>
                <c:pt idx="361">
                  <c:v>5.1039658599999938E-12</c:v>
                </c:pt>
                <c:pt idx="362">
                  <c:v>5.2451862299999938E-12</c:v>
                </c:pt>
                <c:pt idx="363">
                  <c:v>5.1872603399999943E-12</c:v>
                </c:pt>
                <c:pt idx="364">
                  <c:v>5.1466608799999985E-12</c:v>
                </c:pt>
                <c:pt idx="365">
                  <c:v>5.2820803300000013E-12</c:v>
                </c:pt>
                <c:pt idx="366">
                  <c:v>5.2244319999999953E-12</c:v>
                </c:pt>
                <c:pt idx="367">
                  <c:v>5.2304965899999939E-12</c:v>
                </c:pt>
                <c:pt idx="368">
                  <c:v>5.335315520000004E-12</c:v>
                </c:pt>
                <c:pt idx="369">
                  <c:v>5.2499116199999948E-12</c:v>
                </c:pt>
                <c:pt idx="370">
                  <c:v>5.1014609199999998E-12</c:v>
                </c:pt>
                <c:pt idx="371">
                  <c:v>5.3113138899999984E-12</c:v>
                </c:pt>
                <c:pt idx="372">
                  <c:v>5.2980605999999956E-12</c:v>
                </c:pt>
                <c:pt idx="373">
                  <c:v>5.2598411699999963E-12</c:v>
                </c:pt>
                <c:pt idx="374">
                  <c:v>5.182604350000001E-12</c:v>
                </c:pt>
                <c:pt idx="375">
                  <c:v>5.1649379199999949E-12</c:v>
                </c:pt>
                <c:pt idx="376">
                  <c:v>5.2763765600000035E-12</c:v>
                </c:pt>
                <c:pt idx="377">
                  <c:v>5.3511084499999981E-12</c:v>
                </c:pt>
                <c:pt idx="378">
                  <c:v>5.13706439E-12</c:v>
                </c:pt>
                <c:pt idx="379">
                  <c:v>5.1788226500000055E-12</c:v>
                </c:pt>
                <c:pt idx="380">
                  <c:v>5.2546023099999984E-12</c:v>
                </c:pt>
                <c:pt idx="381">
                  <c:v>5.3217083499999998E-12</c:v>
                </c:pt>
                <c:pt idx="382">
                  <c:v>5.2006524100000003E-12</c:v>
                </c:pt>
                <c:pt idx="383">
                  <c:v>5.0619786099999979E-12</c:v>
                </c:pt>
                <c:pt idx="384">
                  <c:v>5.2808313299999976E-12</c:v>
                </c:pt>
                <c:pt idx="385">
                  <c:v>5.2170628899999971E-12</c:v>
                </c:pt>
                <c:pt idx="386">
                  <c:v>5.3919160799999987E-12</c:v>
                </c:pt>
                <c:pt idx="387">
                  <c:v>5.1216322899999999E-12</c:v>
                </c:pt>
                <c:pt idx="388">
                  <c:v>5.3396453899999938E-12</c:v>
                </c:pt>
                <c:pt idx="389">
                  <c:v>5.2135240600000038E-12</c:v>
                </c:pt>
                <c:pt idx="390">
                  <c:v>5.4408769199999945E-12</c:v>
                </c:pt>
                <c:pt idx="391">
                  <c:v>5.2931478600000012E-12</c:v>
                </c:pt>
                <c:pt idx="392">
                  <c:v>5.2775214800000014E-12</c:v>
                </c:pt>
                <c:pt idx="393">
                  <c:v>5.2293031000000058E-12</c:v>
                </c:pt>
                <c:pt idx="394">
                  <c:v>5.2480797499999994E-12</c:v>
                </c:pt>
                <c:pt idx="395">
                  <c:v>5.2751136800000009E-12</c:v>
                </c:pt>
                <c:pt idx="396">
                  <c:v>5.3309231999999991E-12</c:v>
                </c:pt>
                <c:pt idx="397">
                  <c:v>5.4657597900000034E-12</c:v>
                </c:pt>
                <c:pt idx="398">
                  <c:v>5.2975124300000014E-12</c:v>
                </c:pt>
                <c:pt idx="399">
                  <c:v>5.4218296499999939E-12</c:v>
                </c:pt>
                <c:pt idx="400">
                  <c:v>5.2867918400000033E-12</c:v>
                </c:pt>
                <c:pt idx="401">
                  <c:v>5.3827914399999995E-12</c:v>
                </c:pt>
                <c:pt idx="402">
                  <c:v>5.076793150000002E-12</c:v>
                </c:pt>
                <c:pt idx="403">
                  <c:v>5.2957985199999978E-12</c:v>
                </c:pt>
                <c:pt idx="404">
                  <c:v>5.1429000000000014E-12</c:v>
                </c:pt>
                <c:pt idx="405">
                  <c:v>5.1149362500000003E-12</c:v>
                </c:pt>
                <c:pt idx="406">
                  <c:v>5.0374496200000033E-12</c:v>
                </c:pt>
                <c:pt idx="407">
                  <c:v>5.2130383300000055E-12</c:v>
                </c:pt>
                <c:pt idx="408">
                  <c:v>5.1269474799999989E-12</c:v>
                </c:pt>
                <c:pt idx="409">
                  <c:v>5.2305798599999945E-12</c:v>
                </c:pt>
                <c:pt idx="410">
                  <c:v>5.163126869999998E-12</c:v>
                </c:pt>
                <c:pt idx="411">
                  <c:v>5.3458210100000038E-12</c:v>
                </c:pt>
                <c:pt idx="412">
                  <c:v>5.1106549599999939E-12</c:v>
                </c:pt>
                <c:pt idx="413">
                  <c:v>5.2609860899999942E-12</c:v>
                </c:pt>
                <c:pt idx="414">
                  <c:v>5.1587692500000034E-12</c:v>
                </c:pt>
                <c:pt idx="415">
                  <c:v>5.2411963699999996E-12</c:v>
                </c:pt>
                <c:pt idx="416">
                  <c:v>5.4429377699999999E-12</c:v>
                </c:pt>
                <c:pt idx="417">
                  <c:v>5.2795962100000058E-12</c:v>
                </c:pt>
                <c:pt idx="418">
                  <c:v>5.407743699999997E-12</c:v>
                </c:pt>
                <c:pt idx="419">
                  <c:v>5.3222079500000039E-12</c:v>
                </c:pt>
                <c:pt idx="420">
                  <c:v>5.4934945500000013E-12</c:v>
                </c:pt>
                <c:pt idx="421">
                  <c:v>5.2873122600000058E-12</c:v>
                </c:pt>
                <c:pt idx="422">
                  <c:v>5.3751655899999933E-12</c:v>
                </c:pt>
                <c:pt idx="423">
                  <c:v>4.4378389899999933E-12</c:v>
                </c:pt>
                <c:pt idx="424">
                  <c:v>5.4360474500000006E-12</c:v>
                </c:pt>
                <c:pt idx="425">
                  <c:v>5.4240639799999999E-12</c:v>
                </c:pt>
                <c:pt idx="426">
                  <c:v>5.4442214599999949E-12</c:v>
                </c:pt>
                <c:pt idx="427">
                  <c:v>5.5685594999999988E-12</c:v>
                </c:pt>
                <c:pt idx="428">
                  <c:v>5.4758905699999973E-12</c:v>
                </c:pt>
                <c:pt idx="429">
                  <c:v>5.4068485799999947E-12</c:v>
                </c:pt>
                <c:pt idx="430">
                  <c:v>5.44832929E-12</c:v>
                </c:pt>
                <c:pt idx="431">
                  <c:v>5.5181623199999991E-12</c:v>
                </c:pt>
                <c:pt idx="432">
                  <c:v>5.3338375400000032E-12</c:v>
                </c:pt>
                <c:pt idx="433">
                  <c:v>5.4413071299999969E-12</c:v>
                </c:pt>
                <c:pt idx="434">
                  <c:v>5.3071574900000031E-12</c:v>
                </c:pt>
                <c:pt idx="435">
                  <c:v>5.5257326499999964E-12</c:v>
                </c:pt>
                <c:pt idx="436">
                  <c:v>5.3821877499999964E-12</c:v>
                </c:pt>
                <c:pt idx="437">
                  <c:v>5.4147172899999969E-12</c:v>
                </c:pt>
                <c:pt idx="438">
                  <c:v>5.3766297000000013E-12</c:v>
                </c:pt>
                <c:pt idx="439">
                  <c:v>5.3663115599999949E-12</c:v>
                </c:pt>
                <c:pt idx="440">
                  <c:v>5.4591747800000022E-12</c:v>
                </c:pt>
                <c:pt idx="441">
                  <c:v>5.4246954199999948E-12</c:v>
                </c:pt>
                <c:pt idx="442">
                  <c:v>5.385941689999994E-12</c:v>
                </c:pt>
                <c:pt idx="443">
                  <c:v>5.519959489999997E-12</c:v>
                </c:pt>
                <c:pt idx="444">
                  <c:v>5.524081189999995E-12</c:v>
                </c:pt>
                <c:pt idx="445">
                  <c:v>5.4530130400000041E-12</c:v>
                </c:pt>
                <c:pt idx="446">
                  <c:v>5.5021959199999975E-12</c:v>
                </c:pt>
                <c:pt idx="447">
                  <c:v>5.4922177899999997E-12</c:v>
                </c:pt>
                <c:pt idx="448">
                  <c:v>5.2845228199999931E-12</c:v>
                </c:pt>
                <c:pt idx="449">
                  <c:v>5.3171841900000041E-12</c:v>
                </c:pt>
                <c:pt idx="450">
                  <c:v>5.5282584100000017E-12</c:v>
                </c:pt>
                <c:pt idx="451">
                  <c:v>5.3580057099999969E-12</c:v>
                </c:pt>
                <c:pt idx="452">
                  <c:v>5.582000139999995E-12</c:v>
                </c:pt>
                <c:pt idx="453">
                  <c:v>5.5384724599999962E-12</c:v>
                </c:pt>
                <c:pt idx="454">
                  <c:v>5.603968679999993E-12</c:v>
                </c:pt>
                <c:pt idx="455">
                  <c:v>5.4798457400000002E-12</c:v>
                </c:pt>
                <c:pt idx="456">
                  <c:v>5.530603749999994E-12</c:v>
                </c:pt>
                <c:pt idx="457">
                  <c:v>5.3475071599999965E-12</c:v>
                </c:pt>
                <c:pt idx="458">
                  <c:v>5.5424831400000018E-12</c:v>
                </c:pt>
                <c:pt idx="459">
                  <c:v>5.5494428500000027E-12</c:v>
                </c:pt>
                <c:pt idx="460">
                  <c:v>5.3819795800000045E-12</c:v>
                </c:pt>
                <c:pt idx="461">
                  <c:v>5.5197305099999999E-12</c:v>
                </c:pt>
                <c:pt idx="462">
                  <c:v>5.4071469499999934E-12</c:v>
                </c:pt>
                <c:pt idx="463">
                  <c:v>5.6610341399999944E-12</c:v>
                </c:pt>
                <c:pt idx="464">
                  <c:v>5.3189536099999974E-12</c:v>
                </c:pt>
                <c:pt idx="465">
                  <c:v>5.4612009400000035E-12</c:v>
                </c:pt>
                <c:pt idx="466">
                  <c:v>5.5044024900000056E-12</c:v>
                </c:pt>
                <c:pt idx="467">
                  <c:v>5.4851331799999945E-12</c:v>
                </c:pt>
                <c:pt idx="468">
                  <c:v>5.3506504799999977E-12</c:v>
                </c:pt>
                <c:pt idx="469">
                  <c:v>5.6606316900000028E-12</c:v>
                </c:pt>
                <c:pt idx="470">
                  <c:v>5.3949206199999967E-12</c:v>
                </c:pt>
                <c:pt idx="471">
                  <c:v>5.6919538499999972E-12</c:v>
                </c:pt>
                <c:pt idx="472">
                  <c:v>5.4562465700000054E-12</c:v>
                </c:pt>
                <c:pt idx="473">
                  <c:v>5.3986676199999948E-12</c:v>
                </c:pt>
                <c:pt idx="474">
                  <c:v>5.4527840599999941E-12</c:v>
                </c:pt>
                <c:pt idx="475">
                  <c:v>5.4024562600000028E-12</c:v>
                </c:pt>
                <c:pt idx="476">
                  <c:v>5.5719318100000032E-12</c:v>
                </c:pt>
                <c:pt idx="477">
                  <c:v>5.4836274399999957E-12</c:v>
                </c:pt>
                <c:pt idx="478">
                  <c:v>5.599076759999997E-12</c:v>
                </c:pt>
                <c:pt idx="479">
                  <c:v>5.5088156299999961E-12</c:v>
                </c:pt>
                <c:pt idx="480">
                  <c:v>5.5584426000000038E-12</c:v>
                </c:pt>
                <c:pt idx="481">
                  <c:v>5.386455169999997E-12</c:v>
                </c:pt>
                <c:pt idx="482">
                  <c:v>5.4027685100000004E-12</c:v>
                </c:pt>
                <c:pt idx="483">
                  <c:v>5.3661519699999994E-12</c:v>
                </c:pt>
                <c:pt idx="484">
                  <c:v>5.5006485499999951E-12</c:v>
                </c:pt>
                <c:pt idx="485">
                  <c:v>5.4050652800000025E-12</c:v>
                </c:pt>
                <c:pt idx="486">
                  <c:v>5.5263571500000047E-12</c:v>
                </c:pt>
                <c:pt idx="487">
                  <c:v>5.4971097099999957E-12</c:v>
                </c:pt>
                <c:pt idx="488">
                  <c:v>5.4822951700000044E-12</c:v>
                </c:pt>
                <c:pt idx="489">
                  <c:v>5.4822535400000007E-12</c:v>
                </c:pt>
                <c:pt idx="490">
                  <c:v>5.4352564100000041E-12</c:v>
                </c:pt>
                <c:pt idx="491">
                  <c:v>5.4813722999999974E-12</c:v>
                </c:pt>
                <c:pt idx="492">
                  <c:v>5.3968149399999942E-12</c:v>
                </c:pt>
                <c:pt idx="493">
                  <c:v>5.5637300300000049E-12</c:v>
                </c:pt>
                <c:pt idx="494">
                  <c:v>5.4879434299999995E-12</c:v>
                </c:pt>
                <c:pt idx="495">
                  <c:v>5.3189119799999937E-12</c:v>
                </c:pt>
                <c:pt idx="496">
                  <c:v>5.3100857E-12</c:v>
                </c:pt>
                <c:pt idx="497">
                  <c:v>5.2995732799999939E-12</c:v>
                </c:pt>
                <c:pt idx="498">
                  <c:v>5.2352774899999975E-12</c:v>
                </c:pt>
                <c:pt idx="499">
                  <c:v>5.2857371300000055E-12</c:v>
                </c:pt>
                <c:pt idx="500">
                  <c:v>5.1172052699999976E-12</c:v>
                </c:pt>
                <c:pt idx="501">
                  <c:v>5.3556187299999948E-12</c:v>
                </c:pt>
                <c:pt idx="502">
                  <c:v>5.2838428099999951E-12</c:v>
                </c:pt>
                <c:pt idx="503">
                  <c:v>5.193942499999995E-12</c:v>
                </c:pt>
                <c:pt idx="504">
                  <c:v>5.3862053700000015E-12</c:v>
                </c:pt>
                <c:pt idx="505">
                  <c:v>5.2415780099999989E-12</c:v>
                </c:pt>
                <c:pt idx="506">
                  <c:v>5.456059219999999E-12</c:v>
                </c:pt>
                <c:pt idx="507">
                  <c:v>5.3633347799999949E-12</c:v>
                </c:pt>
                <c:pt idx="508">
                  <c:v>5.3561599600000026E-12</c:v>
                </c:pt>
                <c:pt idx="509">
                  <c:v>5.4408977299999997E-12</c:v>
                </c:pt>
                <c:pt idx="510">
                  <c:v>5.5266416400000045E-12</c:v>
                </c:pt>
                <c:pt idx="511">
                  <c:v>5.2009369000000001E-12</c:v>
                </c:pt>
                <c:pt idx="512">
                  <c:v>5.3853102499999991E-12</c:v>
                </c:pt>
                <c:pt idx="513">
                  <c:v>5.325531679999999E-12</c:v>
                </c:pt>
                <c:pt idx="514">
                  <c:v>5.4540469399999967E-12</c:v>
                </c:pt>
                <c:pt idx="515">
                  <c:v>5.3902507500000045E-12</c:v>
                </c:pt>
                <c:pt idx="516">
                  <c:v>5.3967455500000055E-12</c:v>
                </c:pt>
                <c:pt idx="517">
                  <c:v>5.4675222699999971E-12</c:v>
                </c:pt>
                <c:pt idx="518">
                  <c:v>5.3055615499999975E-12</c:v>
                </c:pt>
                <c:pt idx="519">
                  <c:v>5.4849666499999995E-12</c:v>
                </c:pt>
                <c:pt idx="520">
                  <c:v>5.3946361299999969E-12</c:v>
                </c:pt>
                <c:pt idx="521">
                  <c:v>5.6333548899999991E-12</c:v>
                </c:pt>
                <c:pt idx="522">
                  <c:v>5.4780555100000017E-12</c:v>
                </c:pt>
                <c:pt idx="523">
                  <c:v>5.5692880899999932E-12</c:v>
                </c:pt>
                <c:pt idx="524">
                  <c:v>5.5668178400000034E-12</c:v>
                </c:pt>
                <c:pt idx="525">
                  <c:v>5.7944829500000047E-12</c:v>
                </c:pt>
                <c:pt idx="526">
                  <c:v>5.5514412499999931E-12</c:v>
                </c:pt>
                <c:pt idx="527">
                  <c:v>5.6813026500000008E-12</c:v>
                </c:pt>
                <c:pt idx="528">
                  <c:v>5.4540191799999988E-12</c:v>
                </c:pt>
                <c:pt idx="529">
                  <c:v>5.7207225100000006E-12</c:v>
                </c:pt>
                <c:pt idx="530">
                  <c:v>5.4026574899999952E-12</c:v>
                </c:pt>
                <c:pt idx="531">
                  <c:v>5.4958676500000044E-12</c:v>
                </c:pt>
                <c:pt idx="532">
                  <c:v>5.5156504400000057E-12</c:v>
                </c:pt>
                <c:pt idx="533">
                  <c:v>5.633549180000005E-12</c:v>
                </c:pt>
                <c:pt idx="534">
                  <c:v>5.5241366999999976E-12</c:v>
                </c:pt>
                <c:pt idx="535">
                  <c:v>5.6987817199999944E-12</c:v>
                </c:pt>
                <c:pt idx="536">
                  <c:v>5.6692289799999933E-12</c:v>
                </c:pt>
                <c:pt idx="537">
                  <c:v>5.6200322200000009E-12</c:v>
                </c:pt>
                <c:pt idx="538">
                  <c:v>5.6058491200000045E-12</c:v>
                </c:pt>
                <c:pt idx="539">
                  <c:v>5.4099294499999938E-12</c:v>
                </c:pt>
                <c:pt idx="540">
                  <c:v>5.5140753100000053E-12</c:v>
                </c:pt>
                <c:pt idx="541">
                  <c:v>5.3662283000000005E-12</c:v>
                </c:pt>
                <c:pt idx="542">
                  <c:v>5.3882176500000037E-12</c:v>
                </c:pt>
                <c:pt idx="543">
                  <c:v>5.2509247000000019E-12</c:v>
                </c:pt>
                <c:pt idx="544">
                  <c:v>5.3116608300000003E-12</c:v>
                </c:pt>
                <c:pt idx="545">
                  <c:v>5.2655310700000013E-12</c:v>
                </c:pt>
                <c:pt idx="546">
                  <c:v>5.3558546500000043E-12</c:v>
                </c:pt>
                <c:pt idx="547">
                  <c:v>5.2067169999999989E-12</c:v>
                </c:pt>
                <c:pt idx="548">
                  <c:v>5.293113169999997E-12</c:v>
                </c:pt>
                <c:pt idx="549">
                  <c:v>5.1849496899999933E-12</c:v>
                </c:pt>
                <c:pt idx="550">
                  <c:v>5.2211707200000022E-12</c:v>
                </c:pt>
                <c:pt idx="551">
                  <c:v>5.2446241800000006E-12</c:v>
                </c:pt>
                <c:pt idx="552">
                  <c:v>5.1810014600000028E-12</c:v>
                </c:pt>
                <c:pt idx="553">
                  <c:v>5.235555050000004E-12</c:v>
                </c:pt>
                <c:pt idx="554">
                  <c:v>5.3608645300000051E-12</c:v>
                </c:pt>
                <c:pt idx="555">
                  <c:v>5.3448911999999973E-12</c:v>
                </c:pt>
                <c:pt idx="556">
                  <c:v>5.2104431900000047E-12</c:v>
                </c:pt>
                <c:pt idx="557">
                  <c:v>5.4645940600000002E-12</c:v>
                </c:pt>
                <c:pt idx="558">
                  <c:v>5.3259618900000015E-12</c:v>
                </c:pt>
                <c:pt idx="559">
                  <c:v>5.4632964800000002E-12</c:v>
                </c:pt>
                <c:pt idx="560">
                  <c:v>5.3176907299999947E-12</c:v>
                </c:pt>
                <c:pt idx="561">
                  <c:v>5.4471288599999995E-12</c:v>
                </c:pt>
                <c:pt idx="562">
                  <c:v>5.3061097200000047E-12</c:v>
                </c:pt>
                <c:pt idx="563">
                  <c:v>5.5165386199999956E-12</c:v>
                </c:pt>
                <c:pt idx="564">
                  <c:v>5.3370086099999961E-12</c:v>
                </c:pt>
                <c:pt idx="565">
                  <c:v>5.4553167500000056E-12</c:v>
                </c:pt>
                <c:pt idx="566">
                  <c:v>5.4402316000000007E-12</c:v>
                </c:pt>
                <c:pt idx="567">
                  <c:v>5.4197063499999992E-12</c:v>
                </c:pt>
                <c:pt idx="568">
                  <c:v>5.3708912299999932E-12</c:v>
                </c:pt>
                <c:pt idx="569">
                  <c:v>5.3926793599999973E-12</c:v>
                </c:pt>
                <c:pt idx="570">
                  <c:v>5.4625262699999953E-12</c:v>
                </c:pt>
                <c:pt idx="571">
                  <c:v>5.3932067199999993E-12</c:v>
                </c:pt>
                <c:pt idx="572">
                  <c:v>5.4858478900000028E-12</c:v>
                </c:pt>
                <c:pt idx="573">
                  <c:v>5.3100857E-12</c:v>
                </c:pt>
                <c:pt idx="574">
                  <c:v>5.7346280500000035E-12</c:v>
                </c:pt>
                <c:pt idx="575">
                  <c:v>5.4088955500000012E-12</c:v>
                </c:pt>
                <c:pt idx="576">
                  <c:v>5.6078266999999964E-12</c:v>
                </c:pt>
                <c:pt idx="577">
                  <c:v>5.4289975299999996E-12</c:v>
                </c:pt>
                <c:pt idx="578">
                  <c:v>5.5116397600000001E-12</c:v>
                </c:pt>
                <c:pt idx="579">
                  <c:v>5.2954307599999975E-12</c:v>
                </c:pt>
                <c:pt idx="580">
                  <c:v>5.4108384400000018E-12</c:v>
                </c:pt>
                <c:pt idx="581">
                  <c:v>5.4374282899999951E-12</c:v>
                </c:pt>
                <c:pt idx="582">
                  <c:v>5.5863091899999993E-12</c:v>
                </c:pt>
                <c:pt idx="583">
                  <c:v>5.3028970100000019E-12</c:v>
                </c:pt>
                <c:pt idx="584">
                  <c:v>5.5270163499999975E-12</c:v>
                </c:pt>
                <c:pt idx="585">
                  <c:v>5.3494986200000003E-12</c:v>
                </c:pt>
                <c:pt idx="586">
                  <c:v>5.4413903900000043E-12</c:v>
                </c:pt>
                <c:pt idx="587">
                  <c:v>5.5023138800000023E-12</c:v>
                </c:pt>
                <c:pt idx="588">
                  <c:v>5.3926585399999988E-12</c:v>
                </c:pt>
                <c:pt idx="589">
                  <c:v>5.4884430300000036E-12</c:v>
                </c:pt>
                <c:pt idx="590">
                  <c:v>5.523401179999997E-12</c:v>
                </c:pt>
                <c:pt idx="591">
                  <c:v>5.6657872800000001E-12</c:v>
                </c:pt>
                <c:pt idx="592">
                  <c:v>5.3685666999999933E-12</c:v>
                </c:pt>
                <c:pt idx="593">
                  <c:v>5.5177737400000003E-12</c:v>
                </c:pt>
                <c:pt idx="594">
                  <c:v>5.2828852400000036E-12</c:v>
                </c:pt>
                <c:pt idx="595">
                  <c:v>5.5797519399999961E-12</c:v>
                </c:pt>
                <c:pt idx="596">
                  <c:v>5.5096968699999994E-12</c:v>
                </c:pt>
                <c:pt idx="597">
                  <c:v>5.4727403200000027E-12</c:v>
                </c:pt>
                <c:pt idx="598">
                  <c:v>5.4244733700000039E-12</c:v>
                </c:pt>
                <c:pt idx="599">
                  <c:v>5.4059465200000058E-12</c:v>
                </c:pt>
                <c:pt idx="600">
                  <c:v>5.5143528600000056E-12</c:v>
                </c:pt>
                <c:pt idx="601">
                  <c:v>5.3957532899999969E-12</c:v>
                </c:pt>
                <c:pt idx="602">
                  <c:v>5.3894527699999955E-12</c:v>
                </c:pt>
                <c:pt idx="603">
                  <c:v>5.3752349799999949E-12</c:v>
                </c:pt>
                <c:pt idx="604">
                  <c:v>5.4395446500000032E-12</c:v>
                </c:pt>
                <c:pt idx="605">
                  <c:v>5.563716149999993E-12</c:v>
                </c:pt>
                <c:pt idx="606">
                  <c:v>5.5995208499999984E-12</c:v>
                </c:pt>
                <c:pt idx="607">
                  <c:v>5.4426047000000038E-12</c:v>
                </c:pt>
                <c:pt idx="608">
                  <c:v>5.5371887599999951E-12</c:v>
                </c:pt>
                <c:pt idx="609">
                  <c:v>5.4186238800000035E-12</c:v>
                </c:pt>
                <c:pt idx="610">
                  <c:v>5.5706966800000053E-12</c:v>
                </c:pt>
                <c:pt idx="611">
                  <c:v>5.4122678600000056E-12</c:v>
                </c:pt>
                <c:pt idx="612">
                  <c:v>5.4163965000000031E-12</c:v>
                </c:pt>
                <c:pt idx="613">
                  <c:v>5.512770799999999E-12</c:v>
                </c:pt>
                <c:pt idx="614">
                  <c:v>5.4854801300000025E-12</c:v>
                </c:pt>
                <c:pt idx="615">
                  <c:v>5.4399887400000046E-12</c:v>
                </c:pt>
                <c:pt idx="616">
                  <c:v>5.4432500199999976E-12</c:v>
                </c:pt>
                <c:pt idx="617">
                  <c:v>5.5554866299999961E-12</c:v>
                </c:pt>
                <c:pt idx="618">
                  <c:v>5.4147519800000011E-12</c:v>
                </c:pt>
                <c:pt idx="619">
                  <c:v>5.5528082100000015E-12</c:v>
                </c:pt>
                <c:pt idx="620">
                  <c:v>5.5609267199999993E-12</c:v>
                </c:pt>
                <c:pt idx="621">
                  <c:v>5.4433888000000008E-12</c:v>
                </c:pt>
                <c:pt idx="622">
                  <c:v>5.4547477699999932E-12</c:v>
                </c:pt>
                <c:pt idx="623">
                  <c:v>5.4242096899999965E-12</c:v>
                </c:pt>
                <c:pt idx="624">
                  <c:v>5.4238419299999961E-12</c:v>
                </c:pt>
                <c:pt idx="625">
                  <c:v>5.6426321999999938E-12</c:v>
                </c:pt>
                <c:pt idx="626">
                  <c:v>5.4078269600000044E-12</c:v>
                </c:pt>
                <c:pt idx="627">
                  <c:v>5.5235677100000049E-12</c:v>
                </c:pt>
                <c:pt idx="628">
                  <c:v>5.4044338500000008E-12</c:v>
                </c:pt>
                <c:pt idx="629">
                  <c:v>5.5278004400000013E-12</c:v>
                </c:pt>
                <c:pt idx="630">
                  <c:v>5.4906149099999946E-12</c:v>
                </c:pt>
                <c:pt idx="631">
                  <c:v>5.4371368500000026E-12</c:v>
                </c:pt>
                <c:pt idx="632">
                  <c:v>5.5535923099999986E-12</c:v>
                </c:pt>
                <c:pt idx="633">
                  <c:v>5.529229849999999E-12</c:v>
                </c:pt>
                <c:pt idx="634">
                  <c:v>5.5548551900000012E-12</c:v>
                </c:pt>
                <c:pt idx="635">
                  <c:v>5.4231272299999939E-12</c:v>
                </c:pt>
                <c:pt idx="636">
                  <c:v>5.6365467899999967E-12</c:v>
                </c:pt>
                <c:pt idx="637">
                  <c:v>5.3537452299999958E-12</c:v>
                </c:pt>
                <c:pt idx="638">
                  <c:v>5.6125173999999932E-12</c:v>
                </c:pt>
                <c:pt idx="639">
                  <c:v>5.3403184699999985E-12</c:v>
                </c:pt>
                <c:pt idx="640">
                  <c:v>5.5468615799999947E-12</c:v>
                </c:pt>
                <c:pt idx="641">
                  <c:v>5.3564444599999955E-12</c:v>
                </c:pt>
                <c:pt idx="642">
                  <c:v>5.4113519200000049E-12</c:v>
                </c:pt>
                <c:pt idx="643">
                  <c:v>5.3933801899999938E-12</c:v>
                </c:pt>
                <c:pt idx="644">
                  <c:v>5.4339588399999972E-12</c:v>
                </c:pt>
                <c:pt idx="645">
                  <c:v>5.3094542699999983E-12</c:v>
                </c:pt>
                <c:pt idx="646">
                  <c:v>5.5226378999999984E-12</c:v>
                </c:pt>
                <c:pt idx="647">
                  <c:v>5.4835094800000039E-12</c:v>
                </c:pt>
                <c:pt idx="648">
                  <c:v>5.4530685499999938E-12</c:v>
                </c:pt>
                <c:pt idx="649">
                  <c:v>5.5929427799999968E-12</c:v>
                </c:pt>
                <c:pt idx="650">
                  <c:v>5.3369947400000033E-12</c:v>
                </c:pt>
                <c:pt idx="651">
                  <c:v>5.5366752899999982E-12</c:v>
                </c:pt>
                <c:pt idx="652">
                  <c:v>5.5455223799999972E-12</c:v>
                </c:pt>
                <c:pt idx="653">
                  <c:v>5.664212159999993E-12</c:v>
                </c:pt>
                <c:pt idx="654">
                  <c:v>5.4814902600000022E-12</c:v>
                </c:pt>
                <c:pt idx="655">
                  <c:v>5.6814691799999958E-12</c:v>
                </c:pt>
                <c:pt idx="656">
                  <c:v>5.4977897199999937E-12</c:v>
                </c:pt>
                <c:pt idx="657">
                  <c:v>5.5285567800000004E-12</c:v>
                </c:pt>
                <c:pt idx="658">
                  <c:v>5.4214133200000033E-12</c:v>
                </c:pt>
                <c:pt idx="659">
                  <c:v>5.5425802799999952E-12</c:v>
                </c:pt>
                <c:pt idx="660">
                  <c:v>5.5045898399999991E-12</c:v>
                </c:pt>
                <c:pt idx="661">
                  <c:v>5.5483812000000054E-12</c:v>
                </c:pt>
                <c:pt idx="662">
                  <c:v>5.4447488199999969E-12</c:v>
                </c:pt>
                <c:pt idx="663">
                  <c:v>5.4049681399999962E-12</c:v>
                </c:pt>
                <c:pt idx="664">
                  <c:v>5.3133816800000034E-12</c:v>
                </c:pt>
                <c:pt idx="665">
                  <c:v>5.3937410099999946E-12</c:v>
                </c:pt>
                <c:pt idx="666">
                  <c:v>5.533927480000002E-12</c:v>
                </c:pt>
                <c:pt idx="667">
                  <c:v>5.3496859699999938E-12</c:v>
                </c:pt>
                <c:pt idx="668">
                  <c:v>5.5669635599999932E-12</c:v>
                </c:pt>
                <c:pt idx="669">
                  <c:v>5.3533011399999943E-12</c:v>
                </c:pt>
                <c:pt idx="670">
                  <c:v>5.5000518000000044E-12</c:v>
                </c:pt>
                <c:pt idx="671">
                  <c:v>5.3448773199999984E-12</c:v>
                </c:pt>
                <c:pt idx="672">
                  <c:v>5.4325918800000017E-12</c:v>
                </c:pt>
                <c:pt idx="673">
                  <c:v>5.3642784700000003E-12</c:v>
                </c:pt>
                <c:pt idx="674">
                  <c:v>5.6378582400000025E-12</c:v>
                </c:pt>
                <c:pt idx="675">
                  <c:v>5.4175899900000041E-12</c:v>
                </c:pt>
                <c:pt idx="676">
                  <c:v>5.5576168700000031E-12</c:v>
                </c:pt>
                <c:pt idx="677">
                  <c:v>5.447621520000004E-12</c:v>
                </c:pt>
                <c:pt idx="678">
                  <c:v>5.3271345699999973E-12</c:v>
                </c:pt>
                <c:pt idx="679">
                  <c:v>5.5048812699999983E-12</c:v>
                </c:pt>
                <c:pt idx="680">
                  <c:v>5.4278040399999986E-12</c:v>
                </c:pt>
                <c:pt idx="681">
                  <c:v>5.5405888200000042E-12</c:v>
                </c:pt>
                <c:pt idx="682">
                  <c:v>5.2127538400000057E-12</c:v>
                </c:pt>
                <c:pt idx="683">
                  <c:v>5.4469761999999973E-12</c:v>
                </c:pt>
                <c:pt idx="684">
                  <c:v>5.2326823400000036E-12</c:v>
                </c:pt>
                <c:pt idx="685">
                  <c:v>5.550761239999995E-12</c:v>
                </c:pt>
                <c:pt idx="686">
                  <c:v>5.3841653399999945E-12</c:v>
                </c:pt>
                <c:pt idx="687">
                  <c:v>5.5160528899999973E-12</c:v>
                </c:pt>
                <c:pt idx="688">
                  <c:v>5.2685564200000045E-12</c:v>
                </c:pt>
                <c:pt idx="689">
                  <c:v>5.4900736699999936E-12</c:v>
                </c:pt>
                <c:pt idx="690">
                  <c:v>5.4260554400000038E-12</c:v>
                </c:pt>
                <c:pt idx="691">
                  <c:v>5.5952534299999978E-12</c:v>
                </c:pt>
                <c:pt idx="692">
                  <c:v>5.6022755900000008E-12</c:v>
                </c:pt>
                <c:pt idx="693">
                  <c:v>5.6048984899999995E-12</c:v>
                </c:pt>
                <c:pt idx="694">
                  <c:v>5.4425561300000006E-12</c:v>
                </c:pt>
                <c:pt idx="695">
                  <c:v>5.2922180499999947E-12</c:v>
                </c:pt>
                <c:pt idx="696">
                  <c:v>5.6589177799999992E-12</c:v>
                </c:pt>
                <c:pt idx="697">
                  <c:v>5.5517465600000042E-12</c:v>
                </c:pt>
                <c:pt idx="698">
                  <c:v>5.4779583699999954E-12</c:v>
                </c:pt>
                <c:pt idx="699">
                  <c:v>5.3671997399999977E-12</c:v>
                </c:pt>
                <c:pt idx="700">
                  <c:v>5.5716334299999983E-12</c:v>
                </c:pt>
                <c:pt idx="701">
                  <c:v>5.3193144299999982E-12</c:v>
                </c:pt>
                <c:pt idx="702">
                  <c:v>5.5692533899999957E-12</c:v>
                </c:pt>
                <c:pt idx="703">
                  <c:v>5.4479754000000054E-12</c:v>
                </c:pt>
                <c:pt idx="704">
                  <c:v>5.4476145800000046E-12</c:v>
                </c:pt>
                <c:pt idx="705">
                  <c:v>5.3701903999999968E-12</c:v>
                </c:pt>
                <c:pt idx="706">
                  <c:v>5.5618565300000058E-12</c:v>
                </c:pt>
                <c:pt idx="707">
                  <c:v>5.5539531299999994E-12</c:v>
                </c:pt>
                <c:pt idx="708">
                  <c:v>5.5341703399999981E-12</c:v>
                </c:pt>
                <c:pt idx="709">
                  <c:v>5.4948823299999952E-12</c:v>
                </c:pt>
                <c:pt idx="710">
                  <c:v>5.4431042999999949E-12</c:v>
                </c:pt>
                <c:pt idx="711">
                  <c:v>5.5415255699999973E-12</c:v>
                </c:pt>
                <c:pt idx="712">
                  <c:v>5.4205528999999984E-12</c:v>
                </c:pt>
                <c:pt idx="713">
                  <c:v>5.3555285199999948E-12</c:v>
                </c:pt>
                <c:pt idx="714">
                  <c:v>5.3971480100000033E-12</c:v>
                </c:pt>
                <c:pt idx="715">
                  <c:v>5.4173956999999982E-12</c:v>
                </c:pt>
                <c:pt idx="716">
                  <c:v>5.5178847600000056E-12</c:v>
                </c:pt>
                <c:pt idx="717">
                  <c:v>5.4195883899999945E-12</c:v>
                </c:pt>
                <c:pt idx="718">
                  <c:v>5.367310760000003E-12</c:v>
                </c:pt>
                <c:pt idx="719">
                  <c:v>5.5693505399999953E-12</c:v>
                </c:pt>
                <c:pt idx="720">
                  <c:v>5.3164833700000009E-12</c:v>
                </c:pt>
                <c:pt idx="721">
                  <c:v>5.4522150700000013E-12</c:v>
                </c:pt>
                <c:pt idx="722">
                  <c:v>5.3314436200000016E-12</c:v>
                </c:pt>
                <c:pt idx="723">
                  <c:v>5.5211390999999991E-12</c:v>
                </c:pt>
                <c:pt idx="724">
                  <c:v>5.5179263899999963E-12</c:v>
                </c:pt>
                <c:pt idx="725">
                  <c:v>5.5371887599999951E-12</c:v>
                </c:pt>
                <c:pt idx="726">
                  <c:v>5.4168613999999968E-12</c:v>
                </c:pt>
                <c:pt idx="727">
                  <c:v>5.345793249999993E-12</c:v>
                </c:pt>
                <c:pt idx="728">
                  <c:v>5.5899937500000015E-12</c:v>
                </c:pt>
                <c:pt idx="729">
                  <c:v>5.3165805099999943E-12</c:v>
                </c:pt>
                <c:pt idx="730">
                  <c:v>5.518252519999993E-12</c:v>
                </c:pt>
                <c:pt idx="731">
                  <c:v>5.2991916399999946E-12</c:v>
                </c:pt>
                <c:pt idx="732">
                  <c:v>5.3742704700000039E-12</c:v>
                </c:pt>
                <c:pt idx="733">
                  <c:v>5.3723414600000022E-12</c:v>
                </c:pt>
                <c:pt idx="734">
                  <c:v>5.4481280599999946E-12</c:v>
                </c:pt>
                <c:pt idx="735">
                  <c:v>5.3194809699999994E-12</c:v>
                </c:pt>
                <c:pt idx="736">
                  <c:v>5.2451029599999932E-12</c:v>
                </c:pt>
                <c:pt idx="737">
                  <c:v>5.3853241299999981E-12</c:v>
                </c:pt>
                <c:pt idx="738">
                  <c:v>5.4873675100000005E-12</c:v>
                </c:pt>
                <c:pt idx="739">
                  <c:v>5.3782534000000048E-12</c:v>
                </c:pt>
                <c:pt idx="740">
                  <c:v>5.3571383399999993E-12</c:v>
                </c:pt>
                <c:pt idx="741">
                  <c:v>5.3744161899999937E-12</c:v>
                </c:pt>
                <c:pt idx="742">
                  <c:v>5.2148424499999962E-12</c:v>
                </c:pt>
                <c:pt idx="743">
                  <c:v>5.4829196699999998E-12</c:v>
                </c:pt>
                <c:pt idx="744">
                  <c:v>5.3344412200000001E-12</c:v>
                </c:pt>
                <c:pt idx="745">
                  <c:v>5.4949308999999984E-12</c:v>
                </c:pt>
                <c:pt idx="746">
                  <c:v>5.2871110300000005E-12</c:v>
                </c:pt>
                <c:pt idx="747">
                  <c:v>5.316004580000002E-12</c:v>
                </c:pt>
                <c:pt idx="748">
                  <c:v>5.320230369999999E-12</c:v>
                </c:pt>
                <c:pt idx="749">
                  <c:v>5.4815596500000038E-12</c:v>
                </c:pt>
                <c:pt idx="750">
                  <c:v>5.2774590299999993E-12</c:v>
                </c:pt>
                <c:pt idx="751">
                  <c:v>5.4366511299999975E-12</c:v>
                </c:pt>
                <c:pt idx="752">
                  <c:v>5.3105644899999988E-12</c:v>
                </c:pt>
                <c:pt idx="753">
                  <c:v>5.3507823200000014E-12</c:v>
                </c:pt>
                <c:pt idx="754">
                  <c:v>5.2147869399999935E-12</c:v>
                </c:pt>
                <c:pt idx="755">
                  <c:v>5.3738194499999963E-12</c:v>
                </c:pt>
                <c:pt idx="756">
                  <c:v>5.3719390099999977E-12</c:v>
                </c:pt>
                <c:pt idx="757">
                  <c:v>5.3876070299999944E-12</c:v>
                </c:pt>
                <c:pt idx="758">
                  <c:v>5.3368490200000006E-12</c:v>
                </c:pt>
                <c:pt idx="759">
                  <c:v>5.3646254100000022E-12</c:v>
                </c:pt>
                <c:pt idx="760">
                  <c:v>5.4349233500000012E-12</c:v>
                </c:pt>
                <c:pt idx="761">
                  <c:v>5.2325296899999946E-12</c:v>
                </c:pt>
                <c:pt idx="762">
                  <c:v>5.4562951399999956E-12</c:v>
                </c:pt>
                <c:pt idx="763">
                  <c:v>5.4466500799999938E-12</c:v>
                </c:pt>
                <c:pt idx="764">
                  <c:v>5.3930401799999981E-12</c:v>
                </c:pt>
                <c:pt idx="765">
                  <c:v>5.3460916299999978E-12</c:v>
                </c:pt>
                <c:pt idx="766">
                  <c:v>5.3908613700000009E-12</c:v>
                </c:pt>
                <c:pt idx="767">
                  <c:v>5.1413456799999934E-12</c:v>
                </c:pt>
                <c:pt idx="768">
                  <c:v>5.4883042599999936E-12</c:v>
                </c:pt>
                <c:pt idx="769">
                  <c:v>5.3770113400000006E-12</c:v>
                </c:pt>
                <c:pt idx="770">
                  <c:v>5.3713561399999931E-12</c:v>
                </c:pt>
                <c:pt idx="771">
                  <c:v>5.3847273900000007E-12</c:v>
                </c:pt>
                <c:pt idx="772">
                  <c:v>5.3403670400000016E-12</c:v>
                </c:pt>
                <c:pt idx="773">
                  <c:v>5.4045379299999937E-12</c:v>
                </c:pt>
                <c:pt idx="774">
                  <c:v>5.2839677099999993E-12</c:v>
                </c:pt>
                <c:pt idx="775">
                  <c:v>5.4505427999999947E-12</c:v>
                </c:pt>
                <c:pt idx="776">
                  <c:v>5.3433785199999991E-12</c:v>
                </c:pt>
                <c:pt idx="777">
                  <c:v>5.3739512799999938E-12</c:v>
                </c:pt>
                <c:pt idx="778">
                  <c:v>5.2926135699999929E-12</c:v>
                </c:pt>
                <c:pt idx="779">
                  <c:v>5.4097282200000014E-12</c:v>
                </c:pt>
                <c:pt idx="780">
                  <c:v>5.3420531899999943E-12</c:v>
                </c:pt>
                <c:pt idx="781">
                  <c:v>5.4426740900000054E-12</c:v>
                </c:pt>
                <c:pt idx="782">
                  <c:v>5.3661103300000025E-12</c:v>
                </c:pt>
                <c:pt idx="783">
                  <c:v>5.3298615500000018E-12</c:v>
                </c:pt>
                <c:pt idx="784">
                  <c:v>5.2469487100000005E-12</c:v>
                </c:pt>
                <c:pt idx="785">
                  <c:v>5.4460325100000047E-12</c:v>
                </c:pt>
                <c:pt idx="786">
                  <c:v>5.2814974599999967E-12</c:v>
                </c:pt>
                <c:pt idx="787">
                  <c:v>5.2606113899999944E-12</c:v>
                </c:pt>
                <c:pt idx="788">
                  <c:v>5.3091350800000012E-12</c:v>
                </c:pt>
                <c:pt idx="789">
                  <c:v>5.1267046200000028E-12</c:v>
                </c:pt>
                <c:pt idx="790">
                  <c:v>5.3585816299999959E-12</c:v>
                </c:pt>
                <c:pt idx="791">
                  <c:v>5.2613052800000043E-12</c:v>
                </c:pt>
                <c:pt idx="792">
                  <c:v>5.4402593500000054E-12</c:v>
                </c:pt>
                <c:pt idx="793">
                  <c:v>5.1929988100000024E-12</c:v>
                </c:pt>
                <c:pt idx="794">
                  <c:v>5.3124449299999974E-12</c:v>
                </c:pt>
                <c:pt idx="795">
                  <c:v>5.2503557099999962E-12</c:v>
                </c:pt>
                <c:pt idx="796">
                  <c:v>5.4013807299999935E-12</c:v>
                </c:pt>
                <c:pt idx="797">
                  <c:v>5.2843771000000033E-12</c:v>
                </c:pt>
                <c:pt idx="798">
                  <c:v>5.5050616800000052E-12</c:v>
                </c:pt>
                <c:pt idx="799">
                  <c:v>5.2594526000000037E-12</c:v>
                </c:pt>
                <c:pt idx="800">
                  <c:v>5.341685429999994E-12</c:v>
                </c:pt>
                <c:pt idx="801">
                  <c:v>5.18671217E-12</c:v>
                </c:pt>
                <c:pt idx="802">
                  <c:v>5.2777018899999954E-12</c:v>
                </c:pt>
                <c:pt idx="803">
                  <c:v>5.373000659999995E-12</c:v>
                </c:pt>
                <c:pt idx="804">
                  <c:v>5.2921417299999997E-12</c:v>
                </c:pt>
                <c:pt idx="805">
                  <c:v>5.252527579999994E-12</c:v>
                </c:pt>
                <c:pt idx="806">
                  <c:v>5.2756410400000029E-12</c:v>
                </c:pt>
                <c:pt idx="807">
                  <c:v>5.3407764300000056E-12</c:v>
                </c:pt>
                <c:pt idx="808">
                  <c:v>5.2555460000000039E-12</c:v>
                </c:pt>
                <c:pt idx="809">
                  <c:v>5.2369705800000026E-12</c:v>
                </c:pt>
                <c:pt idx="810">
                  <c:v>5.1835063999999967E-12</c:v>
                </c:pt>
                <c:pt idx="811">
                  <c:v>5.2256601800000005E-12</c:v>
                </c:pt>
                <c:pt idx="812">
                  <c:v>5.1641330100000056E-12</c:v>
                </c:pt>
                <c:pt idx="813">
                  <c:v>5.3830481700000013E-12</c:v>
                </c:pt>
                <c:pt idx="814">
                  <c:v>5.0711518299999935E-12</c:v>
                </c:pt>
                <c:pt idx="815">
                  <c:v>5.3529264399999945E-12</c:v>
                </c:pt>
                <c:pt idx="816">
                  <c:v>5.1170734299999939E-12</c:v>
                </c:pt>
                <c:pt idx="817">
                  <c:v>5.2180620900000052E-12</c:v>
                </c:pt>
                <c:pt idx="818">
                  <c:v>5.1917983800000019E-12</c:v>
                </c:pt>
                <c:pt idx="819">
                  <c:v>5.2198870200000012E-12</c:v>
                </c:pt>
                <c:pt idx="820">
                  <c:v>5.1893836499999951E-12</c:v>
                </c:pt>
                <c:pt idx="821">
                  <c:v>5.2981230499999978E-12</c:v>
                </c:pt>
                <c:pt idx="822">
                  <c:v>5.2070223099999971E-12</c:v>
                </c:pt>
                <c:pt idx="823">
                  <c:v>5.2514867499999952E-12</c:v>
                </c:pt>
                <c:pt idx="824">
                  <c:v>5.1807516599999943E-12</c:v>
                </c:pt>
                <c:pt idx="825">
                  <c:v>5.2114423899999999E-12</c:v>
                </c:pt>
                <c:pt idx="826">
                  <c:v>5.2714846399999946E-12</c:v>
                </c:pt>
                <c:pt idx="827">
                  <c:v>5.1045487299999984E-12</c:v>
                </c:pt>
                <c:pt idx="828">
                  <c:v>5.2531451400000029E-12</c:v>
                </c:pt>
                <c:pt idx="829">
                  <c:v>5.0540890900000034E-12</c:v>
                </c:pt>
                <c:pt idx="830">
                  <c:v>5.1604831500000008E-12</c:v>
                </c:pt>
                <c:pt idx="831">
                  <c:v>5.0504947499999945E-12</c:v>
                </c:pt>
                <c:pt idx="832">
                  <c:v>5.1709539400000033E-12</c:v>
                </c:pt>
                <c:pt idx="833">
                  <c:v>5.2101517499999994E-12</c:v>
                </c:pt>
                <c:pt idx="834">
                  <c:v>5.2249593500000041E-12</c:v>
                </c:pt>
                <c:pt idx="835">
                  <c:v>5.169739639999997E-12</c:v>
                </c:pt>
                <c:pt idx="836">
                  <c:v>5.0506890299999942E-12</c:v>
                </c:pt>
                <c:pt idx="837">
                  <c:v>5.1602333500000053E-12</c:v>
                </c:pt>
                <c:pt idx="838">
                  <c:v>5.072595120000003E-12</c:v>
                </c:pt>
                <c:pt idx="839">
                  <c:v>5.117226089999996E-12</c:v>
                </c:pt>
                <c:pt idx="840">
                  <c:v>5.1886897599999981E-12</c:v>
                </c:pt>
                <c:pt idx="841">
                  <c:v>5.1100582100000032E-12</c:v>
                </c:pt>
                <c:pt idx="842">
                  <c:v>5.1228327099999943E-12</c:v>
                </c:pt>
                <c:pt idx="843">
                  <c:v>5.2064047500000012E-12</c:v>
                </c:pt>
                <c:pt idx="844">
                  <c:v>4.8622425500000004E-12</c:v>
                </c:pt>
                <c:pt idx="845">
                  <c:v>5.1837492600000057E-12</c:v>
                </c:pt>
                <c:pt idx="846">
                  <c:v>4.9561327300000008E-12</c:v>
                </c:pt>
                <c:pt idx="847">
                  <c:v>5.2869167399999947E-12</c:v>
                </c:pt>
                <c:pt idx="848">
                  <c:v>5.0771817300000008E-12</c:v>
                </c:pt>
                <c:pt idx="849">
                  <c:v>5.0799572900000017E-12</c:v>
                </c:pt>
                <c:pt idx="850">
                  <c:v>5.0254661500000026E-12</c:v>
                </c:pt>
                <c:pt idx="851">
                  <c:v>5.1755544300000001E-12</c:v>
                </c:pt>
                <c:pt idx="852">
                  <c:v>5.1278911700000043E-12</c:v>
                </c:pt>
                <c:pt idx="853">
                  <c:v>5.1291956799999977E-12</c:v>
                </c:pt>
                <c:pt idx="854">
                  <c:v>5.1250254000000034E-12</c:v>
                </c:pt>
                <c:pt idx="855">
                  <c:v>5.0523613099999941E-12</c:v>
                </c:pt>
                <c:pt idx="856">
                  <c:v>5.1364468199999979E-12</c:v>
                </c:pt>
                <c:pt idx="857">
                  <c:v>5.073816370000002E-12</c:v>
                </c:pt>
                <c:pt idx="858">
                  <c:v>5.1132084700000039E-12</c:v>
                </c:pt>
                <c:pt idx="859">
                  <c:v>5.0302401099999939E-12</c:v>
                </c:pt>
                <c:pt idx="860">
                  <c:v>5.2070361899999961E-12</c:v>
                </c:pt>
                <c:pt idx="861">
                  <c:v>5.0753568000000049E-12</c:v>
                </c:pt>
                <c:pt idx="862">
                  <c:v>5.2674670200000025E-12</c:v>
                </c:pt>
                <c:pt idx="863">
                  <c:v>5.0161819100000017E-12</c:v>
                </c:pt>
                <c:pt idx="864">
                  <c:v>5.0053849999999958E-12</c:v>
                </c:pt>
                <c:pt idx="865">
                  <c:v>5.1809737099999981E-12</c:v>
                </c:pt>
                <c:pt idx="866">
                  <c:v>5.0815879300000047E-12</c:v>
                </c:pt>
                <c:pt idx="867">
                  <c:v>5.1553553099999953E-12</c:v>
                </c:pt>
                <c:pt idx="868">
                  <c:v>5.2649273799999982E-12</c:v>
                </c:pt>
                <c:pt idx="869">
                  <c:v>5.2593901500000016E-12</c:v>
                </c:pt>
                <c:pt idx="870">
                  <c:v>5.1869203400000048E-12</c:v>
                </c:pt>
                <c:pt idx="871">
                  <c:v>5.1851786799999966E-12</c:v>
                </c:pt>
                <c:pt idx="872">
                  <c:v>5.2155571499999984E-12</c:v>
                </c:pt>
                <c:pt idx="873">
                  <c:v>5.1748674800000026E-12</c:v>
                </c:pt>
                <c:pt idx="874">
                  <c:v>5.0292200999999934E-12</c:v>
                </c:pt>
                <c:pt idx="875">
                  <c:v>5.1588663899999968E-12</c:v>
                </c:pt>
                <c:pt idx="876">
                  <c:v>4.9232284900000005E-12</c:v>
                </c:pt>
                <c:pt idx="877">
                  <c:v>5.2177290300000023E-12</c:v>
                </c:pt>
                <c:pt idx="878">
                  <c:v>5.0105336599999998E-12</c:v>
                </c:pt>
                <c:pt idx="879">
                  <c:v>5.138681150000004E-12</c:v>
                </c:pt>
                <c:pt idx="880">
                  <c:v>5.0219203799999969E-12</c:v>
                </c:pt>
                <c:pt idx="881">
                  <c:v>5.1433371500000034E-12</c:v>
                </c:pt>
                <c:pt idx="882">
                  <c:v>5.1072340799999992E-12</c:v>
                </c:pt>
                <c:pt idx="883">
                  <c:v>5.2298443399999938E-12</c:v>
                </c:pt>
                <c:pt idx="884">
                  <c:v>5.1526213900000043E-12</c:v>
                </c:pt>
                <c:pt idx="885">
                  <c:v>5.0693268999999976E-12</c:v>
                </c:pt>
                <c:pt idx="886">
                  <c:v>5.1407558799999954E-12</c:v>
                </c:pt>
                <c:pt idx="887">
                  <c:v>5.213059150000004E-12</c:v>
                </c:pt>
                <c:pt idx="888">
                  <c:v>5.1779414100000022E-12</c:v>
                </c:pt>
                <c:pt idx="889">
                  <c:v>5.1281340300000004E-12</c:v>
                </c:pt>
                <c:pt idx="890">
                  <c:v>5.1870938099999993E-12</c:v>
                </c:pt>
                <c:pt idx="891">
                  <c:v>5.1260315399999981E-12</c:v>
                </c:pt>
                <c:pt idx="892">
                  <c:v>5.1032372800000055E-12</c:v>
                </c:pt>
                <c:pt idx="893">
                  <c:v>5.1593312999999967E-12</c:v>
                </c:pt>
                <c:pt idx="894">
                  <c:v>5.2742948899999996E-12</c:v>
                </c:pt>
                <c:pt idx="895">
                  <c:v>5.0568091400000016E-12</c:v>
                </c:pt>
                <c:pt idx="896">
                  <c:v>5.2046422699999945E-12</c:v>
                </c:pt>
                <c:pt idx="897">
                  <c:v>4.9532669599999999E-12</c:v>
                </c:pt>
                <c:pt idx="898">
                  <c:v>5.1809528899999996E-12</c:v>
                </c:pt>
                <c:pt idx="899">
                  <c:v>5.1992854500000048E-12</c:v>
                </c:pt>
                <c:pt idx="900">
                  <c:v>5.1668322400000054E-12</c:v>
                </c:pt>
                <c:pt idx="901">
                  <c:v>5.2123028100000048E-12</c:v>
                </c:pt>
                <c:pt idx="902">
                  <c:v>5.0066895100000022E-12</c:v>
                </c:pt>
                <c:pt idx="903">
                  <c:v>5.1328108400000051E-12</c:v>
                </c:pt>
                <c:pt idx="904">
                  <c:v>5.0443538200000016E-12</c:v>
                </c:pt>
                <c:pt idx="905">
                  <c:v>5.1635293299999957E-12</c:v>
                </c:pt>
                <c:pt idx="906">
                  <c:v>4.9797110900000034E-12</c:v>
                </c:pt>
                <c:pt idx="907">
                  <c:v>5.1203971600000019E-12</c:v>
                </c:pt>
                <c:pt idx="908">
                  <c:v>5.0032061800000054E-12</c:v>
                </c:pt>
                <c:pt idx="909">
                  <c:v>5.242230259999999E-12</c:v>
                </c:pt>
                <c:pt idx="910">
                  <c:v>4.9106274600000039E-12</c:v>
                </c:pt>
                <c:pt idx="911">
                  <c:v>5.0834753100000027E-12</c:v>
                </c:pt>
                <c:pt idx="912">
                  <c:v>5.1569373799999951E-12</c:v>
                </c:pt>
                <c:pt idx="913">
                  <c:v>5.0706869299999998E-12</c:v>
                </c:pt>
                <c:pt idx="914">
                  <c:v>5.1446832900000005E-12</c:v>
                </c:pt>
                <c:pt idx="915">
                  <c:v>5.1403950500000014E-12</c:v>
                </c:pt>
                <c:pt idx="916">
                  <c:v>5.0233012200000043E-12</c:v>
                </c:pt>
                <c:pt idx="917">
                  <c:v>5.3397911099999965E-12</c:v>
                </c:pt>
                <c:pt idx="918">
                  <c:v>5.2139820199999981E-12</c:v>
                </c:pt>
                <c:pt idx="919">
                  <c:v>5.1907852999999948E-12</c:v>
                </c:pt>
                <c:pt idx="920">
                  <c:v>5.2298512700000001E-12</c:v>
                </c:pt>
                <c:pt idx="921">
                  <c:v>5.0317389099999931E-12</c:v>
                </c:pt>
                <c:pt idx="922">
                  <c:v>5.2281720599999939E-12</c:v>
                </c:pt>
                <c:pt idx="923">
                  <c:v>5.0274159800000028E-12</c:v>
                </c:pt>
                <c:pt idx="924">
                  <c:v>5.2468931999999979E-12</c:v>
                </c:pt>
                <c:pt idx="925">
                  <c:v>5.0808454700000045E-12</c:v>
                </c:pt>
                <c:pt idx="926">
                  <c:v>5.1492837799999972E-12</c:v>
                </c:pt>
                <c:pt idx="927">
                  <c:v>5.0701526299999983E-12</c:v>
                </c:pt>
                <c:pt idx="928">
                  <c:v>5.1937828999999933E-12</c:v>
                </c:pt>
                <c:pt idx="929">
                  <c:v>5.0922599499999995E-12</c:v>
                </c:pt>
                <c:pt idx="930">
                  <c:v>5.2513549100000044E-12</c:v>
                </c:pt>
                <c:pt idx="931">
                  <c:v>5.1530446599999943E-12</c:v>
                </c:pt>
                <c:pt idx="932">
                  <c:v>5.1600113099999947E-12</c:v>
                </c:pt>
                <c:pt idx="933">
                  <c:v>5.1712523199999952E-12</c:v>
                </c:pt>
                <c:pt idx="934">
                  <c:v>5.1383272599999965E-12</c:v>
                </c:pt>
                <c:pt idx="935">
                  <c:v>5.1721474300000043E-12</c:v>
                </c:pt>
                <c:pt idx="936">
                  <c:v>5.1694620800000035E-12</c:v>
                </c:pt>
                <c:pt idx="937">
                  <c:v>5.2146134600000058E-12</c:v>
                </c:pt>
                <c:pt idx="938">
                  <c:v>5.2011520100000044E-12</c:v>
                </c:pt>
                <c:pt idx="939">
                  <c:v>5.1685114499999986E-12</c:v>
                </c:pt>
                <c:pt idx="940">
                  <c:v>5.1009543799999963E-12</c:v>
                </c:pt>
                <c:pt idx="941">
                  <c:v>5.2100129800000023E-12</c:v>
                </c:pt>
                <c:pt idx="942">
                  <c:v>5.004406609999993E-12</c:v>
                </c:pt>
                <c:pt idx="943">
                  <c:v>5.2369220099999995E-12</c:v>
                </c:pt>
                <c:pt idx="944">
                  <c:v>5.232446419999994E-12</c:v>
                </c:pt>
                <c:pt idx="945">
                  <c:v>5.1800230799999931E-12</c:v>
                </c:pt>
                <c:pt idx="946">
                  <c:v>5.1872603399999943E-12</c:v>
                </c:pt>
                <c:pt idx="947">
                  <c:v>5.1231380299999986E-12</c:v>
                </c:pt>
                <c:pt idx="948">
                  <c:v>5.1699269900000034E-12</c:v>
                </c:pt>
                <c:pt idx="949">
                  <c:v>5.1974188799999991E-12</c:v>
                </c:pt>
                <c:pt idx="950">
                  <c:v>5.2998716500000055E-12</c:v>
                </c:pt>
                <c:pt idx="951">
                  <c:v>5.1208481900000028E-12</c:v>
                </c:pt>
                <c:pt idx="952">
                  <c:v>5.2800333599999948E-12</c:v>
                </c:pt>
                <c:pt idx="953">
                  <c:v>5.2026161199999994E-12</c:v>
                </c:pt>
                <c:pt idx="954">
                  <c:v>5.2274781699999969E-12</c:v>
                </c:pt>
                <c:pt idx="955">
                  <c:v>4.9774143099999952E-12</c:v>
                </c:pt>
                <c:pt idx="956">
                  <c:v>5.1786908100000018E-12</c:v>
                </c:pt>
                <c:pt idx="957">
                  <c:v>4.977213089999996E-12</c:v>
                </c:pt>
                <c:pt idx="958">
                  <c:v>5.2203241700000031E-12</c:v>
                </c:pt>
                <c:pt idx="959">
                  <c:v>5.1884052600000051E-12</c:v>
                </c:pt>
                <c:pt idx="960">
                  <c:v>5.2299137200000022E-12</c:v>
                </c:pt>
                <c:pt idx="961">
                  <c:v>5.1386325800000008E-12</c:v>
                </c:pt>
                <c:pt idx="962">
                  <c:v>5.1809390100000007E-12</c:v>
                </c:pt>
                <c:pt idx="963">
                  <c:v>5.1546128499999952E-12</c:v>
                </c:pt>
                <c:pt idx="964">
                  <c:v>5.0557544300000037E-12</c:v>
                </c:pt>
                <c:pt idx="965">
                  <c:v>5.1487911200000056E-12</c:v>
                </c:pt>
                <c:pt idx="966">
                  <c:v>4.9251575000000022E-12</c:v>
                </c:pt>
                <c:pt idx="967">
                  <c:v>5.0696877300000046E-12</c:v>
                </c:pt>
                <c:pt idx="968">
                  <c:v>5.0801030100000044E-12</c:v>
                </c:pt>
                <c:pt idx="969">
                  <c:v>5.1312010200000005E-12</c:v>
                </c:pt>
                <c:pt idx="970">
                  <c:v>5.0067380800000053E-12</c:v>
                </c:pt>
                <c:pt idx="971">
                  <c:v>5.0139545300000013E-12</c:v>
                </c:pt>
                <c:pt idx="972">
                  <c:v>4.8240925100000026E-12</c:v>
                </c:pt>
                <c:pt idx="973">
                  <c:v>5.0952367299999996E-12</c:v>
                </c:pt>
                <c:pt idx="974">
                  <c:v>5.0095622099999964E-12</c:v>
                </c:pt>
                <c:pt idx="975">
                  <c:v>4.982091129999993E-12</c:v>
                </c:pt>
                <c:pt idx="976">
                  <c:v>5.1435314300000031E-12</c:v>
                </c:pt>
                <c:pt idx="977">
                  <c:v>5.0503420900000052E-12</c:v>
                </c:pt>
                <c:pt idx="978">
                  <c:v>4.9428378099999943E-12</c:v>
                </c:pt>
                <c:pt idx="979">
                  <c:v>5.0540405200000002E-12</c:v>
                </c:pt>
                <c:pt idx="980">
                  <c:v>4.9821743999999936E-12</c:v>
                </c:pt>
                <c:pt idx="981">
                  <c:v>5.0375814599999941E-12</c:v>
                </c:pt>
                <c:pt idx="982">
                  <c:v>5.1915208199999955E-12</c:v>
                </c:pt>
                <c:pt idx="983">
                  <c:v>5.0634218999999945E-12</c:v>
                </c:pt>
                <c:pt idx="984">
                  <c:v>5.0795201399999997E-12</c:v>
                </c:pt>
                <c:pt idx="985">
                  <c:v>5.2432225199999947E-12</c:v>
                </c:pt>
                <c:pt idx="986">
                  <c:v>5.1376194999999937E-12</c:v>
                </c:pt>
                <c:pt idx="987">
                  <c:v>4.9285298099999937E-12</c:v>
                </c:pt>
                <c:pt idx="988">
                  <c:v>5.1419007900000001E-12</c:v>
                </c:pt>
                <c:pt idx="989">
                  <c:v>4.8695075800000056E-12</c:v>
                </c:pt>
                <c:pt idx="990">
                  <c:v>5.0555531999999984E-12</c:v>
                </c:pt>
                <c:pt idx="991">
                  <c:v>5.0667733900000005E-12</c:v>
                </c:pt>
                <c:pt idx="992">
                  <c:v>5.037442689999997E-12</c:v>
                </c:pt>
                <c:pt idx="993">
                  <c:v>5.0709159099999969E-12</c:v>
                </c:pt>
                <c:pt idx="994">
                  <c:v>5.0424248099999999E-12</c:v>
                </c:pt>
                <c:pt idx="995">
                  <c:v>5.1714604799999939E-12</c:v>
                </c:pt>
                <c:pt idx="996">
                  <c:v>5.1504078799999967E-12</c:v>
                </c:pt>
                <c:pt idx="997">
                  <c:v>5.0802834199999983E-12</c:v>
                </c:pt>
                <c:pt idx="998">
                  <c:v>4.9998199999999951E-12</c:v>
                </c:pt>
                <c:pt idx="999">
                  <c:v>5.0735943199999982E-12</c:v>
                </c:pt>
                <c:pt idx="1000">
                  <c:v>4.9693998899999964E-12</c:v>
                </c:pt>
                <c:pt idx="1001">
                  <c:v>5.0618675900000055E-12</c:v>
                </c:pt>
                <c:pt idx="1002">
                  <c:v>5.0189991099999995E-12</c:v>
                </c:pt>
                <c:pt idx="1003">
                  <c:v>5.1325402300000043E-12</c:v>
                </c:pt>
                <c:pt idx="1004">
                  <c:v>4.9391740700000036E-12</c:v>
                </c:pt>
                <c:pt idx="1005">
                  <c:v>5.0918852499999997E-12</c:v>
                </c:pt>
                <c:pt idx="1006">
                  <c:v>4.8776954699999989E-12</c:v>
                </c:pt>
                <c:pt idx="1007">
                  <c:v>5.1320475699999997E-12</c:v>
                </c:pt>
                <c:pt idx="1008">
                  <c:v>5.1824725099999973E-12</c:v>
                </c:pt>
                <c:pt idx="1009">
                  <c:v>5.0998580399999948E-12</c:v>
                </c:pt>
                <c:pt idx="1010">
                  <c:v>5.0351667300000002E-12</c:v>
                </c:pt>
                <c:pt idx="1011">
                  <c:v>5.0126153199999976E-12</c:v>
                </c:pt>
                <c:pt idx="1012">
                  <c:v>5.0047119200000041E-12</c:v>
                </c:pt>
                <c:pt idx="1013">
                  <c:v>5.0155019000000037E-12</c:v>
                </c:pt>
                <c:pt idx="1014">
                  <c:v>5.040586000000005E-12</c:v>
                </c:pt>
                <c:pt idx="1015">
                  <c:v>4.8918161199999931E-12</c:v>
                </c:pt>
                <c:pt idx="1016">
                  <c:v>5.0975751399999985E-12</c:v>
                </c:pt>
                <c:pt idx="1017">
                  <c:v>4.9605666799999964E-12</c:v>
                </c:pt>
                <c:pt idx="1018">
                  <c:v>5.1860807300000052E-12</c:v>
                </c:pt>
                <c:pt idx="1019">
                  <c:v>5.0313017600000041E-12</c:v>
                </c:pt>
                <c:pt idx="1020">
                  <c:v>5.1360513100000058E-12</c:v>
                </c:pt>
                <c:pt idx="1021">
                  <c:v>4.9190443400000004E-12</c:v>
                </c:pt>
                <c:pt idx="1022">
                  <c:v>5.0914272799999993E-12</c:v>
                </c:pt>
                <c:pt idx="1023">
                  <c:v>5.0533258100000048E-12</c:v>
                </c:pt>
                <c:pt idx="1024">
                  <c:v>5.0886309099999932E-12</c:v>
                </c:pt>
                <c:pt idx="1025">
                  <c:v>5.0036710900000052E-12</c:v>
                </c:pt>
                <c:pt idx="1026">
                  <c:v>5.1057699700000041E-12</c:v>
                </c:pt>
                <c:pt idx="1027">
                  <c:v>5.0448187300000014E-12</c:v>
                </c:pt>
                <c:pt idx="1028">
                  <c:v>4.9762832699999963E-12</c:v>
                </c:pt>
                <c:pt idx="1029">
                  <c:v>5.0499118800000028E-12</c:v>
                </c:pt>
                <c:pt idx="1030">
                  <c:v>4.9462170500000051E-12</c:v>
                </c:pt>
                <c:pt idx="1031">
                  <c:v>4.9465501099999951E-12</c:v>
                </c:pt>
                <c:pt idx="1032">
                  <c:v>5.1132917299999983E-12</c:v>
                </c:pt>
                <c:pt idx="1033">
                  <c:v>5.0250636999999981E-12</c:v>
                </c:pt>
                <c:pt idx="1034">
                  <c:v>4.960545859999998E-12</c:v>
                </c:pt>
                <c:pt idx="1035">
                  <c:v>5.0633872100000032E-12</c:v>
                </c:pt>
                <c:pt idx="1036">
                  <c:v>4.9422341200000042E-12</c:v>
                </c:pt>
                <c:pt idx="1037">
                  <c:v>4.9955942200000043E-12</c:v>
                </c:pt>
                <c:pt idx="1038">
                  <c:v>4.9090106999999999E-12</c:v>
                </c:pt>
                <c:pt idx="1039">
                  <c:v>5.0664611400000028E-12</c:v>
                </c:pt>
                <c:pt idx="1040">
                  <c:v>4.8508280700000053E-12</c:v>
                </c:pt>
                <c:pt idx="1041">
                  <c:v>5.0317042200000018E-12</c:v>
                </c:pt>
                <c:pt idx="1042">
                  <c:v>4.9953305399999969E-12</c:v>
                </c:pt>
                <c:pt idx="1043">
                  <c:v>4.9860809900000002E-12</c:v>
                </c:pt>
                <c:pt idx="1044">
                  <c:v>4.9920206900000007E-12</c:v>
                </c:pt>
                <c:pt idx="1045">
                  <c:v>5.0219203799999969E-12</c:v>
                </c:pt>
                <c:pt idx="1046">
                  <c:v>4.9834927899999989E-12</c:v>
                </c:pt>
                <c:pt idx="1047">
                  <c:v>4.9827989000000019E-12</c:v>
                </c:pt>
                <c:pt idx="1048">
                  <c:v>5.0955697999999957E-12</c:v>
                </c:pt>
                <c:pt idx="1049">
                  <c:v>5.0356455100000058E-12</c:v>
                </c:pt>
                <c:pt idx="1050">
                  <c:v>5.0695558900000008E-12</c:v>
                </c:pt>
                <c:pt idx="1051">
                  <c:v>4.8255982500000014E-12</c:v>
                </c:pt>
                <c:pt idx="1052">
                  <c:v>5.0745449500000032E-12</c:v>
                </c:pt>
                <c:pt idx="1053">
                  <c:v>4.8381715299999932E-12</c:v>
                </c:pt>
                <c:pt idx="1054">
                  <c:v>5.1676857199999979E-12</c:v>
                </c:pt>
                <c:pt idx="1055">
                  <c:v>4.937321390000003E-12</c:v>
                </c:pt>
                <c:pt idx="1056">
                  <c:v>5.0297890899999991E-12</c:v>
                </c:pt>
                <c:pt idx="1057">
                  <c:v>4.9733203699999952E-12</c:v>
                </c:pt>
                <c:pt idx="1058">
                  <c:v>5.0700554900000049E-12</c:v>
                </c:pt>
                <c:pt idx="1059">
                  <c:v>4.9963921899999942E-12</c:v>
                </c:pt>
                <c:pt idx="1060">
                  <c:v>5.0789719700000055E-12</c:v>
                </c:pt>
                <c:pt idx="1061">
                  <c:v>5.068397090000004E-12</c:v>
                </c:pt>
                <c:pt idx="1062">
                  <c:v>5.0520421199999969E-12</c:v>
                </c:pt>
                <c:pt idx="1063">
                  <c:v>5.1159770900000053E-12</c:v>
                </c:pt>
                <c:pt idx="1064">
                  <c:v>4.8927806299999971E-12</c:v>
                </c:pt>
                <c:pt idx="1065">
                  <c:v>4.8572187900000006E-12</c:v>
                </c:pt>
                <c:pt idx="1066">
                  <c:v>4.9024950800000004E-12</c:v>
                </c:pt>
                <c:pt idx="1067">
                  <c:v>5.1010654000000016E-12</c:v>
                </c:pt>
                <c:pt idx="1068">
                  <c:v>4.798141049999997E-12</c:v>
                </c:pt>
                <c:pt idx="1069">
                  <c:v>5.0862716799999959E-12</c:v>
                </c:pt>
                <c:pt idx="1070">
                  <c:v>4.9259901700000024E-12</c:v>
                </c:pt>
                <c:pt idx="1071">
                  <c:v>4.8924406200000014E-12</c:v>
                </c:pt>
                <c:pt idx="1072">
                  <c:v>4.9421924900000005E-12</c:v>
                </c:pt>
                <c:pt idx="1073">
                  <c:v>5.1135068400000026E-12</c:v>
                </c:pt>
                <c:pt idx="1074">
                  <c:v>5.0237383699999933E-12</c:v>
                </c:pt>
                <c:pt idx="1075">
                  <c:v>4.861375189999996E-12</c:v>
                </c:pt>
                <c:pt idx="1076">
                  <c:v>4.9632589699999967E-12</c:v>
                </c:pt>
                <c:pt idx="1077">
                  <c:v>4.9496795600000034E-12</c:v>
                </c:pt>
                <c:pt idx="1078">
                  <c:v>5.0641227300000039E-12</c:v>
                </c:pt>
                <c:pt idx="1079">
                  <c:v>4.8103049300000045E-12</c:v>
                </c:pt>
                <c:pt idx="1080">
                  <c:v>5.0954379600000049E-12</c:v>
                </c:pt>
                <c:pt idx="1081">
                  <c:v>4.8642340199999974E-12</c:v>
                </c:pt>
                <c:pt idx="1082">
                  <c:v>5.04437464E-12</c:v>
                </c:pt>
                <c:pt idx="1083">
                  <c:v>4.9605181099999933E-12</c:v>
                </c:pt>
                <c:pt idx="1084">
                  <c:v>5.0752319000000007E-12</c:v>
                </c:pt>
                <c:pt idx="1085">
                  <c:v>5.0118381699999932E-12</c:v>
                </c:pt>
                <c:pt idx="1086">
                  <c:v>5.1454118700000016E-12</c:v>
                </c:pt>
                <c:pt idx="1087">
                  <c:v>4.9555984299999993E-12</c:v>
                </c:pt>
                <c:pt idx="1088">
                  <c:v>5.0434240099999951E-12</c:v>
                </c:pt>
                <c:pt idx="1089">
                  <c:v>5.0698681399999985E-12</c:v>
                </c:pt>
                <c:pt idx="1090">
                  <c:v>4.9541065699999996E-12</c:v>
                </c:pt>
                <c:pt idx="1091">
                  <c:v>5.1007600900000034E-12</c:v>
                </c:pt>
                <c:pt idx="1092">
                  <c:v>4.9317563900000023E-12</c:v>
                </c:pt>
                <c:pt idx="1093">
                  <c:v>5.0400170200000055E-12</c:v>
                </c:pt>
                <c:pt idx="1094">
                  <c:v>4.9580756200000015E-12</c:v>
                </c:pt>
                <c:pt idx="1095">
                  <c:v>4.9747636600000047E-12</c:v>
                </c:pt>
                <c:pt idx="1096">
                  <c:v>4.8669956999999993E-12</c:v>
                </c:pt>
                <c:pt idx="1097">
                  <c:v>4.9492771000000057E-12</c:v>
                </c:pt>
                <c:pt idx="1098">
                  <c:v>4.9358850299999997E-12</c:v>
                </c:pt>
                <c:pt idx="1099">
                  <c:v>5.1560214399999944E-12</c:v>
                </c:pt>
                <c:pt idx="1100">
                  <c:v>4.9975093499999941E-12</c:v>
                </c:pt>
                <c:pt idx="1101">
                  <c:v>5.14775722E-12</c:v>
                </c:pt>
                <c:pt idx="1102">
                  <c:v>4.9416512600000057E-12</c:v>
                </c:pt>
                <c:pt idx="1103">
                  <c:v>5.0446730099999987E-12</c:v>
                </c:pt>
                <c:pt idx="1104">
                  <c:v>5.00653685E-12</c:v>
                </c:pt>
                <c:pt idx="1105">
                  <c:v>5.0831491799999931E-12</c:v>
                </c:pt>
                <c:pt idx="1106">
                  <c:v>5.2488291499999991E-12</c:v>
                </c:pt>
                <c:pt idx="1107">
                  <c:v>5.1078863400000054E-12</c:v>
                </c:pt>
                <c:pt idx="1108">
                  <c:v>5.1655763000000022E-12</c:v>
                </c:pt>
                <c:pt idx="1109">
                  <c:v>5.010596110000002E-12</c:v>
                </c:pt>
                <c:pt idx="1110">
                  <c:v>5.1435383700000026E-12</c:v>
                </c:pt>
                <c:pt idx="1111">
                  <c:v>4.9920831400000028E-12</c:v>
                </c:pt>
                <c:pt idx="1112">
                  <c:v>5.1701976000000042E-12</c:v>
                </c:pt>
                <c:pt idx="1113">
                  <c:v>4.9448847800000008E-12</c:v>
                </c:pt>
                <c:pt idx="1114">
                  <c:v>5.0987478100000011E-12</c:v>
                </c:pt>
                <c:pt idx="1115">
                  <c:v>4.8394899199999985E-12</c:v>
                </c:pt>
                <c:pt idx="1116">
                  <c:v>4.9951640100000019E-12</c:v>
                </c:pt>
                <c:pt idx="1117">
                  <c:v>4.8858070399999972E-12</c:v>
                </c:pt>
                <c:pt idx="1118">
                  <c:v>4.9763040899999947E-12</c:v>
                </c:pt>
                <c:pt idx="1119">
                  <c:v>4.9157969399999934E-12</c:v>
                </c:pt>
                <c:pt idx="1120">
                  <c:v>5.0090140400000021E-12</c:v>
                </c:pt>
                <c:pt idx="1121">
                  <c:v>4.9390005999999962E-12</c:v>
                </c:pt>
                <c:pt idx="1122">
                  <c:v>5.0868198500000031E-12</c:v>
                </c:pt>
                <c:pt idx="1123">
                  <c:v>5.0606116500000023E-12</c:v>
                </c:pt>
                <c:pt idx="1124">
                  <c:v>4.9431708699999973E-12</c:v>
                </c:pt>
                <c:pt idx="1125">
                  <c:v>5.0740800499999965E-12</c:v>
                </c:pt>
                <c:pt idx="1126">
                  <c:v>4.9656251300000004E-12</c:v>
                </c:pt>
                <c:pt idx="1127">
                  <c:v>5.0792009500000026E-12</c:v>
                </c:pt>
                <c:pt idx="1128">
                  <c:v>4.8615000900000002E-12</c:v>
                </c:pt>
                <c:pt idx="1129">
                  <c:v>5.058460600000003E-12</c:v>
                </c:pt>
                <c:pt idx="1130">
                  <c:v>4.8683002100000056E-12</c:v>
                </c:pt>
                <c:pt idx="1131">
                  <c:v>5.0324536200000015E-12</c:v>
                </c:pt>
                <c:pt idx="1132">
                  <c:v>4.8735529500000025E-12</c:v>
                </c:pt>
                <c:pt idx="1133">
                  <c:v>4.9461476600000035E-12</c:v>
                </c:pt>
                <c:pt idx="1134">
                  <c:v>4.7467863000000058E-12</c:v>
                </c:pt>
                <c:pt idx="1135">
                  <c:v>4.8983941899999948E-12</c:v>
                </c:pt>
                <c:pt idx="1136">
                  <c:v>5.006640939999999E-12</c:v>
                </c:pt>
                <c:pt idx="1137">
                  <c:v>5.0283249800000041E-12</c:v>
                </c:pt>
                <c:pt idx="1138">
                  <c:v>4.9226733799999938E-12</c:v>
                </c:pt>
                <c:pt idx="1139">
                  <c:v>4.9706488900000001E-12</c:v>
                </c:pt>
                <c:pt idx="1140">
                  <c:v>5.0031784300000006E-12</c:v>
                </c:pt>
                <c:pt idx="1141">
                  <c:v>4.8685638900000002E-12</c:v>
                </c:pt>
                <c:pt idx="1142">
                  <c:v>5.0506335200000045E-12</c:v>
                </c:pt>
                <c:pt idx="1143">
                  <c:v>4.861708260000005E-12</c:v>
                </c:pt>
                <c:pt idx="1144">
                  <c:v>5.0816503799999939E-12</c:v>
                </c:pt>
                <c:pt idx="1145">
                  <c:v>4.9424422899999961E-12</c:v>
                </c:pt>
                <c:pt idx="1146">
                  <c:v>4.9047016499999956E-12</c:v>
                </c:pt>
                <c:pt idx="1147">
                  <c:v>4.8997611500000032E-12</c:v>
                </c:pt>
                <c:pt idx="1148">
                  <c:v>5.0481146999999987E-12</c:v>
                </c:pt>
                <c:pt idx="1149">
                  <c:v>4.8711173999999972E-12</c:v>
                </c:pt>
                <c:pt idx="1150">
                  <c:v>5.0646847799999971E-12</c:v>
                </c:pt>
                <c:pt idx="1151">
                  <c:v>4.7206058499999968E-12</c:v>
                </c:pt>
                <c:pt idx="1152">
                  <c:v>5.0979845300000025E-12</c:v>
                </c:pt>
                <c:pt idx="1153">
                  <c:v>4.9488121900000058E-12</c:v>
                </c:pt>
                <c:pt idx="1154">
                  <c:v>4.832988179999998E-12</c:v>
                </c:pt>
                <c:pt idx="1155">
                  <c:v>4.8301917999999987E-12</c:v>
                </c:pt>
                <c:pt idx="1156">
                  <c:v>4.9207790599999963E-12</c:v>
                </c:pt>
                <c:pt idx="1157">
                  <c:v>4.9586237899999958E-12</c:v>
                </c:pt>
                <c:pt idx="1158">
                  <c:v>5.0136075899999994E-12</c:v>
                </c:pt>
                <c:pt idx="1159">
                  <c:v>4.981307029999996E-12</c:v>
                </c:pt>
                <c:pt idx="1160">
                  <c:v>4.9258930299999961E-12</c:v>
                </c:pt>
                <c:pt idx="1161">
                  <c:v>4.9199117000000048E-12</c:v>
                </c:pt>
                <c:pt idx="1162">
                  <c:v>4.8912332500000014E-12</c:v>
                </c:pt>
                <c:pt idx="1163">
                  <c:v>5.1183848799999997E-12</c:v>
                </c:pt>
                <c:pt idx="1164">
                  <c:v>4.897401929999999E-12</c:v>
                </c:pt>
                <c:pt idx="1165">
                  <c:v>4.9828335899999932E-12</c:v>
                </c:pt>
                <c:pt idx="1166">
                  <c:v>4.7938389400000051E-12</c:v>
                </c:pt>
                <c:pt idx="1167">
                  <c:v>4.8744688799999971E-12</c:v>
                </c:pt>
                <c:pt idx="1168">
                  <c:v>4.866766709999996E-12</c:v>
                </c:pt>
                <c:pt idx="1169">
                  <c:v>4.9466472599999946E-12</c:v>
                </c:pt>
                <c:pt idx="1170">
                  <c:v>5.0058221499999978E-12</c:v>
                </c:pt>
                <c:pt idx="1171">
                  <c:v>4.9201684399999999E-12</c:v>
                </c:pt>
                <c:pt idx="1172">
                  <c:v>4.9374532200000005E-12</c:v>
                </c:pt>
                <c:pt idx="1173">
                  <c:v>4.7882670099999981E-12</c:v>
                </c:pt>
                <c:pt idx="1174">
                  <c:v>5.0664333800000049E-12</c:v>
                </c:pt>
                <c:pt idx="1175">
                  <c:v>4.9238668699999948E-12</c:v>
                </c:pt>
                <c:pt idx="1176">
                  <c:v>4.9570902899999991E-12</c:v>
                </c:pt>
                <c:pt idx="1177">
                  <c:v>4.7195095099999953E-12</c:v>
                </c:pt>
                <c:pt idx="1178">
                  <c:v>4.8641438099999973E-12</c:v>
                </c:pt>
                <c:pt idx="1179">
                  <c:v>4.8341886099999985E-12</c:v>
                </c:pt>
                <c:pt idx="1180">
                  <c:v>4.9708223700000007E-12</c:v>
                </c:pt>
                <c:pt idx="1181">
                  <c:v>4.7576456699999941E-12</c:v>
                </c:pt>
                <c:pt idx="1182">
                  <c:v>4.825771730000002E-12</c:v>
                </c:pt>
                <c:pt idx="1183">
                  <c:v>4.7996051600000049E-12</c:v>
                </c:pt>
                <c:pt idx="1184">
                  <c:v>5.0641712999999941E-12</c:v>
                </c:pt>
                <c:pt idx="1185">
                  <c:v>4.9471121600000012E-12</c:v>
                </c:pt>
                <c:pt idx="1186">
                  <c:v>4.9674916999999932E-12</c:v>
                </c:pt>
                <c:pt idx="1187">
                  <c:v>4.8164874900000011E-12</c:v>
                </c:pt>
                <c:pt idx="1188">
                  <c:v>4.9149295699999958E-12</c:v>
                </c:pt>
                <c:pt idx="1189">
                  <c:v>4.9964546399999963E-12</c:v>
                </c:pt>
                <c:pt idx="1190">
                  <c:v>4.9750273399999992E-12</c:v>
                </c:pt>
                <c:pt idx="1191">
                  <c:v>5.0844745099999979E-12</c:v>
                </c:pt>
                <c:pt idx="1192">
                  <c:v>4.9013362800000035E-12</c:v>
                </c:pt>
                <c:pt idx="1193">
                  <c:v>5.0087087300000039E-12</c:v>
                </c:pt>
                <c:pt idx="1194">
                  <c:v>4.866780589999995E-12</c:v>
                </c:pt>
                <c:pt idx="1195">
                  <c:v>5.0571977200000004E-12</c:v>
                </c:pt>
                <c:pt idx="1196">
                  <c:v>4.7208001400000027E-12</c:v>
                </c:pt>
                <c:pt idx="1197">
                  <c:v>4.8463177899999957E-12</c:v>
                </c:pt>
                <c:pt idx="1198">
                  <c:v>4.8991158400000026E-12</c:v>
                </c:pt>
                <c:pt idx="1199">
                  <c:v>4.8327522499999952E-12</c:v>
                </c:pt>
                <c:pt idx="1200">
                  <c:v>4.7643694500000052E-12</c:v>
                </c:pt>
                <c:pt idx="1201">
                  <c:v>5.0181248099999956E-12</c:v>
                </c:pt>
                <c:pt idx="1202">
                  <c:v>4.7222642499999977E-12</c:v>
                </c:pt>
                <c:pt idx="1203">
                  <c:v>4.9289877700000009E-12</c:v>
                </c:pt>
                <c:pt idx="1204">
                  <c:v>4.6943837699999971E-12</c:v>
                </c:pt>
                <c:pt idx="1205">
                  <c:v>4.8924267400000025E-12</c:v>
                </c:pt>
                <c:pt idx="1206">
                  <c:v>4.838109080000004E-12</c:v>
                </c:pt>
                <c:pt idx="1207">
                  <c:v>4.6873338499999961E-12</c:v>
                </c:pt>
                <c:pt idx="1208">
                  <c:v>4.9116058400000007E-12</c:v>
                </c:pt>
                <c:pt idx="1209">
                  <c:v>4.6793402499999958E-12</c:v>
                </c:pt>
                <c:pt idx="1210">
                  <c:v>4.7727169400000001E-12</c:v>
                </c:pt>
                <c:pt idx="1211">
                  <c:v>4.5537323900000027E-12</c:v>
                </c:pt>
                <c:pt idx="1212">
                  <c:v>4.7104750700000029E-12</c:v>
                </c:pt>
                <c:pt idx="1213">
                  <c:v>4.7414086600000046E-12</c:v>
                </c:pt>
                <c:pt idx="1214">
                  <c:v>4.8515011499999971E-12</c:v>
                </c:pt>
                <c:pt idx="1215">
                  <c:v>4.5237979999999962E-12</c:v>
                </c:pt>
                <c:pt idx="1216">
                  <c:v>4.857676760000001E-12</c:v>
                </c:pt>
                <c:pt idx="1217">
                  <c:v>4.7209597299999982E-12</c:v>
                </c:pt>
                <c:pt idx="1218">
                  <c:v>4.7362253000000032E-12</c:v>
                </c:pt>
                <c:pt idx="1219">
                  <c:v>4.8203593900000035E-12</c:v>
                </c:pt>
                <c:pt idx="1220">
                  <c:v>4.7298900899999977E-12</c:v>
                </c:pt>
                <c:pt idx="1221">
                  <c:v>4.7189335800000031E-12</c:v>
                </c:pt>
                <c:pt idx="1222">
                  <c:v>4.629879809999996E-12</c:v>
                </c:pt>
                <c:pt idx="1223">
                  <c:v>4.7209874899999961E-12</c:v>
                </c:pt>
                <c:pt idx="1224">
                  <c:v>4.8489545699999934E-12</c:v>
                </c:pt>
                <c:pt idx="1225">
                  <c:v>4.7385012600000001E-12</c:v>
                </c:pt>
                <c:pt idx="1226">
                  <c:v>4.5053752399999971E-12</c:v>
                </c:pt>
                <c:pt idx="1227">
                  <c:v>4.8296505700000038E-12</c:v>
                </c:pt>
                <c:pt idx="1228">
                  <c:v>4.6289638800000014E-12</c:v>
                </c:pt>
                <c:pt idx="1229">
                  <c:v>4.8400034000000015E-12</c:v>
                </c:pt>
                <c:pt idx="1230">
                  <c:v>4.5442191700000047E-12</c:v>
                </c:pt>
                <c:pt idx="1231">
                  <c:v>4.713528180000004E-12</c:v>
                </c:pt>
                <c:pt idx="1232">
                  <c:v>4.6433343300000041E-12</c:v>
                </c:pt>
                <c:pt idx="1233">
                  <c:v>4.7416584600000002E-12</c:v>
                </c:pt>
                <c:pt idx="1234">
                  <c:v>4.5255813000000013E-12</c:v>
                </c:pt>
                <c:pt idx="1235">
                  <c:v>4.7267259600000042E-12</c:v>
                </c:pt>
                <c:pt idx="1236">
                  <c:v>4.6625620000000055E-12</c:v>
                </c:pt>
                <c:pt idx="1237">
                  <c:v>4.6405448900000043E-12</c:v>
                </c:pt>
                <c:pt idx="1238">
                  <c:v>4.655789639999998E-12</c:v>
                </c:pt>
                <c:pt idx="1239">
                  <c:v>4.5803846800000049E-12</c:v>
                </c:pt>
                <c:pt idx="1240">
                  <c:v>4.8345494299999993E-12</c:v>
                </c:pt>
                <c:pt idx="1241">
                  <c:v>4.6576006899999949E-12</c:v>
                </c:pt>
                <c:pt idx="1242">
                  <c:v>4.6588011199999955E-12</c:v>
                </c:pt>
                <c:pt idx="1243">
                  <c:v>4.6987691500000025E-12</c:v>
                </c:pt>
                <c:pt idx="1244">
                  <c:v>4.7184894900000017E-12</c:v>
                </c:pt>
                <c:pt idx="1245">
                  <c:v>4.6568096600000046E-12</c:v>
                </c:pt>
                <c:pt idx="1246">
                  <c:v>4.6729564700000001E-12</c:v>
                </c:pt>
                <c:pt idx="1247">
                  <c:v>4.6590995000000003E-12</c:v>
                </c:pt>
                <c:pt idx="1248">
                  <c:v>4.8516399199999942E-12</c:v>
                </c:pt>
                <c:pt idx="1249">
                  <c:v>4.6767589800000008E-12</c:v>
                </c:pt>
                <c:pt idx="1250">
                  <c:v>4.6661702299999936E-12</c:v>
                </c:pt>
                <c:pt idx="1251">
                  <c:v>4.6601611499999976E-12</c:v>
                </c:pt>
                <c:pt idx="1252">
                  <c:v>4.6204151600000011E-12</c:v>
                </c:pt>
                <c:pt idx="1253">
                  <c:v>4.8598069999999951E-12</c:v>
                </c:pt>
                <c:pt idx="1254">
                  <c:v>4.7145690100000029E-12</c:v>
                </c:pt>
                <c:pt idx="1255">
                  <c:v>4.6247380900000044E-12</c:v>
                </c:pt>
                <c:pt idx="1256">
                  <c:v>4.7538500899999996E-12</c:v>
                </c:pt>
                <c:pt idx="1257">
                  <c:v>4.8584122800000017E-12</c:v>
                </c:pt>
                <c:pt idx="1258">
                  <c:v>4.7106693599999958E-12</c:v>
                </c:pt>
                <c:pt idx="1259">
                  <c:v>4.7658404999999997E-12</c:v>
                </c:pt>
                <c:pt idx="1260">
                  <c:v>4.6348133700000018E-12</c:v>
                </c:pt>
                <c:pt idx="1261">
                  <c:v>4.7578468899999932E-12</c:v>
                </c:pt>
                <c:pt idx="1262">
                  <c:v>4.6921772000000019E-12</c:v>
                </c:pt>
                <c:pt idx="1263">
                  <c:v>4.7553141999999946E-12</c:v>
                </c:pt>
                <c:pt idx="1264">
                  <c:v>4.7333595399999956E-12</c:v>
                </c:pt>
                <c:pt idx="1265">
                  <c:v>4.6878056999999955E-12</c:v>
                </c:pt>
                <c:pt idx="1266">
                  <c:v>4.6175355199999945E-12</c:v>
                </c:pt>
                <c:pt idx="1267">
                  <c:v>4.5501172299999954E-12</c:v>
                </c:pt>
                <c:pt idx="1268">
                  <c:v>4.8033174699999989E-12</c:v>
                </c:pt>
                <c:pt idx="1269">
                  <c:v>4.7091983100000013E-12</c:v>
                </c:pt>
                <c:pt idx="1270">
                  <c:v>4.7869139199999954E-12</c:v>
                </c:pt>
                <c:pt idx="1271">
                  <c:v>4.7731124599999983E-12</c:v>
                </c:pt>
                <c:pt idx="1272">
                  <c:v>4.6632142599999988E-12</c:v>
                </c:pt>
                <c:pt idx="1273">
                  <c:v>4.7103085300000018E-12</c:v>
                </c:pt>
                <c:pt idx="1274">
                  <c:v>4.6031026200000025E-12</c:v>
                </c:pt>
                <c:pt idx="1275">
                  <c:v>4.6569761899999996E-12</c:v>
                </c:pt>
                <c:pt idx="1276">
                  <c:v>4.6668849299999958E-12</c:v>
                </c:pt>
                <c:pt idx="1277">
                  <c:v>4.6125534000000046E-12</c:v>
                </c:pt>
                <c:pt idx="1278">
                  <c:v>4.628082639999998E-12</c:v>
                </c:pt>
                <c:pt idx="1279">
                  <c:v>4.6479140000000024E-12</c:v>
                </c:pt>
                <c:pt idx="1280">
                  <c:v>4.7277737300000026E-12</c:v>
                </c:pt>
                <c:pt idx="1281">
                  <c:v>4.6146489400000013E-12</c:v>
                </c:pt>
                <c:pt idx="1282">
                  <c:v>4.6321765900000042E-12</c:v>
                </c:pt>
                <c:pt idx="1283">
                  <c:v>4.6931625300000043E-12</c:v>
                </c:pt>
                <c:pt idx="1284">
                  <c:v>4.7000528500000036E-12</c:v>
                </c:pt>
                <c:pt idx="1285">
                  <c:v>4.6366244199999988E-12</c:v>
                </c:pt>
                <c:pt idx="1286">
                  <c:v>4.520474270000001E-12</c:v>
                </c:pt>
                <c:pt idx="1287">
                  <c:v>4.6695772300000023E-12</c:v>
                </c:pt>
                <c:pt idx="1288">
                  <c:v>4.5108014599999946E-12</c:v>
                </c:pt>
                <c:pt idx="1289">
                  <c:v>4.6661632899999941E-12</c:v>
                </c:pt>
                <c:pt idx="1290">
                  <c:v>4.5553075200000031E-12</c:v>
                </c:pt>
                <c:pt idx="1291">
                  <c:v>4.6373183099999957E-12</c:v>
                </c:pt>
                <c:pt idx="1292">
                  <c:v>4.5899603599999982E-12</c:v>
                </c:pt>
                <c:pt idx="1293">
                  <c:v>4.4431472400000057E-12</c:v>
                </c:pt>
                <c:pt idx="1294">
                  <c:v>4.3972187000000058E-12</c:v>
                </c:pt>
                <c:pt idx="1295">
                  <c:v>4.6951470499999957E-12</c:v>
                </c:pt>
                <c:pt idx="1296">
                  <c:v>4.4292694499999946E-12</c:v>
                </c:pt>
                <c:pt idx="1297">
                  <c:v>4.6522993799999949E-12</c:v>
                </c:pt>
                <c:pt idx="1298">
                  <c:v>4.4288392400000051E-12</c:v>
                </c:pt>
                <c:pt idx="1299">
                  <c:v>4.5977457999999999E-12</c:v>
                </c:pt>
                <c:pt idx="1300">
                  <c:v>4.5109124799999999E-12</c:v>
                </c:pt>
                <c:pt idx="1301">
                  <c:v>4.536537809999996E-12</c:v>
                </c:pt>
                <c:pt idx="1302">
                  <c:v>4.5730988399999944E-12</c:v>
                </c:pt>
                <c:pt idx="1303">
                  <c:v>4.45606052E-12</c:v>
                </c:pt>
                <c:pt idx="1304">
                  <c:v>4.5522544100000019E-12</c:v>
                </c:pt>
                <c:pt idx="1305">
                  <c:v>4.5498188599999967E-12</c:v>
                </c:pt>
                <c:pt idx="1306">
                  <c:v>4.5676587500000041E-12</c:v>
                </c:pt>
                <c:pt idx="1307">
                  <c:v>4.4333217699999971E-12</c:v>
                </c:pt>
                <c:pt idx="1308">
                  <c:v>4.5116826900000047E-12</c:v>
                </c:pt>
                <c:pt idx="1309">
                  <c:v>4.4494061199999972E-12</c:v>
                </c:pt>
                <c:pt idx="1310">
                  <c:v>4.5913412000000056E-12</c:v>
                </c:pt>
                <c:pt idx="1311">
                  <c:v>4.4747747200000044E-12</c:v>
                </c:pt>
                <c:pt idx="1312">
                  <c:v>4.4691472700000016E-12</c:v>
                </c:pt>
                <c:pt idx="1313">
                  <c:v>4.597114360000005E-12</c:v>
                </c:pt>
                <c:pt idx="1314">
                  <c:v>4.6291512299999948E-12</c:v>
                </c:pt>
                <c:pt idx="1315">
                  <c:v>4.6523479499999981E-12</c:v>
                </c:pt>
                <c:pt idx="1316">
                  <c:v>4.513965590000001E-12</c:v>
                </c:pt>
                <c:pt idx="1317">
                  <c:v>4.5152770399999939E-12</c:v>
                </c:pt>
                <c:pt idx="1318">
                  <c:v>4.5703718600000028E-12</c:v>
                </c:pt>
                <c:pt idx="1319">
                  <c:v>4.5545858800000014E-12</c:v>
                </c:pt>
                <c:pt idx="1320">
                  <c:v>4.4139900099999967E-12</c:v>
                </c:pt>
                <c:pt idx="1321">
                  <c:v>4.6063777799999945E-12</c:v>
                </c:pt>
                <c:pt idx="1322">
                  <c:v>4.4898321200000047E-12</c:v>
                </c:pt>
                <c:pt idx="1323">
                  <c:v>4.5136394600000044E-12</c:v>
                </c:pt>
                <c:pt idx="1324">
                  <c:v>4.3637107799999956E-12</c:v>
                </c:pt>
                <c:pt idx="1325">
                  <c:v>4.5741327399999999E-12</c:v>
                </c:pt>
                <c:pt idx="1326">
                  <c:v>4.5114745299999931E-12</c:v>
                </c:pt>
                <c:pt idx="1327">
                  <c:v>4.5365725099999934E-12</c:v>
                </c:pt>
                <c:pt idx="1328">
                  <c:v>4.4806242100000049E-12</c:v>
                </c:pt>
                <c:pt idx="1329">
                  <c:v>4.589398310000005E-12</c:v>
                </c:pt>
                <c:pt idx="1330">
                  <c:v>4.6531181699999961E-12</c:v>
                </c:pt>
                <c:pt idx="1331">
                  <c:v>4.5757911400000008E-12</c:v>
                </c:pt>
                <c:pt idx="1332">
                  <c:v>4.4634435000000039E-12</c:v>
                </c:pt>
                <c:pt idx="1333">
                  <c:v>4.5010453699999943E-12</c:v>
                </c:pt>
                <c:pt idx="1334">
                  <c:v>4.510627979999994E-12</c:v>
                </c:pt>
                <c:pt idx="1335">
                  <c:v>4.3656467299999968E-12</c:v>
                </c:pt>
                <c:pt idx="1336">
                  <c:v>4.6028805800000049E-12</c:v>
                </c:pt>
                <c:pt idx="1337">
                  <c:v>4.5026274399999942E-12</c:v>
                </c:pt>
                <c:pt idx="1338">
                  <c:v>4.4669754000000038E-12</c:v>
                </c:pt>
                <c:pt idx="1339">
                  <c:v>4.4475603799999961E-12</c:v>
                </c:pt>
                <c:pt idx="1340">
                  <c:v>4.522403289999996E-12</c:v>
                </c:pt>
                <c:pt idx="1341">
                  <c:v>4.4623541000000018E-12</c:v>
                </c:pt>
                <c:pt idx="1342">
                  <c:v>4.6303100199999984E-12</c:v>
                </c:pt>
                <c:pt idx="1343">
                  <c:v>4.5539821899999983E-12</c:v>
                </c:pt>
                <c:pt idx="1344">
                  <c:v>4.6786324799999999E-12</c:v>
                </c:pt>
                <c:pt idx="1345">
                  <c:v>4.5262821299999978E-12</c:v>
                </c:pt>
                <c:pt idx="1346">
                  <c:v>4.5267331599999987E-12</c:v>
                </c:pt>
                <c:pt idx="1347">
                  <c:v>4.4318437800000031E-12</c:v>
                </c:pt>
                <c:pt idx="1348">
                  <c:v>4.4666839700000046E-12</c:v>
                </c:pt>
                <c:pt idx="1349">
                  <c:v>4.6102982500000001E-12</c:v>
                </c:pt>
                <c:pt idx="1350">
                  <c:v>4.2940095900000003E-12</c:v>
                </c:pt>
                <c:pt idx="1351">
                  <c:v>4.6841627800000032E-12</c:v>
                </c:pt>
                <c:pt idx="1352">
                  <c:v>4.565361980000002E-12</c:v>
                </c:pt>
                <c:pt idx="1353">
                  <c:v>4.6279646799999933E-12</c:v>
                </c:pt>
                <c:pt idx="1354">
                  <c:v>4.436492840000003E-12</c:v>
                </c:pt>
                <c:pt idx="1355">
                  <c:v>4.7451487200000033E-12</c:v>
                </c:pt>
                <c:pt idx="1356">
                  <c:v>4.5261086499999972E-12</c:v>
                </c:pt>
                <c:pt idx="1357">
                  <c:v>4.6555259699999967E-12</c:v>
                </c:pt>
                <c:pt idx="1358">
                  <c:v>4.4872994199999999E-12</c:v>
                </c:pt>
                <c:pt idx="1359">
                  <c:v>4.6226356099999953E-12</c:v>
                </c:pt>
                <c:pt idx="1360">
                  <c:v>4.4896378299999988E-12</c:v>
                </c:pt>
                <c:pt idx="1361">
                  <c:v>4.5121129100000004E-12</c:v>
                </c:pt>
                <c:pt idx="1362">
                  <c:v>4.5214526600000039E-12</c:v>
                </c:pt>
                <c:pt idx="1363">
                  <c:v>4.5210224500000015E-12</c:v>
                </c:pt>
                <c:pt idx="1364">
                  <c:v>4.6325235299999931E-12</c:v>
                </c:pt>
                <c:pt idx="1365">
                  <c:v>4.4167378099999996E-12</c:v>
                </c:pt>
                <c:pt idx="1366">
                  <c:v>4.5546760799999953E-12</c:v>
                </c:pt>
                <c:pt idx="1367">
                  <c:v>4.499470239999994E-12</c:v>
                </c:pt>
                <c:pt idx="1368">
                  <c:v>4.5808495900000047E-12</c:v>
                </c:pt>
                <c:pt idx="1369">
                  <c:v>4.4554637800000025E-12</c:v>
                </c:pt>
                <c:pt idx="1370">
                  <c:v>4.5751943899999972E-12</c:v>
                </c:pt>
                <c:pt idx="1371">
                  <c:v>4.4514530999999969E-12</c:v>
                </c:pt>
                <c:pt idx="1372">
                  <c:v>4.5486808799999983E-12</c:v>
                </c:pt>
                <c:pt idx="1373">
                  <c:v>4.4386785899999997E-12</c:v>
                </c:pt>
                <c:pt idx="1374">
                  <c:v>4.4915807199999995E-12</c:v>
                </c:pt>
                <c:pt idx="1375">
                  <c:v>4.3293285599999945E-12</c:v>
                </c:pt>
                <c:pt idx="1376">
                  <c:v>4.377741229999996E-12</c:v>
                </c:pt>
                <c:pt idx="1377">
                  <c:v>4.5077205899999955E-12</c:v>
                </c:pt>
                <c:pt idx="1378">
                  <c:v>4.5944289999999981E-12</c:v>
                </c:pt>
                <c:pt idx="1379">
                  <c:v>4.5239367799999994E-12</c:v>
                </c:pt>
                <c:pt idx="1380">
                  <c:v>4.4394418699999983E-12</c:v>
                </c:pt>
                <c:pt idx="1381">
                  <c:v>4.5422138300000019E-12</c:v>
                </c:pt>
                <c:pt idx="1382">
                  <c:v>4.4284020900000031E-12</c:v>
                </c:pt>
                <c:pt idx="1383">
                  <c:v>4.669771510000002E-12</c:v>
                </c:pt>
                <c:pt idx="1384">
                  <c:v>4.4054967999999991E-12</c:v>
                </c:pt>
                <c:pt idx="1385">
                  <c:v>4.5078038500000029E-12</c:v>
                </c:pt>
                <c:pt idx="1386">
                  <c:v>4.4613063199999973E-12</c:v>
                </c:pt>
                <c:pt idx="1387">
                  <c:v>4.510294920000004E-12</c:v>
                </c:pt>
                <c:pt idx="1388">
                  <c:v>4.4228856699999988E-12</c:v>
                </c:pt>
                <c:pt idx="1389">
                  <c:v>4.5413325899999986E-12</c:v>
                </c:pt>
                <c:pt idx="1390">
                  <c:v>4.3456974100000006E-12</c:v>
                </c:pt>
                <c:pt idx="1391">
                  <c:v>4.585880290000004E-12</c:v>
                </c:pt>
                <c:pt idx="1392">
                  <c:v>4.3888989699999959E-12</c:v>
                </c:pt>
                <c:pt idx="1393">
                  <c:v>4.4396153400000057E-12</c:v>
                </c:pt>
                <c:pt idx="1394">
                  <c:v>4.5852072099999993E-12</c:v>
                </c:pt>
                <c:pt idx="1395">
                  <c:v>4.4336062599999968E-12</c:v>
                </c:pt>
                <c:pt idx="1396">
                  <c:v>4.4651712899999934E-12</c:v>
                </c:pt>
                <c:pt idx="1397">
                  <c:v>4.4100903499999964E-12</c:v>
                </c:pt>
                <c:pt idx="1398">
                  <c:v>4.4516543199999961E-12</c:v>
                </c:pt>
                <c:pt idx="1399">
                  <c:v>4.4053649599999954E-12</c:v>
                </c:pt>
                <c:pt idx="1400">
                  <c:v>4.4989567600000039E-12</c:v>
                </c:pt>
                <c:pt idx="1401">
                  <c:v>4.5222575699999933E-12</c:v>
                </c:pt>
                <c:pt idx="1402">
                  <c:v>4.5483547500000016E-12</c:v>
                </c:pt>
                <c:pt idx="1403">
                  <c:v>4.3834102999999963E-12</c:v>
                </c:pt>
                <c:pt idx="1404">
                  <c:v>4.4797290900000026E-12</c:v>
                </c:pt>
                <c:pt idx="1405">
                  <c:v>4.3785045000000014E-12</c:v>
                </c:pt>
                <c:pt idx="1406">
                  <c:v>4.4659068099999941E-12</c:v>
                </c:pt>
                <c:pt idx="1407">
                  <c:v>4.3784281799999935E-12</c:v>
                </c:pt>
                <c:pt idx="1408">
                  <c:v>4.6396636500000009E-12</c:v>
                </c:pt>
                <c:pt idx="1409">
                  <c:v>4.4393169699999941E-12</c:v>
                </c:pt>
                <c:pt idx="1410">
                  <c:v>4.4730885699999988E-12</c:v>
                </c:pt>
                <c:pt idx="1411">
                  <c:v>4.3814257800000049E-12</c:v>
                </c:pt>
                <c:pt idx="1412">
                  <c:v>4.409903000000003E-12</c:v>
                </c:pt>
                <c:pt idx="1413">
                  <c:v>4.4904080499999969E-12</c:v>
                </c:pt>
                <c:pt idx="1414">
                  <c:v>4.4761000499999963E-12</c:v>
                </c:pt>
                <c:pt idx="1415">
                  <c:v>4.4413431299999953E-12</c:v>
                </c:pt>
                <c:pt idx="1416">
                  <c:v>4.4430500899999932E-12</c:v>
                </c:pt>
                <c:pt idx="1417">
                  <c:v>4.4439035800000048E-12</c:v>
                </c:pt>
                <c:pt idx="1418">
                  <c:v>4.2790077000000027E-12</c:v>
                </c:pt>
                <c:pt idx="1419">
                  <c:v>4.5928816299999956E-12</c:v>
                </c:pt>
                <c:pt idx="1420">
                  <c:v>4.2664968799999932E-12</c:v>
                </c:pt>
                <c:pt idx="1421">
                  <c:v>4.3322359599999991E-12</c:v>
                </c:pt>
                <c:pt idx="1422">
                  <c:v>4.3936937400000053E-12</c:v>
                </c:pt>
                <c:pt idx="1423">
                  <c:v>4.3891487700000044E-12</c:v>
                </c:pt>
                <c:pt idx="1424">
                  <c:v>4.4663370199999966E-12</c:v>
                </c:pt>
                <c:pt idx="1425">
                  <c:v>4.3783795999999971E-12</c:v>
                </c:pt>
                <c:pt idx="1426">
                  <c:v>4.3906198100000058E-12</c:v>
                </c:pt>
                <c:pt idx="1427">
                  <c:v>4.3606437899999955E-12</c:v>
                </c:pt>
                <c:pt idx="1428">
                  <c:v>4.3450451600000005E-12</c:v>
                </c:pt>
                <c:pt idx="1429">
                  <c:v>4.2710626700000055E-12</c:v>
                </c:pt>
                <c:pt idx="1430">
                  <c:v>4.4063294699999993E-12</c:v>
                </c:pt>
                <c:pt idx="1431">
                  <c:v>4.3379952399999995E-12</c:v>
                </c:pt>
                <c:pt idx="1432">
                  <c:v>4.4438550100000017E-12</c:v>
                </c:pt>
                <c:pt idx="1433">
                  <c:v>4.3692410799999989E-12</c:v>
                </c:pt>
                <c:pt idx="1434">
                  <c:v>4.3770750900000037E-12</c:v>
                </c:pt>
                <c:pt idx="1435">
                  <c:v>4.2561162899999976E-12</c:v>
                </c:pt>
                <c:pt idx="1436">
                  <c:v>4.4709652700000042E-12</c:v>
                </c:pt>
                <c:pt idx="1437">
                  <c:v>4.2050182800000015E-12</c:v>
                </c:pt>
                <c:pt idx="1438">
                  <c:v>4.4923370599999986E-12</c:v>
                </c:pt>
                <c:pt idx="1439">
                  <c:v>4.3163805899999961E-12</c:v>
                </c:pt>
                <c:pt idx="1440">
                  <c:v>4.3542600099999998E-12</c:v>
                </c:pt>
                <c:pt idx="1441">
                  <c:v>4.4007575400000053E-12</c:v>
                </c:pt>
                <c:pt idx="1442">
                  <c:v>4.2739908800000024E-12</c:v>
                </c:pt>
                <c:pt idx="1443">
                  <c:v>4.2957096200000049E-12</c:v>
                </c:pt>
                <c:pt idx="1444">
                  <c:v>4.2932532500000012E-12</c:v>
                </c:pt>
                <c:pt idx="1445">
                  <c:v>4.4416206799999956E-12</c:v>
                </c:pt>
                <c:pt idx="1446">
                  <c:v>4.36690267E-12</c:v>
                </c:pt>
                <c:pt idx="1447">
                  <c:v>4.5157211299999953E-12</c:v>
                </c:pt>
                <c:pt idx="1448">
                  <c:v>4.2902625900000022E-12</c:v>
                </c:pt>
                <c:pt idx="1449">
                  <c:v>4.4971387699999946E-12</c:v>
                </c:pt>
                <c:pt idx="1450">
                  <c:v>4.3701084400000033E-12</c:v>
                </c:pt>
                <c:pt idx="1451">
                  <c:v>4.3310355299999986E-12</c:v>
                </c:pt>
                <c:pt idx="1452">
                  <c:v>4.2897976800000023E-12</c:v>
                </c:pt>
                <c:pt idx="1453">
                  <c:v>4.4668019299999964E-12</c:v>
                </c:pt>
                <c:pt idx="1454">
                  <c:v>4.3610115499999959E-12</c:v>
                </c:pt>
                <c:pt idx="1455">
                  <c:v>4.4188541699999948E-12</c:v>
                </c:pt>
                <c:pt idx="1456">
                  <c:v>4.2520223499999976E-12</c:v>
                </c:pt>
                <c:pt idx="1457">
                  <c:v>4.3160267000000015E-12</c:v>
                </c:pt>
                <c:pt idx="1458">
                  <c:v>4.3089698499999942E-12</c:v>
                </c:pt>
                <c:pt idx="1459">
                  <c:v>4.3757566999999984E-12</c:v>
                </c:pt>
                <c:pt idx="1460">
                  <c:v>4.3365727700000013E-12</c:v>
                </c:pt>
                <c:pt idx="1461">
                  <c:v>4.3389250499999931E-12</c:v>
                </c:pt>
                <c:pt idx="1462">
                  <c:v>4.4826850599999974E-12</c:v>
                </c:pt>
                <c:pt idx="1463">
                  <c:v>4.2676209800000056E-12</c:v>
                </c:pt>
                <c:pt idx="1464">
                  <c:v>4.3540796000000058E-12</c:v>
                </c:pt>
                <c:pt idx="1465">
                  <c:v>4.2069681100000016E-12</c:v>
                </c:pt>
                <c:pt idx="1466">
                  <c:v>4.5083658999999961E-12</c:v>
                </c:pt>
                <c:pt idx="1467">
                  <c:v>4.3012399199999952E-12</c:v>
                </c:pt>
                <c:pt idx="1468">
                  <c:v>4.219520569999995E-12</c:v>
                </c:pt>
                <c:pt idx="1469">
                  <c:v>4.0630276900000033E-12</c:v>
                </c:pt>
                <c:pt idx="1470">
                  <c:v>4.2070375000000032E-12</c:v>
                </c:pt>
                <c:pt idx="1471">
                  <c:v>4.1660910799999933E-12</c:v>
                </c:pt>
                <c:pt idx="1472">
                  <c:v>4.3705733500000032E-12</c:v>
                </c:pt>
                <c:pt idx="1473">
                  <c:v>4.3202802499999964E-12</c:v>
                </c:pt>
                <c:pt idx="1474">
                  <c:v>4.3651679500000041E-12</c:v>
                </c:pt>
                <c:pt idx="1475">
                  <c:v>4.3092196500000027E-12</c:v>
                </c:pt>
                <c:pt idx="1476">
                  <c:v>4.2309142300000045E-12</c:v>
                </c:pt>
                <c:pt idx="1477">
                  <c:v>4.2719786000000001E-12</c:v>
                </c:pt>
                <c:pt idx="1478">
                  <c:v>4.4340225900000003E-12</c:v>
                </c:pt>
                <c:pt idx="1479">
                  <c:v>4.2640127500000045E-12</c:v>
                </c:pt>
                <c:pt idx="1480">
                  <c:v>4.0567479900000004E-12</c:v>
                </c:pt>
                <c:pt idx="1481">
                  <c:v>4.3689496499999997E-12</c:v>
                </c:pt>
                <c:pt idx="1482">
                  <c:v>4.1241524099999937E-12</c:v>
                </c:pt>
                <c:pt idx="1483">
                  <c:v>4.2706185800000041E-12</c:v>
                </c:pt>
                <c:pt idx="1484">
                  <c:v>4.2767248099999996E-12</c:v>
                </c:pt>
                <c:pt idx="1485">
                  <c:v>4.1441919299999968E-12</c:v>
                </c:pt>
                <c:pt idx="1486">
                  <c:v>4.1530043300000045E-12</c:v>
                </c:pt>
                <c:pt idx="1487">
                  <c:v>4.1765133000000055E-12</c:v>
                </c:pt>
                <c:pt idx="1488">
                  <c:v>4.0801667599999945E-12</c:v>
                </c:pt>
                <c:pt idx="1489">
                  <c:v>4.2069195399999985E-12</c:v>
                </c:pt>
                <c:pt idx="1490">
                  <c:v>4.2115894100000036E-12</c:v>
                </c:pt>
                <c:pt idx="1491">
                  <c:v>4.1804407200000037E-12</c:v>
                </c:pt>
                <c:pt idx="1492">
                  <c:v>4.0405664900000007E-12</c:v>
                </c:pt>
                <c:pt idx="1493">
                  <c:v>4.1469952499999956E-12</c:v>
                </c:pt>
                <c:pt idx="1494">
                  <c:v>4.1671180399999993E-12</c:v>
                </c:pt>
                <c:pt idx="1495">
                  <c:v>4.2174180800000056E-12</c:v>
                </c:pt>
                <c:pt idx="1496">
                  <c:v>4.2590583799999935E-12</c:v>
                </c:pt>
                <c:pt idx="1497">
                  <c:v>4.0431130700000045E-12</c:v>
                </c:pt>
                <c:pt idx="1498">
                  <c:v>4.2534656399999942E-12</c:v>
                </c:pt>
                <c:pt idx="1499">
                  <c:v>4.0814920899999993E-12</c:v>
                </c:pt>
                <c:pt idx="1500">
                  <c:v>4.2328293700000005E-12</c:v>
                </c:pt>
                <c:pt idx="1501">
                  <c:v>4.2166062300000039E-12</c:v>
                </c:pt>
                <c:pt idx="1502">
                  <c:v>4.169845029999997E-12</c:v>
                </c:pt>
                <c:pt idx="1503">
                  <c:v>4.1378012100000016E-12</c:v>
                </c:pt>
                <c:pt idx="1504">
                  <c:v>4.1465442199999947E-12</c:v>
                </c:pt>
                <c:pt idx="1505">
                  <c:v>4.0385542099999985E-12</c:v>
                </c:pt>
                <c:pt idx="1506">
                  <c:v>4.2025410899999993E-12</c:v>
                </c:pt>
                <c:pt idx="1507">
                  <c:v>4.0949743599999992E-12</c:v>
                </c:pt>
                <c:pt idx="1508">
                  <c:v>4.1704001400000037E-12</c:v>
                </c:pt>
                <c:pt idx="1509">
                  <c:v>4.2919903699999985E-12</c:v>
                </c:pt>
                <c:pt idx="1510">
                  <c:v>4.1136608000000058E-12</c:v>
                </c:pt>
                <c:pt idx="1511">
                  <c:v>4.2150033499999988E-12</c:v>
                </c:pt>
                <c:pt idx="1512">
                  <c:v>4.055894509999995E-12</c:v>
                </c:pt>
                <c:pt idx="1513">
                  <c:v>4.2212067200000006E-12</c:v>
                </c:pt>
                <c:pt idx="1514">
                  <c:v>4.0166411899999963E-12</c:v>
                </c:pt>
                <c:pt idx="1515">
                  <c:v>4.2610637199999963E-12</c:v>
                </c:pt>
                <c:pt idx="1516">
                  <c:v>4.1738557100000026E-12</c:v>
                </c:pt>
                <c:pt idx="1517">
                  <c:v>4.3227643700000048E-12</c:v>
                </c:pt>
                <c:pt idx="1518">
                  <c:v>4.1371489600000015E-12</c:v>
                </c:pt>
                <c:pt idx="1519">
                  <c:v>4.1403963599999956E-12</c:v>
                </c:pt>
                <c:pt idx="1520">
                  <c:v>4.0845729599999984E-12</c:v>
                </c:pt>
                <c:pt idx="1521">
                  <c:v>4.207849350000005E-12</c:v>
                </c:pt>
                <c:pt idx="1522">
                  <c:v>4.2181258500000016E-12</c:v>
                </c:pt>
                <c:pt idx="1523">
                  <c:v>4.0568798300000042E-12</c:v>
                </c:pt>
                <c:pt idx="1524">
                  <c:v>4.3159711899999988E-12</c:v>
                </c:pt>
                <c:pt idx="1525">
                  <c:v>4.15790319E-12</c:v>
                </c:pt>
                <c:pt idx="1526">
                  <c:v>4.1164294199999942E-12</c:v>
                </c:pt>
                <c:pt idx="1527">
                  <c:v>4.0312406199999962E-12</c:v>
                </c:pt>
                <c:pt idx="1528">
                  <c:v>4.2433348499999942E-12</c:v>
                </c:pt>
                <c:pt idx="1529">
                  <c:v>4.1257899899999962E-12</c:v>
                </c:pt>
                <c:pt idx="1530">
                  <c:v>4.3665487899999986E-12</c:v>
                </c:pt>
                <c:pt idx="1531">
                  <c:v>4.1701989099999984E-12</c:v>
                </c:pt>
                <c:pt idx="1532">
                  <c:v>4.1849926300000041E-12</c:v>
                </c:pt>
                <c:pt idx="1533">
                  <c:v>4.0692241200000057E-12</c:v>
                </c:pt>
                <c:pt idx="1534">
                  <c:v>4.1179906699999956E-12</c:v>
                </c:pt>
                <c:pt idx="1535">
                  <c:v>4.0707229299999981E-12</c:v>
                </c:pt>
                <c:pt idx="1536">
                  <c:v>4.1695327799999993E-12</c:v>
                </c:pt>
                <c:pt idx="1537">
                  <c:v>4.1479597499999934E-12</c:v>
                </c:pt>
                <c:pt idx="1538">
                  <c:v>3.9946657099999988E-12</c:v>
                </c:pt>
                <c:pt idx="1539">
                  <c:v>4.1661882300000057E-12</c:v>
                </c:pt>
                <c:pt idx="1540">
                  <c:v>4.012457030000003E-12</c:v>
                </c:pt>
                <c:pt idx="1541">
                  <c:v>4.1063957799999937E-12</c:v>
                </c:pt>
                <c:pt idx="1542">
                  <c:v>4.1253320199999958E-12</c:v>
                </c:pt>
                <c:pt idx="1543">
                  <c:v>4.0780712100000046E-12</c:v>
                </c:pt>
                <c:pt idx="1544">
                  <c:v>3.9232644899999989E-12</c:v>
                </c:pt>
                <c:pt idx="1545">
                  <c:v>3.9373504500000019E-12</c:v>
                </c:pt>
                <c:pt idx="1546">
                  <c:v>4.0481437700000037E-12</c:v>
                </c:pt>
                <c:pt idx="1547">
                  <c:v>4.1764647300000023E-12</c:v>
                </c:pt>
                <c:pt idx="1548">
                  <c:v>3.9949085699999949E-12</c:v>
                </c:pt>
                <c:pt idx="1549">
                  <c:v>4.0928094300000009E-12</c:v>
                </c:pt>
                <c:pt idx="1550">
                  <c:v>3.9910505500000044E-12</c:v>
                </c:pt>
                <c:pt idx="1551">
                  <c:v>4.1361358799999944E-12</c:v>
                </c:pt>
                <c:pt idx="1552">
                  <c:v>4.1337350199999934E-12</c:v>
                </c:pt>
                <c:pt idx="1553">
                  <c:v>3.9799274999999957E-12</c:v>
                </c:pt>
                <c:pt idx="1554">
                  <c:v>4.1161171699999965E-12</c:v>
                </c:pt>
                <c:pt idx="1555">
                  <c:v>4.0120545799999985E-12</c:v>
                </c:pt>
                <c:pt idx="1556">
                  <c:v>4.137128140000003E-12</c:v>
                </c:pt>
                <c:pt idx="1557">
                  <c:v>3.9897599100000038E-12</c:v>
                </c:pt>
                <c:pt idx="1558">
                  <c:v>4.0254466399999984E-12</c:v>
                </c:pt>
                <c:pt idx="1559">
                  <c:v>3.9862141399999981E-12</c:v>
                </c:pt>
                <c:pt idx="1560">
                  <c:v>4.1942491200000003E-12</c:v>
                </c:pt>
                <c:pt idx="1561">
                  <c:v>4.0199579800000049E-12</c:v>
                </c:pt>
                <c:pt idx="1562">
                  <c:v>4.2010353500000006E-12</c:v>
                </c:pt>
                <c:pt idx="1563">
                  <c:v>3.8772665599999974E-12</c:v>
                </c:pt>
                <c:pt idx="1564">
                  <c:v>4.1373848799999981E-12</c:v>
                </c:pt>
                <c:pt idx="1565">
                  <c:v>4.0129913300000045E-12</c:v>
                </c:pt>
                <c:pt idx="1566">
                  <c:v>4.0978817600000038E-12</c:v>
                </c:pt>
                <c:pt idx="1567">
                  <c:v>4.1090464400000033E-12</c:v>
                </c:pt>
                <c:pt idx="1568">
                  <c:v>4.1113709700000032E-12</c:v>
                </c:pt>
                <c:pt idx="1569">
                  <c:v>4.071236399999995E-12</c:v>
                </c:pt>
                <c:pt idx="1570">
                  <c:v>3.9692485400000014E-12</c:v>
                </c:pt>
                <c:pt idx="1571">
                  <c:v>3.9821479500000028E-12</c:v>
                </c:pt>
                <c:pt idx="1572">
                  <c:v>4.1591799500000016E-12</c:v>
                </c:pt>
                <c:pt idx="1573">
                  <c:v>4.1670902800000014E-12</c:v>
                </c:pt>
                <c:pt idx="1574">
                  <c:v>3.9680619899999998E-12</c:v>
                </c:pt>
                <c:pt idx="1575">
                  <c:v>4.1849648799999994E-12</c:v>
                </c:pt>
                <c:pt idx="1576">
                  <c:v>4.0250719399999985E-12</c:v>
                </c:pt>
                <c:pt idx="1577">
                  <c:v>4.1868730700000027E-12</c:v>
                </c:pt>
                <c:pt idx="1578">
                  <c:v>4.0064202000000023E-12</c:v>
                </c:pt>
                <c:pt idx="1579">
                  <c:v>4.1694980800000019E-12</c:v>
                </c:pt>
                <c:pt idx="1580">
                  <c:v>3.9410072399999999E-12</c:v>
                </c:pt>
                <c:pt idx="1581">
                  <c:v>3.9543715499999951E-12</c:v>
                </c:pt>
                <c:pt idx="1582">
                  <c:v>3.9563560800000056E-12</c:v>
                </c:pt>
                <c:pt idx="1583">
                  <c:v>4.1082901000000042E-12</c:v>
                </c:pt>
                <c:pt idx="1584">
                  <c:v>4.0701539400000054E-12</c:v>
                </c:pt>
                <c:pt idx="1585">
                  <c:v>4.0883338399999955E-12</c:v>
                </c:pt>
                <c:pt idx="1586">
                  <c:v>4.0533548700000037E-12</c:v>
                </c:pt>
                <c:pt idx="1587">
                  <c:v>3.8947386999999977E-12</c:v>
                </c:pt>
                <c:pt idx="1588">
                  <c:v>4.0007302999999974E-12</c:v>
                </c:pt>
                <c:pt idx="1589">
                  <c:v>3.9166309099999946E-12</c:v>
                </c:pt>
                <c:pt idx="1590">
                  <c:v>4.0489833699999972E-12</c:v>
                </c:pt>
                <c:pt idx="1591">
                  <c:v>4.0253703200000034E-12</c:v>
                </c:pt>
                <c:pt idx="1592">
                  <c:v>3.9371214599999986E-12</c:v>
                </c:pt>
                <c:pt idx="1593">
                  <c:v>3.9814609899999992E-12</c:v>
                </c:pt>
                <c:pt idx="1594">
                  <c:v>4.0624933999999951E-12</c:v>
                </c:pt>
                <c:pt idx="1595">
                  <c:v>4.0097786200000017E-12</c:v>
                </c:pt>
                <c:pt idx="1596">
                  <c:v>4.0215400500000047E-12</c:v>
                </c:pt>
                <c:pt idx="1597">
                  <c:v>3.9257971900000036E-12</c:v>
                </c:pt>
                <c:pt idx="1598">
                  <c:v>4.0349321100000046E-12</c:v>
                </c:pt>
                <c:pt idx="1599">
                  <c:v>4.0027633999999981E-12</c:v>
                </c:pt>
                <c:pt idx="1600">
                  <c:v>4.0641656700000017E-12</c:v>
                </c:pt>
                <c:pt idx="1601">
                  <c:v>3.8588160400000004E-12</c:v>
                </c:pt>
                <c:pt idx="1602">
                  <c:v>4.0140460400000023E-12</c:v>
                </c:pt>
                <c:pt idx="1603">
                  <c:v>4.1569386799999961E-12</c:v>
                </c:pt>
                <c:pt idx="1604">
                  <c:v>4.0082243099999998E-12</c:v>
                </c:pt>
                <c:pt idx="1605">
                  <c:v>4.0173350799999933E-12</c:v>
                </c:pt>
                <c:pt idx="1606">
                  <c:v>3.899651440000005E-12</c:v>
                </c:pt>
                <c:pt idx="1607">
                  <c:v>3.9793654500000025E-12</c:v>
                </c:pt>
                <c:pt idx="1608">
                  <c:v>3.9650505100000023E-12</c:v>
                </c:pt>
                <c:pt idx="1609">
                  <c:v>4.139633079999997E-12</c:v>
                </c:pt>
                <c:pt idx="1610">
                  <c:v>3.8758024599999955E-12</c:v>
                </c:pt>
                <c:pt idx="1611">
                  <c:v>3.9671182999999943E-12</c:v>
                </c:pt>
                <c:pt idx="1612">
                  <c:v>3.8008554599999967E-12</c:v>
                </c:pt>
                <c:pt idx="1613">
                  <c:v>4.0530287500000002E-12</c:v>
                </c:pt>
                <c:pt idx="1614">
                  <c:v>3.8292077800000034E-12</c:v>
                </c:pt>
                <c:pt idx="1615">
                  <c:v>4.0554851099999978E-12</c:v>
                </c:pt>
                <c:pt idx="1616">
                  <c:v>3.928565810000005E-12</c:v>
                </c:pt>
                <c:pt idx="1617">
                  <c:v>4.1082970400000036E-12</c:v>
                </c:pt>
                <c:pt idx="1618">
                  <c:v>3.9073813599999979E-12</c:v>
                </c:pt>
                <c:pt idx="1619">
                  <c:v>4.0404138400000047E-12</c:v>
                </c:pt>
                <c:pt idx="1620">
                  <c:v>4.0200343099999931E-12</c:v>
                </c:pt>
                <c:pt idx="1621">
                  <c:v>3.8675174200000028E-12</c:v>
                </c:pt>
                <c:pt idx="1622">
                  <c:v>4.0989642199999934E-12</c:v>
                </c:pt>
                <c:pt idx="1623">
                  <c:v>3.855984980000003E-12</c:v>
                </c:pt>
                <c:pt idx="1624">
                  <c:v>4.1865538800000055E-12</c:v>
                </c:pt>
                <c:pt idx="1625">
                  <c:v>3.8788763899999951E-12</c:v>
                </c:pt>
                <c:pt idx="1626">
                  <c:v>3.9915848399999997E-12</c:v>
                </c:pt>
                <c:pt idx="1627">
                  <c:v>3.824836279999997E-12</c:v>
                </c:pt>
                <c:pt idx="1628">
                  <c:v>4.07227724E-12</c:v>
                </c:pt>
                <c:pt idx="1629">
                  <c:v>3.8402891999999955E-12</c:v>
                </c:pt>
                <c:pt idx="1630">
                  <c:v>4.0787234699999979E-12</c:v>
                </c:pt>
                <c:pt idx="1631">
                  <c:v>3.9487649299999969E-12</c:v>
                </c:pt>
                <c:pt idx="1632">
                  <c:v>3.8951550300000011E-12</c:v>
                </c:pt>
                <c:pt idx="1633">
                  <c:v>3.8923170199999982E-12</c:v>
                </c:pt>
                <c:pt idx="1634">
                  <c:v>3.9784009399999985E-12</c:v>
                </c:pt>
                <c:pt idx="1635">
                  <c:v>3.9860406599999975E-12</c:v>
                </c:pt>
                <c:pt idx="1636">
                  <c:v>4.0004666299999961E-12</c:v>
                </c:pt>
                <c:pt idx="1637">
                  <c:v>4.0285136299999985E-12</c:v>
                </c:pt>
                <c:pt idx="1638">
                  <c:v>3.880958059999999E-12</c:v>
                </c:pt>
                <c:pt idx="1639">
                  <c:v>4.04206529E-12</c:v>
                </c:pt>
                <c:pt idx="1640">
                  <c:v>3.8950648299999943E-12</c:v>
                </c:pt>
                <c:pt idx="1641">
                  <c:v>3.9559674999999939E-12</c:v>
                </c:pt>
                <c:pt idx="1642">
                  <c:v>3.9518527300000022E-12</c:v>
                </c:pt>
                <c:pt idx="1643">
                  <c:v>4.2284023499999982E-12</c:v>
                </c:pt>
                <c:pt idx="1644">
                  <c:v>3.9465861099999934E-12</c:v>
                </c:pt>
                <c:pt idx="1645">
                  <c:v>3.9255057499999983E-12</c:v>
                </c:pt>
                <c:pt idx="1646">
                  <c:v>3.9870953800000015E-12</c:v>
                </c:pt>
                <c:pt idx="1647">
                  <c:v>3.9857006599999951E-12</c:v>
                </c:pt>
                <c:pt idx="1648">
                  <c:v>4.1613934500000031E-12</c:v>
                </c:pt>
                <c:pt idx="1649">
                  <c:v>3.9218975300000033E-12</c:v>
                </c:pt>
                <c:pt idx="1650">
                  <c:v>4.0233857899999929E-12</c:v>
                </c:pt>
                <c:pt idx="1651">
                  <c:v>4.051529950000001E-12</c:v>
                </c:pt>
                <c:pt idx="1652">
                  <c:v>4.0389913600000004E-12</c:v>
                </c:pt>
                <c:pt idx="1653">
                  <c:v>3.925394729999993E-12</c:v>
                </c:pt>
                <c:pt idx="1654">
                  <c:v>4.1340889100000009E-12</c:v>
                </c:pt>
                <c:pt idx="1655">
                  <c:v>3.9879557999999934E-12</c:v>
                </c:pt>
                <c:pt idx="1656">
                  <c:v>4.1007197600000007E-12</c:v>
                </c:pt>
                <c:pt idx="1657">
                  <c:v>3.8906863799999952E-12</c:v>
                </c:pt>
                <c:pt idx="1658">
                  <c:v>3.9455383399999951E-12</c:v>
                </c:pt>
                <c:pt idx="1659">
                  <c:v>3.7838759899999942E-12</c:v>
                </c:pt>
                <c:pt idx="1660">
                  <c:v>4.0478523299999983E-12</c:v>
                </c:pt>
                <c:pt idx="1661">
                  <c:v>3.8631320399999974E-12</c:v>
                </c:pt>
                <c:pt idx="1662">
                  <c:v>4.1741540800000013E-12</c:v>
                </c:pt>
                <c:pt idx="1663">
                  <c:v>4.0588782299999945E-12</c:v>
                </c:pt>
                <c:pt idx="1664">
                  <c:v>4.0335998400000003E-12</c:v>
                </c:pt>
                <c:pt idx="1665">
                  <c:v>4.0033462700000028E-12</c:v>
                </c:pt>
                <c:pt idx="1666">
                  <c:v>3.9505690399999943E-12</c:v>
                </c:pt>
                <c:pt idx="1667">
                  <c:v>3.955606679999993E-12</c:v>
                </c:pt>
                <c:pt idx="1668">
                  <c:v>3.926164950000004E-12</c:v>
                </c:pt>
                <c:pt idx="1669">
                  <c:v>4.0043454699999979E-12</c:v>
                </c:pt>
                <c:pt idx="1670">
                  <c:v>3.8832270700000031E-12</c:v>
                </c:pt>
                <c:pt idx="1671">
                  <c:v>3.9298148099999958E-12</c:v>
                </c:pt>
                <c:pt idx="1672">
                  <c:v>3.9328470999999985E-12</c:v>
                </c:pt>
                <c:pt idx="1673">
                  <c:v>4.0220049499999984E-12</c:v>
                </c:pt>
                <c:pt idx="1674">
                  <c:v>3.7976982700000027E-12</c:v>
                </c:pt>
                <c:pt idx="1675">
                  <c:v>3.9278510999999967E-12</c:v>
                </c:pt>
                <c:pt idx="1676">
                  <c:v>3.8874944900000038E-12</c:v>
                </c:pt>
                <c:pt idx="1677">
                  <c:v>4.0010633699999935E-12</c:v>
                </c:pt>
                <c:pt idx="1678">
                  <c:v>3.9748066000000026E-12</c:v>
                </c:pt>
                <c:pt idx="1679">
                  <c:v>4.0575043299999995E-12</c:v>
                </c:pt>
                <c:pt idx="1680">
                  <c:v>3.9664174699999979E-12</c:v>
                </c:pt>
                <c:pt idx="1681">
                  <c:v>3.9518527300000022E-12</c:v>
                </c:pt>
                <c:pt idx="1682">
                  <c:v>3.9627676099999931E-12</c:v>
                </c:pt>
                <c:pt idx="1683">
                  <c:v>4.0072736799999948E-12</c:v>
                </c:pt>
                <c:pt idx="1684">
                  <c:v>4.0391717800000005E-12</c:v>
                </c:pt>
                <c:pt idx="1685">
                  <c:v>3.9582920299999938E-12</c:v>
                </c:pt>
                <c:pt idx="1686">
                  <c:v>4.0000711099999978E-12</c:v>
                </c:pt>
                <c:pt idx="1687">
                  <c:v>3.9705808100000056E-12</c:v>
                </c:pt>
                <c:pt idx="1688">
                  <c:v>3.7927647099999968E-12</c:v>
                </c:pt>
                <c:pt idx="1689">
                  <c:v>3.9928824099999936E-12</c:v>
                </c:pt>
                <c:pt idx="1690">
                  <c:v>3.9684019999999954E-12</c:v>
                </c:pt>
                <c:pt idx="1691">
                  <c:v>3.9397929399999937E-12</c:v>
                </c:pt>
                <c:pt idx="1692">
                  <c:v>3.9467179499999972E-12</c:v>
                </c:pt>
                <c:pt idx="1693">
                  <c:v>3.8681280399999992E-12</c:v>
                </c:pt>
                <c:pt idx="1694">
                  <c:v>4.066164070000005E-12</c:v>
                </c:pt>
                <c:pt idx="1695">
                  <c:v>3.9768674499999951E-12</c:v>
                </c:pt>
                <c:pt idx="1696">
                  <c:v>3.9766870400000011E-12</c:v>
                </c:pt>
                <c:pt idx="1697">
                  <c:v>4.0038736199999986E-12</c:v>
                </c:pt>
                <c:pt idx="1698">
                  <c:v>3.9367051299999951E-12</c:v>
                </c:pt>
                <c:pt idx="1699">
                  <c:v>4.0377701199999946E-12</c:v>
                </c:pt>
                <c:pt idx="1700">
                  <c:v>4.0574210700000051E-12</c:v>
                </c:pt>
                <c:pt idx="1701">
                  <c:v>4.00311034E-12</c:v>
                </c:pt>
                <c:pt idx="1702">
                  <c:v>3.9026629200000025E-12</c:v>
                </c:pt>
                <c:pt idx="1703">
                  <c:v>3.9973371800000006E-12</c:v>
                </c:pt>
                <c:pt idx="1704">
                  <c:v>4.0223380199999946E-12</c:v>
                </c:pt>
                <c:pt idx="1705">
                  <c:v>4.0303663200000052E-12</c:v>
                </c:pt>
                <c:pt idx="1706">
                  <c:v>3.8678157900000015E-12</c:v>
                </c:pt>
                <c:pt idx="1707">
                  <c:v>4.0307895899999953E-12</c:v>
                </c:pt>
                <c:pt idx="1708">
                  <c:v>3.9305017599999933E-12</c:v>
                </c:pt>
                <c:pt idx="1709">
                  <c:v>4.1375444699999936E-12</c:v>
                </c:pt>
                <c:pt idx="1710">
                  <c:v>3.9403966200000035E-12</c:v>
                </c:pt>
                <c:pt idx="1711">
                  <c:v>4.1584374799999954E-12</c:v>
                </c:pt>
                <c:pt idx="1712">
                  <c:v>4.0198469599999996E-12</c:v>
                </c:pt>
                <c:pt idx="1713">
                  <c:v>4.0298528400000022E-12</c:v>
                </c:pt>
                <c:pt idx="1714">
                  <c:v>4.0418154900000044E-12</c:v>
                </c:pt>
                <c:pt idx="1715">
                  <c:v>4.0429812300000008E-12</c:v>
                </c:pt>
                <c:pt idx="1716">
                  <c:v>4.0088973799999983E-12</c:v>
                </c:pt>
                <c:pt idx="1717">
                  <c:v>3.9582226400000051E-12</c:v>
                </c:pt>
                <c:pt idx="1718">
                  <c:v>4.0167799599999934E-12</c:v>
                </c:pt>
                <c:pt idx="1719">
                  <c:v>3.8686484600000017E-12</c:v>
                </c:pt>
                <c:pt idx="1720">
                  <c:v>3.9942424399999958E-12</c:v>
                </c:pt>
                <c:pt idx="1721">
                  <c:v>3.8818392899999962E-12</c:v>
                </c:pt>
                <c:pt idx="1722">
                  <c:v>4.055471240000005E-12</c:v>
                </c:pt>
                <c:pt idx="1723">
                  <c:v>3.913799840000004E-12</c:v>
                </c:pt>
                <c:pt idx="1724">
                  <c:v>3.8913525200000004E-12</c:v>
                </c:pt>
                <c:pt idx="1725">
                  <c:v>3.9088662900000043E-12</c:v>
                </c:pt>
                <c:pt idx="1726">
                  <c:v>4.0671771499999992E-12</c:v>
                </c:pt>
                <c:pt idx="1727">
                  <c:v>3.9781025699999998E-12</c:v>
                </c:pt>
                <c:pt idx="1728">
                  <c:v>4.0275630099999997E-12</c:v>
                </c:pt>
                <c:pt idx="1729">
                  <c:v>4.0388248300000054E-12</c:v>
                </c:pt>
                <c:pt idx="1730">
                  <c:v>4.0508985099999932E-12</c:v>
                </c:pt>
                <c:pt idx="1731">
                  <c:v>4.0602104999999988E-12</c:v>
                </c:pt>
                <c:pt idx="1732">
                  <c:v>3.9633990500000009E-12</c:v>
                </c:pt>
                <c:pt idx="1733">
                  <c:v>4.03797135E-12</c:v>
                </c:pt>
                <c:pt idx="1734">
                  <c:v>4.0345782300000032E-12</c:v>
                </c:pt>
                <c:pt idx="1735">
                  <c:v>4.0051226200000023E-12</c:v>
                </c:pt>
                <c:pt idx="1736">
                  <c:v>3.8501493700000015E-12</c:v>
                </c:pt>
                <c:pt idx="1737">
                  <c:v>3.9812250700000026E-12</c:v>
                </c:pt>
                <c:pt idx="1738">
                  <c:v>3.9245065500000031E-12</c:v>
                </c:pt>
                <c:pt idx="1739">
                  <c:v>4.1522341099999935E-12</c:v>
                </c:pt>
                <c:pt idx="1740">
                  <c:v>3.8557143599999961E-12</c:v>
                </c:pt>
                <c:pt idx="1741">
                  <c:v>4.0444106399999984E-12</c:v>
                </c:pt>
                <c:pt idx="1742">
                  <c:v>3.8819641999999937E-12</c:v>
                </c:pt>
                <c:pt idx="1743">
                  <c:v>4.0029715700000029E-12</c:v>
                </c:pt>
                <c:pt idx="1744">
                  <c:v>3.8327605000000018E-12</c:v>
                </c:pt>
                <c:pt idx="1745">
                  <c:v>4.0669620500000011E-12</c:v>
                </c:pt>
                <c:pt idx="1746">
                  <c:v>3.8851630299999975E-12</c:v>
                </c:pt>
                <c:pt idx="1747">
                  <c:v>4.1685682699999954E-12</c:v>
                </c:pt>
                <c:pt idx="1748">
                  <c:v>4.0119157999999953E-12</c:v>
                </c:pt>
                <c:pt idx="1749">
                  <c:v>3.9637945699999992E-12</c:v>
                </c:pt>
                <c:pt idx="1750">
                  <c:v>4.1019618299999981E-12</c:v>
                </c:pt>
                <c:pt idx="1751">
                  <c:v>3.9961714499999975E-12</c:v>
                </c:pt>
                <c:pt idx="1752">
                  <c:v>4.2063366699999938E-12</c:v>
                </c:pt>
                <c:pt idx="1753">
                  <c:v>3.8801184499999993E-12</c:v>
                </c:pt>
                <c:pt idx="1754">
                  <c:v>4.1395567499999959E-12</c:v>
                </c:pt>
                <c:pt idx="1755">
                  <c:v>3.8281253200000009E-12</c:v>
                </c:pt>
                <c:pt idx="1756">
                  <c:v>4.0600231500000054E-12</c:v>
                </c:pt>
                <c:pt idx="1757">
                  <c:v>3.9731620800000006E-12</c:v>
                </c:pt>
                <c:pt idx="1758">
                  <c:v>4.1156383900000039E-12</c:v>
                </c:pt>
                <c:pt idx="1759">
                  <c:v>3.8724648500000014E-12</c:v>
                </c:pt>
                <c:pt idx="1760">
                  <c:v>4.1736059099999941E-12</c:v>
                </c:pt>
                <c:pt idx="1761">
                  <c:v>4.0189171399999999E-12</c:v>
                </c:pt>
                <c:pt idx="1762">
                  <c:v>4.160741200000003E-12</c:v>
                </c:pt>
                <c:pt idx="1763">
                  <c:v>4.1058337300000005E-12</c:v>
                </c:pt>
                <c:pt idx="1764">
                  <c:v>3.9271780299999981E-12</c:v>
                </c:pt>
                <c:pt idx="1765">
                  <c:v>4.1344427900000022E-12</c:v>
                </c:pt>
                <c:pt idx="1766">
                  <c:v>3.8494138399999947E-12</c:v>
                </c:pt>
                <c:pt idx="1767">
                  <c:v>3.9576536499999995E-12</c:v>
                </c:pt>
                <c:pt idx="1768">
                  <c:v>3.984416959999994E-12</c:v>
                </c:pt>
                <c:pt idx="1769">
                  <c:v>4.0603839699999933E-12</c:v>
                </c:pt>
                <c:pt idx="1770">
                  <c:v>3.9269559799999943E-12</c:v>
                </c:pt>
                <c:pt idx="1771">
                  <c:v>4.1579933899999939E-12</c:v>
                </c:pt>
                <c:pt idx="1772">
                  <c:v>3.9316605499999969E-12</c:v>
                </c:pt>
                <c:pt idx="1773">
                  <c:v>4.1277398199999964E-12</c:v>
                </c:pt>
                <c:pt idx="1774">
                  <c:v>3.8017852799999964E-12</c:v>
                </c:pt>
                <c:pt idx="1775">
                  <c:v>4.0669759199999939E-12</c:v>
                </c:pt>
                <c:pt idx="1776">
                  <c:v>4.0112496699999962E-12</c:v>
                </c:pt>
                <c:pt idx="1777">
                  <c:v>4.1583680899999937E-12</c:v>
                </c:pt>
                <c:pt idx="1778">
                  <c:v>3.9484734900000044E-12</c:v>
                </c:pt>
                <c:pt idx="1779">
                  <c:v>4.0562761499999943E-12</c:v>
                </c:pt>
                <c:pt idx="1780">
                  <c:v>4.0491637800000041E-12</c:v>
                </c:pt>
                <c:pt idx="1781">
                  <c:v>3.9235489900000048E-12</c:v>
                </c:pt>
                <c:pt idx="1782">
                  <c:v>3.9724473700000052E-12</c:v>
                </c:pt>
                <c:pt idx="1783">
                  <c:v>3.9870051700000014E-12</c:v>
                </c:pt>
                <c:pt idx="1784">
                  <c:v>3.9796638200000012E-12</c:v>
                </c:pt>
                <c:pt idx="1785">
                  <c:v>3.9742723000000011E-12</c:v>
                </c:pt>
                <c:pt idx="1786">
                  <c:v>4.0143513500000005E-12</c:v>
                </c:pt>
                <c:pt idx="1787">
                  <c:v>3.9456146699999962E-12</c:v>
                </c:pt>
                <c:pt idx="1788">
                  <c:v>4.0258282799999977E-12</c:v>
                </c:pt>
                <c:pt idx="1789">
                  <c:v>3.7664107899999934E-12</c:v>
                </c:pt>
                <c:pt idx="1790">
                  <c:v>4.0268968699999945E-12</c:v>
                </c:pt>
                <c:pt idx="1791">
                  <c:v>3.9277192599999929E-12</c:v>
                </c:pt>
                <c:pt idx="1792">
                  <c:v>4.0571851400000024E-12</c:v>
                </c:pt>
                <c:pt idx="1793">
                  <c:v>3.8787653599999966E-12</c:v>
                </c:pt>
                <c:pt idx="1794">
                  <c:v>4.0288189500000028E-12</c:v>
                </c:pt>
                <c:pt idx="1795">
                  <c:v>3.8786404600000053E-12</c:v>
                </c:pt>
                <c:pt idx="1796">
                  <c:v>4.0885558799999931E-12</c:v>
                </c:pt>
                <c:pt idx="1797">
                  <c:v>4.0880354699999968E-12</c:v>
                </c:pt>
                <c:pt idx="1798">
                  <c:v>4.0243155999999994E-12</c:v>
                </c:pt>
                <c:pt idx="1799">
                  <c:v>4.1664449700000008E-12</c:v>
                </c:pt>
                <c:pt idx="1800">
                  <c:v>4.0549855099999937E-12</c:v>
                </c:pt>
                <c:pt idx="1801">
                  <c:v>3.9839589999999997E-12</c:v>
                </c:pt>
                <c:pt idx="1802">
                  <c:v>3.9241318500000033E-12</c:v>
                </c:pt>
                <c:pt idx="1803">
                  <c:v>4.08343498E-12</c:v>
                </c:pt>
                <c:pt idx="1804">
                  <c:v>4.0367431600000015E-12</c:v>
                </c:pt>
                <c:pt idx="1805">
                  <c:v>4.009237389999994E-12</c:v>
                </c:pt>
                <c:pt idx="1806">
                  <c:v>3.9475506199999974E-12</c:v>
                </c:pt>
                <c:pt idx="1807">
                  <c:v>3.9821132500000054E-12</c:v>
                </c:pt>
                <c:pt idx="1808">
                  <c:v>4.0217690300000018E-12</c:v>
                </c:pt>
                <c:pt idx="1809">
                  <c:v>4.0273617799999943E-12</c:v>
                </c:pt>
                <c:pt idx="1810">
                  <c:v>4.0087239100000039E-12</c:v>
                </c:pt>
                <c:pt idx="1811">
                  <c:v>3.9825573399999939E-12</c:v>
                </c:pt>
                <c:pt idx="1812">
                  <c:v>3.9415346000000019E-12</c:v>
                </c:pt>
                <c:pt idx="1813">
                  <c:v>4.0604880600000052E-12</c:v>
                </c:pt>
                <c:pt idx="1814">
                  <c:v>4.1129252800000051E-12</c:v>
                </c:pt>
                <c:pt idx="1815">
                  <c:v>3.990772989999998E-12</c:v>
                </c:pt>
                <c:pt idx="1816">
                  <c:v>4.0041234199999942E-12</c:v>
                </c:pt>
                <c:pt idx="1817">
                  <c:v>3.9208428200000055E-12</c:v>
                </c:pt>
                <c:pt idx="1818">
                  <c:v>4.0179179400000047E-12</c:v>
                </c:pt>
                <c:pt idx="1819">
                  <c:v>3.8317265999999963E-12</c:v>
                </c:pt>
                <c:pt idx="1820">
                  <c:v>4.0529732399999976E-12</c:v>
                </c:pt>
                <c:pt idx="1821">
                  <c:v>3.9473147000000008E-12</c:v>
                </c:pt>
                <c:pt idx="1822">
                  <c:v>3.9927158799999986E-12</c:v>
                </c:pt>
                <c:pt idx="1823">
                  <c:v>3.9676317799999974E-12</c:v>
                </c:pt>
                <c:pt idx="1824">
                  <c:v>4.156543170000004E-12</c:v>
                </c:pt>
                <c:pt idx="1825">
                  <c:v>4.0542014200000028E-12</c:v>
                </c:pt>
                <c:pt idx="1826">
                  <c:v>4.0909706199999931E-12</c:v>
                </c:pt>
                <c:pt idx="1827">
                  <c:v>4.0360076400000009E-12</c:v>
                </c:pt>
                <c:pt idx="1828">
                  <c:v>4.0712017100000038E-12</c:v>
                </c:pt>
                <c:pt idx="1829">
                  <c:v>4.1391889899999956E-12</c:v>
                </c:pt>
                <c:pt idx="1830">
                  <c:v>4.075691170000002E-12</c:v>
                </c:pt>
                <c:pt idx="1831">
                  <c:v>4.1687486800000023E-12</c:v>
                </c:pt>
                <c:pt idx="1832">
                  <c:v>3.964953369999996E-12</c:v>
                </c:pt>
                <c:pt idx="1833">
                  <c:v>3.8450631599999997E-12</c:v>
                </c:pt>
                <c:pt idx="1834">
                  <c:v>3.2753244600000009E-12</c:v>
                </c:pt>
                <c:pt idx="1835">
                  <c:v>3.1394609100000035E-12</c:v>
                </c:pt>
                <c:pt idx="1836">
                  <c:v>2.7331817399999968E-12</c:v>
                </c:pt>
                <c:pt idx="1837">
                  <c:v>2.4484442299999946E-12</c:v>
                </c:pt>
                <c:pt idx="1838">
                  <c:v>2.2273780000000002E-12</c:v>
                </c:pt>
                <c:pt idx="1839">
                  <c:v>2.0478861699999976E-12</c:v>
                </c:pt>
                <c:pt idx="1840">
                  <c:v>1.7678220000000004E-12</c:v>
                </c:pt>
                <c:pt idx="1841">
                  <c:v>1.5139556299999979E-12</c:v>
                </c:pt>
                <c:pt idx="1842">
                  <c:v>1.5624238000000023E-12</c:v>
                </c:pt>
                <c:pt idx="1843">
                  <c:v>1.2558669399999981E-12</c:v>
                </c:pt>
                <c:pt idx="1844">
                  <c:v>1.1625284099999978E-12</c:v>
                </c:pt>
                <c:pt idx="1845">
                  <c:v>1.0776240999999995E-12</c:v>
                </c:pt>
                <c:pt idx="1846">
                  <c:v>8.91595829999999E-13</c:v>
                </c:pt>
                <c:pt idx="1847">
                  <c:v>9.5039253999999649E-13</c:v>
                </c:pt>
                <c:pt idx="1848">
                  <c:v>8.3085622000000117E-13</c:v>
                </c:pt>
                <c:pt idx="1849">
                  <c:v>6.6523869999999733E-13</c:v>
                </c:pt>
                <c:pt idx="1850">
                  <c:v>6.4007480000000168E-13</c:v>
                </c:pt>
                <c:pt idx="1851">
                  <c:v>3.695620199999996E-13</c:v>
                </c:pt>
                <c:pt idx="1852">
                  <c:v>5.3640772000000221E-13</c:v>
                </c:pt>
                <c:pt idx="1853">
                  <c:v>3.3636288000000028E-13</c:v>
                </c:pt>
                <c:pt idx="1854">
                  <c:v>5.7135545999999635E-13</c:v>
                </c:pt>
                <c:pt idx="1855">
                  <c:v>2.1077930999999891E-13</c:v>
                </c:pt>
                <c:pt idx="1856">
                  <c:v>3.6754973999999733E-13</c:v>
                </c:pt>
                <c:pt idx="1857">
                  <c:v>2.7608818000000231E-13</c:v>
                </c:pt>
                <c:pt idx="1858">
                  <c:v>1.9640538999999642E-13</c:v>
                </c:pt>
                <c:pt idx="1859">
                  <c:v>1.666999899999996E-13</c:v>
                </c:pt>
                <c:pt idx="1860">
                  <c:v>1.7373950000000135E-13</c:v>
                </c:pt>
                <c:pt idx="1861">
                  <c:v>6.4816209999998822E-14</c:v>
                </c:pt>
                <c:pt idx="1862">
                  <c:v>1.4444695000000213E-13</c:v>
                </c:pt>
                <c:pt idx="1863">
                  <c:v>1.4932499999999886E-13</c:v>
                </c:pt>
                <c:pt idx="1864">
                  <c:v>8.860273999999973E-14</c:v>
                </c:pt>
                <c:pt idx="1865">
                  <c:v>1.1181681000000169E-13</c:v>
                </c:pt>
                <c:pt idx="1866">
                  <c:v>-5.1007810000002251E-14</c:v>
                </c:pt>
                <c:pt idx="1867">
                  <c:v>-4.143907000000192E-14</c:v>
                </c:pt>
                <c:pt idx="1868">
                  <c:v>-9.3251789999999975E-14</c:v>
                </c:pt>
                <c:pt idx="1869">
                  <c:v>-1.0875328000000165E-13</c:v>
                </c:pt>
                <c:pt idx="1870">
                  <c:v>-1.5229136999999969E-13</c:v>
                </c:pt>
                <c:pt idx="1871">
                  <c:v>-7.6150889999999457E-14</c:v>
                </c:pt>
                <c:pt idx="1872">
                  <c:v>-1.978001100000028E-13</c:v>
                </c:pt>
                <c:pt idx="1873">
                  <c:v>-1.2044185000000333E-13</c:v>
                </c:pt>
                <c:pt idx="1874">
                  <c:v>-2.4892588000000335E-13</c:v>
                </c:pt>
                <c:pt idx="1875">
                  <c:v>-1.7579341000000084E-13</c:v>
                </c:pt>
                <c:pt idx="1876">
                  <c:v>-2.9750507999999984E-13</c:v>
                </c:pt>
                <c:pt idx="1877">
                  <c:v>-3.9005951000000309E-13</c:v>
                </c:pt>
                <c:pt idx="1878">
                  <c:v>-3.014775900000018E-13</c:v>
                </c:pt>
                <c:pt idx="1879">
                  <c:v>-3.496924999999977E-13</c:v>
                </c:pt>
                <c:pt idx="1880">
                  <c:v>-2.3713323000000233E-13</c:v>
                </c:pt>
                <c:pt idx="1881">
                  <c:v>-3.6634237000000378E-13</c:v>
                </c:pt>
                <c:pt idx="1882">
                  <c:v>-3.6909017000000026E-13</c:v>
                </c:pt>
                <c:pt idx="1883">
                  <c:v>-4.056824300000028E-13</c:v>
                </c:pt>
                <c:pt idx="1884">
                  <c:v>-3.3349711999999905E-13</c:v>
                </c:pt>
                <c:pt idx="1885">
                  <c:v>-6.754909100000022E-13</c:v>
                </c:pt>
                <c:pt idx="1886">
                  <c:v>-3.3639410999999795E-13</c:v>
                </c:pt>
                <c:pt idx="1887">
                  <c:v>-5.7205975999999902E-13</c:v>
                </c:pt>
                <c:pt idx="1888">
                  <c:v>-4.4980338999999901E-13</c:v>
                </c:pt>
                <c:pt idx="1889">
                  <c:v>-6.715669700000034E-13</c:v>
                </c:pt>
                <c:pt idx="1890">
                  <c:v>-4.1750631000000149E-13</c:v>
                </c:pt>
                <c:pt idx="1891">
                  <c:v>-7.2098230000000014E-13</c:v>
                </c:pt>
                <c:pt idx="1892">
                  <c:v>-6.7461660999999833E-13</c:v>
                </c:pt>
                <c:pt idx="1893">
                  <c:v>-6.6433664000000199E-13</c:v>
                </c:pt>
                <c:pt idx="1894">
                  <c:v>-6.6955816000000086E-13</c:v>
                </c:pt>
                <c:pt idx="1895">
                  <c:v>-5.6673763000000056E-13</c:v>
                </c:pt>
                <c:pt idx="1896">
                  <c:v>-6.9916294999999809E-13</c:v>
                </c:pt>
                <c:pt idx="1897">
                  <c:v>-6.7599744999999928E-13</c:v>
                </c:pt>
                <c:pt idx="1898">
                  <c:v>-8.3416259999999762E-13</c:v>
                </c:pt>
                <c:pt idx="1899">
                  <c:v>-6.92428750000001E-13</c:v>
                </c:pt>
                <c:pt idx="1900">
                  <c:v>-8.3236542999999964E-13</c:v>
                </c:pt>
                <c:pt idx="1901">
                  <c:v>-7.0189340000000232E-13</c:v>
                </c:pt>
                <c:pt idx="1902">
                  <c:v>-8.7702415000000384E-13</c:v>
                </c:pt>
                <c:pt idx="1903">
                  <c:v>-7.7618814000000142E-13</c:v>
                </c:pt>
                <c:pt idx="1904">
                  <c:v>-1.0563459799999988E-12</c:v>
                </c:pt>
                <c:pt idx="1905">
                  <c:v>-9.0929000000000369E-13</c:v>
                </c:pt>
                <c:pt idx="1906">
                  <c:v>-9.3745844000000379E-13</c:v>
                </c:pt>
                <c:pt idx="1907">
                  <c:v>-1.0446712900000025E-12</c:v>
                </c:pt>
                <c:pt idx="1908">
                  <c:v>-9.3465512999999822E-13</c:v>
                </c:pt>
                <c:pt idx="1909">
                  <c:v>-9.1788729000000062E-13</c:v>
                </c:pt>
                <c:pt idx="1910">
                  <c:v>-9.6907898000000303E-13</c:v>
                </c:pt>
                <c:pt idx="1911">
                  <c:v>-1.0907386099999991E-12</c:v>
                </c:pt>
                <c:pt idx="1912">
                  <c:v>-1.0843860500000013E-12</c:v>
                </c:pt>
                <c:pt idx="1913">
                  <c:v>-1.1312374600000018E-12</c:v>
                </c:pt>
                <c:pt idx="1914">
                  <c:v>-1.0092794700000002E-12</c:v>
                </c:pt>
                <c:pt idx="1915">
                  <c:v>-1.1889968199999998E-12</c:v>
                </c:pt>
                <c:pt idx="1916">
                  <c:v>-1.1162668000000018E-12</c:v>
                </c:pt>
                <c:pt idx="1917">
                  <c:v>-1.2904712000000034E-12</c:v>
                </c:pt>
                <c:pt idx="1918">
                  <c:v>-1.1987633099999996E-12</c:v>
                </c:pt>
                <c:pt idx="1919">
                  <c:v>-1.2926812399999983E-12</c:v>
                </c:pt>
                <c:pt idx="1920">
                  <c:v>-1.1683605499999996E-12</c:v>
                </c:pt>
                <c:pt idx="1921">
                  <c:v>-1.2649430100000007E-12</c:v>
                </c:pt>
                <c:pt idx="1922">
                  <c:v>-1.2606686500000006E-12</c:v>
                </c:pt>
                <c:pt idx="1923">
                  <c:v>-1.3765273599999994E-12</c:v>
                </c:pt>
                <c:pt idx="1924">
                  <c:v>-1.2713267900000029E-12</c:v>
                </c:pt>
                <c:pt idx="1925">
                  <c:v>-1.4262167800000028E-12</c:v>
                </c:pt>
                <c:pt idx="1926">
                  <c:v>-1.355384550000002E-12</c:v>
                </c:pt>
                <c:pt idx="1927">
                  <c:v>-1.5044042400000027E-12</c:v>
                </c:pt>
                <c:pt idx="1928">
                  <c:v>-1.5026452300000022E-12</c:v>
                </c:pt>
                <c:pt idx="1929">
                  <c:v>-1.3414616600000005E-12</c:v>
                </c:pt>
                <c:pt idx="1930">
                  <c:v>-1.5390501399999984E-12</c:v>
                </c:pt>
                <c:pt idx="1931">
                  <c:v>-1.5086612499999976E-12</c:v>
                </c:pt>
                <c:pt idx="1932">
                  <c:v>-1.4913313600000003E-12</c:v>
                </c:pt>
                <c:pt idx="1933">
                  <c:v>-1.4805726099999984E-12</c:v>
                </c:pt>
                <c:pt idx="1934">
                  <c:v>-1.8066520500000026E-12</c:v>
                </c:pt>
                <c:pt idx="1935">
                  <c:v>-1.6010526199999992E-12</c:v>
                </c:pt>
                <c:pt idx="1936">
                  <c:v>-1.6580140000000012E-12</c:v>
                </c:pt>
                <c:pt idx="1937">
                  <c:v>-1.5382486900000026E-12</c:v>
                </c:pt>
                <c:pt idx="1938">
                  <c:v>-1.6320347799999976E-12</c:v>
                </c:pt>
                <c:pt idx="1939">
                  <c:v>-1.5981764499999987E-12</c:v>
                </c:pt>
                <c:pt idx="1940">
                  <c:v>-1.6566158200000012E-12</c:v>
                </c:pt>
                <c:pt idx="1941">
                  <c:v>-1.6018020199999988E-12</c:v>
                </c:pt>
                <c:pt idx="1942">
                  <c:v>-1.6501834600000026E-12</c:v>
                </c:pt>
                <c:pt idx="1943">
                  <c:v>-1.7735708700000016E-12</c:v>
                </c:pt>
                <c:pt idx="1944">
                  <c:v>-1.766670140000003E-12</c:v>
                </c:pt>
                <c:pt idx="1945">
                  <c:v>-1.7941308200000004E-12</c:v>
                </c:pt>
                <c:pt idx="1946">
                  <c:v>-1.7624443599999993E-12</c:v>
                </c:pt>
                <c:pt idx="1947">
                  <c:v>-1.7217477399999978E-12</c:v>
                </c:pt>
                <c:pt idx="1948">
                  <c:v>-1.7755900900000033E-12</c:v>
                </c:pt>
                <c:pt idx="1949">
                  <c:v>-1.7877921400000016E-12</c:v>
                </c:pt>
                <c:pt idx="1950">
                  <c:v>-1.7400594799999981E-12</c:v>
                </c:pt>
                <c:pt idx="1951">
                  <c:v>-1.8565808600000023E-12</c:v>
                </c:pt>
                <c:pt idx="1952">
                  <c:v>-1.8722037800000021E-12</c:v>
                </c:pt>
                <c:pt idx="1953">
                  <c:v>-1.9860085800000014E-12</c:v>
                </c:pt>
                <c:pt idx="1954">
                  <c:v>-1.8830076400000006E-12</c:v>
                </c:pt>
                <c:pt idx="1955">
                  <c:v>-1.8695739399999974E-12</c:v>
                </c:pt>
                <c:pt idx="1956">
                  <c:v>-1.9347683200000023E-12</c:v>
                </c:pt>
                <c:pt idx="1957">
                  <c:v>-1.9640192199999984E-12</c:v>
                </c:pt>
                <c:pt idx="1958">
                  <c:v>-1.8947690599999975E-12</c:v>
                </c:pt>
                <c:pt idx="1959">
                  <c:v>-1.9991820700000033E-12</c:v>
                </c:pt>
                <c:pt idx="1960">
                  <c:v>-1.929661290000002E-12</c:v>
                </c:pt>
                <c:pt idx="1961">
                  <c:v>-1.9778900700000036E-12</c:v>
                </c:pt>
                <c:pt idx="1962">
                  <c:v>-1.8917749299999988E-12</c:v>
                </c:pt>
                <c:pt idx="1963">
                  <c:v>-1.9315243800000018E-12</c:v>
                </c:pt>
                <c:pt idx="1964">
                  <c:v>-1.9015691800000029E-12</c:v>
                </c:pt>
                <c:pt idx="1965">
                  <c:v>-1.9401424900000036E-12</c:v>
                </c:pt>
                <c:pt idx="1966">
                  <c:v>-2.0873962299999978E-12</c:v>
                </c:pt>
                <c:pt idx="1967">
                  <c:v>-1.8105933400000001E-12</c:v>
                </c:pt>
                <c:pt idx="1968">
                  <c:v>-2.1516122199999998E-12</c:v>
                </c:pt>
                <c:pt idx="1969">
                  <c:v>-2.0578781700000012E-12</c:v>
                </c:pt>
                <c:pt idx="1970">
                  <c:v>-2.1439829100000001E-12</c:v>
                </c:pt>
                <c:pt idx="1971">
                  <c:v>-1.9236418000000003E-12</c:v>
                </c:pt>
                <c:pt idx="1972">
                  <c:v>-2.1160850800000008E-12</c:v>
                </c:pt>
                <c:pt idx="1973">
                  <c:v>-2.076890739999998E-12</c:v>
                </c:pt>
                <c:pt idx="1974">
                  <c:v>-2.1084002599999984E-12</c:v>
                </c:pt>
                <c:pt idx="1975">
                  <c:v>-1.9819042200000025E-12</c:v>
                </c:pt>
                <c:pt idx="1976">
                  <c:v>-1.9568686899999979E-12</c:v>
                </c:pt>
                <c:pt idx="1977">
                  <c:v>-2.1033452800000007E-12</c:v>
                </c:pt>
                <c:pt idx="1978">
                  <c:v>-2.0563585600000032E-12</c:v>
                </c:pt>
                <c:pt idx="1979">
                  <c:v>-2.1905290100000023E-12</c:v>
                </c:pt>
                <c:pt idx="1980">
                  <c:v>-1.9651849600000012E-12</c:v>
                </c:pt>
                <c:pt idx="1981">
                  <c:v>-2.2356873299999976E-12</c:v>
                </c:pt>
                <c:pt idx="1982">
                  <c:v>-2.1525767300000037E-12</c:v>
                </c:pt>
                <c:pt idx="1983">
                  <c:v>-2.2995494399999982E-12</c:v>
                </c:pt>
                <c:pt idx="1984">
                  <c:v>-2.0564591700000028E-12</c:v>
                </c:pt>
                <c:pt idx="1985">
                  <c:v>-2.2092397400000006E-12</c:v>
                </c:pt>
                <c:pt idx="1986">
                  <c:v>-2.2523719000000011E-12</c:v>
                </c:pt>
                <c:pt idx="1987">
                  <c:v>-2.3493984500000036E-12</c:v>
                </c:pt>
                <c:pt idx="1988">
                  <c:v>-2.1942586600000017E-12</c:v>
                </c:pt>
                <c:pt idx="1989">
                  <c:v>-2.3102908500000011E-12</c:v>
                </c:pt>
                <c:pt idx="1990">
                  <c:v>-2.2214625999999976E-12</c:v>
                </c:pt>
                <c:pt idx="1991">
                  <c:v>-2.3067867099999991E-12</c:v>
                </c:pt>
                <c:pt idx="1992">
                  <c:v>-2.2360655000000036E-12</c:v>
                </c:pt>
                <c:pt idx="1993">
                  <c:v>-2.24197397E-12</c:v>
                </c:pt>
                <c:pt idx="1994">
                  <c:v>-2.2658368200000023E-12</c:v>
                </c:pt>
                <c:pt idx="1995">
                  <c:v>-2.304528100000001E-12</c:v>
                </c:pt>
                <c:pt idx="1996">
                  <c:v>-2.4670959700000038E-12</c:v>
                </c:pt>
                <c:pt idx="1997">
                  <c:v>-2.3601572099999988E-12</c:v>
                </c:pt>
                <c:pt idx="1998">
                  <c:v>-2.3418107700000011E-12</c:v>
                </c:pt>
                <c:pt idx="1999">
                  <c:v>-2.3050242299999989E-12</c:v>
                </c:pt>
                <c:pt idx="2000">
                  <c:v>-2.4425045300000006E-12</c:v>
                </c:pt>
                <c:pt idx="2001">
                  <c:v>-2.3080287700000033E-12</c:v>
                </c:pt>
                <c:pt idx="2002">
                  <c:v>-2.3957988400000028E-12</c:v>
                </c:pt>
                <c:pt idx="2003">
                  <c:v>-2.4110539900000025E-12</c:v>
                </c:pt>
                <c:pt idx="2004">
                  <c:v>-2.5040178300000027E-12</c:v>
                </c:pt>
                <c:pt idx="2005">
                  <c:v>-2.4414359400000038E-12</c:v>
                </c:pt>
                <c:pt idx="2006">
                  <c:v>-2.4815531600000004E-12</c:v>
                </c:pt>
                <c:pt idx="2007">
                  <c:v>-2.444978250000003E-12</c:v>
                </c:pt>
                <c:pt idx="2008">
                  <c:v>-2.478243299999998E-12</c:v>
                </c:pt>
                <c:pt idx="2009">
                  <c:v>-2.4745171199999983E-12</c:v>
                </c:pt>
                <c:pt idx="2010">
                  <c:v>-2.5236028499999987E-12</c:v>
                </c:pt>
                <c:pt idx="2011">
                  <c:v>-2.4997781600000003E-12</c:v>
                </c:pt>
                <c:pt idx="2012">
                  <c:v>-2.4457762199999993E-12</c:v>
                </c:pt>
                <c:pt idx="2013">
                  <c:v>-2.5280853800000036E-12</c:v>
                </c:pt>
                <c:pt idx="2014">
                  <c:v>-2.371696589999998E-12</c:v>
                </c:pt>
                <c:pt idx="2015">
                  <c:v>-2.4454917299999995E-12</c:v>
                </c:pt>
                <c:pt idx="2016">
                  <c:v>-2.2806548299999998E-12</c:v>
                </c:pt>
                <c:pt idx="2017">
                  <c:v>-2.482597459999999E-12</c:v>
                </c:pt>
                <c:pt idx="2018">
                  <c:v>-2.439975300000002E-12</c:v>
                </c:pt>
                <c:pt idx="2019">
                  <c:v>-2.5041704799999987E-12</c:v>
                </c:pt>
                <c:pt idx="2020">
                  <c:v>-2.4029493700000034E-12</c:v>
                </c:pt>
                <c:pt idx="2021">
                  <c:v>-2.640335870000001E-12</c:v>
                </c:pt>
                <c:pt idx="2022">
                  <c:v>-2.613378260000001E-12</c:v>
                </c:pt>
                <c:pt idx="2023">
                  <c:v>-2.5689207700000021E-12</c:v>
                </c:pt>
                <c:pt idx="2024">
                  <c:v>-2.5932173099999999E-12</c:v>
                </c:pt>
                <c:pt idx="2025">
                  <c:v>-2.5744718899999974E-12</c:v>
                </c:pt>
                <c:pt idx="2026">
                  <c:v>-2.6138709199999991E-12</c:v>
                </c:pt>
                <c:pt idx="2027">
                  <c:v>-2.4284948999999987E-12</c:v>
                </c:pt>
                <c:pt idx="2028">
                  <c:v>-2.4620097600000019E-12</c:v>
                </c:pt>
                <c:pt idx="2029">
                  <c:v>-2.5019604400000038E-12</c:v>
                </c:pt>
                <c:pt idx="2030">
                  <c:v>-2.560968799999999E-12</c:v>
                </c:pt>
                <c:pt idx="2031">
                  <c:v>-2.4151583500000015E-12</c:v>
                </c:pt>
                <c:pt idx="2032">
                  <c:v>-2.5657115299999991E-12</c:v>
                </c:pt>
                <c:pt idx="2033">
                  <c:v>-2.5585852900000032E-12</c:v>
                </c:pt>
                <c:pt idx="2034">
                  <c:v>-2.5789821700000006E-12</c:v>
                </c:pt>
                <c:pt idx="2035">
                  <c:v>-2.6304409999999976E-12</c:v>
                </c:pt>
                <c:pt idx="2036">
                  <c:v>-2.7589007499999991E-12</c:v>
                </c:pt>
                <c:pt idx="2037">
                  <c:v>-2.4943554200000022E-12</c:v>
                </c:pt>
                <c:pt idx="2038">
                  <c:v>-2.6300905900000024E-12</c:v>
                </c:pt>
                <c:pt idx="2039">
                  <c:v>-2.6745168600000033E-12</c:v>
                </c:pt>
                <c:pt idx="2040">
                  <c:v>-2.6265448100000035E-12</c:v>
                </c:pt>
                <c:pt idx="2041">
                  <c:v>-2.6205912400000037E-12</c:v>
                </c:pt>
                <c:pt idx="2042">
                  <c:v>-2.7561425400000034E-12</c:v>
                </c:pt>
                <c:pt idx="2043">
                  <c:v>-2.6452069699999986E-12</c:v>
                </c:pt>
                <c:pt idx="2044">
                  <c:v>-2.6954376200000033E-12</c:v>
                </c:pt>
                <c:pt idx="2045">
                  <c:v>-2.6923428799999985E-12</c:v>
                </c:pt>
                <c:pt idx="2046">
                  <c:v>-2.7060090299999986E-12</c:v>
                </c:pt>
                <c:pt idx="2047">
                  <c:v>-2.7551294600000028E-12</c:v>
                </c:pt>
                <c:pt idx="2048">
                  <c:v>-2.7017589500000034E-12</c:v>
                </c:pt>
                <c:pt idx="2049">
                  <c:v>-2.7251569099999988E-12</c:v>
                </c:pt>
                <c:pt idx="2050">
                  <c:v>-2.580696069999998E-12</c:v>
                </c:pt>
                <c:pt idx="2051">
                  <c:v>-2.8009296299999987E-12</c:v>
                </c:pt>
                <c:pt idx="2052">
                  <c:v>-2.6357492600000032E-12</c:v>
                </c:pt>
                <c:pt idx="2053">
                  <c:v>-2.8660754300000007E-12</c:v>
                </c:pt>
                <c:pt idx="2054">
                  <c:v>-2.7085417200000037E-12</c:v>
                </c:pt>
                <c:pt idx="2055">
                  <c:v>-2.822436730000003E-12</c:v>
                </c:pt>
                <c:pt idx="2056">
                  <c:v>-2.7617144699999974E-12</c:v>
                </c:pt>
                <c:pt idx="2057">
                  <c:v>-2.8902089100000031E-12</c:v>
                </c:pt>
                <c:pt idx="2058">
                  <c:v>-2.6276793200000022E-12</c:v>
                </c:pt>
                <c:pt idx="2059">
                  <c:v>-2.7794745700000037E-12</c:v>
                </c:pt>
                <c:pt idx="2060">
                  <c:v>-2.6247892700000027E-12</c:v>
                </c:pt>
                <c:pt idx="2061">
                  <c:v>-2.7750059199999977E-12</c:v>
                </c:pt>
                <c:pt idx="2062">
                  <c:v>-2.7442353899999977E-12</c:v>
                </c:pt>
                <c:pt idx="2063">
                  <c:v>-2.7218956299999993E-12</c:v>
                </c:pt>
                <c:pt idx="2064">
                  <c:v>-2.7669880299999992E-12</c:v>
                </c:pt>
                <c:pt idx="2065">
                  <c:v>-2.7588903399999999E-12</c:v>
                </c:pt>
                <c:pt idx="2066">
                  <c:v>-2.9364288800000023E-12</c:v>
                </c:pt>
                <c:pt idx="2067">
                  <c:v>-2.6804530799999979E-12</c:v>
                </c:pt>
                <c:pt idx="2068">
                  <c:v>-2.796141790000002E-12</c:v>
                </c:pt>
                <c:pt idx="2069">
                  <c:v>-2.8603369699999987E-12</c:v>
                </c:pt>
                <c:pt idx="2070">
                  <c:v>-3.0476628199999993E-12</c:v>
                </c:pt>
                <c:pt idx="2071">
                  <c:v>-2.6267668600000008E-12</c:v>
                </c:pt>
                <c:pt idx="2072">
                  <c:v>-2.8877351900000007E-12</c:v>
                </c:pt>
                <c:pt idx="2073">
                  <c:v>-2.8210871100000001E-12</c:v>
                </c:pt>
                <c:pt idx="2074">
                  <c:v>-2.9472223300000016E-12</c:v>
                </c:pt>
                <c:pt idx="2075">
                  <c:v>-2.8072509599999988E-12</c:v>
                </c:pt>
                <c:pt idx="2076">
                  <c:v>-2.9146407499999982E-12</c:v>
                </c:pt>
                <c:pt idx="2077">
                  <c:v>-2.7382263100000017E-12</c:v>
                </c:pt>
                <c:pt idx="2078">
                  <c:v>-2.7168718699999995E-12</c:v>
                </c:pt>
                <c:pt idx="2079">
                  <c:v>-2.7429551700000025E-12</c:v>
                </c:pt>
                <c:pt idx="2080">
                  <c:v>-2.8260484199999977E-12</c:v>
                </c:pt>
                <c:pt idx="2081">
                  <c:v>-2.9701414899999985E-12</c:v>
                </c:pt>
                <c:pt idx="2082">
                  <c:v>-2.7505879500000019E-12</c:v>
                </c:pt>
                <c:pt idx="2083">
                  <c:v>-2.9870550499999988E-12</c:v>
                </c:pt>
                <c:pt idx="2084">
                  <c:v>-2.9821145499999999E-12</c:v>
                </c:pt>
                <c:pt idx="2085">
                  <c:v>-3.0733610100000032E-12</c:v>
                </c:pt>
                <c:pt idx="2086">
                  <c:v>-2.8054745999999996E-12</c:v>
                </c:pt>
                <c:pt idx="2087">
                  <c:v>-2.9985632000000003E-12</c:v>
                </c:pt>
                <c:pt idx="2088">
                  <c:v>-2.9718207099999978E-12</c:v>
                </c:pt>
                <c:pt idx="2089">
                  <c:v>-3.0033406299999978E-12</c:v>
                </c:pt>
                <c:pt idx="2090">
                  <c:v>-2.9012695000000036E-12</c:v>
                </c:pt>
                <c:pt idx="2091">
                  <c:v>-3.1521105200000029E-12</c:v>
                </c:pt>
                <c:pt idx="2092">
                  <c:v>-3.0675913200000036E-12</c:v>
                </c:pt>
                <c:pt idx="2093">
                  <c:v>-3.0272902200000004E-12</c:v>
                </c:pt>
                <c:pt idx="2094">
                  <c:v>-3.0636326800000009E-12</c:v>
                </c:pt>
                <c:pt idx="2095">
                  <c:v>-3.0490957000000032E-12</c:v>
                </c:pt>
                <c:pt idx="2096">
                  <c:v>-3.0267281700000007E-12</c:v>
                </c:pt>
                <c:pt idx="2097">
                  <c:v>-3.1109281800000028E-12</c:v>
                </c:pt>
                <c:pt idx="2098">
                  <c:v>-3.0711821999999995E-12</c:v>
                </c:pt>
                <c:pt idx="2099">
                  <c:v>-2.9342361899999996E-12</c:v>
                </c:pt>
                <c:pt idx="2100">
                  <c:v>-3.0866975600000005E-12</c:v>
                </c:pt>
                <c:pt idx="2101">
                  <c:v>-3.0104530000000009E-12</c:v>
                </c:pt>
                <c:pt idx="2102">
                  <c:v>-3.0042843200000033E-12</c:v>
                </c:pt>
                <c:pt idx="2103">
                  <c:v>-3.0677717299999976E-12</c:v>
                </c:pt>
                <c:pt idx="2104">
                  <c:v>-3.1679901799999976E-12</c:v>
                </c:pt>
                <c:pt idx="2105">
                  <c:v>-2.9417163100000033E-12</c:v>
                </c:pt>
                <c:pt idx="2106">
                  <c:v>-3.0795158100000019E-12</c:v>
                </c:pt>
                <c:pt idx="2107">
                  <c:v>-3.0744573499999983E-12</c:v>
                </c:pt>
                <c:pt idx="2108">
                  <c:v>-3.1116290099999992E-12</c:v>
                </c:pt>
                <c:pt idx="2109">
                  <c:v>-3.0203582699999974E-12</c:v>
                </c:pt>
                <c:pt idx="2110">
                  <c:v>-3.0893273999999986E-12</c:v>
                </c:pt>
                <c:pt idx="2111">
                  <c:v>-3.1167568499999983E-12</c:v>
                </c:pt>
                <c:pt idx="2112">
                  <c:v>-3.0857469400000016E-12</c:v>
                </c:pt>
                <c:pt idx="2113">
                  <c:v>-3.1002075899999983E-12</c:v>
                </c:pt>
                <c:pt idx="2114">
                  <c:v>-3.0781488499999999E-12</c:v>
                </c:pt>
                <c:pt idx="2115">
                  <c:v>-3.0134505999999994E-12</c:v>
                </c:pt>
                <c:pt idx="2116">
                  <c:v>-3.1717198300000035E-12</c:v>
                </c:pt>
                <c:pt idx="2117">
                  <c:v>-3.2187724700000028E-12</c:v>
                </c:pt>
                <c:pt idx="2118">
                  <c:v>-3.0275747199999998E-12</c:v>
                </c:pt>
                <c:pt idx="2119">
                  <c:v>-3.2221274300000021E-12</c:v>
                </c:pt>
                <c:pt idx="2120">
                  <c:v>-3.1157368299999982E-12</c:v>
                </c:pt>
                <c:pt idx="2121">
                  <c:v>-3.2076945300000037E-12</c:v>
                </c:pt>
                <c:pt idx="2122">
                  <c:v>-3.154369130000001E-12</c:v>
                </c:pt>
                <c:pt idx="2123">
                  <c:v>-3.2634103700000021E-12</c:v>
                </c:pt>
                <c:pt idx="2124">
                  <c:v>-3.185157E-12</c:v>
                </c:pt>
                <c:pt idx="2125">
                  <c:v>-3.2851984999999997E-12</c:v>
                </c:pt>
                <c:pt idx="2126">
                  <c:v>-3.158830840000001E-12</c:v>
                </c:pt>
                <c:pt idx="2127">
                  <c:v>-3.175661120000001E-12</c:v>
                </c:pt>
                <c:pt idx="2128">
                  <c:v>-3.1628380500000004E-12</c:v>
                </c:pt>
                <c:pt idx="2129">
                  <c:v>-3.3136687799999983E-12</c:v>
                </c:pt>
                <c:pt idx="2130">
                  <c:v>-3.2904373700000038E-12</c:v>
                </c:pt>
                <c:pt idx="2131">
                  <c:v>-3.2403593700000016E-12</c:v>
                </c:pt>
                <c:pt idx="2132">
                  <c:v>-3.1581993999999997E-12</c:v>
                </c:pt>
                <c:pt idx="2133">
                  <c:v>-3.3102166799999991E-12</c:v>
                </c:pt>
                <c:pt idx="2134">
                  <c:v>-3.174481509999999E-12</c:v>
                </c:pt>
                <c:pt idx="2135">
                  <c:v>-3.1754598900000022E-12</c:v>
                </c:pt>
                <c:pt idx="2136">
                  <c:v>-3.3355922199999993E-12</c:v>
                </c:pt>
                <c:pt idx="2137">
                  <c:v>-3.2173569399999977E-12</c:v>
                </c:pt>
                <c:pt idx="2138">
                  <c:v>-3.2696310900000026E-12</c:v>
                </c:pt>
                <c:pt idx="2139">
                  <c:v>-3.2095888400000015E-12</c:v>
                </c:pt>
                <c:pt idx="2140">
                  <c:v>-3.3658145699999989E-12</c:v>
                </c:pt>
                <c:pt idx="2141">
                  <c:v>-3.1808861099999996E-12</c:v>
                </c:pt>
                <c:pt idx="2142">
                  <c:v>-3.3035935100000006E-12</c:v>
                </c:pt>
                <c:pt idx="2143">
                  <c:v>-3.3420627400000019E-12</c:v>
                </c:pt>
                <c:pt idx="2144">
                  <c:v>-3.3519888200000037E-12</c:v>
                </c:pt>
                <c:pt idx="2145">
                  <c:v>-3.219900040000002E-12</c:v>
                </c:pt>
                <c:pt idx="2146">
                  <c:v>-3.3465175100000024E-12</c:v>
                </c:pt>
                <c:pt idx="2147">
                  <c:v>-3.2750850599999984E-12</c:v>
                </c:pt>
                <c:pt idx="2148">
                  <c:v>-3.3523392399999985E-12</c:v>
                </c:pt>
                <c:pt idx="2149">
                  <c:v>-3.1850390400000017E-12</c:v>
                </c:pt>
                <c:pt idx="2150">
                  <c:v>-3.1903958599999979E-12</c:v>
                </c:pt>
                <c:pt idx="2151">
                  <c:v>-3.2859444299999996E-12</c:v>
                </c:pt>
                <c:pt idx="2152">
                  <c:v>-3.2459486500000008E-12</c:v>
                </c:pt>
                <c:pt idx="2153">
                  <c:v>-3.3354603800000021E-12</c:v>
                </c:pt>
                <c:pt idx="2154">
                  <c:v>-3.4096996099999985E-12</c:v>
                </c:pt>
                <c:pt idx="2155">
                  <c:v>-3.3540566200000018E-12</c:v>
                </c:pt>
                <c:pt idx="2156">
                  <c:v>-3.2190500300000028E-12</c:v>
                </c:pt>
                <c:pt idx="2157">
                  <c:v>-3.380129509999999E-12</c:v>
                </c:pt>
                <c:pt idx="2158">
                  <c:v>-3.2008215500000034E-12</c:v>
                </c:pt>
                <c:pt idx="2159">
                  <c:v>-3.4169750400000034E-12</c:v>
                </c:pt>
                <c:pt idx="2160">
                  <c:v>-3.2954958200000012E-12</c:v>
                </c:pt>
                <c:pt idx="2161">
                  <c:v>-3.4014180399999991E-12</c:v>
                </c:pt>
                <c:pt idx="2162">
                  <c:v>-3.1504278300000038E-12</c:v>
                </c:pt>
                <c:pt idx="2163">
                  <c:v>-3.4702935000000002E-12</c:v>
                </c:pt>
                <c:pt idx="2164">
                  <c:v>-3.2644581500000002E-12</c:v>
                </c:pt>
                <c:pt idx="2165">
                  <c:v>-3.3551807200000012E-12</c:v>
                </c:pt>
                <c:pt idx="2166">
                  <c:v>-3.3132767399999994E-12</c:v>
                </c:pt>
                <c:pt idx="2167">
                  <c:v>-3.3173984400000038E-12</c:v>
                </c:pt>
                <c:pt idx="2168">
                  <c:v>-3.4710082000000024E-12</c:v>
                </c:pt>
                <c:pt idx="2169">
                  <c:v>-3.2910861499999976E-12</c:v>
                </c:pt>
                <c:pt idx="2170">
                  <c:v>-3.4519193099999978E-12</c:v>
                </c:pt>
                <c:pt idx="2171">
                  <c:v>-3.3380867500000005E-12</c:v>
                </c:pt>
                <c:pt idx="2172">
                  <c:v>-3.3393531000000029E-12</c:v>
                </c:pt>
                <c:pt idx="2173">
                  <c:v>-3.2851325799999979E-12</c:v>
                </c:pt>
                <c:pt idx="2174">
                  <c:v>-3.4832484099999981E-12</c:v>
                </c:pt>
                <c:pt idx="2175">
                  <c:v>-3.3145500200000016E-12</c:v>
                </c:pt>
                <c:pt idx="2176">
                  <c:v>-3.5252113700000022E-12</c:v>
                </c:pt>
                <c:pt idx="2177">
                  <c:v>-3.4256347800000024E-12</c:v>
                </c:pt>
                <c:pt idx="2178">
                  <c:v>-3.464704220000001E-12</c:v>
                </c:pt>
                <c:pt idx="2179">
                  <c:v>-3.3570472800000008E-12</c:v>
                </c:pt>
                <c:pt idx="2180">
                  <c:v>-3.5040512199999995E-12</c:v>
                </c:pt>
                <c:pt idx="2181">
                  <c:v>-3.2088082199999975E-12</c:v>
                </c:pt>
                <c:pt idx="2182">
                  <c:v>-3.4843135300000016E-12</c:v>
                </c:pt>
                <c:pt idx="2183">
                  <c:v>-3.3400018900000029E-12</c:v>
                </c:pt>
                <c:pt idx="2184">
                  <c:v>-3.4248194600000009E-12</c:v>
                </c:pt>
                <c:pt idx="2185">
                  <c:v>-3.4117118800000011E-12</c:v>
                </c:pt>
                <c:pt idx="2186">
                  <c:v>-3.481503280000003E-12</c:v>
                </c:pt>
                <c:pt idx="2187">
                  <c:v>-3.3954332400000016E-12</c:v>
                </c:pt>
                <c:pt idx="2188">
                  <c:v>-3.2855107499999974E-12</c:v>
                </c:pt>
                <c:pt idx="2189">
                  <c:v>-3.4579353299999997E-12</c:v>
                </c:pt>
                <c:pt idx="2190">
                  <c:v>-3.5077323000000022E-12</c:v>
                </c:pt>
                <c:pt idx="2191">
                  <c:v>-3.5430373899999974E-12</c:v>
                </c:pt>
                <c:pt idx="2192">
                  <c:v>-3.4653738199999997E-12</c:v>
                </c:pt>
                <c:pt idx="2193">
                  <c:v>-3.5053834799999976E-12</c:v>
                </c:pt>
                <c:pt idx="2194">
                  <c:v>-3.4242678100000007E-12</c:v>
                </c:pt>
                <c:pt idx="2195">
                  <c:v>-3.4434330399999997E-12</c:v>
                </c:pt>
                <c:pt idx="2196">
                  <c:v>-3.4799559100000006E-12</c:v>
                </c:pt>
                <c:pt idx="2197">
                  <c:v>-3.5800633300000022E-12</c:v>
                </c:pt>
                <c:pt idx="2198">
                  <c:v>-3.5090749699999995E-12</c:v>
                </c:pt>
                <c:pt idx="2199">
                  <c:v>-3.3764380200000036E-12</c:v>
                </c:pt>
                <c:pt idx="2200">
                  <c:v>-3.4537789299999979E-12</c:v>
                </c:pt>
                <c:pt idx="2201">
                  <c:v>-3.5640969300000006E-12</c:v>
                </c:pt>
                <c:pt idx="2202">
                  <c:v>-3.4502366199999987E-12</c:v>
                </c:pt>
                <c:pt idx="2203">
                  <c:v>-3.4238723000000022E-12</c:v>
                </c:pt>
                <c:pt idx="2204">
                  <c:v>-3.5946801100000007E-12</c:v>
                </c:pt>
                <c:pt idx="2205">
                  <c:v>-3.402552539999998E-12</c:v>
                </c:pt>
                <c:pt idx="2206">
                  <c:v>-3.6257837000000037E-12</c:v>
                </c:pt>
                <c:pt idx="2207">
                  <c:v>-3.4463438999999978E-12</c:v>
                </c:pt>
                <c:pt idx="2208">
                  <c:v>-3.64173275E-12</c:v>
                </c:pt>
                <c:pt idx="2209">
                  <c:v>-3.5781481899999997E-12</c:v>
                </c:pt>
                <c:pt idx="2210">
                  <c:v>-3.6132936899999995E-12</c:v>
                </c:pt>
                <c:pt idx="2211">
                  <c:v>-3.4979866200000012E-12</c:v>
                </c:pt>
                <c:pt idx="2212">
                  <c:v>-3.6258981900000022E-12</c:v>
                </c:pt>
                <c:pt idx="2213">
                  <c:v>-3.4568875500000016E-12</c:v>
                </c:pt>
                <c:pt idx="2214">
                  <c:v>-3.6072360400000003E-12</c:v>
                </c:pt>
                <c:pt idx="2215">
                  <c:v>-3.5050851099999988E-12</c:v>
                </c:pt>
                <c:pt idx="2216">
                  <c:v>-3.619115420000002E-12</c:v>
                </c:pt>
                <c:pt idx="2217">
                  <c:v>-3.5684025199999984E-12</c:v>
                </c:pt>
                <c:pt idx="2218">
                  <c:v>-3.5984409899999978E-12</c:v>
                </c:pt>
                <c:pt idx="2219">
                  <c:v>-3.577464710000002E-12</c:v>
                </c:pt>
                <c:pt idx="2220">
                  <c:v>-3.5761393800000037E-12</c:v>
                </c:pt>
                <c:pt idx="2221">
                  <c:v>-3.6798550299999998E-12</c:v>
                </c:pt>
                <c:pt idx="2222">
                  <c:v>-3.5363240099999988E-12</c:v>
                </c:pt>
                <c:pt idx="2223">
                  <c:v>-3.6274767900000023E-12</c:v>
                </c:pt>
                <c:pt idx="2224">
                  <c:v>-3.4733535500000008E-12</c:v>
                </c:pt>
                <c:pt idx="2225">
                  <c:v>-3.7655711899999999E-12</c:v>
                </c:pt>
                <c:pt idx="2226">
                  <c:v>-3.5909053499999982E-12</c:v>
                </c:pt>
                <c:pt idx="2227">
                  <c:v>-3.6570017799999987E-12</c:v>
                </c:pt>
                <c:pt idx="2228">
                  <c:v>-3.5394152900000035E-12</c:v>
                </c:pt>
                <c:pt idx="2229">
                  <c:v>-3.6509822900000035E-12</c:v>
                </c:pt>
                <c:pt idx="2230">
                  <c:v>-3.5159167200000021E-12</c:v>
                </c:pt>
                <c:pt idx="2231">
                  <c:v>-3.7063303800000013E-12</c:v>
                </c:pt>
                <c:pt idx="2232">
                  <c:v>-3.520052299999999E-12</c:v>
                </c:pt>
                <c:pt idx="2233">
                  <c:v>-3.6432072600000011E-12</c:v>
                </c:pt>
                <c:pt idx="2234">
                  <c:v>-3.7197814300000032E-12</c:v>
                </c:pt>
                <c:pt idx="2235">
                  <c:v>-3.7379821499999982E-12</c:v>
                </c:pt>
                <c:pt idx="2236">
                  <c:v>-3.6404525199999987E-12</c:v>
                </c:pt>
                <c:pt idx="2237">
                  <c:v>-3.6794005299999992E-12</c:v>
                </c:pt>
                <c:pt idx="2238">
                  <c:v>-3.6061084700000012E-12</c:v>
                </c:pt>
                <c:pt idx="2239">
                  <c:v>-3.5907700400000012E-12</c:v>
                </c:pt>
                <c:pt idx="2240">
                  <c:v>-3.6849100200000037E-12</c:v>
                </c:pt>
                <c:pt idx="2241">
                  <c:v>-3.6974832900000023E-12</c:v>
                </c:pt>
                <c:pt idx="2242">
                  <c:v>-3.8170785999999997E-12</c:v>
                </c:pt>
                <c:pt idx="2243">
                  <c:v>-4.0301859099999983E-12</c:v>
                </c:pt>
                <c:pt idx="2244">
                  <c:v>-4.4648347499999976E-12</c:v>
                </c:pt>
                <c:pt idx="2245">
                  <c:v>-4.7085772799999992E-12</c:v>
                </c:pt>
                <c:pt idx="2246">
                  <c:v>-5.167574699999999E-12</c:v>
                </c:pt>
                <c:pt idx="2247">
                  <c:v>-5.2064116900000007E-12</c:v>
                </c:pt>
                <c:pt idx="2248">
                  <c:v>-5.5791447799999998E-12</c:v>
                </c:pt>
                <c:pt idx="2249">
                  <c:v>-5.6149876400000027E-12</c:v>
                </c:pt>
                <c:pt idx="2250">
                  <c:v>-5.8940317899999998E-12</c:v>
                </c:pt>
                <c:pt idx="2251">
                  <c:v>-5.9838627099999983E-12</c:v>
                </c:pt>
                <c:pt idx="2252">
                  <c:v>-6.0944166400000038E-12</c:v>
                </c:pt>
                <c:pt idx="2253">
                  <c:v>-6.2675351000000034E-12</c:v>
                </c:pt>
                <c:pt idx="2254">
                  <c:v>-6.5065487699999978E-12</c:v>
                </c:pt>
                <c:pt idx="2255">
                  <c:v>-6.6733459000000037E-12</c:v>
                </c:pt>
                <c:pt idx="2256">
                  <c:v>-6.7501525200000027E-12</c:v>
                </c:pt>
                <c:pt idx="2257">
                  <c:v>-6.9890725100000038E-12</c:v>
                </c:pt>
                <c:pt idx="2258">
                  <c:v>-7.0325932600000028E-12</c:v>
                </c:pt>
                <c:pt idx="2259">
                  <c:v>-7.4594948299999975E-12</c:v>
                </c:pt>
                <c:pt idx="2260">
                  <c:v>-7.4228088900000017E-12</c:v>
                </c:pt>
                <c:pt idx="2261">
                  <c:v>-7.7255563099999988E-12</c:v>
                </c:pt>
                <c:pt idx="2262">
                  <c:v>-7.7426849599999976E-12</c:v>
                </c:pt>
                <c:pt idx="2263">
                  <c:v>-8.1178466700000021E-12</c:v>
                </c:pt>
                <c:pt idx="2264">
                  <c:v>-8.1716994300000003E-12</c:v>
                </c:pt>
                <c:pt idx="2265">
                  <c:v>-8.4055956600000017E-12</c:v>
                </c:pt>
                <c:pt idx="2266">
                  <c:v>-8.61219776E-12</c:v>
                </c:pt>
                <c:pt idx="2267">
                  <c:v>-8.7367300900000033E-12</c:v>
                </c:pt>
                <c:pt idx="2268">
                  <c:v>-9.0042001600000038E-12</c:v>
                </c:pt>
                <c:pt idx="2269">
                  <c:v>-9.1551211100000014E-12</c:v>
                </c:pt>
                <c:pt idx="2270">
                  <c:v>-9.4122105899999998E-12</c:v>
                </c:pt>
                <c:pt idx="2271">
                  <c:v>-9.4378116399999974E-12</c:v>
                </c:pt>
                <c:pt idx="2272">
                  <c:v>-9.7222646599999998E-12</c:v>
                </c:pt>
                <c:pt idx="2273">
                  <c:v>-9.7155061799999977E-12</c:v>
                </c:pt>
                <c:pt idx="2274">
                  <c:v>-1.00649454E-11</c:v>
                </c:pt>
                <c:pt idx="2275">
                  <c:v>-1.0067571779999999E-11</c:v>
                </c:pt>
                <c:pt idx="2276">
                  <c:v>-1.027709862E-11</c:v>
                </c:pt>
                <c:pt idx="2277">
                  <c:v>-1.0102581960000002E-11</c:v>
                </c:pt>
                <c:pt idx="2278">
                  <c:v>-1.0434066799999998E-11</c:v>
                </c:pt>
                <c:pt idx="2279">
                  <c:v>-1.0501838979999998E-11</c:v>
                </c:pt>
                <c:pt idx="2280">
                  <c:v>-1.0697078639999998E-11</c:v>
                </c:pt>
                <c:pt idx="2281">
                  <c:v>-1.0530399470000004E-11</c:v>
                </c:pt>
                <c:pt idx="2282">
                  <c:v>-1.0697862730000002E-11</c:v>
                </c:pt>
                <c:pt idx="2283">
                  <c:v>-1.0648766590000002E-11</c:v>
                </c:pt>
                <c:pt idx="2284">
                  <c:v>-1.079429601E-11</c:v>
                </c:pt>
                <c:pt idx="2285">
                  <c:v>-1.0836637139999998E-11</c:v>
                </c:pt>
                <c:pt idx="2286">
                  <c:v>-1.0814137779999998E-11</c:v>
                </c:pt>
                <c:pt idx="2287">
                  <c:v>-1.0716410399999999E-11</c:v>
                </c:pt>
                <c:pt idx="2288">
                  <c:v>-1.0810723840000002E-11</c:v>
                </c:pt>
                <c:pt idx="2289">
                  <c:v>-1.0775449979999998E-11</c:v>
                </c:pt>
                <c:pt idx="2290">
                  <c:v>-1.0791530859999999E-11</c:v>
                </c:pt>
                <c:pt idx="2291">
                  <c:v>-1.0892804020000003E-11</c:v>
                </c:pt>
                <c:pt idx="2292">
                  <c:v>-1.07189882E-11</c:v>
                </c:pt>
                <c:pt idx="2293">
                  <c:v>-1.090614751E-11</c:v>
                </c:pt>
                <c:pt idx="2294">
                  <c:v>-1.0719168610000001E-11</c:v>
                </c:pt>
                <c:pt idx="2295">
                  <c:v>-1.0903583590000003E-11</c:v>
                </c:pt>
                <c:pt idx="2296">
                  <c:v>-1.0670769819999998E-11</c:v>
                </c:pt>
                <c:pt idx="2297">
                  <c:v>-1.0844568300000002E-11</c:v>
                </c:pt>
                <c:pt idx="2298">
                  <c:v>-1.0605027269999999E-11</c:v>
                </c:pt>
                <c:pt idx="2299">
                  <c:v>-1.0790552480000002E-11</c:v>
                </c:pt>
                <c:pt idx="2300">
                  <c:v>-1.0531960719999998E-11</c:v>
                </c:pt>
                <c:pt idx="2301">
                  <c:v>-1.0716639380000002E-11</c:v>
                </c:pt>
                <c:pt idx="2302">
                  <c:v>-1.0629240540000003E-11</c:v>
                </c:pt>
                <c:pt idx="2303">
                  <c:v>-1.0743867600000003E-11</c:v>
                </c:pt>
                <c:pt idx="2304">
                  <c:v>-1.0658543490000001E-11</c:v>
                </c:pt>
                <c:pt idx="2305">
                  <c:v>-1.0532175830000003E-11</c:v>
                </c:pt>
                <c:pt idx="2306">
                  <c:v>-1.0630239739999998E-11</c:v>
                </c:pt>
                <c:pt idx="2307">
                  <c:v>-1.0499164040000003E-11</c:v>
                </c:pt>
                <c:pt idx="2308">
                  <c:v>-1.0518707430000002E-11</c:v>
                </c:pt>
                <c:pt idx="2309">
                  <c:v>-1.0463838130000003E-11</c:v>
                </c:pt>
                <c:pt idx="2310">
                  <c:v>-1.0569097680000002E-11</c:v>
                </c:pt>
                <c:pt idx="2311">
                  <c:v>-1.0258086050000004E-11</c:v>
                </c:pt>
                <c:pt idx="2312">
                  <c:v>-1.0600052090000002E-11</c:v>
                </c:pt>
                <c:pt idx="2313">
                  <c:v>-1.0424820730000001E-11</c:v>
                </c:pt>
                <c:pt idx="2314">
                  <c:v>-1.0462058299999998E-11</c:v>
                </c:pt>
                <c:pt idx="2315">
                  <c:v>-1.0290206190000001E-11</c:v>
                </c:pt>
                <c:pt idx="2316">
                  <c:v>-1.0344159559999998E-11</c:v>
                </c:pt>
                <c:pt idx="2317">
                  <c:v>-1.0253662500000001E-11</c:v>
                </c:pt>
                <c:pt idx="2318">
                  <c:v>-1.0315016200000002E-11</c:v>
                </c:pt>
                <c:pt idx="2319">
                  <c:v>-1.0245849310000001E-11</c:v>
                </c:pt>
                <c:pt idx="2320">
                  <c:v>-1.0175443820000003E-11</c:v>
                </c:pt>
                <c:pt idx="2321">
                  <c:v>-1.0272071390000001E-11</c:v>
                </c:pt>
                <c:pt idx="2322">
                  <c:v>-1.027896518E-11</c:v>
                </c:pt>
                <c:pt idx="2323">
                  <c:v>-1.0268910720000001E-11</c:v>
                </c:pt>
                <c:pt idx="2324">
                  <c:v>-1.0238029170000002E-11</c:v>
                </c:pt>
                <c:pt idx="2325">
                  <c:v>-1.033214833E-11</c:v>
                </c:pt>
                <c:pt idx="2326">
                  <c:v>-1.0215609610000003E-11</c:v>
                </c:pt>
                <c:pt idx="2327">
                  <c:v>-1.0383239410000003E-11</c:v>
                </c:pt>
                <c:pt idx="2328">
                  <c:v>-1.025720828E-11</c:v>
                </c:pt>
                <c:pt idx="2329">
                  <c:v>-1.0529001279999997E-11</c:v>
                </c:pt>
                <c:pt idx="2330">
                  <c:v>-1.0344405890000001E-11</c:v>
                </c:pt>
                <c:pt idx="2331">
                  <c:v>-1.0439687310000002E-11</c:v>
                </c:pt>
                <c:pt idx="2332">
                  <c:v>-1.0320758140000003E-11</c:v>
                </c:pt>
                <c:pt idx="2333">
                  <c:v>-1.0517073319999999E-11</c:v>
                </c:pt>
                <c:pt idx="2334">
                  <c:v>-1.0435166619999999E-11</c:v>
                </c:pt>
                <c:pt idx="2335">
                  <c:v>-1.0434285380000002E-11</c:v>
                </c:pt>
                <c:pt idx="2336">
                  <c:v>-1.0504735970000004E-11</c:v>
                </c:pt>
                <c:pt idx="2337">
                  <c:v>-1.055639603E-11</c:v>
                </c:pt>
                <c:pt idx="2338">
                  <c:v>-1.0520539299999997E-11</c:v>
                </c:pt>
                <c:pt idx="2339">
                  <c:v>-1.0564008E-11</c:v>
                </c:pt>
                <c:pt idx="2340">
                  <c:v>-1.072940001E-11</c:v>
                </c:pt>
                <c:pt idx="2341">
                  <c:v>-1.0625791910000003E-11</c:v>
                </c:pt>
                <c:pt idx="2342">
                  <c:v>-1.074140776E-11</c:v>
                </c:pt>
                <c:pt idx="2343">
                  <c:v>-1.081373185E-11</c:v>
                </c:pt>
                <c:pt idx="2344">
                  <c:v>-1.0829188239999998E-11</c:v>
                </c:pt>
                <c:pt idx="2345">
                  <c:v>-1.0752159580000002E-11</c:v>
                </c:pt>
                <c:pt idx="2346">
                  <c:v>-1.0954522009999998E-11</c:v>
                </c:pt>
                <c:pt idx="2347">
                  <c:v>-1.0784397680000003E-11</c:v>
                </c:pt>
                <c:pt idx="2348">
                  <c:v>-1.1063015089999998E-11</c:v>
                </c:pt>
                <c:pt idx="2349">
                  <c:v>-1.0899441070000001E-11</c:v>
                </c:pt>
                <c:pt idx="2350">
                  <c:v>-1.100404143E-11</c:v>
                </c:pt>
                <c:pt idx="2351">
                  <c:v>-1.1066873110000001E-11</c:v>
                </c:pt>
                <c:pt idx="2352">
                  <c:v>-1.1102112280000001E-11</c:v>
                </c:pt>
                <c:pt idx="2353">
                  <c:v>-1.0965152400000002E-11</c:v>
                </c:pt>
                <c:pt idx="2354">
                  <c:v>-1.1093431730000003E-11</c:v>
                </c:pt>
                <c:pt idx="2355">
                  <c:v>-1.1022811140000001E-11</c:v>
                </c:pt>
                <c:pt idx="2356">
                  <c:v>-1.0970339220000003E-11</c:v>
                </c:pt>
                <c:pt idx="2357">
                  <c:v>-1.1155819320000003E-11</c:v>
                </c:pt>
                <c:pt idx="2358">
                  <c:v>-1.1125666359999999E-11</c:v>
                </c:pt>
                <c:pt idx="2359">
                  <c:v>-1.1256690020000003E-11</c:v>
                </c:pt>
                <c:pt idx="2360">
                  <c:v>-1.1083637479999999E-11</c:v>
                </c:pt>
                <c:pt idx="2361">
                  <c:v>-1.1257703100000004E-11</c:v>
                </c:pt>
                <c:pt idx="2362">
                  <c:v>-1.1106317249999999E-11</c:v>
                </c:pt>
                <c:pt idx="2363">
                  <c:v>-1.1438922730000002E-11</c:v>
                </c:pt>
                <c:pt idx="2364">
                  <c:v>-1.1176753970000002E-11</c:v>
                </c:pt>
                <c:pt idx="2365">
                  <c:v>-1.1416069480000001E-11</c:v>
                </c:pt>
                <c:pt idx="2366">
                  <c:v>-1.1246593930000001E-11</c:v>
                </c:pt>
                <c:pt idx="2367">
                  <c:v>-1.1391974170000002E-11</c:v>
                </c:pt>
                <c:pt idx="2368">
                  <c:v>-1.1363618380000002E-11</c:v>
                </c:pt>
                <c:pt idx="2369">
                  <c:v>-1.1408433230000002E-11</c:v>
                </c:pt>
                <c:pt idx="2370">
                  <c:v>-1.139879163E-11</c:v>
                </c:pt>
                <c:pt idx="2371">
                  <c:v>-1.1426734560000003E-11</c:v>
                </c:pt>
                <c:pt idx="2372">
                  <c:v>-1.1482762659999999E-11</c:v>
                </c:pt>
                <c:pt idx="2373">
                  <c:v>-1.1450736190000002E-11</c:v>
                </c:pt>
                <c:pt idx="2374">
                  <c:v>-1.1403877840000002E-11</c:v>
                </c:pt>
                <c:pt idx="2375">
                  <c:v>-1.1471903289999997E-11</c:v>
                </c:pt>
                <c:pt idx="2376">
                  <c:v>-1.1697844080000002E-11</c:v>
                </c:pt>
                <c:pt idx="2377">
                  <c:v>-1.1442617690000004E-11</c:v>
                </c:pt>
                <c:pt idx="2378">
                  <c:v>-1.1491557700000001E-11</c:v>
                </c:pt>
                <c:pt idx="2379">
                  <c:v>-1.1611312610000001E-11</c:v>
                </c:pt>
                <c:pt idx="2380">
                  <c:v>-1.1736351470000001E-11</c:v>
                </c:pt>
                <c:pt idx="2381">
                  <c:v>-1.1595641109999998E-11</c:v>
                </c:pt>
                <c:pt idx="2382">
                  <c:v>-1.1527587909999998E-11</c:v>
                </c:pt>
                <c:pt idx="2383">
                  <c:v>-1.1695620170000002E-11</c:v>
                </c:pt>
                <c:pt idx="2384">
                  <c:v>-1.1650340410000002E-11</c:v>
                </c:pt>
                <c:pt idx="2385">
                  <c:v>-1.1725835580000002E-11</c:v>
                </c:pt>
                <c:pt idx="2386">
                  <c:v>-1.1803159140000004E-11</c:v>
                </c:pt>
                <c:pt idx="2387">
                  <c:v>-1.1757969599999998E-11</c:v>
                </c:pt>
                <c:pt idx="2388">
                  <c:v>-1.1706326880000001E-11</c:v>
                </c:pt>
                <c:pt idx="2389">
                  <c:v>-1.1823365200000002E-11</c:v>
                </c:pt>
                <c:pt idx="2390">
                  <c:v>-1.1778810570000003E-11</c:v>
                </c:pt>
                <c:pt idx="2391">
                  <c:v>-1.1931060309999999E-11</c:v>
                </c:pt>
                <c:pt idx="2392">
                  <c:v>-1.1695169140000001E-11</c:v>
                </c:pt>
                <c:pt idx="2393">
                  <c:v>-1.1987452700000002E-11</c:v>
                </c:pt>
                <c:pt idx="2394">
                  <c:v>-1.1847644390000001E-11</c:v>
                </c:pt>
                <c:pt idx="2395">
                  <c:v>-1.1902718389999998E-11</c:v>
                </c:pt>
                <c:pt idx="2396">
                  <c:v>-1.18057196E-11</c:v>
                </c:pt>
                <c:pt idx="2397">
                  <c:v>-1.1954492949999999E-11</c:v>
                </c:pt>
                <c:pt idx="2398">
                  <c:v>-1.1862184849999998E-11</c:v>
                </c:pt>
                <c:pt idx="2399">
                  <c:v>-1.2027934199999999E-11</c:v>
                </c:pt>
                <c:pt idx="2400">
                  <c:v>-1.1879799230000001E-11</c:v>
                </c:pt>
                <c:pt idx="2401">
                  <c:v>-1.1931386430000002E-11</c:v>
                </c:pt>
                <c:pt idx="2402">
                  <c:v>-1.1916273519999999E-11</c:v>
                </c:pt>
                <c:pt idx="2403">
                  <c:v>-1.190901891E-11</c:v>
                </c:pt>
                <c:pt idx="2404">
                  <c:v>-1.1973384089999997E-11</c:v>
                </c:pt>
                <c:pt idx="2405">
                  <c:v>-1.1901087750000002E-11</c:v>
                </c:pt>
                <c:pt idx="2406">
                  <c:v>-1.2093364500000001E-11</c:v>
                </c:pt>
                <c:pt idx="2407">
                  <c:v>-1.1973637359999999E-11</c:v>
                </c:pt>
                <c:pt idx="2408">
                  <c:v>-1.213679157E-11</c:v>
                </c:pt>
                <c:pt idx="2409">
                  <c:v>-1.1915003710000003E-11</c:v>
                </c:pt>
                <c:pt idx="2410">
                  <c:v>-1.2042342819999999E-11</c:v>
                </c:pt>
                <c:pt idx="2411">
                  <c:v>-1.2021335319999999E-11</c:v>
                </c:pt>
                <c:pt idx="2412">
                  <c:v>-1.2190016360000003E-11</c:v>
                </c:pt>
                <c:pt idx="2413">
                  <c:v>-1.1961941849999998E-11</c:v>
                </c:pt>
                <c:pt idx="2414">
                  <c:v>-1.2248421030000002E-11</c:v>
                </c:pt>
                <c:pt idx="2415">
                  <c:v>-1.198915273E-11</c:v>
                </c:pt>
                <c:pt idx="2416">
                  <c:v>-1.216142464E-11</c:v>
                </c:pt>
                <c:pt idx="2417">
                  <c:v>-1.2135608489999998E-11</c:v>
                </c:pt>
                <c:pt idx="2418">
                  <c:v>-1.2165997379999999E-11</c:v>
                </c:pt>
                <c:pt idx="2419">
                  <c:v>-1.214868137E-11</c:v>
                </c:pt>
                <c:pt idx="2420">
                  <c:v>-1.2137738729999999E-11</c:v>
                </c:pt>
                <c:pt idx="2421">
                  <c:v>-1.2243286250000003E-11</c:v>
                </c:pt>
                <c:pt idx="2422">
                  <c:v>-1.2171666449999999E-11</c:v>
                </c:pt>
                <c:pt idx="2423">
                  <c:v>-1.2162052610000002E-11</c:v>
                </c:pt>
                <c:pt idx="2424">
                  <c:v>-1.2135310119999999E-11</c:v>
                </c:pt>
                <c:pt idx="2425">
                  <c:v>-1.2182609090000001E-11</c:v>
                </c:pt>
                <c:pt idx="2426">
                  <c:v>-1.2123156639999998E-11</c:v>
                </c:pt>
                <c:pt idx="2427">
                  <c:v>-1.2197059329999998E-11</c:v>
                </c:pt>
                <c:pt idx="2428">
                  <c:v>-1.2197184230000003E-11</c:v>
                </c:pt>
                <c:pt idx="2429">
                  <c:v>-1.2312244969999999E-11</c:v>
                </c:pt>
                <c:pt idx="2430">
                  <c:v>-1.214738379E-11</c:v>
                </c:pt>
                <c:pt idx="2431">
                  <c:v>-1.2245447710000002E-11</c:v>
                </c:pt>
                <c:pt idx="2432">
                  <c:v>-1.2194405210000002E-11</c:v>
                </c:pt>
                <c:pt idx="2433">
                  <c:v>-1.241262995E-11</c:v>
                </c:pt>
                <c:pt idx="2434">
                  <c:v>-1.2160376870000002E-11</c:v>
                </c:pt>
                <c:pt idx="2435">
                  <c:v>-1.2266455210000002E-11</c:v>
                </c:pt>
                <c:pt idx="2436">
                  <c:v>-1.218856613E-11</c:v>
                </c:pt>
                <c:pt idx="2437">
                  <c:v>-1.2274650050000001E-11</c:v>
                </c:pt>
                <c:pt idx="2438">
                  <c:v>-1.2203002499999999E-11</c:v>
                </c:pt>
                <c:pt idx="2439">
                  <c:v>-1.2280475250000003E-11</c:v>
                </c:pt>
                <c:pt idx="2440">
                  <c:v>-1.2303703189999998E-11</c:v>
                </c:pt>
                <c:pt idx="2441">
                  <c:v>-1.2383490070000003E-11</c:v>
                </c:pt>
                <c:pt idx="2442">
                  <c:v>-1.2426330799999998E-11</c:v>
                </c:pt>
                <c:pt idx="2443">
                  <c:v>-1.2356077970000002E-11</c:v>
                </c:pt>
                <c:pt idx="2444">
                  <c:v>-1.2273935339999999E-11</c:v>
                </c:pt>
                <c:pt idx="2445">
                  <c:v>-1.2368755329999999E-11</c:v>
                </c:pt>
                <c:pt idx="2446">
                  <c:v>-1.2289804590000001E-11</c:v>
                </c:pt>
                <c:pt idx="2447">
                  <c:v>-1.2274056770000003E-11</c:v>
                </c:pt>
                <c:pt idx="2448">
                  <c:v>-1.232254923E-11</c:v>
                </c:pt>
                <c:pt idx="2449">
                  <c:v>-1.2172103600000001E-11</c:v>
                </c:pt>
                <c:pt idx="2450">
                  <c:v>-1.235564775E-11</c:v>
                </c:pt>
                <c:pt idx="2451">
                  <c:v>-1.2333245539999999E-11</c:v>
                </c:pt>
                <c:pt idx="2452">
                  <c:v>-1.2330421410000002E-11</c:v>
                </c:pt>
                <c:pt idx="2453">
                  <c:v>-1.2303474210000001E-11</c:v>
                </c:pt>
                <c:pt idx="2454">
                  <c:v>-1.2322670659999998E-11</c:v>
                </c:pt>
                <c:pt idx="2455">
                  <c:v>-1.2293416280000002E-11</c:v>
                </c:pt>
                <c:pt idx="2456">
                  <c:v>-1.2421331320000003E-11</c:v>
                </c:pt>
                <c:pt idx="2457">
                  <c:v>-1.2551171909999999E-11</c:v>
                </c:pt>
                <c:pt idx="2458">
                  <c:v>-1.2319176930000001E-11</c:v>
                </c:pt>
                <c:pt idx="2459">
                  <c:v>-1.2403095910000004E-11</c:v>
                </c:pt>
                <c:pt idx="2460">
                  <c:v>-1.2414656110000001E-11</c:v>
                </c:pt>
                <c:pt idx="2461">
                  <c:v>-1.2531149730000001E-11</c:v>
                </c:pt>
                <c:pt idx="2462">
                  <c:v>-1.2431770890000001E-11</c:v>
                </c:pt>
                <c:pt idx="2463">
                  <c:v>-1.2590505029999998E-11</c:v>
                </c:pt>
                <c:pt idx="2464">
                  <c:v>-1.2346651479999998E-11</c:v>
                </c:pt>
                <c:pt idx="2465">
                  <c:v>-1.2481269489999998E-11</c:v>
                </c:pt>
                <c:pt idx="2466">
                  <c:v>-1.2515096599999999E-11</c:v>
                </c:pt>
                <c:pt idx="2467">
                  <c:v>-1.2666697550000002E-11</c:v>
                </c:pt>
                <c:pt idx="2468">
                  <c:v>-1.2492527849999997E-11</c:v>
                </c:pt>
                <c:pt idx="2469">
                  <c:v>-1.2506402160000003E-11</c:v>
                </c:pt>
                <c:pt idx="2470">
                  <c:v>-1.2336850290000001E-11</c:v>
                </c:pt>
                <c:pt idx="2471">
                  <c:v>-1.2461191799999998E-11</c:v>
                </c:pt>
                <c:pt idx="2472">
                  <c:v>-1.2495154220000002E-11</c:v>
                </c:pt>
                <c:pt idx="2473">
                  <c:v>-1.2492510499999999E-11</c:v>
                </c:pt>
                <c:pt idx="2474">
                  <c:v>-1.2616151179999999E-11</c:v>
                </c:pt>
                <c:pt idx="2475">
                  <c:v>-1.2538529239999999E-11</c:v>
                </c:pt>
                <c:pt idx="2476">
                  <c:v>-1.2580141790000002E-11</c:v>
                </c:pt>
                <c:pt idx="2477">
                  <c:v>-1.2404761249999998E-11</c:v>
                </c:pt>
                <c:pt idx="2478">
                  <c:v>-1.2754977629999998E-11</c:v>
                </c:pt>
                <c:pt idx="2479">
                  <c:v>-1.2483711980000003E-11</c:v>
                </c:pt>
                <c:pt idx="2480">
                  <c:v>-1.2629394060000003E-11</c:v>
                </c:pt>
                <c:pt idx="2481">
                  <c:v>-1.2496538530000003E-11</c:v>
                </c:pt>
                <c:pt idx="2482">
                  <c:v>-1.266616326E-11</c:v>
                </c:pt>
                <c:pt idx="2483">
                  <c:v>-1.2542154809999999E-11</c:v>
                </c:pt>
                <c:pt idx="2484">
                  <c:v>-1.2721129699999999E-11</c:v>
                </c:pt>
                <c:pt idx="2485">
                  <c:v>-1.2576113760000004E-11</c:v>
                </c:pt>
                <c:pt idx="2486">
                  <c:v>-1.2609992910000001E-11</c:v>
                </c:pt>
                <c:pt idx="2487">
                  <c:v>-1.2615235239999999E-11</c:v>
                </c:pt>
                <c:pt idx="2488">
                  <c:v>-1.2695618860000001E-11</c:v>
                </c:pt>
                <c:pt idx="2489">
                  <c:v>-1.252968562E-11</c:v>
                </c:pt>
                <c:pt idx="2490">
                  <c:v>-1.2533991209999998E-11</c:v>
                </c:pt>
                <c:pt idx="2491">
                  <c:v>-1.2546002430000003E-11</c:v>
                </c:pt>
                <c:pt idx="2492">
                  <c:v>-1.2563759060000003E-11</c:v>
                </c:pt>
                <c:pt idx="2493">
                  <c:v>-1.258277163E-11</c:v>
                </c:pt>
                <c:pt idx="2494">
                  <c:v>-1.2631905940000003E-11</c:v>
                </c:pt>
                <c:pt idx="2495">
                  <c:v>-1.2684787249999998E-11</c:v>
                </c:pt>
                <c:pt idx="2496">
                  <c:v>-1.2609246980000001E-11</c:v>
                </c:pt>
                <c:pt idx="2497">
                  <c:v>-1.2696330100000003E-11</c:v>
                </c:pt>
                <c:pt idx="2498">
                  <c:v>-1.243904285E-11</c:v>
                </c:pt>
                <c:pt idx="2499">
                  <c:v>-1.2687285249999999E-11</c:v>
                </c:pt>
                <c:pt idx="2500">
                  <c:v>-1.2531194829999998E-11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5E41-43A4-95C9-328DB0FD7609}"/>
            </c:ext>
          </c:extLst>
        </c:ser>
        <c:ser>
          <c:idx val="3"/>
          <c:order val="3"/>
          <c:tx>
            <c:strRef>
              <c:f>'Water Summary'!$R$1</c:f>
              <c:strCache>
                <c:ptCount val="1"/>
                <c:pt idx="0">
                  <c:v>Fine Silica</c:v>
                </c:pt>
              </c:strCache>
            </c:strRef>
          </c:tx>
          <c:spPr>
            <a:ln w="38100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xVal>
            <c:numRef>
              <c:f>'Water Summary'!$N$2:$N$2502</c:f>
              <c:numCache>
                <c:formatCode>General</c:formatCode>
                <c:ptCount val="2501"/>
                <c:pt idx="0">
                  <c:v>-100</c:v>
                </c:pt>
                <c:pt idx="1">
                  <c:v>-99</c:v>
                </c:pt>
                <c:pt idx="2">
                  <c:v>-98</c:v>
                </c:pt>
                <c:pt idx="3">
                  <c:v>-97</c:v>
                </c:pt>
                <c:pt idx="4">
                  <c:v>-96</c:v>
                </c:pt>
                <c:pt idx="5">
                  <c:v>-95</c:v>
                </c:pt>
                <c:pt idx="6">
                  <c:v>-94</c:v>
                </c:pt>
                <c:pt idx="7">
                  <c:v>-93</c:v>
                </c:pt>
                <c:pt idx="8">
                  <c:v>-92</c:v>
                </c:pt>
                <c:pt idx="9">
                  <c:v>-91</c:v>
                </c:pt>
                <c:pt idx="10">
                  <c:v>-90</c:v>
                </c:pt>
                <c:pt idx="11">
                  <c:v>-89</c:v>
                </c:pt>
                <c:pt idx="12">
                  <c:v>-88</c:v>
                </c:pt>
                <c:pt idx="13">
                  <c:v>-87</c:v>
                </c:pt>
                <c:pt idx="14">
                  <c:v>-86</c:v>
                </c:pt>
                <c:pt idx="15">
                  <c:v>-85</c:v>
                </c:pt>
                <c:pt idx="16">
                  <c:v>-84</c:v>
                </c:pt>
                <c:pt idx="17">
                  <c:v>-83</c:v>
                </c:pt>
                <c:pt idx="18">
                  <c:v>-82</c:v>
                </c:pt>
                <c:pt idx="19">
                  <c:v>-81</c:v>
                </c:pt>
                <c:pt idx="20">
                  <c:v>-80</c:v>
                </c:pt>
                <c:pt idx="21">
                  <c:v>-79</c:v>
                </c:pt>
                <c:pt idx="22">
                  <c:v>-78</c:v>
                </c:pt>
                <c:pt idx="23">
                  <c:v>-77</c:v>
                </c:pt>
                <c:pt idx="24">
                  <c:v>-76</c:v>
                </c:pt>
                <c:pt idx="25">
                  <c:v>-75</c:v>
                </c:pt>
                <c:pt idx="26">
                  <c:v>-74</c:v>
                </c:pt>
                <c:pt idx="27">
                  <c:v>-73</c:v>
                </c:pt>
                <c:pt idx="28">
                  <c:v>-72</c:v>
                </c:pt>
                <c:pt idx="29">
                  <c:v>-71</c:v>
                </c:pt>
                <c:pt idx="30">
                  <c:v>-70</c:v>
                </c:pt>
                <c:pt idx="31">
                  <c:v>-69</c:v>
                </c:pt>
                <c:pt idx="32">
                  <c:v>-68</c:v>
                </c:pt>
                <c:pt idx="33">
                  <c:v>-67</c:v>
                </c:pt>
                <c:pt idx="34">
                  <c:v>-66</c:v>
                </c:pt>
                <c:pt idx="35">
                  <c:v>-65</c:v>
                </c:pt>
                <c:pt idx="36">
                  <c:v>-64</c:v>
                </c:pt>
                <c:pt idx="37">
                  <c:v>-63</c:v>
                </c:pt>
                <c:pt idx="38">
                  <c:v>-62</c:v>
                </c:pt>
                <c:pt idx="39">
                  <c:v>-61</c:v>
                </c:pt>
                <c:pt idx="40">
                  <c:v>-60</c:v>
                </c:pt>
                <c:pt idx="41">
                  <c:v>-59</c:v>
                </c:pt>
                <c:pt idx="42">
                  <c:v>-58</c:v>
                </c:pt>
                <c:pt idx="43">
                  <c:v>-57</c:v>
                </c:pt>
                <c:pt idx="44">
                  <c:v>-56</c:v>
                </c:pt>
                <c:pt idx="45">
                  <c:v>-55</c:v>
                </c:pt>
                <c:pt idx="46">
                  <c:v>-54</c:v>
                </c:pt>
                <c:pt idx="47">
                  <c:v>-53</c:v>
                </c:pt>
                <c:pt idx="48">
                  <c:v>-52</c:v>
                </c:pt>
                <c:pt idx="49">
                  <c:v>-51</c:v>
                </c:pt>
                <c:pt idx="50">
                  <c:v>-50</c:v>
                </c:pt>
                <c:pt idx="51">
                  <c:v>-49</c:v>
                </c:pt>
                <c:pt idx="52">
                  <c:v>-48</c:v>
                </c:pt>
                <c:pt idx="53">
                  <c:v>-47</c:v>
                </c:pt>
                <c:pt idx="54">
                  <c:v>-46</c:v>
                </c:pt>
                <c:pt idx="55">
                  <c:v>-45</c:v>
                </c:pt>
                <c:pt idx="56">
                  <c:v>-44</c:v>
                </c:pt>
                <c:pt idx="57">
                  <c:v>-43</c:v>
                </c:pt>
                <c:pt idx="58">
                  <c:v>-42</c:v>
                </c:pt>
                <c:pt idx="59">
                  <c:v>-41</c:v>
                </c:pt>
                <c:pt idx="60">
                  <c:v>-40</c:v>
                </c:pt>
                <c:pt idx="61">
                  <c:v>-39</c:v>
                </c:pt>
                <c:pt idx="62">
                  <c:v>-38</c:v>
                </c:pt>
                <c:pt idx="63">
                  <c:v>-37</c:v>
                </c:pt>
                <c:pt idx="64">
                  <c:v>-36</c:v>
                </c:pt>
                <c:pt idx="65">
                  <c:v>-35</c:v>
                </c:pt>
                <c:pt idx="66">
                  <c:v>-34</c:v>
                </c:pt>
                <c:pt idx="67">
                  <c:v>-33</c:v>
                </c:pt>
                <c:pt idx="68">
                  <c:v>-32</c:v>
                </c:pt>
                <c:pt idx="69">
                  <c:v>-31</c:v>
                </c:pt>
                <c:pt idx="70">
                  <c:v>-30</c:v>
                </c:pt>
                <c:pt idx="71">
                  <c:v>-29</c:v>
                </c:pt>
                <c:pt idx="72">
                  <c:v>-28</c:v>
                </c:pt>
                <c:pt idx="73">
                  <c:v>-27</c:v>
                </c:pt>
                <c:pt idx="74">
                  <c:v>-26</c:v>
                </c:pt>
                <c:pt idx="75">
                  <c:v>-25</c:v>
                </c:pt>
                <c:pt idx="76">
                  <c:v>-24</c:v>
                </c:pt>
                <c:pt idx="77">
                  <c:v>-23</c:v>
                </c:pt>
                <c:pt idx="78">
                  <c:v>-22</c:v>
                </c:pt>
                <c:pt idx="79">
                  <c:v>-21</c:v>
                </c:pt>
                <c:pt idx="80">
                  <c:v>-20</c:v>
                </c:pt>
                <c:pt idx="81">
                  <c:v>-19</c:v>
                </c:pt>
                <c:pt idx="82">
                  <c:v>-18</c:v>
                </c:pt>
                <c:pt idx="83">
                  <c:v>-17</c:v>
                </c:pt>
                <c:pt idx="84">
                  <c:v>-16</c:v>
                </c:pt>
                <c:pt idx="85">
                  <c:v>-15</c:v>
                </c:pt>
                <c:pt idx="86">
                  <c:v>-14</c:v>
                </c:pt>
                <c:pt idx="87">
                  <c:v>-13</c:v>
                </c:pt>
                <c:pt idx="88">
                  <c:v>-12</c:v>
                </c:pt>
                <c:pt idx="89">
                  <c:v>-11</c:v>
                </c:pt>
                <c:pt idx="90">
                  <c:v>-10</c:v>
                </c:pt>
                <c:pt idx="91">
                  <c:v>-9</c:v>
                </c:pt>
                <c:pt idx="92">
                  <c:v>-8</c:v>
                </c:pt>
                <c:pt idx="93">
                  <c:v>-7</c:v>
                </c:pt>
                <c:pt idx="94">
                  <c:v>-6</c:v>
                </c:pt>
                <c:pt idx="95">
                  <c:v>-5</c:v>
                </c:pt>
                <c:pt idx="96">
                  <c:v>-4</c:v>
                </c:pt>
                <c:pt idx="97">
                  <c:v>-3</c:v>
                </c:pt>
                <c:pt idx="98">
                  <c:v>-2</c:v>
                </c:pt>
                <c:pt idx="99">
                  <c:v>-1</c:v>
                </c:pt>
                <c:pt idx="100">
                  <c:v>0</c:v>
                </c:pt>
                <c:pt idx="101">
                  <c:v>1</c:v>
                </c:pt>
                <c:pt idx="102">
                  <c:v>2</c:v>
                </c:pt>
                <c:pt idx="103">
                  <c:v>3</c:v>
                </c:pt>
                <c:pt idx="104">
                  <c:v>4</c:v>
                </c:pt>
                <c:pt idx="105">
                  <c:v>5</c:v>
                </c:pt>
                <c:pt idx="106">
                  <c:v>6</c:v>
                </c:pt>
                <c:pt idx="107">
                  <c:v>7</c:v>
                </c:pt>
                <c:pt idx="108">
                  <c:v>8</c:v>
                </c:pt>
                <c:pt idx="109">
                  <c:v>9</c:v>
                </c:pt>
                <c:pt idx="110">
                  <c:v>10</c:v>
                </c:pt>
                <c:pt idx="111">
                  <c:v>11</c:v>
                </c:pt>
                <c:pt idx="112">
                  <c:v>12</c:v>
                </c:pt>
                <c:pt idx="113">
                  <c:v>13</c:v>
                </c:pt>
                <c:pt idx="114">
                  <c:v>14</c:v>
                </c:pt>
                <c:pt idx="115">
                  <c:v>15</c:v>
                </c:pt>
                <c:pt idx="116">
                  <c:v>16</c:v>
                </c:pt>
                <c:pt idx="117">
                  <c:v>17</c:v>
                </c:pt>
                <c:pt idx="118">
                  <c:v>18</c:v>
                </c:pt>
                <c:pt idx="119">
                  <c:v>19</c:v>
                </c:pt>
                <c:pt idx="120">
                  <c:v>20</c:v>
                </c:pt>
                <c:pt idx="121">
                  <c:v>21</c:v>
                </c:pt>
                <c:pt idx="122">
                  <c:v>22</c:v>
                </c:pt>
                <c:pt idx="123">
                  <c:v>23</c:v>
                </c:pt>
                <c:pt idx="124">
                  <c:v>24</c:v>
                </c:pt>
                <c:pt idx="125">
                  <c:v>25</c:v>
                </c:pt>
                <c:pt idx="126">
                  <c:v>26</c:v>
                </c:pt>
                <c:pt idx="127">
                  <c:v>27</c:v>
                </c:pt>
                <c:pt idx="128">
                  <c:v>28</c:v>
                </c:pt>
                <c:pt idx="129">
                  <c:v>29</c:v>
                </c:pt>
                <c:pt idx="130">
                  <c:v>30</c:v>
                </c:pt>
                <c:pt idx="131">
                  <c:v>31</c:v>
                </c:pt>
                <c:pt idx="132">
                  <c:v>32</c:v>
                </c:pt>
                <c:pt idx="133">
                  <c:v>33</c:v>
                </c:pt>
                <c:pt idx="134">
                  <c:v>34</c:v>
                </c:pt>
                <c:pt idx="135">
                  <c:v>35</c:v>
                </c:pt>
                <c:pt idx="136">
                  <c:v>36</c:v>
                </c:pt>
                <c:pt idx="137">
                  <c:v>37</c:v>
                </c:pt>
                <c:pt idx="138">
                  <c:v>38</c:v>
                </c:pt>
                <c:pt idx="139">
                  <c:v>39</c:v>
                </c:pt>
                <c:pt idx="140">
                  <c:v>40</c:v>
                </c:pt>
                <c:pt idx="141">
                  <c:v>41</c:v>
                </c:pt>
                <c:pt idx="142">
                  <c:v>42</c:v>
                </c:pt>
                <c:pt idx="143">
                  <c:v>43</c:v>
                </c:pt>
                <c:pt idx="144">
                  <c:v>44</c:v>
                </c:pt>
                <c:pt idx="145">
                  <c:v>45</c:v>
                </c:pt>
                <c:pt idx="146">
                  <c:v>46</c:v>
                </c:pt>
                <c:pt idx="147">
                  <c:v>47</c:v>
                </c:pt>
                <c:pt idx="148">
                  <c:v>48</c:v>
                </c:pt>
                <c:pt idx="149">
                  <c:v>49</c:v>
                </c:pt>
                <c:pt idx="150">
                  <c:v>50</c:v>
                </c:pt>
                <c:pt idx="151">
                  <c:v>51</c:v>
                </c:pt>
                <c:pt idx="152">
                  <c:v>52</c:v>
                </c:pt>
                <c:pt idx="153">
                  <c:v>53</c:v>
                </c:pt>
                <c:pt idx="154">
                  <c:v>54</c:v>
                </c:pt>
                <c:pt idx="155">
                  <c:v>55</c:v>
                </c:pt>
                <c:pt idx="156">
                  <c:v>56</c:v>
                </c:pt>
                <c:pt idx="157">
                  <c:v>57</c:v>
                </c:pt>
                <c:pt idx="158">
                  <c:v>58</c:v>
                </c:pt>
                <c:pt idx="159">
                  <c:v>59</c:v>
                </c:pt>
                <c:pt idx="160">
                  <c:v>60</c:v>
                </c:pt>
                <c:pt idx="161">
                  <c:v>61</c:v>
                </c:pt>
                <c:pt idx="162">
                  <c:v>62</c:v>
                </c:pt>
                <c:pt idx="163">
                  <c:v>63</c:v>
                </c:pt>
                <c:pt idx="164">
                  <c:v>64</c:v>
                </c:pt>
                <c:pt idx="165">
                  <c:v>65</c:v>
                </c:pt>
                <c:pt idx="166">
                  <c:v>66</c:v>
                </c:pt>
                <c:pt idx="167">
                  <c:v>67</c:v>
                </c:pt>
                <c:pt idx="168">
                  <c:v>68</c:v>
                </c:pt>
                <c:pt idx="169">
                  <c:v>69</c:v>
                </c:pt>
                <c:pt idx="170">
                  <c:v>70</c:v>
                </c:pt>
                <c:pt idx="171">
                  <c:v>71</c:v>
                </c:pt>
                <c:pt idx="172">
                  <c:v>72</c:v>
                </c:pt>
                <c:pt idx="173">
                  <c:v>73</c:v>
                </c:pt>
                <c:pt idx="174">
                  <c:v>74</c:v>
                </c:pt>
                <c:pt idx="175">
                  <c:v>75</c:v>
                </c:pt>
                <c:pt idx="176">
                  <c:v>76</c:v>
                </c:pt>
                <c:pt idx="177">
                  <c:v>77</c:v>
                </c:pt>
                <c:pt idx="178">
                  <c:v>78</c:v>
                </c:pt>
                <c:pt idx="179">
                  <c:v>79</c:v>
                </c:pt>
                <c:pt idx="180">
                  <c:v>80</c:v>
                </c:pt>
                <c:pt idx="181">
                  <c:v>81</c:v>
                </c:pt>
                <c:pt idx="182">
                  <c:v>82</c:v>
                </c:pt>
                <c:pt idx="183">
                  <c:v>83</c:v>
                </c:pt>
                <c:pt idx="184">
                  <c:v>84</c:v>
                </c:pt>
                <c:pt idx="185">
                  <c:v>85</c:v>
                </c:pt>
                <c:pt idx="186">
                  <c:v>86</c:v>
                </c:pt>
                <c:pt idx="187">
                  <c:v>87</c:v>
                </c:pt>
                <c:pt idx="188">
                  <c:v>88</c:v>
                </c:pt>
                <c:pt idx="189">
                  <c:v>89</c:v>
                </c:pt>
                <c:pt idx="190">
                  <c:v>90</c:v>
                </c:pt>
                <c:pt idx="191">
                  <c:v>91</c:v>
                </c:pt>
                <c:pt idx="192">
                  <c:v>92</c:v>
                </c:pt>
                <c:pt idx="193">
                  <c:v>93</c:v>
                </c:pt>
                <c:pt idx="194">
                  <c:v>94</c:v>
                </c:pt>
                <c:pt idx="195">
                  <c:v>95</c:v>
                </c:pt>
                <c:pt idx="196">
                  <c:v>96</c:v>
                </c:pt>
                <c:pt idx="197">
                  <c:v>97</c:v>
                </c:pt>
                <c:pt idx="198">
                  <c:v>98</c:v>
                </c:pt>
                <c:pt idx="199">
                  <c:v>99</c:v>
                </c:pt>
                <c:pt idx="200">
                  <c:v>100</c:v>
                </c:pt>
                <c:pt idx="201">
                  <c:v>101</c:v>
                </c:pt>
                <c:pt idx="202">
                  <c:v>102</c:v>
                </c:pt>
                <c:pt idx="203">
                  <c:v>103</c:v>
                </c:pt>
                <c:pt idx="204">
                  <c:v>104</c:v>
                </c:pt>
                <c:pt idx="205">
                  <c:v>105</c:v>
                </c:pt>
                <c:pt idx="206">
                  <c:v>106</c:v>
                </c:pt>
                <c:pt idx="207">
                  <c:v>107</c:v>
                </c:pt>
                <c:pt idx="208">
                  <c:v>108</c:v>
                </c:pt>
                <c:pt idx="209">
                  <c:v>109</c:v>
                </c:pt>
                <c:pt idx="210">
                  <c:v>110</c:v>
                </c:pt>
                <c:pt idx="211">
                  <c:v>111</c:v>
                </c:pt>
                <c:pt idx="212">
                  <c:v>112</c:v>
                </c:pt>
                <c:pt idx="213">
                  <c:v>113</c:v>
                </c:pt>
                <c:pt idx="214">
                  <c:v>114</c:v>
                </c:pt>
                <c:pt idx="215">
                  <c:v>115</c:v>
                </c:pt>
                <c:pt idx="216">
                  <c:v>116</c:v>
                </c:pt>
                <c:pt idx="217">
                  <c:v>117</c:v>
                </c:pt>
                <c:pt idx="218">
                  <c:v>118</c:v>
                </c:pt>
                <c:pt idx="219">
                  <c:v>119</c:v>
                </c:pt>
                <c:pt idx="220">
                  <c:v>120</c:v>
                </c:pt>
                <c:pt idx="221">
                  <c:v>121</c:v>
                </c:pt>
                <c:pt idx="222">
                  <c:v>122</c:v>
                </c:pt>
                <c:pt idx="223">
                  <c:v>123</c:v>
                </c:pt>
                <c:pt idx="224">
                  <c:v>124</c:v>
                </c:pt>
                <c:pt idx="225">
                  <c:v>125</c:v>
                </c:pt>
                <c:pt idx="226">
                  <c:v>126</c:v>
                </c:pt>
                <c:pt idx="227">
                  <c:v>127</c:v>
                </c:pt>
                <c:pt idx="228">
                  <c:v>128</c:v>
                </c:pt>
                <c:pt idx="229">
                  <c:v>129</c:v>
                </c:pt>
                <c:pt idx="230">
                  <c:v>130</c:v>
                </c:pt>
                <c:pt idx="231">
                  <c:v>131</c:v>
                </c:pt>
                <c:pt idx="232">
                  <c:v>132</c:v>
                </c:pt>
                <c:pt idx="233">
                  <c:v>133</c:v>
                </c:pt>
                <c:pt idx="234">
                  <c:v>134</c:v>
                </c:pt>
                <c:pt idx="235">
                  <c:v>135</c:v>
                </c:pt>
                <c:pt idx="236">
                  <c:v>136</c:v>
                </c:pt>
                <c:pt idx="237">
                  <c:v>137</c:v>
                </c:pt>
                <c:pt idx="238">
                  <c:v>138</c:v>
                </c:pt>
                <c:pt idx="239">
                  <c:v>139</c:v>
                </c:pt>
                <c:pt idx="240">
                  <c:v>140</c:v>
                </c:pt>
                <c:pt idx="241">
                  <c:v>141</c:v>
                </c:pt>
                <c:pt idx="242">
                  <c:v>142</c:v>
                </c:pt>
                <c:pt idx="243">
                  <c:v>143</c:v>
                </c:pt>
                <c:pt idx="244">
                  <c:v>144</c:v>
                </c:pt>
                <c:pt idx="245">
                  <c:v>145</c:v>
                </c:pt>
                <c:pt idx="246">
                  <c:v>146</c:v>
                </c:pt>
                <c:pt idx="247">
                  <c:v>147</c:v>
                </c:pt>
                <c:pt idx="248">
                  <c:v>148</c:v>
                </c:pt>
                <c:pt idx="249">
                  <c:v>149</c:v>
                </c:pt>
                <c:pt idx="250">
                  <c:v>150</c:v>
                </c:pt>
                <c:pt idx="251">
                  <c:v>151</c:v>
                </c:pt>
                <c:pt idx="252">
                  <c:v>152</c:v>
                </c:pt>
                <c:pt idx="253">
                  <c:v>153</c:v>
                </c:pt>
                <c:pt idx="254">
                  <c:v>154</c:v>
                </c:pt>
                <c:pt idx="255">
                  <c:v>155</c:v>
                </c:pt>
                <c:pt idx="256">
                  <c:v>156</c:v>
                </c:pt>
                <c:pt idx="257">
                  <c:v>157</c:v>
                </c:pt>
                <c:pt idx="258">
                  <c:v>158</c:v>
                </c:pt>
                <c:pt idx="259">
                  <c:v>159</c:v>
                </c:pt>
                <c:pt idx="260">
                  <c:v>160</c:v>
                </c:pt>
                <c:pt idx="261">
                  <c:v>161</c:v>
                </c:pt>
                <c:pt idx="262">
                  <c:v>162</c:v>
                </c:pt>
                <c:pt idx="263">
                  <c:v>163</c:v>
                </c:pt>
                <c:pt idx="264">
                  <c:v>164</c:v>
                </c:pt>
                <c:pt idx="265">
                  <c:v>165</c:v>
                </c:pt>
                <c:pt idx="266">
                  <c:v>166</c:v>
                </c:pt>
                <c:pt idx="267">
                  <c:v>167</c:v>
                </c:pt>
                <c:pt idx="268">
                  <c:v>168</c:v>
                </c:pt>
                <c:pt idx="269">
                  <c:v>169</c:v>
                </c:pt>
                <c:pt idx="270">
                  <c:v>170</c:v>
                </c:pt>
                <c:pt idx="271">
                  <c:v>171</c:v>
                </c:pt>
                <c:pt idx="272">
                  <c:v>172</c:v>
                </c:pt>
                <c:pt idx="273">
                  <c:v>173</c:v>
                </c:pt>
                <c:pt idx="274">
                  <c:v>174</c:v>
                </c:pt>
                <c:pt idx="275">
                  <c:v>175</c:v>
                </c:pt>
                <c:pt idx="276">
                  <c:v>176</c:v>
                </c:pt>
                <c:pt idx="277">
                  <c:v>177</c:v>
                </c:pt>
                <c:pt idx="278">
                  <c:v>178</c:v>
                </c:pt>
                <c:pt idx="279">
                  <c:v>179</c:v>
                </c:pt>
                <c:pt idx="280">
                  <c:v>180</c:v>
                </c:pt>
                <c:pt idx="281">
                  <c:v>181</c:v>
                </c:pt>
                <c:pt idx="282">
                  <c:v>182</c:v>
                </c:pt>
                <c:pt idx="283">
                  <c:v>183</c:v>
                </c:pt>
                <c:pt idx="284">
                  <c:v>184</c:v>
                </c:pt>
                <c:pt idx="285">
                  <c:v>185</c:v>
                </c:pt>
                <c:pt idx="286">
                  <c:v>186</c:v>
                </c:pt>
                <c:pt idx="287">
                  <c:v>187</c:v>
                </c:pt>
                <c:pt idx="288">
                  <c:v>188</c:v>
                </c:pt>
                <c:pt idx="289">
                  <c:v>189</c:v>
                </c:pt>
                <c:pt idx="290">
                  <c:v>190</c:v>
                </c:pt>
                <c:pt idx="291">
                  <c:v>191</c:v>
                </c:pt>
                <c:pt idx="292">
                  <c:v>192</c:v>
                </c:pt>
                <c:pt idx="293">
                  <c:v>193</c:v>
                </c:pt>
                <c:pt idx="294">
                  <c:v>194</c:v>
                </c:pt>
                <c:pt idx="295">
                  <c:v>195</c:v>
                </c:pt>
                <c:pt idx="296">
                  <c:v>196</c:v>
                </c:pt>
                <c:pt idx="297">
                  <c:v>197</c:v>
                </c:pt>
                <c:pt idx="298">
                  <c:v>198</c:v>
                </c:pt>
                <c:pt idx="299">
                  <c:v>199</c:v>
                </c:pt>
                <c:pt idx="300">
                  <c:v>200</c:v>
                </c:pt>
                <c:pt idx="301">
                  <c:v>201</c:v>
                </c:pt>
                <c:pt idx="302">
                  <c:v>202</c:v>
                </c:pt>
                <c:pt idx="303">
                  <c:v>203</c:v>
                </c:pt>
                <c:pt idx="304">
                  <c:v>204</c:v>
                </c:pt>
                <c:pt idx="305">
                  <c:v>205</c:v>
                </c:pt>
                <c:pt idx="306">
                  <c:v>206</c:v>
                </c:pt>
                <c:pt idx="307">
                  <c:v>207</c:v>
                </c:pt>
                <c:pt idx="308">
                  <c:v>208</c:v>
                </c:pt>
                <c:pt idx="309">
                  <c:v>209</c:v>
                </c:pt>
                <c:pt idx="310">
                  <c:v>210</c:v>
                </c:pt>
                <c:pt idx="311">
                  <c:v>211</c:v>
                </c:pt>
                <c:pt idx="312">
                  <c:v>212</c:v>
                </c:pt>
                <c:pt idx="313">
                  <c:v>213</c:v>
                </c:pt>
                <c:pt idx="314">
                  <c:v>214</c:v>
                </c:pt>
                <c:pt idx="315">
                  <c:v>215</c:v>
                </c:pt>
                <c:pt idx="316">
                  <c:v>216</c:v>
                </c:pt>
                <c:pt idx="317">
                  <c:v>217</c:v>
                </c:pt>
                <c:pt idx="318">
                  <c:v>218</c:v>
                </c:pt>
                <c:pt idx="319">
                  <c:v>219</c:v>
                </c:pt>
                <c:pt idx="320">
                  <c:v>220</c:v>
                </c:pt>
                <c:pt idx="321">
                  <c:v>221</c:v>
                </c:pt>
                <c:pt idx="322">
                  <c:v>222</c:v>
                </c:pt>
                <c:pt idx="323">
                  <c:v>223</c:v>
                </c:pt>
                <c:pt idx="324">
                  <c:v>224</c:v>
                </c:pt>
                <c:pt idx="325">
                  <c:v>225</c:v>
                </c:pt>
                <c:pt idx="326">
                  <c:v>226</c:v>
                </c:pt>
                <c:pt idx="327">
                  <c:v>227</c:v>
                </c:pt>
                <c:pt idx="328">
                  <c:v>228</c:v>
                </c:pt>
                <c:pt idx="329">
                  <c:v>229</c:v>
                </c:pt>
                <c:pt idx="330">
                  <c:v>230</c:v>
                </c:pt>
                <c:pt idx="331">
                  <c:v>231</c:v>
                </c:pt>
                <c:pt idx="332">
                  <c:v>232</c:v>
                </c:pt>
                <c:pt idx="333">
                  <c:v>233</c:v>
                </c:pt>
                <c:pt idx="334">
                  <c:v>234</c:v>
                </c:pt>
                <c:pt idx="335">
                  <c:v>235</c:v>
                </c:pt>
                <c:pt idx="336">
                  <c:v>236</c:v>
                </c:pt>
                <c:pt idx="337">
                  <c:v>237</c:v>
                </c:pt>
                <c:pt idx="338">
                  <c:v>238</c:v>
                </c:pt>
                <c:pt idx="339">
                  <c:v>239</c:v>
                </c:pt>
                <c:pt idx="340">
                  <c:v>240</c:v>
                </c:pt>
                <c:pt idx="341">
                  <c:v>241</c:v>
                </c:pt>
                <c:pt idx="342">
                  <c:v>242</c:v>
                </c:pt>
                <c:pt idx="343">
                  <c:v>243</c:v>
                </c:pt>
                <c:pt idx="344">
                  <c:v>244</c:v>
                </c:pt>
                <c:pt idx="345">
                  <c:v>245</c:v>
                </c:pt>
                <c:pt idx="346">
                  <c:v>246</c:v>
                </c:pt>
                <c:pt idx="347">
                  <c:v>247</c:v>
                </c:pt>
                <c:pt idx="348">
                  <c:v>248</c:v>
                </c:pt>
                <c:pt idx="349">
                  <c:v>249</c:v>
                </c:pt>
                <c:pt idx="350">
                  <c:v>250</c:v>
                </c:pt>
                <c:pt idx="351">
                  <c:v>251</c:v>
                </c:pt>
                <c:pt idx="352">
                  <c:v>252</c:v>
                </c:pt>
                <c:pt idx="353">
                  <c:v>253</c:v>
                </c:pt>
                <c:pt idx="354">
                  <c:v>254</c:v>
                </c:pt>
                <c:pt idx="355">
                  <c:v>255</c:v>
                </c:pt>
                <c:pt idx="356">
                  <c:v>256</c:v>
                </c:pt>
                <c:pt idx="357">
                  <c:v>257</c:v>
                </c:pt>
                <c:pt idx="358">
                  <c:v>258</c:v>
                </c:pt>
                <c:pt idx="359">
                  <c:v>259</c:v>
                </c:pt>
                <c:pt idx="360">
                  <c:v>260</c:v>
                </c:pt>
                <c:pt idx="361">
                  <c:v>261</c:v>
                </c:pt>
                <c:pt idx="362">
                  <c:v>262</c:v>
                </c:pt>
                <c:pt idx="363">
                  <c:v>263</c:v>
                </c:pt>
                <c:pt idx="364">
                  <c:v>264</c:v>
                </c:pt>
                <c:pt idx="365">
                  <c:v>265</c:v>
                </c:pt>
                <c:pt idx="366">
                  <c:v>266</c:v>
                </c:pt>
                <c:pt idx="367">
                  <c:v>267</c:v>
                </c:pt>
                <c:pt idx="368">
                  <c:v>268</c:v>
                </c:pt>
                <c:pt idx="369">
                  <c:v>269</c:v>
                </c:pt>
                <c:pt idx="370">
                  <c:v>270</c:v>
                </c:pt>
                <c:pt idx="371">
                  <c:v>271</c:v>
                </c:pt>
                <c:pt idx="372">
                  <c:v>272</c:v>
                </c:pt>
                <c:pt idx="373">
                  <c:v>273</c:v>
                </c:pt>
                <c:pt idx="374">
                  <c:v>274</c:v>
                </c:pt>
                <c:pt idx="375">
                  <c:v>275</c:v>
                </c:pt>
                <c:pt idx="376">
                  <c:v>276</c:v>
                </c:pt>
                <c:pt idx="377">
                  <c:v>277</c:v>
                </c:pt>
                <c:pt idx="378">
                  <c:v>278</c:v>
                </c:pt>
                <c:pt idx="379">
                  <c:v>279</c:v>
                </c:pt>
                <c:pt idx="380">
                  <c:v>280</c:v>
                </c:pt>
                <c:pt idx="381">
                  <c:v>281</c:v>
                </c:pt>
                <c:pt idx="382">
                  <c:v>282</c:v>
                </c:pt>
                <c:pt idx="383">
                  <c:v>283</c:v>
                </c:pt>
                <c:pt idx="384">
                  <c:v>284</c:v>
                </c:pt>
                <c:pt idx="385">
                  <c:v>285</c:v>
                </c:pt>
                <c:pt idx="386">
                  <c:v>286</c:v>
                </c:pt>
                <c:pt idx="387">
                  <c:v>287</c:v>
                </c:pt>
                <c:pt idx="388">
                  <c:v>288</c:v>
                </c:pt>
                <c:pt idx="389">
                  <c:v>289</c:v>
                </c:pt>
                <c:pt idx="390">
                  <c:v>290</c:v>
                </c:pt>
                <c:pt idx="391">
                  <c:v>291</c:v>
                </c:pt>
                <c:pt idx="392">
                  <c:v>292</c:v>
                </c:pt>
                <c:pt idx="393">
                  <c:v>293</c:v>
                </c:pt>
                <c:pt idx="394">
                  <c:v>294</c:v>
                </c:pt>
                <c:pt idx="395">
                  <c:v>295</c:v>
                </c:pt>
                <c:pt idx="396">
                  <c:v>296</c:v>
                </c:pt>
                <c:pt idx="397">
                  <c:v>297</c:v>
                </c:pt>
                <c:pt idx="398">
                  <c:v>298</c:v>
                </c:pt>
                <c:pt idx="399">
                  <c:v>299</c:v>
                </c:pt>
                <c:pt idx="400">
                  <c:v>300</c:v>
                </c:pt>
                <c:pt idx="401">
                  <c:v>301</c:v>
                </c:pt>
                <c:pt idx="402">
                  <c:v>302</c:v>
                </c:pt>
                <c:pt idx="403">
                  <c:v>303</c:v>
                </c:pt>
                <c:pt idx="404">
                  <c:v>304</c:v>
                </c:pt>
                <c:pt idx="405">
                  <c:v>305</c:v>
                </c:pt>
                <c:pt idx="406">
                  <c:v>306</c:v>
                </c:pt>
                <c:pt idx="407">
                  <c:v>307</c:v>
                </c:pt>
                <c:pt idx="408">
                  <c:v>308</c:v>
                </c:pt>
                <c:pt idx="409">
                  <c:v>309</c:v>
                </c:pt>
                <c:pt idx="410">
                  <c:v>310</c:v>
                </c:pt>
                <c:pt idx="411">
                  <c:v>311</c:v>
                </c:pt>
                <c:pt idx="412">
                  <c:v>312</c:v>
                </c:pt>
                <c:pt idx="413">
                  <c:v>313</c:v>
                </c:pt>
                <c:pt idx="414">
                  <c:v>314</c:v>
                </c:pt>
                <c:pt idx="415">
                  <c:v>315</c:v>
                </c:pt>
                <c:pt idx="416">
                  <c:v>316</c:v>
                </c:pt>
                <c:pt idx="417">
                  <c:v>317</c:v>
                </c:pt>
                <c:pt idx="418">
                  <c:v>318</c:v>
                </c:pt>
                <c:pt idx="419">
                  <c:v>319</c:v>
                </c:pt>
                <c:pt idx="420">
                  <c:v>320</c:v>
                </c:pt>
                <c:pt idx="421">
                  <c:v>321</c:v>
                </c:pt>
                <c:pt idx="422">
                  <c:v>322</c:v>
                </c:pt>
                <c:pt idx="423">
                  <c:v>323</c:v>
                </c:pt>
                <c:pt idx="424">
                  <c:v>324</c:v>
                </c:pt>
                <c:pt idx="425">
                  <c:v>325</c:v>
                </c:pt>
                <c:pt idx="426">
                  <c:v>326</c:v>
                </c:pt>
                <c:pt idx="427">
                  <c:v>327</c:v>
                </c:pt>
                <c:pt idx="428">
                  <c:v>328</c:v>
                </c:pt>
                <c:pt idx="429">
                  <c:v>329</c:v>
                </c:pt>
                <c:pt idx="430">
                  <c:v>330</c:v>
                </c:pt>
                <c:pt idx="431">
                  <c:v>331</c:v>
                </c:pt>
                <c:pt idx="432">
                  <c:v>332</c:v>
                </c:pt>
                <c:pt idx="433">
                  <c:v>333</c:v>
                </c:pt>
                <c:pt idx="434">
                  <c:v>334</c:v>
                </c:pt>
                <c:pt idx="435">
                  <c:v>335</c:v>
                </c:pt>
                <c:pt idx="436">
                  <c:v>336</c:v>
                </c:pt>
                <c:pt idx="437">
                  <c:v>337</c:v>
                </c:pt>
                <c:pt idx="438">
                  <c:v>338</c:v>
                </c:pt>
                <c:pt idx="439">
                  <c:v>339</c:v>
                </c:pt>
                <c:pt idx="440">
                  <c:v>340</c:v>
                </c:pt>
                <c:pt idx="441">
                  <c:v>341</c:v>
                </c:pt>
                <c:pt idx="442">
                  <c:v>342</c:v>
                </c:pt>
                <c:pt idx="443">
                  <c:v>343</c:v>
                </c:pt>
                <c:pt idx="444">
                  <c:v>344</c:v>
                </c:pt>
                <c:pt idx="445">
                  <c:v>345</c:v>
                </c:pt>
                <c:pt idx="446">
                  <c:v>346</c:v>
                </c:pt>
                <c:pt idx="447">
                  <c:v>347</c:v>
                </c:pt>
                <c:pt idx="448">
                  <c:v>348</c:v>
                </c:pt>
                <c:pt idx="449">
                  <c:v>349</c:v>
                </c:pt>
                <c:pt idx="450">
                  <c:v>350</c:v>
                </c:pt>
                <c:pt idx="451">
                  <c:v>351</c:v>
                </c:pt>
                <c:pt idx="452">
                  <c:v>352</c:v>
                </c:pt>
                <c:pt idx="453">
                  <c:v>353</c:v>
                </c:pt>
                <c:pt idx="454">
                  <c:v>354</c:v>
                </c:pt>
                <c:pt idx="455">
                  <c:v>355</c:v>
                </c:pt>
                <c:pt idx="456">
                  <c:v>356</c:v>
                </c:pt>
                <c:pt idx="457">
                  <c:v>357</c:v>
                </c:pt>
                <c:pt idx="458">
                  <c:v>358</c:v>
                </c:pt>
                <c:pt idx="459">
                  <c:v>359</c:v>
                </c:pt>
                <c:pt idx="460">
                  <c:v>360</c:v>
                </c:pt>
                <c:pt idx="461">
                  <c:v>361</c:v>
                </c:pt>
                <c:pt idx="462">
                  <c:v>362</c:v>
                </c:pt>
                <c:pt idx="463">
                  <c:v>363</c:v>
                </c:pt>
                <c:pt idx="464">
                  <c:v>364</c:v>
                </c:pt>
                <c:pt idx="465">
                  <c:v>365</c:v>
                </c:pt>
                <c:pt idx="466">
                  <c:v>366</c:v>
                </c:pt>
                <c:pt idx="467">
                  <c:v>367</c:v>
                </c:pt>
                <c:pt idx="468">
                  <c:v>368</c:v>
                </c:pt>
                <c:pt idx="469">
                  <c:v>369</c:v>
                </c:pt>
                <c:pt idx="470">
                  <c:v>370</c:v>
                </c:pt>
                <c:pt idx="471">
                  <c:v>371</c:v>
                </c:pt>
                <c:pt idx="472">
                  <c:v>372</c:v>
                </c:pt>
                <c:pt idx="473">
                  <c:v>373</c:v>
                </c:pt>
                <c:pt idx="474">
                  <c:v>374</c:v>
                </c:pt>
                <c:pt idx="475">
                  <c:v>375</c:v>
                </c:pt>
                <c:pt idx="476">
                  <c:v>376</c:v>
                </c:pt>
                <c:pt idx="477">
                  <c:v>377</c:v>
                </c:pt>
                <c:pt idx="478">
                  <c:v>378</c:v>
                </c:pt>
                <c:pt idx="479">
                  <c:v>379</c:v>
                </c:pt>
                <c:pt idx="480">
                  <c:v>380</c:v>
                </c:pt>
                <c:pt idx="481">
                  <c:v>381</c:v>
                </c:pt>
                <c:pt idx="482">
                  <c:v>382</c:v>
                </c:pt>
                <c:pt idx="483">
                  <c:v>383</c:v>
                </c:pt>
                <c:pt idx="484">
                  <c:v>384</c:v>
                </c:pt>
                <c:pt idx="485">
                  <c:v>385</c:v>
                </c:pt>
                <c:pt idx="486">
                  <c:v>386</c:v>
                </c:pt>
                <c:pt idx="487">
                  <c:v>387</c:v>
                </c:pt>
                <c:pt idx="488">
                  <c:v>388</c:v>
                </c:pt>
                <c:pt idx="489">
                  <c:v>389</c:v>
                </c:pt>
                <c:pt idx="490">
                  <c:v>390</c:v>
                </c:pt>
                <c:pt idx="491">
                  <c:v>391</c:v>
                </c:pt>
                <c:pt idx="492">
                  <c:v>392</c:v>
                </c:pt>
                <c:pt idx="493">
                  <c:v>393</c:v>
                </c:pt>
                <c:pt idx="494">
                  <c:v>394</c:v>
                </c:pt>
                <c:pt idx="495">
                  <c:v>395</c:v>
                </c:pt>
                <c:pt idx="496">
                  <c:v>396</c:v>
                </c:pt>
                <c:pt idx="497">
                  <c:v>397</c:v>
                </c:pt>
                <c:pt idx="498">
                  <c:v>398</c:v>
                </c:pt>
                <c:pt idx="499">
                  <c:v>399</c:v>
                </c:pt>
                <c:pt idx="500">
                  <c:v>400</c:v>
                </c:pt>
                <c:pt idx="501">
                  <c:v>401</c:v>
                </c:pt>
                <c:pt idx="502">
                  <c:v>402</c:v>
                </c:pt>
                <c:pt idx="503">
                  <c:v>403</c:v>
                </c:pt>
                <c:pt idx="504">
                  <c:v>404</c:v>
                </c:pt>
                <c:pt idx="505">
                  <c:v>405</c:v>
                </c:pt>
                <c:pt idx="506">
                  <c:v>406</c:v>
                </c:pt>
                <c:pt idx="507">
                  <c:v>407</c:v>
                </c:pt>
                <c:pt idx="508">
                  <c:v>408</c:v>
                </c:pt>
                <c:pt idx="509">
                  <c:v>409</c:v>
                </c:pt>
                <c:pt idx="510">
                  <c:v>410</c:v>
                </c:pt>
                <c:pt idx="511">
                  <c:v>411</c:v>
                </c:pt>
                <c:pt idx="512">
                  <c:v>412</c:v>
                </c:pt>
                <c:pt idx="513">
                  <c:v>413</c:v>
                </c:pt>
                <c:pt idx="514">
                  <c:v>414</c:v>
                </c:pt>
                <c:pt idx="515">
                  <c:v>415</c:v>
                </c:pt>
                <c:pt idx="516">
                  <c:v>416</c:v>
                </c:pt>
                <c:pt idx="517">
                  <c:v>417</c:v>
                </c:pt>
                <c:pt idx="518">
                  <c:v>418</c:v>
                </c:pt>
                <c:pt idx="519">
                  <c:v>419</c:v>
                </c:pt>
                <c:pt idx="520">
                  <c:v>420</c:v>
                </c:pt>
                <c:pt idx="521">
                  <c:v>421</c:v>
                </c:pt>
                <c:pt idx="522">
                  <c:v>422</c:v>
                </c:pt>
                <c:pt idx="523">
                  <c:v>423</c:v>
                </c:pt>
                <c:pt idx="524">
                  <c:v>424</c:v>
                </c:pt>
                <c:pt idx="525">
                  <c:v>425</c:v>
                </c:pt>
                <c:pt idx="526">
                  <c:v>426</c:v>
                </c:pt>
                <c:pt idx="527">
                  <c:v>427</c:v>
                </c:pt>
                <c:pt idx="528">
                  <c:v>428</c:v>
                </c:pt>
                <c:pt idx="529">
                  <c:v>429</c:v>
                </c:pt>
                <c:pt idx="530">
                  <c:v>430</c:v>
                </c:pt>
                <c:pt idx="531">
                  <c:v>431</c:v>
                </c:pt>
                <c:pt idx="532">
                  <c:v>432</c:v>
                </c:pt>
                <c:pt idx="533">
                  <c:v>433</c:v>
                </c:pt>
                <c:pt idx="534">
                  <c:v>434</c:v>
                </c:pt>
                <c:pt idx="535">
                  <c:v>435</c:v>
                </c:pt>
                <c:pt idx="536">
                  <c:v>436</c:v>
                </c:pt>
                <c:pt idx="537">
                  <c:v>437</c:v>
                </c:pt>
                <c:pt idx="538">
                  <c:v>438</c:v>
                </c:pt>
                <c:pt idx="539">
                  <c:v>439</c:v>
                </c:pt>
                <c:pt idx="540">
                  <c:v>440</c:v>
                </c:pt>
                <c:pt idx="541">
                  <c:v>441</c:v>
                </c:pt>
                <c:pt idx="542">
                  <c:v>442</c:v>
                </c:pt>
                <c:pt idx="543">
                  <c:v>443</c:v>
                </c:pt>
                <c:pt idx="544">
                  <c:v>444</c:v>
                </c:pt>
                <c:pt idx="545">
                  <c:v>445</c:v>
                </c:pt>
                <c:pt idx="546">
                  <c:v>446</c:v>
                </c:pt>
                <c:pt idx="547">
                  <c:v>447</c:v>
                </c:pt>
                <c:pt idx="548">
                  <c:v>448</c:v>
                </c:pt>
                <c:pt idx="549">
                  <c:v>449</c:v>
                </c:pt>
                <c:pt idx="550">
                  <c:v>450</c:v>
                </c:pt>
                <c:pt idx="551">
                  <c:v>451</c:v>
                </c:pt>
                <c:pt idx="552">
                  <c:v>452</c:v>
                </c:pt>
                <c:pt idx="553">
                  <c:v>453</c:v>
                </c:pt>
                <c:pt idx="554">
                  <c:v>454</c:v>
                </c:pt>
                <c:pt idx="555">
                  <c:v>455</c:v>
                </c:pt>
                <c:pt idx="556">
                  <c:v>456</c:v>
                </c:pt>
                <c:pt idx="557">
                  <c:v>457</c:v>
                </c:pt>
                <c:pt idx="558">
                  <c:v>458</c:v>
                </c:pt>
                <c:pt idx="559">
                  <c:v>459</c:v>
                </c:pt>
                <c:pt idx="560">
                  <c:v>460</c:v>
                </c:pt>
                <c:pt idx="561">
                  <c:v>461</c:v>
                </c:pt>
                <c:pt idx="562">
                  <c:v>462</c:v>
                </c:pt>
                <c:pt idx="563">
                  <c:v>463</c:v>
                </c:pt>
                <c:pt idx="564">
                  <c:v>464</c:v>
                </c:pt>
                <c:pt idx="565">
                  <c:v>465</c:v>
                </c:pt>
                <c:pt idx="566">
                  <c:v>466</c:v>
                </c:pt>
                <c:pt idx="567">
                  <c:v>467</c:v>
                </c:pt>
                <c:pt idx="568">
                  <c:v>468</c:v>
                </c:pt>
                <c:pt idx="569">
                  <c:v>469</c:v>
                </c:pt>
                <c:pt idx="570">
                  <c:v>470</c:v>
                </c:pt>
                <c:pt idx="571">
                  <c:v>471</c:v>
                </c:pt>
                <c:pt idx="572">
                  <c:v>472</c:v>
                </c:pt>
                <c:pt idx="573">
                  <c:v>473</c:v>
                </c:pt>
                <c:pt idx="574">
                  <c:v>474</c:v>
                </c:pt>
                <c:pt idx="575">
                  <c:v>475</c:v>
                </c:pt>
                <c:pt idx="576">
                  <c:v>476</c:v>
                </c:pt>
                <c:pt idx="577">
                  <c:v>477</c:v>
                </c:pt>
                <c:pt idx="578">
                  <c:v>478</c:v>
                </c:pt>
                <c:pt idx="579">
                  <c:v>479</c:v>
                </c:pt>
                <c:pt idx="580">
                  <c:v>480</c:v>
                </c:pt>
                <c:pt idx="581">
                  <c:v>481</c:v>
                </c:pt>
                <c:pt idx="582">
                  <c:v>482</c:v>
                </c:pt>
                <c:pt idx="583">
                  <c:v>483</c:v>
                </c:pt>
                <c:pt idx="584">
                  <c:v>484</c:v>
                </c:pt>
                <c:pt idx="585">
                  <c:v>485</c:v>
                </c:pt>
                <c:pt idx="586">
                  <c:v>486</c:v>
                </c:pt>
                <c:pt idx="587">
                  <c:v>487</c:v>
                </c:pt>
                <c:pt idx="588">
                  <c:v>488</c:v>
                </c:pt>
                <c:pt idx="589">
                  <c:v>489</c:v>
                </c:pt>
                <c:pt idx="590">
                  <c:v>490</c:v>
                </c:pt>
                <c:pt idx="591">
                  <c:v>491</c:v>
                </c:pt>
                <c:pt idx="592">
                  <c:v>492</c:v>
                </c:pt>
                <c:pt idx="593">
                  <c:v>493</c:v>
                </c:pt>
                <c:pt idx="594">
                  <c:v>494</c:v>
                </c:pt>
                <c:pt idx="595">
                  <c:v>495</c:v>
                </c:pt>
                <c:pt idx="596">
                  <c:v>496</c:v>
                </c:pt>
                <c:pt idx="597">
                  <c:v>497</c:v>
                </c:pt>
                <c:pt idx="598">
                  <c:v>498</c:v>
                </c:pt>
                <c:pt idx="599">
                  <c:v>499</c:v>
                </c:pt>
                <c:pt idx="600">
                  <c:v>500</c:v>
                </c:pt>
                <c:pt idx="601">
                  <c:v>501</c:v>
                </c:pt>
                <c:pt idx="602">
                  <c:v>502</c:v>
                </c:pt>
                <c:pt idx="603">
                  <c:v>503</c:v>
                </c:pt>
                <c:pt idx="604">
                  <c:v>504</c:v>
                </c:pt>
                <c:pt idx="605">
                  <c:v>505</c:v>
                </c:pt>
                <c:pt idx="606">
                  <c:v>506</c:v>
                </c:pt>
                <c:pt idx="607">
                  <c:v>507</c:v>
                </c:pt>
                <c:pt idx="608">
                  <c:v>508</c:v>
                </c:pt>
                <c:pt idx="609">
                  <c:v>509</c:v>
                </c:pt>
                <c:pt idx="610">
                  <c:v>510</c:v>
                </c:pt>
                <c:pt idx="611">
                  <c:v>511</c:v>
                </c:pt>
                <c:pt idx="612">
                  <c:v>512</c:v>
                </c:pt>
                <c:pt idx="613">
                  <c:v>513</c:v>
                </c:pt>
                <c:pt idx="614">
                  <c:v>514</c:v>
                </c:pt>
                <c:pt idx="615">
                  <c:v>515</c:v>
                </c:pt>
                <c:pt idx="616">
                  <c:v>516</c:v>
                </c:pt>
                <c:pt idx="617">
                  <c:v>517</c:v>
                </c:pt>
                <c:pt idx="618">
                  <c:v>518</c:v>
                </c:pt>
                <c:pt idx="619">
                  <c:v>519</c:v>
                </c:pt>
                <c:pt idx="620">
                  <c:v>520</c:v>
                </c:pt>
                <c:pt idx="621">
                  <c:v>521</c:v>
                </c:pt>
                <c:pt idx="622">
                  <c:v>522</c:v>
                </c:pt>
                <c:pt idx="623">
                  <c:v>523</c:v>
                </c:pt>
                <c:pt idx="624">
                  <c:v>524</c:v>
                </c:pt>
                <c:pt idx="625">
                  <c:v>525</c:v>
                </c:pt>
                <c:pt idx="626">
                  <c:v>526</c:v>
                </c:pt>
                <c:pt idx="627">
                  <c:v>527</c:v>
                </c:pt>
                <c:pt idx="628">
                  <c:v>528</c:v>
                </c:pt>
                <c:pt idx="629">
                  <c:v>529</c:v>
                </c:pt>
                <c:pt idx="630">
                  <c:v>530</c:v>
                </c:pt>
                <c:pt idx="631">
                  <c:v>531</c:v>
                </c:pt>
                <c:pt idx="632">
                  <c:v>532</c:v>
                </c:pt>
                <c:pt idx="633">
                  <c:v>533</c:v>
                </c:pt>
                <c:pt idx="634">
                  <c:v>534</c:v>
                </c:pt>
                <c:pt idx="635">
                  <c:v>535</c:v>
                </c:pt>
                <c:pt idx="636">
                  <c:v>536</c:v>
                </c:pt>
                <c:pt idx="637">
                  <c:v>537</c:v>
                </c:pt>
                <c:pt idx="638">
                  <c:v>538</c:v>
                </c:pt>
                <c:pt idx="639">
                  <c:v>539</c:v>
                </c:pt>
                <c:pt idx="640">
                  <c:v>540</c:v>
                </c:pt>
                <c:pt idx="641">
                  <c:v>541</c:v>
                </c:pt>
                <c:pt idx="642">
                  <c:v>542</c:v>
                </c:pt>
                <c:pt idx="643">
                  <c:v>543</c:v>
                </c:pt>
                <c:pt idx="644">
                  <c:v>544</c:v>
                </c:pt>
                <c:pt idx="645">
                  <c:v>545</c:v>
                </c:pt>
                <c:pt idx="646">
                  <c:v>546</c:v>
                </c:pt>
                <c:pt idx="647">
                  <c:v>547</c:v>
                </c:pt>
                <c:pt idx="648">
                  <c:v>548</c:v>
                </c:pt>
                <c:pt idx="649">
                  <c:v>549</c:v>
                </c:pt>
                <c:pt idx="650">
                  <c:v>550</c:v>
                </c:pt>
                <c:pt idx="651">
                  <c:v>551</c:v>
                </c:pt>
                <c:pt idx="652">
                  <c:v>552</c:v>
                </c:pt>
                <c:pt idx="653">
                  <c:v>553</c:v>
                </c:pt>
                <c:pt idx="654">
                  <c:v>554</c:v>
                </c:pt>
                <c:pt idx="655">
                  <c:v>555</c:v>
                </c:pt>
                <c:pt idx="656">
                  <c:v>556</c:v>
                </c:pt>
                <c:pt idx="657">
                  <c:v>557</c:v>
                </c:pt>
                <c:pt idx="658">
                  <c:v>558</c:v>
                </c:pt>
                <c:pt idx="659">
                  <c:v>559</c:v>
                </c:pt>
                <c:pt idx="660">
                  <c:v>560</c:v>
                </c:pt>
                <c:pt idx="661">
                  <c:v>561</c:v>
                </c:pt>
                <c:pt idx="662">
                  <c:v>562</c:v>
                </c:pt>
                <c:pt idx="663">
                  <c:v>563</c:v>
                </c:pt>
                <c:pt idx="664">
                  <c:v>564</c:v>
                </c:pt>
                <c:pt idx="665">
                  <c:v>565</c:v>
                </c:pt>
                <c:pt idx="666">
                  <c:v>566</c:v>
                </c:pt>
                <c:pt idx="667">
                  <c:v>567</c:v>
                </c:pt>
                <c:pt idx="668">
                  <c:v>568</c:v>
                </c:pt>
                <c:pt idx="669">
                  <c:v>569</c:v>
                </c:pt>
                <c:pt idx="670">
                  <c:v>570</c:v>
                </c:pt>
                <c:pt idx="671">
                  <c:v>571</c:v>
                </c:pt>
                <c:pt idx="672">
                  <c:v>572</c:v>
                </c:pt>
                <c:pt idx="673">
                  <c:v>573</c:v>
                </c:pt>
                <c:pt idx="674">
                  <c:v>574</c:v>
                </c:pt>
                <c:pt idx="675">
                  <c:v>575</c:v>
                </c:pt>
                <c:pt idx="676">
                  <c:v>576</c:v>
                </c:pt>
                <c:pt idx="677">
                  <c:v>577</c:v>
                </c:pt>
                <c:pt idx="678">
                  <c:v>578</c:v>
                </c:pt>
                <c:pt idx="679">
                  <c:v>579</c:v>
                </c:pt>
                <c:pt idx="680">
                  <c:v>580</c:v>
                </c:pt>
                <c:pt idx="681">
                  <c:v>581</c:v>
                </c:pt>
                <c:pt idx="682">
                  <c:v>582</c:v>
                </c:pt>
                <c:pt idx="683">
                  <c:v>583</c:v>
                </c:pt>
                <c:pt idx="684">
                  <c:v>584</c:v>
                </c:pt>
                <c:pt idx="685">
                  <c:v>585</c:v>
                </c:pt>
                <c:pt idx="686">
                  <c:v>586</c:v>
                </c:pt>
                <c:pt idx="687">
                  <c:v>587</c:v>
                </c:pt>
                <c:pt idx="688">
                  <c:v>588</c:v>
                </c:pt>
                <c:pt idx="689">
                  <c:v>589</c:v>
                </c:pt>
                <c:pt idx="690">
                  <c:v>590</c:v>
                </c:pt>
                <c:pt idx="691">
                  <c:v>591</c:v>
                </c:pt>
                <c:pt idx="692">
                  <c:v>592</c:v>
                </c:pt>
                <c:pt idx="693">
                  <c:v>593</c:v>
                </c:pt>
                <c:pt idx="694">
                  <c:v>594</c:v>
                </c:pt>
                <c:pt idx="695">
                  <c:v>595</c:v>
                </c:pt>
                <c:pt idx="696">
                  <c:v>596</c:v>
                </c:pt>
                <c:pt idx="697">
                  <c:v>597</c:v>
                </c:pt>
                <c:pt idx="698">
                  <c:v>598</c:v>
                </c:pt>
                <c:pt idx="699">
                  <c:v>599</c:v>
                </c:pt>
                <c:pt idx="700">
                  <c:v>600</c:v>
                </c:pt>
                <c:pt idx="701">
                  <c:v>601</c:v>
                </c:pt>
                <c:pt idx="702">
                  <c:v>602</c:v>
                </c:pt>
                <c:pt idx="703">
                  <c:v>603</c:v>
                </c:pt>
                <c:pt idx="704">
                  <c:v>604</c:v>
                </c:pt>
                <c:pt idx="705">
                  <c:v>605</c:v>
                </c:pt>
                <c:pt idx="706">
                  <c:v>606</c:v>
                </c:pt>
                <c:pt idx="707">
                  <c:v>607</c:v>
                </c:pt>
                <c:pt idx="708">
                  <c:v>608</c:v>
                </c:pt>
                <c:pt idx="709">
                  <c:v>609</c:v>
                </c:pt>
                <c:pt idx="710">
                  <c:v>610</c:v>
                </c:pt>
                <c:pt idx="711">
                  <c:v>611</c:v>
                </c:pt>
                <c:pt idx="712">
                  <c:v>612</c:v>
                </c:pt>
                <c:pt idx="713">
                  <c:v>613</c:v>
                </c:pt>
                <c:pt idx="714">
                  <c:v>614</c:v>
                </c:pt>
                <c:pt idx="715">
                  <c:v>615</c:v>
                </c:pt>
                <c:pt idx="716">
                  <c:v>616</c:v>
                </c:pt>
                <c:pt idx="717">
                  <c:v>617</c:v>
                </c:pt>
                <c:pt idx="718">
                  <c:v>618</c:v>
                </c:pt>
                <c:pt idx="719">
                  <c:v>619</c:v>
                </c:pt>
                <c:pt idx="720">
                  <c:v>620</c:v>
                </c:pt>
                <c:pt idx="721">
                  <c:v>621</c:v>
                </c:pt>
                <c:pt idx="722">
                  <c:v>622</c:v>
                </c:pt>
                <c:pt idx="723">
                  <c:v>623</c:v>
                </c:pt>
                <c:pt idx="724">
                  <c:v>624</c:v>
                </c:pt>
                <c:pt idx="725">
                  <c:v>625</c:v>
                </c:pt>
                <c:pt idx="726">
                  <c:v>626</c:v>
                </c:pt>
                <c:pt idx="727">
                  <c:v>627</c:v>
                </c:pt>
                <c:pt idx="728">
                  <c:v>628</c:v>
                </c:pt>
                <c:pt idx="729">
                  <c:v>629</c:v>
                </c:pt>
                <c:pt idx="730">
                  <c:v>630</c:v>
                </c:pt>
                <c:pt idx="731">
                  <c:v>631</c:v>
                </c:pt>
                <c:pt idx="732">
                  <c:v>632</c:v>
                </c:pt>
                <c:pt idx="733">
                  <c:v>633</c:v>
                </c:pt>
                <c:pt idx="734">
                  <c:v>634</c:v>
                </c:pt>
                <c:pt idx="735">
                  <c:v>635</c:v>
                </c:pt>
                <c:pt idx="736">
                  <c:v>636</c:v>
                </c:pt>
                <c:pt idx="737">
                  <c:v>637</c:v>
                </c:pt>
                <c:pt idx="738">
                  <c:v>638</c:v>
                </c:pt>
                <c:pt idx="739">
                  <c:v>639</c:v>
                </c:pt>
                <c:pt idx="740">
                  <c:v>640</c:v>
                </c:pt>
                <c:pt idx="741">
                  <c:v>641</c:v>
                </c:pt>
                <c:pt idx="742">
                  <c:v>642</c:v>
                </c:pt>
                <c:pt idx="743">
                  <c:v>643</c:v>
                </c:pt>
                <c:pt idx="744">
                  <c:v>644</c:v>
                </c:pt>
                <c:pt idx="745">
                  <c:v>645</c:v>
                </c:pt>
                <c:pt idx="746">
                  <c:v>646</c:v>
                </c:pt>
                <c:pt idx="747">
                  <c:v>647</c:v>
                </c:pt>
                <c:pt idx="748">
                  <c:v>648</c:v>
                </c:pt>
                <c:pt idx="749">
                  <c:v>649</c:v>
                </c:pt>
                <c:pt idx="750">
                  <c:v>650</c:v>
                </c:pt>
                <c:pt idx="751">
                  <c:v>651</c:v>
                </c:pt>
                <c:pt idx="752">
                  <c:v>652</c:v>
                </c:pt>
                <c:pt idx="753">
                  <c:v>653</c:v>
                </c:pt>
                <c:pt idx="754">
                  <c:v>654</c:v>
                </c:pt>
                <c:pt idx="755">
                  <c:v>655</c:v>
                </c:pt>
                <c:pt idx="756">
                  <c:v>656</c:v>
                </c:pt>
                <c:pt idx="757">
                  <c:v>657</c:v>
                </c:pt>
                <c:pt idx="758">
                  <c:v>658</c:v>
                </c:pt>
                <c:pt idx="759">
                  <c:v>659</c:v>
                </c:pt>
                <c:pt idx="760">
                  <c:v>660</c:v>
                </c:pt>
                <c:pt idx="761">
                  <c:v>661</c:v>
                </c:pt>
                <c:pt idx="762">
                  <c:v>662</c:v>
                </c:pt>
                <c:pt idx="763">
                  <c:v>663</c:v>
                </c:pt>
                <c:pt idx="764">
                  <c:v>664</c:v>
                </c:pt>
                <c:pt idx="765">
                  <c:v>665</c:v>
                </c:pt>
                <c:pt idx="766">
                  <c:v>666</c:v>
                </c:pt>
                <c:pt idx="767">
                  <c:v>667</c:v>
                </c:pt>
                <c:pt idx="768">
                  <c:v>668</c:v>
                </c:pt>
                <c:pt idx="769">
                  <c:v>669</c:v>
                </c:pt>
                <c:pt idx="770">
                  <c:v>670</c:v>
                </c:pt>
                <c:pt idx="771">
                  <c:v>671</c:v>
                </c:pt>
                <c:pt idx="772">
                  <c:v>672</c:v>
                </c:pt>
                <c:pt idx="773">
                  <c:v>673</c:v>
                </c:pt>
                <c:pt idx="774">
                  <c:v>674</c:v>
                </c:pt>
                <c:pt idx="775">
                  <c:v>675</c:v>
                </c:pt>
                <c:pt idx="776">
                  <c:v>676</c:v>
                </c:pt>
                <c:pt idx="777">
                  <c:v>677</c:v>
                </c:pt>
                <c:pt idx="778">
                  <c:v>678</c:v>
                </c:pt>
                <c:pt idx="779">
                  <c:v>679</c:v>
                </c:pt>
                <c:pt idx="780">
                  <c:v>680</c:v>
                </c:pt>
                <c:pt idx="781">
                  <c:v>681</c:v>
                </c:pt>
                <c:pt idx="782">
                  <c:v>682</c:v>
                </c:pt>
                <c:pt idx="783">
                  <c:v>683</c:v>
                </c:pt>
                <c:pt idx="784">
                  <c:v>684</c:v>
                </c:pt>
                <c:pt idx="785">
                  <c:v>685</c:v>
                </c:pt>
                <c:pt idx="786">
                  <c:v>686</c:v>
                </c:pt>
                <c:pt idx="787">
                  <c:v>687</c:v>
                </c:pt>
                <c:pt idx="788">
                  <c:v>688</c:v>
                </c:pt>
                <c:pt idx="789">
                  <c:v>689</c:v>
                </c:pt>
                <c:pt idx="790">
                  <c:v>690</c:v>
                </c:pt>
                <c:pt idx="791">
                  <c:v>691</c:v>
                </c:pt>
                <c:pt idx="792">
                  <c:v>692</c:v>
                </c:pt>
                <c:pt idx="793">
                  <c:v>693</c:v>
                </c:pt>
                <c:pt idx="794">
                  <c:v>694</c:v>
                </c:pt>
                <c:pt idx="795">
                  <c:v>695</c:v>
                </c:pt>
                <c:pt idx="796">
                  <c:v>696</c:v>
                </c:pt>
                <c:pt idx="797">
                  <c:v>697</c:v>
                </c:pt>
                <c:pt idx="798">
                  <c:v>698</c:v>
                </c:pt>
                <c:pt idx="799">
                  <c:v>699</c:v>
                </c:pt>
                <c:pt idx="800">
                  <c:v>700</c:v>
                </c:pt>
                <c:pt idx="801">
                  <c:v>701</c:v>
                </c:pt>
                <c:pt idx="802">
                  <c:v>702</c:v>
                </c:pt>
                <c:pt idx="803">
                  <c:v>703</c:v>
                </c:pt>
                <c:pt idx="804">
                  <c:v>704</c:v>
                </c:pt>
                <c:pt idx="805">
                  <c:v>705</c:v>
                </c:pt>
                <c:pt idx="806">
                  <c:v>706</c:v>
                </c:pt>
                <c:pt idx="807">
                  <c:v>707</c:v>
                </c:pt>
                <c:pt idx="808">
                  <c:v>708</c:v>
                </c:pt>
                <c:pt idx="809">
                  <c:v>709</c:v>
                </c:pt>
                <c:pt idx="810">
                  <c:v>710</c:v>
                </c:pt>
                <c:pt idx="811">
                  <c:v>711</c:v>
                </c:pt>
                <c:pt idx="812">
                  <c:v>712</c:v>
                </c:pt>
                <c:pt idx="813">
                  <c:v>713</c:v>
                </c:pt>
                <c:pt idx="814">
                  <c:v>714</c:v>
                </c:pt>
                <c:pt idx="815">
                  <c:v>715</c:v>
                </c:pt>
                <c:pt idx="816">
                  <c:v>716</c:v>
                </c:pt>
                <c:pt idx="817">
                  <c:v>717</c:v>
                </c:pt>
                <c:pt idx="818">
                  <c:v>718</c:v>
                </c:pt>
                <c:pt idx="819">
                  <c:v>719</c:v>
                </c:pt>
                <c:pt idx="820">
                  <c:v>720</c:v>
                </c:pt>
                <c:pt idx="821">
                  <c:v>721</c:v>
                </c:pt>
                <c:pt idx="822">
                  <c:v>722</c:v>
                </c:pt>
                <c:pt idx="823">
                  <c:v>723</c:v>
                </c:pt>
                <c:pt idx="824">
                  <c:v>724</c:v>
                </c:pt>
                <c:pt idx="825">
                  <c:v>725</c:v>
                </c:pt>
                <c:pt idx="826">
                  <c:v>726</c:v>
                </c:pt>
                <c:pt idx="827">
                  <c:v>727</c:v>
                </c:pt>
                <c:pt idx="828">
                  <c:v>728</c:v>
                </c:pt>
                <c:pt idx="829">
                  <c:v>729</c:v>
                </c:pt>
                <c:pt idx="830">
                  <c:v>730</c:v>
                </c:pt>
                <c:pt idx="831">
                  <c:v>731</c:v>
                </c:pt>
                <c:pt idx="832">
                  <c:v>732</c:v>
                </c:pt>
                <c:pt idx="833">
                  <c:v>733</c:v>
                </c:pt>
                <c:pt idx="834">
                  <c:v>734</c:v>
                </c:pt>
                <c:pt idx="835">
                  <c:v>735</c:v>
                </c:pt>
                <c:pt idx="836">
                  <c:v>736</c:v>
                </c:pt>
                <c:pt idx="837">
                  <c:v>737</c:v>
                </c:pt>
                <c:pt idx="838">
                  <c:v>738</c:v>
                </c:pt>
                <c:pt idx="839">
                  <c:v>739</c:v>
                </c:pt>
                <c:pt idx="840">
                  <c:v>740</c:v>
                </c:pt>
                <c:pt idx="841">
                  <c:v>741</c:v>
                </c:pt>
                <c:pt idx="842">
                  <c:v>742</c:v>
                </c:pt>
                <c:pt idx="843">
                  <c:v>743</c:v>
                </c:pt>
                <c:pt idx="844">
                  <c:v>744</c:v>
                </c:pt>
                <c:pt idx="845">
                  <c:v>745</c:v>
                </c:pt>
                <c:pt idx="846">
                  <c:v>746</c:v>
                </c:pt>
                <c:pt idx="847">
                  <c:v>747</c:v>
                </c:pt>
                <c:pt idx="848">
                  <c:v>748</c:v>
                </c:pt>
                <c:pt idx="849">
                  <c:v>749</c:v>
                </c:pt>
                <c:pt idx="850">
                  <c:v>750</c:v>
                </c:pt>
                <c:pt idx="851">
                  <c:v>751</c:v>
                </c:pt>
                <c:pt idx="852">
                  <c:v>752</c:v>
                </c:pt>
                <c:pt idx="853">
                  <c:v>753</c:v>
                </c:pt>
                <c:pt idx="854">
                  <c:v>754</c:v>
                </c:pt>
                <c:pt idx="855">
                  <c:v>755</c:v>
                </c:pt>
                <c:pt idx="856">
                  <c:v>756</c:v>
                </c:pt>
                <c:pt idx="857">
                  <c:v>757</c:v>
                </c:pt>
                <c:pt idx="858">
                  <c:v>758</c:v>
                </c:pt>
                <c:pt idx="859">
                  <c:v>759</c:v>
                </c:pt>
                <c:pt idx="860">
                  <c:v>760</c:v>
                </c:pt>
                <c:pt idx="861">
                  <c:v>761</c:v>
                </c:pt>
                <c:pt idx="862">
                  <c:v>762</c:v>
                </c:pt>
                <c:pt idx="863">
                  <c:v>763</c:v>
                </c:pt>
                <c:pt idx="864">
                  <c:v>764</c:v>
                </c:pt>
                <c:pt idx="865">
                  <c:v>765</c:v>
                </c:pt>
                <c:pt idx="866">
                  <c:v>766</c:v>
                </c:pt>
                <c:pt idx="867">
                  <c:v>767</c:v>
                </c:pt>
                <c:pt idx="868">
                  <c:v>768</c:v>
                </c:pt>
                <c:pt idx="869">
                  <c:v>769</c:v>
                </c:pt>
                <c:pt idx="870">
                  <c:v>770</c:v>
                </c:pt>
                <c:pt idx="871">
                  <c:v>771</c:v>
                </c:pt>
                <c:pt idx="872">
                  <c:v>772</c:v>
                </c:pt>
                <c:pt idx="873">
                  <c:v>773</c:v>
                </c:pt>
                <c:pt idx="874">
                  <c:v>774</c:v>
                </c:pt>
                <c:pt idx="875">
                  <c:v>775</c:v>
                </c:pt>
                <c:pt idx="876">
                  <c:v>776</c:v>
                </c:pt>
                <c:pt idx="877">
                  <c:v>777</c:v>
                </c:pt>
                <c:pt idx="878">
                  <c:v>778</c:v>
                </c:pt>
                <c:pt idx="879">
                  <c:v>779</c:v>
                </c:pt>
                <c:pt idx="880">
                  <c:v>780</c:v>
                </c:pt>
                <c:pt idx="881">
                  <c:v>781</c:v>
                </c:pt>
                <c:pt idx="882">
                  <c:v>782</c:v>
                </c:pt>
                <c:pt idx="883">
                  <c:v>783</c:v>
                </c:pt>
                <c:pt idx="884">
                  <c:v>784</c:v>
                </c:pt>
                <c:pt idx="885">
                  <c:v>785</c:v>
                </c:pt>
                <c:pt idx="886">
                  <c:v>786</c:v>
                </c:pt>
                <c:pt idx="887">
                  <c:v>787</c:v>
                </c:pt>
                <c:pt idx="888">
                  <c:v>788</c:v>
                </c:pt>
                <c:pt idx="889">
                  <c:v>789</c:v>
                </c:pt>
                <c:pt idx="890">
                  <c:v>790</c:v>
                </c:pt>
                <c:pt idx="891">
                  <c:v>791</c:v>
                </c:pt>
                <c:pt idx="892">
                  <c:v>792</c:v>
                </c:pt>
                <c:pt idx="893">
                  <c:v>793</c:v>
                </c:pt>
                <c:pt idx="894">
                  <c:v>794</c:v>
                </c:pt>
                <c:pt idx="895">
                  <c:v>795</c:v>
                </c:pt>
                <c:pt idx="896">
                  <c:v>796</c:v>
                </c:pt>
                <c:pt idx="897">
                  <c:v>797</c:v>
                </c:pt>
                <c:pt idx="898">
                  <c:v>798</c:v>
                </c:pt>
                <c:pt idx="899">
                  <c:v>799</c:v>
                </c:pt>
                <c:pt idx="900">
                  <c:v>800</c:v>
                </c:pt>
                <c:pt idx="901">
                  <c:v>801</c:v>
                </c:pt>
                <c:pt idx="902">
                  <c:v>802</c:v>
                </c:pt>
                <c:pt idx="903">
                  <c:v>803</c:v>
                </c:pt>
                <c:pt idx="904">
                  <c:v>804</c:v>
                </c:pt>
                <c:pt idx="905">
                  <c:v>805</c:v>
                </c:pt>
                <c:pt idx="906">
                  <c:v>806</c:v>
                </c:pt>
                <c:pt idx="907">
                  <c:v>807</c:v>
                </c:pt>
                <c:pt idx="908">
                  <c:v>808</c:v>
                </c:pt>
                <c:pt idx="909">
                  <c:v>809</c:v>
                </c:pt>
                <c:pt idx="910">
                  <c:v>810</c:v>
                </c:pt>
                <c:pt idx="911">
                  <c:v>811</c:v>
                </c:pt>
                <c:pt idx="912">
                  <c:v>812</c:v>
                </c:pt>
                <c:pt idx="913">
                  <c:v>813</c:v>
                </c:pt>
                <c:pt idx="914">
                  <c:v>814</c:v>
                </c:pt>
                <c:pt idx="915">
                  <c:v>815</c:v>
                </c:pt>
                <c:pt idx="916">
                  <c:v>816</c:v>
                </c:pt>
                <c:pt idx="917">
                  <c:v>817</c:v>
                </c:pt>
                <c:pt idx="918">
                  <c:v>818</c:v>
                </c:pt>
                <c:pt idx="919">
                  <c:v>819</c:v>
                </c:pt>
                <c:pt idx="920">
                  <c:v>820</c:v>
                </c:pt>
                <c:pt idx="921">
                  <c:v>821</c:v>
                </c:pt>
                <c:pt idx="922">
                  <c:v>822</c:v>
                </c:pt>
                <c:pt idx="923">
                  <c:v>823</c:v>
                </c:pt>
                <c:pt idx="924">
                  <c:v>824</c:v>
                </c:pt>
                <c:pt idx="925">
                  <c:v>825</c:v>
                </c:pt>
                <c:pt idx="926">
                  <c:v>826</c:v>
                </c:pt>
                <c:pt idx="927">
                  <c:v>827</c:v>
                </c:pt>
                <c:pt idx="928">
                  <c:v>828</c:v>
                </c:pt>
                <c:pt idx="929">
                  <c:v>829</c:v>
                </c:pt>
                <c:pt idx="930">
                  <c:v>830</c:v>
                </c:pt>
                <c:pt idx="931">
                  <c:v>831</c:v>
                </c:pt>
                <c:pt idx="932">
                  <c:v>832</c:v>
                </c:pt>
                <c:pt idx="933">
                  <c:v>833</c:v>
                </c:pt>
                <c:pt idx="934">
                  <c:v>834</c:v>
                </c:pt>
                <c:pt idx="935">
                  <c:v>835</c:v>
                </c:pt>
                <c:pt idx="936">
                  <c:v>836</c:v>
                </c:pt>
                <c:pt idx="937">
                  <c:v>837</c:v>
                </c:pt>
                <c:pt idx="938">
                  <c:v>838</c:v>
                </c:pt>
                <c:pt idx="939">
                  <c:v>839</c:v>
                </c:pt>
                <c:pt idx="940">
                  <c:v>840</c:v>
                </c:pt>
                <c:pt idx="941">
                  <c:v>841</c:v>
                </c:pt>
                <c:pt idx="942">
                  <c:v>842</c:v>
                </c:pt>
                <c:pt idx="943">
                  <c:v>843</c:v>
                </c:pt>
                <c:pt idx="944">
                  <c:v>844</c:v>
                </c:pt>
                <c:pt idx="945">
                  <c:v>845</c:v>
                </c:pt>
                <c:pt idx="946">
                  <c:v>846</c:v>
                </c:pt>
                <c:pt idx="947">
                  <c:v>847</c:v>
                </c:pt>
                <c:pt idx="948">
                  <c:v>848</c:v>
                </c:pt>
                <c:pt idx="949">
                  <c:v>849</c:v>
                </c:pt>
                <c:pt idx="950">
                  <c:v>850</c:v>
                </c:pt>
                <c:pt idx="951">
                  <c:v>851</c:v>
                </c:pt>
                <c:pt idx="952">
                  <c:v>852</c:v>
                </c:pt>
                <c:pt idx="953">
                  <c:v>853</c:v>
                </c:pt>
                <c:pt idx="954">
                  <c:v>854</c:v>
                </c:pt>
                <c:pt idx="955">
                  <c:v>855</c:v>
                </c:pt>
                <c:pt idx="956">
                  <c:v>856</c:v>
                </c:pt>
                <c:pt idx="957">
                  <c:v>857</c:v>
                </c:pt>
                <c:pt idx="958">
                  <c:v>858</c:v>
                </c:pt>
                <c:pt idx="959">
                  <c:v>859</c:v>
                </c:pt>
                <c:pt idx="960">
                  <c:v>860</c:v>
                </c:pt>
                <c:pt idx="961">
                  <c:v>861</c:v>
                </c:pt>
                <c:pt idx="962">
                  <c:v>862</c:v>
                </c:pt>
                <c:pt idx="963">
                  <c:v>863</c:v>
                </c:pt>
                <c:pt idx="964">
                  <c:v>864</c:v>
                </c:pt>
                <c:pt idx="965">
                  <c:v>865</c:v>
                </c:pt>
                <c:pt idx="966">
                  <c:v>866</c:v>
                </c:pt>
                <c:pt idx="967">
                  <c:v>867</c:v>
                </c:pt>
                <c:pt idx="968">
                  <c:v>868</c:v>
                </c:pt>
                <c:pt idx="969">
                  <c:v>869</c:v>
                </c:pt>
                <c:pt idx="970">
                  <c:v>870</c:v>
                </c:pt>
                <c:pt idx="971">
                  <c:v>871</c:v>
                </c:pt>
                <c:pt idx="972">
                  <c:v>872</c:v>
                </c:pt>
                <c:pt idx="973">
                  <c:v>873</c:v>
                </c:pt>
                <c:pt idx="974">
                  <c:v>874</c:v>
                </c:pt>
                <c:pt idx="975">
                  <c:v>875</c:v>
                </c:pt>
                <c:pt idx="976">
                  <c:v>876</c:v>
                </c:pt>
                <c:pt idx="977">
                  <c:v>877</c:v>
                </c:pt>
                <c:pt idx="978">
                  <c:v>878</c:v>
                </c:pt>
                <c:pt idx="979">
                  <c:v>879</c:v>
                </c:pt>
                <c:pt idx="980">
                  <c:v>880</c:v>
                </c:pt>
                <c:pt idx="981">
                  <c:v>881</c:v>
                </c:pt>
                <c:pt idx="982">
                  <c:v>882</c:v>
                </c:pt>
                <c:pt idx="983">
                  <c:v>883</c:v>
                </c:pt>
                <c:pt idx="984">
                  <c:v>884</c:v>
                </c:pt>
                <c:pt idx="985">
                  <c:v>885</c:v>
                </c:pt>
                <c:pt idx="986">
                  <c:v>886</c:v>
                </c:pt>
                <c:pt idx="987">
                  <c:v>887</c:v>
                </c:pt>
                <c:pt idx="988">
                  <c:v>888</c:v>
                </c:pt>
                <c:pt idx="989">
                  <c:v>889</c:v>
                </c:pt>
                <c:pt idx="990">
                  <c:v>890</c:v>
                </c:pt>
                <c:pt idx="991">
                  <c:v>891</c:v>
                </c:pt>
                <c:pt idx="992">
                  <c:v>892</c:v>
                </c:pt>
                <c:pt idx="993">
                  <c:v>893</c:v>
                </c:pt>
                <c:pt idx="994">
                  <c:v>894</c:v>
                </c:pt>
                <c:pt idx="995">
                  <c:v>895</c:v>
                </c:pt>
                <c:pt idx="996">
                  <c:v>896</c:v>
                </c:pt>
                <c:pt idx="997">
                  <c:v>897</c:v>
                </c:pt>
                <c:pt idx="998">
                  <c:v>898</c:v>
                </c:pt>
                <c:pt idx="999">
                  <c:v>899</c:v>
                </c:pt>
                <c:pt idx="1000">
                  <c:v>900</c:v>
                </c:pt>
                <c:pt idx="1001">
                  <c:v>901</c:v>
                </c:pt>
                <c:pt idx="1002">
                  <c:v>902</c:v>
                </c:pt>
                <c:pt idx="1003">
                  <c:v>903</c:v>
                </c:pt>
                <c:pt idx="1004">
                  <c:v>904</c:v>
                </c:pt>
                <c:pt idx="1005">
                  <c:v>905</c:v>
                </c:pt>
                <c:pt idx="1006">
                  <c:v>906</c:v>
                </c:pt>
                <c:pt idx="1007">
                  <c:v>907</c:v>
                </c:pt>
                <c:pt idx="1008">
                  <c:v>908</c:v>
                </c:pt>
                <c:pt idx="1009">
                  <c:v>909</c:v>
                </c:pt>
                <c:pt idx="1010">
                  <c:v>910</c:v>
                </c:pt>
                <c:pt idx="1011">
                  <c:v>911</c:v>
                </c:pt>
                <c:pt idx="1012">
                  <c:v>912</c:v>
                </c:pt>
                <c:pt idx="1013">
                  <c:v>913</c:v>
                </c:pt>
                <c:pt idx="1014">
                  <c:v>914</c:v>
                </c:pt>
                <c:pt idx="1015">
                  <c:v>915</c:v>
                </c:pt>
                <c:pt idx="1016">
                  <c:v>916</c:v>
                </c:pt>
                <c:pt idx="1017">
                  <c:v>917</c:v>
                </c:pt>
                <c:pt idx="1018">
                  <c:v>918</c:v>
                </c:pt>
                <c:pt idx="1019">
                  <c:v>919</c:v>
                </c:pt>
                <c:pt idx="1020">
                  <c:v>920</c:v>
                </c:pt>
                <c:pt idx="1021">
                  <c:v>921</c:v>
                </c:pt>
                <c:pt idx="1022">
                  <c:v>922</c:v>
                </c:pt>
                <c:pt idx="1023">
                  <c:v>923</c:v>
                </c:pt>
                <c:pt idx="1024">
                  <c:v>924</c:v>
                </c:pt>
                <c:pt idx="1025">
                  <c:v>925</c:v>
                </c:pt>
                <c:pt idx="1026">
                  <c:v>926</c:v>
                </c:pt>
                <c:pt idx="1027">
                  <c:v>927</c:v>
                </c:pt>
                <c:pt idx="1028">
                  <c:v>928</c:v>
                </c:pt>
                <c:pt idx="1029">
                  <c:v>929</c:v>
                </c:pt>
                <c:pt idx="1030">
                  <c:v>930</c:v>
                </c:pt>
                <c:pt idx="1031">
                  <c:v>931</c:v>
                </c:pt>
                <c:pt idx="1032">
                  <c:v>932</c:v>
                </c:pt>
                <c:pt idx="1033">
                  <c:v>933</c:v>
                </c:pt>
                <c:pt idx="1034">
                  <c:v>934</c:v>
                </c:pt>
                <c:pt idx="1035">
                  <c:v>935</c:v>
                </c:pt>
                <c:pt idx="1036">
                  <c:v>936</c:v>
                </c:pt>
                <c:pt idx="1037">
                  <c:v>937</c:v>
                </c:pt>
                <c:pt idx="1038">
                  <c:v>938</c:v>
                </c:pt>
                <c:pt idx="1039">
                  <c:v>939</c:v>
                </c:pt>
                <c:pt idx="1040">
                  <c:v>940</c:v>
                </c:pt>
                <c:pt idx="1041">
                  <c:v>941</c:v>
                </c:pt>
                <c:pt idx="1042">
                  <c:v>942</c:v>
                </c:pt>
                <c:pt idx="1043">
                  <c:v>943</c:v>
                </c:pt>
                <c:pt idx="1044">
                  <c:v>944</c:v>
                </c:pt>
                <c:pt idx="1045">
                  <c:v>945</c:v>
                </c:pt>
                <c:pt idx="1046">
                  <c:v>946</c:v>
                </c:pt>
                <c:pt idx="1047">
                  <c:v>947</c:v>
                </c:pt>
                <c:pt idx="1048">
                  <c:v>948</c:v>
                </c:pt>
                <c:pt idx="1049">
                  <c:v>949</c:v>
                </c:pt>
                <c:pt idx="1050">
                  <c:v>950</c:v>
                </c:pt>
                <c:pt idx="1051">
                  <c:v>951</c:v>
                </c:pt>
                <c:pt idx="1052">
                  <c:v>952</c:v>
                </c:pt>
                <c:pt idx="1053">
                  <c:v>953</c:v>
                </c:pt>
                <c:pt idx="1054">
                  <c:v>954</c:v>
                </c:pt>
                <c:pt idx="1055">
                  <c:v>955</c:v>
                </c:pt>
                <c:pt idx="1056">
                  <c:v>956</c:v>
                </c:pt>
                <c:pt idx="1057">
                  <c:v>957</c:v>
                </c:pt>
                <c:pt idx="1058">
                  <c:v>958</c:v>
                </c:pt>
                <c:pt idx="1059">
                  <c:v>959</c:v>
                </c:pt>
                <c:pt idx="1060">
                  <c:v>960</c:v>
                </c:pt>
                <c:pt idx="1061">
                  <c:v>961</c:v>
                </c:pt>
                <c:pt idx="1062">
                  <c:v>962</c:v>
                </c:pt>
                <c:pt idx="1063">
                  <c:v>963</c:v>
                </c:pt>
                <c:pt idx="1064">
                  <c:v>964</c:v>
                </c:pt>
                <c:pt idx="1065">
                  <c:v>965</c:v>
                </c:pt>
                <c:pt idx="1066">
                  <c:v>966</c:v>
                </c:pt>
                <c:pt idx="1067">
                  <c:v>967</c:v>
                </c:pt>
                <c:pt idx="1068">
                  <c:v>968</c:v>
                </c:pt>
                <c:pt idx="1069">
                  <c:v>969</c:v>
                </c:pt>
                <c:pt idx="1070">
                  <c:v>970</c:v>
                </c:pt>
                <c:pt idx="1071">
                  <c:v>971</c:v>
                </c:pt>
                <c:pt idx="1072">
                  <c:v>972</c:v>
                </c:pt>
                <c:pt idx="1073">
                  <c:v>973</c:v>
                </c:pt>
                <c:pt idx="1074">
                  <c:v>974</c:v>
                </c:pt>
                <c:pt idx="1075">
                  <c:v>975</c:v>
                </c:pt>
                <c:pt idx="1076">
                  <c:v>976</c:v>
                </c:pt>
                <c:pt idx="1077">
                  <c:v>977</c:v>
                </c:pt>
                <c:pt idx="1078">
                  <c:v>978</c:v>
                </c:pt>
                <c:pt idx="1079">
                  <c:v>979</c:v>
                </c:pt>
                <c:pt idx="1080">
                  <c:v>980</c:v>
                </c:pt>
                <c:pt idx="1081">
                  <c:v>981</c:v>
                </c:pt>
                <c:pt idx="1082">
                  <c:v>982</c:v>
                </c:pt>
                <c:pt idx="1083">
                  <c:v>983</c:v>
                </c:pt>
                <c:pt idx="1084">
                  <c:v>984</c:v>
                </c:pt>
                <c:pt idx="1085">
                  <c:v>985</c:v>
                </c:pt>
                <c:pt idx="1086">
                  <c:v>986</c:v>
                </c:pt>
                <c:pt idx="1087">
                  <c:v>987</c:v>
                </c:pt>
                <c:pt idx="1088">
                  <c:v>988</c:v>
                </c:pt>
                <c:pt idx="1089">
                  <c:v>989</c:v>
                </c:pt>
                <c:pt idx="1090">
                  <c:v>990</c:v>
                </c:pt>
                <c:pt idx="1091">
                  <c:v>991</c:v>
                </c:pt>
                <c:pt idx="1092">
                  <c:v>992</c:v>
                </c:pt>
                <c:pt idx="1093">
                  <c:v>993</c:v>
                </c:pt>
                <c:pt idx="1094">
                  <c:v>994</c:v>
                </c:pt>
                <c:pt idx="1095">
                  <c:v>995</c:v>
                </c:pt>
                <c:pt idx="1096">
                  <c:v>996</c:v>
                </c:pt>
                <c:pt idx="1097">
                  <c:v>997</c:v>
                </c:pt>
                <c:pt idx="1098">
                  <c:v>998</c:v>
                </c:pt>
                <c:pt idx="1099">
                  <c:v>999</c:v>
                </c:pt>
                <c:pt idx="1100">
                  <c:v>1000</c:v>
                </c:pt>
                <c:pt idx="1101">
                  <c:v>1001</c:v>
                </c:pt>
                <c:pt idx="1102">
                  <c:v>1002</c:v>
                </c:pt>
                <c:pt idx="1103">
                  <c:v>1003</c:v>
                </c:pt>
                <c:pt idx="1104">
                  <c:v>1004</c:v>
                </c:pt>
                <c:pt idx="1105">
                  <c:v>1005</c:v>
                </c:pt>
                <c:pt idx="1106">
                  <c:v>1006</c:v>
                </c:pt>
                <c:pt idx="1107">
                  <c:v>1007</c:v>
                </c:pt>
                <c:pt idx="1108">
                  <c:v>1008</c:v>
                </c:pt>
                <c:pt idx="1109">
                  <c:v>1009</c:v>
                </c:pt>
                <c:pt idx="1110">
                  <c:v>1010</c:v>
                </c:pt>
                <c:pt idx="1111">
                  <c:v>1011</c:v>
                </c:pt>
                <c:pt idx="1112">
                  <c:v>1012</c:v>
                </c:pt>
                <c:pt idx="1113">
                  <c:v>1013</c:v>
                </c:pt>
                <c:pt idx="1114">
                  <c:v>1014</c:v>
                </c:pt>
                <c:pt idx="1115">
                  <c:v>1015</c:v>
                </c:pt>
                <c:pt idx="1116">
                  <c:v>1016</c:v>
                </c:pt>
                <c:pt idx="1117">
                  <c:v>1017</c:v>
                </c:pt>
                <c:pt idx="1118">
                  <c:v>1018</c:v>
                </c:pt>
                <c:pt idx="1119">
                  <c:v>1019</c:v>
                </c:pt>
                <c:pt idx="1120">
                  <c:v>1020</c:v>
                </c:pt>
                <c:pt idx="1121">
                  <c:v>1021</c:v>
                </c:pt>
                <c:pt idx="1122">
                  <c:v>1022</c:v>
                </c:pt>
                <c:pt idx="1123">
                  <c:v>1023</c:v>
                </c:pt>
                <c:pt idx="1124">
                  <c:v>1024</c:v>
                </c:pt>
                <c:pt idx="1125">
                  <c:v>1025</c:v>
                </c:pt>
                <c:pt idx="1126">
                  <c:v>1026</c:v>
                </c:pt>
                <c:pt idx="1127">
                  <c:v>1027</c:v>
                </c:pt>
                <c:pt idx="1128">
                  <c:v>1028</c:v>
                </c:pt>
                <c:pt idx="1129">
                  <c:v>1029</c:v>
                </c:pt>
                <c:pt idx="1130">
                  <c:v>1030</c:v>
                </c:pt>
                <c:pt idx="1131">
                  <c:v>1031</c:v>
                </c:pt>
                <c:pt idx="1132">
                  <c:v>1032</c:v>
                </c:pt>
                <c:pt idx="1133">
                  <c:v>1033</c:v>
                </c:pt>
                <c:pt idx="1134">
                  <c:v>1034</c:v>
                </c:pt>
                <c:pt idx="1135">
                  <c:v>1035</c:v>
                </c:pt>
                <c:pt idx="1136">
                  <c:v>1036</c:v>
                </c:pt>
                <c:pt idx="1137">
                  <c:v>1037</c:v>
                </c:pt>
                <c:pt idx="1138">
                  <c:v>1038</c:v>
                </c:pt>
                <c:pt idx="1139">
                  <c:v>1039</c:v>
                </c:pt>
                <c:pt idx="1140">
                  <c:v>1040</c:v>
                </c:pt>
                <c:pt idx="1141">
                  <c:v>1041</c:v>
                </c:pt>
                <c:pt idx="1142">
                  <c:v>1042</c:v>
                </c:pt>
                <c:pt idx="1143">
                  <c:v>1043</c:v>
                </c:pt>
                <c:pt idx="1144">
                  <c:v>1044</c:v>
                </c:pt>
                <c:pt idx="1145">
                  <c:v>1045</c:v>
                </c:pt>
                <c:pt idx="1146">
                  <c:v>1046</c:v>
                </c:pt>
                <c:pt idx="1147">
                  <c:v>1047</c:v>
                </c:pt>
                <c:pt idx="1148">
                  <c:v>1048</c:v>
                </c:pt>
                <c:pt idx="1149">
                  <c:v>1049</c:v>
                </c:pt>
                <c:pt idx="1150">
                  <c:v>1050</c:v>
                </c:pt>
                <c:pt idx="1151">
                  <c:v>1051</c:v>
                </c:pt>
                <c:pt idx="1152">
                  <c:v>1052</c:v>
                </c:pt>
                <c:pt idx="1153">
                  <c:v>1053</c:v>
                </c:pt>
                <c:pt idx="1154">
                  <c:v>1054</c:v>
                </c:pt>
                <c:pt idx="1155">
                  <c:v>1055</c:v>
                </c:pt>
                <c:pt idx="1156">
                  <c:v>1056</c:v>
                </c:pt>
                <c:pt idx="1157">
                  <c:v>1057</c:v>
                </c:pt>
                <c:pt idx="1158">
                  <c:v>1058</c:v>
                </c:pt>
                <c:pt idx="1159">
                  <c:v>1059</c:v>
                </c:pt>
                <c:pt idx="1160">
                  <c:v>1060</c:v>
                </c:pt>
                <c:pt idx="1161">
                  <c:v>1061</c:v>
                </c:pt>
                <c:pt idx="1162">
                  <c:v>1062</c:v>
                </c:pt>
                <c:pt idx="1163">
                  <c:v>1063</c:v>
                </c:pt>
                <c:pt idx="1164">
                  <c:v>1064</c:v>
                </c:pt>
                <c:pt idx="1165">
                  <c:v>1065</c:v>
                </c:pt>
                <c:pt idx="1166">
                  <c:v>1066</c:v>
                </c:pt>
                <c:pt idx="1167">
                  <c:v>1067</c:v>
                </c:pt>
                <c:pt idx="1168">
                  <c:v>1068</c:v>
                </c:pt>
                <c:pt idx="1169">
                  <c:v>1069</c:v>
                </c:pt>
                <c:pt idx="1170">
                  <c:v>1070</c:v>
                </c:pt>
                <c:pt idx="1171">
                  <c:v>1071</c:v>
                </c:pt>
                <c:pt idx="1172">
                  <c:v>1072</c:v>
                </c:pt>
                <c:pt idx="1173">
                  <c:v>1073</c:v>
                </c:pt>
                <c:pt idx="1174">
                  <c:v>1074</c:v>
                </c:pt>
                <c:pt idx="1175">
                  <c:v>1075</c:v>
                </c:pt>
                <c:pt idx="1176">
                  <c:v>1076</c:v>
                </c:pt>
                <c:pt idx="1177">
                  <c:v>1077</c:v>
                </c:pt>
                <c:pt idx="1178">
                  <c:v>1078</c:v>
                </c:pt>
                <c:pt idx="1179">
                  <c:v>1079</c:v>
                </c:pt>
                <c:pt idx="1180">
                  <c:v>1080</c:v>
                </c:pt>
                <c:pt idx="1181">
                  <c:v>1081</c:v>
                </c:pt>
                <c:pt idx="1182">
                  <c:v>1082</c:v>
                </c:pt>
                <c:pt idx="1183">
                  <c:v>1083</c:v>
                </c:pt>
                <c:pt idx="1184">
                  <c:v>1084</c:v>
                </c:pt>
                <c:pt idx="1185">
                  <c:v>1085</c:v>
                </c:pt>
                <c:pt idx="1186">
                  <c:v>1086</c:v>
                </c:pt>
                <c:pt idx="1187">
                  <c:v>1087</c:v>
                </c:pt>
                <c:pt idx="1188">
                  <c:v>1088</c:v>
                </c:pt>
                <c:pt idx="1189">
                  <c:v>1089</c:v>
                </c:pt>
                <c:pt idx="1190">
                  <c:v>1090</c:v>
                </c:pt>
                <c:pt idx="1191">
                  <c:v>1091</c:v>
                </c:pt>
                <c:pt idx="1192">
                  <c:v>1092</c:v>
                </c:pt>
                <c:pt idx="1193">
                  <c:v>1093</c:v>
                </c:pt>
                <c:pt idx="1194">
                  <c:v>1094</c:v>
                </c:pt>
                <c:pt idx="1195">
                  <c:v>1095</c:v>
                </c:pt>
                <c:pt idx="1196">
                  <c:v>1096</c:v>
                </c:pt>
                <c:pt idx="1197">
                  <c:v>1097</c:v>
                </c:pt>
                <c:pt idx="1198">
                  <c:v>1098</c:v>
                </c:pt>
                <c:pt idx="1199">
                  <c:v>1099</c:v>
                </c:pt>
                <c:pt idx="1200">
                  <c:v>1100</c:v>
                </c:pt>
                <c:pt idx="1201">
                  <c:v>1101</c:v>
                </c:pt>
                <c:pt idx="1202">
                  <c:v>1102</c:v>
                </c:pt>
                <c:pt idx="1203">
                  <c:v>1103</c:v>
                </c:pt>
                <c:pt idx="1204">
                  <c:v>1104</c:v>
                </c:pt>
                <c:pt idx="1205">
                  <c:v>1105</c:v>
                </c:pt>
                <c:pt idx="1206">
                  <c:v>1106</c:v>
                </c:pt>
                <c:pt idx="1207">
                  <c:v>1107</c:v>
                </c:pt>
                <c:pt idx="1208">
                  <c:v>1108</c:v>
                </c:pt>
                <c:pt idx="1209">
                  <c:v>1109</c:v>
                </c:pt>
                <c:pt idx="1210">
                  <c:v>1110</c:v>
                </c:pt>
                <c:pt idx="1211">
                  <c:v>1111</c:v>
                </c:pt>
                <c:pt idx="1212">
                  <c:v>1112</c:v>
                </c:pt>
                <c:pt idx="1213">
                  <c:v>1113</c:v>
                </c:pt>
                <c:pt idx="1214">
                  <c:v>1114</c:v>
                </c:pt>
                <c:pt idx="1215">
                  <c:v>1115</c:v>
                </c:pt>
                <c:pt idx="1216">
                  <c:v>1116</c:v>
                </c:pt>
                <c:pt idx="1217">
                  <c:v>1117</c:v>
                </c:pt>
                <c:pt idx="1218">
                  <c:v>1118</c:v>
                </c:pt>
                <c:pt idx="1219">
                  <c:v>1119</c:v>
                </c:pt>
                <c:pt idx="1220">
                  <c:v>1120</c:v>
                </c:pt>
                <c:pt idx="1221">
                  <c:v>1121</c:v>
                </c:pt>
                <c:pt idx="1222">
                  <c:v>1122</c:v>
                </c:pt>
                <c:pt idx="1223">
                  <c:v>1123</c:v>
                </c:pt>
                <c:pt idx="1224">
                  <c:v>1124</c:v>
                </c:pt>
                <c:pt idx="1225">
                  <c:v>1125</c:v>
                </c:pt>
                <c:pt idx="1226">
                  <c:v>1126</c:v>
                </c:pt>
                <c:pt idx="1227">
                  <c:v>1127</c:v>
                </c:pt>
                <c:pt idx="1228">
                  <c:v>1128</c:v>
                </c:pt>
                <c:pt idx="1229">
                  <c:v>1129</c:v>
                </c:pt>
                <c:pt idx="1230">
                  <c:v>1130</c:v>
                </c:pt>
                <c:pt idx="1231">
                  <c:v>1131</c:v>
                </c:pt>
                <c:pt idx="1232">
                  <c:v>1132</c:v>
                </c:pt>
                <c:pt idx="1233">
                  <c:v>1133</c:v>
                </c:pt>
                <c:pt idx="1234">
                  <c:v>1134</c:v>
                </c:pt>
                <c:pt idx="1235">
                  <c:v>1135</c:v>
                </c:pt>
                <c:pt idx="1236">
                  <c:v>1136</c:v>
                </c:pt>
                <c:pt idx="1237">
                  <c:v>1137</c:v>
                </c:pt>
                <c:pt idx="1238">
                  <c:v>1138</c:v>
                </c:pt>
                <c:pt idx="1239">
                  <c:v>1139</c:v>
                </c:pt>
                <c:pt idx="1240">
                  <c:v>1140</c:v>
                </c:pt>
                <c:pt idx="1241">
                  <c:v>1141</c:v>
                </c:pt>
                <c:pt idx="1242">
                  <c:v>1142</c:v>
                </c:pt>
                <c:pt idx="1243">
                  <c:v>1143</c:v>
                </c:pt>
                <c:pt idx="1244">
                  <c:v>1144</c:v>
                </c:pt>
                <c:pt idx="1245">
                  <c:v>1145</c:v>
                </c:pt>
                <c:pt idx="1246">
                  <c:v>1146</c:v>
                </c:pt>
                <c:pt idx="1247">
                  <c:v>1147</c:v>
                </c:pt>
                <c:pt idx="1248">
                  <c:v>1148</c:v>
                </c:pt>
                <c:pt idx="1249">
                  <c:v>1149</c:v>
                </c:pt>
                <c:pt idx="1250">
                  <c:v>1150</c:v>
                </c:pt>
                <c:pt idx="1251">
                  <c:v>1151</c:v>
                </c:pt>
                <c:pt idx="1252">
                  <c:v>1152</c:v>
                </c:pt>
                <c:pt idx="1253">
                  <c:v>1153</c:v>
                </c:pt>
                <c:pt idx="1254">
                  <c:v>1154</c:v>
                </c:pt>
                <c:pt idx="1255">
                  <c:v>1155</c:v>
                </c:pt>
                <c:pt idx="1256">
                  <c:v>1156</c:v>
                </c:pt>
                <c:pt idx="1257">
                  <c:v>1157</c:v>
                </c:pt>
                <c:pt idx="1258">
                  <c:v>1158</c:v>
                </c:pt>
                <c:pt idx="1259">
                  <c:v>1159</c:v>
                </c:pt>
                <c:pt idx="1260">
                  <c:v>1160</c:v>
                </c:pt>
                <c:pt idx="1261">
                  <c:v>1161</c:v>
                </c:pt>
                <c:pt idx="1262">
                  <c:v>1162</c:v>
                </c:pt>
                <c:pt idx="1263">
                  <c:v>1163</c:v>
                </c:pt>
                <c:pt idx="1264">
                  <c:v>1164</c:v>
                </c:pt>
                <c:pt idx="1265">
                  <c:v>1165</c:v>
                </c:pt>
                <c:pt idx="1266">
                  <c:v>1166</c:v>
                </c:pt>
                <c:pt idx="1267">
                  <c:v>1167</c:v>
                </c:pt>
                <c:pt idx="1268">
                  <c:v>1168</c:v>
                </c:pt>
                <c:pt idx="1269">
                  <c:v>1169</c:v>
                </c:pt>
                <c:pt idx="1270">
                  <c:v>1170</c:v>
                </c:pt>
                <c:pt idx="1271">
                  <c:v>1171</c:v>
                </c:pt>
                <c:pt idx="1272">
                  <c:v>1172</c:v>
                </c:pt>
                <c:pt idx="1273">
                  <c:v>1173</c:v>
                </c:pt>
                <c:pt idx="1274">
                  <c:v>1174</c:v>
                </c:pt>
                <c:pt idx="1275">
                  <c:v>1175</c:v>
                </c:pt>
                <c:pt idx="1276">
                  <c:v>1176</c:v>
                </c:pt>
                <c:pt idx="1277">
                  <c:v>1177</c:v>
                </c:pt>
                <c:pt idx="1278">
                  <c:v>1178</c:v>
                </c:pt>
                <c:pt idx="1279">
                  <c:v>1179</c:v>
                </c:pt>
                <c:pt idx="1280">
                  <c:v>1180</c:v>
                </c:pt>
                <c:pt idx="1281">
                  <c:v>1181</c:v>
                </c:pt>
                <c:pt idx="1282">
                  <c:v>1182</c:v>
                </c:pt>
                <c:pt idx="1283">
                  <c:v>1183</c:v>
                </c:pt>
                <c:pt idx="1284">
                  <c:v>1184</c:v>
                </c:pt>
                <c:pt idx="1285">
                  <c:v>1185</c:v>
                </c:pt>
                <c:pt idx="1286">
                  <c:v>1186</c:v>
                </c:pt>
                <c:pt idx="1287">
                  <c:v>1187</c:v>
                </c:pt>
                <c:pt idx="1288">
                  <c:v>1188</c:v>
                </c:pt>
                <c:pt idx="1289">
                  <c:v>1189</c:v>
                </c:pt>
                <c:pt idx="1290">
                  <c:v>1190</c:v>
                </c:pt>
                <c:pt idx="1291">
                  <c:v>1191</c:v>
                </c:pt>
                <c:pt idx="1292">
                  <c:v>1192</c:v>
                </c:pt>
                <c:pt idx="1293">
                  <c:v>1193</c:v>
                </c:pt>
                <c:pt idx="1294">
                  <c:v>1194</c:v>
                </c:pt>
                <c:pt idx="1295">
                  <c:v>1195</c:v>
                </c:pt>
                <c:pt idx="1296">
                  <c:v>1196</c:v>
                </c:pt>
                <c:pt idx="1297">
                  <c:v>1197</c:v>
                </c:pt>
                <c:pt idx="1298">
                  <c:v>1198</c:v>
                </c:pt>
                <c:pt idx="1299">
                  <c:v>1199</c:v>
                </c:pt>
                <c:pt idx="1300">
                  <c:v>1200</c:v>
                </c:pt>
                <c:pt idx="1301">
                  <c:v>1201</c:v>
                </c:pt>
                <c:pt idx="1302">
                  <c:v>1202</c:v>
                </c:pt>
                <c:pt idx="1303">
                  <c:v>1203</c:v>
                </c:pt>
                <c:pt idx="1304">
                  <c:v>1204</c:v>
                </c:pt>
                <c:pt idx="1305">
                  <c:v>1205</c:v>
                </c:pt>
                <c:pt idx="1306">
                  <c:v>1206</c:v>
                </c:pt>
                <c:pt idx="1307">
                  <c:v>1207</c:v>
                </c:pt>
                <c:pt idx="1308">
                  <c:v>1208</c:v>
                </c:pt>
                <c:pt idx="1309">
                  <c:v>1209</c:v>
                </c:pt>
                <c:pt idx="1310">
                  <c:v>1210</c:v>
                </c:pt>
                <c:pt idx="1311">
                  <c:v>1211</c:v>
                </c:pt>
                <c:pt idx="1312">
                  <c:v>1212</c:v>
                </c:pt>
                <c:pt idx="1313">
                  <c:v>1213</c:v>
                </c:pt>
                <c:pt idx="1314">
                  <c:v>1214</c:v>
                </c:pt>
                <c:pt idx="1315">
                  <c:v>1215</c:v>
                </c:pt>
                <c:pt idx="1316">
                  <c:v>1216</c:v>
                </c:pt>
                <c:pt idx="1317">
                  <c:v>1217</c:v>
                </c:pt>
                <c:pt idx="1318">
                  <c:v>1218</c:v>
                </c:pt>
                <c:pt idx="1319">
                  <c:v>1219</c:v>
                </c:pt>
                <c:pt idx="1320">
                  <c:v>1220</c:v>
                </c:pt>
                <c:pt idx="1321">
                  <c:v>1221</c:v>
                </c:pt>
                <c:pt idx="1322">
                  <c:v>1222</c:v>
                </c:pt>
                <c:pt idx="1323">
                  <c:v>1223</c:v>
                </c:pt>
                <c:pt idx="1324">
                  <c:v>1224</c:v>
                </c:pt>
                <c:pt idx="1325">
                  <c:v>1225</c:v>
                </c:pt>
                <c:pt idx="1326">
                  <c:v>1226</c:v>
                </c:pt>
                <c:pt idx="1327">
                  <c:v>1227</c:v>
                </c:pt>
                <c:pt idx="1328">
                  <c:v>1228</c:v>
                </c:pt>
                <c:pt idx="1329">
                  <c:v>1229</c:v>
                </c:pt>
                <c:pt idx="1330">
                  <c:v>1230</c:v>
                </c:pt>
                <c:pt idx="1331">
                  <c:v>1231</c:v>
                </c:pt>
                <c:pt idx="1332">
                  <c:v>1232</c:v>
                </c:pt>
                <c:pt idx="1333">
                  <c:v>1233</c:v>
                </c:pt>
                <c:pt idx="1334">
                  <c:v>1234</c:v>
                </c:pt>
                <c:pt idx="1335">
                  <c:v>1235</c:v>
                </c:pt>
                <c:pt idx="1336">
                  <c:v>1236</c:v>
                </c:pt>
                <c:pt idx="1337">
                  <c:v>1237</c:v>
                </c:pt>
                <c:pt idx="1338">
                  <c:v>1238</c:v>
                </c:pt>
                <c:pt idx="1339">
                  <c:v>1239</c:v>
                </c:pt>
                <c:pt idx="1340">
                  <c:v>1240</c:v>
                </c:pt>
                <c:pt idx="1341">
                  <c:v>1241</c:v>
                </c:pt>
                <c:pt idx="1342">
                  <c:v>1242</c:v>
                </c:pt>
                <c:pt idx="1343">
                  <c:v>1243</c:v>
                </c:pt>
                <c:pt idx="1344">
                  <c:v>1244</c:v>
                </c:pt>
                <c:pt idx="1345">
                  <c:v>1245</c:v>
                </c:pt>
                <c:pt idx="1346">
                  <c:v>1246</c:v>
                </c:pt>
                <c:pt idx="1347">
                  <c:v>1247</c:v>
                </c:pt>
                <c:pt idx="1348">
                  <c:v>1248</c:v>
                </c:pt>
                <c:pt idx="1349">
                  <c:v>1249</c:v>
                </c:pt>
                <c:pt idx="1350">
                  <c:v>1250</c:v>
                </c:pt>
                <c:pt idx="1351">
                  <c:v>1251</c:v>
                </c:pt>
                <c:pt idx="1352">
                  <c:v>1252</c:v>
                </c:pt>
                <c:pt idx="1353">
                  <c:v>1253</c:v>
                </c:pt>
                <c:pt idx="1354">
                  <c:v>1254</c:v>
                </c:pt>
                <c:pt idx="1355">
                  <c:v>1255</c:v>
                </c:pt>
                <c:pt idx="1356">
                  <c:v>1256</c:v>
                </c:pt>
                <c:pt idx="1357">
                  <c:v>1257</c:v>
                </c:pt>
                <c:pt idx="1358">
                  <c:v>1258</c:v>
                </c:pt>
                <c:pt idx="1359">
                  <c:v>1259</c:v>
                </c:pt>
                <c:pt idx="1360">
                  <c:v>1260</c:v>
                </c:pt>
                <c:pt idx="1361">
                  <c:v>1261</c:v>
                </c:pt>
                <c:pt idx="1362">
                  <c:v>1262</c:v>
                </c:pt>
                <c:pt idx="1363">
                  <c:v>1263</c:v>
                </c:pt>
                <c:pt idx="1364">
                  <c:v>1264</c:v>
                </c:pt>
                <c:pt idx="1365">
                  <c:v>1265</c:v>
                </c:pt>
                <c:pt idx="1366">
                  <c:v>1266</c:v>
                </c:pt>
                <c:pt idx="1367">
                  <c:v>1267</c:v>
                </c:pt>
                <c:pt idx="1368">
                  <c:v>1268</c:v>
                </c:pt>
                <c:pt idx="1369">
                  <c:v>1269</c:v>
                </c:pt>
                <c:pt idx="1370">
                  <c:v>1270</c:v>
                </c:pt>
                <c:pt idx="1371">
                  <c:v>1271</c:v>
                </c:pt>
                <c:pt idx="1372">
                  <c:v>1272</c:v>
                </c:pt>
                <c:pt idx="1373">
                  <c:v>1273</c:v>
                </c:pt>
                <c:pt idx="1374">
                  <c:v>1274</c:v>
                </c:pt>
                <c:pt idx="1375">
                  <c:v>1275</c:v>
                </c:pt>
                <c:pt idx="1376">
                  <c:v>1276</c:v>
                </c:pt>
                <c:pt idx="1377">
                  <c:v>1277</c:v>
                </c:pt>
                <c:pt idx="1378">
                  <c:v>1278</c:v>
                </c:pt>
                <c:pt idx="1379">
                  <c:v>1279</c:v>
                </c:pt>
                <c:pt idx="1380">
                  <c:v>1280</c:v>
                </c:pt>
                <c:pt idx="1381">
                  <c:v>1281</c:v>
                </c:pt>
                <c:pt idx="1382">
                  <c:v>1282</c:v>
                </c:pt>
                <c:pt idx="1383">
                  <c:v>1283</c:v>
                </c:pt>
                <c:pt idx="1384">
                  <c:v>1284</c:v>
                </c:pt>
                <c:pt idx="1385">
                  <c:v>1285</c:v>
                </c:pt>
                <c:pt idx="1386">
                  <c:v>1286</c:v>
                </c:pt>
                <c:pt idx="1387">
                  <c:v>1287</c:v>
                </c:pt>
                <c:pt idx="1388">
                  <c:v>1288</c:v>
                </c:pt>
                <c:pt idx="1389">
                  <c:v>1289</c:v>
                </c:pt>
                <c:pt idx="1390">
                  <c:v>1290</c:v>
                </c:pt>
                <c:pt idx="1391">
                  <c:v>1291</c:v>
                </c:pt>
                <c:pt idx="1392">
                  <c:v>1292</c:v>
                </c:pt>
                <c:pt idx="1393">
                  <c:v>1293</c:v>
                </c:pt>
                <c:pt idx="1394">
                  <c:v>1294</c:v>
                </c:pt>
                <c:pt idx="1395">
                  <c:v>1295</c:v>
                </c:pt>
                <c:pt idx="1396">
                  <c:v>1296</c:v>
                </c:pt>
                <c:pt idx="1397">
                  <c:v>1297</c:v>
                </c:pt>
                <c:pt idx="1398">
                  <c:v>1298</c:v>
                </c:pt>
                <c:pt idx="1399">
                  <c:v>1299</c:v>
                </c:pt>
                <c:pt idx="1400">
                  <c:v>1300</c:v>
                </c:pt>
                <c:pt idx="1401">
                  <c:v>1301</c:v>
                </c:pt>
                <c:pt idx="1402">
                  <c:v>1302</c:v>
                </c:pt>
                <c:pt idx="1403">
                  <c:v>1303</c:v>
                </c:pt>
                <c:pt idx="1404">
                  <c:v>1304</c:v>
                </c:pt>
                <c:pt idx="1405">
                  <c:v>1305</c:v>
                </c:pt>
                <c:pt idx="1406">
                  <c:v>1306</c:v>
                </c:pt>
                <c:pt idx="1407">
                  <c:v>1307</c:v>
                </c:pt>
                <c:pt idx="1408">
                  <c:v>1308</c:v>
                </c:pt>
                <c:pt idx="1409">
                  <c:v>1309</c:v>
                </c:pt>
                <c:pt idx="1410">
                  <c:v>1310</c:v>
                </c:pt>
                <c:pt idx="1411">
                  <c:v>1311</c:v>
                </c:pt>
                <c:pt idx="1412">
                  <c:v>1312</c:v>
                </c:pt>
                <c:pt idx="1413">
                  <c:v>1313</c:v>
                </c:pt>
                <c:pt idx="1414">
                  <c:v>1314</c:v>
                </c:pt>
                <c:pt idx="1415">
                  <c:v>1315</c:v>
                </c:pt>
                <c:pt idx="1416">
                  <c:v>1316</c:v>
                </c:pt>
                <c:pt idx="1417">
                  <c:v>1317</c:v>
                </c:pt>
                <c:pt idx="1418">
                  <c:v>1318</c:v>
                </c:pt>
                <c:pt idx="1419">
                  <c:v>1319</c:v>
                </c:pt>
                <c:pt idx="1420">
                  <c:v>1320</c:v>
                </c:pt>
                <c:pt idx="1421">
                  <c:v>1321</c:v>
                </c:pt>
                <c:pt idx="1422">
                  <c:v>1322</c:v>
                </c:pt>
                <c:pt idx="1423">
                  <c:v>1323</c:v>
                </c:pt>
                <c:pt idx="1424">
                  <c:v>1324</c:v>
                </c:pt>
                <c:pt idx="1425">
                  <c:v>1325</c:v>
                </c:pt>
                <c:pt idx="1426">
                  <c:v>1326</c:v>
                </c:pt>
                <c:pt idx="1427">
                  <c:v>1327</c:v>
                </c:pt>
                <c:pt idx="1428">
                  <c:v>1328</c:v>
                </c:pt>
                <c:pt idx="1429">
                  <c:v>1329</c:v>
                </c:pt>
                <c:pt idx="1430">
                  <c:v>1330</c:v>
                </c:pt>
                <c:pt idx="1431">
                  <c:v>1331</c:v>
                </c:pt>
                <c:pt idx="1432">
                  <c:v>1332</c:v>
                </c:pt>
                <c:pt idx="1433">
                  <c:v>1333</c:v>
                </c:pt>
                <c:pt idx="1434">
                  <c:v>1334</c:v>
                </c:pt>
                <c:pt idx="1435">
                  <c:v>1335</c:v>
                </c:pt>
                <c:pt idx="1436">
                  <c:v>1336</c:v>
                </c:pt>
                <c:pt idx="1437">
                  <c:v>1337</c:v>
                </c:pt>
                <c:pt idx="1438">
                  <c:v>1338</c:v>
                </c:pt>
                <c:pt idx="1439">
                  <c:v>1339</c:v>
                </c:pt>
                <c:pt idx="1440">
                  <c:v>1340</c:v>
                </c:pt>
                <c:pt idx="1441">
                  <c:v>1341</c:v>
                </c:pt>
                <c:pt idx="1442">
                  <c:v>1342</c:v>
                </c:pt>
                <c:pt idx="1443">
                  <c:v>1343</c:v>
                </c:pt>
                <c:pt idx="1444">
                  <c:v>1344</c:v>
                </c:pt>
                <c:pt idx="1445">
                  <c:v>1345</c:v>
                </c:pt>
                <c:pt idx="1446">
                  <c:v>1346</c:v>
                </c:pt>
                <c:pt idx="1447">
                  <c:v>1347</c:v>
                </c:pt>
                <c:pt idx="1448">
                  <c:v>1348</c:v>
                </c:pt>
                <c:pt idx="1449">
                  <c:v>1349</c:v>
                </c:pt>
                <c:pt idx="1450">
                  <c:v>1350</c:v>
                </c:pt>
                <c:pt idx="1451">
                  <c:v>1351</c:v>
                </c:pt>
                <c:pt idx="1452">
                  <c:v>1352</c:v>
                </c:pt>
                <c:pt idx="1453">
                  <c:v>1353</c:v>
                </c:pt>
                <c:pt idx="1454">
                  <c:v>1354</c:v>
                </c:pt>
                <c:pt idx="1455">
                  <c:v>1355</c:v>
                </c:pt>
                <c:pt idx="1456">
                  <c:v>1356</c:v>
                </c:pt>
                <c:pt idx="1457">
                  <c:v>1357</c:v>
                </c:pt>
                <c:pt idx="1458">
                  <c:v>1358</c:v>
                </c:pt>
                <c:pt idx="1459">
                  <c:v>1359</c:v>
                </c:pt>
                <c:pt idx="1460">
                  <c:v>1360</c:v>
                </c:pt>
                <c:pt idx="1461">
                  <c:v>1361</c:v>
                </c:pt>
                <c:pt idx="1462">
                  <c:v>1362</c:v>
                </c:pt>
                <c:pt idx="1463">
                  <c:v>1363</c:v>
                </c:pt>
                <c:pt idx="1464">
                  <c:v>1364</c:v>
                </c:pt>
                <c:pt idx="1465">
                  <c:v>1365</c:v>
                </c:pt>
                <c:pt idx="1466">
                  <c:v>1366</c:v>
                </c:pt>
                <c:pt idx="1467">
                  <c:v>1367</c:v>
                </c:pt>
                <c:pt idx="1468">
                  <c:v>1368</c:v>
                </c:pt>
                <c:pt idx="1469">
                  <c:v>1369</c:v>
                </c:pt>
                <c:pt idx="1470">
                  <c:v>1370</c:v>
                </c:pt>
                <c:pt idx="1471">
                  <c:v>1371</c:v>
                </c:pt>
                <c:pt idx="1472">
                  <c:v>1372</c:v>
                </c:pt>
                <c:pt idx="1473">
                  <c:v>1373</c:v>
                </c:pt>
                <c:pt idx="1474">
                  <c:v>1374</c:v>
                </c:pt>
                <c:pt idx="1475">
                  <c:v>1375</c:v>
                </c:pt>
                <c:pt idx="1476">
                  <c:v>1376</c:v>
                </c:pt>
                <c:pt idx="1477">
                  <c:v>1377</c:v>
                </c:pt>
                <c:pt idx="1478">
                  <c:v>1378</c:v>
                </c:pt>
                <c:pt idx="1479">
                  <c:v>1379</c:v>
                </c:pt>
                <c:pt idx="1480">
                  <c:v>1380</c:v>
                </c:pt>
                <c:pt idx="1481">
                  <c:v>1381</c:v>
                </c:pt>
                <c:pt idx="1482">
                  <c:v>1382</c:v>
                </c:pt>
                <c:pt idx="1483">
                  <c:v>1383</c:v>
                </c:pt>
                <c:pt idx="1484">
                  <c:v>1384</c:v>
                </c:pt>
                <c:pt idx="1485">
                  <c:v>1385</c:v>
                </c:pt>
                <c:pt idx="1486">
                  <c:v>1386</c:v>
                </c:pt>
                <c:pt idx="1487">
                  <c:v>1387</c:v>
                </c:pt>
                <c:pt idx="1488">
                  <c:v>1388</c:v>
                </c:pt>
                <c:pt idx="1489">
                  <c:v>1389</c:v>
                </c:pt>
                <c:pt idx="1490">
                  <c:v>1390</c:v>
                </c:pt>
                <c:pt idx="1491">
                  <c:v>1391</c:v>
                </c:pt>
                <c:pt idx="1492">
                  <c:v>1392</c:v>
                </c:pt>
                <c:pt idx="1493">
                  <c:v>1393</c:v>
                </c:pt>
                <c:pt idx="1494">
                  <c:v>1394</c:v>
                </c:pt>
                <c:pt idx="1495">
                  <c:v>1395</c:v>
                </c:pt>
                <c:pt idx="1496">
                  <c:v>1396</c:v>
                </c:pt>
                <c:pt idx="1497">
                  <c:v>1397</c:v>
                </c:pt>
                <c:pt idx="1498">
                  <c:v>1398</c:v>
                </c:pt>
                <c:pt idx="1499">
                  <c:v>1399</c:v>
                </c:pt>
                <c:pt idx="1500">
                  <c:v>1400</c:v>
                </c:pt>
                <c:pt idx="1501">
                  <c:v>1401</c:v>
                </c:pt>
                <c:pt idx="1502">
                  <c:v>1402</c:v>
                </c:pt>
                <c:pt idx="1503">
                  <c:v>1403</c:v>
                </c:pt>
                <c:pt idx="1504">
                  <c:v>1404</c:v>
                </c:pt>
                <c:pt idx="1505">
                  <c:v>1405</c:v>
                </c:pt>
                <c:pt idx="1506">
                  <c:v>1406</c:v>
                </c:pt>
                <c:pt idx="1507">
                  <c:v>1407</c:v>
                </c:pt>
                <c:pt idx="1508">
                  <c:v>1408</c:v>
                </c:pt>
                <c:pt idx="1509">
                  <c:v>1409</c:v>
                </c:pt>
                <c:pt idx="1510">
                  <c:v>1410</c:v>
                </c:pt>
                <c:pt idx="1511">
                  <c:v>1411</c:v>
                </c:pt>
                <c:pt idx="1512">
                  <c:v>1412</c:v>
                </c:pt>
                <c:pt idx="1513">
                  <c:v>1413</c:v>
                </c:pt>
                <c:pt idx="1514">
                  <c:v>1414</c:v>
                </c:pt>
                <c:pt idx="1515">
                  <c:v>1415</c:v>
                </c:pt>
                <c:pt idx="1516">
                  <c:v>1416</c:v>
                </c:pt>
                <c:pt idx="1517">
                  <c:v>1417</c:v>
                </c:pt>
                <c:pt idx="1518">
                  <c:v>1418</c:v>
                </c:pt>
                <c:pt idx="1519">
                  <c:v>1419</c:v>
                </c:pt>
                <c:pt idx="1520">
                  <c:v>1420</c:v>
                </c:pt>
                <c:pt idx="1521">
                  <c:v>1421</c:v>
                </c:pt>
                <c:pt idx="1522">
                  <c:v>1422</c:v>
                </c:pt>
                <c:pt idx="1523">
                  <c:v>1423</c:v>
                </c:pt>
                <c:pt idx="1524">
                  <c:v>1424</c:v>
                </c:pt>
                <c:pt idx="1525">
                  <c:v>1425</c:v>
                </c:pt>
                <c:pt idx="1526">
                  <c:v>1426</c:v>
                </c:pt>
                <c:pt idx="1527">
                  <c:v>1427</c:v>
                </c:pt>
                <c:pt idx="1528">
                  <c:v>1428</c:v>
                </c:pt>
                <c:pt idx="1529">
                  <c:v>1429</c:v>
                </c:pt>
                <c:pt idx="1530">
                  <c:v>1430</c:v>
                </c:pt>
                <c:pt idx="1531">
                  <c:v>1431</c:v>
                </c:pt>
                <c:pt idx="1532">
                  <c:v>1432</c:v>
                </c:pt>
                <c:pt idx="1533">
                  <c:v>1433</c:v>
                </c:pt>
                <c:pt idx="1534">
                  <c:v>1434</c:v>
                </c:pt>
                <c:pt idx="1535">
                  <c:v>1435</c:v>
                </c:pt>
                <c:pt idx="1536">
                  <c:v>1436</c:v>
                </c:pt>
                <c:pt idx="1537">
                  <c:v>1437</c:v>
                </c:pt>
                <c:pt idx="1538">
                  <c:v>1438</c:v>
                </c:pt>
                <c:pt idx="1539">
                  <c:v>1439</c:v>
                </c:pt>
                <c:pt idx="1540">
                  <c:v>1440</c:v>
                </c:pt>
                <c:pt idx="1541">
                  <c:v>1441</c:v>
                </c:pt>
                <c:pt idx="1542">
                  <c:v>1442</c:v>
                </c:pt>
                <c:pt idx="1543">
                  <c:v>1443</c:v>
                </c:pt>
                <c:pt idx="1544">
                  <c:v>1444</c:v>
                </c:pt>
                <c:pt idx="1545">
                  <c:v>1445</c:v>
                </c:pt>
                <c:pt idx="1546">
                  <c:v>1446</c:v>
                </c:pt>
                <c:pt idx="1547">
                  <c:v>1447</c:v>
                </c:pt>
                <c:pt idx="1548">
                  <c:v>1448</c:v>
                </c:pt>
                <c:pt idx="1549">
                  <c:v>1449</c:v>
                </c:pt>
                <c:pt idx="1550">
                  <c:v>1450</c:v>
                </c:pt>
                <c:pt idx="1551">
                  <c:v>1451</c:v>
                </c:pt>
                <c:pt idx="1552">
                  <c:v>1452</c:v>
                </c:pt>
                <c:pt idx="1553">
                  <c:v>1453</c:v>
                </c:pt>
                <c:pt idx="1554">
                  <c:v>1454</c:v>
                </c:pt>
                <c:pt idx="1555">
                  <c:v>1455</c:v>
                </c:pt>
                <c:pt idx="1556">
                  <c:v>1456</c:v>
                </c:pt>
                <c:pt idx="1557">
                  <c:v>1457</c:v>
                </c:pt>
                <c:pt idx="1558">
                  <c:v>1458</c:v>
                </c:pt>
                <c:pt idx="1559">
                  <c:v>1459</c:v>
                </c:pt>
                <c:pt idx="1560">
                  <c:v>1460</c:v>
                </c:pt>
                <c:pt idx="1561">
                  <c:v>1461</c:v>
                </c:pt>
                <c:pt idx="1562">
                  <c:v>1462</c:v>
                </c:pt>
                <c:pt idx="1563">
                  <c:v>1463</c:v>
                </c:pt>
                <c:pt idx="1564">
                  <c:v>1464</c:v>
                </c:pt>
                <c:pt idx="1565">
                  <c:v>1465</c:v>
                </c:pt>
                <c:pt idx="1566">
                  <c:v>1466</c:v>
                </c:pt>
                <c:pt idx="1567">
                  <c:v>1467</c:v>
                </c:pt>
                <c:pt idx="1568">
                  <c:v>1468</c:v>
                </c:pt>
                <c:pt idx="1569">
                  <c:v>1469</c:v>
                </c:pt>
                <c:pt idx="1570">
                  <c:v>1470</c:v>
                </c:pt>
                <c:pt idx="1571">
                  <c:v>1471</c:v>
                </c:pt>
                <c:pt idx="1572">
                  <c:v>1472</c:v>
                </c:pt>
                <c:pt idx="1573">
                  <c:v>1473</c:v>
                </c:pt>
                <c:pt idx="1574">
                  <c:v>1474</c:v>
                </c:pt>
                <c:pt idx="1575">
                  <c:v>1475</c:v>
                </c:pt>
                <c:pt idx="1576">
                  <c:v>1476</c:v>
                </c:pt>
                <c:pt idx="1577">
                  <c:v>1477</c:v>
                </c:pt>
                <c:pt idx="1578">
                  <c:v>1478</c:v>
                </c:pt>
                <c:pt idx="1579">
                  <c:v>1479</c:v>
                </c:pt>
                <c:pt idx="1580">
                  <c:v>1480</c:v>
                </c:pt>
                <c:pt idx="1581">
                  <c:v>1481</c:v>
                </c:pt>
                <c:pt idx="1582">
                  <c:v>1482</c:v>
                </c:pt>
                <c:pt idx="1583">
                  <c:v>1483</c:v>
                </c:pt>
                <c:pt idx="1584">
                  <c:v>1484</c:v>
                </c:pt>
                <c:pt idx="1585">
                  <c:v>1485</c:v>
                </c:pt>
                <c:pt idx="1586">
                  <c:v>1486</c:v>
                </c:pt>
                <c:pt idx="1587">
                  <c:v>1487</c:v>
                </c:pt>
                <c:pt idx="1588">
                  <c:v>1488</c:v>
                </c:pt>
                <c:pt idx="1589">
                  <c:v>1489</c:v>
                </c:pt>
                <c:pt idx="1590">
                  <c:v>1490</c:v>
                </c:pt>
                <c:pt idx="1591">
                  <c:v>1491</c:v>
                </c:pt>
                <c:pt idx="1592">
                  <c:v>1492</c:v>
                </c:pt>
                <c:pt idx="1593">
                  <c:v>1493</c:v>
                </c:pt>
                <c:pt idx="1594">
                  <c:v>1494</c:v>
                </c:pt>
                <c:pt idx="1595">
                  <c:v>1495</c:v>
                </c:pt>
                <c:pt idx="1596">
                  <c:v>1496</c:v>
                </c:pt>
                <c:pt idx="1597">
                  <c:v>1497</c:v>
                </c:pt>
                <c:pt idx="1598">
                  <c:v>1498</c:v>
                </c:pt>
                <c:pt idx="1599">
                  <c:v>1499</c:v>
                </c:pt>
                <c:pt idx="1600">
                  <c:v>1500</c:v>
                </c:pt>
                <c:pt idx="1601">
                  <c:v>1501</c:v>
                </c:pt>
                <c:pt idx="1602">
                  <c:v>1502</c:v>
                </c:pt>
                <c:pt idx="1603">
                  <c:v>1503</c:v>
                </c:pt>
                <c:pt idx="1604">
                  <c:v>1504</c:v>
                </c:pt>
                <c:pt idx="1605">
                  <c:v>1505</c:v>
                </c:pt>
                <c:pt idx="1606">
                  <c:v>1506</c:v>
                </c:pt>
                <c:pt idx="1607">
                  <c:v>1507</c:v>
                </c:pt>
                <c:pt idx="1608">
                  <c:v>1508</c:v>
                </c:pt>
                <c:pt idx="1609">
                  <c:v>1509</c:v>
                </c:pt>
                <c:pt idx="1610">
                  <c:v>1510</c:v>
                </c:pt>
                <c:pt idx="1611">
                  <c:v>1511</c:v>
                </c:pt>
                <c:pt idx="1612">
                  <c:v>1512</c:v>
                </c:pt>
                <c:pt idx="1613">
                  <c:v>1513</c:v>
                </c:pt>
                <c:pt idx="1614">
                  <c:v>1514</c:v>
                </c:pt>
                <c:pt idx="1615">
                  <c:v>1515</c:v>
                </c:pt>
                <c:pt idx="1616">
                  <c:v>1516</c:v>
                </c:pt>
                <c:pt idx="1617">
                  <c:v>1517</c:v>
                </c:pt>
                <c:pt idx="1618">
                  <c:v>1518</c:v>
                </c:pt>
                <c:pt idx="1619">
                  <c:v>1519</c:v>
                </c:pt>
                <c:pt idx="1620">
                  <c:v>1520</c:v>
                </c:pt>
                <c:pt idx="1621">
                  <c:v>1521</c:v>
                </c:pt>
                <c:pt idx="1622">
                  <c:v>1522</c:v>
                </c:pt>
                <c:pt idx="1623">
                  <c:v>1523</c:v>
                </c:pt>
                <c:pt idx="1624">
                  <c:v>1524</c:v>
                </c:pt>
                <c:pt idx="1625">
                  <c:v>1525</c:v>
                </c:pt>
                <c:pt idx="1626">
                  <c:v>1526</c:v>
                </c:pt>
                <c:pt idx="1627">
                  <c:v>1527</c:v>
                </c:pt>
                <c:pt idx="1628">
                  <c:v>1528</c:v>
                </c:pt>
                <c:pt idx="1629">
                  <c:v>1529</c:v>
                </c:pt>
                <c:pt idx="1630">
                  <c:v>1530</c:v>
                </c:pt>
                <c:pt idx="1631">
                  <c:v>1531</c:v>
                </c:pt>
                <c:pt idx="1632">
                  <c:v>1532</c:v>
                </c:pt>
                <c:pt idx="1633">
                  <c:v>1533</c:v>
                </c:pt>
                <c:pt idx="1634">
                  <c:v>1534</c:v>
                </c:pt>
                <c:pt idx="1635">
                  <c:v>1535</c:v>
                </c:pt>
                <c:pt idx="1636">
                  <c:v>1536</c:v>
                </c:pt>
                <c:pt idx="1637">
                  <c:v>1537</c:v>
                </c:pt>
                <c:pt idx="1638">
                  <c:v>1538</c:v>
                </c:pt>
                <c:pt idx="1639">
                  <c:v>1539</c:v>
                </c:pt>
                <c:pt idx="1640">
                  <c:v>1540</c:v>
                </c:pt>
                <c:pt idx="1641">
                  <c:v>1541</c:v>
                </c:pt>
                <c:pt idx="1642">
                  <c:v>1542</c:v>
                </c:pt>
                <c:pt idx="1643">
                  <c:v>1543</c:v>
                </c:pt>
                <c:pt idx="1644">
                  <c:v>1544</c:v>
                </c:pt>
                <c:pt idx="1645">
                  <c:v>1545</c:v>
                </c:pt>
                <c:pt idx="1646">
                  <c:v>1546</c:v>
                </c:pt>
                <c:pt idx="1647">
                  <c:v>1547</c:v>
                </c:pt>
                <c:pt idx="1648">
                  <c:v>1548</c:v>
                </c:pt>
                <c:pt idx="1649">
                  <c:v>1549</c:v>
                </c:pt>
                <c:pt idx="1650">
                  <c:v>1550</c:v>
                </c:pt>
                <c:pt idx="1651">
                  <c:v>1551</c:v>
                </c:pt>
                <c:pt idx="1652">
                  <c:v>1552</c:v>
                </c:pt>
                <c:pt idx="1653">
                  <c:v>1553</c:v>
                </c:pt>
                <c:pt idx="1654">
                  <c:v>1554</c:v>
                </c:pt>
                <c:pt idx="1655">
                  <c:v>1555</c:v>
                </c:pt>
                <c:pt idx="1656">
                  <c:v>1556</c:v>
                </c:pt>
                <c:pt idx="1657">
                  <c:v>1557</c:v>
                </c:pt>
                <c:pt idx="1658">
                  <c:v>1558</c:v>
                </c:pt>
                <c:pt idx="1659">
                  <c:v>1559</c:v>
                </c:pt>
                <c:pt idx="1660">
                  <c:v>1560</c:v>
                </c:pt>
                <c:pt idx="1661">
                  <c:v>1561</c:v>
                </c:pt>
                <c:pt idx="1662">
                  <c:v>1562</c:v>
                </c:pt>
                <c:pt idx="1663">
                  <c:v>1563</c:v>
                </c:pt>
                <c:pt idx="1664">
                  <c:v>1564</c:v>
                </c:pt>
                <c:pt idx="1665">
                  <c:v>1565</c:v>
                </c:pt>
                <c:pt idx="1666">
                  <c:v>1566</c:v>
                </c:pt>
                <c:pt idx="1667">
                  <c:v>1567</c:v>
                </c:pt>
                <c:pt idx="1668">
                  <c:v>1568</c:v>
                </c:pt>
                <c:pt idx="1669">
                  <c:v>1569</c:v>
                </c:pt>
                <c:pt idx="1670">
                  <c:v>1570</c:v>
                </c:pt>
                <c:pt idx="1671">
                  <c:v>1571</c:v>
                </c:pt>
                <c:pt idx="1672">
                  <c:v>1572</c:v>
                </c:pt>
                <c:pt idx="1673">
                  <c:v>1573</c:v>
                </c:pt>
                <c:pt idx="1674">
                  <c:v>1574</c:v>
                </c:pt>
                <c:pt idx="1675">
                  <c:v>1575</c:v>
                </c:pt>
                <c:pt idx="1676">
                  <c:v>1576</c:v>
                </c:pt>
                <c:pt idx="1677">
                  <c:v>1577</c:v>
                </c:pt>
                <c:pt idx="1678">
                  <c:v>1578</c:v>
                </c:pt>
                <c:pt idx="1679">
                  <c:v>1579</c:v>
                </c:pt>
                <c:pt idx="1680">
                  <c:v>1580</c:v>
                </c:pt>
                <c:pt idx="1681">
                  <c:v>1581</c:v>
                </c:pt>
                <c:pt idx="1682">
                  <c:v>1582</c:v>
                </c:pt>
                <c:pt idx="1683">
                  <c:v>1583</c:v>
                </c:pt>
                <c:pt idx="1684">
                  <c:v>1584</c:v>
                </c:pt>
                <c:pt idx="1685">
                  <c:v>1585</c:v>
                </c:pt>
                <c:pt idx="1686">
                  <c:v>1586</c:v>
                </c:pt>
                <c:pt idx="1687">
                  <c:v>1587</c:v>
                </c:pt>
                <c:pt idx="1688">
                  <c:v>1588</c:v>
                </c:pt>
                <c:pt idx="1689">
                  <c:v>1589</c:v>
                </c:pt>
                <c:pt idx="1690">
                  <c:v>1590</c:v>
                </c:pt>
                <c:pt idx="1691">
                  <c:v>1591</c:v>
                </c:pt>
                <c:pt idx="1692">
                  <c:v>1592</c:v>
                </c:pt>
                <c:pt idx="1693">
                  <c:v>1593</c:v>
                </c:pt>
                <c:pt idx="1694">
                  <c:v>1594</c:v>
                </c:pt>
                <c:pt idx="1695">
                  <c:v>1595</c:v>
                </c:pt>
                <c:pt idx="1696">
                  <c:v>1596</c:v>
                </c:pt>
                <c:pt idx="1697">
                  <c:v>1597</c:v>
                </c:pt>
                <c:pt idx="1698">
                  <c:v>1598</c:v>
                </c:pt>
                <c:pt idx="1699">
                  <c:v>1599</c:v>
                </c:pt>
                <c:pt idx="1700">
                  <c:v>1600</c:v>
                </c:pt>
                <c:pt idx="1701">
                  <c:v>1601</c:v>
                </c:pt>
                <c:pt idx="1702">
                  <c:v>1602</c:v>
                </c:pt>
                <c:pt idx="1703">
                  <c:v>1603</c:v>
                </c:pt>
                <c:pt idx="1704">
                  <c:v>1604</c:v>
                </c:pt>
                <c:pt idx="1705">
                  <c:v>1605</c:v>
                </c:pt>
                <c:pt idx="1706">
                  <c:v>1606</c:v>
                </c:pt>
                <c:pt idx="1707">
                  <c:v>1607</c:v>
                </c:pt>
                <c:pt idx="1708">
                  <c:v>1608</c:v>
                </c:pt>
                <c:pt idx="1709">
                  <c:v>1609</c:v>
                </c:pt>
                <c:pt idx="1710">
                  <c:v>1610</c:v>
                </c:pt>
                <c:pt idx="1711">
                  <c:v>1611</c:v>
                </c:pt>
                <c:pt idx="1712">
                  <c:v>1612</c:v>
                </c:pt>
                <c:pt idx="1713">
                  <c:v>1613</c:v>
                </c:pt>
                <c:pt idx="1714">
                  <c:v>1614</c:v>
                </c:pt>
                <c:pt idx="1715">
                  <c:v>1615</c:v>
                </c:pt>
                <c:pt idx="1716">
                  <c:v>1616</c:v>
                </c:pt>
                <c:pt idx="1717">
                  <c:v>1617</c:v>
                </c:pt>
                <c:pt idx="1718">
                  <c:v>1618</c:v>
                </c:pt>
                <c:pt idx="1719">
                  <c:v>1619</c:v>
                </c:pt>
                <c:pt idx="1720">
                  <c:v>1620</c:v>
                </c:pt>
                <c:pt idx="1721">
                  <c:v>1621</c:v>
                </c:pt>
                <c:pt idx="1722">
                  <c:v>1622</c:v>
                </c:pt>
                <c:pt idx="1723">
                  <c:v>1623</c:v>
                </c:pt>
                <c:pt idx="1724">
                  <c:v>1624</c:v>
                </c:pt>
                <c:pt idx="1725">
                  <c:v>1625</c:v>
                </c:pt>
                <c:pt idx="1726">
                  <c:v>1626</c:v>
                </c:pt>
                <c:pt idx="1727">
                  <c:v>1627</c:v>
                </c:pt>
                <c:pt idx="1728">
                  <c:v>1628</c:v>
                </c:pt>
                <c:pt idx="1729">
                  <c:v>1629</c:v>
                </c:pt>
                <c:pt idx="1730">
                  <c:v>1630</c:v>
                </c:pt>
                <c:pt idx="1731">
                  <c:v>1631</c:v>
                </c:pt>
                <c:pt idx="1732">
                  <c:v>1632</c:v>
                </c:pt>
                <c:pt idx="1733">
                  <c:v>1633</c:v>
                </c:pt>
                <c:pt idx="1734">
                  <c:v>1634</c:v>
                </c:pt>
                <c:pt idx="1735">
                  <c:v>1635</c:v>
                </c:pt>
                <c:pt idx="1736">
                  <c:v>1636</c:v>
                </c:pt>
                <c:pt idx="1737">
                  <c:v>1637</c:v>
                </c:pt>
                <c:pt idx="1738">
                  <c:v>1638</c:v>
                </c:pt>
                <c:pt idx="1739">
                  <c:v>1639</c:v>
                </c:pt>
                <c:pt idx="1740">
                  <c:v>1640</c:v>
                </c:pt>
                <c:pt idx="1741">
                  <c:v>1641</c:v>
                </c:pt>
                <c:pt idx="1742">
                  <c:v>1642</c:v>
                </c:pt>
                <c:pt idx="1743">
                  <c:v>1643</c:v>
                </c:pt>
                <c:pt idx="1744">
                  <c:v>1644</c:v>
                </c:pt>
                <c:pt idx="1745">
                  <c:v>1645</c:v>
                </c:pt>
                <c:pt idx="1746">
                  <c:v>1646</c:v>
                </c:pt>
                <c:pt idx="1747">
                  <c:v>1647</c:v>
                </c:pt>
                <c:pt idx="1748">
                  <c:v>1648</c:v>
                </c:pt>
                <c:pt idx="1749">
                  <c:v>1649</c:v>
                </c:pt>
                <c:pt idx="1750">
                  <c:v>1650</c:v>
                </c:pt>
                <c:pt idx="1751">
                  <c:v>1651</c:v>
                </c:pt>
                <c:pt idx="1752">
                  <c:v>1652</c:v>
                </c:pt>
                <c:pt idx="1753">
                  <c:v>1653</c:v>
                </c:pt>
                <c:pt idx="1754">
                  <c:v>1654</c:v>
                </c:pt>
                <c:pt idx="1755">
                  <c:v>1655</c:v>
                </c:pt>
                <c:pt idx="1756">
                  <c:v>1656</c:v>
                </c:pt>
                <c:pt idx="1757">
                  <c:v>1657</c:v>
                </c:pt>
                <c:pt idx="1758">
                  <c:v>1658</c:v>
                </c:pt>
                <c:pt idx="1759">
                  <c:v>1659</c:v>
                </c:pt>
                <c:pt idx="1760">
                  <c:v>1660</c:v>
                </c:pt>
                <c:pt idx="1761">
                  <c:v>1661</c:v>
                </c:pt>
                <c:pt idx="1762">
                  <c:v>1662</c:v>
                </c:pt>
                <c:pt idx="1763">
                  <c:v>1663</c:v>
                </c:pt>
                <c:pt idx="1764">
                  <c:v>1664</c:v>
                </c:pt>
                <c:pt idx="1765">
                  <c:v>1665</c:v>
                </c:pt>
                <c:pt idx="1766">
                  <c:v>1666</c:v>
                </c:pt>
                <c:pt idx="1767">
                  <c:v>1667</c:v>
                </c:pt>
                <c:pt idx="1768">
                  <c:v>1668</c:v>
                </c:pt>
                <c:pt idx="1769">
                  <c:v>1669</c:v>
                </c:pt>
                <c:pt idx="1770">
                  <c:v>1670</c:v>
                </c:pt>
                <c:pt idx="1771">
                  <c:v>1671</c:v>
                </c:pt>
                <c:pt idx="1772">
                  <c:v>1672</c:v>
                </c:pt>
                <c:pt idx="1773">
                  <c:v>1673</c:v>
                </c:pt>
                <c:pt idx="1774">
                  <c:v>1674</c:v>
                </c:pt>
                <c:pt idx="1775">
                  <c:v>1675</c:v>
                </c:pt>
                <c:pt idx="1776">
                  <c:v>1676</c:v>
                </c:pt>
                <c:pt idx="1777">
                  <c:v>1677</c:v>
                </c:pt>
                <c:pt idx="1778">
                  <c:v>1678</c:v>
                </c:pt>
                <c:pt idx="1779">
                  <c:v>1679</c:v>
                </c:pt>
                <c:pt idx="1780">
                  <c:v>1680</c:v>
                </c:pt>
                <c:pt idx="1781">
                  <c:v>1681</c:v>
                </c:pt>
                <c:pt idx="1782">
                  <c:v>1682</c:v>
                </c:pt>
                <c:pt idx="1783">
                  <c:v>1683</c:v>
                </c:pt>
                <c:pt idx="1784">
                  <c:v>1684</c:v>
                </c:pt>
                <c:pt idx="1785">
                  <c:v>1685</c:v>
                </c:pt>
                <c:pt idx="1786">
                  <c:v>1686</c:v>
                </c:pt>
                <c:pt idx="1787">
                  <c:v>1687</c:v>
                </c:pt>
                <c:pt idx="1788">
                  <c:v>1688</c:v>
                </c:pt>
                <c:pt idx="1789">
                  <c:v>1689</c:v>
                </c:pt>
                <c:pt idx="1790">
                  <c:v>1690</c:v>
                </c:pt>
                <c:pt idx="1791">
                  <c:v>1691</c:v>
                </c:pt>
                <c:pt idx="1792">
                  <c:v>1692</c:v>
                </c:pt>
                <c:pt idx="1793">
                  <c:v>1693</c:v>
                </c:pt>
                <c:pt idx="1794">
                  <c:v>1694</c:v>
                </c:pt>
                <c:pt idx="1795">
                  <c:v>1695</c:v>
                </c:pt>
                <c:pt idx="1796">
                  <c:v>1696</c:v>
                </c:pt>
                <c:pt idx="1797">
                  <c:v>1697</c:v>
                </c:pt>
                <c:pt idx="1798">
                  <c:v>1698</c:v>
                </c:pt>
                <c:pt idx="1799">
                  <c:v>1699</c:v>
                </c:pt>
                <c:pt idx="1800">
                  <c:v>1700</c:v>
                </c:pt>
                <c:pt idx="1801">
                  <c:v>1701</c:v>
                </c:pt>
                <c:pt idx="1802">
                  <c:v>1702</c:v>
                </c:pt>
                <c:pt idx="1803">
                  <c:v>1703</c:v>
                </c:pt>
                <c:pt idx="1804">
                  <c:v>1704</c:v>
                </c:pt>
                <c:pt idx="1805">
                  <c:v>1705</c:v>
                </c:pt>
                <c:pt idx="1806">
                  <c:v>1706</c:v>
                </c:pt>
                <c:pt idx="1807">
                  <c:v>1707</c:v>
                </c:pt>
                <c:pt idx="1808">
                  <c:v>1708</c:v>
                </c:pt>
                <c:pt idx="1809">
                  <c:v>1709</c:v>
                </c:pt>
                <c:pt idx="1810">
                  <c:v>1710</c:v>
                </c:pt>
                <c:pt idx="1811">
                  <c:v>1711</c:v>
                </c:pt>
                <c:pt idx="1812">
                  <c:v>1712</c:v>
                </c:pt>
                <c:pt idx="1813">
                  <c:v>1713</c:v>
                </c:pt>
                <c:pt idx="1814">
                  <c:v>1714</c:v>
                </c:pt>
                <c:pt idx="1815">
                  <c:v>1715</c:v>
                </c:pt>
                <c:pt idx="1816">
                  <c:v>1716</c:v>
                </c:pt>
                <c:pt idx="1817">
                  <c:v>1717</c:v>
                </c:pt>
                <c:pt idx="1818">
                  <c:v>1718</c:v>
                </c:pt>
                <c:pt idx="1819">
                  <c:v>1719</c:v>
                </c:pt>
                <c:pt idx="1820">
                  <c:v>1720</c:v>
                </c:pt>
                <c:pt idx="1821">
                  <c:v>1721</c:v>
                </c:pt>
                <c:pt idx="1822">
                  <c:v>1722</c:v>
                </c:pt>
                <c:pt idx="1823">
                  <c:v>1723</c:v>
                </c:pt>
                <c:pt idx="1824">
                  <c:v>1724</c:v>
                </c:pt>
                <c:pt idx="1825">
                  <c:v>1725</c:v>
                </c:pt>
                <c:pt idx="1826">
                  <c:v>1726</c:v>
                </c:pt>
                <c:pt idx="1827">
                  <c:v>1727</c:v>
                </c:pt>
                <c:pt idx="1828">
                  <c:v>1728</c:v>
                </c:pt>
                <c:pt idx="1829">
                  <c:v>1729</c:v>
                </c:pt>
                <c:pt idx="1830">
                  <c:v>1730</c:v>
                </c:pt>
                <c:pt idx="1831">
                  <c:v>1731</c:v>
                </c:pt>
                <c:pt idx="1832">
                  <c:v>1732</c:v>
                </c:pt>
                <c:pt idx="1833">
                  <c:v>1733</c:v>
                </c:pt>
                <c:pt idx="1834">
                  <c:v>1734</c:v>
                </c:pt>
                <c:pt idx="1835">
                  <c:v>1735</c:v>
                </c:pt>
                <c:pt idx="1836">
                  <c:v>1736</c:v>
                </c:pt>
                <c:pt idx="1837">
                  <c:v>1737</c:v>
                </c:pt>
                <c:pt idx="1838">
                  <c:v>1738</c:v>
                </c:pt>
                <c:pt idx="1839">
                  <c:v>1739</c:v>
                </c:pt>
                <c:pt idx="1840">
                  <c:v>1740</c:v>
                </c:pt>
                <c:pt idx="1841">
                  <c:v>1741</c:v>
                </c:pt>
                <c:pt idx="1842">
                  <c:v>1742</c:v>
                </c:pt>
                <c:pt idx="1843">
                  <c:v>1743</c:v>
                </c:pt>
                <c:pt idx="1844">
                  <c:v>1744</c:v>
                </c:pt>
                <c:pt idx="1845">
                  <c:v>1745</c:v>
                </c:pt>
                <c:pt idx="1846">
                  <c:v>1746</c:v>
                </c:pt>
                <c:pt idx="1847">
                  <c:v>1747</c:v>
                </c:pt>
                <c:pt idx="1848">
                  <c:v>1748</c:v>
                </c:pt>
                <c:pt idx="1849">
                  <c:v>1749</c:v>
                </c:pt>
                <c:pt idx="1850">
                  <c:v>1750</c:v>
                </c:pt>
                <c:pt idx="1851">
                  <c:v>1751</c:v>
                </c:pt>
                <c:pt idx="1852">
                  <c:v>1752</c:v>
                </c:pt>
                <c:pt idx="1853">
                  <c:v>1753</c:v>
                </c:pt>
                <c:pt idx="1854">
                  <c:v>1754</c:v>
                </c:pt>
                <c:pt idx="1855">
                  <c:v>1755</c:v>
                </c:pt>
                <c:pt idx="1856">
                  <c:v>1756</c:v>
                </c:pt>
                <c:pt idx="1857">
                  <c:v>1757</c:v>
                </c:pt>
                <c:pt idx="1858">
                  <c:v>1758</c:v>
                </c:pt>
                <c:pt idx="1859">
                  <c:v>1759</c:v>
                </c:pt>
                <c:pt idx="1860">
                  <c:v>1760</c:v>
                </c:pt>
                <c:pt idx="1861">
                  <c:v>1761</c:v>
                </c:pt>
                <c:pt idx="1862">
                  <c:v>1762</c:v>
                </c:pt>
                <c:pt idx="1863">
                  <c:v>1763</c:v>
                </c:pt>
                <c:pt idx="1864">
                  <c:v>1764</c:v>
                </c:pt>
                <c:pt idx="1865">
                  <c:v>1765</c:v>
                </c:pt>
                <c:pt idx="1866">
                  <c:v>1766</c:v>
                </c:pt>
                <c:pt idx="1867">
                  <c:v>1767</c:v>
                </c:pt>
                <c:pt idx="1868">
                  <c:v>1768</c:v>
                </c:pt>
                <c:pt idx="1869">
                  <c:v>1769</c:v>
                </c:pt>
                <c:pt idx="1870">
                  <c:v>1770</c:v>
                </c:pt>
                <c:pt idx="1871">
                  <c:v>1771</c:v>
                </c:pt>
                <c:pt idx="1872">
                  <c:v>1772</c:v>
                </c:pt>
                <c:pt idx="1873">
                  <c:v>1773</c:v>
                </c:pt>
                <c:pt idx="1874">
                  <c:v>1774</c:v>
                </c:pt>
                <c:pt idx="1875">
                  <c:v>1775</c:v>
                </c:pt>
                <c:pt idx="1876">
                  <c:v>1776</c:v>
                </c:pt>
                <c:pt idx="1877">
                  <c:v>1777</c:v>
                </c:pt>
                <c:pt idx="1878">
                  <c:v>1778</c:v>
                </c:pt>
                <c:pt idx="1879">
                  <c:v>1779</c:v>
                </c:pt>
                <c:pt idx="1880">
                  <c:v>1780</c:v>
                </c:pt>
                <c:pt idx="1881">
                  <c:v>1781</c:v>
                </c:pt>
                <c:pt idx="1882">
                  <c:v>1782</c:v>
                </c:pt>
                <c:pt idx="1883">
                  <c:v>1783</c:v>
                </c:pt>
                <c:pt idx="1884">
                  <c:v>1784</c:v>
                </c:pt>
                <c:pt idx="1885">
                  <c:v>1785</c:v>
                </c:pt>
                <c:pt idx="1886">
                  <c:v>1786</c:v>
                </c:pt>
                <c:pt idx="1887">
                  <c:v>1787</c:v>
                </c:pt>
                <c:pt idx="1888">
                  <c:v>1788</c:v>
                </c:pt>
                <c:pt idx="1889">
                  <c:v>1789</c:v>
                </c:pt>
                <c:pt idx="1890">
                  <c:v>1790</c:v>
                </c:pt>
                <c:pt idx="1891">
                  <c:v>1791</c:v>
                </c:pt>
                <c:pt idx="1892">
                  <c:v>1792</c:v>
                </c:pt>
                <c:pt idx="1893">
                  <c:v>1793</c:v>
                </c:pt>
                <c:pt idx="1894">
                  <c:v>1794</c:v>
                </c:pt>
                <c:pt idx="1895">
                  <c:v>1795</c:v>
                </c:pt>
                <c:pt idx="1896">
                  <c:v>1796</c:v>
                </c:pt>
                <c:pt idx="1897">
                  <c:v>1797</c:v>
                </c:pt>
                <c:pt idx="1898">
                  <c:v>1798</c:v>
                </c:pt>
                <c:pt idx="1899">
                  <c:v>1799</c:v>
                </c:pt>
                <c:pt idx="1900">
                  <c:v>1800</c:v>
                </c:pt>
                <c:pt idx="1901">
                  <c:v>1801</c:v>
                </c:pt>
                <c:pt idx="1902">
                  <c:v>1802</c:v>
                </c:pt>
                <c:pt idx="1903">
                  <c:v>1803</c:v>
                </c:pt>
                <c:pt idx="1904">
                  <c:v>1804</c:v>
                </c:pt>
                <c:pt idx="1905">
                  <c:v>1805</c:v>
                </c:pt>
                <c:pt idx="1906">
                  <c:v>1806</c:v>
                </c:pt>
                <c:pt idx="1907">
                  <c:v>1807</c:v>
                </c:pt>
                <c:pt idx="1908">
                  <c:v>1808</c:v>
                </c:pt>
                <c:pt idx="1909">
                  <c:v>1809</c:v>
                </c:pt>
                <c:pt idx="1910">
                  <c:v>1810</c:v>
                </c:pt>
                <c:pt idx="1911">
                  <c:v>1811</c:v>
                </c:pt>
                <c:pt idx="1912">
                  <c:v>1812</c:v>
                </c:pt>
                <c:pt idx="1913">
                  <c:v>1813</c:v>
                </c:pt>
                <c:pt idx="1914">
                  <c:v>1814</c:v>
                </c:pt>
                <c:pt idx="1915">
                  <c:v>1815</c:v>
                </c:pt>
                <c:pt idx="1916">
                  <c:v>1816</c:v>
                </c:pt>
                <c:pt idx="1917">
                  <c:v>1817</c:v>
                </c:pt>
                <c:pt idx="1918">
                  <c:v>1818</c:v>
                </c:pt>
                <c:pt idx="1919">
                  <c:v>1819</c:v>
                </c:pt>
                <c:pt idx="1920">
                  <c:v>1820</c:v>
                </c:pt>
                <c:pt idx="1921">
                  <c:v>1821</c:v>
                </c:pt>
                <c:pt idx="1922">
                  <c:v>1822</c:v>
                </c:pt>
                <c:pt idx="1923">
                  <c:v>1823</c:v>
                </c:pt>
                <c:pt idx="1924">
                  <c:v>1824</c:v>
                </c:pt>
                <c:pt idx="1925">
                  <c:v>1825</c:v>
                </c:pt>
                <c:pt idx="1926">
                  <c:v>1826</c:v>
                </c:pt>
                <c:pt idx="1927">
                  <c:v>1827</c:v>
                </c:pt>
                <c:pt idx="1928">
                  <c:v>1828</c:v>
                </c:pt>
                <c:pt idx="1929">
                  <c:v>1829</c:v>
                </c:pt>
                <c:pt idx="1930">
                  <c:v>1830</c:v>
                </c:pt>
                <c:pt idx="1931">
                  <c:v>1831</c:v>
                </c:pt>
                <c:pt idx="1932">
                  <c:v>1832</c:v>
                </c:pt>
                <c:pt idx="1933">
                  <c:v>1833</c:v>
                </c:pt>
                <c:pt idx="1934">
                  <c:v>1834</c:v>
                </c:pt>
                <c:pt idx="1935">
                  <c:v>1835</c:v>
                </c:pt>
                <c:pt idx="1936">
                  <c:v>1836</c:v>
                </c:pt>
                <c:pt idx="1937">
                  <c:v>1837</c:v>
                </c:pt>
                <c:pt idx="1938">
                  <c:v>1838</c:v>
                </c:pt>
                <c:pt idx="1939">
                  <c:v>1839</c:v>
                </c:pt>
                <c:pt idx="1940">
                  <c:v>1840</c:v>
                </c:pt>
                <c:pt idx="1941">
                  <c:v>1841</c:v>
                </c:pt>
                <c:pt idx="1942">
                  <c:v>1842</c:v>
                </c:pt>
                <c:pt idx="1943">
                  <c:v>1843</c:v>
                </c:pt>
                <c:pt idx="1944">
                  <c:v>1844</c:v>
                </c:pt>
                <c:pt idx="1945">
                  <c:v>1845</c:v>
                </c:pt>
                <c:pt idx="1946">
                  <c:v>1846</c:v>
                </c:pt>
                <c:pt idx="1947">
                  <c:v>1847</c:v>
                </c:pt>
                <c:pt idx="1948">
                  <c:v>1848</c:v>
                </c:pt>
                <c:pt idx="1949">
                  <c:v>1849</c:v>
                </c:pt>
                <c:pt idx="1950">
                  <c:v>1850</c:v>
                </c:pt>
                <c:pt idx="1951">
                  <c:v>1851</c:v>
                </c:pt>
                <c:pt idx="1952">
                  <c:v>1852</c:v>
                </c:pt>
                <c:pt idx="1953">
                  <c:v>1853</c:v>
                </c:pt>
                <c:pt idx="1954">
                  <c:v>1854</c:v>
                </c:pt>
                <c:pt idx="1955">
                  <c:v>1855</c:v>
                </c:pt>
                <c:pt idx="1956">
                  <c:v>1856</c:v>
                </c:pt>
                <c:pt idx="1957">
                  <c:v>1857</c:v>
                </c:pt>
                <c:pt idx="1958">
                  <c:v>1858</c:v>
                </c:pt>
                <c:pt idx="1959">
                  <c:v>1859</c:v>
                </c:pt>
                <c:pt idx="1960">
                  <c:v>1860</c:v>
                </c:pt>
                <c:pt idx="1961">
                  <c:v>1861</c:v>
                </c:pt>
                <c:pt idx="1962">
                  <c:v>1862</c:v>
                </c:pt>
                <c:pt idx="1963">
                  <c:v>1863</c:v>
                </c:pt>
                <c:pt idx="1964">
                  <c:v>1864</c:v>
                </c:pt>
                <c:pt idx="1965">
                  <c:v>1865</c:v>
                </c:pt>
                <c:pt idx="1966">
                  <c:v>1866</c:v>
                </c:pt>
                <c:pt idx="1967">
                  <c:v>1867</c:v>
                </c:pt>
                <c:pt idx="1968">
                  <c:v>1868</c:v>
                </c:pt>
                <c:pt idx="1969">
                  <c:v>1869</c:v>
                </c:pt>
                <c:pt idx="1970">
                  <c:v>1870</c:v>
                </c:pt>
                <c:pt idx="1971">
                  <c:v>1871</c:v>
                </c:pt>
                <c:pt idx="1972">
                  <c:v>1872</c:v>
                </c:pt>
                <c:pt idx="1973">
                  <c:v>1873</c:v>
                </c:pt>
                <c:pt idx="1974">
                  <c:v>1874</c:v>
                </c:pt>
                <c:pt idx="1975">
                  <c:v>1875</c:v>
                </c:pt>
                <c:pt idx="1976">
                  <c:v>1876</c:v>
                </c:pt>
                <c:pt idx="1977">
                  <c:v>1877</c:v>
                </c:pt>
                <c:pt idx="1978">
                  <c:v>1878</c:v>
                </c:pt>
                <c:pt idx="1979">
                  <c:v>1879</c:v>
                </c:pt>
                <c:pt idx="1980">
                  <c:v>1880</c:v>
                </c:pt>
                <c:pt idx="1981">
                  <c:v>1881</c:v>
                </c:pt>
                <c:pt idx="1982">
                  <c:v>1882</c:v>
                </c:pt>
                <c:pt idx="1983">
                  <c:v>1883</c:v>
                </c:pt>
                <c:pt idx="1984">
                  <c:v>1884</c:v>
                </c:pt>
                <c:pt idx="1985">
                  <c:v>1885</c:v>
                </c:pt>
                <c:pt idx="1986">
                  <c:v>1886</c:v>
                </c:pt>
                <c:pt idx="1987">
                  <c:v>1887</c:v>
                </c:pt>
                <c:pt idx="1988">
                  <c:v>1888</c:v>
                </c:pt>
                <c:pt idx="1989">
                  <c:v>1889</c:v>
                </c:pt>
                <c:pt idx="1990">
                  <c:v>1890</c:v>
                </c:pt>
                <c:pt idx="1991">
                  <c:v>1891</c:v>
                </c:pt>
                <c:pt idx="1992">
                  <c:v>1892</c:v>
                </c:pt>
                <c:pt idx="1993">
                  <c:v>1893</c:v>
                </c:pt>
                <c:pt idx="1994">
                  <c:v>1894</c:v>
                </c:pt>
                <c:pt idx="1995">
                  <c:v>1895</c:v>
                </c:pt>
                <c:pt idx="1996">
                  <c:v>1896</c:v>
                </c:pt>
                <c:pt idx="1997">
                  <c:v>1897</c:v>
                </c:pt>
                <c:pt idx="1998">
                  <c:v>1898</c:v>
                </c:pt>
                <c:pt idx="1999">
                  <c:v>1899</c:v>
                </c:pt>
                <c:pt idx="2000">
                  <c:v>1900</c:v>
                </c:pt>
                <c:pt idx="2001">
                  <c:v>1901</c:v>
                </c:pt>
                <c:pt idx="2002">
                  <c:v>1902</c:v>
                </c:pt>
                <c:pt idx="2003">
                  <c:v>1903</c:v>
                </c:pt>
                <c:pt idx="2004">
                  <c:v>1904</c:v>
                </c:pt>
                <c:pt idx="2005">
                  <c:v>1905</c:v>
                </c:pt>
                <c:pt idx="2006">
                  <c:v>1906</c:v>
                </c:pt>
                <c:pt idx="2007">
                  <c:v>1907</c:v>
                </c:pt>
                <c:pt idx="2008">
                  <c:v>1908</c:v>
                </c:pt>
                <c:pt idx="2009">
                  <c:v>1909</c:v>
                </c:pt>
                <c:pt idx="2010">
                  <c:v>1910</c:v>
                </c:pt>
                <c:pt idx="2011">
                  <c:v>1911</c:v>
                </c:pt>
                <c:pt idx="2012">
                  <c:v>1912</c:v>
                </c:pt>
                <c:pt idx="2013">
                  <c:v>1913</c:v>
                </c:pt>
                <c:pt idx="2014">
                  <c:v>1914</c:v>
                </c:pt>
                <c:pt idx="2015">
                  <c:v>1915</c:v>
                </c:pt>
                <c:pt idx="2016">
                  <c:v>1916</c:v>
                </c:pt>
                <c:pt idx="2017">
                  <c:v>1917</c:v>
                </c:pt>
                <c:pt idx="2018">
                  <c:v>1918</c:v>
                </c:pt>
                <c:pt idx="2019">
                  <c:v>1919</c:v>
                </c:pt>
                <c:pt idx="2020">
                  <c:v>1920</c:v>
                </c:pt>
                <c:pt idx="2021">
                  <c:v>1921</c:v>
                </c:pt>
                <c:pt idx="2022">
                  <c:v>1922</c:v>
                </c:pt>
                <c:pt idx="2023">
                  <c:v>1923</c:v>
                </c:pt>
                <c:pt idx="2024">
                  <c:v>1924</c:v>
                </c:pt>
                <c:pt idx="2025">
                  <c:v>1925</c:v>
                </c:pt>
                <c:pt idx="2026">
                  <c:v>1926</c:v>
                </c:pt>
                <c:pt idx="2027">
                  <c:v>1927</c:v>
                </c:pt>
                <c:pt idx="2028">
                  <c:v>1928</c:v>
                </c:pt>
                <c:pt idx="2029">
                  <c:v>1929</c:v>
                </c:pt>
                <c:pt idx="2030">
                  <c:v>1930</c:v>
                </c:pt>
                <c:pt idx="2031">
                  <c:v>1931</c:v>
                </c:pt>
                <c:pt idx="2032">
                  <c:v>1932</c:v>
                </c:pt>
                <c:pt idx="2033">
                  <c:v>1933</c:v>
                </c:pt>
                <c:pt idx="2034">
                  <c:v>1934</c:v>
                </c:pt>
                <c:pt idx="2035">
                  <c:v>1935</c:v>
                </c:pt>
                <c:pt idx="2036">
                  <c:v>1936</c:v>
                </c:pt>
                <c:pt idx="2037">
                  <c:v>1937</c:v>
                </c:pt>
                <c:pt idx="2038">
                  <c:v>1938</c:v>
                </c:pt>
                <c:pt idx="2039">
                  <c:v>1939</c:v>
                </c:pt>
                <c:pt idx="2040">
                  <c:v>1940</c:v>
                </c:pt>
                <c:pt idx="2041">
                  <c:v>1941</c:v>
                </c:pt>
                <c:pt idx="2042">
                  <c:v>1942</c:v>
                </c:pt>
                <c:pt idx="2043">
                  <c:v>1943</c:v>
                </c:pt>
                <c:pt idx="2044">
                  <c:v>1944</c:v>
                </c:pt>
                <c:pt idx="2045">
                  <c:v>1945</c:v>
                </c:pt>
                <c:pt idx="2046">
                  <c:v>1946</c:v>
                </c:pt>
                <c:pt idx="2047">
                  <c:v>1947</c:v>
                </c:pt>
                <c:pt idx="2048">
                  <c:v>1948</c:v>
                </c:pt>
                <c:pt idx="2049">
                  <c:v>1949</c:v>
                </c:pt>
                <c:pt idx="2050">
                  <c:v>1950</c:v>
                </c:pt>
                <c:pt idx="2051">
                  <c:v>1951</c:v>
                </c:pt>
                <c:pt idx="2052">
                  <c:v>1952</c:v>
                </c:pt>
                <c:pt idx="2053">
                  <c:v>1953</c:v>
                </c:pt>
                <c:pt idx="2054">
                  <c:v>1954</c:v>
                </c:pt>
                <c:pt idx="2055">
                  <c:v>1955</c:v>
                </c:pt>
                <c:pt idx="2056">
                  <c:v>1956</c:v>
                </c:pt>
                <c:pt idx="2057">
                  <c:v>1957</c:v>
                </c:pt>
                <c:pt idx="2058">
                  <c:v>1958</c:v>
                </c:pt>
                <c:pt idx="2059">
                  <c:v>1959</c:v>
                </c:pt>
                <c:pt idx="2060">
                  <c:v>1960</c:v>
                </c:pt>
                <c:pt idx="2061">
                  <c:v>1961</c:v>
                </c:pt>
                <c:pt idx="2062">
                  <c:v>1962</c:v>
                </c:pt>
                <c:pt idx="2063">
                  <c:v>1963</c:v>
                </c:pt>
                <c:pt idx="2064">
                  <c:v>1964</c:v>
                </c:pt>
                <c:pt idx="2065">
                  <c:v>1965</c:v>
                </c:pt>
                <c:pt idx="2066">
                  <c:v>1966</c:v>
                </c:pt>
                <c:pt idx="2067">
                  <c:v>1967</c:v>
                </c:pt>
                <c:pt idx="2068">
                  <c:v>1968</c:v>
                </c:pt>
                <c:pt idx="2069">
                  <c:v>1969</c:v>
                </c:pt>
                <c:pt idx="2070">
                  <c:v>1970</c:v>
                </c:pt>
                <c:pt idx="2071">
                  <c:v>1971</c:v>
                </c:pt>
                <c:pt idx="2072">
                  <c:v>1972</c:v>
                </c:pt>
                <c:pt idx="2073">
                  <c:v>1973</c:v>
                </c:pt>
                <c:pt idx="2074">
                  <c:v>1974</c:v>
                </c:pt>
                <c:pt idx="2075">
                  <c:v>1975</c:v>
                </c:pt>
                <c:pt idx="2076">
                  <c:v>1976</c:v>
                </c:pt>
                <c:pt idx="2077">
                  <c:v>1977</c:v>
                </c:pt>
                <c:pt idx="2078">
                  <c:v>1978</c:v>
                </c:pt>
                <c:pt idx="2079">
                  <c:v>1979</c:v>
                </c:pt>
                <c:pt idx="2080">
                  <c:v>1980</c:v>
                </c:pt>
                <c:pt idx="2081">
                  <c:v>1981</c:v>
                </c:pt>
                <c:pt idx="2082">
                  <c:v>1982</c:v>
                </c:pt>
                <c:pt idx="2083">
                  <c:v>1983</c:v>
                </c:pt>
                <c:pt idx="2084">
                  <c:v>1984</c:v>
                </c:pt>
                <c:pt idx="2085">
                  <c:v>1985</c:v>
                </c:pt>
                <c:pt idx="2086">
                  <c:v>1986</c:v>
                </c:pt>
                <c:pt idx="2087">
                  <c:v>1987</c:v>
                </c:pt>
                <c:pt idx="2088">
                  <c:v>1988</c:v>
                </c:pt>
                <c:pt idx="2089">
                  <c:v>1989</c:v>
                </c:pt>
                <c:pt idx="2090">
                  <c:v>1990</c:v>
                </c:pt>
                <c:pt idx="2091">
                  <c:v>1991</c:v>
                </c:pt>
                <c:pt idx="2092">
                  <c:v>1992</c:v>
                </c:pt>
                <c:pt idx="2093">
                  <c:v>1993</c:v>
                </c:pt>
                <c:pt idx="2094">
                  <c:v>1994</c:v>
                </c:pt>
                <c:pt idx="2095">
                  <c:v>1995</c:v>
                </c:pt>
                <c:pt idx="2096">
                  <c:v>1996</c:v>
                </c:pt>
                <c:pt idx="2097">
                  <c:v>1997</c:v>
                </c:pt>
                <c:pt idx="2098">
                  <c:v>1998</c:v>
                </c:pt>
                <c:pt idx="2099">
                  <c:v>1999</c:v>
                </c:pt>
                <c:pt idx="2100">
                  <c:v>2000</c:v>
                </c:pt>
                <c:pt idx="2101">
                  <c:v>2001</c:v>
                </c:pt>
                <c:pt idx="2102">
                  <c:v>2002</c:v>
                </c:pt>
                <c:pt idx="2103">
                  <c:v>2003</c:v>
                </c:pt>
                <c:pt idx="2104">
                  <c:v>2004</c:v>
                </c:pt>
                <c:pt idx="2105">
                  <c:v>2005</c:v>
                </c:pt>
                <c:pt idx="2106">
                  <c:v>2006</c:v>
                </c:pt>
                <c:pt idx="2107">
                  <c:v>2007</c:v>
                </c:pt>
                <c:pt idx="2108">
                  <c:v>2008</c:v>
                </c:pt>
                <c:pt idx="2109">
                  <c:v>2009</c:v>
                </c:pt>
                <c:pt idx="2110">
                  <c:v>2010</c:v>
                </c:pt>
                <c:pt idx="2111">
                  <c:v>2011</c:v>
                </c:pt>
                <c:pt idx="2112">
                  <c:v>2012</c:v>
                </c:pt>
                <c:pt idx="2113">
                  <c:v>2013</c:v>
                </c:pt>
                <c:pt idx="2114">
                  <c:v>2014</c:v>
                </c:pt>
                <c:pt idx="2115">
                  <c:v>2015</c:v>
                </c:pt>
                <c:pt idx="2116">
                  <c:v>2016</c:v>
                </c:pt>
                <c:pt idx="2117">
                  <c:v>2017</c:v>
                </c:pt>
                <c:pt idx="2118">
                  <c:v>2018</c:v>
                </c:pt>
                <c:pt idx="2119">
                  <c:v>2019</c:v>
                </c:pt>
                <c:pt idx="2120">
                  <c:v>2020</c:v>
                </c:pt>
                <c:pt idx="2121">
                  <c:v>2021</c:v>
                </c:pt>
                <c:pt idx="2122">
                  <c:v>2022</c:v>
                </c:pt>
                <c:pt idx="2123">
                  <c:v>2023</c:v>
                </c:pt>
                <c:pt idx="2124">
                  <c:v>2024</c:v>
                </c:pt>
                <c:pt idx="2125">
                  <c:v>2025</c:v>
                </c:pt>
                <c:pt idx="2126">
                  <c:v>2026</c:v>
                </c:pt>
                <c:pt idx="2127">
                  <c:v>2027</c:v>
                </c:pt>
                <c:pt idx="2128">
                  <c:v>2028</c:v>
                </c:pt>
                <c:pt idx="2129">
                  <c:v>2029</c:v>
                </c:pt>
                <c:pt idx="2130">
                  <c:v>2030</c:v>
                </c:pt>
                <c:pt idx="2131">
                  <c:v>2031</c:v>
                </c:pt>
                <c:pt idx="2132">
                  <c:v>2032</c:v>
                </c:pt>
                <c:pt idx="2133">
                  <c:v>2033</c:v>
                </c:pt>
                <c:pt idx="2134">
                  <c:v>2034</c:v>
                </c:pt>
                <c:pt idx="2135">
                  <c:v>2035</c:v>
                </c:pt>
                <c:pt idx="2136">
                  <c:v>2036</c:v>
                </c:pt>
                <c:pt idx="2137">
                  <c:v>2037</c:v>
                </c:pt>
                <c:pt idx="2138">
                  <c:v>2038</c:v>
                </c:pt>
                <c:pt idx="2139">
                  <c:v>2039</c:v>
                </c:pt>
                <c:pt idx="2140">
                  <c:v>2040</c:v>
                </c:pt>
                <c:pt idx="2141">
                  <c:v>2041</c:v>
                </c:pt>
                <c:pt idx="2142">
                  <c:v>2042</c:v>
                </c:pt>
                <c:pt idx="2143">
                  <c:v>2043</c:v>
                </c:pt>
                <c:pt idx="2144">
                  <c:v>2044</c:v>
                </c:pt>
                <c:pt idx="2145">
                  <c:v>2045</c:v>
                </c:pt>
                <c:pt idx="2146">
                  <c:v>2046</c:v>
                </c:pt>
                <c:pt idx="2147">
                  <c:v>2047</c:v>
                </c:pt>
                <c:pt idx="2148">
                  <c:v>2048</c:v>
                </c:pt>
                <c:pt idx="2149">
                  <c:v>2049</c:v>
                </c:pt>
                <c:pt idx="2150">
                  <c:v>2050</c:v>
                </c:pt>
                <c:pt idx="2151">
                  <c:v>2051</c:v>
                </c:pt>
                <c:pt idx="2152">
                  <c:v>2052</c:v>
                </c:pt>
                <c:pt idx="2153">
                  <c:v>2053</c:v>
                </c:pt>
                <c:pt idx="2154">
                  <c:v>2054</c:v>
                </c:pt>
                <c:pt idx="2155">
                  <c:v>2055</c:v>
                </c:pt>
                <c:pt idx="2156">
                  <c:v>2056</c:v>
                </c:pt>
                <c:pt idx="2157">
                  <c:v>2057</c:v>
                </c:pt>
                <c:pt idx="2158">
                  <c:v>2058</c:v>
                </c:pt>
                <c:pt idx="2159">
                  <c:v>2059</c:v>
                </c:pt>
                <c:pt idx="2160">
                  <c:v>2060</c:v>
                </c:pt>
                <c:pt idx="2161">
                  <c:v>2061</c:v>
                </c:pt>
                <c:pt idx="2162">
                  <c:v>2062</c:v>
                </c:pt>
                <c:pt idx="2163">
                  <c:v>2063</c:v>
                </c:pt>
                <c:pt idx="2164">
                  <c:v>2064</c:v>
                </c:pt>
                <c:pt idx="2165">
                  <c:v>2065</c:v>
                </c:pt>
                <c:pt idx="2166">
                  <c:v>2066</c:v>
                </c:pt>
                <c:pt idx="2167">
                  <c:v>2067</c:v>
                </c:pt>
                <c:pt idx="2168">
                  <c:v>2068</c:v>
                </c:pt>
                <c:pt idx="2169">
                  <c:v>2069</c:v>
                </c:pt>
                <c:pt idx="2170">
                  <c:v>2070</c:v>
                </c:pt>
                <c:pt idx="2171">
                  <c:v>2071</c:v>
                </c:pt>
                <c:pt idx="2172">
                  <c:v>2072</c:v>
                </c:pt>
                <c:pt idx="2173">
                  <c:v>2073</c:v>
                </c:pt>
                <c:pt idx="2174">
                  <c:v>2074</c:v>
                </c:pt>
                <c:pt idx="2175">
                  <c:v>2075</c:v>
                </c:pt>
                <c:pt idx="2176">
                  <c:v>2076</c:v>
                </c:pt>
                <c:pt idx="2177">
                  <c:v>2077</c:v>
                </c:pt>
                <c:pt idx="2178">
                  <c:v>2078</c:v>
                </c:pt>
                <c:pt idx="2179">
                  <c:v>2079</c:v>
                </c:pt>
                <c:pt idx="2180">
                  <c:v>2080</c:v>
                </c:pt>
                <c:pt idx="2181">
                  <c:v>2081</c:v>
                </c:pt>
                <c:pt idx="2182">
                  <c:v>2082</c:v>
                </c:pt>
                <c:pt idx="2183">
                  <c:v>2083</c:v>
                </c:pt>
                <c:pt idx="2184">
                  <c:v>2084</c:v>
                </c:pt>
                <c:pt idx="2185">
                  <c:v>2085</c:v>
                </c:pt>
                <c:pt idx="2186">
                  <c:v>2086</c:v>
                </c:pt>
                <c:pt idx="2187">
                  <c:v>2087</c:v>
                </c:pt>
                <c:pt idx="2188">
                  <c:v>2088</c:v>
                </c:pt>
                <c:pt idx="2189">
                  <c:v>2089</c:v>
                </c:pt>
                <c:pt idx="2190">
                  <c:v>2090</c:v>
                </c:pt>
                <c:pt idx="2191">
                  <c:v>2091</c:v>
                </c:pt>
                <c:pt idx="2192">
                  <c:v>2092</c:v>
                </c:pt>
                <c:pt idx="2193">
                  <c:v>2093</c:v>
                </c:pt>
                <c:pt idx="2194">
                  <c:v>2094</c:v>
                </c:pt>
                <c:pt idx="2195">
                  <c:v>2095</c:v>
                </c:pt>
                <c:pt idx="2196">
                  <c:v>2096</c:v>
                </c:pt>
                <c:pt idx="2197">
                  <c:v>2097</c:v>
                </c:pt>
                <c:pt idx="2198">
                  <c:v>2098</c:v>
                </c:pt>
                <c:pt idx="2199">
                  <c:v>2099</c:v>
                </c:pt>
                <c:pt idx="2200">
                  <c:v>2100</c:v>
                </c:pt>
                <c:pt idx="2201">
                  <c:v>2101</c:v>
                </c:pt>
                <c:pt idx="2202">
                  <c:v>2102</c:v>
                </c:pt>
                <c:pt idx="2203">
                  <c:v>2103</c:v>
                </c:pt>
                <c:pt idx="2204">
                  <c:v>2104</c:v>
                </c:pt>
                <c:pt idx="2205">
                  <c:v>2105</c:v>
                </c:pt>
                <c:pt idx="2206">
                  <c:v>2106</c:v>
                </c:pt>
                <c:pt idx="2207">
                  <c:v>2107</c:v>
                </c:pt>
                <c:pt idx="2208">
                  <c:v>2108</c:v>
                </c:pt>
                <c:pt idx="2209">
                  <c:v>2109</c:v>
                </c:pt>
                <c:pt idx="2210">
                  <c:v>2110</c:v>
                </c:pt>
                <c:pt idx="2211">
                  <c:v>2111</c:v>
                </c:pt>
                <c:pt idx="2212">
                  <c:v>2112</c:v>
                </c:pt>
                <c:pt idx="2213">
                  <c:v>2113</c:v>
                </c:pt>
                <c:pt idx="2214">
                  <c:v>2114</c:v>
                </c:pt>
                <c:pt idx="2215">
                  <c:v>2115</c:v>
                </c:pt>
                <c:pt idx="2216">
                  <c:v>2116</c:v>
                </c:pt>
                <c:pt idx="2217">
                  <c:v>2117</c:v>
                </c:pt>
                <c:pt idx="2218">
                  <c:v>2118</c:v>
                </c:pt>
                <c:pt idx="2219">
                  <c:v>2119</c:v>
                </c:pt>
                <c:pt idx="2220">
                  <c:v>2120</c:v>
                </c:pt>
                <c:pt idx="2221">
                  <c:v>2121</c:v>
                </c:pt>
                <c:pt idx="2222">
                  <c:v>2122</c:v>
                </c:pt>
                <c:pt idx="2223">
                  <c:v>2123</c:v>
                </c:pt>
                <c:pt idx="2224">
                  <c:v>2124</c:v>
                </c:pt>
                <c:pt idx="2225">
                  <c:v>2125</c:v>
                </c:pt>
                <c:pt idx="2226">
                  <c:v>2126</c:v>
                </c:pt>
                <c:pt idx="2227">
                  <c:v>2127</c:v>
                </c:pt>
                <c:pt idx="2228">
                  <c:v>2128</c:v>
                </c:pt>
                <c:pt idx="2229">
                  <c:v>2129</c:v>
                </c:pt>
                <c:pt idx="2230">
                  <c:v>2130</c:v>
                </c:pt>
                <c:pt idx="2231">
                  <c:v>2131</c:v>
                </c:pt>
                <c:pt idx="2232">
                  <c:v>2132</c:v>
                </c:pt>
                <c:pt idx="2233">
                  <c:v>2133</c:v>
                </c:pt>
                <c:pt idx="2234">
                  <c:v>2134</c:v>
                </c:pt>
                <c:pt idx="2235">
                  <c:v>2135</c:v>
                </c:pt>
                <c:pt idx="2236">
                  <c:v>2136</c:v>
                </c:pt>
                <c:pt idx="2237">
                  <c:v>2137</c:v>
                </c:pt>
                <c:pt idx="2238">
                  <c:v>2138</c:v>
                </c:pt>
                <c:pt idx="2239">
                  <c:v>2139</c:v>
                </c:pt>
                <c:pt idx="2240">
                  <c:v>2140</c:v>
                </c:pt>
                <c:pt idx="2241">
                  <c:v>2141</c:v>
                </c:pt>
                <c:pt idx="2242">
                  <c:v>2142</c:v>
                </c:pt>
                <c:pt idx="2243">
                  <c:v>2143</c:v>
                </c:pt>
                <c:pt idx="2244">
                  <c:v>2144</c:v>
                </c:pt>
                <c:pt idx="2245">
                  <c:v>2145</c:v>
                </c:pt>
                <c:pt idx="2246">
                  <c:v>2146</c:v>
                </c:pt>
                <c:pt idx="2247">
                  <c:v>2147</c:v>
                </c:pt>
                <c:pt idx="2248">
                  <c:v>2148</c:v>
                </c:pt>
                <c:pt idx="2249">
                  <c:v>2149</c:v>
                </c:pt>
                <c:pt idx="2250">
                  <c:v>2150</c:v>
                </c:pt>
                <c:pt idx="2251">
                  <c:v>2151</c:v>
                </c:pt>
                <c:pt idx="2252">
                  <c:v>2152</c:v>
                </c:pt>
                <c:pt idx="2253">
                  <c:v>2153</c:v>
                </c:pt>
                <c:pt idx="2254">
                  <c:v>2154</c:v>
                </c:pt>
                <c:pt idx="2255">
                  <c:v>2155</c:v>
                </c:pt>
                <c:pt idx="2256">
                  <c:v>2156</c:v>
                </c:pt>
                <c:pt idx="2257">
                  <c:v>2157</c:v>
                </c:pt>
                <c:pt idx="2258">
                  <c:v>2158</c:v>
                </c:pt>
                <c:pt idx="2259">
                  <c:v>2159</c:v>
                </c:pt>
                <c:pt idx="2260">
                  <c:v>2160</c:v>
                </c:pt>
                <c:pt idx="2261">
                  <c:v>2161</c:v>
                </c:pt>
                <c:pt idx="2262">
                  <c:v>2162</c:v>
                </c:pt>
                <c:pt idx="2263">
                  <c:v>2163</c:v>
                </c:pt>
                <c:pt idx="2264">
                  <c:v>2164</c:v>
                </c:pt>
                <c:pt idx="2265">
                  <c:v>2165</c:v>
                </c:pt>
                <c:pt idx="2266">
                  <c:v>2166</c:v>
                </c:pt>
                <c:pt idx="2267">
                  <c:v>2167</c:v>
                </c:pt>
                <c:pt idx="2268">
                  <c:v>2168</c:v>
                </c:pt>
                <c:pt idx="2269">
                  <c:v>2169</c:v>
                </c:pt>
                <c:pt idx="2270">
                  <c:v>2170</c:v>
                </c:pt>
                <c:pt idx="2271">
                  <c:v>2171</c:v>
                </c:pt>
                <c:pt idx="2272">
                  <c:v>2172</c:v>
                </c:pt>
                <c:pt idx="2273">
                  <c:v>2173</c:v>
                </c:pt>
                <c:pt idx="2274">
                  <c:v>2174</c:v>
                </c:pt>
                <c:pt idx="2275">
                  <c:v>2175</c:v>
                </c:pt>
                <c:pt idx="2276">
                  <c:v>2176</c:v>
                </c:pt>
                <c:pt idx="2277">
                  <c:v>2177</c:v>
                </c:pt>
                <c:pt idx="2278">
                  <c:v>2178</c:v>
                </c:pt>
                <c:pt idx="2279">
                  <c:v>2179</c:v>
                </c:pt>
                <c:pt idx="2280">
                  <c:v>2180</c:v>
                </c:pt>
                <c:pt idx="2281">
                  <c:v>2181</c:v>
                </c:pt>
                <c:pt idx="2282">
                  <c:v>2182</c:v>
                </c:pt>
                <c:pt idx="2283">
                  <c:v>2183</c:v>
                </c:pt>
                <c:pt idx="2284">
                  <c:v>2184</c:v>
                </c:pt>
                <c:pt idx="2285">
                  <c:v>2185</c:v>
                </c:pt>
                <c:pt idx="2286">
                  <c:v>2186</c:v>
                </c:pt>
                <c:pt idx="2287">
                  <c:v>2187</c:v>
                </c:pt>
                <c:pt idx="2288">
                  <c:v>2188</c:v>
                </c:pt>
                <c:pt idx="2289">
                  <c:v>2189</c:v>
                </c:pt>
                <c:pt idx="2290">
                  <c:v>2190</c:v>
                </c:pt>
                <c:pt idx="2291">
                  <c:v>2191</c:v>
                </c:pt>
                <c:pt idx="2292">
                  <c:v>2192</c:v>
                </c:pt>
                <c:pt idx="2293">
                  <c:v>2193</c:v>
                </c:pt>
                <c:pt idx="2294">
                  <c:v>2194</c:v>
                </c:pt>
                <c:pt idx="2295">
                  <c:v>2195</c:v>
                </c:pt>
                <c:pt idx="2296">
                  <c:v>2196</c:v>
                </c:pt>
                <c:pt idx="2297">
                  <c:v>2197</c:v>
                </c:pt>
                <c:pt idx="2298">
                  <c:v>2198</c:v>
                </c:pt>
                <c:pt idx="2299">
                  <c:v>2199</c:v>
                </c:pt>
                <c:pt idx="2300">
                  <c:v>2200</c:v>
                </c:pt>
                <c:pt idx="2301">
                  <c:v>2201</c:v>
                </c:pt>
                <c:pt idx="2302">
                  <c:v>2202</c:v>
                </c:pt>
                <c:pt idx="2303">
                  <c:v>2203</c:v>
                </c:pt>
                <c:pt idx="2304">
                  <c:v>2204</c:v>
                </c:pt>
                <c:pt idx="2305">
                  <c:v>2205</c:v>
                </c:pt>
                <c:pt idx="2306">
                  <c:v>2206</c:v>
                </c:pt>
                <c:pt idx="2307">
                  <c:v>2207</c:v>
                </c:pt>
                <c:pt idx="2308">
                  <c:v>2208</c:v>
                </c:pt>
                <c:pt idx="2309">
                  <c:v>2209</c:v>
                </c:pt>
                <c:pt idx="2310">
                  <c:v>2210</c:v>
                </c:pt>
                <c:pt idx="2311">
                  <c:v>2211</c:v>
                </c:pt>
                <c:pt idx="2312">
                  <c:v>2212</c:v>
                </c:pt>
                <c:pt idx="2313">
                  <c:v>2213</c:v>
                </c:pt>
                <c:pt idx="2314">
                  <c:v>2214</c:v>
                </c:pt>
                <c:pt idx="2315">
                  <c:v>2215</c:v>
                </c:pt>
                <c:pt idx="2316">
                  <c:v>2216</c:v>
                </c:pt>
                <c:pt idx="2317">
                  <c:v>2217</c:v>
                </c:pt>
                <c:pt idx="2318">
                  <c:v>2218</c:v>
                </c:pt>
                <c:pt idx="2319">
                  <c:v>2219</c:v>
                </c:pt>
                <c:pt idx="2320">
                  <c:v>2220</c:v>
                </c:pt>
                <c:pt idx="2321">
                  <c:v>2221</c:v>
                </c:pt>
                <c:pt idx="2322">
                  <c:v>2222</c:v>
                </c:pt>
                <c:pt idx="2323">
                  <c:v>2223</c:v>
                </c:pt>
                <c:pt idx="2324">
                  <c:v>2224</c:v>
                </c:pt>
                <c:pt idx="2325">
                  <c:v>2225</c:v>
                </c:pt>
                <c:pt idx="2326">
                  <c:v>2226</c:v>
                </c:pt>
                <c:pt idx="2327">
                  <c:v>2227</c:v>
                </c:pt>
                <c:pt idx="2328">
                  <c:v>2228</c:v>
                </c:pt>
                <c:pt idx="2329">
                  <c:v>2229</c:v>
                </c:pt>
                <c:pt idx="2330">
                  <c:v>2230</c:v>
                </c:pt>
                <c:pt idx="2331">
                  <c:v>2231</c:v>
                </c:pt>
                <c:pt idx="2332">
                  <c:v>2232</c:v>
                </c:pt>
                <c:pt idx="2333">
                  <c:v>2233</c:v>
                </c:pt>
                <c:pt idx="2334">
                  <c:v>2234</c:v>
                </c:pt>
                <c:pt idx="2335">
                  <c:v>2235</c:v>
                </c:pt>
                <c:pt idx="2336">
                  <c:v>2236</c:v>
                </c:pt>
                <c:pt idx="2337">
                  <c:v>2237</c:v>
                </c:pt>
                <c:pt idx="2338">
                  <c:v>2238</c:v>
                </c:pt>
                <c:pt idx="2339">
                  <c:v>2239</c:v>
                </c:pt>
                <c:pt idx="2340">
                  <c:v>2240</c:v>
                </c:pt>
                <c:pt idx="2341">
                  <c:v>2241</c:v>
                </c:pt>
                <c:pt idx="2342">
                  <c:v>2242</c:v>
                </c:pt>
                <c:pt idx="2343">
                  <c:v>2243</c:v>
                </c:pt>
                <c:pt idx="2344">
                  <c:v>2244</c:v>
                </c:pt>
                <c:pt idx="2345">
                  <c:v>2245</c:v>
                </c:pt>
                <c:pt idx="2346">
                  <c:v>2246</c:v>
                </c:pt>
                <c:pt idx="2347">
                  <c:v>2247</c:v>
                </c:pt>
                <c:pt idx="2348">
                  <c:v>2248</c:v>
                </c:pt>
                <c:pt idx="2349">
                  <c:v>2249</c:v>
                </c:pt>
                <c:pt idx="2350">
                  <c:v>2250</c:v>
                </c:pt>
                <c:pt idx="2351">
                  <c:v>2251</c:v>
                </c:pt>
                <c:pt idx="2352">
                  <c:v>2252</c:v>
                </c:pt>
                <c:pt idx="2353">
                  <c:v>2253</c:v>
                </c:pt>
                <c:pt idx="2354">
                  <c:v>2254</c:v>
                </c:pt>
                <c:pt idx="2355">
                  <c:v>2255</c:v>
                </c:pt>
                <c:pt idx="2356">
                  <c:v>2256</c:v>
                </c:pt>
                <c:pt idx="2357">
                  <c:v>2257</c:v>
                </c:pt>
                <c:pt idx="2358">
                  <c:v>2258</c:v>
                </c:pt>
                <c:pt idx="2359">
                  <c:v>2259</c:v>
                </c:pt>
                <c:pt idx="2360">
                  <c:v>2260</c:v>
                </c:pt>
                <c:pt idx="2361">
                  <c:v>2261</c:v>
                </c:pt>
                <c:pt idx="2362">
                  <c:v>2262</c:v>
                </c:pt>
                <c:pt idx="2363">
                  <c:v>2263</c:v>
                </c:pt>
                <c:pt idx="2364">
                  <c:v>2264</c:v>
                </c:pt>
                <c:pt idx="2365">
                  <c:v>2265</c:v>
                </c:pt>
                <c:pt idx="2366">
                  <c:v>2266</c:v>
                </c:pt>
                <c:pt idx="2367">
                  <c:v>2267</c:v>
                </c:pt>
                <c:pt idx="2368">
                  <c:v>2268</c:v>
                </c:pt>
                <c:pt idx="2369">
                  <c:v>2269</c:v>
                </c:pt>
                <c:pt idx="2370">
                  <c:v>2270</c:v>
                </c:pt>
                <c:pt idx="2371">
                  <c:v>2271</c:v>
                </c:pt>
                <c:pt idx="2372">
                  <c:v>2272</c:v>
                </c:pt>
                <c:pt idx="2373">
                  <c:v>2273</c:v>
                </c:pt>
                <c:pt idx="2374">
                  <c:v>2274</c:v>
                </c:pt>
                <c:pt idx="2375">
                  <c:v>2275</c:v>
                </c:pt>
                <c:pt idx="2376">
                  <c:v>2276</c:v>
                </c:pt>
                <c:pt idx="2377">
                  <c:v>2277</c:v>
                </c:pt>
                <c:pt idx="2378">
                  <c:v>2278</c:v>
                </c:pt>
                <c:pt idx="2379">
                  <c:v>2279</c:v>
                </c:pt>
                <c:pt idx="2380">
                  <c:v>2280</c:v>
                </c:pt>
                <c:pt idx="2381">
                  <c:v>2281</c:v>
                </c:pt>
                <c:pt idx="2382">
                  <c:v>2282</c:v>
                </c:pt>
                <c:pt idx="2383">
                  <c:v>2283</c:v>
                </c:pt>
                <c:pt idx="2384">
                  <c:v>2284</c:v>
                </c:pt>
                <c:pt idx="2385">
                  <c:v>2285</c:v>
                </c:pt>
                <c:pt idx="2386">
                  <c:v>2286</c:v>
                </c:pt>
                <c:pt idx="2387">
                  <c:v>2287</c:v>
                </c:pt>
                <c:pt idx="2388">
                  <c:v>2288</c:v>
                </c:pt>
                <c:pt idx="2389">
                  <c:v>2289</c:v>
                </c:pt>
                <c:pt idx="2390">
                  <c:v>2290</c:v>
                </c:pt>
                <c:pt idx="2391">
                  <c:v>2291</c:v>
                </c:pt>
                <c:pt idx="2392">
                  <c:v>2292</c:v>
                </c:pt>
                <c:pt idx="2393">
                  <c:v>2293</c:v>
                </c:pt>
                <c:pt idx="2394">
                  <c:v>2294</c:v>
                </c:pt>
                <c:pt idx="2395">
                  <c:v>2295</c:v>
                </c:pt>
                <c:pt idx="2396">
                  <c:v>2296</c:v>
                </c:pt>
                <c:pt idx="2397">
                  <c:v>2297</c:v>
                </c:pt>
                <c:pt idx="2398">
                  <c:v>2298</c:v>
                </c:pt>
                <c:pt idx="2399">
                  <c:v>2299</c:v>
                </c:pt>
                <c:pt idx="2400">
                  <c:v>2300</c:v>
                </c:pt>
                <c:pt idx="2401">
                  <c:v>2301</c:v>
                </c:pt>
                <c:pt idx="2402">
                  <c:v>2302</c:v>
                </c:pt>
                <c:pt idx="2403">
                  <c:v>2303</c:v>
                </c:pt>
                <c:pt idx="2404">
                  <c:v>2304</c:v>
                </c:pt>
                <c:pt idx="2405">
                  <c:v>2305</c:v>
                </c:pt>
                <c:pt idx="2406">
                  <c:v>2306</c:v>
                </c:pt>
                <c:pt idx="2407">
                  <c:v>2307</c:v>
                </c:pt>
                <c:pt idx="2408">
                  <c:v>2308</c:v>
                </c:pt>
                <c:pt idx="2409">
                  <c:v>2309</c:v>
                </c:pt>
                <c:pt idx="2410">
                  <c:v>2310</c:v>
                </c:pt>
                <c:pt idx="2411">
                  <c:v>2311</c:v>
                </c:pt>
                <c:pt idx="2412">
                  <c:v>2312</c:v>
                </c:pt>
                <c:pt idx="2413">
                  <c:v>2313</c:v>
                </c:pt>
                <c:pt idx="2414">
                  <c:v>2314</c:v>
                </c:pt>
                <c:pt idx="2415">
                  <c:v>2315</c:v>
                </c:pt>
                <c:pt idx="2416">
                  <c:v>2316</c:v>
                </c:pt>
                <c:pt idx="2417">
                  <c:v>2317</c:v>
                </c:pt>
                <c:pt idx="2418">
                  <c:v>2318</c:v>
                </c:pt>
                <c:pt idx="2419">
                  <c:v>2319</c:v>
                </c:pt>
                <c:pt idx="2420">
                  <c:v>2320</c:v>
                </c:pt>
                <c:pt idx="2421">
                  <c:v>2321</c:v>
                </c:pt>
                <c:pt idx="2422">
                  <c:v>2322</c:v>
                </c:pt>
                <c:pt idx="2423">
                  <c:v>2323</c:v>
                </c:pt>
                <c:pt idx="2424">
                  <c:v>2324</c:v>
                </c:pt>
                <c:pt idx="2425">
                  <c:v>2325</c:v>
                </c:pt>
                <c:pt idx="2426">
                  <c:v>2326</c:v>
                </c:pt>
                <c:pt idx="2427">
                  <c:v>2327</c:v>
                </c:pt>
                <c:pt idx="2428">
                  <c:v>2328</c:v>
                </c:pt>
                <c:pt idx="2429">
                  <c:v>2329</c:v>
                </c:pt>
                <c:pt idx="2430">
                  <c:v>2330</c:v>
                </c:pt>
                <c:pt idx="2431">
                  <c:v>2331</c:v>
                </c:pt>
                <c:pt idx="2432">
                  <c:v>2332</c:v>
                </c:pt>
                <c:pt idx="2433">
                  <c:v>2333</c:v>
                </c:pt>
                <c:pt idx="2434">
                  <c:v>2334</c:v>
                </c:pt>
                <c:pt idx="2435">
                  <c:v>2335</c:v>
                </c:pt>
                <c:pt idx="2436">
                  <c:v>2336</c:v>
                </c:pt>
                <c:pt idx="2437">
                  <c:v>2337</c:v>
                </c:pt>
                <c:pt idx="2438">
                  <c:v>2338</c:v>
                </c:pt>
                <c:pt idx="2439">
                  <c:v>2339</c:v>
                </c:pt>
                <c:pt idx="2440">
                  <c:v>2340</c:v>
                </c:pt>
                <c:pt idx="2441">
                  <c:v>2341</c:v>
                </c:pt>
                <c:pt idx="2442">
                  <c:v>2342</c:v>
                </c:pt>
                <c:pt idx="2443">
                  <c:v>2343</c:v>
                </c:pt>
                <c:pt idx="2444">
                  <c:v>2344</c:v>
                </c:pt>
                <c:pt idx="2445">
                  <c:v>2345</c:v>
                </c:pt>
                <c:pt idx="2446">
                  <c:v>2346</c:v>
                </c:pt>
                <c:pt idx="2447">
                  <c:v>2347</c:v>
                </c:pt>
                <c:pt idx="2448">
                  <c:v>2348</c:v>
                </c:pt>
                <c:pt idx="2449">
                  <c:v>2349</c:v>
                </c:pt>
                <c:pt idx="2450">
                  <c:v>2350</c:v>
                </c:pt>
                <c:pt idx="2451">
                  <c:v>2351</c:v>
                </c:pt>
                <c:pt idx="2452">
                  <c:v>2352</c:v>
                </c:pt>
                <c:pt idx="2453">
                  <c:v>2353</c:v>
                </c:pt>
                <c:pt idx="2454">
                  <c:v>2354</c:v>
                </c:pt>
                <c:pt idx="2455">
                  <c:v>2355</c:v>
                </c:pt>
                <c:pt idx="2456">
                  <c:v>2356</c:v>
                </c:pt>
                <c:pt idx="2457">
                  <c:v>2357</c:v>
                </c:pt>
                <c:pt idx="2458">
                  <c:v>2358</c:v>
                </c:pt>
                <c:pt idx="2459">
                  <c:v>2359</c:v>
                </c:pt>
                <c:pt idx="2460">
                  <c:v>2360</c:v>
                </c:pt>
                <c:pt idx="2461">
                  <c:v>2361</c:v>
                </c:pt>
                <c:pt idx="2462">
                  <c:v>2362</c:v>
                </c:pt>
                <c:pt idx="2463">
                  <c:v>2363</c:v>
                </c:pt>
                <c:pt idx="2464">
                  <c:v>2364</c:v>
                </c:pt>
                <c:pt idx="2465">
                  <c:v>2365</c:v>
                </c:pt>
                <c:pt idx="2466">
                  <c:v>2366</c:v>
                </c:pt>
                <c:pt idx="2467">
                  <c:v>2367</c:v>
                </c:pt>
                <c:pt idx="2468">
                  <c:v>2368</c:v>
                </c:pt>
                <c:pt idx="2469">
                  <c:v>2369</c:v>
                </c:pt>
                <c:pt idx="2470">
                  <c:v>2370</c:v>
                </c:pt>
                <c:pt idx="2471">
                  <c:v>2371</c:v>
                </c:pt>
                <c:pt idx="2472">
                  <c:v>2372</c:v>
                </c:pt>
                <c:pt idx="2473">
                  <c:v>2373</c:v>
                </c:pt>
                <c:pt idx="2474">
                  <c:v>2374</c:v>
                </c:pt>
                <c:pt idx="2475">
                  <c:v>2375</c:v>
                </c:pt>
                <c:pt idx="2476">
                  <c:v>2376</c:v>
                </c:pt>
                <c:pt idx="2477">
                  <c:v>2377</c:v>
                </c:pt>
                <c:pt idx="2478">
                  <c:v>2378</c:v>
                </c:pt>
                <c:pt idx="2479">
                  <c:v>2379</c:v>
                </c:pt>
                <c:pt idx="2480">
                  <c:v>2380</c:v>
                </c:pt>
                <c:pt idx="2481">
                  <c:v>2381</c:v>
                </c:pt>
                <c:pt idx="2482">
                  <c:v>2382</c:v>
                </c:pt>
                <c:pt idx="2483">
                  <c:v>2383</c:v>
                </c:pt>
                <c:pt idx="2484">
                  <c:v>2384</c:v>
                </c:pt>
                <c:pt idx="2485">
                  <c:v>2385</c:v>
                </c:pt>
                <c:pt idx="2486">
                  <c:v>2386</c:v>
                </c:pt>
                <c:pt idx="2487">
                  <c:v>2387</c:v>
                </c:pt>
                <c:pt idx="2488">
                  <c:v>2388</c:v>
                </c:pt>
                <c:pt idx="2489">
                  <c:v>2389</c:v>
                </c:pt>
                <c:pt idx="2490">
                  <c:v>2390</c:v>
                </c:pt>
                <c:pt idx="2491">
                  <c:v>2391</c:v>
                </c:pt>
                <c:pt idx="2492">
                  <c:v>2392</c:v>
                </c:pt>
                <c:pt idx="2493">
                  <c:v>2393</c:v>
                </c:pt>
                <c:pt idx="2494">
                  <c:v>2394</c:v>
                </c:pt>
                <c:pt idx="2495">
                  <c:v>2395</c:v>
                </c:pt>
                <c:pt idx="2496">
                  <c:v>2396</c:v>
                </c:pt>
                <c:pt idx="2497">
                  <c:v>2397</c:v>
                </c:pt>
                <c:pt idx="2498">
                  <c:v>2398</c:v>
                </c:pt>
                <c:pt idx="2499">
                  <c:v>2399</c:v>
                </c:pt>
                <c:pt idx="2500">
                  <c:v>2400</c:v>
                </c:pt>
              </c:numCache>
            </c:numRef>
          </c:xVal>
          <c:yVal>
            <c:numRef>
              <c:f>'Water Summary'!$R$2:$R$2502</c:f>
              <c:numCache>
                <c:formatCode>0.00E+00</c:formatCode>
                <c:ptCount val="2501"/>
                <c:pt idx="0">
                  <c:v>0</c:v>
                </c:pt>
                <c:pt idx="1">
                  <c:v>1.5611124000000531E-13</c:v>
                </c:pt>
                <c:pt idx="2">
                  <c:v>1.6703305999999573E-13</c:v>
                </c:pt>
                <c:pt idx="3">
                  <c:v>9.1975040000004506E-14</c:v>
                </c:pt>
                <c:pt idx="4">
                  <c:v>9.153789000000257E-14</c:v>
                </c:pt>
                <c:pt idx="5">
                  <c:v>1.0802470000000047E-13</c:v>
                </c:pt>
                <c:pt idx="6">
                  <c:v>1.2550378000000022E-13</c:v>
                </c:pt>
                <c:pt idx="7">
                  <c:v>2.5524028000000367E-13</c:v>
                </c:pt>
                <c:pt idx="8">
                  <c:v>5.5989939999998316E-14</c:v>
                </c:pt>
                <c:pt idx="9">
                  <c:v>2.3041291000000421E-13</c:v>
                </c:pt>
                <c:pt idx="10">
                  <c:v>1.1540768999999759E-13</c:v>
                </c:pt>
                <c:pt idx="11">
                  <c:v>2.599310000000257E-14</c:v>
                </c:pt>
                <c:pt idx="12">
                  <c:v>9.7873099999995192E-14</c:v>
                </c:pt>
                <c:pt idx="13">
                  <c:v>4.2313379999992549E-14</c:v>
                </c:pt>
                <c:pt idx="14">
                  <c:v>9.8858420000004343E-14</c:v>
                </c:pt>
                <c:pt idx="15">
                  <c:v>1.2993078999999637E-13</c:v>
                </c:pt>
                <c:pt idx="16">
                  <c:v>9.6860020000001035E-14</c:v>
                </c:pt>
                <c:pt idx="17">
                  <c:v>1.7791329999997444E-14</c:v>
                </c:pt>
                <c:pt idx="18">
                  <c:v>9.5014279999999902E-14</c:v>
                </c:pt>
                <c:pt idx="19">
                  <c:v>5.1028630000000699E-14</c:v>
                </c:pt>
                <c:pt idx="20">
                  <c:v>2.6197100000000133E-13</c:v>
                </c:pt>
                <c:pt idx="21">
                  <c:v>2.8085867000000028E-13</c:v>
                </c:pt>
                <c:pt idx="22">
                  <c:v>-1.4516159999999301E-14</c:v>
                </c:pt>
                <c:pt idx="23">
                  <c:v>1.9120121999999625E-13</c:v>
                </c:pt>
                <c:pt idx="24">
                  <c:v>1.6869839000000291E-13</c:v>
                </c:pt>
                <c:pt idx="25">
                  <c:v>1.8363088999999891E-13</c:v>
                </c:pt>
                <c:pt idx="26">
                  <c:v>1.5474427000000364E-13</c:v>
                </c:pt>
                <c:pt idx="27">
                  <c:v>1.1065453999999864E-13</c:v>
                </c:pt>
                <c:pt idx="28">
                  <c:v>8.8498649999994249E-14</c:v>
                </c:pt>
                <c:pt idx="29">
                  <c:v>2.1998375999999865E-13</c:v>
                </c:pt>
                <c:pt idx="30">
                  <c:v>-4.003047999999626E-14</c:v>
                </c:pt>
                <c:pt idx="31">
                  <c:v>1.7143924999999343E-13</c:v>
                </c:pt>
                <c:pt idx="32">
                  <c:v>1.064634499999991E-13</c:v>
                </c:pt>
                <c:pt idx="33">
                  <c:v>3.0184190000002114E-14</c:v>
                </c:pt>
                <c:pt idx="34">
                  <c:v>1.2564948999999677E-13</c:v>
                </c:pt>
                <c:pt idx="35">
                  <c:v>4.9633909999994322E-14</c:v>
                </c:pt>
                <c:pt idx="36">
                  <c:v>3.0141860999999296E-13</c:v>
                </c:pt>
                <c:pt idx="37">
                  <c:v>7.9498909999999264E-14</c:v>
                </c:pt>
                <c:pt idx="38">
                  <c:v>1.4149098999999406E-13</c:v>
                </c:pt>
                <c:pt idx="39">
                  <c:v>2.6807028999999735E-13</c:v>
                </c:pt>
                <c:pt idx="40">
                  <c:v>1.1544238000000178E-13</c:v>
                </c:pt>
                <c:pt idx="41">
                  <c:v>1.0677569999999679E-13</c:v>
                </c:pt>
                <c:pt idx="42">
                  <c:v>1.0075274000000185E-13</c:v>
                </c:pt>
                <c:pt idx="43">
                  <c:v>1.2075063000000128E-13</c:v>
                </c:pt>
                <c:pt idx="44">
                  <c:v>-1.2951444999999966E-13</c:v>
                </c:pt>
                <c:pt idx="45">
                  <c:v>5.6343799999961542E-15</c:v>
                </c:pt>
                <c:pt idx="46">
                  <c:v>-4.6913859999996098E-14</c:v>
                </c:pt>
                <c:pt idx="47">
                  <c:v>1.6425055999999539E-13</c:v>
                </c:pt>
                <c:pt idx="48">
                  <c:v>2.5493499999998512E-14</c:v>
                </c:pt>
                <c:pt idx="49">
                  <c:v>8.9067639999999913E-14</c:v>
                </c:pt>
                <c:pt idx="50">
                  <c:v>2.2820633999999608E-13</c:v>
                </c:pt>
                <c:pt idx="51">
                  <c:v>7.1477550000001024E-14</c:v>
                </c:pt>
                <c:pt idx="52">
                  <c:v>1.1236845000000219E-13</c:v>
                </c:pt>
                <c:pt idx="53">
                  <c:v>-4.003047999999626E-14</c:v>
                </c:pt>
                <c:pt idx="54">
                  <c:v>2.0962400000003348E-14</c:v>
                </c:pt>
                <c:pt idx="55">
                  <c:v>5.8703099999989009E-15</c:v>
                </c:pt>
                <c:pt idx="56">
                  <c:v>8.8457020000003499E-14</c:v>
                </c:pt>
                <c:pt idx="57">
                  <c:v>2.8449500000024697E-15</c:v>
                </c:pt>
                <c:pt idx="58">
                  <c:v>1.4236528999999794E-13</c:v>
                </c:pt>
                <c:pt idx="59">
                  <c:v>6.4996619999992784E-14</c:v>
                </c:pt>
                <c:pt idx="60">
                  <c:v>-7.8333170000002931E-14</c:v>
                </c:pt>
                <c:pt idx="61">
                  <c:v>1.8975099000000016E-13</c:v>
                </c:pt>
                <c:pt idx="62">
                  <c:v>-5.2388649999996739E-14</c:v>
                </c:pt>
                <c:pt idx="63">
                  <c:v>-5.1215970000000923E-14</c:v>
                </c:pt>
                <c:pt idx="64">
                  <c:v>1.3470475000000054E-13</c:v>
                </c:pt>
                <c:pt idx="65">
                  <c:v>2.7852720000002668E-14</c:v>
                </c:pt>
                <c:pt idx="66">
                  <c:v>1.1959877999999713E-13</c:v>
                </c:pt>
                <c:pt idx="67">
                  <c:v>1.5133730000001343E-14</c:v>
                </c:pt>
                <c:pt idx="68">
                  <c:v>-7.2511400000001678E-15</c:v>
                </c:pt>
                <c:pt idx="69">
                  <c:v>-5.0723300000028976E-15</c:v>
                </c:pt>
                <c:pt idx="70">
                  <c:v>1.1788486999999358E-13</c:v>
                </c:pt>
                <c:pt idx="71">
                  <c:v>-9.4264870000007056E-14</c:v>
                </c:pt>
                <c:pt idx="72">
                  <c:v>1.2235351999999955E-13</c:v>
                </c:pt>
                <c:pt idx="73">
                  <c:v>-1.2857770000004537E-14</c:v>
                </c:pt>
                <c:pt idx="74">
                  <c:v>5.8612839999997004E-14</c:v>
                </c:pt>
                <c:pt idx="75">
                  <c:v>3.1086250000003916E-14</c:v>
                </c:pt>
                <c:pt idx="76">
                  <c:v>-1.5286379999997374E-14</c:v>
                </c:pt>
                <c:pt idx="77">
                  <c:v>1.0197399000000083E-13</c:v>
                </c:pt>
                <c:pt idx="78">
                  <c:v>-4.295869000000608E-14</c:v>
                </c:pt>
                <c:pt idx="79">
                  <c:v>-1.800434799999963E-13</c:v>
                </c:pt>
                <c:pt idx="80">
                  <c:v>-5.1500470000006827E-14</c:v>
                </c:pt>
                <c:pt idx="81">
                  <c:v>7.5821300000002744E-14</c:v>
                </c:pt>
                <c:pt idx="82">
                  <c:v>6.8625659999999071E-14</c:v>
                </c:pt>
                <c:pt idx="83">
                  <c:v>1.1678160000002459E-14</c:v>
                </c:pt>
                <c:pt idx="84">
                  <c:v>-8.6382289999999102E-14</c:v>
                </c:pt>
                <c:pt idx="85">
                  <c:v>8.3003050000001306E-14</c:v>
                </c:pt>
                <c:pt idx="86">
                  <c:v>9.7061249999993444E-14</c:v>
                </c:pt>
                <c:pt idx="87">
                  <c:v>2.2551410000002652E-14</c:v>
                </c:pt>
                <c:pt idx="88">
                  <c:v>7.0582429999998705E-14</c:v>
                </c:pt>
                <c:pt idx="89">
                  <c:v>1.2244371999999345E-13</c:v>
                </c:pt>
                <c:pt idx="90">
                  <c:v>-1.5980966000000706E-13</c:v>
                </c:pt>
                <c:pt idx="91">
                  <c:v>1.4467593999999893E-13</c:v>
                </c:pt>
                <c:pt idx="92">
                  <c:v>4.2701960000004251E-14</c:v>
                </c:pt>
                <c:pt idx="93">
                  <c:v>-2.6124930000000154E-14</c:v>
                </c:pt>
                <c:pt idx="94">
                  <c:v>1.0572792999999844E-13</c:v>
                </c:pt>
                <c:pt idx="95">
                  <c:v>1.1876610999999693E-13</c:v>
                </c:pt>
                <c:pt idx="96">
                  <c:v>1.3662682000000276E-13</c:v>
                </c:pt>
                <c:pt idx="97">
                  <c:v>4.1945620000005144E-14</c:v>
                </c:pt>
                <c:pt idx="98">
                  <c:v>1.157407500000005E-13</c:v>
                </c:pt>
                <c:pt idx="99">
                  <c:v>1.2862628000000297E-13</c:v>
                </c:pt>
                <c:pt idx="100">
                  <c:v>4.4138310000001379E-14</c:v>
                </c:pt>
                <c:pt idx="101">
                  <c:v>-9.2890969999999127E-14</c:v>
                </c:pt>
                <c:pt idx="102">
                  <c:v>2.882416999999315E-14</c:v>
                </c:pt>
                <c:pt idx="103">
                  <c:v>3.5110809999995539E-14</c:v>
                </c:pt>
                <c:pt idx="104">
                  <c:v>2.7824969999997958E-14</c:v>
                </c:pt>
                <c:pt idx="105">
                  <c:v>-9.1780749999998654E-14</c:v>
                </c:pt>
                <c:pt idx="106">
                  <c:v>-1.7867652000000078E-13</c:v>
                </c:pt>
                <c:pt idx="107">
                  <c:v>-1.5702710000000861E-14</c:v>
                </c:pt>
                <c:pt idx="108">
                  <c:v>-1.4509230000005963E-14</c:v>
                </c:pt>
                <c:pt idx="109">
                  <c:v>9.2849339999995452E-14</c:v>
                </c:pt>
                <c:pt idx="110">
                  <c:v>2.5320030000004033E-14</c:v>
                </c:pt>
                <c:pt idx="111">
                  <c:v>3.0677544000000176E-13</c:v>
                </c:pt>
                <c:pt idx="112">
                  <c:v>1.014605099999978E-13</c:v>
                </c:pt>
                <c:pt idx="113">
                  <c:v>2.258887499999956E-13</c:v>
                </c:pt>
                <c:pt idx="114">
                  <c:v>2.5716234999999296E-13</c:v>
                </c:pt>
                <c:pt idx="115">
                  <c:v>1.6257829000000166E-13</c:v>
                </c:pt>
                <c:pt idx="116">
                  <c:v>4.6465608999999419E-13</c:v>
                </c:pt>
                <c:pt idx="117">
                  <c:v>4.5474734999999792E-13</c:v>
                </c:pt>
                <c:pt idx="118">
                  <c:v>3.5185743000000247E-13</c:v>
                </c:pt>
                <c:pt idx="119">
                  <c:v>6.2441025000000475E-13</c:v>
                </c:pt>
                <c:pt idx="120">
                  <c:v>6.2124611000000511E-13</c:v>
                </c:pt>
                <c:pt idx="121">
                  <c:v>7.9915934999999437E-13</c:v>
                </c:pt>
                <c:pt idx="122">
                  <c:v>9.032080699999996E-13</c:v>
                </c:pt>
                <c:pt idx="123">
                  <c:v>1.0407438799999975E-12</c:v>
                </c:pt>
                <c:pt idx="124">
                  <c:v>1.1989298499999943E-12</c:v>
                </c:pt>
                <c:pt idx="125">
                  <c:v>1.3043594000000008E-12</c:v>
                </c:pt>
                <c:pt idx="126">
                  <c:v>1.5122625399999992E-12</c:v>
                </c:pt>
                <c:pt idx="127">
                  <c:v>1.8025095299999933E-12</c:v>
                </c:pt>
                <c:pt idx="128">
                  <c:v>1.780776919999998E-12</c:v>
                </c:pt>
                <c:pt idx="129">
                  <c:v>2.1880414199999942E-12</c:v>
                </c:pt>
                <c:pt idx="130">
                  <c:v>1.5845588800000015E-12</c:v>
                </c:pt>
                <c:pt idx="131">
                  <c:v>2.1653373599999955E-12</c:v>
                </c:pt>
                <c:pt idx="132">
                  <c:v>2.6154911599999961E-12</c:v>
                </c:pt>
                <c:pt idx="133">
                  <c:v>2.6205287999999948E-12</c:v>
                </c:pt>
                <c:pt idx="134">
                  <c:v>2.9687502500000044E-12</c:v>
                </c:pt>
                <c:pt idx="135">
                  <c:v>3.2426353300000048E-12</c:v>
                </c:pt>
                <c:pt idx="136">
                  <c:v>3.1650029800000051E-12</c:v>
                </c:pt>
                <c:pt idx="137">
                  <c:v>3.4806740799999961E-12</c:v>
                </c:pt>
                <c:pt idx="138">
                  <c:v>3.9148406799999961E-12</c:v>
                </c:pt>
                <c:pt idx="139">
                  <c:v>3.851530209999996E-12</c:v>
                </c:pt>
                <c:pt idx="140">
                  <c:v>4.2486708600000045E-12</c:v>
                </c:pt>
                <c:pt idx="141">
                  <c:v>4.5677073300000004E-12</c:v>
                </c:pt>
                <c:pt idx="142">
                  <c:v>4.632308429999995E-12</c:v>
                </c:pt>
                <c:pt idx="143">
                  <c:v>5.0688411800000054E-12</c:v>
                </c:pt>
                <c:pt idx="144">
                  <c:v>5.2979218299999986E-12</c:v>
                </c:pt>
                <c:pt idx="145">
                  <c:v>5.5957183399999977E-12</c:v>
                </c:pt>
                <c:pt idx="146">
                  <c:v>5.5945387200000024E-12</c:v>
                </c:pt>
                <c:pt idx="147">
                  <c:v>5.9464447300000012E-12</c:v>
                </c:pt>
                <c:pt idx="148">
                  <c:v>6.2188240700000029E-12</c:v>
                </c:pt>
                <c:pt idx="149">
                  <c:v>6.4599714500000041E-12</c:v>
                </c:pt>
                <c:pt idx="150">
                  <c:v>6.8256511600000021E-12</c:v>
                </c:pt>
                <c:pt idx="151">
                  <c:v>7.2996539399999993E-12</c:v>
                </c:pt>
                <c:pt idx="152">
                  <c:v>7.4944286899999992E-12</c:v>
                </c:pt>
                <c:pt idx="153">
                  <c:v>7.9619227899999963E-12</c:v>
                </c:pt>
                <c:pt idx="154">
                  <c:v>8.0780937499999993E-12</c:v>
                </c:pt>
                <c:pt idx="155">
                  <c:v>8.4155113500000036E-12</c:v>
                </c:pt>
                <c:pt idx="156">
                  <c:v>8.6598506199999962E-12</c:v>
                </c:pt>
                <c:pt idx="157">
                  <c:v>9.1128146700000019E-12</c:v>
                </c:pt>
                <c:pt idx="158">
                  <c:v>9.4555405199999927E-12</c:v>
                </c:pt>
                <c:pt idx="159">
                  <c:v>1.0069167720000004E-11</c:v>
                </c:pt>
                <c:pt idx="160">
                  <c:v>1.0257572569999994E-11</c:v>
                </c:pt>
                <c:pt idx="161">
                  <c:v>1.0523415469999998E-11</c:v>
                </c:pt>
                <c:pt idx="162">
                  <c:v>1.1190548489999999E-11</c:v>
                </c:pt>
                <c:pt idx="163">
                  <c:v>1.1314317539999997E-11</c:v>
                </c:pt>
                <c:pt idx="164">
                  <c:v>1.1782311239999999E-11</c:v>
                </c:pt>
                <c:pt idx="165">
                  <c:v>1.2104664489999997E-11</c:v>
                </c:pt>
                <c:pt idx="166">
                  <c:v>1.2444080490000005E-11</c:v>
                </c:pt>
                <c:pt idx="167">
                  <c:v>1.2903157710000005E-11</c:v>
                </c:pt>
                <c:pt idx="168">
                  <c:v>1.3079003160000003E-11</c:v>
                </c:pt>
                <c:pt idx="169">
                  <c:v>1.3320421159999998E-11</c:v>
                </c:pt>
                <c:pt idx="170">
                  <c:v>1.379175246E-11</c:v>
                </c:pt>
                <c:pt idx="171">
                  <c:v>1.3856249480000002E-11</c:v>
                </c:pt>
                <c:pt idx="172">
                  <c:v>1.4312030730000005E-11</c:v>
                </c:pt>
                <c:pt idx="173">
                  <c:v>1.4698499359999993E-11</c:v>
                </c:pt>
                <c:pt idx="174">
                  <c:v>1.479136952E-11</c:v>
                </c:pt>
                <c:pt idx="175">
                  <c:v>1.5234653819999999E-11</c:v>
                </c:pt>
                <c:pt idx="176">
                  <c:v>1.5472872979999998E-11</c:v>
                </c:pt>
                <c:pt idx="177">
                  <c:v>1.5676217269999996E-11</c:v>
                </c:pt>
                <c:pt idx="178">
                  <c:v>1.5905221590000001E-11</c:v>
                </c:pt>
                <c:pt idx="179">
                  <c:v>1.6194171010000001E-11</c:v>
                </c:pt>
                <c:pt idx="180">
                  <c:v>1.6558455999999993E-11</c:v>
                </c:pt>
                <c:pt idx="181">
                  <c:v>1.689490908E-11</c:v>
                </c:pt>
                <c:pt idx="182">
                  <c:v>1.7264543960000001E-11</c:v>
                </c:pt>
                <c:pt idx="183">
                  <c:v>1.7335112510000001E-11</c:v>
                </c:pt>
                <c:pt idx="184">
                  <c:v>1.7404147569999997E-11</c:v>
                </c:pt>
                <c:pt idx="185">
                  <c:v>1.7468491929999997E-11</c:v>
                </c:pt>
                <c:pt idx="186">
                  <c:v>1.7931607590000001E-11</c:v>
                </c:pt>
                <c:pt idx="187">
                  <c:v>1.8321587300000003E-11</c:v>
                </c:pt>
                <c:pt idx="188">
                  <c:v>1.8362041059999995E-11</c:v>
                </c:pt>
                <c:pt idx="189">
                  <c:v>1.8640880509999994E-11</c:v>
                </c:pt>
                <c:pt idx="190">
                  <c:v>1.8829902919999993E-11</c:v>
                </c:pt>
                <c:pt idx="191">
                  <c:v>1.8796096629999997E-11</c:v>
                </c:pt>
                <c:pt idx="192">
                  <c:v>1.9309789879999995E-11</c:v>
                </c:pt>
                <c:pt idx="193">
                  <c:v>1.9526449900000005E-11</c:v>
                </c:pt>
                <c:pt idx="194">
                  <c:v>1.9599329109999999E-11</c:v>
                </c:pt>
                <c:pt idx="195">
                  <c:v>1.9699616940000001E-11</c:v>
                </c:pt>
                <c:pt idx="196">
                  <c:v>2.0091775469999994E-11</c:v>
                </c:pt>
                <c:pt idx="197">
                  <c:v>2.0378553010000003E-11</c:v>
                </c:pt>
                <c:pt idx="198">
                  <c:v>2.0509011160000001E-11</c:v>
                </c:pt>
                <c:pt idx="199">
                  <c:v>2.0641016680000002E-11</c:v>
                </c:pt>
                <c:pt idx="200">
                  <c:v>2.0902980740000004E-11</c:v>
                </c:pt>
                <c:pt idx="201">
                  <c:v>2.1150817209999999E-11</c:v>
                </c:pt>
                <c:pt idx="202">
                  <c:v>2.1112327169999999E-11</c:v>
                </c:pt>
                <c:pt idx="203">
                  <c:v>2.1603108189999993E-11</c:v>
                </c:pt>
                <c:pt idx="204">
                  <c:v>2.1621190950000003E-11</c:v>
                </c:pt>
                <c:pt idx="205">
                  <c:v>2.1709557759999993E-11</c:v>
                </c:pt>
                <c:pt idx="206">
                  <c:v>2.1817929410000002E-11</c:v>
                </c:pt>
                <c:pt idx="207">
                  <c:v>2.2052734639999998E-11</c:v>
                </c:pt>
                <c:pt idx="208">
                  <c:v>2.2394267000000001E-11</c:v>
                </c:pt>
                <c:pt idx="209">
                  <c:v>2.2391456749999996E-11</c:v>
                </c:pt>
                <c:pt idx="210">
                  <c:v>2.2380979019999994E-11</c:v>
                </c:pt>
                <c:pt idx="211">
                  <c:v>2.2698329330000004E-11</c:v>
                </c:pt>
                <c:pt idx="212">
                  <c:v>2.2988742859999999E-11</c:v>
                </c:pt>
                <c:pt idx="213">
                  <c:v>2.2976079369999994E-11</c:v>
                </c:pt>
                <c:pt idx="214">
                  <c:v>2.3154970999999999E-11</c:v>
                </c:pt>
                <c:pt idx="215">
                  <c:v>2.3344756689999997E-11</c:v>
                </c:pt>
                <c:pt idx="216">
                  <c:v>2.3020398090000002E-11</c:v>
                </c:pt>
                <c:pt idx="217">
                  <c:v>2.3191296110000001E-11</c:v>
                </c:pt>
                <c:pt idx="218">
                  <c:v>2.2348123349999997E-11</c:v>
                </c:pt>
                <c:pt idx="219">
                  <c:v>2.1699198000000002E-11</c:v>
                </c:pt>
                <c:pt idx="220">
                  <c:v>2.1388252279999993E-11</c:v>
                </c:pt>
                <c:pt idx="221">
                  <c:v>2.135105981E-11</c:v>
                </c:pt>
                <c:pt idx="222">
                  <c:v>2.1666446420000004E-11</c:v>
                </c:pt>
                <c:pt idx="223">
                  <c:v>2.1621406059999994E-11</c:v>
                </c:pt>
                <c:pt idx="224">
                  <c:v>2.150465223E-11</c:v>
                </c:pt>
                <c:pt idx="225">
                  <c:v>2.1871830739999997E-11</c:v>
                </c:pt>
                <c:pt idx="226">
                  <c:v>2.1859528079999999E-11</c:v>
                </c:pt>
                <c:pt idx="227">
                  <c:v>2.2060832329999997E-11</c:v>
                </c:pt>
                <c:pt idx="228">
                  <c:v>2.2336327230000002E-11</c:v>
                </c:pt>
                <c:pt idx="229">
                  <c:v>2.2425901419999999E-11</c:v>
                </c:pt>
                <c:pt idx="230">
                  <c:v>2.2606604089999995E-11</c:v>
                </c:pt>
                <c:pt idx="231">
                  <c:v>2.2896462509999996E-11</c:v>
                </c:pt>
                <c:pt idx="232">
                  <c:v>2.2873654359999999E-11</c:v>
                </c:pt>
                <c:pt idx="233">
                  <c:v>2.3245821940000004E-11</c:v>
                </c:pt>
                <c:pt idx="234">
                  <c:v>2.3323398769999995E-11</c:v>
                </c:pt>
                <c:pt idx="235">
                  <c:v>2.3592419689999997E-11</c:v>
                </c:pt>
                <c:pt idx="236">
                  <c:v>2.3916008060000001E-11</c:v>
                </c:pt>
                <c:pt idx="237">
                  <c:v>2.3807504579999994E-11</c:v>
                </c:pt>
                <c:pt idx="238">
                  <c:v>2.4221714909999993E-11</c:v>
                </c:pt>
                <c:pt idx="239">
                  <c:v>2.4268913269999995E-11</c:v>
                </c:pt>
                <c:pt idx="240">
                  <c:v>2.4412250000000003E-11</c:v>
                </c:pt>
                <c:pt idx="241">
                  <c:v>2.4619549460000004E-11</c:v>
                </c:pt>
                <c:pt idx="242">
                  <c:v>2.4770331619999993E-11</c:v>
                </c:pt>
                <c:pt idx="243">
                  <c:v>2.4987435730000004E-11</c:v>
                </c:pt>
                <c:pt idx="244">
                  <c:v>2.5083289609999998E-11</c:v>
                </c:pt>
                <c:pt idx="245">
                  <c:v>2.5144657189999997E-11</c:v>
                </c:pt>
                <c:pt idx="246">
                  <c:v>2.521759884E-11</c:v>
                </c:pt>
                <c:pt idx="247">
                  <c:v>2.535426036E-11</c:v>
                </c:pt>
                <c:pt idx="248">
                  <c:v>2.5355044450000004E-11</c:v>
                </c:pt>
                <c:pt idx="249">
                  <c:v>2.563168428E-11</c:v>
                </c:pt>
                <c:pt idx="250">
                  <c:v>2.5433218029999998E-11</c:v>
                </c:pt>
                <c:pt idx="251">
                  <c:v>2.5506534389999994E-11</c:v>
                </c:pt>
                <c:pt idx="252">
                  <c:v>2.5770094390000002E-11</c:v>
                </c:pt>
                <c:pt idx="253">
                  <c:v>2.5786220379999999E-11</c:v>
                </c:pt>
                <c:pt idx="254">
                  <c:v>2.6023912190000001E-11</c:v>
                </c:pt>
                <c:pt idx="255">
                  <c:v>2.5943754090000002E-11</c:v>
                </c:pt>
                <c:pt idx="256">
                  <c:v>2.5992048789999993E-11</c:v>
                </c:pt>
                <c:pt idx="257">
                  <c:v>2.6409555099999994E-11</c:v>
                </c:pt>
                <c:pt idx="258">
                  <c:v>2.6289380399999998E-11</c:v>
                </c:pt>
                <c:pt idx="259">
                  <c:v>2.640547503E-11</c:v>
                </c:pt>
                <c:pt idx="260">
                  <c:v>2.6576699179999995E-11</c:v>
                </c:pt>
                <c:pt idx="261">
                  <c:v>2.6597543610000001E-11</c:v>
                </c:pt>
                <c:pt idx="262">
                  <c:v>2.664245214E-11</c:v>
                </c:pt>
                <c:pt idx="263">
                  <c:v>2.6837844449999996E-11</c:v>
                </c:pt>
                <c:pt idx="264">
                  <c:v>2.6973583089999996E-11</c:v>
                </c:pt>
                <c:pt idx="265">
                  <c:v>2.6796509459999993E-11</c:v>
                </c:pt>
                <c:pt idx="266">
                  <c:v>2.685415085E-11</c:v>
                </c:pt>
                <c:pt idx="267">
                  <c:v>2.6986413109999996E-11</c:v>
                </c:pt>
                <c:pt idx="268">
                  <c:v>2.6496936590000002E-11</c:v>
                </c:pt>
                <c:pt idx="269">
                  <c:v>2.7285028409999996E-11</c:v>
                </c:pt>
                <c:pt idx="270">
                  <c:v>2.7048280279999993E-11</c:v>
                </c:pt>
                <c:pt idx="271">
                  <c:v>2.7305435689999999E-11</c:v>
                </c:pt>
                <c:pt idx="272">
                  <c:v>2.7080060419999994E-11</c:v>
                </c:pt>
                <c:pt idx="273">
                  <c:v>2.7353806720000004E-11</c:v>
                </c:pt>
                <c:pt idx="274">
                  <c:v>2.7405522300000002E-11</c:v>
                </c:pt>
                <c:pt idx="275">
                  <c:v>2.7270359580000001E-11</c:v>
                </c:pt>
                <c:pt idx="276">
                  <c:v>2.7387550559999998E-11</c:v>
                </c:pt>
                <c:pt idx="277">
                  <c:v>2.7528174190000001E-11</c:v>
                </c:pt>
                <c:pt idx="278">
                  <c:v>2.7545785099999998E-11</c:v>
                </c:pt>
                <c:pt idx="279">
                  <c:v>2.764235369E-11</c:v>
                </c:pt>
                <c:pt idx="280">
                  <c:v>2.7558622050000004E-11</c:v>
                </c:pt>
                <c:pt idx="281">
                  <c:v>2.7599318669999993E-11</c:v>
                </c:pt>
                <c:pt idx="282">
                  <c:v>2.7669026789999994E-11</c:v>
                </c:pt>
                <c:pt idx="283">
                  <c:v>2.7520409560000004E-11</c:v>
                </c:pt>
                <c:pt idx="284">
                  <c:v>2.7557123250000005E-11</c:v>
                </c:pt>
                <c:pt idx="285">
                  <c:v>2.7683674800000003E-11</c:v>
                </c:pt>
                <c:pt idx="286">
                  <c:v>2.7649355030000004E-11</c:v>
                </c:pt>
                <c:pt idx="287">
                  <c:v>2.7724114670000004E-11</c:v>
                </c:pt>
                <c:pt idx="288">
                  <c:v>2.7843109759999998E-11</c:v>
                </c:pt>
                <c:pt idx="289">
                  <c:v>2.7791074999999995E-11</c:v>
                </c:pt>
                <c:pt idx="290">
                  <c:v>2.7995446239999994E-11</c:v>
                </c:pt>
                <c:pt idx="291">
                  <c:v>2.7832049169999997E-11</c:v>
                </c:pt>
                <c:pt idx="292">
                  <c:v>2.7822605329999995E-11</c:v>
                </c:pt>
                <c:pt idx="293">
                  <c:v>2.7426998170000002E-11</c:v>
                </c:pt>
                <c:pt idx="294">
                  <c:v>2.7806507099999996E-11</c:v>
                </c:pt>
                <c:pt idx="295">
                  <c:v>2.7618393689999998E-11</c:v>
                </c:pt>
                <c:pt idx="296">
                  <c:v>2.7923850730000001E-11</c:v>
                </c:pt>
                <c:pt idx="297">
                  <c:v>2.7743848890000002E-11</c:v>
                </c:pt>
                <c:pt idx="298">
                  <c:v>2.7526557420000003E-11</c:v>
                </c:pt>
                <c:pt idx="299">
                  <c:v>2.7198257539999998E-11</c:v>
                </c:pt>
                <c:pt idx="300">
                  <c:v>2.6228699769999996E-11</c:v>
                </c:pt>
                <c:pt idx="301">
                  <c:v>2.5681949619999996E-11</c:v>
                </c:pt>
                <c:pt idx="302">
                  <c:v>2.4760714309999996E-11</c:v>
                </c:pt>
                <c:pt idx="303">
                  <c:v>2.4264819320000001E-11</c:v>
                </c:pt>
                <c:pt idx="304">
                  <c:v>2.4005707150000001E-11</c:v>
                </c:pt>
                <c:pt idx="305">
                  <c:v>2.3669906310000001E-11</c:v>
                </c:pt>
                <c:pt idx="306">
                  <c:v>2.3472175589999994E-11</c:v>
                </c:pt>
                <c:pt idx="307">
                  <c:v>2.3465528130000003E-11</c:v>
                </c:pt>
                <c:pt idx="308">
                  <c:v>2.3314336570000005E-11</c:v>
                </c:pt>
                <c:pt idx="309">
                  <c:v>2.3387618230000003E-11</c:v>
                </c:pt>
                <c:pt idx="310">
                  <c:v>2.3279315980000003E-11</c:v>
                </c:pt>
                <c:pt idx="311">
                  <c:v>2.3411883540000003E-11</c:v>
                </c:pt>
                <c:pt idx="312">
                  <c:v>2.322942533E-11</c:v>
                </c:pt>
                <c:pt idx="313">
                  <c:v>2.3378035620000004E-11</c:v>
                </c:pt>
                <c:pt idx="314">
                  <c:v>2.3561264050000005E-11</c:v>
                </c:pt>
                <c:pt idx="315">
                  <c:v>2.3578132500000002E-11</c:v>
                </c:pt>
                <c:pt idx="316">
                  <c:v>2.3409184319999997E-11</c:v>
                </c:pt>
                <c:pt idx="317">
                  <c:v>2.3572248319999997E-11</c:v>
                </c:pt>
                <c:pt idx="318">
                  <c:v>2.3370354259999995E-11</c:v>
                </c:pt>
                <c:pt idx="319">
                  <c:v>2.3606033800000001E-11</c:v>
                </c:pt>
                <c:pt idx="320">
                  <c:v>2.3707882880000004E-11</c:v>
                </c:pt>
                <c:pt idx="321">
                  <c:v>2.3867983980000004E-11</c:v>
                </c:pt>
                <c:pt idx="322">
                  <c:v>2.3928081740000001E-11</c:v>
                </c:pt>
                <c:pt idx="323">
                  <c:v>2.3873396320000003E-11</c:v>
                </c:pt>
                <c:pt idx="324">
                  <c:v>2.3872979979999993E-11</c:v>
                </c:pt>
                <c:pt idx="325">
                  <c:v>2.3881792380000001E-11</c:v>
                </c:pt>
                <c:pt idx="326">
                  <c:v>2.4081993349999998E-11</c:v>
                </c:pt>
                <c:pt idx="327">
                  <c:v>2.3949515979999998E-11</c:v>
                </c:pt>
                <c:pt idx="328">
                  <c:v>2.4044106989999995E-11</c:v>
                </c:pt>
                <c:pt idx="329">
                  <c:v>2.414054373E-11</c:v>
                </c:pt>
                <c:pt idx="330">
                  <c:v>2.4036800329999999E-11</c:v>
                </c:pt>
                <c:pt idx="331">
                  <c:v>2.4214623360000001E-11</c:v>
                </c:pt>
                <c:pt idx="332">
                  <c:v>2.3888148410000005E-11</c:v>
                </c:pt>
                <c:pt idx="333">
                  <c:v>2.3838590829999998E-11</c:v>
                </c:pt>
                <c:pt idx="334">
                  <c:v>2.3887232470000004E-11</c:v>
                </c:pt>
                <c:pt idx="335">
                  <c:v>2.3935096960000005E-11</c:v>
                </c:pt>
                <c:pt idx="336">
                  <c:v>2.3914960290000002E-11</c:v>
                </c:pt>
                <c:pt idx="337">
                  <c:v>2.4072216439999999E-11</c:v>
                </c:pt>
                <c:pt idx="338">
                  <c:v>2.3877622099999993E-11</c:v>
                </c:pt>
                <c:pt idx="339">
                  <c:v>2.3984737809999999E-11</c:v>
                </c:pt>
                <c:pt idx="340">
                  <c:v>2.3794542729999997E-11</c:v>
                </c:pt>
                <c:pt idx="341">
                  <c:v>2.3742591230000002E-11</c:v>
                </c:pt>
                <c:pt idx="342">
                  <c:v>2.3846355450000002E-11</c:v>
                </c:pt>
                <c:pt idx="343">
                  <c:v>2.3709353929999999E-11</c:v>
                </c:pt>
                <c:pt idx="344">
                  <c:v>2.35889433E-11</c:v>
                </c:pt>
                <c:pt idx="345">
                  <c:v>2.3553117790000002E-11</c:v>
                </c:pt>
                <c:pt idx="346">
                  <c:v>2.3624713299999995E-11</c:v>
                </c:pt>
                <c:pt idx="347">
                  <c:v>2.3775190149999998E-11</c:v>
                </c:pt>
                <c:pt idx="348">
                  <c:v>2.3609995899999997E-11</c:v>
                </c:pt>
                <c:pt idx="349">
                  <c:v>2.3840450449999999E-11</c:v>
                </c:pt>
                <c:pt idx="350">
                  <c:v>2.3437939089999995E-11</c:v>
                </c:pt>
                <c:pt idx="351">
                  <c:v>2.3704850579999996E-11</c:v>
                </c:pt>
                <c:pt idx="352">
                  <c:v>2.3513850590000005E-11</c:v>
                </c:pt>
                <c:pt idx="353">
                  <c:v>2.3552486349999995E-11</c:v>
                </c:pt>
                <c:pt idx="354">
                  <c:v>2.3321906909999995E-11</c:v>
                </c:pt>
                <c:pt idx="355">
                  <c:v>2.3553999029999993E-11</c:v>
                </c:pt>
                <c:pt idx="356">
                  <c:v>2.3433220639999994E-11</c:v>
                </c:pt>
                <c:pt idx="357">
                  <c:v>2.3188513610000001E-11</c:v>
                </c:pt>
                <c:pt idx="358">
                  <c:v>2.3444482469999993E-11</c:v>
                </c:pt>
                <c:pt idx="359">
                  <c:v>2.3400927029999996E-11</c:v>
                </c:pt>
                <c:pt idx="360">
                  <c:v>2.3337526360000002E-11</c:v>
                </c:pt>
                <c:pt idx="361">
                  <c:v>2.3179201619999995E-11</c:v>
                </c:pt>
                <c:pt idx="362">
                  <c:v>2.3299272239999998E-11</c:v>
                </c:pt>
                <c:pt idx="363">
                  <c:v>2.3179722030000004E-11</c:v>
                </c:pt>
                <c:pt idx="364">
                  <c:v>2.3133835130000001E-11</c:v>
                </c:pt>
                <c:pt idx="365">
                  <c:v>2.3253184099999997E-11</c:v>
                </c:pt>
                <c:pt idx="366">
                  <c:v>2.3070836909999999E-11</c:v>
                </c:pt>
                <c:pt idx="367">
                  <c:v>2.3180297959999997E-11</c:v>
                </c:pt>
                <c:pt idx="368">
                  <c:v>2.2798735119999998E-11</c:v>
                </c:pt>
                <c:pt idx="369">
                  <c:v>2.3140329930000002E-11</c:v>
                </c:pt>
                <c:pt idx="370">
                  <c:v>2.3102561530000004E-11</c:v>
                </c:pt>
                <c:pt idx="371">
                  <c:v>2.290803658E-11</c:v>
                </c:pt>
                <c:pt idx="372">
                  <c:v>2.2892888979999993E-11</c:v>
                </c:pt>
                <c:pt idx="373">
                  <c:v>2.2722976280000003E-11</c:v>
                </c:pt>
                <c:pt idx="374">
                  <c:v>2.271474675E-11</c:v>
                </c:pt>
                <c:pt idx="375">
                  <c:v>2.2780964620000005E-11</c:v>
                </c:pt>
                <c:pt idx="376">
                  <c:v>2.2699238319999999E-11</c:v>
                </c:pt>
                <c:pt idx="377">
                  <c:v>2.2626442389999999E-11</c:v>
                </c:pt>
                <c:pt idx="378">
                  <c:v>2.2597361479999998E-11</c:v>
                </c:pt>
                <c:pt idx="379">
                  <c:v>2.2461275899999996E-11</c:v>
                </c:pt>
                <c:pt idx="380">
                  <c:v>2.2401892840000001E-11</c:v>
                </c:pt>
                <c:pt idx="381">
                  <c:v>2.2420447449999997E-11</c:v>
                </c:pt>
                <c:pt idx="382">
                  <c:v>2.2338485229999994E-11</c:v>
                </c:pt>
                <c:pt idx="383">
                  <c:v>2.2334210869999994E-11</c:v>
                </c:pt>
                <c:pt idx="384">
                  <c:v>2.2239127209999999E-11</c:v>
                </c:pt>
                <c:pt idx="385">
                  <c:v>2.2301611949999998E-11</c:v>
                </c:pt>
                <c:pt idx="386">
                  <c:v>2.2034006570000001E-11</c:v>
                </c:pt>
                <c:pt idx="387">
                  <c:v>2.1656815229999995E-11</c:v>
                </c:pt>
                <c:pt idx="388">
                  <c:v>2.2018130379999999E-11</c:v>
                </c:pt>
                <c:pt idx="389">
                  <c:v>2.1938277589999999E-11</c:v>
                </c:pt>
                <c:pt idx="390">
                  <c:v>2.1779029970000005E-11</c:v>
                </c:pt>
                <c:pt idx="391">
                  <c:v>2.196643562E-11</c:v>
                </c:pt>
                <c:pt idx="392">
                  <c:v>2.1859188070000003E-11</c:v>
                </c:pt>
                <c:pt idx="393">
                  <c:v>2.1752079310000004E-11</c:v>
                </c:pt>
                <c:pt idx="394">
                  <c:v>2.1786794589999995E-11</c:v>
                </c:pt>
                <c:pt idx="395">
                  <c:v>2.1516129159999997E-11</c:v>
                </c:pt>
                <c:pt idx="396">
                  <c:v>2.1648967340000004E-11</c:v>
                </c:pt>
                <c:pt idx="397">
                  <c:v>2.1419123419999993E-11</c:v>
                </c:pt>
                <c:pt idx="398">
                  <c:v>2.1332359489999995E-11</c:v>
                </c:pt>
                <c:pt idx="399">
                  <c:v>2.1319578050000004E-11</c:v>
                </c:pt>
                <c:pt idx="400">
                  <c:v>2.1284599089999993E-11</c:v>
                </c:pt>
                <c:pt idx="401">
                  <c:v>2.1280609220000005E-11</c:v>
                </c:pt>
                <c:pt idx="402">
                  <c:v>2.1442035649999996E-11</c:v>
                </c:pt>
                <c:pt idx="403">
                  <c:v>2.1067710080000005E-11</c:v>
                </c:pt>
                <c:pt idx="404">
                  <c:v>2.1147320009999996E-11</c:v>
                </c:pt>
                <c:pt idx="405">
                  <c:v>2.1089026359999997E-11</c:v>
                </c:pt>
                <c:pt idx="406">
                  <c:v>2.0884322050000002E-11</c:v>
                </c:pt>
                <c:pt idx="407">
                  <c:v>2.1045894199999996E-11</c:v>
                </c:pt>
                <c:pt idx="408">
                  <c:v>2.0875072509999999E-11</c:v>
                </c:pt>
                <c:pt idx="409">
                  <c:v>2.0822371610000004E-11</c:v>
                </c:pt>
                <c:pt idx="410">
                  <c:v>2.081945727E-11</c:v>
                </c:pt>
                <c:pt idx="411">
                  <c:v>2.0795976050000004E-11</c:v>
                </c:pt>
                <c:pt idx="412">
                  <c:v>2.0665261170000004E-11</c:v>
                </c:pt>
                <c:pt idx="413">
                  <c:v>2.0663380730000005E-11</c:v>
                </c:pt>
                <c:pt idx="414">
                  <c:v>2.0240635559999993E-11</c:v>
                </c:pt>
                <c:pt idx="415">
                  <c:v>2.0505486200000001E-11</c:v>
                </c:pt>
                <c:pt idx="416">
                  <c:v>2.0467773310000005E-11</c:v>
                </c:pt>
                <c:pt idx="417">
                  <c:v>2.0404747339999998E-11</c:v>
                </c:pt>
                <c:pt idx="418">
                  <c:v>2.0385054759999997E-11</c:v>
                </c:pt>
                <c:pt idx="419">
                  <c:v>2.0323180639999994E-11</c:v>
                </c:pt>
                <c:pt idx="420">
                  <c:v>1.9983216470000005E-11</c:v>
                </c:pt>
                <c:pt idx="421">
                  <c:v>2.025977997E-11</c:v>
                </c:pt>
                <c:pt idx="422">
                  <c:v>1.9992632549999996E-11</c:v>
                </c:pt>
                <c:pt idx="423">
                  <c:v>1.9987393689999999E-11</c:v>
                </c:pt>
                <c:pt idx="424">
                  <c:v>1.9763829459999997E-11</c:v>
                </c:pt>
                <c:pt idx="425">
                  <c:v>1.9852959560000005E-11</c:v>
                </c:pt>
                <c:pt idx="426">
                  <c:v>1.9859676409999997E-11</c:v>
                </c:pt>
                <c:pt idx="427">
                  <c:v>1.9630602700000003E-11</c:v>
                </c:pt>
                <c:pt idx="428">
                  <c:v>1.9478585410000004E-11</c:v>
                </c:pt>
                <c:pt idx="429">
                  <c:v>1.9649178120000004E-11</c:v>
                </c:pt>
                <c:pt idx="430">
                  <c:v>1.9526998079999993E-11</c:v>
                </c:pt>
                <c:pt idx="431">
                  <c:v>1.9446694260000004E-11</c:v>
                </c:pt>
                <c:pt idx="432">
                  <c:v>1.944350237E-11</c:v>
                </c:pt>
                <c:pt idx="433">
                  <c:v>1.9382238869999993E-11</c:v>
                </c:pt>
                <c:pt idx="434">
                  <c:v>1.9437285119999999E-11</c:v>
                </c:pt>
                <c:pt idx="435">
                  <c:v>1.9145213190000003E-11</c:v>
                </c:pt>
                <c:pt idx="436">
                  <c:v>1.9023047030000003E-11</c:v>
                </c:pt>
                <c:pt idx="437">
                  <c:v>1.9188997620000003E-11</c:v>
                </c:pt>
                <c:pt idx="438">
                  <c:v>1.8975848670000001E-11</c:v>
                </c:pt>
                <c:pt idx="439">
                  <c:v>1.9038513819999994E-11</c:v>
                </c:pt>
                <c:pt idx="440">
                  <c:v>1.895698182E-11</c:v>
                </c:pt>
                <c:pt idx="441">
                  <c:v>1.8853002489999997E-11</c:v>
                </c:pt>
                <c:pt idx="442">
                  <c:v>1.8960173710000005E-11</c:v>
                </c:pt>
                <c:pt idx="443">
                  <c:v>1.8759160889999993E-11</c:v>
                </c:pt>
                <c:pt idx="444">
                  <c:v>1.8678968100000002E-11</c:v>
                </c:pt>
                <c:pt idx="445">
                  <c:v>1.8534035419999996E-11</c:v>
                </c:pt>
                <c:pt idx="446">
                  <c:v>1.8724959090000004E-11</c:v>
                </c:pt>
                <c:pt idx="447">
                  <c:v>1.8404167080000001E-11</c:v>
                </c:pt>
                <c:pt idx="448">
                  <c:v>1.8321663630000004E-11</c:v>
                </c:pt>
                <c:pt idx="449">
                  <c:v>1.8329955609999996E-11</c:v>
                </c:pt>
                <c:pt idx="450">
                  <c:v>1.8368591369999999E-11</c:v>
                </c:pt>
                <c:pt idx="451">
                  <c:v>1.8173823559999999E-11</c:v>
                </c:pt>
                <c:pt idx="452">
                  <c:v>1.8009711779999994E-11</c:v>
                </c:pt>
                <c:pt idx="453">
                  <c:v>1.8148087200000004E-11</c:v>
                </c:pt>
                <c:pt idx="454">
                  <c:v>1.8287871219999994E-11</c:v>
                </c:pt>
                <c:pt idx="455">
                  <c:v>1.8090688669999994E-11</c:v>
                </c:pt>
                <c:pt idx="456">
                  <c:v>1.7965219590000004E-11</c:v>
                </c:pt>
                <c:pt idx="457">
                  <c:v>1.7760320990000003E-11</c:v>
                </c:pt>
                <c:pt idx="458">
                  <c:v>1.8041894369999999E-11</c:v>
                </c:pt>
                <c:pt idx="459">
                  <c:v>1.7883028390000004E-11</c:v>
                </c:pt>
                <c:pt idx="460">
                  <c:v>1.7648701949999994E-11</c:v>
                </c:pt>
                <c:pt idx="461">
                  <c:v>1.7365178739999998E-11</c:v>
                </c:pt>
                <c:pt idx="462">
                  <c:v>1.7663474850000001E-11</c:v>
                </c:pt>
                <c:pt idx="463">
                  <c:v>1.7339733819999996E-11</c:v>
                </c:pt>
                <c:pt idx="464">
                  <c:v>1.7461594669999998E-11</c:v>
                </c:pt>
                <c:pt idx="465">
                  <c:v>1.7389437109999999E-11</c:v>
                </c:pt>
                <c:pt idx="466">
                  <c:v>1.7347775999999993E-11</c:v>
                </c:pt>
                <c:pt idx="467">
                  <c:v>1.7355311629999993E-11</c:v>
                </c:pt>
                <c:pt idx="468">
                  <c:v>1.7256682200000004E-11</c:v>
                </c:pt>
                <c:pt idx="469">
                  <c:v>1.7100591779999998E-11</c:v>
                </c:pt>
                <c:pt idx="470">
                  <c:v>1.6952494969999997E-11</c:v>
                </c:pt>
                <c:pt idx="471">
                  <c:v>1.6856335769999999E-11</c:v>
                </c:pt>
                <c:pt idx="472">
                  <c:v>1.6873495660000002E-11</c:v>
                </c:pt>
                <c:pt idx="473">
                  <c:v>1.6633548710000001E-11</c:v>
                </c:pt>
                <c:pt idx="474">
                  <c:v>1.6712700669999993E-11</c:v>
                </c:pt>
                <c:pt idx="475">
                  <c:v>1.6734023889999997E-11</c:v>
                </c:pt>
                <c:pt idx="476">
                  <c:v>1.6575588129999998E-11</c:v>
                </c:pt>
                <c:pt idx="477">
                  <c:v>1.6567774929999998E-11</c:v>
                </c:pt>
                <c:pt idx="478">
                  <c:v>1.656718513E-11</c:v>
                </c:pt>
                <c:pt idx="479">
                  <c:v>1.6538617700000002E-11</c:v>
                </c:pt>
                <c:pt idx="480">
                  <c:v>1.6480483650000004E-11</c:v>
                </c:pt>
                <c:pt idx="481">
                  <c:v>1.6653775579999998E-11</c:v>
                </c:pt>
                <c:pt idx="482">
                  <c:v>1.6517225089999996E-11</c:v>
                </c:pt>
                <c:pt idx="483">
                  <c:v>1.6691252549999997E-11</c:v>
                </c:pt>
                <c:pt idx="484">
                  <c:v>1.6527841600000001E-11</c:v>
                </c:pt>
                <c:pt idx="485">
                  <c:v>1.6545306789999996E-11</c:v>
                </c:pt>
                <c:pt idx="486">
                  <c:v>1.6874598940000003E-11</c:v>
                </c:pt>
                <c:pt idx="487">
                  <c:v>1.6974317789999992E-11</c:v>
                </c:pt>
                <c:pt idx="488">
                  <c:v>1.6731012409999999E-11</c:v>
                </c:pt>
                <c:pt idx="489">
                  <c:v>1.6798992750000005E-11</c:v>
                </c:pt>
                <c:pt idx="490">
                  <c:v>1.6662497769999993E-11</c:v>
                </c:pt>
                <c:pt idx="491">
                  <c:v>1.6744633460000002E-11</c:v>
                </c:pt>
                <c:pt idx="492">
                  <c:v>1.6555160020000003E-11</c:v>
                </c:pt>
                <c:pt idx="493">
                  <c:v>1.6368358059999998E-11</c:v>
                </c:pt>
                <c:pt idx="494">
                  <c:v>1.6465800950000003E-11</c:v>
                </c:pt>
                <c:pt idx="495">
                  <c:v>1.6376358599999997E-11</c:v>
                </c:pt>
                <c:pt idx="496">
                  <c:v>1.6260333359999997E-11</c:v>
                </c:pt>
                <c:pt idx="497">
                  <c:v>1.6287457499999999E-11</c:v>
                </c:pt>
                <c:pt idx="498">
                  <c:v>1.6159067140000005E-11</c:v>
                </c:pt>
                <c:pt idx="499">
                  <c:v>1.6001019960000005E-11</c:v>
                </c:pt>
                <c:pt idx="500">
                  <c:v>1.5947743130000005E-11</c:v>
                </c:pt>
                <c:pt idx="501">
                  <c:v>1.6084591989999993E-11</c:v>
                </c:pt>
                <c:pt idx="502">
                  <c:v>1.5906706510000001E-11</c:v>
                </c:pt>
                <c:pt idx="503">
                  <c:v>1.5894147109999996E-11</c:v>
                </c:pt>
                <c:pt idx="504">
                  <c:v>1.5799313249999996E-11</c:v>
                </c:pt>
                <c:pt idx="505">
                  <c:v>1.5998813389999997E-11</c:v>
                </c:pt>
                <c:pt idx="506">
                  <c:v>1.5791402910000003E-11</c:v>
                </c:pt>
                <c:pt idx="507">
                  <c:v>1.5666537509999997E-11</c:v>
                </c:pt>
                <c:pt idx="508">
                  <c:v>1.5637192929999995E-11</c:v>
                </c:pt>
                <c:pt idx="509">
                  <c:v>1.5510745469999995E-11</c:v>
                </c:pt>
                <c:pt idx="510">
                  <c:v>1.5448080320000002E-11</c:v>
                </c:pt>
                <c:pt idx="511">
                  <c:v>1.5589245169999993E-11</c:v>
                </c:pt>
                <c:pt idx="512">
                  <c:v>1.5374666819999999E-11</c:v>
                </c:pt>
                <c:pt idx="513">
                  <c:v>1.546957701E-11</c:v>
                </c:pt>
                <c:pt idx="514">
                  <c:v>1.5087445179999996E-11</c:v>
                </c:pt>
                <c:pt idx="515">
                  <c:v>1.5117261609999998E-11</c:v>
                </c:pt>
                <c:pt idx="516">
                  <c:v>1.5071513480000005E-11</c:v>
                </c:pt>
                <c:pt idx="517">
                  <c:v>1.5190133869999999E-11</c:v>
                </c:pt>
                <c:pt idx="518">
                  <c:v>1.485281343E-11</c:v>
                </c:pt>
                <c:pt idx="519">
                  <c:v>1.4978081279999998E-11</c:v>
                </c:pt>
                <c:pt idx="520">
                  <c:v>1.4867544700000004E-11</c:v>
                </c:pt>
                <c:pt idx="521">
                  <c:v>1.4895751299999995E-11</c:v>
                </c:pt>
                <c:pt idx="522">
                  <c:v>1.4893052069999995E-11</c:v>
                </c:pt>
                <c:pt idx="523">
                  <c:v>1.4811762929999997E-11</c:v>
                </c:pt>
                <c:pt idx="524">
                  <c:v>1.4725679009999997E-11</c:v>
                </c:pt>
                <c:pt idx="525">
                  <c:v>1.446355536E-11</c:v>
                </c:pt>
                <c:pt idx="526">
                  <c:v>1.4487092080000005E-11</c:v>
                </c:pt>
                <c:pt idx="527">
                  <c:v>1.4479376030000005E-11</c:v>
                </c:pt>
                <c:pt idx="528">
                  <c:v>1.4519517529999994E-11</c:v>
                </c:pt>
                <c:pt idx="529">
                  <c:v>1.4273457420000004E-11</c:v>
                </c:pt>
                <c:pt idx="530">
                  <c:v>1.426719854E-11</c:v>
                </c:pt>
                <c:pt idx="531">
                  <c:v>1.43034612E-11</c:v>
                </c:pt>
                <c:pt idx="532">
                  <c:v>1.4192882979999996E-11</c:v>
                </c:pt>
                <c:pt idx="533">
                  <c:v>1.4110879130000003E-11</c:v>
                </c:pt>
                <c:pt idx="534">
                  <c:v>1.4151811670000001E-11</c:v>
                </c:pt>
                <c:pt idx="535">
                  <c:v>1.4083290089999995E-11</c:v>
                </c:pt>
                <c:pt idx="536">
                  <c:v>1.392450738E-11</c:v>
                </c:pt>
                <c:pt idx="537">
                  <c:v>1.3841663930000001E-11</c:v>
                </c:pt>
                <c:pt idx="538">
                  <c:v>1.3877676790000005E-11</c:v>
                </c:pt>
                <c:pt idx="539">
                  <c:v>1.3637292690000002E-11</c:v>
                </c:pt>
                <c:pt idx="540">
                  <c:v>1.3651385579999999E-11</c:v>
                </c:pt>
                <c:pt idx="541">
                  <c:v>1.3552797769999995E-11</c:v>
                </c:pt>
                <c:pt idx="542">
                  <c:v>1.3213180550000001E-11</c:v>
                </c:pt>
                <c:pt idx="543">
                  <c:v>1.3348447349999995E-11</c:v>
                </c:pt>
                <c:pt idx="544">
                  <c:v>1.3080328489999994E-11</c:v>
                </c:pt>
                <c:pt idx="545">
                  <c:v>1.3261544639999993E-11</c:v>
                </c:pt>
                <c:pt idx="546">
                  <c:v>1.3361936559999994E-11</c:v>
                </c:pt>
                <c:pt idx="547">
                  <c:v>1.3055438679999999E-11</c:v>
                </c:pt>
                <c:pt idx="548">
                  <c:v>1.3006234979999994E-11</c:v>
                </c:pt>
                <c:pt idx="549">
                  <c:v>1.2993529870000005E-11</c:v>
                </c:pt>
                <c:pt idx="550">
                  <c:v>1.2719617029999994E-11</c:v>
                </c:pt>
                <c:pt idx="551">
                  <c:v>1.2844773859999999E-11</c:v>
                </c:pt>
                <c:pt idx="552">
                  <c:v>1.2781699309999995E-11</c:v>
                </c:pt>
                <c:pt idx="553">
                  <c:v>1.2623117829999993E-11</c:v>
                </c:pt>
                <c:pt idx="554">
                  <c:v>1.2777320870000002E-11</c:v>
                </c:pt>
                <c:pt idx="555">
                  <c:v>1.2564657649999999E-11</c:v>
                </c:pt>
                <c:pt idx="556">
                  <c:v>1.2483618309999996E-11</c:v>
                </c:pt>
                <c:pt idx="557">
                  <c:v>1.2668012470000001E-11</c:v>
                </c:pt>
                <c:pt idx="558">
                  <c:v>1.2386341949999999E-11</c:v>
                </c:pt>
                <c:pt idx="559">
                  <c:v>1.241765024E-11</c:v>
                </c:pt>
                <c:pt idx="560">
                  <c:v>1.2327111559999999E-11</c:v>
                </c:pt>
                <c:pt idx="561">
                  <c:v>1.2243955849999995E-11</c:v>
                </c:pt>
                <c:pt idx="562">
                  <c:v>1.2269393840000004E-11</c:v>
                </c:pt>
                <c:pt idx="563">
                  <c:v>1.2000275779999996E-11</c:v>
                </c:pt>
                <c:pt idx="564">
                  <c:v>1.1924461420000005E-11</c:v>
                </c:pt>
                <c:pt idx="565">
                  <c:v>1.211679368E-11</c:v>
                </c:pt>
                <c:pt idx="566">
                  <c:v>1.2108009040000004E-11</c:v>
                </c:pt>
                <c:pt idx="567">
                  <c:v>1.1891342079999994E-11</c:v>
                </c:pt>
                <c:pt idx="568">
                  <c:v>1.2058028189999994E-11</c:v>
                </c:pt>
                <c:pt idx="569">
                  <c:v>1.1647072200000003E-11</c:v>
                </c:pt>
                <c:pt idx="570">
                  <c:v>1.1717272990000002E-11</c:v>
                </c:pt>
                <c:pt idx="571">
                  <c:v>1.1755360579999998E-11</c:v>
                </c:pt>
                <c:pt idx="572">
                  <c:v>1.1685805099999999E-11</c:v>
                </c:pt>
                <c:pt idx="573">
                  <c:v>1.1694076259999993E-11</c:v>
                </c:pt>
                <c:pt idx="574">
                  <c:v>1.1702493140000002E-11</c:v>
                </c:pt>
                <c:pt idx="575">
                  <c:v>1.1500078670000003E-11</c:v>
                </c:pt>
                <c:pt idx="576">
                  <c:v>1.1666417829999996E-11</c:v>
                </c:pt>
                <c:pt idx="577">
                  <c:v>1.1376073699999996E-11</c:v>
                </c:pt>
                <c:pt idx="578">
                  <c:v>1.1369460929999997E-11</c:v>
                </c:pt>
                <c:pt idx="579">
                  <c:v>1.1329291669999997E-11</c:v>
                </c:pt>
                <c:pt idx="580">
                  <c:v>1.1261082349999995E-11</c:v>
                </c:pt>
                <c:pt idx="581">
                  <c:v>1.1257439430000002E-11</c:v>
                </c:pt>
                <c:pt idx="582">
                  <c:v>1.1178759310000004E-11</c:v>
                </c:pt>
                <c:pt idx="583">
                  <c:v>1.1203545039999994E-11</c:v>
                </c:pt>
                <c:pt idx="584">
                  <c:v>1.1046552559999998E-11</c:v>
                </c:pt>
                <c:pt idx="585">
                  <c:v>1.1080567019999999E-11</c:v>
                </c:pt>
                <c:pt idx="586">
                  <c:v>1.1034693990000002E-11</c:v>
                </c:pt>
                <c:pt idx="587">
                  <c:v>1.0963493999999994E-11</c:v>
                </c:pt>
                <c:pt idx="588">
                  <c:v>1.1039849590000005E-11</c:v>
                </c:pt>
                <c:pt idx="589">
                  <c:v>1.1133843849999999E-11</c:v>
                </c:pt>
                <c:pt idx="590">
                  <c:v>1.0836373469999996E-11</c:v>
                </c:pt>
                <c:pt idx="591">
                  <c:v>1.082758189E-11</c:v>
                </c:pt>
                <c:pt idx="592">
                  <c:v>1.0577080879999996E-11</c:v>
                </c:pt>
                <c:pt idx="593">
                  <c:v>1.0681122660000002E-11</c:v>
                </c:pt>
                <c:pt idx="594">
                  <c:v>1.0690205669999998E-11</c:v>
                </c:pt>
                <c:pt idx="595">
                  <c:v>1.0733906820000004E-11</c:v>
                </c:pt>
                <c:pt idx="596">
                  <c:v>1.050767806E-11</c:v>
                </c:pt>
                <c:pt idx="597">
                  <c:v>1.0368851610000001E-11</c:v>
                </c:pt>
                <c:pt idx="598">
                  <c:v>1.0517232919999995E-11</c:v>
                </c:pt>
                <c:pt idx="599">
                  <c:v>1.022411322E-11</c:v>
                </c:pt>
                <c:pt idx="600">
                  <c:v>1.0222017680000003E-11</c:v>
                </c:pt>
                <c:pt idx="601">
                  <c:v>1.0396447589999996E-11</c:v>
                </c:pt>
                <c:pt idx="602">
                  <c:v>1.0318530749999996E-11</c:v>
                </c:pt>
                <c:pt idx="603">
                  <c:v>1.0296527519999994E-11</c:v>
                </c:pt>
                <c:pt idx="604">
                  <c:v>1.0237886929999993E-11</c:v>
                </c:pt>
                <c:pt idx="605">
                  <c:v>1.0221899719999999E-11</c:v>
                </c:pt>
                <c:pt idx="606">
                  <c:v>1.0211338719999996E-11</c:v>
                </c:pt>
                <c:pt idx="607">
                  <c:v>9.8546310000000014E-12</c:v>
                </c:pt>
                <c:pt idx="608">
                  <c:v>1.0062867209999996E-11</c:v>
                </c:pt>
                <c:pt idx="609">
                  <c:v>1.0046914689999993E-11</c:v>
                </c:pt>
                <c:pt idx="610">
                  <c:v>1.0210693400000002E-11</c:v>
                </c:pt>
                <c:pt idx="611">
                  <c:v>9.8976452100000033E-12</c:v>
                </c:pt>
                <c:pt idx="612">
                  <c:v>9.8382690899999948E-12</c:v>
                </c:pt>
                <c:pt idx="613">
                  <c:v>9.7095317899999995E-12</c:v>
                </c:pt>
                <c:pt idx="614">
                  <c:v>9.7403335399999975E-12</c:v>
                </c:pt>
                <c:pt idx="615">
                  <c:v>9.5863872399999966E-12</c:v>
                </c:pt>
                <c:pt idx="616">
                  <c:v>9.6764610200000041E-12</c:v>
                </c:pt>
                <c:pt idx="617">
                  <c:v>9.4920182800000035E-12</c:v>
                </c:pt>
                <c:pt idx="618">
                  <c:v>9.3668475799999926E-12</c:v>
                </c:pt>
                <c:pt idx="619">
                  <c:v>9.4473179300000021E-12</c:v>
                </c:pt>
                <c:pt idx="620">
                  <c:v>9.3843544099999971E-12</c:v>
                </c:pt>
                <c:pt idx="621">
                  <c:v>9.1860269399999987E-12</c:v>
                </c:pt>
                <c:pt idx="622">
                  <c:v>9.4201174699999927E-12</c:v>
                </c:pt>
                <c:pt idx="623">
                  <c:v>9.2318930299999965E-12</c:v>
                </c:pt>
                <c:pt idx="624">
                  <c:v>9.13254889E-12</c:v>
                </c:pt>
                <c:pt idx="625">
                  <c:v>9.338273209999995E-12</c:v>
                </c:pt>
                <c:pt idx="626">
                  <c:v>9.2335236699999995E-12</c:v>
                </c:pt>
                <c:pt idx="627">
                  <c:v>9.1204613300000003E-12</c:v>
                </c:pt>
                <c:pt idx="628">
                  <c:v>9.0149832100000036E-12</c:v>
                </c:pt>
                <c:pt idx="629">
                  <c:v>8.9255408599999977E-12</c:v>
                </c:pt>
                <c:pt idx="630">
                  <c:v>8.9434154500000025E-12</c:v>
                </c:pt>
                <c:pt idx="631">
                  <c:v>9.051440150000003E-12</c:v>
                </c:pt>
                <c:pt idx="632">
                  <c:v>8.8301241299999933E-12</c:v>
                </c:pt>
                <c:pt idx="633">
                  <c:v>8.9061466600000014E-12</c:v>
                </c:pt>
                <c:pt idx="634">
                  <c:v>8.8446264199999998E-12</c:v>
                </c:pt>
                <c:pt idx="635">
                  <c:v>8.8425933300000052E-12</c:v>
                </c:pt>
                <c:pt idx="636">
                  <c:v>8.9788107499999978E-12</c:v>
                </c:pt>
                <c:pt idx="637">
                  <c:v>8.7477802799999977E-12</c:v>
                </c:pt>
                <c:pt idx="638">
                  <c:v>8.6376947300000047E-12</c:v>
                </c:pt>
                <c:pt idx="639">
                  <c:v>8.6381041199999958E-12</c:v>
                </c:pt>
                <c:pt idx="640">
                  <c:v>8.4819651299999987E-12</c:v>
                </c:pt>
                <c:pt idx="641">
                  <c:v>8.7419238499999978E-12</c:v>
                </c:pt>
                <c:pt idx="642">
                  <c:v>8.465089740000002E-12</c:v>
                </c:pt>
                <c:pt idx="643">
                  <c:v>8.5255968999999965E-12</c:v>
                </c:pt>
                <c:pt idx="644">
                  <c:v>8.4036041999999978E-12</c:v>
                </c:pt>
                <c:pt idx="645">
                  <c:v>8.3908296999999939E-12</c:v>
                </c:pt>
                <c:pt idx="646">
                  <c:v>8.2509415999999981E-12</c:v>
                </c:pt>
                <c:pt idx="647">
                  <c:v>8.3274012700000019E-12</c:v>
                </c:pt>
                <c:pt idx="648">
                  <c:v>8.1984141699999981E-12</c:v>
                </c:pt>
                <c:pt idx="649">
                  <c:v>8.3692983099999978E-12</c:v>
                </c:pt>
                <c:pt idx="650">
                  <c:v>8.1525480800000004E-12</c:v>
                </c:pt>
                <c:pt idx="651">
                  <c:v>8.0677062299999974E-12</c:v>
                </c:pt>
                <c:pt idx="652">
                  <c:v>8.2250733999999998E-12</c:v>
                </c:pt>
                <c:pt idx="653">
                  <c:v>8.0065815099999941E-12</c:v>
                </c:pt>
                <c:pt idx="654">
                  <c:v>7.9089096400000042E-12</c:v>
                </c:pt>
                <c:pt idx="655">
                  <c:v>7.8105785699999957E-12</c:v>
                </c:pt>
                <c:pt idx="656">
                  <c:v>7.726978779999997E-12</c:v>
                </c:pt>
                <c:pt idx="657">
                  <c:v>7.9592027399999981E-12</c:v>
                </c:pt>
                <c:pt idx="658">
                  <c:v>7.711636889999997E-12</c:v>
                </c:pt>
                <c:pt idx="659">
                  <c:v>7.5767864199999937E-12</c:v>
                </c:pt>
                <c:pt idx="660">
                  <c:v>7.6841172299999972E-12</c:v>
                </c:pt>
                <c:pt idx="661">
                  <c:v>7.7258269199999996E-12</c:v>
                </c:pt>
                <c:pt idx="662">
                  <c:v>7.6029738100000021E-12</c:v>
                </c:pt>
                <c:pt idx="663">
                  <c:v>7.7060927099999947E-12</c:v>
                </c:pt>
                <c:pt idx="664">
                  <c:v>7.4758116399999942E-12</c:v>
                </c:pt>
                <c:pt idx="665">
                  <c:v>7.3830108700000019E-12</c:v>
                </c:pt>
                <c:pt idx="666">
                  <c:v>7.32056083E-12</c:v>
                </c:pt>
                <c:pt idx="667">
                  <c:v>7.250956779999998E-12</c:v>
                </c:pt>
                <c:pt idx="668">
                  <c:v>7.4048336899999973E-12</c:v>
                </c:pt>
                <c:pt idx="669">
                  <c:v>7.4421857600000051E-12</c:v>
                </c:pt>
                <c:pt idx="670">
                  <c:v>7.2315278800000043E-12</c:v>
                </c:pt>
                <c:pt idx="671">
                  <c:v>7.388686889999995E-12</c:v>
                </c:pt>
                <c:pt idx="672">
                  <c:v>7.182150710000005E-12</c:v>
                </c:pt>
                <c:pt idx="673">
                  <c:v>7.1064404400000007E-12</c:v>
                </c:pt>
                <c:pt idx="674">
                  <c:v>7.2404304799999929E-12</c:v>
                </c:pt>
                <c:pt idx="675">
                  <c:v>7.1485733999999932E-12</c:v>
                </c:pt>
                <c:pt idx="676">
                  <c:v>6.9798750100000032E-12</c:v>
                </c:pt>
                <c:pt idx="677">
                  <c:v>7.0049036000000018E-12</c:v>
                </c:pt>
                <c:pt idx="678">
                  <c:v>6.8421796000000036E-12</c:v>
                </c:pt>
                <c:pt idx="679">
                  <c:v>6.9584893399999969E-12</c:v>
                </c:pt>
                <c:pt idx="680">
                  <c:v>6.8254013599999936E-12</c:v>
                </c:pt>
                <c:pt idx="681">
                  <c:v>6.8708025400000044E-12</c:v>
                </c:pt>
                <c:pt idx="682">
                  <c:v>7.0477582100000021E-12</c:v>
                </c:pt>
                <c:pt idx="683">
                  <c:v>6.6888022899999955E-12</c:v>
                </c:pt>
                <c:pt idx="684">
                  <c:v>6.9236769099999933E-12</c:v>
                </c:pt>
                <c:pt idx="685">
                  <c:v>6.7045327599999943E-12</c:v>
                </c:pt>
                <c:pt idx="686">
                  <c:v>6.8159505800000045E-12</c:v>
                </c:pt>
                <c:pt idx="687">
                  <c:v>6.7402611299999987E-12</c:v>
                </c:pt>
                <c:pt idx="688">
                  <c:v>6.8378219799999962E-12</c:v>
                </c:pt>
                <c:pt idx="689">
                  <c:v>6.4402719300000034E-12</c:v>
                </c:pt>
                <c:pt idx="690">
                  <c:v>6.525800739999997E-12</c:v>
                </c:pt>
                <c:pt idx="691">
                  <c:v>6.4513672200000012E-12</c:v>
                </c:pt>
                <c:pt idx="692">
                  <c:v>6.3609048599999949E-12</c:v>
                </c:pt>
                <c:pt idx="693">
                  <c:v>6.3684613199999994E-12</c:v>
                </c:pt>
                <c:pt idx="694">
                  <c:v>6.2961719199999966E-12</c:v>
                </c:pt>
                <c:pt idx="695">
                  <c:v>6.1848165500000015E-12</c:v>
                </c:pt>
                <c:pt idx="696">
                  <c:v>6.2406399499999987E-12</c:v>
                </c:pt>
                <c:pt idx="697">
                  <c:v>6.1062127600000046E-12</c:v>
                </c:pt>
                <c:pt idx="698">
                  <c:v>6.1203056500000009E-12</c:v>
                </c:pt>
                <c:pt idx="699">
                  <c:v>5.9909993699999932E-12</c:v>
                </c:pt>
                <c:pt idx="700">
                  <c:v>5.8856947099999977E-12</c:v>
                </c:pt>
                <c:pt idx="701">
                  <c:v>5.9937402299999966E-12</c:v>
                </c:pt>
                <c:pt idx="702">
                  <c:v>5.8838906000000002E-12</c:v>
                </c:pt>
                <c:pt idx="703">
                  <c:v>5.8777427400000011E-12</c:v>
                </c:pt>
                <c:pt idx="704">
                  <c:v>5.8747312600000036E-12</c:v>
                </c:pt>
                <c:pt idx="705">
                  <c:v>5.7483462499999932E-12</c:v>
                </c:pt>
                <c:pt idx="706">
                  <c:v>5.8671123499999969E-12</c:v>
                </c:pt>
                <c:pt idx="707">
                  <c:v>5.8284904699999931E-12</c:v>
                </c:pt>
                <c:pt idx="708">
                  <c:v>5.6822324599999943E-12</c:v>
                </c:pt>
                <c:pt idx="709">
                  <c:v>5.8011997999999966E-12</c:v>
                </c:pt>
                <c:pt idx="710">
                  <c:v>5.6811361199999928E-12</c:v>
                </c:pt>
                <c:pt idx="711">
                  <c:v>5.6010335299999966E-12</c:v>
                </c:pt>
                <c:pt idx="712">
                  <c:v>5.7936155900000003E-12</c:v>
                </c:pt>
                <c:pt idx="713">
                  <c:v>5.4573082200000027E-12</c:v>
                </c:pt>
                <c:pt idx="714">
                  <c:v>5.3583318399999936E-12</c:v>
                </c:pt>
                <c:pt idx="715">
                  <c:v>5.6034274499999982E-12</c:v>
                </c:pt>
                <c:pt idx="716">
                  <c:v>5.426437080000003E-12</c:v>
                </c:pt>
                <c:pt idx="717">
                  <c:v>5.5252469300000042E-12</c:v>
                </c:pt>
                <c:pt idx="718">
                  <c:v>5.4890744699999985E-12</c:v>
                </c:pt>
                <c:pt idx="719">
                  <c:v>5.2689172499999985E-12</c:v>
                </c:pt>
                <c:pt idx="720">
                  <c:v>5.3661866600000036E-12</c:v>
                </c:pt>
                <c:pt idx="721">
                  <c:v>5.2186102699999928E-12</c:v>
                </c:pt>
                <c:pt idx="722">
                  <c:v>5.4261387100000043E-12</c:v>
                </c:pt>
                <c:pt idx="723">
                  <c:v>5.297838559999998E-12</c:v>
                </c:pt>
                <c:pt idx="724">
                  <c:v>5.3391249799999974E-12</c:v>
                </c:pt>
                <c:pt idx="725">
                  <c:v>5.1401868900000027E-12</c:v>
                </c:pt>
                <c:pt idx="726">
                  <c:v>5.3076154600000035E-12</c:v>
                </c:pt>
                <c:pt idx="727">
                  <c:v>5.2025606099999968E-12</c:v>
                </c:pt>
                <c:pt idx="728">
                  <c:v>5.2103044100000015E-12</c:v>
                </c:pt>
                <c:pt idx="729">
                  <c:v>5.0807136300000008E-12</c:v>
                </c:pt>
                <c:pt idx="730">
                  <c:v>5.1658330399999972E-12</c:v>
                </c:pt>
                <c:pt idx="731">
                  <c:v>5.1096835100000034E-12</c:v>
                </c:pt>
                <c:pt idx="732">
                  <c:v>5.1364468300000041E-12</c:v>
                </c:pt>
                <c:pt idx="733">
                  <c:v>5.2321341699999964E-12</c:v>
                </c:pt>
                <c:pt idx="734">
                  <c:v>5.1574994300000013E-12</c:v>
                </c:pt>
                <c:pt idx="735">
                  <c:v>4.9900222899999974E-12</c:v>
                </c:pt>
                <c:pt idx="736">
                  <c:v>5.0554838099999968E-12</c:v>
                </c:pt>
                <c:pt idx="737">
                  <c:v>4.8605633399999942E-12</c:v>
                </c:pt>
                <c:pt idx="738">
                  <c:v>4.796600619999994E-12</c:v>
                </c:pt>
                <c:pt idx="739">
                  <c:v>4.9278497999999957E-12</c:v>
                </c:pt>
                <c:pt idx="740">
                  <c:v>4.6666420699999997E-12</c:v>
                </c:pt>
                <c:pt idx="741">
                  <c:v>5.0723314500000017E-12</c:v>
                </c:pt>
                <c:pt idx="742">
                  <c:v>4.9175941100000043E-12</c:v>
                </c:pt>
                <c:pt idx="743">
                  <c:v>4.5651399299999983E-12</c:v>
                </c:pt>
                <c:pt idx="744">
                  <c:v>4.6320586299999994E-12</c:v>
                </c:pt>
                <c:pt idx="745">
                  <c:v>4.6563100600000005E-12</c:v>
                </c:pt>
                <c:pt idx="746">
                  <c:v>4.6016246400000017E-12</c:v>
                </c:pt>
                <c:pt idx="747">
                  <c:v>4.4909007100000015E-12</c:v>
                </c:pt>
                <c:pt idx="748">
                  <c:v>4.4611328500000029E-12</c:v>
                </c:pt>
                <c:pt idx="749">
                  <c:v>4.5609418999999992E-12</c:v>
                </c:pt>
                <c:pt idx="750">
                  <c:v>4.4643108700000015E-12</c:v>
                </c:pt>
                <c:pt idx="751">
                  <c:v>4.3976489099999954E-12</c:v>
                </c:pt>
                <c:pt idx="752">
                  <c:v>4.4018053100000036E-12</c:v>
                </c:pt>
                <c:pt idx="753">
                  <c:v>4.211804519999995E-12</c:v>
                </c:pt>
                <c:pt idx="754">
                  <c:v>4.1795525400000009E-12</c:v>
                </c:pt>
                <c:pt idx="755">
                  <c:v>4.1962544600000031E-12</c:v>
                </c:pt>
                <c:pt idx="756">
                  <c:v>4.2692654999999946E-12</c:v>
                </c:pt>
                <c:pt idx="757">
                  <c:v>4.2030198799999982E-12</c:v>
                </c:pt>
                <c:pt idx="758">
                  <c:v>4.0941833299999959E-12</c:v>
                </c:pt>
                <c:pt idx="759">
                  <c:v>4.0086475800000028E-12</c:v>
                </c:pt>
                <c:pt idx="760">
                  <c:v>3.9373226900000039E-12</c:v>
                </c:pt>
                <c:pt idx="761">
                  <c:v>4.200285950000001E-12</c:v>
                </c:pt>
                <c:pt idx="762">
                  <c:v>3.9745151599999972E-12</c:v>
                </c:pt>
                <c:pt idx="763">
                  <c:v>3.9077074899999945E-12</c:v>
                </c:pt>
                <c:pt idx="764">
                  <c:v>3.9198019899999937E-12</c:v>
                </c:pt>
                <c:pt idx="765">
                  <c:v>3.8801531499999968E-12</c:v>
                </c:pt>
                <c:pt idx="766">
                  <c:v>3.7298844600000053E-12</c:v>
                </c:pt>
                <c:pt idx="767">
                  <c:v>3.7660846700000029E-12</c:v>
                </c:pt>
                <c:pt idx="768">
                  <c:v>3.7154029899999973E-12</c:v>
                </c:pt>
                <c:pt idx="769">
                  <c:v>3.8956546300000052E-12</c:v>
                </c:pt>
                <c:pt idx="770">
                  <c:v>3.901115539999994E-12</c:v>
                </c:pt>
                <c:pt idx="771">
                  <c:v>3.7022260299999956E-12</c:v>
                </c:pt>
                <c:pt idx="772">
                  <c:v>3.6094530200000012E-12</c:v>
                </c:pt>
                <c:pt idx="773">
                  <c:v>3.5413963400000017E-12</c:v>
                </c:pt>
                <c:pt idx="774">
                  <c:v>3.7264913399999957E-12</c:v>
                </c:pt>
                <c:pt idx="775">
                  <c:v>3.4844141500000009E-12</c:v>
                </c:pt>
                <c:pt idx="776">
                  <c:v>3.572850349999993E-12</c:v>
                </c:pt>
                <c:pt idx="777">
                  <c:v>3.6172245800000039E-12</c:v>
                </c:pt>
                <c:pt idx="778">
                  <c:v>3.5791786199999991E-12</c:v>
                </c:pt>
                <c:pt idx="779">
                  <c:v>3.6481512299999932E-12</c:v>
                </c:pt>
                <c:pt idx="780">
                  <c:v>3.4341904300000024E-12</c:v>
                </c:pt>
                <c:pt idx="781">
                  <c:v>3.6215266899999958E-12</c:v>
                </c:pt>
                <c:pt idx="782">
                  <c:v>3.4806463300000043E-12</c:v>
                </c:pt>
                <c:pt idx="783">
                  <c:v>3.4489217099999993E-12</c:v>
                </c:pt>
                <c:pt idx="784">
                  <c:v>3.4579561500000046E-12</c:v>
                </c:pt>
                <c:pt idx="785">
                  <c:v>3.6460626200000028E-12</c:v>
                </c:pt>
                <c:pt idx="786">
                  <c:v>3.4887370800000041E-12</c:v>
                </c:pt>
                <c:pt idx="787">
                  <c:v>3.2869471100000007E-12</c:v>
                </c:pt>
                <c:pt idx="788">
                  <c:v>3.2891397999999969E-12</c:v>
                </c:pt>
                <c:pt idx="789">
                  <c:v>3.3170480300000022E-12</c:v>
                </c:pt>
                <c:pt idx="790">
                  <c:v>3.2024591299999929E-12</c:v>
                </c:pt>
                <c:pt idx="791">
                  <c:v>3.32042727E-12</c:v>
                </c:pt>
                <c:pt idx="792">
                  <c:v>3.1585290000000025E-12</c:v>
                </c:pt>
                <c:pt idx="793">
                  <c:v>3.2692667999999956E-12</c:v>
                </c:pt>
                <c:pt idx="794">
                  <c:v>3.1746549899999996E-12</c:v>
                </c:pt>
                <c:pt idx="795">
                  <c:v>3.1483149400000019E-12</c:v>
                </c:pt>
                <c:pt idx="796">
                  <c:v>3.2586919300000003E-12</c:v>
                </c:pt>
                <c:pt idx="797">
                  <c:v>3.1787419900000001E-12</c:v>
                </c:pt>
                <c:pt idx="798">
                  <c:v>2.9691596399999955E-12</c:v>
                </c:pt>
                <c:pt idx="799">
                  <c:v>3.020576849999995E-12</c:v>
                </c:pt>
                <c:pt idx="800">
                  <c:v>2.9186167399999931E-12</c:v>
                </c:pt>
                <c:pt idx="801">
                  <c:v>2.8411648099999936E-12</c:v>
                </c:pt>
                <c:pt idx="802">
                  <c:v>2.7807270400000006E-12</c:v>
                </c:pt>
                <c:pt idx="803">
                  <c:v>2.9085761599999931E-12</c:v>
                </c:pt>
                <c:pt idx="804">
                  <c:v>2.7839744399999947E-12</c:v>
                </c:pt>
                <c:pt idx="805">
                  <c:v>2.8380492399999971E-12</c:v>
                </c:pt>
                <c:pt idx="806">
                  <c:v>2.7131491499999999E-12</c:v>
                </c:pt>
                <c:pt idx="807">
                  <c:v>2.8266555800000005E-12</c:v>
                </c:pt>
                <c:pt idx="808">
                  <c:v>2.6461888300000012E-12</c:v>
                </c:pt>
                <c:pt idx="809">
                  <c:v>2.647257419999998E-12</c:v>
                </c:pt>
                <c:pt idx="810">
                  <c:v>2.6608229500000053E-12</c:v>
                </c:pt>
                <c:pt idx="811">
                  <c:v>2.735207899999998E-12</c:v>
                </c:pt>
                <c:pt idx="812">
                  <c:v>2.703864909999999E-12</c:v>
                </c:pt>
                <c:pt idx="813">
                  <c:v>2.6232557799999993E-12</c:v>
                </c:pt>
                <c:pt idx="814">
                  <c:v>2.7287685999999934E-12</c:v>
                </c:pt>
                <c:pt idx="815">
                  <c:v>2.5963953200000053E-12</c:v>
                </c:pt>
                <c:pt idx="816">
                  <c:v>2.5927385299999943E-12</c:v>
                </c:pt>
                <c:pt idx="817">
                  <c:v>2.606838360000003E-12</c:v>
                </c:pt>
                <c:pt idx="818">
                  <c:v>2.7707766700000007E-12</c:v>
                </c:pt>
                <c:pt idx="819">
                  <c:v>2.616622199999995E-12</c:v>
                </c:pt>
                <c:pt idx="820">
                  <c:v>2.4494434300000027E-12</c:v>
                </c:pt>
                <c:pt idx="821">
                  <c:v>2.8311450399999988E-12</c:v>
                </c:pt>
                <c:pt idx="822">
                  <c:v>2.4221596999999928E-12</c:v>
                </c:pt>
                <c:pt idx="823">
                  <c:v>2.513253499999994E-12</c:v>
                </c:pt>
                <c:pt idx="824">
                  <c:v>2.5763904899999934E-12</c:v>
                </c:pt>
                <c:pt idx="825">
                  <c:v>2.562915159999993E-12</c:v>
                </c:pt>
                <c:pt idx="826">
                  <c:v>2.5927246499999953E-12</c:v>
                </c:pt>
                <c:pt idx="827">
                  <c:v>2.4154289700000019E-12</c:v>
                </c:pt>
                <c:pt idx="828">
                  <c:v>2.6925961499999938E-12</c:v>
                </c:pt>
                <c:pt idx="829">
                  <c:v>2.5898103100000041E-12</c:v>
                </c:pt>
                <c:pt idx="830">
                  <c:v>2.2740906399999971E-12</c:v>
                </c:pt>
                <c:pt idx="831">
                  <c:v>2.3338483899999988E-12</c:v>
                </c:pt>
                <c:pt idx="832">
                  <c:v>2.4489715800000034E-12</c:v>
                </c:pt>
                <c:pt idx="833">
                  <c:v>2.1301294099999936E-12</c:v>
                </c:pt>
                <c:pt idx="834">
                  <c:v>2.2547103099999936E-12</c:v>
                </c:pt>
                <c:pt idx="835">
                  <c:v>2.2290364000000011E-12</c:v>
                </c:pt>
                <c:pt idx="836">
                  <c:v>2.1268681300000006E-12</c:v>
                </c:pt>
                <c:pt idx="837">
                  <c:v>2.321906559999995E-12</c:v>
                </c:pt>
                <c:pt idx="838">
                  <c:v>2.2839230500000052E-12</c:v>
                </c:pt>
                <c:pt idx="839">
                  <c:v>2.2079976800000028E-12</c:v>
                </c:pt>
                <c:pt idx="840">
                  <c:v>2.0769705399999988E-12</c:v>
                </c:pt>
                <c:pt idx="841">
                  <c:v>2.1138021900000042E-12</c:v>
                </c:pt>
                <c:pt idx="842">
                  <c:v>2.0846033300000044E-12</c:v>
                </c:pt>
                <c:pt idx="843">
                  <c:v>2.0061036200000003E-12</c:v>
                </c:pt>
                <c:pt idx="844">
                  <c:v>1.9164392299999968E-12</c:v>
                </c:pt>
                <c:pt idx="845">
                  <c:v>2.0524901199999944E-12</c:v>
                </c:pt>
                <c:pt idx="846">
                  <c:v>2.023915760000003E-12</c:v>
                </c:pt>
                <c:pt idx="847">
                  <c:v>2.1438684200000015E-12</c:v>
                </c:pt>
                <c:pt idx="848">
                  <c:v>2.1532914399999927E-12</c:v>
                </c:pt>
                <c:pt idx="849">
                  <c:v>1.9214005399999944E-12</c:v>
                </c:pt>
                <c:pt idx="850">
                  <c:v>1.9954593600000034E-12</c:v>
                </c:pt>
                <c:pt idx="851">
                  <c:v>2.1060653199999927E-12</c:v>
                </c:pt>
                <c:pt idx="852">
                  <c:v>1.792586909999998E-12</c:v>
                </c:pt>
                <c:pt idx="853">
                  <c:v>1.9965557000000049E-12</c:v>
                </c:pt>
                <c:pt idx="854">
                  <c:v>2.0333457199999937E-12</c:v>
                </c:pt>
                <c:pt idx="855">
                  <c:v>1.93006028E-12</c:v>
                </c:pt>
                <c:pt idx="856">
                  <c:v>2.144978640000002E-12</c:v>
                </c:pt>
                <c:pt idx="857">
                  <c:v>1.7896240099999969E-12</c:v>
                </c:pt>
                <c:pt idx="858">
                  <c:v>1.7802426199999965E-12</c:v>
                </c:pt>
                <c:pt idx="859">
                  <c:v>1.8002127600000042E-12</c:v>
                </c:pt>
                <c:pt idx="860">
                  <c:v>1.8237702999999953E-12</c:v>
                </c:pt>
                <c:pt idx="861">
                  <c:v>1.8377244199999946E-12</c:v>
                </c:pt>
                <c:pt idx="862">
                  <c:v>1.9379289900000022E-12</c:v>
                </c:pt>
                <c:pt idx="863">
                  <c:v>1.5967158199999966E-12</c:v>
                </c:pt>
                <c:pt idx="864">
                  <c:v>1.8958237800000015E-12</c:v>
                </c:pt>
                <c:pt idx="865">
                  <c:v>1.9060447699999955E-12</c:v>
                </c:pt>
                <c:pt idx="866">
                  <c:v>1.8792606400000025E-12</c:v>
                </c:pt>
                <c:pt idx="867">
                  <c:v>1.8598109199999974E-12</c:v>
                </c:pt>
                <c:pt idx="868">
                  <c:v>1.610447890000005E-12</c:v>
                </c:pt>
                <c:pt idx="869">
                  <c:v>1.6189341600000031E-12</c:v>
                </c:pt>
                <c:pt idx="870">
                  <c:v>1.6998139000000037E-12</c:v>
                </c:pt>
                <c:pt idx="871">
                  <c:v>1.5653242599999945E-12</c:v>
                </c:pt>
                <c:pt idx="872">
                  <c:v>1.9132334599999935E-12</c:v>
                </c:pt>
                <c:pt idx="873">
                  <c:v>1.7183199300000033E-12</c:v>
                </c:pt>
                <c:pt idx="874">
                  <c:v>1.4985374100000032E-12</c:v>
                </c:pt>
                <c:pt idx="875">
                  <c:v>1.6560988699999985E-12</c:v>
                </c:pt>
                <c:pt idx="876">
                  <c:v>1.6977946800000019E-12</c:v>
                </c:pt>
                <c:pt idx="877">
                  <c:v>1.526632990000002E-12</c:v>
                </c:pt>
                <c:pt idx="878">
                  <c:v>1.7334744800000031E-12</c:v>
                </c:pt>
                <c:pt idx="879">
                  <c:v>1.5369372499999965E-12</c:v>
                </c:pt>
                <c:pt idx="880">
                  <c:v>1.5965354100000027E-12</c:v>
                </c:pt>
                <c:pt idx="881">
                  <c:v>1.481488539999993E-12</c:v>
                </c:pt>
                <c:pt idx="882">
                  <c:v>1.4552872800000047E-12</c:v>
                </c:pt>
                <c:pt idx="883">
                  <c:v>1.4668683000000008E-12</c:v>
                </c:pt>
                <c:pt idx="884">
                  <c:v>1.4679577000000028E-12</c:v>
                </c:pt>
                <c:pt idx="885">
                  <c:v>1.5564008399999945E-12</c:v>
                </c:pt>
                <c:pt idx="886">
                  <c:v>1.6883924799999963E-12</c:v>
                </c:pt>
                <c:pt idx="887">
                  <c:v>1.5532158900000025E-12</c:v>
                </c:pt>
                <c:pt idx="888">
                  <c:v>1.4667503300000028E-12</c:v>
                </c:pt>
                <c:pt idx="889">
                  <c:v>1.3557349700000034E-12</c:v>
                </c:pt>
                <c:pt idx="890">
                  <c:v>1.4499235200000025E-12</c:v>
                </c:pt>
                <c:pt idx="891">
                  <c:v>1.4112044899999992E-12</c:v>
                </c:pt>
                <c:pt idx="892">
                  <c:v>1.630029450000001E-12</c:v>
                </c:pt>
                <c:pt idx="893">
                  <c:v>1.2863321499999938E-12</c:v>
                </c:pt>
                <c:pt idx="894">
                  <c:v>1.3423012699999937E-12</c:v>
                </c:pt>
                <c:pt idx="895">
                  <c:v>1.2562728700000021E-12</c:v>
                </c:pt>
                <c:pt idx="896">
                  <c:v>1.3639089900000038E-12</c:v>
                </c:pt>
                <c:pt idx="897">
                  <c:v>1.5784526499999931E-12</c:v>
                </c:pt>
                <c:pt idx="898">
                  <c:v>1.3282777699999989E-12</c:v>
                </c:pt>
                <c:pt idx="899">
                  <c:v>1.2857423499999958E-12</c:v>
                </c:pt>
                <c:pt idx="900">
                  <c:v>1.3312198599999948E-12</c:v>
                </c:pt>
                <c:pt idx="901">
                  <c:v>1.2146464399999941E-12</c:v>
                </c:pt>
                <c:pt idx="902">
                  <c:v>1.2226608599999929E-12</c:v>
                </c:pt>
                <c:pt idx="903">
                  <c:v>1.1437864599999951E-12</c:v>
                </c:pt>
                <c:pt idx="904">
                  <c:v>1.1108128299999932E-12</c:v>
                </c:pt>
                <c:pt idx="905">
                  <c:v>1.2081099999999962E-12</c:v>
                </c:pt>
                <c:pt idx="906">
                  <c:v>1.0025313899999977E-12</c:v>
                </c:pt>
                <c:pt idx="907">
                  <c:v>1.0978926099999994E-12</c:v>
                </c:pt>
                <c:pt idx="908">
                  <c:v>1.0662790099999997E-12</c:v>
                </c:pt>
                <c:pt idx="909">
                  <c:v>1.2236184299999973E-12</c:v>
                </c:pt>
                <c:pt idx="910">
                  <c:v>1.1304568400000042E-12</c:v>
                </c:pt>
                <c:pt idx="911">
                  <c:v>9.5504159999999642E-13</c:v>
                </c:pt>
                <c:pt idx="912">
                  <c:v>8.7155283000000294E-13</c:v>
                </c:pt>
                <c:pt idx="913">
                  <c:v>1.3000087099999996E-12</c:v>
                </c:pt>
                <c:pt idx="914">
                  <c:v>9.099942999999999E-13</c:v>
                </c:pt>
                <c:pt idx="915">
                  <c:v>9.9905500999999355E-13</c:v>
                </c:pt>
                <c:pt idx="916">
                  <c:v>9.7782198999999619E-13</c:v>
                </c:pt>
                <c:pt idx="917">
                  <c:v>8.9714346999999485E-13</c:v>
                </c:pt>
                <c:pt idx="918">
                  <c:v>9.5198154999999579E-13</c:v>
                </c:pt>
                <c:pt idx="919">
                  <c:v>9.4405733000000387E-13</c:v>
                </c:pt>
                <c:pt idx="920">
                  <c:v>9.5649182999999251E-13</c:v>
                </c:pt>
                <c:pt idx="921">
                  <c:v>9.5731061999999374E-13</c:v>
                </c:pt>
                <c:pt idx="922">
                  <c:v>9.5470159999999402E-13</c:v>
                </c:pt>
                <c:pt idx="923">
                  <c:v>9.4538265999999572E-13</c:v>
                </c:pt>
                <c:pt idx="924">
                  <c:v>8.2167605999999961E-13</c:v>
                </c:pt>
                <c:pt idx="925">
                  <c:v>8.9648427999999527E-13</c:v>
                </c:pt>
                <c:pt idx="926">
                  <c:v>9.7110514000000427E-13</c:v>
                </c:pt>
                <c:pt idx="927">
                  <c:v>9.564363200000028E-13</c:v>
                </c:pt>
                <c:pt idx="928">
                  <c:v>8.0627171999999748E-13</c:v>
                </c:pt>
                <c:pt idx="929">
                  <c:v>9.4611819000000252E-13</c:v>
                </c:pt>
                <c:pt idx="930">
                  <c:v>8.9332013999999563E-13</c:v>
                </c:pt>
                <c:pt idx="931">
                  <c:v>6.8935135999999489E-13</c:v>
                </c:pt>
                <c:pt idx="932">
                  <c:v>8.0655620999999723E-13</c:v>
                </c:pt>
                <c:pt idx="933">
                  <c:v>8.9583202000000196E-13</c:v>
                </c:pt>
                <c:pt idx="934">
                  <c:v>1.0046893900000026E-12</c:v>
                </c:pt>
                <c:pt idx="935">
                  <c:v>8.0631335000000115E-13</c:v>
                </c:pt>
                <c:pt idx="936">
                  <c:v>8.2054502000000069E-13</c:v>
                </c:pt>
                <c:pt idx="937">
                  <c:v>8.1219058999999339E-13</c:v>
                </c:pt>
                <c:pt idx="938">
                  <c:v>8.3873880000000266E-13</c:v>
                </c:pt>
                <c:pt idx="939">
                  <c:v>7.4738133000000019E-13</c:v>
                </c:pt>
                <c:pt idx="940">
                  <c:v>7.5529859999999942E-13</c:v>
                </c:pt>
                <c:pt idx="941">
                  <c:v>7.928449600000002E-13</c:v>
                </c:pt>
                <c:pt idx="942">
                  <c:v>6.8196836999999778E-13</c:v>
                </c:pt>
                <c:pt idx="943">
                  <c:v>7.2068740000000116E-13</c:v>
                </c:pt>
                <c:pt idx="944">
                  <c:v>7.1265216000000395E-13</c:v>
                </c:pt>
                <c:pt idx="945">
                  <c:v>6.7215678000000104E-13</c:v>
                </c:pt>
                <c:pt idx="946">
                  <c:v>8.4647567000000114E-13</c:v>
                </c:pt>
                <c:pt idx="947">
                  <c:v>5.6642885000000261E-13</c:v>
                </c:pt>
                <c:pt idx="948">
                  <c:v>6.9921151999999479E-13</c:v>
                </c:pt>
                <c:pt idx="949">
                  <c:v>6.906628100000007E-13</c:v>
                </c:pt>
                <c:pt idx="950">
                  <c:v>6.5879941000000537E-13</c:v>
                </c:pt>
                <c:pt idx="951">
                  <c:v>7.2453154999999882E-13</c:v>
                </c:pt>
                <c:pt idx="952">
                  <c:v>7.6794126999999287E-13</c:v>
                </c:pt>
                <c:pt idx="953">
                  <c:v>6.8270390000000458E-13</c:v>
                </c:pt>
                <c:pt idx="954">
                  <c:v>6.9786537999999771E-13</c:v>
                </c:pt>
                <c:pt idx="955">
                  <c:v>7.9231759999999821E-13</c:v>
                </c:pt>
                <c:pt idx="956">
                  <c:v>6.5272787000000114E-13</c:v>
                </c:pt>
                <c:pt idx="957">
                  <c:v>6.8765827000000272E-13</c:v>
                </c:pt>
                <c:pt idx="958">
                  <c:v>6.3930805000000335E-13</c:v>
                </c:pt>
                <c:pt idx="959">
                  <c:v>4.641079199999999E-13</c:v>
                </c:pt>
                <c:pt idx="960">
                  <c:v>4.0389913999999733E-13</c:v>
                </c:pt>
                <c:pt idx="961">
                  <c:v>4.7162967999999408E-13</c:v>
                </c:pt>
                <c:pt idx="962">
                  <c:v>6.745160000000052E-13</c:v>
                </c:pt>
                <c:pt idx="963">
                  <c:v>5.9052762999999474E-13</c:v>
                </c:pt>
                <c:pt idx="964">
                  <c:v>5.6925297999999371E-13</c:v>
                </c:pt>
                <c:pt idx="965">
                  <c:v>5.399985999999981E-13</c:v>
                </c:pt>
                <c:pt idx="966">
                  <c:v>7.9995039000000382E-13</c:v>
                </c:pt>
                <c:pt idx="967">
                  <c:v>5.2617632999999579E-13</c:v>
                </c:pt>
                <c:pt idx="968">
                  <c:v>5.3484301000000078E-13</c:v>
                </c:pt>
                <c:pt idx="969">
                  <c:v>5.3399646000000162E-13</c:v>
                </c:pt>
                <c:pt idx="970">
                  <c:v>5.1209036999999279E-13</c:v>
                </c:pt>
                <c:pt idx="971">
                  <c:v>4.0378117999999256E-13</c:v>
                </c:pt>
                <c:pt idx="972">
                  <c:v>4.1097681000000302E-13</c:v>
                </c:pt>
                <c:pt idx="973">
                  <c:v>6.0761118999999624E-13</c:v>
                </c:pt>
                <c:pt idx="974">
                  <c:v>4.2923303999999418E-13</c:v>
                </c:pt>
                <c:pt idx="975">
                  <c:v>4.6540548999999381E-13</c:v>
                </c:pt>
                <c:pt idx="976">
                  <c:v>4.0704939999999801E-13</c:v>
                </c:pt>
                <c:pt idx="977">
                  <c:v>4.641773100000015E-13</c:v>
                </c:pt>
                <c:pt idx="978">
                  <c:v>4.5888986999999431E-13</c:v>
                </c:pt>
                <c:pt idx="979">
                  <c:v>3.3510693999999712E-13</c:v>
                </c:pt>
                <c:pt idx="980">
                  <c:v>2.29337379999995E-13</c:v>
                </c:pt>
                <c:pt idx="981">
                  <c:v>3.9181159000000379E-13</c:v>
                </c:pt>
                <c:pt idx="982">
                  <c:v>3.0454806000000133E-13</c:v>
                </c:pt>
                <c:pt idx="983">
                  <c:v>1.3011120000000326E-13</c:v>
                </c:pt>
                <c:pt idx="984">
                  <c:v>3.3499592000000476E-13</c:v>
                </c:pt>
                <c:pt idx="985">
                  <c:v>2.6117302999999855E-13</c:v>
                </c:pt>
                <c:pt idx="986">
                  <c:v>2.5222879999999328E-13</c:v>
                </c:pt>
                <c:pt idx="987">
                  <c:v>2.1144197999999791E-13</c:v>
                </c:pt>
                <c:pt idx="988">
                  <c:v>2.4515111999999437E-13</c:v>
                </c:pt>
                <c:pt idx="989">
                  <c:v>2.3201580000000248E-13</c:v>
                </c:pt>
                <c:pt idx="990">
                  <c:v>2.0796559000000058E-13</c:v>
                </c:pt>
                <c:pt idx="991">
                  <c:v>2.4883567999999651E-13</c:v>
                </c:pt>
                <c:pt idx="992">
                  <c:v>5.660055999999473E-14</c:v>
                </c:pt>
                <c:pt idx="993">
                  <c:v>7.2004899999996867E-14</c:v>
                </c:pt>
                <c:pt idx="994">
                  <c:v>2.126146500000005E-13</c:v>
                </c:pt>
                <c:pt idx="995">
                  <c:v>4.6046500000004634E-14</c:v>
                </c:pt>
                <c:pt idx="996">
                  <c:v>2.7880480000000599E-14</c:v>
                </c:pt>
                <c:pt idx="997">
                  <c:v>1.979180700000011E-13</c:v>
                </c:pt>
                <c:pt idx="998">
                  <c:v>-3.7192500000063407E-15</c:v>
                </c:pt>
                <c:pt idx="999">
                  <c:v>1.7259111000000373E-13</c:v>
                </c:pt>
                <c:pt idx="1000">
                  <c:v>7.9818099999996437E-14</c:v>
                </c:pt>
                <c:pt idx="1001">
                  <c:v>8.2281409999999611E-14</c:v>
                </c:pt>
                <c:pt idx="1002">
                  <c:v>-1.1814161000000155E-13</c:v>
                </c:pt>
                <c:pt idx="1003">
                  <c:v>1.2159024000000096E-13</c:v>
                </c:pt>
                <c:pt idx="1004">
                  <c:v>-1.4512003000000035E-13</c:v>
                </c:pt>
                <c:pt idx="1005">
                  <c:v>-1.0394463000000621E-13</c:v>
                </c:pt>
                <c:pt idx="1006">
                  <c:v>4.1494590000004243E-14</c:v>
                </c:pt>
                <c:pt idx="1007">
                  <c:v>-1.0780264999999669E-13</c:v>
                </c:pt>
                <c:pt idx="1008">
                  <c:v>-4.2750520000001264E-14</c:v>
                </c:pt>
                <c:pt idx="1009">
                  <c:v>-1.5064339999999737E-14</c:v>
                </c:pt>
                <c:pt idx="1010">
                  <c:v>-1.2883444000000164E-13</c:v>
                </c:pt>
                <c:pt idx="1011">
                  <c:v>2.1024849999992546E-14</c:v>
                </c:pt>
                <c:pt idx="1012">
                  <c:v>5.8855699999993089E-14</c:v>
                </c:pt>
                <c:pt idx="1013">
                  <c:v>3.0357659999996593E-14</c:v>
                </c:pt>
                <c:pt idx="1014">
                  <c:v>-4.689303999999765E-14</c:v>
                </c:pt>
                <c:pt idx="1015">
                  <c:v>-1.5473733000000416E-13</c:v>
                </c:pt>
                <c:pt idx="1016">
                  <c:v>-7.454454000000113E-14</c:v>
                </c:pt>
                <c:pt idx="1017">
                  <c:v>-1.4960254999999914E-13</c:v>
                </c:pt>
                <c:pt idx="1018">
                  <c:v>-2.6685597999999786E-13</c:v>
                </c:pt>
                <c:pt idx="1019">
                  <c:v>-8.0893619999999496E-14</c:v>
                </c:pt>
                <c:pt idx="1020">
                  <c:v>-3.1467879999997066E-14</c:v>
                </c:pt>
                <c:pt idx="1021">
                  <c:v>-1.6726896999999912E-13</c:v>
                </c:pt>
                <c:pt idx="1022">
                  <c:v>1.5987209999993841E-14</c:v>
                </c:pt>
                <c:pt idx="1023">
                  <c:v>-3.5410563000000135E-13</c:v>
                </c:pt>
                <c:pt idx="1024">
                  <c:v>-2.0166506999999922E-13</c:v>
                </c:pt>
                <c:pt idx="1025">
                  <c:v>-2.4363843999999615E-13</c:v>
                </c:pt>
                <c:pt idx="1026">
                  <c:v>1.0824699999957626E-15</c:v>
                </c:pt>
                <c:pt idx="1027">
                  <c:v>-1.2217309999999944E-13</c:v>
                </c:pt>
                <c:pt idx="1028">
                  <c:v>-2.9660301999999804E-13</c:v>
                </c:pt>
                <c:pt idx="1029">
                  <c:v>-3.1207675000000178E-13</c:v>
                </c:pt>
                <c:pt idx="1030">
                  <c:v>-2.5897340000000283E-13</c:v>
                </c:pt>
                <c:pt idx="1031">
                  <c:v>-3.1487313000000109E-13</c:v>
                </c:pt>
                <c:pt idx="1032">
                  <c:v>-3.4552915999999641E-13</c:v>
                </c:pt>
                <c:pt idx="1033">
                  <c:v>-2.9028861999999772E-13</c:v>
                </c:pt>
                <c:pt idx="1034">
                  <c:v>-3.0845464999999497E-13</c:v>
                </c:pt>
                <c:pt idx="1035">
                  <c:v>-3.9488550999999723E-13</c:v>
                </c:pt>
                <c:pt idx="1036">
                  <c:v>-2.9402869000000251E-13</c:v>
                </c:pt>
                <c:pt idx="1037">
                  <c:v>-2.3493706999999989E-13</c:v>
                </c:pt>
                <c:pt idx="1038">
                  <c:v>-2.1631307999999547E-13</c:v>
                </c:pt>
                <c:pt idx="1039">
                  <c:v>-3.7276432000000318E-13</c:v>
                </c:pt>
                <c:pt idx="1040">
                  <c:v>-3.202785200000069E-13</c:v>
                </c:pt>
                <c:pt idx="1041">
                  <c:v>-2.0431572999999584E-13</c:v>
                </c:pt>
                <c:pt idx="1042">
                  <c:v>-5.1834230999999777E-13</c:v>
                </c:pt>
                <c:pt idx="1043">
                  <c:v>-3.1561559000000123E-13</c:v>
                </c:pt>
                <c:pt idx="1044">
                  <c:v>-3.6270292000000473E-13</c:v>
                </c:pt>
                <c:pt idx="1045">
                  <c:v>-3.5618730000000523E-13</c:v>
                </c:pt>
                <c:pt idx="1046">
                  <c:v>-4.6207481999999918E-13</c:v>
                </c:pt>
                <c:pt idx="1047">
                  <c:v>-4.8163555999999667E-13</c:v>
                </c:pt>
                <c:pt idx="1048">
                  <c:v>-5.7027299000000705E-13</c:v>
                </c:pt>
                <c:pt idx="1049">
                  <c:v>-3.3294894000000507E-13</c:v>
                </c:pt>
                <c:pt idx="1050">
                  <c:v>-3.8592046000000644E-13</c:v>
                </c:pt>
                <c:pt idx="1051">
                  <c:v>-4.3173798000000103E-13</c:v>
                </c:pt>
                <c:pt idx="1052">
                  <c:v>-3.862673999999954E-13</c:v>
                </c:pt>
                <c:pt idx="1053">
                  <c:v>-6.4389466000000115E-13</c:v>
                </c:pt>
                <c:pt idx="1054">
                  <c:v>-6.0148414000000229E-13</c:v>
                </c:pt>
                <c:pt idx="1055">
                  <c:v>-6.9495104000000656E-13</c:v>
                </c:pt>
                <c:pt idx="1056">
                  <c:v>-7.6256361999999855E-13</c:v>
                </c:pt>
                <c:pt idx="1057">
                  <c:v>-7.6589429000000611E-13</c:v>
                </c:pt>
                <c:pt idx="1058">
                  <c:v>-7.329484200000021E-13</c:v>
                </c:pt>
                <c:pt idx="1059">
                  <c:v>-9.5602691999999911E-13</c:v>
                </c:pt>
                <c:pt idx="1060">
                  <c:v>-9.1872343000000702E-13</c:v>
                </c:pt>
                <c:pt idx="1061">
                  <c:v>-9.9306327000000307E-13</c:v>
                </c:pt>
                <c:pt idx="1062">
                  <c:v>-1.0703868299999987E-12</c:v>
                </c:pt>
                <c:pt idx="1063">
                  <c:v>-1.0417118500000015E-12</c:v>
                </c:pt>
                <c:pt idx="1064">
                  <c:v>-9.4772801000000705E-13</c:v>
                </c:pt>
                <c:pt idx="1065">
                  <c:v>-1.0316504600000027E-12</c:v>
                </c:pt>
                <c:pt idx="1066">
                  <c:v>-9.7011635000000184E-13</c:v>
                </c:pt>
                <c:pt idx="1067">
                  <c:v>-1.067423930000004E-12</c:v>
                </c:pt>
                <c:pt idx="1068">
                  <c:v>-9.9389941000000301E-13</c:v>
                </c:pt>
                <c:pt idx="1069">
                  <c:v>-1.0333747699999993E-12</c:v>
                </c:pt>
                <c:pt idx="1070">
                  <c:v>-1.0740921999999996E-12</c:v>
                </c:pt>
                <c:pt idx="1071">
                  <c:v>-1.0280561100000006E-12</c:v>
                </c:pt>
                <c:pt idx="1072">
                  <c:v>-1.0612725999999987E-12</c:v>
                </c:pt>
                <c:pt idx="1073">
                  <c:v>-9.1156943000000024E-13</c:v>
                </c:pt>
                <c:pt idx="1074">
                  <c:v>-9.4230178999999664E-13</c:v>
                </c:pt>
                <c:pt idx="1075">
                  <c:v>-1.0877167200000024E-12</c:v>
                </c:pt>
                <c:pt idx="1076">
                  <c:v>-9.2909708000000315E-13</c:v>
                </c:pt>
                <c:pt idx="1077">
                  <c:v>-8.9207808000000436E-13</c:v>
                </c:pt>
                <c:pt idx="1078">
                  <c:v>-1.1378745099999993E-12</c:v>
                </c:pt>
                <c:pt idx="1079">
                  <c:v>-9.5531222000000336E-13</c:v>
                </c:pt>
                <c:pt idx="1080">
                  <c:v>-1.0246803400000026E-12</c:v>
                </c:pt>
                <c:pt idx="1081">
                  <c:v>-1.1212107600000007E-12</c:v>
                </c:pt>
                <c:pt idx="1082">
                  <c:v>-1.1291592600000041E-12</c:v>
                </c:pt>
                <c:pt idx="1083">
                  <c:v>-1.2801253099999987E-12</c:v>
                </c:pt>
                <c:pt idx="1084">
                  <c:v>-1.0334753899999986E-12</c:v>
                </c:pt>
                <c:pt idx="1085">
                  <c:v>-1.2545173200000016E-12</c:v>
                </c:pt>
                <c:pt idx="1086">
                  <c:v>-1.1868075900000036E-12</c:v>
                </c:pt>
                <c:pt idx="1087">
                  <c:v>-1.1857077800000024E-12</c:v>
                </c:pt>
                <c:pt idx="1088">
                  <c:v>-1.0341623400000026E-12</c:v>
                </c:pt>
                <c:pt idx="1089">
                  <c:v>-1.2061358800000043E-12</c:v>
                </c:pt>
                <c:pt idx="1090">
                  <c:v>-1.0277091699999987E-12</c:v>
                </c:pt>
                <c:pt idx="1091">
                  <c:v>-1.2508709300000031E-12</c:v>
                </c:pt>
                <c:pt idx="1092">
                  <c:v>-1.0707025500000026E-12</c:v>
                </c:pt>
                <c:pt idx="1093">
                  <c:v>-1.0650265400000027E-12</c:v>
                </c:pt>
                <c:pt idx="1094">
                  <c:v>-1.1430821499999992E-12</c:v>
                </c:pt>
                <c:pt idx="1095">
                  <c:v>-1.1428323500000037E-12</c:v>
                </c:pt>
                <c:pt idx="1096">
                  <c:v>-1.1599471400000028E-12</c:v>
                </c:pt>
                <c:pt idx="1097">
                  <c:v>-1.3995748999999999E-12</c:v>
                </c:pt>
                <c:pt idx="1098">
                  <c:v>-1.1828316100000019E-12</c:v>
                </c:pt>
                <c:pt idx="1099">
                  <c:v>-1.309966019999999E-12</c:v>
                </c:pt>
                <c:pt idx="1100">
                  <c:v>-1.2210371600000023E-12</c:v>
                </c:pt>
                <c:pt idx="1101">
                  <c:v>-1.0895798100000023E-12</c:v>
                </c:pt>
                <c:pt idx="1102">
                  <c:v>-1.2904052800000015E-12</c:v>
                </c:pt>
                <c:pt idx="1103">
                  <c:v>-1.2481127200000009E-12</c:v>
                </c:pt>
                <c:pt idx="1104">
                  <c:v>-1.2311158999999998E-12</c:v>
                </c:pt>
                <c:pt idx="1105">
                  <c:v>-1.3282604200000002E-12</c:v>
                </c:pt>
                <c:pt idx="1106">
                  <c:v>-1.250236020000002E-12</c:v>
                </c:pt>
                <c:pt idx="1107">
                  <c:v>-1.3167696100000041E-12</c:v>
                </c:pt>
                <c:pt idx="1108">
                  <c:v>-1.3253669000000011E-12</c:v>
                </c:pt>
                <c:pt idx="1109">
                  <c:v>-1.3074021000000027E-12</c:v>
                </c:pt>
                <c:pt idx="1110">
                  <c:v>-1.2974413200000035E-12</c:v>
                </c:pt>
                <c:pt idx="1111">
                  <c:v>-1.4233614300000008E-12</c:v>
                </c:pt>
                <c:pt idx="1112">
                  <c:v>-1.4677009600000013E-12</c:v>
                </c:pt>
                <c:pt idx="1113">
                  <c:v>-1.4528968300000029E-12</c:v>
                </c:pt>
                <c:pt idx="1114">
                  <c:v>-1.276423410000004E-12</c:v>
                </c:pt>
                <c:pt idx="1115">
                  <c:v>-1.4552283000000023E-12</c:v>
                </c:pt>
                <c:pt idx="1116">
                  <c:v>-1.3272299900000009E-12</c:v>
                </c:pt>
                <c:pt idx="1117">
                  <c:v>-1.2786820200000021E-12</c:v>
                </c:pt>
                <c:pt idx="1118">
                  <c:v>-1.5330757500000001E-12</c:v>
                </c:pt>
                <c:pt idx="1119">
                  <c:v>-1.3580629700000031E-12</c:v>
                </c:pt>
                <c:pt idx="1120">
                  <c:v>-1.4483067499999988E-12</c:v>
                </c:pt>
                <c:pt idx="1121">
                  <c:v>-1.512637239999999E-12</c:v>
                </c:pt>
                <c:pt idx="1122">
                  <c:v>-1.3906965800000032E-12</c:v>
                </c:pt>
                <c:pt idx="1123">
                  <c:v>-1.424475120000001E-12</c:v>
                </c:pt>
                <c:pt idx="1124">
                  <c:v>-1.494641210000003E-12</c:v>
                </c:pt>
                <c:pt idx="1125">
                  <c:v>-1.4769817300000025E-12</c:v>
                </c:pt>
                <c:pt idx="1126">
                  <c:v>-1.5450730999999998E-12</c:v>
                </c:pt>
                <c:pt idx="1127">
                  <c:v>-1.5756077000000035E-12</c:v>
                </c:pt>
                <c:pt idx="1128">
                  <c:v>-1.4216128299999995E-12</c:v>
                </c:pt>
                <c:pt idx="1129">
                  <c:v>-1.6033181700000032E-12</c:v>
                </c:pt>
                <c:pt idx="1130">
                  <c:v>-1.4835008200000017E-12</c:v>
                </c:pt>
                <c:pt idx="1131">
                  <c:v>-1.4693315999999979E-12</c:v>
                </c:pt>
                <c:pt idx="1132">
                  <c:v>-1.5491288800000023E-12</c:v>
                </c:pt>
                <c:pt idx="1133">
                  <c:v>-1.45321602E-12</c:v>
                </c:pt>
                <c:pt idx="1134">
                  <c:v>-1.4751533300000004E-12</c:v>
                </c:pt>
                <c:pt idx="1135">
                  <c:v>-1.7031029300000014E-12</c:v>
                </c:pt>
                <c:pt idx="1136">
                  <c:v>-1.5769260900000023E-12</c:v>
                </c:pt>
                <c:pt idx="1137">
                  <c:v>-1.6183165900000011E-12</c:v>
                </c:pt>
                <c:pt idx="1138">
                  <c:v>-1.6371903800000011E-12</c:v>
                </c:pt>
                <c:pt idx="1139">
                  <c:v>-1.4451322099999997E-12</c:v>
                </c:pt>
                <c:pt idx="1140">
                  <c:v>-1.5850723499999984E-12</c:v>
                </c:pt>
                <c:pt idx="1141">
                  <c:v>-1.5183063099999994E-12</c:v>
                </c:pt>
                <c:pt idx="1142">
                  <c:v>-1.5194061300000003E-12</c:v>
                </c:pt>
                <c:pt idx="1143">
                  <c:v>-1.5980584900000004E-12</c:v>
                </c:pt>
                <c:pt idx="1144">
                  <c:v>-1.4992694600000041E-12</c:v>
                </c:pt>
                <c:pt idx="1145">
                  <c:v>-1.520141650000001E-12</c:v>
                </c:pt>
                <c:pt idx="1146">
                  <c:v>-1.581065139999999E-12</c:v>
                </c:pt>
                <c:pt idx="1147">
                  <c:v>-1.5777171199999992E-12</c:v>
                </c:pt>
                <c:pt idx="1148">
                  <c:v>-1.6278436899999981E-12</c:v>
                </c:pt>
                <c:pt idx="1149">
                  <c:v>-1.2608004900000043E-12</c:v>
                </c:pt>
                <c:pt idx="1150">
                  <c:v>-1.4582848800000032E-12</c:v>
                </c:pt>
                <c:pt idx="1151">
                  <c:v>-1.6729673200000021E-12</c:v>
                </c:pt>
                <c:pt idx="1152">
                  <c:v>-1.4203325999999981E-12</c:v>
                </c:pt>
                <c:pt idx="1153">
                  <c:v>-1.5431267399999994E-12</c:v>
                </c:pt>
                <c:pt idx="1154">
                  <c:v>-1.5679714499999978E-12</c:v>
                </c:pt>
                <c:pt idx="1155">
                  <c:v>-1.3486364799999992E-12</c:v>
                </c:pt>
                <c:pt idx="1156">
                  <c:v>-1.6480011799999992E-12</c:v>
                </c:pt>
                <c:pt idx="1157">
                  <c:v>-1.5961468200000042E-12</c:v>
                </c:pt>
                <c:pt idx="1158">
                  <c:v>-1.5300712100000022E-12</c:v>
                </c:pt>
                <c:pt idx="1159">
                  <c:v>-1.7358545099999996E-12</c:v>
                </c:pt>
                <c:pt idx="1160">
                  <c:v>-1.6863559100000023E-12</c:v>
                </c:pt>
                <c:pt idx="1161">
                  <c:v>-1.5715623200000005E-12</c:v>
                </c:pt>
                <c:pt idx="1162">
                  <c:v>-1.6465925800000003E-12</c:v>
                </c:pt>
                <c:pt idx="1163">
                  <c:v>-1.6384081600000003E-12</c:v>
                </c:pt>
                <c:pt idx="1164">
                  <c:v>-1.7568377300000014E-12</c:v>
                </c:pt>
                <c:pt idx="1165">
                  <c:v>-1.6908661999999987E-12</c:v>
                </c:pt>
                <c:pt idx="1166">
                  <c:v>-1.4335546600000033E-12</c:v>
                </c:pt>
                <c:pt idx="1167">
                  <c:v>-1.7574240699999993E-12</c:v>
                </c:pt>
                <c:pt idx="1168">
                  <c:v>-1.6091017400000018E-12</c:v>
                </c:pt>
                <c:pt idx="1169">
                  <c:v>-1.8605429699999983E-12</c:v>
                </c:pt>
                <c:pt idx="1170">
                  <c:v>-1.8631693400000032E-12</c:v>
                </c:pt>
                <c:pt idx="1171">
                  <c:v>-1.7646578600000007E-12</c:v>
                </c:pt>
                <c:pt idx="1172">
                  <c:v>-1.7325654800000018E-12</c:v>
                </c:pt>
                <c:pt idx="1173">
                  <c:v>-1.8219037400000022E-12</c:v>
                </c:pt>
                <c:pt idx="1174">
                  <c:v>-1.834660890000001E-12</c:v>
                </c:pt>
                <c:pt idx="1175">
                  <c:v>-1.9079460199999992E-12</c:v>
                </c:pt>
                <c:pt idx="1176">
                  <c:v>-1.8285442599999995E-12</c:v>
                </c:pt>
                <c:pt idx="1177">
                  <c:v>-1.8936033300000009E-12</c:v>
                </c:pt>
                <c:pt idx="1178">
                  <c:v>-1.9696466700000013E-12</c:v>
                </c:pt>
                <c:pt idx="1179">
                  <c:v>-1.8125292900000013E-12</c:v>
                </c:pt>
                <c:pt idx="1180">
                  <c:v>-2.0380537500000028E-12</c:v>
                </c:pt>
                <c:pt idx="1181">
                  <c:v>-2.016480730000003E-12</c:v>
                </c:pt>
                <c:pt idx="1182">
                  <c:v>-1.8588637599999986E-12</c:v>
                </c:pt>
                <c:pt idx="1183">
                  <c:v>-2.0409923699999989E-12</c:v>
                </c:pt>
                <c:pt idx="1184">
                  <c:v>-1.9572191099999992E-12</c:v>
                </c:pt>
                <c:pt idx="1185">
                  <c:v>-1.83235024E-12</c:v>
                </c:pt>
                <c:pt idx="1186">
                  <c:v>-2.1643554999999993E-12</c:v>
                </c:pt>
                <c:pt idx="1187">
                  <c:v>-2.021251220000001E-12</c:v>
                </c:pt>
                <c:pt idx="1188">
                  <c:v>-2.0745107000000018E-12</c:v>
                </c:pt>
                <c:pt idx="1189">
                  <c:v>-1.9515986000000023E-12</c:v>
                </c:pt>
                <c:pt idx="1190">
                  <c:v>-1.8314690000000031E-12</c:v>
                </c:pt>
                <c:pt idx="1191">
                  <c:v>-2.1074739199999981E-12</c:v>
                </c:pt>
                <c:pt idx="1192">
                  <c:v>-2.0846900599999986E-12</c:v>
                </c:pt>
                <c:pt idx="1193">
                  <c:v>-2.1119148099999997E-12</c:v>
                </c:pt>
                <c:pt idx="1194">
                  <c:v>-2.1738826000000027E-12</c:v>
                </c:pt>
                <c:pt idx="1195">
                  <c:v>-2.0484135199999999E-12</c:v>
                </c:pt>
                <c:pt idx="1196">
                  <c:v>-2.0796316000000014E-12</c:v>
                </c:pt>
                <c:pt idx="1197">
                  <c:v>-2.1899669600000026E-12</c:v>
                </c:pt>
                <c:pt idx="1198">
                  <c:v>-2.120397609999998E-12</c:v>
                </c:pt>
                <c:pt idx="1199">
                  <c:v>-2.0389974400000018E-12</c:v>
                </c:pt>
                <c:pt idx="1200">
                  <c:v>-2.2140310400000038E-12</c:v>
                </c:pt>
                <c:pt idx="1201">
                  <c:v>-1.9914347899999992E-12</c:v>
                </c:pt>
                <c:pt idx="1202">
                  <c:v>-2.1287797900000036E-12</c:v>
                </c:pt>
                <c:pt idx="1203">
                  <c:v>-2.390594660000003E-12</c:v>
                </c:pt>
                <c:pt idx="1204">
                  <c:v>-2.2245816300000006E-12</c:v>
                </c:pt>
                <c:pt idx="1205">
                  <c:v>-2.2906572500000023E-12</c:v>
                </c:pt>
                <c:pt idx="1206">
                  <c:v>-2.4538808499999981E-12</c:v>
                </c:pt>
                <c:pt idx="1207">
                  <c:v>-2.2747081999999995E-12</c:v>
                </c:pt>
                <c:pt idx="1208">
                  <c:v>-2.447410330000002E-12</c:v>
                </c:pt>
                <c:pt idx="1209">
                  <c:v>-2.3225692200000008E-12</c:v>
                </c:pt>
                <c:pt idx="1210">
                  <c:v>-2.3017490700000004E-12</c:v>
                </c:pt>
                <c:pt idx="1211">
                  <c:v>-2.2773033400000002E-12</c:v>
                </c:pt>
                <c:pt idx="1212">
                  <c:v>-2.2883292500000026E-12</c:v>
                </c:pt>
                <c:pt idx="1213">
                  <c:v>-2.4294628800000023E-12</c:v>
                </c:pt>
                <c:pt idx="1214">
                  <c:v>-2.3710512700000042E-12</c:v>
                </c:pt>
                <c:pt idx="1215">
                  <c:v>-2.4040526499999979E-12</c:v>
                </c:pt>
                <c:pt idx="1216">
                  <c:v>-2.4913682200000033E-12</c:v>
                </c:pt>
                <c:pt idx="1217">
                  <c:v>-2.356781430000001E-12</c:v>
                </c:pt>
                <c:pt idx="1218">
                  <c:v>-2.3623707100000002E-12</c:v>
                </c:pt>
                <c:pt idx="1219">
                  <c:v>-2.5843042999999991E-12</c:v>
                </c:pt>
                <c:pt idx="1220">
                  <c:v>-2.4323598700000012E-12</c:v>
                </c:pt>
                <c:pt idx="1221">
                  <c:v>-2.5344240600000024E-12</c:v>
                </c:pt>
                <c:pt idx="1222">
                  <c:v>-2.6117649700000032E-12</c:v>
                </c:pt>
                <c:pt idx="1223">
                  <c:v>-2.4247583099999998E-12</c:v>
                </c:pt>
                <c:pt idx="1224">
                  <c:v>-2.5577595600000025E-12</c:v>
                </c:pt>
                <c:pt idx="1225">
                  <c:v>-2.5395206800000035E-12</c:v>
                </c:pt>
                <c:pt idx="1226">
                  <c:v>-2.6658675200000038E-12</c:v>
                </c:pt>
                <c:pt idx="1227">
                  <c:v>-2.8158655900000012E-12</c:v>
                </c:pt>
                <c:pt idx="1228">
                  <c:v>-2.619765510000003E-12</c:v>
                </c:pt>
                <c:pt idx="1229">
                  <c:v>-2.6178018100000036E-12</c:v>
                </c:pt>
                <c:pt idx="1230">
                  <c:v>-2.8006867600000029E-12</c:v>
                </c:pt>
                <c:pt idx="1231">
                  <c:v>-2.5049407000000033E-12</c:v>
                </c:pt>
                <c:pt idx="1232">
                  <c:v>-2.6380252100000004E-12</c:v>
                </c:pt>
                <c:pt idx="1233">
                  <c:v>-2.5797801400000034E-12</c:v>
                </c:pt>
                <c:pt idx="1234">
                  <c:v>-2.7157477600000004E-12</c:v>
                </c:pt>
                <c:pt idx="1235">
                  <c:v>-2.7362001500000005E-12</c:v>
                </c:pt>
                <c:pt idx="1236">
                  <c:v>-2.7894041199999987E-12</c:v>
                </c:pt>
                <c:pt idx="1237">
                  <c:v>-2.5376992200000009E-12</c:v>
                </c:pt>
                <c:pt idx="1238">
                  <c:v>-2.7644414500000019E-12</c:v>
                </c:pt>
                <c:pt idx="1239">
                  <c:v>-2.6051799600000021E-12</c:v>
                </c:pt>
                <c:pt idx="1240">
                  <c:v>-2.639936880000003E-12</c:v>
                </c:pt>
                <c:pt idx="1241">
                  <c:v>-2.7926029500000025E-12</c:v>
                </c:pt>
                <c:pt idx="1242">
                  <c:v>-2.7114352400000028E-12</c:v>
                </c:pt>
                <c:pt idx="1243">
                  <c:v>-2.6838288500000025E-12</c:v>
                </c:pt>
                <c:pt idx="1244">
                  <c:v>-2.5963987899999985E-12</c:v>
                </c:pt>
                <c:pt idx="1245">
                  <c:v>-2.7231272800000043E-12</c:v>
                </c:pt>
                <c:pt idx="1246">
                  <c:v>-2.9642573100000003E-12</c:v>
                </c:pt>
                <c:pt idx="1247">
                  <c:v>-2.644842679999998E-12</c:v>
                </c:pt>
                <c:pt idx="1248">
                  <c:v>-2.7611662900000035E-12</c:v>
                </c:pt>
                <c:pt idx="1249">
                  <c:v>-2.8832110299999986E-12</c:v>
                </c:pt>
                <c:pt idx="1250">
                  <c:v>-2.7760363400000038E-12</c:v>
                </c:pt>
                <c:pt idx="1251">
                  <c:v>-2.8414146000000024E-12</c:v>
                </c:pt>
                <c:pt idx="1252">
                  <c:v>-2.8278108999999979E-12</c:v>
                </c:pt>
                <c:pt idx="1253">
                  <c:v>-2.7848660900000037E-12</c:v>
                </c:pt>
                <c:pt idx="1254">
                  <c:v>-2.8714842999999995E-12</c:v>
                </c:pt>
                <c:pt idx="1255">
                  <c:v>-2.9008566399999998E-12</c:v>
                </c:pt>
                <c:pt idx="1256">
                  <c:v>-2.8069040100000037E-12</c:v>
                </c:pt>
                <c:pt idx="1257">
                  <c:v>-2.9741486999999978E-12</c:v>
                </c:pt>
                <c:pt idx="1258">
                  <c:v>-2.7485097500000043E-12</c:v>
                </c:pt>
                <c:pt idx="1259">
                  <c:v>-2.9749362700000011E-12</c:v>
                </c:pt>
                <c:pt idx="1260">
                  <c:v>-2.8787042200000016E-12</c:v>
                </c:pt>
                <c:pt idx="1261">
                  <c:v>-2.7882730799999998E-12</c:v>
                </c:pt>
                <c:pt idx="1262">
                  <c:v>-2.9349855899999992E-12</c:v>
                </c:pt>
                <c:pt idx="1263">
                  <c:v>-2.9150085099999985E-12</c:v>
                </c:pt>
                <c:pt idx="1264">
                  <c:v>-2.9312420500000011E-12</c:v>
                </c:pt>
                <c:pt idx="1265">
                  <c:v>-3.0536892400000008E-12</c:v>
                </c:pt>
                <c:pt idx="1266">
                  <c:v>-2.7717446399999982E-12</c:v>
                </c:pt>
                <c:pt idx="1267">
                  <c:v>-2.9790094000000023E-12</c:v>
                </c:pt>
                <c:pt idx="1268">
                  <c:v>-2.99224534E-12</c:v>
                </c:pt>
                <c:pt idx="1269">
                  <c:v>-2.9145956500000012E-12</c:v>
                </c:pt>
                <c:pt idx="1270">
                  <c:v>-2.8780033899999987E-12</c:v>
                </c:pt>
                <c:pt idx="1271">
                  <c:v>-3.0918531600000039E-12</c:v>
                </c:pt>
                <c:pt idx="1272">
                  <c:v>-2.9187867400000008E-12</c:v>
                </c:pt>
                <c:pt idx="1273">
                  <c:v>-2.8366926800000011E-12</c:v>
                </c:pt>
                <c:pt idx="1274">
                  <c:v>-3.0016753000000035E-12</c:v>
                </c:pt>
                <c:pt idx="1275">
                  <c:v>-2.9724729599999979E-12</c:v>
                </c:pt>
                <c:pt idx="1276">
                  <c:v>-3.1293960499999985E-12</c:v>
                </c:pt>
                <c:pt idx="1277">
                  <c:v>-2.8396521200000021E-12</c:v>
                </c:pt>
                <c:pt idx="1278">
                  <c:v>-3.0728509999999999E-12</c:v>
                </c:pt>
                <c:pt idx="1279">
                  <c:v>-2.9968874600000004E-12</c:v>
                </c:pt>
                <c:pt idx="1280">
                  <c:v>-3.1351171600000017E-12</c:v>
                </c:pt>
                <c:pt idx="1281">
                  <c:v>-3.0941325900000005E-12</c:v>
                </c:pt>
                <c:pt idx="1282">
                  <c:v>-3.1206599799999984E-12</c:v>
                </c:pt>
                <c:pt idx="1283">
                  <c:v>-2.9795575700000031E-12</c:v>
                </c:pt>
                <c:pt idx="1284">
                  <c:v>-3.1032676399999989E-12</c:v>
                </c:pt>
                <c:pt idx="1285">
                  <c:v>-3.0798662200000035E-12</c:v>
                </c:pt>
                <c:pt idx="1286">
                  <c:v>-3.0664117100000015E-12</c:v>
                </c:pt>
                <c:pt idx="1287">
                  <c:v>-3.203368120000001E-12</c:v>
                </c:pt>
                <c:pt idx="1288">
                  <c:v>-2.9912634800000038E-12</c:v>
                </c:pt>
                <c:pt idx="1289">
                  <c:v>-3.1055609500000009E-12</c:v>
                </c:pt>
                <c:pt idx="1290">
                  <c:v>-3.2784157299999995E-12</c:v>
                </c:pt>
                <c:pt idx="1291">
                  <c:v>-3.135762480000002E-12</c:v>
                </c:pt>
                <c:pt idx="1292">
                  <c:v>-3.278113890000001E-12</c:v>
                </c:pt>
                <c:pt idx="1293">
                  <c:v>-3.0456678800000025E-12</c:v>
                </c:pt>
                <c:pt idx="1294">
                  <c:v>-3.1248371899999989E-12</c:v>
                </c:pt>
                <c:pt idx="1295">
                  <c:v>-3.1357277899999978E-12</c:v>
                </c:pt>
                <c:pt idx="1296">
                  <c:v>-3.0756230900000011E-12</c:v>
                </c:pt>
                <c:pt idx="1297">
                  <c:v>-3.116670109999998E-12</c:v>
                </c:pt>
                <c:pt idx="1298">
                  <c:v>-3.2353390800000016E-12</c:v>
                </c:pt>
                <c:pt idx="1299">
                  <c:v>-3.095083219999999E-12</c:v>
                </c:pt>
                <c:pt idx="1300">
                  <c:v>-3.34906408E-12</c:v>
                </c:pt>
                <c:pt idx="1301">
                  <c:v>-3.165499110000003E-12</c:v>
                </c:pt>
                <c:pt idx="1302">
                  <c:v>-3.2301314400000016E-12</c:v>
                </c:pt>
                <c:pt idx="1303">
                  <c:v>-3.3795015400000039E-12</c:v>
                </c:pt>
                <c:pt idx="1304">
                  <c:v>-3.2374034000000003E-12</c:v>
                </c:pt>
                <c:pt idx="1305">
                  <c:v>-3.2906559400000017E-12</c:v>
                </c:pt>
                <c:pt idx="1306">
                  <c:v>-3.2088394400000019E-12</c:v>
                </c:pt>
                <c:pt idx="1307">
                  <c:v>-3.1010367899999988E-12</c:v>
                </c:pt>
                <c:pt idx="1308">
                  <c:v>-3.2176379600000042E-12</c:v>
                </c:pt>
                <c:pt idx="1309">
                  <c:v>-3.596165030000001E-12</c:v>
                </c:pt>
                <c:pt idx="1310">
                  <c:v>-3.2896081700000033E-12</c:v>
                </c:pt>
                <c:pt idx="1311">
                  <c:v>-3.1754945899999996E-12</c:v>
                </c:pt>
                <c:pt idx="1312">
                  <c:v>-3.2510522000000016E-12</c:v>
                </c:pt>
                <c:pt idx="1313">
                  <c:v>-3.3379375599999981E-12</c:v>
                </c:pt>
                <c:pt idx="1314">
                  <c:v>-3.2220302800000026E-12</c:v>
                </c:pt>
                <c:pt idx="1315">
                  <c:v>-3.3032812600000029E-12</c:v>
                </c:pt>
                <c:pt idx="1316">
                  <c:v>-3.4091410199999989E-12</c:v>
                </c:pt>
                <c:pt idx="1317">
                  <c:v>-3.3457750400000026E-12</c:v>
                </c:pt>
                <c:pt idx="1318">
                  <c:v>-3.2360156199999998E-12</c:v>
                </c:pt>
                <c:pt idx="1319">
                  <c:v>-3.3417123200000006E-12</c:v>
                </c:pt>
                <c:pt idx="1320">
                  <c:v>-3.2322582100000025E-12</c:v>
                </c:pt>
                <c:pt idx="1321">
                  <c:v>-3.2931678200000015E-12</c:v>
                </c:pt>
                <c:pt idx="1322">
                  <c:v>-3.4997525700000011E-12</c:v>
                </c:pt>
                <c:pt idx="1323">
                  <c:v>-3.4358349499999979E-12</c:v>
                </c:pt>
                <c:pt idx="1324">
                  <c:v>-3.3758759700000038E-12</c:v>
                </c:pt>
                <c:pt idx="1325">
                  <c:v>-3.3485471300000037E-12</c:v>
                </c:pt>
                <c:pt idx="1326">
                  <c:v>-3.3529568000000009E-12</c:v>
                </c:pt>
                <c:pt idx="1327">
                  <c:v>-3.3423160100000037E-12</c:v>
                </c:pt>
                <c:pt idx="1328">
                  <c:v>-3.33195624E-12</c:v>
                </c:pt>
                <c:pt idx="1329">
                  <c:v>-3.3518292300000017E-12</c:v>
                </c:pt>
                <c:pt idx="1330">
                  <c:v>-3.1963841300000016E-12</c:v>
                </c:pt>
                <c:pt idx="1331">
                  <c:v>-3.3192962200000014E-12</c:v>
                </c:pt>
                <c:pt idx="1332">
                  <c:v>-3.1903993300000041E-12</c:v>
                </c:pt>
                <c:pt idx="1333">
                  <c:v>-3.3088358399999982E-12</c:v>
                </c:pt>
                <c:pt idx="1334">
                  <c:v>-3.3930601399999985E-12</c:v>
                </c:pt>
                <c:pt idx="1335">
                  <c:v>-3.360207940000001E-12</c:v>
                </c:pt>
                <c:pt idx="1336">
                  <c:v>-3.4200836600000007E-12</c:v>
                </c:pt>
                <c:pt idx="1337">
                  <c:v>-3.3305407000000017E-12</c:v>
                </c:pt>
                <c:pt idx="1338">
                  <c:v>-3.2781312399999997E-12</c:v>
                </c:pt>
                <c:pt idx="1339">
                  <c:v>-3.3721844700000022E-12</c:v>
                </c:pt>
                <c:pt idx="1340">
                  <c:v>-3.3804972699999994E-12</c:v>
                </c:pt>
                <c:pt idx="1341">
                  <c:v>-3.390843160000004E-12</c:v>
                </c:pt>
                <c:pt idx="1342">
                  <c:v>-3.3503685899999999E-12</c:v>
                </c:pt>
                <c:pt idx="1343">
                  <c:v>-3.326151850000003E-12</c:v>
                </c:pt>
                <c:pt idx="1344">
                  <c:v>-3.2562633100000013E-12</c:v>
                </c:pt>
                <c:pt idx="1345">
                  <c:v>-3.3747969700000014E-12</c:v>
                </c:pt>
                <c:pt idx="1346">
                  <c:v>-3.347735280000002E-12</c:v>
                </c:pt>
                <c:pt idx="1347">
                  <c:v>-3.5068371799999999E-12</c:v>
                </c:pt>
                <c:pt idx="1348">
                  <c:v>-3.2736417700000018E-12</c:v>
                </c:pt>
                <c:pt idx="1349">
                  <c:v>-3.432507750000003E-12</c:v>
                </c:pt>
                <c:pt idx="1350">
                  <c:v>-3.3168363900000041E-12</c:v>
                </c:pt>
                <c:pt idx="1351">
                  <c:v>-3.3023098099999995E-12</c:v>
                </c:pt>
                <c:pt idx="1352">
                  <c:v>-3.4248541499999987E-12</c:v>
                </c:pt>
                <c:pt idx="1353">
                  <c:v>-3.357480960000003E-12</c:v>
                </c:pt>
                <c:pt idx="1354">
                  <c:v>-3.45058704E-12</c:v>
                </c:pt>
                <c:pt idx="1355">
                  <c:v>-3.5024587400000004E-12</c:v>
                </c:pt>
                <c:pt idx="1356">
                  <c:v>-3.4621749900000024E-12</c:v>
                </c:pt>
                <c:pt idx="1357">
                  <c:v>-3.2946145799999979E-12</c:v>
                </c:pt>
                <c:pt idx="1358">
                  <c:v>-3.3272586100000034E-12</c:v>
                </c:pt>
                <c:pt idx="1359">
                  <c:v>-3.4302109700000013E-12</c:v>
                </c:pt>
                <c:pt idx="1360">
                  <c:v>-3.3886192400000037E-12</c:v>
                </c:pt>
                <c:pt idx="1361">
                  <c:v>-3.3446787000000011E-12</c:v>
                </c:pt>
                <c:pt idx="1362">
                  <c:v>-3.2733642200000015E-12</c:v>
                </c:pt>
                <c:pt idx="1363">
                  <c:v>-3.359677119999999E-12</c:v>
                </c:pt>
                <c:pt idx="1364">
                  <c:v>-3.3310056100000015E-12</c:v>
                </c:pt>
                <c:pt idx="1365">
                  <c:v>-3.4116876000000026E-12</c:v>
                </c:pt>
                <c:pt idx="1366">
                  <c:v>-3.5508922200000007E-12</c:v>
                </c:pt>
                <c:pt idx="1367">
                  <c:v>-3.4172248299999992E-12</c:v>
                </c:pt>
                <c:pt idx="1368">
                  <c:v>-3.529971450000001E-12</c:v>
                </c:pt>
                <c:pt idx="1369">
                  <c:v>-3.4667997600000041E-12</c:v>
                </c:pt>
                <c:pt idx="1370">
                  <c:v>-3.4228453400000026E-12</c:v>
                </c:pt>
                <c:pt idx="1371">
                  <c:v>-3.6576817900000032E-12</c:v>
                </c:pt>
                <c:pt idx="1372">
                  <c:v>-3.6515651600000017E-12</c:v>
                </c:pt>
                <c:pt idx="1373">
                  <c:v>-3.5205067999999997E-12</c:v>
                </c:pt>
                <c:pt idx="1374">
                  <c:v>-3.6185325500000038E-12</c:v>
                </c:pt>
                <c:pt idx="1375">
                  <c:v>-3.5655263399999983E-12</c:v>
                </c:pt>
                <c:pt idx="1376">
                  <c:v>-3.5281916300000017E-12</c:v>
                </c:pt>
                <c:pt idx="1377">
                  <c:v>-3.6299262200000001E-12</c:v>
                </c:pt>
                <c:pt idx="1378">
                  <c:v>-3.4775272900000016E-12</c:v>
                </c:pt>
                <c:pt idx="1379">
                  <c:v>-3.5151326299999983E-12</c:v>
                </c:pt>
                <c:pt idx="1380">
                  <c:v>-3.5885114300000031E-12</c:v>
                </c:pt>
                <c:pt idx="1381">
                  <c:v>-3.635383660000002E-12</c:v>
                </c:pt>
                <c:pt idx="1382">
                  <c:v>-3.7610817200000019E-12</c:v>
                </c:pt>
                <c:pt idx="1383">
                  <c:v>-3.601601649999998E-12</c:v>
                </c:pt>
                <c:pt idx="1384">
                  <c:v>-3.6284447599999998E-12</c:v>
                </c:pt>
                <c:pt idx="1385">
                  <c:v>-3.6791576700000031E-12</c:v>
                </c:pt>
                <c:pt idx="1386">
                  <c:v>-3.6191501199999994E-12</c:v>
                </c:pt>
                <c:pt idx="1387">
                  <c:v>-3.6608944999999995E-12</c:v>
                </c:pt>
                <c:pt idx="1388">
                  <c:v>-3.6213081099999982E-12</c:v>
                </c:pt>
                <c:pt idx="1389">
                  <c:v>-3.6696062800000015E-12</c:v>
                </c:pt>
                <c:pt idx="1390">
                  <c:v>-3.6799383000000004E-12</c:v>
                </c:pt>
                <c:pt idx="1391">
                  <c:v>-3.7733427500000026E-12</c:v>
                </c:pt>
                <c:pt idx="1392">
                  <c:v>-4.0045744500000015E-12</c:v>
                </c:pt>
                <c:pt idx="1393">
                  <c:v>-4.062646050000004E-12</c:v>
                </c:pt>
                <c:pt idx="1394">
                  <c:v>-3.6808819899999994E-12</c:v>
                </c:pt>
                <c:pt idx="1395">
                  <c:v>-3.6590799800000029E-12</c:v>
                </c:pt>
                <c:pt idx="1396">
                  <c:v>-3.6921611600000039E-12</c:v>
                </c:pt>
                <c:pt idx="1397">
                  <c:v>-3.8407818600000001E-12</c:v>
                </c:pt>
                <c:pt idx="1398">
                  <c:v>-3.7767497399999986E-12</c:v>
                </c:pt>
                <c:pt idx="1399">
                  <c:v>-3.7205169500000039E-12</c:v>
                </c:pt>
                <c:pt idx="1400">
                  <c:v>-3.7495909099999994E-12</c:v>
                </c:pt>
                <c:pt idx="1401">
                  <c:v>-3.8042624599999989E-12</c:v>
                </c:pt>
                <c:pt idx="1402">
                  <c:v>-3.8640687900000034E-12</c:v>
                </c:pt>
                <c:pt idx="1403">
                  <c:v>-3.7603184400000033E-12</c:v>
                </c:pt>
                <c:pt idx="1404">
                  <c:v>-3.8321047700000023E-12</c:v>
                </c:pt>
                <c:pt idx="1405">
                  <c:v>-3.850746109999999E-12</c:v>
                </c:pt>
                <c:pt idx="1406">
                  <c:v>-3.776218920000003E-12</c:v>
                </c:pt>
                <c:pt idx="1407">
                  <c:v>-3.7669693699999999E-12</c:v>
                </c:pt>
                <c:pt idx="1408">
                  <c:v>-3.7055671000000027E-12</c:v>
                </c:pt>
                <c:pt idx="1409">
                  <c:v>-3.7055185299999995E-12</c:v>
                </c:pt>
                <c:pt idx="1410">
                  <c:v>-3.8167177699999992E-12</c:v>
                </c:pt>
                <c:pt idx="1411">
                  <c:v>-3.8880808300000017E-12</c:v>
                </c:pt>
                <c:pt idx="1412">
                  <c:v>-3.9584204000000043E-12</c:v>
                </c:pt>
                <c:pt idx="1413">
                  <c:v>-4.024662550000001E-12</c:v>
                </c:pt>
                <c:pt idx="1414">
                  <c:v>-3.8569807099999985E-12</c:v>
                </c:pt>
                <c:pt idx="1415">
                  <c:v>-3.8890661499999979E-12</c:v>
                </c:pt>
                <c:pt idx="1416">
                  <c:v>-3.7446538899999999E-12</c:v>
                </c:pt>
                <c:pt idx="1417">
                  <c:v>-3.8966156700000029E-12</c:v>
                </c:pt>
                <c:pt idx="1418">
                  <c:v>-3.9346373400000031E-12</c:v>
                </c:pt>
                <c:pt idx="1419">
                  <c:v>-3.7338743199999995E-12</c:v>
                </c:pt>
                <c:pt idx="1420">
                  <c:v>-3.8423986200000041E-12</c:v>
                </c:pt>
                <c:pt idx="1421">
                  <c:v>-3.9219461E-12</c:v>
                </c:pt>
                <c:pt idx="1422">
                  <c:v>-3.7122561900000031E-12</c:v>
                </c:pt>
                <c:pt idx="1423">
                  <c:v>-3.7432210100000026E-12</c:v>
                </c:pt>
                <c:pt idx="1424">
                  <c:v>-3.8827933900000009E-12</c:v>
                </c:pt>
                <c:pt idx="1425">
                  <c:v>-3.8789214899999986E-12</c:v>
                </c:pt>
                <c:pt idx="1426">
                  <c:v>-3.7030552200000028E-12</c:v>
                </c:pt>
                <c:pt idx="1427">
                  <c:v>-3.8128597500000023E-12</c:v>
                </c:pt>
                <c:pt idx="1428">
                  <c:v>-3.9419890900000029E-12</c:v>
                </c:pt>
                <c:pt idx="1429">
                  <c:v>-3.9088697499999979E-12</c:v>
                </c:pt>
                <c:pt idx="1430">
                  <c:v>-3.8327986599999993E-12</c:v>
                </c:pt>
                <c:pt idx="1431">
                  <c:v>-4.1025828500000005E-12</c:v>
                </c:pt>
                <c:pt idx="1432">
                  <c:v>-3.7919979599999985E-12</c:v>
                </c:pt>
                <c:pt idx="1433">
                  <c:v>-3.8772388099999991E-12</c:v>
                </c:pt>
                <c:pt idx="1434">
                  <c:v>-4.0292526199999989E-12</c:v>
                </c:pt>
                <c:pt idx="1435">
                  <c:v>-3.7956443500000035E-12</c:v>
                </c:pt>
                <c:pt idx="1436">
                  <c:v>-3.9789109500000018E-12</c:v>
                </c:pt>
                <c:pt idx="1437">
                  <c:v>-3.9982496500000017E-12</c:v>
                </c:pt>
                <c:pt idx="1438">
                  <c:v>-3.915454759999999E-12</c:v>
                </c:pt>
                <c:pt idx="1439">
                  <c:v>-4.0353588500000008E-12</c:v>
                </c:pt>
                <c:pt idx="1440">
                  <c:v>-3.9532509200000018E-12</c:v>
                </c:pt>
                <c:pt idx="1441">
                  <c:v>-3.9733737099999991E-12</c:v>
                </c:pt>
                <c:pt idx="1442">
                  <c:v>-4.0213596299999982E-12</c:v>
                </c:pt>
                <c:pt idx="1443">
                  <c:v>-3.8727840399999986E-12</c:v>
                </c:pt>
                <c:pt idx="1444">
                  <c:v>-3.9709763200000042E-12</c:v>
                </c:pt>
                <c:pt idx="1445">
                  <c:v>-4.0432553100000013E-12</c:v>
                </c:pt>
                <c:pt idx="1446">
                  <c:v>-3.9780262399999987E-12</c:v>
                </c:pt>
                <c:pt idx="1447">
                  <c:v>-4.0533063000000005E-12</c:v>
                </c:pt>
                <c:pt idx="1448">
                  <c:v>-4.2009624899999992E-12</c:v>
                </c:pt>
                <c:pt idx="1449">
                  <c:v>-4.084507040000003E-12</c:v>
                </c:pt>
                <c:pt idx="1450">
                  <c:v>-4.0517693300000041E-12</c:v>
                </c:pt>
                <c:pt idx="1451">
                  <c:v>-4.1293982100000041E-12</c:v>
                </c:pt>
                <c:pt idx="1452">
                  <c:v>-4.0035058599999983E-12</c:v>
                </c:pt>
                <c:pt idx="1453">
                  <c:v>-3.8474674800000008E-12</c:v>
                </c:pt>
                <c:pt idx="1454">
                  <c:v>-4.0481298799999986E-12</c:v>
                </c:pt>
                <c:pt idx="1455">
                  <c:v>-4.0910573500000002E-12</c:v>
                </c:pt>
                <c:pt idx="1456">
                  <c:v>-4.1384083599999983E-12</c:v>
                </c:pt>
                <c:pt idx="1457">
                  <c:v>-4.0058685500000022E-12</c:v>
                </c:pt>
                <c:pt idx="1458">
                  <c:v>-3.9685303599999997E-12</c:v>
                </c:pt>
                <c:pt idx="1459">
                  <c:v>-4.0094594299999981E-12</c:v>
                </c:pt>
                <c:pt idx="1460">
                  <c:v>-4.07544137E-12</c:v>
                </c:pt>
                <c:pt idx="1461">
                  <c:v>-4.0399628100000038E-12</c:v>
                </c:pt>
                <c:pt idx="1462">
                  <c:v>-4.0585937400000012E-12</c:v>
                </c:pt>
                <c:pt idx="1463">
                  <c:v>-4.1597974999999979E-12</c:v>
                </c:pt>
                <c:pt idx="1464">
                  <c:v>-4.1194964100000008E-12</c:v>
                </c:pt>
                <c:pt idx="1465">
                  <c:v>-4.0935345400000024E-12</c:v>
                </c:pt>
                <c:pt idx="1466">
                  <c:v>-4.1859918299999993E-12</c:v>
                </c:pt>
                <c:pt idx="1467">
                  <c:v>-4.1257344700000003E-12</c:v>
                </c:pt>
                <c:pt idx="1468">
                  <c:v>-4.0326769699999998E-12</c:v>
                </c:pt>
                <c:pt idx="1469">
                  <c:v>-4.2561960899999984E-12</c:v>
                </c:pt>
                <c:pt idx="1470">
                  <c:v>-4.2155445800000001E-12</c:v>
                </c:pt>
                <c:pt idx="1471">
                  <c:v>-4.0717811000000025E-12</c:v>
                </c:pt>
                <c:pt idx="1472">
                  <c:v>-4.2517378499999982E-12</c:v>
                </c:pt>
                <c:pt idx="1473">
                  <c:v>-4.2952794100000024E-12</c:v>
                </c:pt>
                <c:pt idx="1474">
                  <c:v>-4.2480949299999994E-12</c:v>
                </c:pt>
                <c:pt idx="1475">
                  <c:v>-4.2845831000000029E-12</c:v>
                </c:pt>
                <c:pt idx="1476">
                  <c:v>-4.0944157799999993E-12</c:v>
                </c:pt>
                <c:pt idx="1477">
                  <c:v>-4.3944674300000032E-12</c:v>
                </c:pt>
                <c:pt idx="1478">
                  <c:v>-4.4193121400000016E-12</c:v>
                </c:pt>
                <c:pt idx="1479">
                  <c:v>-4.1944434E-12</c:v>
                </c:pt>
                <c:pt idx="1480">
                  <c:v>-4.330771850000004E-12</c:v>
                </c:pt>
                <c:pt idx="1481">
                  <c:v>-4.267551590000004E-12</c:v>
                </c:pt>
                <c:pt idx="1482">
                  <c:v>-4.330671239999998E-12</c:v>
                </c:pt>
                <c:pt idx="1483">
                  <c:v>-4.4757981999999981E-12</c:v>
                </c:pt>
                <c:pt idx="1484">
                  <c:v>-4.3473176399999978E-12</c:v>
                </c:pt>
                <c:pt idx="1485">
                  <c:v>-4.3475847899999986E-12</c:v>
                </c:pt>
                <c:pt idx="1486">
                  <c:v>-4.4893533299999994E-12</c:v>
                </c:pt>
                <c:pt idx="1487">
                  <c:v>-4.2966914700000014E-12</c:v>
                </c:pt>
                <c:pt idx="1488">
                  <c:v>-4.4086262400000014E-12</c:v>
                </c:pt>
                <c:pt idx="1489">
                  <c:v>-4.360938690000001E-12</c:v>
                </c:pt>
                <c:pt idx="1490">
                  <c:v>-4.3542357200000016E-12</c:v>
                </c:pt>
                <c:pt idx="1491">
                  <c:v>-4.5000010600000025E-12</c:v>
                </c:pt>
                <c:pt idx="1492">
                  <c:v>-4.4513663600000031E-12</c:v>
                </c:pt>
                <c:pt idx="1493">
                  <c:v>-4.5146178400000011E-12</c:v>
                </c:pt>
                <c:pt idx="1494">
                  <c:v>-4.3541420400000018E-12</c:v>
                </c:pt>
                <c:pt idx="1495">
                  <c:v>-4.4183892600000014E-12</c:v>
                </c:pt>
                <c:pt idx="1496">
                  <c:v>-4.3938221100000029E-12</c:v>
                </c:pt>
                <c:pt idx="1497">
                  <c:v>-4.408258480000001E-12</c:v>
                </c:pt>
                <c:pt idx="1498">
                  <c:v>-4.4079254099999984E-12</c:v>
                </c:pt>
                <c:pt idx="1499">
                  <c:v>-4.4073113200000023E-12</c:v>
                </c:pt>
                <c:pt idx="1500">
                  <c:v>-4.4892908800000037E-12</c:v>
                </c:pt>
                <c:pt idx="1501">
                  <c:v>-4.4376620399999994E-12</c:v>
                </c:pt>
                <c:pt idx="1502">
                  <c:v>-4.4401045300000041E-12</c:v>
                </c:pt>
                <c:pt idx="1503">
                  <c:v>-4.3977807499999991E-12</c:v>
                </c:pt>
                <c:pt idx="1504">
                  <c:v>-4.5230208399999986E-12</c:v>
                </c:pt>
                <c:pt idx="1505">
                  <c:v>-4.5319511999999982E-12</c:v>
                </c:pt>
                <c:pt idx="1506">
                  <c:v>-4.4683319500000001E-12</c:v>
                </c:pt>
                <c:pt idx="1507">
                  <c:v>-4.5598871900000014E-12</c:v>
                </c:pt>
                <c:pt idx="1508">
                  <c:v>-4.491882559999998E-12</c:v>
                </c:pt>
                <c:pt idx="1509">
                  <c:v>-4.4135459200000018E-12</c:v>
                </c:pt>
                <c:pt idx="1510">
                  <c:v>-4.5794826200000031E-12</c:v>
                </c:pt>
                <c:pt idx="1511">
                  <c:v>-4.5154470400000016E-12</c:v>
                </c:pt>
                <c:pt idx="1512">
                  <c:v>-4.5292207500000004E-12</c:v>
                </c:pt>
                <c:pt idx="1513">
                  <c:v>-4.6794061700000042E-12</c:v>
                </c:pt>
                <c:pt idx="1514">
                  <c:v>-4.5420299400000021E-12</c:v>
                </c:pt>
                <c:pt idx="1515">
                  <c:v>-4.5803152900000033E-12</c:v>
                </c:pt>
                <c:pt idx="1516">
                  <c:v>-4.6593145999999985E-12</c:v>
                </c:pt>
                <c:pt idx="1517">
                  <c:v>-4.4274826800000026E-12</c:v>
                </c:pt>
                <c:pt idx="1518">
                  <c:v>-4.4954942499999991E-12</c:v>
                </c:pt>
                <c:pt idx="1519">
                  <c:v>-4.5241796400000019E-12</c:v>
                </c:pt>
                <c:pt idx="1520">
                  <c:v>-4.473938579999998E-12</c:v>
                </c:pt>
                <c:pt idx="1521">
                  <c:v>-4.4769327100000032E-12</c:v>
                </c:pt>
                <c:pt idx="1522">
                  <c:v>-4.5541868900000034E-12</c:v>
                </c:pt>
                <c:pt idx="1523">
                  <c:v>-4.5483929099999991E-12</c:v>
                </c:pt>
                <c:pt idx="1524">
                  <c:v>-4.5959486200000022E-12</c:v>
                </c:pt>
                <c:pt idx="1525">
                  <c:v>-4.363620570000002E-12</c:v>
                </c:pt>
                <c:pt idx="1526">
                  <c:v>-4.667165960000002E-12</c:v>
                </c:pt>
                <c:pt idx="1527">
                  <c:v>-4.6034009900000013E-12</c:v>
                </c:pt>
                <c:pt idx="1528">
                  <c:v>-4.5186632200000041E-12</c:v>
                </c:pt>
                <c:pt idx="1529">
                  <c:v>-4.6421685900000013E-12</c:v>
                </c:pt>
                <c:pt idx="1530">
                  <c:v>-4.6178859300000026E-12</c:v>
                </c:pt>
                <c:pt idx="1531">
                  <c:v>-4.6250850399999995E-12</c:v>
                </c:pt>
                <c:pt idx="1532">
                  <c:v>-4.6410861199999991E-12</c:v>
                </c:pt>
                <c:pt idx="1533">
                  <c:v>-4.5729808800000025E-12</c:v>
                </c:pt>
                <c:pt idx="1534">
                  <c:v>-4.6214768099999985E-12</c:v>
                </c:pt>
                <c:pt idx="1535">
                  <c:v>-4.6209078199999993E-12</c:v>
                </c:pt>
                <c:pt idx="1536">
                  <c:v>-4.4897210899999997E-12</c:v>
                </c:pt>
                <c:pt idx="1537">
                  <c:v>-4.5803950900000041E-12</c:v>
                </c:pt>
                <c:pt idx="1538">
                  <c:v>-4.6391189499999999E-12</c:v>
                </c:pt>
                <c:pt idx="1539">
                  <c:v>-4.4385120599999983E-12</c:v>
                </c:pt>
                <c:pt idx="1540">
                  <c:v>-4.688721630000003E-12</c:v>
                </c:pt>
                <c:pt idx="1541">
                  <c:v>-4.5194195600000032E-12</c:v>
                </c:pt>
                <c:pt idx="1542">
                  <c:v>-4.6599460399999998E-12</c:v>
                </c:pt>
                <c:pt idx="1543">
                  <c:v>-4.7224654700000034E-12</c:v>
                </c:pt>
                <c:pt idx="1544">
                  <c:v>-4.4706460700000009E-12</c:v>
                </c:pt>
                <c:pt idx="1545">
                  <c:v>-4.6058122600000015E-12</c:v>
                </c:pt>
                <c:pt idx="1546">
                  <c:v>-4.5871119400000025E-12</c:v>
                </c:pt>
                <c:pt idx="1547">
                  <c:v>-4.7410582400000033E-12</c:v>
                </c:pt>
                <c:pt idx="1548">
                  <c:v>-4.6590786800000019E-12</c:v>
                </c:pt>
                <c:pt idx="1549">
                  <c:v>-4.547483920000004E-12</c:v>
                </c:pt>
                <c:pt idx="1550">
                  <c:v>-4.6117172599999982E-12</c:v>
                </c:pt>
                <c:pt idx="1551">
                  <c:v>-4.780748710000004E-12</c:v>
                </c:pt>
                <c:pt idx="1552">
                  <c:v>-4.7368220400000007E-12</c:v>
                </c:pt>
                <c:pt idx="1553">
                  <c:v>-4.8317357000000013E-12</c:v>
                </c:pt>
                <c:pt idx="1554">
                  <c:v>-4.815054600000004E-12</c:v>
                </c:pt>
                <c:pt idx="1555">
                  <c:v>-4.7618332900000003E-12</c:v>
                </c:pt>
                <c:pt idx="1556">
                  <c:v>-4.8240578199999984E-12</c:v>
                </c:pt>
                <c:pt idx="1557">
                  <c:v>-4.9610628100000008E-12</c:v>
                </c:pt>
                <c:pt idx="1558">
                  <c:v>-4.7843014300000024E-12</c:v>
                </c:pt>
                <c:pt idx="1559">
                  <c:v>-5.0024429000000003E-12</c:v>
                </c:pt>
                <c:pt idx="1560">
                  <c:v>-4.8718702700000031E-12</c:v>
                </c:pt>
                <c:pt idx="1561">
                  <c:v>-4.9819176499999989E-12</c:v>
                </c:pt>
                <c:pt idx="1562">
                  <c:v>-5.0173302999999994E-12</c:v>
                </c:pt>
                <c:pt idx="1563">
                  <c:v>-4.739913319999999E-12</c:v>
                </c:pt>
                <c:pt idx="1564">
                  <c:v>-4.966253100000002E-12</c:v>
                </c:pt>
                <c:pt idx="1565">
                  <c:v>-5.1304758999999994E-12</c:v>
                </c:pt>
                <c:pt idx="1566">
                  <c:v>-4.9481425900000006E-12</c:v>
                </c:pt>
                <c:pt idx="1567">
                  <c:v>-5.0104122200000021E-12</c:v>
                </c:pt>
                <c:pt idx="1568">
                  <c:v>-5.0474138700000022E-12</c:v>
                </c:pt>
                <c:pt idx="1569">
                  <c:v>-4.9138783300000042E-12</c:v>
                </c:pt>
                <c:pt idx="1570">
                  <c:v>-5.2496410000000008E-12</c:v>
                </c:pt>
                <c:pt idx="1571">
                  <c:v>-5.0764704899999987E-12</c:v>
                </c:pt>
                <c:pt idx="1572">
                  <c:v>-5.1179546700000037E-12</c:v>
                </c:pt>
                <c:pt idx="1573">
                  <c:v>-5.0260143200000034E-12</c:v>
                </c:pt>
                <c:pt idx="1574">
                  <c:v>-5.0483818499999994E-12</c:v>
                </c:pt>
                <c:pt idx="1575">
                  <c:v>-5.1191204000000003E-12</c:v>
                </c:pt>
                <c:pt idx="1576">
                  <c:v>-5.3518439699999988E-12</c:v>
                </c:pt>
                <c:pt idx="1577">
                  <c:v>-5.0365891999999984E-12</c:v>
                </c:pt>
                <c:pt idx="1578">
                  <c:v>-5.1898797699999997E-12</c:v>
                </c:pt>
                <c:pt idx="1579">
                  <c:v>-5.1381780800000002E-12</c:v>
                </c:pt>
                <c:pt idx="1580">
                  <c:v>-5.1863756300000041E-12</c:v>
                </c:pt>
                <c:pt idx="1581">
                  <c:v>-5.2242932199999985E-12</c:v>
                </c:pt>
                <c:pt idx="1582">
                  <c:v>-5.3014814700000036E-12</c:v>
                </c:pt>
                <c:pt idx="1583">
                  <c:v>-5.224043420000003E-12</c:v>
                </c:pt>
                <c:pt idx="1584">
                  <c:v>-5.3116261400000026E-12</c:v>
                </c:pt>
                <c:pt idx="1585">
                  <c:v>-5.2077300799999995E-12</c:v>
                </c:pt>
                <c:pt idx="1586">
                  <c:v>-5.2559415100000025E-12</c:v>
                </c:pt>
                <c:pt idx="1587">
                  <c:v>-5.1880548400000038E-12</c:v>
                </c:pt>
                <c:pt idx="1588">
                  <c:v>-5.0881798799999988E-12</c:v>
                </c:pt>
                <c:pt idx="1589">
                  <c:v>-5.2184402599999983E-12</c:v>
                </c:pt>
                <c:pt idx="1590">
                  <c:v>-5.2349270700000027E-12</c:v>
                </c:pt>
                <c:pt idx="1591">
                  <c:v>-5.0893143800000042E-12</c:v>
                </c:pt>
                <c:pt idx="1592">
                  <c:v>-5.2364883200000041E-12</c:v>
                </c:pt>
                <c:pt idx="1593">
                  <c:v>-5.176845060000001E-12</c:v>
                </c:pt>
                <c:pt idx="1594">
                  <c:v>-5.1775424200000042E-12</c:v>
                </c:pt>
                <c:pt idx="1595">
                  <c:v>-5.2046318600000018E-12</c:v>
                </c:pt>
                <c:pt idx="1596">
                  <c:v>-4.9408671600000022E-12</c:v>
                </c:pt>
                <c:pt idx="1597">
                  <c:v>-5.1933249299999994E-12</c:v>
                </c:pt>
                <c:pt idx="1598">
                  <c:v>-5.1459739200000013E-12</c:v>
                </c:pt>
                <c:pt idx="1599">
                  <c:v>-5.0209697499999984E-12</c:v>
                </c:pt>
                <c:pt idx="1600">
                  <c:v>-5.2298825000000042E-12</c:v>
                </c:pt>
                <c:pt idx="1601">
                  <c:v>-5.1307257000000014E-12</c:v>
                </c:pt>
                <c:pt idx="1602">
                  <c:v>-5.0327311700000017E-12</c:v>
                </c:pt>
                <c:pt idx="1603">
                  <c:v>-5.2135518100000021E-12</c:v>
                </c:pt>
                <c:pt idx="1604">
                  <c:v>-5.1572496299999993E-12</c:v>
                </c:pt>
                <c:pt idx="1605">
                  <c:v>-5.2231483000000006E-12</c:v>
                </c:pt>
                <c:pt idx="1606">
                  <c:v>-5.1758285100000006E-12</c:v>
                </c:pt>
                <c:pt idx="1607">
                  <c:v>-5.2710474899999991E-12</c:v>
                </c:pt>
                <c:pt idx="1608">
                  <c:v>-5.3053603199999987E-12</c:v>
                </c:pt>
                <c:pt idx="1609">
                  <c:v>-5.1006386599999989E-12</c:v>
                </c:pt>
                <c:pt idx="1610">
                  <c:v>-5.1350312899999992E-12</c:v>
                </c:pt>
                <c:pt idx="1611">
                  <c:v>-5.2296153500000035E-12</c:v>
                </c:pt>
                <c:pt idx="1612">
                  <c:v>-5.1676787799999984E-12</c:v>
                </c:pt>
                <c:pt idx="1613">
                  <c:v>-5.2266385600000037E-12</c:v>
                </c:pt>
                <c:pt idx="1614">
                  <c:v>-5.1203971600000019E-12</c:v>
                </c:pt>
                <c:pt idx="1615">
                  <c:v>-5.2549839500000042E-12</c:v>
                </c:pt>
                <c:pt idx="1616">
                  <c:v>-5.2821705300000017E-12</c:v>
                </c:pt>
                <c:pt idx="1617">
                  <c:v>-5.2218993000000034E-12</c:v>
                </c:pt>
                <c:pt idx="1618">
                  <c:v>-5.0918401400000031E-12</c:v>
                </c:pt>
                <c:pt idx="1619">
                  <c:v>-5.1789718300000018E-12</c:v>
                </c:pt>
                <c:pt idx="1620">
                  <c:v>-5.0936234400000018E-12</c:v>
                </c:pt>
                <c:pt idx="1621">
                  <c:v>-5.1138086800000011E-12</c:v>
                </c:pt>
                <c:pt idx="1622">
                  <c:v>-5.3010686099999998E-12</c:v>
                </c:pt>
                <c:pt idx="1623">
                  <c:v>-5.3745757800000022E-12</c:v>
                </c:pt>
                <c:pt idx="1624">
                  <c:v>-5.2638796099999998E-12</c:v>
                </c:pt>
                <c:pt idx="1625">
                  <c:v>-5.2681817199999982E-12</c:v>
                </c:pt>
                <c:pt idx="1626">
                  <c:v>-5.2449503100000037E-12</c:v>
                </c:pt>
                <c:pt idx="1627">
                  <c:v>-5.2784859799999992E-12</c:v>
                </c:pt>
                <c:pt idx="1628">
                  <c:v>-5.3137043400000003E-12</c:v>
                </c:pt>
                <c:pt idx="1629">
                  <c:v>-5.234236649999999E-12</c:v>
                </c:pt>
                <c:pt idx="1630">
                  <c:v>-5.413596650000004E-12</c:v>
                </c:pt>
                <c:pt idx="1631">
                  <c:v>-5.1874199400000024E-12</c:v>
                </c:pt>
                <c:pt idx="1632">
                  <c:v>-5.3411858200000032E-12</c:v>
                </c:pt>
                <c:pt idx="1633">
                  <c:v>-5.4956768299999983E-12</c:v>
                </c:pt>
                <c:pt idx="1634">
                  <c:v>-5.240478189999998E-12</c:v>
                </c:pt>
                <c:pt idx="1635">
                  <c:v>-5.1660308000000028E-12</c:v>
                </c:pt>
                <c:pt idx="1636">
                  <c:v>-5.3866494600000029E-12</c:v>
                </c:pt>
                <c:pt idx="1637">
                  <c:v>-5.2731256800000036E-12</c:v>
                </c:pt>
                <c:pt idx="1638">
                  <c:v>-5.4283313900000009E-12</c:v>
                </c:pt>
                <c:pt idx="1639">
                  <c:v>-5.3174825600000028E-12</c:v>
                </c:pt>
                <c:pt idx="1640">
                  <c:v>-5.3540540000000005E-12</c:v>
                </c:pt>
                <c:pt idx="1641">
                  <c:v>-5.4337194400000012E-12</c:v>
                </c:pt>
                <c:pt idx="1642">
                  <c:v>-5.387836009999998E-12</c:v>
                </c:pt>
                <c:pt idx="1643">
                  <c:v>-5.3423099300000023E-12</c:v>
                </c:pt>
                <c:pt idx="1644">
                  <c:v>-5.4307634799999996E-12</c:v>
                </c:pt>
                <c:pt idx="1645">
                  <c:v>-5.3190958600000003E-12</c:v>
                </c:pt>
                <c:pt idx="1646">
                  <c:v>-5.2424210799999986E-12</c:v>
                </c:pt>
                <c:pt idx="1647">
                  <c:v>-5.3836449199999984E-12</c:v>
                </c:pt>
                <c:pt idx="1648">
                  <c:v>-5.4227594600000004E-12</c:v>
                </c:pt>
                <c:pt idx="1649">
                  <c:v>-5.432855550000003E-12</c:v>
                </c:pt>
                <c:pt idx="1650">
                  <c:v>-5.528966169999998E-12</c:v>
                </c:pt>
                <c:pt idx="1651">
                  <c:v>-5.3455434500000039E-12</c:v>
                </c:pt>
                <c:pt idx="1652">
                  <c:v>-5.5598546600000028E-12</c:v>
                </c:pt>
                <c:pt idx="1653">
                  <c:v>-5.5272418600000013E-12</c:v>
                </c:pt>
                <c:pt idx="1654">
                  <c:v>-5.3408666399999992E-12</c:v>
                </c:pt>
                <c:pt idx="1655">
                  <c:v>-5.4596188700000037E-12</c:v>
                </c:pt>
                <c:pt idx="1656">
                  <c:v>-5.4148283100000022E-12</c:v>
                </c:pt>
                <c:pt idx="1657">
                  <c:v>-5.5802446000000007E-12</c:v>
                </c:pt>
                <c:pt idx="1658">
                  <c:v>-5.4473925400000005E-12</c:v>
                </c:pt>
                <c:pt idx="1659">
                  <c:v>-5.6418133999999993E-12</c:v>
                </c:pt>
                <c:pt idx="1660">
                  <c:v>-5.4897197899999987E-12</c:v>
                </c:pt>
                <c:pt idx="1661">
                  <c:v>-5.4879711900000039E-12</c:v>
                </c:pt>
                <c:pt idx="1662">
                  <c:v>-5.3843422800000016E-12</c:v>
                </c:pt>
                <c:pt idx="1663">
                  <c:v>-5.6354608500000012E-12</c:v>
                </c:pt>
                <c:pt idx="1664">
                  <c:v>-5.3682440400000028E-12</c:v>
                </c:pt>
                <c:pt idx="1665">
                  <c:v>-5.4859450300000027E-12</c:v>
                </c:pt>
                <c:pt idx="1666">
                  <c:v>-5.4896053000000002E-12</c:v>
                </c:pt>
                <c:pt idx="1667">
                  <c:v>-5.4494360400000007E-12</c:v>
                </c:pt>
                <c:pt idx="1668">
                  <c:v>-5.4382783000000008E-12</c:v>
                </c:pt>
                <c:pt idx="1669">
                  <c:v>-5.4479407100000012E-12</c:v>
                </c:pt>
                <c:pt idx="1670">
                  <c:v>-5.3815320200000033E-12</c:v>
                </c:pt>
                <c:pt idx="1671">
                  <c:v>-5.4364325499999999E-12</c:v>
                </c:pt>
                <c:pt idx="1672">
                  <c:v>-5.3780868600000037E-12</c:v>
                </c:pt>
                <c:pt idx="1673">
                  <c:v>-5.4012558300000022E-12</c:v>
                </c:pt>
                <c:pt idx="1674">
                  <c:v>-5.4739546200000025E-12</c:v>
                </c:pt>
                <c:pt idx="1675">
                  <c:v>-5.4243727499999982E-12</c:v>
                </c:pt>
                <c:pt idx="1676">
                  <c:v>-5.4399748599999991E-12</c:v>
                </c:pt>
                <c:pt idx="1677">
                  <c:v>-5.4073412399999993E-12</c:v>
                </c:pt>
                <c:pt idx="1678">
                  <c:v>-5.4267874899999982E-12</c:v>
                </c:pt>
                <c:pt idx="1679">
                  <c:v>-5.4650554900000007E-12</c:v>
                </c:pt>
                <c:pt idx="1680">
                  <c:v>-5.3773339899999978E-12</c:v>
                </c:pt>
                <c:pt idx="1681">
                  <c:v>-5.3903097200000007E-12</c:v>
                </c:pt>
                <c:pt idx="1682">
                  <c:v>-5.4975364499999984E-12</c:v>
                </c:pt>
                <c:pt idx="1683">
                  <c:v>-5.3002220600000007E-12</c:v>
                </c:pt>
                <c:pt idx="1684">
                  <c:v>-5.4329735100000013E-12</c:v>
                </c:pt>
                <c:pt idx="1685">
                  <c:v>-5.436665010000003E-12</c:v>
                </c:pt>
                <c:pt idx="1686">
                  <c:v>-5.4023729900000022E-12</c:v>
                </c:pt>
                <c:pt idx="1687">
                  <c:v>-5.5055057700000002E-12</c:v>
                </c:pt>
                <c:pt idx="1688">
                  <c:v>-5.486992800000001E-12</c:v>
                </c:pt>
                <c:pt idx="1689">
                  <c:v>-5.4100716900000035E-12</c:v>
                </c:pt>
                <c:pt idx="1690">
                  <c:v>-5.5093811400000023E-12</c:v>
                </c:pt>
                <c:pt idx="1691">
                  <c:v>-5.4541787700000008E-12</c:v>
                </c:pt>
                <c:pt idx="1692">
                  <c:v>-5.4679004400000032E-12</c:v>
                </c:pt>
                <c:pt idx="1693">
                  <c:v>-5.6181656500000016E-12</c:v>
                </c:pt>
                <c:pt idx="1694">
                  <c:v>-5.442767759999999E-12</c:v>
                </c:pt>
                <c:pt idx="1695">
                  <c:v>-5.5368730400000041E-12</c:v>
                </c:pt>
                <c:pt idx="1696">
                  <c:v>-5.4874403600000022E-12</c:v>
                </c:pt>
                <c:pt idx="1697">
                  <c:v>-5.6087010000000003E-12</c:v>
                </c:pt>
                <c:pt idx="1698">
                  <c:v>-5.6882866499999999E-12</c:v>
                </c:pt>
                <c:pt idx="1699">
                  <c:v>-5.4927486200000014E-12</c:v>
                </c:pt>
                <c:pt idx="1700">
                  <c:v>-5.6359118700000024E-12</c:v>
                </c:pt>
                <c:pt idx="1701">
                  <c:v>-5.6503517100000003E-12</c:v>
                </c:pt>
                <c:pt idx="1702">
                  <c:v>-5.5648784200000025E-12</c:v>
                </c:pt>
                <c:pt idx="1703">
                  <c:v>-5.6423997400000037E-12</c:v>
                </c:pt>
                <c:pt idx="1704">
                  <c:v>-5.7362031800000038E-12</c:v>
                </c:pt>
                <c:pt idx="1705">
                  <c:v>-5.5979942900000012E-12</c:v>
                </c:pt>
                <c:pt idx="1706">
                  <c:v>-5.6649684899999989E-12</c:v>
                </c:pt>
                <c:pt idx="1707">
                  <c:v>-5.6626543699999981E-12</c:v>
                </c:pt>
                <c:pt idx="1708">
                  <c:v>-5.6723861700000002E-12</c:v>
                </c:pt>
                <c:pt idx="1709">
                  <c:v>-5.6096169400000011E-12</c:v>
                </c:pt>
                <c:pt idx="1710">
                  <c:v>-5.6295419699999991E-12</c:v>
                </c:pt>
                <c:pt idx="1711">
                  <c:v>-5.6981676299999982E-12</c:v>
                </c:pt>
                <c:pt idx="1712">
                  <c:v>-5.7160248699999978E-12</c:v>
                </c:pt>
                <c:pt idx="1713">
                  <c:v>-5.661745380000003E-12</c:v>
                </c:pt>
                <c:pt idx="1714">
                  <c:v>-5.7145121899999996E-12</c:v>
                </c:pt>
                <c:pt idx="1715">
                  <c:v>-5.5378375500000016E-12</c:v>
                </c:pt>
                <c:pt idx="1716">
                  <c:v>-5.6687432500000014E-12</c:v>
                </c:pt>
                <c:pt idx="1717">
                  <c:v>-5.6449289700000023E-12</c:v>
                </c:pt>
                <c:pt idx="1718">
                  <c:v>-5.5807650100000035E-12</c:v>
                </c:pt>
                <c:pt idx="1719">
                  <c:v>-5.6971510799999979E-12</c:v>
                </c:pt>
                <c:pt idx="1720">
                  <c:v>-5.6254549599999989E-12</c:v>
                </c:pt>
                <c:pt idx="1721">
                  <c:v>-5.682385120000003E-12</c:v>
                </c:pt>
                <c:pt idx="1722">
                  <c:v>-5.7705611100000003E-12</c:v>
                </c:pt>
                <c:pt idx="1723">
                  <c:v>-5.9669005800000013E-12</c:v>
                </c:pt>
                <c:pt idx="1724">
                  <c:v>-5.5474652599999981E-12</c:v>
                </c:pt>
                <c:pt idx="1725">
                  <c:v>-5.8380904299999979E-12</c:v>
                </c:pt>
                <c:pt idx="1726">
                  <c:v>-5.8328619699999995E-12</c:v>
                </c:pt>
                <c:pt idx="1727">
                  <c:v>-5.7720425600000009E-12</c:v>
                </c:pt>
                <c:pt idx="1728">
                  <c:v>-5.735904799999999E-12</c:v>
                </c:pt>
                <c:pt idx="1729">
                  <c:v>-5.6869023399999992E-12</c:v>
                </c:pt>
                <c:pt idx="1730">
                  <c:v>-5.7540638900000032E-12</c:v>
                </c:pt>
                <c:pt idx="1731">
                  <c:v>-5.9108828899999983E-12</c:v>
                </c:pt>
                <c:pt idx="1732">
                  <c:v>-5.8837101800000001E-12</c:v>
                </c:pt>
                <c:pt idx="1733">
                  <c:v>-5.8523741400000003E-12</c:v>
                </c:pt>
                <c:pt idx="1734">
                  <c:v>-5.8814134099999981E-12</c:v>
                </c:pt>
                <c:pt idx="1735">
                  <c:v>-5.8965332600000005E-12</c:v>
                </c:pt>
                <c:pt idx="1736">
                  <c:v>-5.8125587700000019E-12</c:v>
                </c:pt>
                <c:pt idx="1737">
                  <c:v>-5.7361997100000041E-12</c:v>
                </c:pt>
                <c:pt idx="1738">
                  <c:v>-5.8029449299999982E-12</c:v>
                </c:pt>
                <c:pt idx="1739">
                  <c:v>-5.9228767699999982E-12</c:v>
                </c:pt>
                <c:pt idx="1740">
                  <c:v>-5.8039094300000024E-12</c:v>
                </c:pt>
                <c:pt idx="1741">
                  <c:v>-5.8603746800000001E-12</c:v>
                </c:pt>
                <c:pt idx="1742">
                  <c:v>-5.9758344100000006E-12</c:v>
                </c:pt>
                <c:pt idx="1743">
                  <c:v>-5.9246912900000013E-12</c:v>
                </c:pt>
                <c:pt idx="1744">
                  <c:v>-5.8409839400000038E-12</c:v>
                </c:pt>
                <c:pt idx="1745">
                  <c:v>-5.9022717200000024E-12</c:v>
                </c:pt>
                <c:pt idx="1746">
                  <c:v>-5.8354085400000036E-12</c:v>
                </c:pt>
                <c:pt idx="1747">
                  <c:v>-5.9007902700000019E-12</c:v>
                </c:pt>
                <c:pt idx="1748">
                  <c:v>-5.9237926999999993E-12</c:v>
                </c:pt>
                <c:pt idx="1749">
                  <c:v>-5.8773715000000013E-12</c:v>
                </c:pt>
                <c:pt idx="1750">
                  <c:v>-5.9141094800000001E-12</c:v>
                </c:pt>
                <c:pt idx="1751">
                  <c:v>-5.9050681000000017E-12</c:v>
                </c:pt>
                <c:pt idx="1752">
                  <c:v>-5.9435477400000023E-12</c:v>
                </c:pt>
                <c:pt idx="1753">
                  <c:v>-5.9286672800000027E-12</c:v>
                </c:pt>
                <c:pt idx="1754">
                  <c:v>-5.8786482600000029E-12</c:v>
                </c:pt>
                <c:pt idx="1755">
                  <c:v>-5.9602982300000012E-12</c:v>
                </c:pt>
                <c:pt idx="1756">
                  <c:v>-5.9164756400000037E-12</c:v>
                </c:pt>
                <c:pt idx="1757">
                  <c:v>-5.9706579899999987E-12</c:v>
                </c:pt>
                <c:pt idx="1758">
                  <c:v>-6.1314599200000011E-12</c:v>
                </c:pt>
                <c:pt idx="1759">
                  <c:v>-5.9333926600000041E-12</c:v>
                </c:pt>
                <c:pt idx="1760">
                  <c:v>-6.0884110200000015E-12</c:v>
                </c:pt>
                <c:pt idx="1761">
                  <c:v>-6.060273809999999E-12</c:v>
                </c:pt>
                <c:pt idx="1762">
                  <c:v>-5.9806048999999986E-12</c:v>
                </c:pt>
                <c:pt idx="1763">
                  <c:v>-5.9291460600000019E-12</c:v>
                </c:pt>
                <c:pt idx="1764">
                  <c:v>-6.158001189999998E-12</c:v>
                </c:pt>
                <c:pt idx="1765">
                  <c:v>-5.8480026400000004E-12</c:v>
                </c:pt>
                <c:pt idx="1766">
                  <c:v>-6.1606761299999996E-12</c:v>
                </c:pt>
                <c:pt idx="1767">
                  <c:v>-6.0134223999999986E-12</c:v>
                </c:pt>
                <c:pt idx="1768">
                  <c:v>-6.050805689999998E-12</c:v>
                </c:pt>
                <c:pt idx="1769">
                  <c:v>-6.1447791299999993E-12</c:v>
                </c:pt>
                <c:pt idx="1770">
                  <c:v>-5.9568530600000019E-12</c:v>
                </c:pt>
                <c:pt idx="1771">
                  <c:v>-6.1612451199999988E-12</c:v>
                </c:pt>
                <c:pt idx="1772">
                  <c:v>-6.2600029300000035E-12</c:v>
                </c:pt>
                <c:pt idx="1773">
                  <c:v>-5.9920124400000006E-12</c:v>
                </c:pt>
                <c:pt idx="1774">
                  <c:v>-6.2213012499999989E-12</c:v>
                </c:pt>
                <c:pt idx="1775">
                  <c:v>-5.9936291999999981E-12</c:v>
                </c:pt>
                <c:pt idx="1776">
                  <c:v>-6.1397241400000019E-12</c:v>
                </c:pt>
                <c:pt idx="1777">
                  <c:v>-6.2091581900000027E-12</c:v>
                </c:pt>
                <c:pt idx="1778">
                  <c:v>-6.0834913500000007E-12</c:v>
                </c:pt>
                <c:pt idx="1779">
                  <c:v>-6.1566168800000038E-12</c:v>
                </c:pt>
                <c:pt idx="1780">
                  <c:v>-6.1980698299999982E-12</c:v>
                </c:pt>
                <c:pt idx="1781">
                  <c:v>-6.0218358100000018E-12</c:v>
                </c:pt>
                <c:pt idx="1782">
                  <c:v>-6.1558744200000036E-12</c:v>
                </c:pt>
                <c:pt idx="1783">
                  <c:v>-6.1616579900000022E-12</c:v>
                </c:pt>
                <c:pt idx="1784">
                  <c:v>-6.17507781E-12</c:v>
                </c:pt>
                <c:pt idx="1785">
                  <c:v>-6.3322333500000039E-12</c:v>
                </c:pt>
                <c:pt idx="1786">
                  <c:v>-6.1780927600000037E-12</c:v>
                </c:pt>
                <c:pt idx="1787">
                  <c:v>-6.2217349300000011E-12</c:v>
                </c:pt>
                <c:pt idx="1788">
                  <c:v>-6.3794039500000015E-12</c:v>
                </c:pt>
                <c:pt idx="1789">
                  <c:v>-6.1026496300000005E-12</c:v>
                </c:pt>
                <c:pt idx="1790">
                  <c:v>-6.1803374900000028E-12</c:v>
                </c:pt>
                <c:pt idx="1791">
                  <c:v>-6.1288786499999997E-12</c:v>
                </c:pt>
                <c:pt idx="1792">
                  <c:v>-6.1417815300000008E-12</c:v>
                </c:pt>
                <c:pt idx="1793">
                  <c:v>-6.32689734E-12</c:v>
                </c:pt>
                <c:pt idx="1794">
                  <c:v>-6.2114514899999985E-12</c:v>
                </c:pt>
                <c:pt idx="1795">
                  <c:v>-6.2346898499999987E-12</c:v>
                </c:pt>
                <c:pt idx="1796">
                  <c:v>-6.2447165499999997E-12</c:v>
                </c:pt>
                <c:pt idx="1797">
                  <c:v>-6.1456117999999995E-12</c:v>
                </c:pt>
                <c:pt idx="1798">
                  <c:v>-6.2539695600000029E-12</c:v>
                </c:pt>
                <c:pt idx="1799">
                  <c:v>-6.3367922000000038E-12</c:v>
                </c:pt>
                <c:pt idx="1800">
                  <c:v>-6.2411742400000005E-12</c:v>
                </c:pt>
                <c:pt idx="1801">
                  <c:v>-6.4304811499999989E-12</c:v>
                </c:pt>
                <c:pt idx="1802">
                  <c:v>-6.346739100000004E-12</c:v>
                </c:pt>
                <c:pt idx="1803">
                  <c:v>-6.3588266600000037E-12</c:v>
                </c:pt>
                <c:pt idx="1804">
                  <c:v>-6.4433180999999986E-12</c:v>
                </c:pt>
                <c:pt idx="1805">
                  <c:v>-6.399492050000001E-12</c:v>
                </c:pt>
                <c:pt idx="1806">
                  <c:v>-6.2625321600000021E-12</c:v>
                </c:pt>
                <c:pt idx="1807">
                  <c:v>-6.5045711899999994E-12</c:v>
                </c:pt>
                <c:pt idx="1808">
                  <c:v>-6.2030901199999982E-12</c:v>
                </c:pt>
                <c:pt idx="1809">
                  <c:v>-6.3042973600000007E-12</c:v>
                </c:pt>
                <c:pt idx="1810">
                  <c:v>-6.3942878700000012E-12</c:v>
                </c:pt>
                <c:pt idx="1811">
                  <c:v>-6.4752335400000032E-12</c:v>
                </c:pt>
                <c:pt idx="1812">
                  <c:v>-6.3065386200000001E-12</c:v>
                </c:pt>
                <c:pt idx="1813">
                  <c:v>-6.4238579700000007E-12</c:v>
                </c:pt>
                <c:pt idx="1814">
                  <c:v>-6.2662722200000008E-12</c:v>
                </c:pt>
                <c:pt idx="1815">
                  <c:v>-6.3810311199999983E-12</c:v>
                </c:pt>
                <c:pt idx="1816">
                  <c:v>-6.3657933100000041E-12</c:v>
                </c:pt>
                <c:pt idx="1817">
                  <c:v>-6.1723855199999997E-12</c:v>
                </c:pt>
                <c:pt idx="1818">
                  <c:v>-6.4776135799999994E-12</c:v>
                </c:pt>
                <c:pt idx="1819">
                  <c:v>-6.2724582500000035E-12</c:v>
                </c:pt>
                <c:pt idx="1820">
                  <c:v>-6.3042730700000025E-12</c:v>
                </c:pt>
                <c:pt idx="1821">
                  <c:v>-6.4561272999999999E-12</c:v>
                </c:pt>
                <c:pt idx="1822">
                  <c:v>-6.394103990000001E-12</c:v>
                </c:pt>
                <c:pt idx="1823">
                  <c:v>-6.3706713500000011E-12</c:v>
                </c:pt>
                <c:pt idx="1824">
                  <c:v>-6.1969526699999982E-12</c:v>
                </c:pt>
                <c:pt idx="1825">
                  <c:v>-6.3180675900000001E-12</c:v>
                </c:pt>
                <c:pt idx="1826">
                  <c:v>-6.4741857699999984E-12</c:v>
                </c:pt>
                <c:pt idx="1827">
                  <c:v>-6.4051680600000008E-12</c:v>
                </c:pt>
                <c:pt idx="1828">
                  <c:v>-6.3270950999999992E-12</c:v>
                </c:pt>
                <c:pt idx="1829">
                  <c:v>-6.3206627400000005E-12</c:v>
                </c:pt>
                <c:pt idx="1830">
                  <c:v>-6.3753134700000016E-12</c:v>
                </c:pt>
                <c:pt idx="1831">
                  <c:v>-6.4860963800000042E-12</c:v>
                </c:pt>
                <c:pt idx="1832">
                  <c:v>-6.6020661100000018E-12</c:v>
                </c:pt>
                <c:pt idx="1833">
                  <c:v>-6.3290553299999989E-12</c:v>
                </c:pt>
                <c:pt idx="1834">
                  <c:v>-6.4661817499999992E-12</c:v>
                </c:pt>
                <c:pt idx="1835">
                  <c:v>-6.3469888999999996E-12</c:v>
                </c:pt>
                <c:pt idx="1836">
                  <c:v>-6.5642179200000023E-12</c:v>
                </c:pt>
                <c:pt idx="1837">
                  <c:v>-6.454860950000004E-12</c:v>
                </c:pt>
                <c:pt idx="1838">
                  <c:v>-6.4960363499999982E-12</c:v>
                </c:pt>
                <c:pt idx="1839">
                  <c:v>-6.5981109399999989E-12</c:v>
                </c:pt>
                <c:pt idx="1840">
                  <c:v>-6.5170126200000008E-12</c:v>
                </c:pt>
                <c:pt idx="1841">
                  <c:v>-6.4264843399999991E-12</c:v>
                </c:pt>
                <c:pt idx="1842">
                  <c:v>-6.5885283299999993E-12</c:v>
                </c:pt>
                <c:pt idx="1843">
                  <c:v>-6.4407541800000022E-12</c:v>
                </c:pt>
                <c:pt idx="1844">
                  <c:v>-6.4774748000000026E-12</c:v>
                </c:pt>
                <c:pt idx="1845">
                  <c:v>-6.557872300000004E-12</c:v>
                </c:pt>
                <c:pt idx="1846">
                  <c:v>-6.3929382599999979E-12</c:v>
                </c:pt>
                <c:pt idx="1847">
                  <c:v>-6.4289337700000033E-12</c:v>
                </c:pt>
                <c:pt idx="1848">
                  <c:v>-6.7057991100000032E-12</c:v>
                </c:pt>
                <c:pt idx="1849">
                  <c:v>-6.5634650500000029E-12</c:v>
                </c:pt>
                <c:pt idx="1850">
                  <c:v>-6.5113400800000007E-12</c:v>
                </c:pt>
                <c:pt idx="1851">
                  <c:v>-6.6163533000000037E-12</c:v>
                </c:pt>
                <c:pt idx="1852">
                  <c:v>-6.6150591900000034E-12</c:v>
                </c:pt>
                <c:pt idx="1853">
                  <c:v>-6.667898870000001E-12</c:v>
                </c:pt>
                <c:pt idx="1854">
                  <c:v>-6.4541462400000021E-12</c:v>
                </c:pt>
                <c:pt idx="1855">
                  <c:v>-6.6361985300000009E-12</c:v>
                </c:pt>
                <c:pt idx="1856">
                  <c:v>-6.6851593700000032E-12</c:v>
                </c:pt>
                <c:pt idx="1857">
                  <c:v>-6.5639646500000005E-12</c:v>
                </c:pt>
                <c:pt idx="1858">
                  <c:v>-6.7044876600000038E-12</c:v>
                </c:pt>
                <c:pt idx="1859">
                  <c:v>-6.5598533500000021E-12</c:v>
                </c:pt>
                <c:pt idx="1860">
                  <c:v>-6.6389879700000008E-12</c:v>
                </c:pt>
                <c:pt idx="1861">
                  <c:v>-6.6425996600000019E-12</c:v>
                </c:pt>
                <c:pt idx="1862">
                  <c:v>-6.6668649700000019E-12</c:v>
                </c:pt>
                <c:pt idx="1863">
                  <c:v>-6.6245516000000026E-12</c:v>
                </c:pt>
                <c:pt idx="1864">
                  <c:v>-6.7562101700000018E-12</c:v>
                </c:pt>
                <c:pt idx="1865">
                  <c:v>-6.5670073500000024E-12</c:v>
                </c:pt>
                <c:pt idx="1866">
                  <c:v>-6.7438520000000013E-12</c:v>
                </c:pt>
                <c:pt idx="1867">
                  <c:v>-6.7150798799999978E-12</c:v>
                </c:pt>
                <c:pt idx="1868">
                  <c:v>-6.7856484300000041E-12</c:v>
                </c:pt>
                <c:pt idx="1869">
                  <c:v>-6.8970107399999986E-12</c:v>
                </c:pt>
                <c:pt idx="1870">
                  <c:v>-6.8180322500000019E-12</c:v>
                </c:pt>
                <c:pt idx="1871">
                  <c:v>-6.6999253299999981E-12</c:v>
                </c:pt>
                <c:pt idx="1872">
                  <c:v>-6.9145487900000011E-12</c:v>
                </c:pt>
                <c:pt idx="1873">
                  <c:v>-6.884288280000004E-12</c:v>
                </c:pt>
                <c:pt idx="1874">
                  <c:v>-6.7385645700000003E-12</c:v>
                </c:pt>
                <c:pt idx="1875">
                  <c:v>-6.7237292100000041E-12</c:v>
                </c:pt>
                <c:pt idx="1876">
                  <c:v>-6.7076934300000007E-12</c:v>
                </c:pt>
                <c:pt idx="1877">
                  <c:v>-6.7394284599999985E-12</c:v>
                </c:pt>
                <c:pt idx="1878">
                  <c:v>-6.8593082600000021E-12</c:v>
                </c:pt>
                <c:pt idx="1879">
                  <c:v>-6.7883268399999989E-12</c:v>
                </c:pt>
                <c:pt idx="1880">
                  <c:v>-6.8320314699999981E-12</c:v>
                </c:pt>
                <c:pt idx="1881">
                  <c:v>-6.7982702799999991E-12</c:v>
                </c:pt>
                <c:pt idx="1882">
                  <c:v>-6.7032421299999999E-12</c:v>
                </c:pt>
                <c:pt idx="1883">
                  <c:v>-6.8899608200000041E-12</c:v>
                </c:pt>
                <c:pt idx="1884">
                  <c:v>-6.7652723699999986E-12</c:v>
                </c:pt>
                <c:pt idx="1885">
                  <c:v>-6.6906827300000005E-12</c:v>
                </c:pt>
                <c:pt idx="1886">
                  <c:v>-6.8753440399999991E-12</c:v>
                </c:pt>
                <c:pt idx="1887">
                  <c:v>-6.8263623899999981E-12</c:v>
                </c:pt>
                <c:pt idx="1888">
                  <c:v>-6.8918273800000037E-12</c:v>
                </c:pt>
                <c:pt idx="1889">
                  <c:v>-6.8818665999999981E-12</c:v>
                </c:pt>
                <c:pt idx="1890">
                  <c:v>-6.8491809400000018E-12</c:v>
                </c:pt>
                <c:pt idx="1891">
                  <c:v>-7.0076167100000006E-12</c:v>
                </c:pt>
                <c:pt idx="1892">
                  <c:v>-6.9340713700000011E-12</c:v>
                </c:pt>
                <c:pt idx="1893">
                  <c:v>-6.9091399200000023E-12</c:v>
                </c:pt>
                <c:pt idx="1894">
                  <c:v>-7.0615180300000023E-12</c:v>
                </c:pt>
                <c:pt idx="1895">
                  <c:v>-6.9089178799999982E-12</c:v>
                </c:pt>
                <c:pt idx="1896">
                  <c:v>-6.971975080000003E-12</c:v>
                </c:pt>
                <c:pt idx="1897">
                  <c:v>-7.0124704599999994E-12</c:v>
                </c:pt>
                <c:pt idx="1898">
                  <c:v>-6.9285341299999983E-12</c:v>
                </c:pt>
                <c:pt idx="1899">
                  <c:v>-6.9061006900000001E-12</c:v>
                </c:pt>
                <c:pt idx="1900">
                  <c:v>-6.9211129900000034E-12</c:v>
                </c:pt>
                <c:pt idx="1901">
                  <c:v>-6.9528133200000038E-12</c:v>
                </c:pt>
                <c:pt idx="1902">
                  <c:v>-7.0619031400000014E-12</c:v>
                </c:pt>
                <c:pt idx="1903">
                  <c:v>-6.8807667900000033E-12</c:v>
                </c:pt>
                <c:pt idx="1904">
                  <c:v>-6.9943113800000014E-12</c:v>
                </c:pt>
                <c:pt idx="1905">
                  <c:v>-7.0152529599999998E-12</c:v>
                </c:pt>
                <c:pt idx="1906">
                  <c:v>-6.9452325800000008E-12</c:v>
                </c:pt>
                <c:pt idx="1907">
                  <c:v>-7.2108707899999991E-12</c:v>
                </c:pt>
                <c:pt idx="1908">
                  <c:v>-7.0408123800000002E-12</c:v>
                </c:pt>
                <c:pt idx="1909">
                  <c:v>-7.0963790400000023E-12</c:v>
                </c:pt>
                <c:pt idx="1910">
                  <c:v>-7.1257027999999998E-12</c:v>
                </c:pt>
                <c:pt idx="1911">
                  <c:v>-7.1640436600000036E-12</c:v>
                </c:pt>
                <c:pt idx="1912">
                  <c:v>-6.9959732400000023E-12</c:v>
                </c:pt>
                <c:pt idx="1913">
                  <c:v>-7.1134105500000012E-12</c:v>
                </c:pt>
                <c:pt idx="1914">
                  <c:v>-6.9296096600000011E-12</c:v>
                </c:pt>
                <c:pt idx="1915">
                  <c:v>-7.0839376000000012E-12</c:v>
                </c:pt>
                <c:pt idx="1916">
                  <c:v>-7.2221464900000038E-12</c:v>
                </c:pt>
                <c:pt idx="1917">
                  <c:v>-6.9907482600000034E-12</c:v>
                </c:pt>
                <c:pt idx="1918">
                  <c:v>-7.1375266799999985E-12</c:v>
                </c:pt>
                <c:pt idx="1919">
                  <c:v>-7.1602272700000039E-12</c:v>
                </c:pt>
                <c:pt idx="1920">
                  <c:v>-7.0502423300000041E-12</c:v>
                </c:pt>
                <c:pt idx="1921">
                  <c:v>-7.1029154800000002E-12</c:v>
                </c:pt>
                <c:pt idx="1922">
                  <c:v>-7.1937594699999997E-12</c:v>
                </c:pt>
                <c:pt idx="1923">
                  <c:v>-7.0739594700000034E-12</c:v>
                </c:pt>
                <c:pt idx="1924">
                  <c:v>-7.1892873600000001E-12</c:v>
                </c:pt>
                <c:pt idx="1925">
                  <c:v>-6.9040051400000038E-12</c:v>
                </c:pt>
                <c:pt idx="1926">
                  <c:v>-7.1929233399999994E-12</c:v>
                </c:pt>
                <c:pt idx="1927">
                  <c:v>-7.0979264099999982E-12</c:v>
                </c:pt>
                <c:pt idx="1928">
                  <c:v>-7.1617919899999986E-12</c:v>
                </c:pt>
                <c:pt idx="1929">
                  <c:v>-7.1203112799999997E-12</c:v>
                </c:pt>
                <c:pt idx="1930">
                  <c:v>-7.0592871800000022E-12</c:v>
                </c:pt>
                <c:pt idx="1931">
                  <c:v>-7.203238E-12</c:v>
                </c:pt>
                <c:pt idx="1932">
                  <c:v>-7.1336339600000042E-12</c:v>
                </c:pt>
                <c:pt idx="1933">
                  <c:v>-7.1119152200000017E-12</c:v>
                </c:pt>
                <c:pt idx="1934">
                  <c:v>-7.1058610400000023E-12</c:v>
                </c:pt>
                <c:pt idx="1935">
                  <c:v>-7.1283742800000013E-12</c:v>
                </c:pt>
                <c:pt idx="1936">
                  <c:v>-6.9919486800000042E-12</c:v>
                </c:pt>
                <c:pt idx="1937">
                  <c:v>-7.1204812900000006E-12</c:v>
                </c:pt>
                <c:pt idx="1938">
                  <c:v>-7.1006221699999983E-12</c:v>
                </c:pt>
                <c:pt idx="1939">
                  <c:v>-7.0890238100000031E-12</c:v>
                </c:pt>
                <c:pt idx="1940">
                  <c:v>-7.1708229600000041E-12</c:v>
                </c:pt>
                <c:pt idx="1941">
                  <c:v>-7.1006499300000027E-12</c:v>
                </c:pt>
                <c:pt idx="1942">
                  <c:v>-7.0749899000000027E-12</c:v>
                </c:pt>
                <c:pt idx="1943">
                  <c:v>-7.2316111399999987E-12</c:v>
                </c:pt>
                <c:pt idx="1944">
                  <c:v>-7.1206963899999988E-12</c:v>
                </c:pt>
                <c:pt idx="1945">
                  <c:v>-7.0873203099999988E-12</c:v>
                </c:pt>
                <c:pt idx="1946">
                  <c:v>-7.1849262599999997E-12</c:v>
                </c:pt>
                <c:pt idx="1947">
                  <c:v>-7.3089208300000014E-12</c:v>
                </c:pt>
                <c:pt idx="1948">
                  <c:v>-7.2052502800000022E-12</c:v>
                </c:pt>
                <c:pt idx="1949">
                  <c:v>-7.0974441599999993E-12</c:v>
                </c:pt>
                <c:pt idx="1950">
                  <c:v>-7.0215708200000002E-12</c:v>
                </c:pt>
                <c:pt idx="1951">
                  <c:v>-7.1597450199999986E-12</c:v>
                </c:pt>
                <c:pt idx="1952">
                  <c:v>-7.1098855900000007E-12</c:v>
                </c:pt>
                <c:pt idx="1953">
                  <c:v>-7.2003791799999982E-12</c:v>
                </c:pt>
                <c:pt idx="1954">
                  <c:v>-7.1741293400000006E-12</c:v>
                </c:pt>
                <c:pt idx="1955">
                  <c:v>-7.1775432800000023E-12</c:v>
                </c:pt>
                <c:pt idx="1956">
                  <c:v>-7.4158110200000033E-12</c:v>
                </c:pt>
                <c:pt idx="1957">
                  <c:v>-7.3247172200000021E-12</c:v>
                </c:pt>
                <c:pt idx="1958">
                  <c:v>-7.2923715700000014E-12</c:v>
                </c:pt>
                <c:pt idx="1959">
                  <c:v>-7.4336196899999997E-12</c:v>
                </c:pt>
                <c:pt idx="1960">
                  <c:v>-7.4920833400000008E-12</c:v>
                </c:pt>
                <c:pt idx="1961">
                  <c:v>-7.5399166100000038E-12</c:v>
                </c:pt>
                <c:pt idx="1962">
                  <c:v>-7.581095469999998E-12</c:v>
                </c:pt>
                <c:pt idx="1963">
                  <c:v>-7.3529758700000023E-12</c:v>
                </c:pt>
                <c:pt idx="1964">
                  <c:v>-7.5543009299999994E-12</c:v>
                </c:pt>
                <c:pt idx="1965">
                  <c:v>-7.7080737599999993E-12</c:v>
                </c:pt>
                <c:pt idx="1966">
                  <c:v>-7.5910562500000037E-12</c:v>
                </c:pt>
                <c:pt idx="1967">
                  <c:v>-7.4891551300000039E-12</c:v>
                </c:pt>
                <c:pt idx="1968">
                  <c:v>-7.5515080299999995E-12</c:v>
                </c:pt>
                <c:pt idx="1969">
                  <c:v>-7.5941683500000004E-12</c:v>
                </c:pt>
                <c:pt idx="1970">
                  <c:v>-7.799969000000003E-12</c:v>
                </c:pt>
                <c:pt idx="1971">
                  <c:v>-7.5927181199999978E-12</c:v>
                </c:pt>
                <c:pt idx="1972">
                  <c:v>-7.7351701400000029E-12</c:v>
                </c:pt>
                <c:pt idx="1973">
                  <c:v>-7.6401870900000006E-12</c:v>
                </c:pt>
                <c:pt idx="1974">
                  <c:v>-7.4707635900000028E-12</c:v>
                </c:pt>
                <c:pt idx="1975">
                  <c:v>-7.7799086600000014E-12</c:v>
                </c:pt>
                <c:pt idx="1976">
                  <c:v>-7.5542974599999997E-12</c:v>
                </c:pt>
                <c:pt idx="1977">
                  <c:v>-7.7010793600000007E-12</c:v>
                </c:pt>
                <c:pt idx="1978">
                  <c:v>-7.8283282600000027E-12</c:v>
                </c:pt>
                <c:pt idx="1979">
                  <c:v>-7.7495579399999979E-12</c:v>
                </c:pt>
                <c:pt idx="1980">
                  <c:v>-7.6860878800000023E-12</c:v>
                </c:pt>
                <c:pt idx="1981">
                  <c:v>-7.8112793999999987E-12</c:v>
                </c:pt>
                <c:pt idx="1982">
                  <c:v>-7.7378312099999987E-12</c:v>
                </c:pt>
                <c:pt idx="1983">
                  <c:v>-7.6692784000000013E-12</c:v>
                </c:pt>
                <c:pt idx="1984">
                  <c:v>-7.6002711000000029E-12</c:v>
                </c:pt>
                <c:pt idx="1985">
                  <c:v>-7.6290293500000007E-12</c:v>
                </c:pt>
                <c:pt idx="1986">
                  <c:v>-7.7995006300000031E-12</c:v>
                </c:pt>
                <c:pt idx="1987">
                  <c:v>-7.6096663700000023E-12</c:v>
                </c:pt>
                <c:pt idx="1988">
                  <c:v>-7.7115883100000006E-12</c:v>
                </c:pt>
                <c:pt idx="1989">
                  <c:v>-7.5905427800000003E-12</c:v>
                </c:pt>
                <c:pt idx="1990">
                  <c:v>-7.5478963299999987E-12</c:v>
                </c:pt>
                <c:pt idx="1991">
                  <c:v>-7.5506129100000037E-12</c:v>
                </c:pt>
                <c:pt idx="1992">
                  <c:v>-7.6433789799999985E-12</c:v>
                </c:pt>
                <c:pt idx="1993">
                  <c:v>-7.6306599900000037E-12</c:v>
                </c:pt>
                <c:pt idx="1994">
                  <c:v>-7.7176078000000022E-12</c:v>
                </c:pt>
                <c:pt idx="1995">
                  <c:v>-7.7743887700000038E-12</c:v>
                </c:pt>
                <c:pt idx="1996">
                  <c:v>-7.7985742800000031E-12</c:v>
                </c:pt>
                <c:pt idx="1997">
                  <c:v>-7.7268365300000005E-12</c:v>
                </c:pt>
                <c:pt idx="1998">
                  <c:v>-7.59519877E-12</c:v>
                </c:pt>
                <c:pt idx="1999">
                  <c:v>-7.7224129799999979E-12</c:v>
                </c:pt>
                <c:pt idx="2000">
                  <c:v>-7.4272879500000004E-12</c:v>
                </c:pt>
                <c:pt idx="2001">
                  <c:v>-7.5177433700000007E-12</c:v>
                </c:pt>
                <c:pt idx="2002">
                  <c:v>-7.672005389999999E-12</c:v>
                </c:pt>
                <c:pt idx="2003">
                  <c:v>-7.8220381500000006E-12</c:v>
                </c:pt>
                <c:pt idx="2004">
                  <c:v>-7.4771334899999996E-12</c:v>
                </c:pt>
                <c:pt idx="2005">
                  <c:v>-7.5584434500000022E-12</c:v>
                </c:pt>
                <c:pt idx="2006">
                  <c:v>-7.6390734000000004E-12</c:v>
                </c:pt>
                <c:pt idx="2007">
                  <c:v>-7.5023633100000036E-12</c:v>
                </c:pt>
                <c:pt idx="2008">
                  <c:v>-7.6520630100000022E-12</c:v>
                </c:pt>
                <c:pt idx="2009">
                  <c:v>-7.6078379700000002E-12</c:v>
                </c:pt>
                <c:pt idx="2010">
                  <c:v>-7.5578605900000038E-12</c:v>
                </c:pt>
                <c:pt idx="2011">
                  <c:v>-7.5482432800000003E-12</c:v>
                </c:pt>
                <c:pt idx="2012">
                  <c:v>-7.409291930000004E-12</c:v>
                </c:pt>
                <c:pt idx="2013">
                  <c:v>-7.5385843399999996E-12</c:v>
                </c:pt>
                <c:pt idx="2014">
                  <c:v>-7.4423835099999981E-12</c:v>
                </c:pt>
                <c:pt idx="2015">
                  <c:v>-7.5722483799999991E-12</c:v>
                </c:pt>
                <c:pt idx="2016">
                  <c:v>-7.3396184900000004E-12</c:v>
                </c:pt>
                <c:pt idx="2017">
                  <c:v>-7.3888499500000032E-12</c:v>
                </c:pt>
                <c:pt idx="2018">
                  <c:v>-7.5461026300000005E-12</c:v>
                </c:pt>
                <c:pt idx="2019">
                  <c:v>-7.5245365500000002E-12</c:v>
                </c:pt>
                <c:pt idx="2020">
                  <c:v>-7.4205953900000002E-12</c:v>
                </c:pt>
                <c:pt idx="2021">
                  <c:v>-7.283503660000004E-12</c:v>
                </c:pt>
                <c:pt idx="2022">
                  <c:v>-7.4809394799999998E-12</c:v>
                </c:pt>
                <c:pt idx="2023">
                  <c:v>-7.400458720000004E-12</c:v>
                </c:pt>
                <c:pt idx="2024">
                  <c:v>-7.4621940600000038E-12</c:v>
                </c:pt>
                <c:pt idx="2025">
                  <c:v>-7.3596406699999981E-12</c:v>
                </c:pt>
                <c:pt idx="2026">
                  <c:v>-7.3368255900000006E-12</c:v>
                </c:pt>
                <c:pt idx="2027">
                  <c:v>-7.4395906099999982E-12</c:v>
                </c:pt>
                <c:pt idx="2028">
                  <c:v>-7.2443821800000026E-12</c:v>
                </c:pt>
                <c:pt idx="2029">
                  <c:v>-7.3043931999999996E-12</c:v>
                </c:pt>
                <c:pt idx="2030">
                  <c:v>-7.3748472600000007E-12</c:v>
                </c:pt>
                <c:pt idx="2031">
                  <c:v>-7.2444827900000022E-12</c:v>
                </c:pt>
                <c:pt idx="2032">
                  <c:v>-7.3442779599999996E-12</c:v>
                </c:pt>
                <c:pt idx="2033">
                  <c:v>-7.4428692400000029E-12</c:v>
                </c:pt>
                <c:pt idx="2034">
                  <c:v>-7.2336060700000022E-12</c:v>
                </c:pt>
                <c:pt idx="2035">
                  <c:v>-7.3361074099999989E-12</c:v>
                </c:pt>
                <c:pt idx="2036">
                  <c:v>-7.1839166499999988E-12</c:v>
                </c:pt>
                <c:pt idx="2037">
                  <c:v>-7.280693409999999E-12</c:v>
                </c:pt>
                <c:pt idx="2038">
                  <c:v>-7.461278120000003E-12</c:v>
                </c:pt>
                <c:pt idx="2039">
                  <c:v>-7.1959417600000028E-12</c:v>
                </c:pt>
                <c:pt idx="2040">
                  <c:v>-7.3447567499999984E-12</c:v>
                </c:pt>
                <c:pt idx="2041">
                  <c:v>-7.3786532400000013E-12</c:v>
                </c:pt>
                <c:pt idx="2042">
                  <c:v>-7.282573850000004E-12</c:v>
                </c:pt>
                <c:pt idx="2043">
                  <c:v>-7.3620866300000025E-12</c:v>
                </c:pt>
                <c:pt idx="2044">
                  <c:v>-7.2280341400000018E-12</c:v>
                </c:pt>
                <c:pt idx="2045">
                  <c:v>-7.2589538499999981E-12</c:v>
                </c:pt>
                <c:pt idx="2046">
                  <c:v>-7.2353026300000006E-12</c:v>
                </c:pt>
                <c:pt idx="2047">
                  <c:v>-7.2563760500000028E-12</c:v>
                </c:pt>
                <c:pt idx="2048">
                  <c:v>-7.3056179099999986E-12</c:v>
                </c:pt>
                <c:pt idx="2049">
                  <c:v>-7.2990051499999992E-12</c:v>
                </c:pt>
                <c:pt idx="2050">
                  <c:v>-7.3970309000000034E-12</c:v>
                </c:pt>
                <c:pt idx="2051">
                  <c:v>-7.3001812900000016E-12</c:v>
                </c:pt>
                <c:pt idx="2052">
                  <c:v>-7.2472930400000008E-12</c:v>
                </c:pt>
                <c:pt idx="2053">
                  <c:v>-7.2898215199999979E-12</c:v>
                </c:pt>
                <c:pt idx="2054">
                  <c:v>-7.3019507100000013E-12</c:v>
                </c:pt>
                <c:pt idx="2055">
                  <c:v>-7.2291825299999994E-12</c:v>
                </c:pt>
                <c:pt idx="2056">
                  <c:v>-7.3133582500000033E-12</c:v>
                </c:pt>
                <c:pt idx="2057">
                  <c:v>-7.3387025599999994E-12</c:v>
                </c:pt>
                <c:pt idx="2058">
                  <c:v>-7.2486947000000002E-12</c:v>
                </c:pt>
                <c:pt idx="2059">
                  <c:v>-7.2238152900000043E-12</c:v>
                </c:pt>
                <c:pt idx="2060">
                  <c:v>-7.2320795199999983E-12</c:v>
                </c:pt>
                <c:pt idx="2061">
                  <c:v>-7.1493193299999995E-12</c:v>
                </c:pt>
                <c:pt idx="2062">
                  <c:v>-7.283403049999998E-12</c:v>
                </c:pt>
                <c:pt idx="2063">
                  <c:v>-7.1870079300000036E-12</c:v>
                </c:pt>
                <c:pt idx="2064">
                  <c:v>-7.325983569999998E-12</c:v>
                </c:pt>
                <c:pt idx="2065">
                  <c:v>-7.3128551799999995E-12</c:v>
                </c:pt>
                <c:pt idx="2066">
                  <c:v>-7.3435632600000038E-12</c:v>
                </c:pt>
                <c:pt idx="2067">
                  <c:v>-7.366728750000003E-12</c:v>
                </c:pt>
                <c:pt idx="2068">
                  <c:v>-7.4049690000000007E-12</c:v>
                </c:pt>
                <c:pt idx="2069">
                  <c:v>-7.1657991999999979E-12</c:v>
                </c:pt>
                <c:pt idx="2070">
                  <c:v>-7.2483442799999989E-12</c:v>
                </c:pt>
                <c:pt idx="2071">
                  <c:v>-7.3144858200000025E-12</c:v>
                </c:pt>
                <c:pt idx="2072">
                  <c:v>-7.168609450000003E-12</c:v>
                </c:pt>
                <c:pt idx="2073">
                  <c:v>-7.3168832100000038E-12</c:v>
                </c:pt>
                <c:pt idx="2074">
                  <c:v>-7.3199571400000034E-12</c:v>
                </c:pt>
                <c:pt idx="2075">
                  <c:v>-7.2007399999999991E-12</c:v>
                </c:pt>
                <c:pt idx="2076">
                  <c:v>-7.2577395499999983E-12</c:v>
                </c:pt>
                <c:pt idx="2077">
                  <c:v>-7.1556198400000012E-12</c:v>
                </c:pt>
                <c:pt idx="2078">
                  <c:v>-7.312976610000004E-12</c:v>
                </c:pt>
                <c:pt idx="2079">
                  <c:v>-7.2575417899999991E-12</c:v>
                </c:pt>
                <c:pt idx="2080">
                  <c:v>-7.0986896900000033E-12</c:v>
                </c:pt>
                <c:pt idx="2081">
                  <c:v>-7.3117414899999993E-12</c:v>
                </c:pt>
                <c:pt idx="2082">
                  <c:v>-7.1221431500000016E-12</c:v>
                </c:pt>
                <c:pt idx="2083">
                  <c:v>-7.2457456699999984E-12</c:v>
                </c:pt>
                <c:pt idx="2084">
                  <c:v>-7.4134136300000019E-12</c:v>
                </c:pt>
                <c:pt idx="2085">
                  <c:v>-7.2044904700000034E-12</c:v>
                </c:pt>
                <c:pt idx="2086">
                  <c:v>-7.1491354499999994E-12</c:v>
                </c:pt>
                <c:pt idx="2087">
                  <c:v>-7.3641648300000002E-12</c:v>
                </c:pt>
                <c:pt idx="2088">
                  <c:v>-7.1694282400000042E-12</c:v>
                </c:pt>
                <c:pt idx="2089">
                  <c:v>-7.263308009999999E-12</c:v>
                </c:pt>
                <c:pt idx="2090">
                  <c:v>-7.2282700599999984E-12</c:v>
                </c:pt>
                <c:pt idx="2091">
                  <c:v>-7.1173518399999987E-12</c:v>
                </c:pt>
                <c:pt idx="2092">
                  <c:v>-7.1715654199999978E-12</c:v>
                </c:pt>
                <c:pt idx="2093">
                  <c:v>-7.149621169999998E-12</c:v>
                </c:pt>
                <c:pt idx="2094">
                  <c:v>-7.0464849200000003E-12</c:v>
                </c:pt>
                <c:pt idx="2095">
                  <c:v>-7.1141738299999998E-12</c:v>
                </c:pt>
                <c:pt idx="2096">
                  <c:v>-7.1069053400000009E-12</c:v>
                </c:pt>
                <c:pt idx="2097">
                  <c:v>-7.0479663800000005E-12</c:v>
                </c:pt>
                <c:pt idx="2098">
                  <c:v>-7.1400732500000026E-12</c:v>
                </c:pt>
                <c:pt idx="2099">
                  <c:v>-7.0489447600000037E-12</c:v>
                </c:pt>
                <c:pt idx="2100">
                  <c:v>-7.0561993700000036E-12</c:v>
                </c:pt>
                <c:pt idx="2101">
                  <c:v>-7.0015278300000038E-12</c:v>
                </c:pt>
                <c:pt idx="2102">
                  <c:v>-7.1053822500000035E-12</c:v>
                </c:pt>
                <c:pt idx="2103">
                  <c:v>-7.1668643200000015E-12</c:v>
                </c:pt>
                <c:pt idx="2104">
                  <c:v>-7.0466514500000017E-12</c:v>
                </c:pt>
                <c:pt idx="2105">
                  <c:v>-6.9830495500000024E-12</c:v>
                </c:pt>
                <c:pt idx="2106">
                  <c:v>-7.1725854399999979E-12</c:v>
                </c:pt>
                <c:pt idx="2107">
                  <c:v>-6.9610116300000024E-12</c:v>
                </c:pt>
                <c:pt idx="2108">
                  <c:v>-7.1623401599999993E-12</c:v>
                </c:pt>
                <c:pt idx="2109">
                  <c:v>-7.052421150000001E-12</c:v>
                </c:pt>
                <c:pt idx="2110">
                  <c:v>-7.0067528100000027E-12</c:v>
                </c:pt>
                <c:pt idx="2111">
                  <c:v>-7.0610010899999992E-12</c:v>
                </c:pt>
                <c:pt idx="2112">
                  <c:v>-7.09102221E-12</c:v>
                </c:pt>
                <c:pt idx="2113">
                  <c:v>-6.896948290000003E-12</c:v>
                </c:pt>
                <c:pt idx="2114">
                  <c:v>-7.1793716799999979E-12</c:v>
                </c:pt>
                <c:pt idx="2115">
                  <c:v>-6.9320105200000021E-12</c:v>
                </c:pt>
                <c:pt idx="2116">
                  <c:v>-7.0312332300000006E-12</c:v>
                </c:pt>
                <c:pt idx="2117">
                  <c:v>-6.9714928300000041E-12</c:v>
                </c:pt>
                <c:pt idx="2118">
                  <c:v>-6.8625383100000039E-12</c:v>
                </c:pt>
                <c:pt idx="2119">
                  <c:v>-7.1043761100000023E-12</c:v>
                </c:pt>
                <c:pt idx="2120">
                  <c:v>-6.9511028899999997E-12</c:v>
                </c:pt>
                <c:pt idx="2121">
                  <c:v>-6.9430676500000025E-12</c:v>
                </c:pt>
                <c:pt idx="2122">
                  <c:v>-7.0269935699999979E-12</c:v>
                </c:pt>
                <c:pt idx="2123">
                  <c:v>-6.7795283300000028E-12</c:v>
                </c:pt>
                <c:pt idx="2124">
                  <c:v>-6.9805515500000015E-12</c:v>
                </c:pt>
                <c:pt idx="2125">
                  <c:v>-6.9636588099999996E-12</c:v>
                </c:pt>
                <c:pt idx="2126">
                  <c:v>-6.7748896800000021E-12</c:v>
                </c:pt>
                <c:pt idx="2127">
                  <c:v>-6.9258383699999983E-12</c:v>
                </c:pt>
                <c:pt idx="2128">
                  <c:v>-6.9694944200000011E-12</c:v>
                </c:pt>
                <c:pt idx="2129">
                  <c:v>-6.7254084200000038E-12</c:v>
                </c:pt>
                <c:pt idx="2130">
                  <c:v>-6.8842570499999999E-12</c:v>
                </c:pt>
                <c:pt idx="2131">
                  <c:v>-6.9072733600000027E-12</c:v>
                </c:pt>
                <c:pt idx="2132">
                  <c:v>-6.7646964399999999E-12</c:v>
                </c:pt>
                <c:pt idx="2133">
                  <c:v>-6.8201243199999988E-12</c:v>
                </c:pt>
                <c:pt idx="2134">
                  <c:v>-6.9012365200000024E-12</c:v>
                </c:pt>
                <c:pt idx="2135">
                  <c:v>-6.7654250200000011E-12</c:v>
                </c:pt>
                <c:pt idx="2136">
                  <c:v>-6.7109581799999999E-12</c:v>
                </c:pt>
                <c:pt idx="2137">
                  <c:v>-6.8513111800000024E-12</c:v>
                </c:pt>
                <c:pt idx="2138">
                  <c:v>-6.7312648500000037E-12</c:v>
                </c:pt>
                <c:pt idx="2139">
                  <c:v>-6.6364622100000019E-12</c:v>
                </c:pt>
                <c:pt idx="2140">
                  <c:v>-6.6352305600000034E-12</c:v>
                </c:pt>
                <c:pt idx="2141">
                  <c:v>-6.8208251500000018E-12</c:v>
                </c:pt>
                <c:pt idx="2142">
                  <c:v>-6.7608175999999981E-12</c:v>
                </c:pt>
                <c:pt idx="2143">
                  <c:v>-6.7220534700000042E-12</c:v>
                </c:pt>
                <c:pt idx="2144">
                  <c:v>-6.6686933700000041E-12</c:v>
                </c:pt>
                <c:pt idx="2145">
                  <c:v>-6.5880634299999991E-12</c:v>
                </c:pt>
                <c:pt idx="2146">
                  <c:v>-6.7574765200000042E-12</c:v>
                </c:pt>
                <c:pt idx="2147">
                  <c:v>-6.7423878999999995E-12</c:v>
                </c:pt>
                <c:pt idx="2148">
                  <c:v>-6.5533828299999995E-12</c:v>
                </c:pt>
                <c:pt idx="2149">
                  <c:v>-6.766583819999998E-12</c:v>
                </c:pt>
                <c:pt idx="2150">
                  <c:v>-6.7774987000000018E-12</c:v>
                </c:pt>
                <c:pt idx="2151">
                  <c:v>-6.598822180000001E-12</c:v>
                </c:pt>
                <c:pt idx="2152">
                  <c:v>-6.5929380000000029E-12</c:v>
                </c:pt>
                <c:pt idx="2153">
                  <c:v>-6.6259810100000003E-12</c:v>
                </c:pt>
                <c:pt idx="2154">
                  <c:v>-6.6819674799999988E-12</c:v>
                </c:pt>
                <c:pt idx="2155">
                  <c:v>-6.7372496500000012E-12</c:v>
                </c:pt>
                <c:pt idx="2156">
                  <c:v>-6.5829078300000021E-12</c:v>
                </c:pt>
                <c:pt idx="2157">
                  <c:v>-6.4802399500000043E-12</c:v>
                </c:pt>
                <c:pt idx="2158">
                  <c:v>-6.6926776600000041E-12</c:v>
                </c:pt>
                <c:pt idx="2159">
                  <c:v>-6.6391059299999991E-12</c:v>
                </c:pt>
                <c:pt idx="2160">
                  <c:v>-6.555728179999998E-12</c:v>
                </c:pt>
                <c:pt idx="2161">
                  <c:v>-6.4637566099999997E-12</c:v>
                </c:pt>
                <c:pt idx="2162">
                  <c:v>-6.5679892099999986E-12</c:v>
                </c:pt>
                <c:pt idx="2163">
                  <c:v>-6.4938124300000042E-12</c:v>
                </c:pt>
                <c:pt idx="2164">
                  <c:v>-6.4530152000000032E-12</c:v>
                </c:pt>
                <c:pt idx="2165">
                  <c:v>-6.6135777400000028E-12</c:v>
                </c:pt>
                <c:pt idx="2166">
                  <c:v>-6.553254460000002E-12</c:v>
                </c:pt>
                <c:pt idx="2167">
                  <c:v>-6.4097720200000038E-12</c:v>
                </c:pt>
                <c:pt idx="2168">
                  <c:v>-6.4325281199999989E-12</c:v>
                </c:pt>
                <c:pt idx="2169">
                  <c:v>-6.4532164300000021E-12</c:v>
                </c:pt>
                <c:pt idx="2170">
                  <c:v>-6.3610228199999997E-12</c:v>
                </c:pt>
                <c:pt idx="2171">
                  <c:v>-6.3996551100000027E-12</c:v>
                </c:pt>
                <c:pt idx="2172">
                  <c:v>-6.479306669999998E-12</c:v>
                </c:pt>
                <c:pt idx="2173">
                  <c:v>-6.4219324299999987E-12</c:v>
                </c:pt>
                <c:pt idx="2174">
                  <c:v>-6.6046473800000033E-12</c:v>
                </c:pt>
                <c:pt idx="2175">
                  <c:v>-6.271712310000004E-12</c:v>
                </c:pt>
                <c:pt idx="2176">
                  <c:v>-6.3754140800000012E-12</c:v>
                </c:pt>
                <c:pt idx="2177">
                  <c:v>-6.4726245200000035E-12</c:v>
                </c:pt>
                <c:pt idx="2178">
                  <c:v>-6.2898922200000002E-12</c:v>
                </c:pt>
                <c:pt idx="2179">
                  <c:v>-6.483116129999998E-12</c:v>
                </c:pt>
                <c:pt idx="2180">
                  <c:v>-6.3889171699999995E-12</c:v>
                </c:pt>
                <c:pt idx="2181">
                  <c:v>-6.2832482300000032E-12</c:v>
                </c:pt>
                <c:pt idx="2182">
                  <c:v>-6.3801845699999991E-12</c:v>
                </c:pt>
                <c:pt idx="2183">
                  <c:v>-6.2803442999999983E-12</c:v>
                </c:pt>
                <c:pt idx="2184">
                  <c:v>-6.2989856400000014E-12</c:v>
                </c:pt>
                <c:pt idx="2185">
                  <c:v>-6.4322401599999994E-12</c:v>
                </c:pt>
                <c:pt idx="2186">
                  <c:v>-6.2233482199999989E-12</c:v>
                </c:pt>
                <c:pt idx="2187">
                  <c:v>-6.3636144900000007E-12</c:v>
                </c:pt>
                <c:pt idx="2188">
                  <c:v>-6.3686209100000014E-12</c:v>
                </c:pt>
                <c:pt idx="2189">
                  <c:v>-6.2610507000000019E-12</c:v>
                </c:pt>
                <c:pt idx="2190">
                  <c:v>-6.3778739199999981E-12</c:v>
                </c:pt>
                <c:pt idx="2191">
                  <c:v>-6.3396822500000032E-12</c:v>
                </c:pt>
                <c:pt idx="2192">
                  <c:v>-6.1322995300000008E-12</c:v>
                </c:pt>
                <c:pt idx="2193">
                  <c:v>-6.2090402199999982E-12</c:v>
                </c:pt>
                <c:pt idx="2194">
                  <c:v>-6.1225434400000006E-12</c:v>
                </c:pt>
                <c:pt idx="2195">
                  <c:v>-6.3298914699999988E-12</c:v>
                </c:pt>
                <c:pt idx="2196">
                  <c:v>-6.2508539999999997E-12</c:v>
                </c:pt>
                <c:pt idx="2197">
                  <c:v>-5.9472114699999999E-12</c:v>
                </c:pt>
                <c:pt idx="2198">
                  <c:v>-6.2113682199999979E-12</c:v>
                </c:pt>
                <c:pt idx="2199">
                  <c:v>-6.1902011300000021E-12</c:v>
                </c:pt>
                <c:pt idx="2200">
                  <c:v>-6.1893025400000001E-12</c:v>
                </c:pt>
                <c:pt idx="2201">
                  <c:v>-6.1222103800000041E-12</c:v>
                </c:pt>
                <c:pt idx="2202">
                  <c:v>-6.1407511000000015E-12</c:v>
                </c:pt>
                <c:pt idx="2203">
                  <c:v>-6.1131238900000027E-12</c:v>
                </c:pt>
                <c:pt idx="2204">
                  <c:v>-6.2858641900000024E-12</c:v>
                </c:pt>
                <c:pt idx="2205">
                  <c:v>-5.9878109400000018E-12</c:v>
                </c:pt>
                <c:pt idx="2206">
                  <c:v>-6.1014908400000033E-12</c:v>
                </c:pt>
                <c:pt idx="2207">
                  <c:v>-6.0864195600000041E-12</c:v>
                </c:pt>
                <c:pt idx="2208">
                  <c:v>-6.0545353400000039E-12</c:v>
                </c:pt>
                <c:pt idx="2209">
                  <c:v>-5.9515309300000034E-12</c:v>
                </c:pt>
                <c:pt idx="2210">
                  <c:v>-6.0860518000000038E-12</c:v>
                </c:pt>
                <c:pt idx="2211">
                  <c:v>-6.0415630800000008E-12</c:v>
                </c:pt>
                <c:pt idx="2212">
                  <c:v>-6.0972442400000011E-12</c:v>
                </c:pt>
                <c:pt idx="2213">
                  <c:v>-6.254167320000002E-12</c:v>
                </c:pt>
                <c:pt idx="2214">
                  <c:v>-6.0286359200000011E-12</c:v>
                </c:pt>
                <c:pt idx="2215">
                  <c:v>-5.9977543700000022E-12</c:v>
                </c:pt>
                <c:pt idx="2216">
                  <c:v>-5.9711610600000025E-12</c:v>
                </c:pt>
                <c:pt idx="2217">
                  <c:v>-6.0362374800000026E-12</c:v>
                </c:pt>
                <c:pt idx="2218">
                  <c:v>-6.0634830500000021E-12</c:v>
                </c:pt>
                <c:pt idx="2219">
                  <c:v>-5.8780064100000024E-12</c:v>
                </c:pt>
                <c:pt idx="2220">
                  <c:v>-6.1190982800000009E-12</c:v>
                </c:pt>
                <c:pt idx="2221">
                  <c:v>-6.0640138700000041E-12</c:v>
                </c:pt>
                <c:pt idx="2222">
                  <c:v>-5.9601178100000011E-12</c:v>
                </c:pt>
                <c:pt idx="2223">
                  <c:v>-6.0582927500000012E-12</c:v>
                </c:pt>
                <c:pt idx="2224">
                  <c:v>-5.9478741399999989E-12</c:v>
                </c:pt>
                <c:pt idx="2225">
                  <c:v>-6.04715236E-12</c:v>
                </c:pt>
                <c:pt idx="2226">
                  <c:v>-5.9910167099999986E-12</c:v>
                </c:pt>
                <c:pt idx="2227">
                  <c:v>-5.791603309999998E-12</c:v>
                </c:pt>
                <c:pt idx="2228">
                  <c:v>-5.9600622999999985E-12</c:v>
                </c:pt>
                <c:pt idx="2229">
                  <c:v>-5.8140263400000035E-12</c:v>
                </c:pt>
                <c:pt idx="2230">
                  <c:v>-5.8677403199999985E-12</c:v>
                </c:pt>
                <c:pt idx="2231">
                  <c:v>-5.9938928799999991E-12</c:v>
                </c:pt>
                <c:pt idx="2232">
                  <c:v>-5.8741414499999995E-12</c:v>
                </c:pt>
                <c:pt idx="2233">
                  <c:v>-5.9287783000000016E-12</c:v>
                </c:pt>
                <c:pt idx="2234">
                  <c:v>-5.90481483E-12</c:v>
                </c:pt>
                <c:pt idx="2235">
                  <c:v>-5.689483600000001E-12</c:v>
                </c:pt>
                <c:pt idx="2236">
                  <c:v>-5.7892614299999994E-12</c:v>
                </c:pt>
                <c:pt idx="2237">
                  <c:v>-5.856069100000002E-12</c:v>
                </c:pt>
                <c:pt idx="2238">
                  <c:v>-5.7181724600000036E-12</c:v>
                </c:pt>
                <c:pt idx="2239">
                  <c:v>-6.0365740199999984E-12</c:v>
                </c:pt>
                <c:pt idx="2240">
                  <c:v>-5.691898340000001E-12</c:v>
                </c:pt>
                <c:pt idx="2241">
                  <c:v>-5.7183771600000022E-12</c:v>
                </c:pt>
                <c:pt idx="2242">
                  <c:v>-5.7485093100000014E-12</c:v>
                </c:pt>
                <c:pt idx="2243">
                  <c:v>-5.7119066399999996E-12</c:v>
                </c:pt>
                <c:pt idx="2244">
                  <c:v>-5.6074242499999984E-12</c:v>
                </c:pt>
                <c:pt idx="2245">
                  <c:v>-5.6292574699999997E-12</c:v>
                </c:pt>
                <c:pt idx="2246">
                  <c:v>-5.5844356900000002E-12</c:v>
                </c:pt>
                <c:pt idx="2247">
                  <c:v>-5.594715660000003E-12</c:v>
                </c:pt>
                <c:pt idx="2248">
                  <c:v>-5.6634384700000016E-12</c:v>
                </c:pt>
                <c:pt idx="2249">
                  <c:v>-5.6274811200000002E-12</c:v>
                </c:pt>
                <c:pt idx="2250">
                  <c:v>-5.7982507700000013E-12</c:v>
                </c:pt>
                <c:pt idx="2251">
                  <c:v>-5.5511394100000011E-12</c:v>
                </c:pt>
                <c:pt idx="2252">
                  <c:v>-5.6896640200000011E-12</c:v>
                </c:pt>
                <c:pt idx="2253">
                  <c:v>-5.5163304500000037E-12</c:v>
                </c:pt>
                <c:pt idx="2254">
                  <c:v>-5.5140371400000017E-12</c:v>
                </c:pt>
                <c:pt idx="2255">
                  <c:v>-5.6101165399999987E-12</c:v>
                </c:pt>
                <c:pt idx="2256">
                  <c:v>-5.5253787600000018E-12</c:v>
                </c:pt>
                <c:pt idx="2257">
                  <c:v>-5.5981955200000001E-12</c:v>
                </c:pt>
                <c:pt idx="2258">
                  <c:v>-5.5860350999999991E-12</c:v>
                </c:pt>
                <c:pt idx="2259">
                  <c:v>-5.488758750000001E-12</c:v>
                </c:pt>
                <c:pt idx="2260">
                  <c:v>-5.5718485400000026E-12</c:v>
                </c:pt>
                <c:pt idx="2261">
                  <c:v>-5.5537206800000025E-12</c:v>
                </c:pt>
                <c:pt idx="2262">
                  <c:v>-5.5020120400000038E-12</c:v>
                </c:pt>
                <c:pt idx="2263">
                  <c:v>-5.4496580799999984E-12</c:v>
                </c:pt>
                <c:pt idx="2264">
                  <c:v>-5.5633171700000011E-12</c:v>
                </c:pt>
                <c:pt idx="2265">
                  <c:v>-5.4403738400000039E-12</c:v>
                </c:pt>
                <c:pt idx="2266">
                  <c:v>-5.4782948999999981E-12</c:v>
                </c:pt>
                <c:pt idx="2267">
                  <c:v>-5.4820557800000016E-12</c:v>
                </c:pt>
                <c:pt idx="2268">
                  <c:v>-5.348495949999999E-12</c:v>
                </c:pt>
                <c:pt idx="2269">
                  <c:v>-5.5599066999999992E-12</c:v>
                </c:pt>
                <c:pt idx="2270">
                  <c:v>-5.4196681800000021E-12</c:v>
                </c:pt>
                <c:pt idx="2271">
                  <c:v>-5.264576970000003E-12</c:v>
                </c:pt>
                <c:pt idx="2272">
                  <c:v>-5.3868715000000005E-12</c:v>
                </c:pt>
                <c:pt idx="2273">
                  <c:v>-5.2626826499999991E-12</c:v>
                </c:pt>
                <c:pt idx="2274">
                  <c:v>-5.3527772499999986E-12</c:v>
                </c:pt>
                <c:pt idx="2275">
                  <c:v>-5.4624742199999992E-12</c:v>
                </c:pt>
                <c:pt idx="2276">
                  <c:v>-5.3653297099999984E-12</c:v>
                </c:pt>
                <c:pt idx="2277">
                  <c:v>-5.4290981399999992E-12</c:v>
                </c:pt>
                <c:pt idx="2278">
                  <c:v>-5.3741768000000038E-12</c:v>
                </c:pt>
                <c:pt idx="2279">
                  <c:v>-5.3894666500000009E-12</c:v>
                </c:pt>
                <c:pt idx="2280">
                  <c:v>-5.4702631300000006E-12</c:v>
                </c:pt>
                <c:pt idx="2281">
                  <c:v>-5.1325714500000023E-12</c:v>
                </c:pt>
                <c:pt idx="2282">
                  <c:v>-5.1953580300000001E-12</c:v>
                </c:pt>
                <c:pt idx="2283">
                  <c:v>-5.4624291200000023E-12</c:v>
                </c:pt>
                <c:pt idx="2284">
                  <c:v>-5.205169630000003E-12</c:v>
                </c:pt>
                <c:pt idx="2285">
                  <c:v>-5.2624293800000037E-12</c:v>
                </c:pt>
                <c:pt idx="2286">
                  <c:v>-5.3560003600000009E-12</c:v>
                </c:pt>
                <c:pt idx="2287">
                  <c:v>-5.2887243199999983E-12</c:v>
                </c:pt>
                <c:pt idx="2288">
                  <c:v>-5.31510599E-12</c:v>
                </c:pt>
                <c:pt idx="2289">
                  <c:v>-5.2094266399999979E-12</c:v>
                </c:pt>
                <c:pt idx="2290">
                  <c:v>-5.1963017199999991E-12</c:v>
                </c:pt>
                <c:pt idx="2291">
                  <c:v>-5.2396142999999998E-12</c:v>
                </c:pt>
                <c:pt idx="2292">
                  <c:v>-5.2461993100000009E-12</c:v>
                </c:pt>
                <c:pt idx="2293">
                  <c:v>-5.269614600000002E-12</c:v>
                </c:pt>
                <c:pt idx="2294">
                  <c:v>-5.2107901300000002E-12</c:v>
                </c:pt>
                <c:pt idx="2295">
                  <c:v>-5.0536692900000001E-12</c:v>
                </c:pt>
                <c:pt idx="2296">
                  <c:v>-5.1702392300000014E-12</c:v>
                </c:pt>
                <c:pt idx="2297">
                  <c:v>-5.3414842000000016E-12</c:v>
                </c:pt>
                <c:pt idx="2298">
                  <c:v>-4.9680676199999986E-12</c:v>
                </c:pt>
                <c:pt idx="2299">
                  <c:v>-5.205200850000001E-12</c:v>
                </c:pt>
                <c:pt idx="2300">
                  <c:v>-4.9127993300000017E-12</c:v>
                </c:pt>
                <c:pt idx="2301">
                  <c:v>-4.9945082800000024E-12</c:v>
                </c:pt>
                <c:pt idx="2302">
                  <c:v>-5.1500644000000013E-12</c:v>
                </c:pt>
                <c:pt idx="2303">
                  <c:v>-4.9591650200000035E-12</c:v>
                </c:pt>
                <c:pt idx="2304">
                  <c:v>-5.0033935299999988E-12</c:v>
                </c:pt>
                <c:pt idx="2305">
                  <c:v>-5.0874825200000021E-12</c:v>
                </c:pt>
                <c:pt idx="2306">
                  <c:v>-4.8842249700000038E-12</c:v>
                </c:pt>
                <c:pt idx="2307">
                  <c:v>-5.1370158100000036E-12</c:v>
                </c:pt>
                <c:pt idx="2308">
                  <c:v>-4.9516848900000001E-12</c:v>
                </c:pt>
                <c:pt idx="2309">
                  <c:v>-5.0257575900000015E-12</c:v>
                </c:pt>
                <c:pt idx="2310">
                  <c:v>-4.8709404500000033E-12</c:v>
                </c:pt>
                <c:pt idx="2311">
                  <c:v>-4.7788995000000031E-12</c:v>
                </c:pt>
                <c:pt idx="2312">
                  <c:v>-4.7500892100000025E-12</c:v>
                </c:pt>
                <c:pt idx="2313">
                  <c:v>-4.8674259000000021E-12</c:v>
                </c:pt>
                <c:pt idx="2314">
                  <c:v>-4.8334010400000017E-12</c:v>
                </c:pt>
                <c:pt idx="2315">
                  <c:v>-4.8389868500000012E-12</c:v>
                </c:pt>
                <c:pt idx="2316">
                  <c:v>-4.7640606700000007E-12</c:v>
                </c:pt>
                <c:pt idx="2317">
                  <c:v>-4.7933289300000018E-12</c:v>
                </c:pt>
                <c:pt idx="2318">
                  <c:v>-4.5985264200000039E-12</c:v>
                </c:pt>
                <c:pt idx="2319">
                  <c:v>-4.5849331299999988E-12</c:v>
                </c:pt>
                <c:pt idx="2320">
                  <c:v>-4.6156203799999985E-12</c:v>
                </c:pt>
                <c:pt idx="2321">
                  <c:v>-4.7681893099999982E-12</c:v>
                </c:pt>
                <c:pt idx="2322">
                  <c:v>-4.470812610000002E-12</c:v>
                </c:pt>
                <c:pt idx="2323">
                  <c:v>-4.7488540900000042E-12</c:v>
                </c:pt>
                <c:pt idx="2324">
                  <c:v>-4.6253348400000015E-12</c:v>
                </c:pt>
                <c:pt idx="2325">
                  <c:v>-4.5812589800000023E-12</c:v>
                </c:pt>
                <c:pt idx="2326">
                  <c:v>-4.384024389999999E-12</c:v>
                </c:pt>
                <c:pt idx="2327">
                  <c:v>-4.6124978800000022E-12</c:v>
                </c:pt>
                <c:pt idx="2328">
                  <c:v>-4.3886318200000017E-12</c:v>
                </c:pt>
                <c:pt idx="2329">
                  <c:v>-4.5566328500000014E-12</c:v>
                </c:pt>
                <c:pt idx="2330">
                  <c:v>-4.537550890000003E-12</c:v>
                </c:pt>
                <c:pt idx="2331">
                  <c:v>-4.3695914900000005E-12</c:v>
                </c:pt>
                <c:pt idx="2332">
                  <c:v>-4.5690187700000001E-12</c:v>
                </c:pt>
                <c:pt idx="2333">
                  <c:v>-4.4746706299999989E-12</c:v>
                </c:pt>
                <c:pt idx="2334">
                  <c:v>-4.4099238100000017E-12</c:v>
                </c:pt>
                <c:pt idx="2335">
                  <c:v>-4.3441951400000016E-12</c:v>
                </c:pt>
                <c:pt idx="2336">
                  <c:v>-4.6091672100000011E-12</c:v>
                </c:pt>
                <c:pt idx="2337">
                  <c:v>-4.4054967999999991E-12</c:v>
                </c:pt>
                <c:pt idx="2338">
                  <c:v>-4.381533330000004E-12</c:v>
                </c:pt>
                <c:pt idx="2339">
                  <c:v>-4.4376134700000027E-12</c:v>
                </c:pt>
                <c:pt idx="2340">
                  <c:v>-4.3605709300000006E-12</c:v>
                </c:pt>
                <c:pt idx="2341">
                  <c:v>-4.3958309199999989E-12</c:v>
                </c:pt>
                <c:pt idx="2342">
                  <c:v>-4.3490142000000027E-12</c:v>
                </c:pt>
                <c:pt idx="2343">
                  <c:v>-4.4516994199999995E-12</c:v>
                </c:pt>
                <c:pt idx="2344">
                  <c:v>-4.3677596199999987E-12</c:v>
                </c:pt>
                <c:pt idx="2345">
                  <c:v>-4.4364963100000027E-12</c:v>
                </c:pt>
                <c:pt idx="2346">
                  <c:v>-4.2502390499999989E-12</c:v>
                </c:pt>
                <c:pt idx="2347">
                  <c:v>-4.3249154200000041E-12</c:v>
                </c:pt>
                <c:pt idx="2348">
                  <c:v>-4.2139035299999979E-12</c:v>
                </c:pt>
                <c:pt idx="2349">
                  <c:v>-4.2182229900000014E-12</c:v>
                </c:pt>
                <c:pt idx="2350">
                  <c:v>-4.2961953400000035E-12</c:v>
                </c:pt>
                <c:pt idx="2351">
                  <c:v>-4.3389215799999998E-12</c:v>
                </c:pt>
                <c:pt idx="2352">
                  <c:v>-4.168911740000004E-12</c:v>
                </c:pt>
                <c:pt idx="2353">
                  <c:v>-4.1993457300000017E-12</c:v>
                </c:pt>
                <c:pt idx="2354">
                  <c:v>-4.1413192300000026E-12</c:v>
                </c:pt>
                <c:pt idx="2355">
                  <c:v>-4.2807424299999982E-12</c:v>
                </c:pt>
                <c:pt idx="2356">
                  <c:v>-4.3042965000000026E-12</c:v>
                </c:pt>
                <c:pt idx="2357">
                  <c:v>-4.1387240800000022E-12</c:v>
                </c:pt>
                <c:pt idx="2358">
                  <c:v>-4.1461591100000022E-12</c:v>
                </c:pt>
                <c:pt idx="2359">
                  <c:v>-4.2032037599999983E-12</c:v>
                </c:pt>
                <c:pt idx="2360">
                  <c:v>-4.0227335299999996E-12</c:v>
                </c:pt>
                <c:pt idx="2361">
                  <c:v>-4.1552178299999995E-12</c:v>
                </c:pt>
                <c:pt idx="2362">
                  <c:v>-4.0783695800000034E-12</c:v>
                </c:pt>
                <c:pt idx="2363">
                  <c:v>-3.9106356999999979E-12</c:v>
                </c:pt>
                <c:pt idx="2364">
                  <c:v>-4.1778247499999984E-12</c:v>
                </c:pt>
                <c:pt idx="2365">
                  <c:v>-4.0840872300000001E-12</c:v>
                </c:pt>
                <c:pt idx="2366">
                  <c:v>-4.2131680100000037E-12</c:v>
                </c:pt>
                <c:pt idx="2367">
                  <c:v>-4.0710317000000029E-12</c:v>
                </c:pt>
                <c:pt idx="2368">
                  <c:v>-4.1562066300000016E-12</c:v>
                </c:pt>
                <c:pt idx="2369">
                  <c:v>-3.922927950000003E-12</c:v>
                </c:pt>
                <c:pt idx="2370">
                  <c:v>-4.1294780099999984E-12</c:v>
                </c:pt>
                <c:pt idx="2371">
                  <c:v>-3.9539135800000012E-12</c:v>
                </c:pt>
                <c:pt idx="2372">
                  <c:v>-4.0156974900000041E-12</c:v>
                </c:pt>
                <c:pt idx="2373">
                  <c:v>-4.1478071000000039E-12</c:v>
                </c:pt>
                <c:pt idx="2374">
                  <c:v>-4.0511587100000012E-12</c:v>
                </c:pt>
                <c:pt idx="2375">
                  <c:v>-4.066458970000004E-12</c:v>
                </c:pt>
                <c:pt idx="2376">
                  <c:v>-4.0606198900000028E-12</c:v>
                </c:pt>
                <c:pt idx="2377">
                  <c:v>-3.9810064899999985E-12</c:v>
                </c:pt>
                <c:pt idx="2378">
                  <c:v>-4.1539931200000005E-12</c:v>
                </c:pt>
                <c:pt idx="2379">
                  <c:v>-3.9327222000000007E-12</c:v>
                </c:pt>
                <c:pt idx="2380">
                  <c:v>-3.9711636700000041E-12</c:v>
                </c:pt>
                <c:pt idx="2381">
                  <c:v>-4.1140285599999996E-12</c:v>
                </c:pt>
                <c:pt idx="2382">
                  <c:v>-3.9812389500000015E-12</c:v>
                </c:pt>
                <c:pt idx="2383">
                  <c:v>-4.04941011E-12</c:v>
                </c:pt>
                <c:pt idx="2384">
                  <c:v>-3.9800558699999997E-12</c:v>
                </c:pt>
                <c:pt idx="2385">
                  <c:v>-3.8885630800000005E-12</c:v>
                </c:pt>
                <c:pt idx="2386">
                  <c:v>-3.9444697499999983E-12</c:v>
                </c:pt>
                <c:pt idx="2387">
                  <c:v>-3.9590552999999992E-12</c:v>
                </c:pt>
                <c:pt idx="2388">
                  <c:v>-3.9202321900000029E-12</c:v>
                </c:pt>
                <c:pt idx="2389">
                  <c:v>-4.0633780999999985E-12</c:v>
                </c:pt>
                <c:pt idx="2390">
                  <c:v>-3.902038410000001E-12</c:v>
                </c:pt>
                <c:pt idx="2391">
                  <c:v>-3.778016090000001E-12</c:v>
                </c:pt>
                <c:pt idx="2392">
                  <c:v>-3.8249299500000035E-12</c:v>
                </c:pt>
                <c:pt idx="2393">
                  <c:v>-3.9443483200000003E-12</c:v>
                </c:pt>
                <c:pt idx="2394">
                  <c:v>-3.7903881400000004E-12</c:v>
                </c:pt>
                <c:pt idx="2395">
                  <c:v>-3.782620050000004E-12</c:v>
                </c:pt>
                <c:pt idx="2396">
                  <c:v>-3.6532964100000043E-12</c:v>
                </c:pt>
                <c:pt idx="2397">
                  <c:v>-3.9118673600000026E-12</c:v>
                </c:pt>
                <c:pt idx="2398">
                  <c:v>-3.702656239999998E-12</c:v>
                </c:pt>
                <c:pt idx="2399">
                  <c:v>-3.80341244E-12</c:v>
                </c:pt>
                <c:pt idx="2400">
                  <c:v>-3.7882093300000032E-12</c:v>
                </c:pt>
                <c:pt idx="2401">
                  <c:v>-3.6851598099999996E-12</c:v>
                </c:pt>
                <c:pt idx="2402">
                  <c:v>-3.8660463700000018E-12</c:v>
                </c:pt>
                <c:pt idx="2403">
                  <c:v>-3.7828039300000041E-12</c:v>
                </c:pt>
                <c:pt idx="2404">
                  <c:v>-3.6998078200000023E-12</c:v>
                </c:pt>
                <c:pt idx="2405">
                  <c:v>-3.832666820000002E-12</c:v>
                </c:pt>
                <c:pt idx="2406">
                  <c:v>-3.814788760000004E-12</c:v>
                </c:pt>
                <c:pt idx="2407">
                  <c:v>-3.6444319799999998E-12</c:v>
                </c:pt>
                <c:pt idx="2408">
                  <c:v>-3.7892085299999984E-12</c:v>
                </c:pt>
                <c:pt idx="2409">
                  <c:v>-3.5977575100000001E-12</c:v>
                </c:pt>
                <c:pt idx="2410">
                  <c:v>-3.6927266800000033E-12</c:v>
                </c:pt>
                <c:pt idx="2411">
                  <c:v>-3.5313349400000032E-12</c:v>
                </c:pt>
                <c:pt idx="2412">
                  <c:v>-3.5209751799999993E-12</c:v>
                </c:pt>
                <c:pt idx="2413">
                  <c:v>-3.8320492599999997E-12</c:v>
                </c:pt>
                <c:pt idx="2414">
                  <c:v>-3.6144212599999986E-12</c:v>
                </c:pt>
                <c:pt idx="2415">
                  <c:v>-3.5999883600000002E-12</c:v>
                </c:pt>
                <c:pt idx="2416">
                  <c:v>-3.7109898500000004E-12</c:v>
                </c:pt>
                <c:pt idx="2417">
                  <c:v>-3.5767534699999998E-12</c:v>
                </c:pt>
                <c:pt idx="2418">
                  <c:v>-3.6013171599999983E-12</c:v>
                </c:pt>
                <c:pt idx="2419">
                  <c:v>-3.5776659400000008E-12</c:v>
                </c:pt>
                <c:pt idx="2420">
                  <c:v>-3.3808129900000033E-12</c:v>
                </c:pt>
                <c:pt idx="2421">
                  <c:v>-3.679889720000004E-12</c:v>
                </c:pt>
                <c:pt idx="2422">
                  <c:v>-3.6010361299999986E-12</c:v>
                </c:pt>
                <c:pt idx="2423">
                  <c:v>-3.4584661500000017E-12</c:v>
                </c:pt>
                <c:pt idx="2424">
                  <c:v>-3.4511664299999987E-12</c:v>
                </c:pt>
                <c:pt idx="2425">
                  <c:v>-3.3310402999999993E-12</c:v>
                </c:pt>
                <c:pt idx="2426">
                  <c:v>-3.35455274E-12</c:v>
                </c:pt>
                <c:pt idx="2427">
                  <c:v>-3.4060636199999996E-12</c:v>
                </c:pt>
                <c:pt idx="2428">
                  <c:v>-3.288713050000001E-12</c:v>
                </c:pt>
                <c:pt idx="2429">
                  <c:v>-3.1638025499999981E-12</c:v>
                </c:pt>
                <c:pt idx="2430">
                  <c:v>-3.2303014400000028E-12</c:v>
                </c:pt>
                <c:pt idx="2431">
                  <c:v>-3.1962384099999989E-12</c:v>
                </c:pt>
                <c:pt idx="2432">
                  <c:v>-3.3468089400000017E-12</c:v>
                </c:pt>
                <c:pt idx="2433">
                  <c:v>-3.3008352999999984E-12</c:v>
                </c:pt>
                <c:pt idx="2434">
                  <c:v>-3.2771493800000035E-12</c:v>
                </c:pt>
                <c:pt idx="2435">
                  <c:v>-3.2305512399999984E-12</c:v>
                </c:pt>
                <c:pt idx="2436">
                  <c:v>-3.1072089300000029E-12</c:v>
                </c:pt>
                <c:pt idx="2437">
                  <c:v>-3.1744294700000025E-12</c:v>
                </c:pt>
                <c:pt idx="2438">
                  <c:v>-3.224361750000002E-12</c:v>
                </c:pt>
                <c:pt idx="2439">
                  <c:v>-3.0331466500000003E-12</c:v>
                </c:pt>
                <c:pt idx="2440">
                  <c:v>-3.0156328800000029E-12</c:v>
                </c:pt>
                <c:pt idx="2441">
                  <c:v>-2.9272695399999992E-12</c:v>
                </c:pt>
                <c:pt idx="2442">
                  <c:v>-2.9578076100000026E-12</c:v>
                </c:pt>
                <c:pt idx="2443">
                  <c:v>-2.9886232399999996E-12</c:v>
                </c:pt>
                <c:pt idx="2444">
                  <c:v>-2.8469414299999994E-12</c:v>
                </c:pt>
                <c:pt idx="2445">
                  <c:v>-2.9175585500000023E-12</c:v>
                </c:pt>
                <c:pt idx="2446">
                  <c:v>-2.9190504200000018E-12</c:v>
                </c:pt>
                <c:pt idx="2447">
                  <c:v>-2.8607081999999988E-12</c:v>
                </c:pt>
                <c:pt idx="2448">
                  <c:v>-2.8128090100000003E-12</c:v>
                </c:pt>
                <c:pt idx="2449">
                  <c:v>-2.7544980200000015E-12</c:v>
                </c:pt>
                <c:pt idx="2450">
                  <c:v>-2.6496513299999999E-12</c:v>
                </c:pt>
                <c:pt idx="2451">
                  <c:v>-2.8208407800000043E-12</c:v>
                </c:pt>
                <c:pt idx="2452">
                  <c:v>-2.7051208500000022E-12</c:v>
                </c:pt>
                <c:pt idx="2453">
                  <c:v>-2.7747387700000034E-12</c:v>
                </c:pt>
                <c:pt idx="2454">
                  <c:v>-2.6625576700000012E-12</c:v>
                </c:pt>
                <c:pt idx="2455">
                  <c:v>-2.6936092200000012E-12</c:v>
                </c:pt>
                <c:pt idx="2456">
                  <c:v>-2.5599071500000017E-12</c:v>
                </c:pt>
                <c:pt idx="2457">
                  <c:v>-2.6856746000000033E-12</c:v>
                </c:pt>
                <c:pt idx="2458">
                  <c:v>-2.6162093299999981E-12</c:v>
                </c:pt>
                <c:pt idx="2459">
                  <c:v>-2.5914895200000038E-12</c:v>
                </c:pt>
                <c:pt idx="2460">
                  <c:v>-2.5277419000000018E-12</c:v>
                </c:pt>
                <c:pt idx="2461">
                  <c:v>-2.5373522699999993E-12</c:v>
                </c:pt>
                <c:pt idx="2462">
                  <c:v>-2.5716512199999999E-12</c:v>
                </c:pt>
                <c:pt idx="2463">
                  <c:v>-2.4231137899999978E-12</c:v>
                </c:pt>
                <c:pt idx="2464">
                  <c:v>-2.4306633100000029E-12</c:v>
                </c:pt>
                <c:pt idx="2465">
                  <c:v>-2.4331543699999978E-12</c:v>
                </c:pt>
                <c:pt idx="2466">
                  <c:v>-2.3328353099999982E-12</c:v>
                </c:pt>
                <c:pt idx="2467">
                  <c:v>-2.3232700500000037E-12</c:v>
                </c:pt>
                <c:pt idx="2468">
                  <c:v>-2.2545645900000038E-12</c:v>
                </c:pt>
                <c:pt idx="2469">
                  <c:v>-2.1471886700000037E-12</c:v>
                </c:pt>
                <c:pt idx="2470">
                  <c:v>-2.4000384999999991E-12</c:v>
                </c:pt>
                <c:pt idx="2471">
                  <c:v>-2.3507792899999981E-12</c:v>
                </c:pt>
                <c:pt idx="2472">
                  <c:v>-2.1314408599999994E-12</c:v>
                </c:pt>
                <c:pt idx="2473">
                  <c:v>-2.3198110099999986E-12</c:v>
                </c:pt>
                <c:pt idx="2474">
                  <c:v>-2.1745626100000008E-12</c:v>
                </c:pt>
                <c:pt idx="2475">
                  <c:v>-2.0346294100000015E-12</c:v>
                </c:pt>
                <c:pt idx="2476">
                  <c:v>-2.0816438800000037E-12</c:v>
                </c:pt>
                <c:pt idx="2477">
                  <c:v>-2.012275759999998E-12</c:v>
                </c:pt>
                <c:pt idx="2478">
                  <c:v>-2.0760580700000042E-12</c:v>
                </c:pt>
                <c:pt idx="2479">
                  <c:v>-1.9438964300000012E-12</c:v>
                </c:pt>
                <c:pt idx="2480">
                  <c:v>-1.9468107699999989E-12</c:v>
                </c:pt>
                <c:pt idx="2481">
                  <c:v>-1.8669614399999983E-12</c:v>
                </c:pt>
                <c:pt idx="2482">
                  <c:v>-1.7901236000000013E-12</c:v>
                </c:pt>
                <c:pt idx="2483">
                  <c:v>-1.7258243399999988E-12</c:v>
                </c:pt>
                <c:pt idx="2484">
                  <c:v>-1.8982627900000003E-12</c:v>
                </c:pt>
                <c:pt idx="2485">
                  <c:v>-1.6374297700000039E-12</c:v>
                </c:pt>
                <c:pt idx="2486">
                  <c:v>-1.7935652900000012E-12</c:v>
                </c:pt>
                <c:pt idx="2487">
                  <c:v>-1.8079843200000004E-12</c:v>
                </c:pt>
                <c:pt idx="2488">
                  <c:v>-1.5877507599999997E-12</c:v>
                </c:pt>
                <c:pt idx="2489">
                  <c:v>-1.5866995200000016E-12</c:v>
                </c:pt>
                <c:pt idx="2490">
                  <c:v>-1.3981107899999983E-12</c:v>
                </c:pt>
                <c:pt idx="2491">
                  <c:v>-1.4653694900000019E-12</c:v>
                </c:pt>
                <c:pt idx="2492">
                  <c:v>-1.4565050500000042E-12</c:v>
                </c:pt>
                <c:pt idx="2493">
                  <c:v>-1.420797509999998E-12</c:v>
                </c:pt>
                <c:pt idx="2494">
                  <c:v>-1.5938708700000006E-12</c:v>
                </c:pt>
                <c:pt idx="2495">
                  <c:v>-1.5304493800000017E-12</c:v>
                </c:pt>
                <c:pt idx="2496">
                  <c:v>-1.2653419999999987E-12</c:v>
                </c:pt>
                <c:pt idx="2497">
                  <c:v>-1.3482132100000027E-12</c:v>
                </c:pt>
                <c:pt idx="2498">
                  <c:v>-1.3619244599999997E-12</c:v>
                </c:pt>
                <c:pt idx="2499">
                  <c:v>-1.305722890000003E-12</c:v>
                </c:pt>
                <c:pt idx="2500">
                  <c:v>-1.2521476899999983E-12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5E41-43A4-95C9-328DB0FD7609}"/>
            </c:ext>
          </c:extLst>
        </c:ser>
        <c:ser>
          <c:idx val="4"/>
          <c:order val="4"/>
          <c:tx>
            <c:strRef>
              <c:f>'Water Summary'!$S$1</c:f>
              <c:strCache>
                <c:ptCount val="1"/>
                <c:pt idx="0">
                  <c:v>High LHS</c:v>
                </c:pt>
              </c:strCache>
            </c:strRef>
          </c:tx>
          <c:spPr>
            <a:ln w="38100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xVal>
            <c:numRef>
              <c:f>'Water Summary'!$N$2:$N$2502</c:f>
              <c:numCache>
                <c:formatCode>General</c:formatCode>
                <c:ptCount val="2501"/>
                <c:pt idx="0">
                  <c:v>-100</c:v>
                </c:pt>
                <c:pt idx="1">
                  <c:v>-99</c:v>
                </c:pt>
                <c:pt idx="2">
                  <c:v>-98</c:v>
                </c:pt>
                <c:pt idx="3">
                  <c:v>-97</c:v>
                </c:pt>
                <c:pt idx="4">
                  <c:v>-96</c:v>
                </c:pt>
                <c:pt idx="5">
                  <c:v>-95</c:v>
                </c:pt>
                <c:pt idx="6">
                  <c:v>-94</c:v>
                </c:pt>
                <c:pt idx="7">
                  <c:v>-93</c:v>
                </c:pt>
                <c:pt idx="8">
                  <c:v>-92</c:v>
                </c:pt>
                <c:pt idx="9">
                  <c:v>-91</c:v>
                </c:pt>
                <c:pt idx="10">
                  <c:v>-90</c:v>
                </c:pt>
                <c:pt idx="11">
                  <c:v>-89</c:v>
                </c:pt>
                <c:pt idx="12">
                  <c:v>-88</c:v>
                </c:pt>
                <c:pt idx="13">
                  <c:v>-87</c:v>
                </c:pt>
                <c:pt idx="14">
                  <c:v>-86</c:v>
                </c:pt>
                <c:pt idx="15">
                  <c:v>-85</c:v>
                </c:pt>
                <c:pt idx="16">
                  <c:v>-84</c:v>
                </c:pt>
                <c:pt idx="17">
                  <c:v>-83</c:v>
                </c:pt>
                <c:pt idx="18">
                  <c:v>-82</c:v>
                </c:pt>
                <c:pt idx="19">
                  <c:v>-81</c:v>
                </c:pt>
                <c:pt idx="20">
                  <c:v>-80</c:v>
                </c:pt>
                <c:pt idx="21">
                  <c:v>-79</c:v>
                </c:pt>
                <c:pt idx="22">
                  <c:v>-78</c:v>
                </c:pt>
                <c:pt idx="23">
                  <c:v>-77</c:v>
                </c:pt>
                <c:pt idx="24">
                  <c:v>-76</c:v>
                </c:pt>
                <c:pt idx="25">
                  <c:v>-75</c:v>
                </c:pt>
                <c:pt idx="26">
                  <c:v>-74</c:v>
                </c:pt>
                <c:pt idx="27">
                  <c:v>-73</c:v>
                </c:pt>
                <c:pt idx="28">
                  <c:v>-72</c:v>
                </c:pt>
                <c:pt idx="29">
                  <c:v>-71</c:v>
                </c:pt>
                <c:pt idx="30">
                  <c:v>-70</c:v>
                </c:pt>
                <c:pt idx="31">
                  <c:v>-69</c:v>
                </c:pt>
                <c:pt idx="32">
                  <c:v>-68</c:v>
                </c:pt>
                <c:pt idx="33">
                  <c:v>-67</c:v>
                </c:pt>
                <c:pt idx="34">
                  <c:v>-66</c:v>
                </c:pt>
                <c:pt idx="35">
                  <c:v>-65</c:v>
                </c:pt>
                <c:pt idx="36">
                  <c:v>-64</c:v>
                </c:pt>
                <c:pt idx="37">
                  <c:v>-63</c:v>
                </c:pt>
                <c:pt idx="38">
                  <c:v>-62</c:v>
                </c:pt>
                <c:pt idx="39">
                  <c:v>-61</c:v>
                </c:pt>
                <c:pt idx="40">
                  <c:v>-60</c:v>
                </c:pt>
                <c:pt idx="41">
                  <c:v>-59</c:v>
                </c:pt>
                <c:pt idx="42">
                  <c:v>-58</c:v>
                </c:pt>
                <c:pt idx="43">
                  <c:v>-57</c:v>
                </c:pt>
                <c:pt idx="44">
                  <c:v>-56</c:v>
                </c:pt>
                <c:pt idx="45">
                  <c:v>-55</c:v>
                </c:pt>
                <c:pt idx="46">
                  <c:v>-54</c:v>
                </c:pt>
                <c:pt idx="47">
                  <c:v>-53</c:v>
                </c:pt>
                <c:pt idx="48">
                  <c:v>-52</c:v>
                </c:pt>
                <c:pt idx="49">
                  <c:v>-51</c:v>
                </c:pt>
                <c:pt idx="50">
                  <c:v>-50</c:v>
                </c:pt>
                <c:pt idx="51">
                  <c:v>-49</c:v>
                </c:pt>
                <c:pt idx="52">
                  <c:v>-48</c:v>
                </c:pt>
                <c:pt idx="53">
                  <c:v>-47</c:v>
                </c:pt>
                <c:pt idx="54">
                  <c:v>-46</c:v>
                </c:pt>
                <c:pt idx="55">
                  <c:v>-45</c:v>
                </c:pt>
                <c:pt idx="56">
                  <c:v>-44</c:v>
                </c:pt>
                <c:pt idx="57">
                  <c:v>-43</c:v>
                </c:pt>
                <c:pt idx="58">
                  <c:v>-42</c:v>
                </c:pt>
                <c:pt idx="59">
                  <c:v>-41</c:v>
                </c:pt>
                <c:pt idx="60">
                  <c:v>-40</c:v>
                </c:pt>
                <c:pt idx="61">
                  <c:v>-39</c:v>
                </c:pt>
                <c:pt idx="62">
                  <c:v>-38</c:v>
                </c:pt>
                <c:pt idx="63">
                  <c:v>-37</c:v>
                </c:pt>
                <c:pt idx="64">
                  <c:v>-36</c:v>
                </c:pt>
                <c:pt idx="65">
                  <c:v>-35</c:v>
                </c:pt>
                <c:pt idx="66">
                  <c:v>-34</c:v>
                </c:pt>
                <c:pt idx="67">
                  <c:v>-33</c:v>
                </c:pt>
                <c:pt idx="68">
                  <c:v>-32</c:v>
                </c:pt>
                <c:pt idx="69">
                  <c:v>-31</c:v>
                </c:pt>
                <c:pt idx="70">
                  <c:v>-30</c:v>
                </c:pt>
                <c:pt idx="71">
                  <c:v>-29</c:v>
                </c:pt>
                <c:pt idx="72">
                  <c:v>-28</c:v>
                </c:pt>
                <c:pt idx="73">
                  <c:v>-27</c:v>
                </c:pt>
                <c:pt idx="74">
                  <c:v>-26</c:v>
                </c:pt>
                <c:pt idx="75">
                  <c:v>-25</c:v>
                </c:pt>
                <c:pt idx="76">
                  <c:v>-24</c:v>
                </c:pt>
                <c:pt idx="77">
                  <c:v>-23</c:v>
                </c:pt>
                <c:pt idx="78">
                  <c:v>-22</c:v>
                </c:pt>
                <c:pt idx="79">
                  <c:v>-21</c:v>
                </c:pt>
                <c:pt idx="80">
                  <c:v>-20</c:v>
                </c:pt>
                <c:pt idx="81">
                  <c:v>-19</c:v>
                </c:pt>
                <c:pt idx="82">
                  <c:v>-18</c:v>
                </c:pt>
                <c:pt idx="83">
                  <c:v>-17</c:v>
                </c:pt>
                <c:pt idx="84">
                  <c:v>-16</c:v>
                </c:pt>
                <c:pt idx="85">
                  <c:v>-15</c:v>
                </c:pt>
                <c:pt idx="86">
                  <c:v>-14</c:v>
                </c:pt>
                <c:pt idx="87">
                  <c:v>-13</c:v>
                </c:pt>
                <c:pt idx="88">
                  <c:v>-12</c:v>
                </c:pt>
                <c:pt idx="89">
                  <c:v>-11</c:v>
                </c:pt>
                <c:pt idx="90">
                  <c:v>-10</c:v>
                </c:pt>
                <c:pt idx="91">
                  <c:v>-9</c:v>
                </c:pt>
                <c:pt idx="92">
                  <c:v>-8</c:v>
                </c:pt>
                <c:pt idx="93">
                  <c:v>-7</c:v>
                </c:pt>
                <c:pt idx="94">
                  <c:v>-6</c:v>
                </c:pt>
                <c:pt idx="95">
                  <c:v>-5</c:v>
                </c:pt>
                <c:pt idx="96">
                  <c:v>-4</c:v>
                </c:pt>
                <c:pt idx="97">
                  <c:v>-3</c:v>
                </c:pt>
                <c:pt idx="98">
                  <c:v>-2</c:v>
                </c:pt>
                <c:pt idx="99">
                  <c:v>-1</c:v>
                </c:pt>
                <c:pt idx="100">
                  <c:v>0</c:v>
                </c:pt>
                <c:pt idx="101">
                  <c:v>1</c:v>
                </c:pt>
                <c:pt idx="102">
                  <c:v>2</c:v>
                </c:pt>
                <c:pt idx="103">
                  <c:v>3</c:v>
                </c:pt>
                <c:pt idx="104">
                  <c:v>4</c:v>
                </c:pt>
                <c:pt idx="105">
                  <c:v>5</c:v>
                </c:pt>
                <c:pt idx="106">
                  <c:v>6</c:v>
                </c:pt>
                <c:pt idx="107">
                  <c:v>7</c:v>
                </c:pt>
                <c:pt idx="108">
                  <c:v>8</c:v>
                </c:pt>
                <c:pt idx="109">
                  <c:v>9</c:v>
                </c:pt>
                <c:pt idx="110">
                  <c:v>10</c:v>
                </c:pt>
                <c:pt idx="111">
                  <c:v>11</c:v>
                </c:pt>
                <c:pt idx="112">
                  <c:v>12</c:v>
                </c:pt>
                <c:pt idx="113">
                  <c:v>13</c:v>
                </c:pt>
                <c:pt idx="114">
                  <c:v>14</c:v>
                </c:pt>
                <c:pt idx="115">
                  <c:v>15</c:v>
                </c:pt>
                <c:pt idx="116">
                  <c:v>16</c:v>
                </c:pt>
                <c:pt idx="117">
                  <c:v>17</c:v>
                </c:pt>
                <c:pt idx="118">
                  <c:v>18</c:v>
                </c:pt>
                <c:pt idx="119">
                  <c:v>19</c:v>
                </c:pt>
                <c:pt idx="120">
                  <c:v>20</c:v>
                </c:pt>
                <c:pt idx="121">
                  <c:v>21</c:v>
                </c:pt>
                <c:pt idx="122">
                  <c:v>22</c:v>
                </c:pt>
                <c:pt idx="123">
                  <c:v>23</c:v>
                </c:pt>
                <c:pt idx="124">
                  <c:v>24</c:v>
                </c:pt>
                <c:pt idx="125">
                  <c:v>25</c:v>
                </c:pt>
                <c:pt idx="126">
                  <c:v>26</c:v>
                </c:pt>
                <c:pt idx="127">
                  <c:v>27</c:v>
                </c:pt>
                <c:pt idx="128">
                  <c:v>28</c:v>
                </c:pt>
                <c:pt idx="129">
                  <c:v>29</c:v>
                </c:pt>
                <c:pt idx="130">
                  <c:v>30</c:v>
                </c:pt>
                <c:pt idx="131">
                  <c:v>31</c:v>
                </c:pt>
                <c:pt idx="132">
                  <c:v>32</c:v>
                </c:pt>
                <c:pt idx="133">
                  <c:v>33</c:v>
                </c:pt>
                <c:pt idx="134">
                  <c:v>34</c:v>
                </c:pt>
                <c:pt idx="135">
                  <c:v>35</c:v>
                </c:pt>
                <c:pt idx="136">
                  <c:v>36</c:v>
                </c:pt>
                <c:pt idx="137">
                  <c:v>37</c:v>
                </c:pt>
                <c:pt idx="138">
                  <c:v>38</c:v>
                </c:pt>
                <c:pt idx="139">
                  <c:v>39</c:v>
                </c:pt>
                <c:pt idx="140">
                  <c:v>40</c:v>
                </c:pt>
                <c:pt idx="141">
                  <c:v>41</c:v>
                </c:pt>
                <c:pt idx="142">
                  <c:v>42</c:v>
                </c:pt>
                <c:pt idx="143">
                  <c:v>43</c:v>
                </c:pt>
                <c:pt idx="144">
                  <c:v>44</c:v>
                </c:pt>
                <c:pt idx="145">
                  <c:v>45</c:v>
                </c:pt>
                <c:pt idx="146">
                  <c:v>46</c:v>
                </c:pt>
                <c:pt idx="147">
                  <c:v>47</c:v>
                </c:pt>
                <c:pt idx="148">
                  <c:v>48</c:v>
                </c:pt>
                <c:pt idx="149">
                  <c:v>49</c:v>
                </c:pt>
                <c:pt idx="150">
                  <c:v>50</c:v>
                </c:pt>
                <c:pt idx="151">
                  <c:v>51</c:v>
                </c:pt>
                <c:pt idx="152">
                  <c:v>52</c:v>
                </c:pt>
                <c:pt idx="153">
                  <c:v>53</c:v>
                </c:pt>
                <c:pt idx="154">
                  <c:v>54</c:v>
                </c:pt>
                <c:pt idx="155">
                  <c:v>55</c:v>
                </c:pt>
                <c:pt idx="156">
                  <c:v>56</c:v>
                </c:pt>
                <c:pt idx="157">
                  <c:v>57</c:v>
                </c:pt>
                <c:pt idx="158">
                  <c:v>58</c:v>
                </c:pt>
                <c:pt idx="159">
                  <c:v>59</c:v>
                </c:pt>
                <c:pt idx="160">
                  <c:v>60</c:v>
                </c:pt>
                <c:pt idx="161">
                  <c:v>61</c:v>
                </c:pt>
                <c:pt idx="162">
                  <c:v>62</c:v>
                </c:pt>
                <c:pt idx="163">
                  <c:v>63</c:v>
                </c:pt>
                <c:pt idx="164">
                  <c:v>64</c:v>
                </c:pt>
                <c:pt idx="165">
                  <c:v>65</c:v>
                </c:pt>
                <c:pt idx="166">
                  <c:v>66</c:v>
                </c:pt>
                <c:pt idx="167">
                  <c:v>67</c:v>
                </c:pt>
                <c:pt idx="168">
                  <c:v>68</c:v>
                </c:pt>
                <c:pt idx="169">
                  <c:v>69</c:v>
                </c:pt>
                <c:pt idx="170">
                  <c:v>70</c:v>
                </c:pt>
                <c:pt idx="171">
                  <c:v>71</c:v>
                </c:pt>
                <c:pt idx="172">
                  <c:v>72</c:v>
                </c:pt>
                <c:pt idx="173">
                  <c:v>73</c:v>
                </c:pt>
                <c:pt idx="174">
                  <c:v>74</c:v>
                </c:pt>
                <c:pt idx="175">
                  <c:v>75</c:v>
                </c:pt>
                <c:pt idx="176">
                  <c:v>76</c:v>
                </c:pt>
                <c:pt idx="177">
                  <c:v>77</c:v>
                </c:pt>
                <c:pt idx="178">
                  <c:v>78</c:v>
                </c:pt>
                <c:pt idx="179">
                  <c:v>79</c:v>
                </c:pt>
                <c:pt idx="180">
                  <c:v>80</c:v>
                </c:pt>
                <c:pt idx="181">
                  <c:v>81</c:v>
                </c:pt>
                <c:pt idx="182">
                  <c:v>82</c:v>
                </c:pt>
                <c:pt idx="183">
                  <c:v>83</c:v>
                </c:pt>
                <c:pt idx="184">
                  <c:v>84</c:v>
                </c:pt>
                <c:pt idx="185">
                  <c:v>85</c:v>
                </c:pt>
                <c:pt idx="186">
                  <c:v>86</c:v>
                </c:pt>
                <c:pt idx="187">
                  <c:v>87</c:v>
                </c:pt>
                <c:pt idx="188">
                  <c:v>88</c:v>
                </c:pt>
                <c:pt idx="189">
                  <c:v>89</c:v>
                </c:pt>
                <c:pt idx="190">
                  <c:v>90</c:v>
                </c:pt>
                <c:pt idx="191">
                  <c:v>91</c:v>
                </c:pt>
                <c:pt idx="192">
                  <c:v>92</c:v>
                </c:pt>
                <c:pt idx="193">
                  <c:v>93</c:v>
                </c:pt>
                <c:pt idx="194">
                  <c:v>94</c:v>
                </c:pt>
                <c:pt idx="195">
                  <c:v>95</c:v>
                </c:pt>
                <c:pt idx="196">
                  <c:v>96</c:v>
                </c:pt>
                <c:pt idx="197">
                  <c:v>97</c:v>
                </c:pt>
                <c:pt idx="198">
                  <c:v>98</c:v>
                </c:pt>
                <c:pt idx="199">
                  <c:v>99</c:v>
                </c:pt>
                <c:pt idx="200">
                  <c:v>100</c:v>
                </c:pt>
                <c:pt idx="201">
                  <c:v>101</c:v>
                </c:pt>
                <c:pt idx="202">
                  <c:v>102</c:v>
                </c:pt>
                <c:pt idx="203">
                  <c:v>103</c:v>
                </c:pt>
                <c:pt idx="204">
                  <c:v>104</c:v>
                </c:pt>
                <c:pt idx="205">
                  <c:v>105</c:v>
                </c:pt>
                <c:pt idx="206">
                  <c:v>106</c:v>
                </c:pt>
                <c:pt idx="207">
                  <c:v>107</c:v>
                </c:pt>
                <c:pt idx="208">
                  <c:v>108</c:v>
                </c:pt>
                <c:pt idx="209">
                  <c:v>109</c:v>
                </c:pt>
                <c:pt idx="210">
                  <c:v>110</c:v>
                </c:pt>
                <c:pt idx="211">
                  <c:v>111</c:v>
                </c:pt>
                <c:pt idx="212">
                  <c:v>112</c:v>
                </c:pt>
                <c:pt idx="213">
                  <c:v>113</c:v>
                </c:pt>
                <c:pt idx="214">
                  <c:v>114</c:v>
                </c:pt>
                <c:pt idx="215">
                  <c:v>115</c:v>
                </c:pt>
                <c:pt idx="216">
                  <c:v>116</c:v>
                </c:pt>
                <c:pt idx="217">
                  <c:v>117</c:v>
                </c:pt>
                <c:pt idx="218">
                  <c:v>118</c:v>
                </c:pt>
                <c:pt idx="219">
                  <c:v>119</c:v>
                </c:pt>
                <c:pt idx="220">
                  <c:v>120</c:v>
                </c:pt>
                <c:pt idx="221">
                  <c:v>121</c:v>
                </c:pt>
                <c:pt idx="222">
                  <c:v>122</c:v>
                </c:pt>
                <c:pt idx="223">
                  <c:v>123</c:v>
                </c:pt>
                <c:pt idx="224">
                  <c:v>124</c:v>
                </c:pt>
                <c:pt idx="225">
                  <c:v>125</c:v>
                </c:pt>
                <c:pt idx="226">
                  <c:v>126</c:v>
                </c:pt>
                <c:pt idx="227">
                  <c:v>127</c:v>
                </c:pt>
                <c:pt idx="228">
                  <c:v>128</c:v>
                </c:pt>
                <c:pt idx="229">
                  <c:v>129</c:v>
                </c:pt>
                <c:pt idx="230">
                  <c:v>130</c:v>
                </c:pt>
                <c:pt idx="231">
                  <c:v>131</c:v>
                </c:pt>
                <c:pt idx="232">
                  <c:v>132</c:v>
                </c:pt>
                <c:pt idx="233">
                  <c:v>133</c:v>
                </c:pt>
                <c:pt idx="234">
                  <c:v>134</c:v>
                </c:pt>
                <c:pt idx="235">
                  <c:v>135</c:v>
                </c:pt>
                <c:pt idx="236">
                  <c:v>136</c:v>
                </c:pt>
                <c:pt idx="237">
                  <c:v>137</c:v>
                </c:pt>
                <c:pt idx="238">
                  <c:v>138</c:v>
                </c:pt>
                <c:pt idx="239">
                  <c:v>139</c:v>
                </c:pt>
                <c:pt idx="240">
                  <c:v>140</c:v>
                </c:pt>
                <c:pt idx="241">
                  <c:v>141</c:v>
                </c:pt>
                <c:pt idx="242">
                  <c:v>142</c:v>
                </c:pt>
                <c:pt idx="243">
                  <c:v>143</c:v>
                </c:pt>
                <c:pt idx="244">
                  <c:v>144</c:v>
                </c:pt>
                <c:pt idx="245">
                  <c:v>145</c:v>
                </c:pt>
                <c:pt idx="246">
                  <c:v>146</c:v>
                </c:pt>
                <c:pt idx="247">
                  <c:v>147</c:v>
                </c:pt>
                <c:pt idx="248">
                  <c:v>148</c:v>
                </c:pt>
                <c:pt idx="249">
                  <c:v>149</c:v>
                </c:pt>
                <c:pt idx="250">
                  <c:v>150</c:v>
                </c:pt>
                <c:pt idx="251">
                  <c:v>151</c:v>
                </c:pt>
                <c:pt idx="252">
                  <c:v>152</c:v>
                </c:pt>
                <c:pt idx="253">
                  <c:v>153</c:v>
                </c:pt>
                <c:pt idx="254">
                  <c:v>154</c:v>
                </c:pt>
                <c:pt idx="255">
                  <c:v>155</c:v>
                </c:pt>
                <c:pt idx="256">
                  <c:v>156</c:v>
                </c:pt>
                <c:pt idx="257">
                  <c:v>157</c:v>
                </c:pt>
                <c:pt idx="258">
                  <c:v>158</c:v>
                </c:pt>
                <c:pt idx="259">
                  <c:v>159</c:v>
                </c:pt>
                <c:pt idx="260">
                  <c:v>160</c:v>
                </c:pt>
                <c:pt idx="261">
                  <c:v>161</c:v>
                </c:pt>
                <c:pt idx="262">
                  <c:v>162</c:v>
                </c:pt>
                <c:pt idx="263">
                  <c:v>163</c:v>
                </c:pt>
                <c:pt idx="264">
                  <c:v>164</c:v>
                </c:pt>
                <c:pt idx="265">
                  <c:v>165</c:v>
                </c:pt>
                <c:pt idx="266">
                  <c:v>166</c:v>
                </c:pt>
                <c:pt idx="267">
                  <c:v>167</c:v>
                </c:pt>
                <c:pt idx="268">
                  <c:v>168</c:v>
                </c:pt>
                <c:pt idx="269">
                  <c:v>169</c:v>
                </c:pt>
                <c:pt idx="270">
                  <c:v>170</c:v>
                </c:pt>
                <c:pt idx="271">
                  <c:v>171</c:v>
                </c:pt>
                <c:pt idx="272">
                  <c:v>172</c:v>
                </c:pt>
                <c:pt idx="273">
                  <c:v>173</c:v>
                </c:pt>
                <c:pt idx="274">
                  <c:v>174</c:v>
                </c:pt>
                <c:pt idx="275">
                  <c:v>175</c:v>
                </c:pt>
                <c:pt idx="276">
                  <c:v>176</c:v>
                </c:pt>
                <c:pt idx="277">
                  <c:v>177</c:v>
                </c:pt>
                <c:pt idx="278">
                  <c:v>178</c:v>
                </c:pt>
                <c:pt idx="279">
                  <c:v>179</c:v>
                </c:pt>
                <c:pt idx="280">
                  <c:v>180</c:v>
                </c:pt>
                <c:pt idx="281">
                  <c:v>181</c:v>
                </c:pt>
                <c:pt idx="282">
                  <c:v>182</c:v>
                </c:pt>
                <c:pt idx="283">
                  <c:v>183</c:v>
                </c:pt>
                <c:pt idx="284">
                  <c:v>184</c:v>
                </c:pt>
                <c:pt idx="285">
                  <c:v>185</c:v>
                </c:pt>
                <c:pt idx="286">
                  <c:v>186</c:v>
                </c:pt>
                <c:pt idx="287">
                  <c:v>187</c:v>
                </c:pt>
                <c:pt idx="288">
                  <c:v>188</c:v>
                </c:pt>
                <c:pt idx="289">
                  <c:v>189</c:v>
                </c:pt>
                <c:pt idx="290">
                  <c:v>190</c:v>
                </c:pt>
                <c:pt idx="291">
                  <c:v>191</c:v>
                </c:pt>
                <c:pt idx="292">
                  <c:v>192</c:v>
                </c:pt>
                <c:pt idx="293">
                  <c:v>193</c:v>
                </c:pt>
                <c:pt idx="294">
                  <c:v>194</c:v>
                </c:pt>
                <c:pt idx="295">
                  <c:v>195</c:v>
                </c:pt>
                <c:pt idx="296">
                  <c:v>196</c:v>
                </c:pt>
                <c:pt idx="297">
                  <c:v>197</c:v>
                </c:pt>
                <c:pt idx="298">
                  <c:v>198</c:v>
                </c:pt>
                <c:pt idx="299">
                  <c:v>199</c:v>
                </c:pt>
                <c:pt idx="300">
                  <c:v>200</c:v>
                </c:pt>
                <c:pt idx="301">
                  <c:v>201</c:v>
                </c:pt>
                <c:pt idx="302">
                  <c:v>202</c:v>
                </c:pt>
                <c:pt idx="303">
                  <c:v>203</c:v>
                </c:pt>
                <c:pt idx="304">
                  <c:v>204</c:v>
                </c:pt>
                <c:pt idx="305">
                  <c:v>205</c:v>
                </c:pt>
                <c:pt idx="306">
                  <c:v>206</c:v>
                </c:pt>
                <c:pt idx="307">
                  <c:v>207</c:v>
                </c:pt>
                <c:pt idx="308">
                  <c:v>208</c:v>
                </c:pt>
                <c:pt idx="309">
                  <c:v>209</c:v>
                </c:pt>
                <c:pt idx="310">
                  <c:v>210</c:v>
                </c:pt>
                <c:pt idx="311">
                  <c:v>211</c:v>
                </c:pt>
                <c:pt idx="312">
                  <c:v>212</c:v>
                </c:pt>
                <c:pt idx="313">
                  <c:v>213</c:v>
                </c:pt>
                <c:pt idx="314">
                  <c:v>214</c:v>
                </c:pt>
                <c:pt idx="315">
                  <c:v>215</c:v>
                </c:pt>
                <c:pt idx="316">
                  <c:v>216</c:v>
                </c:pt>
                <c:pt idx="317">
                  <c:v>217</c:v>
                </c:pt>
                <c:pt idx="318">
                  <c:v>218</c:v>
                </c:pt>
                <c:pt idx="319">
                  <c:v>219</c:v>
                </c:pt>
                <c:pt idx="320">
                  <c:v>220</c:v>
                </c:pt>
                <c:pt idx="321">
                  <c:v>221</c:v>
                </c:pt>
                <c:pt idx="322">
                  <c:v>222</c:v>
                </c:pt>
                <c:pt idx="323">
                  <c:v>223</c:v>
                </c:pt>
                <c:pt idx="324">
                  <c:v>224</c:v>
                </c:pt>
                <c:pt idx="325">
                  <c:v>225</c:v>
                </c:pt>
                <c:pt idx="326">
                  <c:v>226</c:v>
                </c:pt>
                <c:pt idx="327">
                  <c:v>227</c:v>
                </c:pt>
                <c:pt idx="328">
                  <c:v>228</c:v>
                </c:pt>
                <c:pt idx="329">
                  <c:v>229</c:v>
                </c:pt>
                <c:pt idx="330">
                  <c:v>230</c:v>
                </c:pt>
                <c:pt idx="331">
                  <c:v>231</c:v>
                </c:pt>
                <c:pt idx="332">
                  <c:v>232</c:v>
                </c:pt>
                <c:pt idx="333">
                  <c:v>233</c:v>
                </c:pt>
                <c:pt idx="334">
                  <c:v>234</c:v>
                </c:pt>
                <c:pt idx="335">
                  <c:v>235</c:v>
                </c:pt>
                <c:pt idx="336">
                  <c:v>236</c:v>
                </c:pt>
                <c:pt idx="337">
                  <c:v>237</c:v>
                </c:pt>
                <c:pt idx="338">
                  <c:v>238</c:v>
                </c:pt>
                <c:pt idx="339">
                  <c:v>239</c:v>
                </c:pt>
                <c:pt idx="340">
                  <c:v>240</c:v>
                </c:pt>
                <c:pt idx="341">
                  <c:v>241</c:v>
                </c:pt>
                <c:pt idx="342">
                  <c:v>242</c:v>
                </c:pt>
                <c:pt idx="343">
                  <c:v>243</c:v>
                </c:pt>
                <c:pt idx="344">
                  <c:v>244</c:v>
                </c:pt>
                <c:pt idx="345">
                  <c:v>245</c:v>
                </c:pt>
                <c:pt idx="346">
                  <c:v>246</c:v>
                </c:pt>
                <c:pt idx="347">
                  <c:v>247</c:v>
                </c:pt>
                <c:pt idx="348">
                  <c:v>248</c:v>
                </c:pt>
                <c:pt idx="349">
                  <c:v>249</c:v>
                </c:pt>
                <c:pt idx="350">
                  <c:v>250</c:v>
                </c:pt>
                <c:pt idx="351">
                  <c:v>251</c:v>
                </c:pt>
                <c:pt idx="352">
                  <c:v>252</c:v>
                </c:pt>
                <c:pt idx="353">
                  <c:v>253</c:v>
                </c:pt>
                <c:pt idx="354">
                  <c:v>254</c:v>
                </c:pt>
                <c:pt idx="355">
                  <c:v>255</c:v>
                </c:pt>
                <c:pt idx="356">
                  <c:v>256</c:v>
                </c:pt>
                <c:pt idx="357">
                  <c:v>257</c:v>
                </c:pt>
                <c:pt idx="358">
                  <c:v>258</c:v>
                </c:pt>
                <c:pt idx="359">
                  <c:v>259</c:v>
                </c:pt>
                <c:pt idx="360">
                  <c:v>260</c:v>
                </c:pt>
                <c:pt idx="361">
                  <c:v>261</c:v>
                </c:pt>
                <c:pt idx="362">
                  <c:v>262</c:v>
                </c:pt>
                <c:pt idx="363">
                  <c:v>263</c:v>
                </c:pt>
                <c:pt idx="364">
                  <c:v>264</c:v>
                </c:pt>
                <c:pt idx="365">
                  <c:v>265</c:v>
                </c:pt>
                <c:pt idx="366">
                  <c:v>266</c:v>
                </c:pt>
                <c:pt idx="367">
                  <c:v>267</c:v>
                </c:pt>
                <c:pt idx="368">
                  <c:v>268</c:v>
                </c:pt>
                <c:pt idx="369">
                  <c:v>269</c:v>
                </c:pt>
                <c:pt idx="370">
                  <c:v>270</c:v>
                </c:pt>
                <c:pt idx="371">
                  <c:v>271</c:v>
                </c:pt>
                <c:pt idx="372">
                  <c:v>272</c:v>
                </c:pt>
                <c:pt idx="373">
                  <c:v>273</c:v>
                </c:pt>
                <c:pt idx="374">
                  <c:v>274</c:v>
                </c:pt>
                <c:pt idx="375">
                  <c:v>275</c:v>
                </c:pt>
                <c:pt idx="376">
                  <c:v>276</c:v>
                </c:pt>
                <c:pt idx="377">
                  <c:v>277</c:v>
                </c:pt>
                <c:pt idx="378">
                  <c:v>278</c:v>
                </c:pt>
                <c:pt idx="379">
                  <c:v>279</c:v>
                </c:pt>
                <c:pt idx="380">
                  <c:v>280</c:v>
                </c:pt>
                <c:pt idx="381">
                  <c:v>281</c:v>
                </c:pt>
                <c:pt idx="382">
                  <c:v>282</c:v>
                </c:pt>
                <c:pt idx="383">
                  <c:v>283</c:v>
                </c:pt>
                <c:pt idx="384">
                  <c:v>284</c:v>
                </c:pt>
                <c:pt idx="385">
                  <c:v>285</c:v>
                </c:pt>
                <c:pt idx="386">
                  <c:v>286</c:v>
                </c:pt>
                <c:pt idx="387">
                  <c:v>287</c:v>
                </c:pt>
                <c:pt idx="388">
                  <c:v>288</c:v>
                </c:pt>
                <c:pt idx="389">
                  <c:v>289</c:v>
                </c:pt>
                <c:pt idx="390">
                  <c:v>290</c:v>
                </c:pt>
                <c:pt idx="391">
                  <c:v>291</c:v>
                </c:pt>
                <c:pt idx="392">
                  <c:v>292</c:v>
                </c:pt>
                <c:pt idx="393">
                  <c:v>293</c:v>
                </c:pt>
                <c:pt idx="394">
                  <c:v>294</c:v>
                </c:pt>
                <c:pt idx="395">
                  <c:v>295</c:v>
                </c:pt>
                <c:pt idx="396">
                  <c:v>296</c:v>
                </c:pt>
                <c:pt idx="397">
                  <c:v>297</c:v>
                </c:pt>
                <c:pt idx="398">
                  <c:v>298</c:v>
                </c:pt>
                <c:pt idx="399">
                  <c:v>299</c:v>
                </c:pt>
                <c:pt idx="400">
                  <c:v>300</c:v>
                </c:pt>
                <c:pt idx="401">
                  <c:v>301</c:v>
                </c:pt>
                <c:pt idx="402">
                  <c:v>302</c:v>
                </c:pt>
                <c:pt idx="403">
                  <c:v>303</c:v>
                </c:pt>
                <c:pt idx="404">
                  <c:v>304</c:v>
                </c:pt>
                <c:pt idx="405">
                  <c:v>305</c:v>
                </c:pt>
                <c:pt idx="406">
                  <c:v>306</c:v>
                </c:pt>
                <c:pt idx="407">
                  <c:v>307</c:v>
                </c:pt>
                <c:pt idx="408">
                  <c:v>308</c:v>
                </c:pt>
                <c:pt idx="409">
                  <c:v>309</c:v>
                </c:pt>
                <c:pt idx="410">
                  <c:v>310</c:v>
                </c:pt>
                <c:pt idx="411">
                  <c:v>311</c:v>
                </c:pt>
                <c:pt idx="412">
                  <c:v>312</c:v>
                </c:pt>
                <c:pt idx="413">
                  <c:v>313</c:v>
                </c:pt>
                <c:pt idx="414">
                  <c:v>314</c:v>
                </c:pt>
                <c:pt idx="415">
                  <c:v>315</c:v>
                </c:pt>
                <c:pt idx="416">
                  <c:v>316</c:v>
                </c:pt>
                <c:pt idx="417">
                  <c:v>317</c:v>
                </c:pt>
                <c:pt idx="418">
                  <c:v>318</c:v>
                </c:pt>
                <c:pt idx="419">
                  <c:v>319</c:v>
                </c:pt>
                <c:pt idx="420">
                  <c:v>320</c:v>
                </c:pt>
                <c:pt idx="421">
                  <c:v>321</c:v>
                </c:pt>
                <c:pt idx="422">
                  <c:v>322</c:v>
                </c:pt>
                <c:pt idx="423">
                  <c:v>323</c:v>
                </c:pt>
                <c:pt idx="424">
                  <c:v>324</c:v>
                </c:pt>
                <c:pt idx="425">
                  <c:v>325</c:v>
                </c:pt>
                <c:pt idx="426">
                  <c:v>326</c:v>
                </c:pt>
                <c:pt idx="427">
                  <c:v>327</c:v>
                </c:pt>
                <c:pt idx="428">
                  <c:v>328</c:v>
                </c:pt>
                <c:pt idx="429">
                  <c:v>329</c:v>
                </c:pt>
                <c:pt idx="430">
                  <c:v>330</c:v>
                </c:pt>
                <c:pt idx="431">
                  <c:v>331</c:v>
                </c:pt>
                <c:pt idx="432">
                  <c:v>332</c:v>
                </c:pt>
                <c:pt idx="433">
                  <c:v>333</c:v>
                </c:pt>
                <c:pt idx="434">
                  <c:v>334</c:v>
                </c:pt>
                <c:pt idx="435">
                  <c:v>335</c:v>
                </c:pt>
                <c:pt idx="436">
                  <c:v>336</c:v>
                </c:pt>
                <c:pt idx="437">
                  <c:v>337</c:v>
                </c:pt>
                <c:pt idx="438">
                  <c:v>338</c:v>
                </c:pt>
                <c:pt idx="439">
                  <c:v>339</c:v>
                </c:pt>
                <c:pt idx="440">
                  <c:v>340</c:v>
                </c:pt>
                <c:pt idx="441">
                  <c:v>341</c:v>
                </c:pt>
                <c:pt idx="442">
                  <c:v>342</c:v>
                </c:pt>
                <c:pt idx="443">
                  <c:v>343</c:v>
                </c:pt>
                <c:pt idx="444">
                  <c:v>344</c:v>
                </c:pt>
                <c:pt idx="445">
                  <c:v>345</c:v>
                </c:pt>
                <c:pt idx="446">
                  <c:v>346</c:v>
                </c:pt>
                <c:pt idx="447">
                  <c:v>347</c:v>
                </c:pt>
                <c:pt idx="448">
                  <c:v>348</c:v>
                </c:pt>
                <c:pt idx="449">
                  <c:v>349</c:v>
                </c:pt>
                <c:pt idx="450">
                  <c:v>350</c:v>
                </c:pt>
                <c:pt idx="451">
                  <c:v>351</c:v>
                </c:pt>
                <c:pt idx="452">
                  <c:v>352</c:v>
                </c:pt>
                <c:pt idx="453">
                  <c:v>353</c:v>
                </c:pt>
                <c:pt idx="454">
                  <c:v>354</c:v>
                </c:pt>
                <c:pt idx="455">
                  <c:v>355</c:v>
                </c:pt>
                <c:pt idx="456">
                  <c:v>356</c:v>
                </c:pt>
                <c:pt idx="457">
                  <c:v>357</c:v>
                </c:pt>
                <c:pt idx="458">
                  <c:v>358</c:v>
                </c:pt>
                <c:pt idx="459">
                  <c:v>359</c:v>
                </c:pt>
                <c:pt idx="460">
                  <c:v>360</c:v>
                </c:pt>
                <c:pt idx="461">
                  <c:v>361</c:v>
                </c:pt>
                <c:pt idx="462">
                  <c:v>362</c:v>
                </c:pt>
                <c:pt idx="463">
                  <c:v>363</c:v>
                </c:pt>
                <c:pt idx="464">
                  <c:v>364</c:v>
                </c:pt>
                <c:pt idx="465">
                  <c:v>365</c:v>
                </c:pt>
                <c:pt idx="466">
                  <c:v>366</c:v>
                </c:pt>
                <c:pt idx="467">
                  <c:v>367</c:v>
                </c:pt>
                <c:pt idx="468">
                  <c:v>368</c:v>
                </c:pt>
                <c:pt idx="469">
                  <c:v>369</c:v>
                </c:pt>
                <c:pt idx="470">
                  <c:v>370</c:v>
                </c:pt>
                <c:pt idx="471">
                  <c:v>371</c:v>
                </c:pt>
                <c:pt idx="472">
                  <c:v>372</c:v>
                </c:pt>
                <c:pt idx="473">
                  <c:v>373</c:v>
                </c:pt>
                <c:pt idx="474">
                  <c:v>374</c:v>
                </c:pt>
                <c:pt idx="475">
                  <c:v>375</c:v>
                </c:pt>
                <c:pt idx="476">
                  <c:v>376</c:v>
                </c:pt>
                <c:pt idx="477">
                  <c:v>377</c:v>
                </c:pt>
                <c:pt idx="478">
                  <c:v>378</c:v>
                </c:pt>
                <c:pt idx="479">
                  <c:v>379</c:v>
                </c:pt>
                <c:pt idx="480">
                  <c:v>380</c:v>
                </c:pt>
                <c:pt idx="481">
                  <c:v>381</c:v>
                </c:pt>
                <c:pt idx="482">
                  <c:v>382</c:v>
                </c:pt>
                <c:pt idx="483">
                  <c:v>383</c:v>
                </c:pt>
                <c:pt idx="484">
                  <c:v>384</c:v>
                </c:pt>
                <c:pt idx="485">
                  <c:v>385</c:v>
                </c:pt>
                <c:pt idx="486">
                  <c:v>386</c:v>
                </c:pt>
                <c:pt idx="487">
                  <c:v>387</c:v>
                </c:pt>
                <c:pt idx="488">
                  <c:v>388</c:v>
                </c:pt>
                <c:pt idx="489">
                  <c:v>389</c:v>
                </c:pt>
                <c:pt idx="490">
                  <c:v>390</c:v>
                </c:pt>
                <c:pt idx="491">
                  <c:v>391</c:v>
                </c:pt>
                <c:pt idx="492">
                  <c:v>392</c:v>
                </c:pt>
                <c:pt idx="493">
                  <c:v>393</c:v>
                </c:pt>
                <c:pt idx="494">
                  <c:v>394</c:v>
                </c:pt>
                <c:pt idx="495">
                  <c:v>395</c:v>
                </c:pt>
                <c:pt idx="496">
                  <c:v>396</c:v>
                </c:pt>
                <c:pt idx="497">
                  <c:v>397</c:v>
                </c:pt>
                <c:pt idx="498">
                  <c:v>398</c:v>
                </c:pt>
                <c:pt idx="499">
                  <c:v>399</c:v>
                </c:pt>
                <c:pt idx="500">
                  <c:v>400</c:v>
                </c:pt>
                <c:pt idx="501">
                  <c:v>401</c:v>
                </c:pt>
                <c:pt idx="502">
                  <c:v>402</c:v>
                </c:pt>
                <c:pt idx="503">
                  <c:v>403</c:v>
                </c:pt>
                <c:pt idx="504">
                  <c:v>404</c:v>
                </c:pt>
                <c:pt idx="505">
                  <c:v>405</c:v>
                </c:pt>
                <c:pt idx="506">
                  <c:v>406</c:v>
                </c:pt>
                <c:pt idx="507">
                  <c:v>407</c:v>
                </c:pt>
                <c:pt idx="508">
                  <c:v>408</c:v>
                </c:pt>
                <c:pt idx="509">
                  <c:v>409</c:v>
                </c:pt>
                <c:pt idx="510">
                  <c:v>410</c:v>
                </c:pt>
                <c:pt idx="511">
                  <c:v>411</c:v>
                </c:pt>
                <c:pt idx="512">
                  <c:v>412</c:v>
                </c:pt>
                <c:pt idx="513">
                  <c:v>413</c:v>
                </c:pt>
                <c:pt idx="514">
                  <c:v>414</c:v>
                </c:pt>
                <c:pt idx="515">
                  <c:v>415</c:v>
                </c:pt>
                <c:pt idx="516">
                  <c:v>416</c:v>
                </c:pt>
                <c:pt idx="517">
                  <c:v>417</c:v>
                </c:pt>
                <c:pt idx="518">
                  <c:v>418</c:v>
                </c:pt>
                <c:pt idx="519">
                  <c:v>419</c:v>
                </c:pt>
                <c:pt idx="520">
                  <c:v>420</c:v>
                </c:pt>
                <c:pt idx="521">
                  <c:v>421</c:v>
                </c:pt>
                <c:pt idx="522">
                  <c:v>422</c:v>
                </c:pt>
                <c:pt idx="523">
                  <c:v>423</c:v>
                </c:pt>
                <c:pt idx="524">
                  <c:v>424</c:v>
                </c:pt>
                <c:pt idx="525">
                  <c:v>425</c:v>
                </c:pt>
                <c:pt idx="526">
                  <c:v>426</c:v>
                </c:pt>
                <c:pt idx="527">
                  <c:v>427</c:v>
                </c:pt>
                <c:pt idx="528">
                  <c:v>428</c:v>
                </c:pt>
                <c:pt idx="529">
                  <c:v>429</c:v>
                </c:pt>
                <c:pt idx="530">
                  <c:v>430</c:v>
                </c:pt>
                <c:pt idx="531">
                  <c:v>431</c:v>
                </c:pt>
                <c:pt idx="532">
                  <c:v>432</c:v>
                </c:pt>
                <c:pt idx="533">
                  <c:v>433</c:v>
                </c:pt>
                <c:pt idx="534">
                  <c:v>434</c:v>
                </c:pt>
                <c:pt idx="535">
                  <c:v>435</c:v>
                </c:pt>
                <c:pt idx="536">
                  <c:v>436</c:v>
                </c:pt>
                <c:pt idx="537">
                  <c:v>437</c:v>
                </c:pt>
                <c:pt idx="538">
                  <c:v>438</c:v>
                </c:pt>
                <c:pt idx="539">
                  <c:v>439</c:v>
                </c:pt>
                <c:pt idx="540">
                  <c:v>440</c:v>
                </c:pt>
                <c:pt idx="541">
                  <c:v>441</c:v>
                </c:pt>
                <c:pt idx="542">
                  <c:v>442</c:v>
                </c:pt>
                <c:pt idx="543">
                  <c:v>443</c:v>
                </c:pt>
                <c:pt idx="544">
                  <c:v>444</c:v>
                </c:pt>
                <c:pt idx="545">
                  <c:v>445</c:v>
                </c:pt>
                <c:pt idx="546">
                  <c:v>446</c:v>
                </c:pt>
                <c:pt idx="547">
                  <c:v>447</c:v>
                </c:pt>
                <c:pt idx="548">
                  <c:v>448</c:v>
                </c:pt>
                <c:pt idx="549">
                  <c:v>449</c:v>
                </c:pt>
                <c:pt idx="550">
                  <c:v>450</c:v>
                </c:pt>
                <c:pt idx="551">
                  <c:v>451</c:v>
                </c:pt>
                <c:pt idx="552">
                  <c:v>452</c:v>
                </c:pt>
                <c:pt idx="553">
                  <c:v>453</c:v>
                </c:pt>
                <c:pt idx="554">
                  <c:v>454</c:v>
                </c:pt>
                <c:pt idx="555">
                  <c:v>455</c:v>
                </c:pt>
                <c:pt idx="556">
                  <c:v>456</c:v>
                </c:pt>
                <c:pt idx="557">
                  <c:v>457</c:v>
                </c:pt>
                <c:pt idx="558">
                  <c:v>458</c:v>
                </c:pt>
                <c:pt idx="559">
                  <c:v>459</c:v>
                </c:pt>
                <c:pt idx="560">
                  <c:v>460</c:v>
                </c:pt>
                <c:pt idx="561">
                  <c:v>461</c:v>
                </c:pt>
                <c:pt idx="562">
                  <c:v>462</c:v>
                </c:pt>
                <c:pt idx="563">
                  <c:v>463</c:v>
                </c:pt>
                <c:pt idx="564">
                  <c:v>464</c:v>
                </c:pt>
                <c:pt idx="565">
                  <c:v>465</c:v>
                </c:pt>
                <c:pt idx="566">
                  <c:v>466</c:v>
                </c:pt>
                <c:pt idx="567">
                  <c:v>467</c:v>
                </c:pt>
                <c:pt idx="568">
                  <c:v>468</c:v>
                </c:pt>
                <c:pt idx="569">
                  <c:v>469</c:v>
                </c:pt>
                <c:pt idx="570">
                  <c:v>470</c:v>
                </c:pt>
                <c:pt idx="571">
                  <c:v>471</c:v>
                </c:pt>
                <c:pt idx="572">
                  <c:v>472</c:v>
                </c:pt>
                <c:pt idx="573">
                  <c:v>473</c:v>
                </c:pt>
                <c:pt idx="574">
                  <c:v>474</c:v>
                </c:pt>
                <c:pt idx="575">
                  <c:v>475</c:v>
                </c:pt>
                <c:pt idx="576">
                  <c:v>476</c:v>
                </c:pt>
                <c:pt idx="577">
                  <c:v>477</c:v>
                </c:pt>
                <c:pt idx="578">
                  <c:v>478</c:v>
                </c:pt>
                <c:pt idx="579">
                  <c:v>479</c:v>
                </c:pt>
                <c:pt idx="580">
                  <c:v>480</c:v>
                </c:pt>
                <c:pt idx="581">
                  <c:v>481</c:v>
                </c:pt>
                <c:pt idx="582">
                  <c:v>482</c:v>
                </c:pt>
                <c:pt idx="583">
                  <c:v>483</c:v>
                </c:pt>
                <c:pt idx="584">
                  <c:v>484</c:v>
                </c:pt>
                <c:pt idx="585">
                  <c:v>485</c:v>
                </c:pt>
                <c:pt idx="586">
                  <c:v>486</c:v>
                </c:pt>
                <c:pt idx="587">
                  <c:v>487</c:v>
                </c:pt>
                <c:pt idx="588">
                  <c:v>488</c:v>
                </c:pt>
                <c:pt idx="589">
                  <c:v>489</c:v>
                </c:pt>
                <c:pt idx="590">
                  <c:v>490</c:v>
                </c:pt>
                <c:pt idx="591">
                  <c:v>491</c:v>
                </c:pt>
                <c:pt idx="592">
                  <c:v>492</c:v>
                </c:pt>
                <c:pt idx="593">
                  <c:v>493</c:v>
                </c:pt>
                <c:pt idx="594">
                  <c:v>494</c:v>
                </c:pt>
                <c:pt idx="595">
                  <c:v>495</c:v>
                </c:pt>
                <c:pt idx="596">
                  <c:v>496</c:v>
                </c:pt>
                <c:pt idx="597">
                  <c:v>497</c:v>
                </c:pt>
                <c:pt idx="598">
                  <c:v>498</c:v>
                </c:pt>
                <c:pt idx="599">
                  <c:v>499</c:v>
                </c:pt>
                <c:pt idx="600">
                  <c:v>500</c:v>
                </c:pt>
                <c:pt idx="601">
                  <c:v>501</c:v>
                </c:pt>
                <c:pt idx="602">
                  <c:v>502</c:v>
                </c:pt>
                <c:pt idx="603">
                  <c:v>503</c:v>
                </c:pt>
                <c:pt idx="604">
                  <c:v>504</c:v>
                </c:pt>
                <c:pt idx="605">
                  <c:v>505</c:v>
                </c:pt>
                <c:pt idx="606">
                  <c:v>506</c:v>
                </c:pt>
                <c:pt idx="607">
                  <c:v>507</c:v>
                </c:pt>
                <c:pt idx="608">
                  <c:v>508</c:v>
                </c:pt>
                <c:pt idx="609">
                  <c:v>509</c:v>
                </c:pt>
                <c:pt idx="610">
                  <c:v>510</c:v>
                </c:pt>
                <c:pt idx="611">
                  <c:v>511</c:v>
                </c:pt>
                <c:pt idx="612">
                  <c:v>512</c:v>
                </c:pt>
                <c:pt idx="613">
                  <c:v>513</c:v>
                </c:pt>
                <c:pt idx="614">
                  <c:v>514</c:v>
                </c:pt>
                <c:pt idx="615">
                  <c:v>515</c:v>
                </c:pt>
                <c:pt idx="616">
                  <c:v>516</c:v>
                </c:pt>
                <c:pt idx="617">
                  <c:v>517</c:v>
                </c:pt>
                <c:pt idx="618">
                  <c:v>518</c:v>
                </c:pt>
                <c:pt idx="619">
                  <c:v>519</c:v>
                </c:pt>
                <c:pt idx="620">
                  <c:v>520</c:v>
                </c:pt>
                <c:pt idx="621">
                  <c:v>521</c:v>
                </c:pt>
                <c:pt idx="622">
                  <c:v>522</c:v>
                </c:pt>
                <c:pt idx="623">
                  <c:v>523</c:v>
                </c:pt>
                <c:pt idx="624">
                  <c:v>524</c:v>
                </c:pt>
                <c:pt idx="625">
                  <c:v>525</c:v>
                </c:pt>
                <c:pt idx="626">
                  <c:v>526</c:v>
                </c:pt>
                <c:pt idx="627">
                  <c:v>527</c:v>
                </c:pt>
                <c:pt idx="628">
                  <c:v>528</c:v>
                </c:pt>
                <c:pt idx="629">
                  <c:v>529</c:v>
                </c:pt>
                <c:pt idx="630">
                  <c:v>530</c:v>
                </c:pt>
                <c:pt idx="631">
                  <c:v>531</c:v>
                </c:pt>
                <c:pt idx="632">
                  <c:v>532</c:v>
                </c:pt>
                <c:pt idx="633">
                  <c:v>533</c:v>
                </c:pt>
                <c:pt idx="634">
                  <c:v>534</c:v>
                </c:pt>
                <c:pt idx="635">
                  <c:v>535</c:v>
                </c:pt>
                <c:pt idx="636">
                  <c:v>536</c:v>
                </c:pt>
                <c:pt idx="637">
                  <c:v>537</c:v>
                </c:pt>
                <c:pt idx="638">
                  <c:v>538</c:v>
                </c:pt>
                <c:pt idx="639">
                  <c:v>539</c:v>
                </c:pt>
                <c:pt idx="640">
                  <c:v>540</c:v>
                </c:pt>
                <c:pt idx="641">
                  <c:v>541</c:v>
                </c:pt>
                <c:pt idx="642">
                  <c:v>542</c:v>
                </c:pt>
                <c:pt idx="643">
                  <c:v>543</c:v>
                </c:pt>
                <c:pt idx="644">
                  <c:v>544</c:v>
                </c:pt>
                <c:pt idx="645">
                  <c:v>545</c:v>
                </c:pt>
                <c:pt idx="646">
                  <c:v>546</c:v>
                </c:pt>
                <c:pt idx="647">
                  <c:v>547</c:v>
                </c:pt>
                <c:pt idx="648">
                  <c:v>548</c:v>
                </c:pt>
                <c:pt idx="649">
                  <c:v>549</c:v>
                </c:pt>
                <c:pt idx="650">
                  <c:v>550</c:v>
                </c:pt>
                <c:pt idx="651">
                  <c:v>551</c:v>
                </c:pt>
                <c:pt idx="652">
                  <c:v>552</c:v>
                </c:pt>
                <c:pt idx="653">
                  <c:v>553</c:v>
                </c:pt>
                <c:pt idx="654">
                  <c:v>554</c:v>
                </c:pt>
                <c:pt idx="655">
                  <c:v>555</c:v>
                </c:pt>
                <c:pt idx="656">
                  <c:v>556</c:v>
                </c:pt>
                <c:pt idx="657">
                  <c:v>557</c:v>
                </c:pt>
                <c:pt idx="658">
                  <c:v>558</c:v>
                </c:pt>
                <c:pt idx="659">
                  <c:v>559</c:v>
                </c:pt>
                <c:pt idx="660">
                  <c:v>560</c:v>
                </c:pt>
                <c:pt idx="661">
                  <c:v>561</c:v>
                </c:pt>
                <c:pt idx="662">
                  <c:v>562</c:v>
                </c:pt>
                <c:pt idx="663">
                  <c:v>563</c:v>
                </c:pt>
                <c:pt idx="664">
                  <c:v>564</c:v>
                </c:pt>
                <c:pt idx="665">
                  <c:v>565</c:v>
                </c:pt>
                <c:pt idx="666">
                  <c:v>566</c:v>
                </c:pt>
                <c:pt idx="667">
                  <c:v>567</c:v>
                </c:pt>
                <c:pt idx="668">
                  <c:v>568</c:v>
                </c:pt>
                <c:pt idx="669">
                  <c:v>569</c:v>
                </c:pt>
                <c:pt idx="670">
                  <c:v>570</c:v>
                </c:pt>
                <c:pt idx="671">
                  <c:v>571</c:v>
                </c:pt>
                <c:pt idx="672">
                  <c:v>572</c:v>
                </c:pt>
                <c:pt idx="673">
                  <c:v>573</c:v>
                </c:pt>
                <c:pt idx="674">
                  <c:v>574</c:v>
                </c:pt>
                <c:pt idx="675">
                  <c:v>575</c:v>
                </c:pt>
                <c:pt idx="676">
                  <c:v>576</c:v>
                </c:pt>
                <c:pt idx="677">
                  <c:v>577</c:v>
                </c:pt>
                <c:pt idx="678">
                  <c:v>578</c:v>
                </c:pt>
                <c:pt idx="679">
                  <c:v>579</c:v>
                </c:pt>
                <c:pt idx="680">
                  <c:v>580</c:v>
                </c:pt>
                <c:pt idx="681">
                  <c:v>581</c:v>
                </c:pt>
                <c:pt idx="682">
                  <c:v>582</c:v>
                </c:pt>
                <c:pt idx="683">
                  <c:v>583</c:v>
                </c:pt>
                <c:pt idx="684">
                  <c:v>584</c:v>
                </c:pt>
                <c:pt idx="685">
                  <c:v>585</c:v>
                </c:pt>
                <c:pt idx="686">
                  <c:v>586</c:v>
                </c:pt>
                <c:pt idx="687">
                  <c:v>587</c:v>
                </c:pt>
                <c:pt idx="688">
                  <c:v>588</c:v>
                </c:pt>
                <c:pt idx="689">
                  <c:v>589</c:v>
                </c:pt>
                <c:pt idx="690">
                  <c:v>590</c:v>
                </c:pt>
                <c:pt idx="691">
                  <c:v>591</c:v>
                </c:pt>
                <c:pt idx="692">
                  <c:v>592</c:v>
                </c:pt>
                <c:pt idx="693">
                  <c:v>593</c:v>
                </c:pt>
                <c:pt idx="694">
                  <c:v>594</c:v>
                </c:pt>
                <c:pt idx="695">
                  <c:v>595</c:v>
                </c:pt>
                <c:pt idx="696">
                  <c:v>596</c:v>
                </c:pt>
                <c:pt idx="697">
                  <c:v>597</c:v>
                </c:pt>
                <c:pt idx="698">
                  <c:v>598</c:v>
                </c:pt>
                <c:pt idx="699">
                  <c:v>599</c:v>
                </c:pt>
                <c:pt idx="700">
                  <c:v>600</c:v>
                </c:pt>
                <c:pt idx="701">
                  <c:v>601</c:v>
                </c:pt>
                <c:pt idx="702">
                  <c:v>602</c:v>
                </c:pt>
                <c:pt idx="703">
                  <c:v>603</c:v>
                </c:pt>
                <c:pt idx="704">
                  <c:v>604</c:v>
                </c:pt>
                <c:pt idx="705">
                  <c:v>605</c:v>
                </c:pt>
                <c:pt idx="706">
                  <c:v>606</c:v>
                </c:pt>
                <c:pt idx="707">
                  <c:v>607</c:v>
                </c:pt>
                <c:pt idx="708">
                  <c:v>608</c:v>
                </c:pt>
                <c:pt idx="709">
                  <c:v>609</c:v>
                </c:pt>
                <c:pt idx="710">
                  <c:v>610</c:v>
                </c:pt>
                <c:pt idx="711">
                  <c:v>611</c:v>
                </c:pt>
                <c:pt idx="712">
                  <c:v>612</c:v>
                </c:pt>
                <c:pt idx="713">
                  <c:v>613</c:v>
                </c:pt>
                <c:pt idx="714">
                  <c:v>614</c:v>
                </c:pt>
                <c:pt idx="715">
                  <c:v>615</c:v>
                </c:pt>
                <c:pt idx="716">
                  <c:v>616</c:v>
                </c:pt>
                <c:pt idx="717">
                  <c:v>617</c:v>
                </c:pt>
                <c:pt idx="718">
                  <c:v>618</c:v>
                </c:pt>
                <c:pt idx="719">
                  <c:v>619</c:v>
                </c:pt>
                <c:pt idx="720">
                  <c:v>620</c:v>
                </c:pt>
                <c:pt idx="721">
                  <c:v>621</c:v>
                </c:pt>
                <c:pt idx="722">
                  <c:v>622</c:v>
                </c:pt>
                <c:pt idx="723">
                  <c:v>623</c:v>
                </c:pt>
                <c:pt idx="724">
                  <c:v>624</c:v>
                </c:pt>
                <c:pt idx="725">
                  <c:v>625</c:v>
                </c:pt>
                <c:pt idx="726">
                  <c:v>626</c:v>
                </c:pt>
                <c:pt idx="727">
                  <c:v>627</c:v>
                </c:pt>
                <c:pt idx="728">
                  <c:v>628</c:v>
                </c:pt>
                <c:pt idx="729">
                  <c:v>629</c:v>
                </c:pt>
                <c:pt idx="730">
                  <c:v>630</c:v>
                </c:pt>
                <c:pt idx="731">
                  <c:v>631</c:v>
                </c:pt>
                <c:pt idx="732">
                  <c:v>632</c:v>
                </c:pt>
                <c:pt idx="733">
                  <c:v>633</c:v>
                </c:pt>
                <c:pt idx="734">
                  <c:v>634</c:v>
                </c:pt>
                <c:pt idx="735">
                  <c:v>635</c:v>
                </c:pt>
                <c:pt idx="736">
                  <c:v>636</c:v>
                </c:pt>
                <c:pt idx="737">
                  <c:v>637</c:v>
                </c:pt>
                <c:pt idx="738">
                  <c:v>638</c:v>
                </c:pt>
                <c:pt idx="739">
                  <c:v>639</c:v>
                </c:pt>
                <c:pt idx="740">
                  <c:v>640</c:v>
                </c:pt>
                <c:pt idx="741">
                  <c:v>641</c:v>
                </c:pt>
                <c:pt idx="742">
                  <c:v>642</c:v>
                </c:pt>
                <c:pt idx="743">
                  <c:v>643</c:v>
                </c:pt>
                <c:pt idx="744">
                  <c:v>644</c:v>
                </c:pt>
                <c:pt idx="745">
                  <c:v>645</c:v>
                </c:pt>
                <c:pt idx="746">
                  <c:v>646</c:v>
                </c:pt>
                <c:pt idx="747">
                  <c:v>647</c:v>
                </c:pt>
                <c:pt idx="748">
                  <c:v>648</c:v>
                </c:pt>
                <c:pt idx="749">
                  <c:v>649</c:v>
                </c:pt>
                <c:pt idx="750">
                  <c:v>650</c:v>
                </c:pt>
                <c:pt idx="751">
                  <c:v>651</c:v>
                </c:pt>
                <c:pt idx="752">
                  <c:v>652</c:v>
                </c:pt>
                <c:pt idx="753">
                  <c:v>653</c:v>
                </c:pt>
                <c:pt idx="754">
                  <c:v>654</c:v>
                </c:pt>
                <c:pt idx="755">
                  <c:v>655</c:v>
                </c:pt>
                <c:pt idx="756">
                  <c:v>656</c:v>
                </c:pt>
                <c:pt idx="757">
                  <c:v>657</c:v>
                </c:pt>
                <c:pt idx="758">
                  <c:v>658</c:v>
                </c:pt>
                <c:pt idx="759">
                  <c:v>659</c:v>
                </c:pt>
                <c:pt idx="760">
                  <c:v>660</c:v>
                </c:pt>
                <c:pt idx="761">
                  <c:v>661</c:v>
                </c:pt>
                <c:pt idx="762">
                  <c:v>662</c:v>
                </c:pt>
                <c:pt idx="763">
                  <c:v>663</c:v>
                </c:pt>
                <c:pt idx="764">
                  <c:v>664</c:v>
                </c:pt>
                <c:pt idx="765">
                  <c:v>665</c:v>
                </c:pt>
                <c:pt idx="766">
                  <c:v>666</c:v>
                </c:pt>
                <c:pt idx="767">
                  <c:v>667</c:v>
                </c:pt>
                <c:pt idx="768">
                  <c:v>668</c:v>
                </c:pt>
                <c:pt idx="769">
                  <c:v>669</c:v>
                </c:pt>
                <c:pt idx="770">
                  <c:v>670</c:v>
                </c:pt>
                <c:pt idx="771">
                  <c:v>671</c:v>
                </c:pt>
                <c:pt idx="772">
                  <c:v>672</c:v>
                </c:pt>
                <c:pt idx="773">
                  <c:v>673</c:v>
                </c:pt>
                <c:pt idx="774">
                  <c:v>674</c:v>
                </c:pt>
                <c:pt idx="775">
                  <c:v>675</c:v>
                </c:pt>
                <c:pt idx="776">
                  <c:v>676</c:v>
                </c:pt>
                <c:pt idx="777">
                  <c:v>677</c:v>
                </c:pt>
                <c:pt idx="778">
                  <c:v>678</c:v>
                </c:pt>
                <c:pt idx="779">
                  <c:v>679</c:v>
                </c:pt>
                <c:pt idx="780">
                  <c:v>680</c:v>
                </c:pt>
                <c:pt idx="781">
                  <c:v>681</c:v>
                </c:pt>
                <c:pt idx="782">
                  <c:v>682</c:v>
                </c:pt>
                <c:pt idx="783">
                  <c:v>683</c:v>
                </c:pt>
                <c:pt idx="784">
                  <c:v>684</c:v>
                </c:pt>
                <c:pt idx="785">
                  <c:v>685</c:v>
                </c:pt>
                <c:pt idx="786">
                  <c:v>686</c:v>
                </c:pt>
                <c:pt idx="787">
                  <c:v>687</c:v>
                </c:pt>
                <c:pt idx="788">
                  <c:v>688</c:v>
                </c:pt>
                <c:pt idx="789">
                  <c:v>689</c:v>
                </c:pt>
                <c:pt idx="790">
                  <c:v>690</c:v>
                </c:pt>
                <c:pt idx="791">
                  <c:v>691</c:v>
                </c:pt>
                <c:pt idx="792">
                  <c:v>692</c:v>
                </c:pt>
                <c:pt idx="793">
                  <c:v>693</c:v>
                </c:pt>
                <c:pt idx="794">
                  <c:v>694</c:v>
                </c:pt>
                <c:pt idx="795">
                  <c:v>695</c:v>
                </c:pt>
                <c:pt idx="796">
                  <c:v>696</c:v>
                </c:pt>
                <c:pt idx="797">
                  <c:v>697</c:v>
                </c:pt>
                <c:pt idx="798">
                  <c:v>698</c:v>
                </c:pt>
                <c:pt idx="799">
                  <c:v>699</c:v>
                </c:pt>
                <c:pt idx="800">
                  <c:v>700</c:v>
                </c:pt>
                <c:pt idx="801">
                  <c:v>701</c:v>
                </c:pt>
                <c:pt idx="802">
                  <c:v>702</c:v>
                </c:pt>
                <c:pt idx="803">
                  <c:v>703</c:v>
                </c:pt>
                <c:pt idx="804">
                  <c:v>704</c:v>
                </c:pt>
                <c:pt idx="805">
                  <c:v>705</c:v>
                </c:pt>
                <c:pt idx="806">
                  <c:v>706</c:v>
                </c:pt>
                <c:pt idx="807">
                  <c:v>707</c:v>
                </c:pt>
                <c:pt idx="808">
                  <c:v>708</c:v>
                </c:pt>
                <c:pt idx="809">
                  <c:v>709</c:v>
                </c:pt>
                <c:pt idx="810">
                  <c:v>710</c:v>
                </c:pt>
                <c:pt idx="811">
                  <c:v>711</c:v>
                </c:pt>
                <c:pt idx="812">
                  <c:v>712</c:v>
                </c:pt>
                <c:pt idx="813">
                  <c:v>713</c:v>
                </c:pt>
                <c:pt idx="814">
                  <c:v>714</c:v>
                </c:pt>
                <c:pt idx="815">
                  <c:v>715</c:v>
                </c:pt>
                <c:pt idx="816">
                  <c:v>716</c:v>
                </c:pt>
                <c:pt idx="817">
                  <c:v>717</c:v>
                </c:pt>
                <c:pt idx="818">
                  <c:v>718</c:v>
                </c:pt>
                <c:pt idx="819">
                  <c:v>719</c:v>
                </c:pt>
                <c:pt idx="820">
                  <c:v>720</c:v>
                </c:pt>
                <c:pt idx="821">
                  <c:v>721</c:v>
                </c:pt>
                <c:pt idx="822">
                  <c:v>722</c:v>
                </c:pt>
                <c:pt idx="823">
                  <c:v>723</c:v>
                </c:pt>
                <c:pt idx="824">
                  <c:v>724</c:v>
                </c:pt>
                <c:pt idx="825">
                  <c:v>725</c:v>
                </c:pt>
                <c:pt idx="826">
                  <c:v>726</c:v>
                </c:pt>
                <c:pt idx="827">
                  <c:v>727</c:v>
                </c:pt>
                <c:pt idx="828">
                  <c:v>728</c:v>
                </c:pt>
                <c:pt idx="829">
                  <c:v>729</c:v>
                </c:pt>
                <c:pt idx="830">
                  <c:v>730</c:v>
                </c:pt>
                <c:pt idx="831">
                  <c:v>731</c:v>
                </c:pt>
                <c:pt idx="832">
                  <c:v>732</c:v>
                </c:pt>
                <c:pt idx="833">
                  <c:v>733</c:v>
                </c:pt>
                <c:pt idx="834">
                  <c:v>734</c:v>
                </c:pt>
                <c:pt idx="835">
                  <c:v>735</c:v>
                </c:pt>
                <c:pt idx="836">
                  <c:v>736</c:v>
                </c:pt>
                <c:pt idx="837">
                  <c:v>737</c:v>
                </c:pt>
                <c:pt idx="838">
                  <c:v>738</c:v>
                </c:pt>
                <c:pt idx="839">
                  <c:v>739</c:v>
                </c:pt>
                <c:pt idx="840">
                  <c:v>740</c:v>
                </c:pt>
                <c:pt idx="841">
                  <c:v>741</c:v>
                </c:pt>
                <c:pt idx="842">
                  <c:v>742</c:v>
                </c:pt>
                <c:pt idx="843">
                  <c:v>743</c:v>
                </c:pt>
                <c:pt idx="844">
                  <c:v>744</c:v>
                </c:pt>
                <c:pt idx="845">
                  <c:v>745</c:v>
                </c:pt>
                <c:pt idx="846">
                  <c:v>746</c:v>
                </c:pt>
                <c:pt idx="847">
                  <c:v>747</c:v>
                </c:pt>
                <c:pt idx="848">
                  <c:v>748</c:v>
                </c:pt>
                <c:pt idx="849">
                  <c:v>749</c:v>
                </c:pt>
                <c:pt idx="850">
                  <c:v>750</c:v>
                </c:pt>
                <c:pt idx="851">
                  <c:v>751</c:v>
                </c:pt>
                <c:pt idx="852">
                  <c:v>752</c:v>
                </c:pt>
                <c:pt idx="853">
                  <c:v>753</c:v>
                </c:pt>
                <c:pt idx="854">
                  <c:v>754</c:v>
                </c:pt>
                <c:pt idx="855">
                  <c:v>755</c:v>
                </c:pt>
                <c:pt idx="856">
                  <c:v>756</c:v>
                </c:pt>
                <c:pt idx="857">
                  <c:v>757</c:v>
                </c:pt>
                <c:pt idx="858">
                  <c:v>758</c:v>
                </c:pt>
                <c:pt idx="859">
                  <c:v>759</c:v>
                </c:pt>
                <c:pt idx="860">
                  <c:v>760</c:v>
                </c:pt>
                <c:pt idx="861">
                  <c:v>761</c:v>
                </c:pt>
                <c:pt idx="862">
                  <c:v>762</c:v>
                </c:pt>
                <c:pt idx="863">
                  <c:v>763</c:v>
                </c:pt>
                <c:pt idx="864">
                  <c:v>764</c:v>
                </c:pt>
                <c:pt idx="865">
                  <c:v>765</c:v>
                </c:pt>
                <c:pt idx="866">
                  <c:v>766</c:v>
                </c:pt>
                <c:pt idx="867">
                  <c:v>767</c:v>
                </c:pt>
                <c:pt idx="868">
                  <c:v>768</c:v>
                </c:pt>
                <c:pt idx="869">
                  <c:v>769</c:v>
                </c:pt>
                <c:pt idx="870">
                  <c:v>770</c:v>
                </c:pt>
                <c:pt idx="871">
                  <c:v>771</c:v>
                </c:pt>
                <c:pt idx="872">
                  <c:v>772</c:v>
                </c:pt>
                <c:pt idx="873">
                  <c:v>773</c:v>
                </c:pt>
                <c:pt idx="874">
                  <c:v>774</c:v>
                </c:pt>
                <c:pt idx="875">
                  <c:v>775</c:v>
                </c:pt>
                <c:pt idx="876">
                  <c:v>776</c:v>
                </c:pt>
                <c:pt idx="877">
                  <c:v>777</c:v>
                </c:pt>
                <c:pt idx="878">
                  <c:v>778</c:v>
                </c:pt>
                <c:pt idx="879">
                  <c:v>779</c:v>
                </c:pt>
                <c:pt idx="880">
                  <c:v>780</c:v>
                </c:pt>
                <c:pt idx="881">
                  <c:v>781</c:v>
                </c:pt>
                <c:pt idx="882">
                  <c:v>782</c:v>
                </c:pt>
                <c:pt idx="883">
                  <c:v>783</c:v>
                </c:pt>
                <c:pt idx="884">
                  <c:v>784</c:v>
                </c:pt>
                <c:pt idx="885">
                  <c:v>785</c:v>
                </c:pt>
                <c:pt idx="886">
                  <c:v>786</c:v>
                </c:pt>
                <c:pt idx="887">
                  <c:v>787</c:v>
                </c:pt>
                <c:pt idx="888">
                  <c:v>788</c:v>
                </c:pt>
                <c:pt idx="889">
                  <c:v>789</c:v>
                </c:pt>
                <c:pt idx="890">
                  <c:v>790</c:v>
                </c:pt>
                <c:pt idx="891">
                  <c:v>791</c:v>
                </c:pt>
                <c:pt idx="892">
                  <c:v>792</c:v>
                </c:pt>
                <c:pt idx="893">
                  <c:v>793</c:v>
                </c:pt>
                <c:pt idx="894">
                  <c:v>794</c:v>
                </c:pt>
                <c:pt idx="895">
                  <c:v>795</c:v>
                </c:pt>
                <c:pt idx="896">
                  <c:v>796</c:v>
                </c:pt>
                <c:pt idx="897">
                  <c:v>797</c:v>
                </c:pt>
                <c:pt idx="898">
                  <c:v>798</c:v>
                </c:pt>
                <c:pt idx="899">
                  <c:v>799</c:v>
                </c:pt>
                <c:pt idx="900">
                  <c:v>800</c:v>
                </c:pt>
                <c:pt idx="901">
                  <c:v>801</c:v>
                </c:pt>
                <c:pt idx="902">
                  <c:v>802</c:v>
                </c:pt>
                <c:pt idx="903">
                  <c:v>803</c:v>
                </c:pt>
                <c:pt idx="904">
                  <c:v>804</c:v>
                </c:pt>
                <c:pt idx="905">
                  <c:v>805</c:v>
                </c:pt>
                <c:pt idx="906">
                  <c:v>806</c:v>
                </c:pt>
                <c:pt idx="907">
                  <c:v>807</c:v>
                </c:pt>
                <c:pt idx="908">
                  <c:v>808</c:v>
                </c:pt>
                <c:pt idx="909">
                  <c:v>809</c:v>
                </c:pt>
                <c:pt idx="910">
                  <c:v>810</c:v>
                </c:pt>
                <c:pt idx="911">
                  <c:v>811</c:v>
                </c:pt>
                <c:pt idx="912">
                  <c:v>812</c:v>
                </c:pt>
                <c:pt idx="913">
                  <c:v>813</c:v>
                </c:pt>
                <c:pt idx="914">
                  <c:v>814</c:v>
                </c:pt>
                <c:pt idx="915">
                  <c:v>815</c:v>
                </c:pt>
                <c:pt idx="916">
                  <c:v>816</c:v>
                </c:pt>
                <c:pt idx="917">
                  <c:v>817</c:v>
                </c:pt>
                <c:pt idx="918">
                  <c:v>818</c:v>
                </c:pt>
                <c:pt idx="919">
                  <c:v>819</c:v>
                </c:pt>
                <c:pt idx="920">
                  <c:v>820</c:v>
                </c:pt>
                <c:pt idx="921">
                  <c:v>821</c:v>
                </c:pt>
                <c:pt idx="922">
                  <c:v>822</c:v>
                </c:pt>
                <c:pt idx="923">
                  <c:v>823</c:v>
                </c:pt>
                <c:pt idx="924">
                  <c:v>824</c:v>
                </c:pt>
                <c:pt idx="925">
                  <c:v>825</c:v>
                </c:pt>
                <c:pt idx="926">
                  <c:v>826</c:v>
                </c:pt>
                <c:pt idx="927">
                  <c:v>827</c:v>
                </c:pt>
                <c:pt idx="928">
                  <c:v>828</c:v>
                </c:pt>
                <c:pt idx="929">
                  <c:v>829</c:v>
                </c:pt>
                <c:pt idx="930">
                  <c:v>830</c:v>
                </c:pt>
                <c:pt idx="931">
                  <c:v>831</c:v>
                </c:pt>
                <c:pt idx="932">
                  <c:v>832</c:v>
                </c:pt>
                <c:pt idx="933">
                  <c:v>833</c:v>
                </c:pt>
                <c:pt idx="934">
                  <c:v>834</c:v>
                </c:pt>
                <c:pt idx="935">
                  <c:v>835</c:v>
                </c:pt>
                <c:pt idx="936">
                  <c:v>836</c:v>
                </c:pt>
                <c:pt idx="937">
                  <c:v>837</c:v>
                </c:pt>
                <c:pt idx="938">
                  <c:v>838</c:v>
                </c:pt>
                <c:pt idx="939">
                  <c:v>839</c:v>
                </c:pt>
                <c:pt idx="940">
                  <c:v>840</c:v>
                </c:pt>
                <c:pt idx="941">
                  <c:v>841</c:v>
                </c:pt>
                <c:pt idx="942">
                  <c:v>842</c:v>
                </c:pt>
                <c:pt idx="943">
                  <c:v>843</c:v>
                </c:pt>
                <c:pt idx="944">
                  <c:v>844</c:v>
                </c:pt>
                <c:pt idx="945">
                  <c:v>845</c:v>
                </c:pt>
                <c:pt idx="946">
                  <c:v>846</c:v>
                </c:pt>
                <c:pt idx="947">
                  <c:v>847</c:v>
                </c:pt>
                <c:pt idx="948">
                  <c:v>848</c:v>
                </c:pt>
                <c:pt idx="949">
                  <c:v>849</c:v>
                </c:pt>
                <c:pt idx="950">
                  <c:v>850</c:v>
                </c:pt>
                <c:pt idx="951">
                  <c:v>851</c:v>
                </c:pt>
                <c:pt idx="952">
                  <c:v>852</c:v>
                </c:pt>
                <c:pt idx="953">
                  <c:v>853</c:v>
                </c:pt>
                <c:pt idx="954">
                  <c:v>854</c:v>
                </c:pt>
                <c:pt idx="955">
                  <c:v>855</c:v>
                </c:pt>
                <c:pt idx="956">
                  <c:v>856</c:v>
                </c:pt>
                <c:pt idx="957">
                  <c:v>857</c:v>
                </c:pt>
                <c:pt idx="958">
                  <c:v>858</c:v>
                </c:pt>
                <c:pt idx="959">
                  <c:v>859</c:v>
                </c:pt>
                <c:pt idx="960">
                  <c:v>860</c:v>
                </c:pt>
                <c:pt idx="961">
                  <c:v>861</c:v>
                </c:pt>
                <c:pt idx="962">
                  <c:v>862</c:v>
                </c:pt>
                <c:pt idx="963">
                  <c:v>863</c:v>
                </c:pt>
                <c:pt idx="964">
                  <c:v>864</c:v>
                </c:pt>
                <c:pt idx="965">
                  <c:v>865</c:v>
                </c:pt>
                <c:pt idx="966">
                  <c:v>866</c:v>
                </c:pt>
                <c:pt idx="967">
                  <c:v>867</c:v>
                </c:pt>
                <c:pt idx="968">
                  <c:v>868</c:v>
                </c:pt>
                <c:pt idx="969">
                  <c:v>869</c:v>
                </c:pt>
                <c:pt idx="970">
                  <c:v>870</c:v>
                </c:pt>
                <c:pt idx="971">
                  <c:v>871</c:v>
                </c:pt>
                <c:pt idx="972">
                  <c:v>872</c:v>
                </c:pt>
                <c:pt idx="973">
                  <c:v>873</c:v>
                </c:pt>
                <c:pt idx="974">
                  <c:v>874</c:v>
                </c:pt>
                <c:pt idx="975">
                  <c:v>875</c:v>
                </c:pt>
                <c:pt idx="976">
                  <c:v>876</c:v>
                </c:pt>
                <c:pt idx="977">
                  <c:v>877</c:v>
                </c:pt>
                <c:pt idx="978">
                  <c:v>878</c:v>
                </c:pt>
                <c:pt idx="979">
                  <c:v>879</c:v>
                </c:pt>
                <c:pt idx="980">
                  <c:v>880</c:v>
                </c:pt>
                <c:pt idx="981">
                  <c:v>881</c:v>
                </c:pt>
                <c:pt idx="982">
                  <c:v>882</c:v>
                </c:pt>
                <c:pt idx="983">
                  <c:v>883</c:v>
                </c:pt>
                <c:pt idx="984">
                  <c:v>884</c:v>
                </c:pt>
                <c:pt idx="985">
                  <c:v>885</c:v>
                </c:pt>
                <c:pt idx="986">
                  <c:v>886</c:v>
                </c:pt>
                <c:pt idx="987">
                  <c:v>887</c:v>
                </c:pt>
                <c:pt idx="988">
                  <c:v>888</c:v>
                </c:pt>
                <c:pt idx="989">
                  <c:v>889</c:v>
                </c:pt>
                <c:pt idx="990">
                  <c:v>890</c:v>
                </c:pt>
                <c:pt idx="991">
                  <c:v>891</c:v>
                </c:pt>
                <c:pt idx="992">
                  <c:v>892</c:v>
                </c:pt>
                <c:pt idx="993">
                  <c:v>893</c:v>
                </c:pt>
                <c:pt idx="994">
                  <c:v>894</c:v>
                </c:pt>
                <c:pt idx="995">
                  <c:v>895</c:v>
                </c:pt>
                <c:pt idx="996">
                  <c:v>896</c:v>
                </c:pt>
                <c:pt idx="997">
                  <c:v>897</c:v>
                </c:pt>
                <c:pt idx="998">
                  <c:v>898</c:v>
                </c:pt>
                <c:pt idx="999">
                  <c:v>899</c:v>
                </c:pt>
                <c:pt idx="1000">
                  <c:v>900</c:v>
                </c:pt>
                <c:pt idx="1001">
                  <c:v>901</c:v>
                </c:pt>
                <c:pt idx="1002">
                  <c:v>902</c:v>
                </c:pt>
                <c:pt idx="1003">
                  <c:v>903</c:v>
                </c:pt>
                <c:pt idx="1004">
                  <c:v>904</c:v>
                </c:pt>
                <c:pt idx="1005">
                  <c:v>905</c:v>
                </c:pt>
                <c:pt idx="1006">
                  <c:v>906</c:v>
                </c:pt>
                <c:pt idx="1007">
                  <c:v>907</c:v>
                </c:pt>
                <c:pt idx="1008">
                  <c:v>908</c:v>
                </c:pt>
                <c:pt idx="1009">
                  <c:v>909</c:v>
                </c:pt>
                <c:pt idx="1010">
                  <c:v>910</c:v>
                </c:pt>
                <c:pt idx="1011">
                  <c:v>911</c:v>
                </c:pt>
                <c:pt idx="1012">
                  <c:v>912</c:v>
                </c:pt>
                <c:pt idx="1013">
                  <c:v>913</c:v>
                </c:pt>
                <c:pt idx="1014">
                  <c:v>914</c:v>
                </c:pt>
                <c:pt idx="1015">
                  <c:v>915</c:v>
                </c:pt>
                <c:pt idx="1016">
                  <c:v>916</c:v>
                </c:pt>
                <c:pt idx="1017">
                  <c:v>917</c:v>
                </c:pt>
                <c:pt idx="1018">
                  <c:v>918</c:v>
                </c:pt>
                <c:pt idx="1019">
                  <c:v>919</c:v>
                </c:pt>
                <c:pt idx="1020">
                  <c:v>920</c:v>
                </c:pt>
                <c:pt idx="1021">
                  <c:v>921</c:v>
                </c:pt>
                <c:pt idx="1022">
                  <c:v>922</c:v>
                </c:pt>
                <c:pt idx="1023">
                  <c:v>923</c:v>
                </c:pt>
                <c:pt idx="1024">
                  <c:v>924</c:v>
                </c:pt>
                <c:pt idx="1025">
                  <c:v>925</c:v>
                </c:pt>
                <c:pt idx="1026">
                  <c:v>926</c:v>
                </c:pt>
                <c:pt idx="1027">
                  <c:v>927</c:v>
                </c:pt>
                <c:pt idx="1028">
                  <c:v>928</c:v>
                </c:pt>
                <c:pt idx="1029">
                  <c:v>929</c:v>
                </c:pt>
                <c:pt idx="1030">
                  <c:v>930</c:v>
                </c:pt>
                <c:pt idx="1031">
                  <c:v>931</c:v>
                </c:pt>
                <c:pt idx="1032">
                  <c:v>932</c:v>
                </c:pt>
                <c:pt idx="1033">
                  <c:v>933</c:v>
                </c:pt>
                <c:pt idx="1034">
                  <c:v>934</c:v>
                </c:pt>
                <c:pt idx="1035">
                  <c:v>935</c:v>
                </c:pt>
                <c:pt idx="1036">
                  <c:v>936</c:v>
                </c:pt>
                <c:pt idx="1037">
                  <c:v>937</c:v>
                </c:pt>
                <c:pt idx="1038">
                  <c:v>938</c:v>
                </c:pt>
                <c:pt idx="1039">
                  <c:v>939</c:v>
                </c:pt>
                <c:pt idx="1040">
                  <c:v>940</c:v>
                </c:pt>
                <c:pt idx="1041">
                  <c:v>941</c:v>
                </c:pt>
                <c:pt idx="1042">
                  <c:v>942</c:v>
                </c:pt>
                <c:pt idx="1043">
                  <c:v>943</c:v>
                </c:pt>
                <c:pt idx="1044">
                  <c:v>944</c:v>
                </c:pt>
                <c:pt idx="1045">
                  <c:v>945</c:v>
                </c:pt>
                <c:pt idx="1046">
                  <c:v>946</c:v>
                </c:pt>
                <c:pt idx="1047">
                  <c:v>947</c:v>
                </c:pt>
                <c:pt idx="1048">
                  <c:v>948</c:v>
                </c:pt>
                <c:pt idx="1049">
                  <c:v>949</c:v>
                </c:pt>
                <c:pt idx="1050">
                  <c:v>950</c:v>
                </c:pt>
                <c:pt idx="1051">
                  <c:v>951</c:v>
                </c:pt>
                <c:pt idx="1052">
                  <c:v>952</c:v>
                </c:pt>
                <c:pt idx="1053">
                  <c:v>953</c:v>
                </c:pt>
                <c:pt idx="1054">
                  <c:v>954</c:v>
                </c:pt>
                <c:pt idx="1055">
                  <c:v>955</c:v>
                </c:pt>
                <c:pt idx="1056">
                  <c:v>956</c:v>
                </c:pt>
                <c:pt idx="1057">
                  <c:v>957</c:v>
                </c:pt>
                <c:pt idx="1058">
                  <c:v>958</c:v>
                </c:pt>
                <c:pt idx="1059">
                  <c:v>959</c:v>
                </c:pt>
                <c:pt idx="1060">
                  <c:v>960</c:v>
                </c:pt>
                <c:pt idx="1061">
                  <c:v>961</c:v>
                </c:pt>
                <c:pt idx="1062">
                  <c:v>962</c:v>
                </c:pt>
                <c:pt idx="1063">
                  <c:v>963</c:v>
                </c:pt>
                <c:pt idx="1064">
                  <c:v>964</c:v>
                </c:pt>
                <c:pt idx="1065">
                  <c:v>965</c:v>
                </c:pt>
                <c:pt idx="1066">
                  <c:v>966</c:v>
                </c:pt>
                <c:pt idx="1067">
                  <c:v>967</c:v>
                </c:pt>
                <c:pt idx="1068">
                  <c:v>968</c:v>
                </c:pt>
                <c:pt idx="1069">
                  <c:v>969</c:v>
                </c:pt>
                <c:pt idx="1070">
                  <c:v>970</c:v>
                </c:pt>
                <c:pt idx="1071">
                  <c:v>971</c:v>
                </c:pt>
                <c:pt idx="1072">
                  <c:v>972</c:v>
                </c:pt>
                <c:pt idx="1073">
                  <c:v>973</c:v>
                </c:pt>
                <c:pt idx="1074">
                  <c:v>974</c:v>
                </c:pt>
                <c:pt idx="1075">
                  <c:v>975</c:v>
                </c:pt>
                <c:pt idx="1076">
                  <c:v>976</c:v>
                </c:pt>
                <c:pt idx="1077">
                  <c:v>977</c:v>
                </c:pt>
                <c:pt idx="1078">
                  <c:v>978</c:v>
                </c:pt>
                <c:pt idx="1079">
                  <c:v>979</c:v>
                </c:pt>
                <c:pt idx="1080">
                  <c:v>980</c:v>
                </c:pt>
                <c:pt idx="1081">
                  <c:v>981</c:v>
                </c:pt>
                <c:pt idx="1082">
                  <c:v>982</c:v>
                </c:pt>
                <c:pt idx="1083">
                  <c:v>983</c:v>
                </c:pt>
                <c:pt idx="1084">
                  <c:v>984</c:v>
                </c:pt>
                <c:pt idx="1085">
                  <c:v>985</c:v>
                </c:pt>
                <c:pt idx="1086">
                  <c:v>986</c:v>
                </c:pt>
                <c:pt idx="1087">
                  <c:v>987</c:v>
                </c:pt>
                <c:pt idx="1088">
                  <c:v>988</c:v>
                </c:pt>
                <c:pt idx="1089">
                  <c:v>989</c:v>
                </c:pt>
                <c:pt idx="1090">
                  <c:v>990</c:v>
                </c:pt>
                <c:pt idx="1091">
                  <c:v>991</c:v>
                </c:pt>
                <c:pt idx="1092">
                  <c:v>992</c:v>
                </c:pt>
                <c:pt idx="1093">
                  <c:v>993</c:v>
                </c:pt>
                <c:pt idx="1094">
                  <c:v>994</c:v>
                </c:pt>
                <c:pt idx="1095">
                  <c:v>995</c:v>
                </c:pt>
                <c:pt idx="1096">
                  <c:v>996</c:v>
                </c:pt>
                <c:pt idx="1097">
                  <c:v>997</c:v>
                </c:pt>
                <c:pt idx="1098">
                  <c:v>998</c:v>
                </c:pt>
                <c:pt idx="1099">
                  <c:v>999</c:v>
                </c:pt>
                <c:pt idx="1100">
                  <c:v>1000</c:v>
                </c:pt>
                <c:pt idx="1101">
                  <c:v>1001</c:v>
                </c:pt>
                <c:pt idx="1102">
                  <c:v>1002</c:v>
                </c:pt>
                <c:pt idx="1103">
                  <c:v>1003</c:v>
                </c:pt>
                <c:pt idx="1104">
                  <c:v>1004</c:v>
                </c:pt>
                <c:pt idx="1105">
                  <c:v>1005</c:v>
                </c:pt>
                <c:pt idx="1106">
                  <c:v>1006</c:v>
                </c:pt>
                <c:pt idx="1107">
                  <c:v>1007</c:v>
                </c:pt>
                <c:pt idx="1108">
                  <c:v>1008</c:v>
                </c:pt>
                <c:pt idx="1109">
                  <c:v>1009</c:v>
                </c:pt>
                <c:pt idx="1110">
                  <c:v>1010</c:v>
                </c:pt>
                <c:pt idx="1111">
                  <c:v>1011</c:v>
                </c:pt>
                <c:pt idx="1112">
                  <c:v>1012</c:v>
                </c:pt>
                <c:pt idx="1113">
                  <c:v>1013</c:v>
                </c:pt>
                <c:pt idx="1114">
                  <c:v>1014</c:v>
                </c:pt>
                <c:pt idx="1115">
                  <c:v>1015</c:v>
                </c:pt>
                <c:pt idx="1116">
                  <c:v>1016</c:v>
                </c:pt>
                <c:pt idx="1117">
                  <c:v>1017</c:v>
                </c:pt>
                <c:pt idx="1118">
                  <c:v>1018</c:v>
                </c:pt>
                <c:pt idx="1119">
                  <c:v>1019</c:v>
                </c:pt>
                <c:pt idx="1120">
                  <c:v>1020</c:v>
                </c:pt>
                <c:pt idx="1121">
                  <c:v>1021</c:v>
                </c:pt>
                <c:pt idx="1122">
                  <c:v>1022</c:v>
                </c:pt>
                <c:pt idx="1123">
                  <c:v>1023</c:v>
                </c:pt>
                <c:pt idx="1124">
                  <c:v>1024</c:v>
                </c:pt>
                <c:pt idx="1125">
                  <c:v>1025</c:v>
                </c:pt>
                <c:pt idx="1126">
                  <c:v>1026</c:v>
                </c:pt>
                <c:pt idx="1127">
                  <c:v>1027</c:v>
                </c:pt>
                <c:pt idx="1128">
                  <c:v>1028</c:v>
                </c:pt>
                <c:pt idx="1129">
                  <c:v>1029</c:v>
                </c:pt>
                <c:pt idx="1130">
                  <c:v>1030</c:v>
                </c:pt>
                <c:pt idx="1131">
                  <c:v>1031</c:v>
                </c:pt>
                <c:pt idx="1132">
                  <c:v>1032</c:v>
                </c:pt>
                <c:pt idx="1133">
                  <c:v>1033</c:v>
                </c:pt>
                <c:pt idx="1134">
                  <c:v>1034</c:v>
                </c:pt>
                <c:pt idx="1135">
                  <c:v>1035</c:v>
                </c:pt>
                <c:pt idx="1136">
                  <c:v>1036</c:v>
                </c:pt>
                <c:pt idx="1137">
                  <c:v>1037</c:v>
                </c:pt>
                <c:pt idx="1138">
                  <c:v>1038</c:v>
                </c:pt>
                <c:pt idx="1139">
                  <c:v>1039</c:v>
                </c:pt>
                <c:pt idx="1140">
                  <c:v>1040</c:v>
                </c:pt>
                <c:pt idx="1141">
                  <c:v>1041</c:v>
                </c:pt>
                <c:pt idx="1142">
                  <c:v>1042</c:v>
                </c:pt>
                <c:pt idx="1143">
                  <c:v>1043</c:v>
                </c:pt>
                <c:pt idx="1144">
                  <c:v>1044</c:v>
                </c:pt>
                <c:pt idx="1145">
                  <c:v>1045</c:v>
                </c:pt>
                <c:pt idx="1146">
                  <c:v>1046</c:v>
                </c:pt>
                <c:pt idx="1147">
                  <c:v>1047</c:v>
                </c:pt>
                <c:pt idx="1148">
                  <c:v>1048</c:v>
                </c:pt>
                <c:pt idx="1149">
                  <c:v>1049</c:v>
                </c:pt>
                <c:pt idx="1150">
                  <c:v>1050</c:v>
                </c:pt>
                <c:pt idx="1151">
                  <c:v>1051</c:v>
                </c:pt>
                <c:pt idx="1152">
                  <c:v>1052</c:v>
                </c:pt>
                <c:pt idx="1153">
                  <c:v>1053</c:v>
                </c:pt>
                <c:pt idx="1154">
                  <c:v>1054</c:v>
                </c:pt>
                <c:pt idx="1155">
                  <c:v>1055</c:v>
                </c:pt>
                <c:pt idx="1156">
                  <c:v>1056</c:v>
                </c:pt>
                <c:pt idx="1157">
                  <c:v>1057</c:v>
                </c:pt>
                <c:pt idx="1158">
                  <c:v>1058</c:v>
                </c:pt>
                <c:pt idx="1159">
                  <c:v>1059</c:v>
                </c:pt>
                <c:pt idx="1160">
                  <c:v>1060</c:v>
                </c:pt>
                <c:pt idx="1161">
                  <c:v>1061</c:v>
                </c:pt>
                <c:pt idx="1162">
                  <c:v>1062</c:v>
                </c:pt>
                <c:pt idx="1163">
                  <c:v>1063</c:v>
                </c:pt>
                <c:pt idx="1164">
                  <c:v>1064</c:v>
                </c:pt>
                <c:pt idx="1165">
                  <c:v>1065</c:v>
                </c:pt>
                <c:pt idx="1166">
                  <c:v>1066</c:v>
                </c:pt>
                <c:pt idx="1167">
                  <c:v>1067</c:v>
                </c:pt>
                <c:pt idx="1168">
                  <c:v>1068</c:v>
                </c:pt>
                <c:pt idx="1169">
                  <c:v>1069</c:v>
                </c:pt>
                <c:pt idx="1170">
                  <c:v>1070</c:v>
                </c:pt>
                <c:pt idx="1171">
                  <c:v>1071</c:v>
                </c:pt>
                <c:pt idx="1172">
                  <c:v>1072</c:v>
                </c:pt>
                <c:pt idx="1173">
                  <c:v>1073</c:v>
                </c:pt>
                <c:pt idx="1174">
                  <c:v>1074</c:v>
                </c:pt>
                <c:pt idx="1175">
                  <c:v>1075</c:v>
                </c:pt>
                <c:pt idx="1176">
                  <c:v>1076</c:v>
                </c:pt>
                <c:pt idx="1177">
                  <c:v>1077</c:v>
                </c:pt>
                <c:pt idx="1178">
                  <c:v>1078</c:v>
                </c:pt>
                <c:pt idx="1179">
                  <c:v>1079</c:v>
                </c:pt>
                <c:pt idx="1180">
                  <c:v>1080</c:v>
                </c:pt>
                <c:pt idx="1181">
                  <c:v>1081</c:v>
                </c:pt>
                <c:pt idx="1182">
                  <c:v>1082</c:v>
                </c:pt>
                <c:pt idx="1183">
                  <c:v>1083</c:v>
                </c:pt>
                <c:pt idx="1184">
                  <c:v>1084</c:v>
                </c:pt>
                <c:pt idx="1185">
                  <c:v>1085</c:v>
                </c:pt>
                <c:pt idx="1186">
                  <c:v>1086</c:v>
                </c:pt>
                <c:pt idx="1187">
                  <c:v>1087</c:v>
                </c:pt>
                <c:pt idx="1188">
                  <c:v>1088</c:v>
                </c:pt>
                <c:pt idx="1189">
                  <c:v>1089</c:v>
                </c:pt>
                <c:pt idx="1190">
                  <c:v>1090</c:v>
                </c:pt>
                <c:pt idx="1191">
                  <c:v>1091</c:v>
                </c:pt>
                <c:pt idx="1192">
                  <c:v>1092</c:v>
                </c:pt>
                <c:pt idx="1193">
                  <c:v>1093</c:v>
                </c:pt>
                <c:pt idx="1194">
                  <c:v>1094</c:v>
                </c:pt>
                <c:pt idx="1195">
                  <c:v>1095</c:v>
                </c:pt>
                <c:pt idx="1196">
                  <c:v>1096</c:v>
                </c:pt>
                <c:pt idx="1197">
                  <c:v>1097</c:v>
                </c:pt>
                <c:pt idx="1198">
                  <c:v>1098</c:v>
                </c:pt>
                <c:pt idx="1199">
                  <c:v>1099</c:v>
                </c:pt>
                <c:pt idx="1200">
                  <c:v>1100</c:v>
                </c:pt>
                <c:pt idx="1201">
                  <c:v>1101</c:v>
                </c:pt>
                <c:pt idx="1202">
                  <c:v>1102</c:v>
                </c:pt>
                <c:pt idx="1203">
                  <c:v>1103</c:v>
                </c:pt>
                <c:pt idx="1204">
                  <c:v>1104</c:v>
                </c:pt>
                <c:pt idx="1205">
                  <c:v>1105</c:v>
                </c:pt>
                <c:pt idx="1206">
                  <c:v>1106</c:v>
                </c:pt>
                <c:pt idx="1207">
                  <c:v>1107</c:v>
                </c:pt>
                <c:pt idx="1208">
                  <c:v>1108</c:v>
                </c:pt>
                <c:pt idx="1209">
                  <c:v>1109</c:v>
                </c:pt>
                <c:pt idx="1210">
                  <c:v>1110</c:v>
                </c:pt>
                <c:pt idx="1211">
                  <c:v>1111</c:v>
                </c:pt>
                <c:pt idx="1212">
                  <c:v>1112</c:v>
                </c:pt>
                <c:pt idx="1213">
                  <c:v>1113</c:v>
                </c:pt>
                <c:pt idx="1214">
                  <c:v>1114</c:v>
                </c:pt>
                <c:pt idx="1215">
                  <c:v>1115</c:v>
                </c:pt>
                <c:pt idx="1216">
                  <c:v>1116</c:v>
                </c:pt>
                <c:pt idx="1217">
                  <c:v>1117</c:v>
                </c:pt>
                <c:pt idx="1218">
                  <c:v>1118</c:v>
                </c:pt>
                <c:pt idx="1219">
                  <c:v>1119</c:v>
                </c:pt>
                <c:pt idx="1220">
                  <c:v>1120</c:v>
                </c:pt>
                <c:pt idx="1221">
                  <c:v>1121</c:v>
                </c:pt>
                <c:pt idx="1222">
                  <c:v>1122</c:v>
                </c:pt>
                <c:pt idx="1223">
                  <c:v>1123</c:v>
                </c:pt>
                <c:pt idx="1224">
                  <c:v>1124</c:v>
                </c:pt>
                <c:pt idx="1225">
                  <c:v>1125</c:v>
                </c:pt>
                <c:pt idx="1226">
                  <c:v>1126</c:v>
                </c:pt>
                <c:pt idx="1227">
                  <c:v>1127</c:v>
                </c:pt>
                <c:pt idx="1228">
                  <c:v>1128</c:v>
                </c:pt>
                <c:pt idx="1229">
                  <c:v>1129</c:v>
                </c:pt>
                <c:pt idx="1230">
                  <c:v>1130</c:v>
                </c:pt>
                <c:pt idx="1231">
                  <c:v>1131</c:v>
                </c:pt>
                <c:pt idx="1232">
                  <c:v>1132</c:v>
                </c:pt>
                <c:pt idx="1233">
                  <c:v>1133</c:v>
                </c:pt>
                <c:pt idx="1234">
                  <c:v>1134</c:v>
                </c:pt>
                <c:pt idx="1235">
                  <c:v>1135</c:v>
                </c:pt>
                <c:pt idx="1236">
                  <c:v>1136</c:v>
                </c:pt>
                <c:pt idx="1237">
                  <c:v>1137</c:v>
                </c:pt>
                <c:pt idx="1238">
                  <c:v>1138</c:v>
                </c:pt>
                <c:pt idx="1239">
                  <c:v>1139</c:v>
                </c:pt>
                <c:pt idx="1240">
                  <c:v>1140</c:v>
                </c:pt>
                <c:pt idx="1241">
                  <c:v>1141</c:v>
                </c:pt>
                <c:pt idx="1242">
                  <c:v>1142</c:v>
                </c:pt>
                <c:pt idx="1243">
                  <c:v>1143</c:v>
                </c:pt>
                <c:pt idx="1244">
                  <c:v>1144</c:v>
                </c:pt>
                <c:pt idx="1245">
                  <c:v>1145</c:v>
                </c:pt>
                <c:pt idx="1246">
                  <c:v>1146</c:v>
                </c:pt>
                <c:pt idx="1247">
                  <c:v>1147</c:v>
                </c:pt>
                <c:pt idx="1248">
                  <c:v>1148</c:v>
                </c:pt>
                <c:pt idx="1249">
                  <c:v>1149</c:v>
                </c:pt>
                <c:pt idx="1250">
                  <c:v>1150</c:v>
                </c:pt>
                <c:pt idx="1251">
                  <c:v>1151</c:v>
                </c:pt>
                <c:pt idx="1252">
                  <c:v>1152</c:v>
                </c:pt>
                <c:pt idx="1253">
                  <c:v>1153</c:v>
                </c:pt>
                <c:pt idx="1254">
                  <c:v>1154</c:v>
                </c:pt>
                <c:pt idx="1255">
                  <c:v>1155</c:v>
                </c:pt>
                <c:pt idx="1256">
                  <c:v>1156</c:v>
                </c:pt>
                <c:pt idx="1257">
                  <c:v>1157</c:v>
                </c:pt>
                <c:pt idx="1258">
                  <c:v>1158</c:v>
                </c:pt>
                <c:pt idx="1259">
                  <c:v>1159</c:v>
                </c:pt>
                <c:pt idx="1260">
                  <c:v>1160</c:v>
                </c:pt>
                <c:pt idx="1261">
                  <c:v>1161</c:v>
                </c:pt>
                <c:pt idx="1262">
                  <c:v>1162</c:v>
                </c:pt>
                <c:pt idx="1263">
                  <c:v>1163</c:v>
                </c:pt>
                <c:pt idx="1264">
                  <c:v>1164</c:v>
                </c:pt>
                <c:pt idx="1265">
                  <c:v>1165</c:v>
                </c:pt>
                <c:pt idx="1266">
                  <c:v>1166</c:v>
                </c:pt>
                <c:pt idx="1267">
                  <c:v>1167</c:v>
                </c:pt>
                <c:pt idx="1268">
                  <c:v>1168</c:v>
                </c:pt>
                <c:pt idx="1269">
                  <c:v>1169</c:v>
                </c:pt>
                <c:pt idx="1270">
                  <c:v>1170</c:v>
                </c:pt>
                <c:pt idx="1271">
                  <c:v>1171</c:v>
                </c:pt>
                <c:pt idx="1272">
                  <c:v>1172</c:v>
                </c:pt>
                <c:pt idx="1273">
                  <c:v>1173</c:v>
                </c:pt>
                <c:pt idx="1274">
                  <c:v>1174</c:v>
                </c:pt>
                <c:pt idx="1275">
                  <c:v>1175</c:v>
                </c:pt>
                <c:pt idx="1276">
                  <c:v>1176</c:v>
                </c:pt>
                <c:pt idx="1277">
                  <c:v>1177</c:v>
                </c:pt>
                <c:pt idx="1278">
                  <c:v>1178</c:v>
                </c:pt>
                <c:pt idx="1279">
                  <c:v>1179</c:v>
                </c:pt>
                <c:pt idx="1280">
                  <c:v>1180</c:v>
                </c:pt>
                <c:pt idx="1281">
                  <c:v>1181</c:v>
                </c:pt>
                <c:pt idx="1282">
                  <c:v>1182</c:v>
                </c:pt>
                <c:pt idx="1283">
                  <c:v>1183</c:v>
                </c:pt>
                <c:pt idx="1284">
                  <c:v>1184</c:v>
                </c:pt>
                <c:pt idx="1285">
                  <c:v>1185</c:v>
                </c:pt>
                <c:pt idx="1286">
                  <c:v>1186</c:v>
                </c:pt>
                <c:pt idx="1287">
                  <c:v>1187</c:v>
                </c:pt>
                <c:pt idx="1288">
                  <c:v>1188</c:v>
                </c:pt>
                <c:pt idx="1289">
                  <c:v>1189</c:v>
                </c:pt>
                <c:pt idx="1290">
                  <c:v>1190</c:v>
                </c:pt>
                <c:pt idx="1291">
                  <c:v>1191</c:v>
                </c:pt>
                <c:pt idx="1292">
                  <c:v>1192</c:v>
                </c:pt>
                <c:pt idx="1293">
                  <c:v>1193</c:v>
                </c:pt>
                <c:pt idx="1294">
                  <c:v>1194</c:v>
                </c:pt>
                <c:pt idx="1295">
                  <c:v>1195</c:v>
                </c:pt>
                <c:pt idx="1296">
                  <c:v>1196</c:v>
                </c:pt>
                <c:pt idx="1297">
                  <c:v>1197</c:v>
                </c:pt>
                <c:pt idx="1298">
                  <c:v>1198</c:v>
                </c:pt>
                <c:pt idx="1299">
                  <c:v>1199</c:v>
                </c:pt>
                <c:pt idx="1300">
                  <c:v>1200</c:v>
                </c:pt>
                <c:pt idx="1301">
                  <c:v>1201</c:v>
                </c:pt>
                <c:pt idx="1302">
                  <c:v>1202</c:v>
                </c:pt>
                <c:pt idx="1303">
                  <c:v>1203</c:v>
                </c:pt>
                <c:pt idx="1304">
                  <c:v>1204</c:v>
                </c:pt>
                <c:pt idx="1305">
                  <c:v>1205</c:v>
                </c:pt>
                <c:pt idx="1306">
                  <c:v>1206</c:v>
                </c:pt>
                <c:pt idx="1307">
                  <c:v>1207</c:v>
                </c:pt>
                <c:pt idx="1308">
                  <c:v>1208</c:v>
                </c:pt>
                <c:pt idx="1309">
                  <c:v>1209</c:v>
                </c:pt>
                <c:pt idx="1310">
                  <c:v>1210</c:v>
                </c:pt>
                <c:pt idx="1311">
                  <c:v>1211</c:v>
                </c:pt>
                <c:pt idx="1312">
                  <c:v>1212</c:v>
                </c:pt>
                <c:pt idx="1313">
                  <c:v>1213</c:v>
                </c:pt>
                <c:pt idx="1314">
                  <c:v>1214</c:v>
                </c:pt>
                <c:pt idx="1315">
                  <c:v>1215</c:v>
                </c:pt>
                <c:pt idx="1316">
                  <c:v>1216</c:v>
                </c:pt>
                <c:pt idx="1317">
                  <c:v>1217</c:v>
                </c:pt>
                <c:pt idx="1318">
                  <c:v>1218</c:v>
                </c:pt>
                <c:pt idx="1319">
                  <c:v>1219</c:v>
                </c:pt>
                <c:pt idx="1320">
                  <c:v>1220</c:v>
                </c:pt>
                <c:pt idx="1321">
                  <c:v>1221</c:v>
                </c:pt>
                <c:pt idx="1322">
                  <c:v>1222</c:v>
                </c:pt>
                <c:pt idx="1323">
                  <c:v>1223</c:v>
                </c:pt>
                <c:pt idx="1324">
                  <c:v>1224</c:v>
                </c:pt>
                <c:pt idx="1325">
                  <c:v>1225</c:v>
                </c:pt>
                <c:pt idx="1326">
                  <c:v>1226</c:v>
                </c:pt>
                <c:pt idx="1327">
                  <c:v>1227</c:v>
                </c:pt>
                <c:pt idx="1328">
                  <c:v>1228</c:v>
                </c:pt>
                <c:pt idx="1329">
                  <c:v>1229</c:v>
                </c:pt>
                <c:pt idx="1330">
                  <c:v>1230</c:v>
                </c:pt>
                <c:pt idx="1331">
                  <c:v>1231</c:v>
                </c:pt>
                <c:pt idx="1332">
                  <c:v>1232</c:v>
                </c:pt>
                <c:pt idx="1333">
                  <c:v>1233</c:v>
                </c:pt>
                <c:pt idx="1334">
                  <c:v>1234</c:v>
                </c:pt>
                <c:pt idx="1335">
                  <c:v>1235</c:v>
                </c:pt>
                <c:pt idx="1336">
                  <c:v>1236</c:v>
                </c:pt>
                <c:pt idx="1337">
                  <c:v>1237</c:v>
                </c:pt>
                <c:pt idx="1338">
                  <c:v>1238</c:v>
                </c:pt>
                <c:pt idx="1339">
                  <c:v>1239</c:v>
                </c:pt>
                <c:pt idx="1340">
                  <c:v>1240</c:v>
                </c:pt>
                <c:pt idx="1341">
                  <c:v>1241</c:v>
                </c:pt>
                <c:pt idx="1342">
                  <c:v>1242</c:v>
                </c:pt>
                <c:pt idx="1343">
                  <c:v>1243</c:v>
                </c:pt>
                <c:pt idx="1344">
                  <c:v>1244</c:v>
                </c:pt>
                <c:pt idx="1345">
                  <c:v>1245</c:v>
                </c:pt>
                <c:pt idx="1346">
                  <c:v>1246</c:v>
                </c:pt>
                <c:pt idx="1347">
                  <c:v>1247</c:v>
                </c:pt>
                <c:pt idx="1348">
                  <c:v>1248</c:v>
                </c:pt>
                <c:pt idx="1349">
                  <c:v>1249</c:v>
                </c:pt>
                <c:pt idx="1350">
                  <c:v>1250</c:v>
                </c:pt>
                <c:pt idx="1351">
                  <c:v>1251</c:v>
                </c:pt>
                <c:pt idx="1352">
                  <c:v>1252</c:v>
                </c:pt>
                <c:pt idx="1353">
                  <c:v>1253</c:v>
                </c:pt>
                <c:pt idx="1354">
                  <c:v>1254</c:v>
                </c:pt>
                <c:pt idx="1355">
                  <c:v>1255</c:v>
                </c:pt>
                <c:pt idx="1356">
                  <c:v>1256</c:v>
                </c:pt>
                <c:pt idx="1357">
                  <c:v>1257</c:v>
                </c:pt>
                <c:pt idx="1358">
                  <c:v>1258</c:v>
                </c:pt>
                <c:pt idx="1359">
                  <c:v>1259</c:v>
                </c:pt>
                <c:pt idx="1360">
                  <c:v>1260</c:v>
                </c:pt>
                <c:pt idx="1361">
                  <c:v>1261</c:v>
                </c:pt>
                <c:pt idx="1362">
                  <c:v>1262</c:v>
                </c:pt>
                <c:pt idx="1363">
                  <c:v>1263</c:v>
                </c:pt>
                <c:pt idx="1364">
                  <c:v>1264</c:v>
                </c:pt>
                <c:pt idx="1365">
                  <c:v>1265</c:v>
                </c:pt>
                <c:pt idx="1366">
                  <c:v>1266</c:v>
                </c:pt>
                <c:pt idx="1367">
                  <c:v>1267</c:v>
                </c:pt>
                <c:pt idx="1368">
                  <c:v>1268</c:v>
                </c:pt>
                <c:pt idx="1369">
                  <c:v>1269</c:v>
                </c:pt>
                <c:pt idx="1370">
                  <c:v>1270</c:v>
                </c:pt>
                <c:pt idx="1371">
                  <c:v>1271</c:v>
                </c:pt>
                <c:pt idx="1372">
                  <c:v>1272</c:v>
                </c:pt>
                <c:pt idx="1373">
                  <c:v>1273</c:v>
                </c:pt>
                <c:pt idx="1374">
                  <c:v>1274</c:v>
                </c:pt>
                <c:pt idx="1375">
                  <c:v>1275</c:v>
                </c:pt>
                <c:pt idx="1376">
                  <c:v>1276</c:v>
                </c:pt>
                <c:pt idx="1377">
                  <c:v>1277</c:v>
                </c:pt>
                <c:pt idx="1378">
                  <c:v>1278</c:v>
                </c:pt>
                <c:pt idx="1379">
                  <c:v>1279</c:v>
                </c:pt>
                <c:pt idx="1380">
                  <c:v>1280</c:v>
                </c:pt>
                <c:pt idx="1381">
                  <c:v>1281</c:v>
                </c:pt>
                <c:pt idx="1382">
                  <c:v>1282</c:v>
                </c:pt>
                <c:pt idx="1383">
                  <c:v>1283</c:v>
                </c:pt>
                <c:pt idx="1384">
                  <c:v>1284</c:v>
                </c:pt>
                <c:pt idx="1385">
                  <c:v>1285</c:v>
                </c:pt>
                <c:pt idx="1386">
                  <c:v>1286</c:v>
                </c:pt>
                <c:pt idx="1387">
                  <c:v>1287</c:v>
                </c:pt>
                <c:pt idx="1388">
                  <c:v>1288</c:v>
                </c:pt>
                <c:pt idx="1389">
                  <c:v>1289</c:v>
                </c:pt>
                <c:pt idx="1390">
                  <c:v>1290</c:v>
                </c:pt>
                <c:pt idx="1391">
                  <c:v>1291</c:v>
                </c:pt>
                <c:pt idx="1392">
                  <c:v>1292</c:v>
                </c:pt>
                <c:pt idx="1393">
                  <c:v>1293</c:v>
                </c:pt>
                <c:pt idx="1394">
                  <c:v>1294</c:v>
                </c:pt>
                <c:pt idx="1395">
                  <c:v>1295</c:v>
                </c:pt>
                <c:pt idx="1396">
                  <c:v>1296</c:v>
                </c:pt>
                <c:pt idx="1397">
                  <c:v>1297</c:v>
                </c:pt>
                <c:pt idx="1398">
                  <c:v>1298</c:v>
                </c:pt>
                <c:pt idx="1399">
                  <c:v>1299</c:v>
                </c:pt>
                <c:pt idx="1400">
                  <c:v>1300</c:v>
                </c:pt>
                <c:pt idx="1401">
                  <c:v>1301</c:v>
                </c:pt>
                <c:pt idx="1402">
                  <c:v>1302</c:v>
                </c:pt>
                <c:pt idx="1403">
                  <c:v>1303</c:v>
                </c:pt>
                <c:pt idx="1404">
                  <c:v>1304</c:v>
                </c:pt>
                <c:pt idx="1405">
                  <c:v>1305</c:v>
                </c:pt>
                <c:pt idx="1406">
                  <c:v>1306</c:v>
                </c:pt>
                <c:pt idx="1407">
                  <c:v>1307</c:v>
                </c:pt>
                <c:pt idx="1408">
                  <c:v>1308</c:v>
                </c:pt>
                <c:pt idx="1409">
                  <c:v>1309</c:v>
                </c:pt>
                <c:pt idx="1410">
                  <c:v>1310</c:v>
                </c:pt>
                <c:pt idx="1411">
                  <c:v>1311</c:v>
                </c:pt>
                <c:pt idx="1412">
                  <c:v>1312</c:v>
                </c:pt>
                <c:pt idx="1413">
                  <c:v>1313</c:v>
                </c:pt>
                <c:pt idx="1414">
                  <c:v>1314</c:v>
                </c:pt>
                <c:pt idx="1415">
                  <c:v>1315</c:v>
                </c:pt>
                <c:pt idx="1416">
                  <c:v>1316</c:v>
                </c:pt>
                <c:pt idx="1417">
                  <c:v>1317</c:v>
                </c:pt>
                <c:pt idx="1418">
                  <c:v>1318</c:v>
                </c:pt>
                <c:pt idx="1419">
                  <c:v>1319</c:v>
                </c:pt>
                <c:pt idx="1420">
                  <c:v>1320</c:v>
                </c:pt>
                <c:pt idx="1421">
                  <c:v>1321</c:v>
                </c:pt>
                <c:pt idx="1422">
                  <c:v>1322</c:v>
                </c:pt>
                <c:pt idx="1423">
                  <c:v>1323</c:v>
                </c:pt>
                <c:pt idx="1424">
                  <c:v>1324</c:v>
                </c:pt>
                <c:pt idx="1425">
                  <c:v>1325</c:v>
                </c:pt>
                <c:pt idx="1426">
                  <c:v>1326</c:v>
                </c:pt>
                <c:pt idx="1427">
                  <c:v>1327</c:v>
                </c:pt>
                <c:pt idx="1428">
                  <c:v>1328</c:v>
                </c:pt>
                <c:pt idx="1429">
                  <c:v>1329</c:v>
                </c:pt>
                <c:pt idx="1430">
                  <c:v>1330</c:v>
                </c:pt>
                <c:pt idx="1431">
                  <c:v>1331</c:v>
                </c:pt>
                <c:pt idx="1432">
                  <c:v>1332</c:v>
                </c:pt>
                <c:pt idx="1433">
                  <c:v>1333</c:v>
                </c:pt>
                <c:pt idx="1434">
                  <c:v>1334</c:v>
                </c:pt>
                <c:pt idx="1435">
                  <c:v>1335</c:v>
                </c:pt>
                <c:pt idx="1436">
                  <c:v>1336</c:v>
                </c:pt>
                <c:pt idx="1437">
                  <c:v>1337</c:v>
                </c:pt>
                <c:pt idx="1438">
                  <c:v>1338</c:v>
                </c:pt>
                <c:pt idx="1439">
                  <c:v>1339</c:v>
                </c:pt>
                <c:pt idx="1440">
                  <c:v>1340</c:v>
                </c:pt>
                <c:pt idx="1441">
                  <c:v>1341</c:v>
                </c:pt>
                <c:pt idx="1442">
                  <c:v>1342</c:v>
                </c:pt>
                <c:pt idx="1443">
                  <c:v>1343</c:v>
                </c:pt>
                <c:pt idx="1444">
                  <c:v>1344</c:v>
                </c:pt>
                <c:pt idx="1445">
                  <c:v>1345</c:v>
                </c:pt>
                <c:pt idx="1446">
                  <c:v>1346</c:v>
                </c:pt>
                <c:pt idx="1447">
                  <c:v>1347</c:v>
                </c:pt>
                <c:pt idx="1448">
                  <c:v>1348</c:v>
                </c:pt>
                <c:pt idx="1449">
                  <c:v>1349</c:v>
                </c:pt>
                <c:pt idx="1450">
                  <c:v>1350</c:v>
                </c:pt>
                <c:pt idx="1451">
                  <c:v>1351</c:v>
                </c:pt>
                <c:pt idx="1452">
                  <c:v>1352</c:v>
                </c:pt>
                <c:pt idx="1453">
                  <c:v>1353</c:v>
                </c:pt>
                <c:pt idx="1454">
                  <c:v>1354</c:v>
                </c:pt>
                <c:pt idx="1455">
                  <c:v>1355</c:v>
                </c:pt>
                <c:pt idx="1456">
                  <c:v>1356</c:v>
                </c:pt>
                <c:pt idx="1457">
                  <c:v>1357</c:v>
                </c:pt>
                <c:pt idx="1458">
                  <c:v>1358</c:v>
                </c:pt>
                <c:pt idx="1459">
                  <c:v>1359</c:v>
                </c:pt>
                <c:pt idx="1460">
                  <c:v>1360</c:v>
                </c:pt>
                <c:pt idx="1461">
                  <c:v>1361</c:v>
                </c:pt>
                <c:pt idx="1462">
                  <c:v>1362</c:v>
                </c:pt>
                <c:pt idx="1463">
                  <c:v>1363</c:v>
                </c:pt>
                <c:pt idx="1464">
                  <c:v>1364</c:v>
                </c:pt>
                <c:pt idx="1465">
                  <c:v>1365</c:v>
                </c:pt>
                <c:pt idx="1466">
                  <c:v>1366</c:v>
                </c:pt>
                <c:pt idx="1467">
                  <c:v>1367</c:v>
                </c:pt>
                <c:pt idx="1468">
                  <c:v>1368</c:v>
                </c:pt>
                <c:pt idx="1469">
                  <c:v>1369</c:v>
                </c:pt>
                <c:pt idx="1470">
                  <c:v>1370</c:v>
                </c:pt>
                <c:pt idx="1471">
                  <c:v>1371</c:v>
                </c:pt>
                <c:pt idx="1472">
                  <c:v>1372</c:v>
                </c:pt>
                <c:pt idx="1473">
                  <c:v>1373</c:v>
                </c:pt>
                <c:pt idx="1474">
                  <c:v>1374</c:v>
                </c:pt>
                <c:pt idx="1475">
                  <c:v>1375</c:v>
                </c:pt>
                <c:pt idx="1476">
                  <c:v>1376</c:v>
                </c:pt>
                <c:pt idx="1477">
                  <c:v>1377</c:v>
                </c:pt>
                <c:pt idx="1478">
                  <c:v>1378</c:v>
                </c:pt>
                <c:pt idx="1479">
                  <c:v>1379</c:v>
                </c:pt>
                <c:pt idx="1480">
                  <c:v>1380</c:v>
                </c:pt>
                <c:pt idx="1481">
                  <c:v>1381</c:v>
                </c:pt>
                <c:pt idx="1482">
                  <c:v>1382</c:v>
                </c:pt>
                <c:pt idx="1483">
                  <c:v>1383</c:v>
                </c:pt>
                <c:pt idx="1484">
                  <c:v>1384</c:v>
                </c:pt>
                <c:pt idx="1485">
                  <c:v>1385</c:v>
                </c:pt>
                <c:pt idx="1486">
                  <c:v>1386</c:v>
                </c:pt>
                <c:pt idx="1487">
                  <c:v>1387</c:v>
                </c:pt>
                <c:pt idx="1488">
                  <c:v>1388</c:v>
                </c:pt>
                <c:pt idx="1489">
                  <c:v>1389</c:v>
                </c:pt>
                <c:pt idx="1490">
                  <c:v>1390</c:v>
                </c:pt>
                <c:pt idx="1491">
                  <c:v>1391</c:v>
                </c:pt>
                <c:pt idx="1492">
                  <c:v>1392</c:v>
                </c:pt>
                <c:pt idx="1493">
                  <c:v>1393</c:v>
                </c:pt>
                <c:pt idx="1494">
                  <c:v>1394</c:v>
                </c:pt>
                <c:pt idx="1495">
                  <c:v>1395</c:v>
                </c:pt>
                <c:pt idx="1496">
                  <c:v>1396</c:v>
                </c:pt>
                <c:pt idx="1497">
                  <c:v>1397</c:v>
                </c:pt>
                <c:pt idx="1498">
                  <c:v>1398</c:v>
                </c:pt>
                <c:pt idx="1499">
                  <c:v>1399</c:v>
                </c:pt>
                <c:pt idx="1500">
                  <c:v>1400</c:v>
                </c:pt>
                <c:pt idx="1501">
                  <c:v>1401</c:v>
                </c:pt>
                <c:pt idx="1502">
                  <c:v>1402</c:v>
                </c:pt>
                <c:pt idx="1503">
                  <c:v>1403</c:v>
                </c:pt>
                <c:pt idx="1504">
                  <c:v>1404</c:v>
                </c:pt>
                <c:pt idx="1505">
                  <c:v>1405</c:v>
                </c:pt>
                <c:pt idx="1506">
                  <c:v>1406</c:v>
                </c:pt>
                <c:pt idx="1507">
                  <c:v>1407</c:v>
                </c:pt>
                <c:pt idx="1508">
                  <c:v>1408</c:v>
                </c:pt>
                <c:pt idx="1509">
                  <c:v>1409</c:v>
                </c:pt>
                <c:pt idx="1510">
                  <c:v>1410</c:v>
                </c:pt>
                <c:pt idx="1511">
                  <c:v>1411</c:v>
                </c:pt>
                <c:pt idx="1512">
                  <c:v>1412</c:v>
                </c:pt>
                <c:pt idx="1513">
                  <c:v>1413</c:v>
                </c:pt>
                <c:pt idx="1514">
                  <c:v>1414</c:v>
                </c:pt>
                <c:pt idx="1515">
                  <c:v>1415</c:v>
                </c:pt>
                <c:pt idx="1516">
                  <c:v>1416</c:v>
                </c:pt>
                <c:pt idx="1517">
                  <c:v>1417</c:v>
                </c:pt>
                <c:pt idx="1518">
                  <c:v>1418</c:v>
                </c:pt>
                <c:pt idx="1519">
                  <c:v>1419</c:v>
                </c:pt>
                <c:pt idx="1520">
                  <c:v>1420</c:v>
                </c:pt>
                <c:pt idx="1521">
                  <c:v>1421</c:v>
                </c:pt>
                <c:pt idx="1522">
                  <c:v>1422</c:v>
                </c:pt>
                <c:pt idx="1523">
                  <c:v>1423</c:v>
                </c:pt>
                <c:pt idx="1524">
                  <c:v>1424</c:v>
                </c:pt>
                <c:pt idx="1525">
                  <c:v>1425</c:v>
                </c:pt>
                <c:pt idx="1526">
                  <c:v>1426</c:v>
                </c:pt>
                <c:pt idx="1527">
                  <c:v>1427</c:v>
                </c:pt>
                <c:pt idx="1528">
                  <c:v>1428</c:v>
                </c:pt>
                <c:pt idx="1529">
                  <c:v>1429</c:v>
                </c:pt>
                <c:pt idx="1530">
                  <c:v>1430</c:v>
                </c:pt>
                <c:pt idx="1531">
                  <c:v>1431</c:v>
                </c:pt>
                <c:pt idx="1532">
                  <c:v>1432</c:v>
                </c:pt>
                <c:pt idx="1533">
                  <c:v>1433</c:v>
                </c:pt>
                <c:pt idx="1534">
                  <c:v>1434</c:v>
                </c:pt>
                <c:pt idx="1535">
                  <c:v>1435</c:v>
                </c:pt>
                <c:pt idx="1536">
                  <c:v>1436</c:v>
                </c:pt>
                <c:pt idx="1537">
                  <c:v>1437</c:v>
                </c:pt>
                <c:pt idx="1538">
                  <c:v>1438</c:v>
                </c:pt>
                <c:pt idx="1539">
                  <c:v>1439</c:v>
                </c:pt>
                <c:pt idx="1540">
                  <c:v>1440</c:v>
                </c:pt>
                <c:pt idx="1541">
                  <c:v>1441</c:v>
                </c:pt>
                <c:pt idx="1542">
                  <c:v>1442</c:v>
                </c:pt>
                <c:pt idx="1543">
                  <c:v>1443</c:v>
                </c:pt>
                <c:pt idx="1544">
                  <c:v>1444</c:v>
                </c:pt>
                <c:pt idx="1545">
                  <c:v>1445</c:v>
                </c:pt>
                <c:pt idx="1546">
                  <c:v>1446</c:v>
                </c:pt>
                <c:pt idx="1547">
                  <c:v>1447</c:v>
                </c:pt>
                <c:pt idx="1548">
                  <c:v>1448</c:v>
                </c:pt>
                <c:pt idx="1549">
                  <c:v>1449</c:v>
                </c:pt>
                <c:pt idx="1550">
                  <c:v>1450</c:v>
                </c:pt>
                <c:pt idx="1551">
                  <c:v>1451</c:v>
                </c:pt>
                <c:pt idx="1552">
                  <c:v>1452</c:v>
                </c:pt>
                <c:pt idx="1553">
                  <c:v>1453</c:v>
                </c:pt>
                <c:pt idx="1554">
                  <c:v>1454</c:v>
                </c:pt>
                <c:pt idx="1555">
                  <c:v>1455</c:v>
                </c:pt>
                <c:pt idx="1556">
                  <c:v>1456</c:v>
                </c:pt>
                <c:pt idx="1557">
                  <c:v>1457</c:v>
                </c:pt>
                <c:pt idx="1558">
                  <c:v>1458</c:v>
                </c:pt>
                <c:pt idx="1559">
                  <c:v>1459</c:v>
                </c:pt>
                <c:pt idx="1560">
                  <c:v>1460</c:v>
                </c:pt>
                <c:pt idx="1561">
                  <c:v>1461</c:v>
                </c:pt>
                <c:pt idx="1562">
                  <c:v>1462</c:v>
                </c:pt>
                <c:pt idx="1563">
                  <c:v>1463</c:v>
                </c:pt>
                <c:pt idx="1564">
                  <c:v>1464</c:v>
                </c:pt>
                <c:pt idx="1565">
                  <c:v>1465</c:v>
                </c:pt>
                <c:pt idx="1566">
                  <c:v>1466</c:v>
                </c:pt>
                <c:pt idx="1567">
                  <c:v>1467</c:v>
                </c:pt>
                <c:pt idx="1568">
                  <c:v>1468</c:v>
                </c:pt>
                <c:pt idx="1569">
                  <c:v>1469</c:v>
                </c:pt>
                <c:pt idx="1570">
                  <c:v>1470</c:v>
                </c:pt>
                <c:pt idx="1571">
                  <c:v>1471</c:v>
                </c:pt>
                <c:pt idx="1572">
                  <c:v>1472</c:v>
                </c:pt>
                <c:pt idx="1573">
                  <c:v>1473</c:v>
                </c:pt>
                <c:pt idx="1574">
                  <c:v>1474</c:v>
                </c:pt>
                <c:pt idx="1575">
                  <c:v>1475</c:v>
                </c:pt>
                <c:pt idx="1576">
                  <c:v>1476</c:v>
                </c:pt>
                <c:pt idx="1577">
                  <c:v>1477</c:v>
                </c:pt>
                <c:pt idx="1578">
                  <c:v>1478</c:v>
                </c:pt>
                <c:pt idx="1579">
                  <c:v>1479</c:v>
                </c:pt>
                <c:pt idx="1580">
                  <c:v>1480</c:v>
                </c:pt>
                <c:pt idx="1581">
                  <c:v>1481</c:v>
                </c:pt>
                <c:pt idx="1582">
                  <c:v>1482</c:v>
                </c:pt>
                <c:pt idx="1583">
                  <c:v>1483</c:v>
                </c:pt>
                <c:pt idx="1584">
                  <c:v>1484</c:v>
                </c:pt>
                <c:pt idx="1585">
                  <c:v>1485</c:v>
                </c:pt>
                <c:pt idx="1586">
                  <c:v>1486</c:v>
                </c:pt>
                <c:pt idx="1587">
                  <c:v>1487</c:v>
                </c:pt>
                <c:pt idx="1588">
                  <c:v>1488</c:v>
                </c:pt>
                <c:pt idx="1589">
                  <c:v>1489</c:v>
                </c:pt>
                <c:pt idx="1590">
                  <c:v>1490</c:v>
                </c:pt>
                <c:pt idx="1591">
                  <c:v>1491</c:v>
                </c:pt>
                <c:pt idx="1592">
                  <c:v>1492</c:v>
                </c:pt>
                <c:pt idx="1593">
                  <c:v>1493</c:v>
                </c:pt>
                <c:pt idx="1594">
                  <c:v>1494</c:v>
                </c:pt>
                <c:pt idx="1595">
                  <c:v>1495</c:v>
                </c:pt>
                <c:pt idx="1596">
                  <c:v>1496</c:v>
                </c:pt>
                <c:pt idx="1597">
                  <c:v>1497</c:v>
                </c:pt>
                <c:pt idx="1598">
                  <c:v>1498</c:v>
                </c:pt>
                <c:pt idx="1599">
                  <c:v>1499</c:v>
                </c:pt>
                <c:pt idx="1600">
                  <c:v>1500</c:v>
                </c:pt>
                <c:pt idx="1601">
                  <c:v>1501</c:v>
                </c:pt>
                <c:pt idx="1602">
                  <c:v>1502</c:v>
                </c:pt>
                <c:pt idx="1603">
                  <c:v>1503</c:v>
                </c:pt>
                <c:pt idx="1604">
                  <c:v>1504</c:v>
                </c:pt>
                <c:pt idx="1605">
                  <c:v>1505</c:v>
                </c:pt>
                <c:pt idx="1606">
                  <c:v>1506</c:v>
                </c:pt>
                <c:pt idx="1607">
                  <c:v>1507</c:v>
                </c:pt>
                <c:pt idx="1608">
                  <c:v>1508</c:v>
                </c:pt>
                <c:pt idx="1609">
                  <c:v>1509</c:v>
                </c:pt>
                <c:pt idx="1610">
                  <c:v>1510</c:v>
                </c:pt>
                <c:pt idx="1611">
                  <c:v>1511</c:v>
                </c:pt>
                <c:pt idx="1612">
                  <c:v>1512</c:v>
                </c:pt>
                <c:pt idx="1613">
                  <c:v>1513</c:v>
                </c:pt>
                <c:pt idx="1614">
                  <c:v>1514</c:v>
                </c:pt>
                <c:pt idx="1615">
                  <c:v>1515</c:v>
                </c:pt>
                <c:pt idx="1616">
                  <c:v>1516</c:v>
                </c:pt>
                <c:pt idx="1617">
                  <c:v>1517</c:v>
                </c:pt>
                <c:pt idx="1618">
                  <c:v>1518</c:v>
                </c:pt>
                <c:pt idx="1619">
                  <c:v>1519</c:v>
                </c:pt>
                <c:pt idx="1620">
                  <c:v>1520</c:v>
                </c:pt>
                <c:pt idx="1621">
                  <c:v>1521</c:v>
                </c:pt>
                <c:pt idx="1622">
                  <c:v>1522</c:v>
                </c:pt>
                <c:pt idx="1623">
                  <c:v>1523</c:v>
                </c:pt>
                <c:pt idx="1624">
                  <c:v>1524</c:v>
                </c:pt>
                <c:pt idx="1625">
                  <c:v>1525</c:v>
                </c:pt>
                <c:pt idx="1626">
                  <c:v>1526</c:v>
                </c:pt>
                <c:pt idx="1627">
                  <c:v>1527</c:v>
                </c:pt>
                <c:pt idx="1628">
                  <c:v>1528</c:v>
                </c:pt>
                <c:pt idx="1629">
                  <c:v>1529</c:v>
                </c:pt>
                <c:pt idx="1630">
                  <c:v>1530</c:v>
                </c:pt>
                <c:pt idx="1631">
                  <c:v>1531</c:v>
                </c:pt>
                <c:pt idx="1632">
                  <c:v>1532</c:v>
                </c:pt>
                <c:pt idx="1633">
                  <c:v>1533</c:v>
                </c:pt>
                <c:pt idx="1634">
                  <c:v>1534</c:v>
                </c:pt>
                <c:pt idx="1635">
                  <c:v>1535</c:v>
                </c:pt>
                <c:pt idx="1636">
                  <c:v>1536</c:v>
                </c:pt>
                <c:pt idx="1637">
                  <c:v>1537</c:v>
                </c:pt>
                <c:pt idx="1638">
                  <c:v>1538</c:v>
                </c:pt>
                <c:pt idx="1639">
                  <c:v>1539</c:v>
                </c:pt>
                <c:pt idx="1640">
                  <c:v>1540</c:v>
                </c:pt>
                <c:pt idx="1641">
                  <c:v>1541</c:v>
                </c:pt>
                <c:pt idx="1642">
                  <c:v>1542</c:v>
                </c:pt>
                <c:pt idx="1643">
                  <c:v>1543</c:v>
                </c:pt>
                <c:pt idx="1644">
                  <c:v>1544</c:v>
                </c:pt>
                <c:pt idx="1645">
                  <c:v>1545</c:v>
                </c:pt>
                <c:pt idx="1646">
                  <c:v>1546</c:v>
                </c:pt>
                <c:pt idx="1647">
                  <c:v>1547</c:v>
                </c:pt>
                <c:pt idx="1648">
                  <c:v>1548</c:v>
                </c:pt>
                <c:pt idx="1649">
                  <c:v>1549</c:v>
                </c:pt>
                <c:pt idx="1650">
                  <c:v>1550</c:v>
                </c:pt>
                <c:pt idx="1651">
                  <c:v>1551</c:v>
                </c:pt>
                <c:pt idx="1652">
                  <c:v>1552</c:v>
                </c:pt>
                <c:pt idx="1653">
                  <c:v>1553</c:v>
                </c:pt>
                <c:pt idx="1654">
                  <c:v>1554</c:v>
                </c:pt>
                <c:pt idx="1655">
                  <c:v>1555</c:v>
                </c:pt>
                <c:pt idx="1656">
                  <c:v>1556</c:v>
                </c:pt>
                <c:pt idx="1657">
                  <c:v>1557</c:v>
                </c:pt>
                <c:pt idx="1658">
                  <c:v>1558</c:v>
                </c:pt>
                <c:pt idx="1659">
                  <c:v>1559</c:v>
                </c:pt>
                <c:pt idx="1660">
                  <c:v>1560</c:v>
                </c:pt>
                <c:pt idx="1661">
                  <c:v>1561</c:v>
                </c:pt>
                <c:pt idx="1662">
                  <c:v>1562</c:v>
                </c:pt>
                <c:pt idx="1663">
                  <c:v>1563</c:v>
                </c:pt>
                <c:pt idx="1664">
                  <c:v>1564</c:v>
                </c:pt>
                <c:pt idx="1665">
                  <c:v>1565</c:v>
                </c:pt>
                <c:pt idx="1666">
                  <c:v>1566</c:v>
                </c:pt>
                <c:pt idx="1667">
                  <c:v>1567</c:v>
                </c:pt>
                <c:pt idx="1668">
                  <c:v>1568</c:v>
                </c:pt>
                <c:pt idx="1669">
                  <c:v>1569</c:v>
                </c:pt>
                <c:pt idx="1670">
                  <c:v>1570</c:v>
                </c:pt>
                <c:pt idx="1671">
                  <c:v>1571</c:v>
                </c:pt>
                <c:pt idx="1672">
                  <c:v>1572</c:v>
                </c:pt>
                <c:pt idx="1673">
                  <c:v>1573</c:v>
                </c:pt>
                <c:pt idx="1674">
                  <c:v>1574</c:v>
                </c:pt>
                <c:pt idx="1675">
                  <c:v>1575</c:v>
                </c:pt>
                <c:pt idx="1676">
                  <c:v>1576</c:v>
                </c:pt>
                <c:pt idx="1677">
                  <c:v>1577</c:v>
                </c:pt>
                <c:pt idx="1678">
                  <c:v>1578</c:v>
                </c:pt>
                <c:pt idx="1679">
                  <c:v>1579</c:v>
                </c:pt>
                <c:pt idx="1680">
                  <c:v>1580</c:v>
                </c:pt>
                <c:pt idx="1681">
                  <c:v>1581</c:v>
                </c:pt>
                <c:pt idx="1682">
                  <c:v>1582</c:v>
                </c:pt>
                <c:pt idx="1683">
                  <c:v>1583</c:v>
                </c:pt>
                <c:pt idx="1684">
                  <c:v>1584</c:v>
                </c:pt>
                <c:pt idx="1685">
                  <c:v>1585</c:v>
                </c:pt>
                <c:pt idx="1686">
                  <c:v>1586</c:v>
                </c:pt>
                <c:pt idx="1687">
                  <c:v>1587</c:v>
                </c:pt>
                <c:pt idx="1688">
                  <c:v>1588</c:v>
                </c:pt>
                <c:pt idx="1689">
                  <c:v>1589</c:v>
                </c:pt>
                <c:pt idx="1690">
                  <c:v>1590</c:v>
                </c:pt>
                <c:pt idx="1691">
                  <c:v>1591</c:v>
                </c:pt>
                <c:pt idx="1692">
                  <c:v>1592</c:v>
                </c:pt>
                <c:pt idx="1693">
                  <c:v>1593</c:v>
                </c:pt>
                <c:pt idx="1694">
                  <c:v>1594</c:v>
                </c:pt>
                <c:pt idx="1695">
                  <c:v>1595</c:v>
                </c:pt>
                <c:pt idx="1696">
                  <c:v>1596</c:v>
                </c:pt>
                <c:pt idx="1697">
                  <c:v>1597</c:v>
                </c:pt>
                <c:pt idx="1698">
                  <c:v>1598</c:v>
                </c:pt>
                <c:pt idx="1699">
                  <c:v>1599</c:v>
                </c:pt>
                <c:pt idx="1700">
                  <c:v>1600</c:v>
                </c:pt>
                <c:pt idx="1701">
                  <c:v>1601</c:v>
                </c:pt>
                <c:pt idx="1702">
                  <c:v>1602</c:v>
                </c:pt>
                <c:pt idx="1703">
                  <c:v>1603</c:v>
                </c:pt>
                <c:pt idx="1704">
                  <c:v>1604</c:v>
                </c:pt>
                <c:pt idx="1705">
                  <c:v>1605</c:v>
                </c:pt>
                <c:pt idx="1706">
                  <c:v>1606</c:v>
                </c:pt>
                <c:pt idx="1707">
                  <c:v>1607</c:v>
                </c:pt>
                <c:pt idx="1708">
                  <c:v>1608</c:v>
                </c:pt>
                <c:pt idx="1709">
                  <c:v>1609</c:v>
                </c:pt>
                <c:pt idx="1710">
                  <c:v>1610</c:v>
                </c:pt>
                <c:pt idx="1711">
                  <c:v>1611</c:v>
                </c:pt>
                <c:pt idx="1712">
                  <c:v>1612</c:v>
                </c:pt>
                <c:pt idx="1713">
                  <c:v>1613</c:v>
                </c:pt>
                <c:pt idx="1714">
                  <c:v>1614</c:v>
                </c:pt>
                <c:pt idx="1715">
                  <c:v>1615</c:v>
                </c:pt>
                <c:pt idx="1716">
                  <c:v>1616</c:v>
                </c:pt>
                <c:pt idx="1717">
                  <c:v>1617</c:v>
                </c:pt>
                <c:pt idx="1718">
                  <c:v>1618</c:v>
                </c:pt>
                <c:pt idx="1719">
                  <c:v>1619</c:v>
                </c:pt>
                <c:pt idx="1720">
                  <c:v>1620</c:v>
                </c:pt>
                <c:pt idx="1721">
                  <c:v>1621</c:v>
                </c:pt>
                <c:pt idx="1722">
                  <c:v>1622</c:v>
                </c:pt>
                <c:pt idx="1723">
                  <c:v>1623</c:v>
                </c:pt>
                <c:pt idx="1724">
                  <c:v>1624</c:v>
                </c:pt>
                <c:pt idx="1725">
                  <c:v>1625</c:v>
                </c:pt>
                <c:pt idx="1726">
                  <c:v>1626</c:v>
                </c:pt>
                <c:pt idx="1727">
                  <c:v>1627</c:v>
                </c:pt>
                <c:pt idx="1728">
                  <c:v>1628</c:v>
                </c:pt>
                <c:pt idx="1729">
                  <c:v>1629</c:v>
                </c:pt>
                <c:pt idx="1730">
                  <c:v>1630</c:v>
                </c:pt>
                <c:pt idx="1731">
                  <c:v>1631</c:v>
                </c:pt>
                <c:pt idx="1732">
                  <c:v>1632</c:v>
                </c:pt>
                <c:pt idx="1733">
                  <c:v>1633</c:v>
                </c:pt>
                <c:pt idx="1734">
                  <c:v>1634</c:v>
                </c:pt>
                <c:pt idx="1735">
                  <c:v>1635</c:v>
                </c:pt>
                <c:pt idx="1736">
                  <c:v>1636</c:v>
                </c:pt>
                <c:pt idx="1737">
                  <c:v>1637</c:v>
                </c:pt>
                <c:pt idx="1738">
                  <c:v>1638</c:v>
                </c:pt>
                <c:pt idx="1739">
                  <c:v>1639</c:v>
                </c:pt>
                <c:pt idx="1740">
                  <c:v>1640</c:v>
                </c:pt>
                <c:pt idx="1741">
                  <c:v>1641</c:v>
                </c:pt>
                <c:pt idx="1742">
                  <c:v>1642</c:v>
                </c:pt>
                <c:pt idx="1743">
                  <c:v>1643</c:v>
                </c:pt>
                <c:pt idx="1744">
                  <c:v>1644</c:v>
                </c:pt>
                <c:pt idx="1745">
                  <c:v>1645</c:v>
                </c:pt>
                <c:pt idx="1746">
                  <c:v>1646</c:v>
                </c:pt>
                <c:pt idx="1747">
                  <c:v>1647</c:v>
                </c:pt>
                <c:pt idx="1748">
                  <c:v>1648</c:v>
                </c:pt>
                <c:pt idx="1749">
                  <c:v>1649</c:v>
                </c:pt>
                <c:pt idx="1750">
                  <c:v>1650</c:v>
                </c:pt>
                <c:pt idx="1751">
                  <c:v>1651</c:v>
                </c:pt>
                <c:pt idx="1752">
                  <c:v>1652</c:v>
                </c:pt>
                <c:pt idx="1753">
                  <c:v>1653</c:v>
                </c:pt>
                <c:pt idx="1754">
                  <c:v>1654</c:v>
                </c:pt>
                <c:pt idx="1755">
                  <c:v>1655</c:v>
                </c:pt>
                <c:pt idx="1756">
                  <c:v>1656</c:v>
                </c:pt>
                <c:pt idx="1757">
                  <c:v>1657</c:v>
                </c:pt>
                <c:pt idx="1758">
                  <c:v>1658</c:v>
                </c:pt>
                <c:pt idx="1759">
                  <c:v>1659</c:v>
                </c:pt>
                <c:pt idx="1760">
                  <c:v>1660</c:v>
                </c:pt>
                <c:pt idx="1761">
                  <c:v>1661</c:v>
                </c:pt>
                <c:pt idx="1762">
                  <c:v>1662</c:v>
                </c:pt>
                <c:pt idx="1763">
                  <c:v>1663</c:v>
                </c:pt>
                <c:pt idx="1764">
                  <c:v>1664</c:v>
                </c:pt>
                <c:pt idx="1765">
                  <c:v>1665</c:v>
                </c:pt>
                <c:pt idx="1766">
                  <c:v>1666</c:v>
                </c:pt>
                <c:pt idx="1767">
                  <c:v>1667</c:v>
                </c:pt>
                <c:pt idx="1768">
                  <c:v>1668</c:v>
                </c:pt>
                <c:pt idx="1769">
                  <c:v>1669</c:v>
                </c:pt>
                <c:pt idx="1770">
                  <c:v>1670</c:v>
                </c:pt>
                <c:pt idx="1771">
                  <c:v>1671</c:v>
                </c:pt>
                <c:pt idx="1772">
                  <c:v>1672</c:v>
                </c:pt>
                <c:pt idx="1773">
                  <c:v>1673</c:v>
                </c:pt>
                <c:pt idx="1774">
                  <c:v>1674</c:v>
                </c:pt>
                <c:pt idx="1775">
                  <c:v>1675</c:v>
                </c:pt>
                <c:pt idx="1776">
                  <c:v>1676</c:v>
                </c:pt>
                <c:pt idx="1777">
                  <c:v>1677</c:v>
                </c:pt>
                <c:pt idx="1778">
                  <c:v>1678</c:v>
                </c:pt>
                <c:pt idx="1779">
                  <c:v>1679</c:v>
                </c:pt>
                <c:pt idx="1780">
                  <c:v>1680</c:v>
                </c:pt>
                <c:pt idx="1781">
                  <c:v>1681</c:v>
                </c:pt>
                <c:pt idx="1782">
                  <c:v>1682</c:v>
                </c:pt>
                <c:pt idx="1783">
                  <c:v>1683</c:v>
                </c:pt>
                <c:pt idx="1784">
                  <c:v>1684</c:v>
                </c:pt>
                <c:pt idx="1785">
                  <c:v>1685</c:v>
                </c:pt>
                <c:pt idx="1786">
                  <c:v>1686</c:v>
                </c:pt>
                <c:pt idx="1787">
                  <c:v>1687</c:v>
                </c:pt>
                <c:pt idx="1788">
                  <c:v>1688</c:v>
                </c:pt>
                <c:pt idx="1789">
                  <c:v>1689</c:v>
                </c:pt>
                <c:pt idx="1790">
                  <c:v>1690</c:v>
                </c:pt>
                <c:pt idx="1791">
                  <c:v>1691</c:v>
                </c:pt>
                <c:pt idx="1792">
                  <c:v>1692</c:v>
                </c:pt>
                <c:pt idx="1793">
                  <c:v>1693</c:v>
                </c:pt>
                <c:pt idx="1794">
                  <c:v>1694</c:v>
                </c:pt>
                <c:pt idx="1795">
                  <c:v>1695</c:v>
                </c:pt>
                <c:pt idx="1796">
                  <c:v>1696</c:v>
                </c:pt>
                <c:pt idx="1797">
                  <c:v>1697</c:v>
                </c:pt>
                <c:pt idx="1798">
                  <c:v>1698</c:v>
                </c:pt>
                <c:pt idx="1799">
                  <c:v>1699</c:v>
                </c:pt>
                <c:pt idx="1800">
                  <c:v>1700</c:v>
                </c:pt>
                <c:pt idx="1801">
                  <c:v>1701</c:v>
                </c:pt>
                <c:pt idx="1802">
                  <c:v>1702</c:v>
                </c:pt>
                <c:pt idx="1803">
                  <c:v>1703</c:v>
                </c:pt>
                <c:pt idx="1804">
                  <c:v>1704</c:v>
                </c:pt>
                <c:pt idx="1805">
                  <c:v>1705</c:v>
                </c:pt>
                <c:pt idx="1806">
                  <c:v>1706</c:v>
                </c:pt>
                <c:pt idx="1807">
                  <c:v>1707</c:v>
                </c:pt>
                <c:pt idx="1808">
                  <c:v>1708</c:v>
                </c:pt>
                <c:pt idx="1809">
                  <c:v>1709</c:v>
                </c:pt>
                <c:pt idx="1810">
                  <c:v>1710</c:v>
                </c:pt>
                <c:pt idx="1811">
                  <c:v>1711</c:v>
                </c:pt>
                <c:pt idx="1812">
                  <c:v>1712</c:v>
                </c:pt>
                <c:pt idx="1813">
                  <c:v>1713</c:v>
                </c:pt>
                <c:pt idx="1814">
                  <c:v>1714</c:v>
                </c:pt>
                <c:pt idx="1815">
                  <c:v>1715</c:v>
                </c:pt>
                <c:pt idx="1816">
                  <c:v>1716</c:v>
                </c:pt>
                <c:pt idx="1817">
                  <c:v>1717</c:v>
                </c:pt>
                <c:pt idx="1818">
                  <c:v>1718</c:v>
                </c:pt>
                <c:pt idx="1819">
                  <c:v>1719</c:v>
                </c:pt>
                <c:pt idx="1820">
                  <c:v>1720</c:v>
                </c:pt>
                <c:pt idx="1821">
                  <c:v>1721</c:v>
                </c:pt>
                <c:pt idx="1822">
                  <c:v>1722</c:v>
                </c:pt>
                <c:pt idx="1823">
                  <c:v>1723</c:v>
                </c:pt>
                <c:pt idx="1824">
                  <c:v>1724</c:v>
                </c:pt>
                <c:pt idx="1825">
                  <c:v>1725</c:v>
                </c:pt>
                <c:pt idx="1826">
                  <c:v>1726</c:v>
                </c:pt>
                <c:pt idx="1827">
                  <c:v>1727</c:v>
                </c:pt>
                <c:pt idx="1828">
                  <c:v>1728</c:v>
                </c:pt>
                <c:pt idx="1829">
                  <c:v>1729</c:v>
                </c:pt>
                <c:pt idx="1830">
                  <c:v>1730</c:v>
                </c:pt>
                <c:pt idx="1831">
                  <c:v>1731</c:v>
                </c:pt>
                <c:pt idx="1832">
                  <c:v>1732</c:v>
                </c:pt>
                <c:pt idx="1833">
                  <c:v>1733</c:v>
                </c:pt>
                <c:pt idx="1834">
                  <c:v>1734</c:v>
                </c:pt>
                <c:pt idx="1835">
                  <c:v>1735</c:v>
                </c:pt>
                <c:pt idx="1836">
                  <c:v>1736</c:v>
                </c:pt>
                <c:pt idx="1837">
                  <c:v>1737</c:v>
                </c:pt>
                <c:pt idx="1838">
                  <c:v>1738</c:v>
                </c:pt>
                <c:pt idx="1839">
                  <c:v>1739</c:v>
                </c:pt>
                <c:pt idx="1840">
                  <c:v>1740</c:v>
                </c:pt>
                <c:pt idx="1841">
                  <c:v>1741</c:v>
                </c:pt>
                <c:pt idx="1842">
                  <c:v>1742</c:v>
                </c:pt>
                <c:pt idx="1843">
                  <c:v>1743</c:v>
                </c:pt>
                <c:pt idx="1844">
                  <c:v>1744</c:v>
                </c:pt>
                <c:pt idx="1845">
                  <c:v>1745</c:v>
                </c:pt>
                <c:pt idx="1846">
                  <c:v>1746</c:v>
                </c:pt>
                <c:pt idx="1847">
                  <c:v>1747</c:v>
                </c:pt>
                <c:pt idx="1848">
                  <c:v>1748</c:v>
                </c:pt>
                <c:pt idx="1849">
                  <c:v>1749</c:v>
                </c:pt>
                <c:pt idx="1850">
                  <c:v>1750</c:v>
                </c:pt>
                <c:pt idx="1851">
                  <c:v>1751</c:v>
                </c:pt>
                <c:pt idx="1852">
                  <c:v>1752</c:v>
                </c:pt>
                <c:pt idx="1853">
                  <c:v>1753</c:v>
                </c:pt>
                <c:pt idx="1854">
                  <c:v>1754</c:v>
                </c:pt>
                <c:pt idx="1855">
                  <c:v>1755</c:v>
                </c:pt>
                <c:pt idx="1856">
                  <c:v>1756</c:v>
                </c:pt>
                <c:pt idx="1857">
                  <c:v>1757</c:v>
                </c:pt>
                <c:pt idx="1858">
                  <c:v>1758</c:v>
                </c:pt>
                <c:pt idx="1859">
                  <c:v>1759</c:v>
                </c:pt>
                <c:pt idx="1860">
                  <c:v>1760</c:v>
                </c:pt>
                <c:pt idx="1861">
                  <c:v>1761</c:v>
                </c:pt>
                <c:pt idx="1862">
                  <c:v>1762</c:v>
                </c:pt>
                <c:pt idx="1863">
                  <c:v>1763</c:v>
                </c:pt>
                <c:pt idx="1864">
                  <c:v>1764</c:v>
                </c:pt>
                <c:pt idx="1865">
                  <c:v>1765</c:v>
                </c:pt>
                <c:pt idx="1866">
                  <c:v>1766</c:v>
                </c:pt>
                <c:pt idx="1867">
                  <c:v>1767</c:v>
                </c:pt>
                <c:pt idx="1868">
                  <c:v>1768</c:v>
                </c:pt>
                <c:pt idx="1869">
                  <c:v>1769</c:v>
                </c:pt>
                <c:pt idx="1870">
                  <c:v>1770</c:v>
                </c:pt>
                <c:pt idx="1871">
                  <c:v>1771</c:v>
                </c:pt>
                <c:pt idx="1872">
                  <c:v>1772</c:v>
                </c:pt>
                <c:pt idx="1873">
                  <c:v>1773</c:v>
                </c:pt>
                <c:pt idx="1874">
                  <c:v>1774</c:v>
                </c:pt>
                <c:pt idx="1875">
                  <c:v>1775</c:v>
                </c:pt>
                <c:pt idx="1876">
                  <c:v>1776</c:v>
                </c:pt>
                <c:pt idx="1877">
                  <c:v>1777</c:v>
                </c:pt>
                <c:pt idx="1878">
                  <c:v>1778</c:v>
                </c:pt>
                <c:pt idx="1879">
                  <c:v>1779</c:v>
                </c:pt>
                <c:pt idx="1880">
                  <c:v>1780</c:v>
                </c:pt>
                <c:pt idx="1881">
                  <c:v>1781</c:v>
                </c:pt>
                <c:pt idx="1882">
                  <c:v>1782</c:v>
                </c:pt>
                <c:pt idx="1883">
                  <c:v>1783</c:v>
                </c:pt>
                <c:pt idx="1884">
                  <c:v>1784</c:v>
                </c:pt>
                <c:pt idx="1885">
                  <c:v>1785</c:v>
                </c:pt>
                <c:pt idx="1886">
                  <c:v>1786</c:v>
                </c:pt>
                <c:pt idx="1887">
                  <c:v>1787</c:v>
                </c:pt>
                <c:pt idx="1888">
                  <c:v>1788</c:v>
                </c:pt>
                <c:pt idx="1889">
                  <c:v>1789</c:v>
                </c:pt>
                <c:pt idx="1890">
                  <c:v>1790</c:v>
                </c:pt>
                <c:pt idx="1891">
                  <c:v>1791</c:v>
                </c:pt>
                <c:pt idx="1892">
                  <c:v>1792</c:v>
                </c:pt>
                <c:pt idx="1893">
                  <c:v>1793</c:v>
                </c:pt>
                <c:pt idx="1894">
                  <c:v>1794</c:v>
                </c:pt>
                <c:pt idx="1895">
                  <c:v>1795</c:v>
                </c:pt>
                <c:pt idx="1896">
                  <c:v>1796</c:v>
                </c:pt>
                <c:pt idx="1897">
                  <c:v>1797</c:v>
                </c:pt>
                <c:pt idx="1898">
                  <c:v>1798</c:v>
                </c:pt>
                <c:pt idx="1899">
                  <c:v>1799</c:v>
                </c:pt>
                <c:pt idx="1900">
                  <c:v>1800</c:v>
                </c:pt>
                <c:pt idx="1901">
                  <c:v>1801</c:v>
                </c:pt>
                <c:pt idx="1902">
                  <c:v>1802</c:v>
                </c:pt>
                <c:pt idx="1903">
                  <c:v>1803</c:v>
                </c:pt>
                <c:pt idx="1904">
                  <c:v>1804</c:v>
                </c:pt>
                <c:pt idx="1905">
                  <c:v>1805</c:v>
                </c:pt>
                <c:pt idx="1906">
                  <c:v>1806</c:v>
                </c:pt>
                <c:pt idx="1907">
                  <c:v>1807</c:v>
                </c:pt>
                <c:pt idx="1908">
                  <c:v>1808</c:v>
                </c:pt>
                <c:pt idx="1909">
                  <c:v>1809</c:v>
                </c:pt>
                <c:pt idx="1910">
                  <c:v>1810</c:v>
                </c:pt>
                <c:pt idx="1911">
                  <c:v>1811</c:v>
                </c:pt>
                <c:pt idx="1912">
                  <c:v>1812</c:v>
                </c:pt>
                <c:pt idx="1913">
                  <c:v>1813</c:v>
                </c:pt>
                <c:pt idx="1914">
                  <c:v>1814</c:v>
                </c:pt>
                <c:pt idx="1915">
                  <c:v>1815</c:v>
                </c:pt>
                <c:pt idx="1916">
                  <c:v>1816</c:v>
                </c:pt>
                <c:pt idx="1917">
                  <c:v>1817</c:v>
                </c:pt>
                <c:pt idx="1918">
                  <c:v>1818</c:v>
                </c:pt>
                <c:pt idx="1919">
                  <c:v>1819</c:v>
                </c:pt>
                <c:pt idx="1920">
                  <c:v>1820</c:v>
                </c:pt>
                <c:pt idx="1921">
                  <c:v>1821</c:v>
                </c:pt>
                <c:pt idx="1922">
                  <c:v>1822</c:v>
                </c:pt>
                <c:pt idx="1923">
                  <c:v>1823</c:v>
                </c:pt>
                <c:pt idx="1924">
                  <c:v>1824</c:v>
                </c:pt>
                <c:pt idx="1925">
                  <c:v>1825</c:v>
                </c:pt>
                <c:pt idx="1926">
                  <c:v>1826</c:v>
                </c:pt>
                <c:pt idx="1927">
                  <c:v>1827</c:v>
                </c:pt>
                <c:pt idx="1928">
                  <c:v>1828</c:v>
                </c:pt>
                <c:pt idx="1929">
                  <c:v>1829</c:v>
                </c:pt>
                <c:pt idx="1930">
                  <c:v>1830</c:v>
                </c:pt>
                <c:pt idx="1931">
                  <c:v>1831</c:v>
                </c:pt>
                <c:pt idx="1932">
                  <c:v>1832</c:v>
                </c:pt>
                <c:pt idx="1933">
                  <c:v>1833</c:v>
                </c:pt>
                <c:pt idx="1934">
                  <c:v>1834</c:v>
                </c:pt>
                <c:pt idx="1935">
                  <c:v>1835</c:v>
                </c:pt>
                <c:pt idx="1936">
                  <c:v>1836</c:v>
                </c:pt>
                <c:pt idx="1937">
                  <c:v>1837</c:v>
                </c:pt>
                <c:pt idx="1938">
                  <c:v>1838</c:v>
                </c:pt>
                <c:pt idx="1939">
                  <c:v>1839</c:v>
                </c:pt>
                <c:pt idx="1940">
                  <c:v>1840</c:v>
                </c:pt>
                <c:pt idx="1941">
                  <c:v>1841</c:v>
                </c:pt>
                <c:pt idx="1942">
                  <c:v>1842</c:v>
                </c:pt>
                <c:pt idx="1943">
                  <c:v>1843</c:v>
                </c:pt>
                <c:pt idx="1944">
                  <c:v>1844</c:v>
                </c:pt>
                <c:pt idx="1945">
                  <c:v>1845</c:v>
                </c:pt>
                <c:pt idx="1946">
                  <c:v>1846</c:v>
                </c:pt>
                <c:pt idx="1947">
                  <c:v>1847</c:v>
                </c:pt>
                <c:pt idx="1948">
                  <c:v>1848</c:v>
                </c:pt>
                <c:pt idx="1949">
                  <c:v>1849</c:v>
                </c:pt>
                <c:pt idx="1950">
                  <c:v>1850</c:v>
                </c:pt>
                <c:pt idx="1951">
                  <c:v>1851</c:v>
                </c:pt>
                <c:pt idx="1952">
                  <c:v>1852</c:v>
                </c:pt>
                <c:pt idx="1953">
                  <c:v>1853</c:v>
                </c:pt>
                <c:pt idx="1954">
                  <c:v>1854</c:v>
                </c:pt>
                <c:pt idx="1955">
                  <c:v>1855</c:v>
                </c:pt>
                <c:pt idx="1956">
                  <c:v>1856</c:v>
                </c:pt>
                <c:pt idx="1957">
                  <c:v>1857</c:v>
                </c:pt>
                <c:pt idx="1958">
                  <c:v>1858</c:v>
                </c:pt>
                <c:pt idx="1959">
                  <c:v>1859</c:v>
                </c:pt>
                <c:pt idx="1960">
                  <c:v>1860</c:v>
                </c:pt>
                <c:pt idx="1961">
                  <c:v>1861</c:v>
                </c:pt>
                <c:pt idx="1962">
                  <c:v>1862</c:v>
                </c:pt>
                <c:pt idx="1963">
                  <c:v>1863</c:v>
                </c:pt>
                <c:pt idx="1964">
                  <c:v>1864</c:v>
                </c:pt>
                <c:pt idx="1965">
                  <c:v>1865</c:v>
                </c:pt>
                <c:pt idx="1966">
                  <c:v>1866</c:v>
                </c:pt>
                <c:pt idx="1967">
                  <c:v>1867</c:v>
                </c:pt>
                <c:pt idx="1968">
                  <c:v>1868</c:v>
                </c:pt>
                <c:pt idx="1969">
                  <c:v>1869</c:v>
                </c:pt>
                <c:pt idx="1970">
                  <c:v>1870</c:v>
                </c:pt>
                <c:pt idx="1971">
                  <c:v>1871</c:v>
                </c:pt>
                <c:pt idx="1972">
                  <c:v>1872</c:v>
                </c:pt>
                <c:pt idx="1973">
                  <c:v>1873</c:v>
                </c:pt>
                <c:pt idx="1974">
                  <c:v>1874</c:v>
                </c:pt>
                <c:pt idx="1975">
                  <c:v>1875</c:v>
                </c:pt>
                <c:pt idx="1976">
                  <c:v>1876</c:v>
                </c:pt>
                <c:pt idx="1977">
                  <c:v>1877</c:v>
                </c:pt>
                <c:pt idx="1978">
                  <c:v>1878</c:v>
                </c:pt>
                <c:pt idx="1979">
                  <c:v>1879</c:v>
                </c:pt>
                <c:pt idx="1980">
                  <c:v>1880</c:v>
                </c:pt>
                <c:pt idx="1981">
                  <c:v>1881</c:v>
                </c:pt>
                <c:pt idx="1982">
                  <c:v>1882</c:v>
                </c:pt>
                <c:pt idx="1983">
                  <c:v>1883</c:v>
                </c:pt>
                <c:pt idx="1984">
                  <c:v>1884</c:v>
                </c:pt>
                <c:pt idx="1985">
                  <c:v>1885</c:v>
                </c:pt>
                <c:pt idx="1986">
                  <c:v>1886</c:v>
                </c:pt>
                <c:pt idx="1987">
                  <c:v>1887</c:v>
                </c:pt>
                <c:pt idx="1988">
                  <c:v>1888</c:v>
                </c:pt>
                <c:pt idx="1989">
                  <c:v>1889</c:v>
                </c:pt>
                <c:pt idx="1990">
                  <c:v>1890</c:v>
                </c:pt>
                <c:pt idx="1991">
                  <c:v>1891</c:v>
                </c:pt>
                <c:pt idx="1992">
                  <c:v>1892</c:v>
                </c:pt>
                <c:pt idx="1993">
                  <c:v>1893</c:v>
                </c:pt>
                <c:pt idx="1994">
                  <c:v>1894</c:v>
                </c:pt>
                <c:pt idx="1995">
                  <c:v>1895</c:v>
                </c:pt>
                <c:pt idx="1996">
                  <c:v>1896</c:v>
                </c:pt>
                <c:pt idx="1997">
                  <c:v>1897</c:v>
                </c:pt>
                <c:pt idx="1998">
                  <c:v>1898</c:v>
                </c:pt>
                <c:pt idx="1999">
                  <c:v>1899</c:v>
                </c:pt>
                <c:pt idx="2000">
                  <c:v>1900</c:v>
                </c:pt>
                <c:pt idx="2001">
                  <c:v>1901</c:v>
                </c:pt>
                <c:pt idx="2002">
                  <c:v>1902</c:v>
                </c:pt>
                <c:pt idx="2003">
                  <c:v>1903</c:v>
                </c:pt>
                <c:pt idx="2004">
                  <c:v>1904</c:v>
                </c:pt>
                <c:pt idx="2005">
                  <c:v>1905</c:v>
                </c:pt>
                <c:pt idx="2006">
                  <c:v>1906</c:v>
                </c:pt>
                <c:pt idx="2007">
                  <c:v>1907</c:v>
                </c:pt>
                <c:pt idx="2008">
                  <c:v>1908</c:v>
                </c:pt>
                <c:pt idx="2009">
                  <c:v>1909</c:v>
                </c:pt>
                <c:pt idx="2010">
                  <c:v>1910</c:v>
                </c:pt>
                <c:pt idx="2011">
                  <c:v>1911</c:v>
                </c:pt>
                <c:pt idx="2012">
                  <c:v>1912</c:v>
                </c:pt>
                <c:pt idx="2013">
                  <c:v>1913</c:v>
                </c:pt>
                <c:pt idx="2014">
                  <c:v>1914</c:v>
                </c:pt>
                <c:pt idx="2015">
                  <c:v>1915</c:v>
                </c:pt>
                <c:pt idx="2016">
                  <c:v>1916</c:v>
                </c:pt>
                <c:pt idx="2017">
                  <c:v>1917</c:v>
                </c:pt>
                <c:pt idx="2018">
                  <c:v>1918</c:v>
                </c:pt>
                <c:pt idx="2019">
                  <c:v>1919</c:v>
                </c:pt>
                <c:pt idx="2020">
                  <c:v>1920</c:v>
                </c:pt>
                <c:pt idx="2021">
                  <c:v>1921</c:v>
                </c:pt>
                <c:pt idx="2022">
                  <c:v>1922</c:v>
                </c:pt>
                <c:pt idx="2023">
                  <c:v>1923</c:v>
                </c:pt>
                <c:pt idx="2024">
                  <c:v>1924</c:v>
                </c:pt>
                <c:pt idx="2025">
                  <c:v>1925</c:v>
                </c:pt>
                <c:pt idx="2026">
                  <c:v>1926</c:v>
                </c:pt>
                <c:pt idx="2027">
                  <c:v>1927</c:v>
                </c:pt>
                <c:pt idx="2028">
                  <c:v>1928</c:v>
                </c:pt>
                <c:pt idx="2029">
                  <c:v>1929</c:v>
                </c:pt>
                <c:pt idx="2030">
                  <c:v>1930</c:v>
                </c:pt>
                <c:pt idx="2031">
                  <c:v>1931</c:v>
                </c:pt>
                <c:pt idx="2032">
                  <c:v>1932</c:v>
                </c:pt>
                <c:pt idx="2033">
                  <c:v>1933</c:v>
                </c:pt>
                <c:pt idx="2034">
                  <c:v>1934</c:v>
                </c:pt>
                <c:pt idx="2035">
                  <c:v>1935</c:v>
                </c:pt>
                <c:pt idx="2036">
                  <c:v>1936</c:v>
                </c:pt>
                <c:pt idx="2037">
                  <c:v>1937</c:v>
                </c:pt>
                <c:pt idx="2038">
                  <c:v>1938</c:v>
                </c:pt>
                <c:pt idx="2039">
                  <c:v>1939</c:v>
                </c:pt>
                <c:pt idx="2040">
                  <c:v>1940</c:v>
                </c:pt>
                <c:pt idx="2041">
                  <c:v>1941</c:v>
                </c:pt>
                <c:pt idx="2042">
                  <c:v>1942</c:v>
                </c:pt>
                <c:pt idx="2043">
                  <c:v>1943</c:v>
                </c:pt>
                <c:pt idx="2044">
                  <c:v>1944</c:v>
                </c:pt>
                <c:pt idx="2045">
                  <c:v>1945</c:v>
                </c:pt>
                <c:pt idx="2046">
                  <c:v>1946</c:v>
                </c:pt>
                <c:pt idx="2047">
                  <c:v>1947</c:v>
                </c:pt>
                <c:pt idx="2048">
                  <c:v>1948</c:v>
                </c:pt>
                <c:pt idx="2049">
                  <c:v>1949</c:v>
                </c:pt>
                <c:pt idx="2050">
                  <c:v>1950</c:v>
                </c:pt>
                <c:pt idx="2051">
                  <c:v>1951</c:v>
                </c:pt>
                <c:pt idx="2052">
                  <c:v>1952</c:v>
                </c:pt>
                <c:pt idx="2053">
                  <c:v>1953</c:v>
                </c:pt>
                <c:pt idx="2054">
                  <c:v>1954</c:v>
                </c:pt>
                <c:pt idx="2055">
                  <c:v>1955</c:v>
                </c:pt>
                <c:pt idx="2056">
                  <c:v>1956</c:v>
                </c:pt>
                <c:pt idx="2057">
                  <c:v>1957</c:v>
                </c:pt>
                <c:pt idx="2058">
                  <c:v>1958</c:v>
                </c:pt>
                <c:pt idx="2059">
                  <c:v>1959</c:v>
                </c:pt>
                <c:pt idx="2060">
                  <c:v>1960</c:v>
                </c:pt>
                <c:pt idx="2061">
                  <c:v>1961</c:v>
                </c:pt>
                <c:pt idx="2062">
                  <c:v>1962</c:v>
                </c:pt>
                <c:pt idx="2063">
                  <c:v>1963</c:v>
                </c:pt>
                <c:pt idx="2064">
                  <c:v>1964</c:v>
                </c:pt>
                <c:pt idx="2065">
                  <c:v>1965</c:v>
                </c:pt>
                <c:pt idx="2066">
                  <c:v>1966</c:v>
                </c:pt>
                <c:pt idx="2067">
                  <c:v>1967</c:v>
                </c:pt>
                <c:pt idx="2068">
                  <c:v>1968</c:v>
                </c:pt>
                <c:pt idx="2069">
                  <c:v>1969</c:v>
                </c:pt>
                <c:pt idx="2070">
                  <c:v>1970</c:v>
                </c:pt>
                <c:pt idx="2071">
                  <c:v>1971</c:v>
                </c:pt>
                <c:pt idx="2072">
                  <c:v>1972</c:v>
                </c:pt>
                <c:pt idx="2073">
                  <c:v>1973</c:v>
                </c:pt>
                <c:pt idx="2074">
                  <c:v>1974</c:v>
                </c:pt>
                <c:pt idx="2075">
                  <c:v>1975</c:v>
                </c:pt>
                <c:pt idx="2076">
                  <c:v>1976</c:v>
                </c:pt>
                <c:pt idx="2077">
                  <c:v>1977</c:v>
                </c:pt>
                <c:pt idx="2078">
                  <c:v>1978</c:v>
                </c:pt>
                <c:pt idx="2079">
                  <c:v>1979</c:v>
                </c:pt>
                <c:pt idx="2080">
                  <c:v>1980</c:v>
                </c:pt>
                <c:pt idx="2081">
                  <c:v>1981</c:v>
                </c:pt>
                <c:pt idx="2082">
                  <c:v>1982</c:v>
                </c:pt>
                <c:pt idx="2083">
                  <c:v>1983</c:v>
                </c:pt>
                <c:pt idx="2084">
                  <c:v>1984</c:v>
                </c:pt>
                <c:pt idx="2085">
                  <c:v>1985</c:v>
                </c:pt>
                <c:pt idx="2086">
                  <c:v>1986</c:v>
                </c:pt>
                <c:pt idx="2087">
                  <c:v>1987</c:v>
                </c:pt>
                <c:pt idx="2088">
                  <c:v>1988</c:v>
                </c:pt>
                <c:pt idx="2089">
                  <c:v>1989</c:v>
                </c:pt>
                <c:pt idx="2090">
                  <c:v>1990</c:v>
                </c:pt>
                <c:pt idx="2091">
                  <c:v>1991</c:v>
                </c:pt>
                <c:pt idx="2092">
                  <c:v>1992</c:v>
                </c:pt>
                <c:pt idx="2093">
                  <c:v>1993</c:v>
                </c:pt>
                <c:pt idx="2094">
                  <c:v>1994</c:v>
                </c:pt>
                <c:pt idx="2095">
                  <c:v>1995</c:v>
                </c:pt>
                <c:pt idx="2096">
                  <c:v>1996</c:v>
                </c:pt>
                <c:pt idx="2097">
                  <c:v>1997</c:v>
                </c:pt>
                <c:pt idx="2098">
                  <c:v>1998</c:v>
                </c:pt>
                <c:pt idx="2099">
                  <c:v>1999</c:v>
                </c:pt>
                <c:pt idx="2100">
                  <c:v>2000</c:v>
                </c:pt>
                <c:pt idx="2101">
                  <c:v>2001</c:v>
                </c:pt>
                <c:pt idx="2102">
                  <c:v>2002</c:v>
                </c:pt>
                <c:pt idx="2103">
                  <c:v>2003</c:v>
                </c:pt>
                <c:pt idx="2104">
                  <c:v>2004</c:v>
                </c:pt>
                <c:pt idx="2105">
                  <c:v>2005</c:v>
                </c:pt>
                <c:pt idx="2106">
                  <c:v>2006</c:v>
                </c:pt>
                <c:pt idx="2107">
                  <c:v>2007</c:v>
                </c:pt>
                <c:pt idx="2108">
                  <c:v>2008</c:v>
                </c:pt>
                <c:pt idx="2109">
                  <c:v>2009</c:v>
                </c:pt>
                <c:pt idx="2110">
                  <c:v>2010</c:v>
                </c:pt>
                <c:pt idx="2111">
                  <c:v>2011</c:v>
                </c:pt>
                <c:pt idx="2112">
                  <c:v>2012</c:v>
                </c:pt>
                <c:pt idx="2113">
                  <c:v>2013</c:v>
                </c:pt>
                <c:pt idx="2114">
                  <c:v>2014</c:v>
                </c:pt>
                <c:pt idx="2115">
                  <c:v>2015</c:v>
                </c:pt>
                <c:pt idx="2116">
                  <c:v>2016</c:v>
                </c:pt>
                <c:pt idx="2117">
                  <c:v>2017</c:v>
                </c:pt>
                <c:pt idx="2118">
                  <c:v>2018</c:v>
                </c:pt>
                <c:pt idx="2119">
                  <c:v>2019</c:v>
                </c:pt>
                <c:pt idx="2120">
                  <c:v>2020</c:v>
                </c:pt>
                <c:pt idx="2121">
                  <c:v>2021</c:v>
                </c:pt>
                <c:pt idx="2122">
                  <c:v>2022</c:v>
                </c:pt>
                <c:pt idx="2123">
                  <c:v>2023</c:v>
                </c:pt>
                <c:pt idx="2124">
                  <c:v>2024</c:v>
                </c:pt>
                <c:pt idx="2125">
                  <c:v>2025</c:v>
                </c:pt>
                <c:pt idx="2126">
                  <c:v>2026</c:v>
                </c:pt>
                <c:pt idx="2127">
                  <c:v>2027</c:v>
                </c:pt>
                <c:pt idx="2128">
                  <c:v>2028</c:v>
                </c:pt>
                <c:pt idx="2129">
                  <c:v>2029</c:v>
                </c:pt>
                <c:pt idx="2130">
                  <c:v>2030</c:v>
                </c:pt>
                <c:pt idx="2131">
                  <c:v>2031</c:v>
                </c:pt>
                <c:pt idx="2132">
                  <c:v>2032</c:v>
                </c:pt>
                <c:pt idx="2133">
                  <c:v>2033</c:v>
                </c:pt>
                <c:pt idx="2134">
                  <c:v>2034</c:v>
                </c:pt>
                <c:pt idx="2135">
                  <c:v>2035</c:v>
                </c:pt>
                <c:pt idx="2136">
                  <c:v>2036</c:v>
                </c:pt>
                <c:pt idx="2137">
                  <c:v>2037</c:v>
                </c:pt>
                <c:pt idx="2138">
                  <c:v>2038</c:v>
                </c:pt>
                <c:pt idx="2139">
                  <c:v>2039</c:v>
                </c:pt>
                <c:pt idx="2140">
                  <c:v>2040</c:v>
                </c:pt>
                <c:pt idx="2141">
                  <c:v>2041</c:v>
                </c:pt>
                <c:pt idx="2142">
                  <c:v>2042</c:v>
                </c:pt>
                <c:pt idx="2143">
                  <c:v>2043</c:v>
                </c:pt>
                <c:pt idx="2144">
                  <c:v>2044</c:v>
                </c:pt>
                <c:pt idx="2145">
                  <c:v>2045</c:v>
                </c:pt>
                <c:pt idx="2146">
                  <c:v>2046</c:v>
                </c:pt>
                <c:pt idx="2147">
                  <c:v>2047</c:v>
                </c:pt>
                <c:pt idx="2148">
                  <c:v>2048</c:v>
                </c:pt>
                <c:pt idx="2149">
                  <c:v>2049</c:v>
                </c:pt>
                <c:pt idx="2150">
                  <c:v>2050</c:v>
                </c:pt>
                <c:pt idx="2151">
                  <c:v>2051</c:v>
                </c:pt>
                <c:pt idx="2152">
                  <c:v>2052</c:v>
                </c:pt>
                <c:pt idx="2153">
                  <c:v>2053</c:v>
                </c:pt>
                <c:pt idx="2154">
                  <c:v>2054</c:v>
                </c:pt>
                <c:pt idx="2155">
                  <c:v>2055</c:v>
                </c:pt>
                <c:pt idx="2156">
                  <c:v>2056</c:v>
                </c:pt>
                <c:pt idx="2157">
                  <c:v>2057</c:v>
                </c:pt>
                <c:pt idx="2158">
                  <c:v>2058</c:v>
                </c:pt>
                <c:pt idx="2159">
                  <c:v>2059</c:v>
                </c:pt>
                <c:pt idx="2160">
                  <c:v>2060</c:v>
                </c:pt>
                <c:pt idx="2161">
                  <c:v>2061</c:v>
                </c:pt>
                <c:pt idx="2162">
                  <c:v>2062</c:v>
                </c:pt>
                <c:pt idx="2163">
                  <c:v>2063</c:v>
                </c:pt>
                <c:pt idx="2164">
                  <c:v>2064</c:v>
                </c:pt>
                <c:pt idx="2165">
                  <c:v>2065</c:v>
                </c:pt>
                <c:pt idx="2166">
                  <c:v>2066</c:v>
                </c:pt>
                <c:pt idx="2167">
                  <c:v>2067</c:v>
                </c:pt>
                <c:pt idx="2168">
                  <c:v>2068</c:v>
                </c:pt>
                <c:pt idx="2169">
                  <c:v>2069</c:v>
                </c:pt>
                <c:pt idx="2170">
                  <c:v>2070</c:v>
                </c:pt>
                <c:pt idx="2171">
                  <c:v>2071</c:v>
                </c:pt>
                <c:pt idx="2172">
                  <c:v>2072</c:v>
                </c:pt>
                <c:pt idx="2173">
                  <c:v>2073</c:v>
                </c:pt>
                <c:pt idx="2174">
                  <c:v>2074</c:v>
                </c:pt>
                <c:pt idx="2175">
                  <c:v>2075</c:v>
                </c:pt>
                <c:pt idx="2176">
                  <c:v>2076</c:v>
                </c:pt>
                <c:pt idx="2177">
                  <c:v>2077</c:v>
                </c:pt>
                <c:pt idx="2178">
                  <c:v>2078</c:v>
                </c:pt>
                <c:pt idx="2179">
                  <c:v>2079</c:v>
                </c:pt>
                <c:pt idx="2180">
                  <c:v>2080</c:v>
                </c:pt>
                <c:pt idx="2181">
                  <c:v>2081</c:v>
                </c:pt>
                <c:pt idx="2182">
                  <c:v>2082</c:v>
                </c:pt>
                <c:pt idx="2183">
                  <c:v>2083</c:v>
                </c:pt>
                <c:pt idx="2184">
                  <c:v>2084</c:v>
                </c:pt>
                <c:pt idx="2185">
                  <c:v>2085</c:v>
                </c:pt>
                <c:pt idx="2186">
                  <c:v>2086</c:v>
                </c:pt>
                <c:pt idx="2187">
                  <c:v>2087</c:v>
                </c:pt>
                <c:pt idx="2188">
                  <c:v>2088</c:v>
                </c:pt>
                <c:pt idx="2189">
                  <c:v>2089</c:v>
                </c:pt>
                <c:pt idx="2190">
                  <c:v>2090</c:v>
                </c:pt>
                <c:pt idx="2191">
                  <c:v>2091</c:v>
                </c:pt>
                <c:pt idx="2192">
                  <c:v>2092</c:v>
                </c:pt>
                <c:pt idx="2193">
                  <c:v>2093</c:v>
                </c:pt>
                <c:pt idx="2194">
                  <c:v>2094</c:v>
                </c:pt>
                <c:pt idx="2195">
                  <c:v>2095</c:v>
                </c:pt>
                <c:pt idx="2196">
                  <c:v>2096</c:v>
                </c:pt>
                <c:pt idx="2197">
                  <c:v>2097</c:v>
                </c:pt>
                <c:pt idx="2198">
                  <c:v>2098</c:v>
                </c:pt>
                <c:pt idx="2199">
                  <c:v>2099</c:v>
                </c:pt>
                <c:pt idx="2200">
                  <c:v>2100</c:v>
                </c:pt>
                <c:pt idx="2201">
                  <c:v>2101</c:v>
                </c:pt>
                <c:pt idx="2202">
                  <c:v>2102</c:v>
                </c:pt>
                <c:pt idx="2203">
                  <c:v>2103</c:v>
                </c:pt>
                <c:pt idx="2204">
                  <c:v>2104</c:v>
                </c:pt>
                <c:pt idx="2205">
                  <c:v>2105</c:v>
                </c:pt>
                <c:pt idx="2206">
                  <c:v>2106</c:v>
                </c:pt>
                <c:pt idx="2207">
                  <c:v>2107</c:v>
                </c:pt>
                <c:pt idx="2208">
                  <c:v>2108</c:v>
                </c:pt>
                <c:pt idx="2209">
                  <c:v>2109</c:v>
                </c:pt>
                <c:pt idx="2210">
                  <c:v>2110</c:v>
                </c:pt>
                <c:pt idx="2211">
                  <c:v>2111</c:v>
                </c:pt>
                <c:pt idx="2212">
                  <c:v>2112</c:v>
                </c:pt>
                <c:pt idx="2213">
                  <c:v>2113</c:v>
                </c:pt>
                <c:pt idx="2214">
                  <c:v>2114</c:v>
                </c:pt>
                <c:pt idx="2215">
                  <c:v>2115</c:v>
                </c:pt>
                <c:pt idx="2216">
                  <c:v>2116</c:v>
                </c:pt>
                <c:pt idx="2217">
                  <c:v>2117</c:v>
                </c:pt>
                <c:pt idx="2218">
                  <c:v>2118</c:v>
                </c:pt>
                <c:pt idx="2219">
                  <c:v>2119</c:v>
                </c:pt>
                <c:pt idx="2220">
                  <c:v>2120</c:v>
                </c:pt>
                <c:pt idx="2221">
                  <c:v>2121</c:v>
                </c:pt>
                <c:pt idx="2222">
                  <c:v>2122</c:v>
                </c:pt>
                <c:pt idx="2223">
                  <c:v>2123</c:v>
                </c:pt>
                <c:pt idx="2224">
                  <c:v>2124</c:v>
                </c:pt>
                <c:pt idx="2225">
                  <c:v>2125</c:v>
                </c:pt>
                <c:pt idx="2226">
                  <c:v>2126</c:v>
                </c:pt>
                <c:pt idx="2227">
                  <c:v>2127</c:v>
                </c:pt>
                <c:pt idx="2228">
                  <c:v>2128</c:v>
                </c:pt>
                <c:pt idx="2229">
                  <c:v>2129</c:v>
                </c:pt>
                <c:pt idx="2230">
                  <c:v>2130</c:v>
                </c:pt>
                <c:pt idx="2231">
                  <c:v>2131</c:v>
                </c:pt>
                <c:pt idx="2232">
                  <c:v>2132</c:v>
                </c:pt>
                <c:pt idx="2233">
                  <c:v>2133</c:v>
                </c:pt>
                <c:pt idx="2234">
                  <c:v>2134</c:v>
                </c:pt>
                <c:pt idx="2235">
                  <c:v>2135</c:v>
                </c:pt>
                <c:pt idx="2236">
                  <c:v>2136</c:v>
                </c:pt>
                <c:pt idx="2237">
                  <c:v>2137</c:v>
                </c:pt>
                <c:pt idx="2238">
                  <c:v>2138</c:v>
                </c:pt>
                <c:pt idx="2239">
                  <c:v>2139</c:v>
                </c:pt>
                <c:pt idx="2240">
                  <c:v>2140</c:v>
                </c:pt>
                <c:pt idx="2241">
                  <c:v>2141</c:v>
                </c:pt>
                <c:pt idx="2242">
                  <c:v>2142</c:v>
                </c:pt>
                <c:pt idx="2243">
                  <c:v>2143</c:v>
                </c:pt>
                <c:pt idx="2244">
                  <c:v>2144</c:v>
                </c:pt>
                <c:pt idx="2245">
                  <c:v>2145</c:v>
                </c:pt>
                <c:pt idx="2246">
                  <c:v>2146</c:v>
                </c:pt>
                <c:pt idx="2247">
                  <c:v>2147</c:v>
                </c:pt>
                <c:pt idx="2248">
                  <c:v>2148</c:v>
                </c:pt>
                <c:pt idx="2249">
                  <c:v>2149</c:v>
                </c:pt>
                <c:pt idx="2250">
                  <c:v>2150</c:v>
                </c:pt>
                <c:pt idx="2251">
                  <c:v>2151</c:v>
                </c:pt>
                <c:pt idx="2252">
                  <c:v>2152</c:v>
                </c:pt>
                <c:pt idx="2253">
                  <c:v>2153</c:v>
                </c:pt>
                <c:pt idx="2254">
                  <c:v>2154</c:v>
                </c:pt>
                <c:pt idx="2255">
                  <c:v>2155</c:v>
                </c:pt>
                <c:pt idx="2256">
                  <c:v>2156</c:v>
                </c:pt>
                <c:pt idx="2257">
                  <c:v>2157</c:v>
                </c:pt>
                <c:pt idx="2258">
                  <c:v>2158</c:v>
                </c:pt>
                <c:pt idx="2259">
                  <c:v>2159</c:v>
                </c:pt>
                <c:pt idx="2260">
                  <c:v>2160</c:v>
                </c:pt>
                <c:pt idx="2261">
                  <c:v>2161</c:v>
                </c:pt>
                <c:pt idx="2262">
                  <c:v>2162</c:v>
                </c:pt>
                <c:pt idx="2263">
                  <c:v>2163</c:v>
                </c:pt>
                <c:pt idx="2264">
                  <c:v>2164</c:v>
                </c:pt>
                <c:pt idx="2265">
                  <c:v>2165</c:v>
                </c:pt>
                <c:pt idx="2266">
                  <c:v>2166</c:v>
                </c:pt>
                <c:pt idx="2267">
                  <c:v>2167</c:v>
                </c:pt>
                <c:pt idx="2268">
                  <c:v>2168</c:v>
                </c:pt>
                <c:pt idx="2269">
                  <c:v>2169</c:v>
                </c:pt>
                <c:pt idx="2270">
                  <c:v>2170</c:v>
                </c:pt>
                <c:pt idx="2271">
                  <c:v>2171</c:v>
                </c:pt>
                <c:pt idx="2272">
                  <c:v>2172</c:v>
                </c:pt>
                <c:pt idx="2273">
                  <c:v>2173</c:v>
                </c:pt>
                <c:pt idx="2274">
                  <c:v>2174</c:v>
                </c:pt>
                <c:pt idx="2275">
                  <c:v>2175</c:v>
                </c:pt>
                <c:pt idx="2276">
                  <c:v>2176</c:v>
                </c:pt>
                <c:pt idx="2277">
                  <c:v>2177</c:v>
                </c:pt>
                <c:pt idx="2278">
                  <c:v>2178</c:v>
                </c:pt>
                <c:pt idx="2279">
                  <c:v>2179</c:v>
                </c:pt>
                <c:pt idx="2280">
                  <c:v>2180</c:v>
                </c:pt>
                <c:pt idx="2281">
                  <c:v>2181</c:v>
                </c:pt>
                <c:pt idx="2282">
                  <c:v>2182</c:v>
                </c:pt>
                <c:pt idx="2283">
                  <c:v>2183</c:v>
                </c:pt>
                <c:pt idx="2284">
                  <c:v>2184</c:v>
                </c:pt>
                <c:pt idx="2285">
                  <c:v>2185</c:v>
                </c:pt>
                <c:pt idx="2286">
                  <c:v>2186</c:v>
                </c:pt>
                <c:pt idx="2287">
                  <c:v>2187</c:v>
                </c:pt>
                <c:pt idx="2288">
                  <c:v>2188</c:v>
                </c:pt>
                <c:pt idx="2289">
                  <c:v>2189</c:v>
                </c:pt>
                <c:pt idx="2290">
                  <c:v>2190</c:v>
                </c:pt>
                <c:pt idx="2291">
                  <c:v>2191</c:v>
                </c:pt>
                <c:pt idx="2292">
                  <c:v>2192</c:v>
                </c:pt>
                <c:pt idx="2293">
                  <c:v>2193</c:v>
                </c:pt>
                <c:pt idx="2294">
                  <c:v>2194</c:v>
                </c:pt>
                <c:pt idx="2295">
                  <c:v>2195</c:v>
                </c:pt>
                <c:pt idx="2296">
                  <c:v>2196</c:v>
                </c:pt>
                <c:pt idx="2297">
                  <c:v>2197</c:v>
                </c:pt>
                <c:pt idx="2298">
                  <c:v>2198</c:v>
                </c:pt>
                <c:pt idx="2299">
                  <c:v>2199</c:v>
                </c:pt>
                <c:pt idx="2300">
                  <c:v>2200</c:v>
                </c:pt>
                <c:pt idx="2301">
                  <c:v>2201</c:v>
                </c:pt>
                <c:pt idx="2302">
                  <c:v>2202</c:v>
                </c:pt>
                <c:pt idx="2303">
                  <c:v>2203</c:v>
                </c:pt>
                <c:pt idx="2304">
                  <c:v>2204</c:v>
                </c:pt>
                <c:pt idx="2305">
                  <c:v>2205</c:v>
                </c:pt>
                <c:pt idx="2306">
                  <c:v>2206</c:v>
                </c:pt>
                <c:pt idx="2307">
                  <c:v>2207</c:v>
                </c:pt>
                <c:pt idx="2308">
                  <c:v>2208</c:v>
                </c:pt>
                <c:pt idx="2309">
                  <c:v>2209</c:v>
                </c:pt>
                <c:pt idx="2310">
                  <c:v>2210</c:v>
                </c:pt>
                <c:pt idx="2311">
                  <c:v>2211</c:v>
                </c:pt>
                <c:pt idx="2312">
                  <c:v>2212</c:v>
                </c:pt>
                <c:pt idx="2313">
                  <c:v>2213</c:v>
                </c:pt>
                <c:pt idx="2314">
                  <c:v>2214</c:v>
                </c:pt>
                <c:pt idx="2315">
                  <c:v>2215</c:v>
                </c:pt>
                <c:pt idx="2316">
                  <c:v>2216</c:v>
                </c:pt>
                <c:pt idx="2317">
                  <c:v>2217</c:v>
                </c:pt>
                <c:pt idx="2318">
                  <c:v>2218</c:v>
                </c:pt>
                <c:pt idx="2319">
                  <c:v>2219</c:v>
                </c:pt>
                <c:pt idx="2320">
                  <c:v>2220</c:v>
                </c:pt>
                <c:pt idx="2321">
                  <c:v>2221</c:v>
                </c:pt>
                <c:pt idx="2322">
                  <c:v>2222</c:v>
                </c:pt>
                <c:pt idx="2323">
                  <c:v>2223</c:v>
                </c:pt>
                <c:pt idx="2324">
                  <c:v>2224</c:v>
                </c:pt>
                <c:pt idx="2325">
                  <c:v>2225</c:v>
                </c:pt>
                <c:pt idx="2326">
                  <c:v>2226</c:v>
                </c:pt>
                <c:pt idx="2327">
                  <c:v>2227</c:v>
                </c:pt>
                <c:pt idx="2328">
                  <c:v>2228</c:v>
                </c:pt>
                <c:pt idx="2329">
                  <c:v>2229</c:v>
                </c:pt>
                <c:pt idx="2330">
                  <c:v>2230</c:v>
                </c:pt>
                <c:pt idx="2331">
                  <c:v>2231</c:v>
                </c:pt>
                <c:pt idx="2332">
                  <c:v>2232</c:v>
                </c:pt>
                <c:pt idx="2333">
                  <c:v>2233</c:v>
                </c:pt>
                <c:pt idx="2334">
                  <c:v>2234</c:v>
                </c:pt>
                <c:pt idx="2335">
                  <c:v>2235</c:v>
                </c:pt>
                <c:pt idx="2336">
                  <c:v>2236</c:v>
                </c:pt>
                <c:pt idx="2337">
                  <c:v>2237</c:v>
                </c:pt>
                <c:pt idx="2338">
                  <c:v>2238</c:v>
                </c:pt>
                <c:pt idx="2339">
                  <c:v>2239</c:v>
                </c:pt>
                <c:pt idx="2340">
                  <c:v>2240</c:v>
                </c:pt>
                <c:pt idx="2341">
                  <c:v>2241</c:v>
                </c:pt>
                <c:pt idx="2342">
                  <c:v>2242</c:v>
                </c:pt>
                <c:pt idx="2343">
                  <c:v>2243</c:v>
                </c:pt>
                <c:pt idx="2344">
                  <c:v>2244</c:v>
                </c:pt>
                <c:pt idx="2345">
                  <c:v>2245</c:v>
                </c:pt>
                <c:pt idx="2346">
                  <c:v>2246</c:v>
                </c:pt>
                <c:pt idx="2347">
                  <c:v>2247</c:v>
                </c:pt>
                <c:pt idx="2348">
                  <c:v>2248</c:v>
                </c:pt>
                <c:pt idx="2349">
                  <c:v>2249</c:v>
                </c:pt>
                <c:pt idx="2350">
                  <c:v>2250</c:v>
                </c:pt>
                <c:pt idx="2351">
                  <c:v>2251</c:v>
                </c:pt>
                <c:pt idx="2352">
                  <c:v>2252</c:v>
                </c:pt>
                <c:pt idx="2353">
                  <c:v>2253</c:v>
                </c:pt>
                <c:pt idx="2354">
                  <c:v>2254</c:v>
                </c:pt>
                <c:pt idx="2355">
                  <c:v>2255</c:v>
                </c:pt>
                <c:pt idx="2356">
                  <c:v>2256</c:v>
                </c:pt>
                <c:pt idx="2357">
                  <c:v>2257</c:v>
                </c:pt>
                <c:pt idx="2358">
                  <c:v>2258</c:v>
                </c:pt>
                <c:pt idx="2359">
                  <c:v>2259</c:v>
                </c:pt>
                <c:pt idx="2360">
                  <c:v>2260</c:v>
                </c:pt>
                <c:pt idx="2361">
                  <c:v>2261</c:v>
                </c:pt>
                <c:pt idx="2362">
                  <c:v>2262</c:v>
                </c:pt>
                <c:pt idx="2363">
                  <c:v>2263</c:v>
                </c:pt>
                <c:pt idx="2364">
                  <c:v>2264</c:v>
                </c:pt>
                <c:pt idx="2365">
                  <c:v>2265</c:v>
                </c:pt>
                <c:pt idx="2366">
                  <c:v>2266</c:v>
                </c:pt>
                <c:pt idx="2367">
                  <c:v>2267</c:v>
                </c:pt>
                <c:pt idx="2368">
                  <c:v>2268</c:v>
                </c:pt>
                <c:pt idx="2369">
                  <c:v>2269</c:v>
                </c:pt>
                <c:pt idx="2370">
                  <c:v>2270</c:v>
                </c:pt>
                <c:pt idx="2371">
                  <c:v>2271</c:v>
                </c:pt>
                <c:pt idx="2372">
                  <c:v>2272</c:v>
                </c:pt>
                <c:pt idx="2373">
                  <c:v>2273</c:v>
                </c:pt>
                <c:pt idx="2374">
                  <c:v>2274</c:v>
                </c:pt>
                <c:pt idx="2375">
                  <c:v>2275</c:v>
                </c:pt>
                <c:pt idx="2376">
                  <c:v>2276</c:v>
                </c:pt>
                <c:pt idx="2377">
                  <c:v>2277</c:v>
                </c:pt>
                <c:pt idx="2378">
                  <c:v>2278</c:v>
                </c:pt>
                <c:pt idx="2379">
                  <c:v>2279</c:v>
                </c:pt>
                <c:pt idx="2380">
                  <c:v>2280</c:v>
                </c:pt>
                <c:pt idx="2381">
                  <c:v>2281</c:v>
                </c:pt>
                <c:pt idx="2382">
                  <c:v>2282</c:v>
                </c:pt>
                <c:pt idx="2383">
                  <c:v>2283</c:v>
                </c:pt>
                <c:pt idx="2384">
                  <c:v>2284</c:v>
                </c:pt>
                <c:pt idx="2385">
                  <c:v>2285</c:v>
                </c:pt>
                <c:pt idx="2386">
                  <c:v>2286</c:v>
                </c:pt>
                <c:pt idx="2387">
                  <c:v>2287</c:v>
                </c:pt>
                <c:pt idx="2388">
                  <c:v>2288</c:v>
                </c:pt>
                <c:pt idx="2389">
                  <c:v>2289</c:v>
                </c:pt>
                <c:pt idx="2390">
                  <c:v>2290</c:v>
                </c:pt>
                <c:pt idx="2391">
                  <c:v>2291</c:v>
                </c:pt>
                <c:pt idx="2392">
                  <c:v>2292</c:v>
                </c:pt>
                <c:pt idx="2393">
                  <c:v>2293</c:v>
                </c:pt>
                <c:pt idx="2394">
                  <c:v>2294</c:v>
                </c:pt>
                <c:pt idx="2395">
                  <c:v>2295</c:v>
                </c:pt>
                <c:pt idx="2396">
                  <c:v>2296</c:v>
                </c:pt>
                <c:pt idx="2397">
                  <c:v>2297</c:v>
                </c:pt>
                <c:pt idx="2398">
                  <c:v>2298</c:v>
                </c:pt>
                <c:pt idx="2399">
                  <c:v>2299</c:v>
                </c:pt>
                <c:pt idx="2400">
                  <c:v>2300</c:v>
                </c:pt>
                <c:pt idx="2401">
                  <c:v>2301</c:v>
                </c:pt>
                <c:pt idx="2402">
                  <c:v>2302</c:v>
                </c:pt>
                <c:pt idx="2403">
                  <c:v>2303</c:v>
                </c:pt>
                <c:pt idx="2404">
                  <c:v>2304</c:v>
                </c:pt>
                <c:pt idx="2405">
                  <c:v>2305</c:v>
                </c:pt>
                <c:pt idx="2406">
                  <c:v>2306</c:v>
                </c:pt>
                <c:pt idx="2407">
                  <c:v>2307</c:v>
                </c:pt>
                <c:pt idx="2408">
                  <c:v>2308</c:v>
                </c:pt>
                <c:pt idx="2409">
                  <c:v>2309</c:v>
                </c:pt>
                <c:pt idx="2410">
                  <c:v>2310</c:v>
                </c:pt>
                <c:pt idx="2411">
                  <c:v>2311</c:v>
                </c:pt>
                <c:pt idx="2412">
                  <c:v>2312</c:v>
                </c:pt>
                <c:pt idx="2413">
                  <c:v>2313</c:v>
                </c:pt>
                <c:pt idx="2414">
                  <c:v>2314</c:v>
                </c:pt>
                <c:pt idx="2415">
                  <c:v>2315</c:v>
                </c:pt>
                <c:pt idx="2416">
                  <c:v>2316</c:v>
                </c:pt>
                <c:pt idx="2417">
                  <c:v>2317</c:v>
                </c:pt>
                <c:pt idx="2418">
                  <c:v>2318</c:v>
                </c:pt>
                <c:pt idx="2419">
                  <c:v>2319</c:v>
                </c:pt>
                <c:pt idx="2420">
                  <c:v>2320</c:v>
                </c:pt>
                <c:pt idx="2421">
                  <c:v>2321</c:v>
                </c:pt>
                <c:pt idx="2422">
                  <c:v>2322</c:v>
                </c:pt>
                <c:pt idx="2423">
                  <c:v>2323</c:v>
                </c:pt>
                <c:pt idx="2424">
                  <c:v>2324</c:v>
                </c:pt>
                <c:pt idx="2425">
                  <c:v>2325</c:v>
                </c:pt>
                <c:pt idx="2426">
                  <c:v>2326</c:v>
                </c:pt>
                <c:pt idx="2427">
                  <c:v>2327</c:v>
                </c:pt>
                <c:pt idx="2428">
                  <c:v>2328</c:v>
                </c:pt>
                <c:pt idx="2429">
                  <c:v>2329</c:v>
                </c:pt>
                <c:pt idx="2430">
                  <c:v>2330</c:v>
                </c:pt>
                <c:pt idx="2431">
                  <c:v>2331</c:v>
                </c:pt>
                <c:pt idx="2432">
                  <c:v>2332</c:v>
                </c:pt>
                <c:pt idx="2433">
                  <c:v>2333</c:v>
                </c:pt>
                <c:pt idx="2434">
                  <c:v>2334</c:v>
                </c:pt>
                <c:pt idx="2435">
                  <c:v>2335</c:v>
                </c:pt>
                <c:pt idx="2436">
                  <c:v>2336</c:v>
                </c:pt>
                <c:pt idx="2437">
                  <c:v>2337</c:v>
                </c:pt>
                <c:pt idx="2438">
                  <c:v>2338</c:v>
                </c:pt>
                <c:pt idx="2439">
                  <c:v>2339</c:v>
                </c:pt>
                <c:pt idx="2440">
                  <c:v>2340</c:v>
                </c:pt>
                <c:pt idx="2441">
                  <c:v>2341</c:v>
                </c:pt>
                <c:pt idx="2442">
                  <c:v>2342</c:v>
                </c:pt>
                <c:pt idx="2443">
                  <c:v>2343</c:v>
                </c:pt>
                <c:pt idx="2444">
                  <c:v>2344</c:v>
                </c:pt>
                <c:pt idx="2445">
                  <c:v>2345</c:v>
                </c:pt>
                <c:pt idx="2446">
                  <c:v>2346</c:v>
                </c:pt>
                <c:pt idx="2447">
                  <c:v>2347</c:v>
                </c:pt>
                <c:pt idx="2448">
                  <c:v>2348</c:v>
                </c:pt>
                <c:pt idx="2449">
                  <c:v>2349</c:v>
                </c:pt>
                <c:pt idx="2450">
                  <c:v>2350</c:v>
                </c:pt>
                <c:pt idx="2451">
                  <c:v>2351</c:v>
                </c:pt>
                <c:pt idx="2452">
                  <c:v>2352</c:v>
                </c:pt>
                <c:pt idx="2453">
                  <c:v>2353</c:v>
                </c:pt>
                <c:pt idx="2454">
                  <c:v>2354</c:v>
                </c:pt>
                <c:pt idx="2455">
                  <c:v>2355</c:v>
                </c:pt>
                <c:pt idx="2456">
                  <c:v>2356</c:v>
                </c:pt>
                <c:pt idx="2457">
                  <c:v>2357</c:v>
                </c:pt>
                <c:pt idx="2458">
                  <c:v>2358</c:v>
                </c:pt>
                <c:pt idx="2459">
                  <c:v>2359</c:v>
                </c:pt>
                <c:pt idx="2460">
                  <c:v>2360</c:v>
                </c:pt>
                <c:pt idx="2461">
                  <c:v>2361</c:v>
                </c:pt>
                <c:pt idx="2462">
                  <c:v>2362</c:v>
                </c:pt>
                <c:pt idx="2463">
                  <c:v>2363</c:v>
                </c:pt>
                <c:pt idx="2464">
                  <c:v>2364</c:v>
                </c:pt>
                <c:pt idx="2465">
                  <c:v>2365</c:v>
                </c:pt>
                <c:pt idx="2466">
                  <c:v>2366</c:v>
                </c:pt>
                <c:pt idx="2467">
                  <c:v>2367</c:v>
                </c:pt>
                <c:pt idx="2468">
                  <c:v>2368</c:v>
                </c:pt>
                <c:pt idx="2469">
                  <c:v>2369</c:v>
                </c:pt>
                <c:pt idx="2470">
                  <c:v>2370</c:v>
                </c:pt>
                <c:pt idx="2471">
                  <c:v>2371</c:v>
                </c:pt>
                <c:pt idx="2472">
                  <c:v>2372</c:v>
                </c:pt>
                <c:pt idx="2473">
                  <c:v>2373</c:v>
                </c:pt>
                <c:pt idx="2474">
                  <c:v>2374</c:v>
                </c:pt>
                <c:pt idx="2475">
                  <c:v>2375</c:v>
                </c:pt>
                <c:pt idx="2476">
                  <c:v>2376</c:v>
                </c:pt>
                <c:pt idx="2477">
                  <c:v>2377</c:v>
                </c:pt>
                <c:pt idx="2478">
                  <c:v>2378</c:v>
                </c:pt>
                <c:pt idx="2479">
                  <c:v>2379</c:v>
                </c:pt>
                <c:pt idx="2480">
                  <c:v>2380</c:v>
                </c:pt>
                <c:pt idx="2481">
                  <c:v>2381</c:v>
                </c:pt>
                <c:pt idx="2482">
                  <c:v>2382</c:v>
                </c:pt>
                <c:pt idx="2483">
                  <c:v>2383</c:v>
                </c:pt>
                <c:pt idx="2484">
                  <c:v>2384</c:v>
                </c:pt>
                <c:pt idx="2485">
                  <c:v>2385</c:v>
                </c:pt>
                <c:pt idx="2486">
                  <c:v>2386</c:v>
                </c:pt>
                <c:pt idx="2487">
                  <c:v>2387</c:v>
                </c:pt>
                <c:pt idx="2488">
                  <c:v>2388</c:v>
                </c:pt>
                <c:pt idx="2489">
                  <c:v>2389</c:v>
                </c:pt>
                <c:pt idx="2490">
                  <c:v>2390</c:v>
                </c:pt>
                <c:pt idx="2491">
                  <c:v>2391</c:v>
                </c:pt>
                <c:pt idx="2492">
                  <c:v>2392</c:v>
                </c:pt>
                <c:pt idx="2493">
                  <c:v>2393</c:v>
                </c:pt>
                <c:pt idx="2494">
                  <c:v>2394</c:v>
                </c:pt>
                <c:pt idx="2495">
                  <c:v>2395</c:v>
                </c:pt>
                <c:pt idx="2496">
                  <c:v>2396</c:v>
                </c:pt>
                <c:pt idx="2497">
                  <c:v>2397</c:v>
                </c:pt>
                <c:pt idx="2498">
                  <c:v>2398</c:v>
                </c:pt>
                <c:pt idx="2499">
                  <c:v>2399</c:v>
                </c:pt>
                <c:pt idx="2500">
                  <c:v>2400</c:v>
                </c:pt>
              </c:numCache>
            </c:numRef>
          </c:xVal>
          <c:yVal>
            <c:numRef>
              <c:f>'Water Summary'!$S$2:$S$2502</c:f>
              <c:numCache>
                <c:formatCode>0.00E+00</c:formatCode>
                <c:ptCount val="2501"/>
                <c:pt idx="0">
                  <c:v>0</c:v>
                </c:pt>
                <c:pt idx="1">
                  <c:v>8.5785550000001653E-14</c:v>
                </c:pt>
                <c:pt idx="2">
                  <c:v>4.0613350000000889E-14</c:v>
                </c:pt>
                <c:pt idx="3">
                  <c:v>1.6892737999999971E-13</c:v>
                </c:pt>
                <c:pt idx="4">
                  <c:v>-1.9612780000000387E-14</c:v>
                </c:pt>
                <c:pt idx="5">
                  <c:v>2.4594910000002914E-14</c:v>
                </c:pt>
                <c:pt idx="6">
                  <c:v>1.1233029000000472E-13</c:v>
                </c:pt>
                <c:pt idx="7">
                  <c:v>1.4303142000000345E-13</c:v>
                </c:pt>
                <c:pt idx="8">
                  <c:v>-6.0673679999996291E-14</c:v>
                </c:pt>
                <c:pt idx="9">
                  <c:v>-5.1646179999996913E-14</c:v>
                </c:pt>
                <c:pt idx="10">
                  <c:v>-9.9156799999957514E-15</c:v>
                </c:pt>
                <c:pt idx="11">
                  <c:v>5.9025700000000751E-14</c:v>
                </c:pt>
                <c:pt idx="12">
                  <c:v>-3.749083999999846E-14</c:v>
                </c:pt>
                <c:pt idx="13">
                  <c:v>1.4818010000003912E-14</c:v>
                </c:pt>
                <c:pt idx="14">
                  <c:v>-2.9629000000010879E-15</c:v>
                </c:pt>
                <c:pt idx="15">
                  <c:v>1.5481713000000499E-13</c:v>
                </c:pt>
                <c:pt idx="16">
                  <c:v>1.7514462000000081E-13</c:v>
                </c:pt>
                <c:pt idx="17">
                  <c:v>3.7820440000001319E-14</c:v>
                </c:pt>
                <c:pt idx="18">
                  <c:v>1.9673498999999928E-13</c:v>
                </c:pt>
                <c:pt idx="19">
                  <c:v>4.5369959999999894E-14</c:v>
                </c:pt>
                <c:pt idx="20">
                  <c:v>3.639449999999049E-15</c:v>
                </c:pt>
                <c:pt idx="21">
                  <c:v>1.2877546999999894E-13</c:v>
                </c:pt>
                <c:pt idx="22">
                  <c:v>1.5742963000000414E-13</c:v>
                </c:pt>
                <c:pt idx="23">
                  <c:v>4.4488720000003002E-14</c:v>
                </c:pt>
                <c:pt idx="24">
                  <c:v>9.235321000000406E-14</c:v>
                </c:pt>
                <c:pt idx="25">
                  <c:v>1.3604396000000428E-13</c:v>
                </c:pt>
                <c:pt idx="26">
                  <c:v>-5.4435599999965066E-15</c:v>
                </c:pt>
                <c:pt idx="27">
                  <c:v>3.976334000000167E-14</c:v>
                </c:pt>
                <c:pt idx="28">
                  <c:v>8.2139160000003121E-14</c:v>
                </c:pt>
                <c:pt idx="29">
                  <c:v>-9.9493329999998947E-14</c:v>
                </c:pt>
                <c:pt idx="30">
                  <c:v>-1.0547119999997076E-14</c:v>
                </c:pt>
                <c:pt idx="31">
                  <c:v>1.5515714000000061E-13</c:v>
                </c:pt>
                <c:pt idx="32">
                  <c:v>4.2091330000001692E-14</c:v>
                </c:pt>
                <c:pt idx="33">
                  <c:v>-1.123649699999963E-13</c:v>
                </c:pt>
                <c:pt idx="34">
                  <c:v>7.1147950000004627E-14</c:v>
                </c:pt>
                <c:pt idx="35">
                  <c:v>3.6283480000004597E-14</c:v>
                </c:pt>
                <c:pt idx="36">
                  <c:v>-2.1357909999995463E-14</c:v>
                </c:pt>
                <c:pt idx="37">
                  <c:v>2.2117730000000457E-14</c:v>
                </c:pt>
                <c:pt idx="38">
                  <c:v>1.3801460000003551E-14</c:v>
                </c:pt>
                <c:pt idx="39">
                  <c:v>6.8070550000005297E-14</c:v>
                </c:pt>
                <c:pt idx="40">
                  <c:v>1.8497357000000239E-13</c:v>
                </c:pt>
                <c:pt idx="41">
                  <c:v>8.0942200000002337E-14</c:v>
                </c:pt>
                <c:pt idx="42">
                  <c:v>3.3414250000003621E-14</c:v>
                </c:pt>
                <c:pt idx="43">
                  <c:v>7.7101520000004416E-14</c:v>
                </c:pt>
                <c:pt idx="44">
                  <c:v>1.2240556000000245E-13</c:v>
                </c:pt>
                <c:pt idx="45">
                  <c:v>1.0143621999999962E-13</c:v>
                </c:pt>
                <c:pt idx="46">
                  <c:v>-4.7455089999997369E-14</c:v>
                </c:pt>
                <c:pt idx="47">
                  <c:v>2.7821149000000308E-13</c:v>
                </c:pt>
                <c:pt idx="48">
                  <c:v>1.9089591000000451E-13</c:v>
                </c:pt>
                <c:pt idx="49">
                  <c:v>-1.3006950000000826E-14</c:v>
                </c:pt>
                <c:pt idx="50">
                  <c:v>8.6711890000001961E-14</c:v>
                </c:pt>
                <c:pt idx="51">
                  <c:v>1.6142643000000429E-13</c:v>
                </c:pt>
                <c:pt idx="52">
                  <c:v>1.4065485000000059E-13</c:v>
                </c:pt>
                <c:pt idx="53">
                  <c:v>1.2323823000000264E-13</c:v>
                </c:pt>
                <c:pt idx="54">
                  <c:v>1.3111734000000439E-13</c:v>
                </c:pt>
                <c:pt idx="55">
                  <c:v>2.1717351000000006E-13</c:v>
                </c:pt>
                <c:pt idx="56">
                  <c:v>1.9726235000000127E-13</c:v>
                </c:pt>
                <c:pt idx="57">
                  <c:v>1.4805518000000319E-13</c:v>
                </c:pt>
                <c:pt idx="58">
                  <c:v>1.0831613999999939E-13</c:v>
                </c:pt>
                <c:pt idx="59">
                  <c:v>1.4918275000000237E-13</c:v>
                </c:pt>
                <c:pt idx="60">
                  <c:v>9.5180810000001361E-14</c:v>
                </c:pt>
                <c:pt idx="61">
                  <c:v>7.024937000000225E-14</c:v>
                </c:pt>
                <c:pt idx="62">
                  <c:v>1.0414239000000534E-13</c:v>
                </c:pt>
                <c:pt idx="63">
                  <c:v>1.2620114000000341E-13</c:v>
                </c:pt>
                <c:pt idx="64">
                  <c:v>2.1632010000001826E-14</c:v>
                </c:pt>
                <c:pt idx="65">
                  <c:v>7.5356390000002878E-14</c:v>
                </c:pt>
                <c:pt idx="66">
                  <c:v>1.4718434999999906E-13</c:v>
                </c:pt>
                <c:pt idx="67">
                  <c:v>-2.1493219999998933E-14</c:v>
                </c:pt>
                <c:pt idx="68">
                  <c:v>1.3529109000000491E-13</c:v>
                </c:pt>
                <c:pt idx="69">
                  <c:v>1.4614005000000045E-13</c:v>
                </c:pt>
                <c:pt idx="70">
                  <c:v>1.3790705000000412E-13</c:v>
                </c:pt>
                <c:pt idx="71">
                  <c:v>1.1994571999999901E-13</c:v>
                </c:pt>
                <c:pt idx="72">
                  <c:v>5.1521290000005275E-14</c:v>
                </c:pt>
                <c:pt idx="73">
                  <c:v>1.3266818999999976E-13</c:v>
                </c:pt>
                <c:pt idx="74">
                  <c:v>1.8753749000000516E-13</c:v>
                </c:pt>
                <c:pt idx="75">
                  <c:v>2.6425737000000382E-13</c:v>
                </c:pt>
                <c:pt idx="76">
                  <c:v>1.9823032000000525E-13</c:v>
                </c:pt>
                <c:pt idx="77">
                  <c:v>4.2427870000004033E-14</c:v>
                </c:pt>
                <c:pt idx="78">
                  <c:v>-4.4908519999999769E-14</c:v>
                </c:pt>
                <c:pt idx="79">
                  <c:v>1.4732313000000227E-13</c:v>
                </c:pt>
                <c:pt idx="80">
                  <c:v>-1.6119049999997569E-14</c:v>
                </c:pt>
                <c:pt idx="81">
                  <c:v>1.7819080000000215E-13</c:v>
                </c:pt>
                <c:pt idx="82">
                  <c:v>8.4474100000002309E-14</c:v>
                </c:pt>
                <c:pt idx="83">
                  <c:v>-5.2211699999996374E-14</c:v>
                </c:pt>
                <c:pt idx="84">
                  <c:v>1.3454863000000477E-13</c:v>
                </c:pt>
                <c:pt idx="85">
                  <c:v>2.0684496000000088E-13</c:v>
                </c:pt>
                <c:pt idx="86">
                  <c:v>1.8971283000000269E-13</c:v>
                </c:pt>
                <c:pt idx="87">
                  <c:v>1.5029645000000227E-13</c:v>
                </c:pt>
                <c:pt idx="88">
                  <c:v>1.0938473000000265E-13</c:v>
                </c:pt>
                <c:pt idx="89">
                  <c:v>1.640354600000037E-13</c:v>
                </c:pt>
                <c:pt idx="90">
                  <c:v>1.186655000000038E-13</c:v>
                </c:pt>
                <c:pt idx="91">
                  <c:v>3.0100930000001226E-14</c:v>
                </c:pt>
                <c:pt idx="92">
                  <c:v>9.8920879999999687E-14</c:v>
                </c:pt>
                <c:pt idx="93">
                  <c:v>9.2099940000002289E-14</c:v>
                </c:pt>
                <c:pt idx="94">
                  <c:v>1.4572371000000375E-13</c:v>
                </c:pt>
                <c:pt idx="95">
                  <c:v>1.0060008999999936E-13</c:v>
                </c:pt>
                <c:pt idx="96">
                  <c:v>1.397215700000008E-13</c:v>
                </c:pt>
                <c:pt idx="97">
                  <c:v>1.6533303000000407E-13</c:v>
                </c:pt>
                <c:pt idx="98">
                  <c:v>1.0778878000000387E-13</c:v>
                </c:pt>
                <c:pt idx="99">
                  <c:v>1.4975174000000157E-13</c:v>
                </c:pt>
                <c:pt idx="100">
                  <c:v>1.5921292000000314E-13</c:v>
                </c:pt>
                <c:pt idx="101">
                  <c:v>1.2792545000000004E-13</c:v>
                </c:pt>
                <c:pt idx="102">
                  <c:v>1.7110619000000344E-13</c:v>
                </c:pt>
                <c:pt idx="103">
                  <c:v>2.6968012000000156E-13</c:v>
                </c:pt>
                <c:pt idx="104">
                  <c:v>2.5566008000000043E-13</c:v>
                </c:pt>
                <c:pt idx="105">
                  <c:v>2.5882075000000033E-13</c:v>
                </c:pt>
                <c:pt idx="106">
                  <c:v>2.2739103000000074E-13</c:v>
                </c:pt>
                <c:pt idx="107">
                  <c:v>2.3915939000000357E-13</c:v>
                </c:pt>
                <c:pt idx="108">
                  <c:v>1.8550439000000444E-13</c:v>
                </c:pt>
                <c:pt idx="109">
                  <c:v>3.7306270000000159E-13</c:v>
                </c:pt>
                <c:pt idx="110">
                  <c:v>4.2083351000000285E-13</c:v>
                </c:pt>
                <c:pt idx="111">
                  <c:v>4.0408302000000396E-13</c:v>
                </c:pt>
                <c:pt idx="112">
                  <c:v>4.2679749000000186E-13</c:v>
                </c:pt>
                <c:pt idx="113">
                  <c:v>5.3277522000000233E-13</c:v>
                </c:pt>
                <c:pt idx="114">
                  <c:v>4.377921700000001E-13</c:v>
                </c:pt>
                <c:pt idx="115">
                  <c:v>6.8843542000000059E-13</c:v>
                </c:pt>
                <c:pt idx="116">
                  <c:v>7.1311360000000408E-13</c:v>
                </c:pt>
                <c:pt idx="117">
                  <c:v>6.4237852000000288E-13</c:v>
                </c:pt>
                <c:pt idx="118">
                  <c:v>8.4617036000000293E-13</c:v>
                </c:pt>
                <c:pt idx="119">
                  <c:v>9.7366907000000026E-13</c:v>
                </c:pt>
                <c:pt idx="120">
                  <c:v>1.1092654600000037E-12</c:v>
                </c:pt>
                <c:pt idx="121">
                  <c:v>1.0623134400000037E-12</c:v>
                </c:pt>
                <c:pt idx="122">
                  <c:v>1.1655329500000023E-12</c:v>
                </c:pt>
                <c:pt idx="123">
                  <c:v>1.2983052200000014E-12</c:v>
                </c:pt>
                <c:pt idx="124">
                  <c:v>1.2886046400000038E-12</c:v>
                </c:pt>
                <c:pt idx="125">
                  <c:v>1.4559360700000047E-12</c:v>
                </c:pt>
                <c:pt idx="126">
                  <c:v>1.5592908900000003E-12</c:v>
                </c:pt>
                <c:pt idx="127">
                  <c:v>1.6005009900000048E-12</c:v>
                </c:pt>
                <c:pt idx="128">
                  <c:v>1.6454719600000003E-12</c:v>
                </c:pt>
                <c:pt idx="129">
                  <c:v>1.9271147200000044E-12</c:v>
                </c:pt>
                <c:pt idx="130">
                  <c:v>2.251983330000002E-12</c:v>
                </c:pt>
                <c:pt idx="131">
                  <c:v>2.1590264300000014E-12</c:v>
                </c:pt>
                <c:pt idx="132">
                  <c:v>2.1074565699999994E-12</c:v>
                </c:pt>
                <c:pt idx="133">
                  <c:v>2.1990118100000007E-12</c:v>
                </c:pt>
                <c:pt idx="134">
                  <c:v>2.4044134800000049E-12</c:v>
                </c:pt>
                <c:pt idx="135">
                  <c:v>2.5362038900000014E-12</c:v>
                </c:pt>
                <c:pt idx="136">
                  <c:v>2.6888491500000021E-12</c:v>
                </c:pt>
                <c:pt idx="137">
                  <c:v>2.7295943300000006E-12</c:v>
                </c:pt>
                <c:pt idx="138">
                  <c:v>2.9751687300000041E-12</c:v>
                </c:pt>
                <c:pt idx="139">
                  <c:v>2.8057382800000006E-12</c:v>
                </c:pt>
                <c:pt idx="140">
                  <c:v>3.0016753000000035E-12</c:v>
                </c:pt>
                <c:pt idx="141">
                  <c:v>3.0822219800000012E-12</c:v>
                </c:pt>
                <c:pt idx="142">
                  <c:v>3.3803966599999998E-12</c:v>
                </c:pt>
                <c:pt idx="143">
                  <c:v>3.4341002300000021E-12</c:v>
                </c:pt>
                <c:pt idx="144">
                  <c:v>3.5565613000000007E-12</c:v>
                </c:pt>
                <c:pt idx="145">
                  <c:v>3.4423852700000013E-12</c:v>
                </c:pt>
                <c:pt idx="146">
                  <c:v>3.6392521000000043E-12</c:v>
                </c:pt>
                <c:pt idx="147">
                  <c:v>3.6369414500000033E-12</c:v>
                </c:pt>
                <c:pt idx="148">
                  <c:v>3.8541357600000025E-12</c:v>
                </c:pt>
                <c:pt idx="149">
                  <c:v>3.9948391899999994E-12</c:v>
                </c:pt>
                <c:pt idx="150">
                  <c:v>4.1010805900000012E-12</c:v>
                </c:pt>
                <c:pt idx="151">
                  <c:v>4.1818493100000029E-12</c:v>
                </c:pt>
                <c:pt idx="152">
                  <c:v>4.3813772100000018E-12</c:v>
                </c:pt>
                <c:pt idx="153">
                  <c:v>4.4952409900000035E-12</c:v>
                </c:pt>
                <c:pt idx="154">
                  <c:v>4.5785840400000007E-12</c:v>
                </c:pt>
                <c:pt idx="155">
                  <c:v>4.7036888300000029E-12</c:v>
                </c:pt>
                <c:pt idx="156">
                  <c:v>4.8622841900000037E-12</c:v>
                </c:pt>
                <c:pt idx="157">
                  <c:v>4.9406520600000041E-12</c:v>
                </c:pt>
                <c:pt idx="158">
                  <c:v>5.1488154100000038E-12</c:v>
                </c:pt>
                <c:pt idx="159">
                  <c:v>5.2415884200000046E-12</c:v>
                </c:pt>
                <c:pt idx="160">
                  <c:v>5.3652291000000053E-12</c:v>
                </c:pt>
                <c:pt idx="161">
                  <c:v>5.4893346799999997E-12</c:v>
                </c:pt>
                <c:pt idx="162">
                  <c:v>5.5229328100000035E-12</c:v>
                </c:pt>
                <c:pt idx="163">
                  <c:v>5.7498554600000046E-12</c:v>
                </c:pt>
                <c:pt idx="164">
                  <c:v>5.7967554400000018E-12</c:v>
                </c:pt>
                <c:pt idx="165">
                  <c:v>5.8821801600000029E-12</c:v>
                </c:pt>
                <c:pt idx="166">
                  <c:v>5.9881717700000023E-12</c:v>
                </c:pt>
                <c:pt idx="167">
                  <c:v>6.0668380100000014E-12</c:v>
                </c:pt>
                <c:pt idx="168">
                  <c:v>6.2607488700000031E-12</c:v>
                </c:pt>
                <c:pt idx="169">
                  <c:v>6.3305194500000001E-12</c:v>
                </c:pt>
                <c:pt idx="170">
                  <c:v>6.5111076300000038E-12</c:v>
                </c:pt>
                <c:pt idx="171">
                  <c:v>6.5344396600000041E-12</c:v>
                </c:pt>
                <c:pt idx="172">
                  <c:v>6.8444069900000037E-12</c:v>
                </c:pt>
                <c:pt idx="173">
                  <c:v>6.9887498600000001E-12</c:v>
                </c:pt>
                <c:pt idx="174">
                  <c:v>7.0967051699999989E-12</c:v>
                </c:pt>
                <c:pt idx="175">
                  <c:v>7.0892111700000027E-12</c:v>
                </c:pt>
                <c:pt idx="176">
                  <c:v>7.239556180000002E-12</c:v>
                </c:pt>
                <c:pt idx="177">
                  <c:v>7.3611707000000014E-12</c:v>
                </c:pt>
                <c:pt idx="178">
                  <c:v>7.5860151500000049E-12</c:v>
                </c:pt>
                <c:pt idx="179">
                  <c:v>7.6456861699999995E-12</c:v>
                </c:pt>
                <c:pt idx="180">
                  <c:v>7.7365162899999996E-12</c:v>
                </c:pt>
                <c:pt idx="181">
                  <c:v>8.0594558800000024E-12</c:v>
                </c:pt>
                <c:pt idx="182">
                  <c:v>8.2623109800000026E-12</c:v>
                </c:pt>
                <c:pt idx="183">
                  <c:v>8.3863471800000015E-12</c:v>
                </c:pt>
                <c:pt idx="184">
                  <c:v>8.4078889700000036E-12</c:v>
                </c:pt>
                <c:pt idx="185">
                  <c:v>8.5005613700000049E-12</c:v>
                </c:pt>
                <c:pt idx="186">
                  <c:v>8.5469964500000018E-12</c:v>
                </c:pt>
                <c:pt idx="187">
                  <c:v>8.6045962100000047E-12</c:v>
                </c:pt>
                <c:pt idx="188">
                  <c:v>8.8713654500000022E-12</c:v>
                </c:pt>
                <c:pt idx="189">
                  <c:v>9.1226193300000053E-12</c:v>
                </c:pt>
                <c:pt idx="190">
                  <c:v>8.8865026500000033E-12</c:v>
                </c:pt>
                <c:pt idx="191">
                  <c:v>9.0385997300000036E-12</c:v>
                </c:pt>
                <c:pt idx="192">
                  <c:v>9.3404763100000034E-12</c:v>
                </c:pt>
                <c:pt idx="193">
                  <c:v>9.2056640100000038E-12</c:v>
                </c:pt>
                <c:pt idx="194">
                  <c:v>9.3898604200000022E-12</c:v>
                </c:pt>
                <c:pt idx="195">
                  <c:v>9.6052610300000031E-12</c:v>
                </c:pt>
                <c:pt idx="196">
                  <c:v>9.6373568900000014E-12</c:v>
                </c:pt>
                <c:pt idx="197">
                  <c:v>9.8412111800000036E-12</c:v>
                </c:pt>
                <c:pt idx="198">
                  <c:v>1.0005600520000002E-11</c:v>
                </c:pt>
                <c:pt idx="199">
                  <c:v>9.9896861700000032E-12</c:v>
                </c:pt>
                <c:pt idx="200">
                  <c:v>9.9514979600000019E-12</c:v>
                </c:pt>
                <c:pt idx="201">
                  <c:v>1.0142279380000001E-11</c:v>
                </c:pt>
                <c:pt idx="202">
                  <c:v>1.0519637250000002E-11</c:v>
                </c:pt>
                <c:pt idx="203">
                  <c:v>1.0186886060000003E-11</c:v>
                </c:pt>
                <c:pt idx="204">
                  <c:v>1.0540925770000002E-11</c:v>
                </c:pt>
                <c:pt idx="205">
                  <c:v>1.075627435E-11</c:v>
                </c:pt>
                <c:pt idx="206">
                  <c:v>1.0800565310000004E-11</c:v>
                </c:pt>
                <c:pt idx="207">
                  <c:v>1.094369734E-11</c:v>
                </c:pt>
                <c:pt idx="208">
                  <c:v>1.1019969660000004E-11</c:v>
                </c:pt>
                <c:pt idx="209">
                  <c:v>1.0904763210000005E-11</c:v>
                </c:pt>
                <c:pt idx="210">
                  <c:v>1.1113436560000002E-11</c:v>
                </c:pt>
                <c:pt idx="211">
                  <c:v>1.1316114720000002E-11</c:v>
                </c:pt>
                <c:pt idx="212">
                  <c:v>1.1439054569999999E-11</c:v>
                </c:pt>
                <c:pt idx="213">
                  <c:v>1.152504481E-11</c:v>
                </c:pt>
                <c:pt idx="214">
                  <c:v>1.1653705780000001E-11</c:v>
                </c:pt>
                <c:pt idx="215">
                  <c:v>1.1667174170000002E-11</c:v>
                </c:pt>
                <c:pt idx="216">
                  <c:v>1.1860085830000002E-11</c:v>
                </c:pt>
                <c:pt idx="217">
                  <c:v>1.1741187890000001E-11</c:v>
                </c:pt>
                <c:pt idx="218">
                  <c:v>1.211996129E-11</c:v>
                </c:pt>
                <c:pt idx="219">
                  <c:v>1.2058822690000004E-11</c:v>
                </c:pt>
                <c:pt idx="220">
                  <c:v>1.2264557430000004E-11</c:v>
                </c:pt>
                <c:pt idx="221">
                  <c:v>1.230367544E-11</c:v>
                </c:pt>
                <c:pt idx="222">
                  <c:v>1.2382175150000004E-11</c:v>
                </c:pt>
                <c:pt idx="223">
                  <c:v>1.2360605600000004E-11</c:v>
                </c:pt>
                <c:pt idx="224">
                  <c:v>1.258025628E-11</c:v>
                </c:pt>
                <c:pt idx="225">
                  <c:v>1.2520220970000005E-11</c:v>
                </c:pt>
                <c:pt idx="226">
                  <c:v>1.2566638710000003E-11</c:v>
                </c:pt>
                <c:pt idx="227">
                  <c:v>1.2773435090000001E-11</c:v>
                </c:pt>
                <c:pt idx="228">
                  <c:v>1.2684627660000002E-11</c:v>
                </c:pt>
                <c:pt idx="229">
                  <c:v>1.272352363E-11</c:v>
                </c:pt>
                <c:pt idx="230">
                  <c:v>1.2864910530000001E-11</c:v>
                </c:pt>
                <c:pt idx="231">
                  <c:v>1.2891254039999999E-11</c:v>
                </c:pt>
                <c:pt idx="232">
                  <c:v>1.3206092470000003E-11</c:v>
                </c:pt>
                <c:pt idx="233">
                  <c:v>1.3087510249999999E-11</c:v>
                </c:pt>
                <c:pt idx="234">
                  <c:v>1.3312087550000002E-11</c:v>
                </c:pt>
                <c:pt idx="235">
                  <c:v>1.3209221910000005E-11</c:v>
                </c:pt>
                <c:pt idx="236">
                  <c:v>1.3280352520000004E-11</c:v>
                </c:pt>
                <c:pt idx="237">
                  <c:v>1.3358560790000003E-11</c:v>
                </c:pt>
                <c:pt idx="238">
                  <c:v>1.3292814770000004E-11</c:v>
                </c:pt>
                <c:pt idx="239">
                  <c:v>1.3676306620000005E-11</c:v>
                </c:pt>
                <c:pt idx="240">
                  <c:v>1.3749456439999999E-11</c:v>
                </c:pt>
                <c:pt idx="241">
                  <c:v>1.3531627209999999E-11</c:v>
                </c:pt>
                <c:pt idx="242">
                  <c:v>1.3791395110000005E-11</c:v>
                </c:pt>
                <c:pt idx="243">
                  <c:v>1.3559074010000004E-11</c:v>
                </c:pt>
                <c:pt idx="244">
                  <c:v>1.376367076E-11</c:v>
                </c:pt>
                <c:pt idx="245">
                  <c:v>1.3701602360000004E-11</c:v>
                </c:pt>
                <c:pt idx="246">
                  <c:v>1.385506293E-11</c:v>
                </c:pt>
                <c:pt idx="247">
                  <c:v>1.3888501460000002E-11</c:v>
                </c:pt>
                <c:pt idx="248">
                  <c:v>1.4040477120000004E-11</c:v>
                </c:pt>
                <c:pt idx="249">
                  <c:v>1.4141281900000002E-11</c:v>
                </c:pt>
                <c:pt idx="250">
                  <c:v>1.4322463360000004E-11</c:v>
                </c:pt>
                <c:pt idx="251">
                  <c:v>1.4134911989999999E-11</c:v>
                </c:pt>
                <c:pt idx="252">
                  <c:v>1.4469092590000003E-11</c:v>
                </c:pt>
                <c:pt idx="253">
                  <c:v>1.4497184710000001E-11</c:v>
                </c:pt>
                <c:pt idx="254">
                  <c:v>1.4524308840000003E-11</c:v>
                </c:pt>
                <c:pt idx="255">
                  <c:v>1.4712196740000004E-11</c:v>
                </c:pt>
                <c:pt idx="256">
                  <c:v>1.4667572720000003E-11</c:v>
                </c:pt>
                <c:pt idx="257">
                  <c:v>1.4555728150000004E-11</c:v>
                </c:pt>
                <c:pt idx="258">
                  <c:v>1.4621404780000001E-11</c:v>
                </c:pt>
                <c:pt idx="259">
                  <c:v>1.4682761950000001E-11</c:v>
                </c:pt>
                <c:pt idx="260">
                  <c:v>1.4741950720000003E-11</c:v>
                </c:pt>
                <c:pt idx="261">
                  <c:v>1.465869093E-11</c:v>
                </c:pt>
                <c:pt idx="262">
                  <c:v>1.470528213E-11</c:v>
                </c:pt>
                <c:pt idx="263">
                  <c:v>1.456042925E-11</c:v>
                </c:pt>
                <c:pt idx="264">
                  <c:v>1.4830865710000001E-11</c:v>
                </c:pt>
                <c:pt idx="265">
                  <c:v>1.5118014480000003E-11</c:v>
                </c:pt>
                <c:pt idx="266">
                  <c:v>1.5127808730000001E-11</c:v>
                </c:pt>
                <c:pt idx="267">
                  <c:v>1.4938203460000004E-11</c:v>
                </c:pt>
                <c:pt idx="268">
                  <c:v>1.5205895570000002E-11</c:v>
                </c:pt>
                <c:pt idx="269">
                  <c:v>1.536434175E-11</c:v>
                </c:pt>
                <c:pt idx="270">
                  <c:v>1.532697233E-11</c:v>
                </c:pt>
                <c:pt idx="271">
                  <c:v>1.5575454120000002E-11</c:v>
                </c:pt>
                <c:pt idx="272">
                  <c:v>1.5490431860000005E-11</c:v>
                </c:pt>
                <c:pt idx="273">
                  <c:v>1.5427499560000004E-11</c:v>
                </c:pt>
                <c:pt idx="274">
                  <c:v>1.5641082180000002E-11</c:v>
                </c:pt>
                <c:pt idx="275">
                  <c:v>1.5647382700000003E-11</c:v>
                </c:pt>
                <c:pt idx="276">
                  <c:v>1.5942931010000004E-11</c:v>
                </c:pt>
                <c:pt idx="277">
                  <c:v>1.5900052110000005E-11</c:v>
                </c:pt>
                <c:pt idx="278">
                  <c:v>1.5846927940000001E-11</c:v>
                </c:pt>
                <c:pt idx="279">
                  <c:v>1.5935145570000002E-11</c:v>
                </c:pt>
                <c:pt idx="280">
                  <c:v>1.5991444280000005E-11</c:v>
                </c:pt>
                <c:pt idx="281">
                  <c:v>1.623937443E-11</c:v>
                </c:pt>
                <c:pt idx="282">
                  <c:v>1.608756184E-11</c:v>
                </c:pt>
                <c:pt idx="283">
                  <c:v>1.6261079290000004E-11</c:v>
                </c:pt>
                <c:pt idx="284">
                  <c:v>1.6318377210000001E-11</c:v>
                </c:pt>
                <c:pt idx="285">
                  <c:v>1.6294091080000003E-11</c:v>
                </c:pt>
                <c:pt idx="286">
                  <c:v>1.6635956500000002E-11</c:v>
                </c:pt>
                <c:pt idx="287">
                  <c:v>1.6664180460000005E-11</c:v>
                </c:pt>
                <c:pt idx="288">
                  <c:v>1.6635477720000003E-11</c:v>
                </c:pt>
                <c:pt idx="289">
                  <c:v>1.6473419850000004E-11</c:v>
                </c:pt>
                <c:pt idx="290">
                  <c:v>1.672300493E-11</c:v>
                </c:pt>
                <c:pt idx="291">
                  <c:v>1.691173243E-11</c:v>
                </c:pt>
                <c:pt idx="292">
                  <c:v>1.7037211920000002E-11</c:v>
                </c:pt>
                <c:pt idx="293">
                  <c:v>1.7096157830000002E-11</c:v>
                </c:pt>
                <c:pt idx="294">
                  <c:v>1.695339008E-11</c:v>
                </c:pt>
                <c:pt idx="295">
                  <c:v>1.7171070120000004E-11</c:v>
                </c:pt>
                <c:pt idx="296">
                  <c:v>1.7256820980000001E-11</c:v>
                </c:pt>
                <c:pt idx="297">
                  <c:v>1.7284947780000004E-11</c:v>
                </c:pt>
                <c:pt idx="298">
                  <c:v>1.7449632020000002E-11</c:v>
                </c:pt>
                <c:pt idx="299">
                  <c:v>1.7542689530000002E-11</c:v>
                </c:pt>
                <c:pt idx="300">
                  <c:v>1.7535601450000004E-11</c:v>
                </c:pt>
                <c:pt idx="301">
                  <c:v>1.7413261810000003E-11</c:v>
                </c:pt>
                <c:pt idx="302">
                  <c:v>1.7419465180000005E-11</c:v>
                </c:pt>
                <c:pt idx="303">
                  <c:v>1.7597243110000004E-11</c:v>
                </c:pt>
                <c:pt idx="304">
                  <c:v>1.7518604630000003E-11</c:v>
                </c:pt>
                <c:pt idx="305">
                  <c:v>1.7824845770000003E-11</c:v>
                </c:pt>
                <c:pt idx="306">
                  <c:v>1.7881009180000002E-11</c:v>
                </c:pt>
                <c:pt idx="307">
                  <c:v>1.7875270710000001E-11</c:v>
                </c:pt>
                <c:pt idx="308">
                  <c:v>1.8048042230000005E-11</c:v>
                </c:pt>
                <c:pt idx="309">
                  <c:v>1.7968394140000003E-11</c:v>
                </c:pt>
                <c:pt idx="310">
                  <c:v>1.8064806600000003E-11</c:v>
                </c:pt>
                <c:pt idx="311">
                  <c:v>1.8085831450000002E-11</c:v>
                </c:pt>
                <c:pt idx="312">
                  <c:v>1.829968469E-11</c:v>
                </c:pt>
                <c:pt idx="313">
                  <c:v>1.8265486349999999E-11</c:v>
                </c:pt>
                <c:pt idx="314">
                  <c:v>1.8444978190000001E-11</c:v>
                </c:pt>
                <c:pt idx="315">
                  <c:v>1.839674247E-11</c:v>
                </c:pt>
                <c:pt idx="316">
                  <c:v>1.848116799E-11</c:v>
                </c:pt>
                <c:pt idx="317">
                  <c:v>1.837591885E-11</c:v>
                </c:pt>
                <c:pt idx="318">
                  <c:v>1.8829934140000004E-11</c:v>
                </c:pt>
                <c:pt idx="319">
                  <c:v>1.8682094070000005E-11</c:v>
                </c:pt>
                <c:pt idx="320">
                  <c:v>1.8671387359999999E-11</c:v>
                </c:pt>
                <c:pt idx="321">
                  <c:v>1.8890077010000004E-11</c:v>
                </c:pt>
                <c:pt idx="322">
                  <c:v>1.9062345460000005E-11</c:v>
                </c:pt>
                <c:pt idx="323">
                  <c:v>1.8972684540000001E-11</c:v>
                </c:pt>
                <c:pt idx="324">
                  <c:v>1.9258965949999999E-11</c:v>
                </c:pt>
                <c:pt idx="325">
                  <c:v>1.9191526840000002E-11</c:v>
                </c:pt>
                <c:pt idx="326">
                  <c:v>1.931305463E-11</c:v>
                </c:pt>
                <c:pt idx="327">
                  <c:v>1.9209668580000001E-11</c:v>
                </c:pt>
                <c:pt idx="328">
                  <c:v>1.9277992400000001E-11</c:v>
                </c:pt>
                <c:pt idx="329">
                  <c:v>1.9271459430000003E-11</c:v>
                </c:pt>
                <c:pt idx="330">
                  <c:v>1.9543984490000001E-11</c:v>
                </c:pt>
                <c:pt idx="331">
                  <c:v>1.9367587400000003E-11</c:v>
                </c:pt>
                <c:pt idx="332">
                  <c:v>1.9661439150000005E-11</c:v>
                </c:pt>
                <c:pt idx="333">
                  <c:v>1.952903464E-11</c:v>
                </c:pt>
                <c:pt idx="334">
                  <c:v>1.9723493680000002E-11</c:v>
                </c:pt>
                <c:pt idx="335">
                  <c:v>1.990890439E-11</c:v>
                </c:pt>
                <c:pt idx="336">
                  <c:v>1.9819479389999999E-11</c:v>
                </c:pt>
                <c:pt idx="337">
                  <c:v>1.9858992929999999E-11</c:v>
                </c:pt>
                <c:pt idx="338">
                  <c:v>2.0075167230000004E-11</c:v>
                </c:pt>
                <c:pt idx="339">
                  <c:v>1.999731284E-11</c:v>
                </c:pt>
                <c:pt idx="340">
                  <c:v>2.0168307999999999E-11</c:v>
                </c:pt>
                <c:pt idx="341">
                  <c:v>2.0133728020000005E-11</c:v>
                </c:pt>
                <c:pt idx="342">
                  <c:v>2.0084447999999999E-11</c:v>
                </c:pt>
                <c:pt idx="343">
                  <c:v>2.0167405940000004E-11</c:v>
                </c:pt>
                <c:pt idx="344">
                  <c:v>2.0372776390000003E-11</c:v>
                </c:pt>
                <c:pt idx="345">
                  <c:v>2.0361934360000001E-11</c:v>
                </c:pt>
                <c:pt idx="346">
                  <c:v>2.0650165609999999E-11</c:v>
                </c:pt>
                <c:pt idx="347">
                  <c:v>2.0349937020000001E-11</c:v>
                </c:pt>
                <c:pt idx="348">
                  <c:v>2.0681095730000001E-11</c:v>
                </c:pt>
                <c:pt idx="349">
                  <c:v>2.0812716140000003E-11</c:v>
                </c:pt>
                <c:pt idx="350">
                  <c:v>2.0694383710000002E-11</c:v>
                </c:pt>
                <c:pt idx="351">
                  <c:v>2.0812549600000002E-11</c:v>
                </c:pt>
                <c:pt idx="352">
                  <c:v>2.0984689680000005E-11</c:v>
                </c:pt>
                <c:pt idx="353">
                  <c:v>2.0810322220000002E-11</c:v>
                </c:pt>
                <c:pt idx="354">
                  <c:v>2.0936561520000002E-11</c:v>
                </c:pt>
                <c:pt idx="355">
                  <c:v>2.0925514800000001E-11</c:v>
                </c:pt>
                <c:pt idx="356">
                  <c:v>2.0921892690000001E-11</c:v>
                </c:pt>
                <c:pt idx="357">
                  <c:v>2.1042154130000004E-11</c:v>
                </c:pt>
                <c:pt idx="358">
                  <c:v>2.1105193980000004E-11</c:v>
                </c:pt>
                <c:pt idx="359">
                  <c:v>2.1248270510000004E-11</c:v>
                </c:pt>
                <c:pt idx="360">
                  <c:v>2.120481568E-11</c:v>
                </c:pt>
                <c:pt idx="361">
                  <c:v>2.126525345E-11</c:v>
                </c:pt>
                <c:pt idx="362">
                  <c:v>2.1191829540000005E-11</c:v>
                </c:pt>
                <c:pt idx="363">
                  <c:v>2.1099996750000003E-11</c:v>
                </c:pt>
                <c:pt idx="364">
                  <c:v>2.1520868420000003E-11</c:v>
                </c:pt>
                <c:pt idx="365">
                  <c:v>2.1513315440000005E-11</c:v>
                </c:pt>
                <c:pt idx="366">
                  <c:v>2.1494486750000002E-11</c:v>
                </c:pt>
                <c:pt idx="367">
                  <c:v>2.1571276020000002E-11</c:v>
                </c:pt>
                <c:pt idx="368">
                  <c:v>2.1637854710000001E-11</c:v>
                </c:pt>
                <c:pt idx="369">
                  <c:v>2.156553755E-11</c:v>
                </c:pt>
                <c:pt idx="370">
                  <c:v>2.1724736600000004E-11</c:v>
                </c:pt>
                <c:pt idx="371">
                  <c:v>2.1398161020000003E-11</c:v>
                </c:pt>
                <c:pt idx="372">
                  <c:v>2.156954823E-11</c:v>
                </c:pt>
                <c:pt idx="373">
                  <c:v>2.1792824490000002E-11</c:v>
                </c:pt>
                <c:pt idx="374">
                  <c:v>2.1771671269999999E-11</c:v>
                </c:pt>
                <c:pt idx="375">
                  <c:v>2.2022612900000005E-11</c:v>
                </c:pt>
                <c:pt idx="376">
                  <c:v>2.1746587170000004E-11</c:v>
                </c:pt>
                <c:pt idx="377">
                  <c:v>2.1866640450000002E-11</c:v>
                </c:pt>
                <c:pt idx="378">
                  <c:v>2.2074755219999999E-11</c:v>
                </c:pt>
                <c:pt idx="379">
                  <c:v>2.2181347040000002E-11</c:v>
                </c:pt>
                <c:pt idx="380">
                  <c:v>2.2037750099999999E-11</c:v>
                </c:pt>
                <c:pt idx="381">
                  <c:v>2.2148633630000001E-11</c:v>
                </c:pt>
                <c:pt idx="382">
                  <c:v>2.228707497E-11</c:v>
                </c:pt>
                <c:pt idx="383">
                  <c:v>2.2292348530000002E-11</c:v>
                </c:pt>
                <c:pt idx="384">
                  <c:v>2.227647928E-11</c:v>
                </c:pt>
                <c:pt idx="385">
                  <c:v>2.2427913700000001E-11</c:v>
                </c:pt>
                <c:pt idx="386">
                  <c:v>2.2492389900000004E-11</c:v>
                </c:pt>
                <c:pt idx="387">
                  <c:v>2.2400567520000002E-11</c:v>
                </c:pt>
                <c:pt idx="388">
                  <c:v>2.239585948E-11</c:v>
                </c:pt>
                <c:pt idx="389">
                  <c:v>2.2498430210000005E-11</c:v>
                </c:pt>
                <c:pt idx="390">
                  <c:v>2.2725384080000004E-11</c:v>
                </c:pt>
                <c:pt idx="391">
                  <c:v>2.2444091730000001E-11</c:v>
                </c:pt>
                <c:pt idx="392">
                  <c:v>2.2474612449999999E-11</c:v>
                </c:pt>
                <c:pt idx="393">
                  <c:v>2.268917693E-11</c:v>
                </c:pt>
                <c:pt idx="394">
                  <c:v>2.2752501279999999E-11</c:v>
                </c:pt>
                <c:pt idx="395">
                  <c:v>2.2588458880000002E-11</c:v>
                </c:pt>
                <c:pt idx="396">
                  <c:v>2.2820249170000001E-11</c:v>
                </c:pt>
                <c:pt idx="397">
                  <c:v>2.2676673040000003E-11</c:v>
                </c:pt>
                <c:pt idx="398">
                  <c:v>2.28726968E-11</c:v>
                </c:pt>
                <c:pt idx="399">
                  <c:v>2.309090072E-11</c:v>
                </c:pt>
                <c:pt idx="400">
                  <c:v>2.310281133E-11</c:v>
                </c:pt>
                <c:pt idx="401">
                  <c:v>2.2960147680000003E-11</c:v>
                </c:pt>
                <c:pt idx="402">
                  <c:v>2.342047737E-11</c:v>
                </c:pt>
                <c:pt idx="403">
                  <c:v>2.3414659100000004E-11</c:v>
                </c:pt>
                <c:pt idx="404">
                  <c:v>2.3043685019999999E-11</c:v>
                </c:pt>
                <c:pt idx="405">
                  <c:v>2.3177820780000001E-11</c:v>
                </c:pt>
                <c:pt idx="406">
                  <c:v>2.3385671870000003E-11</c:v>
                </c:pt>
                <c:pt idx="407">
                  <c:v>2.3305832960000001E-11</c:v>
                </c:pt>
                <c:pt idx="408">
                  <c:v>2.3428092800000001E-11</c:v>
                </c:pt>
                <c:pt idx="409">
                  <c:v>2.3471204150000003E-11</c:v>
                </c:pt>
                <c:pt idx="410">
                  <c:v>2.343210348E-11</c:v>
                </c:pt>
                <c:pt idx="411">
                  <c:v>2.3341988070000002E-11</c:v>
                </c:pt>
                <c:pt idx="412">
                  <c:v>2.372013003E-11</c:v>
                </c:pt>
                <c:pt idx="413">
                  <c:v>2.3904878080000005E-11</c:v>
                </c:pt>
                <c:pt idx="414">
                  <c:v>2.347430931E-11</c:v>
                </c:pt>
                <c:pt idx="415">
                  <c:v>2.3637321270000004E-11</c:v>
                </c:pt>
                <c:pt idx="416">
                  <c:v>2.3929254410000004E-11</c:v>
                </c:pt>
                <c:pt idx="417">
                  <c:v>2.3729095080000003E-11</c:v>
                </c:pt>
                <c:pt idx="418">
                  <c:v>2.3643104840000003E-11</c:v>
                </c:pt>
                <c:pt idx="419">
                  <c:v>2.3673757400000005E-11</c:v>
                </c:pt>
                <c:pt idx="420">
                  <c:v>2.3724733990000003E-11</c:v>
                </c:pt>
                <c:pt idx="421">
                  <c:v>2.4050570570000004E-11</c:v>
                </c:pt>
                <c:pt idx="422">
                  <c:v>2.4049540140000005E-11</c:v>
                </c:pt>
                <c:pt idx="423">
                  <c:v>2.4139433509999999E-11</c:v>
                </c:pt>
                <c:pt idx="424">
                  <c:v>2.4047906030000002E-11</c:v>
                </c:pt>
                <c:pt idx="425">
                  <c:v>2.3930208510000002E-11</c:v>
                </c:pt>
                <c:pt idx="426">
                  <c:v>2.4141064150000002E-11</c:v>
                </c:pt>
                <c:pt idx="427">
                  <c:v>2.401158786E-11</c:v>
                </c:pt>
                <c:pt idx="428">
                  <c:v>2.4098684860000001E-11</c:v>
                </c:pt>
                <c:pt idx="429">
                  <c:v>2.4367154130000003E-11</c:v>
                </c:pt>
                <c:pt idx="430">
                  <c:v>2.424913395E-11</c:v>
                </c:pt>
                <c:pt idx="431">
                  <c:v>2.4264069920000002E-11</c:v>
                </c:pt>
                <c:pt idx="432">
                  <c:v>2.433102678E-11</c:v>
                </c:pt>
                <c:pt idx="433">
                  <c:v>2.430722984E-11</c:v>
                </c:pt>
                <c:pt idx="434">
                  <c:v>2.4619441910000005E-11</c:v>
                </c:pt>
                <c:pt idx="435">
                  <c:v>2.4559052710000003E-11</c:v>
                </c:pt>
                <c:pt idx="436">
                  <c:v>2.43644098E-11</c:v>
                </c:pt>
                <c:pt idx="437">
                  <c:v>2.4524011300000002E-11</c:v>
                </c:pt>
                <c:pt idx="438">
                  <c:v>2.473712902E-11</c:v>
                </c:pt>
                <c:pt idx="439">
                  <c:v>2.4654039230000004E-11</c:v>
                </c:pt>
                <c:pt idx="440">
                  <c:v>2.4726731080000005E-11</c:v>
                </c:pt>
                <c:pt idx="441">
                  <c:v>2.452348047E-11</c:v>
                </c:pt>
                <c:pt idx="442">
                  <c:v>2.462835145E-11</c:v>
                </c:pt>
                <c:pt idx="443">
                  <c:v>2.4709682220000001E-11</c:v>
                </c:pt>
                <c:pt idx="444">
                  <c:v>2.4794874489999999E-11</c:v>
                </c:pt>
                <c:pt idx="445">
                  <c:v>2.473759045E-11</c:v>
                </c:pt>
                <c:pt idx="446">
                  <c:v>2.4924565889999999E-11</c:v>
                </c:pt>
                <c:pt idx="447">
                  <c:v>2.4802226250000005E-11</c:v>
                </c:pt>
                <c:pt idx="448">
                  <c:v>2.518365725E-11</c:v>
                </c:pt>
                <c:pt idx="449">
                  <c:v>2.5162139740000003E-11</c:v>
                </c:pt>
                <c:pt idx="450">
                  <c:v>2.4956387650000004E-11</c:v>
                </c:pt>
                <c:pt idx="451">
                  <c:v>2.494723872E-11</c:v>
                </c:pt>
                <c:pt idx="452">
                  <c:v>2.4923497300000002E-11</c:v>
                </c:pt>
                <c:pt idx="453">
                  <c:v>2.5159992150000004E-11</c:v>
                </c:pt>
                <c:pt idx="454">
                  <c:v>2.5126362800000002E-11</c:v>
                </c:pt>
                <c:pt idx="455">
                  <c:v>2.5081322440000005E-11</c:v>
                </c:pt>
                <c:pt idx="456">
                  <c:v>2.5321945930000004E-11</c:v>
                </c:pt>
                <c:pt idx="457">
                  <c:v>2.5355547530000001E-11</c:v>
                </c:pt>
                <c:pt idx="458">
                  <c:v>2.526909585E-11</c:v>
                </c:pt>
                <c:pt idx="459">
                  <c:v>2.5523059360000003E-11</c:v>
                </c:pt>
                <c:pt idx="460">
                  <c:v>2.5497496480000002E-11</c:v>
                </c:pt>
                <c:pt idx="461">
                  <c:v>2.5224090180000001E-11</c:v>
                </c:pt>
                <c:pt idx="462">
                  <c:v>2.5512633680000003E-11</c:v>
                </c:pt>
                <c:pt idx="463">
                  <c:v>2.5820682400000001E-11</c:v>
                </c:pt>
                <c:pt idx="464">
                  <c:v>2.5585880640000004E-11</c:v>
                </c:pt>
                <c:pt idx="465">
                  <c:v>2.58277566E-11</c:v>
                </c:pt>
                <c:pt idx="466">
                  <c:v>2.5688000340000002E-11</c:v>
                </c:pt>
                <c:pt idx="467">
                  <c:v>2.5698273370000005E-11</c:v>
                </c:pt>
                <c:pt idx="468">
                  <c:v>2.5463103850000002E-11</c:v>
                </c:pt>
                <c:pt idx="469">
                  <c:v>2.5428961020000004E-11</c:v>
                </c:pt>
                <c:pt idx="470">
                  <c:v>2.5361022310000002E-11</c:v>
                </c:pt>
                <c:pt idx="471">
                  <c:v>2.5015607640000004E-11</c:v>
                </c:pt>
                <c:pt idx="472">
                  <c:v>2.5094745730000003E-11</c:v>
                </c:pt>
                <c:pt idx="473">
                  <c:v>2.4745129559999999E-11</c:v>
                </c:pt>
                <c:pt idx="474">
                  <c:v>2.4814882790000004E-11</c:v>
                </c:pt>
                <c:pt idx="475">
                  <c:v>2.4732504240000005E-11</c:v>
                </c:pt>
                <c:pt idx="476">
                  <c:v>2.4764221930000003E-11</c:v>
                </c:pt>
                <c:pt idx="477">
                  <c:v>2.4626377330000001E-11</c:v>
                </c:pt>
                <c:pt idx="478">
                  <c:v>2.4442628480000004E-11</c:v>
                </c:pt>
                <c:pt idx="479">
                  <c:v>2.4537580300000002E-11</c:v>
                </c:pt>
                <c:pt idx="480">
                  <c:v>2.434032837E-11</c:v>
                </c:pt>
                <c:pt idx="481">
                  <c:v>2.447633763E-11</c:v>
                </c:pt>
                <c:pt idx="482">
                  <c:v>2.4525669690000003E-11</c:v>
                </c:pt>
                <c:pt idx="483">
                  <c:v>2.4603409590000002E-11</c:v>
                </c:pt>
                <c:pt idx="484">
                  <c:v>2.468590263E-11</c:v>
                </c:pt>
                <c:pt idx="485">
                  <c:v>2.4381927040000004E-11</c:v>
                </c:pt>
                <c:pt idx="486">
                  <c:v>2.435464678E-11</c:v>
                </c:pt>
                <c:pt idx="487">
                  <c:v>2.4386232620000002E-11</c:v>
                </c:pt>
                <c:pt idx="488">
                  <c:v>2.4437358390000002E-11</c:v>
                </c:pt>
                <c:pt idx="489">
                  <c:v>2.4535731090000001E-11</c:v>
                </c:pt>
                <c:pt idx="490">
                  <c:v>2.4584233960000003E-11</c:v>
                </c:pt>
                <c:pt idx="491">
                  <c:v>2.4408301769999999E-11</c:v>
                </c:pt>
                <c:pt idx="492">
                  <c:v>2.4441979690000004E-11</c:v>
                </c:pt>
                <c:pt idx="493">
                  <c:v>2.4448717360000001E-11</c:v>
                </c:pt>
                <c:pt idx="494">
                  <c:v>2.4488536199999999E-11</c:v>
                </c:pt>
                <c:pt idx="495">
                  <c:v>2.4576583830000005E-11</c:v>
                </c:pt>
                <c:pt idx="496">
                  <c:v>2.4620770700000004E-11</c:v>
                </c:pt>
                <c:pt idx="497">
                  <c:v>2.4580022050000005E-11</c:v>
                </c:pt>
                <c:pt idx="498">
                  <c:v>2.4559319860000003E-11</c:v>
                </c:pt>
                <c:pt idx="499">
                  <c:v>2.4559004139999999E-11</c:v>
                </c:pt>
                <c:pt idx="500">
                  <c:v>2.4825242560000001E-11</c:v>
                </c:pt>
                <c:pt idx="501">
                  <c:v>2.4679844980000001E-11</c:v>
                </c:pt>
                <c:pt idx="502">
                  <c:v>2.4878002440000005E-11</c:v>
                </c:pt>
                <c:pt idx="503">
                  <c:v>2.467622634E-11</c:v>
                </c:pt>
                <c:pt idx="504">
                  <c:v>2.4853254869999999E-11</c:v>
                </c:pt>
                <c:pt idx="505">
                  <c:v>2.5028982360000005E-11</c:v>
                </c:pt>
                <c:pt idx="506">
                  <c:v>2.507441824E-11</c:v>
                </c:pt>
                <c:pt idx="507">
                  <c:v>2.4855496140000005E-11</c:v>
                </c:pt>
                <c:pt idx="508">
                  <c:v>2.495254351E-11</c:v>
                </c:pt>
                <c:pt idx="509">
                  <c:v>2.5187248120000003E-11</c:v>
                </c:pt>
                <c:pt idx="510">
                  <c:v>2.5141597140000003E-11</c:v>
                </c:pt>
                <c:pt idx="511">
                  <c:v>2.5181544350000005E-11</c:v>
                </c:pt>
                <c:pt idx="512">
                  <c:v>2.5187962830000005E-11</c:v>
                </c:pt>
                <c:pt idx="513">
                  <c:v>2.5252210050000004E-11</c:v>
                </c:pt>
                <c:pt idx="514">
                  <c:v>2.531865343E-11</c:v>
                </c:pt>
                <c:pt idx="515">
                  <c:v>2.5240119030000005E-11</c:v>
                </c:pt>
                <c:pt idx="516">
                  <c:v>2.5371545150000001E-11</c:v>
                </c:pt>
                <c:pt idx="517">
                  <c:v>2.5229943140000001E-11</c:v>
                </c:pt>
                <c:pt idx="518">
                  <c:v>2.5421876410000005E-11</c:v>
                </c:pt>
                <c:pt idx="519">
                  <c:v>2.551910073E-11</c:v>
                </c:pt>
                <c:pt idx="520">
                  <c:v>2.5685002740000003E-11</c:v>
                </c:pt>
                <c:pt idx="521">
                  <c:v>2.5857677110000001E-11</c:v>
                </c:pt>
                <c:pt idx="522">
                  <c:v>2.5680294700000001E-11</c:v>
                </c:pt>
                <c:pt idx="523">
                  <c:v>2.5761174450000001E-11</c:v>
                </c:pt>
                <c:pt idx="524">
                  <c:v>2.5749895280000003E-11</c:v>
                </c:pt>
                <c:pt idx="525">
                  <c:v>2.5788367970000005E-11</c:v>
                </c:pt>
                <c:pt idx="526">
                  <c:v>2.5930455700000003E-11</c:v>
                </c:pt>
                <c:pt idx="527">
                  <c:v>2.606865071E-11</c:v>
                </c:pt>
                <c:pt idx="528">
                  <c:v>2.5895792460000001E-11</c:v>
                </c:pt>
                <c:pt idx="529">
                  <c:v>2.6070624830000004E-11</c:v>
                </c:pt>
                <c:pt idx="530">
                  <c:v>2.5881442830000004E-11</c:v>
                </c:pt>
                <c:pt idx="531">
                  <c:v>2.6240142010000002E-11</c:v>
                </c:pt>
                <c:pt idx="532">
                  <c:v>2.603684629E-11</c:v>
                </c:pt>
                <c:pt idx="533">
                  <c:v>2.6153371140000004E-11</c:v>
                </c:pt>
                <c:pt idx="534">
                  <c:v>2.601835067E-11</c:v>
                </c:pt>
                <c:pt idx="535">
                  <c:v>2.6096139140000002E-11</c:v>
                </c:pt>
                <c:pt idx="536">
                  <c:v>2.6404295420000004E-11</c:v>
                </c:pt>
                <c:pt idx="537">
                  <c:v>2.6234483340000001E-11</c:v>
                </c:pt>
                <c:pt idx="538">
                  <c:v>2.6190594840000002E-11</c:v>
                </c:pt>
                <c:pt idx="539">
                  <c:v>2.6237911150000002E-11</c:v>
                </c:pt>
                <c:pt idx="540">
                  <c:v>2.6434462260000001E-11</c:v>
                </c:pt>
                <c:pt idx="541">
                  <c:v>2.6567466980000004E-11</c:v>
                </c:pt>
                <c:pt idx="542">
                  <c:v>2.662368243E-11</c:v>
                </c:pt>
                <c:pt idx="543">
                  <c:v>2.6633879130000002E-11</c:v>
                </c:pt>
                <c:pt idx="544">
                  <c:v>2.656111442E-11</c:v>
                </c:pt>
                <c:pt idx="545">
                  <c:v>2.6373757350000001E-11</c:v>
                </c:pt>
                <c:pt idx="546">
                  <c:v>2.6732800010000001E-11</c:v>
                </c:pt>
                <c:pt idx="547">
                  <c:v>2.6599382420000002E-11</c:v>
                </c:pt>
                <c:pt idx="548">
                  <c:v>2.6806602080000003E-11</c:v>
                </c:pt>
                <c:pt idx="549">
                  <c:v>2.6929094369999999E-11</c:v>
                </c:pt>
                <c:pt idx="550">
                  <c:v>2.6944779740000001E-11</c:v>
                </c:pt>
                <c:pt idx="551">
                  <c:v>2.7034350460000005E-11</c:v>
                </c:pt>
                <c:pt idx="552">
                  <c:v>2.7055378770000004E-11</c:v>
                </c:pt>
                <c:pt idx="553">
                  <c:v>2.6917780510000004E-11</c:v>
                </c:pt>
                <c:pt idx="554">
                  <c:v>2.7169003160000003E-11</c:v>
                </c:pt>
                <c:pt idx="555">
                  <c:v>2.7299332940000003E-11</c:v>
                </c:pt>
                <c:pt idx="556">
                  <c:v>2.7152571860000001E-11</c:v>
                </c:pt>
                <c:pt idx="557">
                  <c:v>2.7499676150000004E-11</c:v>
                </c:pt>
                <c:pt idx="558">
                  <c:v>2.7499839209999999E-11</c:v>
                </c:pt>
                <c:pt idx="559">
                  <c:v>2.7287255790000003E-11</c:v>
                </c:pt>
                <c:pt idx="560">
                  <c:v>2.7371209470000003E-11</c:v>
                </c:pt>
                <c:pt idx="561">
                  <c:v>2.7480628890000003E-11</c:v>
                </c:pt>
                <c:pt idx="562">
                  <c:v>2.7677870419999999E-11</c:v>
                </c:pt>
                <c:pt idx="563">
                  <c:v>2.7256686490000002E-11</c:v>
                </c:pt>
                <c:pt idx="564">
                  <c:v>2.7337149910000005E-11</c:v>
                </c:pt>
                <c:pt idx="565">
                  <c:v>2.7457001950000004E-11</c:v>
                </c:pt>
                <c:pt idx="566">
                  <c:v>2.7562892940000004E-11</c:v>
                </c:pt>
                <c:pt idx="567">
                  <c:v>2.7706646010000003E-11</c:v>
                </c:pt>
                <c:pt idx="568">
                  <c:v>2.7810555950000005E-11</c:v>
                </c:pt>
                <c:pt idx="569">
                  <c:v>2.7847207179999997E-11</c:v>
                </c:pt>
                <c:pt idx="570">
                  <c:v>2.7868578979999998E-11</c:v>
                </c:pt>
                <c:pt idx="571">
                  <c:v>2.7733652180000006E-11</c:v>
                </c:pt>
                <c:pt idx="572">
                  <c:v>2.776097755E-11</c:v>
                </c:pt>
                <c:pt idx="573">
                  <c:v>2.794227003E-11</c:v>
                </c:pt>
                <c:pt idx="574">
                  <c:v>2.7886176009999996E-11</c:v>
                </c:pt>
                <c:pt idx="575">
                  <c:v>2.8181453700000002E-11</c:v>
                </c:pt>
                <c:pt idx="576">
                  <c:v>2.8060481030000003E-11</c:v>
                </c:pt>
                <c:pt idx="577">
                  <c:v>2.8123354340000008E-11</c:v>
                </c:pt>
                <c:pt idx="578">
                  <c:v>2.8066157040000003E-11</c:v>
                </c:pt>
                <c:pt idx="579">
                  <c:v>2.788704337E-11</c:v>
                </c:pt>
                <c:pt idx="580">
                  <c:v>2.8304542740000002E-11</c:v>
                </c:pt>
                <c:pt idx="581">
                  <c:v>2.8020561569999999E-11</c:v>
                </c:pt>
                <c:pt idx="582">
                  <c:v>2.7949965260000002E-11</c:v>
                </c:pt>
                <c:pt idx="583">
                  <c:v>2.8221144179999996E-11</c:v>
                </c:pt>
                <c:pt idx="584">
                  <c:v>2.8205163900000008E-11</c:v>
                </c:pt>
                <c:pt idx="585">
                  <c:v>2.8567346410000004E-11</c:v>
                </c:pt>
                <c:pt idx="586">
                  <c:v>2.8645971019999999E-11</c:v>
                </c:pt>
                <c:pt idx="587">
                  <c:v>2.8666225650000007E-11</c:v>
                </c:pt>
                <c:pt idx="588">
                  <c:v>2.8446158630000001E-11</c:v>
                </c:pt>
                <c:pt idx="589">
                  <c:v>2.8595622399999997E-11</c:v>
                </c:pt>
                <c:pt idx="590">
                  <c:v>2.853020945E-11</c:v>
                </c:pt>
                <c:pt idx="591">
                  <c:v>2.8493391680000007E-11</c:v>
                </c:pt>
                <c:pt idx="592">
                  <c:v>2.869095586E-11</c:v>
                </c:pt>
                <c:pt idx="593">
                  <c:v>2.8840322490000003E-11</c:v>
                </c:pt>
                <c:pt idx="594">
                  <c:v>2.8547993830000005E-11</c:v>
                </c:pt>
                <c:pt idx="595">
                  <c:v>2.8865073530000001E-11</c:v>
                </c:pt>
                <c:pt idx="596">
                  <c:v>2.8746439260000008E-11</c:v>
                </c:pt>
                <c:pt idx="597">
                  <c:v>2.8827194109999998E-11</c:v>
                </c:pt>
                <c:pt idx="598">
                  <c:v>2.8965167069999998E-11</c:v>
                </c:pt>
                <c:pt idx="599">
                  <c:v>2.8631635260000001E-11</c:v>
                </c:pt>
                <c:pt idx="600">
                  <c:v>2.893760579E-11</c:v>
                </c:pt>
                <c:pt idx="601">
                  <c:v>2.8845047880000004E-11</c:v>
                </c:pt>
                <c:pt idx="602">
                  <c:v>2.8942442200000007E-11</c:v>
                </c:pt>
                <c:pt idx="603">
                  <c:v>2.890349418E-11</c:v>
                </c:pt>
                <c:pt idx="604">
                  <c:v>2.9234285139999999E-11</c:v>
                </c:pt>
                <c:pt idx="605">
                  <c:v>2.9109010339999996E-11</c:v>
                </c:pt>
                <c:pt idx="606">
                  <c:v>2.9294320450000007E-11</c:v>
                </c:pt>
                <c:pt idx="607">
                  <c:v>2.9108052779999998E-11</c:v>
                </c:pt>
                <c:pt idx="608">
                  <c:v>2.9173084090000008E-11</c:v>
                </c:pt>
                <c:pt idx="609">
                  <c:v>2.9148478769999999E-11</c:v>
                </c:pt>
                <c:pt idx="610">
                  <c:v>2.9159969580000008E-11</c:v>
                </c:pt>
                <c:pt idx="611">
                  <c:v>2.9257121040000002E-11</c:v>
                </c:pt>
                <c:pt idx="612">
                  <c:v>2.9453609689999999E-11</c:v>
                </c:pt>
                <c:pt idx="613">
                  <c:v>2.910114858E-11</c:v>
                </c:pt>
                <c:pt idx="614">
                  <c:v>2.9218131390000004E-11</c:v>
                </c:pt>
                <c:pt idx="615">
                  <c:v>2.9183957340000008E-11</c:v>
                </c:pt>
                <c:pt idx="616">
                  <c:v>2.9522089640000002E-11</c:v>
                </c:pt>
                <c:pt idx="617">
                  <c:v>2.9497199830000006E-11</c:v>
                </c:pt>
                <c:pt idx="618">
                  <c:v>2.9431606459999997E-11</c:v>
                </c:pt>
                <c:pt idx="619">
                  <c:v>2.9401297370000003E-11</c:v>
                </c:pt>
                <c:pt idx="620">
                  <c:v>2.9409075870000006E-11</c:v>
                </c:pt>
                <c:pt idx="621">
                  <c:v>2.9550795839999997E-11</c:v>
                </c:pt>
                <c:pt idx="622">
                  <c:v>2.9450799440000007E-11</c:v>
                </c:pt>
                <c:pt idx="623">
                  <c:v>2.9752197240000008E-11</c:v>
                </c:pt>
                <c:pt idx="624">
                  <c:v>2.9311272159999999E-11</c:v>
                </c:pt>
                <c:pt idx="625">
                  <c:v>2.9560711520000005E-11</c:v>
                </c:pt>
                <c:pt idx="626">
                  <c:v>2.9309280700000008E-11</c:v>
                </c:pt>
                <c:pt idx="627">
                  <c:v>2.9129334360000005E-11</c:v>
                </c:pt>
                <c:pt idx="628">
                  <c:v>2.9357637850000001E-11</c:v>
                </c:pt>
                <c:pt idx="629">
                  <c:v>2.8657781009999999E-11</c:v>
                </c:pt>
                <c:pt idx="630">
                  <c:v>2.865089763E-11</c:v>
                </c:pt>
                <c:pt idx="631">
                  <c:v>2.8347661029999997E-11</c:v>
                </c:pt>
                <c:pt idx="632">
                  <c:v>2.829184457E-11</c:v>
                </c:pt>
                <c:pt idx="633">
                  <c:v>2.8218722499999997E-11</c:v>
                </c:pt>
                <c:pt idx="634">
                  <c:v>2.7824745980000007E-11</c:v>
                </c:pt>
                <c:pt idx="635">
                  <c:v>2.7511753300000005E-11</c:v>
                </c:pt>
                <c:pt idx="636">
                  <c:v>2.7511656150000005E-11</c:v>
                </c:pt>
                <c:pt idx="637">
                  <c:v>2.7828569310000007E-11</c:v>
                </c:pt>
                <c:pt idx="638">
                  <c:v>2.735981927E-11</c:v>
                </c:pt>
                <c:pt idx="639">
                  <c:v>2.7185802220000005E-11</c:v>
                </c:pt>
                <c:pt idx="640">
                  <c:v>2.7089837319999999E-11</c:v>
                </c:pt>
                <c:pt idx="641">
                  <c:v>2.6981066689999999E-11</c:v>
                </c:pt>
                <c:pt idx="642">
                  <c:v>2.6869183960000002E-11</c:v>
                </c:pt>
                <c:pt idx="643">
                  <c:v>2.690026674E-11</c:v>
                </c:pt>
                <c:pt idx="644">
                  <c:v>2.698765517E-11</c:v>
                </c:pt>
                <c:pt idx="645">
                  <c:v>2.6766963650000005E-11</c:v>
                </c:pt>
                <c:pt idx="646">
                  <c:v>2.6518023890000003E-11</c:v>
                </c:pt>
                <c:pt idx="647">
                  <c:v>2.6924868590000002E-11</c:v>
                </c:pt>
                <c:pt idx="648">
                  <c:v>2.6703882160000002E-11</c:v>
                </c:pt>
                <c:pt idx="649">
                  <c:v>2.6678399080000002E-11</c:v>
                </c:pt>
                <c:pt idx="650">
                  <c:v>2.6636557550000003E-11</c:v>
                </c:pt>
                <c:pt idx="651">
                  <c:v>2.660713317E-11</c:v>
                </c:pt>
                <c:pt idx="652">
                  <c:v>2.6465600550000002E-11</c:v>
                </c:pt>
                <c:pt idx="653">
                  <c:v>2.659504561E-11</c:v>
                </c:pt>
                <c:pt idx="654">
                  <c:v>2.6613187349999999E-11</c:v>
                </c:pt>
                <c:pt idx="655">
                  <c:v>2.6512916870000002E-11</c:v>
                </c:pt>
                <c:pt idx="656">
                  <c:v>2.6520598220000005E-11</c:v>
                </c:pt>
                <c:pt idx="657">
                  <c:v>2.6675488210000005E-11</c:v>
                </c:pt>
                <c:pt idx="658">
                  <c:v>2.649352266E-11</c:v>
                </c:pt>
                <c:pt idx="659">
                  <c:v>2.649751599E-11</c:v>
                </c:pt>
                <c:pt idx="660">
                  <c:v>2.6671116710000005E-11</c:v>
                </c:pt>
                <c:pt idx="661">
                  <c:v>2.6666609900000001E-11</c:v>
                </c:pt>
                <c:pt idx="662">
                  <c:v>2.6737861930000005E-11</c:v>
                </c:pt>
                <c:pt idx="663">
                  <c:v>2.6592516390000001E-11</c:v>
                </c:pt>
                <c:pt idx="664">
                  <c:v>2.6599465690000003E-11</c:v>
                </c:pt>
                <c:pt idx="665">
                  <c:v>2.6819723530000002E-11</c:v>
                </c:pt>
                <c:pt idx="666">
                  <c:v>2.6454984040000003E-11</c:v>
                </c:pt>
                <c:pt idx="667">
                  <c:v>2.6555542489999999E-11</c:v>
                </c:pt>
                <c:pt idx="668">
                  <c:v>2.650058992E-11</c:v>
                </c:pt>
                <c:pt idx="669">
                  <c:v>2.6834708070000001E-11</c:v>
                </c:pt>
                <c:pt idx="670">
                  <c:v>2.6529878989999999E-11</c:v>
                </c:pt>
                <c:pt idx="671">
                  <c:v>2.7141264930000005E-11</c:v>
                </c:pt>
                <c:pt idx="672">
                  <c:v>2.6549009520000001E-11</c:v>
                </c:pt>
                <c:pt idx="673">
                  <c:v>2.6860666469999999E-11</c:v>
                </c:pt>
                <c:pt idx="674">
                  <c:v>2.6900502660000003E-11</c:v>
                </c:pt>
                <c:pt idx="675">
                  <c:v>2.6949598810000002E-11</c:v>
                </c:pt>
                <c:pt idx="676">
                  <c:v>2.7142160050000001E-11</c:v>
                </c:pt>
                <c:pt idx="677">
                  <c:v>2.6839780400000004E-11</c:v>
                </c:pt>
                <c:pt idx="678">
                  <c:v>2.7122470939999999E-11</c:v>
                </c:pt>
                <c:pt idx="679">
                  <c:v>2.701805793E-11</c:v>
                </c:pt>
                <c:pt idx="680">
                  <c:v>2.689506257E-11</c:v>
                </c:pt>
                <c:pt idx="681">
                  <c:v>2.7070443110000003E-11</c:v>
                </c:pt>
                <c:pt idx="682">
                  <c:v>2.7135693000000004E-11</c:v>
                </c:pt>
                <c:pt idx="683">
                  <c:v>2.7017950380000001E-11</c:v>
                </c:pt>
                <c:pt idx="684">
                  <c:v>2.6921746089999999E-11</c:v>
                </c:pt>
                <c:pt idx="685">
                  <c:v>2.7079720410000005E-11</c:v>
                </c:pt>
                <c:pt idx="686">
                  <c:v>2.704231631E-11</c:v>
                </c:pt>
                <c:pt idx="687">
                  <c:v>2.7107368440000002E-11</c:v>
                </c:pt>
                <c:pt idx="688">
                  <c:v>2.7057821260000002E-11</c:v>
                </c:pt>
                <c:pt idx="689">
                  <c:v>2.750699321E-11</c:v>
                </c:pt>
                <c:pt idx="690">
                  <c:v>2.7261744949999999E-11</c:v>
                </c:pt>
                <c:pt idx="691">
                  <c:v>2.7330415710000001E-11</c:v>
                </c:pt>
                <c:pt idx="692">
                  <c:v>2.7128188590000002E-11</c:v>
                </c:pt>
                <c:pt idx="693">
                  <c:v>2.7337732780000003E-11</c:v>
                </c:pt>
                <c:pt idx="694">
                  <c:v>2.7533191010000001E-11</c:v>
                </c:pt>
                <c:pt idx="695">
                  <c:v>2.7369998630000003E-11</c:v>
                </c:pt>
                <c:pt idx="696">
                  <c:v>2.7304207510000001E-11</c:v>
                </c:pt>
                <c:pt idx="697">
                  <c:v>2.729315732E-11</c:v>
                </c:pt>
                <c:pt idx="698">
                  <c:v>2.7387158519999999E-11</c:v>
                </c:pt>
                <c:pt idx="699">
                  <c:v>2.7387508930000001E-11</c:v>
                </c:pt>
                <c:pt idx="700">
                  <c:v>2.7408537249999999E-11</c:v>
                </c:pt>
                <c:pt idx="701">
                  <c:v>2.7548841680000005E-11</c:v>
                </c:pt>
                <c:pt idx="702">
                  <c:v>2.7548158200000001E-11</c:v>
                </c:pt>
                <c:pt idx="703">
                  <c:v>2.7617328570000001E-11</c:v>
                </c:pt>
                <c:pt idx="704">
                  <c:v>2.7567153419999999E-11</c:v>
                </c:pt>
                <c:pt idx="705">
                  <c:v>2.7559350640000005E-11</c:v>
                </c:pt>
                <c:pt idx="706">
                  <c:v>2.7410795860000004E-11</c:v>
                </c:pt>
                <c:pt idx="707">
                  <c:v>2.7605539389999999E-11</c:v>
                </c:pt>
                <c:pt idx="708">
                  <c:v>2.758611048E-11</c:v>
                </c:pt>
                <c:pt idx="709">
                  <c:v>2.7703263300000005E-11</c:v>
                </c:pt>
                <c:pt idx="710">
                  <c:v>2.7732403180000003E-11</c:v>
                </c:pt>
                <c:pt idx="711">
                  <c:v>2.7748078139999999E-11</c:v>
                </c:pt>
                <c:pt idx="712">
                  <c:v>2.776636907E-11</c:v>
                </c:pt>
                <c:pt idx="713">
                  <c:v>2.7919392500000007E-11</c:v>
                </c:pt>
                <c:pt idx="714">
                  <c:v>2.7833280819999996E-11</c:v>
                </c:pt>
                <c:pt idx="715">
                  <c:v>2.7839511950000008E-11</c:v>
                </c:pt>
                <c:pt idx="716">
                  <c:v>2.7959325830000004E-11</c:v>
                </c:pt>
                <c:pt idx="717">
                  <c:v>2.7663992630000001E-11</c:v>
                </c:pt>
                <c:pt idx="718">
                  <c:v>2.7945080280000005E-11</c:v>
                </c:pt>
                <c:pt idx="719">
                  <c:v>2.7901601169999997E-11</c:v>
                </c:pt>
                <c:pt idx="720">
                  <c:v>2.7857074290000003E-11</c:v>
                </c:pt>
                <c:pt idx="721">
                  <c:v>2.7901281979999999E-11</c:v>
                </c:pt>
                <c:pt idx="722">
                  <c:v>2.8064554159999998E-11</c:v>
                </c:pt>
                <c:pt idx="723">
                  <c:v>2.7949500360000008E-11</c:v>
                </c:pt>
                <c:pt idx="724">
                  <c:v>2.8088319870000007E-11</c:v>
                </c:pt>
                <c:pt idx="725">
                  <c:v>2.8043001950000004E-11</c:v>
                </c:pt>
                <c:pt idx="726">
                  <c:v>2.8182258610000004E-11</c:v>
                </c:pt>
                <c:pt idx="727">
                  <c:v>2.8291025779999998E-11</c:v>
                </c:pt>
                <c:pt idx="728">
                  <c:v>2.8184590080000004E-11</c:v>
                </c:pt>
                <c:pt idx="729">
                  <c:v>2.8119468560000007E-11</c:v>
                </c:pt>
                <c:pt idx="730">
                  <c:v>2.8111856600000006E-11</c:v>
                </c:pt>
                <c:pt idx="731">
                  <c:v>2.8030983789999999E-11</c:v>
                </c:pt>
                <c:pt idx="732">
                  <c:v>2.8324505939999998E-11</c:v>
                </c:pt>
                <c:pt idx="733">
                  <c:v>2.8538362650000002E-11</c:v>
                </c:pt>
                <c:pt idx="734">
                  <c:v>2.8226119359999999E-11</c:v>
                </c:pt>
                <c:pt idx="735">
                  <c:v>2.8524054650000002E-11</c:v>
                </c:pt>
                <c:pt idx="736">
                  <c:v>2.8360699209999996E-11</c:v>
                </c:pt>
                <c:pt idx="737">
                  <c:v>2.8569435020000007E-11</c:v>
                </c:pt>
                <c:pt idx="738">
                  <c:v>2.8572390979999996E-11</c:v>
                </c:pt>
                <c:pt idx="739">
                  <c:v>2.83322775E-11</c:v>
                </c:pt>
                <c:pt idx="740">
                  <c:v>2.8647053480000002E-11</c:v>
                </c:pt>
                <c:pt idx="741">
                  <c:v>2.8482844560000003E-11</c:v>
                </c:pt>
                <c:pt idx="742">
                  <c:v>2.8499123199999996E-11</c:v>
                </c:pt>
                <c:pt idx="743">
                  <c:v>2.8592118260000008E-11</c:v>
                </c:pt>
                <c:pt idx="744">
                  <c:v>2.8467454090000007E-11</c:v>
                </c:pt>
                <c:pt idx="745">
                  <c:v>2.8743899629999997E-11</c:v>
                </c:pt>
                <c:pt idx="746">
                  <c:v>2.8881241150000002E-11</c:v>
                </c:pt>
                <c:pt idx="747">
                  <c:v>2.8646567759999997E-11</c:v>
                </c:pt>
                <c:pt idx="748">
                  <c:v>2.8747036009999999E-11</c:v>
                </c:pt>
                <c:pt idx="749">
                  <c:v>2.8699941730000003E-11</c:v>
                </c:pt>
                <c:pt idx="750">
                  <c:v>2.890786569E-11</c:v>
                </c:pt>
                <c:pt idx="751">
                  <c:v>2.8796767059999999E-11</c:v>
                </c:pt>
                <c:pt idx="752">
                  <c:v>2.8833876260000005E-11</c:v>
                </c:pt>
                <c:pt idx="753">
                  <c:v>2.874228286E-11</c:v>
                </c:pt>
                <c:pt idx="754">
                  <c:v>2.8898338590000003E-11</c:v>
                </c:pt>
                <c:pt idx="755">
                  <c:v>2.8894362600000001E-11</c:v>
                </c:pt>
                <c:pt idx="756">
                  <c:v>2.9017340619999996E-11</c:v>
                </c:pt>
                <c:pt idx="757">
                  <c:v>2.8933726949999998E-11</c:v>
                </c:pt>
                <c:pt idx="758">
                  <c:v>2.8760740319999996E-11</c:v>
                </c:pt>
                <c:pt idx="759">
                  <c:v>2.9093259060000005E-11</c:v>
                </c:pt>
                <c:pt idx="760">
                  <c:v>2.9076480810000002E-11</c:v>
                </c:pt>
                <c:pt idx="761">
                  <c:v>2.9034236819999998E-11</c:v>
                </c:pt>
                <c:pt idx="762">
                  <c:v>2.8951150510000002E-11</c:v>
                </c:pt>
                <c:pt idx="763">
                  <c:v>2.9068050050000006E-11</c:v>
                </c:pt>
                <c:pt idx="764">
                  <c:v>2.912735678E-11</c:v>
                </c:pt>
                <c:pt idx="765">
                  <c:v>2.9173014700000006E-11</c:v>
                </c:pt>
                <c:pt idx="766">
                  <c:v>2.9285737029999997E-11</c:v>
                </c:pt>
                <c:pt idx="767">
                  <c:v>2.9157423009999998E-11</c:v>
                </c:pt>
                <c:pt idx="768">
                  <c:v>2.9162058189999999E-11</c:v>
                </c:pt>
                <c:pt idx="769">
                  <c:v>2.9370495620000005E-11</c:v>
                </c:pt>
                <c:pt idx="770">
                  <c:v>2.9209430020000008E-11</c:v>
                </c:pt>
                <c:pt idx="771">
                  <c:v>2.9210221049999998E-11</c:v>
                </c:pt>
                <c:pt idx="772">
                  <c:v>2.9196697150000008E-11</c:v>
                </c:pt>
                <c:pt idx="773">
                  <c:v>2.9314332220000006E-11</c:v>
                </c:pt>
                <c:pt idx="774">
                  <c:v>2.9200909060000006E-11</c:v>
                </c:pt>
                <c:pt idx="775">
                  <c:v>2.9150359209999998E-11</c:v>
                </c:pt>
                <c:pt idx="776">
                  <c:v>2.9366720859999996E-11</c:v>
                </c:pt>
                <c:pt idx="777">
                  <c:v>2.9222065739999996E-11</c:v>
                </c:pt>
                <c:pt idx="778">
                  <c:v>2.9576962410000007E-11</c:v>
                </c:pt>
                <c:pt idx="779">
                  <c:v>2.9438538420000006E-11</c:v>
                </c:pt>
                <c:pt idx="780">
                  <c:v>2.9580723290000004E-11</c:v>
                </c:pt>
                <c:pt idx="781">
                  <c:v>2.9386600799999997E-11</c:v>
                </c:pt>
                <c:pt idx="782">
                  <c:v>2.9425049210000007E-11</c:v>
                </c:pt>
                <c:pt idx="783">
                  <c:v>2.9404870900000007E-11</c:v>
                </c:pt>
                <c:pt idx="784">
                  <c:v>2.9445768740000008E-11</c:v>
                </c:pt>
                <c:pt idx="785">
                  <c:v>2.9587356870000008E-11</c:v>
                </c:pt>
                <c:pt idx="786">
                  <c:v>2.9629024930000007E-11</c:v>
                </c:pt>
                <c:pt idx="787">
                  <c:v>2.957669179E-11</c:v>
                </c:pt>
                <c:pt idx="788">
                  <c:v>2.9521291660000006E-11</c:v>
                </c:pt>
                <c:pt idx="789">
                  <c:v>2.9661103440000006E-11</c:v>
                </c:pt>
                <c:pt idx="790">
                  <c:v>2.9441459690000003E-11</c:v>
                </c:pt>
                <c:pt idx="791">
                  <c:v>2.9584879689999999E-11</c:v>
                </c:pt>
                <c:pt idx="792">
                  <c:v>2.9556471860000003E-11</c:v>
                </c:pt>
                <c:pt idx="793">
                  <c:v>2.9732657310000002E-11</c:v>
                </c:pt>
                <c:pt idx="794">
                  <c:v>2.9632175190000008E-11</c:v>
                </c:pt>
                <c:pt idx="795">
                  <c:v>2.9550365630000007E-11</c:v>
                </c:pt>
                <c:pt idx="796">
                  <c:v>3.0176205289999997E-11</c:v>
                </c:pt>
                <c:pt idx="797">
                  <c:v>2.9714859049999999E-11</c:v>
                </c:pt>
                <c:pt idx="798">
                  <c:v>2.9428060690000004E-11</c:v>
                </c:pt>
                <c:pt idx="799">
                  <c:v>2.9525524390000002E-11</c:v>
                </c:pt>
                <c:pt idx="800">
                  <c:v>2.9597265610000004E-11</c:v>
                </c:pt>
                <c:pt idx="801">
                  <c:v>2.9658709520000005E-11</c:v>
                </c:pt>
                <c:pt idx="802">
                  <c:v>2.9861047669999996E-11</c:v>
                </c:pt>
                <c:pt idx="803">
                  <c:v>2.9735217759999999E-11</c:v>
                </c:pt>
                <c:pt idx="804">
                  <c:v>2.9852915279999999E-11</c:v>
                </c:pt>
                <c:pt idx="805">
                  <c:v>2.9508961250000003E-11</c:v>
                </c:pt>
                <c:pt idx="806">
                  <c:v>3.0033735920000006E-11</c:v>
                </c:pt>
                <c:pt idx="807">
                  <c:v>2.9916274320000002E-11</c:v>
                </c:pt>
                <c:pt idx="808">
                  <c:v>2.9990860490000007E-11</c:v>
                </c:pt>
                <c:pt idx="809">
                  <c:v>2.9807944310000004E-11</c:v>
                </c:pt>
                <c:pt idx="810">
                  <c:v>2.9689428000000002E-11</c:v>
                </c:pt>
                <c:pt idx="811">
                  <c:v>3.0176538360000006E-11</c:v>
                </c:pt>
                <c:pt idx="812">
                  <c:v>2.9944578070000006E-11</c:v>
                </c:pt>
                <c:pt idx="813">
                  <c:v>3.0165345920000008E-11</c:v>
                </c:pt>
                <c:pt idx="814">
                  <c:v>3.0145202310000006E-11</c:v>
                </c:pt>
                <c:pt idx="815">
                  <c:v>3.0198978739999997E-11</c:v>
                </c:pt>
                <c:pt idx="816">
                  <c:v>3.0031841600000008E-11</c:v>
                </c:pt>
                <c:pt idx="817">
                  <c:v>2.9893216380000002E-11</c:v>
                </c:pt>
                <c:pt idx="818">
                  <c:v>2.9957283190000002E-11</c:v>
                </c:pt>
                <c:pt idx="819">
                  <c:v>2.9838718309999997E-11</c:v>
                </c:pt>
                <c:pt idx="820">
                  <c:v>3.0122553759999997E-11</c:v>
                </c:pt>
                <c:pt idx="821">
                  <c:v>3.0381145520000001E-11</c:v>
                </c:pt>
                <c:pt idx="822">
                  <c:v>3.0118390420000002E-11</c:v>
                </c:pt>
                <c:pt idx="823">
                  <c:v>3.0259992430000002E-11</c:v>
                </c:pt>
                <c:pt idx="824">
                  <c:v>3.0130831860000004E-11</c:v>
                </c:pt>
                <c:pt idx="825">
                  <c:v>3.0273446949999997E-11</c:v>
                </c:pt>
                <c:pt idx="826">
                  <c:v>3.0363541550000003E-11</c:v>
                </c:pt>
                <c:pt idx="827">
                  <c:v>3.0353320559999996E-11</c:v>
                </c:pt>
                <c:pt idx="828">
                  <c:v>3.0302076820000004E-11</c:v>
                </c:pt>
                <c:pt idx="829">
                  <c:v>3.0263725560000007E-11</c:v>
                </c:pt>
                <c:pt idx="830">
                  <c:v>3.0169092920000007E-11</c:v>
                </c:pt>
                <c:pt idx="831">
                  <c:v>3.0411371340000007E-11</c:v>
                </c:pt>
                <c:pt idx="832">
                  <c:v>3.0319569780000003E-11</c:v>
                </c:pt>
                <c:pt idx="833">
                  <c:v>3.060958085E-11</c:v>
                </c:pt>
                <c:pt idx="834">
                  <c:v>3.050295086E-11</c:v>
                </c:pt>
                <c:pt idx="835">
                  <c:v>3.0244990540000004E-11</c:v>
                </c:pt>
                <c:pt idx="836">
                  <c:v>3.0400747890000002E-11</c:v>
                </c:pt>
                <c:pt idx="837">
                  <c:v>3.0533426490000007E-11</c:v>
                </c:pt>
                <c:pt idx="838">
                  <c:v>3.0511659180000002E-11</c:v>
                </c:pt>
                <c:pt idx="839">
                  <c:v>3.0509667710000005E-11</c:v>
                </c:pt>
                <c:pt idx="840">
                  <c:v>3.0451714070000001E-11</c:v>
                </c:pt>
                <c:pt idx="841">
                  <c:v>3.0926931159999997E-11</c:v>
                </c:pt>
                <c:pt idx="842">
                  <c:v>3.0735216459999998E-11</c:v>
                </c:pt>
                <c:pt idx="843">
                  <c:v>3.077274894E-11</c:v>
                </c:pt>
                <c:pt idx="844">
                  <c:v>3.0708397630000008E-11</c:v>
                </c:pt>
                <c:pt idx="845">
                  <c:v>3.0578529300000007E-11</c:v>
                </c:pt>
                <c:pt idx="846">
                  <c:v>3.0868082400000004E-11</c:v>
                </c:pt>
                <c:pt idx="847">
                  <c:v>3.0892319959999999E-11</c:v>
                </c:pt>
                <c:pt idx="848">
                  <c:v>3.0900341319999997E-11</c:v>
                </c:pt>
                <c:pt idx="849">
                  <c:v>3.0811016940000002E-11</c:v>
                </c:pt>
                <c:pt idx="850">
                  <c:v>3.1071877709999997E-11</c:v>
                </c:pt>
                <c:pt idx="851">
                  <c:v>3.0864772550000007E-11</c:v>
                </c:pt>
                <c:pt idx="852">
                  <c:v>3.0940087300000001E-11</c:v>
                </c:pt>
                <c:pt idx="853">
                  <c:v>3.0828072740000006E-11</c:v>
                </c:pt>
                <c:pt idx="854">
                  <c:v>3.0766816179999999E-11</c:v>
                </c:pt>
                <c:pt idx="855">
                  <c:v>3.0753889020000006E-11</c:v>
                </c:pt>
                <c:pt idx="856">
                  <c:v>3.0511756320000008E-11</c:v>
                </c:pt>
                <c:pt idx="857">
                  <c:v>3.0906877760000008E-11</c:v>
                </c:pt>
                <c:pt idx="858">
                  <c:v>3.1088968209999998E-11</c:v>
                </c:pt>
                <c:pt idx="859">
                  <c:v>3.1028426359999999E-11</c:v>
                </c:pt>
                <c:pt idx="860">
                  <c:v>3.1120054449999996E-11</c:v>
                </c:pt>
                <c:pt idx="861">
                  <c:v>3.1227572610000006E-11</c:v>
                </c:pt>
                <c:pt idx="862">
                  <c:v>3.1202925660000006E-11</c:v>
                </c:pt>
                <c:pt idx="863">
                  <c:v>3.1257444549999997E-11</c:v>
                </c:pt>
                <c:pt idx="864">
                  <c:v>3.1151376619999996E-11</c:v>
                </c:pt>
                <c:pt idx="865">
                  <c:v>3.0928055259999997E-11</c:v>
                </c:pt>
                <c:pt idx="866">
                  <c:v>3.1324973870000008E-11</c:v>
                </c:pt>
                <c:pt idx="867">
                  <c:v>3.1245641490000003E-11</c:v>
                </c:pt>
                <c:pt idx="868">
                  <c:v>3.1251935070000005E-11</c:v>
                </c:pt>
                <c:pt idx="869">
                  <c:v>3.1510020290000005E-11</c:v>
                </c:pt>
                <c:pt idx="870">
                  <c:v>3.1601599809999999E-11</c:v>
                </c:pt>
                <c:pt idx="871">
                  <c:v>3.1258575589999996E-11</c:v>
                </c:pt>
                <c:pt idx="872">
                  <c:v>3.1271683159999996E-11</c:v>
                </c:pt>
                <c:pt idx="873">
                  <c:v>3.1210711100000008E-11</c:v>
                </c:pt>
                <c:pt idx="874">
                  <c:v>3.1412889649999997E-11</c:v>
                </c:pt>
                <c:pt idx="875">
                  <c:v>3.121780265E-11</c:v>
                </c:pt>
                <c:pt idx="876">
                  <c:v>3.1282251099999998E-11</c:v>
                </c:pt>
                <c:pt idx="877">
                  <c:v>3.1435690860000008E-11</c:v>
                </c:pt>
                <c:pt idx="878">
                  <c:v>3.1507903929999997E-11</c:v>
                </c:pt>
                <c:pt idx="879">
                  <c:v>3.1666575619999999E-11</c:v>
                </c:pt>
                <c:pt idx="880">
                  <c:v>3.1703788899999998E-11</c:v>
                </c:pt>
                <c:pt idx="881">
                  <c:v>3.1413534970000004E-11</c:v>
                </c:pt>
                <c:pt idx="882">
                  <c:v>3.1744478579999999E-11</c:v>
                </c:pt>
                <c:pt idx="883">
                  <c:v>3.1537803620000006E-11</c:v>
                </c:pt>
                <c:pt idx="884">
                  <c:v>3.1518624520000008E-11</c:v>
                </c:pt>
                <c:pt idx="885">
                  <c:v>3.1599087930000005E-11</c:v>
                </c:pt>
                <c:pt idx="886">
                  <c:v>3.1500604210000001E-11</c:v>
                </c:pt>
                <c:pt idx="887">
                  <c:v>3.1523939710000007E-11</c:v>
                </c:pt>
                <c:pt idx="888">
                  <c:v>3.1432762649999999E-11</c:v>
                </c:pt>
                <c:pt idx="889">
                  <c:v>3.1644627890000006E-11</c:v>
                </c:pt>
                <c:pt idx="890">
                  <c:v>3.1437141090000004E-11</c:v>
                </c:pt>
                <c:pt idx="891">
                  <c:v>3.1869850510000003E-11</c:v>
                </c:pt>
                <c:pt idx="892">
                  <c:v>3.192763068E-11</c:v>
                </c:pt>
                <c:pt idx="893">
                  <c:v>3.1777639550000002E-11</c:v>
                </c:pt>
                <c:pt idx="894">
                  <c:v>3.1750792970000007E-11</c:v>
                </c:pt>
                <c:pt idx="895">
                  <c:v>3.1810842160000001E-11</c:v>
                </c:pt>
                <c:pt idx="896">
                  <c:v>3.1806526169999997E-11</c:v>
                </c:pt>
                <c:pt idx="897">
                  <c:v>3.2053536910000004E-11</c:v>
                </c:pt>
                <c:pt idx="898">
                  <c:v>3.174140465E-11</c:v>
                </c:pt>
                <c:pt idx="899">
                  <c:v>3.1998539240000008E-11</c:v>
                </c:pt>
                <c:pt idx="900">
                  <c:v>3.1989199490000004E-11</c:v>
                </c:pt>
                <c:pt idx="901">
                  <c:v>3.2236161660000009E-11</c:v>
                </c:pt>
                <c:pt idx="902">
                  <c:v>3.2158584830000005E-11</c:v>
                </c:pt>
                <c:pt idx="903">
                  <c:v>3.1755754280000004E-11</c:v>
                </c:pt>
                <c:pt idx="904">
                  <c:v>3.2073722149999997E-11</c:v>
                </c:pt>
                <c:pt idx="905">
                  <c:v>3.2005818140000006E-11</c:v>
                </c:pt>
                <c:pt idx="906">
                  <c:v>3.2271452870000005E-11</c:v>
                </c:pt>
                <c:pt idx="907">
                  <c:v>3.1953734800000007E-11</c:v>
                </c:pt>
                <c:pt idx="908">
                  <c:v>3.2219792810000002E-11</c:v>
                </c:pt>
                <c:pt idx="909">
                  <c:v>3.1927471090000004E-11</c:v>
                </c:pt>
                <c:pt idx="910">
                  <c:v>3.2033920660000004E-11</c:v>
                </c:pt>
                <c:pt idx="911">
                  <c:v>3.2067720010000001E-11</c:v>
                </c:pt>
                <c:pt idx="912">
                  <c:v>3.2157210929999997E-11</c:v>
                </c:pt>
                <c:pt idx="913">
                  <c:v>3.1988914989999998E-11</c:v>
                </c:pt>
                <c:pt idx="914">
                  <c:v>3.2060794990000004E-11</c:v>
                </c:pt>
                <c:pt idx="915">
                  <c:v>3.1679981559999998E-11</c:v>
                </c:pt>
                <c:pt idx="916">
                  <c:v>3.2284060840000001E-11</c:v>
                </c:pt>
                <c:pt idx="917">
                  <c:v>3.2313738489999999E-11</c:v>
                </c:pt>
                <c:pt idx="918">
                  <c:v>3.2346032110000003E-11</c:v>
                </c:pt>
                <c:pt idx="919">
                  <c:v>3.2107618650000006E-11</c:v>
                </c:pt>
                <c:pt idx="920">
                  <c:v>3.2377673460000008E-11</c:v>
                </c:pt>
                <c:pt idx="921">
                  <c:v>3.2357606180000007E-11</c:v>
                </c:pt>
                <c:pt idx="922">
                  <c:v>3.2329468970000004E-11</c:v>
                </c:pt>
                <c:pt idx="923">
                  <c:v>3.2517957080000002E-11</c:v>
                </c:pt>
                <c:pt idx="924">
                  <c:v>3.2203111709999999E-11</c:v>
                </c:pt>
                <c:pt idx="925">
                  <c:v>3.2595492280000002E-11</c:v>
                </c:pt>
                <c:pt idx="926">
                  <c:v>3.250292744E-11</c:v>
                </c:pt>
                <c:pt idx="927">
                  <c:v>3.277523045E-11</c:v>
                </c:pt>
                <c:pt idx="928">
                  <c:v>3.2210147750000001E-11</c:v>
                </c:pt>
                <c:pt idx="929">
                  <c:v>3.2685004010000003E-11</c:v>
                </c:pt>
                <c:pt idx="930">
                  <c:v>3.2666060830000002E-11</c:v>
                </c:pt>
                <c:pt idx="931">
                  <c:v>3.2516555419999996E-11</c:v>
                </c:pt>
                <c:pt idx="932">
                  <c:v>3.2868412860000005E-11</c:v>
                </c:pt>
                <c:pt idx="933">
                  <c:v>3.2606518179999998E-11</c:v>
                </c:pt>
                <c:pt idx="934">
                  <c:v>3.2697036050000007E-11</c:v>
                </c:pt>
                <c:pt idx="935">
                  <c:v>3.284077524E-11</c:v>
                </c:pt>
                <c:pt idx="936">
                  <c:v>3.2980302520000008E-11</c:v>
                </c:pt>
                <c:pt idx="937">
                  <c:v>3.2783286509999996E-11</c:v>
                </c:pt>
                <c:pt idx="938">
                  <c:v>3.2791217660000007E-11</c:v>
                </c:pt>
                <c:pt idx="939">
                  <c:v>3.3004942530000008E-11</c:v>
                </c:pt>
                <c:pt idx="940">
                  <c:v>3.2728302710000005E-11</c:v>
                </c:pt>
                <c:pt idx="941">
                  <c:v>3.2910427860000005E-11</c:v>
                </c:pt>
                <c:pt idx="942">
                  <c:v>3.2930106560000008E-11</c:v>
                </c:pt>
                <c:pt idx="943">
                  <c:v>3.2747703860000007E-11</c:v>
                </c:pt>
                <c:pt idx="944">
                  <c:v>3.2697265039999998E-11</c:v>
                </c:pt>
                <c:pt idx="945">
                  <c:v>3.30360149E-11</c:v>
                </c:pt>
                <c:pt idx="946">
                  <c:v>3.3006344190000001E-11</c:v>
                </c:pt>
                <c:pt idx="947">
                  <c:v>3.2962691609999998E-11</c:v>
                </c:pt>
                <c:pt idx="948">
                  <c:v>3.298851123E-11</c:v>
                </c:pt>
                <c:pt idx="949">
                  <c:v>3.2932549049999999E-11</c:v>
                </c:pt>
                <c:pt idx="950">
                  <c:v>3.3159409249999998E-11</c:v>
                </c:pt>
                <c:pt idx="951">
                  <c:v>3.3065151320000004E-11</c:v>
                </c:pt>
                <c:pt idx="952">
                  <c:v>3.3013831260000004E-11</c:v>
                </c:pt>
                <c:pt idx="953">
                  <c:v>3.3106736110000002E-11</c:v>
                </c:pt>
                <c:pt idx="954">
                  <c:v>3.2903558349999998E-11</c:v>
                </c:pt>
                <c:pt idx="955">
                  <c:v>3.3128635259999998E-11</c:v>
                </c:pt>
                <c:pt idx="956">
                  <c:v>3.3200987099999997E-11</c:v>
                </c:pt>
                <c:pt idx="957">
                  <c:v>3.3082630389999997E-11</c:v>
                </c:pt>
                <c:pt idx="958">
                  <c:v>3.3162698290000002E-11</c:v>
                </c:pt>
                <c:pt idx="959">
                  <c:v>3.3174889920000002E-11</c:v>
                </c:pt>
                <c:pt idx="960">
                  <c:v>3.3287244490000005E-11</c:v>
                </c:pt>
                <c:pt idx="961">
                  <c:v>3.3437124599999997E-11</c:v>
                </c:pt>
                <c:pt idx="962">
                  <c:v>3.3427680770000001E-11</c:v>
                </c:pt>
                <c:pt idx="963">
                  <c:v>3.3524887730000004E-11</c:v>
                </c:pt>
                <c:pt idx="964">
                  <c:v>3.3474997080000002E-11</c:v>
                </c:pt>
                <c:pt idx="965">
                  <c:v>3.3474143599999996E-11</c:v>
                </c:pt>
                <c:pt idx="966">
                  <c:v>3.3371461850000006E-11</c:v>
                </c:pt>
                <c:pt idx="967">
                  <c:v>3.3236458730000006E-11</c:v>
                </c:pt>
                <c:pt idx="968">
                  <c:v>3.3334741220000005E-11</c:v>
                </c:pt>
                <c:pt idx="969">
                  <c:v>3.3590987629999998E-11</c:v>
                </c:pt>
                <c:pt idx="970">
                  <c:v>3.3681921840000003E-11</c:v>
                </c:pt>
                <c:pt idx="971">
                  <c:v>3.3405275080000001E-11</c:v>
                </c:pt>
                <c:pt idx="972">
                  <c:v>3.3595241180000006E-11</c:v>
                </c:pt>
                <c:pt idx="973">
                  <c:v>3.3351110069999999E-11</c:v>
                </c:pt>
                <c:pt idx="974">
                  <c:v>3.3447352530000004E-11</c:v>
                </c:pt>
                <c:pt idx="975">
                  <c:v>3.3546918720000004E-11</c:v>
                </c:pt>
                <c:pt idx="976">
                  <c:v>3.3837082450000004E-11</c:v>
                </c:pt>
                <c:pt idx="977">
                  <c:v>3.3811734670000008E-11</c:v>
                </c:pt>
                <c:pt idx="978">
                  <c:v>3.3896493249999997E-11</c:v>
                </c:pt>
                <c:pt idx="979">
                  <c:v>3.3689846060000008E-11</c:v>
                </c:pt>
                <c:pt idx="980">
                  <c:v>3.3715193829999998E-11</c:v>
                </c:pt>
                <c:pt idx="981">
                  <c:v>3.3925449260000007E-11</c:v>
                </c:pt>
                <c:pt idx="982">
                  <c:v>3.3846956490000003E-11</c:v>
                </c:pt>
                <c:pt idx="983">
                  <c:v>3.3984873950000006E-11</c:v>
                </c:pt>
                <c:pt idx="984">
                  <c:v>3.3870146270000006E-11</c:v>
                </c:pt>
                <c:pt idx="985">
                  <c:v>3.4030962080000001E-11</c:v>
                </c:pt>
                <c:pt idx="986">
                  <c:v>3.4038414450000007E-11</c:v>
                </c:pt>
                <c:pt idx="987">
                  <c:v>3.4064067540000001E-11</c:v>
                </c:pt>
                <c:pt idx="988">
                  <c:v>3.4036353600000001E-11</c:v>
                </c:pt>
                <c:pt idx="989">
                  <c:v>3.3724734810000007E-11</c:v>
                </c:pt>
                <c:pt idx="990">
                  <c:v>3.4156070340000003E-11</c:v>
                </c:pt>
                <c:pt idx="991">
                  <c:v>3.4167470939999999E-11</c:v>
                </c:pt>
                <c:pt idx="992">
                  <c:v>3.4101426550000008E-11</c:v>
                </c:pt>
                <c:pt idx="993">
                  <c:v>3.4120737489999997E-11</c:v>
                </c:pt>
                <c:pt idx="994">
                  <c:v>3.4057087020000008E-11</c:v>
                </c:pt>
                <c:pt idx="995">
                  <c:v>3.3877043539999998E-11</c:v>
                </c:pt>
                <c:pt idx="996">
                  <c:v>3.4158859769999997E-11</c:v>
                </c:pt>
                <c:pt idx="997">
                  <c:v>3.4005655929999996E-11</c:v>
                </c:pt>
                <c:pt idx="998">
                  <c:v>3.4220345310000001E-11</c:v>
                </c:pt>
                <c:pt idx="999">
                  <c:v>3.437469407E-11</c:v>
                </c:pt>
                <c:pt idx="1000">
                  <c:v>3.4330659849999997E-11</c:v>
                </c:pt>
                <c:pt idx="1001">
                  <c:v>3.4016640200000002E-11</c:v>
                </c:pt>
                <c:pt idx="1002">
                  <c:v>3.4291205300000006E-11</c:v>
                </c:pt>
                <c:pt idx="1003">
                  <c:v>3.4541803450000003E-11</c:v>
                </c:pt>
                <c:pt idx="1004">
                  <c:v>3.460041629E-11</c:v>
                </c:pt>
                <c:pt idx="1005">
                  <c:v>3.4399472860000003E-11</c:v>
                </c:pt>
                <c:pt idx="1006">
                  <c:v>3.4525941140000001E-11</c:v>
                </c:pt>
                <c:pt idx="1007">
                  <c:v>3.4576393839999996E-11</c:v>
                </c:pt>
                <c:pt idx="1008">
                  <c:v>3.4583644979999997E-11</c:v>
                </c:pt>
                <c:pt idx="1009">
                  <c:v>3.4668618670000003E-11</c:v>
                </c:pt>
                <c:pt idx="1010">
                  <c:v>3.5094958190000005E-11</c:v>
                </c:pt>
                <c:pt idx="1011">
                  <c:v>3.4587072789999997E-11</c:v>
                </c:pt>
                <c:pt idx="1012">
                  <c:v>3.4639600219999997E-11</c:v>
                </c:pt>
                <c:pt idx="1013">
                  <c:v>3.4589320989999996E-11</c:v>
                </c:pt>
                <c:pt idx="1014">
                  <c:v>3.4398654070000002E-11</c:v>
                </c:pt>
                <c:pt idx="1015">
                  <c:v>3.4570620679999997E-11</c:v>
                </c:pt>
                <c:pt idx="1016">
                  <c:v>3.4973576120000009E-11</c:v>
                </c:pt>
                <c:pt idx="1017">
                  <c:v>3.4982194229999997E-11</c:v>
                </c:pt>
                <c:pt idx="1018">
                  <c:v>3.4922866689999998E-11</c:v>
                </c:pt>
                <c:pt idx="1019">
                  <c:v>3.4784005540000002E-11</c:v>
                </c:pt>
                <c:pt idx="1020">
                  <c:v>3.4610977279999997E-11</c:v>
                </c:pt>
                <c:pt idx="1021">
                  <c:v>3.4829233250000006E-11</c:v>
                </c:pt>
                <c:pt idx="1022">
                  <c:v>3.4914505320000004E-11</c:v>
                </c:pt>
                <c:pt idx="1023">
                  <c:v>3.4757138139999996E-11</c:v>
                </c:pt>
                <c:pt idx="1024">
                  <c:v>3.5166720230000005E-11</c:v>
                </c:pt>
                <c:pt idx="1025">
                  <c:v>3.5008409369999998E-11</c:v>
                </c:pt>
                <c:pt idx="1026">
                  <c:v>3.5291696650000004E-11</c:v>
                </c:pt>
                <c:pt idx="1027">
                  <c:v>3.508591681E-11</c:v>
                </c:pt>
                <c:pt idx="1028">
                  <c:v>3.5189278580000008E-11</c:v>
                </c:pt>
                <c:pt idx="1029">
                  <c:v>3.5003337040000008E-11</c:v>
                </c:pt>
                <c:pt idx="1030">
                  <c:v>3.5355083450000005E-11</c:v>
                </c:pt>
                <c:pt idx="1031">
                  <c:v>3.5390339969999997E-11</c:v>
                </c:pt>
                <c:pt idx="1032">
                  <c:v>3.5270172200000007E-11</c:v>
                </c:pt>
                <c:pt idx="1033">
                  <c:v>3.5342787730000007E-11</c:v>
                </c:pt>
                <c:pt idx="1034">
                  <c:v>3.5140310799999999E-11</c:v>
                </c:pt>
                <c:pt idx="1035">
                  <c:v>3.5100995029999999E-11</c:v>
                </c:pt>
                <c:pt idx="1036">
                  <c:v>3.5312499459999999E-11</c:v>
                </c:pt>
                <c:pt idx="1037">
                  <c:v>3.5356179790000006E-11</c:v>
                </c:pt>
                <c:pt idx="1038">
                  <c:v>3.5517280090000001E-11</c:v>
                </c:pt>
                <c:pt idx="1039">
                  <c:v>3.5632431040000004E-11</c:v>
                </c:pt>
                <c:pt idx="1040">
                  <c:v>3.5567566260000002E-11</c:v>
                </c:pt>
                <c:pt idx="1041">
                  <c:v>3.5483029710000004E-11</c:v>
                </c:pt>
                <c:pt idx="1042">
                  <c:v>3.5670497810000001E-11</c:v>
                </c:pt>
                <c:pt idx="1043">
                  <c:v>3.5619073670000008E-11</c:v>
                </c:pt>
                <c:pt idx="1044">
                  <c:v>3.5624937030000001E-11</c:v>
                </c:pt>
                <c:pt idx="1045">
                  <c:v>3.5651936269999998E-11</c:v>
                </c:pt>
                <c:pt idx="1046">
                  <c:v>3.5748081580000004E-11</c:v>
                </c:pt>
                <c:pt idx="1047">
                  <c:v>3.5673689700000005E-11</c:v>
                </c:pt>
                <c:pt idx="1048">
                  <c:v>3.5834089170000003E-11</c:v>
                </c:pt>
                <c:pt idx="1049">
                  <c:v>3.5522130380000006E-11</c:v>
                </c:pt>
                <c:pt idx="1050">
                  <c:v>3.5850922929999996E-11</c:v>
                </c:pt>
                <c:pt idx="1051">
                  <c:v>3.5821758760000001E-11</c:v>
                </c:pt>
                <c:pt idx="1052">
                  <c:v>3.6105732990000004E-11</c:v>
                </c:pt>
                <c:pt idx="1053">
                  <c:v>3.5742946799999999E-11</c:v>
                </c:pt>
                <c:pt idx="1054">
                  <c:v>3.6158385320000009E-11</c:v>
                </c:pt>
                <c:pt idx="1055">
                  <c:v>3.5806215630000002E-11</c:v>
                </c:pt>
                <c:pt idx="1056">
                  <c:v>3.5996813170000002E-11</c:v>
                </c:pt>
                <c:pt idx="1057">
                  <c:v>3.6057049710000002E-11</c:v>
                </c:pt>
                <c:pt idx="1058">
                  <c:v>3.5955721040000008E-11</c:v>
                </c:pt>
                <c:pt idx="1059">
                  <c:v>3.6178251370000004E-11</c:v>
                </c:pt>
                <c:pt idx="1060">
                  <c:v>3.6155290569999998E-11</c:v>
                </c:pt>
                <c:pt idx="1061">
                  <c:v>3.6361452050000001E-11</c:v>
                </c:pt>
                <c:pt idx="1062">
                  <c:v>3.6354561730000001E-11</c:v>
                </c:pt>
                <c:pt idx="1063">
                  <c:v>3.6403959710000006E-11</c:v>
                </c:pt>
                <c:pt idx="1064">
                  <c:v>3.617505948E-11</c:v>
                </c:pt>
                <c:pt idx="1065">
                  <c:v>3.6260428690000005E-11</c:v>
                </c:pt>
                <c:pt idx="1066">
                  <c:v>3.6280433520000004E-11</c:v>
                </c:pt>
                <c:pt idx="1067">
                  <c:v>3.6467873860000003E-11</c:v>
                </c:pt>
                <c:pt idx="1068">
                  <c:v>3.6581054160000007E-11</c:v>
                </c:pt>
                <c:pt idx="1069">
                  <c:v>3.671010371E-11</c:v>
                </c:pt>
                <c:pt idx="1070">
                  <c:v>3.679257246E-11</c:v>
                </c:pt>
                <c:pt idx="1071">
                  <c:v>3.6477178920000002E-11</c:v>
                </c:pt>
                <c:pt idx="1072">
                  <c:v>3.6744319400000006E-11</c:v>
                </c:pt>
                <c:pt idx="1073">
                  <c:v>3.6146332460000006E-11</c:v>
                </c:pt>
                <c:pt idx="1074">
                  <c:v>3.6559050930000005E-11</c:v>
                </c:pt>
                <c:pt idx="1075">
                  <c:v>3.6592683750000006E-11</c:v>
                </c:pt>
                <c:pt idx="1076">
                  <c:v>3.677406643E-11</c:v>
                </c:pt>
                <c:pt idx="1077">
                  <c:v>3.6688378029999998E-11</c:v>
                </c:pt>
                <c:pt idx="1078">
                  <c:v>3.6425844980000003E-11</c:v>
                </c:pt>
                <c:pt idx="1079">
                  <c:v>3.681544306E-11</c:v>
                </c:pt>
                <c:pt idx="1080">
                  <c:v>3.6600392860000007E-11</c:v>
                </c:pt>
                <c:pt idx="1081">
                  <c:v>3.6778188140000004E-11</c:v>
                </c:pt>
                <c:pt idx="1082">
                  <c:v>3.7146254830000004E-11</c:v>
                </c:pt>
                <c:pt idx="1083">
                  <c:v>3.6752090959999996E-11</c:v>
                </c:pt>
                <c:pt idx="1084">
                  <c:v>3.7112143220000004E-11</c:v>
                </c:pt>
                <c:pt idx="1085">
                  <c:v>3.7096072739999997E-11</c:v>
                </c:pt>
                <c:pt idx="1086">
                  <c:v>3.6894234200000003E-11</c:v>
                </c:pt>
                <c:pt idx="1087">
                  <c:v>3.7237355559999999E-11</c:v>
                </c:pt>
                <c:pt idx="1088">
                  <c:v>3.6642491130000008E-11</c:v>
                </c:pt>
                <c:pt idx="1089">
                  <c:v>3.7481563000000007E-11</c:v>
                </c:pt>
                <c:pt idx="1090">
                  <c:v>3.7532903869999999E-11</c:v>
                </c:pt>
                <c:pt idx="1091">
                  <c:v>3.740254287E-11</c:v>
                </c:pt>
                <c:pt idx="1092">
                  <c:v>3.7599697660000003E-11</c:v>
                </c:pt>
                <c:pt idx="1093">
                  <c:v>3.7698590780000004E-11</c:v>
                </c:pt>
                <c:pt idx="1094">
                  <c:v>3.7305599590000005E-11</c:v>
                </c:pt>
                <c:pt idx="1095">
                  <c:v>3.7442399880000002E-11</c:v>
                </c:pt>
                <c:pt idx="1096">
                  <c:v>3.7734110980000004E-11</c:v>
                </c:pt>
                <c:pt idx="1097">
                  <c:v>3.7763205759999998E-11</c:v>
                </c:pt>
                <c:pt idx="1098">
                  <c:v>3.7515605209999999E-11</c:v>
                </c:pt>
                <c:pt idx="1099">
                  <c:v>3.7681528040000001E-11</c:v>
                </c:pt>
                <c:pt idx="1100">
                  <c:v>3.7878412220000003E-11</c:v>
                </c:pt>
                <c:pt idx="1101">
                  <c:v>3.797347506E-11</c:v>
                </c:pt>
                <c:pt idx="1102">
                  <c:v>3.8047207749999999E-11</c:v>
                </c:pt>
                <c:pt idx="1103">
                  <c:v>3.7853931799999999E-11</c:v>
                </c:pt>
                <c:pt idx="1104">
                  <c:v>3.8202576519999998E-11</c:v>
                </c:pt>
                <c:pt idx="1105">
                  <c:v>3.8082464270000004E-11</c:v>
                </c:pt>
                <c:pt idx="1106">
                  <c:v>3.8068315859999999E-11</c:v>
                </c:pt>
                <c:pt idx="1107">
                  <c:v>3.8175383000000001E-11</c:v>
                </c:pt>
                <c:pt idx="1108">
                  <c:v>3.8208564790000002E-11</c:v>
                </c:pt>
                <c:pt idx="1109">
                  <c:v>3.813013447E-11</c:v>
                </c:pt>
                <c:pt idx="1110">
                  <c:v>3.8308477920000004E-11</c:v>
                </c:pt>
                <c:pt idx="1111">
                  <c:v>3.8440337720000002E-11</c:v>
                </c:pt>
                <c:pt idx="1112">
                  <c:v>3.837622234E-11</c:v>
                </c:pt>
                <c:pt idx="1113">
                  <c:v>3.8427077500000006E-11</c:v>
                </c:pt>
                <c:pt idx="1114">
                  <c:v>3.8242329450000007E-11</c:v>
                </c:pt>
                <c:pt idx="1115">
                  <c:v>3.8669133870000002E-11</c:v>
                </c:pt>
                <c:pt idx="1116">
                  <c:v>3.8358063260000008E-11</c:v>
                </c:pt>
                <c:pt idx="1117">
                  <c:v>3.8840885370000006E-11</c:v>
                </c:pt>
                <c:pt idx="1118">
                  <c:v>3.8693926540000004E-11</c:v>
                </c:pt>
                <c:pt idx="1119">
                  <c:v>3.8902495810000002E-11</c:v>
                </c:pt>
                <c:pt idx="1120">
                  <c:v>3.9046144790000008E-11</c:v>
                </c:pt>
                <c:pt idx="1121">
                  <c:v>3.8811519970000006E-11</c:v>
                </c:pt>
                <c:pt idx="1122">
                  <c:v>3.9130015200000001E-11</c:v>
                </c:pt>
                <c:pt idx="1123">
                  <c:v>3.8853049250000001E-11</c:v>
                </c:pt>
                <c:pt idx="1124">
                  <c:v>3.8874400230000003E-11</c:v>
                </c:pt>
                <c:pt idx="1125">
                  <c:v>3.9056060470000004E-11</c:v>
                </c:pt>
                <c:pt idx="1126">
                  <c:v>3.9060778920000005E-11</c:v>
                </c:pt>
                <c:pt idx="1127">
                  <c:v>3.9180065450000005E-11</c:v>
                </c:pt>
                <c:pt idx="1128">
                  <c:v>3.8862333490000002E-11</c:v>
                </c:pt>
                <c:pt idx="1129">
                  <c:v>3.9298637260000002E-11</c:v>
                </c:pt>
                <c:pt idx="1130">
                  <c:v>3.9178816440000008E-11</c:v>
                </c:pt>
                <c:pt idx="1131">
                  <c:v>3.9480200359999996E-11</c:v>
                </c:pt>
                <c:pt idx="1132">
                  <c:v>3.9327114490000007E-11</c:v>
                </c:pt>
                <c:pt idx="1133">
                  <c:v>3.934115881E-11</c:v>
                </c:pt>
                <c:pt idx="1134">
                  <c:v>3.9511716820000003E-11</c:v>
                </c:pt>
                <c:pt idx="1135">
                  <c:v>3.946034125E-11</c:v>
                </c:pt>
                <c:pt idx="1136">
                  <c:v>3.9495452050000002E-11</c:v>
                </c:pt>
                <c:pt idx="1137">
                  <c:v>3.940752933E-11</c:v>
                </c:pt>
                <c:pt idx="1138">
                  <c:v>3.9559879680000003E-11</c:v>
                </c:pt>
                <c:pt idx="1139">
                  <c:v>3.9901731230000002E-11</c:v>
                </c:pt>
                <c:pt idx="1140">
                  <c:v>3.9791978739999999E-11</c:v>
                </c:pt>
                <c:pt idx="1141">
                  <c:v>3.9645699920000008E-11</c:v>
                </c:pt>
                <c:pt idx="1142">
                  <c:v>4.001462703E-11</c:v>
                </c:pt>
                <c:pt idx="1143">
                  <c:v>3.9768893040000001E-11</c:v>
                </c:pt>
                <c:pt idx="1144">
                  <c:v>3.971024551E-11</c:v>
                </c:pt>
                <c:pt idx="1145">
                  <c:v>3.99081844E-11</c:v>
                </c:pt>
                <c:pt idx="1146">
                  <c:v>4.0377496490000006E-11</c:v>
                </c:pt>
                <c:pt idx="1147">
                  <c:v>4.0132366180000004E-11</c:v>
                </c:pt>
                <c:pt idx="1148">
                  <c:v>4.0158907450000001E-11</c:v>
                </c:pt>
                <c:pt idx="1149">
                  <c:v>4.0313346410000007E-11</c:v>
                </c:pt>
                <c:pt idx="1150">
                  <c:v>4.0281628730000001E-11</c:v>
                </c:pt>
                <c:pt idx="1151">
                  <c:v>4.0240522720000008E-11</c:v>
                </c:pt>
                <c:pt idx="1152">
                  <c:v>4.040119975E-11</c:v>
                </c:pt>
                <c:pt idx="1153">
                  <c:v>4.0684584180000006E-11</c:v>
                </c:pt>
                <c:pt idx="1154">
                  <c:v>4.056204331E-11</c:v>
                </c:pt>
                <c:pt idx="1155">
                  <c:v>4.0514234330000001E-11</c:v>
                </c:pt>
                <c:pt idx="1156">
                  <c:v>4.0506740330000005E-11</c:v>
                </c:pt>
                <c:pt idx="1157">
                  <c:v>4.0674439510000007E-11</c:v>
                </c:pt>
                <c:pt idx="1158">
                  <c:v>4.0621995350000007E-11</c:v>
                </c:pt>
                <c:pt idx="1159">
                  <c:v>4.0862948449999996E-11</c:v>
                </c:pt>
                <c:pt idx="1160">
                  <c:v>4.0745688079999998E-11</c:v>
                </c:pt>
                <c:pt idx="1161">
                  <c:v>4.0513713920000005E-11</c:v>
                </c:pt>
                <c:pt idx="1162">
                  <c:v>4.0874841709999997E-11</c:v>
                </c:pt>
                <c:pt idx="1163">
                  <c:v>4.1068478479999998E-11</c:v>
                </c:pt>
                <c:pt idx="1164">
                  <c:v>4.1073717350000002E-11</c:v>
                </c:pt>
                <c:pt idx="1165">
                  <c:v>4.0888490510000004E-11</c:v>
                </c:pt>
                <c:pt idx="1166">
                  <c:v>4.1219760249999997E-11</c:v>
                </c:pt>
                <c:pt idx="1167">
                  <c:v>4.1335729980000007E-11</c:v>
                </c:pt>
                <c:pt idx="1168">
                  <c:v>4.1187778889999996E-11</c:v>
                </c:pt>
                <c:pt idx="1169">
                  <c:v>4.1311235689999997E-11</c:v>
                </c:pt>
                <c:pt idx="1170">
                  <c:v>4.1372471419999999E-11</c:v>
                </c:pt>
                <c:pt idx="1171">
                  <c:v>4.1388722310000001E-11</c:v>
                </c:pt>
                <c:pt idx="1172">
                  <c:v>4.1410656160000008E-11</c:v>
                </c:pt>
                <c:pt idx="1173">
                  <c:v>4.1250589749999999E-11</c:v>
                </c:pt>
                <c:pt idx="1174">
                  <c:v>4.1136882099999999E-11</c:v>
                </c:pt>
                <c:pt idx="1175">
                  <c:v>4.1513060350000005E-11</c:v>
                </c:pt>
                <c:pt idx="1176">
                  <c:v>4.1864987180000002E-11</c:v>
                </c:pt>
                <c:pt idx="1177">
                  <c:v>4.1583455429999997E-11</c:v>
                </c:pt>
                <c:pt idx="1178">
                  <c:v>4.1747143939999999E-11</c:v>
                </c:pt>
                <c:pt idx="1179">
                  <c:v>4.147751934E-11</c:v>
                </c:pt>
                <c:pt idx="1180">
                  <c:v>4.1829293500000002E-11</c:v>
                </c:pt>
                <c:pt idx="1181">
                  <c:v>4.2008608399999997E-11</c:v>
                </c:pt>
                <c:pt idx="1182">
                  <c:v>4.2023478450000004E-11</c:v>
                </c:pt>
                <c:pt idx="1183">
                  <c:v>4.1914156179999996E-11</c:v>
                </c:pt>
                <c:pt idx="1184">
                  <c:v>4.2010148840000006E-11</c:v>
                </c:pt>
                <c:pt idx="1185">
                  <c:v>4.2231104029999996E-11</c:v>
                </c:pt>
                <c:pt idx="1186">
                  <c:v>4.205625085E-11</c:v>
                </c:pt>
                <c:pt idx="1187">
                  <c:v>4.2318853289999997E-11</c:v>
                </c:pt>
                <c:pt idx="1188">
                  <c:v>4.2435322619999998E-11</c:v>
                </c:pt>
                <c:pt idx="1189">
                  <c:v>4.2366051640000005E-11</c:v>
                </c:pt>
                <c:pt idx="1190">
                  <c:v>4.2343722280000006E-11</c:v>
                </c:pt>
                <c:pt idx="1191">
                  <c:v>4.2465624770000005E-11</c:v>
                </c:pt>
                <c:pt idx="1192">
                  <c:v>4.2676497759999997E-11</c:v>
                </c:pt>
                <c:pt idx="1193">
                  <c:v>4.253366756E-11</c:v>
                </c:pt>
                <c:pt idx="1194">
                  <c:v>4.2720226670000001E-11</c:v>
                </c:pt>
                <c:pt idx="1195">
                  <c:v>4.2808676750000006E-11</c:v>
                </c:pt>
                <c:pt idx="1196">
                  <c:v>4.2919643540000002E-11</c:v>
                </c:pt>
                <c:pt idx="1197">
                  <c:v>4.2695114810000002E-11</c:v>
                </c:pt>
                <c:pt idx="1198">
                  <c:v>4.2534777790000006E-11</c:v>
                </c:pt>
                <c:pt idx="1199">
                  <c:v>4.2999537960000006E-11</c:v>
                </c:pt>
                <c:pt idx="1200">
                  <c:v>4.2964711650000004E-11</c:v>
                </c:pt>
                <c:pt idx="1201">
                  <c:v>4.2922516239999996E-11</c:v>
                </c:pt>
                <c:pt idx="1202">
                  <c:v>4.3072597580000007E-11</c:v>
                </c:pt>
                <c:pt idx="1203">
                  <c:v>4.2983321770000002E-11</c:v>
                </c:pt>
                <c:pt idx="1204">
                  <c:v>4.2651705090000008E-11</c:v>
                </c:pt>
                <c:pt idx="1205">
                  <c:v>4.316836819E-11</c:v>
                </c:pt>
                <c:pt idx="1206">
                  <c:v>4.2944054570000005E-11</c:v>
                </c:pt>
                <c:pt idx="1207">
                  <c:v>4.3357036710000004E-11</c:v>
                </c:pt>
                <c:pt idx="1208">
                  <c:v>4.3192015940000004E-11</c:v>
                </c:pt>
                <c:pt idx="1209">
                  <c:v>4.3593063189999999E-11</c:v>
                </c:pt>
                <c:pt idx="1210">
                  <c:v>4.3573974290000008E-11</c:v>
                </c:pt>
                <c:pt idx="1211">
                  <c:v>4.3366549940000008E-11</c:v>
                </c:pt>
                <c:pt idx="1212">
                  <c:v>4.360011311E-11</c:v>
                </c:pt>
                <c:pt idx="1213">
                  <c:v>4.342765384E-11</c:v>
                </c:pt>
                <c:pt idx="1214">
                  <c:v>4.378281418E-11</c:v>
                </c:pt>
                <c:pt idx="1215">
                  <c:v>4.3584646310000003E-11</c:v>
                </c:pt>
                <c:pt idx="1216">
                  <c:v>4.3666261579999997E-11</c:v>
                </c:pt>
                <c:pt idx="1217">
                  <c:v>4.3930203229999997E-11</c:v>
                </c:pt>
                <c:pt idx="1218">
                  <c:v>4.3561421830000002E-11</c:v>
                </c:pt>
                <c:pt idx="1219">
                  <c:v>4.374821686E-11</c:v>
                </c:pt>
                <c:pt idx="1220">
                  <c:v>4.3722771930000005E-11</c:v>
                </c:pt>
                <c:pt idx="1221">
                  <c:v>4.3730335329999996E-11</c:v>
                </c:pt>
                <c:pt idx="1222">
                  <c:v>4.3849975739999997E-11</c:v>
                </c:pt>
                <c:pt idx="1223">
                  <c:v>4.4028950629999996E-11</c:v>
                </c:pt>
                <c:pt idx="1224">
                  <c:v>4.4060494840000007E-11</c:v>
                </c:pt>
                <c:pt idx="1225">
                  <c:v>4.4197128599999997E-11</c:v>
                </c:pt>
                <c:pt idx="1226">
                  <c:v>4.3899984350000004E-11</c:v>
                </c:pt>
                <c:pt idx="1227">
                  <c:v>4.4045555399999999E-11</c:v>
                </c:pt>
                <c:pt idx="1228">
                  <c:v>4.437660309E-11</c:v>
                </c:pt>
                <c:pt idx="1229">
                  <c:v>4.4325969979999998E-11</c:v>
                </c:pt>
                <c:pt idx="1230">
                  <c:v>4.415319846E-11</c:v>
                </c:pt>
                <c:pt idx="1231">
                  <c:v>4.4377456570000006E-11</c:v>
                </c:pt>
                <c:pt idx="1232">
                  <c:v>4.4379496610000006E-11</c:v>
                </c:pt>
                <c:pt idx="1233">
                  <c:v>4.4311585649999996E-11</c:v>
                </c:pt>
                <c:pt idx="1234">
                  <c:v>4.4435757160000005E-11</c:v>
                </c:pt>
                <c:pt idx="1235">
                  <c:v>4.4882150080000009E-11</c:v>
                </c:pt>
                <c:pt idx="1236">
                  <c:v>4.4795649830000005E-11</c:v>
                </c:pt>
                <c:pt idx="1237">
                  <c:v>4.4643604790000001E-11</c:v>
                </c:pt>
                <c:pt idx="1238">
                  <c:v>4.4716123170000001E-11</c:v>
                </c:pt>
                <c:pt idx="1239">
                  <c:v>4.4802692810000006E-11</c:v>
                </c:pt>
                <c:pt idx="1240">
                  <c:v>4.4708018540000002E-11</c:v>
                </c:pt>
                <c:pt idx="1241">
                  <c:v>4.5034049410000003E-11</c:v>
                </c:pt>
                <c:pt idx="1242">
                  <c:v>4.4880110050000002E-11</c:v>
                </c:pt>
                <c:pt idx="1243">
                  <c:v>4.5021830020000006E-11</c:v>
                </c:pt>
                <c:pt idx="1244">
                  <c:v>4.5056371830000002E-11</c:v>
                </c:pt>
                <c:pt idx="1245">
                  <c:v>4.4781196120000007E-11</c:v>
                </c:pt>
                <c:pt idx="1246">
                  <c:v>4.5069174090000004E-11</c:v>
                </c:pt>
                <c:pt idx="1247">
                  <c:v>4.5107185349999999E-11</c:v>
                </c:pt>
                <c:pt idx="1248">
                  <c:v>4.5058404930000003E-11</c:v>
                </c:pt>
                <c:pt idx="1249">
                  <c:v>4.506859122E-11</c:v>
                </c:pt>
                <c:pt idx="1250">
                  <c:v>4.5647676610000001E-11</c:v>
                </c:pt>
                <c:pt idx="1251">
                  <c:v>4.5501245140000001E-11</c:v>
                </c:pt>
                <c:pt idx="1252">
                  <c:v>4.561032455E-11</c:v>
                </c:pt>
                <c:pt idx="1253">
                  <c:v>4.5378648760000006E-11</c:v>
                </c:pt>
                <c:pt idx="1254">
                  <c:v>4.5429587180000006E-11</c:v>
                </c:pt>
                <c:pt idx="1255">
                  <c:v>4.552496921E-11</c:v>
                </c:pt>
                <c:pt idx="1256">
                  <c:v>4.5975164649999998E-11</c:v>
                </c:pt>
                <c:pt idx="1257">
                  <c:v>4.5752391460000006E-11</c:v>
                </c:pt>
                <c:pt idx="1258">
                  <c:v>4.5708468260000009E-11</c:v>
                </c:pt>
                <c:pt idx="1259">
                  <c:v>4.5528112530000002E-11</c:v>
                </c:pt>
                <c:pt idx="1260">
                  <c:v>4.6205362460000004E-11</c:v>
                </c:pt>
                <c:pt idx="1261">
                  <c:v>4.6009116659999997E-11</c:v>
                </c:pt>
                <c:pt idx="1262">
                  <c:v>4.5908974540000004E-11</c:v>
                </c:pt>
                <c:pt idx="1263">
                  <c:v>4.595133649E-11</c:v>
                </c:pt>
                <c:pt idx="1264">
                  <c:v>4.5875785810000004E-11</c:v>
                </c:pt>
                <c:pt idx="1265">
                  <c:v>4.58703596E-11</c:v>
                </c:pt>
                <c:pt idx="1266">
                  <c:v>4.5928674060000005E-11</c:v>
                </c:pt>
                <c:pt idx="1267">
                  <c:v>4.6323622029999997E-11</c:v>
                </c:pt>
                <c:pt idx="1268">
                  <c:v>4.5750885720000007E-11</c:v>
                </c:pt>
                <c:pt idx="1269">
                  <c:v>4.612500313E-11</c:v>
                </c:pt>
                <c:pt idx="1270">
                  <c:v>4.6014903700000008E-11</c:v>
                </c:pt>
                <c:pt idx="1271">
                  <c:v>4.6097379390000007E-11</c:v>
                </c:pt>
                <c:pt idx="1272">
                  <c:v>4.6166754450000006E-11</c:v>
                </c:pt>
                <c:pt idx="1273">
                  <c:v>4.6075986780000001E-11</c:v>
                </c:pt>
                <c:pt idx="1274">
                  <c:v>4.6110820030000004E-11</c:v>
                </c:pt>
                <c:pt idx="1275">
                  <c:v>4.610519952E-11</c:v>
                </c:pt>
                <c:pt idx="1276">
                  <c:v>4.6309320960000003E-11</c:v>
                </c:pt>
                <c:pt idx="1277">
                  <c:v>4.625683517E-11</c:v>
                </c:pt>
                <c:pt idx="1278">
                  <c:v>4.6656265660000004E-11</c:v>
                </c:pt>
                <c:pt idx="1279">
                  <c:v>4.6698072500000006E-11</c:v>
                </c:pt>
                <c:pt idx="1280">
                  <c:v>4.6419989380000001E-11</c:v>
                </c:pt>
                <c:pt idx="1281">
                  <c:v>4.6490960389999998E-11</c:v>
                </c:pt>
                <c:pt idx="1282">
                  <c:v>4.6397819620000003E-11</c:v>
                </c:pt>
                <c:pt idx="1283">
                  <c:v>4.6702374609999998E-11</c:v>
                </c:pt>
                <c:pt idx="1284">
                  <c:v>4.6845461539999998E-11</c:v>
                </c:pt>
                <c:pt idx="1285">
                  <c:v>4.6864210430000006E-11</c:v>
                </c:pt>
                <c:pt idx="1286">
                  <c:v>4.6889204330000001E-11</c:v>
                </c:pt>
                <c:pt idx="1287">
                  <c:v>4.7020911469999997E-11</c:v>
                </c:pt>
                <c:pt idx="1288">
                  <c:v>4.6802919180000008E-11</c:v>
                </c:pt>
                <c:pt idx="1289">
                  <c:v>4.6703325240000003E-11</c:v>
                </c:pt>
                <c:pt idx="1290">
                  <c:v>4.7137415499999996E-11</c:v>
                </c:pt>
                <c:pt idx="1291">
                  <c:v>4.6660914720000004E-11</c:v>
                </c:pt>
                <c:pt idx="1292">
                  <c:v>4.69932461E-11</c:v>
                </c:pt>
                <c:pt idx="1293">
                  <c:v>4.6701729290000004E-11</c:v>
                </c:pt>
                <c:pt idx="1294">
                  <c:v>4.6989422770000001E-11</c:v>
                </c:pt>
                <c:pt idx="1295">
                  <c:v>4.6949475560000006E-11</c:v>
                </c:pt>
                <c:pt idx="1296">
                  <c:v>4.674289081E-11</c:v>
                </c:pt>
                <c:pt idx="1297">
                  <c:v>4.7085470940000001E-11</c:v>
                </c:pt>
                <c:pt idx="1298">
                  <c:v>4.7037363590000003E-11</c:v>
                </c:pt>
                <c:pt idx="1299">
                  <c:v>4.7330143280000002E-11</c:v>
                </c:pt>
                <c:pt idx="1300">
                  <c:v>4.7322343960000002E-11</c:v>
                </c:pt>
                <c:pt idx="1301">
                  <c:v>4.7406519689999999E-11</c:v>
                </c:pt>
                <c:pt idx="1302">
                  <c:v>4.7227211730000003E-11</c:v>
                </c:pt>
                <c:pt idx="1303">
                  <c:v>4.7380998430000002E-11</c:v>
                </c:pt>
                <c:pt idx="1304">
                  <c:v>4.713949717E-11</c:v>
                </c:pt>
                <c:pt idx="1305">
                  <c:v>4.7501756000000003E-11</c:v>
                </c:pt>
                <c:pt idx="1306">
                  <c:v>4.7465972130000002E-11</c:v>
                </c:pt>
                <c:pt idx="1307">
                  <c:v>4.7468088489999997E-11</c:v>
                </c:pt>
                <c:pt idx="1308">
                  <c:v>4.7760819610000006E-11</c:v>
                </c:pt>
                <c:pt idx="1309">
                  <c:v>4.7809953919999996E-11</c:v>
                </c:pt>
                <c:pt idx="1310">
                  <c:v>4.7791538090000003E-11</c:v>
                </c:pt>
                <c:pt idx="1311">
                  <c:v>4.7842552840000005E-11</c:v>
                </c:pt>
                <c:pt idx="1312">
                  <c:v>4.7808760430000008E-11</c:v>
                </c:pt>
                <c:pt idx="1313">
                  <c:v>4.7635170119999996E-11</c:v>
                </c:pt>
                <c:pt idx="1314">
                  <c:v>4.7634684389999998E-11</c:v>
                </c:pt>
                <c:pt idx="1315">
                  <c:v>4.7919088839999997E-11</c:v>
                </c:pt>
                <c:pt idx="1316">
                  <c:v>4.7817767110000003E-11</c:v>
                </c:pt>
                <c:pt idx="1317">
                  <c:v>4.782738442E-11</c:v>
                </c:pt>
                <c:pt idx="1318">
                  <c:v>4.7754741140000008E-11</c:v>
                </c:pt>
                <c:pt idx="1319">
                  <c:v>4.7983169520000002E-11</c:v>
                </c:pt>
                <c:pt idx="1320">
                  <c:v>4.7954844960000006E-11</c:v>
                </c:pt>
                <c:pt idx="1321">
                  <c:v>4.7862231540000007E-11</c:v>
                </c:pt>
                <c:pt idx="1322">
                  <c:v>4.8089320720000004E-11</c:v>
                </c:pt>
                <c:pt idx="1323">
                  <c:v>4.7718374389999997E-11</c:v>
                </c:pt>
                <c:pt idx="1324">
                  <c:v>4.7670960929999997E-11</c:v>
                </c:pt>
                <c:pt idx="1325">
                  <c:v>4.7978978430000003E-11</c:v>
                </c:pt>
                <c:pt idx="1326">
                  <c:v>4.8148155599999998E-11</c:v>
                </c:pt>
                <c:pt idx="1327">
                  <c:v>4.8379526080000007E-11</c:v>
                </c:pt>
                <c:pt idx="1328">
                  <c:v>4.8136394180000001E-11</c:v>
                </c:pt>
                <c:pt idx="1329">
                  <c:v>4.7681868870000001E-11</c:v>
                </c:pt>
                <c:pt idx="1330">
                  <c:v>4.8307333830000004E-11</c:v>
                </c:pt>
                <c:pt idx="1331">
                  <c:v>4.816950658E-11</c:v>
                </c:pt>
                <c:pt idx="1332">
                  <c:v>4.8298590819999997E-11</c:v>
                </c:pt>
                <c:pt idx="1333">
                  <c:v>4.805571566E-11</c:v>
                </c:pt>
                <c:pt idx="1334">
                  <c:v>4.8024802889999997E-11</c:v>
                </c:pt>
                <c:pt idx="1335">
                  <c:v>4.856955463E-11</c:v>
                </c:pt>
                <c:pt idx="1336">
                  <c:v>4.8528830260000007E-11</c:v>
                </c:pt>
                <c:pt idx="1337">
                  <c:v>4.8219286209999997E-11</c:v>
                </c:pt>
                <c:pt idx="1338">
                  <c:v>4.8411202129999996E-11</c:v>
                </c:pt>
                <c:pt idx="1339">
                  <c:v>4.8492539850000003E-11</c:v>
                </c:pt>
                <c:pt idx="1340">
                  <c:v>4.8428049770000001E-11</c:v>
                </c:pt>
                <c:pt idx="1341">
                  <c:v>4.8610154100000002E-11</c:v>
                </c:pt>
                <c:pt idx="1342">
                  <c:v>4.8768159649999999E-11</c:v>
                </c:pt>
                <c:pt idx="1343">
                  <c:v>4.8669266540000003E-11</c:v>
                </c:pt>
                <c:pt idx="1344">
                  <c:v>4.8802229620000003E-11</c:v>
                </c:pt>
                <c:pt idx="1345">
                  <c:v>4.8805761520000002E-11</c:v>
                </c:pt>
                <c:pt idx="1346">
                  <c:v>4.8560978160000008E-11</c:v>
                </c:pt>
                <c:pt idx="1347">
                  <c:v>4.8394187970000002E-11</c:v>
                </c:pt>
                <c:pt idx="1348">
                  <c:v>4.8650420500000008E-11</c:v>
                </c:pt>
                <c:pt idx="1349">
                  <c:v>4.8555801740000007E-11</c:v>
                </c:pt>
                <c:pt idx="1350">
                  <c:v>4.8937718460000007E-11</c:v>
                </c:pt>
                <c:pt idx="1351">
                  <c:v>4.853524874E-11</c:v>
                </c:pt>
                <c:pt idx="1352">
                  <c:v>4.8598677170000005E-11</c:v>
                </c:pt>
                <c:pt idx="1353">
                  <c:v>4.8844896879999996E-11</c:v>
                </c:pt>
                <c:pt idx="1354">
                  <c:v>4.8941472409999998E-11</c:v>
                </c:pt>
                <c:pt idx="1355">
                  <c:v>4.9159631230000007E-11</c:v>
                </c:pt>
                <c:pt idx="1356">
                  <c:v>4.8763399570000007E-11</c:v>
                </c:pt>
                <c:pt idx="1357">
                  <c:v>4.8959798019999997E-11</c:v>
                </c:pt>
                <c:pt idx="1358">
                  <c:v>4.9040053270000009E-11</c:v>
                </c:pt>
                <c:pt idx="1359">
                  <c:v>4.9136136140000005E-11</c:v>
                </c:pt>
                <c:pt idx="1360">
                  <c:v>4.8991675300000004E-11</c:v>
                </c:pt>
                <c:pt idx="1361">
                  <c:v>4.9014171200000004E-11</c:v>
                </c:pt>
                <c:pt idx="1362">
                  <c:v>4.9155322180000003E-11</c:v>
                </c:pt>
                <c:pt idx="1363">
                  <c:v>4.9128204980000001E-11</c:v>
                </c:pt>
                <c:pt idx="1364">
                  <c:v>4.9084483009999996E-11</c:v>
                </c:pt>
                <c:pt idx="1365">
                  <c:v>4.919098115E-11</c:v>
                </c:pt>
                <c:pt idx="1366">
                  <c:v>4.9063125090000008E-11</c:v>
                </c:pt>
                <c:pt idx="1367">
                  <c:v>4.9181093230000002E-11</c:v>
                </c:pt>
                <c:pt idx="1368">
                  <c:v>4.9374757760000001E-11</c:v>
                </c:pt>
                <c:pt idx="1369">
                  <c:v>4.9525623190000003E-11</c:v>
                </c:pt>
                <c:pt idx="1370">
                  <c:v>4.9116582330000001E-11</c:v>
                </c:pt>
                <c:pt idx="1371">
                  <c:v>4.936314899E-11</c:v>
                </c:pt>
                <c:pt idx="1372">
                  <c:v>4.9364786570000003E-11</c:v>
                </c:pt>
                <c:pt idx="1373">
                  <c:v>4.9109886300000008E-11</c:v>
                </c:pt>
                <c:pt idx="1374">
                  <c:v>4.9413324130000002E-11</c:v>
                </c:pt>
                <c:pt idx="1375">
                  <c:v>4.9177519699999998E-11</c:v>
                </c:pt>
                <c:pt idx="1376">
                  <c:v>4.9305250859999999E-11</c:v>
                </c:pt>
                <c:pt idx="1377">
                  <c:v>4.9372898130000008E-11</c:v>
                </c:pt>
                <c:pt idx="1378">
                  <c:v>4.9373252020000002E-11</c:v>
                </c:pt>
                <c:pt idx="1379">
                  <c:v>4.9574868519999998E-11</c:v>
                </c:pt>
                <c:pt idx="1380">
                  <c:v>4.9633307880000008E-11</c:v>
                </c:pt>
                <c:pt idx="1381">
                  <c:v>4.9436055949999999E-11</c:v>
                </c:pt>
                <c:pt idx="1382">
                  <c:v>4.9608563790000002E-11</c:v>
                </c:pt>
                <c:pt idx="1383">
                  <c:v>4.9548854610000004E-11</c:v>
                </c:pt>
                <c:pt idx="1384">
                  <c:v>4.9235528850000005E-11</c:v>
                </c:pt>
                <c:pt idx="1385">
                  <c:v>4.9463575600000005E-11</c:v>
                </c:pt>
                <c:pt idx="1386">
                  <c:v>4.9611047909999998E-11</c:v>
                </c:pt>
                <c:pt idx="1387">
                  <c:v>4.9958457510000005E-11</c:v>
                </c:pt>
                <c:pt idx="1388">
                  <c:v>4.9677529450000004E-11</c:v>
                </c:pt>
                <c:pt idx="1389">
                  <c:v>4.9937203680000003E-11</c:v>
                </c:pt>
                <c:pt idx="1390">
                  <c:v>4.9709906330000002E-11</c:v>
                </c:pt>
                <c:pt idx="1391">
                  <c:v>4.9842612679999999E-11</c:v>
                </c:pt>
                <c:pt idx="1392">
                  <c:v>4.9623801599999996E-11</c:v>
                </c:pt>
                <c:pt idx="1393">
                  <c:v>5.0052597490000002E-11</c:v>
                </c:pt>
                <c:pt idx="1394">
                  <c:v>4.9808084740000008E-11</c:v>
                </c:pt>
                <c:pt idx="1395">
                  <c:v>4.9899629569999997E-11</c:v>
                </c:pt>
                <c:pt idx="1396">
                  <c:v>4.9793575520000008E-11</c:v>
                </c:pt>
                <c:pt idx="1397">
                  <c:v>4.9604997199999998E-11</c:v>
                </c:pt>
                <c:pt idx="1398">
                  <c:v>4.959957792E-11</c:v>
                </c:pt>
                <c:pt idx="1399">
                  <c:v>4.9770600840000003E-11</c:v>
                </c:pt>
                <c:pt idx="1400">
                  <c:v>4.9831572900000004E-11</c:v>
                </c:pt>
                <c:pt idx="1401">
                  <c:v>4.9617695370000001E-11</c:v>
                </c:pt>
                <c:pt idx="1402">
                  <c:v>4.9801354019999998E-11</c:v>
                </c:pt>
                <c:pt idx="1403">
                  <c:v>4.9701711499999996E-11</c:v>
                </c:pt>
                <c:pt idx="1404">
                  <c:v>5.000622486E-11</c:v>
                </c:pt>
                <c:pt idx="1405">
                  <c:v>4.9754488730000005E-11</c:v>
                </c:pt>
                <c:pt idx="1406">
                  <c:v>4.9834265190000004E-11</c:v>
                </c:pt>
                <c:pt idx="1407">
                  <c:v>4.9732506310000008E-11</c:v>
                </c:pt>
                <c:pt idx="1408">
                  <c:v>4.9900684280000008E-11</c:v>
                </c:pt>
                <c:pt idx="1409">
                  <c:v>4.9941082520000005E-11</c:v>
                </c:pt>
                <c:pt idx="1410">
                  <c:v>4.9767873850000005E-11</c:v>
                </c:pt>
                <c:pt idx="1411">
                  <c:v>4.9951539440000001E-11</c:v>
                </c:pt>
                <c:pt idx="1412">
                  <c:v>5.00015758E-11</c:v>
                </c:pt>
                <c:pt idx="1413">
                  <c:v>5.0123610130000003E-11</c:v>
                </c:pt>
                <c:pt idx="1414">
                  <c:v>5.0025313760000004E-11</c:v>
                </c:pt>
                <c:pt idx="1415">
                  <c:v>4.9845547830000008E-11</c:v>
                </c:pt>
                <c:pt idx="1416">
                  <c:v>5.0036409050000002E-11</c:v>
                </c:pt>
                <c:pt idx="1417">
                  <c:v>4.9960573880000007E-11</c:v>
                </c:pt>
                <c:pt idx="1418">
                  <c:v>5.0588939290000008E-11</c:v>
                </c:pt>
                <c:pt idx="1419">
                  <c:v>4.9949659000000003E-11</c:v>
                </c:pt>
                <c:pt idx="1420">
                  <c:v>5.0106464119999999E-11</c:v>
                </c:pt>
                <c:pt idx="1421">
                  <c:v>5.0217347640000008E-11</c:v>
                </c:pt>
                <c:pt idx="1422">
                  <c:v>4.9888756319999997E-11</c:v>
                </c:pt>
                <c:pt idx="1423">
                  <c:v>5.0252257219999998E-11</c:v>
                </c:pt>
                <c:pt idx="1424">
                  <c:v>5.0247573470000007E-11</c:v>
                </c:pt>
                <c:pt idx="1425">
                  <c:v>5.0542531970000003E-11</c:v>
                </c:pt>
                <c:pt idx="1426">
                  <c:v>5.050306354E-11</c:v>
                </c:pt>
                <c:pt idx="1427">
                  <c:v>5.0457044800000006E-11</c:v>
                </c:pt>
                <c:pt idx="1428">
                  <c:v>5.0381154110000002E-11</c:v>
                </c:pt>
                <c:pt idx="1429">
                  <c:v>4.9983208550000004E-11</c:v>
                </c:pt>
                <c:pt idx="1430">
                  <c:v>5.0295882049999996E-11</c:v>
                </c:pt>
                <c:pt idx="1431">
                  <c:v>5.0288790500000005E-11</c:v>
                </c:pt>
                <c:pt idx="1432">
                  <c:v>5.0647017830000004E-11</c:v>
                </c:pt>
                <c:pt idx="1433">
                  <c:v>5.0487881240000008E-11</c:v>
                </c:pt>
                <c:pt idx="1434">
                  <c:v>5.0534836740000001E-11</c:v>
                </c:pt>
                <c:pt idx="1435">
                  <c:v>5.0494424620000006E-11</c:v>
                </c:pt>
                <c:pt idx="1436">
                  <c:v>5.0284321849999999E-11</c:v>
                </c:pt>
                <c:pt idx="1437">
                  <c:v>5.0667161440000006E-11</c:v>
                </c:pt>
                <c:pt idx="1438">
                  <c:v>5.039809889E-11</c:v>
                </c:pt>
                <c:pt idx="1439">
                  <c:v>5.0682420069999999E-11</c:v>
                </c:pt>
                <c:pt idx="1440">
                  <c:v>5.0583277150000001E-11</c:v>
                </c:pt>
                <c:pt idx="1441">
                  <c:v>5.0500017369999998E-11</c:v>
                </c:pt>
                <c:pt idx="1442">
                  <c:v>5.0542615240000003E-11</c:v>
                </c:pt>
                <c:pt idx="1443">
                  <c:v>5.0654983679999999E-11</c:v>
                </c:pt>
                <c:pt idx="1444">
                  <c:v>5.0475585519999997E-11</c:v>
                </c:pt>
                <c:pt idx="1445">
                  <c:v>5.070481188E-11</c:v>
                </c:pt>
                <c:pt idx="1446">
                  <c:v>5.0721777479999996E-11</c:v>
                </c:pt>
                <c:pt idx="1447">
                  <c:v>5.0767948880000005E-11</c:v>
                </c:pt>
                <c:pt idx="1448">
                  <c:v>5.0698851370000007E-11</c:v>
                </c:pt>
                <c:pt idx="1449">
                  <c:v>5.0905762249999997E-11</c:v>
                </c:pt>
                <c:pt idx="1450">
                  <c:v>5.0502536179999998E-11</c:v>
                </c:pt>
                <c:pt idx="1451">
                  <c:v>5.0845810199999996E-11</c:v>
                </c:pt>
                <c:pt idx="1452">
                  <c:v>5.0446553190000005E-11</c:v>
                </c:pt>
                <c:pt idx="1453">
                  <c:v>5.0547056129999999E-11</c:v>
                </c:pt>
                <c:pt idx="1454">
                  <c:v>5.0281116080000008E-11</c:v>
                </c:pt>
                <c:pt idx="1455">
                  <c:v>5.0778933149999998E-11</c:v>
                </c:pt>
                <c:pt idx="1456">
                  <c:v>5.1070623430000001E-11</c:v>
                </c:pt>
                <c:pt idx="1457">
                  <c:v>5.0758949130000004E-11</c:v>
                </c:pt>
                <c:pt idx="1458">
                  <c:v>5.1066654379999999E-11</c:v>
                </c:pt>
                <c:pt idx="1459">
                  <c:v>5.083217528E-11</c:v>
                </c:pt>
                <c:pt idx="1460">
                  <c:v>5.0631120829999997E-11</c:v>
                </c:pt>
                <c:pt idx="1461">
                  <c:v>5.0713672849999998E-11</c:v>
                </c:pt>
                <c:pt idx="1462">
                  <c:v>5.1043547860000003E-11</c:v>
                </c:pt>
                <c:pt idx="1463">
                  <c:v>5.095713088E-11</c:v>
                </c:pt>
                <c:pt idx="1464">
                  <c:v>5.0806799740000006E-11</c:v>
                </c:pt>
                <c:pt idx="1465">
                  <c:v>5.0801984149999998E-11</c:v>
                </c:pt>
                <c:pt idx="1466">
                  <c:v>5.0635617230000008E-11</c:v>
                </c:pt>
                <c:pt idx="1467">
                  <c:v>5.1013696739999997E-11</c:v>
                </c:pt>
                <c:pt idx="1468">
                  <c:v>5.0658841709999996E-11</c:v>
                </c:pt>
                <c:pt idx="1469">
                  <c:v>5.0727849010000007E-11</c:v>
                </c:pt>
                <c:pt idx="1470">
                  <c:v>5.0622148840000007E-11</c:v>
                </c:pt>
                <c:pt idx="1471">
                  <c:v>5.0866606070000004E-11</c:v>
                </c:pt>
                <c:pt idx="1472">
                  <c:v>5.0846594300000006E-11</c:v>
                </c:pt>
                <c:pt idx="1473">
                  <c:v>5.0492502539999997E-11</c:v>
                </c:pt>
                <c:pt idx="1474">
                  <c:v>5.1140706259999996E-11</c:v>
                </c:pt>
                <c:pt idx="1475">
                  <c:v>5.0842271370000003E-11</c:v>
                </c:pt>
                <c:pt idx="1476">
                  <c:v>5.0768052959999998E-11</c:v>
                </c:pt>
                <c:pt idx="1477">
                  <c:v>5.0812253710000008E-11</c:v>
                </c:pt>
                <c:pt idx="1478">
                  <c:v>5.0963681199999997E-11</c:v>
                </c:pt>
                <c:pt idx="1479">
                  <c:v>5.0390556310000007E-11</c:v>
                </c:pt>
                <c:pt idx="1480">
                  <c:v>5.0869971430000003E-11</c:v>
                </c:pt>
                <c:pt idx="1481">
                  <c:v>5.0726898380000002E-11</c:v>
                </c:pt>
                <c:pt idx="1482">
                  <c:v>5.0743822340000002E-11</c:v>
                </c:pt>
                <c:pt idx="1483">
                  <c:v>5.0833785100000004E-11</c:v>
                </c:pt>
                <c:pt idx="1484">
                  <c:v>5.0786038570000008E-11</c:v>
                </c:pt>
                <c:pt idx="1485">
                  <c:v>5.0931928820000007E-11</c:v>
                </c:pt>
                <c:pt idx="1486">
                  <c:v>5.0775470639999999E-11</c:v>
                </c:pt>
                <c:pt idx="1487">
                  <c:v>5.0706609049999998E-11</c:v>
                </c:pt>
                <c:pt idx="1488">
                  <c:v>5.0773819179999998E-11</c:v>
                </c:pt>
                <c:pt idx="1489">
                  <c:v>5.1221884380000001E-11</c:v>
                </c:pt>
                <c:pt idx="1490">
                  <c:v>5.0881385909999998E-11</c:v>
                </c:pt>
                <c:pt idx="1491">
                  <c:v>5.110764243E-11</c:v>
                </c:pt>
                <c:pt idx="1492">
                  <c:v>5.0801998029999997E-11</c:v>
                </c:pt>
                <c:pt idx="1493">
                  <c:v>5.0618519800000001E-11</c:v>
                </c:pt>
                <c:pt idx="1494">
                  <c:v>5.0862630080000003E-11</c:v>
                </c:pt>
                <c:pt idx="1495">
                  <c:v>5.0739999010000003E-11</c:v>
                </c:pt>
                <c:pt idx="1496">
                  <c:v>5.0945674770000001E-11</c:v>
                </c:pt>
                <c:pt idx="1497">
                  <c:v>5.0738569600000005E-11</c:v>
                </c:pt>
                <c:pt idx="1498">
                  <c:v>5.1159691070000001E-11</c:v>
                </c:pt>
                <c:pt idx="1499">
                  <c:v>5.0398036439999998E-11</c:v>
                </c:pt>
                <c:pt idx="1500">
                  <c:v>5.1067230310000005E-11</c:v>
                </c:pt>
                <c:pt idx="1501">
                  <c:v>5.0905699800000007E-11</c:v>
                </c:pt>
                <c:pt idx="1502">
                  <c:v>5.084872454E-11</c:v>
                </c:pt>
                <c:pt idx="1503">
                  <c:v>5.1017082920000007E-11</c:v>
                </c:pt>
                <c:pt idx="1504">
                  <c:v>5.0982839479999996E-11</c:v>
                </c:pt>
                <c:pt idx="1505">
                  <c:v>5.0935502349999997E-11</c:v>
                </c:pt>
                <c:pt idx="1506">
                  <c:v>5.1031203570000002E-11</c:v>
                </c:pt>
                <c:pt idx="1507">
                  <c:v>5.1164409520000003E-11</c:v>
                </c:pt>
                <c:pt idx="1508">
                  <c:v>5.0883696570000005E-11</c:v>
                </c:pt>
                <c:pt idx="1509">
                  <c:v>5.1019664190000002E-11</c:v>
                </c:pt>
                <c:pt idx="1510">
                  <c:v>5.067050599E-11</c:v>
                </c:pt>
                <c:pt idx="1511">
                  <c:v>5.1053852119999998E-11</c:v>
                </c:pt>
                <c:pt idx="1512">
                  <c:v>5.1062227370000003E-11</c:v>
                </c:pt>
                <c:pt idx="1513">
                  <c:v>5.0678832659999996E-11</c:v>
                </c:pt>
                <c:pt idx="1514">
                  <c:v>5.0979550449999999E-11</c:v>
                </c:pt>
                <c:pt idx="1515">
                  <c:v>5.0784692429999998E-11</c:v>
                </c:pt>
                <c:pt idx="1516">
                  <c:v>5.0688026700000003E-11</c:v>
                </c:pt>
                <c:pt idx="1517">
                  <c:v>5.111675319E-11</c:v>
                </c:pt>
                <c:pt idx="1518">
                  <c:v>5.0575998250000003E-11</c:v>
                </c:pt>
                <c:pt idx="1519">
                  <c:v>5.0782687090000008E-11</c:v>
                </c:pt>
                <c:pt idx="1520">
                  <c:v>5.0964742850000007E-11</c:v>
                </c:pt>
                <c:pt idx="1521">
                  <c:v>5.1155624880000006E-11</c:v>
                </c:pt>
                <c:pt idx="1522">
                  <c:v>5.0562724150000008E-11</c:v>
                </c:pt>
                <c:pt idx="1523">
                  <c:v>5.1243464340000001E-11</c:v>
                </c:pt>
                <c:pt idx="1524">
                  <c:v>5.082362656E-11</c:v>
                </c:pt>
                <c:pt idx="1525">
                  <c:v>5.0678360820000003E-11</c:v>
                </c:pt>
                <c:pt idx="1526">
                  <c:v>5.0932185560000002E-11</c:v>
                </c:pt>
                <c:pt idx="1527">
                  <c:v>5.0865398700000004E-11</c:v>
                </c:pt>
                <c:pt idx="1528">
                  <c:v>5.0871088599999996E-11</c:v>
                </c:pt>
                <c:pt idx="1529">
                  <c:v>5.0449994880000005E-11</c:v>
                </c:pt>
                <c:pt idx="1530">
                  <c:v>5.0767109270000006E-11</c:v>
                </c:pt>
                <c:pt idx="1531">
                  <c:v>5.0926870359999997E-11</c:v>
                </c:pt>
                <c:pt idx="1532">
                  <c:v>5.0826721309999998E-11</c:v>
                </c:pt>
                <c:pt idx="1533">
                  <c:v>5.0658911099999998E-11</c:v>
                </c:pt>
                <c:pt idx="1534">
                  <c:v>5.0602900350000007E-11</c:v>
                </c:pt>
                <c:pt idx="1535">
                  <c:v>5.0601991350000006E-11</c:v>
                </c:pt>
                <c:pt idx="1536">
                  <c:v>5.0629011400000008E-11</c:v>
                </c:pt>
                <c:pt idx="1537">
                  <c:v>5.0424598530000006E-11</c:v>
                </c:pt>
                <c:pt idx="1538">
                  <c:v>5.0737133250000008E-11</c:v>
                </c:pt>
                <c:pt idx="1539">
                  <c:v>5.0692564730000004E-11</c:v>
                </c:pt>
                <c:pt idx="1540">
                  <c:v>5.0665801419999997E-11</c:v>
                </c:pt>
                <c:pt idx="1541">
                  <c:v>5.0544391590000003E-11</c:v>
                </c:pt>
                <c:pt idx="1542">
                  <c:v>5.0546618979999997E-11</c:v>
                </c:pt>
                <c:pt idx="1543">
                  <c:v>5.0886992540000002E-11</c:v>
                </c:pt>
                <c:pt idx="1544">
                  <c:v>5.0464434719999996E-11</c:v>
                </c:pt>
                <c:pt idx="1545">
                  <c:v>5.0425764259999996E-11</c:v>
                </c:pt>
                <c:pt idx="1546">
                  <c:v>5.071456103E-11</c:v>
                </c:pt>
                <c:pt idx="1547">
                  <c:v>5.0296263690000009E-11</c:v>
                </c:pt>
                <c:pt idx="1548">
                  <c:v>5.0612802150000004E-11</c:v>
                </c:pt>
                <c:pt idx="1549">
                  <c:v>5.0837636190000002E-11</c:v>
                </c:pt>
                <c:pt idx="1550">
                  <c:v>5.0413933449999998E-11</c:v>
                </c:pt>
                <c:pt idx="1551">
                  <c:v>5.0466113930000003E-11</c:v>
                </c:pt>
                <c:pt idx="1552">
                  <c:v>5.0710175650000008E-11</c:v>
                </c:pt>
                <c:pt idx="1553">
                  <c:v>5.0493099290000001E-11</c:v>
                </c:pt>
                <c:pt idx="1554">
                  <c:v>5.0717829250000006E-11</c:v>
                </c:pt>
                <c:pt idx="1555">
                  <c:v>5.0809637749999996E-11</c:v>
                </c:pt>
                <c:pt idx="1556">
                  <c:v>5.0444978060000005E-11</c:v>
                </c:pt>
                <c:pt idx="1557">
                  <c:v>5.0760225890000006E-11</c:v>
                </c:pt>
                <c:pt idx="1558">
                  <c:v>5.070684498E-11</c:v>
                </c:pt>
                <c:pt idx="1559">
                  <c:v>5.0268223619999999E-11</c:v>
                </c:pt>
                <c:pt idx="1560">
                  <c:v>5.0725933869999998E-11</c:v>
                </c:pt>
                <c:pt idx="1561">
                  <c:v>5.0955028389999997E-11</c:v>
                </c:pt>
                <c:pt idx="1562">
                  <c:v>5.0628719969999996E-11</c:v>
                </c:pt>
                <c:pt idx="1563">
                  <c:v>5.0918273070000006E-11</c:v>
                </c:pt>
                <c:pt idx="1564">
                  <c:v>5.0545564269999999E-11</c:v>
                </c:pt>
                <c:pt idx="1565">
                  <c:v>5.0521756920000006E-11</c:v>
                </c:pt>
                <c:pt idx="1566">
                  <c:v>5.0973340139999997E-11</c:v>
                </c:pt>
                <c:pt idx="1567">
                  <c:v>5.0439197960000006E-11</c:v>
                </c:pt>
                <c:pt idx="1568">
                  <c:v>5.0508573020000005E-11</c:v>
                </c:pt>
                <c:pt idx="1569">
                  <c:v>5.0522436930000004E-11</c:v>
                </c:pt>
                <c:pt idx="1570">
                  <c:v>5.0492669079999998E-11</c:v>
                </c:pt>
                <c:pt idx="1571">
                  <c:v>5.0323790280000002E-11</c:v>
                </c:pt>
                <c:pt idx="1572">
                  <c:v>5.0457023980000008E-11</c:v>
                </c:pt>
                <c:pt idx="1573">
                  <c:v>5.0376747920000004E-11</c:v>
                </c:pt>
                <c:pt idx="1574">
                  <c:v>5.0540207440000003E-11</c:v>
                </c:pt>
                <c:pt idx="1575">
                  <c:v>5.0322249840000005E-11</c:v>
                </c:pt>
                <c:pt idx="1576">
                  <c:v>5.0396558459999997E-11</c:v>
                </c:pt>
                <c:pt idx="1577">
                  <c:v>5.0845144069999997E-11</c:v>
                </c:pt>
                <c:pt idx="1578">
                  <c:v>5.0456739480000002E-11</c:v>
                </c:pt>
                <c:pt idx="1579">
                  <c:v>5.0678346940000004E-11</c:v>
                </c:pt>
                <c:pt idx="1580">
                  <c:v>5.0385324389999996E-11</c:v>
                </c:pt>
                <c:pt idx="1581">
                  <c:v>5.0520528740000001E-11</c:v>
                </c:pt>
                <c:pt idx="1582">
                  <c:v>5.0414939590000005E-11</c:v>
                </c:pt>
                <c:pt idx="1583">
                  <c:v>5.047451693E-11</c:v>
                </c:pt>
                <c:pt idx="1584">
                  <c:v>5.0699350969999998E-11</c:v>
                </c:pt>
                <c:pt idx="1585">
                  <c:v>5.0635540900000007E-11</c:v>
                </c:pt>
                <c:pt idx="1586">
                  <c:v>5.0411761570000007E-11</c:v>
                </c:pt>
                <c:pt idx="1587">
                  <c:v>5.060151257E-11</c:v>
                </c:pt>
                <c:pt idx="1588">
                  <c:v>5.0502251689999998E-11</c:v>
                </c:pt>
                <c:pt idx="1589">
                  <c:v>5.0912159910000004E-11</c:v>
                </c:pt>
                <c:pt idx="1590">
                  <c:v>5.0374506649999998E-11</c:v>
                </c:pt>
                <c:pt idx="1591">
                  <c:v>5.0629982849999999E-11</c:v>
                </c:pt>
                <c:pt idx="1592">
                  <c:v>5.0428872890000006E-11</c:v>
                </c:pt>
                <c:pt idx="1593">
                  <c:v>5.0450133660000008E-11</c:v>
                </c:pt>
                <c:pt idx="1594">
                  <c:v>5.0288748860000008E-11</c:v>
                </c:pt>
                <c:pt idx="1595">
                  <c:v>5.046949317E-11</c:v>
                </c:pt>
                <c:pt idx="1596">
                  <c:v>5.0517593579999998E-11</c:v>
                </c:pt>
                <c:pt idx="1597">
                  <c:v>5.0025716209999996E-11</c:v>
                </c:pt>
                <c:pt idx="1598">
                  <c:v>5.0809478160000001E-11</c:v>
                </c:pt>
                <c:pt idx="1599">
                  <c:v>5.0246789369999997E-11</c:v>
                </c:pt>
                <c:pt idx="1600">
                  <c:v>5.057975913E-11</c:v>
                </c:pt>
                <c:pt idx="1601">
                  <c:v>5.0189661460000006E-11</c:v>
                </c:pt>
                <c:pt idx="1602">
                  <c:v>5.0086493980000004E-11</c:v>
                </c:pt>
                <c:pt idx="1603">
                  <c:v>5.0435208099999999E-11</c:v>
                </c:pt>
                <c:pt idx="1604">
                  <c:v>4.9726233550000004E-11</c:v>
                </c:pt>
                <c:pt idx="1605">
                  <c:v>5.0535974710000006E-11</c:v>
                </c:pt>
                <c:pt idx="1606">
                  <c:v>5.0717093719999999E-11</c:v>
                </c:pt>
                <c:pt idx="1607">
                  <c:v>5.0638295639999996E-11</c:v>
                </c:pt>
                <c:pt idx="1608">
                  <c:v>5.0444936430000001E-11</c:v>
                </c:pt>
                <c:pt idx="1609">
                  <c:v>5.0682822529999996E-11</c:v>
                </c:pt>
                <c:pt idx="1610">
                  <c:v>5.0614231560000001E-11</c:v>
                </c:pt>
                <c:pt idx="1611">
                  <c:v>5.0150533039999999E-11</c:v>
                </c:pt>
                <c:pt idx="1612">
                  <c:v>5.0621642300000003E-11</c:v>
                </c:pt>
                <c:pt idx="1613">
                  <c:v>5.0134802560000007E-11</c:v>
                </c:pt>
                <c:pt idx="1614">
                  <c:v>5.0883932490000002E-11</c:v>
                </c:pt>
                <c:pt idx="1615">
                  <c:v>5.0356867980000003E-11</c:v>
                </c:pt>
                <c:pt idx="1616">
                  <c:v>5.0441723719999998E-11</c:v>
                </c:pt>
                <c:pt idx="1617">
                  <c:v>5.0542976060000004E-11</c:v>
                </c:pt>
                <c:pt idx="1618">
                  <c:v>5.0356972070000002E-11</c:v>
                </c:pt>
                <c:pt idx="1619">
                  <c:v>5.0734080140000007E-11</c:v>
                </c:pt>
                <c:pt idx="1620">
                  <c:v>5.0565118069999997E-11</c:v>
                </c:pt>
                <c:pt idx="1621">
                  <c:v>5.0531055040000006E-11</c:v>
                </c:pt>
                <c:pt idx="1622">
                  <c:v>5.0520494040000003E-11</c:v>
                </c:pt>
                <c:pt idx="1623">
                  <c:v>5.0921999259999999E-11</c:v>
                </c:pt>
                <c:pt idx="1624">
                  <c:v>5.0191750069999997E-11</c:v>
                </c:pt>
                <c:pt idx="1625">
                  <c:v>5.0623654580000006E-11</c:v>
                </c:pt>
                <c:pt idx="1626">
                  <c:v>5.061462708E-11</c:v>
                </c:pt>
                <c:pt idx="1627">
                  <c:v>5.0670943140000002E-11</c:v>
                </c:pt>
                <c:pt idx="1628">
                  <c:v>5.0796370590000001E-11</c:v>
                </c:pt>
                <c:pt idx="1629">
                  <c:v>5.0259862250000006E-11</c:v>
                </c:pt>
                <c:pt idx="1630">
                  <c:v>5.0409395410000003E-11</c:v>
                </c:pt>
                <c:pt idx="1631">
                  <c:v>5.0457086429999997E-11</c:v>
                </c:pt>
                <c:pt idx="1632">
                  <c:v>5.0682003740000008E-11</c:v>
                </c:pt>
                <c:pt idx="1633">
                  <c:v>5.0760142620000005E-11</c:v>
                </c:pt>
                <c:pt idx="1634">
                  <c:v>5.0597918219999998E-11</c:v>
                </c:pt>
                <c:pt idx="1635">
                  <c:v>5.0732435620000005E-11</c:v>
                </c:pt>
                <c:pt idx="1636">
                  <c:v>5.0693779040000004E-11</c:v>
                </c:pt>
                <c:pt idx="1637">
                  <c:v>5.0378794889999998E-11</c:v>
                </c:pt>
                <c:pt idx="1638">
                  <c:v>5.0670186800000002E-11</c:v>
                </c:pt>
                <c:pt idx="1639">
                  <c:v>5.054396832E-11</c:v>
                </c:pt>
                <c:pt idx="1640">
                  <c:v>5.0783054849999996E-11</c:v>
                </c:pt>
                <c:pt idx="1641">
                  <c:v>5.0658154759999999E-11</c:v>
                </c:pt>
                <c:pt idx="1642">
                  <c:v>5.0406134129999997E-11</c:v>
                </c:pt>
                <c:pt idx="1643">
                  <c:v>5.0625201950000008E-11</c:v>
                </c:pt>
                <c:pt idx="1644">
                  <c:v>5.0529417460000003E-11</c:v>
                </c:pt>
                <c:pt idx="1645">
                  <c:v>5.049107313E-11</c:v>
                </c:pt>
                <c:pt idx="1646">
                  <c:v>5.0609277190000003E-11</c:v>
                </c:pt>
                <c:pt idx="1647">
                  <c:v>5.0471998110000007E-11</c:v>
                </c:pt>
                <c:pt idx="1648">
                  <c:v>5.0534718770000003E-11</c:v>
                </c:pt>
                <c:pt idx="1649">
                  <c:v>5.0191347609999999E-11</c:v>
                </c:pt>
                <c:pt idx="1650">
                  <c:v>5.0690607960000005E-11</c:v>
                </c:pt>
                <c:pt idx="1651">
                  <c:v>5.0038726640000003E-11</c:v>
                </c:pt>
                <c:pt idx="1652">
                  <c:v>5.0163335290000007E-11</c:v>
                </c:pt>
                <c:pt idx="1653">
                  <c:v>5.0492134779999997E-11</c:v>
                </c:pt>
                <c:pt idx="1654">
                  <c:v>5.0348159670000007E-11</c:v>
                </c:pt>
                <c:pt idx="1655">
                  <c:v>5.0094439020000008E-11</c:v>
                </c:pt>
                <c:pt idx="1656">
                  <c:v>5.0441911070000005E-11</c:v>
                </c:pt>
                <c:pt idx="1657">
                  <c:v>5.0111078480000002E-11</c:v>
                </c:pt>
                <c:pt idx="1658">
                  <c:v>5.0169330499999998E-11</c:v>
                </c:pt>
                <c:pt idx="1659">
                  <c:v>5.0389293439999998E-11</c:v>
                </c:pt>
                <c:pt idx="1660">
                  <c:v>5.0734614430000002E-11</c:v>
                </c:pt>
                <c:pt idx="1661">
                  <c:v>5.0293668540000002E-11</c:v>
                </c:pt>
                <c:pt idx="1662">
                  <c:v>5.0190473310000008E-11</c:v>
                </c:pt>
                <c:pt idx="1663">
                  <c:v>5.0132963760000005E-11</c:v>
                </c:pt>
                <c:pt idx="1664">
                  <c:v>5.0273080839999998E-11</c:v>
                </c:pt>
                <c:pt idx="1665">
                  <c:v>5.0253145400000001E-11</c:v>
                </c:pt>
                <c:pt idx="1666">
                  <c:v>5.010180118E-11</c:v>
                </c:pt>
                <c:pt idx="1667">
                  <c:v>5.0369267790000001E-11</c:v>
                </c:pt>
                <c:pt idx="1668">
                  <c:v>5.0161593629999999E-11</c:v>
                </c:pt>
                <c:pt idx="1669">
                  <c:v>5.0272615929999998E-11</c:v>
                </c:pt>
                <c:pt idx="1670">
                  <c:v>5.003895562E-11</c:v>
                </c:pt>
                <c:pt idx="1671">
                  <c:v>4.9828665499999999E-11</c:v>
                </c:pt>
                <c:pt idx="1672">
                  <c:v>5.0420886219999999E-11</c:v>
                </c:pt>
                <c:pt idx="1673">
                  <c:v>5.0209111179999998E-11</c:v>
                </c:pt>
                <c:pt idx="1674">
                  <c:v>4.9974292070000003E-11</c:v>
                </c:pt>
                <c:pt idx="1675">
                  <c:v>4.9928772930000001E-11</c:v>
                </c:pt>
                <c:pt idx="1676">
                  <c:v>5.0142553310000004E-11</c:v>
                </c:pt>
                <c:pt idx="1677">
                  <c:v>4.9950339010000001E-11</c:v>
                </c:pt>
                <c:pt idx="1678">
                  <c:v>4.9960490610000006E-11</c:v>
                </c:pt>
                <c:pt idx="1679">
                  <c:v>5.0052493400000002E-11</c:v>
                </c:pt>
                <c:pt idx="1680">
                  <c:v>4.99588114E-11</c:v>
                </c:pt>
                <c:pt idx="1681">
                  <c:v>5.0355778580000001E-11</c:v>
                </c:pt>
                <c:pt idx="1682">
                  <c:v>5.0257884660000008E-11</c:v>
                </c:pt>
                <c:pt idx="1683">
                  <c:v>4.9713438230000002E-11</c:v>
                </c:pt>
                <c:pt idx="1684">
                  <c:v>5.0240017010000002E-11</c:v>
                </c:pt>
                <c:pt idx="1685">
                  <c:v>4.9905340280000008E-11</c:v>
                </c:pt>
                <c:pt idx="1686">
                  <c:v>4.9792319580000005E-11</c:v>
                </c:pt>
                <c:pt idx="1687">
                  <c:v>4.999544876E-11</c:v>
                </c:pt>
                <c:pt idx="1688">
                  <c:v>4.9691407240000002E-11</c:v>
                </c:pt>
                <c:pt idx="1689">
                  <c:v>5.0055935090000002E-11</c:v>
                </c:pt>
                <c:pt idx="1690">
                  <c:v>4.998568573E-11</c:v>
                </c:pt>
                <c:pt idx="1691">
                  <c:v>4.9980578710000006E-11</c:v>
                </c:pt>
                <c:pt idx="1692">
                  <c:v>5.0082844130000006E-11</c:v>
                </c:pt>
                <c:pt idx="1693">
                  <c:v>4.9859446440000005E-11</c:v>
                </c:pt>
                <c:pt idx="1694">
                  <c:v>4.9736947200000003E-11</c:v>
                </c:pt>
                <c:pt idx="1695">
                  <c:v>4.9773674770000002E-11</c:v>
                </c:pt>
                <c:pt idx="1696">
                  <c:v>4.9763037439999999E-11</c:v>
                </c:pt>
                <c:pt idx="1697">
                  <c:v>4.9593825579999999E-11</c:v>
                </c:pt>
                <c:pt idx="1698">
                  <c:v>4.951013558E-11</c:v>
                </c:pt>
                <c:pt idx="1699">
                  <c:v>4.9371128720000008E-11</c:v>
                </c:pt>
                <c:pt idx="1700">
                  <c:v>4.9890171860000002E-11</c:v>
                </c:pt>
                <c:pt idx="1701">
                  <c:v>4.9638151230000001E-11</c:v>
                </c:pt>
                <c:pt idx="1702">
                  <c:v>4.9940763330000008E-11</c:v>
                </c:pt>
                <c:pt idx="1703">
                  <c:v>4.9763550920000002E-11</c:v>
                </c:pt>
                <c:pt idx="1704">
                  <c:v>4.9900267950000005E-11</c:v>
                </c:pt>
                <c:pt idx="1705">
                  <c:v>4.9862464860000002E-11</c:v>
                </c:pt>
                <c:pt idx="1706">
                  <c:v>4.9654520080000007E-11</c:v>
                </c:pt>
                <c:pt idx="1707">
                  <c:v>4.9811186430000006E-11</c:v>
                </c:pt>
                <c:pt idx="1708">
                  <c:v>4.9633162169999998E-11</c:v>
                </c:pt>
                <c:pt idx="1709">
                  <c:v>4.9465261749999998E-11</c:v>
                </c:pt>
                <c:pt idx="1710">
                  <c:v>4.9898623430000003E-11</c:v>
                </c:pt>
                <c:pt idx="1711">
                  <c:v>4.9804233660000004E-11</c:v>
                </c:pt>
                <c:pt idx="1712">
                  <c:v>4.9456615890000005E-11</c:v>
                </c:pt>
                <c:pt idx="1713">
                  <c:v>4.9569310470000003E-11</c:v>
                </c:pt>
                <c:pt idx="1714">
                  <c:v>4.990665173E-11</c:v>
                </c:pt>
                <c:pt idx="1715">
                  <c:v>4.9898047499999998E-11</c:v>
                </c:pt>
                <c:pt idx="1716">
                  <c:v>4.9803192819999999E-11</c:v>
                </c:pt>
                <c:pt idx="1717">
                  <c:v>4.9943455620000008E-11</c:v>
                </c:pt>
                <c:pt idx="1718">
                  <c:v>4.953134084E-11</c:v>
                </c:pt>
                <c:pt idx="1719">
                  <c:v>4.9751893579999998E-11</c:v>
                </c:pt>
                <c:pt idx="1720">
                  <c:v>4.9689561500000001E-11</c:v>
                </c:pt>
                <c:pt idx="1721">
                  <c:v>4.9820796800000003E-11</c:v>
                </c:pt>
                <c:pt idx="1722">
                  <c:v>4.9306548430000006E-11</c:v>
                </c:pt>
                <c:pt idx="1723">
                  <c:v>4.9656830730000008E-11</c:v>
                </c:pt>
                <c:pt idx="1724">
                  <c:v>4.9703092340000004E-11</c:v>
                </c:pt>
                <c:pt idx="1725">
                  <c:v>4.9306492920000003E-11</c:v>
                </c:pt>
                <c:pt idx="1726">
                  <c:v>4.9605469040000004E-11</c:v>
                </c:pt>
                <c:pt idx="1727">
                  <c:v>5.0025834170000001E-11</c:v>
                </c:pt>
                <c:pt idx="1728">
                  <c:v>4.9660383450000006E-11</c:v>
                </c:pt>
                <c:pt idx="1729">
                  <c:v>4.985189692E-11</c:v>
                </c:pt>
                <c:pt idx="1730">
                  <c:v>4.9563835680000003E-11</c:v>
                </c:pt>
                <c:pt idx="1731">
                  <c:v>4.9290998370000001E-11</c:v>
                </c:pt>
                <c:pt idx="1732">
                  <c:v>4.9563440160000005E-11</c:v>
                </c:pt>
                <c:pt idx="1733">
                  <c:v>4.9543629619999999E-11</c:v>
                </c:pt>
                <c:pt idx="1734">
                  <c:v>4.9708483860000004E-11</c:v>
                </c:pt>
                <c:pt idx="1735">
                  <c:v>4.9781460210000004E-11</c:v>
                </c:pt>
                <c:pt idx="1736">
                  <c:v>4.9427673760000007E-11</c:v>
                </c:pt>
                <c:pt idx="1737">
                  <c:v>4.9619992149999996E-11</c:v>
                </c:pt>
                <c:pt idx="1738">
                  <c:v>4.9595123150000006E-11</c:v>
                </c:pt>
                <c:pt idx="1739">
                  <c:v>4.9595872550000005E-11</c:v>
                </c:pt>
                <c:pt idx="1740">
                  <c:v>4.9533387810000006E-11</c:v>
                </c:pt>
                <c:pt idx="1741">
                  <c:v>4.9287216670000005E-11</c:v>
                </c:pt>
                <c:pt idx="1742">
                  <c:v>4.9517504680000005E-11</c:v>
                </c:pt>
                <c:pt idx="1743">
                  <c:v>4.8991938979999999E-11</c:v>
                </c:pt>
                <c:pt idx="1744">
                  <c:v>4.9472457379999996E-11</c:v>
                </c:pt>
                <c:pt idx="1745">
                  <c:v>4.9280895339999999E-11</c:v>
                </c:pt>
                <c:pt idx="1746">
                  <c:v>4.9314139580000001E-11</c:v>
                </c:pt>
                <c:pt idx="1747">
                  <c:v>4.9515423020000007E-11</c:v>
                </c:pt>
                <c:pt idx="1748">
                  <c:v>4.9444271600000003E-11</c:v>
                </c:pt>
                <c:pt idx="1749">
                  <c:v>4.9189475410000001E-11</c:v>
                </c:pt>
                <c:pt idx="1750">
                  <c:v>4.9257296159999998E-11</c:v>
                </c:pt>
                <c:pt idx="1751">
                  <c:v>4.9510496400000001E-11</c:v>
                </c:pt>
                <c:pt idx="1752">
                  <c:v>4.9573876260000003E-11</c:v>
                </c:pt>
                <c:pt idx="1753">
                  <c:v>4.9457129370000008E-11</c:v>
                </c:pt>
                <c:pt idx="1754">
                  <c:v>4.9167937089999998E-11</c:v>
                </c:pt>
                <c:pt idx="1755">
                  <c:v>4.9289659159999997E-11</c:v>
                </c:pt>
                <c:pt idx="1756">
                  <c:v>4.9198607000000006E-11</c:v>
                </c:pt>
                <c:pt idx="1757">
                  <c:v>4.8921703500000008E-11</c:v>
                </c:pt>
                <c:pt idx="1758">
                  <c:v>4.9126886590000009E-11</c:v>
                </c:pt>
                <c:pt idx="1759">
                  <c:v>4.913816229E-11</c:v>
                </c:pt>
                <c:pt idx="1760">
                  <c:v>4.8951984830000004E-11</c:v>
                </c:pt>
                <c:pt idx="1761">
                  <c:v>4.9007606999999996E-11</c:v>
                </c:pt>
                <c:pt idx="1762">
                  <c:v>4.8893573219999999E-11</c:v>
                </c:pt>
                <c:pt idx="1763">
                  <c:v>4.8800571230000008E-11</c:v>
                </c:pt>
                <c:pt idx="1764">
                  <c:v>4.8908235100000001E-11</c:v>
                </c:pt>
                <c:pt idx="1765">
                  <c:v>4.9085336490000002E-11</c:v>
                </c:pt>
                <c:pt idx="1766">
                  <c:v>4.8910920460000008E-11</c:v>
                </c:pt>
                <c:pt idx="1767">
                  <c:v>4.8858406910000007E-11</c:v>
                </c:pt>
                <c:pt idx="1768">
                  <c:v>4.8837527780000004E-11</c:v>
                </c:pt>
                <c:pt idx="1769">
                  <c:v>4.8815600869999997E-11</c:v>
                </c:pt>
                <c:pt idx="1770">
                  <c:v>4.8937933569999998E-11</c:v>
                </c:pt>
                <c:pt idx="1771">
                  <c:v>4.8882117110000001E-11</c:v>
                </c:pt>
                <c:pt idx="1772">
                  <c:v>4.8633343880000006E-11</c:v>
                </c:pt>
                <c:pt idx="1773">
                  <c:v>4.8814344930000007E-11</c:v>
                </c:pt>
                <c:pt idx="1774">
                  <c:v>4.8925991730000001E-11</c:v>
                </c:pt>
                <c:pt idx="1775">
                  <c:v>4.8574606149999998E-11</c:v>
                </c:pt>
                <c:pt idx="1776">
                  <c:v>4.8673485380000008E-11</c:v>
                </c:pt>
                <c:pt idx="1777">
                  <c:v>4.8954996310000001E-11</c:v>
                </c:pt>
                <c:pt idx="1778">
                  <c:v>4.8780122310000007E-11</c:v>
                </c:pt>
                <c:pt idx="1779">
                  <c:v>4.8970171670000006E-11</c:v>
                </c:pt>
                <c:pt idx="1780">
                  <c:v>4.8909733910000007E-11</c:v>
                </c:pt>
                <c:pt idx="1781">
                  <c:v>4.8647665760000006E-11</c:v>
                </c:pt>
                <c:pt idx="1782">
                  <c:v>4.875811213E-11</c:v>
                </c:pt>
                <c:pt idx="1783">
                  <c:v>4.8835473860000005E-11</c:v>
                </c:pt>
                <c:pt idx="1784">
                  <c:v>4.8840109040000006E-11</c:v>
                </c:pt>
                <c:pt idx="1785">
                  <c:v>4.8663160310000008E-11</c:v>
                </c:pt>
                <c:pt idx="1786">
                  <c:v>4.8603936850000002E-11</c:v>
                </c:pt>
                <c:pt idx="1787">
                  <c:v>4.8737309329999998E-11</c:v>
                </c:pt>
                <c:pt idx="1788">
                  <c:v>4.855347028E-11</c:v>
                </c:pt>
                <c:pt idx="1789">
                  <c:v>4.9027958780000003E-11</c:v>
                </c:pt>
                <c:pt idx="1790">
                  <c:v>4.8692504889999997E-11</c:v>
                </c:pt>
                <c:pt idx="1791">
                  <c:v>4.851973337E-11</c:v>
                </c:pt>
                <c:pt idx="1792">
                  <c:v>4.8802035329999997E-11</c:v>
                </c:pt>
                <c:pt idx="1793">
                  <c:v>4.8499444050000001E-11</c:v>
                </c:pt>
                <c:pt idx="1794">
                  <c:v>4.844274635E-11</c:v>
                </c:pt>
                <c:pt idx="1795">
                  <c:v>4.8967326720000004E-11</c:v>
                </c:pt>
                <c:pt idx="1796">
                  <c:v>4.8644050599999998E-11</c:v>
                </c:pt>
                <c:pt idx="1797">
                  <c:v>4.8703176910000005E-11</c:v>
                </c:pt>
                <c:pt idx="1798">
                  <c:v>4.8662452539999999E-11</c:v>
                </c:pt>
                <c:pt idx="1799">
                  <c:v>4.8467344720000003E-11</c:v>
                </c:pt>
                <c:pt idx="1800">
                  <c:v>4.8596768969999996E-11</c:v>
                </c:pt>
                <c:pt idx="1801">
                  <c:v>4.8655832840000007E-11</c:v>
                </c:pt>
                <c:pt idx="1802">
                  <c:v>4.8800571230000008E-11</c:v>
                </c:pt>
                <c:pt idx="1803">
                  <c:v>4.862702255E-11</c:v>
                </c:pt>
                <c:pt idx="1804">
                  <c:v>4.8814331050000008E-11</c:v>
                </c:pt>
                <c:pt idx="1805">
                  <c:v>4.8665401570000007E-11</c:v>
                </c:pt>
                <c:pt idx="1806">
                  <c:v>4.8593431370000008E-11</c:v>
                </c:pt>
                <c:pt idx="1807">
                  <c:v>4.8791259229999996E-11</c:v>
                </c:pt>
                <c:pt idx="1808">
                  <c:v>4.8748293600000003E-11</c:v>
                </c:pt>
                <c:pt idx="1809">
                  <c:v>4.8547641600000005E-11</c:v>
                </c:pt>
                <c:pt idx="1810">
                  <c:v>4.8845327089999999E-11</c:v>
                </c:pt>
                <c:pt idx="1811">
                  <c:v>4.8706306350000007E-11</c:v>
                </c:pt>
                <c:pt idx="1812">
                  <c:v>4.8420597400000008E-11</c:v>
                </c:pt>
                <c:pt idx="1813">
                  <c:v>4.8551950660000003E-11</c:v>
                </c:pt>
                <c:pt idx="1814">
                  <c:v>4.8308069350000004E-11</c:v>
                </c:pt>
                <c:pt idx="1815">
                  <c:v>4.8341806260000005E-11</c:v>
                </c:pt>
                <c:pt idx="1816">
                  <c:v>4.8358466539999997E-11</c:v>
                </c:pt>
                <c:pt idx="1817">
                  <c:v>4.8328199090000001E-11</c:v>
                </c:pt>
                <c:pt idx="1818">
                  <c:v>4.8165787330000007E-11</c:v>
                </c:pt>
                <c:pt idx="1819">
                  <c:v>4.8516034940000005E-11</c:v>
                </c:pt>
                <c:pt idx="1820">
                  <c:v>4.829836878E-11</c:v>
                </c:pt>
                <c:pt idx="1821">
                  <c:v>4.8128469959999996E-11</c:v>
                </c:pt>
                <c:pt idx="1822">
                  <c:v>4.8227099400000004E-11</c:v>
                </c:pt>
                <c:pt idx="1823">
                  <c:v>4.7778048880000004E-11</c:v>
                </c:pt>
                <c:pt idx="1824">
                  <c:v>4.8206768440000008E-11</c:v>
                </c:pt>
                <c:pt idx="1825">
                  <c:v>4.8055105040000004E-11</c:v>
                </c:pt>
                <c:pt idx="1826">
                  <c:v>4.8177347530000005E-11</c:v>
                </c:pt>
                <c:pt idx="1827">
                  <c:v>4.8134139040000003E-11</c:v>
                </c:pt>
                <c:pt idx="1828">
                  <c:v>4.8316007450000008E-11</c:v>
                </c:pt>
                <c:pt idx="1829">
                  <c:v>4.7890188349999996E-11</c:v>
                </c:pt>
                <c:pt idx="1830">
                  <c:v>4.8296370379999997E-11</c:v>
                </c:pt>
                <c:pt idx="1831">
                  <c:v>4.8055223000000008E-11</c:v>
                </c:pt>
                <c:pt idx="1832">
                  <c:v>4.7778617869999997E-11</c:v>
                </c:pt>
                <c:pt idx="1833">
                  <c:v>4.8031471169999998E-11</c:v>
                </c:pt>
                <c:pt idx="1834">
                  <c:v>4.8155032050000005E-11</c:v>
                </c:pt>
                <c:pt idx="1835">
                  <c:v>4.796236672E-11</c:v>
                </c:pt>
                <c:pt idx="1836">
                  <c:v>4.7922468080000008E-11</c:v>
                </c:pt>
                <c:pt idx="1837">
                  <c:v>4.8009169560000004E-11</c:v>
                </c:pt>
                <c:pt idx="1838">
                  <c:v>4.8054154409999999E-11</c:v>
                </c:pt>
                <c:pt idx="1839">
                  <c:v>4.7839333190000003E-11</c:v>
                </c:pt>
                <c:pt idx="1840">
                  <c:v>4.7769257300000008E-11</c:v>
                </c:pt>
                <c:pt idx="1841">
                  <c:v>4.7962491620000005E-11</c:v>
                </c:pt>
                <c:pt idx="1842">
                  <c:v>4.7949925279999999E-11</c:v>
                </c:pt>
                <c:pt idx="1843">
                  <c:v>4.7869295340000007E-11</c:v>
                </c:pt>
                <c:pt idx="1844">
                  <c:v>4.8287648190000002E-11</c:v>
                </c:pt>
                <c:pt idx="1845">
                  <c:v>4.8044009750000006E-11</c:v>
                </c:pt>
                <c:pt idx="1846">
                  <c:v>4.8024587780000005E-11</c:v>
                </c:pt>
                <c:pt idx="1847">
                  <c:v>4.8019064420000001E-11</c:v>
                </c:pt>
                <c:pt idx="1848">
                  <c:v>4.7938587130000005E-11</c:v>
                </c:pt>
                <c:pt idx="1849">
                  <c:v>4.7769611190000002E-11</c:v>
                </c:pt>
                <c:pt idx="1850">
                  <c:v>4.7850997470000006E-11</c:v>
                </c:pt>
                <c:pt idx="1851">
                  <c:v>4.7867269180000006E-11</c:v>
                </c:pt>
                <c:pt idx="1852">
                  <c:v>4.7687531010000008E-11</c:v>
                </c:pt>
                <c:pt idx="1853">
                  <c:v>4.7712698379999997E-11</c:v>
                </c:pt>
                <c:pt idx="1854">
                  <c:v>4.789106959E-11</c:v>
                </c:pt>
                <c:pt idx="1855">
                  <c:v>4.7841088729999997E-11</c:v>
                </c:pt>
                <c:pt idx="1856">
                  <c:v>4.7897619900000003E-11</c:v>
                </c:pt>
                <c:pt idx="1857">
                  <c:v>4.8076344990000007E-11</c:v>
                </c:pt>
                <c:pt idx="1858">
                  <c:v>4.7863341770000001E-11</c:v>
                </c:pt>
                <c:pt idx="1859">
                  <c:v>4.7911171560000005E-11</c:v>
                </c:pt>
                <c:pt idx="1860">
                  <c:v>4.8100443769999999E-11</c:v>
                </c:pt>
                <c:pt idx="1861">
                  <c:v>4.7913780589999998E-11</c:v>
                </c:pt>
                <c:pt idx="1862">
                  <c:v>4.7985105479999997E-11</c:v>
                </c:pt>
                <c:pt idx="1863">
                  <c:v>4.7881757590000001E-11</c:v>
                </c:pt>
                <c:pt idx="1864">
                  <c:v>4.7863959329999997E-11</c:v>
                </c:pt>
                <c:pt idx="1865">
                  <c:v>4.7534465949999998E-11</c:v>
                </c:pt>
                <c:pt idx="1866">
                  <c:v>4.7795201830000007E-11</c:v>
                </c:pt>
                <c:pt idx="1867">
                  <c:v>4.7888710360000002E-11</c:v>
                </c:pt>
                <c:pt idx="1868">
                  <c:v>4.7876449340000001E-11</c:v>
                </c:pt>
                <c:pt idx="1869">
                  <c:v>4.7996367300000002E-11</c:v>
                </c:pt>
                <c:pt idx="1870">
                  <c:v>4.7609544780000007E-11</c:v>
                </c:pt>
                <c:pt idx="1871">
                  <c:v>4.7817302200000003E-11</c:v>
                </c:pt>
                <c:pt idx="1872">
                  <c:v>4.7499244119999997E-11</c:v>
                </c:pt>
                <c:pt idx="1873">
                  <c:v>4.7776230890000008E-11</c:v>
                </c:pt>
                <c:pt idx="1874">
                  <c:v>4.7721420570000005E-11</c:v>
                </c:pt>
                <c:pt idx="1875">
                  <c:v>4.722131367E-11</c:v>
                </c:pt>
                <c:pt idx="1876">
                  <c:v>4.7788818049999998E-11</c:v>
                </c:pt>
                <c:pt idx="1877">
                  <c:v>4.7653703900000001E-11</c:v>
                </c:pt>
                <c:pt idx="1878">
                  <c:v>4.7407942159999997E-11</c:v>
                </c:pt>
                <c:pt idx="1879">
                  <c:v>4.7648645449999997E-11</c:v>
                </c:pt>
                <c:pt idx="1880">
                  <c:v>4.7737962890000005E-11</c:v>
                </c:pt>
                <c:pt idx="1881">
                  <c:v>4.7855799190000008E-11</c:v>
                </c:pt>
                <c:pt idx="1882">
                  <c:v>4.7616046530000001E-11</c:v>
                </c:pt>
                <c:pt idx="1883">
                  <c:v>4.7427489020000008E-11</c:v>
                </c:pt>
                <c:pt idx="1884">
                  <c:v>4.766570819E-11</c:v>
                </c:pt>
                <c:pt idx="1885">
                  <c:v>4.7611112970000008E-11</c:v>
                </c:pt>
                <c:pt idx="1886">
                  <c:v>4.7676831240000008E-11</c:v>
                </c:pt>
                <c:pt idx="1887">
                  <c:v>4.7319047990000004E-11</c:v>
                </c:pt>
                <c:pt idx="1888">
                  <c:v>4.7407831140000005E-11</c:v>
                </c:pt>
                <c:pt idx="1889">
                  <c:v>4.7485983900000001E-11</c:v>
                </c:pt>
                <c:pt idx="1890">
                  <c:v>4.7191136419999997E-11</c:v>
                </c:pt>
                <c:pt idx="1891">
                  <c:v>4.7177994149999999E-11</c:v>
                </c:pt>
                <c:pt idx="1892">
                  <c:v>4.7369958650000007E-11</c:v>
                </c:pt>
                <c:pt idx="1893">
                  <c:v>4.7374836699999997E-11</c:v>
                </c:pt>
                <c:pt idx="1894">
                  <c:v>4.715446436E-11</c:v>
                </c:pt>
                <c:pt idx="1895">
                  <c:v>4.761010683E-11</c:v>
                </c:pt>
                <c:pt idx="1896">
                  <c:v>4.7238660900000002E-11</c:v>
                </c:pt>
                <c:pt idx="1897">
                  <c:v>4.7396944010000005E-11</c:v>
                </c:pt>
                <c:pt idx="1898">
                  <c:v>4.7195188730000006E-11</c:v>
                </c:pt>
                <c:pt idx="1899">
                  <c:v>4.7330330629999996E-11</c:v>
                </c:pt>
                <c:pt idx="1900">
                  <c:v>4.7197110810000002E-11</c:v>
                </c:pt>
                <c:pt idx="1901">
                  <c:v>4.6803293880000008E-11</c:v>
                </c:pt>
                <c:pt idx="1902">
                  <c:v>4.7517313000000007E-11</c:v>
                </c:pt>
                <c:pt idx="1903">
                  <c:v>4.7184419570000005E-11</c:v>
                </c:pt>
                <c:pt idx="1904">
                  <c:v>4.7469386060000004E-11</c:v>
                </c:pt>
                <c:pt idx="1905">
                  <c:v>4.7321483539999997E-11</c:v>
                </c:pt>
                <c:pt idx="1906">
                  <c:v>4.7562443570000004E-11</c:v>
                </c:pt>
                <c:pt idx="1907">
                  <c:v>4.7566780380000007E-11</c:v>
                </c:pt>
                <c:pt idx="1908">
                  <c:v>4.7077560600000008E-11</c:v>
                </c:pt>
                <c:pt idx="1909">
                  <c:v>4.7231742829999998E-11</c:v>
                </c:pt>
                <c:pt idx="1910">
                  <c:v>4.7417538650000008E-11</c:v>
                </c:pt>
                <c:pt idx="1911">
                  <c:v>4.7100091189999999E-11</c:v>
                </c:pt>
                <c:pt idx="1912">
                  <c:v>4.7099529140000006E-11</c:v>
                </c:pt>
                <c:pt idx="1913">
                  <c:v>4.6987313350000006E-11</c:v>
                </c:pt>
                <c:pt idx="1914">
                  <c:v>4.7648548310000003E-11</c:v>
                </c:pt>
                <c:pt idx="1915">
                  <c:v>4.6917966039999999E-11</c:v>
                </c:pt>
                <c:pt idx="1916">
                  <c:v>4.733157269E-11</c:v>
                </c:pt>
                <c:pt idx="1917">
                  <c:v>4.7156192150000002E-11</c:v>
                </c:pt>
                <c:pt idx="1918">
                  <c:v>4.7355012280000005E-11</c:v>
                </c:pt>
                <c:pt idx="1919">
                  <c:v>4.7232693449999997E-11</c:v>
                </c:pt>
                <c:pt idx="1920">
                  <c:v>4.730609307E-11</c:v>
                </c:pt>
                <c:pt idx="1921">
                  <c:v>4.7129567610000005E-11</c:v>
                </c:pt>
                <c:pt idx="1922">
                  <c:v>4.6944784870000002E-11</c:v>
                </c:pt>
                <c:pt idx="1923">
                  <c:v>4.7014236260000002E-11</c:v>
                </c:pt>
                <c:pt idx="1924">
                  <c:v>4.7278059940000004E-11</c:v>
                </c:pt>
                <c:pt idx="1925">
                  <c:v>4.7285637210000001E-11</c:v>
                </c:pt>
                <c:pt idx="1926">
                  <c:v>4.6776024029999997E-11</c:v>
                </c:pt>
                <c:pt idx="1927">
                  <c:v>4.691775788E-11</c:v>
                </c:pt>
                <c:pt idx="1928">
                  <c:v>4.7278004430000001E-11</c:v>
                </c:pt>
                <c:pt idx="1929">
                  <c:v>4.6742169169999998E-11</c:v>
                </c:pt>
                <c:pt idx="1930">
                  <c:v>4.6951293550000002E-11</c:v>
                </c:pt>
                <c:pt idx="1931">
                  <c:v>4.6813931209999999E-11</c:v>
                </c:pt>
                <c:pt idx="1932">
                  <c:v>4.7000365410000003E-11</c:v>
                </c:pt>
                <c:pt idx="1933">
                  <c:v>4.7039042799999997E-11</c:v>
                </c:pt>
                <c:pt idx="1934">
                  <c:v>4.6833075620000006E-11</c:v>
                </c:pt>
                <c:pt idx="1935">
                  <c:v>4.7151203080000007E-11</c:v>
                </c:pt>
                <c:pt idx="1936">
                  <c:v>4.7005111609999996E-11</c:v>
                </c:pt>
                <c:pt idx="1937">
                  <c:v>4.6933245490000003E-11</c:v>
                </c:pt>
                <c:pt idx="1938">
                  <c:v>4.7121150730000009E-11</c:v>
                </c:pt>
                <c:pt idx="1939">
                  <c:v>4.7068671880000005E-11</c:v>
                </c:pt>
                <c:pt idx="1940">
                  <c:v>4.7055557370000005E-11</c:v>
                </c:pt>
                <c:pt idx="1941">
                  <c:v>4.6851484500000006E-11</c:v>
                </c:pt>
                <c:pt idx="1942">
                  <c:v>4.6806458020000008E-11</c:v>
                </c:pt>
                <c:pt idx="1943">
                  <c:v>4.6912754930000006E-11</c:v>
                </c:pt>
                <c:pt idx="1944">
                  <c:v>4.6739247890000007E-11</c:v>
                </c:pt>
                <c:pt idx="1945">
                  <c:v>4.6786737680000008E-11</c:v>
                </c:pt>
                <c:pt idx="1946">
                  <c:v>4.6669727110000006E-11</c:v>
                </c:pt>
                <c:pt idx="1947">
                  <c:v>4.6928027439999997E-11</c:v>
                </c:pt>
                <c:pt idx="1948">
                  <c:v>4.6846564830000005E-11</c:v>
                </c:pt>
                <c:pt idx="1949">
                  <c:v>4.6788694450000008E-11</c:v>
                </c:pt>
                <c:pt idx="1950">
                  <c:v>4.6697357789999998E-11</c:v>
                </c:pt>
                <c:pt idx="1951">
                  <c:v>4.6420724910000007E-11</c:v>
                </c:pt>
                <c:pt idx="1952">
                  <c:v>4.6516682870000007E-11</c:v>
                </c:pt>
                <c:pt idx="1953">
                  <c:v>4.6572769949999998E-11</c:v>
                </c:pt>
                <c:pt idx="1954">
                  <c:v>4.6689877660000007E-11</c:v>
                </c:pt>
                <c:pt idx="1955">
                  <c:v>4.6456612870000007E-11</c:v>
                </c:pt>
                <c:pt idx="1956">
                  <c:v>4.6822861560000005E-11</c:v>
                </c:pt>
                <c:pt idx="1957">
                  <c:v>4.6472773549999996E-11</c:v>
                </c:pt>
                <c:pt idx="1958">
                  <c:v>4.6732239610000003E-11</c:v>
                </c:pt>
                <c:pt idx="1959">
                  <c:v>4.6273120759999999E-11</c:v>
                </c:pt>
                <c:pt idx="1960">
                  <c:v>4.6267576579999996E-11</c:v>
                </c:pt>
                <c:pt idx="1961">
                  <c:v>4.6466646510000008E-11</c:v>
                </c:pt>
                <c:pt idx="1962">
                  <c:v>4.6663162920000003E-11</c:v>
                </c:pt>
                <c:pt idx="1963">
                  <c:v>4.6417741180000002E-11</c:v>
                </c:pt>
                <c:pt idx="1964">
                  <c:v>4.6264828780000006E-11</c:v>
                </c:pt>
                <c:pt idx="1965">
                  <c:v>4.6679864840000005E-11</c:v>
                </c:pt>
                <c:pt idx="1966">
                  <c:v>4.6398853510000003E-11</c:v>
                </c:pt>
                <c:pt idx="1967">
                  <c:v>4.6408352860000008E-11</c:v>
                </c:pt>
                <c:pt idx="1968">
                  <c:v>4.6200803599999998E-11</c:v>
                </c:pt>
                <c:pt idx="1969">
                  <c:v>4.6102077019999997E-11</c:v>
                </c:pt>
                <c:pt idx="1970">
                  <c:v>4.6452040130000002E-11</c:v>
                </c:pt>
                <c:pt idx="1971">
                  <c:v>4.6392525239999997E-11</c:v>
                </c:pt>
                <c:pt idx="1972">
                  <c:v>4.6584857500000005E-11</c:v>
                </c:pt>
                <c:pt idx="1973">
                  <c:v>4.6577523090000004E-11</c:v>
                </c:pt>
                <c:pt idx="1974">
                  <c:v>4.6178730980000007E-11</c:v>
                </c:pt>
                <c:pt idx="1975">
                  <c:v>4.6357553219999998E-11</c:v>
                </c:pt>
                <c:pt idx="1976">
                  <c:v>4.6326300439999999E-11</c:v>
                </c:pt>
                <c:pt idx="1977">
                  <c:v>4.6125759469999999E-11</c:v>
                </c:pt>
                <c:pt idx="1978">
                  <c:v>4.624753705E-11</c:v>
                </c:pt>
                <c:pt idx="1979">
                  <c:v>4.628994063E-11</c:v>
                </c:pt>
                <c:pt idx="1980">
                  <c:v>4.5961710139999996E-11</c:v>
                </c:pt>
                <c:pt idx="1981">
                  <c:v>4.6046510360000008E-11</c:v>
                </c:pt>
                <c:pt idx="1982">
                  <c:v>4.6265265930000008E-11</c:v>
                </c:pt>
                <c:pt idx="1983">
                  <c:v>4.6206167370000006E-11</c:v>
                </c:pt>
                <c:pt idx="1984">
                  <c:v>4.6320006859999997E-11</c:v>
                </c:pt>
                <c:pt idx="1985">
                  <c:v>4.6043915210000001E-11</c:v>
                </c:pt>
                <c:pt idx="1986">
                  <c:v>4.6166587919999998E-11</c:v>
                </c:pt>
                <c:pt idx="1987">
                  <c:v>4.6011593840000006E-11</c:v>
                </c:pt>
                <c:pt idx="1988">
                  <c:v>4.6063954739999998E-11</c:v>
                </c:pt>
                <c:pt idx="1989">
                  <c:v>4.5730062100000007E-11</c:v>
                </c:pt>
                <c:pt idx="1990">
                  <c:v>4.6143564670000002E-11</c:v>
                </c:pt>
                <c:pt idx="1991">
                  <c:v>4.5701765290000003E-11</c:v>
                </c:pt>
                <c:pt idx="1992">
                  <c:v>4.593329537E-11</c:v>
                </c:pt>
                <c:pt idx="1993">
                  <c:v>4.605750851E-11</c:v>
                </c:pt>
                <c:pt idx="1994">
                  <c:v>4.5894645729999998E-11</c:v>
                </c:pt>
                <c:pt idx="1995">
                  <c:v>4.5885881900000007E-11</c:v>
                </c:pt>
                <c:pt idx="1996">
                  <c:v>4.6105359120000002E-11</c:v>
                </c:pt>
                <c:pt idx="1997">
                  <c:v>4.6131379969999996E-11</c:v>
                </c:pt>
                <c:pt idx="1998">
                  <c:v>4.5759351170000007E-11</c:v>
                </c:pt>
                <c:pt idx="1999">
                  <c:v>4.5962181980000002E-11</c:v>
                </c:pt>
                <c:pt idx="2000">
                  <c:v>4.5692834939999996E-11</c:v>
                </c:pt>
                <c:pt idx="2001">
                  <c:v>4.5902840560000004E-11</c:v>
                </c:pt>
                <c:pt idx="2002">
                  <c:v>4.5902660149999997E-11</c:v>
                </c:pt>
                <c:pt idx="2003">
                  <c:v>4.5914074630000005E-11</c:v>
                </c:pt>
                <c:pt idx="2004">
                  <c:v>4.6119625480000006E-11</c:v>
                </c:pt>
                <c:pt idx="2005">
                  <c:v>4.6143620180000005E-11</c:v>
                </c:pt>
                <c:pt idx="2006">
                  <c:v>4.5669596579999996E-11</c:v>
                </c:pt>
                <c:pt idx="2007">
                  <c:v>4.5931442680000006E-11</c:v>
                </c:pt>
                <c:pt idx="2008">
                  <c:v>4.5715948389999999E-11</c:v>
                </c:pt>
                <c:pt idx="2009">
                  <c:v>4.5936036230000004E-11</c:v>
                </c:pt>
                <c:pt idx="2010">
                  <c:v>4.5799353899999998E-11</c:v>
                </c:pt>
                <c:pt idx="2011">
                  <c:v>4.5561557999999997E-11</c:v>
                </c:pt>
                <c:pt idx="2012">
                  <c:v>4.5828670720000003E-11</c:v>
                </c:pt>
                <c:pt idx="2013">
                  <c:v>4.5970564160000001E-11</c:v>
                </c:pt>
                <c:pt idx="2014">
                  <c:v>4.597671896E-11</c:v>
                </c:pt>
                <c:pt idx="2015">
                  <c:v>4.5649751340000006E-11</c:v>
                </c:pt>
                <c:pt idx="2016">
                  <c:v>4.5488637170000005E-11</c:v>
                </c:pt>
                <c:pt idx="2017">
                  <c:v>4.5830821780000008E-11</c:v>
                </c:pt>
                <c:pt idx="2018">
                  <c:v>4.6062462879999998E-11</c:v>
                </c:pt>
                <c:pt idx="2019">
                  <c:v>4.5932809640000002E-11</c:v>
                </c:pt>
                <c:pt idx="2020">
                  <c:v>4.5628247710000008E-11</c:v>
                </c:pt>
                <c:pt idx="2021">
                  <c:v>4.5941309789999999E-11</c:v>
                </c:pt>
                <c:pt idx="2022">
                  <c:v>4.5794496670000006E-11</c:v>
                </c:pt>
                <c:pt idx="2023">
                  <c:v>4.5723699139999997E-11</c:v>
                </c:pt>
                <c:pt idx="2024">
                  <c:v>4.5786204690000001E-11</c:v>
                </c:pt>
                <c:pt idx="2025">
                  <c:v>4.5916031400000005E-11</c:v>
                </c:pt>
                <c:pt idx="2026">
                  <c:v>4.5681566169999998E-11</c:v>
                </c:pt>
                <c:pt idx="2027">
                  <c:v>4.6183754740000007E-11</c:v>
                </c:pt>
                <c:pt idx="2028">
                  <c:v>4.6031890109999997E-11</c:v>
                </c:pt>
                <c:pt idx="2029">
                  <c:v>4.5843915469999996E-11</c:v>
                </c:pt>
                <c:pt idx="2030">
                  <c:v>4.5621968010000005E-11</c:v>
                </c:pt>
                <c:pt idx="2031">
                  <c:v>4.5802372320000008E-11</c:v>
                </c:pt>
                <c:pt idx="2032">
                  <c:v>4.5786919399999997E-11</c:v>
                </c:pt>
                <c:pt idx="2033">
                  <c:v>4.5839391310000001E-11</c:v>
                </c:pt>
                <c:pt idx="2034">
                  <c:v>4.5839946430000001E-11</c:v>
                </c:pt>
                <c:pt idx="2035">
                  <c:v>4.595328632E-11</c:v>
                </c:pt>
                <c:pt idx="2036">
                  <c:v>4.5553189699999997E-11</c:v>
                </c:pt>
                <c:pt idx="2037">
                  <c:v>4.5598035770000001E-11</c:v>
                </c:pt>
                <c:pt idx="2038">
                  <c:v>4.5693660660000004E-11</c:v>
                </c:pt>
                <c:pt idx="2039">
                  <c:v>4.5800491870000003E-11</c:v>
                </c:pt>
                <c:pt idx="2040">
                  <c:v>4.5661283789999999E-11</c:v>
                </c:pt>
                <c:pt idx="2041">
                  <c:v>4.581448069E-11</c:v>
                </c:pt>
                <c:pt idx="2042">
                  <c:v>4.5606966120000007E-11</c:v>
                </c:pt>
                <c:pt idx="2043">
                  <c:v>4.5647211710000008E-11</c:v>
                </c:pt>
                <c:pt idx="2044">
                  <c:v>4.579895144E-11</c:v>
                </c:pt>
                <c:pt idx="2045">
                  <c:v>4.5868652629999996E-11</c:v>
                </c:pt>
                <c:pt idx="2046">
                  <c:v>4.5718599049999996E-11</c:v>
                </c:pt>
                <c:pt idx="2047">
                  <c:v>4.5611518040000001E-11</c:v>
                </c:pt>
                <c:pt idx="2048">
                  <c:v>4.593702155E-11</c:v>
                </c:pt>
                <c:pt idx="2049">
                  <c:v>4.5739200629999998E-11</c:v>
                </c:pt>
                <c:pt idx="2050">
                  <c:v>4.5701480800000003E-11</c:v>
                </c:pt>
                <c:pt idx="2051">
                  <c:v>4.5695214979999999E-11</c:v>
                </c:pt>
                <c:pt idx="2052">
                  <c:v>4.5793830540000007E-11</c:v>
                </c:pt>
                <c:pt idx="2053">
                  <c:v>4.5586371489999997E-11</c:v>
                </c:pt>
                <c:pt idx="2054">
                  <c:v>4.5945091480000001E-11</c:v>
                </c:pt>
                <c:pt idx="2055">
                  <c:v>4.5531956679999999E-11</c:v>
                </c:pt>
                <c:pt idx="2056">
                  <c:v>4.5749914279999997E-11</c:v>
                </c:pt>
                <c:pt idx="2057">
                  <c:v>4.547570307E-11</c:v>
                </c:pt>
                <c:pt idx="2058">
                  <c:v>4.5727577979999998E-11</c:v>
                </c:pt>
                <c:pt idx="2059">
                  <c:v>4.5792220709999997E-11</c:v>
                </c:pt>
                <c:pt idx="2060">
                  <c:v>4.5654337950000004E-11</c:v>
                </c:pt>
                <c:pt idx="2061">
                  <c:v>4.5754487010000009E-11</c:v>
                </c:pt>
                <c:pt idx="2062">
                  <c:v>4.5786253260000004E-11</c:v>
                </c:pt>
                <c:pt idx="2063">
                  <c:v>4.5293924860000001E-11</c:v>
                </c:pt>
                <c:pt idx="2064">
                  <c:v>4.5417478810000001E-11</c:v>
                </c:pt>
                <c:pt idx="2065">
                  <c:v>4.5533968960000002E-11</c:v>
                </c:pt>
                <c:pt idx="2066">
                  <c:v>4.543479829E-11</c:v>
                </c:pt>
                <c:pt idx="2067">
                  <c:v>4.5194330919999996E-11</c:v>
                </c:pt>
                <c:pt idx="2068">
                  <c:v>4.5395787829999997E-11</c:v>
                </c:pt>
                <c:pt idx="2069">
                  <c:v>4.5223307739999999E-11</c:v>
                </c:pt>
                <c:pt idx="2070">
                  <c:v>4.5232703000000005E-11</c:v>
                </c:pt>
                <c:pt idx="2071">
                  <c:v>4.5560066139999997E-11</c:v>
                </c:pt>
                <c:pt idx="2072">
                  <c:v>4.5541567049999997E-11</c:v>
                </c:pt>
                <c:pt idx="2073">
                  <c:v>4.557248676E-11</c:v>
                </c:pt>
                <c:pt idx="2074">
                  <c:v>4.544743401E-11</c:v>
                </c:pt>
                <c:pt idx="2075">
                  <c:v>4.5562515570000001E-11</c:v>
                </c:pt>
                <c:pt idx="2076">
                  <c:v>4.5717315350000008E-11</c:v>
                </c:pt>
                <c:pt idx="2077">
                  <c:v>4.5611969070000002E-11</c:v>
                </c:pt>
                <c:pt idx="2078">
                  <c:v>4.5475918169999998E-11</c:v>
                </c:pt>
                <c:pt idx="2079">
                  <c:v>4.5227061679999996E-11</c:v>
                </c:pt>
                <c:pt idx="2080">
                  <c:v>4.5192665590000002E-11</c:v>
                </c:pt>
                <c:pt idx="2081">
                  <c:v>4.5572715739999997E-11</c:v>
                </c:pt>
                <c:pt idx="2082">
                  <c:v>4.565317916E-11</c:v>
                </c:pt>
                <c:pt idx="2083">
                  <c:v>4.5313950509999999E-11</c:v>
                </c:pt>
                <c:pt idx="2084">
                  <c:v>4.5692370029999997E-11</c:v>
                </c:pt>
                <c:pt idx="2085">
                  <c:v>4.5205814790000006E-11</c:v>
                </c:pt>
                <c:pt idx="2086">
                  <c:v>4.532025797E-11</c:v>
                </c:pt>
                <c:pt idx="2087">
                  <c:v>4.5406785970000008E-11</c:v>
                </c:pt>
                <c:pt idx="2088">
                  <c:v>4.5267057470000001E-11</c:v>
                </c:pt>
                <c:pt idx="2089">
                  <c:v>4.5578690130000001E-11</c:v>
                </c:pt>
                <c:pt idx="2090">
                  <c:v>4.5453991269999997E-11</c:v>
                </c:pt>
                <c:pt idx="2091">
                  <c:v>4.5631175920000005E-11</c:v>
                </c:pt>
                <c:pt idx="2092">
                  <c:v>4.5621183920000001E-11</c:v>
                </c:pt>
                <c:pt idx="2093">
                  <c:v>4.5650139920000005E-11</c:v>
                </c:pt>
                <c:pt idx="2094">
                  <c:v>4.5473059350000003E-11</c:v>
                </c:pt>
                <c:pt idx="2095">
                  <c:v>4.5679130620000006E-11</c:v>
                </c:pt>
                <c:pt idx="2096">
                  <c:v>4.5275231480000008E-11</c:v>
                </c:pt>
                <c:pt idx="2097">
                  <c:v>4.5326655630000007E-11</c:v>
                </c:pt>
                <c:pt idx="2098">
                  <c:v>4.5208333609999999E-11</c:v>
                </c:pt>
                <c:pt idx="2099">
                  <c:v>4.512576077E-11</c:v>
                </c:pt>
                <c:pt idx="2100">
                  <c:v>4.5800679230000003E-11</c:v>
                </c:pt>
                <c:pt idx="2101">
                  <c:v>4.5353391189999997E-11</c:v>
                </c:pt>
                <c:pt idx="2102">
                  <c:v>4.5221073419999999E-11</c:v>
                </c:pt>
                <c:pt idx="2103">
                  <c:v>4.5373042130000001E-11</c:v>
                </c:pt>
                <c:pt idx="2104">
                  <c:v>4.5528292940000009E-11</c:v>
                </c:pt>
                <c:pt idx="2105">
                  <c:v>4.5482024400000006E-11</c:v>
                </c:pt>
                <c:pt idx="2106">
                  <c:v>4.5217930099999997E-11</c:v>
                </c:pt>
                <c:pt idx="2107">
                  <c:v>4.5421732350000003E-11</c:v>
                </c:pt>
                <c:pt idx="2108">
                  <c:v>4.5466023310000001E-11</c:v>
                </c:pt>
                <c:pt idx="2109">
                  <c:v>4.5312215790000003E-11</c:v>
                </c:pt>
                <c:pt idx="2110">
                  <c:v>4.5562640470000005E-11</c:v>
                </c:pt>
                <c:pt idx="2111">
                  <c:v>4.5565922569999997E-11</c:v>
                </c:pt>
                <c:pt idx="2112">
                  <c:v>4.5405058189999999E-11</c:v>
                </c:pt>
                <c:pt idx="2113">
                  <c:v>4.5225132670000007E-11</c:v>
                </c:pt>
                <c:pt idx="2114">
                  <c:v>4.5636775609999996E-11</c:v>
                </c:pt>
                <c:pt idx="2115">
                  <c:v>4.5594677340000008E-11</c:v>
                </c:pt>
                <c:pt idx="2116">
                  <c:v>4.5743530490000008E-11</c:v>
                </c:pt>
                <c:pt idx="2117">
                  <c:v>4.5590049100000007E-11</c:v>
                </c:pt>
                <c:pt idx="2118">
                  <c:v>4.556448622E-11</c:v>
                </c:pt>
                <c:pt idx="2119">
                  <c:v>4.5568233219999998E-11</c:v>
                </c:pt>
                <c:pt idx="2120">
                  <c:v>4.5458841560000002E-11</c:v>
                </c:pt>
                <c:pt idx="2121">
                  <c:v>4.5672684390000008E-11</c:v>
                </c:pt>
                <c:pt idx="2122">
                  <c:v>4.5336203539999997E-11</c:v>
                </c:pt>
                <c:pt idx="2123">
                  <c:v>4.538886281E-11</c:v>
                </c:pt>
                <c:pt idx="2124">
                  <c:v>4.5314984410000004E-11</c:v>
                </c:pt>
                <c:pt idx="2125">
                  <c:v>4.4932977480000004E-11</c:v>
                </c:pt>
                <c:pt idx="2126">
                  <c:v>4.562063574E-11</c:v>
                </c:pt>
                <c:pt idx="2127">
                  <c:v>4.5320514710000008E-11</c:v>
                </c:pt>
                <c:pt idx="2128">
                  <c:v>4.5601310930000006E-11</c:v>
                </c:pt>
                <c:pt idx="2129">
                  <c:v>4.5524920639999997E-11</c:v>
                </c:pt>
                <c:pt idx="2130">
                  <c:v>4.5623279459999998E-11</c:v>
                </c:pt>
                <c:pt idx="2131">
                  <c:v>4.5566366659999998E-11</c:v>
                </c:pt>
                <c:pt idx="2132">
                  <c:v>4.5548172879999996E-11</c:v>
                </c:pt>
                <c:pt idx="2133">
                  <c:v>4.5437275470000008E-11</c:v>
                </c:pt>
                <c:pt idx="2134">
                  <c:v>4.5405897799999999E-11</c:v>
                </c:pt>
                <c:pt idx="2135">
                  <c:v>4.5383762719999999E-11</c:v>
                </c:pt>
                <c:pt idx="2136">
                  <c:v>4.5426048340000007E-11</c:v>
                </c:pt>
                <c:pt idx="2137">
                  <c:v>4.5139652439999997E-11</c:v>
                </c:pt>
                <c:pt idx="2138">
                  <c:v>4.5379960209999999E-11</c:v>
                </c:pt>
                <c:pt idx="2139">
                  <c:v>4.5298615559999998E-11</c:v>
                </c:pt>
                <c:pt idx="2140">
                  <c:v>4.543237661E-11</c:v>
                </c:pt>
                <c:pt idx="2141">
                  <c:v>4.5331207540000008E-11</c:v>
                </c:pt>
                <c:pt idx="2142">
                  <c:v>4.5215022700000006E-11</c:v>
                </c:pt>
                <c:pt idx="2143">
                  <c:v>4.5513526980000001E-11</c:v>
                </c:pt>
                <c:pt idx="2144">
                  <c:v>4.5635124160000001E-11</c:v>
                </c:pt>
                <c:pt idx="2145">
                  <c:v>4.5531172590000008E-11</c:v>
                </c:pt>
                <c:pt idx="2146">
                  <c:v>4.5890586469999996E-11</c:v>
                </c:pt>
                <c:pt idx="2147">
                  <c:v>4.5571806750000002E-11</c:v>
                </c:pt>
                <c:pt idx="2148">
                  <c:v>4.5425229550000006E-11</c:v>
                </c:pt>
                <c:pt idx="2149">
                  <c:v>4.5461644870000008E-11</c:v>
                </c:pt>
                <c:pt idx="2150">
                  <c:v>4.5360899070000005E-11</c:v>
                </c:pt>
                <c:pt idx="2151">
                  <c:v>4.5493119690000004E-11</c:v>
                </c:pt>
                <c:pt idx="2152">
                  <c:v>4.5311216590000008E-11</c:v>
                </c:pt>
                <c:pt idx="2153">
                  <c:v>4.5507288910000002E-11</c:v>
                </c:pt>
                <c:pt idx="2154">
                  <c:v>4.5512208590000008E-11</c:v>
                </c:pt>
                <c:pt idx="2155">
                  <c:v>4.5632029410000003E-11</c:v>
                </c:pt>
                <c:pt idx="2156">
                  <c:v>4.5430697400000007E-11</c:v>
                </c:pt>
                <c:pt idx="2157">
                  <c:v>4.5664427100000007E-11</c:v>
                </c:pt>
                <c:pt idx="2158">
                  <c:v>4.5215855370000006E-11</c:v>
                </c:pt>
                <c:pt idx="2159">
                  <c:v>4.5709904610000006E-11</c:v>
                </c:pt>
                <c:pt idx="2160">
                  <c:v>4.5457363570000008E-11</c:v>
                </c:pt>
                <c:pt idx="2161">
                  <c:v>4.545645458E-11</c:v>
                </c:pt>
                <c:pt idx="2162">
                  <c:v>4.5407112100000005E-11</c:v>
                </c:pt>
                <c:pt idx="2163">
                  <c:v>4.5848821270000004E-11</c:v>
                </c:pt>
                <c:pt idx="2164">
                  <c:v>4.5289331319999997E-11</c:v>
                </c:pt>
                <c:pt idx="2165">
                  <c:v>4.5522158960000008E-11</c:v>
                </c:pt>
                <c:pt idx="2166">
                  <c:v>4.542400137E-11</c:v>
                </c:pt>
                <c:pt idx="2167">
                  <c:v>4.5518502169999997E-11</c:v>
                </c:pt>
                <c:pt idx="2168">
                  <c:v>4.5310182690000002E-11</c:v>
                </c:pt>
                <c:pt idx="2169">
                  <c:v>4.5436671789999999E-11</c:v>
                </c:pt>
                <c:pt idx="2170">
                  <c:v>4.5505512560000002E-11</c:v>
                </c:pt>
                <c:pt idx="2171">
                  <c:v>4.5471130340000001E-11</c:v>
                </c:pt>
                <c:pt idx="2172">
                  <c:v>4.5391568979999999E-11</c:v>
                </c:pt>
                <c:pt idx="2173">
                  <c:v>4.5247538360000007E-11</c:v>
                </c:pt>
                <c:pt idx="2174">
                  <c:v>4.5336002319999997E-11</c:v>
                </c:pt>
                <c:pt idx="2175">
                  <c:v>4.540895091E-11</c:v>
                </c:pt>
                <c:pt idx="2176">
                  <c:v>4.5295617950000007E-11</c:v>
                </c:pt>
                <c:pt idx="2177">
                  <c:v>4.5305866699999998E-11</c:v>
                </c:pt>
                <c:pt idx="2178">
                  <c:v>4.5364521169999999E-11</c:v>
                </c:pt>
                <c:pt idx="2179">
                  <c:v>4.5362495009999998E-11</c:v>
                </c:pt>
                <c:pt idx="2180">
                  <c:v>4.5267897070000008E-11</c:v>
                </c:pt>
                <c:pt idx="2181">
                  <c:v>4.5203254339999996E-11</c:v>
                </c:pt>
                <c:pt idx="2182">
                  <c:v>4.5622564760000008E-11</c:v>
                </c:pt>
                <c:pt idx="2183">
                  <c:v>4.5401429150000006E-11</c:v>
                </c:pt>
                <c:pt idx="2184">
                  <c:v>4.536218276E-11</c:v>
                </c:pt>
                <c:pt idx="2185">
                  <c:v>4.565346365E-11</c:v>
                </c:pt>
                <c:pt idx="2186">
                  <c:v>4.5512201649999996E-11</c:v>
                </c:pt>
                <c:pt idx="2187">
                  <c:v>4.5826568240000006E-11</c:v>
                </c:pt>
                <c:pt idx="2188">
                  <c:v>4.552199243E-11</c:v>
                </c:pt>
                <c:pt idx="2189">
                  <c:v>4.5627040340000008E-11</c:v>
                </c:pt>
                <c:pt idx="2190">
                  <c:v>4.5704110640000001E-11</c:v>
                </c:pt>
                <c:pt idx="2191">
                  <c:v>4.5339478700000001E-11</c:v>
                </c:pt>
                <c:pt idx="2192">
                  <c:v>4.5391270610000001E-11</c:v>
                </c:pt>
                <c:pt idx="2193">
                  <c:v>4.5443499659999996E-11</c:v>
                </c:pt>
                <c:pt idx="2194">
                  <c:v>4.5414106510000003E-11</c:v>
                </c:pt>
                <c:pt idx="2195">
                  <c:v>4.5478367600000002E-11</c:v>
                </c:pt>
                <c:pt idx="2196">
                  <c:v>4.5508551790000004E-11</c:v>
                </c:pt>
                <c:pt idx="2197">
                  <c:v>4.5141137359999997E-11</c:v>
                </c:pt>
                <c:pt idx="2198">
                  <c:v>4.5543898519999996E-11</c:v>
                </c:pt>
                <c:pt idx="2199">
                  <c:v>4.5315289720000002E-11</c:v>
                </c:pt>
                <c:pt idx="2200">
                  <c:v>4.5630620809999998E-11</c:v>
                </c:pt>
                <c:pt idx="2201">
                  <c:v>4.5352849949999996E-11</c:v>
                </c:pt>
                <c:pt idx="2202">
                  <c:v>4.5388425659999998E-11</c:v>
                </c:pt>
                <c:pt idx="2203">
                  <c:v>4.5563258030000001E-11</c:v>
                </c:pt>
                <c:pt idx="2204">
                  <c:v>4.5445935210000001E-11</c:v>
                </c:pt>
                <c:pt idx="2205">
                  <c:v>4.5353634050000006E-11</c:v>
                </c:pt>
                <c:pt idx="2206">
                  <c:v>4.5637011530000006E-11</c:v>
                </c:pt>
                <c:pt idx="2207">
                  <c:v>4.5309266760000008E-11</c:v>
                </c:pt>
                <c:pt idx="2208">
                  <c:v>4.5177795540000008E-11</c:v>
                </c:pt>
                <c:pt idx="2209">
                  <c:v>4.5554882790000002E-11</c:v>
                </c:pt>
                <c:pt idx="2210">
                  <c:v>4.5273545330000003E-11</c:v>
                </c:pt>
                <c:pt idx="2211">
                  <c:v>4.5307747139999997E-11</c:v>
                </c:pt>
                <c:pt idx="2212">
                  <c:v>4.5495208300000007E-11</c:v>
                </c:pt>
                <c:pt idx="2213">
                  <c:v>4.5266044390000007E-11</c:v>
                </c:pt>
                <c:pt idx="2214">
                  <c:v>4.4940138419999997E-11</c:v>
                </c:pt>
                <c:pt idx="2215">
                  <c:v>4.5321611049999996E-11</c:v>
                </c:pt>
                <c:pt idx="2216">
                  <c:v>4.5237636559999998E-11</c:v>
                </c:pt>
                <c:pt idx="2217">
                  <c:v>4.5199833460000002E-11</c:v>
                </c:pt>
                <c:pt idx="2218">
                  <c:v>4.5137404230000005E-11</c:v>
                </c:pt>
                <c:pt idx="2219">
                  <c:v>4.5475529600000005E-11</c:v>
                </c:pt>
                <c:pt idx="2220">
                  <c:v>4.510252241E-11</c:v>
                </c:pt>
                <c:pt idx="2221">
                  <c:v>4.522615963E-11</c:v>
                </c:pt>
                <c:pt idx="2222">
                  <c:v>4.5279672379999997E-11</c:v>
                </c:pt>
                <c:pt idx="2223">
                  <c:v>4.5186143030000003E-11</c:v>
                </c:pt>
                <c:pt idx="2224">
                  <c:v>4.5063456440000007E-11</c:v>
                </c:pt>
                <c:pt idx="2225">
                  <c:v>4.5262623509999999E-11</c:v>
                </c:pt>
                <c:pt idx="2226">
                  <c:v>4.5266897869999999E-11</c:v>
                </c:pt>
                <c:pt idx="2227">
                  <c:v>4.5050903980000001E-11</c:v>
                </c:pt>
                <c:pt idx="2228">
                  <c:v>4.512780081E-11</c:v>
                </c:pt>
                <c:pt idx="2229">
                  <c:v>4.5041536480000006E-11</c:v>
                </c:pt>
                <c:pt idx="2230">
                  <c:v>4.5142004720000002E-11</c:v>
                </c:pt>
                <c:pt idx="2231">
                  <c:v>4.5162217720000006E-11</c:v>
                </c:pt>
                <c:pt idx="2232">
                  <c:v>4.5145772539999998E-11</c:v>
                </c:pt>
                <c:pt idx="2233">
                  <c:v>4.5144225169999996E-11</c:v>
                </c:pt>
                <c:pt idx="2234">
                  <c:v>4.5411025640000004E-11</c:v>
                </c:pt>
                <c:pt idx="2235">
                  <c:v>4.4827554869999997E-11</c:v>
                </c:pt>
                <c:pt idx="2236">
                  <c:v>4.5188280200000004E-11</c:v>
                </c:pt>
                <c:pt idx="2237">
                  <c:v>4.5336113340000003E-11</c:v>
                </c:pt>
                <c:pt idx="2238">
                  <c:v>4.5129521649999997E-11</c:v>
                </c:pt>
                <c:pt idx="2239">
                  <c:v>4.5060354760000003E-11</c:v>
                </c:pt>
                <c:pt idx="2240">
                  <c:v>4.5065669950000002E-11</c:v>
                </c:pt>
                <c:pt idx="2241">
                  <c:v>4.5251271480000006E-11</c:v>
                </c:pt>
                <c:pt idx="2242">
                  <c:v>4.5135225420000008E-11</c:v>
                </c:pt>
                <c:pt idx="2243">
                  <c:v>4.5058515950000008E-11</c:v>
                </c:pt>
                <c:pt idx="2244">
                  <c:v>4.5001207629999998E-11</c:v>
                </c:pt>
                <c:pt idx="2245">
                  <c:v>4.5191222300000006E-11</c:v>
                </c:pt>
                <c:pt idx="2246">
                  <c:v>4.5282447930000004E-11</c:v>
                </c:pt>
                <c:pt idx="2247">
                  <c:v>4.5023988010000004E-11</c:v>
                </c:pt>
                <c:pt idx="2248">
                  <c:v>4.532257556E-11</c:v>
                </c:pt>
                <c:pt idx="2249">
                  <c:v>4.5339242780000005E-11</c:v>
                </c:pt>
                <c:pt idx="2250">
                  <c:v>4.5141081850000008E-11</c:v>
                </c:pt>
                <c:pt idx="2251">
                  <c:v>4.4874572809999999E-11</c:v>
                </c:pt>
                <c:pt idx="2252">
                  <c:v>4.5074544790000006E-11</c:v>
                </c:pt>
                <c:pt idx="2253">
                  <c:v>4.509414717E-11</c:v>
                </c:pt>
                <c:pt idx="2254">
                  <c:v>4.5004961570000008E-11</c:v>
                </c:pt>
                <c:pt idx="2255">
                  <c:v>4.4820768630000003E-11</c:v>
                </c:pt>
                <c:pt idx="2256">
                  <c:v>4.4860042770000001E-11</c:v>
                </c:pt>
                <c:pt idx="2257">
                  <c:v>4.5026999490000002E-11</c:v>
                </c:pt>
                <c:pt idx="2258">
                  <c:v>4.4974687170000006E-11</c:v>
                </c:pt>
                <c:pt idx="2259">
                  <c:v>4.5219463590000001E-11</c:v>
                </c:pt>
                <c:pt idx="2260">
                  <c:v>4.4780585490000005E-11</c:v>
                </c:pt>
                <c:pt idx="2261">
                  <c:v>4.5103368959999999E-11</c:v>
                </c:pt>
                <c:pt idx="2262">
                  <c:v>4.5022121450000005E-11</c:v>
                </c:pt>
                <c:pt idx="2263">
                  <c:v>4.4998189210000001E-11</c:v>
                </c:pt>
                <c:pt idx="2264">
                  <c:v>4.4793505709999999E-11</c:v>
                </c:pt>
                <c:pt idx="2265">
                  <c:v>4.5065503420000007E-11</c:v>
                </c:pt>
                <c:pt idx="2266">
                  <c:v>4.5135482160000003E-11</c:v>
                </c:pt>
                <c:pt idx="2267">
                  <c:v>4.4919911540000007E-11</c:v>
                </c:pt>
                <c:pt idx="2268">
                  <c:v>4.4873858109999997E-11</c:v>
                </c:pt>
                <c:pt idx="2269">
                  <c:v>4.4506429800000004E-11</c:v>
                </c:pt>
                <c:pt idx="2270">
                  <c:v>4.4768858759999999E-11</c:v>
                </c:pt>
                <c:pt idx="2271">
                  <c:v>4.5037907430000006E-11</c:v>
                </c:pt>
                <c:pt idx="2272">
                  <c:v>4.5198771810000004E-11</c:v>
                </c:pt>
                <c:pt idx="2273">
                  <c:v>4.5294167730000004E-11</c:v>
                </c:pt>
                <c:pt idx="2274">
                  <c:v>4.5006189750000001E-11</c:v>
                </c:pt>
                <c:pt idx="2275">
                  <c:v>4.5002637040000008E-11</c:v>
                </c:pt>
                <c:pt idx="2276">
                  <c:v>4.4966679690000007E-11</c:v>
                </c:pt>
                <c:pt idx="2277">
                  <c:v>4.4949374090000008E-11</c:v>
                </c:pt>
                <c:pt idx="2278">
                  <c:v>4.4790674650000001E-11</c:v>
                </c:pt>
                <c:pt idx="2279">
                  <c:v>4.4912806119999997E-11</c:v>
                </c:pt>
                <c:pt idx="2280">
                  <c:v>4.4908150119999998E-11</c:v>
                </c:pt>
                <c:pt idx="2281">
                  <c:v>4.4824751549999998E-11</c:v>
                </c:pt>
                <c:pt idx="2282">
                  <c:v>4.5069410010000001E-11</c:v>
                </c:pt>
                <c:pt idx="2283">
                  <c:v>4.4948451210000008E-11</c:v>
                </c:pt>
                <c:pt idx="2284">
                  <c:v>4.4824092359999999E-11</c:v>
                </c:pt>
                <c:pt idx="2285">
                  <c:v>4.4799875620000002E-11</c:v>
                </c:pt>
                <c:pt idx="2286">
                  <c:v>4.4979454189999998E-11</c:v>
                </c:pt>
                <c:pt idx="2287">
                  <c:v>4.4949811239999997E-11</c:v>
                </c:pt>
                <c:pt idx="2288">
                  <c:v>4.4974992480000004E-11</c:v>
                </c:pt>
                <c:pt idx="2289">
                  <c:v>4.5083176780000007E-11</c:v>
                </c:pt>
                <c:pt idx="2290">
                  <c:v>4.5019234869999999E-11</c:v>
                </c:pt>
                <c:pt idx="2291">
                  <c:v>4.4811935420000003E-11</c:v>
                </c:pt>
                <c:pt idx="2292">
                  <c:v>4.4808923940000006E-11</c:v>
                </c:pt>
                <c:pt idx="2293">
                  <c:v>4.467281059E-11</c:v>
                </c:pt>
                <c:pt idx="2294">
                  <c:v>4.5332359400000005E-11</c:v>
                </c:pt>
                <c:pt idx="2295">
                  <c:v>4.5252340070000003E-11</c:v>
                </c:pt>
                <c:pt idx="2296">
                  <c:v>4.5208139320000006E-11</c:v>
                </c:pt>
                <c:pt idx="2297">
                  <c:v>4.5034514320000003E-11</c:v>
                </c:pt>
                <c:pt idx="2298">
                  <c:v>4.502590315E-11</c:v>
                </c:pt>
                <c:pt idx="2299">
                  <c:v>4.5218797460000002E-11</c:v>
                </c:pt>
                <c:pt idx="2300">
                  <c:v>4.5151101609999996E-11</c:v>
                </c:pt>
                <c:pt idx="2301">
                  <c:v>4.4813933820000007E-11</c:v>
                </c:pt>
                <c:pt idx="2302">
                  <c:v>4.5392568180000008E-11</c:v>
                </c:pt>
                <c:pt idx="2303">
                  <c:v>4.5086070299999999E-11</c:v>
                </c:pt>
                <c:pt idx="2304">
                  <c:v>4.4987766990000002E-11</c:v>
                </c:pt>
                <c:pt idx="2305">
                  <c:v>4.5281316890000005E-11</c:v>
                </c:pt>
                <c:pt idx="2306">
                  <c:v>4.5114651600000003E-11</c:v>
                </c:pt>
                <c:pt idx="2307">
                  <c:v>4.4902064710000001E-11</c:v>
                </c:pt>
                <c:pt idx="2308">
                  <c:v>4.5107067390000007E-11</c:v>
                </c:pt>
                <c:pt idx="2309">
                  <c:v>4.5441577590000007E-11</c:v>
                </c:pt>
                <c:pt idx="2310">
                  <c:v>4.5036630679999998E-11</c:v>
                </c:pt>
                <c:pt idx="2311">
                  <c:v>4.5170974600000004E-11</c:v>
                </c:pt>
                <c:pt idx="2312">
                  <c:v>4.5153724510000008E-11</c:v>
                </c:pt>
                <c:pt idx="2313">
                  <c:v>4.5010047779999997E-11</c:v>
                </c:pt>
                <c:pt idx="2314">
                  <c:v>4.5182819300000008E-11</c:v>
                </c:pt>
                <c:pt idx="2315">
                  <c:v>4.4885744429999998E-11</c:v>
                </c:pt>
                <c:pt idx="2316">
                  <c:v>4.5003830529999997E-11</c:v>
                </c:pt>
                <c:pt idx="2317">
                  <c:v>4.5164729599999999E-11</c:v>
                </c:pt>
                <c:pt idx="2318">
                  <c:v>4.5338208890000005E-11</c:v>
                </c:pt>
                <c:pt idx="2319">
                  <c:v>4.5041841790000004E-11</c:v>
                </c:pt>
                <c:pt idx="2320">
                  <c:v>4.501967896E-11</c:v>
                </c:pt>
                <c:pt idx="2321">
                  <c:v>4.5367386930000007E-11</c:v>
                </c:pt>
                <c:pt idx="2322">
                  <c:v>4.5168310070000002E-11</c:v>
                </c:pt>
                <c:pt idx="2323">
                  <c:v>4.5404086740000008E-11</c:v>
                </c:pt>
                <c:pt idx="2324">
                  <c:v>4.5443437210000007E-11</c:v>
                </c:pt>
                <c:pt idx="2325">
                  <c:v>4.5144599869999996E-11</c:v>
                </c:pt>
                <c:pt idx="2326">
                  <c:v>4.4971599360000008E-11</c:v>
                </c:pt>
                <c:pt idx="2327">
                  <c:v>4.5171807270000005E-11</c:v>
                </c:pt>
                <c:pt idx="2328">
                  <c:v>4.4987211880000008E-11</c:v>
                </c:pt>
                <c:pt idx="2329">
                  <c:v>4.5069902670000005E-11</c:v>
                </c:pt>
                <c:pt idx="2330">
                  <c:v>4.5091531210000001E-11</c:v>
                </c:pt>
                <c:pt idx="2331">
                  <c:v>4.5446948290000008E-11</c:v>
                </c:pt>
                <c:pt idx="2332">
                  <c:v>4.5235776930000004E-11</c:v>
                </c:pt>
                <c:pt idx="2333">
                  <c:v>4.5155778430000007E-11</c:v>
                </c:pt>
                <c:pt idx="2334">
                  <c:v>4.5211247939999997E-11</c:v>
                </c:pt>
                <c:pt idx="2335">
                  <c:v>4.5163314060000007E-11</c:v>
                </c:pt>
                <c:pt idx="2336">
                  <c:v>4.4818707779999998E-11</c:v>
                </c:pt>
                <c:pt idx="2337">
                  <c:v>4.5117239809999998E-11</c:v>
                </c:pt>
                <c:pt idx="2338">
                  <c:v>4.501466214E-11</c:v>
                </c:pt>
                <c:pt idx="2339">
                  <c:v>4.4976158220000001E-11</c:v>
                </c:pt>
                <c:pt idx="2340">
                  <c:v>4.4934559550000004E-11</c:v>
                </c:pt>
                <c:pt idx="2341">
                  <c:v>4.5040585850000001E-11</c:v>
                </c:pt>
                <c:pt idx="2342">
                  <c:v>4.4981959130000005E-11</c:v>
                </c:pt>
                <c:pt idx="2343">
                  <c:v>4.474848617E-11</c:v>
                </c:pt>
                <c:pt idx="2344">
                  <c:v>4.5084224550000005E-11</c:v>
                </c:pt>
                <c:pt idx="2345">
                  <c:v>4.4872845030000002E-11</c:v>
                </c:pt>
                <c:pt idx="2346">
                  <c:v>4.5288595790000003E-11</c:v>
                </c:pt>
                <c:pt idx="2347">
                  <c:v>4.4962252670000005E-11</c:v>
                </c:pt>
                <c:pt idx="2348">
                  <c:v>4.4714589670000004E-11</c:v>
                </c:pt>
                <c:pt idx="2349">
                  <c:v>4.5133088240000001E-11</c:v>
                </c:pt>
                <c:pt idx="2350">
                  <c:v>4.4605329849999999E-11</c:v>
                </c:pt>
                <c:pt idx="2351">
                  <c:v>4.5036013120000002E-11</c:v>
                </c:pt>
                <c:pt idx="2352">
                  <c:v>4.5060944560000001E-11</c:v>
                </c:pt>
                <c:pt idx="2353">
                  <c:v>4.4654415589999999E-11</c:v>
                </c:pt>
                <c:pt idx="2354">
                  <c:v>4.4969871579999998E-11</c:v>
                </c:pt>
                <c:pt idx="2355">
                  <c:v>4.4791514250000008E-11</c:v>
                </c:pt>
                <c:pt idx="2356">
                  <c:v>4.4869229860000002E-11</c:v>
                </c:pt>
                <c:pt idx="2357">
                  <c:v>4.5096305170000005E-11</c:v>
                </c:pt>
                <c:pt idx="2358">
                  <c:v>4.4914166140000006E-11</c:v>
                </c:pt>
                <c:pt idx="2359">
                  <c:v>4.4804212430000004E-11</c:v>
                </c:pt>
                <c:pt idx="2360">
                  <c:v>4.5075301130000005E-11</c:v>
                </c:pt>
                <c:pt idx="2361">
                  <c:v>4.4893439659999999E-11</c:v>
                </c:pt>
                <c:pt idx="2362">
                  <c:v>4.5077473009999996E-11</c:v>
                </c:pt>
                <c:pt idx="2363">
                  <c:v>4.4998362680000008E-11</c:v>
                </c:pt>
                <c:pt idx="2364">
                  <c:v>4.4869278439999998E-11</c:v>
                </c:pt>
                <c:pt idx="2365">
                  <c:v>4.4992020530000003E-11</c:v>
                </c:pt>
                <c:pt idx="2366">
                  <c:v>4.4860930950000003E-11</c:v>
                </c:pt>
                <c:pt idx="2367">
                  <c:v>4.4814010150000008E-11</c:v>
                </c:pt>
                <c:pt idx="2368">
                  <c:v>4.4932575029999999E-11</c:v>
                </c:pt>
                <c:pt idx="2369">
                  <c:v>4.4741429320000006E-11</c:v>
                </c:pt>
                <c:pt idx="2370">
                  <c:v>4.5103257940000007E-11</c:v>
                </c:pt>
                <c:pt idx="2371">
                  <c:v>4.4757333259999999E-11</c:v>
                </c:pt>
                <c:pt idx="2372">
                  <c:v>4.4777851570000001E-11</c:v>
                </c:pt>
                <c:pt idx="2373">
                  <c:v>4.4970634859999997E-11</c:v>
                </c:pt>
                <c:pt idx="2374">
                  <c:v>4.4868570670000002E-11</c:v>
                </c:pt>
                <c:pt idx="2375">
                  <c:v>4.491099507E-11</c:v>
                </c:pt>
                <c:pt idx="2376">
                  <c:v>4.5051035820000005E-11</c:v>
                </c:pt>
                <c:pt idx="2377">
                  <c:v>4.5116233670000003E-11</c:v>
                </c:pt>
                <c:pt idx="2378">
                  <c:v>4.5245768940000001E-11</c:v>
                </c:pt>
                <c:pt idx="2379">
                  <c:v>4.4864802850000006E-11</c:v>
                </c:pt>
                <c:pt idx="2380">
                  <c:v>4.4841009379999999E-11</c:v>
                </c:pt>
                <c:pt idx="2381">
                  <c:v>4.4850057700000003E-11</c:v>
                </c:pt>
                <c:pt idx="2382">
                  <c:v>4.4930777850000008E-11</c:v>
                </c:pt>
                <c:pt idx="2383">
                  <c:v>4.4991937260000003E-11</c:v>
                </c:pt>
                <c:pt idx="2384">
                  <c:v>4.4754932399999998E-11</c:v>
                </c:pt>
                <c:pt idx="2385">
                  <c:v>4.4992374410000005E-11</c:v>
                </c:pt>
                <c:pt idx="2386">
                  <c:v>4.5205669070000003E-11</c:v>
                </c:pt>
                <c:pt idx="2387">
                  <c:v>4.5104382040000006E-11</c:v>
                </c:pt>
                <c:pt idx="2388">
                  <c:v>4.4774361309999998E-11</c:v>
                </c:pt>
                <c:pt idx="2389">
                  <c:v>4.4759262270000001E-11</c:v>
                </c:pt>
                <c:pt idx="2390">
                  <c:v>4.5039725429999996E-11</c:v>
                </c:pt>
                <c:pt idx="2391">
                  <c:v>4.4936342840000003E-11</c:v>
                </c:pt>
                <c:pt idx="2392">
                  <c:v>4.5074406019999996E-11</c:v>
                </c:pt>
                <c:pt idx="2393">
                  <c:v>4.4859265610000003E-11</c:v>
                </c:pt>
                <c:pt idx="2394">
                  <c:v>4.5181410700000003E-11</c:v>
                </c:pt>
                <c:pt idx="2395">
                  <c:v>4.4907810110000002E-11</c:v>
                </c:pt>
                <c:pt idx="2396">
                  <c:v>4.5014787040000004E-11</c:v>
                </c:pt>
                <c:pt idx="2397">
                  <c:v>4.4963640449999999E-11</c:v>
                </c:pt>
                <c:pt idx="2398">
                  <c:v>4.4746376750000004E-11</c:v>
                </c:pt>
                <c:pt idx="2399">
                  <c:v>4.503353593E-11</c:v>
                </c:pt>
                <c:pt idx="2400">
                  <c:v>4.4849953619999997E-11</c:v>
                </c:pt>
                <c:pt idx="2401">
                  <c:v>4.4975263099999999E-11</c:v>
                </c:pt>
                <c:pt idx="2402">
                  <c:v>4.4765916670000003E-11</c:v>
                </c:pt>
                <c:pt idx="2403">
                  <c:v>4.4743962010000004E-11</c:v>
                </c:pt>
                <c:pt idx="2404">
                  <c:v>4.5189848390000004E-11</c:v>
                </c:pt>
                <c:pt idx="2405">
                  <c:v>4.4690275790000001E-11</c:v>
                </c:pt>
                <c:pt idx="2406">
                  <c:v>4.4778323410000007E-11</c:v>
                </c:pt>
                <c:pt idx="2407">
                  <c:v>4.5120230469999997E-11</c:v>
                </c:pt>
                <c:pt idx="2408">
                  <c:v>4.4658891169999998E-11</c:v>
                </c:pt>
                <c:pt idx="2409">
                  <c:v>4.5000895370000007E-11</c:v>
                </c:pt>
                <c:pt idx="2410">
                  <c:v>4.4588454460000002E-11</c:v>
                </c:pt>
                <c:pt idx="2411">
                  <c:v>4.4940159239999996E-11</c:v>
                </c:pt>
                <c:pt idx="2412">
                  <c:v>4.4663304310000001E-11</c:v>
                </c:pt>
                <c:pt idx="2413">
                  <c:v>4.4755133630000003E-11</c:v>
                </c:pt>
                <c:pt idx="2414">
                  <c:v>4.5111272360000005E-11</c:v>
                </c:pt>
                <c:pt idx="2415">
                  <c:v>4.4849412379999996E-11</c:v>
                </c:pt>
                <c:pt idx="2416">
                  <c:v>4.4756909989999996E-11</c:v>
                </c:pt>
                <c:pt idx="2417">
                  <c:v>4.4837075030000007E-11</c:v>
                </c:pt>
                <c:pt idx="2418">
                  <c:v>4.4800111539999998E-11</c:v>
                </c:pt>
                <c:pt idx="2419">
                  <c:v>4.4883003570000007E-11</c:v>
                </c:pt>
                <c:pt idx="2420">
                  <c:v>4.4901384700000003E-11</c:v>
                </c:pt>
                <c:pt idx="2421">
                  <c:v>4.4923596099999997E-11</c:v>
                </c:pt>
                <c:pt idx="2422">
                  <c:v>4.4578053060000001E-11</c:v>
                </c:pt>
                <c:pt idx="2423">
                  <c:v>4.4740450930000003E-11</c:v>
                </c:pt>
                <c:pt idx="2424">
                  <c:v>4.4686459400000001E-11</c:v>
                </c:pt>
                <c:pt idx="2425">
                  <c:v>4.4592825959999996E-11</c:v>
                </c:pt>
                <c:pt idx="2426">
                  <c:v>4.4722770630000004E-11</c:v>
                </c:pt>
                <c:pt idx="2427">
                  <c:v>4.4802172390000004E-11</c:v>
                </c:pt>
                <c:pt idx="2428">
                  <c:v>4.4502516260000004E-11</c:v>
                </c:pt>
                <c:pt idx="2429">
                  <c:v>4.4693835440000005E-11</c:v>
                </c:pt>
                <c:pt idx="2430">
                  <c:v>4.4609458489999996E-11</c:v>
                </c:pt>
                <c:pt idx="2431">
                  <c:v>4.4765854220000001E-11</c:v>
                </c:pt>
                <c:pt idx="2432">
                  <c:v>4.4787635410000006E-11</c:v>
                </c:pt>
                <c:pt idx="2433">
                  <c:v>4.4564973240000006E-11</c:v>
                </c:pt>
                <c:pt idx="2434">
                  <c:v>4.4551456280000002E-11</c:v>
                </c:pt>
                <c:pt idx="2435">
                  <c:v>4.4821261290000008E-11</c:v>
                </c:pt>
                <c:pt idx="2436">
                  <c:v>4.4687750030000008E-11</c:v>
                </c:pt>
                <c:pt idx="2437">
                  <c:v>4.477703278E-11</c:v>
                </c:pt>
                <c:pt idx="2438">
                  <c:v>4.4448809220000002E-11</c:v>
                </c:pt>
                <c:pt idx="2439">
                  <c:v>4.4638934910000002E-11</c:v>
                </c:pt>
                <c:pt idx="2440">
                  <c:v>4.4790084839999997E-11</c:v>
                </c:pt>
                <c:pt idx="2441">
                  <c:v>4.4392354379999997E-11</c:v>
                </c:pt>
                <c:pt idx="2442">
                  <c:v>4.4657288290000006E-11</c:v>
                </c:pt>
                <c:pt idx="2443">
                  <c:v>4.471753176E-11</c:v>
                </c:pt>
                <c:pt idx="2444">
                  <c:v>4.4456115879999998E-11</c:v>
                </c:pt>
                <c:pt idx="2445">
                  <c:v>4.4324491999999997E-11</c:v>
                </c:pt>
                <c:pt idx="2446">
                  <c:v>4.4790723220000004E-11</c:v>
                </c:pt>
                <c:pt idx="2447">
                  <c:v>4.4562502999999996E-11</c:v>
                </c:pt>
                <c:pt idx="2448">
                  <c:v>4.4417327460000006E-11</c:v>
                </c:pt>
                <c:pt idx="2449">
                  <c:v>4.4777081350000003E-11</c:v>
                </c:pt>
                <c:pt idx="2450">
                  <c:v>4.4331188030000003E-11</c:v>
                </c:pt>
                <c:pt idx="2451">
                  <c:v>4.441406618E-11</c:v>
                </c:pt>
                <c:pt idx="2452">
                  <c:v>4.4055394750000007E-11</c:v>
                </c:pt>
                <c:pt idx="2453">
                  <c:v>4.4332985200000001E-11</c:v>
                </c:pt>
                <c:pt idx="2454">
                  <c:v>4.4294592300000008E-11</c:v>
                </c:pt>
                <c:pt idx="2455">
                  <c:v>4.4633404609999999E-11</c:v>
                </c:pt>
                <c:pt idx="2456">
                  <c:v>4.4398418969999996E-11</c:v>
                </c:pt>
                <c:pt idx="2457">
                  <c:v>4.4391882529999998E-11</c:v>
                </c:pt>
                <c:pt idx="2458">
                  <c:v>4.4607959689999997E-11</c:v>
                </c:pt>
                <c:pt idx="2459">
                  <c:v>4.4533775980000003E-11</c:v>
                </c:pt>
                <c:pt idx="2460">
                  <c:v>4.4693099920000005E-11</c:v>
                </c:pt>
                <c:pt idx="2461">
                  <c:v>4.4342755170000001E-11</c:v>
                </c:pt>
                <c:pt idx="2462">
                  <c:v>4.4473948830000006E-11</c:v>
                </c:pt>
                <c:pt idx="2463">
                  <c:v>4.446297844E-11</c:v>
                </c:pt>
                <c:pt idx="2464">
                  <c:v>4.4542602250000003E-11</c:v>
                </c:pt>
                <c:pt idx="2465">
                  <c:v>4.4501003580000006E-11</c:v>
                </c:pt>
                <c:pt idx="2466">
                  <c:v>4.4565250799999999E-11</c:v>
                </c:pt>
                <c:pt idx="2467">
                  <c:v>4.4355161910000004E-11</c:v>
                </c:pt>
                <c:pt idx="2468">
                  <c:v>4.4432079550000008E-11</c:v>
                </c:pt>
                <c:pt idx="2469">
                  <c:v>4.4201992760000008E-11</c:v>
                </c:pt>
                <c:pt idx="2470">
                  <c:v>4.443675636E-11</c:v>
                </c:pt>
                <c:pt idx="2471">
                  <c:v>4.4288000350000007E-11</c:v>
                </c:pt>
                <c:pt idx="2472">
                  <c:v>4.4515637710000004E-11</c:v>
                </c:pt>
                <c:pt idx="2473">
                  <c:v>4.4463450289999999E-11</c:v>
                </c:pt>
                <c:pt idx="2474">
                  <c:v>4.4158256919999997E-11</c:v>
                </c:pt>
                <c:pt idx="2475">
                  <c:v>4.4077960040000008E-11</c:v>
                </c:pt>
                <c:pt idx="2476">
                  <c:v>4.4058711540000002E-11</c:v>
                </c:pt>
                <c:pt idx="2477">
                  <c:v>4.4138383919999996E-11</c:v>
                </c:pt>
                <c:pt idx="2478">
                  <c:v>4.4108560560000001E-11</c:v>
                </c:pt>
                <c:pt idx="2479">
                  <c:v>4.4227104620000007E-11</c:v>
                </c:pt>
                <c:pt idx="2480">
                  <c:v>4.4021845200000006E-11</c:v>
                </c:pt>
                <c:pt idx="2481">
                  <c:v>4.4496326770000002E-11</c:v>
                </c:pt>
                <c:pt idx="2482">
                  <c:v>4.4295945389999997E-11</c:v>
                </c:pt>
                <c:pt idx="2483">
                  <c:v>4.4298859720000008E-11</c:v>
                </c:pt>
                <c:pt idx="2484">
                  <c:v>4.4478479930000002E-11</c:v>
                </c:pt>
                <c:pt idx="2485">
                  <c:v>4.4174369030000008E-11</c:v>
                </c:pt>
                <c:pt idx="2486">
                  <c:v>4.4342366590000002E-11</c:v>
                </c:pt>
                <c:pt idx="2487">
                  <c:v>4.4133825069999996E-11</c:v>
                </c:pt>
                <c:pt idx="2488">
                  <c:v>4.4341735150000007E-11</c:v>
                </c:pt>
                <c:pt idx="2489">
                  <c:v>4.4194977540000004E-11</c:v>
                </c:pt>
                <c:pt idx="2490">
                  <c:v>4.4150173100000004E-11</c:v>
                </c:pt>
                <c:pt idx="2491">
                  <c:v>4.411033691E-11</c:v>
                </c:pt>
                <c:pt idx="2492">
                  <c:v>4.4376387979999996E-11</c:v>
                </c:pt>
                <c:pt idx="2493">
                  <c:v>4.4522444760000002E-11</c:v>
                </c:pt>
                <c:pt idx="2494">
                  <c:v>4.4375846750000001E-11</c:v>
                </c:pt>
                <c:pt idx="2495">
                  <c:v>4.4450890890000006E-11</c:v>
                </c:pt>
                <c:pt idx="2496">
                  <c:v>4.4320411930000003E-11</c:v>
                </c:pt>
                <c:pt idx="2497">
                  <c:v>4.4257732899999998E-11</c:v>
                </c:pt>
                <c:pt idx="2498">
                  <c:v>4.4164148040000001E-11</c:v>
                </c:pt>
                <c:pt idx="2499">
                  <c:v>4.4282476990000003E-11</c:v>
                </c:pt>
                <c:pt idx="2500">
                  <c:v>4.45760269E-11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5E41-43A4-95C9-328DB0FD760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71637951"/>
        <c:axId val="1694655375"/>
      </c:scatterChart>
      <c:valAx>
        <c:axId val="1771637951"/>
        <c:scaling>
          <c:orientation val="minMax"/>
          <c:max val="600"/>
          <c:min val="-1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2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Time After</a:t>
                </a:r>
                <a:r>
                  <a:rPr lang="en-US" sz="1200" b="1" baseline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Plasma (s)</a:t>
                </a:r>
                <a:endParaRPr lang="en-US" sz="12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94655375"/>
        <c:crosses val="autoZero"/>
        <c:crossBetween val="midCat"/>
      </c:valAx>
      <c:valAx>
        <c:axId val="1694655375"/>
        <c:scaling>
          <c:orientation val="minMax"/>
          <c:max val="4.0000000000000023E-11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1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Signal</a:t>
                </a:r>
                <a:r>
                  <a:rPr lang="en-US" sz="1100" b="1" baseline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(a.u.)</a:t>
                </a:r>
                <a:endParaRPr lang="en-US" sz="11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1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0.00E+00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771637951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sz="2000">
                <a:solidFill>
                  <a:schemeClr val="tx1"/>
                </a:solidFill>
              </a:rPr>
              <a:t>Lunar Highland Simulant (LHS)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'Summary Table'!$M$59</c:f>
              <c:strCache>
                <c:ptCount val="1"/>
                <c:pt idx="0">
                  <c:v>0 min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'Summary Table'!$N$58:$Y$58</c:f>
              <c:strCache>
                <c:ptCount val="12"/>
                <c:pt idx="0">
                  <c:v>309.5 nm</c:v>
                </c:pt>
                <c:pt idx="1">
                  <c:v>315.6 nm</c:v>
                </c:pt>
                <c:pt idx="2">
                  <c:v>336.8 nm</c:v>
                </c:pt>
                <c:pt idx="3">
                  <c:v>357.7 nm</c:v>
                </c:pt>
                <c:pt idx="4">
                  <c:v>391.1 nm</c:v>
                </c:pt>
                <c:pt idx="5">
                  <c:v>427.5 nm</c:v>
                </c:pt>
                <c:pt idx="6">
                  <c:v>486.1 nm</c:v>
                </c:pt>
                <c:pt idx="7">
                  <c:v>493 nm</c:v>
                </c:pt>
                <c:pt idx="8">
                  <c:v>501.1 nm</c:v>
                </c:pt>
                <c:pt idx="9">
                  <c:v>539.6 nm</c:v>
                </c:pt>
                <c:pt idx="10">
                  <c:v>656.3 nm</c:v>
                </c:pt>
                <c:pt idx="11">
                  <c:v>729.5 nm</c:v>
                </c:pt>
              </c:strCache>
            </c:strRef>
          </c:cat>
          <c:val>
            <c:numRef>
              <c:f>'Summary Table'!$N$59:$Y$59</c:f>
              <c:numCache>
                <c:formatCode>0.00E+00</c:formatCode>
                <c:ptCount val="12"/>
                <c:pt idx="0">
                  <c:v>29.120000000000005</c:v>
                </c:pt>
                <c:pt idx="1">
                  <c:v>82.609999999999985</c:v>
                </c:pt>
                <c:pt idx="2">
                  <c:v>66.44</c:v>
                </c:pt>
                <c:pt idx="3">
                  <c:v>76.169999999999987</c:v>
                </c:pt>
                <c:pt idx="4">
                  <c:v>49.010000000000019</c:v>
                </c:pt>
                <c:pt idx="5">
                  <c:v>51.300000000000011</c:v>
                </c:pt>
                <c:pt idx="6">
                  <c:v>-10.909999999999997</c:v>
                </c:pt>
                <c:pt idx="7">
                  <c:v>27.930000000000007</c:v>
                </c:pt>
                <c:pt idx="8">
                  <c:v>41.47</c:v>
                </c:pt>
                <c:pt idx="9">
                  <c:v>52.930000000000007</c:v>
                </c:pt>
                <c:pt idx="10">
                  <c:v>62.59</c:v>
                </c:pt>
                <c:pt idx="11">
                  <c:v>38.409999999999997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2CA-44F5-879F-2F5FD654438B}"/>
            </c:ext>
          </c:extLst>
        </c:ser>
        <c:ser>
          <c:idx val="1"/>
          <c:order val="1"/>
          <c:tx>
            <c:strRef>
              <c:f>'Summary Table'!$M$60</c:f>
              <c:strCache>
                <c:ptCount val="1"/>
                <c:pt idx="0">
                  <c:v>1 min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'Summary Table'!$N$58:$Y$58</c:f>
              <c:strCache>
                <c:ptCount val="12"/>
                <c:pt idx="0">
                  <c:v>309.5 nm</c:v>
                </c:pt>
                <c:pt idx="1">
                  <c:v>315.6 nm</c:v>
                </c:pt>
                <c:pt idx="2">
                  <c:v>336.8 nm</c:v>
                </c:pt>
                <c:pt idx="3">
                  <c:v>357.7 nm</c:v>
                </c:pt>
                <c:pt idx="4">
                  <c:v>391.1 nm</c:v>
                </c:pt>
                <c:pt idx="5">
                  <c:v>427.5 nm</c:v>
                </c:pt>
                <c:pt idx="6">
                  <c:v>486.1 nm</c:v>
                </c:pt>
                <c:pt idx="7">
                  <c:v>493 nm</c:v>
                </c:pt>
                <c:pt idx="8">
                  <c:v>501.1 nm</c:v>
                </c:pt>
                <c:pt idx="9">
                  <c:v>539.6 nm</c:v>
                </c:pt>
                <c:pt idx="10">
                  <c:v>656.3 nm</c:v>
                </c:pt>
                <c:pt idx="11">
                  <c:v>729.5 nm</c:v>
                </c:pt>
              </c:strCache>
            </c:strRef>
          </c:cat>
          <c:val>
            <c:numRef>
              <c:f>'Summary Table'!$N$60:$Y$60</c:f>
              <c:numCache>
                <c:formatCode>0.00E+00</c:formatCode>
                <c:ptCount val="12"/>
                <c:pt idx="0">
                  <c:v>237.34999999999991</c:v>
                </c:pt>
                <c:pt idx="1">
                  <c:v>177.90000000000009</c:v>
                </c:pt>
                <c:pt idx="2">
                  <c:v>140.75000000000011</c:v>
                </c:pt>
                <c:pt idx="3">
                  <c:v>133.80000000000007</c:v>
                </c:pt>
                <c:pt idx="4">
                  <c:v>803.19999999999993</c:v>
                </c:pt>
                <c:pt idx="5">
                  <c:v>244.64999999999998</c:v>
                </c:pt>
                <c:pt idx="6">
                  <c:v>318.49999999999989</c:v>
                </c:pt>
                <c:pt idx="7">
                  <c:v>188.00000000000011</c:v>
                </c:pt>
                <c:pt idx="8">
                  <c:v>162</c:v>
                </c:pt>
                <c:pt idx="9">
                  <c:v>259.10000000000002</c:v>
                </c:pt>
                <c:pt idx="10">
                  <c:v>1391.85</c:v>
                </c:pt>
                <c:pt idx="11">
                  <c:v>124.55000000000007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2CA-44F5-879F-2F5FD654438B}"/>
            </c:ext>
          </c:extLst>
        </c:ser>
        <c:ser>
          <c:idx val="2"/>
          <c:order val="2"/>
          <c:tx>
            <c:strRef>
              <c:f>'Summary Table'!$M$61</c:f>
              <c:strCache>
                <c:ptCount val="1"/>
                <c:pt idx="0">
                  <c:v>5 min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'Summary Table'!$N$58:$Y$58</c:f>
              <c:strCache>
                <c:ptCount val="12"/>
                <c:pt idx="0">
                  <c:v>309.5 nm</c:v>
                </c:pt>
                <c:pt idx="1">
                  <c:v>315.6 nm</c:v>
                </c:pt>
                <c:pt idx="2">
                  <c:v>336.8 nm</c:v>
                </c:pt>
                <c:pt idx="3">
                  <c:v>357.7 nm</c:v>
                </c:pt>
                <c:pt idx="4">
                  <c:v>391.1 nm</c:v>
                </c:pt>
                <c:pt idx="5">
                  <c:v>427.5 nm</c:v>
                </c:pt>
                <c:pt idx="6">
                  <c:v>486.1 nm</c:v>
                </c:pt>
                <c:pt idx="7">
                  <c:v>493 nm</c:v>
                </c:pt>
                <c:pt idx="8">
                  <c:v>501.1 nm</c:v>
                </c:pt>
                <c:pt idx="9">
                  <c:v>539.6 nm</c:v>
                </c:pt>
                <c:pt idx="10">
                  <c:v>656.3 nm</c:v>
                </c:pt>
                <c:pt idx="11">
                  <c:v>729.5 nm</c:v>
                </c:pt>
              </c:strCache>
            </c:strRef>
          </c:cat>
          <c:val>
            <c:numRef>
              <c:f>'Summary Table'!$N$61:$Y$61</c:f>
              <c:numCache>
                <c:formatCode>0.00E+00</c:formatCode>
                <c:ptCount val="12"/>
                <c:pt idx="0">
                  <c:v>377.21000000000004</c:v>
                </c:pt>
                <c:pt idx="1">
                  <c:v>245.04333333333341</c:v>
                </c:pt>
                <c:pt idx="2">
                  <c:v>166.77333333333331</c:v>
                </c:pt>
                <c:pt idx="3">
                  <c:v>161.79666666666665</c:v>
                </c:pt>
                <c:pt idx="4">
                  <c:v>764.87666666666667</c:v>
                </c:pt>
                <c:pt idx="5">
                  <c:v>228.61</c:v>
                </c:pt>
                <c:pt idx="6">
                  <c:v>377.80333333333334</c:v>
                </c:pt>
                <c:pt idx="7">
                  <c:v>238.30333333333343</c:v>
                </c:pt>
                <c:pt idx="8">
                  <c:v>213.38666666666668</c:v>
                </c:pt>
                <c:pt idx="9">
                  <c:v>333.23666666666662</c:v>
                </c:pt>
                <c:pt idx="10">
                  <c:v>1863.5900000000001</c:v>
                </c:pt>
                <c:pt idx="11">
                  <c:v>145.45000000000005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2CA-44F5-879F-2F5FD654438B}"/>
            </c:ext>
          </c:extLst>
        </c:ser>
        <c:ser>
          <c:idx val="3"/>
          <c:order val="3"/>
          <c:tx>
            <c:strRef>
              <c:f>'Summary Table'!$M$62</c:f>
              <c:strCache>
                <c:ptCount val="1"/>
                <c:pt idx="0">
                  <c:v>10 min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'Summary Table'!$N$58:$Y$58</c:f>
              <c:strCache>
                <c:ptCount val="12"/>
                <c:pt idx="0">
                  <c:v>309.5 nm</c:v>
                </c:pt>
                <c:pt idx="1">
                  <c:v>315.6 nm</c:v>
                </c:pt>
                <c:pt idx="2">
                  <c:v>336.8 nm</c:v>
                </c:pt>
                <c:pt idx="3">
                  <c:v>357.7 nm</c:v>
                </c:pt>
                <c:pt idx="4">
                  <c:v>391.1 nm</c:v>
                </c:pt>
                <c:pt idx="5">
                  <c:v>427.5 nm</c:v>
                </c:pt>
                <c:pt idx="6">
                  <c:v>486.1 nm</c:v>
                </c:pt>
                <c:pt idx="7">
                  <c:v>493 nm</c:v>
                </c:pt>
                <c:pt idx="8">
                  <c:v>501.1 nm</c:v>
                </c:pt>
                <c:pt idx="9">
                  <c:v>539.6 nm</c:v>
                </c:pt>
                <c:pt idx="10">
                  <c:v>656.3 nm</c:v>
                </c:pt>
                <c:pt idx="11">
                  <c:v>729.5 nm</c:v>
                </c:pt>
              </c:strCache>
            </c:strRef>
          </c:cat>
          <c:val>
            <c:numRef>
              <c:f>'Summary Table'!$N$62:$Y$62</c:f>
              <c:numCache>
                <c:formatCode>0.00E+00</c:formatCode>
                <c:ptCount val="12"/>
                <c:pt idx="0">
                  <c:v>283.25666666666672</c:v>
                </c:pt>
                <c:pt idx="1">
                  <c:v>246.50666666666675</c:v>
                </c:pt>
                <c:pt idx="2">
                  <c:v>168.56333333333339</c:v>
                </c:pt>
                <c:pt idx="3">
                  <c:v>164.34000000000006</c:v>
                </c:pt>
                <c:pt idx="4">
                  <c:v>797.92333333333352</c:v>
                </c:pt>
                <c:pt idx="5">
                  <c:v>245.70333333333346</c:v>
                </c:pt>
                <c:pt idx="6">
                  <c:v>360.67666666666656</c:v>
                </c:pt>
                <c:pt idx="7">
                  <c:v>230.32666666666682</c:v>
                </c:pt>
                <c:pt idx="8">
                  <c:v>208.95000000000007</c:v>
                </c:pt>
                <c:pt idx="9">
                  <c:v>336.13000000000017</c:v>
                </c:pt>
                <c:pt idx="10">
                  <c:v>1790.9900000000005</c:v>
                </c:pt>
                <c:pt idx="11">
                  <c:v>132.57000000000005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2CA-44F5-879F-2F5FD654438B}"/>
            </c:ext>
          </c:extLst>
        </c:ser>
        <c:ser>
          <c:idx val="4"/>
          <c:order val="4"/>
          <c:tx>
            <c:strRef>
              <c:f>'Summary Table'!$M$63</c:f>
              <c:strCache>
                <c:ptCount val="1"/>
                <c:pt idx="0">
                  <c:v>15 min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'Summary Table'!$N$58:$Y$58</c:f>
              <c:strCache>
                <c:ptCount val="12"/>
                <c:pt idx="0">
                  <c:v>309.5 nm</c:v>
                </c:pt>
                <c:pt idx="1">
                  <c:v>315.6 nm</c:v>
                </c:pt>
                <c:pt idx="2">
                  <c:v>336.8 nm</c:v>
                </c:pt>
                <c:pt idx="3">
                  <c:v>357.7 nm</c:v>
                </c:pt>
                <c:pt idx="4">
                  <c:v>391.1 nm</c:v>
                </c:pt>
                <c:pt idx="5">
                  <c:v>427.5 nm</c:v>
                </c:pt>
                <c:pt idx="6">
                  <c:v>486.1 nm</c:v>
                </c:pt>
                <c:pt idx="7">
                  <c:v>493 nm</c:v>
                </c:pt>
                <c:pt idx="8">
                  <c:v>501.1 nm</c:v>
                </c:pt>
                <c:pt idx="9">
                  <c:v>539.6 nm</c:v>
                </c:pt>
                <c:pt idx="10">
                  <c:v>656.3 nm</c:v>
                </c:pt>
                <c:pt idx="11">
                  <c:v>729.5 nm</c:v>
                </c:pt>
              </c:strCache>
            </c:strRef>
          </c:cat>
          <c:val>
            <c:numRef>
              <c:f>'Summary Table'!$N$63:$Y$63</c:f>
              <c:numCache>
                <c:formatCode>0.00E+00</c:formatCode>
                <c:ptCount val="12"/>
                <c:pt idx="0">
                  <c:v>312.79333333333329</c:v>
                </c:pt>
                <c:pt idx="1">
                  <c:v>236.26666666666674</c:v>
                </c:pt>
                <c:pt idx="2">
                  <c:v>222.73333333333321</c:v>
                </c:pt>
                <c:pt idx="3">
                  <c:v>204.76333333333332</c:v>
                </c:pt>
                <c:pt idx="4">
                  <c:v>1121.5466666666666</c:v>
                </c:pt>
                <c:pt idx="5">
                  <c:v>344.24666666666661</c:v>
                </c:pt>
                <c:pt idx="6">
                  <c:v>382.65333333333336</c:v>
                </c:pt>
                <c:pt idx="7">
                  <c:v>214.87333333333331</c:v>
                </c:pt>
                <c:pt idx="8">
                  <c:v>200.33999999999992</c:v>
                </c:pt>
                <c:pt idx="9">
                  <c:v>319.89000000000004</c:v>
                </c:pt>
                <c:pt idx="10">
                  <c:v>1821.1466666666668</c:v>
                </c:pt>
                <c:pt idx="11">
                  <c:v>137.27999999999989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2CA-44F5-879F-2F5FD654438B}"/>
            </c:ext>
          </c:extLst>
        </c:ser>
        <c:ser>
          <c:idx val="6"/>
          <c:order val="5"/>
          <c:tx>
            <c:strRef>
              <c:f>'Summary Table'!$M$64</c:f>
              <c:strCache>
                <c:ptCount val="1"/>
                <c:pt idx="0">
                  <c:v>25 min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'Summary Table'!$N$58:$Y$58</c:f>
              <c:strCache>
                <c:ptCount val="12"/>
                <c:pt idx="0">
                  <c:v>309.5 nm</c:v>
                </c:pt>
                <c:pt idx="1">
                  <c:v>315.6 nm</c:v>
                </c:pt>
                <c:pt idx="2">
                  <c:v>336.8 nm</c:v>
                </c:pt>
                <c:pt idx="3">
                  <c:v>357.7 nm</c:v>
                </c:pt>
                <c:pt idx="4">
                  <c:v>391.1 nm</c:v>
                </c:pt>
                <c:pt idx="5">
                  <c:v>427.5 nm</c:v>
                </c:pt>
                <c:pt idx="6">
                  <c:v>486.1 nm</c:v>
                </c:pt>
                <c:pt idx="7">
                  <c:v>493 nm</c:v>
                </c:pt>
                <c:pt idx="8">
                  <c:v>501.1 nm</c:v>
                </c:pt>
                <c:pt idx="9">
                  <c:v>539.6 nm</c:v>
                </c:pt>
                <c:pt idx="10">
                  <c:v>656.3 nm</c:v>
                </c:pt>
                <c:pt idx="11">
                  <c:v>729.5 nm</c:v>
                </c:pt>
              </c:strCache>
            </c:strRef>
          </c:cat>
          <c:val>
            <c:numRef>
              <c:f>'Summary Table'!$N$64:$Y$64</c:f>
              <c:numCache>
                <c:formatCode>0.00E+00</c:formatCode>
                <c:ptCount val="12"/>
                <c:pt idx="0">
                  <c:v>490.59999999999991</c:v>
                </c:pt>
                <c:pt idx="1">
                  <c:v>517.09999999999991</c:v>
                </c:pt>
                <c:pt idx="2">
                  <c:v>648.30000000000018</c:v>
                </c:pt>
                <c:pt idx="3">
                  <c:v>588.80000000000018</c:v>
                </c:pt>
                <c:pt idx="4">
                  <c:v>3402.1000000000004</c:v>
                </c:pt>
                <c:pt idx="5">
                  <c:v>957</c:v>
                </c:pt>
                <c:pt idx="6">
                  <c:v>368.19999999999982</c:v>
                </c:pt>
                <c:pt idx="7">
                  <c:v>218.59999999999991</c:v>
                </c:pt>
                <c:pt idx="8">
                  <c:v>208.59999999999991</c:v>
                </c:pt>
                <c:pt idx="9">
                  <c:v>246.40000000000009</c:v>
                </c:pt>
                <c:pt idx="10">
                  <c:v>1744.3000000000002</c:v>
                </c:pt>
                <c:pt idx="11">
                  <c:v>131.79999999999995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22CA-44F5-879F-2F5FD654438B}"/>
            </c:ext>
          </c:extLst>
        </c:ser>
        <c:ser>
          <c:idx val="7"/>
          <c:order val="6"/>
          <c:tx>
            <c:strRef>
              <c:f>'Summary Table'!$M$65</c:f>
              <c:strCache>
                <c:ptCount val="1"/>
                <c:pt idx="0">
                  <c:v>30 min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'Summary Table'!$N$58:$Y$58</c:f>
              <c:strCache>
                <c:ptCount val="12"/>
                <c:pt idx="0">
                  <c:v>309.5 nm</c:v>
                </c:pt>
                <c:pt idx="1">
                  <c:v>315.6 nm</c:v>
                </c:pt>
                <c:pt idx="2">
                  <c:v>336.8 nm</c:v>
                </c:pt>
                <c:pt idx="3">
                  <c:v>357.7 nm</c:v>
                </c:pt>
                <c:pt idx="4">
                  <c:v>391.1 nm</c:v>
                </c:pt>
                <c:pt idx="5">
                  <c:v>427.5 nm</c:v>
                </c:pt>
                <c:pt idx="6">
                  <c:v>486.1 nm</c:v>
                </c:pt>
                <c:pt idx="7">
                  <c:v>493 nm</c:v>
                </c:pt>
                <c:pt idx="8">
                  <c:v>501.1 nm</c:v>
                </c:pt>
                <c:pt idx="9">
                  <c:v>539.6 nm</c:v>
                </c:pt>
                <c:pt idx="10">
                  <c:v>656.3 nm</c:v>
                </c:pt>
                <c:pt idx="11">
                  <c:v>729.5 nm</c:v>
                </c:pt>
              </c:strCache>
            </c:strRef>
          </c:cat>
          <c:val>
            <c:numRef>
              <c:f>'Summary Table'!$N$65:$Y$65</c:f>
              <c:numCache>
                <c:formatCode>0.00E+00</c:formatCode>
                <c:ptCount val="12"/>
                <c:pt idx="0">
                  <c:v>497.75</c:v>
                </c:pt>
                <c:pt idx="1">
                  <c:v>592.82999999999993</c:v>
                </c:pt>
                <c:pt idx="2">
                  <c:v>807.99</c:v>
                </c:pt>
                <c:pt idx="3">
                  <c:v>716.69</c:v>
                </c:pt>
                <c:pt idx="4">
                  <c:v>4263.4400000000005</c:v>
                </c:pt>
                <c:pt idx="5">
                  <c:v>1210.49</c:v>
                </c:pt>
                <c:pt idx="6">
                  <c:v>313.62</c:v>
                </c:pt>
                <c:pt idx="7">
                  <c:v>158.76000000000002</c:v>
                </c:pt>
                <c:pt idx="8">
                  <c:v>204.79000000000005</c:v>
                </c:pt>
                <c:pt idx="9">
                  <c:v>249.71000000000004</c:v>
                </c:pt>
                <c:pt idx="10">
                  <c:v>1480.24</c:v>
                </c:pt>
                <c:pt idx="11">
                  <c:v>129.53499999999997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22CA-44F5-879F-2F5FD654438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79835536"/>
        <c:axId val="1054644832"/>
      </c:barChart>
      <c:catAx>
        <c:axId val="8798355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054644832"/>
        <c:crosses val="autoZero"/>
        <c:auto val="1"/>
        <c:lblAlgn val="ctr"/>
        <c:lblOffset val="100"/>
        <c:noMultiLvlLbl val="0"/>
      </c:catAx>
      <c:valAx>
        <c:axId val="1054644832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200">
                    <a:solidFill>
                      <a:schemeClr val="tx1"/>
                    </a:solidFill>
                  </a:rPr>
                  <a:t>Intensity (</a:t>
                </a:r>
                <a:r>
                  <a:rPr lang="en-US" sz="1200" err="1">
                    <a:solidFill>
                      <a:schemeClr val="tx1"/>
                    </a:solidFill>
                  </a:rPr>
                  <a:t>a.u</a:t>
                </a:r>
                <a:r>
                  <a:rPr lang="en-US" sz="1200">
                    <a:solidFill>
                      <a:schemeClr val="tx1"/>
                    </a:solidFill>
                  </a:rPr>
                  <a:t>.)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0.00E+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8798355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28575">
      <a:noFill/>
    </a:ln>
    <a:effectLst/>
  </c:spPr>
  <c:txPr>
    <a:bodyPr/>
    <a:lstStyle/>
    <a:p>
      <a:pPr>
        <a:defRPr b="1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Fine Silica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'Fine SiO2 25 sccm Test 1'!$R$2</c:f>
              <c:strCache>
                <c:ptCount val="1"/>
                <c:pt idx="0">
                  <c:v>0 min</c:v>
                </c:pt>
              </c:strCache>
              <c:extLst xmlns:c15="http://schemas.microsoft.com/office/drawing/2012/chart"/>
            </c:strRef>
          </c:tx>
          <c:spPr>
            <a:ln w="3810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xVal>
            <c:numRef>
              <c:f>'Fine SiO2 25 sccm Test 1'!$Q$3:$Q$1330</c:f>
              <c:numCache>
                <c:formatCode>General</c:formatCode>
                <c:ptCount val="1328"/>
                <c:pt idx="0">
                  <c:v>184</c:v>
                </c:pt>
                <c:pt idx="1">
                  <c:v>184.5</c:v>
                </c:pt>
                <c:pt idx="2">
                  <c:v>185</c:v>
                </c:pt>
                <c:pt idx="3">
                  <c:v>185.5</c:v>
                </c:pt>
                <c:pt idx="4">
                  <c:v>186</c:v>
                </c:pt>
                <c:pt idx="5">
                  <c:v>186.5</c:v>
                </c:pt>
                <c:pt idx="6">
                  <c:v>187</c:v>
                </c:pt>
                <c:pt idx="7">
                  <c:v>187.5</c:v>
                </c:pt>
                <c:pt idx="8">
                  <c:v>188</c:v>
                </c:pt>
                <c:pt idx="9">
                  <c:v>188.5</c:v>
                </c:pt>
                <c:pt idx="10">
                  <c:v>189</c:v>
                </c:pt>
                <c:pt idx="11">
                  <c:v>189.5</c:v>
                </c:pt>
                <c:pt idx="12">
                  <c:v>190</c:v>
                </c:pt>
                <c:pt idx="13">
                  <c:v>190.5</c:v>
                </c:pt>
                <c:pt idx="14">
                  <c:v>191</c:v>
                </c:pt>
                <c:pt idx="15">
                  <c:v>191.5</c:v>
                </c:pt>
                <c:pt idx="16">
                  <c:v>192</c:v>
                </c:pt>
                <c:pt idx="17">
                  <c:v>192.5</c:v>
                </c:pt>
                <c:pt idx="18">
                  <c:v>193</c:v>
                </c:pt>
                <c:pt idx="19">
                  <c:v>193.5</c:v>
                </c:pt>
                <c:pt idx="20">
                  <c:v>194</c:v>
                </c:pt>
                <c:pt idx="21">
                  <c:v>194.5</c:v>
                </c:pt>
                <c:pt idx="22">
                  <c:v>195</c:v>
                </c:pt>
                <c:pt idx="23">
                  <c:v>195.5</c:v>
                </c:pt>
                <c:pt idx="24">
                  <c:v>196</c:v>
                </c:pt>
                <c:pt idx="25">
                  <c:v>196.5</c:v>
                </c:pt>
                <c:pt idx="26">
                  <c:v>197</c:v>
                </c:pt>
                <c:pt idx="27">
                  <c:v>197.5</c:v>
                </c:pt>
                <c:pt idx="28">
                  <c:v>198</c:v>
                </c:pt>
                <c:pt idx="29">
                  <c:v>198.5</c:v>
                </c:pt>
                <c:pt idx="30">
                  <c:v>199</c:v>
                </c:pt>
                <c:pt idx="31">
                  <c:v>199.5</c:v>
                </c:pt>
                <c:pt idx="32">
                  <c:v>200</c:v>
                </c:pt>
                <c:pt idx="33">
                  <c:v>200.5</c:v>
                </c:pt>
                <c:pt idx="34">
                  <c:v>201</c:v>
                </c:pt>
                <c:pt idx="35">
                  <c:v>201.5</c:v>
                </c:pt>
                <c:pt idx="36">
                  <c:v>202</c:v>
                </c:pt>
                <c:pt idx="37">
                  <c:v>202.5</c:v>
                </c:pt>
                <c:pt idx="38">
                  <c:v>203</c:v>
                </c:pt>
                <c:pt idx="39">
                  <c:v>203.5</c:v>
                </c:pt>
                <c:pt idx="40">
                  <c:v>204</c:v>
                </c:pt>
                <c:pt idx="41">
                  <c:v>204.5</c:v>
                </c:pt>
                <c:pt idx="42">
                  <c:v>205</c:v>
                </c:pt>
                <c:pt idx="43">
                  <c:v>205.5</c:v>
                </c:pt>
                <c:pt idx="44">
                  <c:v>206</c:v>
                </c:pt>
                <c:pt idx="45">
                  <c:v>206.5</c:v>
                </c:pt>
                <c:pt idx="46">
                  <c:v>207</c:v>
                </c:pt>
                <c:pt idx="47">
                  <c:v>207.5</c:v>
                </c:pt>
                <c:pt idx="48">
                  <c:v>208</c:v>
                </c:pt>
                <c:pt idx="49">
                  <c:v>208.5</c:v>
                </c:pt>
                <c:pt idx="50">
                  <c:v>209</c:v>
                </c:pt>
                <c:pt idx="51">
                  <c:v>209.5</c:v>
                </c:pt>
                <c:pt idx="52">
                  <c:v>210</c:v>
                </c:pt>
                <c:pt idx="53">
                  <c:v>210.5</c:v>
                </c:pt>
                <c:pt idx="54">
                  <c:v>211</c:v>
                </c:pt>
                <c:pt idx="55">
                  <c:v>211.5</c:v>
                </c:pt>
                <c:pt idx="56">
                  <c:v>212</c:v>
                </c:pt>
                <c:pt idx="57">
                  <c:v>212.5</c:v>
                </c:pt>
                <c:pt idx="58">
                  <c:v>213</c:v>
                </c:pt>
                <c:pt idx="59">
                  <c:v>213.5</c:v>
                </c:pt>
                <c:pt idx="60">
                  <c:v>214</c:v>
                </c:pt>
                <c:pt idx="61">
                  <c:v>214.5</c:v>
                </c:pt>
                <c:pt idx="62">
                  <c:v>215</c:v>
                </c:pt>
                <c:pt idx="63">
                  <c:v>215.5</c:v>
                </c:pt>
                <c:pt idx="64">
                  <c:v>216</c:v>
                </c:pt>
                <c:pt idx="65">
                  <c:v>216.5</c:v>
                </c:pt>
                <c:pt idx="66">
                  <c:v>217</c:v>
                </c:pt>
                <c:pt idx="67">
                  <c:v>217.5</c:v>
                </c:pt>
                <c:pt idx="68">
                  <c:v>218</c:v>
                </c:pt>
                <c:pt idx="69">
                  <c:v>218.5</c:v>
                </c:pt>
                <c:pt idx="70">
                  <c:v>219</c:v>
                </c:pt>
                <c:pt idx="71">
                  <c:v>219.5</c:v>
                </c:pt>
                <c:pt idx="72">
                  <c:v>220</c:v>
                </c:pt>
                <c:pt idx="73">
                  <c:v>220.5</c:v>
                </c:pt>
                <c:pt idx="74">
                  <c:v>221</c:v>
                </c:pt>
                <c:pt idx="75">
                  <c:v>221.5</c:v>
                </c:pt>
                <c:pt idx="76">
                  <c:v>222</c:v>
                </c:pt>
                <c:pt idx="77">
                  <c:v>222.5</c:v>
                </c:pt>
                <c:pt idx="78">
                  <c:v>223</c:v>
                </c:pt>
                <c:pt idx="79">
                  <c:v>223.5</c:v>
                </c:pt>
                <c:pt idx="80">
                  <c:v>224</c:v>
                </c:pt>
                <c:pt idx="81">
                  <c:v>224.5</c:v>
                </c:pt>
                <c:pt idx="82">
                  <c:v>225</c:v>
                </c:pt>
                <c:pt idx="83">
                  <c:v>225.5</c:v>
                </c:pt>
                <c:pt idx="84">
                  <c:v>226</c:v>
                </c:pt>
                <c:pt idx="85">
                  <c:v>226.5</c:v>
                </c:pt>
                <c:pt idx="86">
                  <c:v>227</c:v>
                </c:pt>
                <c:pt idx="87">
                  <c:v>227.5</c:v>
                </c:pt>
                <c:pt idx="88">
                  <c:v>228</c:v>
                </c:pt>
                <c:pt idx="89">
                  <c:v>228.5</c:v>
                </c:pt>
                <c:pt idx="90">
                  <c:v>229</c:v>
                </c:pt>
                <c:pt idx="91">
                  <c:v>229.5</c:v>
                </c:pt>
                <c:pt idx="92">
                  <c:v>230</c:v>
                </c:pt>
                <c:pt idx="93">
                  <c:v>230.5</c:v>
                </c:pt>
                <c:pt idx="94">
                  <c:v>231</c:v>
                </c:pt>
                <c:pt idx="95">
                  <c:v>231.5</c:v>
                </c:pt>
                <c:pt idx="96">
                  <c:v>232</c:v>
                </c:pt>
                <c:pt idx="97">
                  <c:v>232.5</c:v>
                </c:pt>
                <c:pt idx="98">
                  <c:v>233</c:v>
                </c:pt>
                <c:pt idx="99">
                  <c:v>233.5</c:v>
                </c:pt>
                <c:pt idx="100">
                  <c:v>234</c:v>
                </c:pt>
                <c:pt idx="101">
                  <c:v>234.5</c:v>
                </c:pt>
                <c:pt idx="102">
                  <c:v>235</c:v>
                </c:pt>
                <c:pt idx="103">
                  <c:v>235.5</c:v>
                </c:pt>
                <c:pt idx="104">
                  <c:v>236</c:v>
                </c:pt>
                <c:pt idx="105">
                  <c:v>236.5</c:v>
                </c:pt>
                <c:pt idx="106">
                  <c:v>237</c:v>
                </c:pt>
                <c:pt idx="107">
                  <c:v>237.5</c:v>
                </c:pt>
                <c:pt idx="108">
                  <c:v>238</c:v>
                </c:pt>
                <c:pt idx="109">
                  <c:v>238.5</c:v>
                </c:pt>
                <c:pt idx="110">
                  <c:v>239</c:v>
                </c:pt>
                <c:pt idx="111">
                  <c:v>239.5</c:v>
                </c:pt>
                <c:pt idx="112">
                  <c:v>240</c:v>
                </c:pt>
                <c:pt idx="113">
                  <c:v>240.5</c:v>
                </c:pt>
                <c:pt idx="114">
                  <c:v>241</c:v>
                </c:pt>
                <c:pt idx="115">
                  <c:v>241.5</c:v>
                </c:pt>
                <c:pt idx="116">
                  <c:v>242</c:v>
                </c:pt>
                <c:pt idx="117">
                  <c:v>242.5</c:v>
                </c:pt>
                <c:pt idx="118">
                  <c:v>243</c:v>
                </c:pt>
                <c:pt idx="119">
                  <c:v>243.5</c:v>
                </c:pt>
                <c:pt idx="120">
                  <c:v>244</c:v>
                </c:pt>
                <c:pt idx="121">
                  <c:v>244.5</c:v>
                </c:pt>
                <c:pt idx="122">
                  <c:v>245</c:v>
                </c:pt>
                <c:pt idx="123">
                  <c:v>245.5</c:v>
                </c:pt>
                <c:pt idx="124">
                  <c:v>246</c:v>
                </c:pt>
                <c:pt idx="125">
                  <c:v>246.5</c:v>
                </c:pt>
                <c:pt idx="126">
                  <c:v>247</c:v>
                </c:pt>
                <c:pt idx="127">
                  <c:v>247.5</c:v>
                </c:pt>
                <c:pt idx="128">
                  <c:v>248</c:v>
                </c:pt>
                <c:pt idx="129">
                  <c:v>248.5</c:v>
                </c:pt>
                <c:pt idx="130">
                  <c:v>249</c:v>
                </c:pt>
                <c:pt idx="131">
                  <c:v>249.5</c:v>
                </c:pt>
                <c:pt idx="132">
                  <c:v>250</c:v>
                </c:pt>
                <c:pt idx="133">
                  <c:v>250.5</c:v>
                </c:pt>
                <c:pt idx="134">
                  <c:v>251</c:v>
                </c:pt>
                <c:pt idx="135">
                  <c:v>251.5</c:v>
                </c:pt>
                <c:pt idx="136">
                  <c:v>252</c:v>
                </c:pt>
                <c:pt idx="137">
                  <c:v>252.5</c:v>
                </c:pt>
                <c:pt idx="138">
                  <c:v>253</c:v>
                </c:pt>
                <c:pt idx="139">
                  <c:v>253.5</c:v>
                </c:pt>
                <c:pt idx="140">
                  <c:v>254</c:v>
                </c:pt>
                <c:pt idx="141">
                  <c:v>254.5</c:v>
                </c:pt>
                <c:pt idx="142">
                  <c:v>255</c:v>
                </c:pt>
                <c:pt idx="143">
                  <c:v>255.5</c:v>
                </c:pt>
                <c:pt idx="144">
                  <c:v>256</c:v>
                </c:pt>
                <c:pt idx="145">
                  <c:v>256.5</c:v>
                </c:pt>
                <c:pt idx="146">
                  <c:v>257</c:v>
                </c:pt>
                <c:pt idx="147">
                  <c:v>257.5</c:v>
                </c:pt>
                <c:pt idx="148">
                  <c:v>258</c:v>
                </c:pt>
                <c:pt idx="149">
                  <c:v>258.5</c:v>
                </c:pt>
                <c:pt idx="150">
                  <c:v>259</c:v>
                </c:pt>
                <c:pt idx="151">
                  <c:v>259.5</c:v>
                </c:pt>
                <c:pt idx="152">
                  <c:v>260</c:v>
                </c:pt>
                <c:pt idx="153">
                  <c:v>260.5</c:v>
                </c:pt>
                <c:pt idx="154">
                  <c:v>261</c:v>
                </c:pt>
                <c:pt idx="155">
                  <c:v>261.5</c:v>
                </c:pt>
                <c:pt idx="156">
                  <c:v>262</c:v>
                </c:pt>
                <c:pt idx="157">
                  <c:v>262.5</c:v>
                </c:pt>
                <c:pt idx="158">
                  <c:v>263</c:v>
                </c:pt>
                <c:pt idx="159">
                  <c:v>263.5</c:v>
                </c:pt>
                <c:pt idx="160">
                  <c:v>264</c:v>
                </c:pt>
                <c:pt idx="161">
                  <c:v>264.5</c:v>
                </c:pt>
                <c:pt idx="162">
                  <c:v>265</c:v>
                </c:pt>
                <c:pt idx="163">
                  <c:v>265.5</c:v>
                </c:pt>
                <c:pt idx="164">
                  <c:v>266</c:v>
                </c:pt>
                <c:pt idx="165">
                  <c:v>266.5</c:v>
                </c:pt>
                <c:pt idx="166">
                  <c:v>267</c:v>
                </c:pt>
                <c:pt idx="167">
                  <c:v>267.5</c:v>
                </c:pt>
                <c:pt idx="168">
                  <c:v>268</c:v>
                </c:pt>
                <c:pt idx="169">
                  <c:v>268.5</c:v>
                </c:pt>
                <c:pt idx="170">
                  <c:v>269</c:v>
                </c:pt>
                <c:pt idx="171">
                  <c:v>269.5</c:v>
                </c:pt>
                <c:pt idx="172">
                  <c:v>270</c:v>
                </c:pt>
                <c:pt idx="173">
                  <c:v>270.5</c:v>
                </c:pt>
                <c:pt idx="174">
                  <c:v>271</c:v>
                </c:pt>
                <c:pt idx="175">
                  <c:v>271.5</c:v>
                </c:pt>
                <c:pt idx="176">
                  <c:v>272</c:v>
                </c:pt>
                <c:pt idx="177">
                  <c:v>272.5</c:v>
                </c:pt>
                <c:pt idx="178">
                  <c:v>273</c:v>
                </c:pt>
                <c:pt idx="179">
                  <c:v>273.5</c:v>
                </c:pt>
                <c:pt idx="180">
                  <c:v>274</c:v>
                </c:pt>
                <c:pt idx="181">
                  <c:v>274.5</c:v>
                </c:pt>
                <c:pt idx="182">
                  <c:v>275</c:v>
                </c:pt>
                <c:pt idx="183">
                  <c:v>275.5</c:v>
                </c:pt>
                <c:pt idx="184">
                  <c:v>276</c:v>
                </c:pt>
                <c:pt idx="185">
                  <c:v>276.5</c:v>
                </c:pt>
                <c:pt idx="186">
                  <c:v>277</c:v>
                </c:pt>
                <c:pt idx="187">
                  <c:v>277.5</c:v>
                </c:pt>
                <c:pt idx="188">
                  <c:v>278</c:v>
                </c:pt>
                <c:pt idx="189">
                  <c:v>278.5</c:v>
                </c:pt>
                <c:pt idx="190">
                  <c:v>279</c:v>
                </c:pt>
                <c:pt idx="191">
                  <c:v>279.5</c:v>
                </c:pt>
                <c:pt idx="192">
                  <c:v>280</c:v>
                </c:pt>
                <c:pt idx="193">
                  <c:v>280.5</c:v>
                </c:pt>
                <c:pt idx="194">
                  <c:v>281</c:v>
                </c:pt>
                <c:pt idx="195">
                  <c:v>281.5</c:v>
                </c:pt>
                <c:pt idx="196">
                  <c:v>282</c:v>
                </c:pt>
                <c:pt idx="197">
                  <c:v>282.5</c:v>
                </c:pt>
                <c:pt idx="198">
                  <c:v>283</c:v>
                </c:pt>
                <c:pt idx="199">
                  <c:v>283.5</c:v>
                </c:pt>
                <c:pt idx="200">
                  <c:v>284</c:v>
                </c:pt>
                <c:pt idx="201">
                  <c:v>284.5</c:v>
                </c:pt>
                <c:pt idx="202">
                  <c:v>285</c:v>
                </c:pt>
                <c:pt idx="203">
                  <c:v>285.5</c:v>
                </c:pt>
                <c:pt idx="204">
                  <c:v>286</c:v>
                </c:pt>
                <c:pt idx="205">
                  <c:v>286.5</c:v>
                </c:pt>
                <c:pt idx="206">
                  <c:v>287</c:v>
                </c:pt>
                <c:pt idx="207">
                  <c:v>287.5</c:v>
                </c:pt>
                <c:pt idx="208">
                  <c:v>288</c:v>
                </c:pt>
                <c:pt idx="209">
                  <c:v>288.5</c:v>
                </c:pt>
                <c:pt idx="210">
                  <c:v>289</c:v>
                </c:pt>
                <c:pt idx="211">
                  <c:v>289.5</c:v>
                </c:pt>
                <c:pt idx="212">
                  <c:v>290</c:v>
                </c:pt>
                <c:pt idx="213">
                  <c:v>290.5</c:v>
                </c:pt>
                <c:pt idx="214">
                  <c:v>291</c:v>
                </c:pt>
                <c:pt idx="215">
                  <c:v>291.5</c:v>
                </c:pt>
                <c:pt idx="216">
                  <c:v>292</c:v>
                </c:pt>
                <c:pt idx="217">
                  <c:v>292.5</c:v>
                </c:pt>
                <c:pt idx="218">
                  <c:v>293</c:v>
                </c:pt>
                <c:pt idx="219">
                  <c:v>293.5</c:v>
                </c:pt>
                <c:pt idx="220">
                  <c:v>294</c:v>
                </c:pt>
                <c:pt idx="221">
                  <c:v>294.5</c:v>
                </c:pt>
                <c:pt idx="222">
                  <c:v>295</c:v>
                </c:pt>
                <c:pt idx="223">
                  <c:v>295.5</c:v>
                </c:pt>
                <c:pt idx="224">
                  <c:v>296</c:v>
                </c:pt>
                <c:pt idx="225">
                  <c:v>296.5</c:v>
                </c:pt>
                <c:pt idx="226">
                  <c:v>297</c:v>
                </c:pt>
                <c:pt idx="227">
                  <c:v>297.5</c:v>
                </c:pt>
                <c:pt idx="228">
                  <c:v>298</c:v>
                </c:pt>
                <c:pt idx="229">
                  <c:v>298.5</c:v>
                </c:pt>
                <c:pt idx="230">
                  <c:v>299</c:v>
                </c:pt>
                <c:pt idx="231">
                  <c:v>299.5</c:v>
                </c:pt>
                <c:pt idx="232">
                  <c:v>300</c:v>
                </c:pt>
                <c:pt idx="233">
                  <c:v>300.5</c:v>
                </c:pt>
                <c:pt idx="234">
                  <c:v>301</c:v>
                </c:pt>
                <c:pt idx="235">
                  <c:v>301.5</c:v>
                </c:pt>
                <c:pt idx="236">
                  <c:v>302</c:v>
                </c:pt>
                <c:pt idx="237">
                  <c:v>302.5</c:v>
                </c:pt>
                <c:pt idx="238">
                  <c:v>303</c:v>
                </c:pt>
                <c:pt idx="239">
                  <c:v>303.5</c:v>
                </c:pt>
                <c:pt idx="240">
                  <c:v>304</c:v>
                </c:pt>
                <c:pt idx="241">
                  <c:v>304.5</c:v>
                </c:pt>
                <c:pt idx="242">
                  <c:v>305</c:v>
                </c:pt>
                <c:pt idx="243">
                  <c:v>305.5</c:v>
                </c:pt>
                <c:pt idx="244">
                  <c:v>306</c:v>
                </c:pt>
                <c:pt idx="245">
                  <c:v>306.5</c:v>
                </c:pt>
                <c:pt idx="246">
                  <c:v>307</c:v>
                </c:pt>
                <c:pt idx="247">
                  <c:v>307.5</c:v>
                </c:pt>
                <c:pt idx="248">
                  <c:v>308</c:v>
                </c:pt>
                <c:pt idx="249">
                  <c:v>308.5</c:v>
                </c:pt>
                <c:pt idx="250">
                  <c:v>309</c:v>
                </c:pt>
                <c:pt idx="251">
                  <c:v>309.5</c:v>
                </c:pt>
                <c:pt idx="252">
                  <c:v>310</c:v>
                </c:pt>
                <c:pt idx="253">
                  <c:v>310.5</c:v>
                </c:pt>
                <c:pt idx="254">
                  <c:v>311</c:v>
                </c:pt>
                <c:pt idx="255">
                  <c:v>311.5</c:v>
                </c:pt>
                <c:pt idx="256">
                  <c:v>312</c:v>
                </c:pt>
                <c:pt idx="257">
                  <c:v>312.5</c:v>
                </c:pt>
                <c:pt idx="258">
                  <c:v>313</c:v>
                </c:pt>
                <c:pt idx="259">
                  <c:v>313.5</c:v>
                </c:pt>
                <c:pt idx="260">
                  <c:v>314</c:v>
                </c:pt>
                <c:pt idx="261">
                  <c:v>314.5</c:v>
                </c:pt>
                <c:pt idx="262">
                  <c:v>315</c:v>
                </c:pt>
                <c:pt idx="263">
                  <c:v>315.5</c:v>
                </c:pt>
                <c:pt idx="264">
                  <c:v>316</c:v>
                </c:pt>
                <c:pt idx="265">
                  <c:v>316.5</c:v>
                </c:pt>
                <c:pt idx="266">
                  <c:v>317</c:v>
                </c:pt>
                <c:pt idx="267">
                  <c:v>317.5</c:v>
                </c:pt>
                <c:pt idx="268">
                  <c:v>318</c:v>
                </c:pt>
                <c:pt idx="269">
                  <c:v>318.5</c:v>
                </c:pt>
                <c:pt idx="270">
                  <c:v>319</c:v>
                </c:pt>
                <c:pt idx="271">
                  <c:v>319.5</c:v>
                </c:pt>
                <c:pt idx="272">
                  <c:v>320</c:v>
                </c:pt>
                <c:pt idx="273">
                  <c:v>320.5</c:v>
                </c:pt>
                <c:pt idx="274">
                  <c:v>321</c:v>
                </c:pt>
                <c:pt idx="275">
                  <c:v>321.5</c:v>
                </c:pt>
                <c:pt idx="276">
                  <c:v>322</c:v>
                </c:pt>
                <c:pt idx="277">
                  <c:v>322.5</c:v>
                </c:pt>
                <c:pt idx="278">
                  <c:v>323</c:v>
                </c:pt>
                <c:pt idx="279">
                  <c:v>323.5</c:v>
                </c:pt>
                <c:pt idx="280">
                  <c:v>324</c:v>
                </c:pt>
                <c:pt idx="281">
                  <c:v>324.5</c:v>
                </c:pt>
                <c:pt idx="282">
                  <c:v>325</c:v>
                </c:pt>
                <c:pt idx="283">
                  <c:v>325.5</c:v>
                </c:pt>
                <c:pt idx="284">
                  <c:v>326</c:v>
                </c:pt>
                <c:pt idx="285">
                  <c:v>326.5</c:v>
                </c:pt>
                <c:pt idx="286">
                  <c:v>327</c:v>
                </c:pt>
                <c:pt idx="287">
                  <c:v>327.5</c:v>
                </c:pt>
                <c:pt idx="288">
                  <c:v>328</c:v>
                </c:pt>
                <c:pt idx="289">
                  <c:v>328.5</c:v>
                </c:pt>
                <c:pt idx="290">
                  <c:v>329</c:v>
                </c:pt>
                <c:pt idx="291">
                  <c:v>329.5</c:v>
                </c:pt>
                <c:pt idx="292">
                  <c:v>330</c:v>
                </c:pt>
                <c:pt idx="293">
                  <c:v>330.5</c:v>
                </c:pt>
                <c:pt idx="294">
                  <c:v>331</c:v>
                </c:pt>
                <c:pt idx="295">
                  <c:v>331.5</c:v>
                </c:pt>
                <c:pt idx="296">
                  <c:v>332</c:v>
                </c:pt>
                <c:pt idx="297">
                  <c:v>332.5</c:v>
                </c:pt>
                <c:pt idx="298">
                  <c:v>333</c:v>
                </c:pt>
                <c:pt idx="299">
                  <c:v>333.5</c:v>
                </c:pt>
                <c:pt idx="300">
                  <c:v>334</c:v>
                </c:pt>
                <c:pt idx="301">
                  <c:v>334.5</c:v>
                </c:pt>
                <c:pt idx="302">
                  <c:v>335</c:v>
                </c:pt>
                <c:pt idx="303">
                  <c:v>335.5</c:v>
                </c:pt>
                <c:pt idx="304">
                  <c:v>336</c:v>
                </c:pt>
                <c:pt idx="305">
                  <c:v>336.5</c:v>
                </c:pt>
                <c:pt idx="306">
                  <c:v>337</c:v>
                </c:pt>
                <c:pt idx="307">
                  <c:v>337.5</c:v>
                </c:pt>
                <c:pt idx="308">
                  <c:v>338</c:v>
                </c:pt>
                <c:pt idx="309">
                  <c:v>338.5</c:v>
                </c:pt>
                <c:pt idx="310">
                  <c:v>339</c:v>
                </c:pt>
                <c:pt idx="311">
                  <c:v>339.5</c:v>
                </c:pt>
                <c:pt idx="312">
                  <c:v>340</c:v>
                </c:pt>
                <c:pt idx="313">
                  <c:v>340.5</c:v>
                </c:pt>
                <c:pt idx="314">
                  <c:v>341</c:v>
                </c:pt>
                <c:pt idx="315">
                  <c:v>341.5</c:v>
                </c:pt>
                <c:pt idx="316">
                  <c:v>342</c:v>
                </c:pt>
                <c:pt idx="317">
                  <c:v>342.5</c:v>
                </c:pt>
                <c:pt idx="318">
                  <c:v>343</c:v>
                </c:pt>
                <c:pt idx="319">
                  <c:v>343.5</c:v>
                </c:pt>
                <c:pt idx="320">
                  <c:v>344</c:v>
                </c:pt>
                <c:pt idx="321">
                  <c:v>344.5</c:v>
                </c:pt>
                <c:pt idx="322">
                  <c:v>345</c:v>
                </c:pt>
                <c:pt idx="323">
                  <c:v>345.5</c:v>
                </c:pt>
                <c:pt idx="324">
                  <c:v>346</c:v>
                </c:pt>
                <c:pt idx="325">
                  <c:v>346.5</c:v>
                </c:pt>
                <c:pt idx="326">
                  <c:v>347</c:v>
                </c:pt>
                <c:pt idx="327">
                  <c:v>347.5</c:v>
                </c:pt>
                <c:pt idx="328">
                  <c:v>348</c:v>
                </c:pt>
                <c:pt idx="329">
                  <c:v>348.5</c:v>
                </c:pt>
                <c:pt idx="330">
                  <c:v>349</c:v>
                </c:pt>
                <c:pt idx="331">
                  <c:v>349.5</c:v>
                </c:pt>
                <c:pt idx="332">
                  <c:v>350</c:v>
                </c:pt>
                <c:pt idx="333">
                  <c:v>350.5</c:v>
                </c:pt>
                <c:pt idx="334">
                  <c:v>351</c:v>
                </c:pt>
                <c:pt idx="335">
                  <c:v>351.5</c:v>
                </c:pt>
                <c:pt idx="336">
                  <c:v>352</c:v>
                </c:pt>
                <c:pt idx="337">
                  <c:v>352.5</c:v>
                </c:pt>
                <c:pt idx="338">
                  <c:v>353</c:v>
                </c:pt>
                <c:pt idx="339">
                  <c:v>353.5</c:v>
                </c:pt>
                <c:pt idx="340">
                  <c:v>354</c:v>
                </c:pt>
                <c:pt idx="341">
                  <c:v>354.5</c:v>
                </c:pt>
                <c:pt idx="342">
                  <c:v>355</c:v>
                </c:pt>
                <c:pt idx="343">
                  <c:v>355.5</c:v>
                </c:pt>
                <c:pt idx="344">
                  <c:v>356</c:v>
                </c:pt>
                <c:pt idx="345">
                  <c:v>356.5</c:v>
                </c:pt>
                <c:pt idx="346">
                  <c:v>357</c:v>
                </c:pt>
                <c:pt idx="347">
                  <c:v>357.5</c:v>
                </c:pt>
                <c:pt idx="348">
                  <c:v>358</c:v>
                </c:pt>
                <c:pt idx="349">
                  <c:v>358.5</c:v>
                </c:pt>
                <c:pt idx="350">
                  <c:v>359</c:v>
                </c:pt>
                <c:pt idx="351">
                  <c:v>359.5</c:v>
                </c:pt>
                <c:pt idx="352">
                  <c:v>360</c:v>
                </c:pt>
                <c:pt idx="353">
                  <c:v>360.5</c:v>
                </c:pt>
                <c:pt idx="354">
                  <c:v>361</c:v>
                </c:pt>
                <c:pt idx="355">
                  <c:v>361.5</c:v>
                </c:pt>
                <c:pt idx="356">
                  <c:v>362</c:v>
                </c:pt>
                <c:pt idx="357">
                  <c:v>362.5</c:v>
                </c:pt>
                <c:pt idx="358">
                  <c:v>363</c:v>
                </c:pt>
                <c:pt idx="359">
                  <c:v>363.5</c:v>
                </c:pt>
                <c:pt idx="360">
                  <c:v>364</c:v>
                </c:pt>
                <c:pt idx="361">
                  <c:v>364.5</c:v>
                </c:pt>
                <c:pt idx="362">
                  <c:v>365</c:v>
                </c:pt>
                <c:pt idx="363">
                  <c:v>365.5</c:v>
                </c:pt>
                <c:pt idx="364">
                  <c:v>366</c:v>
                </c:pt>
                <c:pt idx="365">
                  <c:v>366.5</c:v>
                </c:pt>
                <c:pt idx="366">
                  <c:v>367</c:v>
                </c:pt>
                <c:pt idx="367">
                  <c:v>367.5</c:v>
                </c:pt>
                <c:pt idx="368">
                  <c:v>368</c:v>
                </c:pt>
                <c:pt idx="369">
                  <c:v>368.5</c:v>
                </c:pt>
                <c:pt idx="370">
                  <c:v>369</c:v>
                </c:pt>
                <c:pt idx="371">
                  <c:v>369.5</c:v>
                </c:pt>
                <c:pt idx="372">
                  <c:v>370</c:v>
                </c:pt>
                <c:pt idx="373">
                  <c:v>370.5</c:v>
                </c:pt>
                <c:pt idx="374">
                  <c:v>371</c:v>
                </c:pt>
                <c:pt idx="375">
                  <c:v>371.5</c:v>
                </c:pt>
                <c:pt idx="376">
                  <c:v>372</c:v>
                </c:pt>
                <c:pt idx="377">
                  <c:v>372.5</c:v>
                </c:pt>
                <c:pt idx="378">
                  <c:v>373</c:v>
                </c:pt>
                <c:pt idx="379">
                  <c:v>373.5</c:v>
                </c:pt>
                <c:pt idx="380">
                  <c:v>374</c:v>
                </c:pt>
                <c:pt idx="381">
                  <c:v>374.5</c:v>
                </c:pt>
                <c:pt idx="382">
                  <c:v>375</c:v>
                </c:pt>
                <c:pt idx="383">
                  <c:v>375.5</c:v>
                </c:pt>
                <c:pt idx="384">
                  <c:v>376</c:v>
                </c:pt>
                <c:pt idx="385">
                  <c:v>376.5</c:v>
                </c:pt>
                <c:pt idx="386">
                  <c:v>377</c:v>
                </c:pt>
                <c:pt idx="387">
                  <c:v>377.5</c:v>
                </c:pt>
                <c:pt idx="388">
                  <c:v>378</c:v>
                </c:pt>
                <c:pt idx="389">
                  <c:v>378.5</c:v>
                </c:pt>
                <c:pt idx="390">
                  <c:v>379</c:v>
                </c:pt>
                <c:pt idx="391">
                  <c:v>379.5</c:v>
                </c:pt>
                <c:pt idx="392">
                  <c:v>380</c:v>
                </c:pt>
                <c:pt idx="393">
                  <c:v>380.5</c:v>
                </c:pt>
                <c:pt idx="394">
                  <c:v>381</c:v>
                </c:pt>
                <c:pt idx="395">
                  <c:v>381.5</c:v>
                </c:pt>
                <c:pt idx="396">
                  <c:v>382</c:v>
                </c:pt>
                <c:pt idx="397">
                  <c:v>382.5</c:v>
                </c:pt>
                <c:pt idx="398">
                  <c:v>383</c:v>
                </c:pt>
                <c:pt idx="399">
                  <c:v>383.5</c:v>
                </c:pt>
                <c:pt idx="400">
                  <c:v>384</c:v>
                </c:pt>
                <c:pt idx="401">
                  <c:v>384.5</c:v>
                </c:pt>
                <c:pt idx="402">
                  <c:v>385</c:v>
                </c:pt>
                <c:pt idx="403">
                  <c:v>385.5</c:v>
                </c:pt>
                <c:pt idx="404">
                  <c:v>386</c:v>
                </c:pt>
                <c:pt idx="405">
                  <c:v>386.5</c:v>
                </c:pt>
                <c:pt idx="406">
                  <c:v>387</c:v>
                </c:pt>
                <c:pt idx="407">
                  <c:v>387.5</c:v>
                </c:pt>
                <c:pt idx="408">
                  <c:v>388</c:v>
                </c:pt>
                <c:pt idx="409">
                  <c:v>388.5</c:v>
                </c:pt>
                <c:pt idx="410">
                  <c:v>389</c:v>
                </c:pt>
                <c:pt idx="411">
                  <c:v>389.5</c:v>
                </c:pt>
                <c:pt idx="412">
                  <c:v>390</c:v>
                </c:pt>
                <c:pt idx="413">
                  <c:v>390.5</c:v>
                </c:pt>
                <c:pt idx="414">
                  <c:v>391</c:v>
                </c:pt>
                <c:pt idx="415">
                  <c:v>391.5</c:v>
                </c:pt>
                <c:pt idx="416">
                  <c:v>392</c:v>
                </c:pt>
                <c:pt idx="417">
                  <c:v>392.5</c:v>
                </c:pt>
                <c:pt idx="418">
                  <c:v>393</c:v>
                </c:pt>
                <c:pt idx="419">
                  <c:v>393.5</c:v>
                </c:pt>
                <c:pt idx="420">
                  <c:v>394</c:v>
                </c:pt>
                <c:pt idx="421">
                  <c:v>394.5</c:v>
                </c:pt>
                <c:pt idx="422">
                  <c:v>395</c:v>
                </c:pt>
                <c:pt idx="423">
                  <c:v>395.5</c:v>
                </c:pt>
                <c:pt idx="424">
                  <c:v>396</c:v>
                </c:pt>
                <c:pt idx="425">
                  <c:v>396.5</c:v>
                </c:pt>
                <c:pt idx="426">
                  <c:v>397</c:v>
                </c:pt>
                <c:pt idx="427">
                  <c:v>397.5</c:v>
                </c:pt>
                <c:pt idx="428">
                  <c:v>398</c:v>
                </c:pt>
                <c:pt idx="429">
                  <c:v>398.5</c:v>
                </c:pt>
                <c:pt idx="430">
                  <c:v>399</c:v>
                </c:pt>
                <c:pt idx="431">
                  <c:v>399.5</c:v>
                </c:pt>
                <c:pt idx="432">
                  <c:v>400</c:v>
                </c:pt>
                <c:pt idx="433">
                  <c:v>400.5</c:v>
                </c:pt>
                <c:pt idx="434">
                  <c:v>401</c:v>
                </c:pt>
                <c:pt idx="435">
                  <c:v>401.5</c:v>
                </c:pt>
                <c:pt idx="436">
                  <c:v>402</c:v>
                </c:pt>
                <c:pt idx="437">
                  <c:v>402.5</c:v>
                </c:pt>
                <c:pt idx="438">
                  <c:v>403</c:v>
                </c:pt>
                <c:pt idx="439">
                  <c:v>403.5</c:v>
                </c:pt>
                <c:pt idx="440">
                  <c:v>404</c:v>
                </c:pt>
                <c:pt idx="441">
                  <c:v>404.5</c:v>
                </c:pt>
                <c:pt idx="442">
                  <c:v>405</c:v>
                </c:pt>
                <c:pt idx="443">
                  <c:v>405.5</c:v>
                </c:pt>
                <c:pt idx="444">
                  <c:v>406</c:v>
                </c:pt>
                <c:pt idx="445">
                  <c:v>406.5</c:v>
                </c:pt>
                <c:pt idx="446">
                  <c:v>407</c:v>
                </c:pt>
                <c:pt idx="447">
                  <c:v>407.5</c:v>
                </c:pt>
                <c:pt idx="448">
                  <c:v>408</c:v>
                </c:pt>
                <c:pt idx="449">
                  <c:v>408.5</c:v>
                </c:pt>
                <c:pt idx="450">
                  <c:v>409</c:v>
                </c:pt>
                <c:pt idx="451">
                  <c:v>409.5</c:v>
                </c:pt>
                <c:pt idx="452">
                  <c:v>410</c:v>
                </c:pt>
                <c:pt idx="453">
                  <c:v>410.5</c:v>
                </c:pt>
                <c:pt idx="454">
                  <c:v>411</c:v>
                </c:pt>
                <c:pt idx="455">
                  <c:v>411.5</c:v>
                </c:pt>
                <c:pt idx="456">
                  <c:v>412</c:v>
                </c:pt>
                <c:pt idx="457">
                  <c:v>412.5</c:v>
                </c:pt>
                <c:pt idx="458">
                  <c:v>413</c:v>
                </c:pt>
                <c:pt idx="459">
                  <c:v>413.5</c:v>
                </c:pt>
                <c:pt idx="460">
                  <c:v>414</c:v>
                </c:pt>
                <c:pt idx="461">
                  <c:v>414.5</c:v>
                </c:pt>
                <c:pt idx="462">
                  <c:v>415</c:v>
                </c:pt>
                <c:pt idx="463">
                  <c:v>415.5</c:v>
                </c:pt>
                <c:pt idx="464">
                  <c:v>416</c:v>
                </c:pt>
                <c:pt idx="465">
                  <c:v>416.5</c:v>
                </c:pt>
                <c:pt idx="466">
                  <c:v>417</c:v>
                </c:pt>
                <c:pt idx="467">
                  <c:v>417.5</c:v>
                </c:pt>
                <c:pt idx="468">
                  <c:v>418</c:v>
                </c:pt>
                <c:pt idx="469">
                  <c:v>418.5</c:v>
                </c:pt>
                <c:pt idx="470">
                  <c:v>419</c:v>
                </c:pt>
                <c:pt idx="471">
                  <c:v>419.5</c:v>
                </c:pt>
                <c:pt idx="472">
                  <c:v>420</c:v>
                </c:pt>
                <c:pt idx="473">
                  <c:v>420.5</c:v>
                </c:pt>
                <c:pt idx="474">
                  <c:v>421</c:v>
                </c:pt>
                <c:pt idx="475">
                  <c:v>421.5</c:v>
                </c:pt>
                <c:pt idx="476">
                  <c:v>422</c:v>
                </c:pt>
                <c:pt idx="477">
                  <c:v>422.5</c:v>
                </c:pt>
                <c:pt idx="478">
                  <c:v>423</c:v>
                </c:pt>
                <c:pt idx="479">
                  <c:v>423.5</c:v>
                </c:pt>
                <c:pt idx="480">
                  <c:v>424</c:v>
                </c:pt>
                <c:pt idx="481">
                  <c:v>424.5</c:v>
                </c:pt>
                <c:pt idx="482">
                  <c:v>425</c:v>
                </c:pt>
                <c:pt idx="483">
                  <c:v>425.5</c:v>
                </c:pt>
                <c:pt idx="484">
                  <c:v>426</c:v>
                </c:pt>
                <c:pt idx="485">
                  <c:v>426.5</c:v>
                </c:pt>
                <c:pt idx="486">
                  <c:v>427</c:v>
                </c:pt>
                <c:pt idx="487">
                  <c:v>427.5</c:v>
                </c:pt>
                <c:pt idx="488">
                  <c:v>428</c:v>
                </c:pt>
                <c:pt idx="489">
                  <c:v>428.5</c:v>
                </c:pt>
                <c:pt idx="490">
                  <c:v>429</c:v>
                </c:pt>
                <c:pt idx="491">
                  <c:v>429.5</c:v>
                </c:pt>
                <c:pt idx="492">
                  <c:v>430</c:v>
                </c:pt>
                <c:pt idx="493">
                  <c:v>430.5</c:v>
                </c:pt>
                <c:pt idx="494">
                  <c:v>431</c:v>
                </c:pt>
                <c:pt idx="495">
                  <c:v>431.5</c:v>
                </c:pt>
                <c:pt idx="496">
                  <c:v>432</c:v>
                </c:pt>
                <c:pt idx="497">
                  <c:v>432.5</c:v>
                </c:pt>
                <c:pt idx="498">
                  <c:v>433</c:v>
                </c:pt>
                <c:pt idx="499">
                  <c:v>433.5</c:v>
                </c:pt>
                <c:pt idx="500">
                  <c:v>434</c:v>
                </c:pt>
                <c:pt idx="501">
                  <c:v>434.5</c:v>
                </c:pt>
                <c:pt idx="502">
                  <c:v>435</c:v>
                </c:pt>
                <c:pt idx="503">
                  <c:v>435.5</c:v>
                </c:pt>
                <c:pt idx="504">
                  <c:v>436</c:v>
                </c:pt>
                <c:pt idx="505">
                  <c:v>436.5</c:v>
                </c:pt>
                <c:pt idx="506">
                  <c:v>437</c:v>
                </c:pt>
                <c:pt idx="507">
                  <c:v>437.5</c:v>
                </c:pt>
                <c:pt idx="508">
                  <c:v>438</c:v>
                </c:pt>
                <c:pt idx="509">
                  <c:v>438.5</c:v>
                </c:pt>
                <c:pt idx="510">
                  <c:v>439</c:v>
                </c:pt>
                <c:pt idx="511">
                  <c:v>439.5</c:v>
                </c:pt>
                <c:pt idx="512">
                  <c:v>440</c:v>
                </c:pt>
                <c:pt idx="513">
                  <c:v>440.5</c:v>
                </c:pt>
                <c:pt idx="514">
                  <c:v>441</c:v>
                </c:pt>
                <c:pt idx="515">
                  <c:v>441.5</c:v>
                </c:pt>
                <c:pt idx="516">
                  <c:v>442</c:v>
                </c:pt>
                <c:pt idx="517">
                  <c:v>442.5</c:v>
                </c:pt>
                <c:pt idx="518">
                  <c:v>443</c:v>
                </c:pt>
                <c:pt idx="519">
                  <c:v>443.5</c:v>
                </c:pt>
                <c:pt idx="520">
                  <c:v>444</c:v>
                </c:pt>
                <c:pt idx="521">
                  <c:v>444.5</c:v>
                </c:pt>
                <c:pt idx="522">
                  <c:v>445</c:v>
                </c:pt>
                <c:pt idx="523">
                  <c:v>445.5</c:v>
                </c:pt>
                <c:pt idx="524">
                  <c:v>446</c:v>
                </c:pt>
                <c:pt idx="525">
                  <c:v>446.5</c:v>
                </c:pt>
                <c:pt idx="526">
                  <c:v>447</c:v>
                </c:pt>
                <c:pt idx="527">
                  <c:v>447.5</c:v>
                </c:pt>
                <c:pt idx="528">
                  <c:v>448</c:v>
                </c:pt>
                <c:pt idx="529">
                  <c:v>448.5</c:v>
                </c:pt>
                <c:pt idx="530">
                  <c:v>449</c:v>
                </c:pt>
                <c:pt idx="531">
                  <c:v>449.5</c:v>
                </c:pt>
                <c:pt idx="532">
                  <c:v>450</c:v>
                </c:pt>
                <c:pt idx="533">
                  <c:v>450.5</c:v>
                </c:pt>
                <c:pt idx="534">
                  <c:v>451</c:v>
                </c:pt>
                <c:pt idx="535">
                  <c:v>451.5</c:v>
                </c:pt>
                <c:pt idx="536">
                  <c:v>452</c:v>
                </c:pt>
                <c:pt idx="537">
                  <c:v>452.5</c:v>
                </c:pt>
                <c:pt idx="538">
                  <c:v>453</c:v>
                </c:pt>
                <c:pt idx="539">
                  <c:v>453.5</c:v>
                </c:pt>
                <c:pt idx="540">
                  <c:v>454</c:v>
                </c:pt>
                <c:pt idx="541">
                  <c:v>454.5</c:v>
                </c:pt>
                <c:pt idx="542">
                  <c:v>455</c:v>
                </c:pt>
                <c:pt idx="543">
                  <c:v>455.5</c:v>
                </c:pt>
                <c:pt idx="544">
                  <c:v>456</c:v>
                </c:pt>
                <c:pt idx="545">
                  <c:v>456.5</c:v>
                </c:pt>
                <c:pt idx="546">
                  <c:v>457</c:v>
                </c:pt>
                <c:pt idx="547">
                  <c:v>457.5</c:v>
                </c:pt>
                <c:pt idx="548">
                  <c:v>458</c:v>
                </c:pt>
                <c:pt idx="549">
                  <c:v>458.5</c:v>
                </c:pt>
                <c:pt idx="550">
                  <c:v>459</c:v>
                </c:pt>
                <c:pt idx="551">
                  <c:v>459.5</c:v>
                </c:pt>
                <c:pt idx="552">
                  <c:v>460</c:v>
                </c:pt>
                <c:pt idx="553">
                  <c:v>460.5</c:v>
                </c:pt>
                <c:pt idx="554">
                  <c:v>461</c:v>
                </c:pt>
                <c:pt idx="555">
                  <c:v>461.5</c:v>
                </c:pt>
                <c:pt idx="556">
                  <c:v>462</c:v>
                </c:pt>
                <c:pt idx="557">
                  <c:v>462.5</c:v>
                </c:pt>
                <c:pt idx="558">
                  <c:v>463</c:v>
                </c:pt>
                <c:pt idx="559">
                  <c:v>463.5</c:v>
                </c:pt>
                <c:pt idx="560">
                  <c:v>464</c:v>
                </c:pt>
                <c:pt idx="561">
                  <c:v>464.5</c:v>
                </c:pt>
                <c:pt idx="562">
                  <c:v>465</c:v>
                </c:pt>
                <c:pt idx="563">
                  <c:v>465.5</c:v>
                </c:pt>
                <c:pt idx="564">
                  <c:v>466</c:v>
                </c:pt>
                <c:pt idx="565">
                  <c:v>466.5</c:v>
                </c:pt>
                <c:pt idx="566">
                  <c:v>467</c:v>
                </c:pt>
                <c:pt idx="567">
                  <c:v>467.5</c:v>
                </c:pt>
                <c:pt idx="568">
                  <c:v>468</c:v>
                </c:pt>
                <c:pt idx="569">
                  <c:v>468.5</c:v>
                </c:pt>
                <c:pt idx="570">
                  <c:v>469</c:v>
                </c:pt>
                <c:pt idx="571">
                  <c:v>469.5</c:v>
                </c:pt>
                <c:pt idx="572">
                  <c:v>470</c:v>
                </c:pt>
                <c:pt idx="573">
                  <c:v>470.5</c:v>
                </c:pt>
                <c:pt idx="574">
                  <c:v>471</c:v>
                </c:pt>
                <c:pt idx="575">
                  <c:v>471.5</c:v>
                </c:pt>
                <c:pt idx="576">
                  <c:v>472</c:v>
                </c:pt>
                <c:pt idx="577">
                  <c:v>472.5</c:v>
                </c:pt>
                <c:pt idx="578">
                  <c:v>473</c:v>
                </c:pt>
                <c:pt idx="579">
                  <c:v>473.5</c:v>
                </c:pt>
                <c:pt idx="580">
                  <c:v>474</c:v>
                </c:pt>
                <c:pt idx="581">
                  <c:v>474.5</c:v>
                </c:pt>
                <c:pt idx="582">
                  <c:v>475</c:v>
                </c:pt>
                <c:pt idx="583">
                  <c:v>475.5</c:v>
                </c:pt>
                <c:pt idx="584">
                  <c:v>476</c:v>
                </c:pt>
                <c:pt idx="585">
                  <c:v>476.5</c:v>
                </c:pt>
                <c:pt idx="586">
                  <c:v>477</c:v>
                </c:pt>
                <c:pt idx="587">
                  <c:v>477.5</c:v>
                </c:pt>
                <c:pt idx="588">
                  <c:v>478</c:v>
                </c:pt>
                <c:pt idx="589">
                  <c:v>478.5</c:v>
                </c:pt>
                <c:pt idx="590">
                  <c:v>479</c:v>
                </c:pt>
                <c:pt idx="591">
                  <c:v>479.5</c:v>
                </c:pt>
                <c:pt idx="592">
                  <c:v>480</c:v>
                </c:pt>
                <c:pt idx="593">
                  <c:v>480.5</c:v>
                </c:pt>
                <c:pt idx="594">
                  <c:v>481</c:v>
                </c:pt>
                <c:pt idx="595">
                  <c:v>481.5</c:v>
                </c:pt>
                <c:pt idx="596">
                  <c:v>482</c:v>
                </c:pt>
                <c:pt idx="597">
                  <c:v>482.5</c:v>
                </c:pt>
                <c:pt idx="598">
                  <c:v>483</c:v>
                </c:pt>
                <c:pt idx="599">
                  <c:v>483.5</c:v>
                </c:pt>
                <c:pt idx="600">
                  <c:v>484</c:v>
                </c:pt>
                <c:pt idx="601">
                  <c:v>484.5</c:v>
                </c:pt>
                <c:pt idx="602">
                  <c:v>485</c:v>
                </c:pt>
                <c:pt idx="603">
                  <c:v>485.5</c:v>
                </c:pt>
                <c:pt idx="604">
                  <c:v>486</c:v>
                </c:pt>
                <c:pt idx="605">
                  <c:v>486.5</c:v>
                </c:pt>
                <c:pt idx="606">
                  <c:v>487</c:v>
                </c:pt>
                <c:pt idx="607">
                  <c:v>487.5</c:v>
                </c:pt>
                <c:pt idx="608">
                  <c:v>488</c:v>
                </c:pt>
                <c:pt idx="609">
                  <c:v>488.5</c:v>
                </c:pt>
                <c:pt idx="610">
                  <c:v>489</c:v>
                </c:pt>
                <c:pt idx="611">
                  <c:v>489.5</c:v>
                </c:pt>
                <c:pt idx="612">
                  <c:v>490</c:v>
                </c:pt>
                <c:pt idx="613">
                  <c:v>490.5</c:v>
                </c:pt>
                <c:pt idx="614">
                  <c:v>491</c:v>
                </c:pt>
                <c:pt idx="615">
                  <c:v>491.5</c:v>
                </c:pt>
                <c:pt idx="616">
                  <c:v>492</c:v>
                </c:pt>
                <c:pt idx="617">
                  <c:v>492.5</c:v>
                </c:pt>
                <c:pt idx="618">
                  <c:v>493</c:v>
                </c:pt>
                <c:pt idx="619">
                  <c:v>493.5</c:v>
                </c:pt>
                <c:pt idx="620">
                  <c:v>494</c:v>
                </c:pt>
                <c:pt idx="621">
                  <c:v>494.5</c:v>
                </c:pt>
                <c:pt idx="622">
                  <c:v>495</c:v>
                </c:pt>
                <c:pt idx="623">
                  <c:v>495.5</c:v>
                </c:pt>
                <c:pt idx="624">
                  <c:v>496</c:v>
                </c:pt>
                <c:pt idx="625">
                  <c:v>496.5</c:v>
                </c:pt>
                <c:pt idx="626">
                  <c:v>497</c:v>
                </c:pt>
                <c:pt idx="627">
                  <c:v>497.5</c:v>
                </c:pt>
                <c:pt idx="628">
                  <c:v>498</c:v>
                </c:pt>
                <c:pt idx="629">
                  <c:v>498.5</c:v>
                </c:pt>
                <c:pt idx="630">
                  <c:v>499</c:v>
                </c:pt>
                <c:pt idx="631">
                  <c:v>499.5</c:v>
                </c:pt>
                <c:pt idx="632">
                  <c:v>500</c:v>
                </c:pt>
                <c:pt idx="633">
                  <c:v>500.5</c:v>
                </c:pt>
                <c:pt idx="634">
                  <c:v>501</c:v>
                </c:pt>
                <c:pt idx="635">
                  <c:v>501.5</c:v>
                </c:pt>
                <c:pt idx="636">
                  <c:v>502</c:v>
                </c:pt>
                <c:pt idx="637">
                  <c:v>502.5</c:v>
                </c:pt>
                <c:pt idx="638">
                  <c:v>503</c:v>
                </c:pt>
                <c:pt idx="639">
                  <c:v>503.5</c:v>
                </c:pt>
                <c:pt idx="640">
                  <c:v>504</c:v>
                </c:pt>
                <c:pt idx="641">
                  <c:v>504.5</c:v>
                </c:pt>
                <c:pt idx="642">
                  <c:v>505</c:v>
                </c:pt>
                <c:pt idx="643">
                  <c:v>505.5</c:v>
                </c:pt>
                <c:pt idx="644">
                  <c:v>506</c:v>
                </c:pt>
                <c:pt idx="645">
                  <c:v>506.5</c:v>
                </c:pt>
                <c:pt idx="646">
                  <c:v>507</c:v>
                </c:pt>
                <c:pt idx="647">
                  <c:v>507.5</c:v>
                </c:pt>
                <c:pt idx="648">
                  <c:v>508</c:v>
                </c:pt>
                <c:pt idx="649">
                  <c:v>508.5</c:v>
                </c:pt>
                <c:pt idx="650">
                  <c:v>509</c:v>
                </c:pt>
                <c:pt idx="651">
                  <c:v>509.5</c:v>
                </c:pt>
                <c:pt idx="652">
                  <c:v>510</c:v>
                </c:pt>
                <c:pt idx="653">
                  <c:v>510.5</c:v>
                </c:pt>
                <c:pt idx="654">
                  <c:v>511</c:v>
                </c:pt>
                <c:pt idx="655">
                  <c:v>511.5</c:v>
                </c:pt>
                <c:pt idx="656">
                  <c:v>512</c:v>
                </c:pt>
                <c:pt idx="657">
                  <c:v>512.5</c:v>
                </c:pt>
                <c:pt idx="658">
                  <c:v>513</c:v>
                </c:pt>
                <c:pt idx="659">
                  <c:v>513.5</c:v>
                </c:pt>
                <c:pt idx="660">
                  <c:v>514</c:v>
                </c:pt>
                <c:pt idx="661">
                  <c:v>514.5</c:v>
                </c:pt>
                <c:pt idx="662">
                  <c:v>515</c:v>
                </c:pt>
                <c:pt idx="663">
                  <c:v>515.5</c:v>
                </c:pt>
                <c:pt idx="664">
                  <c:v>516</c:v>
                </c:pt>
                <c:pt idx="665">
                  <c:v>516.5</c:v>
                </c:pt>
                <c:pt idx="666">
                  <c:v>517</c:v>
                </c:pt>
                <c:pt idx="667">
                  <c:v>517.5</c:v>
                </c:pt>
                <c:pt idx="668">
                  <c:v>518</c:v>
                </c:pt>
                <c:pt idx="669">
                  <c:v>518.5</c:v>
                </c:pt>
                <c:pt idx="670">
                  <c:v>519</c:v>
                </c:pt>
                <c:pt idx="671">
                  <c:v>519.5</c:v>
                </c:pt>
                <c:pt idx="672">
                  <c:v>520</c:v>
                </c:pt>
                <c:pt idx="673">
                  <c:v>520.5</c:v>
                </c:pt>
                <c:pt idx="674">
                  <c:v>521</c:v>
                </c:pt>
                <c:pt idx="675">
                  <c:v>521.5</c:v>
                </c:pt>
                <c:pt idx="676">
                  <c:v>522</c:v>
                </c:pt>
                <c:pt idx="677">
                  <c:v>522.5</c:v>
                </c:pt>
                <c:pt idx="678">
                  <c:v>523</c:v>
                </c:pt>
                <c:pt idx="679">
                  <c:v>523.5</c:v>
                </c:pt>
                <c:pt idx="680">
                  <c:v>524</c:v>
                </c:pt>
                <c:pt idx="681">
                  <c:v>524.5</c:v>
                </c:pt>
                <c:pt idx="682">
                  <c:v>525</c:v>
                </c:pt>
                <c:pt idx="683">
                  <c:v>525.5</c:v>
                </c:pt>
                <c:pt idx="684">
                  <c:v>526</c:v>
                </c:pt>
                <c:pt idx="685">
                  <c:v>526.5</c:v>
                </c:pt>
                <c:pt idx="686">
                  <c:v>527</c:v>
                </c:pt>
                <c:pt idx="687">
                  <c:v>527.5</c:v>
                </c:pt>
                <c:pt idx="688">
                  <c:v>528</c:v>
                </c:pt>
                <c:pt idx="689">
                  <c:v>528.5</c:v>
                </c:pt>
                <c:pt idx="690">
                  <c:v>529</c:v>
                </c:pt>
                <c:pt idx="691">
                  <c:v>529.5</c:v>
                </c:pt>
                <c:pt idx="692">
                  <c:v>530</c:v>
                </c:pt>
                <c:pt idx="693">
                  <c:v>530.5</c:v>
                </c:pt>
                <c:pt idx="694">
                  <c:v>531</c:v>
                </c:pt>
                <c:pt idx="695">
                  <c:v>531.5</c:v>
                </c:pt>
                <c:pt idx="696">
                  <c:v>532</c:v>
                </c:pt>
                <c:pt idx="697">
                  <c:v>532.5</c:v>
                </c:pt>
                <c:pt idx="698">
                  <c:v>533</c:v>
                </c:pt>
                <c:pt idx="699">
                  <c:v>533.5</c:v>
                </c:pt>
                <c:pt idx="700">
                  <c:v>534</c:v>
                </c:pt>
                <c:pt idx="701">
                  <c:v>534.5</c:v>
                </c:pt>
                <c:pt idx="702">
                  <c:v>535</c:v>
                </c:pt>
                <c:pt idx="703">
                  <c:v>535.5</c:v>
                </c:pt>
                <c:pt idx="704">
                  <c:v>536</c:v>
                </c:pt>
                <c:pt idx="705">
                  <c:v>536.5</c:v>
                </c:pt>
                <c:pt idx="706">
                  <c:v>537</c:v>
                </c:pt>
                <c:pt idx="707">
                  <c:v>537.5</c:v>
                </c:pt>
                <c:pt idx="708">
                  <c:v>538</c:v>
                </c:pt>
                <c:pt idx="709">
                  <c:v>538.5</c:v>
                </c:pt>
                <c:pt idx="710">
                  <c:v>539</c:v>
                </c:pt>
                <c:pt idx="711">
                  <c:v>539.5</c:v>
                </c:pt>
                <c:pt idx="712">
                  <c:v>540</c:v>
                </c:pt>
                <c:pt idx="713">
                  <c:v>540.5</c:v>
                </c:pt>
                <c:pt idx="714">
                  <c:v>541</c:v>
                </c:pt>
                <c:pt idx="715">
                  <c:v>541.5</c:v>
                </c:pt>
                <c:pt idx="716">
                  <c:v>542</c:v>
                </c:pt>
                <c:pt idx="717">
                  <c:v>542.5</c:v>
                </c:pt>
                <c:pt idx="718">
                  <c:v>543</c:v>
                </c:pt>
                <c:pt idx="719">
                  <c:v>543.5</c:v>
                </c:pt>
                <c:pt idx="720">
                  <c:v>544</c:v>
                </c:pt>
                <c:pt idx="721">
                  <c:v>544.5</c:v>
                </c:pt>
                <c:pt idx="722">
                  <c:v>545</c:v>
                </c:pt>
                <c:pt idx="723">
                  <c:v>545.5</c:v>
                </c:pt>
                <c:pt idx="724">
                  <c:v>546</c:v>
                </c:pt>
                <c:pt idx="725">
                  <c:v>546.5</c:v>
                </c:pt>
                <c:pt idx="726">
                  <c:v>547</c:v>
                </c:pt>
                <c:pt idx="727">
                  <c:v>547.5</c:v>
                </c:pt>
                <c:pt idx="728">
                  <c:v>548</c:v>
                </c:pt>
                <c:pt idx="729">
                  <c:v>548.5</c:v>
                </c:pt>
                <c:pt idx="730">
                  <c:v>549</c:v>
                </c:pt>
                <c:pt idx="731">
                  <c:v>549.5</c:v>
                </c:pt>
                <c:pt idx="732">
                  <c:v>550</c:v>
                </c:pt>
                <c:pt idx="733">
                  <c:v>550.5</c:v>
                </c:pt>
                <c:pt idx="734">
                  <c:v>551</c:v>
                </c:pt>
                <c:pt idx="735">
                  <c:v>551.5</c:v>
                </c:pt>
                <c:pt idx="736">
                  <c:v>552</c:v>
                </c:pt>
                <c:pt idx="737">
                  <c:v>552.5</c:v>
                </c:pt>
                <c:pt idx="738">
                  <c:v>553</c:v>
                </c:pt>
                <c:pt idx="739">
                  <c:v>553.5</c:v>
                </c:pt>
                <c:pt idx="740">
                  <c:v>554</c:v>
                </c:pt>
                <c:pt idx="741">
                  <c:v>554.5</c:v>
                </c:pt>
                <c:pt idx="742">
                  <c:v>555</c:v>
                </c:pt>
                <c:pt idx="743">
                  <c:v>555.5</c:v>
                </c:pt>
                <c:pt idx="744">
                  <c:v>556</c:v>
                </c:pt>
                <c:pt idx="745">
                  <c:v>556.5</c:v>
                </c:pt>
                <c:pt idx="746">
                  <c:v>557</c:v>
                </c:pt>
                <c:pt idx="747">
                  <c:v>557.5</c:v>
                </c:pt>
                <c:pt idx="748">
                  <c:v>558</c:v>
                </c:pt>
                <c:pt idx="749">
                  <c:v>558.5</c:v>
                </c:pt>
                <c:pt idx="750">
                  <c:v>559</c:v>
                </c:pt>
                <c:pt idx="751">
                  <c:v>559.5</c:v>
                </c:pt>
                <c:pt idx="752">
                  <c:v>560</c:v>
                </c:pt>
                <c:pt idx="753">
                  <c:v>560.5</c:v>
                </c:pt>
                <c:pt idx="754">
                  <c:v>561</c:v>
                </c:pt>
                <c:pt idx="755">
                  <c:v>561.5</c:v>
                </c:pt>
                <c:pt idx="756">
                  <c:v>562</c:v>
                </c:pt>
                <c:pt idx="757">
                  <c:v>562.5</c:v>
                </c:pt>
                <c:pt idx="758">
                  <c:v>563</c:v>
                </c:pt>
                <c:pt idx="759">
                  <c:v>563.5</c:v>
                </c:pt>
                <c:pt idx="760">
                  <c:v>564</c:v>
                </c:pt>
                <c:pt idx="761">
                  <c:v>564.5</c:v>
                </c:pt>
                <c:pt idx="762">
                  <c:v>565</c:v>
                </c:pt>
                <c:pt idx="763">
                  <c:v>565.5</c:v>
                </c:pt>
                <c:pt idx="764">
                  <c:v>566</c:v>
                </c:pt>
                <c:pt idx="765">
                  <c:v>566.5</c:v>
                </c:pt>
                <c:pt idx="766">
                  <c:v>567</c:v>
                </c:pt>
                <c:pt idx="767">
                  <c:v>567.5</c:v>
                </c:pt>
                <c:pt idx="768">
                  <c:v>568</c:v>
                </c:pt>
                <c:pt idx="769">
                  <c:v>568.5</c:v>
                </c:pt>
                <c:pt idx="770">
                  <c:v>569</c:v>
                </c:pt>
                <c:pt idx="771">
                  <c:v>569.5</c:v>
                </c:pt>
                <c:pt idx="772">
                  <c:v>570</c:v>
                </c:pt>
                <c:pt idx="773">
                  <c:v>570.5</c:v>
                </c:pt>
                <c:pt idx="774">
                  <c:v>571</c:v>
                </c:pt>
                <c:pt idx="775">
                  <c:v>571.5</c:v>
                </c:pt>
                <c:pt idx="776">
                  <c:v>572</c:v>
                </c:pt>
                <c:pt idx="777">
                  <c:v>572.5</c:v>
                </c:pt>
                <c:pt idx="778">
                  <c:v>573</c:v>
                </c:pt>
                <c:pt idx="779">
                  <c:v>573.5</c:v>
                </c:pt>
                <c:pt idx="780">
                  <c:v>574</c:v>
                </c:pt>
                <c:pt idx="781">
                  <c:v>574.5</c:v>
                </c:pt>
                <c:pt idx="782">
                  <c:v>575</c:v>
                </c:pt>
                <c:pt idx="783">
                  <c:v>575.5</c:v>
                </c:pt>
                <c:pt idx="784">
                  <c:v>576</c:v>
                </c:pt>
                <c:pt idx="785">
                  <c:v>576.5</c:v>
                </c:pt>
                <c:pt idx="786">
                  <c:v>577</c:v>
                </c:pt>
                <c:pt idx="787">
                  <c:v>577.5</c:v>
                </c:pt>
                <c:pt idx="788">
                  <c:v>578</c:v>
                </c:pt>
                <c:pt idx="789">
                  <c:v>578.5</c:v>
                </c:pt>
                <c:pt idx="790">
                  <c:v>579</c:v>
                </c:pt>
                <c:pt idx="791">
                  <c:v>579.5</c:v>
                </c:pt>
                <c:pt idx="792">
                  <c:v>580</c:v>
                </c:pt>
                <c:pt idx="793">
                  <c:v>580.5</c:v>
                </c:pt>
                <c:pt idx="794">
                  <c:v>581</c:v>
                </c:pt>
                <c:pt idx="795">
                  <c:v>581.5</c:v>
                </c:pt>
                <c:pt idx="796">
                  <c:v>582</c:v>
                </c:pt>
                <c:pt idx="797">
                  <c:v>582.5</c:v>
                </c:pt>
                <c:pt idx="798">
                  <c:v>583</c:v>
                </c:pt>
                <c:pt idx="799">
                  <c:v>583.5</c:v>
                </c:pt>
                <c:pt idx="800">
                  <c:v>584</c:v>
                </c:pt>
                <c:pt idx="801">
                  <c:v>584.5</c:v>
                </c:pt>
                <c:pt idx="802">
                  <c:v>585</c:v>
                </c:pt>
                <c:pt idx="803">
                  <c:v>585.5</c:v>
                </c:pt>
                <c:pt idx="804">
                  <c:v>586</c:v>
                </c:pt>
                <c:pt idx="805">
                  <c:v>586.5</c:v>
                </c:pt>
                <c:pt idx="806">
                  <c:v>587</c:v>
                </c:pt>
                <c:pt idx="807">
                  <c:v>587.5</c:v>
                </c:pt>
                <c:pt idx="808">
                  <c:v>588</c:v>
                </c:pt>
                <c:pt idx="809">
                  <c:v>588.5</c:v>
                </c:pt>
                <c:pt idx="810">
                  <c:v>589</c:v>
                </c:pt>
                <c:pt idx="811">
                  <c:v>589.5</c:v>
                </c:pt>
                <c:pt idx="812">
                  <c:v>590</c:v>
                </c:pt>
                <c:pt idx="813">
                  <c:v>590.5</c:v>
                </c:pt>
                <c:pt idx="814">
                  <c:v>591</c:v>
                </c:pt>
                <c:pt idx="815">
                  <c:v>591.5</c:v>
                </c:pt>
                <c:pt idx="816">
                  <c:v>592</c:v>
                </c:pt>
                <c:pt idx="817">
                  <c:v>592.5</c:v>
                </c:pt>
                <c:pt idx="818">
                  <c:v>593</c:v>
                </c:pt>
                <c:pt idx="819">
                  <c:v>593.5</c:v>
                </c:pt>
                <c:pt idx="820">
                  <c:v>594</c:v>
                </c:pt>
                <c:pt idx="821">
                  <c:v>594.5</c:v>
                </c:pt>
                <c:pt idx="822">
                  <c:v>595</c:v>
                </c:pt>
                <c:pt idx="823">
                  <c:v>595.5</c:v>
                </c:pt>
                <c:pt idx="824">
                  <c:v>596</c:v>
                </c:pt>
                <c:pt idx="825">
                  <c:v>596.5</c:v>
                </c:pt>
                <c:pt idx="826">
                  <c:v>597</c:v>
                </c:pt>
                <c:pt idx="827">
                  <c:v>597.5</c:v>
                </c:pt>
                <c:pt idx="828">
                  <c:v>598</c:v>
                </c:pt>
                <c:pt idx="829">
                  <c:v>598.5</c:v>
                </c:pt>
                <c:pt idx="830">
                  <c:v>599</c:v>
                </c:pt>
                <c:pt idx="831">
                  <c:v>599.5</c:v>
                </c:pt>
                <c:pt idx="832">
                  <c:v>600</c:v>
                </c:pt>
                <c:pt idx="833">
                  <c:v>600.5</c:v>
                </c:pt>
                <c:pt idx="834">
                  <c:v>601</c:v>
                </c:pt>
                <c:pt idx="835">
                  <c:v>601.5</c:v>
                </c:pt>
                <c:pt idx="836">
                  <c:v>602</c:v>
                </c:pt>
                <c:pt idx="837">
                  <c:v>602.5</c:v>
                </c:pt>
                <c:pt idx="838">
                  <c:v>603</c:v>
                </c:pt>
                <c:pt idx="839">
                  <c:v>603.5</c:v>
                </c:pt>
                <c:pt idx="840">
                  <c:v>604</c:v>
                </c:pt>
                <c:pt idx="841">
                  <c:v>604.5</c:v>
                </c:pt>
                <c:pt idx="842">
                  <c:v>605</c:v>
                </c:pt>
                <c:pt idx="843">
                  <c:v>605.5</c:v>
                </c:pt>
                <c:pt idx="844">
                  <c:v>606</c:v>
                </c:pt>
                <c:pt idx="845">
                  <c:v>606.5</c:v>
                </c:pt>
                <c:pt idx="846">
                  <c:v>607</c:v>
                </c:pt>
                <c:pt idx="847">
                  <c:v>607.5</c:v>
                </c:pt>
                <c:pt idx="848">
                  <c:v>608</c:v>
                </c:pt>
                <c:pt idx="849">
                  <c:v>608.5</c:v>
                </c:pt>
                <c:pt idx="850">
                  <c:v>609</c:v>
                </c:pt>
                <c:pt idx="851">
                  <c:v>609.5</c:v>
                </c:pt>
                <c:pt idx="852">
                  <c:v>610</c:v>
                </c:pt>
                <c:pt idx="853">
                  <c:v>610.5</c:v>
                </c:pt>
                <c:pt idx="854">
                  <c:v>611</c:v>
                </c:pt>
                <c:pt idx="855">
                  <c:v>611.5</c:v>
                </c:pt>
                <c:pt idx="856">
                  <c:v>612</c:v>
                </c:pt>
                <c:pt idx="857">
                  <c:v>612.5</c:v>
                </c:pt>
                <c:pt idx="858">
                  <c:v>613</c:v>
                </c:pt>
                <c:pt idx="859">
                  <c:v>613.5</c:v>
                </c:pt>
                <c:pt idx="860">
                  <c:v>614</c:v>
                </c:pt>
                <c:pt idx="861">
                  <c:v>614.5</c:v>
                </c:pt>
                <c:pt idx="862">
                  <c:v>615</c:v>
                </c:pt>
                <c:pt idx="863">
                  <c:v>615.5</c:v>
                </c:pt>
                <c:pt idx="864">
                  <c:v>616</c:v>
                </c:pt>
                <c:pt idx="865">
                  <c:v>616.5</c:v>
                </c:pt>
                <c:pt idx="866">
                  <c:v>617</c:v>
                </c:pt>
                <c:pt idx="867">
                  <c:v>617.5</c:v>
                </c:pt>
                <c:pt idx="868">
                  <c:v>618</c:v>
                </c:pt>
                <c:pt idx="869">
                  <c:v>618.5</c:v>
                </c:pt>
                <c:pt idx="870">
                  <c:v>619</c:v>
                </c:pt>
                <c:pt idx="871">
                  <c:v>619.5</c:v>
                </c:pt>
                <c:pt idx="872">
                  <c:v>620</c:v>
                </c:pt>
                <c:pt idx="873">
                  <c:v>620.5</c:v>
                </c:pt>
                <c:pt idx="874">
                  <c:v>621</c:v>
                </c:pt>
                <c:pt idx="875">
                  <c:v>621.5</c:v>
                </c:pt>
                <c:pt idx="876">
                  <c:v>622</c:v>
                </c:pt>
                <c:pt idx="877">
                  <c:v>622.5</c:v>
                </c:pt>
                <c:pt idx="878">
                  <c:v>623</c:v>
                </c:pt>
                <c:pt idx="879">
                  <c:v>623.5</c:v>
                </c:pt>
                <c:pt idx="880">
                  <c:v>624</c:v>
                </c:pt>
                <c:pt idx="881">
                  <c:v>624.5</c:v>
                </c:pt>
                <c:pt idx="882">
                  <c:v>625</c:v>
                </c:pt>
                <c:pt idx="883">
                  <c:v>625.5</c:v>
                </c:pt>
                <c:pt idx="884">
                  <c:v>626</c:v>
                </c:pt>
                <c:pt idx="885">
                  <c:v>626.5</c:v>
                </c:pt>
                <c:pt idx="886">
                  <c:v>627</c:v>
                </c:pt>
                <c:pt idx="887">
                  <c:v>627.5</c:v>
                </c:pt>
                <c:pt idx="888">
                  <c:v>628</c:v>
                </c:pt>
                <c:pt idx="889">
                  <c:v>628.5</c:v>
                </c:pt>
                <c:pt idx="890">
                  <c:v>629</c:v>
                </c:pt>
                <c:pt idx="891">
                  <c:v>629.5</c:v>
                </c:pt>
                <c:pt idx="892">
                  <c:v>630</c:v>
                </c:pt>
                <c:pt idx="893">
                  <c:v>630.5</c:v>
                </c:pt>
                <c:pt idx="894">
                  <c:v>631</c:v>
                </c:pt>
                <c:pt idx="895">
                  <c:v>631.5</c:v>
                </c:pt>
                <c:pt idx="896">
                  <c:v>632</c:v>
                </c:pt>
                <c:pt idx="897">
                  <c:v>632.5</c:v>
                </c:pt>
                <c:pt idx="898">
                  <c:v>633</c:v>
                </c:pt>
                <c:pt idx="899">
                  <c:v>633.5</c:v>
                </c:pt>
                <c:pt idx="900">
                  <c:v>634</c:v>
                </c:pt>
                <c:pt idx="901">
                  <c:v>634.5</c:v>
                </c:pt>
                <c:pt idx="902">
                  <c:v>635</c:v>
                </c:pt>
                <c:pt idx="903">
                  <c:v>635.5</c:v>
                </c:pt>
                <c:pt idx="904">
                  <c:v>636</c:v>
                </c:pt>
                <c:pt idx="905">
                  <c:v>636.5</c:v>
                </c:pt>
                <c:pt idx="906">
                  <c:v>637</c:v>
                </c:pt>
                <c:pt idx="907">
                  <c:v>637.5</c:v>
                </c:pt>
                <c:pt idx="908">
                  <c:v>638</c:v>
                </c:pt>
                <c:pt idx="909">
                  <c:v>638.5</c:v>
                </c:pt>
                <c:pt idx="910">
                  <c:v>639</c:v>
                </c:pt>
                <c:pt idx="911">
                  <c:v>639.5</c:v>
                </c:pt>
                <c:pt idx="912">
                  <c:v>640</c:v>
                </c:pt>
                <c:pt idx="913">
                  <c:v>640.5</c:v>
                </c:pt>
                <c:pt idx="914">
                  <c:v>641</c:v>
                </c:pt>
                <c:pt idx="915">
                  <c:v>641.5</c:v>
                </c:pt>
                <c:pt idx="916">
                  <c:v>642</c:v>
                </c:pt>
                <c:pt idx="917">
                  <c:v>642.5</c:v>
                </c:pt>
                <c:pt idx="918">
                  <c:v>643</c:v>
                </c:pt>
                <c:pt idx="919">
                  <c:v>643.5</c:v>
                </c:pt>
                <c:pt idx="920">
                  <c:v>644</c:v>
                </c:pt>
                <c:pt idx="921">
                  <c:v>644.5</c:v>
                </c:pt>
                <c:pt idx="922">
                  <c:v>645</c:v>
                </c:pt>
                <c:pt idx="923">
                  <c:v>645.5</c:v>
                </c:pt>
                <c:pt idx="924">
                  <c:v>646</c:v>
                </c:pt>
                <c:pt idx="925">
                  <c:v>646.5</c:v>
                </c:pt>
                <c:pt idx="926">
                  <c:v>647</c:v>
                </c:pt>
                <c:pt idx="927">
                  <c:v>647.5</c:v>
                </c:pt>
                <c:pt idx="928">
                  <c:v>648</c:v>
                </c:pt>
                <c:pt idx="929">
                  <c:v>648.5</c:v>
                </c:pt>
                <c:pt idx="930">
                  <c:v>649</c:v>
                </c:pt>
                <c:pt idx="931">
                  <c:v>649.5</c:v>
                </c:pt>
                <c:pt idx="932">
                  <c:v>650</c:v>
                </c:pt>
                <c:pt idx="933">
                  <c:v>650.5</c:v>
                </c:pt>
                <c:pt idx="934">
                  <c:v>651</c:v>
                </c:pt>
                <c:pt idx="935">
                  <c:v>651.5</c:v>
                </c:pt>
                <c:pt idx="936">
                  <c:v>652</c:v>
                </c:pt>
                <c:pt idx="937">
                  <c:v>652.5</c:v>
                </c:pt>
                <c:pt idx="938">
                  <c:v>653</c:v>
                </c:pt>
                <c:pt idx="939">
                  <c:v>653.5</c:v>
                </c:pt>
                <c:pt idx="940">
                  <c:v>654</c:v>
                </c:pt>
                <c:pt idx="941">
                  <c:v>654.5</c:v>
                </c:pt>
                <c:pt idx="942">
                  <c:v>655</c:v>
                </c:pt>
                <c:pt idx="943">
                  <c:v>655.5</c:v>
                </c:pt>
                <c:pt idx="944">
                  <c:v>656</c:v>
                </c:pt>
                <c:pt idx="945">
                  <c:v>656.5</c:v>
                </c:pt>
                <c:pt idx="946">
                  <c:v>657</c:v>
                </c:pt>
                <c:pt idx="947">
                  <c:v>657.5</c:v>
                </c:pt>
                <c:pt idx="948">
                  <c:v>658</c:v>
                </c:pt>
                <c:pt idx="949">
                  <c:v>658.5</c:v>
                </c:pt>
                <c:pt idx="950">
                  <c:v>659</c:v>
                </c:pt>
                <c:pt idx="951">
                  <c:v>659.5</c:v>
                </c:pt>
                <c:pt idx="952">
                  <c:v>660</c:v>
                </c:pt>
                <c:pt idx="953">
                  <c:v>660.5</c:v>
                </c:pt>
                <c:pt idx="954">
                  <c:v>661</c:v>
                </c:pt>
                <c:pt idx="955">
                  <c:v>661.5</c:v>
                </c:pt>
                <c:pt idx="956">
                  <c:v>662</c:v>
                </c:pt>
                <c:pt idx="957">
                  <c:v>662.5</c:v>
                </c:pt>
                <c:pt idx="958">
                  <c:v>663</c:v>
                </c:pt>
                <c:pt idx="959">
                  <c:v>663.5</c:v>
                </c:pt>
                <c:pt idx="960">
                  <c:v>664</c:v>
                </c:pt>
                <c:pt idx="961">
                  <c:v>664.5</c:v>
                </c:pt>
                <c:pt idx="962">
                  <c:v>665</c:v>
                </c:pt>
                <c:pt idx="963">
                  <c:v>665.5</c:v>
                </c:pt>
                <c:pt idx="964">
                  <c:v>666</c:v>
                </c:pt>
                <c:pt idx="965">
                  <c:v>666.5</c:v>
                </c:pt>
                <c:pt idx="966">
                  <c:v>667</c:v>
                </c:pt>
                <c:pt idx="967">
                  <c:v>667.5</c:v>
                </c:pt>
                <c:pt idx="968">
                  <c:v>668</c:v>
                </c:pt>
                <c:pt idx="969">
                  <c:v>668.5</c:v>
                </c:pt>
                <c:pt idx="970">
                  <c:v>669</c:v>
                </c:pt>
                <c:pt idx="971">
                  <c:v>669.5</c:v>
                </c:pt>
                <c:pt idx="972">
                  <c:v>670</c:v>
                </c:pt>
                <c:pt idx="973">
                  <c:v>670.5</c:v>
                </c:pt>
                <c:pt idx="974">
                  <c:v>671</c:v>
                </c:pt>
                <c:pt idx="975">
                  <c:v>671.5</c:v>
                </c:pt>
                <c:pt idx="976">
                  <c:v>672</c:v>
                </c:pt>
                <c:pt idx="977">
                  <c:v>672.5</c:v>
                </c:pt>
                <c:pt idx="978">
                  <c:v>673</c:v>
                </c:pt>
                <c:pt idx="979">
                  <c:v>673.5</c:v>
                </c:pt>
                <c:pt idx="980">
                  <c:v>674</c:v>
                </c:pt>
                <c:pt idx="981">
                  <c:v>674.5</c:v>
                </c:pt>
                <c:pt idx="982">
                  <c:v>675</c:v>
                </c:pt>
                <c:pt idx="983">
                  <c:v>675.5</c:v>
                </c:pt>
                <c:pt idx="984">
                  <c:v>676</c:v>
                </c:pt>
                <c:pt idx="985">
                  <c:v>676.5</c:v>
                </c:pt>
                <c:pt idx="986">
                  <c:v>677</c:v>
                </c:pt>
                <c:pt idx="987">
                  <c:v>677.5</c:v>
                </c:pt>
                <c:pt idx="988">
                  <c:v>678</c:v>
                </c:pt>
                <c:pt idx="989">
                  <c:v>678.5</c:v>
                </c:pt>
                <c:pt idx="990">
                  <c:v>679</c:v>
                </c:pt>
                <c:pt idx="991">
                  <c:v>679.5</c:v>
                </c:pt>
                <c:pt idx="992">
                  <c:v>680</c:v>
                </c:pt>
                <c:pt idx="993">
                  <c:v>680.5</c:v>
                </c:pt>
                <c:pt idx="994">
                  <c:v>681</c:v>
                </c:pt>
                <c:pt idx="995">
                  <c:v>681.5</c:v>
                </c:pt>
                <c:pt idx="996">
                  <c:v>682</c:v>
                </c:pt>
                <c:pt idx="997">
                  <c:v>682.5</c:v>
                </c:pt>
                <c:pt idx="998">
                  <c:v>683</c:v>
                </c:pt>
                <c:pt idx="999">
                  <c:v>683.5</c:v>
                </c:pt>
                <c:pt idx="1000">
                  <c:v>684</c:v>
                </c:pt>
                <c:pt idx="1001">
                  <c:v>684.5</c:v>
                </c:pt>
                <c:pt idx="1002">
                  <c:v>685</c:v>
                </c:pt>
                <c:pt idx="1003">
                  <c:v>685.5</c:v>
                </c:pt>
                <c:pt idx="1004">
                  <c:v>686</c:v>
                </c:pt>
                <c:pt idx="1005">
                  <c:v>686.5</c:v>
                </c:pt>
                <c:pt idx="1006">
                  <c:v>687</c:v>
                </c:pt>
                <c:pt idx="1007">
                  <c:v>687.5</c:v>
                </c:pt>
                <c:pt idx="1008">
                  <c:v>688</c:v>
                </c:pt>
                <c:pt idx="1009">
                  <c:v>688.5</c:v>
                </c:pt>
                <c:pt idx="1010">
                  <c:v>689</c:v>
                </c:pt>
                <c:pt idx="1011">
                  <c:v>689.5</c:v>
                </c:pt>
                <c:pt idx="1012">
                  <c:v>690</c:v>
                </c:pt>
                <c:pt idx="1013">
                  <c:v>690.5</c:v>
                </c:pt>
                <c:pt idx="1014">
                  <c:v>691</c:v>
                </c:pt>
                <c:pt idx="1015">
                  <c:v>691.5</c:v>
                </c:pt>
                <c:pt idx="1016">
                  <c:v>692</c:v>
                </c:pt>
                <c:pt idx="1017">
                  <c:v>692.5</c:v>
                </c:pt>
                <c:pt idx="1018">
                  <c:v>693</c:v>
                </c:pt>
                <c:pt idx="1019">
                  <c:v>693.5</c:v>
                </c:pt>
                <c:pt idx="1020">
                  <c:v>694</c:v>
                </c:pt>
                <c:pt idx="1021">
                  <c:v>694.5</c:v>
                </c:pt>
                <c:pt idx="1022">
                  <c:v>695</c:v>
                </c:pt>
                <c:pt idx="1023">
                  <c:v>695.5</c:v>
                </c:pt>
                <c:pt idx="1024">
                  <c:v>696</c:v>
                </c:pt>
                <c:pt idx="1025">
                  <c:v>696.5</c:v>
                </c:pt>
                <c:pt idx="1026">
                  <c:v>697</c:v>
                </c:pt>
                <c:pt idx="1027">
                  <c:v>697.5</c:v>
                </c:pt>
                <c:pt idx="1028">
                  <c:v>698</c:v>
                </c:pt>
                <c:pt idx="1029">
                  <c:v>698.5</c:v>
                </c:pt>
                <c:pt idx="1030">
                  <c:v>699</c:v>
                </c:pt>
                <c:pt idx="1031">
                  <c:v>699.5</c:v>
                </c:pt>
                <c:pt idx="1032">
                  <c:v>700</c:v>
                </c:pt>
                <c:pt idx="1033">
                  <c:v>700.5</c:v>
                </c:pt>
                <c:pt idx="1034">
                  <c:v>701</c:v>
                </c:pt>
                <c:pt idx="1035">
                  <c:v>701.5</c:v>
                </c:pt>
                <c:pt idx="1036">
                  <c:v>702</c:v>
                </c:pt>
                <c:pt idx="1037">
                  <c:v>702.5</c:v>
                </c:pt>
                <c:pt idx="1038">
                  <c:v>703</c:v>
                </c:pt>
                <c:pt idx="1039">
                  <c:v>703.5</c:v>
                </c:pt>
                <c:pt idx="1040">
                  <c:v>704</c:v>
                </c:pt>
                <c:pt idx="1041">
                  <c:v>704.5</c:v>
                </c:pt>
                <c:pt idx="1042">
                  <c:v>705</c:v>
                </c:pt>
                <c:pt idx="1043">
                  <c:v>705.5</c:v>
                </c:pt>
                <c:pt idx="1044">
                  <c:v>706</c:v>
                </c:pt>
                <c:pt idx="1045">
                  <c:v>706.5</c:v>
                </c:pt>
                <c:pt idx="1046">
                  <c:v>707</c:v>
                </c:pt>
                <c:pt idx="1047">
                  <c:v>707.5</c:v>
                </c:pt>
                <c:pt idx="1048">
                  <c:v>708</c:v>
                </c:pt>
                <c:pt idx="1049">
                  <c:v>708.5</c:v>
                </c:pt>
                <c:pt idx="1050">
                  <c:v>709</c:v>
                </c:pt>
                <c:pt idx="1051">
                  <c:v>709.5</c:v>
                </c:pt>
                <c:pt idx="1052">
                  <c:v>710</c:v>
                </c:pt>
                <c:pt idx="1053">
                  <c:v>710.5</c:v>
                </c:pt>
                <c:pt idx="1054">
                  <c:v>711</c:v>
                </c:pt>
                <c:pt idx="1055">
                  <c:v>711.5</c:v>
                </c:pt>
                <c:pt idx="1056">
                  <c:v>712</c:v>
                </c:pt>
                <c:pt idx="1057">
                  <c:v>712.5</c:v>
                </c:pt>
                <c:pt idx="1058">
                  <c:v>713</c:v>
                </c:pt>
                <c:pt idx="1059">
                  <c:v>713.5</c:v>
                </c:pt>
                <c:pt idx="1060">
                  <c:v>714</c:v>
                </c:pt>
                <c:pt idx="1061">
                  <c:v>714.5</c:v>
                </c:pt>
                <c:pt idx="1062">
                  <c:v>715</c:v>
                </c:pt>
                <c:pt idx="1063">
                  <c:v>715.5</c:v>
                </c:pt>
                <c:pt idx="1064">
                  <c:v>716</c:v>
                </c:pt>
                <c:pt idx="1065">
                  <c:v>716.5</c:v>
                </c:pt>
                <c:pt idx="1066">
                  <c:v>717</c:v>
                </c:pt>
                <c:pt idx="1067">
                  <c:v>717.5</c:v>
                </c:pt>
                <c:pt idx="1068">
                  <c:v>718</c:v>
                </c:pt>
                <c:pt idx="1069">
                  <c:v>718.5</c:v>
                </c:pt>
                <c:pt idx="1070">
                  <c:v>719</c:v>
                </c:pt>
                <c:pt idx="1071">
                  <c:v>719.5</c:v>
                </c:pt>
                <c:pt idx="1072">
                  <c:v>720</c:v>
                </c:pt>
                <c:pt idx="1073">
                  <c:v>720.5</c:v>
                </c:pt>
                <c:pt idx="1074">
                  <c:v>721</c:v>
                </c:pt>
                <c:pt idx="1075">
                  <c:v>721.5</c:v>
                </c:pt>
                <c:pt idx="1076">
                  <c:v>722</c:v>
                </c:pt>
                <c:pt idx="1077">
                  <c:v>722.5</c:v>
                </c:pt>
                <c:pt idx="1078">
                  <c:v>723</c:v>
                </c:pt>
                <c:pt idx="1079">
                  <c:v>723.5</c:v>
                </c:pt>
                <c:pt idx="1080">
                  <c:v>724</c:v>
                </c:pt>
                <c:pt idx="1081">
                  <c:v>724.5</c:v>
                </c:pt>
                <c:pt idx="1082">
                  <c:v>725</c:v>
                </c:pt>
                <c:pt idx="1083">
                  <c:v>725.5</c:v>
                </c:pt>
                <c:pt idx="1084">
                  <c:v>726</c:v>
                </c:pt>
                <c:pt idx="1085">
                  <c:v>726.5</c:v>
                </c:pt>
                <c:pt idx="1086">
                  <c:v>727</c:v>
                </c:pt>
                <c:pt idx="1087">
                  <c:v>727.5</c:v>
                </c:pt>
                <c:pt idx="1088">
                  <c:v>728</c:v>
                </c:pt>
                <c:pt idx="1089">
                  <c:v>728.5</c:v>
                </c:pt>
                <c:pt idx="1090">
                  <c:v>729</c:v>
                </c:pt>
                <c:pt idx="1091">
                  <c:v>729.5</c:v>
                </c:pt>
                <c:pt idx="1092">
                  <c:v>730</c:v>
                </c:pt>
                <c:pt idx="1093">
                  <c:v>730.5</c:v>
                </c:pt>
                <c:pt idx="1094">
                  <c:v>731</c:v>
                </c:pt>
                <c:pt idx="1095">
                  <c:v>731.5</c:v>
                </c:pt>
                <c:pt idx="1096">
                  <c:v>732</c:v>
                </c:pt>
                <c:pt idx="1097">
                  <c:v>732.5</c:v>
                </c:pt>
                <c:pt idx="1098">
                  <c:v>733</c:v>
                </c:pt>
                <c:pt idx="1099">
                  <c:v>733.5</c:v>
                </c:pt>
                <c:pt idx="1100">
                  <c:v>734</c:v>
                </c:pt>
                <c:pt idx="1101">
                  <c:v>734.5</c:v>
                </c:pt>
                <c:pt idx="1102">
                  <c:v>735</c:v>
                </c:pt>
                <c:pt idx="1103">
                  <c:v>735.5</c:v>
                </c:pt>
                <c:pt idx="1104">
                  <c:v>736</c:v>
                </c:pt>
                <c:pt idx="1105">
                  <c:v>736.5</c:v>
                </c:pt>
                <c:pt idx="1106">
                  <c:v>737</c:v>
                </c:pt>
                <c:pt idx="1107">
                  <c:v>737.5</c:v>
                </c:pt>
                <c:pt idx="1108">
                  <c:v>738</c:v>
                </c:pt>
                <c:pt idx="1109">
                  <c:v>738.5</c:v>
                </c:pt>
                <c:pt idx="1110">
                  <c:v>739</c:v>
                </c:pt>
                <c:pt idx="1111">
                  <c:v>739.5</c:v>
                </c:pt>
                <c:pt idx="1112">
                  <c:v>740</c:v>
                </c:pt>
                <c:pt idx="1113">
                  <c:v>740.5</c:v>
                </c:pt>
                <c:pt idx="1114">
                  <c:v>741</c:v>
                </c:pt>
                <c:pt idx="1115">
                  <c:v>741.5</c:v>
                </c:pt>
                <c:pt idx="1116">
                  <c:v>742</c:v>
                </c:pt>
                <c:pt idx="1117">
                  <c:v>742.5</c:v>
                </c:pt>
                <c:pt idx="1118">
                  <c:v>743</c:v>
                </c:pt>
                <c:pt idx="1119">
                  <c:v>743.5</c:v>
                </c:pt>
                <c:pt idx="1120">
                  <c:v>744</c:v>
                </c:pt>
                <c:pt idx="1121">
                  <c:v>744.5</c:v>
                </c:pt>
                <c:pt idx="1122">
                  <c:v>745</c:v>
                </c:pt>
                <c:pt idx="1123">
                  <c:v>745.5</c:v>
                </c:pt>
                <c:pt idx="1124">
                  <c:v>746</c:v>
                </c:pt>
                <c:pt idx="1125">
                  <c:v>746.5</c:v>
                </c:pt>
                <c:pt idx="1126">
                  <c:v>747</c:v>
                </c:pt>
                <c:pt idx="1127">
                  <c:v>747.5</c:v>
                </c:pt>
                <c:pt idx="1128">
                  <c:v>748</c:v>
                </c:pt>
                <c:pt idx="1129">
                  <c:v>748.5</c:v>
                </c:pt>
                <c:pt idx="1130">
                  <c:v>749</c:v>
                </c:pt>
                <c:pt idx="1131">
                  <c:v>749.5</c:v>
                </c:pt>
                <c:pt idx="1132">
                  <c:v>750</c:v>
                </c:pt>
                <c:pt idx="1133">
                  <c:v>750.5</c:v>
                </c:pt>
                <c:pt idx="1134">
                  <c:v>751</c:v>
                </c:pt>
                <c:pt idx="1135">
                  <c:v>751.5</c:v>
                </c:pt>
                <c:pt idx="1136">
                  <c:v>752</c:v>
                </c:pt>
                <c:pt idx="1137">
                  <c:v>752.5</c:v>
                </c:pt>
                <c:pt idx="1138">
                  <c:v>753</c:v>
                </c:pt>
                <c:pt idx="1139">
                  <c:v>753.5</c:v>
                </c:pt>
                <c:pt idx="1140">
                  <c:v>754</c:v>
                </c:pt>
                <c:pt idx="1141">
                  <c:v>754.5</c:v>
                </c:pt>
                <c:pt idx="1142">
                  <c:v>755</c:v>
                </c:pt>
                <c:pt idx="1143">
                  <c:v>755.5</c:v>
                </c:pt>
                <c:pt idx="1144">
                  <c:v>756</c:v>
                </c:pt>
                <c:pt idx="1145">
                  <c:v>756.5</c:v>
                </c:pt>
                <c:pt idx="1146">
                  <c:v>757</c:v>
                </c:pt>
                <c:pt idx="1147">
                  <c:v>757.5</c:v>
                </c:pt>
                <c:pt idx="1148">
                  <c:v>758</c:v>
                </c:pt>
                <c:pt idx="1149">
                  <c:v>758.5</c:v>
                </c:pt>
                <c:pt idx="1150">
                  <c:v>759</c:v>
                </c:pt>
                <c:pt idx="1151">
                  <c:v>759.5</c:v>
                </c:pt>
                <c:pt idx="1152">
                  <c:v>760</c:v>
                </c:pt>
                <c:pt idx="1153">
                  <c:v>760.5</c:v>
                </c:pt>
                <c:pt idx="1154">
                  <c:v>761</c:v>
                </c:pt>
                <c:pt idx="1155">
                  <c:v>761.5</c:v>
                </c:pt>
                <c:pt idx="1156">
                  <c:v>762</c:v>
                </c:pt>
                <c:pt idx="1157">
                  <c:v>762.5</c:v>
                </c:pt>
                <c:pt idx="1158">
                  <c:v>763</c:v>
                </c:pt>
                <c:pt idx="1159">
                  <c:v>763.5</c:v>
                </c:pt>
                <c:pt idx="1160">
                  <c:v>764</c:v>
                </c:pt>
                <c:pt idx="1161">
                  <c:v>764.5</c:v>
                </c:pt>
                <c:pt idx="1162">
                  <c:v>765</c:v>
                </c:pt>
                <c:pt idx="1163">
                  <c:v>765.5</c:v>
                </c:pt>
                <c:pt idx="1164">
                  <c:v>766</c:v>
                </c:pt>
                <c:pt idx="1165">
                  <c:v>766.5</c:v>
                </c:pt>
                <c:pt idx="1166">
                  <c:v>767</c:v>
                </c:pt>
                <c:pt idx="1167">
                  <c:v>767.5</c:v>
                </c:pt>
                <c:pt idx="1168">
                  <c:v>768</c:v>
                </c:pt>
                <c:pt idx="1169">
                  <c:v>768.5</c:v>
                </c:pt>
                <c:pt idx="1170">
                  <c:v>769</c:v>
                </c:pt>
                <c:pt idx="1171">
                  <c:v>769.5</c:v>
                </c:pt>
                <c:pt idx="1172">
                  <c:v>770</c:v>
                </c:pt>
                <c:pt idx="1173">
                  <c:v>770.5</c:v>
                </c:pt>
                <c:pt idx="1174">
                  <c:v>771</c:v>
                </c:pt>
                <c:pt idx="1175">
                  <c:v>771.5</c:v>
                </c:pt>
                <c:pt idx="1176">
                  <c:v>772</c:v>
                </c:pt>
                <c:pt idx="1177">
                  <c:v>772.5</c:v>
                </c:pt>
                <c:pt idx="1178">
                  <c:v>773</c:v>
                </c:pt>
                <c:pt idx="1179">
                  <c:v>773.5</c:v>
                </c:pt>
                <c:pt idx="1180">
                  <c:v>774</c:v>
                </c:pt>
                <c:pt idx="1181">
                  <c:v>774.5</c:v>
                </c:pt>
                <c:pt idx="1182">
                  <c:v>775</c:v>
                </c:pt>
                <c:pt idx="1183">
                  <c:v>775.5</c:v>
                </c:pt>
                <c:pt idx="1184">
                  <c:v>776</c:v>
                </c:pt>
                <c:pt idx="1185">
                  <c:v>776.5</c:v>
                </c:pt>
                <c:pt idx="1186">
                  <c:v>777</c:v>
                </c:pt>
                <c:pt idx="1187">
                  <c:v>777.5</c:v>
                </c:pt>
                <c:pt idx="1188">
                  <c:v>778</c:v>
                </c:pt>
                <c:pt idx="1189">
                  <c:v>778.5</c:v>
                </c:pt>
                <c:pt idx="1190">
                  <c:v>779</c:v>
                </c:pt>
                <c:pt idx="1191">
                  <c:v>779.5</c:v>
                </c:pt>
                <c:pt idx="1192">
                  <c:v>780</c:v>
                </c:pt>
                <c:pt idx="1193">
                  <c:v>780.5</c:v>
                </c:pt>
                <c:pt idx="1194">
                  <c:v>781</c:v>
                </c:pt>
                <c:pt idx="1195">
                  <c:v>781.5</c:v>
                </c:pt>
                <c:pt idx="1196">
                  <c:v>782</c:v>
                </c:pt>
                <c:pt idx="1197">
                  <c:v>782.5</c:v>
                </c:pt>
                <c:pt idx="1198">
                  <c:v>783</c:v>
                </c:pt>
                <c:pt idx="1199">
                  <c:v>783.5</c:v>
                </c:pt>
                <c:pt idx="1200">
                  <c:v>784</c:v>
                </c:pt>
                <c:pt idx="1201">
                  <c:v>784.5</c:v>
                </c:pt>
                <c:pt idx="1202">
                  <c:v>785</c:v>
                </c:pt>
                <c:pt idx="1203">
                  <c:v>785.5</c:v>
                </c:pt>
                <c:pt idx="1204">
                  <c:v>786</c:v>
                </c:pt>
                <c:pt idx="1205">
                  <c:v>786.5</c:v>
                </c:pt>
                <c:pt idx="1206">
                  <c:v>787</c:v>
                </c:pt>
                <c:pt idx="1207">
                  <c:v>787.5</c:v>
                </c:pt>
                <c:pt idx="1208">
                  <c:v>788</c:v>
                </c:pt>
                <c:pt idx="1209">
                  <c:v>788.5</c:v>
                </c:pt>
                <c:pt idx="1210">
                  <c:v>789</c:v>
                </c:pt>
                <c:pt idx="1211">
                  <c:v>789.5</c:v>
                </c:pt>
                <c:pt idx="1212">
                  <c:v>790</c:v>
                </c:pt>
                <c:pt idx="1213">
                  <c:v>790.5</c:v>
                </c:pt>
                <c:pt idx="1214">
                  <c:v>791</c:v>
                </c:pt>
                <c:pt idx="1215">
                  <c:v>791.5</c:v>
                </c:pt>
                <c:pt idx="1216">
                  <c:v>792</c:v>
                </c:pt>
                <c:pt idx="1217">
                  <c:v>792.5</c:v>
                </c:pt>
                <c:pt idx="1218">
                  <c:v>793</c:v>
                </c:pt>
                <c:pt idx="1219">
                  <c:v>793.5</c:v>
                </c:pt>
                <c:pt idx="1220">
                  <c:v>794</c:v>
                </c:pt>
                <c:pt idx="1221">
                  <c:v>794.5</c:v>
                </c:pt>
                <c:pt idx="1222">
                  <c:v>795</c:v>
                </c:pt>
                <c:pt idx="1223">
                  <c:v>795.5</c:v>
                </c:pt>
                <c:pt idx="1224">
                  <c:v>796</c:v>
                </c:pt>
                <c:pt idx="1225">
                  <c:v>796.5</c:v>
                </c:pt>
                <c:pt idx="1226">
                  <c:v>797</c:v>
                </c:pt>
                <c:pt idx="1227">
                  <c:v>797.5</c:v>
                </c:pt>
                <c:pt idx="1228">
                  <c:v>798</c:v>
                </c:pt>
                <c:pt idx="1229">
                  <c:v>798.5</c:v>
                </c:pt>
                <c:pt idx="1230">
                  <c:v>799</c:v>
                </c:pt>
                <c:pt idx="1231">
                  <c:v>799.5</c:v>
                </c:pt>
                <c:pt idx="1232">
                  <c:v>800</c:v>
                </c:pt>
                <c:pt idx="1233">
                  <c:v>800.5</c:v>
                </c:pt>
                <c:pt idx="1234">
                  <c:v>801</c:v>
                </c:pt>
                <c:pt idx="1235">
                  <c:v>801.5</c:v>
                </c:pt>
                <c:pt idx="1236">
                  <c:v>802</c:v>
                </c:pt>
                <c:pt idx="1237">
                  <c:v>802.5</c:v>
                </c:pt>
                <c:pt idx="1238">
                  <c:v>803</c:v>
                </c:pt>
                <c:pt idx="1239">
                  <c:v>803.5</c:v>
                </c:pt>
                <c:pt idx="1240">
                  <c:v>804</c:v>
                </c:pt>
                <c:pt idx="1241">
                  <c:v>804.5</c:v>
                </c:pt>
                <c:pt idx="1242">
                  <c:v>805</c:v>
                </c:pt>
                <c:pt idx="1243">
                  <c:v>805.5</c:v>
                </c:pt>
                <c:pt idx="1244">
                  <c:v>806</c:v>
                </c:pt>
                <c:pt idx="1245">
                  <c:v>806.5</c:v>
                </c:pt>
                <c:pt idx="1246">
                  <c:v>807</c:v>
                </c:pt>
                <c:pt idx="1247">
                  <c:v>807.5</c:v>
                </c:pt>
                <c:pt idx="1248">
                  <c:v>808</c:v>
                </c:pt>
                <c:pt idx="1249">
                  <c:v>808.5</c:v>
                </c:pt>
                <c:pt idx="1250">
                  <c:v>809</c:v>
                </c:pt>
                <c:pt idx="1251">
                  <c:v>809.5</c:v>
                </c:pt>
                <c:pt idx="1252">
                  <c:v>810</c:v>
                </c:pt>
                <c:pt idx="1253">
                  <c:v>810.5</c:v>
                </c:pt>
                <c:pt idx="1254">
                  <c:v>811</c:v>
                </c:pt>
                <c:pt idx="1255">
                  <c:v>811.5</c:v>
                </c:pt>
                <c:pt idx="1256">
                  <c:v>812</c:v>
                </c:pt>
                <c:pt idx="1257">
                  <c:v>812.5</c:v>
                </c:pt>
                <c:pt idx="1258">
                  <c:v>813</c:v>
                </c:pt>
                <c:pt idx="1259">
                  <c:v>813.5</c:v>
                </c:pt>
                <c:pt idx="1260">
                  <c:v>814</c:v>
                </c:pt>
                <c:pt idx="1261">
                  <c:v>814.5</c:v>
                </c:pt>
                <c:pt idx="1262">
                  <c:v>815</c:v>
                </c:pt>
                <c:pt idx="1263">
                  <c:v>815.5</c:v>
                </c:pt>
                <c:pt idx="1264">
                  <c:v>816</c:v>
                </c:pt>
                <c:pt idx="1265">
                  <c:v>816.5</c:v>
                </c:pt>
                <c:pt idx="1266">
                  <c:v>817</c:v>
                </c:pt>
                <c:pt idx="1267">
                  <c:v>817.5</c:v>
                </c:pt>
                <c:pt idx="1268">
                  <c:v>818</c:v>
                </c:pt>
                <c:pt idx="1269">
                  <c:v>818.5</c:v>
                </c:pt>
                <c:pt idx="1270">
                  <c:v>819</c:v>
                </c:pt>
                <c:pt idx="1271">
                  <c:v>819.5</c:v>
                </c:pt>
                <c:pt idx="1272">
                  <c:v>820</c:v>
                </c:pt>
                <c:pt idx="1273">
                  <c:v>820.5</c:v>
                </c:pt>
                <c:pt idx="1274">
                  <c:v>821</c:v>
                </c:pt>
                <c:pt idx="1275">
                  <c:v>821.5</c:v>
                </c:pt>
                <c:pt idx="1276">
                  <c:v>822</c:v>
                </c:pt>
                <c:pt idx="1277">
                  <c:v>822.5</c:v>
                </c:pt>
                <c:pt idx="1278">
                  <c:v>823</c:v>
                </c:pt>
                <c:pt idx="1279">
                  <c:v>823.5</c:v>
                </c:pt>
                <c:pt idx="1280">
                  <c:v>824</c:v>
                </c:pt>
                <c:pt idx="1281">
                  <c:v>824.5</c:v>
                </c:pt>
                <c:pt idx="1282">
                  <c:v>825</c:v>
                </c:pt>
                <c:pt idx="1283">
                  <c:v>825.5</c:v>
                </c:pt>
                <c:pt idx="1284">
                  <c:v>826</c:v>
                </c:pt>
                <c:pt idx="1285">
                  <c:v>826.5</c:v>
                </c:pt>
                <c:pt idx="1286">
                  <c:v>827</c:v>
                </c:pt>
                <c:pt idx="1287">
                  <c:v>827.5</c:v>
                </c:pt>
                <c:pt idx="1288">
                  <c:v>828</c:v>
                </c:pt>
                <c:pt idx="1289">
                  <c:v>828.5</c:v>
                </c:pt>
                <c:pt idx="1290">
                  <c:v>829</c:v>
                </c:pt>
                <c:pt idx="1291">
                  <c:v>829.5</c:v>
                </c:pt>
                <c:pt idx="1292">
                  <c:v>830</c:v>
                </c:pt>
                <c:pt idx="1293">
                  <c:v>830.5</c:v>
                </c:pt>
                <c:pt idx="1294">
                  <c:v>831</c:v>
                </c:pt>
                <c:pt idx="1295">
                  <c:v>831.5</c:v>
                </c:pt>
                <c:pt idx="1296">
                  <c:v>832</c:v>
                </c:pt>
                <c:pt idx="1297">
                  <c:v>832.5</c:v>
                </c:pt>
                <c:pt idx="1298">
                  <c:v>833</c:v>
                </c:pt>
                <c:pt idx="1299">
                  <c:v>833.5</c:v>
                </c:pt>
                <c:pt idx="1300">
                  <c:v>834</c:v>
                </c:pt>
                <c:pt idx="1301">
                  <c:v>834.5</c:v>
                </c:pt>
                <c:pt idx="1302">
                  <c:v>835</c:v>
                </c:pt>
                <c:pt idx="1303">
                  <c:v>835.5</c:v>
                </c:pt>
                <c:pt idx="1304">
                  <c:v>836</c:v>
                </c:pt>
                <c:pt idx="1305">
                  <c:v>836.5</c:v>
                </c:pt>
                <c:pt idx="1306">
                  <c:v>837</c:v>
                </c:pt>
                <c:pt idx="1307">
                  <c:v>837.5</c:v>
                </c:pt>
                <c:pt idx="1308">
                  <c:v>838</c:v>
                </c:pt>
                <c:pt idx="1309">
                  <c:v>838.5</c:v>
                </c:pt>
                <c:pt idx="1310">
                  <c:v>839</c:v>
                </c:pt>
                <c:pt idx="1311">
                  <c:v>839.5</c:v>
                </c:pt>
                <c:pt idx="1312">
                  <c:v>840</c:v>
                </c:pt>
                <c:pt idx="1313">
                  <c:v>840.5</c:v>
                </c:pt>
                <c:pt idx="1314">
                  <c:v>841</c:v>
                </c:pt>
                <c:pt idx="1315">
                  <c:v>841.5</c:v>
                </c:pt>
                <c:pt idx="1316">
                  <c:v>842</c:v>
                </c:pt>
                <c:pt idx="1317">
                  <c:v>842.5</c:v>
                </c:pt>
                <c:pt idx="1318">
                  <c:v>843</c:v>
                </c:pt>
                <c:pt idx="1319">
                  <c:v>843.5</c:v>
                </c:pt>
                <c:pt idx="1320">
                  <c:v>844</c:v>
                </c:pt>
                <c:pt idx="1321">
                  <c:v>844.5</c:v>
                </c:pt>
                <c:pt idx="1322">
                  <c:v>845</c:v>
                </c:pt>
                <c:pt idx="1323">
                  <c:v>845.5</c:v>
                </c:pt>
                <c:pt idx="1324">
                  <c:v>846</c:v>
                </c:pt>
                <c:pt idx="1325">
                  <c:v>846.5</c:v>
                </c:pt>
                <c:pt idx="1326">
                  <c:v>847</c:v>
                </c:pt>
                <c:pt idx="1327">
                  <c:v>847.5</c:v>
                </c:pt>
              </c:numCache>
              <c:extLst xmlns:c15="http://schemas.microsoft.com/office/drawing/2012/chart"/>
            </c:numRef>
          </c:xVal>
          <c:yVal>
            <c:numRef>
              <c:f>'Fine SiO2 25 sccm Test 1'!$R$3:$R$1330</c:f>
              <c:numCache>
                <c:formatCode>0.00E+00</c:formatCode>
                <c:ptCount val="1328"/>
                <c:pt idx="0">
                  <c:v>-1372.99</c:v>
                </c:pt>
                <c:pt idx="1">
                  <c:v>47.700000000000045</c:v>
                </c:pt>
                <c:pt idx="2">
                  <c:v>69.099999999999909</c:v>
                </c:pt>
                <c:pt idx="3">
                  <c:v>82.099999999999909</c:v>
                </c:pt>
                <c:pt idx="4">
                  <c:v>69.599999999999909</c:v>
                </c:pt>
                <c:pt idx="5">
                  <c:v>53.400000000000091</c:v>
                </c:pt>
                <c:pt idx="6">
                  <c:v>36.700000000000045</c:v>
                </c:pt>
                <c:pt idx="7">
                  <c:v>33.799999999999955</c:v>
                </c:pt>
                <c:pt idx="8">
                  <c:v>68.700000000000045</c:v>
                </c:pt>
                <c:pt idx="9">
                  <c:v>76</c:v>
                </c:pt>
                <c:pt idx="10">
                  <c:v>57.700000000000045</c:v>
                </c:pt>
                <c:pt idx="11">
                  <c:v>42.200000000000045</c:v>
                </c:pt>
                <c:pt idx="12">
                  <c:v>50.400000000000091</c:v>
                </c:pt>
                <c:pt idx="13">
                  <c:v>46.5</c:v>
                </c:pt>
                <c:pt idx="14">
                  <c:v>54.099999999999909</c:v>
                </c:pt>
                <c:pt idx="15">
                  <c:v>42.299999999999955</c:v>
                </c:pt>
                <c:pt idx="16">
                  <c:v>31.900000000000091</c:v>
                </c:pt>
                <c:pt idx="17">
                  <c:v>46.099999999999909</c:v>
                </c:pt>
                <c:pt idx="18">
                  <c:v>49.299999999999955</c:v>
                </c:pt>
                <c:pt idx="19">
                  <c:v>50.400000000000091</c:v>
                </c:pt>
                <c:pt idx="20">
                  <c:v>51.599999999999909</c:v>
                </c:pt>
                <c:pt idx="21">
                  <c:v>54.799999999999955</c:v>
                </c:pt>
                <c:pt idx="22">
                  <c:v>59.700000000000045</c:v>
                </c:pt>
                <c:pt idx="23">
                  <c:v>61.5</c:v>
                </c:pt>
                <c:pt idx="24">
                  <c:v>62.599999999999909</c:v>
                </c:pt>
                <c:pt idx="25">
                  <c:v>69.400000000000091</c:v>
                </c:pt>
                <c:pt idx="26">
                  <c:v>71.299999999999955</c:v>
                </c:pt>
                <c:pt idx="27">
                  <c:v>67.900000000000091</c:v>
                </c:pt>
                <c:pt idx="28">
                  <c:v>61.599999999999909</c:v>
                </c:pt>
                <c:pt idx="29">
                  <c:v>51.599999999999909</c:v>
                </c:pt>
                <c:pt idx="30">
                  <c:v>53.099999999999909</c:v>
                </c:pt>
                <c:pt idx="31">
                  <c:v>64.599999999999909</c:v>
                </c:pt>
                <c:pt idx="32">
                  <c:v>75.299999999999955</c:v>
                </c:pt>
                <c:pt idx="33">
                  <c:v>80.5</c:v>
                </c:pt>
                <c:pt idx="34">
                  <c:v>72.299999999999955</c:v>
                </c:pt>
                <c:pt idx="35">
                  <c:v>58.900000000000091</c:v>
                </c:pt>
                <c:pt idx="36">
                  <c:v>46.200000000000045</c:v>
                </c:pt>
                <c:pt idx="37">
                  <c:v>36.799999999999955</c:v>
                </c:pt>
                <c:pt idx="38">
                  <c:v>38.099999999999909</c:v>
                </c:pt>
                <c:pt idx="39">
                  <c:v>47.299999999999955</c:v>
                </c:pt>
                <c:pt idx="40">
                  <c:v>59.900000000000091</c:v>
                </c:pt>
                <c:pt idx="41">
                  <c:v>70.599999999999909</c:v>
                </c:pt>
                <c:pt idx="42">
                  <c:v>79.200000000000045</c:v>
                </c:pt>
                <c:pt idx="43">
                  <c:v>82.200000000000045</c:v>
                </c:pt>
                <c:pt idx="44">
                  <c:v>81.400000000000091</c:v>
                </c:pt>
                <c:pt idx="45">
                  <c:v>80.599999999999909</c:v>
                </c:pt>
                <c:pt idx="46">
                  <c:v>76.099999999999909</c:v>
                </c:pt>
                <c:pt idx="47">
                  <c:v>71.599999999999909</c:v>
                </c:pt>
                <c:pt idx="48">
                  <c:v>64.799999999999955</c:v>
                </c:pt>
                <c:pt idx="49">
                  <c:v>58.200000000000045</c:v>
                </c:pt>
                <c:pt idx="50">
                  <c:v>56.799999999999955</c:v>
                </c:pt>
                <c:pt idx="51">
                  <c:v>57.700000000000045</c:v>
                </c:pt>
                <c:pt idx="52">
                  <c:v>58.799999999999955</c:v>
                </c:pt>
                <c:pt idx="53">
                  <c:v>54.200000000000045</c:v>
                </c:pt>
                <c:pt idx="54">
                  <c:v>42.5</c:v>
                </c:pt>
                <c:pt idx="55">
                  <c:v>31.5</c:v>
                </c:pt>
                <c:pt idx="56">
                  <c:v>25</c:v>
                </c:pt>
                <c:pt idx="57">
                  <c:v>28.299999999999955</c:v>
                </c:pt>
                <c:pt idx="58">
                  <c:v>47.299999999999955</c:v>
                </c:pt>
                <c:pt idx="59">
                  <c:v>64.400000000000091</c:v>
                </c:pt>
                <c:pt idx="60">
                  <c:v>74.700000000000045</c:v>
                </c:pt>
                <c:pt idx="61">
                  <c:v>76.700000000000045</c:v>
                </c:pt>
                <c:pt idx="62">
                  <c:v>65.599999999999909</c:v>
                </c:pt>
                <c:pt idx="63">
                  <c:v>53.5</c:v>
                </c:pt>
                <c:pt idx="64">
                  <c:v>48.200000000000045</c:v>
                </c:pt>
                <c:pt idx="65">
                  <c:v>49.5</c:v>
                </c:pt>
                <c:pt idx="66">
                  <c:v>57.700000000000045</c:v>
                </c:pt>
                <c:pt idx="67">
                  <c:v>62.400000000000091</c:v>
                </c:pt>
                <c:pt idx="68">
                  <c:v>63</c:v>
                </c:pt>
                <c:pt idx="69">
                  <c:v>64.200000000000045</c:v>
                </c:pt>
                <c:pt idx="70">
                  <c:v>62.5</c:v>
                </c:pt>
                <c:pt idx="71">
                  <c:v>61.599999999999909</c:v>
                </c:pt>
                <c:pt idx="72">
                  <c:v>56.299999999999955</c:v>
                </c:pt>
                <c:pt idx="73">
                  <c:v>44.299999999999955</c:v>
                </c:pt>
                <c:pt idx="74">
                  <c:v>28.900000000000091</c:v>
                </c:pt>
                <c:pt idx="75">
                  <c:v>17.799999999999955</c:v>
                </c:pt>
                <c:pt idx="76">
                  <c:v>14.599999999999909</c:v>
                </c:pt>
                <c:pt idx="77">
                  <c:v>17.5</c:v>
                </c:pt>
                <c:pt idx="78">
                  <c:v>21.400000000000091</c:v>
                </c:pt>
                <c:pt idx="79">
                  <c:v>25</c:v>
                </c:pt>
                <c:pt idx="80">
                  <c:v>29.799999999999955</c:v>
                </c:pt>
                <c:pt idx="81">
                  <c:v>36.599999999999909</c:v>
                </c:pt>
                <c:pt idx="82">
                  <c:v>45.799999999999955</c:v>
                </c:pt>
                <c:pt idx="83">
                  <c:v>54.799999999999955</c:v>
                </c:pt>
                <c:pt idx="84">
                  <c:v>60.400000000000091</c:v>
                </c:pt>
                <c:pt idx="85">
                  <c:v>59.400000000000091</c:v>
                </c:pt>
                <c:pt idx="86">
                  <c:v>56.200000000000045</c:v>
                </c:pt>
                <c:pt idx="87">
                  <c:v>53.900000000000091</c:v>
                </c:pt>
                <c:pt idx="88">
                  <c:v>52.900000000000091</c:v>
                </c:pt>
                <c:pt idx="89">
                  <c:v>56.900000000000091</c:v>
                </c:pt>
                <c:pt idx="90">
                  <c:v>62</c:v>
                </c:pt>
                <c:pt idx="91">
                  <c:v>59.599999999999909</c:v>
                </c:pt>
                <c:pt idx="92">
                  <c:v>55.599999999999909</c:v>
                </c:pt>
                <c:pt idx="93">
                  <c:v>49</c:v>
                </c:pt>
                <c:pt idx="94">
                  <c:v>37.200000000000045</c:v>
                </c:pt>
                <c:pt idx="95">
                  <c:v>29.200000000000045</c:v>
                </c:pt>
                <c:pt idx="96">
                  <c:v>28.799999999999955</c:v>
                </c:pt>
                <c:pt idx="97">
                  <c:v>37</c:v>
                </c:pt>
                <c:pt idx="98">
                  <c:v>54.200000000000045</c:v>
                </c:pt>
                <c:pt idx="99">
                  <c:v>65.799999999999955</c:v>
                </c:pt>
                <c:pt idx="100">
                  <c:v>67.700000000000045</c:v>
                </c:pt>
                <c:pt idx="101">
                  <c:v>64.299999999999955</c:v>
                </c:pt>
                <c:pt idx="102">
                  <c:v>66.5</c:v>
                </c:pt>
                <c:pt idx="103">
                  <c:v>69</c:v>
                </c:pt>
                <c:pt idx="104">
                  <c:v>72</c:v>
                </c:pt>
                <c:pt idx="105">
                  <c:v>68.400000000000091</c:v>
                </c:pt>
                <c:pt idx="106">
                  <c:v>61</c:v>
                </c:pt>
                <c:pt idx="107">
                  <c:v>62.799999999999955</c:v>
                </c:pt>
                <c:pt idx="108">
                  <c:v>68.900000000000091</c:v>
                </c:pt>
                <c:pt idx="109">
                  <c:v>74.700000000000045</c:v>
                </c:pt>
                <c:pt idx="110">
                  <c:v>70.799999999999955</c:v>
                </c:pt>
                <c:pt idx="111">
                  <c:v>63.299999999999955</c:v>
                </c:pt>
                <c:pt idx="112">
                  <c:v>53.799999999999955</c:v>
                </c:pt>
                <c:pt idx="113">
                  <c:v>53.599999999999909</c:v>
                </c:pt>
                <c:pt idx="114">
                  <c:v>60.900000000000091</c:v>
                </c:pt>
                <c:pt idx="115">
                  <c:v>61.700000000000045</c:v>
                </c:pt>
                <c:pt idx="116">
                  <c:v>52.299999999999955</c:v>
                </c:pt>
                <c:pt idx="117">
                  <c:v>35.5</c:v>
                </c:pt>
                <c:pt idx="118">
                  <c:v>21</c:v>
                </c:pt>
                <c:pt idx="119">
                  <c:v>15.099999999999909</c:v>
                </c:pt>
                <c:pt idx="120">
                  <c:v>20</c:v>
                </c:pt>
                <c:pt idx="121">
                  <c:v>33.799999999999955</c:v>
                </c:pt>
                <c:pt idx="122">
                  <c:v>43.799999999999955</c:v>
                </c:pt>
                <c:pt idx="123">
                  <c:v>47</c:v>
                </c:pt>
                <c:pt idx="124">
                  <c:v>50.200000000000045</c:v>
                </c:pt>
                <c:pt idx="125">
                  <c:v>45.599999999999909</c:v>
                </c:pt>
                <c:pt idx="126">
                  <c:v>39.299999999999955</c:v>
                </c:pt>
                <c:pt idx="127">
                  <c:v>35.5</c:v>
                </c:pt>
                <c:pt idx="128">
                  <c:v>33.400000000000091</c:v>
                </c:pt>
                <c:pt idx="129">
                  <c:v>34.799999999999955</c:v>
                </c:pt>
                <c:pt idx="130">
                  <c:v>39.900000000000091</c:v>
                </c:pt>
                <c:pt idx="131">
                  <c:v>46</c:v>
                </c:pt>
                <c:pt idx="132">
                  <c:v>52.099999999999909</c:v>
                </c:pt>
                <c:pt idx="133">
                  <c:v>58.5</c:v>
                </c:pt>
                <c:pt idx="134">
                  <c:v>61.700000000000045</c:v>
                </c:pt>
                <c:pt idx="135">
                  <c:v>66.700000000000045</c:v>
                </c:pt>
                <c:pt idx="136">
                  <c:v>67.400000000000091</c:v>
                </c:pt>
                <c:pt idx="137">
                  <c:v>58</c:v>
                </c:pt>
                <c:pt idx="138">
                  <c:v>46.099999999999909</c:v>
                </c:pt>
                <c:pt idx="139">
                  <c:v>37.900000000000091</c:v>
                </c:pt>
                <c:pt idx="140">
                  <c:v>37.900000000000091</c:v>
                </c:pt>
                <c:pt idx="141">
                  <c:v>43.799999999999955</c:v>
                </c:pt>
                <c:pt idx="142">
                  <c:v>47.799999999999955</c:v>
                </c:pt>
                <c:pt idx="143">
                  <c:v>38.900000000000091</c:v>
                </c:pt>
                <c:pt idx="144">
                  <c:v>29.400000000000091</c:v>
                </c:pt>
                <c:pt idx="145">
                  <c:v>23</c:v>
                </c:pt>
                <c:pt idx="146">
                  <c:v>31.099999999999909</c:v>
                </c:pt>
                <c:pt idx="147">
                  <c:v>61.200000000000045</c:v>
                </c:pt>
                <c:pt idx="148">
                  <c:v>103.20000000000005</c:v>
                </c:pt>
                <c:pt idx="149">
                  <c:v>133.59999999999991</c:v>
                </c:pt>
                <c:pt idx="150">
                  <c:v>138.59999999999991</c:v>
                </c:pt>
                <c:pt idx="151">
                  <c:v>117.5</c:v>
                </c:pt>
                <c:pt idx="152">
                  <c:v>76.400000000000091</c:v>
                </c:pt>
                <c:pt idx="153">
                  <c:v>46.700000000000045</c:v>
                </c:pt>
                <c:pt idx="154">
                  <c:v>36</c:v>
                </c:pt>
                <c:pt idx="155">
                  <c:v>30</c:v>
                </c:pt>
                <c:pt idx="156">
                  <c:v>29.200000000000045</c:v>
                </c:pt>
                <c:pt idx="157">
                  <c:v>31.700000000000045</c:v>
                </c:pt>
                <c:pt idx="158">
                  <c:v>28.5</c:v>
                </c:pt>
                <c:pt idx="159">
                  <c:v>26.799999999999955</c:v>
                </c:pt>
                <c:pt idx="160">
                  <c:v>28.599999999999909</c:v>
                </c:pt>
                <c:pt idx="161">
                  <c:v>34.900000000000091</c:v>
                </c:pt>
                <c:pt idx="162">
                  <c:v>36.900000000000091</c:v>
                </c:pt>
                <c:pt idx="163">
                  <c:v>32.599999999999909</c:v>
                </c:pt>
                <c:pt idx="164">
                  <c:v>23.5</c:v>
                </c:pt>
                <c:pt idx="165">
                  <c:v>14.599999999999909</c:v>
                </c:pt>
                <c:pt idx="166">
                  <c:v>13.599999999999909</c:v>
                </c:pt>
                <c:pt idx="167">
                  <c:v>18.5</c:v>
                </c:pt>
                <c:pt idx="168">
                  <c:v>26.099999999999909</c:v>
                </c:pt>
                <c:pt idx="169">
                  <c:v>29.200000000000045</c:v>
                </c:pt>
                <c:pt idx="170">
                  <c:v>28.299999999999955</c:v>
                </c:pt>
                <c:pt idx="171">
                  <c:v>30.5</c:v>
                </c:pt>
                <c:pt idx="172">
                  <c:v>35</c:v>
                </c:pt>
                <c:pt idx="173">
                  <c:v>36.299999999999955</c:v>
                </c:pt>
                <c:pt idx="174">
                  <c:v>37.299999999999955</c:v>
                </c:pt>
                <c:pt idx="175">
                  <c:v>37.5</c:v>
                </c:pt>
                <c:pt idx="176">
                  <c:v>37.299999999999955</c:v>
                </c:pt>
                <c:pt idx="177">
                  <c:v>47.700000000000045</c:v>
                </c:pt>
                <c:pt idx="178">
                  <c:v>64.700000000000045</c:v>
                </c:pt>
                <c:pt idx="179">
                  <c:v>68.5</c:v>
                </c:pt>
                <c:pt idx="180">
                  <c:v>66.200000000000045</c:v>
                </c:pt>
                <c:pt idx="181">
                  <c:v>61.200000000000045</c:v>
                </c:pt>
                <c:pt idx="182">
                  <c:v>72.099999999999909</c:v>
                </c:pt>
                <c:pt idx="183">
                  <c:v>87.599999999999909</c:v>
                </c:pt>
                <c:pt idx="184">
                  <c:v>98.700000000000045</c:v>
                </c:pt>
                <c:pt idx="185">
                  <c:v>95.900000000000091</c:v>
                </c:pt>
                <c:pt idx="186">
                  <c:v>81.799999999999955</c:v>
                </c:pt>
                <c:pt idx="187">
                  <c:v>71.599999999999909</c:v>
                </c:pt>
                <c:pt idx="188">
                  <c:v>64</c:v>
                </c:pt>
                <c:pt idx="189">
                  <c:v>59.099999999999909</c:v>
                </c:pt>
                <c:pt idx="190">
                  <c:v>51.700000000000045</c:v>
                </c:pt>
                <c:pt idx="191">
                  <c:v>45.099999999999909</c:v>
                </c:pt>
                <c:pt idx="192">
                  <c:v>49.599999999999909</c:v>
                </c:pt>
                <c:pt idx="193">
                  <c:v>43.599999999999909</c:v>
                </c:pt>
                <c:pt idx="194">
                  <c:v>36.299999999999955</c:v>
                </c:pt>
                <c:pt idx="195">
                  <c:v>32.299999999999955</c:v>
                </c:pt>
                <c:pt idx="196">
                  <c:v>31</c:v>
                </c:pt>
                <c:pt idx="197">
                  <c:v>40.099999999999909</c:v>
                </c:pt>
                <c:pt idx="198">
                  <c:v>48.700000000000045</c:v>
                </c:pt>
                <c:pt idx="199">
                  <c:v>54.099999999999909</c:v>
                </c:pt>
                <c:pt idx="200">
                  <c:v>52.299999999999955</c:v>
                </c:pt>
                <c:pt idx="201">
                  <c:v>50</c:v>
                </c:pt>
                <c:pt idx="202">
                  <c:v>56</c:v>
                </c:pt>
                <c:pt idx="203">
                  <c:v>61</c:v>
                </c:pt>
                <c:pt idx="204">
                  <c:v>69.200000000000045</c:v>
                </c:pt>
                <c:pt idx="205">
                  <c:v>71.5</c:v>
                </c:pt>
                <c:pt idx="206">
                  <c:v>63.299999999999955</c:v>
                </c:pt>
                <c:pt idx="207">
                  <c:v>60.299999999999955</c:v>
                </c:pt>
                <c:pt idx="208">
                  <c:v>59.599999999999909</c:v>
                </c:pt>
                <c:pt idx="209">
                  <c:v>60.099999999999909</c:v>
                </c:pt>
                <c:pt idx="210">
                  <c:v>61</c:v>
                </c:pt>
                <c:pt idx="211">
                  <c:v>59.299999999999955</c:v>
                </c:pt>
                <c:pt idx="212">
                  <c:v>55.900000000000091</c:v>
                </c:pt>
                <c:pt idx="213">
                  <c:v>59.099999999999909</c:v>
                </c:pt>
                <c:pt idx="214">
                  <c:v>55.700000000000045</c:v>
                </c:pt>
                <c:pt idx="215">
                  <c:v>46.200000000000045</c:v>
                </c:pt>
                <c:pt idx="216">
                  <c:v>37.799999999999955</c:v>
                </c:pt>
                <c:pt idx="217">
                  <c:v>39.099999999999909</c:v>
                </c:pt>
                <c:pt idx="218">
                  <c:v>46.5</c:v>
                </c:pt>
                <c:pt idx="219">
                  <c:v>54.700000000000045</c:v>
                </c:pt>
                <c:pt idx="220">
                  <c:v>63.599999999999909</c:v>
                </c:pt>
                <c:pt idx="221">
                  <c:v>63.5</c:v>
                </c:pt>
                <c:pt idx="222">
                  <c:v>61</c:v>
                </c:pt>
                <c:pt idx="223">
                  <c:v>65.700000000000045</c:v>
                </c:pt>
                <c:pt idx="224">
                  <c:v>69.400000000000091</c:v>
                </c:pt>
                <c:pt idx="225">
                  <c:v>76.900000000000091</c:v>
                </c:pt>
                <c:pt idx="226">
                  <c:v>79.900000000000091</c:v>
                </c:pt>
                <c:pt idx="227">
                  <c:v>80.400000000000091</c:v>
                </c:pt>
                <c:pt idx="228">
                  <c:v>78.599999999999909</c:v>
                </c:pt>
                <c:pt idx="229">
                  <c:v>72.099999999999909</c:v>
                </c:pt>
                <c:pt idx="230">
                  <c:v>56</c:v>
                </c:pt>
                <c:pt idx="231">
                  <c:v>34.900000000000091</c:v>
                </c:pt>
                <c:pt idx="232">
                  <c:v>10.299999999999955</c:v>
                </c:pt>
                <c:pt idx="233">
                  <c:v>-0.5</c:v>
                </c:pt>
                <c:pt idx="234">
                  <c:v>4.7999999999999545</c:v>
                </c:pt>
                <c:pt idx="235">
                  <c:v>20.299999999999955</c:v>
                </c:pt>
                <c:pt idx="236">
                  <c:v>42.200000000000045</c:v>
                </c:pt>
                <c:pt idx="237">
                  <c:v>56.900000000000091</c:v>
                </c:pt>
                <c:pt idx="238">
                  <c:v>63.799999999999955</c:v>
                </c:pt>
                <c:pt idx="239">
                  <c:v>66</c:v>
                </c:pt>
                <c:pt idx="240">
                  <c:v>64.400000000000091</c:v>
                </c:pt>
                <c:pt idx="241">
                  <c:v>58.099999999999909</c:v>
                </c:pt>
                <c:pt idx="242">
                  <c:v>48.200000000000045</c:v>
                </c:pt>
                <c:pt idx="243">
                  <c:v>32.299999999999955</c:v>
                </c:pt>
                <c:pt idx="244">
                  <c:v>22.599999999999909</c:v>
                </c:pt>
                <c:pt idx="245">
                  <c:v>21.599999999999909</c:v>
                </c:pt>
                <c:pt idx="246">
                  <c:v>29.599999999999909</c:v>
                </c:pt>
                <c:pt idx="247">
                  <c:v>41.299999999999955</c:v>
                </c:pt>
                <c:pt idx="248">
                  <c:v>52.299999999999955</c:v>
                </c:pt>
                <c:pt idx="249">
                  <c:v>57.599999999999909</c:v>
                </c:pt>
                <c:pt idx="250">
                  <c:v>61.099999999999909</c:v>
                </c:pt>
                <c:pt idx="251">
                  <c:v>58.599999999999909</c:v>
                </c:pt>
                <c:pt idx="252">
                  <c:v>51.900000000000091</c:v>
                </c:pt>
                <c:pt idx="253">
                  <c:v>49</c:v>
                </c:pt>
                <c:pt idx="254">
                  <c:v>47.400000000000091</c:v>
                </c:pt>
                <c:pt idx="255">
                  <c:v>44.900000000000091</c:v>
                </c:pt>
                <c:pt idx="256">
                  <c:v>44.5</c:v>
                </c:pt>
                <c:pt idx="257">
                  <c:v>43.099999999999909</c:v>
                </c:pt>
                <c:pt idx="258">
                  <c:v>44.599999999999909</c:v>
                </c:pt>
                <c:pt idx="259">
                  <c:v>54.599999999999909</c:v>
                </c:pt>
                <c:pt idx="260">
                  <c:v>61.200000000000045</c:v>
                </c:pt>
                <c:pt idx="261">
                  <c:v>67.599999999999909</c:v>
                </c:pt>
                <c:pt idx="262">
                  <c:v>77.200000000000045</c:v>
                </c:pt>
                <c:pt idx="263">
                  <c:v>82.400000000000091</c:v>
                </c:pt>
                <c:pt idx="264">
                  <c:v>86.599999999999909</c:v>
                </c:pt>
                <c:pt idx="265">
                  <c:v>80.400000000000091</c:v>
                </c:pt>
                <c:pt idx="266">
                  <c:v>70</c:v>
                </c:pt>
                <c:pt idx="267">
                  <c:v>54.299999999999955</c:v>
                </c:pt>
                <c:pt idx="268">
                  <c:v>46.200000000000045</c:v>
                </c:pt>
                <c:pt idx="269">
                  <c:v>45.299999999999955</c:v>
                </c:pt>
                <c:pt idx="270">
                  <c:v>45.799999999999955</c:v>
                </c:pt>
                <c:pt idx="271">
                  <c:v>48.299999999999955</c:v>
                </c:pt>
                <c:pt idx="272">
                  <c:v>37.5</c:v>
                </c:pt>
                <c:pt idx="273">
                  <c:v>21.099999999999909</c:v>
                </c:pt>
                <c:pt idx="274">
                  <c:v>15.700000000000045</c:v>
                </c:pt>
                <c:pt idx="275">
                  <c:v>26.200000000000045</c:v>
                </c:pt>
                <c:pt idx="276">
                  <c:v>45.900000000000091</c:v>
                </c:pt>
                <c:pt idx="277">
                  <c:v>63.700000000000045</c:v>
                </c:pt>
                <c:pt idx="278">
                  <c:v>67.799999999999955</c:v>
                </c:pt>
                <c:pt idx="279">
                  <c:v>64.200000000000045</c:v>
                </c:pt>
                <c:pt idx="280">
                  <c:v>56.200000000000045</c:v>
                </c:pt>
                <c:pt idx="281">
                  <c:v>52.5</c:v>
                </c:pt>
                <c:pt idx="282">
                  <c:v>52.099999999999909</c:v>
                </c:pt>
                <c:pt idx="283">
                  <c:v>57.099999999999909</c:v>
                </c:pt>
                <c:pt idx="284">
                  <c:v>56.700000000000045</c:v>
                </c:pt>
                <c:pt idx="285">
                  <c:v>56</c:v>
                </c:pt>
                <c:pt idx="286">
                  <c:v>56</c:v>
                </c:pt>
                <c:pt idx="287">
                  <c:v>56.299999999999955</c:v>
                </c:pt>
                <c:pt idx="288">
                  <c:v>53.799999999999955</c:v>
                </c:pt>
                <c:pt idx="289">
                  <c:v>50.400000000000091</c:v>
                </c:pt>
                <c:pt idx="290">
                  <c:v>45.700000000000045</c:v>
                </c:pt>
                <c:pt idx="291">
                  <c:v>40</c:v>
                </c:pt>
                <c:pt idx="292">
                  <c:v>42.599999999999909</c:v>
                </c:pt>
                <c:pt idx="293">
                  <c:v>43.700000000000045</c:v>
                </c:pt>
                <c:pt idx="294">
                  <c:v>42.400000000000091</c:v>
                </c:pt>
                <c:pt idx="295">
                  <c:v>37.299999999999955</c:v>
                </c:pt>
                <c:pt idx="296">
                  <c:v>28.400000000000091</c:v>
                </c:pt>
                <c:pt idx="297">
                  <c:v>24.5</c:v>
                </c:pt>
                <c:pt idx="298">
                  <c:v>25.200000000000045</c:v>
                </c:pt>
                <c:pt idx="299">
                  <c:v>36.099999999999909</c:v>
                </c:pt>
                <c:pt idx="300">
                  <c:v>42.099999999999909</c:v>
                </c:pt>
                <c:pt idx="301">
                  <c:v>45.5</c:v>
                </c:pt>
                <c:pt idx="302">
                  <c:v>45.5</c:v>
                </c:pt>
                <c:pt idx="303">
                  <c:v>41.299999999999955</c:v>
                </c:pt>
                <c:pt idx="304">
                  <c:v>44.400000000000091</c:v>
                </c:pt>
                <c:pt idx="305">
                  <c:v>55</c:v>
                </c:pt>
                <c:pt idx="306">
                  <c:v>62.700000000000045</c:v>
                </c:pt>
                <c:pt idx="307">
                  <c:v>71.200000000000045</c:v>
                </c:pt>
                <c:pt idx="308">
                  <c:v>73.200000000000045</c:v>
                </c:pt>
                <c:pt idx="309">
                  <c:v>67.900000000000091</c:v>
                </c:pt>
                <c:pt idx="310">
                  <c:v>62.400000000000091</c:v>
                </c:pt>
                <c:pt idx="311">
                  <c:v>63.599999999999909</c:v>
                </c:pt>
                <c:pt idx="312">
                  <c:v>61.200000000000045</c:v>
                </c:pt>
                <c:pt idx="313">
                  <c:v>58.799999999999955</c:v>
                </c:pt>
                <c:pt idx="314">
                  <c:v>55.099999999999909</c:v>
                </c:pt>
                <c:pt idx="315">
                  <c:v>45.5</c:v>
                </c:pt>
                <c:pt idx="316">
                  <c:v>39.900000000000091</c:v>
                </c:pt>
                <c:pt idx="317">
                  <c:v>43</c:v>
                </c:pt>
                <c:pt idx="318">
                  <c:v>53.700000000000045</c:v>
                </c:pt>
                <c:pt idx="319">
                  <c:v>65</c:v>
                </c:pt>
                <c:pt idx="320">
                  <c:v>66.200000000000045</c:v>
                </c:pt>
                <c:pt idx="321">
                  <c:v>64.900000000000091</c:v>
                </c:pt>
                <c:pt idx="322">
                  <c:v>59</c:v>
                </c:pt>
                <c:pt idx="323">
                  <c:v>56.400000000000091</c:v>
                </c:pt>
                <c:pt idx="324">
                  <c:v>55</c:v>
                </c:pt>
                <c:pt idx="325">
                  <c:v>58.099999999999909</c:v>
                </c:pt>
                <c:pt idx="326">
                  <c:v>51.599999999999909</c:v>
                </c:pt>
                <c:pt idx="327">
                  <c:v>44.900000000000091</c:v>
                </c:pt>
                <c:pt idx="328">
                  <c:v>46.900000000000091</c:v>
                </c:pt>
                <c:pt idx="329">
                  <c:v>43</c:v>
                </c:pt>
                <c:pt idx="330">
                  <c:v>42.099999999999909</c:v>
                </c:pt>
                <c:pt idx="331">
                  <c:v>32.900000000000091</c:v>
                </c:pt>
                <c:pt idx="332">
                  <c:v>14.299999999999955</c:v>
                </c:pt>
                <c:pt idx="333">
                  <c:v>7</c:v>
                </c:pt>
                <c:pt idx="334">
                  <c:v>5.7000000000000455</c:v>
                </c:pt>
                <c:pt idx="335">
                  <c:v>15.400000000000091</c:v>
                </c:pt>
                <c:pt idx="336">
                  <c:v>27.900000000000091</c:v>
                </c:pt>
                <c:pt idx="337">
                  <c:v>43.799999999999955</c:v>
                </c:pt>
                <c:pt idx="338">
                  <c:v>54</c:v>
                </c:pt>
                <c:pt idx="339">
                  <c:v>55.099999999999909</c:v>
                </c:pt>
                <c:pt idx="340">
                  <c:v>46.799999999999955</c:v>
                </c:pt>
                <c:pt idx="341">
                  <c:v>39.5</c:v>
                </c:pt>
                <c:pt idx="342">
                  <c:v>47.099999999999909</c:v>
                </c:pt>
                <c:pt idx="343">
                  <c:v>63.200000000000045</c:v>
                </c:pt>
                <c:pt idx="344">
                  <c:v>72.599999999999909</c:v>
                </c:pt>
                <c:pt idx="345">
                  <c:v>75.900000000000091</c:v>
                </c:pt>
                <c:pt idx="346">
                  <c:v>59</c:v>
                </c:pt>
                <c:pt idx="347">
                  <c:v>40.099999999999909</c:v>
                </c:pt>
                <c:pt idx="348">
                  <c:v>21.900000000000091</c:v>
                </c:pt>
                <c:pt idx="349">
                  <c:v>15.5</c:v>
                </c:pt>
                <c:pt idx="350">
                  <c:v>19</c:v>
                </c:pt>
                <c:pt idx="351">
                  <c:v>22.900000000000091</c:v>
                </c:pt>
                <c:pt idx="352">
                  <c:v>21.599999999999909</c:v>
                </c:pt>
                <c:pt idx="353">
                  <c:v>14.700000000000045</c:v>
                </c:pt>
                <c:pt idx="354">
                  <c:v>14.400000000000091</c:v>
                </c:pt>
                <c:pt idx="355">
                  <c:v>22.799999999999955</c:v>
                </c:pt>
                <c:pt idx="356">
                  <c:v>33.700000000000045</c:v>
                </c:pt>
                <c:pt idx="357">
                  <c:v>43.299999999999955</c:v>
                </c:pt>
                <c:pt idx="358">
                  <c:v>34</c:v>
                </c:pt>
                <c:pt idx="359">
                  <c:v>22.200000000000045</c:v>
                </c:pt>
                <c:pt idx="360">
                  <c:v>17.900000000000091</c:v>
                </c:pt>
                <c:pt idx="361">
                  <c:v>24.700000000000045</c:v>
                </c:pt>
                <c:pt idx="362">
                  <c:v>36.099999999999909</c:v>
                </c:pt>
                <c:pt idx="363">
                  <c:v>47.299999999999955</c:v>
                </c:pt>
                <c:pt idx="364">
                  <c:v>53.299999999999955</c:v>
                </c:pt>
                <c:pt idx="365">
                  <c:v>54.599999999999909</c:v>
                </c:pt>
                <c:pt idx="366">
                  <c:v>50.5</c:v>
                </c:pt>
                <c:pt idx="367">
                  <c:v>42.900000000000091</c:v>
                </c:pt>
                <c:pt idx="368">
                  <c:v>29.099999999999909</c:v>
                </c:pt>
                <c:pt idx="369">
                  <c:v>24.599999999999909</c:v>
                </c:pt>
                <c:pt idx="370">
                  <c:v>28.900000000000091</c:v>
                </c:pt>
                <c:pt idx="371">
                  <c:v>35.200000000000045</c:v>
                </c:pt>
                <c:pt idx="372">
                  <c:v>43.5</c:v>
                </c:pt>
                <c:pt idx="373">
                  <c:v>47.5</c:v>
                </c:pt>
                <c:pt idx="374">
                  <c:v>46.200000000000045</c:v>
                </c:pt>
                <c:pt idx="375">
                  <c:v>46.299999999999955</c:v>
                </c:pt>
                <c:pt idx="376">
                  <c:v>52.400000000000091</c:v>
                </c:pt>
                <c:pt idx="377">
                  <c:v>54.400000000000091</c:v>
                </c:pt>
                <c:pt idx="378">
                  <c:v>51.799999999999955</c:v>
                </c:pt>
                <c:pt idx="379">
                  <c:v>50.799999999999955</c:v>
                </c:pt>
                <c:pt idx="380">
                  <c:v>44.799999999999955</c:v>
                </c:pt>
                <c:pt idx="381">
                  <c:v>47.5</c:v>
                </c:pt>
                <c:pt idx="382">
                  <c:v>53.700000000000045</c:v>
                </c:pt>
                <c:pt idx="383">
                  <c:v>58.599999999999909</c:v>
                </c:pt>
                <c:pt idx="384">
                  <c:v>62.900000000000091</c:v>
                </c:pt>
                <c:pt idx="385">
                  <c:v>68</c:v>
                </c:pt>
                <c:pt idx="386">
                  <c:v>67.200000000000045</c:v>
                </c:pt>
                <c:pt idx="387">
                  <c:v>62.099999999999909</c:v>
                </c:pt>
                <c:pt idx="388">
                  <c:v>57.299999999999955</c:v>
                </c:pt>
                <c:pt idx="389">
                  <c:v>56.099999999999909</c:v>
                </c:pt>
                <c:pt idx="390">
                  <c:v>56</c:v>
                </c:pt>
                <c:pt idx="391">
                  <c:v>58.900000000000091</c:v>
                </c:pt>
                <c:pt idx="392">
                  <c:v>61.599999999999909</c:v>
                </c:pt>
                <c:pt idx="393">
                  <c:v>54.700000000000045</c:v>
                </c:pt>
                <c:pt idx="394">
                  <c:v>51.299999999999955</c:v>
                </c:pt>
                <c:pt idx="395">
                  <c:v>49.299999999999955</c:v>
                </c:pt>
                <c:pt idx="396">
                  <c:v>40.5</c:v>
                </c:pt>
                <c:pt idx="397">
                  <c:v>44</c:v>
                </c:pt>
                <c:pt idx="398">
                  <c:v>40.799999999999955</c:v>
                </c:pt>
                <c:pt idx="399">
                  <c:v>35.599999999999909</c:v>
                </c:pt>
                <c:pt idx="400">
                  <c:v>33.799999999999955</c:v>
                </c:pt>
                <c:pt idx="401">
                  <c:v>29.900000000000091</c:v>
                </c:pt>
                <c:pt idx="402">
                  <c:v>33.200000000000045</c:v>
                </c:pt>
                <c:pt idx="403">
                  <c:v>37.799999999999955</c:v>
                </c:pt>
                <c:pt idx="404">
                  <c:v>47.599999999999909</c:v>
                </c:pt>
                <c:pt idx="405">
                  <c:v>50.099999999999909</c:v>
                </c:pt>
                <c:pt idx="406">
                  <c:v>49.900000000000091</c:v>
                </c:pt>
                <c:pt idx="407">
                  <c:v>48.599999999999909</c:v>
                </c:pt>
                <c:pt idx="408">
                  <c:v>46.900000000000091</c:v>
                </c:pt>
                <c:pt idx="409">
                  <c:v>55.099999999999909</c:v>
                </c:pt>
                <c:pt idx="410">
                  <c:v>61.200000000000045</c:v>
                </c:pt>
                <c:pt idx="411">
                  <c:v>67.299999999999955</c:v>
                </c:pt>
                <c:pt idx="412">
                  <c:v>71.400000000000091</c:v>
                </c:pt>
                <c:pt idx="413">
                  <c:v>62</c:v>
                </c:pt>
                <c:pt idx="414">
                  <c:v>56.599999999999909</c:v>
                </c:pt>
                <c:pt idx="415">
                  <c:v>51.5</c:v>
                </c:pt>
                <c:pt idx="416">
                  <c:v>43.700000000000045</c:v>
                </c:pt>
                <c:pt idx="417">
                  <c:v>39.400000000000091</c:v>
                </c:pt>
                <c:pt idx="418">
                  <c:v>39.099999999999909</c:v>
                </c:pt>
                <c:pt idx="419">
                  <c:v>40.299999999999955</c:v>
                </c:pt>
                <c:pt idx="420">
                  <c:v>43.299999999999955</c:v>
                </c:pt>
                <c:pt idx="421">
                  <c:v>43.599999999999909</c:v>
                </c:pt>
                <c:pt idx="422">
                  <c:v>44.900000000000091</c:v>
                </c:pt>
                <c:pt idx="423">
                  <c:v>48.200000000000045</c:v>
                </c:pt>
                <c:pt idx="424">
                  <c:v>47.400000000000091</c:v>
                </c:pt>
                <c:pt idx="425">
                  <c:v>44.900000000000091</c:v>
                </c:pt>
                <c:pt idx="426">
                  <c:v>38.799999999999955</c:v>
                </c:pt>
                <c:pt idx="427">
                  <c:v>36.400000000000091</c:v>
                </c:pt>
                <c:pt idx="428">
                  <c:v>41.099999999999909</c:v>
                </c:pt>
                <c:pt idx="429">
                  <c:v>45.5</c:v>
                </c:pt>
                <c:pt idx="430">
                  <c:v>41.900000000000091</c:v>
                </c:pt>
                <c:pt idx="431">
                  <c:v>31.400000000000091</c:v>
                </c:pt>
                <c:pt idx="432">
                  <c:v>18.299999999999955</c:v>
                </c:pt>
                <c:pt idx="433">
                  <c:v>11.299999999999955</c:v>
                </c:pt>
                <c:pt idx="434">
                  <c:v>21</c:v>
                </c:pt>
                <c:pt idx="435">
                  <c:v>36.099999999999909</c:v>
                </c:pt>
                <c:pt idx="436">
                  <c:v>53</c:v>
                </c:pt>
                <c:pt idx="437">
                  <c:v>59</c:v>
                </c:pt>
                <c:pt idx="438">
                  <c:v>62.5</c:v>
                </c:pt>
                <c:pt idx="439">
                  <c:v>54.799999999999955</c:v>
                </c:pt>
                <c:pt idx="440">
                  <c:v>35.799999999999955</c:v>
                </c:pt>
                <c:pt idx="441">
                  <c:v>19.299999999999955</c:v>
                </c:pt>
                <c:pt idx="442">
                  <c:v>6.5999999999999091</c:v>
                </c:pt>
                <c:pt idx="443">
                  <c:v>5.4000000000000909</c:v>
                </c:pt>
                <c:pt idx="444">
                  <c:v>17.599999999999909</c:v>
                </c:pt>
                <c:pt idx="445">
                  <c:v>26.700000000000045</c:v>
                </c:pt>
                <c:pt idx="446">
                  <c:v>34.400000000000091</c:v>
                </c:pt>
                <c:pt idx="447">
                  <c:v>32</c:v>
                </c:pt>
                <c:pt idx="448">
                  <c:v>22.5</c:v>
                </c:pt>
                <c:pt idx="449">
                  <c:v>10.5</c:v>
                </c:pt>
                <c:pt idx="450">
                  <c:v>3.7999999999999545</c:v>
                </c:pt>
                <c:pt idx="451">
                  <c:v>1.5</c:v>
                </c:pt>
                <c:pt idx="452">
                  <c:v>10.799999999999955</c:v>
                </c:pt>
                <c:pt idx="453">
                  <c:v>28.799999999999955</c:v>
                </c:pt>
                <c:pt idx="454">
                  <c:v>46.5</c:v>
                </c:pt>
                <c:pt idx="455">
                  <c:v>58.900000000000091</c:v>
                </c:pt>
                <c:pt idx="456">
                  <c:v>61.799999999999955</c:v>
                </c:pt>
                <c:pt idx="457">
                  <c:v>59</c:v>
                </c:pt>
                <c:pt idx="458">
                  <c:v>52.200000000000045</c:v>
                </c:pt>
                <c:pt idx="459">
                  <c:v>42.299999999999955</c:v>
                </c:pt>
                <c:pt idx="460">
                  <c:v>35</c:v>
                </c:pt>
                <c:pt idx="461">
                  <c:v>25.599999999999909</c:v>
                </c:pt>
                <c:pt idx="462">
                  <c:v>23.900000000000091</c:v>
                </c:pt>
                <c:pt idx="463">
                  <c:v>28.200000000000045</c:v>
                </c:pt>
                <c:pt idx="464">
                  <c:v>32.599999999999909</c:v>
                </c:pt>
                <c:pt idx="465">
                  <c:v>40.799999999999955</c:v>
                </c:pt>
                <c:pt idx="466">
                  <c:v>44.5</c:v>
                </c:pt>
                <c:pt idx="467">
                  <c:v>50.700000000000045</c:v>
                </c:pt>
                <c:pt idx="468">
                  <c:v>59.200000000000045</c:v>
                </c:pt>
                <c:pt idx="469">
                  <c:v>64.599999999999909</c:v>
                </c:pt>
                <c:pt idx="470">
                  <c:v>59</c:v>
                </c:pt>
                <c:pt idx="471">
                  <c:v>44</c:v>
                </c:pt>
                <c:pt idx="472">
                  <c:v>33.400000000000091</c:v>
                </c:pt>
                <c:pt idx="473">
                  <c:v>33.599999999999909</c:v>
                </c:pt>
                <c:pt idx="474">
                  <c:v>35.900000000000091</c:v>
                </c:pt>
                <c:pt idx="475">
                  <c:v>42.200000000000045</c:v>
                </c:pt>
                <c:pt idx="476">
                  <c:v>46.299999999999955</c:v>
                </c:pt>
                <c:pt idx="477">
                  <c:v>50.799999999999955</c:v>
                </c:pt>
                <c:pt idx="478">
                  <c:v>53.700000000000045</c:v>
                </c:pt>
                <c:pt idx="479">
                  <c:v>53.200000000000045</c:v>
                </c:pt>
                <c:pt idx="480">
                  <c:v>55.099999999999909</c:v>
                </c:pt>
                <c:pt idx="481">
                  <c:v>54.599999999999909</c:v>
                </c:pt>
                <c:pt idx="482">
                  <c:v>63.299999999999955</c:v>
                </c:pt>
                <c:pt idx="483">
                  <c:v>58.400000000000091</c:v>
                </c:pt>
                <c:pt idx="484">
                  <c:v>50.700000000000045</c:v>
                </c:pt>
                <c:pt idx="485">
                  <c:v>43.900000000000091</c:v>
                </c:pt>
                <c:pt idx="486">
                  <c:v>37</c:v>
                </c:pt>
                <c:pt idx="487">
                  <c:v>35.200000000000045</c:v>
                </c:pt>
                <c:pt idx="488">
                  <c:v>37.400000000000091</c:v>
                </c:pt>
                <c:pt idx="489">
                  <c:v>38.299999999999955</c:v>
                </c:pt>
                <c:pt idx="490">
                  <c:v>40.299999999999955</c:v>
                </c:pt>
                <c:pt idx="491">
                  <c:v>46.900000000000091</c:v>
                </c:pt>
                <c:pt idx="492">
                  <c:v>60.299999999999955</c:v>
                </c:pt>
                <c:pt idx="493">
                  <c:v>63.5</c:v>
                </c:pt>
                <c:pt idx="494">
                  <c:v>64.799999999999955</c:v>
                </c:pt>
                <c:pt idx="495">
                  <c:v>56.700000000000045</c:v>
                </c:pt>
                <c:pt idx="496">
                  <c:v>48.900000000000091</c:v>
                </c:pt>
                <c:pt idx="497">
                  <c:v>44.099999999999909</c:v>
                </c:pt>
                <c:pt idx="498">
                  <c:v>35</c:v>
                </c:pt>
                <c:pt idx="499">
                  <c:v>26.599999999999909</c:v>
                </c:pt>
                <c:pt idx="500">
                  <c:v>20.900000000000091</c:v>
                </c:pt>
                <c:pt idx="501">
                  <c:v>18.400000000000091</c:v>
                </c:pt>
                <c:pt idx="502">
                  <c:v>24.700000000000045</c:v>
                </c:pt>
                <c:pt idx="503">
                  <c:v>34.200000000000045</c:v>
                </c:pt>
                <c:pt idx="504">
                  <c:v>49.099999999999909</c:v>
                </c:pt>
                <c:pt idx="505">
                  <c:v>52.400000000000091</c:v>
                </c:pt>
                <c:pt idx="506">
                  <c:v>46.799999999999955</c:v>
                </c:pt>
                <c:pt idx="507">
                  <c:v>39.900000000000091</c:v>
                </c:pt>
                <c:pt idx="508">
                  <c:v>36.099999999999909</c:v>
                </c:pt>
                <c:pt idx="509">
                  <c:v>33.299999999999955</c:v>
                </c:pt>
                <c:pt idx="510">
                  <c:v>33.900000000000091</c:v>
                </c:pt>
                <c:pt idx="511">
                  <c:v>34</c:v>
                </c:pt>
                <c:pt idx="512">
                  <c:v>42.599999999999909</c:v>
                </c:pt>
                <c:pt idx="513">
                  <c:v>56.700000000000045</c:v>
                </c:pt>
                <c:pt idx="514">
                  <c:v>67.400000000000091</c:v>
                </c:pt>
                <c:pt idx="515">
                  <c:v>67.599999999999909</c:v>
                </c:pt>
                <c:pt idx="516">
                  <c:v>64.5</c:v>
                </c:pt>
                <c:pt idx="517">
                  <c:v>60</c:v>
                </c:pt>
                <c:pt idx="518">
                  <c:v>55.400000000000091</c:v>
                </c:pt>
                <c:pt idx="519">
                  <c:v>61.099999999999909</c:v>
                </c:pt>
                <c:pt idx="520">
                  <c:v>66.099999999999909</c:v>
                </c:pt>
                <c:pt idx="521">
                  <c:v>70.400000000000091</c:v>
                </c:pt>
                <c:pt idx="522">
                  <c:v>61.5</c:v>
                </c:pt>
                <c:pt idx="523">
                  <c:v>47.599999999999909</c:v>
                </c:pt>
                <c:pt idx="524">
                  <c:v>33</c:v>
                </c:pt>
                <c:pt idx="525">
                  <c:v>32.900000000000091</c:v>
                </c:pt>
                <c:pt idx="526">
                  <c:v>46.599999999999909</c:v>
                </c:pt>
                <c:pt idx="527">
                  <c:v>59.200000000000045</c:v>
                </c:pt>
                <c:pt idx="528">
                  <c:v>66.599999999999909</c:v>
                </c:pt>
                <c:pt idx="529">
                  <c:v>63</c:v>
                </c:pt>
                <c:pt idx="530">
                  <c:v>58.299999999999955</c:v>
                </c:pt>
                <c:pt idx="531">
                  <c:v>62.599999999999909</c:v>
                </c:pt>
                <c:pt idx="532">
                  <c:v>68.099999999999909</c:v>
                </c:pt>
                <c:pt idx="533">
                  <c:v>68.700000000000045</c:v>
                </c:pt>
                <c:pt idx="534">
                  <c:v>65.900000000000091</c:v>
                </c:pt>
                <c:pt idx="535">
                  <c:v>62.599999999999909</c:v>
                </c:pt>
                <c:pt idx="536">
                  <c:v>68.299999999999955</c:v>
                </c:pt>
                <c:pt idx="537">
                  <c:v>71.299999999999955</c:v>
                </c:pt>
                <c:pt idx="538">
                  <c:v>66.799999999999955</c:v>
                </c:pt>
                <c:pt idx="539">
                  <c:v>56.400000000000091</c:v>
                </c:pt>
                <c:pt idx="540">
                  <c:v>45.5</c:v>
                </c:pt>
                <c:pt idx="541">
                  <c:v>47.200000000000045</c:v>
                </c:pt>
                <c:pt idx="542">
                  <c:v>52.900000000000091</c:v>
                </c:pt>
                <c:pt idx="543">
                  <c:v>55.299999999999955</c:v>
                </c:pt>
                <c:pt idx="544">
                  <c:v>54.299999999999955</c:v>
                </c:pt>
                <c:pt idx="545">
                  <c:v>42.099999999999909</c:v>
                </c:pt>
                <c:pt idx="546">
                  <c:v>38.799999999999955</c:v>
                </c:pt>
                <c:pt idx="547">
                  <c:v>39.400000000000091</c:v>
                </c:pt>
                <c:pt idx="548">
                  <c:v>46.799999999999955</c:v>
                </c:pt>
                <c:pt idx="549">
                  <c:v>49.599999999999909</c:v>
                </c:pt>
                <c:pt idx="550">
                  <c:v>37</c:v>
                </c:pt>
                <c:pt idx="551">
                  <c:v>26.900000000000091</c:v>
                </c:pt>
                <c:pt idx="552">
                  <c:v>27.5</c:v>
                </c:pt>
                <c:pt idx="553">
                  <c:v>33.599999999999909</c:v>
                </c:pt>
                <c:pt idx="554">
                  <c:v>45.200000000000045</c:v>
                </c:pt>
                <c:pt idx="555">
                  <c:v>52.400000000000091</c:v>
                </c:pt>
                <c:pt idx="556">
                  <c:v>52.799999999999955</c:v>
                </c:pt>
                <c:pt idx="557">
                  <c:v>48.900000000000091</c:v>
                </c:pt>
                <c:pt idx="558">
                  <c:v>42.799999999999955</c:v>
                </c:pt>
                <c:pt idx="559">
                  <c:v>38.200000000000045</c:v>
                </c:pt>
                <c:pt idx="560">
                  <c:v>45.5</c:v>
                </c:pt>
                <c:pt idx="561">
                  <c:v>55.700000000000045</c:v>
                </c:pt>
                <c:pt idx="562">
                  <c:v>67.400000000000091</c:v>
                </c:pt>
                <c:pt idx="563">
                  <c:v>73.200000000000045</c:v>
                </c:pt>
                <c:pt idx="564">
                  <c:v>72.200000000000045</c:v>
                </c:pt>
                <c:pt idx="565">
                  <c:v>73.099999999999909</c:v>
                </c:pt>
                <c:pt idx="566">
                  <c:v>60.099999999999909</c:v>
                </c:pt>
                <c:pt idx="567">
                  <c:v>48.900000000000091</c:v>
                </c:pt>
                <c:pt idx="568">
                  <c:v>41.400000000000091</c:v>
                </c:pt>
                <c:pt idx="569">
                  <c:v>38.400000000000091</c:v>
                </c:pt>
                <c:pt idx="570">
                  <c:v>49.400000000000091</c:v>
                </c:pt>
                <c:pt idx="571">
                  <c:v>50.700000000000045</c:v>
                </c:pt>
                <c:pt idx="572">
                  <c:v>46.200000000000045</c:v>
                </c:pt>
                <c:pt idx="573">
                  <c:v>36.700000000000045</c:v>
                </c:pt>
                <c:pt idx="574">
                  <c:v>25.700000000000045</c:v>
                </c:pt>
                <c:pt idx="575">
                  <c:v>22.099999999999909</c:v>
                </c:pt>
                <c:pt idx="576">
                  <c:v>18.599999999999909</c:v>
                </c:pt>
                <c:pt idx="577">
                  <c:v>16.299999999999955</c:v>
                </c:pt>
                <c:pt idx="578">
                  <c:v>12.5</c:v>
                </c:pt>
                <c:pt idx="579">
                  <c:v>15.200000000000045</c:v>
                </c:pt>
                <c:pt idx="580">
                  <c:v>20.700000000000045</c:v>
                </c:pt>
                <c:pt idx="581">
                  <c:v>29</c:v>
                </c:pt>
                <c:pt idx="582">
                  <c:v>33</c:v>
                </c:pt>
                <c:pt idx="583">
                  <c:v>29.799999999999955</c:v>
                </c:pt>
                <c:pt idx="584">
                  <c:v>24.5</c:v>
                </c:pt>
                <c:pt idx="585">
                  <c:v>17.700000000000045</c:v>
                </c:pt>
                <c:pt idx="586">
                  <c:v>28.700000000000045</c:v>
                </c:pt>
                <c:pt idx="587">
                  <c:v>45.5</c:v>
                </c:pt>
                <c:pt idx="588">
                  <c:v>63.799999999999955</c:v>
                </c:pt>
                <c:pt idx="589">
                  <c:v>76.900000000000091</c:v>
                </c:pt>
                <c:pt idx="590">
                  <c:v>72.299999999999955</c:v>
                </c:pt>
                <c:pt idx="591">
                  <c:v>56.599999999999909</c:v>
                </c:pt>
                <c:pt idx="592">
                  <c:v>39.400000000000091</c:v>
                </c:pt>
                <c:pt idx="593">
                  <c:v>30.299999999999955</c:v>
                </c:pt>
                <c:pt idx="594">
                  <c:v>32.599999999999909</c:v>
                </c:pt>
                <c:pt idx="595">
                  <c:v>42.900000000000091</c:v>
                </c:pt>
                <c:pt idx="596">
                  <c:v>51.400000000000091</c:v>
                </c:pt>
                <c:pt idx="597">
                  <c:v>46.400000000000091</c:v>
                </c:pt>
                <c:pt idx="598">
                  <c:v>35.799999999999955</c:v>
                </c:pt>
                <c:pt idx="599">
                  <c:v>27.799999999999955</c:v>
                </c:pt>
                <c:pt idx="600">
                  <c:v>22.200000000000045</c:v>
                </c:pt>
                <c:pt idx="601">
                  <c:v>23.700000000000045</c:v>
                </c:pt>
                <c:pt idx="602">
                  <c:v>26.900000000000091</c:v>
                </c:pt>
                <c:pt idx="603">
                  <c:v>35.5</c:v>
                </c:pt>
                <c:pt idx="604">
                  <c:v>44.700000000000045</c:v>
                </c:pt>
                <c:pt idx="605">
                  <c:v>46.700000000000045</c:v>
                </c:pt>
                <c:pt idx="606">
                  <c:v>39.400000000000091</c:v>
                </c:pt>
                <c:pt idx="607">
                  <c:v>30.900000000000091</c:v>
                </c:pt>
                <c:pt idx="608">
                  <c:v>34.5</c:v>
                </c:pt>
                <c:pt idx="609">
                  <c:v>39.900000000000091</c:v>
                </c:pt>
                <c:pt idx="610">
                  <c:v>40.400000000000091</c:v>
                </c:pt>
                <c:pt idx="611">
                  <c:v>34.5</c:v>
                </c:pt>
                <c:pt idx="612">
                  <c:v>33.099999999999909</c:v>
                </c:pt>
                <c:pt idx="613">
                  <c:v>45.200000000000045</c:v>
                </c:pt>
                <c:pt idx="614">
                  <c:v>66.700000000000045</c:v>
                </c:pt>
                <c:pt idx="615">
                  <c:v>87.599999999999909</c:v>
                </c:pt>
                <c:pt idx="616">
                  <c:v>95.900000000000091</c:v>
                </c:pt>
                <c:pt idx="617">
                  <c:v>78.900000000000091</c:v>
                </c:pt>
                <c:pt idx="618">
                  <c:v>58.099999999999909</c:v>
                </c:pt>
                <c:pt idx="619">
                  <c:v>40.799999999999955</c:v>
                </c:pt>
                <c:pt idx="620">
                  <c:v>36.200000000000045</c:v>
                </c:pt>
                <c:pt idx="621">
                  <c:v>43.200000000000045</c:v>
                </c:pt>
                <c:pt idx="622">
                  <c:v>47.599999999999909</c:v>
                </c:pt>
                <c:pt idx="623">
                  <c:v>42.200000000000045</c:v>
                </c:pt>
                <c:pt idx="624">
                  <c:v>33.400000000000091</c:v>
                </c:pt>
                <c:pt idx="625">
                  <c:v>32.599999999999909</c:v>
                </c:pt>
                <c:pt idx="626">
                  <c:v>39</c:v>
                </c:pt>
                <c:pt idx="627">
                  <c:v>49</c:v>
                </c:pt>
                <c:pt idx="628">
                  <c:v>53.200000000000045</c:v>
                </c:pt>
                <c:pt idx="629">
                  <c:v>56.400000000000091</c:v>
                </c:pt>
                <c:pt idx="630">
                  <c:v>53.099999999999909</c:v>
                </c:pt>
                <c:pt idx="631">
                  <c:v>51.799999999999955</c:v>
                </c:pt>
                <c:pt idx="632">
                  <c:v>50.599999999999909</c:v>
                </c:pt>
                <c:pt idx="633">
                  <c:v>51.5</c:v>
                </c:pt>
                <c:pt idx="634">
                  <c:v>51.700000000000045</c:v>
                </c:pt>
                <c:pt idx="635">
                  <c:v>47.700000000000045</c:v>
                </c:pt>
                <c:pt idx="636">
                  <c:v>36.799999999999955</c:v>
                </c:pt>
                <c:pt idx="637">
                  <c:v>34.799999999999955</c:v>
                </c:pt>
                <c:pt idx="638">
                  <c:v>38.900000000000091</c:v>
                </c:pt>
                <c:pt idx="639">
                  <c:v>40.5</c:v>
                </c:pt>
                <c:pt idx="640">
                  <c:v>35.900000000000091</c:v>
                </c:pt>
                <c:pt idx="641">
                  <c:v>31</c:v>
                </c:pt>
                <c:pt idx="642">
                  <c:v>39</c:v>
                </c:pt>
                <c:pt idx="643">
                  <c:v>46.799999999999955</c:v>
                </c:pt>
                <c:pt idx="644">
                  <c:v>50.900000000000091</c:v>
                </c:pt>
                <c:pt idx="645">
                  <c:v>52</c:v>
                </c:pt>
                <c:pt idx="646">
                  <c:v>52.799999999999955</c:v>
                </c:pt>
                <c:pt idx="647">
                  <c:v>60.799999999999955</c:v>
                </c:pt>
                <c:pt idx="648">
                  <c:v>71.299999999999955</c:v>
                </c:pt>
                <c:pt idx="649">
                  <c:v>79</c:v>
                </c:pt>
                <c:pt idx="650">
                  <c:v>74.099999999999909</c:v>
                </c:pt>
                <c:pt idx="651">
                  <c:v>58.900000000000091</c:v>
                </c:pt>
                <c:pt idx="652">
                  <c:v>53.299999999999955</c:v>
                </c:pt>
                <c:pt idx="653">
                  <c:v>58.200000000000045</c:v>
                </c:pt>
                <c:pt idx="654">
                  <c:v>63.700000000000045</c:v>
                </c:pt>
                <c:pt idx="655">
                  <c:v>61</c:v>
                </c:pt>
                <c:pt idx="656">
                  <c:v>54.900000000000091</c:v>
                </c:pt>
                <c:pt idx="657">
                  <c:v>50.900000000000091</c:v>
                </c:pt>
                <c:pt idx="658">
                  <c:v>55.200000000000045</c:v>
                </c:pt>
                <c:pt idx="659">
                  <c:v>72.200000000000045</c:v>
                </c:pt>
                <c:pt idx="660">
                  <c:v>85.299999999999955</c:v>
                </c:pt>
                <c:pt idx="661">
                  <c:v>91.5</c:v>
                </c:pt>
                <c:pt idx="662">
                  <c:v>85.299999999999955</c:v>
                </c:pt>
                <c:pt idx="663">
                  <c:v>72</c:v>
                </c:pt>
                <c:pt idx="664">
                  <c:v>66.299999999999955</c:v>
                </c:pt>
                <c:pt idx="665">
                  <c:v>62.200000000000045</c:v>
                </c:pt>
                <c:pt idx="666">
                  <c:v>55.299999999999955</c:v>
                </c:pt>
                <c:pt idx="667">
                  <c:v>52</c:v>
                </c:pt>
                <c:pt idx="668">
                  <c:v>45.599999999999909</c:v>
                </c:pt>
                <c:pt idx="669">
                  <c:v>44.299999999999955</c:v>
                </c:pt>
                <c:pt idx="670">
                  <c:v>39.5</c:v>
                </c:pt>
                <c:pt idx="671">
                  <c:v>37.799999999999955</c:v>
                </c:pt>
                <c:pt idx="672">
                  <c:v>40.5</c:v>
                </c:pt>
                <c:pt idx="673">
                  <c:v>43.599999999999909</c:v>
                </c:pt>
                <c:pt idx="674">
                  <c:v>47.200000000000045</c:v>
                </c:pt>
                <c:pt idx="675">
                  <c:v>57</c:v>
                </c:pt>
                <c:pt idx="676">
                  <c:v>69.200000000000045</c:v>
                </c:pt>
                <c:pt idx="677">
                  <c:v>65.700000000000045</c:v>
                </c:pt>
                <c:pt idx="678">
                  <c:v>57.400000000000091</c:v>
                </c:pt>
                <c:pt idx="679">
                  <c:v>41</c:v>
                </c:pt>
                <c:pt idx="680">
                  <c:v>31.700000000000045</c:v>
                </c:pt>
                <c:pt idx="681">
                  <c:v>36.099999999999909</c:v>
                </c:pt>
                <c:pt idx="682">
                  <c:v>33.599999999999909</c:v>
                </c:pt>
                <c:pt idx="683">
                  <c:v>37.599999999999909</c:v>
                </c:pt>
                <c:pt idx="684">
                  <c:v>43</c:v>
                </c:pt>
                <c:pt idx="685">
                  <c:v>52.700000000000045</c:v>
                </c:pt>
                <c:pt idx="686">
                  <c:v>62.900000000000091</c:v>
                </c:pt>
                <c:pt idx="687">
                  <c:v>54.599999999999909</c:v>
                </c:pt>
                <c:pt idx="688">
                  <c:v>40.099999999999909</c:v>
                </c:pt>
                <c:pt idx="689">
                  <c:v>25.799999999999955</c:v>
                </c:pt>
                <c:pt idx="690">
                  <c:v>14.700000000000045</c:v>
                </c:pt>
                <c:pt idx="691">
                  <c:v>12</c:v>
                </c:pt>
                <c:pt idx="692">
                  <c:v>5.7999999999999545</c:v>
                </c:pt>
                <c:pt idx="693">
                  <c:v>11.700000000000045</c:v>
                </c:pt>
                <c:pt idx="694">
                  <c:v>23.700000000000045</c:v>
                </c:pt>
                <c:pt idx="695">
                  <c:v>37.799999999999955</c:v>
                </c:pt>
                <c:pt idx="696">
                  <c:v>44.700000000000045</c:v>
                </c:pt>
                <c:pt idx="697">
                  <c:v>30.900000000000091</c:v>
                </c:pt>
                <c:pt idx="698">
                  <c:v>22.299999999999955</c:v>
                </c:pt>
                <c:pt idx="699">
                  <c:v>26.099999999999909</c:v>
                </c:pt>
                <c:pt idx="700">
                  <c:v>36.799999999999955</c:v>
                </c:pt>
                <c:pt idx="701">
                  <c:v>47.099999999999909</c:v>
                </c:pt>
                <c:pt idx="702">
                  <c:v>54.700000000000045</c:v>
                </c:pt>
                <c:pt idx="703">
                  <c:v>56.700000000000045</c:v>
                </c:pt>
                <c:pt idx="704">
                  <c:v>51</c:v>
                </c:pt>
                <c:pt idx="705">
                  <c:v>42.200000000000045</c:v>
                </c:pt>
                <c:pt idx="706">
                  <c:v>38.700000000000045</c:v>
                </c:pt>
                <c:pt idx="707">
                  <c:v>60.5</c:v>
                </c:pt>
                <c:pt idx="708">
                  <c:v>79.799999999999955</c:v>
                </c:pt>
                <c:pt idx="709">
                  <c:v>81.299999999999955</c:v>
                </c:pt>
                <c:pt idx="710">
                  <c:v>66.099999999999909</c:v>
                </c:pt>
                <c:pt idx="711">
                  <c:v>48.799999999999955</c:v>
                </c:pt>
                <c:pt idx="712">
                  <c:v>49.299999999999955</c:v>
                </c:pt>
                <c:pt idx="713">
                  <c:v>54.799999999999955</c:v>
                </c:pt>
                <c:pt idx="714">
                  <c:v>53.700000000000045</c:v>
                </c:pt>
                <c:pt idx="715">
                  <c:v>54.599999999999909</c:v>
                </c:pt>
                <c:pt idx="716">
                  <c:v>56.200000000000045</c:v>
                </c:pt>
                <c:pt idx="717">
                  <c:v>61.900000000000091</c:v>
                </c:pt>
                <c:pt idx="718">
                  <c:v>58.700000000000045</c:v>
                </c:pt>
                <c:pt idx="719">
                  <c:v>53.200000000000045</c:v>
                </c:pt>
                <c:pt idx="720">
                  <c:v>49.799999999999955</c:v>
                </c:pt>
                <c:pt idx="721">
                  <c:v>48.799999999999955</c:v>
                </c:pt>
                <c:pt idx="722">
                  <c:v>54</c:v>
                </c:pt>
                <c:pt idx="723">
                  <c:v>55.400000000000091</c:v>
                </c:pt>
                <c:pt idx="724">
                  <c:v>54.400000000000091</c:v>
                </c:pt>
                <c:pt idx="725">
                  <c:v>50</c:v>
                </c:pt>
                <c:pt idx="726">
                  <c:v>38.5</c:v>
                </c:pt>
                <c:pt idx="727">
                  <c:v>30.799999999999955</c:v>
                </c:pt>
                <c:pt idx="728">
                  <c:v>26.700000000000045</c:v>
                </c:pt>
                <c:pt idx="729">
                  <c:v>35.200000000000045</c:v>
                </c:pt>
                <c:pt idx="730">
                  <c:v>50.5</c:v>
                </c:pt>
                <c:pt idx="731">
                  <c:v>66.5</c:v>
                </c:pt>
                <c:pt idx="732">
                  <c:v>64.900000000000091</c:v>
                </c:pt>
                <c:pt idx="733">
                  <c:v>54.799999999999955</c:v>
                </c:pt>
                <c:pt idx="734">
                  <c:v>45</c:v>
                </c:pt>
                <c:pt idx="735">
                  <c:v>41.200000000000045</c:v>
                </c:pt>
                <c:pt idx="736">
                  <c:v>42.200000000000045</c:v>
                </c:pt>
                <c:pt idx="737">
                  <c:v>34.900000000000091</c:v>
                </c:pt>
                <c:pt idx="738">
                  <c:v>32.200000000000045</c:v>
                </c:pt>
                <c:pt idx="739">
                  <c:v>28.5</c:v>
                </c:pt>
                <c:pt idx="740">
                  <c:v>31.799999999999955</c:v>
                </c:pt>
                <c:pt idx="741">
                  <c:v>27.900000000000091</c:v>
                </c:pt>
                <c:pt idx="742">
                  <c:v>24.900000000000091</c:v>
                </c:pt>
                <c:pt idx="743">
                  <c:v>26.400000000000091</c:v>
                </c:pt>
                <c:pt idx="744">
                  <c:v>31.200000000000045</c:v>
                </c:pt>
                <c:pt idx="745">
                  <c:v>34.599999999999909</c:v>
                </c:pt>
                <c:pt idx="746">
                  <c:v>44.400000000000091</c:v>
                </c:pt>
                <c:pt idx="747">
                  <c:v>58.700000000000045</c:v>
                </c:pt>
                <c:pt idx="748">
                  <c:v>69.5</c:v>
                </c:pt>
                <c:pt idx="749">
                  <c:v>61.700000000000045</c:v>
                </c:pt>
                <c:pt idx="750">
                  <c:v>41.900000000000091</c:v>
                </c:pt>
                <c:pt idx="751">
                  <c:v>19</c:v>
                </c:pt>
                <c:pt idx="752">
                  <c:v>4.9000000000000909</c:v>
                </c:pt>
                <c:pt idx="753">
                  <c:v>-2.4000000000000909</c:v>
                </c:pt>
                <c:pt idx="754">
                  <c:v>14.799999999999955</c:v>
                </c:pt>
                <c:pt idx="755">
                  <c:v>40.200000000000045</c:v>
                </c:pt>
                <c:pt idx="756">
                  <c:v>69.200000000000045</c:v>
                </c:pt>
                <c:pt idx="757">
                  <c:v>88.900000000000091</c:v>
                </c:pt>
                <c:pt idx="758">
                  <c:v>84</c:v>
                </c:pt>
                <c:pt idx="759">
                  <c:v>74.400000000000091</c:v>
                </c:pt>
                <c:pt idx="760">
                  <c:v>51.5</c:v>
                </c:pt>
                <c:pt idx="761">
                  <c:v>34.200000000000045</c:v>
                </c:pt>
                <c:pt idx="762">
                  <c:v>23.900000000000091</c:v>
                </c:pt>
                <c:pt idx="763">
                  <c:v>25.700000000000045</c:v>
                </c:pt>
                <c:pt idx="764">
                  <c:v>30.200000000000045</c:v>
                </c:pt>
                <c:pt idx="765">
                  <c:v>36.900000000000091</c:v>
                </c:pt>
                <c:pt idx="766">
                  <c:v>46.900000000000091</c:v>
                </c:pt>
                <c:pt idx="767">
                  <c:v>52.400000000000091</c:v>
                </c:pt>
                <c:pt idx="768">
                  <c:v>55.799999999999955</c:v>
                </c:pt>
                <c:pt idx="769">
                  <c:v>43.400000000000091</c:v>
                </c:pt>
                <c:pt idx="770">
                  <c:v>32.700000000000045</c:v>
                </c:pt>
                <c:pt idx="771">
                  <c:v>27.599999999999909</c:v>
                </c:pt>
                <c:pt idx="772">
                  <c:v>28.200000000000045</c:v>
                </c:pt>
                <c:pt idx="773">
                  <c:v>31.200000000000045</c:v>
                </c:pt>
                <c:pt idx="774">
                  <c:v>38.900000000000091</c:v>
                </c:pt>
                <c:pt idx="775">
                  <c:v>44.5</c:v>
                </c:pt>
                <c:pt idx="776">
                  <c:v>49.799999999999955</c:v>
                </c:pt>
                <c:pt idx="777">
                  <c:v>50.799999999999955</c:v>
                </c:pt>
                <c:pt idx="778">
                  <c:v>49.200000000000045</c:v>
                </c:pt>
                <c:pt idx="779">
                  <c:v>49</c:v>
                </c:pt>
                <c:pt idx="780">
                  <c:v>53.099999999999909</c:v>
                </c:pt>
                <c:pt idx="781">
                  <c:v>61.400000000000091</c:v>
                </c:pt>
                <c:pt idx="782">
                  <c:v>69.099999999999909</c:v>
                </c:pt>
                <c:pt idx="783">
                  <c:v>69.799999999999955</c:v>
                </c:pt>
                <c:pt idx="784">
                  <c:v>58.599999999999909</c:v>
                </c:pt>
                <c:pt idx="785">
                  <c:v>56.200000000000045</c:v>
                </c:pt>
                <c:pt idx="786">
                  <c:v>57.400000000000091</c:v>
                </c:pt>
                <c:pt idx="787">
                  <c:v>58.799999999999955</c:v>
                </c:pt>
                <c:pt idx="788">
                  <c:v>52.799999999999955</c:v>
                </c:pt>
                <c:pt idx="789">
                  <c:v>49.900000000000091</c:v>
                </c:pt>
                <c:pt idx="790">
                  <c:v>53</c:v>
                </c:pt>
                <c:pt idx="791">
                  <c:v>50.299999999999955</c:v>
                </c:pt>
                <c:pt idx="792">
                  <c:v>48.299999999999955</c:v>
                </c:pt>
                <c:pt idx="793">
                  <c:v>48.299999999999955</c:v>
                </c:pt>
                <c:pt idx="794">
                  <c:v>63.299999999999955</c:v>
                </c:pt>
                <c:pt idx="795">
                  <c:v>79.200000000000045</c:v>
                </c:pt>
                <c:pt idx="796">
                  <c:v>77.5</c:v>
                </c:pt>
                <c:pt idx="797">
                  <c:v>73.900000000000091</c:v>
                </c:pt>
                <c:pt idx="798">
                  <c:v>70</c:v>
                </c:pt>
                <c:pt idx="799">
                  <c:v>65.400000000000091</c:v>
                </c:pt>
                <c:pt idx="800">
                  <c:v>68.299999999999955</c:v>
                </c:pt>
                <c:pt idx="801">
                  <c:v>64.299999999999955</c:v>
                </c:pt>
                <c:pt idx="802">
                  <c:v>54.700000000000045</c:v>
                </c:pt>
                <c:pt idx="803">
                  <c:v>47.900000000000091</c:v>
                </c:pt>
                <c:pt idx="804">
                  <c:v>46.400000000000091</c:v>
                </c:pt>
                <c:pt idx="805">
                  <c:v>52.599999999999909</c:v>
                </c:pt>
                <c:pt idx="806">
                  <c:v>51.700000000000045</c:v>
                </c:pt>
                <c:pt idx="807">
                  <c:v>48</c:v>
                </c:pt>
                <c:pt idx="808">
                  <c:v>51.5</c:v>
                </c:pt>
                <c:pt idx="809">
                  <c:v>61.799999999999955</c:v>
                </c:pt>
                <c:pt idx="810">
                  <c:v>65.099999999999909</c:v>
                </c:pt>
                <c:pt idx="811">
                  <c:v>66.700000000000045</c:v>
                </c:pt>
                <c:pt idx="812">
                  <c:v>65.900000000000091</c:v>
                </c:pt>
                <c:pt idx="813">
                  <c:v>60.5</c:v>
                </c:pt>
                <c:pt idx="814">
                  <c:v>54.400000000000091</c:v>
                </c:pt>
                <c:pt idx="815">
                  <c:v>58.599999999999909</c:v>
                </c:pt>
                <c:pt idx="816">
                  <c:v>68.5</c:v>
                </c:pt>
                <c:pt idx="817">
                  <c:v>70.099999999999909</c:v>
                </c:pt>
                <c:pt idx="818">
                  <c:v>64</c:v>
                </c:pt>
                <c:pt idx="819">
                  <c:v>62</c:v>
                </c:pt>
                <c:pt idx="820">
                  <c:v>64.099999999999909</c:v>
                </c:pt>
                <c:pt idx="821">
                  <c:v>62.400000000000091</c:v>
                </c:pt>
                <c:pt idx="822">
                  <c:v>58.400000000000091</c:v>
                </c:pt>
                <c:pt idx="823">
                  <c:v>45.299999999999955</c:v>
                </c:pt>
                <c:pt idx="824">
                  <c:v>47.299999999999955</c:v>
                </c:pt>
                <c:pt idx="825">
                  <c:v>44.799999999999955</c:v>
                </c:pt>
                <c:pt idx="826">
                  <c:v>49</c:v>
                </c:pt>
                <c:pt idx="827">
                  <c:v>55.400000000000091</c:v>
                </c:pt>
                <c:pt idx="828">
                  <c:v>56.799999999999955</c:v>
                </c:pt>
                <c:pt idx="829">
                  <c:v>52.599999999999909</c:v>
                </c:pt>
                <c:pt idx="830">
                  <c:v>43.299999999999955</c:v>
                </c:pt>
                <c:pt idx="831">
                  <c:v>30.799999999999955</c:v>
                </c:pt>
                <c:pt idx="832">
                  <c:v>19.400000000000091</c:v>
                </c:pt>
                <c:pt idx="833">
                  <c:v>11.799999999999955</c:v>
                </c:pt>
                <c:pt idx="834">
                  <c:v>18.599999999999909</c:v>
                </c:pt>
                <c:pt idx="835">
                  <c:v>35.299999999999955</c:v>
                </c:pt>
                <c:pt idx="836">
                  <c:v>49.799999999999955</c:v>
                </c:pt>
                <c:pt idx="837">
                  <c:v>56.5</c:v>
                </c:pt>
                <c:pt idx="838">
                  <c:v>58.900000000000091</c:v>
                </c:pt>
                <c:pt idx="839">
                  <c:v>60.900000000000091</c:v>
                </c:pt>
                <c:pt idx="840">
                  <c:v>60.700000000000045</c:v>
                </c:pt>
                <c:pt idx="841">
                  <c:v>51.599999999999909</c:v>
                </c:pt>
                <c:pt idx="842">
                  <c:v>38</c:v>
                </c:pt>
                <c:pt idx="843">
                  <c:v>32.400000000000091</c:v>
                </c:pt>
                <c:pt idx="844">
                  <c:v>35.400000000000091</c:v>
                </c:pt>
                <c:pt idx="845">
                  <c:v>53.599999999999909</c:v>
                </c:pt>
                <c:pt idx="846">
                  <c:v>69.599999999999909</c:v>
                </c:pt>
                <c:pt idx="847">
                  <c:v>77.299999999999955</c:v>
                </c:pt>
                <c:pt idx="848">
                  <c:v>64.400000000000091</c:v>
                </c:pt>
                <c:pt idx="849">
                  <c:v>63.200000000000045</c:v>
                </c:pt>
                <c:pt idx="850">
                  <c:v>68.299999999999955</c:v>
                </c:pt>
                <c:pt idx="851">
                  <c:v>76.400000000000091</c:v>
                </c:pt>
                <c:pt idx="852">
                  <c:v>76.099999999999909</c:v>
                </c:pt>
                <c:pt idx="853">
                  <c:v>75.5</c:v>
                </c:pt>
                <c:pt idx="854">
                  <c:v>80.099999999999909</c:v>
                </c:pt>
                <c:pt idx="855">
                  <c:v>82</c:v>
                </c:pt>
                <c:pt idx="856">
                  <c:v>78.400000000000091</c:v>
                </c:pt>
                <c:pt idx="857">
                  <c:v>72.299999999999955</c:v>
                </c:pt>
                <c:pt idx="858">
                  <c:v>70</c:v>
                </c:pt>
                <c:pt idx="859">
                  <c:v>66.299999999999955</c:v>
                </c:pt>
                <c:pt idx="860">
                  <c:v>61.900000000000091</c:v>
                </c:pt>
                <c:pt idx="861">
                  <c:v>60.200000000000045</c:v>
                </c:pt>
                <c:pt idx="862">
                  <c:v>60.299999999999955</c:v>
                </c:pt>
                <c:pt idx="863">
                  <c:v>62.599999999999909</c:v>
                </c:pt>
                <c:pt idx="864">
                  <c:v>64.400000000000091</c:v>
                </c:pt>
                <c:pt idx="865">
                  <c:v>57.400000000000091</c:v>
                </c:pt>
                <c:pt idx="866">
                  <c:v>51.799999999999955</c:v>
                </c:pt>
                <c:pt idx="867">
                  <c:v>40.900000000000091</c:v>
                </c:pt>
                <c:pt idx="868">
                  <c:v>36.200000000000045</c:v>
                </c:pt>
                <c:pt idx="869">
                  <c:v>37.400000000000091</c:v>
                </c:pt>
                <c:pt idx="870">
                  <c:v>46.700000000000045</c:v>
                </c:pt>
                <c:pt idx="871">
                  <c:v>65</c:v>
                </c:pt>
                <c:pt idx="872">
                  <c:v>78.299999999999955</c:v>
                </c:pt>
                <c:pt idx="873">
                  <c:v>79.200000000000045</c:v>
                </c:pt>
                <c:pt idx="874">
                  <c:v>62.599999999999909</c:v>
                </c:pt>
                <c:pt idx="875">
                  <c:v>46.299999999999955</c:v>
                </c:pt>
                <c:pt idx="876">
                  <c:v>42.700000000000045</c:v>
                </c:pt>
                <c:pt idx="877">
                  <c:v>44.700000000000045</c:v>
                </c:pt>
                <c:pt idx="878">
                  <c:v>50.099999999999909</c:v>
                </c:pt>
                <c:pt idx="879">
                  <c:v>49.900000000000091</c:v>
                </c:pt>
                <c:pt idx="880">
                  <c:v>55.799999999999955</c:v>
                </c:pt>
                <c:pt idx="881">
                  <c:v>57.400000000000091</c:v>
                </c:pt>
                <c:pt idx="882">
                  <c:v>57.900000000000091</c:v>
                </c:pt>
                <c:pt idx="883">
                  <c:v>55</c:v>
                </c:pt>
                <c:pt idx="884">
                  <c:v>59.599999999999909</c:v>
                </c:pt>
                <c:pt idx="885">
                  <c:v>58.799999999999955</c:v>
                </c:pt>
                <c:pt idx="886">
                  <c:v>62.700000000000045</c:v>
                </c:pt>
                <c:pt idx="887">
                  <c:v>70</c:v>
                </c:pt>
                <c:pt idx="888">
                  <c:v>73.799999999999955</c:v>
                </c:pt>
                <c:pt idx="889">
                  <c:v>67.5</c:v>
                </c:pt>
                <c:pt idx="890">
                  <c:v>49.5</c:v>
                </c:pt>
                <c:pt idx="891">
                  <c:v>35.400000000000091</c:v>
                </c:pt>
                <c:pt idx="892">
                  <c:v>32.400000000000091</c:v>
                </c:pt>
                <c:pt idx="893">
                  <c:v>37.099999999999909</c:v>
                </c:pt>
                <c:pt idx="894">
                  <c:v>48.299999999999955</c:v>
                </c:pt>
                <c:pt idx="895">
                  <c:v>64.099999999999909</c:v>
                </c:pt>
                <c:pt idx="896">
                  <c:v>74.200000000000045</c:v>
                </c:pt>
                <c:pt idx="897">
                  <c:v>77.200000000000045</c:v>
                </c:pt>
                <c:pt idx="898">
                  <c:v>74.700000000000045</c:v>
                </c:pt>
                <c:pt idx="899">
                  <c:v>72.599999999999909</c:v>
                </c:pt>
                <c:pt idx="900">
                  <c:v>76.700000000000045</c:v>
                </c:pt>
                <c:pt idx="901">
                  <c:v>75.599999999999909</c:v>
                </c:pt>
                <c:pt idx="902">
                  <c:v>72.599999999999909</c:v>
                </c:pt>
                <c:pt idx="903">
                  <c:v>56.799999999999955</c:v>
                </c:pt>
                <c:pt idx="904">
                  <c:v>42.099999999999909</c:v>
                </c:pt>
                <c:pt idx="905">
                  <c:v>34.900000000000091</c:v>
                </c:pt>
                <c:pt idx="906">
                  <c:v>38.599999999999909</c:v>
                </c:pt>
                <c:pt idx="907">
                  <c:v>43</c:v>
                </c:pt>
                <c:pt idx="908">
                  <c:v>39.299999999999955</c:v>
                </c:pt>
                <c:pt idx="909">
                  <c:v>29</c:v>
                </c:pt>
                <c:pt idx="910">
                  <c:v>20.900000000000091</c:v>
                </c:pt>
                <c:pt idx="911">
                  <c:v>14.200000000000045</c:v>
                </c:pt>
                <c:pt idx="912">
                  <c:v>16.900000000000091</c:v>
                </c:pt>
                <c:pt idx="913">
                  <c:v>21.099999999999909</c:v>
                </c:pt>
                <c:pt idx="914">
                  <c:v>28.799999999999955</c:v>
                </c:pt>
                <c:pt idx="915">
                  <c:v>33.299999999999955</c:v>
                </c:pt>
                <c:pt idx="916">
                  <c:v>32.799999999999955</c:v>
                </c:pt>
                <c:pt idx="917">
                  <c:v>47.799999999999955</c:v>
                </c:pt>
                <c:pt idx="918">
                  <c:v>68.700000000000045</c:v>
                </c:pt>
                <c:pt idx="919">
                  <c:v>75.099999999999909</c:v>
                </c:pt>
                <c:pt idx="920">
                  <c:v>54.400000000000091</c:v>
                </c:pt>
                <c:pt idx="921">
                  <c:v>20.599999999999909</c:v>
                </c:pt>
                <c:pt idx="922">
                  <c:v>9</c:v>
                </c:pt>
                <c:pt idx="923">
                  <c:v>13.700000000000045</c:v>
                </c:pt>
                <c:pt idx="924">
                  <c:v>21.599999999999909</c:v>
                </c:pt>
                <c:pt idx="925">
                  <c:v>47.5</c:v>
                </c:pt>
                <c:pt idx="926">
                  <c:v>59.099999999999909</c:v>
                </c:pt>
                <c:pt idx="927">
                  <c:v>61.099999999999909</c:v>
                </c:pt>
                <c:pt idx="928">
                  <c:v>41.599999999999909</c:v>
                </c:pt>
                <c:pt idx="929">
                  <c:v>19.599999999999909</c:v>
                </c:pt>
                <c:pt idx="930">
                  <c:v>1.9000000000000909</c:v>
                </c:pt>
                <c:pt idx="931">
                  <c:v>0.5</c:v>
                </c:pt>
                <c:pt idx="932">
                  <c:v>13.299999999999955</c:v>
                </c:pt>
                <c:pt idx="933">
                  <c:v>32.299999999999955</c:v>
                </c:pt>
                <c:pt idx="934">
                  <c:v>42.200000000000045</c:v>
                </c:pt>
                <c:pt idx="935">
                  <c:v>43.700000000000045</c:v>
                </c:pt>
                <c:pt idx="936">
                  <c:v>50.700000000000045</c:v>
                </c:pt>
                <c:pt idx="937">
                  <c:v>62</c:v>
                </c:pt>
                <c:pt idx="938">
                  <c:v>69.900000000000091</c:v>
                </c:pt>
                <c:pt idx="939">
                  <c:v>65</c:v>
                </c:pt>
                <c:pt idx="940">
                  <c:v>55.900000000000091</c:v>
                </c:pt>
                <c:pt idx="941">
                  <c:v>56.400000000000091</c:v>
                </c:pt>
                <c:pt idx="942">
                  <c:v>69.299999999999955</c:v>
                </c:pt>
                <c:pt idx="943">
                  <c:v>72</c:v>
                </c:pt>
                <c:pt idx="944">
                  <c:v>64.5</c:v>
                </c:pt>
                <c:pt idx="945">
                  <c:v>50</c:v>
                </c:pt>
                <c:pt idx="946">
                  <c:v>48.299999999999955</c:v>
                </c:pt>
                <c:pt idx="947">
                  <c:v>59.700000000000045</c:v>
                </c:pt>
                <c:pt idx="948">
                  <c:v>93.299999999999955</c:v>
                </c:pt>
                <c:pt idx="949">
                  <c:v>111.79999999999995</c:v>
                </c:pt>
                <c:pt idx="950">
                  <c:v>112.90000000000009</c:v>
                </c:pt>
                <c:pt idx="951">
                  <c:v>85.799999999999955</c:v>
                </c:pt>
                <c:pt idx="952">
                  <c:v>65.5</c:v>
                </c:pt>
                <c:pt idx="953">
                  <c:v>61.299999999999955</c:v>
                </c:pt>
                <c:pt idx="954">
                  <c:v>74.400000000000091</c:v>
                </c:pt>
                <c:pt idx="955">
                  <c:v>83.299999999999955</c:v>
                </c:pt>
                <c:pt idx="956">
                  <c:v>79.799999999999955</c:v>
                </c:pt>
                <c:pt idx="957">
                  <c:v>66.900000000000091</c:v>
                </c:pt>
                <c:pt idx="958">
                  <c:v>63.900000000000091</c:v>
                </c:pt>
                <c:pt idx="959">
                  <c:v>62.900000000000091</c:v>
                </c:pt>
                <c:pt idx="960">
                  <c:v>70.900000000000091</c:v>
                </c:pt>
                <c:pt idx="961">
                  <c:v>76.299999999999955</c:v>
                </c:pt>
                <c:pt idx="962">
                  <c:v>78.799999999999955</c:v>
                </c:pt>
                <c:pt idx="963">
                  <c:v>67.700000000000045</c:v>
                </c:pt>
                <c:pt idx="964">
                  <c:v>56</c:v>
                </c:pt>
                <c:pt idx="965">
                  <c:v>42</c:v>
                </c:pt>
                <c:pt idx="966">
                  <c:v>28.900000000000091</c:v>
                </c:pt>
                <c:pt idx="967">
                  <c:v>30.5</c:v>
                </c:pt>
                <c:pt idx="968">
                  <c:v>47.700000000000045</c:v>
                </c:pt>
                <c:pt idx="969">
                  <c:v>64.099999999999909</c:v>
                </c:pt>
                <c:pt idx="970">
                  <c:v>65</c:v>
                </c:pt>
                <c:pt idx="971">
                  <c:v>65.799999999999955</c:v>
                </c:pt>
                <c:pt idx="972">
                  <c:v>75.099999999999909</c:v>
                </c:pt>
                <c:pt idx="973">
                  <c:v>63</c:v>
                </c:pt>
                <c:pt idx="974">
                  <c:v>47.700000000000045</c:v>
                </c:pt>
                <c:pt idx="975">
                  <c:v>36</c:v>
                </c:pt>
                <c:pt idx="976">
                  <c:v>52.700000000000045</c:v>
                </c:pt>
                <c:pt idx="977">
                  <c:v>66.900000000000091</c:v>
                </c:pt>
                <c:pt idx="978">
                  <c:v>74.799999999999955</c:v>
                </c:pt>
                <c:pt idx="979">
                  <c:v>61.400000000000091</c:v>
                </c:pt>
                <c:pt idx="980">
                  <c:v>43</c:v>
                </c:pt>
                <c:pt idx="981">
                  <c:v>35.200000000000045</c:v>
                </c:pt>
                <c:pt idx="982">
                  <c:v>42.299999999999955</c:v>
                </c:pt>
                <c:pt idx="983">
                  <c:v>51.200000000000045</c:v>
                </c:pt>
                <c:pt idx="984">
                  <c:v>39.700000000000045</c:v>
                </c:pt>
                <c:pt idx="985">
                  <c:v>26.5</c:v>
                </c:pt>
                <c:pt idx="986">
                  <c:v>32.099999999999909</c:v>
                </c:pt>
                <c:pt idx="987">
                  <c:v>53.200000000000045</c:v>
                </c:pt>
                <c:pt idx="988">
                  <c:v>72.799999999999955</c:v>
                </c:pt>
                <c:pt idx="989">
                  <c:v>74.700000000000045</c:v>
                </c:pt>
                <c:pt idx="990">
                  <c:v>77</c:v>
                </c:pt>
                <c:pt idx="991">
                  <c:v>83.5</c:v>
                </c:pt>
                <c:pt idx="992">
                  <c:v>80.200000000000045</c:v>
                </c:pt>
                <c:pt idx="993">
                  <c:v>77.900000000000091</c:v>
                </c:pt>
                <c:pt idx="994">
                  <c:v>71.5</c:v>
                </c:pt>
                <c:pt idx="995">
                  <c:v>70.700000000000045</c:v>
                </c:pt>
                <c:pt idx="996">
                  <c:v>63.900000000000091</c:v>
                </c:pt>
                <c:pt idx="997">
                  <c:v>62.799999999999955</c:v>
                </c:pt>
                <c:pt idx="998">
                  <c:v>59.200000000000045</c:v>
                </c:pt>
                <c:pt idx="999">
                  <c:v>58.799999999999955</c:v>
                </c:pt>
                <c:pt idx="1000">
                  <c:v>51.5</c:v>
                </c:pt>
                <c:pt idx="1001">
                  <c:v>42.799999999999955</c:v>
                </c:pt>
                <c:pt idx="1002">
                  <c:v>33.900000000000091</c:v>
                </c:pt>
                <c:pt idx="1003">
                  <c:v>32.400000000000091</c:v>
                </c:pt>
                <c:pt idx="1004">
                  <c:v>41.400000000000091</c:v>
                </c:pt>
                <c:pt idx="1005">
                  <c:v>55.599999999999909</c:v>
                </c:pt>
                <c:pt idx="1006">
                  <c:v>69.599999999999909</c:v>
                </c:pt>
                <c:pt idx="1007">
                  <c:v>74.299999999999955</c:v>
                </c:pt>
                <c:pt idx="1008">
                  <c:v>66.5</c:v>
                </c:pt>
                <c:pt idx="1009">
                  <c:v>54.099999999999909</c:v>
                </c:pt>
                <c:pt idx="1010">
                  <c:v>43.200000000000045</c:v>
                </c:pt>
                <c:pt idx="1011">
                  <c:v>35.099999999999909</c:v>
                </c:pt>
                <c:pt idx="1012">
                  <c:v>33</c:v>
                </c:pt>
                <c:pt idx="1013">
                  <c:v>38.200000000000045</c:v>
                </c:pt>
                <c:pt idx="1014">
                  <c:v>47</c:v>
                </c:pt>
                <c:pt idx="1015">
                  <c:v>61.400000000000091</c:v>
                </c:pt>
                <c:pt idx="1016">
                  <c:v>72.299999999999955</c:v>
                </c:pt>
                <c:pt idx="1017">
                  <c:v>77.099999999999909</c:v>
                </c:pt>
                <c:pt idx="1018">
                  <c:v>72.700000000000045</c:v>
                </c:pt>
                <c:pt idx="1019">
                  <c:v>65.799999999999955</c:v>
                </c:pt>
                <c:pt idx="1020">
                  <c:v>61.400000000000091</c:v>
                </c:pt>
                <c:pt idx="1021">
                  <c:v>62.799999999999955</c:v>
                </c:pt>
                <c:pt idx="1022">
                  <c:v>60.400000000000091</c:v>
                </c:pt>
                <c:pt idx="1023">
                  <c:v>51.5</c:v>
                </c:pt>
                <c:pt idx="1024">
                  <c:v>36.900000000000091</c:v>
                </c:pt>
                <c:pt idx="1025">
                  <c:v>30.5</c:v>
                </c:pt>
                <c:pt idx="1026">
                  <c:v>50.700000000000045</c:v>
                </c:pt>
                <c:pt idx="1027">
                  <c:v>62.099999999999909</c:v>
                </c:pt>
                <c:pt idx="1028">
                  <c:v>64.299999999999955</c:v>
                </c:pt>
                <c:pt idx="1029">
                  <c:v>50.900000000000091</c:v>
                </c:pt>
                <c:pt idx="1030">
                  <c:v>45</c:v>
                </c:pt>
                <c:pt idx="1031">
                  <c:v>55.299999999999955</c:v>
                </c:pt>
                <c:pt idx="1032">
                  <c:v>66.099999999999909</c:v>
                </c:pt>
                <c:pt idx="1033">
                  <c:v>73</c:v>
                </c:pt>
                <c:pt idx="1034">
                  <c:v>80.400000000000091</c:v>
                </c:pt>
                <c:pt idx="1035">
                  <c:v>86.299999999999955</c:v>
                </c:pt>
                <c:pt idx="1036">
                  <c:v>83.799999999999955</c:v>
                </c:pt>
                <c:pt idx="1037">
                  <c:v>60.599999999999909</c:v>
                </c:pt>
                <c:pt idx="1038">
                  <c:v>28.700000000000045</c:v>
                </c:pt>
                <c:pt idx="1039">
                  <c:v>15.900000000000091</c:v>
                </c:pt>
                <c:pt idx="1040">
                  <c:v>24.900000000000091</c:v>
                </c:pt>
                <c:pt idx="1041">
                  <c:v>46.099999999999909</c:v>
                </c:pt>
                <c:pt idx="1042">
                  <c:v>44.599999999999909</c:v>
                </c:pt>
                <c:pt idx="1043">
                  <c:v>32.700000000000045</c:v>
                </c:pt>
                <c:pt idx="1044">
                  <c:v>19.599999999999909</c:v>
                </c:pt>
                <c:pt idx="1045">
                  <c:v>21.200000000000045</c:v>
                </c:pt>
                <c:pt idx="1046">
                  <c:v>27.200000000000045</c:v>
                </c:pt>
                <c:pt idx="1047">
                  <c:v>34</c:v>
                </c:pt>
                <c:pt idx="1048">
                  <c:v>40</c:v>
                </c:pt>
                <c:pt idx="1049">
                  <c:v>54.900000000000091</c:v>
                </c:pt>
                <c:pt idx="1050">
                  <c:v>54.5</c:v>
                </c:pt>
                <c:pt idx="1051">
                  <c:v>40.599999999999909</c:v>
                </c:pt>
                <c:pt idx="1052">
                  <c:v>21</c:v>
                </c:pt>
                <c:pt idx="1053">
                  <c:v>23.099999999999909</c:v>
                </c:pt>
                <c:pt idx="1054">
                  <c:v>25.599999999999909</c:v>
                </c:pt>
                <c:pt idx="1055">
                  <c:v>27.799999999999955</c:v>
                </c:pt>
                <c:pt idx="1056">
                  <c:v>31.200000000000045</c:v>
                </c:pt>
                <c:pt idx="1057">
                  <c:v>45.099999999999909</c:v>
                </c:pt>
                <c:pt idx="1058">
                  <c:v>49.700000000000045</c:v>
                </c:pt>
                <c:pt idx="1059">
                  <c:v>49.900000000000091</c:v>
                </c:pt>
                <c:pt idx="1060">
                  <c:v>49.400000000000091</c:v>
                </c:pt>
                <c:pt idx="1061">
                  <c:v>58.599999999999909</c:v>
                </c:pt>
                <c:pt idx="1062">
                  <c:v>57.700000000000045</c:v>
                </c:pt>
                <c:pt idx="1063">
                  <c:v>56.400000000000091</c:v>
                </c:pt>
                <c:pt idx="1064">
                  <c:v>50.200000000000045</c:v>
                </c:pt>
                <c:pt idx="1065">
                  <c:v>49.799999999999955</c:v>
                </c:pt>
                <c:pt idx="1066">
                  <c:v>55.700000000000045</c:v>
                </c:pt>
                <c:pt idx="1067">
                  <c:v>70.200000000000045</c:v>
                </c:pt>
                <c:pt idx="1068">
                  <c:v>74.5</c:v>
                </c:pt>
                <c:pt idx="1069">
                  <c:v>73</c:v>
                </c:pt>
                <c:pt idx="1070">
                  <c:v>64</c:v>
                </c:pt>
                <c:pt idx="1071">
                  <c:v>52.700000000000045</c:v>
                </c:pt>
                <c:pt idx="1072">
                  <c:v>39.400000000000091</c:v>
                </c:pt>
                <c:pt idx="1073">
                  <c:v>28.299999999999955</c:v>
                </c:pt>
                <c:pt idx="1074">
                  <c:v>28.5</c:v>
                </c:pt>
                <c:pt idx="1075">
                  <c:v>24.299999999999955</c:v>
                </c:pt>
                <c:pt idx="1076">
                  <c:v>28.400000000000091</c:v>
                </c:pt>
                <c:pt idx="1077">
                  <c:v>31.900000000000091</c:v>
                </c:pt>
                <c:pt idx="1078">
                  <c:v>28.400000000000091</c:v>
                </c:pt>
                <c:pt idx="1079">
                  <c:v>31.700000000000045</c:v>
                </c:pt>
                <c:pt idx="1080">
                  <c:v>41.799999999999955</c:v>
                </c:pt>
                <c:pt idx="1081">
                  <c:v>54.099999999999909</c:v>
                </c:pt>
                <c:pt idx="1082">
                  <c:v>47.299999999999955</c:v>
                </c:pt>
                <c:pt idx="1083">
                  <c:v>44.799999999999955</c:v>
                </c:pt>
                <c:pt idx="1084">
                  <c:v>51.299999999999955</c:v>
                </c:pt>
                <c:pt idx="1085">
                  <c:v>60.299999999999955</c:v>
                </c:pt>
                <c:pt idx="1086">
                  <c:v>58.200000000000045</c:v>
                </c:pt>
                <c:pt idx="1087">
                  <c:v>48.799999999999955</c:v>
                </c:pt>
                <c:pt idx="1088">
                  <c:v>44.900000000000091</c:v>
                </c:pt>
                <c:pt idx="1089">
                  <c:v>44.599999999999909</c:v>
                </c:pt>
                <c:pt idx="1090">
                  <c:v>37.200000000000045</c:v>
                </c:pt>
                <c:pt idx="1091">
                  <c:v>24.900000000000091</c:v>
                </c:pt>
                <c:pt idx="1092">
                  <c:v>25.5</c:v>
                </c:pt>
                <c:pt idx="1093">
                  <c:v>32.5</c:v>
                </c:pt>
                <c:pt idx="1094">
                  <c:v>30.299999999999955</c:v>
                </c:pt>
                <c:pt idx="1095">
                  <c:v>21.400000000000091</c:v>
                </c:pt>
                <c:pt idx="1096">
                  <c:v>22.599999999999909</c:v>
                </c:pt>
                <c:pt idx="1097">
                  <c:v>29.900000000000091</c:v>
                </c:pt>
                <c:pt idx="1098">
                  <c:v>29</c:v>
                </c:pt>
                <c:pt idx="1099">
                  <c:v>24.900000000000091</c:v>
                </c:pt>
                <c:pt idx="1100">
                  <c:v>32.200000000000045</c:v>
                </c:pt>
                <c:pt idx="1101">
                  <c:v>41.200000000000045</c:v>
                </c:pt>
                <c:pt idx="1102">
                  <c:v>49</c:v>
                </c:pt>
                <c:pt idx="1103">
                  <c:v>55.099999999999909</c:v>
                </c:pt>
                <c:pt idx="1104">
                  <c:v>60.900000000000091</c:v>
                </c:pt>
                <c:pt idx="1105">
                  <c:v>63</c:v>
                </c:pt>
                <c:pt idx="1106">
                  <c:v>65.299999999999955</c:v>
                </c:pt>
                <c:pt idx="1107">
                  <c:v>59.200000000000045</c:v>
                </c:pt>
                <c:pt idx="1108">
                  <c:v>57.099999999999909</c:v>
                </c:pt>
                <c:pt idx="1109">
                  <c:v>54.400000000000091</c:v>
                </c:pt>
                <c:pt idx="1110">
                  <c:v>65</c:v>
                </c:pt>
                <c:pt idx="1111">
                  <c:v>60.900000000000091</c:v>
                </c:pt>
                <c:pt idx="1112">
                  <c:v>49.700000000000045</c:v>
                </c:pt>
                <c:pt idx="1113">
                  <c:v>33.200000000000045</c:v>
                </c:pt>
                <c:pt idx="1114">
                  <c:v>23.900000000000091</c:v>
                </c:pt>
                <c:pt idx="1115">
                  <c:v>24.5</c:v>
                </c:pt>
                <c:pt idx="1116">
                  <c:v>30</c:v>
                </c:pt>
                <c:pt idx="1117">
                  <c:v>36.400000000000091</c:v>
                </c:pt>
                <c:pt idx="1118">
                  <c:v>53.599999999999909</c:v>
                </c:pt>
                <c:pt idx="1119">
                  <c:v>73.299999999999955</c:v>
                </c:pt>
                <c:pt idx="1120">
                  <c:v>94</c:v>
                </c:pt>
                <c:pt idx="1121">
                  <c:v>86.200000000000045</c:v>
                </c:pt>
                <c:pt idx="1122">
                  <c:v>78</c:v>
                </c:pt>
                <c:pt idx="1123">
                  <c:v>66.799999999999955</c:v>
                </c:pt>
                <c:pt idx="1124">
                  <c:v>52</c:v>
                </c:pt>
                <c:pt idx="1125">
                  <c:v>43.299999999999955</c:v>
                </c:pt>
                <c:pt idx="1126">
                  <c:v>60.200000000000045</c:v>
                </c:pt>
                <c:pt idx="1127">
                  <c:v>79.400000000000091</c:v>
                </c:pt>
                <c:pt idx="1128">
                  <c:v>85.900000000000091</c:v>
                </c:pt>
                <c:pt idx="1129">
                  <c:v>81.599999999999909</c:v>
                </c:pt>
                <c:pt idx="1130">
                  <c:v>81.200000000000045</c:v>
                </c:pt>
                <c:pt idx="1131">
                  <c:v>80.400000000000091</c:v>
                </c:pt>
                <c:pt idx="1132">
                  <c:v>67.799999999999955</c:v>
                </c:pt>
                <c:pt idx="1133">
                  <c:v>57.200000000000045</c:v>
                </c:pt>
                <c:pt idx="1134">
                  <c:v>55.299999999999955</c:v>
                </c:pt>
                <c:pt idx="1135">
                  <c:v>56.5</c:v>
                </c:pt>
                <c:pt idx="1136">
                  <c:v>59.400000000000091</c:v>
                </c:pt>
                <c:pt idx="1137">
                  <c:v>73.200000000000045</c:v>
                </c:pt>
                <c:pt idx="1138">
                  <c:v>76.099999999999909</c:v>
                </c:pt>
                <c:pt idx="1139">
                  <c:v>61.400000000000091</c:v>
                </c:pt>
                <c:pt idx="1140">
                  <c:v>49.200000000000045</c:v>
                </c:pt>
                <c:pt idx="1141">
                  <c:v>59.700000000000045</c:v>
                </c:pt>
                <c:pt idx="1142">
                  <c:v>69.099999999999909</c:v>
                </c:pt>
                <c:pt idx="1143">
                  <c:v>81.599999999999909</c:v>
                </c:pt>
                <c:pt idx="1144">
                  <c:v>89.799999999999955</c:v>
                </c:pt>
                <c:pt idx="1145">
                  <c:v>96</c:v>
                </c:pt>
                <c:pt idx="1146">
                  <c:v>87.099999999999909</c:v>
                </c:pt>
                <c:pt idx="1147">
                  <c:v>73.099999999999909</c:v>
                </c:pt>
                <c:pt idx="1148">
                  <c:v>54.5</c:v>
                </c:pt>
                <c:pt idx="1149">
                  <c:v>42.5</c:v>
                </c:pt>
                <c:pt idx="1150">
                  <c:v>48.400000000000091</c:v>
                </c:pt>
                <c:pt idx="1151">
                  <c:v>57.200000000000045</c:v>
                </c:pt>
                <c:pt idx="1152">
                  <c:v>58.700000000000045</c:v>
                </c:pt>
                <c:pt idx="1153">
                  <c:v>50.200000000000045</c:v>
                </c:pt>
                <c:pt idx="1154">
                  <c:v>36.900000000000091</c:v>
                </c:pt>
                <c:pt idx="1155">
                  <c:v>41.200000000000045</c:v>
                </c:pt>
                <c:pt idx="1156">
                  <c:v>42</c:v>
                </c:pt>
                <c:pt idx="1157">
                  <c:v>37.200000000000045</c:v>
                </c:pt>
                <c:pt idx="1158">
                  <c:v>40.900000000000091</c:v>
                </c:pt>
                <c:pt idx="1159">
                  <c:v>55</c:v>
                </c:pt>
                <c:pt idx="1160">
                  <c:v>75.599999999999909</c:v>
                </c:pt>
                <c:pt idx="1161">
                  <c:v>74.200000000000045</c:v>
                </c:pt>
                <c:pt idx="1162">
                  <c:v>76.099999999999909</c:v>
                </c:pt>
                <c:pt idx="1163">
                  <c:v>79.700000000000045</c:v>
                </c:pt>
                <c:pt idx="1164">
                  <c:v>66.099999999999909</c:v>
                </c:pt>
                <c:pt idx="1165">
                  <c:v>42.299999999999955</c:v>
                </c:pt>
                <c:pt idx="1166">
                  <c:v>19.599999999999909</c:v>
                </c:pt>
                <c:pt idx="1167">
                  <c:v>33.400000000000091</c:v>
                </c:pt>
                <c:pt idx="1168">
                  <c:v>49.900000000000091</c:v>
                </c:pt>
                <c:pt idx="1169">
                  <c:v>59.700000000000045</c:v>
                </c:pt>
                <c:pt idx="1170">
                  <c:v>58</c:v>
                </c:pt>
                <c:pt idx="1171">
                  <c:v>61.099999999999909</c:v>
                </c:pt>
                <c:pt idx="1172">
                  <c:v>63.299999999999955</c:v>
                </c:pt>
                <c:pt idx="1173">
                  <c:v>53.599999999999909</c:v>
                </c:pt>
                <c:pt idx="1174">
                  <c:v>39.099999999999909</c:v>
                </c:pt>
                <c:pt idx="1175">
                  <c:v>43</c:v>
                </c:pt>
                <c:pt idx="1176">
                  <c:v>60.099999999999909</c:v>
                </c:pt>
                <c:pt idx="1177">
                  <c:v>63.200000000000045</c:v>
                </c:pt>
                <c:pt idx="1178">
                  <c:v>57.200000000000045</c:v>
                </c:pt>
                <c:pt idx="1179">
                  <c:v>48.099999999999909</c:v>
                </c:pt>
                <c:pt idx="1180">
                  <c:v>49</c:v>
                </c:pt>
                <c:pt idx="1181">
                  <c:v>52.400000000000091</c:v>
                </c:pt>
                <c:pt idx="1182">
                  <c:v>56.900000000000091</c:v>
                </c:pt>
                <c:pt idx="1183">
                  <c:v>57.400000000000091</c:v>
                </c:pt>
                <c:pt idx="1184">
                  <c:v>46.099999999999909</c:v>
                </c:pt>
                <c:pt idx="1185">
                  <c:v>33.200000000000045</c:v>
                </c:pt>
                <c:pt idx="1186">
                  <c:v>34.099999999999909</c:v>
                </c:pt>
                <c:pt idx="1187">
                  <c:v>48.700000000000045</c:v>
                </c:pt>
                <c:pt idx="1188">
                  <c:v>72.200000000000045</c:v>
                </c:pt>
                <c:pt idx="1189">
                  <c:v>82.400000000000091</c:v>
                </c:pt>
                <c:pt idx="1190">
                  <c:v>72.200000000000045</c:v>
                </c:pt>
                <c:pt idx="1191">
                  <c:v>56.599999999999909</c:v>
                </c:pt>
                <c:pt idx="1192">
                  <c:v>46.200000000000045</c:v>
                </c:pt>
                <c:pt idx="1193">
                  <c:v>44</c:v>
                </c:pt>
                <c:pt idx="1194">
                  <c:v>51.799999999999955</c:v>
                </c:pt>
                <c:pt idx="1195">
                  <c:v>60.900000000000091</c:v>
                </c:pt>
                <c:pt idx="1196">
                  <c:v>54.099999999999909</c:v>
                </c:pt>
                <c:pt idx="1197">
                  <c:v>36.099999999999909</c:v>
                </c:pt>
                <c:pt idx="1198">
                  <c:v>38.599999999999909</c:v>
                </c:pt>
                <c:pt idx="1199">
                  <c:v>37.5</c:v>
                </c:pt>
                <c:pt idx="1200">
                  <c:v>30.599999999999909</c:v>
                </c:pt>
                <c:pt idx="1201">
                  <c:v>28</c:v>
                </c:pt>
                <c:pt idx="1202">
                  <c:v>31.700000000000045</c:v>
                </c:pt>
                <c:pt idx="1203">
                  <c:v>33.5</c:v>
                </c:pt>
                <c:pt idx="1204">
                  <c:v>26.900000000000091</c:v>
                </c:pt>
                <c:pt idx="1205">
                  <c:v>16.799999999999955</c:v>
                </c:pt>
                <c:pt idx="1206">
                  <c:v>18.900000000000091</c:v>
                </c:pt>
                <c:pt idx="1207">
                  <c:v>30</c:v>
                </c:pt>
                <c:pt idx="1208">
                  <c:v>26.900000000000091</c:v>
                </c:pt>
                <c:pt idx="1209">
                  <c:v>11</c:v>
                </c:pt>
                <c:pt idx="1210">
                  <c:v>2.9000000000000909</c:v>
                </c:pt>
                <c:pt idx="1211">
                  <c:v>17.900000000000091</c:v>
                </c:pt>
                <c:pt idx="1212">
                  <c:v>42.299999999999955</c:v>
                </c:pt>
                <c:pt idx="1213">
                  <c:v>65.400000000000091</c:v>
                </c:pt>
                <c:pt idx="1214">
                  <c:v>85.200000000000045</c:v>
                </c:pt>
                <c:pt idx="1215">
                  <c:v>93.099999999999909</c:v>
                </c:pt>
                <c:pt idx="1216">
                  <c:v>82.700000000000045</c:v>
                </c:pt>
                <c:pt idx="1217">
                  <c:v>69.099999999999909</c:v>
                </c:pt>
                <c:pt idx="1218">
                  <c:v>65.900000000000091</c:v>
                </c:pt>
                <c:pt idx="1219">
                  <c:v>67</c:v>
                </c:pt>
                <c:pt idx="1220">
                  <c:v>74.099999999999909</c:v>
                </c:pt>
                <c:pt idx="1221">
                  <c:v>69.299999999999955</c:v>
                </c:pt>
                <c:pt idx="1222">
                  <c:v>58.599999999999909</c:v>
                </c:pt>
                <c:pt idx="1223">
                  <c:v>57</c:v>
                </c:pt>
                <c:pt idx="1224">
                  <c:v>67.799999999999955</c:v>
                </c:pt>
                <c:pt idx="1225">
                  <c:v>77.599999999999909</c:v>
                </c:pt>
                <c:pt idx="1226">
                  <c:v>83</c:v>
                </c:pt>
                <c:pt idx="1227">
                  <c:v>85.5</c:v>
                </c:pt>
                <c:pt idx="1228">
                  <c:v>74.799999999999955</c:v>
                </c:pt>
                <c:pt idx="1229">
                  <c:v>75.5</c:v>
                </c:pt>
                <c:pt idx="1230">
                  <c:v>72.200000000000045</c:v>
                </c:pt>
                <c:pt idx="1231">
                  <c:v>52.900000000000091</c:v>
                </c:pt>
                <c:pt idx="1232">
                  <c:v>37.5</c:v>
                </c:pt>
                <c:pt idx="1233">
                  <c:v>40.200000000000045</c:v>
                </c:pt>
                <c:pt idx="1234">
                  <c:v>54.900000000000091</c:v>
                </c:pt>
                <c:pt idx="1235">
                  <c:v>57.900000000000091</c:v>
                </c:pt>
                <c:pt idx="1236">
                  <c:v>51.799999999999955</c:v>
                </c:pt>
                <c:pt idx="1237">
                  <c:v>54.200000000000045</c:v>
                </c:pt>
                <c:pt idx="1238">
                  <c:v>65.799999999999955</c:v>
                </c:pt>
                <c:pt idx="1239">
                  <c:v>73</c:v>
                </c:pt>
                <c:pt idx="1240">
                  <c:v>75.5</c:v>
                </c:pt>
                <c:pt idx="1241">
                  <c:v>62</c:v>
                </c:pt>
                <c:pt idx="1242">
                  <c:v>58.400000000000091</c:v>
                </c:pt>
                <c:pt idx="1243">
                  <c:v>38.900000000000091</c:v>
                </c:pt>
                <c:pt idx="1244">
                  <c:v>26.099999999999909</c:v>
                </c:pt>
                <c:pt idx="1245">
                  <c:v>30.400000000000091</c:v>
                </c:pt>
                <c:pt idx="1246">
                  <c:v>40.900000000000091</c:v>
                </c:pt>
                <c:pt idx="1247">
                  <c:v>50.900000000000091</c:v>
                </c:pt>
                <c:pt idx="1248">
                  <c:v>64.200000000000045</c:v>
                </c:pt>
                <c:pt idx="1249">
                  <c:v>73.799999999999955</c:v>
                </c:pt>
                <c:pt idx="1250">
                  <c:v>73.700000000000045</c:v>
                </c:pt>
                <c:pt idx="1251">
                  <c:v>67.099999999999909</c:v>
                </c:pt>
                <c:pt idx="1252">
                  <c:v>59.5</c:v>
                </c:pt>
                <c:pt idx="1253">
                  <c:v>49.900000000000091</c:v>
                </c:pt>
                <c:pt idx="1254">
                  <c:v>44.299999999999955</c:v>
                </c:pt>
                <c:pt idx="1255">
                  <c:v>44.799999999999955</c:v>
                </c:pt>
                <c:pt idx="1256">
                  <c:v>38.900000000000091</c:v>
                </c:pt>
                <c:pt idx="1257">
                  <c:v>51.299999999999955</c:v>
                </c:pt>
                <c:pt idx="1258">
                  <c:v>44.599999999999909</c:v>
                </c:pt>
                <c:pt idx="1259">
                  <c:v>28.900000000000091</c:v>
                </c:pt>
                <c:pt idx="1260">
                  <c:v>29</c:v>
                </c:pt>
                <c:pt idx="1261">
                  <c:v>59.299999999999955</c:v>
                </c:pt>
                <c:pt idx="1262">
                  <c:v>78.200000000000045</c:v>
                </c:pt>
                <c:pt idx="1263">
                  <c:v>71.099999999999909</c:v>
                </c:pt>
                <c:pt idx="1264">
                  <c:v>61</c:v>
                </c:pt>
                <c:pt idx="1265">
                  <c:v>47.900000000000091</c:v>
                </c:pt>
                <c:pt idx="1266">
                  <c:v>41.299999999999955</c:v>
                </c:pt>
                <c:pt idx="1267">
                  <c:v>40.700000000000045</c:v>
                </c:pt>
                <c:pt idx="1268">
                  <c:v>40.599999999999909</c:v>
                </c:pt>
                <c:pt idx="1269">
                  <c:v>40.299999999999955</c:v>
                </c:pt>
                <c:pt idx="1270">
                  <c:v>51.299999999999955</c:v>
                </c:pt>
                <c:pt idx="1271">
                  <c:v>57.5</c:v>
                </c:pt>
                <c:pt idx="1272">
                  <c:v>54.799999999999955</c:v>
                </c:pt>
                <c:pt idx="1273">
                  <c:v>35.900000000000091</c:v>
                </c:pt>
                <c:pt idx="1274">
                  <c:v>24.299999999999955</c:v>
                </c:pt>
                <c:pt idx="1275">
                  <c:v>25.599999999999909</c:v>
                </c:pt>
                <c:pt idx="1276">
                  <c:v>31.900000000000091</c:v>
                </c:pt>
                <c:pt idx="1277">
                  <c:v>35.900000000000091</c:v>
                </c:pt>
                <c:pt idx="1278">
                  <c:v>40.5</c:v>
                </c:pt>
                <c:pt idx="1279">
                  <c:v>50.700000000000045</c:v>
                </c:pt>
                <c:pt idx="1280">
                  <c:v>53.700000000000045</c:v>
                </c:pt>
                <c:pt idx="1281">
                  <c:v>54.200000000000045</c:v>
                </c:pt>
                <c:pt idx="1282">
                  <c:v>49.700000000000045</c:v>
                </c:pt>
                <c:pt idx="1283">
                  <c:v>44.400000000000091</c:v>
                </c:pt>
                <c:pt idx="1284">
                  <c:v>41.400000000000091</c:v>
                </c:pt>
                <c:pt idx="1285">
                  <c:v>41.700000000000045</c:v>
                </c:pt>
                <c:pt idx="1286">
                  <c:v>44.799999999999955</c:v>
                </c:pt>
                <c:pt idx="1287">
                  <c:v>58.200000000000045</c:v>
                </c:pt>
                <c:pt idx="1288">
                  <c:v>79.799999999999955</c:v>
                </c:pt>
                <c:pt idx="1289">
                  <c:v>99.200000000000045</c:v>
                </c:pt>
                <c:pt idx="1290">
                  <c:v>99</c:v>
                </c:pt>
                <c:pt idx="1291">
                  <c:v>74</c:v>
                </c:pt>
                <c:pt idx="1292">
                  <c:v>55.099999999999909</c:v>
                </c:pt>
                <c:pt idx="1293">
                  <c:v>59.900000000000091</c:v>
                </c:pt>
                <c:pt idx="1294">
                  <c:v>62</c:v>
                </c:pt>
                <c:pt idx="1295">
                  <c:v>52.099999999999909</c:v>
                </c:pt>
                <c:pt idx="1296">
                  <c:v>47.599999999999909</c:v>
                </c:pt>
                <c:pt idx="1297">
                  <c:v>63.700000000000045</c:v>
                </c:pt>
                <c:pt idx="1298">
                  <c:v>51.099999999999909</c:v>
                </c:pt>
                <c:pt idx="1299">
                  <c:v>40.099999999999909</c:v>
                </c:pt>
                <c:pt idx="1300">
                  <c:v>39.700000000000045</c:v>
                </c:pt>
                <c:pt idx="1301">
                  <c:v>49.5</c:v>
                </c:pt>
                <c:pt idx="1302">
                  <c:v>55.400000000000091</c:v>
                </c:pt>
                <c:pt idx="1303">
                  <c:v>52.5</c:v>
                </c:pt>
                <c:pt idx="1304">
                  <c:v>47.599999999999909</c:v>
                </c:pt>
                <c:pt idx="1305">
                  <c:v>43.099999999999909</c:v>
                </c:pt>
                <c:pt idx="1306">
                  <c:v>59</c:v>
                </c:pt>
                <c:pt idx="1307">
                  <c:v>72</c:v>
                </c:pt>
                <c:pt idx="1308">
                  <c:v>78</c:v>
                </c:pt>
                <c:pt idx="1309">
                  <c:v>52.299999999999955</c:v>
                </c:pt>
                <c:pt idx="1310">
                  <c:v>26.700000000000045</c:v>
                </c:pt>
                <c:pt idx="1311">
                  <c:v>23.900000000000091</c:v>
                </c:pt>
                <c:pt idx="1312">
                  <c:v>30.299999999999955</c:v>
                </c:pt>
                <c:pt idx="1313">
                  <c:v>50.299999999999955</c:v>
                </c:pt>
                <c:pt idx="1314">
                  <c:v>66.400000000000091</c:v>
                </c:pt>
                <c:pt idx="1315">
                  <c:v>74</c:v>
                </c:pt>
                <c:pt idx="1316">
                  <c:v>71.599999999999909</c:v>
                </c:pt>
                <c:pt idx="1317">
                  <c:v>73.799999999999955</c:v>
                </c:pt>
                <c:pt idx="1318">
                  <c:v>62.200000000000045</c:v>
                </c:pt>
                <c:pt idx="1319">
                  <c:v>42.599999999999909</c:v>
                </c:pt>
                <c:pt idx="1320">
                  <c:v>36.799999999999955</c:v>
                </c:pt>
                <c:pt idx="1321">
                  <c:v>38.599999999999909</c:v>
                </c:pt>
                <c:pt idx="1322">
                  <c:v>25.5</c:v>
                </c:pt>
                <c:pt idx="1323">
                  <c:v>0</c:v>
                </c:pt>
                <c:pt idx="1324">
                  <c:v>-1.7999999999999545</c:v>
                </c:pt>
                <c:pt idx="1325">
                  <c:v>27.599999999999909</c:v>
                </c:pt>
                <c:pt idx="1326">
                  <c:v>-79.900000000000091</c:v>
                </c:pt>
                <c:pt idx="1327">
                  <c:v>-1450.49</c:v>
                </c:pt>
              </c:numCache>
              <c:extLst xmlns:c15="http://schemas.microsoft.com/office/drawing/2012/chart"/>
            </c:numRef>
          </c:y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0-ABAA-4BCD-BAD1-5D6AFD0C6304}"/>
            </c:ext>
          </c:extLst>
        </c:ser>
        <c:ser>
          <c:idx val="1"/>
          <c:order val="1"/>
          <c:tx>
            <c:strRef>
              <c:f>'Fine SiO2 25 sccm Test 1'!$S$2</c:f>
              <c:strCache>
                <c:ptCount val="1"/>
                <c:pt idx="0">
                  <c:v>1 min</c:v>
                </c:pt>
              </c:strCache>
            </c:strRef>
          </c:tx>
          <c:spPr>
            <a:ln w="47625" cap="rnd">
              <a:solidFill>
                <a:srgbClr val="7030A0"/>
              </a:solidFill>
              <a:round/>
            </a:ln>
            <a:effectLst/>
          </c:spPr>
          <c:marker>
            <c:symbol val="none"/>
          </c:marker>
          <c:xVal>
            <c:numRef>
              <c:f>'Fine SiO2 25 sccm Test 1'!$Q$3:$Q$1330</c:f>
              <c:numCache>
                <c:formatCode>General</c:formatCode>
                <c:ptCount val="1328"/>
                <c:pt idx="0">
                  <c:v>184</c:v>
                </c:pt>
                <c:pt idx="1">
                  <c:v>184.5</c:v>
                </c:pt>
                <c:pt idx="2">
                  <c:v>185</c:v>
                </c:pt>
                <c:pt idx="3">
                  <c:v>185.5</c:v>
                </c:pt>
                <c:pt idx="4">
                  <c:v>186</c:v>
                </c:pt>
                <c:pt idx="5">
                  <c:v>186.5</c:v>
                </c:pt>
                <c:pt idx="6">
                  <c:v>187</c:v>
                </c:pt>
                <c:pt idx="7">
                  <c:v>187.5</c:v>
                </c:pt>
                <c:pt idx="8">
                  <c:v>188</c:v>
                </c:pt>
                <c:pt idx="9">
                  <c:v>188.5</c:v>
                </c:pt>
                <c:pt idx="10">
                  <c:v>189</c:v>
                </c:pt>
                <c:pt idx="11">
                  <c:v>189.5</c:v>
                </c:pt>
                <c:pt idx="12">
                  <c:v>190</c:v>
                </c:pt>
                <c:pt idx="13">
                  <c:v>190.5</c:v>
                </c:pt>
                <c:pt idx="14">
                  <c:v>191</c:v>
                </c:pt>
                <c:pt idx="15">
                  <c:v>191.5</c:v>
                </c:pt>
                <c:pt idx="16">
                  <c:v>192</c:v>
                </c:pt>
                <c:pt idx="17">
                  <c:v>192.5</c:v>
                </c:pt>
                <c:pt idx="18">
                  <c:v>193</c:v>
                </c:pt>
                <c:pt idx="19">
                  <c:v>193.5</c:v>
                </c:pt>
                <c:pt idx="20">
                  <c:v>194</c:v>
                </c:pt>
                <c:pt idx="21">
                  <c:v>194.5</c:v>
                </c:pt>
                <c:pt idx="22">
                  <c:v>195</c:v>
                </c:pt>
                <c:pt idx="23">
                  <c:v>195.5</c:v>
                </c:pt>
                <c:pt idx="24">
                  <c:v>196</c:v>
                </c:pt>
                <c:pt idx="25">
                  <c:v>196.5</c:v>
                </c:pt>
                <c:pt idx="26">
                  <c:v>197</c:v>
                </c:pt>
                <c:pt idx="27">
                  <c:v>197.5</c:v>
                </c:pt>
                <c:pt idx="28">
                  <c:v>198</c:v>
                </c:pt>
                <c:pt idx="29">
                  <c:v>198.5</c:v>
                </c:pt>
                <c:pt idx="30">
                  <c:v>199</c:v>
                </c:pt>
                <c:pt idx="31">
                  <c:v>199.5</c:v>
                </c:pt>
                <c:pt idx="32">
                  <c:v>200</c:v>
                </c:pt>
                <c:pt idx="33">
                  <c:v>200.5</c:v>
                </c:pt>
                <c:pt idx="34">
                  <c:v>201</c:v>
                </c:pt>
                <c:pt idx="35">
                  <c:v>201.5</c:v>
                </c:pt>
                <c:pt idx="36">
                  <c:v>202</c:v>
                </c:pt>
                <c:pt idx="37">
                  <c:v>202.5</c:v>
                </c:pt>
                <c:pt idx="38">
                  <c:v>203</c:v>
                </c:pt>
                <c:pt idx="39">
                  <c:v>203.5</c:v>
                </c:pt>
                <c:pt idx="40">
                  <c:v>204</c:v>
                </c:pt>
                <c:pt idx="41">
                  <c:v>204.5</c:v>
                </c:pt>
                <c:pt idx="42">
                  <c:v>205</c:v>
                </c:pt>
                <c:pt idx="43">
                  <c:v>205.5</c:v>
                </c:pt>
                <c:pt idx="44">
                  <c:v>206</c:v>
                </c:pt>
                <c:pt idx="45">
                  <c:v>206.5</c:v>
                </c:pt>
                <c:pt idx="46">
                  <c:v>207</c:v>
                </c:pt>
                <c:pt idx="47">
                  <c:v>207.5</c:v>
                </c:pt>
                <c:pt idx="48">
                  <c:v>208</c:v>
                </c:pt>
                <c:pt idx="49">
                  <c:v>208.5</c:v>
                </c:pt>
                <c:pt idx="50">
                  <c:v>209</c:v>
                </c:pt>
                <c:pt idx="51">
                  <c:v>209.5</c:v>
                </c:pt>
                <c:pt idx="52">
                  <c:v>210</c:v>
                </c:pt>
                <c:pt idx="53">
                  <c:v>210.5</c:v>
                </c:pt>
                <c:pt idx="54">
                  <c:v>211</c:v>
                </c:pt>
                <c:pt idx="55">
                  <c:v>211.5</c:v>
                </c:pt>
                <c:pt idx="56">
                  <c:v>212</c:v>
                </c:pt>
                <c:pt idx="57">
                  <c:v>212.5</c:v>
                </c:pt>
                <c:pt idx="58">
                  <c:v>213</c:v>
                </c:pt>
                <c:pt idx="59">
                  <c:v>213.5</c:v>
                </c:pt>
                <c:pt idx="60">
                  <c:v>214</c:v>
                </c:pt>
                <c:pt idx="61">
                  <c:v>214.5</c:v>
                </c:pt>
                <c:pt idx="62">
                  <c:v>215</c:v>
                </c:pt>
                <c:pt idx="63">
                  <c:v>215.5</c:v>
                </c:pt>
                <c:pt idx="64">
                  <c:v>216</c:v>
                </c:pt>
                <c:pt idx="65">
                  <c:v>216.5</c:v>
                </c:pt>
                <c:pt idx="66">
                  <c:v>217</c:v>
                </c:pt>
                <c:pt idx="67">
                  <c:v>217.5</c:v>
                </c:pt>
                <c:pt idx="68">
                  <c:v>218</c:v>
                </c:pt>
                <c:pt idx="69">
                  <c:v>218.5</c:v>
                </c:pt>
                <c:pt idx="70">
                  <c:v>219</c:v>
                </c:pt>
                <c:pt idx="71">
                  <c:v>219.5</c:v>
                </c:pt>
                <c:pt idx="72">
                  <c:v>220</c:v>
                </c:pt>
                <c:pt idx="73">
                  <c:v>220.5</c:v>
                </c:pt>
                <c:pt idx="74">
                  <c:v>221</c:v>
                </c:pt>
                <c:pt idx="75">
                  <c:v>221.5</c:v>
                </c:pt>
                <c:pt idx="76">
                  <c:v>222</c:v>
                </c:pt>
                <c:pt idx="77">
                  <c:v>222.5</c:v>
                </c:pt>
                <c:pt idx="78">
                  <c:v>223</c:v>
                </c:pt>
                <c:pt idx="79">
                  <c:v>223.5</c:v>
                </c:pt>
                <c:pt idx="80">
                  <c:v>224</c:v>
                </c:pt>
                <c:pt idx="81">
                  <c:v>224.5</c:v>
                </c:pt>
                <c:pt idx="82">
                  <c:v>225</c:v>
                </c:pt>
                <c:pt idx="83">
                  <c:v>225.5</c:v>
                </c:pt>
                <c:pt idx="84">
                  <c:v>226</c:v>
                </c:pt>
                <c:pt idx="85">
                  <c:v>226.5</c:v>
                </c:pt>
                <c:pt idx="86">
                  <c:v>227</c:v>
                </c:pt>
                <c:pt idx="87">
                  <c:v>227.5</c:v>
                </c:pt>
                <c:pt idx="88">
                  <c:v>228</c:v>
                </c:pt>
                <c:pt idx="89">
                  <c:v>228.5</c:v>
                </c:pt>
                <c:pt idx="90">
                  <c:v>229</c:v>
                </c:pt>
                <c:pt idx="91">
                  <c:v>229.5</c:v>
                </c:pt>
                <c:pt idx="92">
                  <c:v>230</c:v>
                </c:pt>
                <c:pt idx="93">
                  <c:v>230.5</c:v>
                </c:pt>
                <c:pt idx="94">
                  <c:v>231</c:v>
                </c:pt>
                <c:pt idx="95">
                  <c:v>231.5</c:v>
                </c:pt>
                <c:pt idx="96">
                  <c:v>232</c:v>
                </c:pt>
                <c:pt idx="97">
                  <c:v>232.5</c:v>
                </c:pt>
                <c:pt idx="98">
                  <c:v>233</c:v>
                </c:pt>
                <c:pt idx="99">
                  <c:v>233.5</c:v>
                </c:pt>
                <c:pt idx="100">
                  <c:v>234</c:v>
                </c:pt>
                <c:pt idx="101">
                  <c:v>234.5</c:v>
                </c:pt>
                <c:pt idx="102">
                  <c:v>235</c:v>
                </c:pt>
                <c:pt idx="103">
                  <c:v>235.5</c:v>
                </c:pt>
                <c:pt idx="104">
                  <c:v>236</c:v>
                </c:pt>
                <c:pt idx="105">
                  <c:v>236.5</c:v>
                </c:pt>
                <c:pt idx="106">
                  <c:v>237</c:v>
                </c:pt>
                <c:pt idx="107">
                  <c:v>237.5</c:v>
                </c:pt>
                <c:pt idx="108">
                  <c:v>238</c:v>
                </c:pt>
                <c:pt idx="109">
                  <c:v>238.5</c:v>
                </c:pt>
                <c:pt idx="110">
                  <c:v>239</c:v>
                </c:pt>
                <c:pt idx="111">
                  <c:v>239.5</c:v>
                </c:pt>
                <c:pt idx="112">
                  <c:v>240</c:v>
                </c:pt>
                <c:pt idx="113">
                  <c:v>240.5</c:v>
                </c:pt>
                <c:pt idx="114">
                  <c:v>241</c:v>
                </c:pt>
                <c:pt idx="115">
                  <c:v>241.5</c:v>
                </c:pt>
                <c:pt idx="116">
                  <c:v>242</c:v>
                </c:pt>
                <c:pt idx="117">
                  <c:v>242.5</c:v>
                </c:pt>
                <c:pt idx="118">
                  <c:v>243</c:v>
                </c:pt>
                <c:pt idx="119">
                  <c:v>243.5</c:v>
                </c:pt>
                <c:pt idx="120">
                  <c:v>244</c:v>
                </c:pt>
                <c:pt idx="121">
                  <c:v>244.5</c:v>
                </c:pt>
                <c:pt idx="122">
                  <c:v>245</c:v>
                </c:pt>
                <c:pt idx="123">
                  <c:v>245.5</c:v>
                </c:pt>
                <c:pt idx="124">
                  <c:v>246</c:v>
                </c:pt>
                <c:pt idx="125">
                  <c:v>246.5</c:v>
                </c:pt>
                <c:pt idx="126">
                  <c:v>247</c:v>
                </c:pt>
                <c:pt idx="127">
                  <c:v>247.5</c:v>
                </c:pt>
                <c:pt idx="128">
                  <c:v>248</c:v>
                </c:pt>
                <c:pt idx="129">
                  <c:v>248.5</c:v>
                </c:pt>
                <c:pt idx="130">
                  <c:v>249</c:v>
                </c:pt>
                <c:pt idx="131">
                  <c:v>249.5</c:v>
                </c:pt>
                <c:pt idx="132">
                  <c:v>250</c:v>
                </c:pt>
                <c:pt idx="133">
                  <c:v>250.5</c:v>
                </c:pt>
                <c:pt idx="134">
                  <c:v>251</c:v>
                </c:pt>
                <c:pt idx="135">
                  <c:v>251.5</c:v>
                </c:pt>
                <c:pt idx="136">
                  <c:v>252</c:v>
                </c:pt>
                <c:pt idx="137">
                  <c:v>252.5</c:v>
                </c:pt>
                <c:pt idx="138">
                  <c:v>253</c:v>
                </c:pt>
                <c:pt idx="139">
                  <c:v>253.5</c:v>
                </c:pt>
                <c:pt idx="140">
                  <c:v>254</c:v>
                </c:pt>
                <c:pt idx="141">
                  <c:v>254.5</c:v>
                </c:pt>
                <c:pt idx="142">
                  <c:v>255</c:v>
                </c:pt>
                <c:pt idx="143">
                  <c:v>255.5</c:v>
                </c:pt>
                <c:pt idx="144">
                  <c:v>256</c:v>
                </c:pt>
                <c:pt idx="145">
                  <c:v>256.5</c:v>
                </c:pt>
                <c:pt idx="146">
                  <c:v>257</c:v>
                </c:pt>
                <c:pt idx="147">
                  <c:v>257.5</c:v>
                </c:pt>
                <c:pt idx="148">
                  <c:v>258</c:v>
                </c:pt>
                <c:pt idx="149">
                  <c:v>258.5</c:v>
                </c:pt>
                <c:pt idx="150">
                  <c:v>259</c:v>
                </c:pt>
                <c:pt idx="151">
                  <c:v>259.5</c:v>
                </c:pt>
                <c:pt idx="152">
                  <c:v>260</c:v>
                </c:pt>
                <c:pt idx="153">
                  <c:v>260.5</c:v>
                </c:pt>
                <c:pt idx="154">
                  <c:v>261</c:v>
                </c:pt>
                <c:pt idx="155">
                  <c:v>261.5</c:v>
                </c:pt>
                <c:pt idx="156">
                  <c:v>262</c:v>
                </c:pt>
                <c:pt idx="157">
                  <c:v>262.5</c:v>
                </c:pt>
                <c:pt idx="158">
                  <c:v>263</c:v>
                </c:pt>
                <c:pt idx="159">
                  <c:v>263.5</c:v>
                </c:pt>
                <c:pt idx="160">
                  <c:v>264</c:v>
                </c:pt>
                <c:pt idx="161">
                  <c:v>264.5</c:v>
                </c:pt>
                <c:pt idx="162">
                  <c:v>265</c:v>
                </c:pt>
                <c:pt idx="163">
                  <c:v>265.5</c:v>
                </c:pt>
                <c:pt idx="164">
                  <c:v>266</c:v>
                </c:pt>
                <c:pt idx="165">
                  <c:v>266.5</c:v>
                </c:pt>
                <c:pt idx="166">
                  <c:v>267</c:v>
                </c:pt>
                <c:pt idx="167">
                  <c:v>267.5</c:v>
                </c:pt>
                <c:pt idx="168">
                  <c:v>268</c:v>
                </c:pt>
                <c:pt idx="169">
                  <c:v>268.5</c:v>
                </c:pt>
                <c:pt idx="170">
                  <c:v>269</c:v>
                </c:pt>
                <c:pt idx="171">
                  <c:v>269.5</c:v>
                </c:pt>
                <c:pt idx="172">
                  <c:v>270</c:v>
                </c:pt>
                <c:pt idx="173">
                  <c:v>270.5</c:v>
                </c:pt>
                <c:pt idx="174">
                  <c:v>271</c:v>
                </c:pt>
                <c:pt idx="175">
                  <c:v>271.5</c:v>
                </c:pt>
                <c:pt idx="176">
                  <c:v>272</c:v>
                </c:pt>
                <c:pt idx="177">
                  <c:v>272.5</c:v>
                </c:pt>
                <c:pt idx="178">
                  <c:v>273</c:v>
                </c:pt>
                <c:pt idx="179">
                  <c:v>273.5</c:v>
                </c:pt>
                <c:pt idx="180">
                  <c:v>274</c:v>
                </c:pt>
                <c:pt idx="181">
                  <c:v>274.5</c:v>
                </c:pt>
                <c:pt idx="182">
                  <c:v>275</c:v>
                </c:pt>
                <c:pt idx="183">
                  <c:v>275.5</c:v>
                </c:pt>
                <c:pt idx="184">
                  <c:v>276</c:v>
                </c:pt>
                <c:pt idx="185">
                  <c:v>276.5</c:v>
                </c:pt>
                <c:pt idx="186">
                  <c:v>277</c:v>
                </c:pt>
                <c:pt idx="187">
                  <c:v>277.5</c:v>
                </c:pt>
                <c:pt idx="188">
                  <c:v>278</c:v>
                </c:pt>
                <c:pt idx="189">
                  <c:v>278.5</c:v>
                </c:pt>
                <c:pt idx="190">
                  <c:v>279</c:v>
                </c:pt>
                <c:pt idx="191">
                  <c:v>279.5</c:v>
                </c:pt>
                <c:pt idx="192">
                  <c:v>280</c:v>
                </c:pt>
                <c:pt idx="193">
                  <c:v>280.5</c:v>
                </c:pt>
                <c:pt idx="194">
                  <c:v>281</c:v>
                </c:pt>
                <c:pt idx="195">
                  <c:v>281.5</c:v>
                </c:pt>
                <c:pt idx="196">
                  <c:v>282</c:v>
                </c:pt>
                <c:pt idx="197">
                  <c:v>282.5</c:v>
                </c:pt>
                <c:pt idx="198">
                  <c:v>283</c:v>
                </c:pt>
                <c:pt idx="199">
                  <c:v>283.5</c:v>
                </c:pt>
                <c:pt idx="200">
                  <c:v>284</c:v>
                </c:pt>
                <c:pt idx="201">
                  <c:v>284.5</c:v>
                </c:pt>
                <c:pt idx="202">
                  <c:v>285</c:v>
                </c:pt>
                <c:pt idx="203">
                  <c:v>285.5</c:v>
                </c:pt>
                <c:pt idx="204">
                  <c:v>286</c:v>
                </c:pt>
                <c:pt idx="205">
                  <c:v>286.5</c:v>
                </c:pt>
                <c:pt idx="206">
                  <c:v>287</c:v>
                </c:pt>
                <c:pt idx="207">
                  <c:v>287.5</c:v>
                </c:pt>
                <c:pt idx="208">
                  <c:v>288</c:v>
                </c:pt>
                <c:pt idx="209">
                  <c:v>288.5</c:v>
                </c:pt>
                <c:pt idx="210">
                  <c:v>289</c:v>
                </c:pt>
                <c:pt idx="211">
                  <c:v>289.5</c:v>
                </c:pt>
                <c:pt idx="212">
                  <c:v>290</c:v>
                </c:pt>
                <c:pt idx="213">
                  <c:v>290.5</c:v>
                </c:pt>
                <c:pt idx="214">
                  <c:v>291</c:v>
                </c:pt>
                <c:pt idx="215">
                  <c:v>291.5</c:v>
                </c:pt>
                <c:pt idx="216">
                  <c:v>292</c:v>
                </c:pt>
                <c:pt idx="217">
                  <c:v>292.5</c:v>
                </c:pt>
                <c:pt idx="218">
                  <c:v>293</c:v>
                </c:pt>
                <c:pt idx="219">
                  <c:v>293.5</c:v>
                </c:pt>
                <c:pt idx="220">
                  <c:v>294</c:v>
                </c:pt>
                <c:pt idx="221">
                  <c:v>294.5</c:v>
                </c:pt>
                <c:pt idx="222">
                  <c:v>295</c:v>
                </c:pt>
                <c:pt idx="223">
                  <c:v>295.5</c:v>
                </c:pt>
                <c:pt idx="224">
                  <c:v>296</c:v>
                </c:pt>
                <c:pt idx="225">
                  <c:v>296.5</c:v>
                </c:pt>
                <c:pt idx="226">
                  <c:v>297</c:v>
                </c:pt>
                <c:pt idx="227">
                  <c:v>297.5</c:v>
                </c:pt>
                <c:pt idx="228">
                  <c:v>298</c:v>
                </c:pt>
                <c:pt idx="229">
                  <c:v>298.5</c:v>
                </c:pt>
                <c:pt idx="230">
                  <c:v>299</c:v>
                </c:pt>
                <c:pt idx="231">
                  <c:v>299.5</c:v>
                </c:pt>
                <c:pt idx="232">
                  <c:v>300</c:v>
                </c:pt>
                <c:pt idx="233">
                  <c:v>300.5</c:v>
                </c:pt>
                <c:pt idx="234">
                  <c:v>301</c:v>
                </c:pt>
                <c:pt idx="235">
                  <c:v>301.5</c:v>
                </c:pt>
                <c:pt idx="236">
                  <c:v>302</c:v>
                </c:pt>
                <c:pt idx="237">
                  <c:v>302.5</c:v>
                </c:pt>
                <c:pt idx="238">
                  <c:v>303</c:v>
                </c:pt>
                <c:pt idx="239">
                  <c:v>303.5</c:v>
                </c:pt>
                <c:pt idx="240">
                  <c:v>304</c:v>
                </c:pt>
                <c:pt idx="241">
                  <c:v>304.5</c:v>
                </c:pt>
                <c:pt idx="242">
                  <c:v>305</c:v>
                </c:pt>
                <c:pt idx="243">
                  <c:v>305.5</c:v>
                </c:pt>
                <c:pt idx="244">
                  <c:v>306</c:v>
                </c:pt>
                <c:pt idx="245">
                  <c:v>306.5</c:v>
                </c:pt>
                <c:pt idx="246">
                  <c:v>307</c:v>
                </c:pt>
                <c:pt idx="247">
                  <c:v>307.5</c:v>
                </c:pt>
                <c:pt idx="248">
                  <c:v>308</c:v>
                </c:pt>
                <c:pt idx="249">
                  <c:v>308.5</c:v>
                </c:pt>
                <c:pt idx="250">
                  <c:v>309</c:v>
                </c:pt>
                <c:pt idx="251">
                  <c:v>309.5</c:v>
                </c:pt>
                <c:pt idx="252">
                  <c:v>310</c:v>
                </c:pt>
                <c:pt idx="253">
                  <c:v>310.5</c:v>
                </c:pt>
                <c:pt idx="254">
                  <c:v>311</c:v>
                </c:pt>
                <c:pt idx="255">
                  <c:v>311.5</c:v>
                </c:pt>
                <c:pt idx="256">
                  <c:v>312</c:v>
                </c:pt>
                <c:pt idx="257">
                  <c:v>312.5</c:v>
                </c:pt>
                <c:pt idx="258">
                  <c:v>313</c:v>
                </c:pt>
                <c:pt idx="259">
                  <c:v>313.5</c:v>
                </c:pt>
                <c:pt idx="260">
                  <c:v>314</c:v>
                </c:pt>
                <c:pt idx="261">
                  <c:v>314.5</c:v>
                </c:pt>
                <c:pt idx="262">
                  <c:v>315</c:v>
                </c:pt>
                <c:pt idx="263">
                  <c:v>315.5</c:v>
                </c:pt>
                <c:pt idx="264">
                  <c:v>316</c:v>
                </c:pt>
                <c:pt idx="265">
                  <c:v>316.5</c:v>
                </c:pt>
                <c:pt idx="266">
                  <c:v>317</c:v>
                </c:pt>
                <c:pt idx="267">
                  <c:v>317.5</c:v>
                </c:pt>
                <c:pt idx="268">
                  <c:v>318</c:v>
                </c:pt>
                <c:pt idx="269">
                  <c:v>318.5</c:v>
                </c:pt>
                <c:pt idx="270">
                  <c:v>319</c:v>
                </c:pt>
                <c:pt idx="271">
                  <c:v>319.5</c:v>
                </c:pt>
                <c:pt idx="272">
                  <c:v>320</c:v>
                </c:pt>
                <c:pt idx="273">
                  <c:v>320.5</c:v>
                </c:pt>
                <c:pt idx="274">
                  <c:v>321</c:v>
                </c:pt>
                <c:pt idx="275">
                  <c:v>321.5</c:v>
                </c:pt>
                <c:pt idx="276">
                  <c:v>322</c:v>
                </c:pt>
                <c:pt idx="277">
                  <c:v>322.5</c:v>
                </c:pt>
                <c:pt idx="278">
                  <c:v>323</c:v>
                </c:pt>
                <c:pt idx="279">
                  <c:v>323.5</c:v>
                </c:pt>
                <c:pt idx="280">
                  <c:v>324</c:v>
                </c:pt>
                <c:pt idx="281">
                  <c:v>324.5</c:v>
                </c:pt>
                <c:pt idx="282">
                  <c:v>325</c:v>
                </c:pt>
                <c:pt idx="283">
                  <c:v>325.5</c:v>
                </c:pt>
                <c:pt idx="284">
                  <c:v>326</c:v>
                </c:pt>
                <c:pt idx="285">
                  <c:v>326.5</c:v>
                </c:pt>
                <c:pt idx="286">
                  <c:v>327</c:v>
                </c:pt>
                <c:pt idx="287">
                  <c:v>327.5</c:v>
                </c:pt>
                <c:pt idx="288">
                  <c:v>328</c:v>
                </c:pt>
                <c:pt idx="289">
                  <c:v>328.5</c:v>
                </c:pt>
                <c:pt idx="290">
                  <c:v>329</c:v>
                </c:pt>
                <c:pt idx="291">
                  <c:v>329.5</c:v>
                </c:pt>
                <c:pt idx="292">
                  <c:v>330</c:v>
                </c:pt>
                <c:pt idx="293">
                  <c:v>330.5</c:v>
                </c:pt>
                <c:pt idx="294">
                  <c:v>331</c:v>
                </c:pt>
                <c:pt idx="295">
                  <c:v>331.5</c:v>
                </c:pt>
                <c:pt idx="296">
                  <c:v>332</c:v>
                </c:pt>
                <c:pt idx="297">
                  <c:v>332.5</c:v>
                </c:pt>
                <c:pt idx="298">
                  <c:v>333</c:v>
                </c:pt>
                <c:pt idx="299">
                  <c:v>333.5</c:v>
                </c:pt>
                <c:pt idx="300">
                  <c:v>334</c:v>
                </c:pt>
                <c:pt idx="301">
                  <c:v>334.5</c:v>
                </c:pt>
                <c:pt idx="302">
                  <c:v>335</c:v>
                </c:pt>
                <c:pt idx="303">
                  <c:v>335.5</c:v>
                </c:pt>
                <c:pt idx="304">
                  <c:v>336</c:v>
                </c:pt>
                <c:pt idx="305">
                  <c:v>336.5</c:v>
                </c:pt>
                <c:pt idx="306">
                  <c:v>337</c:v>
                </c:pt>
                <c:pt idx="307">
                  <c:v>337.5</c:v>
                </c:pt>
                <c:pt idx="308">
                  <c:v>338</c:v>
                </c:pt>
                <c:pt idx="309">
                  <c:v>338.5</c:v>
                </c:pt>
                <c:pt idx="310">
                  <c:v>339</c:v>
                </c:pt>
                <c:pt idx="311">
                  <c:v>339.5</c:v>
                </c:pt>
                <c:pt idx="312">
                  <c:v>340</c:v>
                </c:pt>
                <c:pt idx="313">
                  <c:v>340.5</c:v>
                </c:pt>
                <c:pt idx="314">
                  <c:v>341</c:v>
                </c:pt>
                <c:pt idx="315">
                  <c:v>341.5</c:v>
                </c:pt>
                <c:pt idx="316">
                  <c:v>342</c:v>
                </c:pt>
                <c:pt idx="317">
                  <c:v>342.5</c:v>
                </c:pt>
                <c:pt idx="318">
                  <c:v>343</c:v>
                </c:pt>
                <c:pt idx="319">
                  <c:v>343.5</c:v>
                </c:pt>
                <c:pt idx="320">
                  <c:v>344</c:v>
                </c:pt>
                <c:pt idx="321">
                  <c:v>344.5</c:v>
                </c:pt>
                <c:pt idx="322">
                  <c:v>345</c:v>
                </c:pt>
                <c:pt idx="323">
                  <c:v>345.5</c:v>
                </c:pt>
                <c:pt idx="324">
                  <c:v>346</c:v>
                </c:pt>
                <c:pt idx="325">
                  <c:v>346.5</c:v>
                </c:pt>
                <c:pt idx="326">
                  <c:v>347</c:v>
                </c:pt>
                <c:pt idx="327">
                  <c:v>347.5</c:v>
                </c:pt>
                <c:pt idx="328">
                  <c:v>348</c:v>
                </c:pt>
                <c:pt idx="329">
                  <c:v>348.5</c:v>
                </c:pt>
                <c:pt idx="330">
                  <c:v>349</c:v>
                </c:pt>
                <c:pt idx="331">
                  <c:v>349.5</c:v>
                </c:pt>
                <c:pt idx="332">
                  <c:v>350</c:v>
                </c:pt>
                <c:pt idx="333">
                  <c:v>350.5</c:v>
                </c:pt>
                <c:pt idx="334">
                  <c:v>351</c:v>
                </c:pt>
                <c:pt idx="335">
                  <c:v>351.5</c:v>
                </c:pt>
                <c:pt idx="336">
                  <c:v>352</c:v>
                </c:pt>
                <c:pt idx="337">
                  <c:v>352.5</c:v>
                </c:pt>
                <c:pt idx="338">
                  <c:v>353</c:v>
                </c:pt>
                <c:pt idx="339">
                  <c:v>353.5</c:v>
                </c:pt>
                <c:pt idx="340">
                  <c:v>354</c:v>
                </c:pt>
                <c:pt idx="341">
                  <c:v>354.5</c:v>
                </c:pt>
                <c:pt idx="342">
                  <c:v>355</c:v>
                </c:pt>
                <c:pt idx="343">
                  <c:v>355.5</c:v>
                </c:pt>
                <c:pt idx="344">
                  <c:v>356</c:v>
                </c:pt>
                <c:pt idx="345">
                  <c:v>356.5</c:v>
                </c:pt>
                <c:pt idx="346">
                  <c:v>357</c:v>
                </c:pt>
                <c:pt idx="347">
                  <c:v>357.5</c:v>
                </c:pt>
                <c:pt idx="348">
                  <c:v>358</c:v>
                </c:pt>
                <c:pt idx="349">
                  <c:v>358.5</c:v>
                </c:pt>
                <c:pt idx="350">
                  <c:v>359</c:v>
                </c:pt>
                <c:pt idx="351">
                  <c:v>359.5</c:v>
                </c:pt>
                <c:pt idx="352">
                  <c:v>360</c:v>
                </c:pt>
                <c:pt idx="353">
                  <c:v>360.5</c:v>
                </c:pt>
                <c:pt idx="354">
                  <c:v>361</c:v>
                </c:pt>
                <c:pt idx="355">
                  <c:v>361.5</c:v>
                </c:pt>
                <c:pt idx="356">
                  <c:v>362</c:v>
                </c:pt>
                <c:pt idx="357">
                  <c:v>362.5</c:v>
                </c:pt>
                <c:pt idx="358">
                  <c:v>363</c:v>
                </c:pt>
                <c:pt idx="359">
                  <c:v>363.5</c:v>
                </c:pt>
                <c:pt idx="360">
                  <c:v>364</c:v>
                </c:pt>
                <c:pt idx="361">
                  <c:v>364.5</c:v>
                </c:pt>
                <c:pt idx="362">
                  <c:v>365</c:v>
                </c:pt>
                <c:pt idx="363">
                  <c:v>365.5</c:v>
                </c:pt>
                <c:pt idx="364">
                  <c:v>366</c:v>
                </c:pt>
                <c:pt idx="365">
                  <c:v>366.5</c:v>
                </c:pt>
                <c:pt idx="366">
                  <c:v>367</c:v>
                </c:pt>
                <c:pt idx="367">
                  <c:v>367.5</c:v>
                </c:pt>
                <c:pt idx="368">
                  <c:v>368</c:v>
                </c:pt>
                <c:pt idx="369">
                  <c:v>368.5</c:v>
                </c:pt>
                <c:pt idx="370">
                  <c:v>369</c:v>
                </c:pt>
                <c:pt idx="371">
                  <c:v>369.5</c:v>
                </c:pt>
                <c:pt idx="372">
                  <c:v>370</c:v>
                </c:pt>
                <c:pt idx="373">
                  <c:v>370.5</c:v>
                </c:pt>
                <c:pt idx="374">
                  <c:v>371</c:v>
                </c:pt>
                <c:pt idx="375">
                  <c:v>371.5</c:v>
                </c:pt>
                <c:pt idx="376">
                  <c:v>372</c:v>
                </c:pt>
                <c:pt idx="377">
                  <c:v>372.5</c:v>
                </c:pt>
                <c:pt idx="378">
                  <c:v>373</c:v>
                </c:pt>
                <c:pt idx="379">
                  <c:v>373.5</c:v>
                </c:pt>
                <c:pt idx="380">
                  <c:v>374</c:v>
                </c:pt>
                <c:pt idx="381">
                  <c:v>374.5</c:v>
                </c:pt>
                <c:pt idx="382">
                  <c:v>375</c:v>
                </c:pt>
                <c:pt idx="383">
                  <c:v>375.5</c:v>
                </c:pt>
                <c:pt idx="384">
                  <c:v>376</c:v>
                </c:pt>
                <c:pt idx="385">
                  <c:v>376.5</c:v>
                </c:pt>
                <c:pt idx="386">
                  <c:v>377</c:v>
                </c:pt>
                <c:pt idx="387">
                  <c:v>377.5</c:v>
                </c:pt>
                <c:pt idx="388">
                  <c:v>378</c:v>
                </c:pt>
                <c:pt idx="389">
                  <c:v>378.5</c:v>
                </c:pt>
                <c:pt idx="390">
                  <c:v>379</c:v>
                </c:pt>
                <c:pt idx="391">
                  <c:v>379.5</c:v>
                </c:pt>
                <c:pt idx="392">
                  <c:v>380</c:v>
                </c:pt>
                <c:pt idx="393">
                  <c:v>380.5</c:v>
                </c:pt>
                <c:pt idx="394">
                  <c:v>381</c:v>
                </c:pt>
                <c:pt idx="395">
                  <c:v>381.5</c:v>
                </c:pt>
                <c:pt idx="396">
                  <c:v>382</c:v>
                </c:pt>
                <c:pt idx="397">
                  <c:v>382.5</c:v>
                </c:pt>
                <c:pt idx="398">
                  <c:v>383</c:v>
                </c:pt>
                <c:pt idx="399">
                  <c:v>383.5</c:v>
                </c:pt>
                <c:pt idx="400">
                  <c:v>384</c:v>
                </c:pt>
                <c:pt idx="401">
                  <c:v>384.5</c:v>
                </c:pt>
                <c:pt idx="402">
                  <c:v>385</c:v>
                </c:pt>
                <c:pt idx="403">
                  <c:v>385.5</c:v>
                </c:pt>
                <c:pt idx="404">
                  <c:v>386</c:v>
                </c:pt>
                <c:pt idx="405">
                  <c:v>386.5</c:v>
                </c:pt>
                <c:pt idx="406">
                  <c:v>387</c:v>
                </c:pt>
                <c:pt idx="407">
                  <c:v>387.5</c:v>
                </c:pt>
                <c:pt idx="408">
                  <c:v>388</c:v>
                </c:pt>
                <c:pt idx="409">
                  <c:v>388.5</c:v>
                </c:pt>
                <c:pt idx="410">
                  <c:v>389</c:v>
                </c:pt>
                <c:pt idx="411">
                  <c:v>389.5</c:v>
                </c:pt>
                <c:pt idx="412">
                  <c:v>390</c:v>
                </c:pt>
                <c:pt idx="413">
                  <c:v>390.5</c:v>
                </c:pt>
                <c:pt idx="414">
                  <c:v>391</c:v>
                </c:pt>
                <c:pt idx="415">
                  <c:v>391.5</c:v>
                </c:pt>
                <c:pt idx="416">
                  <c:v>392</c:v>
                </c:pt>
                <c:pt idx="417">
                  <c:v>392.5</c:v>
                </c:pt>
                <c:pt idx="418">
                  <c:v>393</c:v>
                </c:pt>
                <c:pt idx="419">
                  <c:v>393.5</c:v>
                </c:pt>
                <c:pt idx="420">
                  <c:v>394</c:v>
                </c:pt>
                <c:pt idx="421">
                  <c:v>394.5</c:v>
                </c:pt>
                <c:pt idx="422">
                  <c:v>395</c:v>
                </c:pt>
                <c:pt idx="423">
                  <c:v>395.5</c:v>
                </c:pt>
                <c:pt idx="424">
                  <c:v>396</c:v>
                </c:pt>
                <c:pt idx="425">
                  <c:v>396.5</c:v>
                </c:pt>
                <c:pt idx="426">
                  <c:v>397</c:v>
                </c:pt>
                <c:pt idx="427">
                  <c:v>397.5</c:v>
                </c:pt>
                <c:pt idx="428">
                  <c:v>398</c:v>
                </c:pt>
                <c:pt idx="429">
                  <c:v>398.5</c:v>
                </c:pt>
                <c:pt idx="430">
                  <c:v>399</c:v>
                </c:pt>
                <c:pt idx="431">
                  <c:v>399.5</c:v>
                </c:pt>
                <c:pt idx="432">
                  <c:v>400</c:v>
                </c:pt>
                <c:pt idx="433">
                  <c:v>400.5</c:v>
                </c:pt>
                <c:pt idx="434">
                  <c:v>401</c:v>
                </c:pt>
                <c:pt idx="435">
                  <c:v>401.5</c:v>
                </c:pt>
                <c:pt idx="436">
                  <c:v>402</c:v>
                </c:pt>
                <c:pt idx="437">
                  <c:v>402.5</c:v>
                </c:pt>
                <c:pt idx="438">
                  <c:v>403</c:v>
                </c:pt>
                <c:pt idx="439">
                  <c:v>403.5</c:v>
                </c:pt>
                <c:pt idx="440">
                  <c:v>404</c:v>
                </c:pt>
                <c:pt idx="441">
                  <c:v>404.5</c:v>
                </c:pt>
                <c:pt idx="442">
                  <c:v>405</c:v>
                </c:pt>
                <c:pt idx="443">
                  <c:v>405.5</c:v>
                </c:pt>
                <c:pt idx="444">
                  <c:v>406</c:v>
                </c:pt>
                <c:pt idx="445">
                  <c:v>406.5</c:v>
                </c:pt>
                <c:pt idx="446">
                  <c:v>407</c:v>
                </c:pt>
                <c:pt idx="447">
                  <c:v>407.5</c:v>
                </c:pt>
                <c:pt idx="448">
                  <c:v>408</c:v>
                </c:pt>
                <c:pt idx="449">
                  <c:v>408.5</c:v>
                </c:pt>
                <c:pt idx="450">
                  <c:v>409</c:v>
                </c:pt>
                <c:pt idx="451">
                  <c:v>409.5</c:v>
                </c:pt>
                <c:pt idx="452">
                  <c:v>410</c:v>
                </c:pt>
                <c:pt idx="453">
                  <c:v>410.5</c:v>
                </c:pt>
                <c:pt idx="454">
                  <c:v>411</c:v>
                </c:pt>
                <c:pt idx="455">
                  <c:v>411.5</c:v>
                </c:pt>
                <c:pt idx="456">
                  <c:v>412</c:v>
                </c:pt>
                <c:pt idx="457">
                  <c:v>412.5</c:v>
                </c:pt>
                <c:pt idx="458">
                  <c:v>413</c:v>
                </c:pt>
                <c:pt idx="459">
                  <c:v>413.5</c:v>
                </c:pt>
                <c:pt idx="460">
                  <c:v>414</c:v>
                </c:pt>
                <c:pt idx="461">
                  <c:v>414.5</c:v>
                </c:pt>
                <c:pt idx="462">
                  <c:v>415</c:v>
                </c:pt>
                <c:pt idx="463">
                  <c:v>415.5</c:v>
                </c:pt>
                <c:pt idx="464">
                  <c:v>416</c:v>
                </c:pt>
                <c:pt idx="465">
                  <c:v>416.5</c:v>
                </c:pt>
                <c:pt idx="466">
                  <c:v>417</c:v>
                </c:pt>
                <c:pt idx="467">
                  <c:v>417.5</c:v>
                </c:pt>
                <c:pt idx="468">
                  <c:v>418</c:v>
                </c:pt>
                <c:pt idx="469">
                  <c:v>418.5</c:v>
                </c:pt>
                <c:pt idx="470">
                  <c:v>419</c:v>
                </c:pt>
                <c:pt idx="471">
                  <c:v>419.5</c:v>
                </c:pt>
                <c:pt idx="472">
                  <c:v>420</c:v>
                </c:pt>
                <c:pt idx="473">
                  <c:v>420.5</c:v>
                </c:pt>
                <c:pt idx="474">
                  <c:v>421</c:v>
                </c:pt>
                <c:pt idx="475">
                  <c:v>421.5</c:v>
                </c:pt>
                <c:pt idx="476">
                  <c:v>422</c:v>
                </c:pt>
                <c:pt idx="477">
                  <c:v>422.5</c:v>
                </c:pt>
                <c:pt idx="478">
                  <c:v>423</c:v>
                </c:pt>
                <c:pt idx="479">
                  <c:v>423.5</c:v>
                </c:pt>
                <c:pt idx="480">
                  <c:v>424</c:v>
                </c:pt>
                <c:pt idx="481">
                  <c:v>424.5</c:v>
                </c:pt>
                <c:pt idx="482">
                  <c:v>425</c:v>
                </c:pt>
                <c:pt idx="483">
                  <c:v>425.5</c:v>
                </c:pt>
                <c:pt idx="484">
                  <c:v>426</c:v>
                </c:pt>
                <c:pt idx="485">
                  <c:v>426.5</c:v>
                </c:pt>
                <c:pt idx="486">
                  <c:v>427</c:v>
                </c:pt>
                <c:pt idx="487">
                  <c:v>427.5</c:v>
                </c:pt>
                <c:pt idx="488">
                  <c:v>428</c:v>
                </c:pt>
                <c:pt idx="489">
                  <c:v>428.5</c:v>
                </c:pt>
                <c:pt idx="490">
                  <c:v>429</c:v>
                </c:pt>
                <c:pt idx="491">
                  <c:v>429.5</c:v>
                </c:pt>
                <c:pt idx="492">
                  <c:v>430</c:v>
                </c:pt>
                <c:pt idx="493">
                  <c:v>430.5</c:v>
                </c:pt>
                <c:pt idx="494">
                  <c:v>431</c:v>
                </c:pt>
                <c:pt idx="495">
                  <c:v>431.5</c:v>
                </c:pt>
                <c:pt idx="496">
                  <c:v>432</c:v>
                </c:pt>
                <c:pt idx="497">
                  <c:v>432.5</c:v>
                </c:pt>
                <c:pt idx="498">
                  <c:v>433</c:v>
                </c:pt>
                <c:pt idx="499">
                  <c:v>433.5</c:v>
                </c:pt>
                <c:pt idx="500">
                  <c:v>434</c:v>
                </c:pt>
                <c:pt idx="501">
                  <c:v>434.5</c:v>
                </c:pt>
                <c:pt idx="502">
                  <c:v>435</c:v>
                </c:pt>
                <c:pt idx="503">
                  <c:v>435.5</c:v>
                </c:pt>
                <c:pt idx="504">
                  <c:v>436</c:v>
                </c:pt>
                <c:pt idx="505">
                  <c:v>436.5</c:v>
                </c:pt>
                <c:pt idx="506">
                  <c:v>437</c:v>
                </c:pt>
                <c:pt idx="507">
                  <c:v>437.5</c:v>
                </c:pt>
                <c:pt idx="508">
                  <c:v>438</c:v>
                </c:pt>
                <c:pt idx="509">
                  <c:v>438.5</c:v>
                </c:pt>
                <c:pt idx="510">
                  <c:v>439</c:v>
                </c:pt>
                <c:pt idx="511">
                  <c:v>439.5</c:v>
                </c:pt>
                <c:pt idx="512">
                  <c:v>440</c:v>
                </c:pt>
                <c:pt idx="513">
                  <c:v>440.5</c:v>
                </c:pt>
                <c:pt idx="514">
                  <c:v>441</c:v>
                </c:pt>
                <c:pt idx="515">
                  <c:v>441.5</c:v>
                </c:pt>
                <c:pt idx="516">
                  <c:v>442</c:v>
                </c:pt>
                <c:pt idx="517">
                  <c:v>442.5</c:v>
                </c:pt>
                <c:pt idx="518">
                  <c:v>443</c:v>
                </c:pt>
                <c:pt idx="519">
                  <c:v>443.5</c:v>
                </c:pt>
                <c:pt idx="520">
                  <c:v>444</c:v>
                </c:pt>
                <c:pt idx="521">
                  <c:v>444.5</c:v>
                </c:pt>
                <c:pt idx="522">
                  <c:v>445</c:v>
                </c:pt>
                <c:pt idx="523">
                  <c:v>445.5</c:v>
                </c:pt>
                <c:pt idx="524">
                  <c:v>446</c:v>
                </c:pt>
                <c:pt idx="525">
                  <c:v>446.5</c:v>
                </c:pt>
                <c:pt idx="526">
                  <c:v>447</c:v>
                </c:pt>
                <c:pt idx="527">
                  <c:v>447.5</c:v>
                </c:pt>
                <c:pt idx="528">
                  <c:v>448</c:v>
                </c:pt>
                <c:pt idx="529">
                  <c:v>448.5</c:v>
                </c:pt>
                <c:pt idx="530">
                  <c:v>449</c:v>
                </c:pt>
                <c:pt idx="531">
                  <c:v>449.5</c:v>
                </c:pt>
                <c:pt idx="532">
                  <c:v>450</c:v>
                </c:pt>
                <c:pt idx="533">
                  <c:v>450.5</c:v>
                </c:pt>
                <c:pt idx="534">
                  <c:v>451</c:v>
                </c:pt>
                <c:pt idx="535">
                  <c:v>451.5</c:v>
                </c:pt>
                <c:pt idx="536">
                  <c:v>452</c:v>
                </c:pt>
                <c:pt idx="537">
                  <c:v>452.5</c:v>
                </c:pt>
                <c:pt idx="538">
                  <c:v>453</c:v>
                </c:pt>
                <c:pt idx="539">
                  <c:v>453.5</c:v>
                </c:pt>
                <c:pt idx="540">
                  <c:v>454</c:v>
                </c:pt>
                <c:pt idx="541">
                  <c:v>454.5</c:v>
                </c:pt>
                <c:pt idx="542">
                  <c:v>455</c:v>
                </c:pt>
                <c:pt idx="543">
                  <c:v>455.5</c:v>
                </c:pt>
                <c:pt idx="544">
                  <c:v>456</c:v>
                </c:pt>
                <c:pt idx="545">
                  <c:v>456.5</c:v>
                </c:pt>
                <c:pt idx="546">
                  <c:v>457</c:v>
                </c:pt>
                <c:pt idx="547">
                  <c:v>457.5</c:v>
                </c:pt>
                <c:pt idx="548">
                  <c:v>458</c:v>
                </c:pt>
                <c:pt idx="549">
                  <c:v>458.5</c:v>
                </c:pt>
                <c:pt idx="550">
                  <c:v>459</c:v>
                </c:pt>
                <c:pt idx="551">
                  <c:v>459.5</c:v>
                </c:pt>
                <c:pt idx="552">
                  <c:v>460</c:v>
                </c:pt>
                <c:pt idx="553">
                  <c:v>460.5</c:v>
                </c:pt>
                <c:pt idx="554">
                  <c:v>461</c:v>
                </c:pt>
                <c:pt idx="555">
                  <c:v>461.5</c:v>
                </c:pt>
                <c:pt idx="556">
                  <c:v>462</c:v>
                </c:pt>
                <c:pt idx="557">
                  <c:v>462.5</c:v>
                </c:pt>
                <c:pt idx="558">
                  <c:v>463</c:v>
                </c:pt>
                <c:pt idx="559">
                  <c:v>463.5</c:v>
                </c:pt>
                <c:pt idx="560">
                  <c:v>464</c:v>
                </c:pt>
                <c:pt idx="561">
                  <c:v>464.5</c:v>
                </c:pt>
                <c:pt idx="562">
                  <c:v>465</c:v>
                </c:pt>
                <c:pt idx="563">
                  <c:v>465.5</c:v>
                </c:pt>
                <c:pt idx="564">
                  <c:v>466</c:v>
                </c:pt>
                <c:pt idx="565">
                  <c:v>466.5</c:v>
                </c:pt>
                <c:pt idx="566">
                  <c:v>467</c:v>
                </c:pt>
                <c:pt idx="567">
                  <c:v>467.5</c:v>
                </c:pt>
                <c:pt idx="568">
                  <c:v>468</c:v>
                </c:pt>
                <c:pt idx="569">
                  <c:v>468.5</c:v>
                </c:pt>
                <c:pt idx="570">
                  <c:v>469</c:v>
                </c:pt>
                <c:pt idx="571">
                  <c:v>469.5</c:v>
                </c:pt>
                <c:pt idx="572">
                  <c:v>470</c:v>
                </c:pt>
                <c:pt idx="573">
                  <c:v>470.5</c:v>
                </c:pt>
                <c:pt idx="574">
                  <c:v>471</c:v>
                </c:pt>
                <c:pt idx="575">
                  <c:v>471.5</c:v>
                </c:pt>
                <c:pt idx="576">
                  <c:v>472</c:v>
                </c:pt>
                <c:pt idx="577">
                  <c:v>472.5</c:v>
                </c:pt>
                <c:pt idx="578">
                  <c:v>473</c:v>
                </c:pt>
                <c:pt idx="579">
                  <c:v>473.5</c:v>
                </c:pt>
                <c:pt idx="580">
                  <c:v>474</c:v>
                </c:pt>
                <c:pt idx="581">
                  <c:v>474.5</c:v>
                </c:pt>
                <c:pt idx="582">
                  <c:v>475</c:v>
                </c:pt>
                <c:pt idx="583">
                  <c:v>475.5</c:v>
                </c:pt>
                <c:pt idx="584">
                  <c:v>476</c:v>
                </c:pt>
                <c:pt idx="585">
                  <c:v>476.5</c:v>
                </c:pt>
                <c:pt idx="586">
                  <c:v>477</c:v>
                </c:pt>
                <c:pt idx="587">
                  <c:v>477.5</c:v>
                </c:pt>
                <c:pt idx="588">
                  <c:v>478</c:v>
                </c:pt>
                <c:pt idx="589">
                  <c:v>478.5</c:v>
                </c:pt>
                <c:pt idx="590">
                  <c:v>479</c:v>
                </c:pt>
                <c:pt idx="591">
                  <c:v>479.5</c:v>
                </c:pt>
                <c:pt idx="592">
                  <c:v>480</c:v>
                </c:pt>
                <c:pt idx="593">
                  <c:v>480.5</c:v>
                </c:pt>
                <c:pt idx="594">
                  <c:v>481</c:v>
                </c:pt>
                <c:pt idx="595">
                  <c:v>481.5</c:v>
                </c:pt>
                <c:pt idx="596">
                  <c:v>482</c:v>
                </c:pt>
                <c:pt idx="597">
                  <c:v>482.5</c:v>
                </c:pt>
                <c:pt idx="598">
                  <c:v>483</c:v>
                </c:pt>
                <c:pt idx="599">
                  <c:v>483.5</c:v>
                </c:pt>
                <c:pt idx="600">
                  <c:v>484</c:v>
                </c:pt>
                <c:pt idx="601">
                  <c:v>484.5</c:v>
                </c:pt>
                <c:pt idx="602">
                  <c:v>485</c:v>
                </c:pt>
                <c:pt idx="603">
                  <c:v>485.5</c:v>
                </c:pt>
                <c:pt idx="604">
                  <c:v>486</c:v>
                </c:pt>
                <c:pt idx="605">
                  <c:v>486.5</c:v>
                </c:pt>
                <c:pt idx="606">
                  <c:v>487</c:v>
                </c:pt>
                <c:pt idx="607">
                  <c:v>487.5</c:v>
                </c:pt>
                <c:pt idx="608">
                  <c:v>488</c:v>
                </c:pt>
                <c:pt idx="609">
                  <c:v>488.5</c:v>
                </c:pt>
                <c:pt idx="610">
                  <c:v>489</c:v>
                </c:pt>
                <c:pt idx="611">
                  <c:v>489.5</c:v>
                </c:pt>
                <c:pt idx="612">
                  <c:v>490</c:v>
                </c:pt>
                <c:pt idx="613">
                  <c:v>490.5</c:v>
                </c:pt>
                <c:pt idx="614">
                  <c:v>491</c:v>
                </c:pt>
                <c:pt idx="615">
                  <c:v>491.5</c:v>
                </c:pt>
                <c:pt idx="616">
                  <c:v>492</c:v>
                </c:pt>
                <c:pt idx="617">
                  <c:v>492.5</c:v>
                </c:pt>
                <c:pt idx="618">
                  <c:v>493</c:v>
                </c:pt>
                <c:pt idx="619">
                  <c:v>493.5</c:v>
                </c:pt>
                <c:pt idx="620">
                  <c:v>494</c:v>
                </c:pt>
                <c:pt idx="621">
                  <c:v>494.5</c:v>
                </c:pt>
                <c:pt idx="622">
                  <c:v>495</c:v>
                </c:pt>
                <c:pt idx="623">
                  <c:v>495.5</c:v>
                </c:pt>
                <c:pt idx="624">
                  <c:v>496</c:v>
                </c:pt>
                <c:pt idx="625">
                  <c:v>496.5</c:v>
                </c:pt>
                <c:pt idx="626">
                  <c:v>497</c:v>
                </c:pt>
                <c:pt idx="627">
                  <c:v>497.5</c:v>
                </c:pt>
                <c:pt idx="628">
                  <c:v>498</c:v>
                </c:pt>
                <c:pt idx="629">
                  <c:v>498.5</c:v>
                </c:pt>
                <c:pt idx="630">
                  <c:v>499</c:v>
                </c:pt>
                <c:pt idx="631">
                  <c:v>499.5</c:v>
                </c:pt>
                <c:pt idx="632">
                  <c:v>500</c:v>
                </c:pt>
                <c:pt idx="633">
                  <c:v>500.5</c:v>
                </c:pt>
                <c:pt idx="634">
                  <c:v>501</c:v>
                </c:pt>
                <c:pt idx="635">
                  <c:v>501.5</c:v>
                </c:pt>
                <c:pt idx="636">
                  <c:v>502</c:v>
                </c:pt>
                <c:pt idx="637">
                  <c:v>502.5</c:v>
                </c:pt>
                <c:pt idx="638">
                  <c:v>503</c:v>
                </c:pt>
                <c:pt idx="639">
                  <c:v>503.5</c:v>
                </c:pt>
                <c:pt idx="640">
                  <c:v>504</c:v>
                </c:pt>
                <c:pt idx="641">
                  <c:v>504.5</c:v>
                </c:pt>
                <c:pt idx="642">
                  <c:v>505</c:v>
                </c:pt>
                <c:pt idx="643">
                  <c:v>505.5</c:v>
                </c:pt>
                <c:pt idx="644">
                  <c:v>506</c:v>
                </c:pt>
                <c:pt idx="645">
                  <c:v>506.5</c:v>
                </c:pt>
                <c:pt idx="646">
                  <c:v>507</c:v>
                </c:pt>
                <c:pt idx="647">
                  <c:v>507.5</c:v>
                </c:pt>
                <c:pt idx="648">
                  <c:v>508</c:v>
                </c:pt>
                <c:pt idx="649">
                  <c:v>508.5</c:v>
                </c:pt>
                <c:pt idx="650">
                  <c:v>509</c:v>
                </c:pt>
                <c:pt idx="651">
                  <c:v>509.5</c:v>
                </c:pt>
                <c:pt idx="652">
                  <c:v>510</c:v>
                </c:pt>
                <c:pt idx="653">
                  <c:v>510.5</c:v>
                </c:pt>
                <c:pt idx="654">
                  <c:v>511</c:v>
                </c:pt>
                <c:pt idx="655">
                  <c:v>511.5</c:v>
                </c:pt>
                <c:pt idx="656">
                  <c:v>512</c:v>
                </c:pt>
                <c:pt idx="657">
                  <c:v>512.5</c:v>
                </c:pt>
                <c:pt idx="658">
                  <c:v>513</c:v>
                </c:pt>
                <c:pt idx="659">
                  <c:v>513.5</c:v>
                </c:pt>
                <c:pt idx="660">
                  <c:v>514</c:v>
                </c:pt>
                <c:pt idx="661">
                  <c:v>514.5</c:v>
                </c:pt>
                <c:pt idx="662">
                  <c:v>515</c:v>
                </c:pt>
                <c:pt idx="663">
                  <c:v>515.5</c:v>
                </c:pt>
                <c:pt idx="664">
                  <c:v>516</c:v>
                </c:pt>
                <c:pt idx="665">
                  <c:v>516.5</c:v>
                </c:pt>
                <c:pt idx="666">
                  <c:v>517</c:v>
                </c:pt>
                <c:pt idx="667">
                  <c:v>517.5</c:v>
                </c:pt>
                <c:pt idx="668">
                  <c:v>518</c:v>
                </c:pt>
                <c:pt idx="669">
                  <c:v>518.5</c:v>
                </c:pt>
                <c:pt idx="670">
                  <c:v>519</c:v>
                </c:pt>
                <c:pt idx="671">
                  <c:v>519.5</c:v>
                </c:pt>
                <c:pt idx="672">
                  <c:v>520</c:v>
                </c:pt>
                <c:pt idx="673">
                  <c:v>520.5</c:v>
                </c:pt>
                <c:pt idx="674">
                  <c:v>521</c:v>
                </c:pt>
                <c:pt idx="675">
                  <c:v>521.5</c:v>
                </c:pt>
                <c:pt idx="676">
                  <c:v>522</c:v>
                </c:pt>
                <c:pt idx="677">
                  <c:v>522.5</c:v>
                </c:pt>
                <c:pt idx="678">
                  <c:v>523</c:v>
                </c:pt>
                <c:pt idx="679">
                  <c:v>523.5</c:v>
                </c:pt>
                <c:pt idx="680">
                  <c:v>524</c:v>
                </c:pt>
                <c:pt idx="681">
                  <c:v>524.5</c:v>
                </c:pt>
                <c:pt idx="682">
                  <c:v>525</c:v>
                </c:pt>
                <c:pt idx="683">
                  <c:v>525.5</c:v>
                </c:pt>
                <c:pt idx="684">
                  <c:v>526</c:v>
                </c:pt>
                <c:pt idx="685">
                  <c:v>526.5</c:v>
                </c:pt>
                <c:pt idx="686">
                  <c:v>527</c:v>
                </c:pt>
                <c:pt idx="687">
                  <c:v>527.5</c:v>
                </c:pt>
                <c:pt idx="688">
                  <c:v>528</c:v>
                </c:pt>
                <c:pt idx="689">
                  <c:v>528.5</c:v>
                </c:pt>
                <c:pt idx="690">
                  <c:v>529</c:v>
                </c:pt>
                <c:pt idx="691">
                  <c:v>529.5</c:v>
                </c:pt>
                <c:pt idx="692">
                  <c:v>530</c:v>
                </c:pt>
                <c:pt idx="693">
                  <c:v>530.5</c:v>
                </c:pt>
                <c:pt idx="694">
                  <c:v>531</c:v>
                </c:pt>
                <c:pt idx="695">
                  <c:v>531.5</c:v>
                </c:pt>
                <c:pt idx="696">
                  <c:v>532</c:v>
                </c:pt>
                <c:pt idx="697">
                  <c:v>532.5</c:v>
                </c:pt>
                <c:pt idx="698">
                  <c:v>533</c:v>
                </c:pt>
                <c:pt idx="699">
                  <c:v>533.5</c:v>
                </c:pt>
                <c:pt idx="700">
                  <c:v>534</c:v>
                </c:pt>
                <c:pt idx="701">
                  <c:v>534.5</c:v>
                </c:pt>
                <c:pt idx="702">
                  <c:v>535</c:v>
                </c:pt>
                <c:pt idx="703">
                  <c:v>535.5</c:v>
                </c:pt>
                <c:pt idx="704">
                  <c:v>536</c:v>
                </c:pt>
                <c:pt idx="705">
                  <c:v>536.5</c:v>
                </c:pt>
                <c:pt idx="706">
                  <c:v>537</c:v>
                </c:pt>
                <c:pt idx="707">
                  <c:v>537.5</c:v>
                </c:pt>
                <c:pt idx="708">
                  <c:v>538</c:v>
                </c:pt>
                <c:pt idx="709">
                  <c:v>538.5</c:v>
                </c:pt>
                <c:pt idx="710">
                  <c:v>539</c:v>
                </c:pt>
                <c:pt idx="711">
                  <c:v>539.5</c:v>
                </c:pt>
                <c:pt idx="712">
                  <c:v>540</c:v>
                </c:pt>
                <c:pt idx="713">
                  <c:v>540.5</c:v>
                </c:pt>
                <c:pt idx="714">
                  <c:v>541</c:v>
                </c:pt>
                <c:pt idx="715">
                  <c:v>541.5</c:v>
                </c:pt>
                <c:pt idx="716">
                  <c:v>542</c:v>
                </c:pt>
                <c:pt idx="717">
                  <c:v>542.5</c:v>
                </c:pt>
                <c:pt idx="718">
                  <c:v>543</c:v>
                </c:pt>
                <c:pt idx="719">
                  <c:v>543.5</c:v>
                </c:pt>
                <c:pt idx="720">
                  <c:v>544</c:v>
                </c:pt>
                <c:pt idx="721">
                  <c:v>544.5</c:v>
                </c:pt>
                <c:pt idx="722">
                  <c:v>545</c:v>
                </c:pt>
                <c:pt idx="723">
                  <c:v>545.5</c:v>
                </c:pt>
                <c:pt idx="724">
                  <c:v>546</c:v>
                </c:pt>
                <c:pt idx="725">
                  <c:v>546.5</c:v>
                </c:pt>
                <c:pt idx="726">
                  <c:v>547</c:v>
                </c:pt>
                <c:pt idx="727">
                  <c:v>547.5</c:v>
                </c:pt>
                <c:pt idx="728">
                  <c:v>548</c:v>
                </c:pt>
                <c:pt idx="729">
                  <c:v>548.5</c:v>
                </c:pt>
                <c:pt idx="730">
                  <c:v>549</c:v>
                </c:pt>
                <c:pt idx="731">
                  <c:v>549.5</c:v>
                </c:pt>
                <c:pt idx="732">
                  <c:v>550</c:v>
                </c:pt>
                <c:pt idx="733">
                  <c:v>550.5</c:v>
                </c:pt>
                <c:pt idx="734">
                  <c:v>551</c:v>
                </c:pt>
                <c:pt idx="735">
                  <c:v>551.5</c:v>
                </c:pt>
                <c:pt idx="736">
                  <c:v>552</c:v>
                </c:pt>
                <c:pt idx="737">
                  <c:v>552.5</c:v>
                </c:pt>
                <c:pt idx="738">
                  <c:v>553</c:v>
                </c:pt>
                <c:pt idx="739">
                  <c:v>553.5</c:v>
                </c:pt>
                <c:pt idx="740">
                  <c:v>554</c:v>
                </c:pt>
                <c:pt idx="741">
                  <c:v>554.5</c:v>
                </c:pt>
                <c:pt idx="742">
                  <c:v>555</c:v>
                </c:pt>
                <c:pt idx="743">
                  <c:v>555.5</c:v>
                </c:pt>
                <c:pt idx="744">
                  <c:v>556</c:v>
                </c:pt>
                <c:pt idx="745">
                  <c:v>556.5</c:v>
                </c:pt>
                <c:pt idx="746">
                  <c:v>557</c:v>
                </c:pt>
                <c:pt idx="747">
                  <c:v>557.5</c:v>
                </c:pt>
                <c:pt idx="748">
                  <c:v>558</c:v>
                </c:pt>
                <c:pt idx="749">
                  <c:v>558.5</c:v>
                </c:pt>
                <c:pt idx="750">
                  <c:v>559</c:v>
                </c:pt>
                <c:pt idx="751">
                  <c:v>559.5</c:v>
                </c:pt>
                <c:pt idx="752">
                  <c:v>560</c:v>
                </c:pt>
                <c:pt idx="753">
                  <c:v>560.5</c:v>
                </c:pt>
                <c:pt idx="754">
                  <c:v>561</c:v>
                </c:pt>
                <c:pt idx="755">
                  <c:v>561.5</c:v>
                </c:pt>
                <c:pt idx="756">
                  <c:v>562</c:v>
                </c:pt>
                <c:pt idx="757">
                  <c:v>562.5</c:v>
                </c:pt>
                <c:pt idx="758">
                  <c:v>563</c:v>
                </c:pt>
                <c:pt idx="759">
                  <c:v>563.5</c:v>
                </c:pt>
                <c:pt idx="760">
                  <c:v>564</c:v>
                </c:pt>
                <c:pt idx="761">
                  <c:v>564.5</c:v>
                </c:pt>
                <c:pt idx="762">
                  <c:v>565</c:v>
                </c:pt>
                <c:pt idx="763">
                  <c:v>565.5</c:v>
                </c:pt>
                <c:pt idx="764">
                  <c:v>566</c:v>
                </c:pt>
                <c:pt idx="765">
                  <c:v>566.5</c:v>
                </c:pt>
                <c:pt idx="766">
                  <c:v>567</c:v>
                </c:pt>
                <c:pt idx="767">
                  <c:v>567.5</c:v>
                </c:pt>
                <c:pt idx="768">
                  <c:v>568</c:v>
                </c:pt>
                <c:pt idx="769">
                  <c:v>568.5</c:v>
                </c:pt>
                <c:pt idx="770">
                  <c:v>569</c:v>
                </c:pt>
                <c:pt idx="771">
                  <c:v>569.5</c:v>
                </c:pt>
                <c:pt idx="772">
                  <c:v>570</c:v>
                </c:pt>
                <c:pt idx="773">
                  <c:v>570.5</c:v>
                </c:pt>
                <c:pt idx="774">
                  <c:v>571</c:v>
                </c:pt>
                <c:pt idx="775">
                  <c:v>571.5</c:v>
                </c:pt>
                <c:pt idx="776">
                  <c:v>572</c:v>
                </c:pt>
                <c:pt idx="777">
                  <c:v>572.5</c:v>
                </c:pt>
                <c:pt idx="778">
                  <c:v>573</c:v>
                </c:pt>
                <c:pt idx="779">
                  <c:v>573.5</c:v>
                </c:pt>
                <c:pt idx="780">
                  <c:v>574</c:v>
                </c:pt>
                <c:pt idx="781">
                  <c:v>574.5</c:v>
                </c:pt>
                <c:pt idx="782">
                  <c:v>575</c:v>
                </c:pt>
                <c:pt idx="783">
                  <c:v>575.5</c:v>
                </c:pt>
                <c:pt idx="784">
                  <c:v>576</c:v>
                </c:pt>
                <c:pt idx="785">
                  <c:v>576.5</c:v>
                </c:pt>
                <c:pt idx="786">
                  <c:v>577</c:v>
                </c:pt>
                <c:pt idx="787">
                  <c:v>577.5</c:v>
                </c:pt>
                <c:pt idx="788">
                  <c:v>578</c:v>
                </c:pt>
                <c:pt idx="789">
                  <c:v>578.5</c:v>
                </c:pt>
                <c:pt idx="790">
                  <c:v>579</c:v>
                </c:pt>
                <c:pt idx="791">
                  <c:v>579.5</c:v>
                </c:pt>
                <c:pt idx="792">
                  <c:v>580</c:v>
                </c:pt>
                <c:pt idx="793">
                  <c:v>580.5</c:v>
                </c:pt>
                <c:pt idx="794">
                  <c:v>581</c:v>
                </c:pt>
                <c:pt idx="795">
                  <c:v>581.5</c:v>
                </c:pt>
                <c:pt idx="796">
                  <c:v>582</c:v>
                </c:pt>
                <c:pt idx="797">
                  <c:v>582.5</c:v>
                </c:pt>
                <c:pt idx="798">
                  <c:v>583</c:v>
                </c:pt>
                <c:pt idx="799">
                  <c:v>583.5</c:v>
                </c:pt>
                <c:pt idx="800">
                  <c:v>584</c:v>
                </c:pt>
                <c:pt idx="801">
                  <c:v>584.5</c:v>
                </c:pt>
                <c:pt idx="802">
                  <c:v>585</c:v>
                </c:pt>
                <c:pt idx="803">
                  <c:v>585.5</c:v>
                </c:pt>
                <c:pt idx="804">
                  <c:v>586</c:v>
                </c:pt>
                <c:pt idx="805">
                  <c:v>586.5</c:v>
                </c:pt>
                <c:pt idx="806">
                  <c:v>587</c:v>
                </c:pt>
                <c:pt idx="807">
                  <c:v>587.5</c:v>
                </c:pt>
                <c:pt idx="808">
                  <c:v>588</c:v>
                </c:pt>
                <c:pt idx="809">
                  <c:v>588.5</c:v>
                </c:pt>
                <c:pt idx="810">
                  <c:v>589</c:v>
                </c:pt>
                <c:pt idx="811">
                  <c:v>589.5</c:v>
                </c:pt>
                <c:pt idx="812">
                  <c:v>590</c:v>
                </c:pt>
                <c:pt idx="813">
                  <c:v>590.5</c:v>
                </c:pt>
                <c:pt idx="814">
                  <c:v>591</c:v>
                </c:pt>
                <c:pt idx="815">
                  <c:v>591.5</c:v>
                </c:pt>
                <c:pt idx="816">
                  <c:v>592</c:v>
                </c:pt>
                <c:pt idx="817">
                  <c:v>592.5</c:v>
                </c:pt>
                <c:pt idx="818">
                  <c:v>593</c:v>
                </c:pt>
                <c:pt idx="819">
                  <c:v>593.5</c:v>
                </c:pt>
                <c:pt idx="820">
                  <c:v>594</c:v>
                </c:pt>
                <c:pt idx="821">
                  <c:v>594.5</c:v>
                </c:pt>
                <c:pt idx="822">
                  <c:v>595</c:v>
                </c:pt>
                <c:pt idx="823">
                  <c:v>595.5</c:v>
                </c:pt>
                <c:pt idx="824">
                  <c:v>596</c:v>
                </c:pt>
                <c:pt idx="825">
                  <c:v>596.5</c:v>
                </c:pt>
                <c:pt idx="826">
                  <c:v>597</c:v>
                </c:pt>
                <c:pt idx="827">
                  <c:v>597.5</c:v>
                </c:pt>
                <c:pt idx="828">
                  <c:v>598</c:v>
                </c:pt>
                <c:pt idx="829">
                  <c:v>598.5</c:v>
                </c:pt>
                <c:pt idx="830">
                  <c:v>599</c:v>
                </c:pt>
                <c:pt idx="831">
                  <c:v>599.5</c:v>
                </c:pt>
                <c:pt idx="832">
                  <c:v>600</c:v>
                </c:pt>
                <c:pt idx="833">
                  <c:v>600.5</c:v>
                </c:pt>
                <c:pt idx="834">
                  <c:v>601</c:v>
                </c:pt>
                <c:pt idx="835">
                  <c:v>601.5</c:v>
                </c:pt>
                <c:pt idx="836">
                  <c:v>602</c:v>
                </c:pt>
                <c:pt idx="837">
                  <c:v>602.5</c:v>
                </c:pt>
                <c:pt idx="838">
                  <c:v>603</c:v>
                </c:pt>
                <c:pt idx="839">
                  <c:v>603.5</c:v>
                </c:pt>
                <c:pt idx="840">
                  <c:v>604</c:v>
                </c:pt>
                <c:pt idx="841">
                  <c:v>604.5</c:v>
                </c:pt>
                <c:pt idx="842">
                  <c:v>605</c:v>
                </c:pt>
                <c:pt idx="843">
                  <c:v>605.5</c:v>
                </c:pt>
                <c:pt idx="844">
                  <c:v>606</c:v>
                </c:pt>
                <c:pt idx="845">
                  <c:v>606.5</c:v>
                </c:pt>
                <c:pt idx="846">
                  <c:v>607</c:v>
                </c:pt>
                <c:pt idx="847">
                  <c:v>607.5</c:v>
                </c:pt>
                <c:pt idx="848">
                  <c:v>608</c:v>
                </c:pt>
                <c:pt idx="849">
                  <c:v>608.5</c:v>
                </c:pt>
                <c:pt idx="850">
                  <c:v>609</c:v>
                </c:pt>
                <c:pt idx="851">
                  <c:v>609.5</c:v>
                </c:pt>
                <c:pt idx="852">
                  <c:v>610</c:v>
                </c:pt>
                <c:pt idx="853">
                  <c:v>610.5</c:v>
                </c:pt>
                <c:pt idx="854">
                  <c:v>611</c:v>
                </c:pt>
                <c:pt idx="855">
                  <c:v>611.5</c:v>
                </c:pt>
                <c:pt idx="856">
                  <c:v>612</c:v>
                </c:pt>
                <c:pt idx="857">
                  <c:v>612.5</c:v>
                </c:pt>
                <c:pt idx="858">
                  <c:v>613</c:v>
                </c:pt>
                <c:pt idx="859">
                  <c:v>613.5</c:v>
                </c:pt>
                <c:pt idx="860">
                  <c:v>614</c:v>
                </c:pt>
                <c:pt idx="861">
                  <c:v>614.5</c:v>
                </c:pt>
                <c:pt idx="862">
                  <c:v>615</c:v>
                </c:pt>
                <c:pt idx="863">
                  <c:v>615.5</c:v>
                </c:pt>
                <c:pt idx="864">
                  <c:v>616</c:v>
                </c:pt>
                <c:pt idx="865">
                  <c:v>616.5</c:v>
                </c:pt>
                <c:pt idx="866">
                  <c:v>617</c:v>
                </c:pt>
                <c:pt idx="867">
                  <c:v>617.5</c:v>
                </c:pt>
                <c:pt idx="868">
                  <c:v>618</c:v>
                </c:pt>
                <c:pt idx="869">
                  <c:v>618.5</c:v>
                </c:pt>
                <c:pt idx="870">
                  <c:v>619</c:v>
                </c:pt>
                <c:pt idx="871">
                  <c:v>619.5</c:v>
                </c:pt>
                <c:pt idx="872">
                  <c:v>620</c:v>
                </c:pt>
                <c:pt idx="873">
                  <c:v>620.5</c:v>
                </c:pt>
                <c:pt idx="874">
                  <c:v>621</c:v>
                </c:pt>
                <c:pt idx="875">
                  <c:v>621.5</c:v>
                </c:pt>
                <c:pt idx="876">
                  <c:v>622</c:v>
                </c:pt>
                <c:pt idx="877">
                  <c:v>622.5</c:v>
                </c:pt>
                <c:pt idx="878">
                  <c:v>623</c:v>
                </c:pt>
                <c:pt idx="879">
                  <c:v>623.5</c:v>
                </c:pt>
                <c:pt idx="880">
                  <c:v>624</c:v>
                </c:pt>
                <c:pt idx="881">
                  <c:v>624.5</c:v>
                </c:pt>
                <c:pt idx="882">
                  <c:v>625</c:v>
                </c:pt>
                <c:pt idx="883">
                  <c:v>625.5</c:v>
                </c:pt>
                <c:pt idx="884">
                  <c:v>626</c:v>
                </c:pt>
                <c:pt idx="885">
                  <c:v>626.5</c:v>
                </c:pt>
                <c:pt idx="886">
                  <c:v>627</c:v>
                </c:pt>
                <c:pt idx="887">
                  <c:v>627.5</c:v>
                </c:pt>
                <c:pt idx="888">
                  <c:v>628</c:v>
                </c:pt>
                <c:pt idx="889">
                  <c:v>628.5</c:v>
                </c:pt>
                <c:pt idx="890">
                  <c:v>629</c:v>
                </c:pt>
                <c:pt idx="891">
                  <c:v>629.5</c:v>
                </c:pt>
                <c:pt idx="892">
                  <c:v>630</c:v>
                </c:pt>
                <c:pt idx="893">
                  <c:v>630.5</c:v>
                </c:pt>
                <c:pt idx="894">
                  <c:v>631</c:v>
                </c:pt>
                <c:pt idx="895">
                  <c:v>631.5</c:v>
                </c:pt>
                <c:pt idx="896">
                  <c:v>632</c:v>
                </c:pt>
                <c:pt idx="897">
                  <c:v>632.5</c:v>
                </c:pt>
                <c:pt idx="898">
                  <c:v>633</c:v>
                </c:pt>
                <c:pt idx="899">
                  <c:v>633.5</c:v>
                </c:pt>
                <c:pt idx="900">
                  <c:v>634</c:v>
                </c:pt>
                <c:pt idx="901">
                  <c:v>634.5</c:v>
                </c:pt>
                <c:pt idx="902">
                  <c:v>635</c:v>
                </c:pt>
                <c:pt idx="903">
                  <c:v>635.5</c:v>
                </c:pt>
                <c:pt idx="904">
                  <c:v>636</c:v>
                </c:pt>
                <c:pt idx="905">
                  <c:v>636.5</c:v>
                </c:pt>
                <c:pt idx="906">
                  <c:v>637</c:v>
                </c:pt>
                <c:pt idx="907">
                  <c:v>637.5</c:v>
                </c:pt>
                <c:pt idx="908">
                  <c:v>638</c:v>
                </c:pt>
                <c:pt idx="909">
                  <c:v>638.5</c:v>
                </c:pt>
                <c:pt idx="910">
                  <c:v>639</c:v>
                </c:pt>
                <c:pt idx="911">
                  <c:v>639.5</c:v>
                </c:pt>
                <c:pt idx="912">
                  <c:v>640</c:v>
                </c:pt>
                <c:pt idx="913">
                  <c:v>640.5</c:v>
                </c:pt>
                <c:pt idx="914">
                  <c:v>641</c:v>
                </c:pt>
                <c:pt idx="915">
                  <c:v>641.5</c:v>
                </c:pt>
                <c:pt idx="916">
                  <c:v>642</c:v>
                </c:pt>
                <c:pt idx="917">
                  <c:v>642.5</c:v>
                </c:pt>
                <c:pt idx="918">
                  <c:v>643</c:v>
                </c:pt>
                <c:pt idx="919">
                  <c:v>643.5</c:v>
                </c:pt>
                <c:pt idx="920">
                  <c:v>644</c:v>
                </c:pt>
                <c:pt idx="921">
                  <c:v>644.5</c:v>
                </c:pt>
                <c:pt idx="922">
                  <c:v>645</c:v>
                </c:pt>
                <c:pt idx="923">
                  <c:v>645.5</c:v>
                </c:pt>
                <c:pt idx="924">
                  <c:v>646</c:v>
                </c:pt>
                <c:pt idx="925">
                  <c:v>646.5</c:v>
                </c:pt>
                <c:pt idx="926">
                  <c:v>647</c:v>
                </c:pt>
                <c:pt idx="927">
                  <c:v>647.5</c:v>
                </c:pt>
                <c:pt idx="928">
                  <c:v>648</c:v>
                </c:pt>
                <c:pt idx="929">
                  <c:v>648.5</c:v>
                </c:pt>
                <c:pt idx="930">
                  <c:v>649</c:v>
                </c:pt>
                <c:pt idx="931">
                  <c:v>649.5</c:v>
                </c:pt>
                <c:pt idx="932">
                  <c:v>650</c:v>
                </c:pt>
                <c:pt idx="933">
                  <c:v>650.5</c:v>
                </c:pt>
                <c:pt idx="934">
                  <c:v>651</c:v>
                </c:pt>
                <c:pt idx="935">
                  <c:v>651.5</c:v>
                </c:pt>
                <c:pt idx="936">
                  <c:v>652</c:v>
                </c:pt>
                <c:pt idx="937">
                  <c:v>652.5</c:v>
                </c:pt>
                <c:pt idx="938">
                  <c:v>653</c:v>
                </c:pt>
                <c:pt idx="939">
                  <c:v>653.5</c:v>
                </c:pt>
                <c:pt idx="940">
                  <c:v>654</c:v>
                </c:pt>
                <c:pt idx="941">
                  <c:v>654.5</c:v>
                </c:pt>
                <c:pt idx="942">
                  <c:v>655</c:v>
                </c:pt>
                <c:pt idx="943">
                  <c:v>655.5</c:v>
                </c:pt>
                <c:pt idx="944">
                  <c:v>656</c:v>
                </c:pt>
                <c:pt idx="945">
                  <c:v>656.5</c:v>
                </c:pt>
                <c:pt idx="946">
                  <c:v>657</c:v>
                </c:pt>
                <c:pt idx="947">
                  <c:v>657.5</c:v>
                </c:pt>
                <c:pt idx="948">
                  <c:v>658</c:v>
                </c:pt>
                <c:pt idx="949">
                  <c:v>658.5</c:v>
                </c:pt>
                <c:pt idx="950">
                  <c:v>659</c:v>
                </c:pt>
                <c:pt idx="951">
                  <c:v>659.5</c:v>
                </c:pt>
                <c:pt idx="952">
                  <c:v>660</c:v>
                </c:pt>
                <c:pt idx="953">
                  <c:v>660.5</c:v>
                </c:pt>
                <c:pt idx="954">
                  <c:v>661</c:v>
                </c:pt>
                <c:pt idx="955">
                  <c:v>661.5</c:v>
                </c:pt>
                <c:pt idx="956">
                  <c:v>662</c:v>
                </c:pt>
                <c:pt idx="957">
                  <c:v>662.5</c:v>
                </c:pt>
                <c:pt idx="958">
                  <c:v>663</c:v>
                </c:pt>
                <c:pt idx="959">
                  <c:v>663.5</c:v>
                </c:pt>
                <c:pt idx="960">
                  <c:v>664</c:v>
                </c:pt>
                <c:pt idx="961">
                  <c:v>664.5</c:v>
                </c:pt>
                <c:pt idx="962">
                  <c:v>665</c:v>
                </c:pt>
                <c:pt idx="963">
                  <c:v>665.5</c:v>
                </c:pt>
                <c:pt idx="964">
                  <c:v>666</c:v>
                </c:pt>
                <c:pt idx="965">
                  <c:v>666.5</c:v>
                </c:pt>
                <c:pt idx="966">
                  <c:v>667</c:v>
                </c:pt>
                <c:pt idx="967">
                  <c:v>667.5</c:v>
                </c:pt>
                <c:pt idx="968">
                  <c:v>668</c:v>
                </c:pt>
                <c:pt idx="969">
                  <c:v>668.5</c:v>
                </c:pt>
                <c:pt idx="970">
                  <c:v>669</c:v>
                </c:pt>
                <c:pt idx="971">
                  <c:v>669.5</c:v>
                </c:pt>
                <c:pt idx="972">
                  <c:v>670</c:v>
                </c:pt>
                <c:pt idx="973">
                  <c:v>670.5</c:v>
                </c:pt>
                <c:pt idx="974">
                  <c:v>671</c:v>
                </c:pt>
                <c:pt idx="975">
                  <c:v>671.5</c:v>
                </c:pt>
                <c:pt idx="976">
                  <c:v>672</c:v>
                </c:pt>
                <c:pt idx="977">
                  <c:v>672.5</c:v>
                </c:pt>
                <c:pt idx="978">
                  <c:v>673</c:v>
                </c:pt>
                <c:pt idx="979">
                  <c:v>673.5</c:v>
                </c:pt>
                <c:pt idx="980">
                  <c:v>674</c:v>
                </c:pt>
                <c:pt idx="981">
                  <c:v>674.5</c:v>
                </c:pt>
                <c:pt idx="982">
                  <c:v>675</c:v>
                </c:pt>
                <c:pt idx="983">
                  <c:v>675.5</c:v>
                </c:pt>
                <c:pt idx="984">
                  <c:v>676</c:v>
                </c:pt>
                <c:pt idx="985">
                  <c:v>676.5</c:v>
                </c:pt>
                <c:pt idx="986">
                  <c:v>677</c:v>
                </c:pt>
                <c:pt idx="987">
                  <c:v>677.5</c:v>
                </c:pt>
                <c:pt idx="988">
                  <c:v>678</c:v>
                </c:pt>
                <c:pt idx="989">
                  <c:v>678.5</c:v>
                </c:pt>
                <c:pt idx="990">
                  <c:v>679</c:v>
                </c:pt>
                <c:pt idx="991">
                  <c:v>679.5</c:v>
                </c:pt>
                <c:pt idx="992">
                  <c:v>680</c:v>
                </c:pt>
                <c:pt idx="993">
                  <c:v>680.5</c:v>
                </c:pt>
                <c:pt idx="994">
                  <c:v>681</c:v>
                </c:pt>
                <c:pt idx="995">
                  <c:v>681.5</c:v>
                </c:pt>
                <c:pt idx="996">
                  <c:v>682</c:v>
                </c:pt>
                <c:pt idx="997">
                  <c:v>682.5</c:v>
                </c:pt>
                <c:pt idx="998">
                  <c:v>683</c:v>
                </c:pt>
                <c:pt idx="999">
                  <c:v>683.5</c:v>
                </c:pt>
                <c:pt idx="1000">
                  <c:v>684</c:v>
                </c:pt>
                <c:pt idx="1001">
                  <c:v>684.5</c:v>
                </c:pt>
                <c:pt idx="1002">
                  <c:v>685</c:v>
                </c:pt>
                <c:pt idx="1003">
                  <c:v>685.5</c:v>
                </c:pt>
                <c:pt idx="1004">
                  <c:v>686</c:v>
                </c:pt>
                <c:pt idx="1005">
                  <c:v>686.5</c:v>
                </c:pt>
                <c:pt idx="1006">
                  <c:v>687</c:v>
                </c:pt>
                <c:pt idx="1007">
                  <c:v>687.5</c:v>
                </c:pt>
                <c:pt idx="1008">
                  <c:v>688</c:v>
                </c:pt>
                <c:pt idx="1009">
                  <c:v>688.5</c:v>
                </c:pt>
                <c:pt idx="1010">
                  <c:v>689</c:v>
                </c:pt>
                <c:pt idx="1011">
                  <c:v>689.5</c:v>
                </c:pt>
                <c:pt idx="1012">
                  <c:v>690</c:v>
                </c:pt>
                <c:pt idx="1013">
                  <c:v>690.5</c:v>
                </c:pt>
                <c:pt idx="1014">
                  <c:v>691</c:v>
                </c:pt>
                <c:pt idx="1015">
                  <c:v>691.5</c:v>
                </c:pt>
                <c:pt idx="1016">
                  <c:v>692</c:v>
                </c:pt>
                <c:pt idx="1017">
                  <c:v>692.5</c:v>
                </c:pt>
                <c:pt idx="1018">
                  <c:v>693</c:v>
                </c:pt>
                <c:pt idx="1019">
                  <c:v>693.5</c:v>
                </c:pt>
                <c:pt idx="1020">
                  <c:v>694</c:v>
                </c:pt>
                <c:pt idx="1021">
                  <c:v>694.5</c:v>
                </c:pt>
                <c:pt idx="1022">
                  <c:v>695</c:v>
                </c:pt>
                <c:pt idx="1023">
                  <c:v>695.5</c:v>
                </c:pt>
                <c:pt idx="1024">
                  <c:v>696</c:v>
                </c:pt>
                <c:pt idx="1025">
                  <c:v>696.5</c:v>
                </c:pt>
                <c:pt idx="1026">
                  <c:v>697</c:v>
                </c:pt>
                <c:pt idx="1027">
                  <c:v>697.5</c:v>
                </c:pt>
                <c:pt idx="1028">
                  <c:v>698</c:v>
                </c:pt>
                <c:pt idx="1029">
                  <c:v>698.5</c:v>
                </c:pt>
                <c:pt idx="1030">
                  <c:v>699</c:v>
                </c:pt>
                <c:pt idx="1031">
                  <c:v>699.5</c:v>
                </c:pt>
                <c:pt idx="1032">
                  <c:v>700</c:v>
                </c:pt>
                <c:pt idx="1033">
                  <c:v>700.5</c:v>
                </c:pt>
                <c:pt idx="1034">
                  <c:v>701</c:v>
                </c:pt>
                <c:pt idx="1035">
                  <c:v>701.5</c:v>
                </c:pt>
                <c:pt idx="1036">
                  <c:v>702</c:v>
                </c:pt>
                <c:pt idx="1037">
                  <c:v>702.5</c:v>
                </c:pt>
                <c:pt idx="1038">
                  <c:v>703</c:v>
                </c:pt>
                <c:pt idx="1039">
                  <c:v>703.5</c:v>
                </c:pt>
                <c:pt idx="1040">
                  <c:v>704</c:v>
                </c:pt>
                <c:pt idx="1041">
                  <c:v>704.5</c:v>
                </c:pt>
                <c:pt idx="1042">
                  <c:v>705</c:v>
                </c:pt>
                <c:pt idx="1043">
                  <c:v>705.5</c:v>
                </c:pt>
                <c:pt idx="1044">
                  <c:v>706</c:v>
                </c:pt>
                <c:pt idx="1045">
                  <c:v>706.5</c:v>
                </c:pt>
                <c:pt idx="1046">
                  <c:v>707</c:v>
                </c:pt>
                <c:pt idx="1047">
                  <c:v>707.5</c:v>
                </c:pt>
                <c:pt idx="1048">
                  <c:v>708</c:v>
                </c:pt>
                <c:pt idx="1049">
                  <c:v>708.5</c:v>
                </c:pt>
                <c:pt idx="1050">
                  <c:v>709</c:v>
                </c:pt>
                <c:pt idx="1051">
                  <c:v>709.5</c:v>
                </c:pt>
                <c:pt idx="1052">
                  <c:v>710</c:v>
                </c:pt>
                <c:pt idx="1053">
                  <c:v>710.5</c:v>
                </c:pt>
                <c:pt idx="1054">
                  <c:v>711</c:v>
                </c:pt>
                <c:pt idx="1055">
                  <c:v>711.5</c:v>
                </c:pt>
                <c:pt idx="1056">
                  <c:v>712</c:v>
                </c:pt>
                <c:pt idx="1057">
                  <c:v>712.5</c:v>
                </c:pt>
                <c:pt idx="1058">
                  <c:v>713</c:v>
                </c:pt>
                <c:pt idx="1059">
                  <c:v>713.5</c:v>
                </c:pt>
                <c:pt idx="1060">
                  <c:v>714</c:v>
                </c:pt>
                <c:pt idx="1061">
                  <c:v>714.5</c:v>
                </c:pt>
                <c:pt idx="1062">
                  <c:v>715</c:v>
                </c:pt>
                <c:pt idx="1063">
                  <c:v>715.5</c:v>
                </c:pt>
                <c:pt idx="1064">
                  <c:v>716</c:v>
                </c:pt>
                <c:pt idx="1065">
                  <c:v>716.5</c:v>
                </c:pt>
                <c:pt idx="1066">
                  <c:v>717</c:v>
                </c:pt>
                <c:pt idx="1067">
                  <c:v>717.5</c:v>
                </c:pt>
                <c:pt idx="1068">
                  <c:v>718</c:v>
                </c:pt>
                <c:pt idx="1069">
                  <c:v>718.5</c:v>
                </c:pt>
                <c:pt idx="1070">
                  <c:v>719</c:v>
                </c:pt>
                <c:pt idx="1071">
                  <c:v>719.5</c:v>
                </c:pt>
                <c:pt idx="1072">
                  <c:v>720</c:v>
                </c:pt>
                <c:pt idx="1073">
                  <c:v>720.5</c:v>
                </c:pt>
                <c:pt idx="1074">
                  <c:v>721</c:v>
                </c:pt>
                <c:pt idx="1075">
                  <c:v>721.5</c:v>
                </c:pt>
                <c:pt idx="1076">
                  <c:v>722</c:v>
                </c:pt>
                <c:pt idx="1077">
                  <c:v>722.5</c:v>
                </c:pt>
                <c:pt idx="1078">
                  <c:v>723</c:v>
                </c:pt>
                <c:pt idx="1079">
                  <c:v>723.5</c:v>
                </c:pt>
                <c:pt idx="1080">
                  <c:v>724</c:v>
                </c:pt>
                <c:pt idx="1081">
                  <c:v>724.5</c:v>
                </c:pt>
                <c:pt idx="1082">
                  <c:v>725</c:v>
                </c:pt>
                <c:pt idx="1083">
                  <c:v>725.5</c:v>
                </c:pt>
                <c:pt idx="1084">
                  <c:v>726</c:v>
                </c:pt>
                <c:pt idx="1085">
                  <c:v>726.5</c:v>
                </c:pt>
                <c:pt idx="1086">
                  <c:v>727</c:v>
                </c:pt>
                <c:pt idx="1087">
                  <c:v>727.5</c:v>
                </c:pt>
                <c:pt idx="1088">
                  <c:v>728</c:v>
                </c:pt>
                <c:pt idx="1089">
                  <c:v>728.5</c:v>
                </c:pt>
                <c:pt idx="1090">
                  <c:v>729</c:v>
                </c:pt>
                <c:pt idx="1091">
                  <c:v>729.5</c:v>
                </c:pt>
                <c:pt idx="1092">
                  <c:v>730</c:v>
                </c:pt>
                <c:pt idx="1093">
                  <c:v>730.5</c:v>
                </c:pt>
                <c:pt idx="1094">
                  <c:v>731</c:v>
                </c:pt>
                <c:pt idx="1095">
                  <c:v>731.5</c:v>
                </c:pt>
                <c:pt idx="1096">
                  <c:v>732</c:v>
                </c:pt>
                <c:pt idx="1097">
                  <c:v>732.5</c:v>
                </c:pt>
                <c:pt idx="1098">
                  <c:v>733</c:v>
                </c:pt>
                <c:pt idx="1099">
                  <c:v>733.5</c:v>
                </c:pt>
                <c:pt idx="1100">
                  <c:v>734</c:v>
                </c:pt>
                <c:pt idx="1101">
                  <c:v>734.5</c:v>
                </c:pt>
                <c:pt idx="1102">
                  <c:v>735</c:v>
                </c:pt>
                <c:pt idx="1103">
                  <c:v>735.5</c:v>
                </c:pt>
                <c:pt idx="1104">
                  <c:v>736</c:v>
                </c:pt>
                <c:pt idx="1105">
                  <c:v>736.5</c:v>
                </c:pt>
                <c:pt idx="1106">
                  <c:v>737</c:v>
                </c:pt>
                <c:pt idx="1107">
                  <c:v>737.5</c:v>
                </c:pt>
                <c:pt idx="1108">
                  <c:v>738</c:v>
                </c:pt>
                <c:pt idx="1109">
                  <c:v>738.5</c:v>
                </c:pt>
                <c:pt idx="1110">
                  <c:v>739</c:v>
                </c:pt>
                <c:pt idx="1111">
                  <c:v>739.5</c:v>
                </c:pt>
                <c:pt idx="1112">
                  <c:v>740</c:v>
                </c:pt>
                <c:pt idx="1113">
                  <c:v>740.5</c:v>
                </c:pt>
                <c:pt idx="1114">
                  <c:v>741</c:v>
                </c:pt>
                <c:pt idx="1115">
                  <c:v>741.5</c:v>
                </c:pt>
                <c:pt idx="1116">
                  <c:v>742</c:v>
                </c:pt>
                <c:pt idx="1117">
                  <c:v>742.5</c:v>
                </c:pt>
                <c:pt idx="1118">
                  <c:v>743</c:v>
                </c:pt>
                <c:pt idx="1119">
                  <c:v>743.5</c:v>
                </c:pt>
                <c:pt idx="1120">
                  <c:v>744</c:v>
                </c:pt>
                <c:pt idx="1121">
                  <c:v>744.5</c:v>
                </c:pt>
                <c:pt idx="1122">
                  <c:v>745</c:v>
                </c:pt>
                <c:pt idx="1123">
                  <c:v>745.5</c:v>
                </c:pt>
                <c:pt idx="1124">
                  <c:v>746</c:v>
                </c:pt>
                <c:pt idx="1125">
                  <c:v>746.5</c:v>
                </c:pt>
                <c:pt idx="1126">
                  <c:v>747</c:v>
                </c:pt>
                <c:pt idx="1127">
                  <c:v>747.5</c:v>
                </c:pt>
                <c:pt idx="1128">
                  <c:v>748</c:v>
                </c:pt>
                <c:pt idx="1129">
                  <c:v>748.5</c:v>
                </c:pt>
                <c:pt idx="1130">
                  <c:v>749</c:v>
                </c:pt>
                <c:pt idx="1131">
                  <c:v>749.5</c:v>
                </c:pt>
                <c:pt idx="1132">
                  <c:v>750</c:v>
                </c:pt>
                <c:pt idx="1133">
                  <c:v>750.5</c:v>
                </c:pt>
                <c:pt idx="1134">
                  <c:v>751</c:v>
                </c:pt>
                <c:pt idx="1135">
                  <c:v>751.5</c:v>
                </c:pt>
                <c:pt idx="1136">
                  <c:v>752</c:v>
                </c:pt>
                <c:pt idx="1137">
                  <c:v>752.5</c:v>
                </c:pt>
                <c:pt idx="1138">
                  <c:v>753</c:v>
                </c:pt>
                <c:pt idx="1139">
                  <c:v>753.5</c:v>
                </c:pt>
                <c:pt idx="1140">
                  <c:v>754</c:v>
                </c:pt>
                <c:pt idx="1141">
                  <c:v>754.5</c:v>
                </c:pt>
                <c:pt idx="1142">
                  <c:v>755</c:v>
                </c:pt>
                <c:pt idx="1143">
                  <c:v>755.5</c:v>
                </c:pt>
                <c:pt idx="1144">
                  <c:v>756</c:v>
                </c:pt>
                <c:pt idx="1145">
                  <c:v>756.5</c:v>
                </c:pt>
                <c:pt idx="1146">
                  <c:v>757</c:v>
                </c:pt>
                <c:pt idx="1147">
                  <c:v>757.5</c:v>
                </c:pt>
                <c:pt idx="1148">
                  <c:v>758</c:v>
                </c:pt>
                <c:pt idx="1149">
                  <c:v>758.5</c:v>
                </c:pt>
                <c:pt idx="1150">
                  <c:v>759</c:v>
                </c:pt>
                <c:pt idx="1151">
                  <c:v>759.5</c:v>
                </c:pt>
                <c:pt idx="1152">
                  <c:v>760</c:v>
                </c:pt>
                <c:pt idx="1153">
                  <c:v>760.5</c:v>
                </c:pt>
                <c:pt idx="1154">
                  <c:v>761</c:v>
                </c:pt>
                <c:pt idx="1155">
                  <c:v>761.5</c:v>
                </c:pt>
                <c:pt idx="1156">
                  <c:v>762</c:v>
                </c:pt>
                <c:pt idx="1157">
                  <c:v>762.5</c:v>
                </c:pt>
                <c:pt idx="1158">
                  <c:v>763</c:v>
                </c:pt>
                <c:pt idx="1159">
                  <c:v>763.5</c:v>
                </c:pt>
                <c:pt idx="1160">
                  <c:v>764</c:v>
                </c:pt>
                <c:pt idx="1161">
                  <c:v>764.5</c:v>
                </c:pt>
                <c:pt idx="1162">
                  <c:v>765</c:v>
                </c:pt>
                <c:pt idx="1163">
                  <c:v>765.5</c:v>
                </c:pt>
                <c:pt idx="1164">
                  <c:v>766</c:v>
                </c:pt>
                <c:pt idx="1165">
                  <c:v>766.5</c:v>
                </c:pt>
                <c:pt idx="1166">
                  <c:v>767</c:v>
                </c:pt>
                <c:pt idx="1167">
                  <c:v>767.5</c:v>
                </c:pt>
                <c:pt idx="1168">
                  <c:v>768</c:v>
                </c:pt>
                <c:pt idx="1169">
                  <c:v>768.5</c:v>
                </c:pt>
                <c:pt idx="1170">
                  <c:v>769</c:v>
                </c:pt>
                <c:pt idx="1171">
                  <c:v>769.5</c:v>
                </c:pt>
                <c:pt idx="1172">
                  <c:v>770</c:v>
                </c:pt>
                <c:pt idx="1173">
                  <c:v>770.5</c:v>
                </c:pt>
                <c:pt idx="1174">
                  <c:v>771</c:v>
                </c:pt>
                <c:pt idx="1175">
                  <c:v>771.5</c:v>
                </c:pt>
                <c:pt idx="1176">
                  <c:v>772</c:v>
                </c:pt>
                <c:pt idx="1177">
                  <c:v>772.5</c:v>
                </c:pt>
                <c:pt idx="1178">
                  <c:v>773</c:v>
                </c:pt>
                <c:pt idx="1179">
                  <c:v>773.5</c:v>
                </c:pt>
                <c:pt idx="1180">
                  <c:v>774</c:v>
                </c:pt>
                <c:pt idx="1181">
                  <c:v>774.5</c:v>
                </c:pt>
                <c:pt idx="1182">
                  <c:v>775</c:v>
                </c:pt>
                <c:pt idx="1183">
                  <c:v>775.5</c:v>
                </c:pt>
                <c:pt idx="1184">
                  <c:v>776</c:v>
                </c:pt>
                <c:pt idx="1185">
                  <c:v>776.5</c:v>
                </c:pt>
                <c:pt idx="1186">
                  <c:v>777</c:v>
                </c:pt>
                <c:pt idx="1187">
                  <c:v>777.5</c:v>
                </c:pt>
                <c:pt idx="1188">
                  <c:v>778</c:v>
                </c:pt>
                <c:pt idx="1189">
                  <c:v>778.5</c:v>
                </c:pt>
                <c:pt idx="1190">
                  <c:v>779</c:v>
                </c:pt>
                <c:pt idx="1191">
                  <c:v>779.5</c:v>
                </c:pt>
                <c:pt idx="1192">
                  <c:v>780</c:v>
                </c:pt>
                <c:pt idx="1193">
                  <c:v>780.5</c:v>
                </c:pt>
                <c:pt idx="1194">
                  <c:v>781</c:v>
                </c:pt>
                <c:pt idx="1195">
                  <c:v>781.5</c:v>
                </c:pt>
                <c:pt idx="1196">
                  <c:v>782</c:v>
                </c:pt>
                <c:pt idx="1197">
                  <c:v>782.5</c:v>
                </c:pt>
                <c:pt idx="1198">
                  <c:v>783</c:v>
                </c:pt>
                <c:pt idx="1199">
                  <c:v>783.5</c:v>
                </c:pt>
                <c:pt idx="1200">
                  <c:v>784</c:v>
                </c:pt>
                <c:pt idx="1201">
                  <c:v>784.5</c:v>
                </c:pt>
                <c:pt idx="1202">
                  <c:v>785</c:v>
                </c:pt>
                <c:pt idx="1203">
                  <c:v>785.5</c:v>
                </c:pt>
                <c:pt idx="1204">
                  <c:v>786</c:v>
                </c:pt>
                <c:pt idx="1205">
                  <c:v>786.5</c:v>
                </c:pt>
                <c:pt idx="1206">
                  <c:v>787</c:v>
                </c:pt>
                <c:pt idx="1207">
                  <c:v>787.5</c:v>
                </c:pt>
                <c:pt idx="1208">
                  <c:v>788</c:v>
                </c:pt>
                <c:pt idx="1209">
                  <c:v>788.5</c:v>
                </c:pt>
                <c:pt idx="1210">
                  <c:v>789</c:v>
                </c:pt>
                <c:pt idx="1211">
                  <c:v>789.5</c:v>
                </c:pt>
                <c:pt idx="1212">
                  <c:v>790</c:v>
                </c:pt>
                <c:pt idx="1213">
                  <c:v>790.5</c:v>
                </c:pt>
                <c:pt idx="1214">
                  <c:v>791</c:v>
                </c:pt>
                <c:pt idx="1215">
                  <c:v>791.5</c:v>
                </c:pt>
                <c:pt idx="1216">
                  <c:v>792</c:v>
                </c:pt>
                <c:pt idx="1217">
                  <c:v>792.5</c:v>
                </c:pt>
                <c:pt idx="1218">
                  <c:v>793</c:v>
                </c:pt>
                <c:pt idx="1219">
                  <c:v>793.5</c:v>
                </c:pt>
                <c:pt idx="1220">
                  <c:v>794</c:v>
                </c:pt>
                <c:pt idx="1221">
                  <c:v>794.5</c:v>
                </c:pt>
                <c:pt idx="1222">
                  <c:v>795</c:v>
                </c:pt>
                <c:pt idx="1223">
                  <c:v>795.5</c:v>
                </c:pt>
                <c:pt idx="1224">
                  <c:v>796</c:v>
                </c:pt>
                <c:pt idx="1225">
                  <c:v>796.5</c:v>
                </c:pt>
                <c:pt idx="1226">
                  <c:v>797</c:v>
                </c:pt>
                <c:pt idx="1227">
                  <c:v>797.5</c:v>
                </c:pt>
                <c:pt idx="1228">
                  <c:v>798</c:v>
                </c:pt>
                <c:pt idx="1229">
                  <c:v>798.5</c:v>
                </c:pt>
                <c:pt idx="1230">
                  <c:v>799</c:v>
                </c:pt>
                <c:pt idx="1231">
                  <c:v>799.5</c:v>
                </c:pt>
                <c:pt idx="1232">
                  <c:v>800</c:v>
                </c:pt>
                <c:pt idx="1233">
                  <c:v>800.5</c:v>
                </c:pt>
                <c:pt idx="1234">
                  <c:v>801</c:v>
                </c:pt>
                <c:pt idx="1235">
                  <c:v>801.5</c:v>
                </c:pt>
                <c:pt idx="1236">
                  <c:v>802</c:v>
                </c:pt>
                <c:pt idx="1237">
                  <c:v>802.5</c:v>
                </c:pt>
                <c:pt idx="1238">
                  <c:v>803</c:v>
                </c:pt>
                <c:pt idx="1239">
                  <c:v>803.5</c:v>
                </c:pt>
                <c:pt idx="1240">
                  <c:v>804</c:v>
                </c:pt>
                <c:pt idx="1241">
                  <c:v>804.5</c:v>
                </c:pt>
                <c:pt idx="1242">
                  <c:v>805</c:v>
                </c:pt>
                <c:pt idx="1243">
                  <c:v>805.5</c:v>
                </c:pt>
                <c:pt idx="1244">
                  <c:v>806</c:v>
                </c:pt>
                <c:pt idx="1245">
                  <c:v>806.5</c:v>
                </c:pt>
                <c:pt idx="1246">
                  <c:v>807</c:v>
                </c:pt>
                <c:pt idx="1247">
                  <c:v>807.5</c:v>
                </c:pt>
                <c:pt idx="1248">
                  <c:v>808</c:v>
                </c:pt>
                <c:pt idx="1249">
                  <c:v>808.5</c:v>
                </c:pt>
                <c:pt idx="1250">
                  <c:v>809</c:v>
                </c:pt>
                <c:pt idx="1251">
                  <c:v>809.5</c:v>
                </c:pt>
                <c:pt idx="1252">
                  <c:v>810</c:v>
                </c:pt>
                <c:pt idx="1253">
                  <c:v>810.5</c:v>
                </c:pt>
                <c:pt idx="1254">
                  <c:v>811</c:v>
                </c:pt>
                <c:pt idx="1255">
                  <c:v>811.5</c:v>
                </c:pt>
                <c:pt idx="1256">
                  <c:v>812</c:v>
                </c:pt>
                <c:pt idx="1257">
                  <c:v>812.5</c:v>
                </c:pt>
                <c:pt idx="1258">
                  <c:v>813</c:v>
                </c:pt>
                <c:pt idx="1259">
                  <c:v>813.5</c:v>
                </c:pt>
                <c:pt idx="1260">
                  <c:v>814</c:v>
                </c:pt>
                <c:pt idx="1261">
                  <c:v>814.5</c:v>
                </c:pt>
                <c:pt idx="1262">
                  <c:v>815</c:v>
                </c:pt>
                <c:pt idx="1263">
                  <c:v>815.5</c:v>
                </c:pt>
                <c:pt idx="1264">
                  <c:v>816</c:v>
                </c:pt>
                <c:pt idx="1265">
                  <c:v>816.5</c:v>
                </c:pt>
                <c:pt idx="1266">
                  <c:v>817</c:v>
                </c:pt>
                <c:pt idx="1267">
                  <c:v>817.5</c:v>
                </c:pt>
                <c:pt idx="1268">
                  <c:v>818</c:v>
                </c:pt>
                <c:pt idx="1269">
                  <c:v>818.5</c:v>
                </c:pt>
                <c:pt idx="1270">
                  <c:v>819</c:v>
                </c:pt>
                <c:pt idx="1271">
                  <c:v>819.5</c:v>
                </c:pt>
                <c:pt idx="1272">
                  <c:v>820</c:v>
                </c:pt>
                <c:pt idx="1273">
                  <c:v>820.5</c:v>
                </c:pt>
                <c:pt idx="1274">
                  <c:v>821</c:v>
                </c:pt>
                <c:pt idx="1275">
                  <c:v>821.5</c:v>
                </c:pt>
                <c:pt idx="1276">
                  <c:v>822</c:v>
                </c:pt>
                <c:pt idx="1277">
                  <c:v>822.5</c:v>
                </c:pt>
                <c:pt idx="1278">
                  <c:v>823</c:v>
                </c:pt>
                <c:pt idx="1279">
                  <c:v>823.5</c:v>
                </c:pt>
                <c:pt idx="1280">
                  <c:v>824</c:v>
                </c:pt>
                <c:pt idx="1281">
                  <c:v>824.5</c:v>
                </c:pt>
                <c:pt idx="1282">
                  <c:v>825</c:v>
                </c:pt>
                <c:pt idx="1283">
                  <c:v>825.5</c:v>
                </c:pt>
                <c:pt idx="1284">
                  <c:v>826</c:v>
                </c:pt>
                <c:pt idx="1285">
                  <c:v>826.5</c:v>
                </c:pt>
                <c:pt idx="1286">
                  <c:v>827</c:v>
                </c:pt>
                <c:pt idx="1287">
                  <c:v>827.5</c:v>
                </c:pt>
                <c:pt idx="1288">
                  <c:v>828</c:v>
                </c:pt>
                <c:pt idx="1289">
                  <c:v>828.5</c:v>
                </c:pt>
                <c:pt idx="1290">
                  <c:v>829</c:v>
                </c:pt>
                <c:pt idx="1291">
                  <c:v>829.5</c:v>
                </c:pt>
                <c:pt idx="1292">
                  <c:v>830</c:v>
                </c:pt>
                <c:pt idx="1293">
                  <c:v>830.5</c:v>
                </c:pt>
                <c:pt idx="1294">
                  <c:v>831</c:v>
                </c:pt>
                <c:pt idx="1295">
                  <c:v>831.5</c:v>
                </c:pt>
                <c:pt idx="1296">
                  <c:v>832</c:v>
                </c:pt>
                <c:pt idx="1297">
                  <c:v>832.5</c:v>
                </c:pt>
                <c:pt idx="1298">
                  <c:v>833</c:v>
                </c:pt>
                <c:pt idx="1299">
                  <c:v>833.5</c:v>
                </c:pt>
                <c:pt idx="1300">
                  <c:v>834</c:v>
                </c:pt>
                <c:pt idx="1301">
                  <c:v>834.5</c:v>
                </c:pt>
                <c:pt idx="1302">
                  <c:v>835</c:v>
                </c:pt>
                <c:pt idx="1303">
                  <c:v>835.5</c:v>
                </c:pt>
                <c:pt idx="1304">
                  <c:v>836</c:v>
                </c:pt>
                <c:pt idx="1305">
                  <c:v>836.5</c:v>
                </c:pt>
                <c:pt idx="1306">
                  <c:v>837</c:v>
                </c:pt>
                <c:pt idx="1307">
                  <c:v>837.5</c:v>
                </c:pt>
                <c:pt idx="1308">
                  <c:v>838</c:v>
                </c:pt>
                <c:pt idx="1309">
                  <c:v>838.5</c:v>
                </c:pt>
                <c:pt idx="1310">
                  <c:v>839</c:v>
                </c:pt>
                <c:pt idx="1311">
                  <c:v>839.5</c:v>
                </c:pt>
                <c:pt idx="1312">
                  <c:v>840</c:v>
                </c:pt>
                <c:pt idx="1313">
                  <c:v>840.5</c:v>
                </c:pt>
                <c:pt idx="1314">
                  <c:v>841</c:v>
                </c:pt>
                <c:pt idx="1315">
                  <c:v>841.5</c:v>
                </c:pt>
                <c:pt idx="1316">
                  <c:v>842</c:v>
                </c:pt>
                <c:pt idx="1317">
                  <c:v>842.5</c:v>
                </c:pt>
                <c:pt idx="1318">
                  <c:v>843</c:v>
                </c:pt>
                <c:pt idx="1319">
                  <c:v>843.5</c:v>
                </c:pt>
                <c:pt idx="1320">
                  <c:v>844</c:v>
                </c:pt>
                <c:pt idx="1321">
                  <c:v>844.5</c:v>
                </c:pt>
                <c:pt idx="1322">
                  <c:v>845</c:v>
                </c:pt>
                <c:pt idx="1323">
                  <c:v>845.5</c:v>
                </c:pt>
                <c:pt idx="1324">
                  <c:v>846</c:v>
                </c:pt>
                <c:pt idx="1325">
                  <c:v>846.5</c:v>
                </c:pt>
                <c:pt idx="1326">
                  <c:v>847</c:v>
                </c:pt>
                <c:pt idx="1327">
                  <c:v>847.5</c:v>
                </c:pt>
              </c:numCache>
            </c:numRef>
          </c:xVal>
          <c:yVal>
            <c:numRef>
              <c:f>'Fine SiO2 25 sccm Test 1'!$S$3:$S$1330</c:f>
              <c:numCache>
                <c:formatCode>0.00E+00</c:formatCode>
                <c:ptCount val="1328"/>
                <c:pt idx="0">
                  <c:v>-1416.94</c:v>
                </c:pt>
                <c:pt idx="1">
                  <c:v>-0.20000000000004547</c:v>
                </c:pt>
                <c:pt idx="2">
                  <c:v>-2.0999999999999091</c:v>
                </c:pt>
                <c:pt idx="3">
                  <c:v>0.29999999999995453</c:v>
                </c:pt>
                <c:pt idx="4">
                  <c:v>3.4000000000000909</c:v>
                </c:pt>
                <c:pt idx="5">
                  <c:v>-1.5999999999999091</c:v>
                </c:pt>
                <c:pt idx="6">
                  <c:v>4.6000000000001364</c:v>
                </c:pt>
                <c:pt idx="7">
                  <c:v>29.700000000000045</c:v>
                </c:pt>
                <c:pt idx="8">
                  <c:v>77.799999999999955</c:v>
                </c:pt>
                <c:pt idx="9">
                  <c:v>57.900000000000091</c:v>
                </c:pt>
                <c:pt idx="10">
                  <c:v>37.900000000000091</c:v>
                </c:pt>
                <c:pt idx="11">
                  <c:v>29.900000000000091</c:v>
                </c:pt>
                <c:pt idx="12">
                  <c:v>27.600000000000136</c:v>
                </c:pt>
                <c:pt idx="13">
                  <c:v>43.400000000000091</c:v>
                </c:pt>
                <c:pt idx="14">
                  <c:v>50.799999999999955</c:v>
                </c:pt>
                <c:pt idx="15">
                  <c:v>46.400000000000091</c:v>
                </c:pt>
                <c:pt idx="16">
                  <c:v>27.600000000000136</c:v>
                </c:pt>
                <c:pt idx="17">
                  <c:v>61.900000000000091</c:v>
                </c:pt>
                <c:pt idx="18">
                  <c:v>84</c:v>
                </c:pt>
                <c:pt idx="19">
                  <c:v>98.5</c:v>
                </c:pt>
                <c:pt idx="20">
                  <c:v>104.29999999999995</c:v>
                </c:pt>
                <c:pt idx="21">
                  <c:v>99.400000000000091</c:v>
                </c:pt>
                <c:pt idx="22">
                  <c:v>92.600000000000136</c:v>
                </c:pt>
                <c:pt idx="23">
                  <c:v>90.799999999999955</c:v>
                </c:pt>
                <c:pt idx="24">
                  <c:v>95.200000000000045</c:v>
                </c:pt>
                <c:pt idx="25">
                  <c:v>107.20000000000005</c:v>
                </c:pt>
                <c:pt idx="26">
                  <c:v>114.40000000000009</c:v>
                </c:pt>
                <c:pt idx="27">
                  <c:v>117.5</c:v>
                </c:pt>
                <c:pt idx="28">
                  <c:v>118.29999999999995</c:v>
                </c:pt>
                <c:pt idx="29">
                  <c:v>112.5</c:v>
                </c:pt>
                <c:pt idx="30">
                  <c:v>112.70000000000005</c:v>
                </c:pt>
                <c:pt idx="31">
                  <c:v>117.70000000000005</c:v>
                </c:pt>
                <c:pt idx="32">
                  <c:v>120</c:v>
                </c:pt>
                <c:pt idx="33">
                  <c:v>116</c:v>
                </c:pt>
                <c:pt idx="34">
                  <c:v>116.40000000000009</c:v>
                </c:pt>
                <c:pt idx="35">
                  <c:v>117.79999999999995</c:v>
                </c:pt>
                <c:pt idx="36">
                  <c:v>123.70000000000005</c:v>
                </c:pt>
                <c:pt idx="37">
                  <c:v>135.40000000000009</c:v>
                </c:pt>
                <c:pt idx="38">
                  <c:v>139.5</c:v>
                </c:pt>
                <c:pt idx="39">
                  <c:v>145.90000000000009</c:v>
                </c:pt>
                <c:pt idx="40">
                  <c:v>153.70000000000005</c:v>
                </c:pt>
                <c:pt idx="41">
                  <c:v>159.70000000000005</c:v>
                </c:pt>
                <c:pt idx="42">
                  <c:v>171.10000000000014</c:v>
                </c:pt>
                <c:pt idx="43">
                  <c:v>180.29999999999995</c:v>
                </c:pt>
                <c:pt idx="44">
                  <c:v>183.40000000000009</c:v>
                </c:pt>
                <c:pt idx="45">
                  <c:v>182.60000000000014</c:v>
                </c:pt>
                <c:pt idx="46">
                  <c:v>182.60000000000014</c:v>
                </c:pt>
                <c:pt idx="47">
                  <c:v>183.20000000000005</c:v>
                </c:pt>
                <c:pt idx="48">
                  <c:v>188.29999999999995</c:v>
                </c:pt>
                <c:pt idx="49">
                  <c:v>198.70000000000005</c:v>
                </c:pt>
                <c:pt idx="50">
                  <c:v>204.89999999999986</c:v>
                </c:pt>
                <c:pt idx="51">
                  <c:v>210.70000000000005</c:v>
                </c:pt>
                <c:pt idx="52">
                  <c:v>213.20000000000005</c:v>
                </c:pt>
                <c:pt idx="53">
                  <c:v>213.10000000000014</c:v>
                </c:pt>
                <c:pt idx="54">
                  <c:v>216.20000000000005</c:v>
                </c:pt>
                <c:pt idx="55">
                  <c:v>213.10000000000014</c:v>
                </c:pt>
                <c:pt idx="56">
                  <c:v>209.50000000000023</c:v>
                </c:pt>
                <c:pt idx="57">
                  <c:v>209.29999999999995</c:v>
                </c:pt>
                <c:pt idx="58">
                  <c:v>206.89999999999986</c:v>
                </c:pt>
                <c:pt idx="59">
                  <c:v>215.29999999999995</c:v>
                </c:pt>
                <c:pt idx="60">
                  <c:v>227.39999999999986</c:v>
                </c:pt>
                <c:pt idx="61">
                  <c:v>235.79999999999995</c:v>
                </c:pt>
                <c:pt idx="62">
                  <c:v>241.89999999999986</c:v>
                </c:pt>
                <c:pt idx="63">
                  <c:v>238.29999999999995</c:v>
                </c:pt>
                <c:pt idx="64">
                  <c:v>235.39999999999986</c:v>
                </c:pt>
                <c:pt idx="65">
                  <c:v>239.10000000000014</c:v>
                </c:pt>
                <c:pt idx="66">
                  <c:v>251.50000000000023</c:v>
                </c:pt>
                <c:pt idx="67">
                  <c:v>272.39999999999986</c:v>
                </c:pt>
                <c:pt idx="68">
                  <c:v>296.70000000000005</c:v>
                </c:pt>
                <c:pt idx="69">
                  <c:v>318.70000000000005</c:v>
                </c:pt>
                <c:pt idx="70">
                  <c:v>326.89999999999986</c:v>
                </c:pt>
                <c:pt idx="71">
                  <c:v>319.39999999999986</c:v>
                </c:pt>
                <c:pt idx="72">
                  <c:v>300.39999999999986</c:v>
                </c:pt>
                <c:pt idx="73">
                  <c:v>274.00000000000023</c:v>
                </c:pt>
                <c:pt idx="74">
                  <c:v>255.50000000000023</c:v>
                </c:pt>
                <c:pt idx="75">
                  <c:v>250.50000000000023</c:v>
                </c:pt>
                <c:pt idx="76">
                  <c:v>249.39999999999986</c:v>
                </c:pt>
                <c:pt idx="77">
                  <c:v>251.20000000000005</c:v>
                </c:pt>
                <c:pt idx="78">
                  <c:v>254.20000000000005</c:v>
                </c:pt>
                <c:pt idx="79">
                  <c:v>257.00000000000023</c:v>
                </c:pt>
                <c:pt idx="80">
                  <c:v>261.60000000000014</c:v>
                </c:pt>
                <c:pt idx="81">
                  <c:v>267.70000000000005</c:v>
                </c:pt>
                <c:pt idx="82">
                  <c:v>273.10000000000014</c:v>
                </c:pt>
                <c:pt idx="83">
                  <c:v>273.39999999999986</c:v>
                </c:pt>
                <c:pt idx="84">
                  <c:v>276.00000000000023</c:v>
                </c:pt>
                <c:pt idx="85">
                  <c:v>280.00000000000023</c:v>
                </c:pt>
                <c:pt idx="86">
                  <c:v>281.20000000000005</c:v>
                </c:pt>
                <c:pt idx="87">
                  <c:v>284.89999999999986</c:v>
                </c:pt>
                <c:pt idx="88">
                  <c:v>287.20000000000005</c:v>
                </c:pt>
                <c:pt idx="89">
                  <c:v>293.89999999999986</c:v>
                </c:pt>
                <c:pt idx="90">
                  <c:v>310.79999999999995</c:v>
                </c:pt>
                <c:pt idx="91">
                  <c:v>325.50000000000023</c:v>
                </c:pt>
                <c:pt idx="92">
                  <c:v>334.60000000000014</c:v>
                </c:pt>
                <c:pt idx="93">
                  <c:v>334.29999999999995</c:v>
                </c:pt>
                <c:pt idx="94">
                  <c:v>325.20000000000005</c:v>
                </c:pt>
                <c:pt idx="95">
                  <c:v>319.89999999999986</c:v>
                </c:pt>
                <c:pt idx="96">
                  <c:v>320.79999999999995</c:v>
                </c:pt>
                <c:pt idx="97">
                  <c:v>324.39999999999986</c:v>
                </c:pt>
                <c:pt idx="98">
                  <c:v>323.60000000000014</c:v>
                </c:pt>
                <c:pt idx="99">
                  <c:v>316.10000000000014</c:v>
                </c:pt>
                <c:pt idx="100">
                  <c:v>304.10000000000014</c:v>
                </c:pt>
                <c:pt idx="101">
                  <c:v>294.39999999999986</c:v>
                </c:pt>
                <c:pt idx="102">
                  <c:v>290.89999999999986</c:v>
                </c:pt>
                <c:pt idx="103">
                  <c:v>292.70000000000005</c:v>
                </c:pt>
                <c:pt idx="104">
                  <c:v>295.50000000000023</c:v>
                </c:pt>
                <c:pt idx="105">
                  <c:v>289.20000000000005</c:v>
                </c:pt>
                <c:pt idx="106">
                  <c:v>281.79999999999995</c:v>
                </c:pt>
                <c:pt idx="107">
                  <c:v>279.50000000000023</c:v>
                </c:pt>
                <c:pt idx="108">
                  <c:v>286.00000000000023</c:v>
                </c:pt>
                <c:pt idx="109">
                  <c:v>309.50000000000023</c:v>
                </c:pt>
                <c:pt idx="110">
                  <c:v>329.70000000000005</c:v>
                </c:pt>
                <c:pt idx="111">
                  <c:v>337.10000000000014</c:v>
                </c:pt>
                <c:pt idx="112">
                  <c:v>330.70000000000005</c:v>
                </c:pt>
                <c:pt idx="113">
                  <c:v>316.70000000000005</c:v>
                </c:pt>
                <c:pt idx="114">
                  <c:v>302.89999999999986</c:v>
                </c:pt>
                <c:pt idx="115">
                  <c:v>296.79999999999995</c:v>
                </c:pt>
                <c:pt idx="116">
                  <c:v>301.50000000000023</c:v>
                </c:pt>
                <c:pt idx="117">
                  <c:v>308.10000000000014</c:v>
                </c:pt>
                <c:pt idx="118">
                  <c:v>318.10000000000014</c:v>
                </c:pt>
                <c:pt idx="119">
                  <c:v>322.79999999999995</c:v>
                </c:pt>
                <c:pt idx="120">
                  <c:v>317.60000000000014</c:v>
                </c:pt>
                <c:pt idx="121">
                  <c:v>316.39999999999986</c:v>
                </c:pt>
                <c:pt idx="122">
                  <c:v>312.29999999999995</c:v>
                </c:pt>
                <c:pt idx="123">
                  <c:v>303.00000000000023</c:v>
                </c:pt>
                <c:pt idx="124">
                  <c:v>286.10000000000014</c:v>
                </c:pt>
                <c:pt idx="125">
                  <c:v>268.29999999999995</c:v>
                </c:pt>
                <c:pt idx="126">
                  <c:v>260.60000000000014</c:v>
                </c:pt>
                <c:pt idx="127">
                  <c:v>270.29999999999995</c:v>
                </c:pt>
                <c:pt idx="128">
                  <c:v>291.60000000000014</c:v>
                </c:pt>
                <c:pt idx="129">
                  <c:v>302.89999999999986</c:v>
                </c:pt>
                <c:pt idx="130">
                  <c:v>305.70000000000005</c:v>
                </c:pt>
                <c:pt idx="131">
                  <c:v>299.50000000000023</c:v>
                </c:pt>
                <c:pt idx="132">
                  <c:v>286.20000000000005</c:v>
                </c:pt>
                <c:pt idx="133">
                  <c:v>277.50000000000023</c:v>
                </c:pt>
                <c:pt idx="134">
                  <c:v>274.60000000000014</c:v>
                </c:pt>
                <c:pt idx="135">
                  <c:v>285.10000000000014</c:v>
                </c:pt>
                <c:pt idx="136">
                  <c:v>304.89999999999986</c:v>
                </c:pt>
                <c:pt idx="137">
                  <c:v>314.70000000000005</c:v>
                </c:pt>
                <c:pt idx="138">
                  <c:v>314.00000000000023</c:v>
                </c:pt>
                <c:pt idx="139">
                  <c:v>297.89999999999986</c:v>
                </c:pt>
                <c:pt idx="140">
                  <c:v>285.79999999999995</c:v>
                </c:pt>
                <c:pt idx="141">
                  <c:v>285.50000000000023</c:v>
                </c:pt>
                <c:pt idx="142">
                  <c:v>291.60000000000014</c:v>
                </c:pt>
                <c:pt idx="143">
                  <c:v>296.10000000000014</c:v>
                </c:pt>
                <c:pt idx="144">
                  <c:v>287.60000000000014</c:v>
                </c:pt>
                <c:pt idx="145">
                  <c:v>272.10000000000014</c:v>
                </c:pt>
                <c:pt idx="146">
                  <c:v>259.20000000000005</c:v>
                </c:pt>
                <c:pt idx="147">
                  <c:v>267.70000000000005</c:v>
                </c:pt>
                <c:pt idx="148">
                  <c:v>305.60000000000014</c:v>
                </c:pt>
                <c:pt idx="149">
                  <c:v>342.39999999999986</c:v>
                </c:pt>
                <c:pt idx="150">
                  <c:v>359.39999999999986</c:v>
                </c:pt>
                <c:pt idx="151">
                  <c:v>350.39999999999986</c:v>
                </c:pt>
                <c:pt idx="152">
                  <c:v>318.79999999999995</c:v>
                </c:pt>
                <c:pt idx="153">
                  <c:v>302.20000000000005</c:v>
                </c:pt>
                <c:pt idx="154">
                  <c:v>301.70000000000005</c:v>
                </c:pt>
                <c:pt idx="155">
                  <c:v>300.29999999999995</c:v>
                </c:pt>
                <c:pt idx="156">
                  <c:v>295.39999999999986</c:v>
                </c:pt>
                <c:pt idx="157">
                  <c:v>277.89999999999986</c:v>
                </c:pt>
                <c:pt idx="158">
                  <c:v>254.60000000000014</c:v>
                </c:pt>
                <c:pt idx="159">
                  <c:v>234.70000000000005</c:v>
                </c:pt>
                <c:pt idx="160">
                  <c:v>218.29999999999995</c:v>
                </c:pt>
                <c:pt idx="161">
                  <c:v>208.39999999999986</c:v>
                </c:pt>
                <c:pt idx="162">
                  <c:v>212.29999999999995</c:v>
                </c:pt>
                <c:pt idx="163">
                  <c:v>226.50000000000023</c:v>
                </c:pt>
                <c:pt idx="164">
                  <c:v>250.29999999999995</c:v>
                </c:pt>
                <c:pt idx="165">
                  <c:v>269.89999999999986</c:v>
                </c:pt>
                <c:pt idx="166">
                  <c:v>284.79999999999995</c:v>
                </c:pt>
                <c:pt idx="167">
                  <c:v>288.79999999999995</c:v>
                </c:pt>
                <c:pt idx="168">
                  <c:v>280.20000000000005</c:v>
                </c:pt>
                <c:pt idx="169">
                  <c:v>275.60000000000014</c:v>
                </c:pt>
                <c:pt idx="170">
                  <c:v>271.29999999999995</c:v>
                </c:pt>
                <c:pt idx="171">
                  <c:v>269.50000000000023</c:v>
                </c:pt>
                <c:pt idx="172">
                  <c:v>261.39999999999986</c:v>
                </c:pt>
                <c:pt idx="173">
                  <c:v>249.89999999999986</c:v>
                </c:pt>
                <c:pt idx="174">
                  <c:v>242.20000000000005</c:v>
                </c:pt>
                <c:pt idx="175">
                  <c:v>251.00000000000023</c:v>
                </c:pt>
                <c:pt idx="176">
                  <c:v>264.50000000000023</c:v>
                </c:pt>
                <c:pt idx="177">
                  <c:v>272.39999999999986</c:v>
                </c:pt>
                <c:pt idx="178">
                  <c:v>272.20000000000005</c:v>
                </c:pt>
                <c:pt idx="179">
                  <c:v>262.89999999999986</c:v>
                </c:pt>
                <c:pt idx="180">
                  <c:v>255.89999999999986</c:v>
                </c:pt>
                <c:pt idx="181">
                  <c:v>258.70000000000005</c:v>
                </c:pt>
                <c:pt idx="182">
                  <c:v>274.00000000000023</c:v>
                </c:pt>
                <c:pt idx="183">
                  <c:v>287.70000000000005</c:v>
                </c:pt>
                <c:pt idx="184">
                  <c:v>298.89999999999986</c:v>
                </c:pt>
                <c:pt idx="185">
                  <c:v>299.39999999999986</c:v>
                </c:pt>
                <c:pt idx="186">
                  <c:v>285.89999999999986</c:v>
                </c:pt>
                <c:pt idx="187">
                  <c:v>271.39999999999986</c:v>
                </c:pt>
                <c:pt idx="188">
                  <c:v>254.50000000000023</c:v>
                </c:pt>
                <c:pt idx="189">
                  <c:v>244.29999999999995</c:v>
                </c:pt>
                <c:pt idx="190">
                  <c:v>241.20000000000005</c:v>
                </c:pt>
                <c:pt idx="191">
                  <c:v>246.39999999999986</c:v>
                </c:pt>
                <c:pt idx="192">
                  <c:v>264.39999999999986</c:v>
                </c:pt>
                <c:pt idx="193">
                  <c:v>275.20000000000005</c:v>
                </c:pt>
                <c:pt idx="194">
                  <c:v>282.79999999999995</c:v>
                </c:pt>
                <c:pt idx="195">
                  <c:v>292.29999999999995</c:v>
                </c:pt>
                <c:pt idx="196">
                  <c:v>307.79999999999995</c:v>
                </c:pt>
                <c:pt idx="197">
                  <c:v>327.50000000000023</c:v>
                </c:pt>
                <c:pt idx="198">
                  <c:v>343.70000000000005</c:v>
                </c:pt>
                <c:pt idx="199">
                  <c:v>341.00000000000023</c:v>
                </c:pt>
                <c:pt idx="200">
                  <c:v>331.10000000000014</c:v>
                </c:pt>
                <c:pt idx="201">
                  <c:v>326.10000000000014</c:v>
                </c:pt>
                <c:pt idx="202">
                  <c:v>330.39999999999986</c:v>
                </c:pt>
                <c:pt idx="203">
                  <c:v>334.79999999999995</c:v>
                </c:pt>
                <c:pt idx="204">
                  <c:v>333.50000000000023</c:v>
                </c:pt>
                <c:pt idx="205">
                  <c:v>326.89999999999986</c:v>
                </c:pt>
                <c:pt idx="206">
                  <c:v>325.00000000000023</c:v>
                </c:pt>
                <c:pt idx="207">
                  <c:v>342.89999999999986</c:v>
                </c:pt>
                <c:pt idx="208">
                  <c:v>367.20000000000005</c:v>
                </c:pt>
                <c:pt idx="209">
                  <c:v>382.20000000000005</c:v>
                </c:pt>
                <c:pt idx="210">
                  <c:v>386.70000000000005</c:v>
                </c:pt>
                <c:pt idx="211">
                  <c:v>376.50000000000023</c:v>
                </c:pt>
                <c:pt idx="212">
                  <c:v>352.89999999999986</c:v>
                </c:pt>
                <c:pt idx="213">
                  <c:v>328.70000000000005</c:v>
                </c:pt>
                <c:pt idx="214">
                  <c:v>302.29999999999995</c:v>
                </c:pt>
                <c:pt idx="215">
                  <c:v>278.79999999999995</c:v>
                </c:pt>
                <c:pt idx="216">
                  <c:v>278.20000000000005</c:v>
                </c:pt>
                <c:pt idx="217">
                  <c:v>286.39999999999986</c:v>
                </c:pt>
                <c:pt idx="218">
                  <c:v>292.89999999999986</c:v>
                </c:pt>
                <c:pt idx="219">
                  <c:v>299.79999999999995</c:v>
                </c:pt>
                <c:pt idx="220">
                  <c:v>300.20000000000005</c:v>
                </c:pt>
                <c:pt idx="221">
                  <c:v>299.10000000000014</c:v>
                </c:pt>
                <c:pt idx="222">
                  <c:v>300.79999999999995</c:v>
                </c:pt>
                <c:pt idx="223">
                  <c:v>300.50000000000023</c:v>
                </c:pt>
                <c:pt idx="224">
                  <c:v>299.70000000000005</c:v>
                </c:pt>
                <c:pt idx="225">
                  <c:v>298.39999999999986</c:v>
                </c:pt>
                <c:pt idx="226">
                  <c:v>290.79999999999995</c:v>
                </c:pt>
                <c:pt idx="227">
                  <c:v>274.00000000000023</c:v>
                </c:pt>
                <c:pt idx="228">
                  <c:v>250.39999999999986</c:v>
                </c:pt>
                <c:pt idx="229">
                  <c:v>227.89999999999986</c:v>
                </c:pt>
                <c:pt idx="230">
                  <c:v>215.20000000000005</c:v>
                </c:pt>
                <c:pt idx="231">
                  <c:v>211.10000000000014</c:v>
                </c:pt>
                <c:pt idx="232">
                  <c:v>216.00000000000023</c:v>
                </c:pt>
                <c:pt idx="233">
                  <c:v>222.39999999999986</c:v>
                </c:pt>
                <c:pt idx="234">
                  <c:v>232.29999999999995</c:v>
                </c:pt>
                <c:pt idx="235">
                  <c:v>247.29999999999995</c:v>
                </c:pt>
                <c:pt idx="236">
                  <c:v>256.89999999999986</c:v>
                </c:pt>
                <c:pt idx="237">
                  <c:v>257.60000000000014</c:v>
                </c:pt>
                <c:pt idx="238">
                  <c:v>259.79999999999995</c:v>
                </c:pt>
                <c:pt idx="239">
                  <c:v>271.10000000000014</c:v>
                </c:pt>
                <c:pt idx="240">
                  <c:v>285.10000000000014</c:v>
                </c:pt>
                <c:pt idx="241">
                  <c:v>297.60000000000014</c:v>
                </c:pt>
                <c:pt idx="242">
                  <c:v>301.70000000000005</c:v>
                </c:pt>
                <c:pt idx="243">
                  <c:v>358.89999999999986</c:v>
                </c:pt>
                <c:pt idx="244">
                  <c:v>490.00000000000023</c:v>
                </c:pt>
                <c:pt idx="245">
                  <c:v>673.89999999999986</c:v>
                </c:pt>
                <c:pt idx="246">
                  <c:v>866.39999999999986</c:v>
                </c:pt>
                <c:pt idx="247">
                  <c:v>1037.0000000000002</c:v>
                </c:pt>
                <c:pt idx="248">
                  <c:v>1173.8999999999999</c:v>
                </c:pt>
                <c:pt idx="249">
                  <c:v>1327.2</c:v>
                </c:pt>
                <c:pt idx="250">
                  <c:v>1435.8</c:v>
                </c:pt>
                <c:pt idx="251">
                  <c:v>1473.3999999999999</c:v>
                </c:pt>
                <c:pt idx="252">
                  <c:v>1389.8999999999999</c:v>
                </c:pt>
                <c:pt idx="253">
                  <c:v>1259.5000000000002</c:v>
                </c:pt>
                <c:pt idx="254">
                  <c:v>1134.7</c:v>
                </c:pt>
                <c:pt idx="255">
                  <c:v>1051.7</c:v>
                </c:pt>
                <c:pt idx="256">
                  <c:v>1007.8999999999999</c:v>
                </c:pt>
                <c:pt idx="257">
                  <c:v>971.89999999999986</c:v>
                </c:pt>
                <c:pt idx="258">
                  <c:v>932.39999999999986</c:v>
                </c:pt>
                <c:pt idx="259">
                  <c:v>884.60000000000014</c:v>
                </c:pt>
                <c:pt idx="260">
                  <c:v>841.89999999999986</c:v>
                </c:pt>
                <c:pt idx="261">
                  <c:v>817.89999999999986</c:v>
                </c:pt>
                <c:pt idx="262">
                  <c:v>829.39999999999986</c:v>
                </c:pt>
                <c:pt idx="263">
                  <c:v>827.3</c:v>
                </c:pt>
                <c:pt idx="264">
                  <c:v>796.39999999999986</c:v>
                </c:pt>
                <c:pt idx="265">
                  <c:v>722.39999999999986</c:v>
                </c:pt>
                <c:pt idx="266">
                  <c:v>641.10000000000014</c:v>
                </c:pt>
                <c:pt idx="267">
                  <c:v>569.79999999999995</c:v>
                </c:pt>
                <c:pt idx="268">
                  <c:v>525.60000000000014</c:v>
                </c:pt>
                <c:pt idx="269">
                  <c:v>490.60000000000014</c:v>
                </c:pt>
                <c:pt idx="270">
                  <c:v>463.89999999999986</c:v>
                </c:pt>
                <c:pt idx="271">
                  <c:v>442.60000000000014</c:v>
                </c:pt>
                <c:pt idx="272">
                  <c:v>417.89999999999986</c:v>
                </c:pt>
                <c:pt idx="273">
                  <c:v>394.00000000000023</c:v>
                </c:pt>
                <c:pt idx="274">
                  <c:v>368.20000000000005</c:v>
                </c:pt>
                <c:pt idx="275">
                  <c:v>351.79999999999995</c:v>
                </c:pt>
                <c:pt idx="276">
                  <c:v>347.60000000000014</c:v>
                </c:pt>
                <c:pt idx="277">
                  <c:v>341.10000000000014</c:v>
                </c:pt>
                <c:pt idx="278">
                  <c:v>338.39999999999986</c:v>
                </c:pt>
                <c:pt idx="279">
                  <c:v>340.39999999999986</c:v>
                </c:pt>
                <c:pt idx="280">
                  <c:v>340.60000000000014</c:v>
                </c:pt>
                <c:pt idx="281">
                  <c:v>351.00000000000023</c:v>
                </c:pt>
                <c:pt idx="282">
                  <c:v>353.79999999999995</c:v>
                </c:pt>
                <c:pt idx="283">
                  <c:v>340.10000000000014</c:v>
                </c:pt>
                <c:pt idx="284">
                  <c:v>335.29999999999995</c:v>
                </c:pt>
                <c:pt idx="285">
                  <c:v>331.10000000000014</c:v>
                </c:pt>
                <c:pt idx="286">
                  <c:v>329.29999999999995</c:v>
                </c:pt>
                <c:pt idx="287">
                  <c:v>324.10000000000014</c:v>
                </c:pt>
                <c:pt idx="288">
                  <c:v>312.20000000000005</c:v>
                </c:pt>
                <c:pt idx="289">
                  <c:v>296.79999999999995</c:v>
                </c:pt>
                <c:pt idx="290">
                  <c:v>278.79999999999995</c:v>
                </c:pt>
                <c:pt idx="291">
                  <c:v>261.70000000000005</c:v>
                </c:pt>
                <c:pt idx="292">
                  <c:v>246.60000000000014</c:v>
                </c:pt>
                <c:pt idx="293">
                  <c:v>241.60000000000014</c:v>
                </c:pt>
                <c:pt idx="294">
                  <c:v>236.89999999999986</c:v>
                </c:pt>
                <c:pt idx="295">
                  <c:v>234.39999999999986</c:v>
                </c:pt>
                <c:pt idx="296">
                  <c:v>224.29999999999995</c:v>
                </c:pt>
                <c:pt idx="297">
                  <c:v>219.79999999999995</c:v>
                </c:pt>
                <c:pt idx="298">
                  <c:v>227.79999999999995</c:v>
                </c:pt>
                <c:pt idx="299">
                  <c:v>244.10000000000014</c:v>
                </c:pt>
                <c:pt idx="300">
                  <c:v>256.70000000000005</c:v>
                </c:pt>
                <c:pt idx="301">
                  <c:v>265.70000000000005</c:v>
                </c:pt>
                <c:pt idx="302">
                  <c:v>287.70000000000005</c:v>
                </c:pt>
                <c:pt idx="303">
                  <c:v>334.60000000000014</c:v>
                </c:pt>
                <c:pt idx="304">
                  <c:v>413.50000000000023</c:v>
                </c:pt>
                <c:pt idx="305">
                  <c:v>483.20000000000005</c:v>
                </c:pt>
                <c:pt idx="306">
                  <c:v>495.89999999999986</c:v>
                </c:pt>
                <c:pt idx="307">
                  <c:v>467.10000000000014</c:v>
                </c:pt>
                <c:pt idx="308">
                  <c:v>391.60000000000014</c:v>
                </c:pt>
                <c:pt idx="309">
                  <c:v>331.39999999999986</c:v>
                </c:pt>
                <c:pt idx="310">
                  <c:v>301.20000000000005</c:v>
                </c:pt>
                <c:pt idx="311">
                  <c:v>289.60000000000014</c:v>
                </c:pt>
                <c:pt idx="312">
                  <c:v>274.10000000000014</c:v>
                </c:pt>
                <c:pt idx="313">
                  <c:v>253.29999999999995</c:v>
                </c:pt>
                <c:pt idx="314">
                  <c:v>232.79999999999995</c:v>
                </c:pt>
                <c:pt idx="315">
                  <c:v>232.00000000000023</c:v>
                </c:pt>
                <c:pt idx="316">
                  <c:v>251.20000000000005</c:v>
                </c:pt>
                <c:pt idx="317">
                  <c:v>271.10000000000014</c:v>
                </c:pt>
                <c:pt idx="318">
                  <c:v>278.20000000000005</c:v>
                </c:pt>
                <c:pt idx="319">
                  <c:v>263.00000000000023</c:v>
                </c:pt>
                <c:pt idx="320">
                  <c:v>235.10000000000014</c:v>
                </c:pt>
                <c:pt idx="321">
                  <c:v>214.70000000000005</c:v>
                </c:pt>
                <c:pt idx="322">
                  <c:v>201.90000000000009</c:v>
                </c:pt>
                <c:pt idx="323">
                  <c:v>210.00000000000023</c:v>
                </c:pt>
                <c:pt idx="324">
                  <c:v>224.89999999999986</c:v>
                </c:pt>
                <c:pt idx="325">
                  <c:v>242.10000000000014</c:v>
                </c:pt>
                <c:pt idx="326">
                  <c:v>254.10000000000014</c:v>
                </c:pt>
                <c:pt idx="327">
                  <c:v>254.00000000000023</c:v>
                </c:pt>
                <c:pt idx="328">
                  <c:v>248.20000000000005</c:v>
                </c:pt>
                <c:pt idx="329">
                  <c:v>241.60000000000014</c:v>
                </c:pt>
                <c:pt idx="330">
                  <c:v>236.70000000000005</c:v>
                </c:pt>
                <c:pt idx="331">
                  <c:v>230.39999999999986</c:v>
                </c:pt>
                <c:pt idx="332">
                  <c:v>219.60000000000014</c:v>
                </c:pt>
                <c:pt idx="333">
                  <c:v>214.00000000000023</c:v>
                </c:pt>
                <c:pt idx="334">
                  <c:v>213.79999999999995</c:v>
                </c:pt>
                <c:pt idx="335">
                  <c:v>224.60000000000014</c:v>
                </c:pt>
                <c:pt idx="336">
                  <c:v>236.00000000000023</c:v>
                </c:pt>
                <c:pt idx="337">
                  <c:v>252.79999999999995</c:v>
                </c:pt>
                <c:pt idx="338">
                  <c:v>271.89999999999986</c:v>
                </c:pt>
                <c:pt idx="339">
                  <c:v>285.39999999999986</c:v>
                </c:pt>
                <c:pt idx="340">
                  <c:v>292.29999999999995</c:v>
                </c:pt>
                <c:pt idx="341">
                  <c:v>275.60000000000014</c:v>
                </c:pt>
                <c:pt idx="342">
                  <c:v>256.89999999999986</c:v>
                </c:pt>
                <c:pt idx="343">
                  <c:v>261.50000000000023</c:v>
                </c:pt>
                <c:pt idx="344">
                  <c:v>297.79999999999995</c:v>
                </c:pt>
                <c:pt idx="345">
                  <c:v>356.60000000000014</c:v>
                </c:pt>
                <c:pt idx="346">
                  <c:v>417.60000000000014</c:v>
                </c:pt>
                <c:pt idx="347">
                  <c:v>430.29999999999995</c:v>
                </c:pt>
                <c:pt idx="348">
                  <c:v>405.89999999999986</c:v>
                </c:pt>
                <c:pt idx="349">
                  <c:v>341.20000000000005</c:v>
                </c:pt>
                <c:pt idx="350">
                  <c:v>278.79999999999995</c:v>
                </c:pt>
                <c:pt idx="351">
                  <c:v>241.00000000000023</c:v>
                </c:pt>
                <c:pt idx="352">
                  <c:v>227.89999999999986</c:v>
                </c:pt>
                <c:pt idx="353">
                  <c:v>225.29999999999995</c:v>
                </c:pt>
                <c:pt idx="354">
                  <c:v>228.00000000000023</c:v>
                </c:pt>
                <c:pt idx="355">
                  <c:v>215.00000000000023</c:v>
                </c:pt>
                <c:pt idx="356">
                  <c:v>205.20000000000005</c:v>
                </c:pt>
                <c:pt idx="357">
                  <c:v>191.60000000000014</c:v>
                </c:pt>
                <c:pt idx="358">
                  <c:v>176.5</c:v>
                </c:pt>
                <c:pt idx="359">
                  <c:v>169.10000000000014</c:v>
                </c:pt>
                <c:pt idx="360">
                  <c:v>167</c:v>
                </c:pt>
                <c:pt idx="361">
                  <c:v>176.40000000000009</c:v>
                </c:pt>
                <c:pt idx="362">
                  <c:v>188.79999999999995</c:v>
                </c:pt>
                <c:pt idx="363">
                  <c:v>201</c:v>
                </c:pt>
                <c:pt idx="364">
                  <c:v>210.79999999999995</c:v>
                </c:pt>
                <c:pt idx="365">
                  <c:v>215.39999999999986</c:v>
                </c:pt>
                <c:pt idx="366">
                  <c:v>219.60000000000014</c:v>
                </c:pt>
                <c:pt idx="367">
                  <c:v>217.29999999999995</c:v>
                </c:pt>
                <c:pt idx="368">
                  <c:v>210.39999999999986</c:v>
                </c:pt>
                <c:pt idx="369">
                  <c:v>206.00000000000023</c:v>
                </c:pt>
                <c:pt idx="370">
                  <c:v>204.89999999999986</c:v>
                </c:pt>
                <c:pt idx="371">
                  <c:v>209.20000000000005</c:v>
                </c:pt>
                <c:pt idx="372">
                  <c:v>216.10000000000014</c:v>
                </c:pt>
                <c:pt idx="373">
                  <c:v>220.00000000000023</c:v>
                </c:pt>
                <c:pt idx="374">
                  <c:v>218.20000000000005</c:v>
                </c:pt>
                <c:pt idx="375">
                  <c:v>215.29999999999995</c:v>
                </c:pt>
                <c:pt idx="376">
                  <c:v>218.20000000000005</c:v>
                </c:pt>
                <c:pt idx="377">
                  <c:v>221.50000000000023</c:v>
                </c:pt>
                <c:pt idx="378">
                  <c:v>221.39999999999986</c:v>
                </c:pt>
                <c:pt idx="379">
                  <c:v>223.20000000000005</c:v>
                </c:pt>
                <c:pt idx="380">
                  <c:v>227.20000000000005</c:v>
                </c:pt>
                <c:pt idx="381">
                  <c:v>238.60000000000014</c:v>
                </c:pt>
                <c:pt idx="382">
                  <c:v>245.10000000000014</c:v>
                </c:pt>
                <c:pt idx="383">
                  <c:v>237.60000000000014</c:v>
                </c:pt>
                <c:pt idx="384">
                  <c:v>223.70000000000005</c:v>
                </c:pt>
                <c:pt idx="385">
                  <c:v>205.79999999999995</c:v>
                </c:pt>
                <c:pt idx="386">
                  <c:v>191</c:v>
                </c:pt>
                <c:pt idx="387">
                  <c:v>172.79999999999995</c:v>
                </c:pt>
                <c:pt idx="388">
                  <c:v>160.29999999999995</c:v>
                </c:pt>
                <c:pt idx="389">
                  <c:v>169.5</c:v>
                </c:pt>
                <c:pt idx="390">
                  <c:v>194.70000000000005</c:v>
                </c:pt>
                <c:pt idx="391">
                  <c:v>233.50000000000023</c:v>
                </c:pt>
                <c:pt idx="392">
                  <c:v>259.79999999999995</c:v>
                </c:pt>
                <c:pt idx="393">
                  <c:v>269.00000000000023</c:v>
                </c:pt>
                <c:pt idx="394">
                  <c:v>254.29999999999995</c:v>
                </c:pt>
                <c:pt idx="395">
                  <c:v>237.20000000000005</c:v>
                </c:pt>
                <c:pt idx="396">
                  <c:v>221.00000000000023</c:v>
                </c:pt>
                <c:pt idx="397">
                  <c:v>217.89999999999986</c:v>
                </c:pt>
                <c:pt idx="398">
                  <c:v>203.29999999999995</c:v>
                </c:pt>
                <c:pt idx="399">
                  <c:v>183.90000000000009</c:v>
                </c:pt>
                <c:pt idx="400">
                  <c:v>177.79999999999995</c:v>
                </c:pt>
                <c:pt idx="401">
                  <c:v>180.40000000000009</c:v>
                </c:pt>
                <c:pt idx="402">
                  <c:v>200.70000000000005</c:v>
                </c:pt>
                <c:pt idx="403">
                  <c:v>230.60000000000014</c:v>
                </c:pt>
                <c:pt idx="404">
                  <c:v>263.39999999999986</c:v>
                </c:pt>
                <c:pt idx="405">
                  <c:v>308.79999999999995</c:v>
                </c:pt>
                <c:pt idx="406">
                  <c:v>346.00000000000023</c:v>
                </c:pt>
                <c:pt idx="407">
                  <c:v>371.89999999999986</c:v>
                </c:pt>
                <c:pt idx="408">
                  <c:v>409.00000000000023</c:v>
                </c:pt>
                <c:pt idx="409">
                  <c:v>475.20000000000005</c:v>
                </c:pt>
                <c:pt idx="410">
                  <c:v>613.39999999999986</c:v>
                </c:pt>
                <c:pt idx="411">
                  <c:v>847.60000000000014</c:v>
                </c:pt>
                <c:pt idx="412">
                  <c:v>1155.3</c:v>
                </c:pt>
                <c:pt idx="413">
                  <c:v>1539.5000000000002</c:v>
                </c:pt>
                <c:pt idx="414">
                  <c:v>1748.7</c:v>
                </c:pt>
                <c:pt idx="415">
                  <c:v>1711.1000000000001</c:v>
                </c:pt>
                <c:pt idx="416">
                  <c:v>1303.7</c:v>
                </c:pt>
                <c:pt idx="417">
                  <c:v>838.3</c:v>
                </c:pt>
                <c:pt idx="418">
                  <c:v>494.50000000000023</c:v>
                </c:pt>
                <c:pt idx="419">
                  <c:v>331.79999999999995</c:v>
                </c:pt>
                <c:pt idx="420">
                  <c:v>248.20000000000005</c:v>
                </c:pt>
                <c:pt idx="421">
                  <c:v>213.79999999999995</c:v>
                </c:pt>
                <c:pt idx="422">
                  <c:v>193.29999999999995</c:v>
                </c:pt>
                <c:pt idx="423">
                  <c:v>186.5</c:v>
                </c:pt>
                <c:pt idx="424">
                  <c:v>196.5</c:v>
                </c:pt>
                <c:pt idx="425">
                  <c:v>203</c:v>
                </c:pt>
                <c:pt idx="426">
                  <c:v>207.00000000000023</c:v>
                </c:pt>
                <c:pt idx="427">
                  <c:v>196.10000000000014</c:v>
                </c:pt>
                <c:pt idx="428">
                  <c:v>181.10000000000014</c:v>
                </c:pt>
                <c:pt idx="429">
                  <c:v>183.60000000000014</c:v>
                </c:pt>
                <c:pt idx="430">
                  <c:v>191.60000000000014</c:v>
                </c:pt>
                <c:pt idx="431">
                  <c:v>194</c:v>
                </c:pt>
                <c:pt idx="432">
                  <c:v>187.29999999999995</c:v>
                </c:pt>
                <c:pt idx="433">
                  <c:v>172.29999999999995</c:v>
                </c:pt>
                <c:pt idx="434">
                  <c:v>153.10000000000014</c:v>
                </c:pt>
                <c:pt idx="435">
                  <c:v>141.29999999999995</c:v>
                </c:pt>
                <c:pt idx="436">
                  <c:v>134.90000000000009</c:v>
                </c:pt>
                <c:pt idx="437">
                  <c:v>140.10000000000014</c:v>
                </c:pt>
                <c:pt idx="438">
                  <c:v>154.60000000000014</c:v>
                </c:pt>
                <c:pt idx="439">
                  <c:v>176.20000000000005</c:v>
                </c:pt>
                <c:pt idx="440">
                  <c:v>186.79999999999995</c:v>
                </c:pt>
                <c:pt idx="441">
                  <c:v>187</c:v>
                </c:pt>
                <c:pt idx="442">
                  <c:v>184.5</c:v>
                </c:pt>
                <c:pt idx="443">
                  <c:v>193.40000000000009</c:v>
                </c:pt>
                <c:pt idx="444">
                  <c:v>214.70000000000005</c:v>
                </c:pt>
                <c:pt idx="445">
                  <c:v>244.79999999999995</c:v>
                </c:pt>
                <c:pt idx="446">
                  <c:v>257.20000000000005</c:v>
                </c:pt>
                <c:pt idx="447">
                  <c:v>242.39999999999986</c:v>
                </c:pt>
                <c:pt idx="448">
                  <c:v>213.50000000000023</c:v>
                </c:pt>
                <c:pt idx="449">
                  <c:v>181.70000000000005</c:v>
                </c:pt>
                <c:pt idx="450">
                  <c:v>169.10000000000014</c:v>
                </c:pt>
                <c:pt idx="451">
                  <c:v>161.29999999999995</c:v>
                </c:pt>
                <c:pt idx="452">
                  <c:v>153.40000000000009</c:v>
                </c:pt>
                <c:pt idx="453">
                  <c:v>136.79999999999995</c:v>
                </c:pt>
                <c:pt idx="454">
                  <c:v>113.40000000000009</c:v>
                </c:pt>
                <c:pt idx="455">
                  <c:v>99</c:v>
                </c:pt>
                <c:pt idx="456">
                  <c:v>105.60000000000014</c:v>
                </c:pt>
                <c:pt idx="457">
                  <c:v>120.10000000000014</c:v>
                </c:pt>
                <c:pt idx="458">
                  <c:v>138.90000000000009</c:v>
                </c:pt>
                <c:pt idx="459">
                  <c:v>154</c:v>
                </c:pt>
                <c:pt idx="460">
                  <c:v>147.90000000000009</c:v>
                </c:pt>
                <c:pt idx="461">
                  <c:v>142.60000000000014</c:v>
                </c:pt>
                <c:pt idx="462">
                  <c:v>151.90000000000009</c:v>
                </c:pt>
                <c:pt idx="463">
                  <c:v>172.40000000000009</c:v>
                </c:pt>
                <c:pt idx="464">
                  <c:v>195.20000000000005</c:v>
                </c:pt>
                <c:pt idx="465">
                  <c:v>220.60000000000014</c:v>
                </c:pt>
                <c:pt idx="466">
                  <c:v>237.20000000000005</c:v>
                </c:pt>
                <c:pt idx="467">
                  <c:v>250.00000000000023</c:v>
                </c:pt>
                <c:pt idx="468">
                  <c:v>259.70000000000005</c:v>
                </c:pt>
                <c:pt idx="469">
                  <c:v>255.00000000000023</c:v>
                </c:pt>
                <c:pt idx="470">
                  <c:v>240.50000000000023</c:v>
                </c:pt>
                <c:pt idx="471">
                  <c:v>237.89999999999986</c:v>
                </c:pt>
                <c:pt idx="472">
                  <c:v>260.50000000000023</c:v>
                </c:pt>
                <c:pt idx="473">
                  <c:v>293.39999999999986</c:v>
                </c:pt>
                <c:pt idx="474">
                  <c:v>308.79999999999995</c:v>
                </c:pt>
                <c:pt idx="475">
                  <c:v>287.29999999999995</c:v>
                </c:pt>
                <c:pt idx="476">
                  <c:v>247.50000000000023</c:v>
                </c:pt>
                <c:pt idx="477">
                  <c:v>210.79999999999995</c:v>
                </c:pt>
                <c:pt idx="478">
                  <c:v>209.10000000000014</c:v>
                </c:pt>
                <c:pt idx="479">
                  <c:v>213.20000000000005</c:v>
                </c:pt>
                <c:pt idx="480">
                  <c:v>223.60000000000014</c:v>
                </c:pt>
                <c:pt idx="481">
                  <c:v>232.79999999999995</c:v>
                </c:pt>
                <c:pt idx="482">
                  <c:v>246.39999999999986</c:v>
                </c:pt>
                <c:pt idx="483">
                  <c:v>275.70000000000005</c:v>
                </c:pt>
                <c:pt idx="484">
                  <c:v>325.60000000000014</c:v>
                </c:pt>
                <c:pt idx="485">
                  <c:v>419.70000000000005</c:v>
                </c:pt>
                <c:pt idx="486">
                  <c:v>521.60000000000014</c:v>
                </c:pt>
                <c:pt idx="487">
                  <c:v>576.79999999999995</c:v>
                </c:pt>
                <c:pt idx="488">
                  <c:v>518.10000000000014</c:v>
                </c:pt>
                <c:pt idx="489">
                  <c:v>403.89999999999986</c:v>
                </c:pt>
                <c:pt idx="490">
                  <c:v>275.39999999999986</c:v>
                </c:pt>
                <c:pt idx="491">
                  <c:v>198.10000000000014</c:v>
                </c:pt>
                <c:pt idx="492">
                  <c:v>174.20000000000005</c:v>
                </c:pt>
                <c:pt idx="493">
                  <c:v>168.79999999999995</c:v>
                </c:pt>
                <c:pt idx="494">
                  <c:v>161.60000000000014</c:v>
                </c:pt>
                <c:pt idx="495">
                  <c:v>142.60000000000014</c:v>
                </c:pt>
                <c:pt idx="496">
                  <c:v>122.40000000000009</c:v>
                </c:pt>
                <c:pt idx="497">
                  <c:v>105.79999999999995</c:v>
                </c:pt>
                <c:pt idx="498">
                  <c:v>118.90000000000009</c:v>
                </c:pt>
                <c:pt idx="499">
                  <c:v>147.40000000000009</c:v>
                </c:pt>
                <c:pt idx="500">
                  <c:v>176.29999999999995</c:v>
                </c:pt>
                <c:pt idx="501">
                  <c:v>191.70000000000005</c:v>
                </c:pt>
                <c:pt idx="502">
                  <c:v>171.29999999999995</c:v>
                </c:pt>
                <c:pt idx="503">
                  <c:v>141.20000000000005</c:v>
                </c:pt>
                <c:pt idx="504">
                  <c:v>115.90000000000009</c:v>
                </c:pt>
                <c:pt idx="505">
                  <c:v>110.20000000000005</c:v>
                </c:pt>
                <c:pt idx="506">
                  <c:v>116.70000000000005</c:v>
                </c:pt>
                <c:pt idx="507">
                  <c:v>129.90000000000009</c:v>
                </c:pt>
                <c:pt idx="508">
                  <c:v>139.29999999999995</c:v>
                </c:pt>
                <c:pt idx="509">
                  <c:v>139.10000000000014</c:v>
                </c:pt>
                <c:pt idx="510">
                  <c:v>132.20000000000005</c:v>
                </c:pt>
                <c:pt idx="511">
                  <c:v>128.5</c:v>
                </c:pt>
                <c:pt idx="512">
                  <c:v>132</c:v>
                </c:pt>
                <c:pt idx="513">
                  <c:v>142.29999999999995</c:v>
                </c:pt>
                <c:pt idx="514">
                  <c:v>156</c:v>
                </c:pt>
                <c:pt idx="515">
                  <c:v>165.79999999999995</c:v>
                </c:pt>
                <c:pt idx="516">
                  <c:v>171.10000000000014</c:v>
                </c:pt>
                <c:pt idx="517">
                  <c:v>161.40000000000009</c:v>
                </c:pt>
                <c:pt idx="518">
                  <c:v>147.90000000000009</c:v>
                </c:pt>
                <c:pt idx="519">
                  <c:v>129.20000000000005</c:v>
                </c:pt>
                <c:pt idx="520">
                  <c:v>122.10000000000014</c:v>
                </c:pt>
                <c:pt idx="521">
                  <c:v>124.90000000000009</c:v>
                </c:pt>
                <c:pt idx="522">
                  <c:v>142</c:v>
                </c:pt>
                <c:pt idx="523">
                  <c:v>159.60000000000014</c:v>
                </c:pt>
                <c:pt idx="524">
                  <c:v>159.10000000000014</c:v>
                </c:pt>
                <c:pt idx="525">
                  <c:v>156.5</c:v>
                </c:pt>
                <c:pt idx="526">
                  <c:v>144.10000000000014</c:v>
                </c:pt>
                <c:pt idx="527">
                  <c:v>136</c:v>
                </c:pt>
                <c:pt idx="528">
                  <c:v>133.29999999999995</c:v>
                </c:pt>
                <c:pt idx="529">
                  <c:v>135.79999999999995</c:v>
                </c:pt>
                <c:pt idx="530">
                  <c:v>148.29999999999995</c:v>
                </c:pt>
                <c:pt idx="531">
                  <c:v>169.90000000000009</c:v>
                </c:pt>
                <c:pt idx="532">
                  <c:v>185</c:v>
                </c:pt>
                <c:pt idx="533">
                  <c:v>188.10000000000014</c:v>
                </c:pt>
                <c:pt idx="534">
                  <c:v>168.60000000000014</c:v>
                </c:pt>
                <c:pt idx="535">
                  <c:v>140.10000000000014</c:v>
                </c:pt>
                <c:pt idx="536">
                  <c:v>128.60000000000014</c:v>
                </c:pt>
                <c:pt idx="537">
                  <c:v>128.60000000000014</c:v>
                </c:pt>
                <c:pt idx="538">
                  <c:v>137.70000000000005</c:v>
                </c:pt>
                <c:pt idx="539">
                  <c:v>148.5</c:v>
                </c:pt>
                <c:pt idx="540">
                  <c:v>156.60000000000014</c:v>
                </c:pt>
                <c:pt idx="541">
                  <c:v>157.79999999999995</c:v>
                </c:pt>
                <c:pt idx="542">
                  <c:v>160.40000000000009</c:v>
                </c:pt>
                <c:pt idx="543">
                  <c:v>174.20000000000005</c:v>
                </c:pt>
                <c:pt idx="544">
                  <c:v>199.5</c:v>
                </c:pt>
                <c:pt idx="545">
                  <c:v>238.50000000000023</c:v>
                </c:pt>
                <c:pt idx="546">
                  <c:v>273.00000000000023</c:v>
                </c:pt>
                <c:pt idx="547">
                  <c:v>285.29999999999995</c:v>
                </c:pt>
                <c:pt idx="548">
                  <c:v>265.39999999999986</c:v>
                </c:pt>
                <c:pt idx="549">
                  <c:v>221.70000000000005</c:v>
                </c:pt>
                <c:pt idx="550">
                  <c:v>161.79999999999995</c:v>
                </c:pt>
                <c:pt idx="551">
                  <c:v>111.79999999999995</c:v>
                </c:pt>
                <c:pt idx="552">
                  <c:v>104.29999999999995</c:v>
                </c:pt>
                <c:pt idx="553">
                  <c:v>112.40000000000009</c:v>
                </c:pt>
                <c:pt idx="554">
                  <c:v>135.5</c:v>
                </c:pt>
                <c:pt idx="555">
                  <c:v>169.70000000000005</c:v>
                </c:pt>
                <c:pt idx="556">
                  <c:v>222.20000000000005</c:v>
                </c:pt>
                <c:pt idx="557">
                  <c:v>281.60000000000014</c:v>
                </c:pt>
                <c:pt idx="558">
                  <c:v>320.10000000000014</c:v>
                </c:pt>
                <c:pt idx="559">
                  <c:v>295.79999999999995</c:v>
                </c:pt>
                <c:pt idx="560">
                  <c:v>245.70000000000005</c:v>
                </c:pt>
                <c:pt idx="561">
                  <c:v>199.79999999999995</c:v>
                </c:pt>
                <c:pt idx="562">
                  <c:v>181.20000000000005</c:v>
                </c:pt>
                <c:pt idx="563">
                  <c:v>189.20000000000005</c:v>
                </c:pt>
                <c:pt idx="564">
                  <c:v>206.00000000000023</c:v>
                </c:pt>
                <c:pt idx="565">
                  <c:v>219.20000000000005</c:v>
                </c:pt>
                <c:pt idx="566">
                  <c:v>214.60000000000014</c:v>
                </c:pt>
                <c:pt idx="567">
                  <c:v>207.50000000000023</c:v>
                </c:pt>
                <c:pt idx="568">
                  <c:v>206.20000000000005</c:v>
                </c:pt>
                <c:pt idx="569">
                  <c:v>210.00000000000023</c:v>
                </c:pt>
                <c:pt idx="570">
                  <c:v>216.60000000000014</c:v>
                </c:pt>
                <c:pt idx="571">
                  <c:v>220.00000000000023</c:v>
                </c:pt>
                <c:pt idx="572">
                  <c:v>223.70000000000005</c:v>
                </c:pt>
                <c:pt idx="573">
                  <c:v>229.39999999999986</c:v>
                </c:pt>
                <c:pt idx="574">
                  <c:v>237.00000000000023</c:v>
                </c:pt>
                <c:pt idx="575">
                  <c:v>234.79999999999995</c:v>
                </c:pt>
                <c:pt idx="576">
                  <c:v>231.20000000000005</c:v>
                </c:pt>
                <c:pt idx="577">
                  <c:v>211.20000000000005</c:v>
                </c:pt>
                <c:pt idx="578">
                  <c:v>187.20000000000005</c:v>
                </c:pt>
                <c:pt idx="579">
                  <c:v>167</c:v>
                </c:pt>
                <c:pt idx="580">
                  <c:v>153.70000000000005</c:v>
                </c:pt>
                <c:pt idx="581">
                  <c:v>154.40000000000009</c:v>
                </c:pt>
                <c:pt idx="582">
                  <c:v>152.5</c:v>
                </c:pt>
                <c:pt idx="583">
                  <c:v>151.70000000000005</c:v>
                </c:pt>
                <c:pt idx="584">
                  <c:v>142.70000000000005</c:v>
                </c:pt>
                <c:pt idx="585">
                  <c:v>134.29999999999995</c:v>
                </c:pt>
                <c:pt idx="586">
                  <c:v>132.40000000000009</c:v>
                </c:pt>
                <c:pt idx="587">
                  <c:v>132.5</c:v>
                </c:pt>
                <c:pt idx="588">
                  <c:v>144.5</c:v>
                </c:pt>
                <c:pt idx="589">
                  <c:v>159.60000000000014</c:v>
                </c:pt>
                <c:pt idx="590">
                  <c:v>167.70000000000005</c:v>
                </c:pt>
                <c:pt idx="591">
                  <c:v>165</c:v>
                </c:pt>
                <c:pt idx="592">
                  <c:v>153.90000000000009</c:v>
                </c:pt>
                <c:pt idx="593">
                  <c:v>138</c:v>
                </c:pt>
                <c:pt idx="594">
                  <c:v>126.60000000000014</c:v>
                </c:pt>
                <c:pt idx="595">
                  <c:v>126</c:v>
                </c:pt>
                <c:pt idx="596">
                  <c:v>132.70000000000005</c:v>
                </c:pt>
                <c:pt idx="597">
                  <c:v>160</c:v>
                </c:pt>
                <c:pt idx="598">
                  <c:v>190.5</c:v>
                </c:pt>
                <c:pt idx="599">
                  <c:v>219.70000000000005</c:v>
                </c:pt>
                <c:pt idx="600">
                  <c:v>248.79999999999995</c:v>
                </c:pt>
                <c:pt idx="601">
                  <c:v>334.20000000000005</c:v>
                </c:pt>
                <c:pt idx="602">
                  <c:v>556.39999999999986</c:v>
                </c:pt>
                <c:pt idx="603">
                  <c:v>791.00000000000023</c:v>
                </c:pt>
                <c:pt idx="604">
                  <c:v>908.89999999999986</c:v>
                </c:pt>
                <c:pt idx="605">
                  <c:v>857.89999999999986</c:v>
                </c:pt>
                <c:pt idx="606">
                  <c:v>629.50000000000023</c:v>
                </c:pt>
                <c:pt idx="607">
                  <c:v>421.79999999999995</c:v>
                </c:pt>
                <c:pt idx="608">
                  <c:v>317.89999999999986</c:v>
                </c:pt>
                <c:pt idx="609">
                  <c:v>252.29999999999995</c:v>
                </c:pt>
                <c:pt idx="610">
                  <c:v>234.20000000000005</c:v>
                </c:pt>
                <c:pt idx="611">
                  <c:v>227.79999999999995</c:v>
                </c:pt>
                <c:pt idx="612">
                  <c:v>226.89999999999986</c:v>
                </c:pt>
                <c:pt idx="613">
                  <c:v>228.70000000000005</c:v>
                </c:pt>
                <c:pt idx="614">
                  <c:v>241.39999999999986</c:v>
                </c:pt>
                <c:pt idx="615">
                  <c:v>279.29999999999995</c:v>
                </c:pt>
                <c:pt idx="616">
                  <c:v>359.89999999999986</c:v>
                </c:pt>
                <c:pt idx="617">
                  <c:v>444.20000000000005</c:v>
                </c:pt>
                <c:pt idx="618">
                  <c:v>496.29999999999995</c:v>
                </c:pt>
                <c:pt idx="619">
                  <c:v>468.50000000000023</c:v>
                </c:pt>
                <c:pt idx="620">
                  <c:v>394.00000000000023</c:v>
                </c:pt>
                <c:pt idx="621">
                  <c:v>320.79999999999995</c:v>
                </c:pt>
                <c:pt idx="622">
                  <c:v>258.29999999999995</c:v>
                </c:pt>
                <c:pt idx="623">
                  <c:v>242.00000000000023</c:v>
                </c:pt>
                <c:pt idx="624">
                  <c:v>243.79999999999995</c:v>
                </c:pt>
                <c:pt idx="625">
                  <c:v>256.39999999999986</c:v>
                </c:pt>
                <c:pt idx="626">
                  <c:v>263.39999999999986</c:v>
                </c:pt>
                <c:pt idx="627">
                  <c:v>244.39999999999986</c:v>
                </c:pt>
                <c:pt idx="628">
                  <c:v>218.00000000000023</c:v>
                </c:pt>
                <c:pt idx="629">
                  <c:v>208.70000000000005</c:v>
                </c:pt>
                <c:pt idx="630">
                  <c:v>228.70000000000005</c:v>
                </c:pt>
                <c:pt idx="631">
                  <c:v>280.00000000000023</c:v>
                </c:pt>
                <c:pt idx="632">
                  <c:v>344.79999999999995</c:v>
                </c:pt>
                <c:pt idx="633">
                  <c:v>405.50000000000023</c:v>
                </c:pt>
                <c:pt idx="634">
                  <c:v>416.39999999999986</c:v>
                </c:pt>
                <c:pt idx="635">
                  <c:v>392.20000000000005</c:v>
                </c:pt>
                <c:pt idx="636">
                  <c:v>334.10000000000014</c:v>
                </c:pt>
                <c:pt idx="637">
                  <c:v>276.00000000000023</c:v>
                </c:pt>
                <c:pt idx="638">
                  <c:v>245.50000000000023</c:v>
                </c:pt>
                <c:pt idx="639">
                  <c:v>221.10000000000014</c:v>
                </c:pt>
                <c:pt idx="640">
                  <c:v>222.50000000000023</c:v>
                </c:pt>
                <c:pt idx="641">
                  <c:v>235.00000000000023</c:v>
                </c:pt>
                <c:pt idx="642">
                  <c:v>259.29999999999995</c:v>
                </c:pt>
                <c:pt idx="643">
                  <c:v>284.10000000000014</c:v>
                </c:pt>
                <c:pt idx="644">
                  <c:v>305.79999999999995</c:v>
                </c:pt>
                <c:pt idx="645">
                  <c:v>321.10000000000014</c:v>
                </c:pt>
                <c:pt idx="646">
                  <c:v>314.60000000000014</c:v>
                </c:pt>
                <c:pt idx="647">
                  <c:v>297.29999999999995</c:v>
                </c:pt>
                <c:pt idx="648">
                  <c:v>265.10000000000014</c:v>
                </c:pt>
                <c:pt idx="649">
                  <c:v>222.00000000000023</c:v>
                </c:pt>
                <c:pt idx="650">
                  <c:v>185.60000000000014</c:v>
                </c:pt>
                <c:pt idx="651">
                  <c:v>166.10000000000014</c:v>
                </c:pt>
                <c:pt idx="652">
                  <c:v>169.40000000000009</c:v>
                </c:pt>
                <c:pt idx="653">
                  <c:v>180.60000000000014</c:v>
                </c:pt>
                <c:pt idx="654">
                  <c:v>177.20000000000005</c:v>
                </c:pt>
                <c:pt idx="655">
                  <c:v>160.90000000000009</c:v>
                </c:pt>
                <c:pt idx="656">
                  <c:v>142.60000000000014</c:v>
                </c:pt>
                <c:pt idx="657">
                  <c:v>133.90000000000009</c:v>
                </c:pt>
                <c:pt idx="658">
                  <c:v>139.29999999999995</c:v>
                </c:pt>
                <c:pt idx="659">
                  <c:v>167.70000000000005</c:v>
                </c:pt>
                <c:pt idx="660">
                  <c:v>189.60000000000014</c:v>
                </c:pt>
                <c:pt idx="661">
                  <c:v>195.60000000000014</c:v>
                </c:pt>
                <c:pt idx="662">
                  <c:v>196.20000000000005</c:v>
                </c:pt>
                <c:pt idx="663">
                  <c:v>190.40000000000009</c:v>
                </c:pt>
                <c:pt idx="664">
                  <c:v>191.5</c:v>
                </c:pt>
                <c:pt idx="665">
                  <c:v>184.10000000000014</c:v>
                </c:pt>
                <c:pt idx="666">
                  <c:v>178.70000000000005</c:v>
                </c:pt>
                <c:pt idx="667">
                  <c:v>178</c:v>
                </c:pt>
                <c:pt idx="668">
                  <c:v>171.40000000000009</c:v>
                </c:pt>
                <c:pt idx="669">
                  <c:v>168.90000000000009</c:v>
                </c:pt>
                <c:pt idx="670">
                  <c:v>167.60000000000014</c:v>
                </c:pt>
                <c:pt idx="671">
                  <c:v>176</c:v>
                </c:pt>
                <c:pt idx="672">
                  <c:v>181.5</c:v>
                </c:pt>
                <c:pt idx="673">
                  <c:v>183.10000000000014</c:v>
                </c:pt>
                <c:pt idx="674">
                  <c:v>189.10000000000014</c:v>
                </c:pt>
                <c:pt idx="675">
                  <c:v>209.79999999999995</c:v>
                </c:pt>
                <c:pt idx="676">
                  <c:v>226.00000000000023</c:v>
                </c:pt>
                <c:pt idx="677">
                  <c:v>209.10000000000014</c:v>
                </c:pt>
                <c:pt idx="678">
                  <c:v>178.5</c:v>
                </c:pt>
                <c:pt idx="679">
                  <c:v>145.29999999999995</c:v>
                </c:pt>
                <c:pt idx="680">
                  <c:v>130.70000000000005</c:v>
                </c:pt>
                <c:pt idx="681">
                  <c:v>142.10000000000014</c:v>
                </c:pt>
                <c:pt idx="682">
                  <c:v>159.90000000000009</c:v>
                </c:pt>
                <c:pt idx="683">
                  <c:v>170.10000000000014</c:v>
                </c:pt>
                <c:pt idx="684">
                  <c:v>174</c:v>
                </c:pt>
                <c:pt idx="685">
                  <c:v>166.20000000000005</c:v>
                </c:pt>
                <c:pt idx="686">
                  <c:v>155.79999999999995</c:v>
                </c:pt>
                <c:pt idx="687">
                  <c:v>154.79999999999995</c:v>
                </c:pt>
                <c:pt idx="688">
                  <c:v>156.79999999999995</c:v>
                </c:pt>
                <c:pt idx="689">
                  <c:v>156.90000000000009</c:v>
                </c:pt>
                <c:pt idx="690">
                  <c:v>159.5</c:v>
                </c:pt>
                <c:pt idx="691">
                  <c:v>164.60000000000014</c:v>
                </c:pt>
                <c:pt idx="692">
                  <c:v>171.40000000000009</c:v>
                </c:pt>
                <c:pt idx="693">
                  <c:v>171.40000000000009</c:v>
                </c:pt>
                <c:pt idx="694">
                  <c:v>165.20000000000005</c:v>
                </c:pt>
                <c:pt idx="695">
                  <c:v>158.70000000000005</c:v>
                </c:pt>
                <c:pt idx="696">
                  <c:v>153.79999999999995</c:v>
                </c:pt>
                <c:pt idx="697">
                  <c:v>155.60000000000014</c:v>
                </c:pt>
                <c:pt idx="698">
                  <c:v>161.40000000000009</c:v>
                </c:pt>
                <c:pt idx="699">
                  <c:v>170.5</c:v>
                </c:pt>
                <c:pt idx="700">
                  <c:v>176.40000000000009</c:v>
                </c:pt>
                <c:pt idx="701">
                  <c:v>188.40000000000009</c:v>
                </c:pt>
                <c:pt idx="702">
                  <c:v>205.60000000000014</c:v>
                </c:pt>
                <c:pt idx="703">
                  <c:v>213.29999999999995</c:v>
                </c:pt>
                <c:pt idx="704">
                  <c:v>206.50000000000023</c:v>
                </c:pt>
                <c:pt idx="705">
                  <c:v>184.40000000000009</c:v>
                </c:pt>
                <c:pt idx="706">
                  <c:v>175.5</c:v>
                </c:pt>
                <c:pt idx="707">
                  <c:v>211.29999999999995</c:v>
                </c:pt>
                <c:pt idx="708">
                  <c:v>261.60000000000014</c:v>
                </c:pt>
                <c:pt idx="709">
                  <c:v>290.70000000000005</c:v>
                </c:pt>
                <c:pt idx="710">
                  <c:v>287.29999999999995</c:v>
                </c:pt>
                <c:pt idx="711">
                  <c:v>265.79999999999995</c:v>
                </c:pt>
                <c:pt idx="712">
                  <c:v>251.10000000000014</c:v>
                </c:pt>
                <c:pt idx="713">
                  <c:v>251.39999999999986</c:v>
                </c:pt>
                <c:pt idx="714">
                  <c:v>253.89999999999986</c:v>
                </c:pt>
                <c:pt idx="715">
                  <c:v>260.60000000000014</c:v>
                </c:pt>
                <c:pt idx="716">
                  <c:v>257.00000000000023</c:v>
                </c:pt>
                <c:pt idx="717">
                  <c:v>242.20000000000005</c:v>
                </c:pt>
                <c:pt idx="718">
                  <c:v>202.60000000000014</c:v>
                </c:pt>
                <c:pt idx="719">
                  <c:v>164.5</c:v>
                </c:pt>
                <c:pt idx="720">
                  <c:v>135.70000000000005</c:v>
                </c:pt>
                <c:pt idx="721">
                  <c:v>132.29999999999995</c:v>
                </c:pt>
                <c:pt idx="722">
                  <c:v>148.90000000000009</c:v>
                </c:pt>
                <c:pt idx="723">
                  <c:v>162.20000000000005</c:v>
                </c:pt>
                <c:pt idx="724">
                  <c:v>152</c:v>
                </c:pt>
                <c:pt idx="725">
                  <c:v>130.60000000000014</c:v>
                </c:pt>
                <c:pt idx="726">
                  <c:v>122.29999999999995</c:v>
                </c:pt>
                <c:pt idx="727">
                  <c:v>123.90000000000009</c:v>
                </c:pt>
                <c:pt idx="728">
                  <c:v>123.10000000000014</c:v>
                </c:pt>
                <c:pt idx="729">
                  <c:v>127.70000000000005</c:v>
                </c:pt>
                <c:pt idx="730">
                  <c:v>139</c:v>
                </c:pt>
                <c:pt idx="731">
                  <c:v>148.5</c:v>
                </c:pt>
                <c:pt idx="732">
                  <c:v>153.5</c:v>
                </c:pt>
                <c:pt idx="733">
                  <c:v>147.5</c:v>
                </c:pt>
                <c:pt idx="734">
                  <c:v>141.79999999999995</c:v>
                </c:pt>
                <c:pt idx="735">
                  <c:v>130.5</c:v>
                </c:pt>
                <c:pt idx="736">
                  <c:v>124.29999999999995</c:v>
                </c:pt>
                <c:pt idx="737">
                  <c:v>127.40000000000009</c:v>
                </c:pt>
                <c:pt idx="738">
                  <c:v>140.70000000000005</c:v>
                </c:pt>
                <c:pt idx="739">
                  <c:v>148.90000000000009</c:v>
                </c:pt>
                <c:pt idx="740">
                  <c:v>150.5</c:v>
                </c:pt>
                <c:pt idx="741">
                  <c:v>148.79999999999995</c:v>
                </c:pt>
                <c:pt idx="742">
                  <c:v>145.60000000000014</c:v>
                </c:pt>
                <c:pt idx="743">
                  <c:v>141.10000000000014</c:v>
                </c:pt>
                <c:pt idx="744">
                  <c:v>125.29999999999995</c:v>
                </c:pt>
                <c:pt idx="745">
                  <c:v>105.79999999999995</c:v>
                </c:pt>
                <c:pt idx="746">
                  <c:v>91.600000000000136</c:v>
                </c:pt>
                <c:pt idx="747">
                  <c:v>87.900000000000091</c:v>
                </c:pt>
                <c:pt idx="748">
                  <c:v>92.5</c:v>
                </c:pt>
                <c:pt idx="749">
                  <c:v>107.29999999999995</c:v>
                </c:pt>
                <c:pt idx="750">
                  <c:v>132.79999999999995</c:v>
                </c:pt>
                <c:pt idx="751">
                  <c:v>171.79999999999995</c:v>
                </c:pt>
                <c:pt idx="752">
                  <c:v>210.50000000000023</c:v>
                </c:pt>
                <c:pt idx="753">
                  <c:v>225.00000000000023</c:v>
                </c:pt>
                <c:pt idx="754">
                  <c:v>217.10000000000014</c:v>
                </c:pt>
                <c:pt idx="755">
                  <c:v>197.10000000000014</c:v>
                </c:pt>
                <c:pt idx="756">
                  <c:v>191.90000000000009</c:v>
                </c:pt>
                <c:pt idx="757">
                  <c:v>195.40000000000009</c:v>
                </c:pt>
                <c:pt idx="758">
                  <c:v>191.79999999999995</c:v>
                </c:pt>
                <c:pt idx="759">
                  <c:v>182.20000000000005</c:v>
                </c:pt>
                <c:pt idx="760">
                  <c:v>169.5</c:v>
                </c:pt>
                <c:pt idx="761">
                  <c:v>166.70000000000005</c:v>
                </c:pt>
                <c:pt idx="762">
                  <c:v>176.29999999999995</c:v>
                </c:pt>
                <c:pt idx="763">
                  <c:v>184.29999999999995</c:v>
                </c:pt>
                <c:pt idx="764">
                  <c:v>184.5</c:v>
                </c:pt>
                <c:pt idx="765">
                  <c:v>174.40000000000009</c:v>
                </c:pt>
                <c:pt idx="766">
                  <c:v>172.10000000000014</c:v>
                </c:pt>
                <c:pt idx="767">
                  <c:v>191.40000000000009</c:v>
                </c:pt>
                <c:pt idx="768">
                  <c:v>220.29999999999995</c:v>
                </c:pt>
                <c:pt idx="769">
                  <c:v>230.39999999999986</c:v>
                </c:pt>
                <c:pt idx="770">
                  <c:v>212.29999999999995</c:v>
                </c:pt>
                <c:pt idx="771">
                  <c:v>169.70000000000005</c:v>
                </c:pt>
                <c:pt idx="772">
                  <c:v>153.40000000000009</c:v>
                </c:pt>
                <c:pt idx="773">
                  <c:v>174.20000000000005</c:v>
                </c:pt>
                <c:pt idx="774">
                  <c:v>203.20000000000005</c:v>
                </c:pt>
                <c:pt idx="775">
                  <c:v>212.39999999999986</c:v>
                </c:pt>
                <c:pt idx="776">
                  <c:v>200.70000000000005</c:v>
                </c:pt>
                <c:pt idx="777">
                  <c:v>198.70000000000005</c:v>
                </c:pt>
                <c:pt idx="778">
                  <c:v>197.10000000000014</c:v>
                </c:pt>
                <c:pt idx="779">
                  <c:v>193.60000000000014</c:v>
                </c:pt>
                <c:pt idx="780">
                  <c:v>193.29999999999995</c:v>
                </c:pt>
                <c:pt idx="781">
                  <c:v>190.5</c:v>
                </c:pt>
                <c:pt idx="782">
                  <c:v>185.79999999999995</c:v>
                </c:pt>
                <c:pt idx="783">
                  <c:v>172.79999999999995</c:v>
                </c:pt>
                <c:pt idx="784">
                  <c:v>158.70000000000005</c:v>
                </c:pt>
                <c:pt idx="785">
                  <c:v>165</c:v>
                </c:pt>
                <c:pt idx="786">
                  <c:v>178.10000000000014</c:v>
                </c:pt>
                <c:pt idx="787">
                  <c:v>193.10000000000014</c:v>
                </c:pt>
                <c:pt idx="788">
                  <c:v>193.20000000000005</c:v>
                </c:pt>
                <c:pt idx="789">
                  <c:v>179.90000000000009</c:v>
                </c:pt>
                <c:pt idx="790">
                  <c:v>161.90000000000009</c:v>
                </c:pt>
                <c:pt idx="791">
                  <c:v>151.70000000000005</c:v>
                </c:pt>
                <c:pt idx="792">
                  <c:v>157.29999999999995</c:v>
                </c:pt>
                <c:pt idx="793">
                  <c:v>169.79999999999995</c:v>
                </c:pt>
                <c:pt idx="794">
                  <c:v>186.40000000000009</c:v>
                </c:pt>
                <c:pt idx="795">
                  <c:v>189</c:v>
                </c:pt>
                <c:pt idx="796">
                  <c:v>186.70000000000005</c:v>
                </c:pt>
                <c:pt idx="797">
                  <c:v>181.40000000000009</c:v>
                </c:pt>
                <c:pt idx="798">
                  <c:v>177</c:v>
                </c:pt>
                <c:pt idx="799">
                  <c:v>165.70000000000005</c:v>
                </c:pt>
                <c:pt idx="800">
                  <c:v>147.90000000000009</c:v>
                </c:pt>
                <c:pt idx="801">
                  <c:v>138.10000000000014</c:v>
                </c:pt>
                <c:pt idx="802">
                  <c:v>131.20000000000005</c:v>
                </c:pt>
                <c:pt idx="803">
                  <c:v>132.90000000000009</c:v>
                </c:pt>
                <c:pt idx="804">
                  <c:v>138.10000000000014</c:v>
                </c:pt>
                <c:pt idx="805">
                  <c:v>134.29999999999995</c:v>
                </c:pt>
                <c:pt idx="806">
                  <c:v>135</c:v>
                </c:pt>
                <c:pt idx="807">
                  <c:v>143.60000000000014</c:v>
                </c:pt>
                <c:pt idx="808">
                  <c:v>160.5</c:v>
                </c:pt>
                <c:pt idx="809">
                  <c:v>171.5</c:v>
                </c:pt>
                <c:pt idx="810">
                  <c:v>156.10000000000014</c:v>
                </c:pt>
                <c:pt idx="811">
                  <c:v>136.79999999999995</c:v>
                </c:pt>
                <c:pt idx="812">
                  <c:v>128.10000000000014</c:v>
                </c:pt>
                <c:pt idx="813">
                  <c:v>123</c:v>
                </c:pt>
                <c:pt idx="814">
                  <c:v>127.20000000000005</c:v>
                </c:pt>
                <c:pt idx="815">
                  <c:v>146.79999999999995</c:v>
                </c:pt>
                <c:pt idx="816">
                  <c:v>180.40000000000009</c:v>
                </c:pt>
                <c:pt idx="817">
                  <c:v>211.60000000000014</c:v>
                </c:pt>
                <c:pt idx="818">
                  <c:v>227.00000000000023</c:v>
                </c:pt>
                <c:pt idx="819">
                  <c:v>222.79999999999995</c:v>
                </c:pt>
                <c:pt idx="820">
                  <c:v>209.29999999999995</c:v>
                </c:pt>
                <c:pt idx="821">
                  <c:v>188.90000000000009</c:v>
                </c:pt>
                <c:pt idx="822">
                  <c:v>175</c:v>
                </c:pt>
                <c:pt idx="823">
                  <c:v>163.20000000000005</c:v>
                </c:pt>
                <c:pt idx="824">
                  <c:v>184</c:v>
                </c:pt>
                <c:pt idx="825">
                  <c:v>211.50000000000023</c:v>
                </c:pt>
                <c:pt idx="826">
                  <c:v>219.50000000000023</c:v>
                </c:pt>
                <c:pt idx="827">
                  <c:v>203.89999999999986</c:v>
                </c:pt>
                <c:pt idx="828">
                  <c:v>169.40000000000009</c:v>
                </c:pt>
                <c:pt idx="829">
                  <c:v>146.5</c:v>
                </c:pt>
                <c:pt idx="830">
                  <c:v>134.40000000000009</c:v>
                </c:pt>
                <c:pt idx="831">
                  <c:v>134.29999999999995</c:v>
                </c:pt>
                <c:pt idx="832">
                  <c:v>140</c:v>
                </c:pt>
                <c:pt idx="833">
                  <c:v>159.79999999999995</c:v>
                </c:pt>
                <c:pt idx="834">
                  <c:v>192.79999999999995</c:v>
                </c:pt>
                <c:pt idx="835">
                  <c:v>235.70000000000005</c:v>
                </c:pt>
                <c:pt idx="836">
                  <c:v>258.70000000000005</c:v>
                </c:pt>
                <c:pt idx="837">
                  <c:v>256.70000000000005</c:v>
                </c:pt>
                <c:pt idx="838">
                  <c:v>231.10000000000014</c:v>
                </c:pt>
                <c:pt idx="839">
                  <c:v>201.70000000000005</c:v>
                </c:pt>
                <c:pt idx="840">
                  <c:v>179.70000000000005</c:v>
                </c:pt>
                <c:pt idx="841">
                  <c:v>180</c:v>
                </c:pt>
                <c:pt idx="842">
                  <c:v>175</c:v>
                </c:pt>
                <c:pt idx="843">
                  <c:v>171.79999999999995</c:v>
                </c:pt>
                <c:pt idx="844">
                  <c:v>177.70000000000005</c:v>
                </c:pt>
                <c:pt idx="845">
                  <c:v>199.29999999999995</c:v>
                </c:pt>
                <c:pt idx="846">
                  <c:v>231.60000000000014</c:v>
                </c:pt>
                <c:pt idx="847">
                  <c:v>248.00000000000023</c:v>
                </c:pt>
                <c:pt idx="848">
                  <c:v>237.39999999999986</c:v>
                </c:pt>
                <c:pt idx="849">
                  <c:v>220.79999999999995</c:v>
                </c:pt>
                <c:pt idx="850">
                  <c:v>198.60000000000014</c:v>
                </c:pt>
                <c:pt idx="851">
                  <c:v>171.70000000000005</c:v>
                </c:pt>
                <c:pt idx="852">
                  <c:v>136.10000000000014</c:v>
                </c:pt>
                <c:pt idx="853">
                  <c:v>120.40000000000009</c:v>
                </c:pt>
                <c:pt idx="854">
                  <c:v>145.70000000000005</c:v>
                </c:pt>
                <c:pt idx="855">
                  <c:v>194.29999999999995</c:v>
                </c:pt>
                <c:pt idx="856">
                  <c:v>230.29999999999995</c:v>
                </c:pt>
                <c:pt idx="857">
                  <c:v>237.60000000000014</c:v>
                </c:pt>
                <c:pt idx="858">
                  <c:v>210.39999999999986</c:v>
                </c:pt>
                <c:pt idx="859">
                  <c:v>170</c:v>
                </c:pt>
                <c:pt idx="860">
                  <c:v>131.5</c:v>
                </c:pt>
                <c:pt idx="861">
                  <c:v>111.10000000000014</c:v>
                </c:pt>
                <c:pt idx="862">
                  <c:v>107.70000000000005</c:v>
                </c:pt>
                <c:pt idx="863">
                  <c:v>126.90000000000009</c:v>
                </c:pt>
                <c:pt idx="864">
                  <c:v>150.10000000000014</c:v>
                </c:pt>
                <c:pt idx="865">
                  <c:v>165.5</c:v>
                </c:pt>
                <c:pt idx="866">
                  <c:v>166.20000000000005</c:v>
                </c:pt>
                <c:pt idx="867">
                  <c:v>168.29999999999995</c:v>
                </c:pt>
                <c:pt idx="868">
                  <c:v>164.29999999999995</c:v>
                </c:pt>
                <c:pt idx="869">
                  <c:v>166.10000000000014</c:v>
                </c:pt>
                <c:pt idx="870">
                  <c:v>159</c:v>
                </c:pt>
                <c:pt idx="871">
                  <c:v>146.90000000000009</c:v>
                </c:pt>
                <c:pt idx="872">
                  <c:v>128.40000000000009</c:v>
                </c:pt>
                <c:pt idx="873">
                  <c:v>109.79999999999995</c:v>
                </c:pt>
                <c:pt idx="874">
                  <c:v>117.70000000000005</c:v>
                </c:pt>
                <c:pt idx="875">
                  <c:v>136.29999999999995</c:v>
                </c:pt>
                <c:pt idx="876">
                  <c:v>166.90000000000009</c:v>
                </c:pt>
                <c:pt idx="877">
                  <c:v>182.29999999999995</c:v>
                </c:pt>
                <c:pt idx="878">
                  <c:v>178.40000000000009</c:v>
                </c:pt>
                <c:pt idx="879">
                  <c:v>155.40000000000009</c:v>
                </c:pt>
                <c:pt idx="880">
                  <c:v>129.79999999999995</c:v>
                </c:pt>
                <c:pt idx="881">
                  <c:v>104.20000000000005</c:v>
                </c:pt>
                <c:pt idx="882">
                  <c:v>85.5</c:v>
                </c:pt>
                <c:pt idx="883">
                  <c:v>74.299999999999955</c:v>
                </c:pt>
                <c:pt idx="884">
                  <c:v>98.200000000000045</c:v>
                </c:pt>
                <c:pt idx="885">
                  <c:v>120.40000000000009</c:v>
                </c:pt>
                <c:pt idx="886">
                  <c:v>139.29999999999995</c:v>
                </c:pt>
                <c:pt idx="887">
                  <c:v>150.90000000000009</c:v>
                </c:pt>
                <c:pt idx="888">
                  <c:v>149.10000000000014</c:v>
                </c:pt>
                <c:pt idx="889">
                  <c:v>145.40000000000009</c:v>
                </c:pt>
                <c:pt idx="890">
                  <c:v>137.90000000000009</c:v>
                </c:pt>
                <c:pt idx="891">
                  <c:v>140.79999999999995</c:v>
                </c:pt>
                <c:pt idx="892">
                  <c:v>134.60000000000014</c:v>
                </c:pt>
                <c:pt idx="893">
                  <c:v>110.29999999999995</c:v>
                </c:pt>
                <c:pt idx="894">
                  <c:v>85.900000000000091</c:v>
                </c:pt>
                <c:pt idx="895">
                  <c:v>89.400000000000091</c:v>
                </c:pt>
                <c:pt idx="896">
                  <c:v>117.20000000000005</c:v>
                </c:pt>
                <c:pt idx="897">
                  <c:v>143.60000000000014</c:v>
                </c:pt>
                <c:pt idx="898">
                  <c:v>143.90000000000009</c:v>
                </c:pt>
                <c:pt idx="899">
                  <c:v>125.20000000000005</c:v>
                </c:pt>
                <c:pt idx="900">
                  <c:v>104.60000000000014</c:v>
                </c:pt>
                <c:pt idx="901">
                  <c:v>90.5</c:v>
                </c:pt>
                <c:pt idx="902">
                  <c:v>94.400000000000091</c:v>
                </c:pt>
                <c:pt idx="903">
                  <c:v>108.5</c:v>
                </c:pt>
                <c:pt idx="904">
                  <c:v>128.60000000000014</c:v>
                </c:pt>
                <c:pt idx="905">
                  <c:v>141.29999999999995</c:v>
                </c:pt>
                <c:pt idx="906">
                  <c:v>140.70000000000005</c:v>
                </c:pt>
                <c:pt idx="907">
                  <c:v>132.20000000000005</c:v>
                </c:pt>
                <c:pt idx="908">
                  <c:v>121.20000000000005</c:v>
                </c:pt>
                <c:pt idx="909">
                  <c:v>112.90000000000009</c:v>
                </c:pt>
                <c:pt idx="910">
                  <c:v>117</c:v>
                </c:pt>
                <c:pt idx="911">
                  <c:v>116.10000000000014</c:v>
                </c:pt>
                <c:pt idx="912">
                  <c:v>112.90000000000009</c:v>
                </c:pt>
                <c:pt idx="913">
                  <c:v>104</c:v>
                </c:pt>
                <c:pt idx="914">
                  <c:v>98.200000000000045</c:v>
                </c:pt>
                <c:pt idx="915">
                  <c:v>106</c:v>
                </c:pt>
                <c:pt idx="916">
                  <c:v>107.70000000000005</c:v>
                </c:pt>
                <c:pt idx="917">
                  <c:v>116.79999999999995</c:v>
                </c:pt>
                <c:pt idx="918">
                  <c:v>127.60000000000014</c:v>
                </c:pt>
                <c:pt idx="919">
                  <c:v>129.60000000000014</c:v>
                </c:pt>
                <c:pt idx="920">
                  <c:v>119.79999999999995</c:v>
                </c:pt>
                <c:pt idx="921">
                  <c:v>99.799999999999955</c:v>
                </c:pt>
                <c:pt idx="922">
                  <c:v>93.200000000000045</c:v>
                </c:pt>
                <c:pt idx="923">
                  <c:v>90.299999999999955</c:v>
                </c:pt>
                <c:pt idx="924">
                  <c:v>84.299999999999955</c:v>
                </c:pt>
                <c:pt idx="925">
                  <c:v>83.600000000000136</c:v>
                </c:pt>
                <c:pt idx="926">
                  <c:v>85.400000000000091</c:v>
                </c:pt>
                <c:pt idx="927">
                  <c:v>79.100000000000136</c:v>
                </c:pt>
                <c:pt idx="928">
                  <c:v>65.400000000000091</c:v>
                </c:pt>
                <c:pt idx="929">
                  <c:v>56.100000000000136</c:v>
                </c:pt>
                <c:pt idx="930">
                  <c:v>55.200000000000045</c:v>
                </c:pt>
                <c:pt idx="931">
                  <c:v>58</c:v>
                </c:pt>
                <c:pt idx="932">
                  <c:v>63.700000000000045</c:v>
                </c:pt>
                <c:pt idx="933">
                  <c:v>76.200000000000045</c:v>
                </c:pt>
                <c:pt idx="934">
                  <c:v>89.900000000000091</c:v>
                </c:pt>
                <c:pt idx="935">
                  <c:v>95.799999999999955</c:v>
                </c:pt>
                <c:pt idx="936">
                  <c:v>108</c:v>
                </c:pt>
                <c:pt idx="937">
                  <c:v>120</c:v>
                </c:pt>
                <c:pt idx="938">
                  <c:v>122.20000000000005</c:v>
                </c:pt>
                <c:pt idx="939">
                  <c:v>115.70000000000005</c:v>
                </c:pt>
                <c:pt idx="940">
                  <c:v>137.70000000000005</c:v>
                </c:pt>
                <c:pt idx="941">
                  <c:v>321.10000000000014</c:v>
                </c:pt>
                <c:pt idx="942">
                  <c:v>1372.0000000000002</c:v>
                </c:pt>
                <c:pt idx="943">
                  <c:v>3076.3</c:v>
                </c:pt>
                <c:pt idx="944">
                  <c:v>4309</c:v>
                </c:pt>
                <c:pt idx="945">
                  <c:v>3775</c:v>
                </c:pt>
                <c:pt idx="946">
                  <c:v>2212.6000000000004</c:v>
                </c:pt>
                <c:pt idx="947">
                  <c:v>855.50000000000023</c:v>
                </c:pt>
                <c:pt idx="948">
                  <c:v>361.70000000000005</c:v>
                </c:pt>
                <c:pt idx="949">
                  <c:v>209.70000000000005</c:v>
                </c:pt>
                <c:pt idx="950">
                  <c:v>157.60000000000014</c:v>
                </c:pt>
                <c:pt idx="951">
                  <c:v>125.60000000000014</c:v>
                </c:pt>
                <c:pt idx="952">
                  <c:v>96.299999999999955</c:v>
                </c:pt>
                <c:pt idx="953">
                  <c:v>79.200000000000045</c:v>
                </c:pt>
                <c:pt idx="954">
                  <c:v>95.200000000000045</c:v>
                </c:pt>
                <c:pt idx="955">
                  <c:v>112.70000000000005</c:v>
                </c:pt>
                <c:pt idx="956">
                  <c:v>127.20000000000005</c:v>
                </c:pt>
                <c:pt idx="957">
                  <c:v>119.29999999999995</c:v>
                </c:pt>
                <c:pt idx="958">
                  <c:v>115.40000000000009</c:v>
                </c:pt>
                <c:pt idx="959">
                  <c:v>114</c:v>
                </c:pt>
                <c:pt idx="960">
                  <c:v>122.79999999999995</c:v>
                </c:pt>
                <c:pt idx="961">
                  <c:v>124.40000000000009</c:v>
                </c:pt>
                <c:pt idx="962">
                  <c:v>117</c:v>
                </c:pt>
                <c:pt idx="963">
                  <c:v>72.700000000000045</c:v>
                </c:pt>
                <c:pt idx="964">
                  <c:v>32.900000000000091</c:v>
                </c:pt>
                <c:pt idx="965">
                  <c:v>12.299999999999955</c:v>
                </c:pt>
                <c:pt idx="966">
                  <c:v>27.700000000000045</c:v>
                </c:pt>
                <c:pt idx="967">
                  <c:v>49.600000000000136</c:v>
                </c:pt>
                <c:pt idx="968">
                  <c:v>70</c:v>
                </c:pt>
                <c:pt idx="969">
                  <c:v>86.600000000000136</c:v>
                </c:pt>
                <c:pt idx="970">
                  <c:v>84.900000000000091</c:v>
                </c:pt>
                <c:pt idx="971">
                  <c:v>78.600000000000136</c:v>
                </c:pt>
                <c:pt idx="972">
                  <c:v>64.5</c:v>
                </c:pt>
                <c:pt idx="973">
                  <c:v>57</c:v>
                </c:pt>
                <c:pt idx="974">
                  <c:v>46.600000000000136</c:v>
                </c:pt>
                <c:pt idx="975">
                  <c:v>40.5</c:v>
                </c:pt>
                <c:pt idx="976">
                  <c:v>51.400000000000091</c:v>
                </c:pt>
                <c:pt idx="977">
                  <c:v>65.900000000000091</c:v>
                </c:pt>
                <c:pt idx="978">
                  <c:v>77.900000000000091</c:v>
                </c:pt>
                <c:pt idx="979">
                  <c:v>75.5</c:v>
                </c:pt>
                <c:pt idx="980">
                  <c:v>63.400000000000091</c:v>
                </c:pt>
                <c:pt idx="981">
                  <c:v>58.400000000000091</c:v>
                </c:pt>
                <c:pt idx="982">
                  <c:v>55.799999999999955</c:v>
                </c:pt>
                <c:pt idx="983">
                  <c:v>52.200000000000045</c:v>
                </c:pt>
                <c:pt idx="984">
                  <c:v>37</c:v>
                </c:pt>
                <c:pt idx="985">
                  <c:v>24.299999999999955</c:v>
                </c:pt>
                <c:pt idx="986">
                  <c:v>26.299999999999955</c:v>
                </c:pt>
                <c:pt idx="987">
                  <c:v>32.200000000000045</c:v>
                </c:pt>
                <c:pt idx="988">
                  <c:v>38</c:v>
                </c:pt>
                <c:pt idx="989">
                  <c:v>38.900000000000091</c:v>
                </c:pt>
                <c:pt idx="990">
                  <c:v>46</c:v>
                </c:pt>
                <c:pt idx="991">
                  <c:v>50.400000000000091</c:v>
                </c:pt>
                <c:pt idx="992">
                  <c:v>57.299999999999955</c:v>
                </c:pt>
                <c:pt idx="993">
                  <c:v>68</c:v>
                </c:pt>
                <c:pt idx="994">
                  <c:v>76.900000000000091</c:v>
                </c:pt>
                <c:pt idx="995">
                  <c:v>70</c:v>
                </c:pt>
                <c:pt idx="996">
                  <c:v>55.5</c:v>
                </c:pt>
                <c:pt idx="997">
                  <c:v>49.700000000000045</c:v>
                </c:pt>
                <c:pt idx="998">
                  <c:v>59</c:v>
                </c:pt>
                <c:pt idx="999">
                  <c:v>77.900000000000091</c:v>
                </c:pt>
                <c:pt idx="1000">
                  <c:v>79.200000000000045</c:v>
                </c:pt>
                <c:pt idx="1001">
                  <c:v>66.700000000000045</c:v>
                </c:pt>
                <c:pt idx="1002">
                  <c:v>48.900000000000091</c:v>
                </c:pt>
                <c:pt idx="1003">
                  <c:v>45.5</c:v>
                </c:pt>
                <c:pt idx="1004">
                  <c:v>55.900000000000091</c:v>
                </c:pt>
                <c:pt idx="1005">
                  <c:v>75.900000000000091</c:v>
                </c:pt>
                <c:pt idx="1006">
                  <c:v>84.299999999999955</c:v>
                </c:pt>
                <c:pt idx="1007">
                  <c:v>72.200000000000045</c:v>
                </c:pt>
                <c:pt idx="1008">
                  <c:v>49.799999999999955</c:v>
                </c:pt>
                <c:pt idx="1009">
                  <c:v>35</c:v>
                </c:pt>
                <c:pt idx="1010">
                  <c:v>41</c:v>
                </c:pt>
                <c:pt idx="1011">
                  <c:v>54.900000000000091</c:v>
                </c:pt>
                <c:pt idx="1012">
                  <c:v>73.400000000000091</c:v>
                </c:pt>
                <c:pt idx="1013">
                  <c:v>79.700000000000045</c:v>
                </c:pt>
                <c:pt idx="1014">
                  <c:v>76.900000000000091</c:v>
                </c:pt>
                <c:pt idx="1015">
                  <c:v>72.799999999999955</c:v>
                </c:pt>
                <c:pt idx="1016">
                  <c:v>55.600000000000136</c:v>
                </c:pt>
                <c:pt idx="1017">
                  <c:v>53.700000000000045</c:v>
                </c:pt>
                <c:pt idx="1018">
                  <c:v>55.900000000000091</c:v>
                </c:pt>
                <c:pt idx="1019">
                  <c:v>61.700000000000045</c:v>
                </c:pt>
                <c:pt idx="1020">
                  <c:v>60.200000000000045</c:v>
                </c:pt>
                <c:pt idx="1021">
                  <c:v>54.5</c:v>
                </c:pt>
                <c:pt idx="1022">
                  <c:v>46.600000000000136</c:v>
                </c:pt>
                <c:pt idx="1023">
                  <c:v>27.799999999999955</c:v>
                </c:pt>
                <c:pt idx="1024">
                  <c:v>19</c:v>
                </c:pt>
                <c:pt idx="1025">
                  <c:v>20.100000000000136</c:v>
                </c:pt>
                <c:pt idx="1026">
                  <c:v>41.5</c:v>
                </c:pt>
                <c:pt idx="1027">
                  <c:v>56.200000000000045</c:v>
                </c:pt>
                <c:pt idx="1028">
                  <c:v>55</c:v>
                </c:pt>
                <c:pt idx="1029">
                  <c:v>34.200000000000045</c:v>
                </c:pt>
                <c:pt idx="1030">
                  <c:v>25.5</c:v>
                </c:pt>
                <c:pt idx="1031">
                  <c:v>44.5</c:v>
                </c:pt>
                <c:pt idx="1032">
                  <c:v>53.700000000000045</c:v>
                </c:pt>
                <c:pt idx="1033">
                  <c:v>47.600000000000136</c:v>
                </c:pt>
                <c:pt idx="1034">
                  <c:v>26.400000000000091</c:v>
                </c:pt>
                <c:pt idx="1035">
                  <c:v>28.100000000000136</c:v>
                </c:pt>
                <c:pt idx="1036">
                  <c:v>39.600000000000136</c:v>
                </c:pt>
                <c:pt idx="1037">
                  <c:v>56.799999999999955</c:v>
                </c:pt>
                <c:pt idx="1038">
                  <c:v>46.700000000000045</c:v>
                </c:pt>
                <c:pt idx="1039">
                  <c:v>31.799999999999955</c:v>
                </c:pt>
                <c:pt idx="1040">
                  <c:v>26.400000000000091</c:v>
                </c:pt>
                <c:pt idx="1041">
                  <c:v>38.799999999999955</c:v>
                </c:pt>
                <c:pt idx="1042">
                  <c:v>46</c:v>
                </c:pt>
                <c:pt idx="1043">
                  <c:v>49.600000000000136</c:v>
                </c:pt>
                <c:pt idx="1044">
                  <c:v>51</c:v>
                </c:pt>
                <c:pt idx="1045">
                  <c:v>52.799999999999955</c:v>
                </c:pt>
                <c:pt idx="1046">
                  <c:v>36.5</c:v>
                </c:pt>
                <c:pt idx="1047">
                  <c:v>21.700000000000045</c:v>
                </c:pt>
                <c:pt idx="1048">
                  <c:v>7.4000000000000909</c:v>
                </c:pt>
                <c:pt idx="1049">
                  <c:v>-1.8999999999998636</c:v>
                </c:pt>
                <c:pt idx="1050">
                  <c:v>6.7999999999999545</c:v>
                </c:pt>
                <c:pt idx="1051">
                  <c:v>20.200000000000045</c:v>
                </c:pt>
                <c:pt idx="1052">
                  <c:v>28.299999999999955</c:v>
                </c:pt>
                <c:pt idx="1053">
                  <c:v>27.299999999999955</c:v>
                </c:pt>
                <c:pt idx="1054">
                  <c:v>28</c:v>
                </c:pt>
                <c:pt idx="1055">
                  <c:v>32.600000000000136</c:v>
                </c:pt>
                <c:pt idx="1056">
                  <c:v>39.900000000000091</c:v>
                </c:pt>
                <c:pt idx="1057">
                  <c:v>49.200000000000045</c:v>
                </c:pt>
                <c:pt idx="1058">
                  <c:v>49.900000000000091</c:v>
                </c:pt>
                <c:pt idx="1059">
                  <c:v>43.700000000000045</c:v>
                </c:pt>
                <c:pt idx="1060">
                  <c:v>37.400000000000091</c:v>
                </c:pt>
                <c:pt idx="1061">
                  <c:v>44.600000000000136</c:v>
                </c:pt>
                <c:pt idx="1062">
                  <c:v>54.5</c:v>
                </c:pt>
                <c:pt idx="1063">
                  <c:v>68</c:v>
                </c:pt>
                <c:pt idx="1064">
                  <c:v>82.900000000000091</c:v>
                </c:pt>
                <c:pt idx="1065">
                  <c:v>103.20000000000005</c:v>
                </c:pt>
                <c:pt idx="1066">
                  <c:v>112.60000000000014</c:v>
                </c:pt>
                <c:pt idx="1067">
                  <c:v>113.20000000000005</c:v>
                </c:pt>
                <c:pt idx="1068">
                  <c:v>104.40000000000009</c:v>
                </c:pt>
                <c:pt idx="1069">
                  <c:v>96.100000000000136</c:v>
                </c:pt>
                <c:pt idx="1070">
                  <c:v>83.600000000000136</c:v>
                </c:pt>
                <c:pt idx="1071">
                  <c:v>76.900000000000091</c:v>
                </c:pt>
                <c:pt idx="1072">
                  <c:v>78.299999999999955</c:v>
                </c:pt>
                <c:pt idx="1073">
                  <c:v>84.900000000000091</c:v>
                </c:pt>
                <c:pt idx="1074">
                  <c:v>72.600000000000136</c:v>
                </c:pt>
                <c:pt idx="1075">
                  <c:v>68.299999999999955</c:v>
                </c:pt>
                <c:pt idx="1076">
                  <c:v>84.5</c:v>
                </c:pt>
                <c:pt idx="1077">
                  <c:v>117.20000000000005</c:v>
                </c:pt>
                <c:pt idx="1078">
                  <c:v>135.5</c:v>
                </c:pt>
                <c:pt idx="1079">
                  <c:v>153.79999999999995</c:v>
                </c:pt>
                <c:pt idx="1080">
                  <c:v>169.79999999999995</c:v>
                </c:pt>
                <c:pt idx="1081">
                  <c:v>168.60000000000014</c:v>
                </c:pt>
                <c:pt idx="1082">
                  <c:v>153.20000000000005</c:v>
                </c:pt>
                <c:pt idx="1083">
                  <c:v>165.5</c:v>
                </c:pt>
                <c:pt idx="1084">
                  <c:v>198.5</c:v>
                </c:pt>
                <c:pt idx="1085">
                  <c:v>211.29999999999995</c:v>
                </c:pt>
                <c:pt idx="1086">
                  <c:v>180.79999999999995</c:v>
                </c:pt>
                <c:pt idx="1087">
                  <c:v>145.79999999999995</c:v>
                </c:pt>
                <c:pt idx="1088">
                  <c:v>164</c:v>
                </c:pt>
                <c:pt idx="1089">
                  <c:v>229.39999999999986</c:v>
                </c:pt>
                <c:pt idx="1090">
                  <c:v>292.79999999999995</c:v>
                </c:pt>
                <c:pt idx="1091">
                  <c:v>303.50000000000023</c:v>
                </c:pt>
                <c:pt idx="1092">
                  <c:v>262.60000000000014</c:v>
                </c:pt>
                <c:pt idx="1093">
                  <c:v>226.79999999999995</c:v>
                </c:pt>
                <c:pt idx="1094">
                  <c:v>200.5</c:v>
                </c:pt>
                <c:pt idx="1095">
                  <c:v>201.5</c:v>
                </c:pt>
                <c:pt idx="1096">
                  <c:v>235.60000000000014</c:v>
                </c:pt>
                <c:pt idx="1097">
                  <c:v>270.70000000000005</c:v>
                </c:pt>
                <c:pt idx="1098">
                  <c:v>242.70000000000005</c:v>
                </c:pt>
                <c:pt idx="1099">
                  <c:v>180.20000000000005</c:v>
                </c:pt>
                <c:pt idx="1100">
                  <c:v>137</c:v>
                </c:pt>
                <c:pt idx="1101">
                  <c:v>222.29999999999995</c:v>
                </c:pt>
                <c:pt idx="1102">
                  <c:v>288.70000000000005</c:v>
                </c:pt>
                <c:pt idx="1103">
                  <c:v>302.50000000000023</c:v>
                </c:pt>
                <c:pt idx="1104">
                  <c:v>255.00000000000023</c:v>
                </c:pt>
                <c:pt idx="1105">
                  <c:v>202.40000000000009</c:v>
                </c:pt>
                <c:pt idx="1106">
                  <c:v>164.10000000000014</c:v>
                </c:pt>
                <c:pt idx="1107">
                  <c:v>122.79999999999995</c:v>
                </c:pt>
                <c:pt idx="1108">
                  <c:v>85.600000000000136</c:v>
                </c:pt>
                <c:pt idx="1109">
                  <c:v>63.5</c:v>
                </c:pt>
                <c:pt idx="1110">
                  <c:v>88.700000000000045</c:v>
                </c:pt>
                <c:pt idx="1111">
                  <c:v>125.10000000000014</c:v>
                </c:pt>
                <c:pt idx="1112">
                  <c:v>125.79999999999995</c:v>
                </c:pt>
                <c:pt idx="1113">
                  <c:v>101.20000000000005</c:v>
                </c:pt>
                <c:pt idx="1114">
                  <c:v>88.600000000000136</c:v>
                </c:pt>
                <c:pt idx="1115">
                  <c:v>90.700000000000045</c:v>
                </c:pt>
                <c:pt idx="1116">
                  <c:v>91.900000000000091</c:v>
                </c:pt>
                <c:pt idx="1117">
                  <c:v>85.100000000000136</c:v>
                </c:pt>
                <c:pt idx="1118">
                  <c:v>83.700000000000045</c:v>
                </c:pt>
                <c:pt idx="1119">
                  <c:v>83.900000000000091</c:v>
                </c:pt>
                <c:pt idx="1120">
                  <c:v>104.20000000000005</c:v>
                </c:pt>
                <c:pt idx="1121">
                  <c:v>135.10000000000014</c:v>
                </c:pt>
                <c:pt idx="1122">
                  <c:v>151</c:v>
                </c:pt>
                <c:pt idx="1123">
                  <c:v>148.29999999999995</c:v>
                </c:pt>
                <c:pt idx="1124">
                  <c:v>146.5</c:v>
                </c:pt>
                <c:pt idx="1125">
                  <c:v>155.29999999999995</c:v>
                </c:pt>
                <c:pt idx="1126">
                  <c:v>167.79999999999995</c:v>
                </c:pt>
                <c:pt idx="1127">
                  <c:v>177.90000000000009</c:v>
                </c:pt>
                <c:pt idx="1128">
                  <c:v>165.70000000000005</c:v>
                </c:pt>
                <c:pt idx="1129">
                  <c:v>127.40000000000009</c:v>
                </c:pt>
                <c:pt idx="1130">
                  <c:v>99.400000000000091</c:v>
                </c:pt>
                <c:pt idx="1131">
                  <c:v>103.70000000000005</c:v>
                </c:pt>
                <c:pt idx="1132">
                  <c:v>127.60000000000014</c:v>
                </c:pt>
                <c:pt idx="1133">
                  <c:v>139.70000000000005</c:v>
                </c:pt>
                <c:pt idx="1134">
                  <c:v>142.70000000000005</c:v>
                </c:pt>
                <c:pt idx="1135">
                  <c:v>145.5</c:v>
                </c:pt>
                <c:pt idx="1136">
                  <c:v>178.70000000000005</c:v>
                </c:pt>
                <c:pt idx="1137">
                  <c:v>204.50000000000023</c:v>
                </c:pt>
                <c:pt idx="1138">
                  <c:v>207.00000000000023</c:v>
                </c:pt>
                <c:pt idx="1139">
                  <c:v>181.70000000000005</c:v>
                </c:pt>
                <c:pt idx="1140">
                  <c:v>152.5</c:v>
                </c:pt>
                <c:pt idx="1141">
                  <c:v>113.40000000000009</c:v>
                </c:pt>
                <c:pt idx="1142">
                  <c:v>71.799999999999955</c:v>
                </c:pt>
                <c:pt idx="1143">
                  <c:v>61.200000000000045</c:v>
                </c:pt>
                <c:pt idx="1144">
                  <c:v>70.100000000000136</c:v>
                </c:pt>
                <c:pt idx="1145">
                  <c:v>91.600000000000136</c:v>
                </c:pt>
                <c:pt idx="1146">
                  <c:v>105.60000000000014</c:v>
                </c:pt>
                <c:pt idx="1147">
                  <c:v>117.29999999999995</c:v>
                </c:pt>
                <c:pt idx="1148">
                  <c:v>104.60000000000014</c:v>
                </c:pt>
                <c:pt idx="1149">
                  <c:v>81.299999999999955</c:v>
                </c:pt>
                <c:pt idx="1150">
                  <c:v>76.5</c:v>
                </c:pt>
                <c:pt idx="1151">
                  <c:v>99.900000000000091</c:v>
                </c:pt>
                <c:pt idx="1152">
                  <c:v>123.60000000000014</c:v>
                </c:pt>
                <c:pt idx="1153">
                  <c:v>122.90000000000009</c:v>
                </c:pt>
                <c:pt idx="1154">
                  <c:v>100.90000000000009</c:v>
                </c:pt>
                <c:pt idx="1155">
                  <c:v>86.600000000000136</c:v>
                </c:pt>
                <c:pt idx="1156">
                  <c:v>69</c:v>
                </c:pt>
                <c:pt idx="1157">
                  <c:v>42.700000000000045</c:v>
                </c:pt>
                <c:pt idx="1158">
                  <c:v>14.799999999999955</c:v>
                </c:pt>
                <c:pt idx="1159">
                  <c:v>6.2999999999999545</c:v>
                </c:pt>
                <c:pt idx="1160">
                  <c:v>27.900000000000091</c:v>
                </c:pt>
                <c:pt idx="1161">
                  <c:v>70.600000000000136</c:v>
                </c:pt>
                <c:pt idx="1162">
                  <c:v>117</c:v>
                </c:pt>
                <c:pt idx="1163">
                  <c:v>156.20000000000005</c:v>
                </c:pt>
                <c:pt idx="1164">
                  <c:v>162.70000000000005</c:v>
                </c:pt>
                <c:pt idx="1165">
                  <c:v>135.10000000000014</c:v>
                </c:pt>
                <c:pt idx="1166">
                  <c:v>102.79999999999995</c:v>
                </c:pt>
                <c:pt idx="1167">
                  <c:v>84.900000000000091</c:v>
                </c:pt>
                <c:pt idx="1168">
                  <c:v>73.400000000000091</c:v>
                </c:pt>
                <c:pt idx="1169">
                  <c:v>84.900000000000091</c:v>
                </c:pt>
                <c:pt idx="1170">
                  <c:v>106</c:v>
                </c:pt>
                <c:pt idx="1171">
                  <c:v>108</c:v>
                </c:pt>
                <c:pt idx="1172">
                  <c:v>90</c:v>
                </c:pt>
                <c:pt idx="1173">
                  <c:v>78.400000000000091</c:v>
                </c:pt>
                <c:pt idx="1174">
                  <c:v>72.700000000000045</c:v>
                </c:pt>
                <c:pt idx="1175">
                  <c:v>73.799999999999955</c:v>
                </c:pt>
                <c:pt idx="1176">
                  <c:v>80.600000000000136</c:v>
                </c:pt>
                <c:pt idx="1177">
                  <c:v>78.100000000000136</c:v>
                </c:pt>
                <c:pt idx="1178">
                  <c:v>58</c:v>
                </c:pt>
                <c:pt idx="1179">
                  <c:v>42</c:v>
                </c:pt>
                <c:pt idx="1180">
                  <c:v>42.400000000000091</c:v>
                </c:pt>
                <c:pt idx="1181">
                  <c:v>40</c:v>
                </c:pt>
                <c:pt idx="1182">
                  <c:v>33.299999999999955</c:v>
                </c:pt>
                <c:pt idx="1183">
                  <c:v>31.700000000000045</c:v>
                </c:pt>
                <c:pt idx="1184">
                  <c:v>43</c:v>
                </c:pt>
                <c:pt idx="1185">
                  <c:v>51.600000000000136</c:v>
                </c:pt>
                <c:pt idx="1186">
                  <c:v>60.400000000000091</c:v>
                </c:pt>
                <c:pt idx="1187">
                  <c:v>70.100000000000136</c:v>
                </c:pt>
                <c:pt idx="1188">
                  <c:v>74.700000000000045</c:v>
                </c:pt>
                <c:pt idx="1189">
                  <c:v>74.799999999999955</c:v>
                </c:pt>
                <c:pt idx="1190">
                  <c:v>69.200000000000045</c:v>
                </c:pt>
                <c:pt idx="1191">
                  <c:v>71.400000000000091</c:v>
                </c:pt>
                <c:pt idx="1192">
                  <c:v>78.100000000000136</c:v>
                </c:pt>
                <c:pt idx="1193">
                  <c:v>89.200000000000045</c:v>
                </c:pt>
                <c:pt idx="1194">
                  <c:v>86.200000000000045</c:v>
                </c:pt>
                <c:pt idx="1195">
                  <c:v>67.700000000000045</c:v>
                </c:pt>
                <c:pt idx="1196">
                  <c:v>46.400000000000091</c:v>
                </c:pt>
                <c:pt idx="1197">
                  <c:v>35</c:v>
                </c:pt>
                <c:pt idx="1198">
                  <c:v>31.700000000000045</c:v>
                </c:pt>
                <c:pt idx="1199">
                  <c:v>41.700000000000045</c:v>
                </c:pt>
                <c:pt idx="1200">
                  <c:v>43.200000000000045</c:v>
                </c:pt>
                <c:pt idx="1201">
                  <c:v>27.600000000000136</c:v>
                </c:pt>
                <c:pt idx="1202">
                  <c:v>12</c:v>
                </c:pt>
                <c:pt idx="1203">
                  <c:v>6.6000000000001364</c:v>
                </c:pt>
                <c:pt idx="1204">
                  <c:v>10.5</c:v>
                </c:pt>
                <c:pt idx="1205">
                  <c:v>15.200000000000045</c:v>
                </c:pt>
                <c:pt idx="1206">
                  <c:v>21.100000000000136</c:v>
                </c:pt>
                <c:pt idx="1207">
                  <c:v>28.200000000000045</c:v>
                </c:pt>
                <c:pt idx="1208">
                  <c:v>50.100000000000136</c:v>
                </c:pt>
                <c:pt idx="1209">
                  <c:v>61.700000000000045</c:v>
                </c:pt>
                <c:pt idx="1210">
                  <c:v>57.799999999999955</c:v>
                </c:pt>
                <c:pt idx="1211">
                  <c:v>64.799999999999955</c:v>
                </c:pt>
                <c:pt idx="1212">
                  <c:v>89.900000000000091</c:v>
                </c:pt>
                <c:pt idx="1213">
                  <c:v>99.200000000000045</c:v>
                </c:pt>
                <c:pt idx="1214">
                  <c:v>82.200000000000045</c:v>
                </c:pt>
                <c:pt idx="1215">
                  <c:v>53.5</c:v>
                </c:pt>
                <c:pt idx="1216">
                  <c:v>51.700000000000045</c:v>
                </c:pt>
                <c:pt idx="1217">
                  <c:v>63.299999999999955</c:v>
                </c:pt>
                <c:pt idx="1218">
                  <c:v>74.5</c:v>
                </c:pt>
                <c:pt idx="1219">
                  <c:v>70.700000000000045</c:v>
                </c:pt>
                <c:pt idx="1220">
                  <c:v>71.299999999999955</c:v>
                </c:pt>
                <c:pt idx="1221">
                  <c:v>68.799999999999955</c:v>
                </c:pt>
                <c:pt idx="1222">
                  <c:v>58.299999999999955</c:v>
                </c:pt>
                <c:pt idx="1223">
                  <c:v>52.200000000000045</c:v>
                </c:pt>
                <c:pt idx="1224">
                  <c:v>62.100000000000136</c:v>
                </c:pt>
                <c:pt idx="1225">
                  <c:v>67.700000000000045</c:v>
                </c:pt>
                <c:pt idx="1226">
                  <c:v>53</c:v>
                </c:pt>
                <c:pt idx="1227">
                  <c:v>32.299999999999955</c:v>
                </c:pt>
                <c:pt idx="1228">
                  <c:v>18.200000000000045</c:v>
                </c:pt>
                <c:pt idx="1229">
                  <c:v>33.900000000000091</c:v>
                </c:pt>
                <c:pt idx="1230">
                  <c:v>49.400000000000091</c:v>
                </c:pt>
                <c:pt idx="1231">
                  <c:v>49.799999999999955</c:v>
                </c:pt>
                <c:pt idx="1232">
                  <c:v>48.799999999999955</c:v>
                </c:pt>
                <c:pt idx="1233">
                  <c:v>50.200000000000045</c:v>
                </c:pt>
                <c:pt idx="1234">
                  <c:v>46.400000000000091</c:v>
                </c:pt>
                <c:pt idx="1235">
                  <c:v>40.400000000000091</c:v>
                </c:pt>
                <c:pt idx="1236">
                  <c:v>40.299999999999955</c:v>
                </c:pt>
                <c:pt idx="1237">
                  <c:v>39.400000000000091</c:v>
                </c:pt>
                <c:pt idx="1238">
                  <c:v>35.900000000000091</c:v>
                </c:pt>
                <c:pt idx="1239">
                  <c:v>36.400000000000091</c:v>
                </c:pt>
                <c:pt idx="1240">
                  <c:v>55.400000000000091</c:v>
                </c:pt>
                <c:pt idx="1241">
                  <c:v>71.600000000000136</c:v>
                </c:pt>
                <c:pt idx="1242">
                  <c:v>56.700000000000045</c:v>
                </c:pt>
                <c:pt idx="1243">
                  <c:v>33</c:v>
                </c:pt>
                <c:pt idx="1244">
                  <c:v>28.5</c:v>
                </c:pt>
                <c:pt idx="1245">
                  <c:v>34.299999999999955</c:v>
                </c:pt>
                <c:pt idx="1246">
                  <c:v>34.900000000000091</c:v>
                </c:pt>
                <c:pt idx="1247">
                  <c:v>23.600000000000136</c:v>
                </c:pt>
                <c:pt idx="1248">
                  <c:v>13.100000000000136</c:v>
                </c:pt>
                <c:pt idx="1249">
                  <c:v>15.900000000000091</c:v>
                </c:pt>
                <c:pt idx="1250">
                  <c:v>24.600000000000136</c:v>
                </c:pt>
                <c:pt idx="1251">
                  <c:v>29</c:v>
                </c:pt>
                <c:pt idx="1252">
                  <c:v>28.799999999999955</c:v>
                </c:pt>
                <c:pt idx="1253">
                  <c:v>18.600000000000136</c:v>
                </c:pt>
                <c:pt idx="1254">
                  <c:v>3.9000000000000909</c:v>
                </c:pt>
                <c:pt idx="1255">
                  <c:v>-10.299999999999955</c:v>
                </c:pt>
                <c:pt idx="1256">
                  <c:v>-0.5</c:v>
                </c:pt>
                <c:pt idx="1257">
                  <c:v>17.600000000000136</c:v>
                </c:pt>
                <c:pt idx="1258">
                  <c:v>29.100000000000136</c:v>
                </c:pt>
                <c:pt idx="1259">
                  <c:v>26.100000000000136</c:v>
                </c:pt>
                <c:pt idx="1260">
                  <c:v>26.700000000000045</c:v>
                </c:pt>
                <c:pt idx="1261">
                  <c:v>21.200000000000045</c:v>
                </c:pt>
                <c:pt idx="1262">
                  <c:v>16.299999999999955</c:v>
                </c:pt>
                <c:pt idx="1263">
                  <c:v>4.9000000000000909</c:v>
                </c:pt>
                <c:pt idx="1264">
                  <c:v>-9.9999999999909051E-2</c:v>
                </c:pt>
                <c:pt idx="1265">
                  <c:v>-1.5</c:v>
                </c:pt>
                <c:pt idx="1266">
                  <c:v>-0.89999999999986358</c:v>
                </c:pt>
                <c:pt idx="1267">
                  <c:v>8.4000000000000909</c:v>
                </c:pt>
                <c:pt idx="1268">
                  <c:v>17.600000000000136</c:v>
                </c:pt>
                <c:pt idx="1269">
                  <c:v>26.700000000000045</c:v>
                </c:pt>
                <c:pt idx="1270">
                  <c:v>31.299999999999955</c:v>
                </c:pt>
                <c:pt idx="1271">
                  <c:v>18.700000000000045</c:v>
                </c:pt>
                <c:pt idx="1272">
                  <c:v>4.2000000000000455</c:v>
                </c:pt>
                <c:pt idx="1273">
                  <c:v>-1.5999999999999091</c:v>
                </c:pt>
                <c:pt idx="1274">
                  <c:v>6.5</c:v>
                </c:pt>
                <c:pt idx="1275">
                  <c:v>21.400000000000091</c:v>
                </c:pt>
                <c:pt idx="1276">
                  <c:v>27</c:v>
                </c:pt>
                <c:pt idx="1277">
                  <c:v>19.5</c:v>
                </c:pt>
                <c:pt idx="1278">
                  <c:v>7.5</c:v>
                </c:pt>
                <c:pt idx="1279">
                  <c:v>19.299999999999955</c:v>
                </c:pt>
                <c:pt idx="1280">
                  <c:v>44.900000000000091</c:v>
                </c:pt>
                <c:pt idx="1281">
                  <c:v>46.900000000000091</c:v>
                </c:pt>
                <c:pt idx="1282">
                  <c:v>23.900000000000091</c:v>
                </c:pt>
                <c:pt idx="1283">
                  <c:v>0.20000000000004547</c:v>
                </c:pt>
                <c:pt idx="1284">
                  <c:v>1.2000000000000455</c:v>
                </c:pt>
                <c:pt idx="1285">
                  <c:v>10.799999999999955</c:v>
                </c:pt>
                <c:pt idx="1286">
                  <c:v>15.5</c:v>
                </c:pt>
                <c:pt idx="1287">
                  <c:v>13.400000000000091</c:v>
                </c:pt>
                <c:pt idx="1288">
                  <c:v>21.5</c:v>
                </c:pt>
                <c:pt idx="1289">
                  <c:v>48.400000000000091</c:v>
                </c:pt>
                <c:pt idx="1290">
                  <c:v>69.5</c:v>
                </c:pt>
                <c:pt idx="1291">
                  <c:v>59.700000000000045</c:v>
                </c:pt>
                <c:pt idx="1292">
                  <c:v>32.100000000000136</c:v>
                </c:pt>
                <c:pt idx="1293">
                  <c:v>14.299999999999955</c:v>
                </c:pt>
                <c:pt idx="1294">
                  <c:v>16.799999999999955</c:v>
                </c:pt>
                <c:pt idx="1295">
                  <c:v>25.299999999999955</c:v>
                </c:pt>
                <c:pt idx="1296">
                  <c:v>13.700000000000045</c:v>
                </c:pt>
                <c:pt idx="1297">
                  <c:v>16.799999999999955</c:v>
                </c:pt>
                <c:pt idx="1298">
                  <c:v>16.5</c:v>
                </c:pt>
                <c:pt idx="1299">
                  <c:v>14.5</c:v>
                </c:pt>
                <c:pt idx="1300">
                  <c:v>26.600000000000136</c:v>
                </c:pt>
                <c:pt idx="1301">
                  <c:v>46</c:v>
                </c:pt>
                <c:pt idx="1302">
                  <c:v>50.200000000000045</c:v>
                </c:pt>
                <c:pt idx="1303">
                  <c:v>36.100000000000136</c:v>
                </c:pt>
                <c:pt idx="1304">
                  <c:v>18.600000000000136</c:v>
                </c:pt>
                <c:pt idx="1305">
                  <c:v>10.900000000000091</c:v>
                </c:pt>
                <c:pt idx="1306">
                  <c:v>16.400000000000091</c:v>
                </c:pt>
                <c:pt idx="1307">
                  <c:v>29.600000000000136</c:v>
                </c:pt>
                <c:pt idx="1308">
                  <c:v>23.600000000000136</c:v>
                </c:pt>
                <c:pt idx="1309">
                  <c:v>-4.2000000000000455</c:v>
                </c:pt>
                <c:pt idx="1310">
                  <c:v>-13.700000000000045</c:v>
                </c:pt>
                <c:pt idx="1311">
                  <c:v>13.5</c:v>
                </c:pt>
                <c:pt idx="1312">
                  <c:v>28.400000000000091</c:v>
                </c:pt>
                <c:pt idx="1313">
                  <c:v>37.200000000000045</c:v>
                </c:pt>
                <c:pt idx="1314">
                  <c:v>45.400000000000091</c:v>
                </c:pt>
                <c:pt idx="1315">
                  <c:v>56.700000000000045</c:v>
                </c:pt>
                <c:pt idx="1316">
                  <c:v>66.200000000000045</c:v>
                </c:pt>
                <c:pt idx="1317">
                  <c:v>63.600000000000136</c:v>
                </c:pt>
                <c:pt idx="1318">
                  <c:v>43</c:v>
                </c:pt>
                <c:pt idx="1319">
                  <c:v>9.2000000000000455</c:v>
                </c:pt>
                <c:pt idx="1320">
                  <c:v>-4.3999999999998636</c:v>
                </c:pt>
                <c:pt idx="1321">
                  <c:v>6.7999999999999545</c:v>
                </c:pt>
                <c:pt idx="1322">
                  <c:v>10.100000000000136</c:v>
                </c:pt>
                <c:pt idx="1323">
                  <c:v>0</c:v>
                </c:pt>
                <c:pt idx="1324">
                  <c:v>-1.7999999999999545</c:v>
                </c:pt>
                <c:pt idx="1325">
                  <c:v>9.7000000000000455</c:v>
                </c:pt>
                <c:pt idx="1326">
                  <c:v>-120.59999999999991</c:v>
                </c:pt>
                <c:pt idx="1327">
                  <c:v>-1492.26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ABAA-4BCD-BAD1-5D6AFD0C6304}"/>
            </c:ext>
          </c:extLst>
        </c:ser>
        <c:ser>
          <c:idx val="2"/>
          <c:order val="2"/>
          <c:tx>
            <c:strRef>
              <c:f>'Fine SiO2 25 sccm Test 1'!$T$2</c:f>
              <c:strCache>
                <c:ptCount val="1"/>
                <c:pt idx="0">
                  <c:v>5 min</c:v>
                </c:pt>
              </c:strCache>
            </c:strRef>
          </c:tx>
          <c:spPr>
            <a:ln w="3810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xVal>
            <c:numRef>
              <c:f>'Fine SiO2 25 sccm Test 1'!$Q$3:$Q$1330</c:f>
              <c:numCache>
                <c:formatCode>General</c:formatCode>
                <c:ptCount val="1328"/>
                <c:pt idx="0">
                  <c:v>184</c:v>
                </c:pt>
                <c:pt idx="1">
                  <c:v>184.5</c:v>
                </c:pt>
                <c:pt idx="2">
                  <c:v>185</c:v>
                </c:pt>
                <c:pt idx="3">
                  <c:v>185.5</c:v>
                </c:pt>
                <c:pt idx="4">
                  <c:v>186</c:v>
                </c:pt>
                <c:pt idx="5">
                  <c:v>186.5</c:v>
                </c:pt>
                <c:pt idx="6">
                  <c:v>187</c:v>
                </c:pt>
                <c:pt idx="7">
                  <c:v>187.5</c:v>
                </c:pt>
                <c:pt idx="8">
                  <c:v>188</c:v>
                </c:pt>
                <c:pt idx="9">
                  <c:v>188.5</c:v>
                </c:pt>
                <c:pt idx="10">
                  <c:v>189</c:v>
                </c:pt>
                <c:pt idx="11">
                  <c:v>189.5</c:v>
                </c:pt>
                <c:pt idx="12">
                  <c:v>190</c:v>
                </c:pt>
                <c:pt idx="13">
                  <c:v>190.5</c:v>
                </c:pt>
                <c:pt idx="14">
                  <c:v>191</c:v>
                </c:pt>
                <c:pt idx="15">
                  <c:v>191.5</c:v>
                </c:pt>
                <c:pt idx="16">
                  <c:v>192</c:v>
                </c:pt>
                <c:pt idx="17">
                  <c:v>192.5</c:v>
                </c:pt>
                <c:pt idx="18">
                  <c:v>193</c:v>
                </c:pt>
                <c:pt idx="19">
                  <c:v>193.5</c:v>
                </c:pt>
                <c:pt idx="20">
                  <c:v>194</c:v>
                </c:pt>
                <c:pt idx="21">
                  <c:v>194.5</c:v>
                </c:pt>
                <c:pt idx="22">
                  <c:v>195</c:v>
                </c:pt>
                <c:pt idx="23">
                  <c:v>195.5</c:v>
                </c:pt>
                <c:pt idx="24">
                  <c:v>196</c:v>
                </c:pt>
                <c:pt idx="25">
                  <c:v>196.5</c:v>
                </c:pt>
                <c:pt idx="26">
                  <c:v>197</c:v>
                </c:pt>
                <c:pt idx="27">
                  <c:v>197.5</c:v>
                </c:pt>
                <c:pt idx="28">
                  <c:v>198</c:v>
                </c:pt>
                <c:pt idx="29">
                  <c:v>198.5</c:v>
                </c:pt>
                <c:pt idx="30">
                  <c:v>199</c:v>
                </c:pt>
                <c:pt idx="31">
                  <c:v>199.5</c:v>
                </c:pt>
                <c:pt idx="32">
                  <c:v>200</c:v>
                </c:pt>
                <c:pt idx="33">
                  <c:v>200.5</c:v>
                </c:pt>
                <c:pt idx="34">
                  <c:v>201</c:v>
                </c:pt>
                <c:pt idx="35">
                  <c:v>201.5</c:v>
                </c:pt>
                <c:pt idx="36">
                  <c:v>202</c:v>
                </c:pt>
                <c:pt idx="37">
                  <c:v>202.5</c:v>
                </c:pt>
                <c:pt idx="38">
                  <c:v>203</c:v>
                </c:pt>
                <c:pt idx="39">
                  <c:v>203.5</c:v>
                </c:pt>
                <c:pt idx="40">
                  <c:v>204</c:v>
                </c:pt>
                <c:pt idx="41">
                  <c:v>204.5</c:v>
                </c:pt>
                <c:pt idx="42">
                  <c:v>205</c:v>
                </c:pt>
                <c:pt idx="43">
                  <c:v>205.5</c:v>
                </c:pt>
                <c:pt idx="44">
                  <c:v>206</c:v>
                </c:pt>
                <c:pt idx="45">
                  <c:v>206.5</c:v>
                </c:pt>
                <c:pt idx="46">
                  <c:v>207</c:v>
                </c:pt>
                <c:pt idx="47">
                  <c:v>207.5</c:v>
                </c:pt>
                <c:pt idx="48">
                  <c:v>208</c:v>
                </c:pt>
                <c:pt idx="49">
                  <c:v>208.5</c:v>
                </c:pt>
                <c:pt idx="50">
                  <c:v>209</c:v>
                </c:pt>
                <c:pt idx="51">
                  <c:v>209.5</c:v>
                </c:pt>
                <c:pt idx="52">
                  <c:v>210</c:v>
                </c:pt>
                <c:pt idx="53">
                  <c:v>210.5</c:v>
                </c:pt>
                <c:pt idx="54">
                  <c:v>211</c:v>
                </c:pt>
                <c:pt idx="55">
                  <c:v>211.5</c:v>
                </c:pt>
                <c:pt idx="56">
                  <c:v>212</c:v>
                </c:pt>
                <c:pt idx="57">
                  <c:v>212.5</c:v>
                </c:pt>
                <c:pt idx="58">
                  <c:v>213</c:v>
                </c:pt>
                <c:pt idx="59">
                  <c:v>213.5</c:v>
                </c:pt>
                <c:pt idx="60">
                  <c:v>214</c:v>
                </c:pt>
                <c:pt idx="61">
                  <c:v>214.5</c:v>
                </c:pt>
                <c:pt idx="62">
                  <c:v>215</c:v>
                </c:pt>
                <c:pt idx="63">
                  <c:v>215.5</c:v>
                </c:pt>
                <c:pt idx="64">
                  <c:v>216</c:v>
                </c:pt>
                <c:pt idx="65">
                  <c:v>216.5</c:v>
                </c:pt>
                <c:pt idx="66">
                  <c:v>217</c:v>
                </c:pt>
                <c:pt idx="67">
                  <c:v>217.5</c:v>
                </c:pt>
                <c:pt idx="68">
                  <c:v>218</c:v>
                </c:pt>
                <c:pt idx="69">
                  <c:v>218.5</c:v>
                </c:pt>
                <c:pt idx="70">
                  <c:v>219</c:v>
                </c:pt>
                <c:pt idx="71">
                  <c:v>219.5</c:v>
                </c:pt>
                <c:pt idx="72">
                  <c:v>220</c:v>
                </c:pt>
                <c:pt idx="73">
                  <c:v>220.5</c:v>
                </c:pt>
                <c:pt idx="74">
                  <c:v>221</c:v>
                </c:pt>
                <c:pt idx="75">
                  <c:v>221.5</c:v>
                </c:pt>
                <c:pt idx="76">
                  <c:v>222</c:v>
                </c:pt>
                <c:pt idx="77">
                  <c:v>222.5</c:v>
                </c:pt>
                <c:pt idx="78">
                  <c:v>223</c:v>
                </c:pt>
                <c:pt idx="79">
                  <c:v>223.5</c:v>
                </c:pt>
                <c:pt idx="80">
                  <c:v>224</c:v>
                </c:pt>
                <c:pt idx="81">
                  <c:v>224.5</c:v>
                </c:pt>
                <c:pt idx="82">
                  <c:v>225</c:v>
                </c:pt>
                <c:pt idx="83">
                  <c:v>225.5</c:v>
                </c:pt>
                <c:pt idx="84">
                  <c:v>226</c:v>
                </c:pt>
                <c:pt idx="85">
                  <c:v>226.5</c:v>
                </c:pt>
                <c:pt idx="86">
                  <c:v>227</c:v>
                </c:pt>
                <c:pt idx="87">
                  <c:v>227.5</c:v>
                </c:pt>
                <c:pt idx="88">
                  <c:v>228</c:v>
                </c:pt>
                <c:pt idx="89">
                  <c:v>228.5</c:v>
                </c:pt>
                <c:pt idx="90">
                  <c:v>229</c:v>
                </c:pt>
                <c:pt idx="91">
                  <c:v>229.5</c:v>
                </c:pt>
                <c:pt idx="92">
                  <c:v>230</c:v>
                </c:pt>
                <c:pt idx="93">
                  <c:v>230.5</c:v>
                </c:pt>
                <c:pt idx="94">
                  <c:v>231</c:v>
                </c:pt>
                <c:pt idx="95">
                  <c:v>231.5</c:v>
                </c:pt>
                <c:pt idx="96">
                  <c:v>232</c:v>
                </c:pt>
                <c:pt idx="97">
                  <c:v>232.5</c:v>
                </c:pt>
                <c:pt idx="98">
                  <c:v>233</c:v>
                </c:pt>
                <c:pt idx="99">
                  <c:v>233.5</c:v>
                </c:pt>
                <c:pt idx="100">
                  <c:v>234</c:v>
                </c:pt>
                <c:pt idx="101">
                  <c:v>234.5</c:v>
                </c:pt>
                <c:pt idx="102">
                  <c:v>235</c:v>
                </c:pt>
                <c:pt idx="103">
                  <c:v>235.5</c:v>
                </c:pt>
                <c:pt idx="104">
                  <c:v>236</c:v>
                </c:pt>
                <c:pt idx="105">
                  <c:v>236.5</c:v>
                </c:pt>
                <c:pt idx="106">
                  <c:v>237</c:v>
                </c:pt>
                <c:pt idx="107">
                  <c:v>237.5</c:v>
                </c:pt>
                <c:pt idx="108">
                  <c:v>238</c:v>
                </c:pt>
                <c:pt idx="109">
                  <c:v>238.5</c:v>
                </c:pt>
                <c:pt idx="110">
                  <c:v>239</c:v>
                </c:pt>
                <c:pt idx="111">
                  <c:v>239.5</c:v>
                </c:pt>
                <c:pt idx="112">
                  <c:v>240</c:v>
                </c:pt>
                <c:pt idx="113">
                  <c:v>240.5</c:v>
                </c:pt>
                <c:pt idx="114">
                  <c:v>241</c:v>
                </c:pt>
                <c:pt idx="115">
                  <c:v>241.5</c:v>
                </c:pt>
                <c:pt idx="116">
                  <c:v>242</c:v>
                </c:pt>
                <c:pt idx="117">
                  <c:v>242.5</c:v>
                </c:pt>
                <c:pt idx="118">
                  <c:v>243</c:v>
                </c:pt>
                <c:pt idx="119">
                  <c:v>243.5</c:v>
                </c:pt>
                <c:pt idx="120">
                  <c:v>244</c:v>
                </c:pt>
                <c:pt idx="121">
                  <c:v>244.5</c:v>
                </c:pt>
                <c:pt idx="122">
                  <c:v>245</c:v>
                </c:pt>
                <c:pt idx="123">
                  <c:v>245.5</c:v>
                </c:pt>
                <c:pt idx="124">
                  <c:v>246</c:v>
                </c:pt>
                <c:pt idx="125">
                  <c:v>246.5</c:v>
                </c:pt>
                <c:pt idx="126">
                  <c:v>247</c:v>
                </c:pt>
                <c:pt idx="127">
                  <c:v>247.5</c:v>
                </c:pt>
                <c:pt idx="128">
                  <c:v>248</c:v>
                </c:pt>
                <c:pt idx="129">
                  <c:v>248.5</c:v>
                </c:pt>
                <c:pt idx="130">
                  <c:v>249</c:v>
                </c:pt>
                <c:pt idx="131">
                  <c:v>249.5</c:v>
                </c:pt>
                <c:pt idx="132">
                  <c:v>250</c:v>
                </c:pt>
                <c:pt idx="133">
                  <c:v>250.5</c:v>
                </c:pt>
                <c:pt idx="134">
                  <c:v>251</c:v>
                </c:pt>
                <c:pt idx="135">
                  <c:v>251.5</c:v>
                </c:pt>
                <c:pt idx="136">
                  <c:v>252</c:v>
                </c:pt>
                <c:pt idx="137">
                  <c:v>252.5</c:v>
                </c:pt>
                <c:pt idx="138">
                  <c:v>253</c:v>
                </c:pt>
                <c:pt idx="139">
                  <c:v>253.5</c:v>
                </c:pt>
                <c:pt idx="140">
                  <c:v>254</c:v>
                </c:pt>
                <c:pt idx="141">
                  <c:v>254.5</c:v>
                </c:pt>
                <c:pt idx="142">
                  <c:v>255</c:v>
                </c:pt>
                <c:pt idx="143">
                  <c:v>255.5</c:v>
                </c:pt>
                <c:pt idx="144">
                  <c:v>256</c:v>
                </c:pt>
                <c:pt idx="145">
                  <c:v>256.5</c:v>
                </c:pt>
                <c:pt idx="146">
                  <c:v>257</c:v>
                </c:pt>
                <c:pt idx="147">
                  <c:v>257.5</c:v>
                </c:pt>
                <c:pt idx="148">
                  <c:v>258</c:v>
                </c:pt>
                <c:pt idx="149">
                  <c:v>258.5</c:v>
                </c:pt>
                <c:pt idx="150">
                  <c:v>259</c:v>
                </c:pt>
                <c:pt idx="151">
                  <c:v>259.5</c:v>
                </c:pt>
                <c:pt idx="152">
                  <c:v>260</c:v>
                </c:pt>
                <c:pt idx="153">
                  <c:v>260.5</c:v>
                </c:pt>
                <c:pt idx="154">
                  <c:v>261</c:v>
                </c:pt>
                <c:pt idx="155">
                  <c:v>261.5</c:v>
                </c:pt>
                <c:pt idx="156">
                  <c:v>262</c:v>
                </c:pt>
                <c:pt idx="157">
                  <c:v>262.5</c:v>
                </c:pt>
                <c:pt idx="158">
                  <c:v>263</c:v>
                </c:pt>
                <c:pt idx="159">
                  <c:v>263.5</c:v>
                </c:pt>
                <c:pt idx="160">
                  <c:v>264</c:v>
                </c:pt>
                <c:pt idx="161">
                  <c:v>264.5</c:v>
                </c:pt>
                <c:pt idx="162">
                  <c:v>265</c:v>
                </c:pt>
                <c:pt idx="163">
                  <c:v>265.5</c:v>
                </c:pt>
                <c:pt idx="164">
                  <c:v>266</c:v>
                </c:pt>
                <c:pt idx="165">
                  <c:v>266.5</c:v>
                </c:pt>
                <c:pt idx="166">
                  <c:v>267</c:v>
                </c:pt>
                <c:pt idx="167">
                  <c:v>267.5</c:v>
                </c:pt>
                <c:pt idx="168">
                  <c:v>268</c:v>
                </c:pt>
                <c:pt idx="169">
                  <c:v>268.5</c:v>
                </c:pt>
                <c:pt idx="170">
                  <c:v>269</c:v>
                </c:pt>
                <c:pt idx="171">
                  <c:v>269.5</c:v>
                </c:pt>
                <c:pt idx="172">
                  <c:v>270</c:v>
                </c:pt>
                <c:pt idx="173">
                  <c:v>270.5</c:v>
                </c:pt>
                <c:pt idx="174">
                  <c:v>271</c:v>
                </c:pt>
                <c:pt idx="175">
                  <c:v>271.5</c:v>
                </c:pt>
                <c:pt idx="176">
                  <c:v>272</c:v>
                </c:pt>
                <c:pt idx="177">
                  <c:v>272.5</c:v>
                </c:pt>
                <c:pt idx="178">
                  <c:v>273</c:v>
                </c:pt>
                <c:pt idx="179">
                  <c:v>273.5</c:v>
                </c:pt>
                <c:pt idx="180">
                  <c:v>274</c:v>
                </c:pt>
                <c:pt idx="181">
                  <c:v>274.5</c:v>
                </c:pt>
                <c:pt idx="182">
                  <c:v>275</c:v>
                </c:pt>
                <c:pt idx="183">
                  <c:v>275.5</c:v>
                </c:pt>
                <c:pt idx="184">
                  <c:v>276</c:v>
                </c:pt>
                <c:pt idx="185">
                  <c:v>276.5</c:v>
                </c:pt>
                <c:pt idx="186">
                  <c:v>277</c:v>
                </c:pt>
                <c:pt idx="187">
                  <c:v>277.5</c:v>
                </c:pt>
                <c:pt idx="188">
                  <c:v>278</c:v>
                </c:pt>
                <c:pt idx="189">
                  <c:v>278.5</c:v>
                </c:pt>
                <c:pt idx="190">
                  <c:v>279</c:v>
                </c:pt>
                <c:pt idx="191">
                  <c:v>279.5</c:v>
                </c:pt>
                <c:pt idx="192">
                  <c:v>280</c:v>
                </c:pt>
                <c:pt idx="193">
                  <c:v>280.5</c:v>
                </c:pt>
                <c:pt idx="194">
                  <c:v>281</c:v>
                </c:pt>
                <c:pt idx="195">
                  <c:v>281.5</c:v>
                </c:pt>
                <c:pt idx="196">
                  <c:v>282</c:v>
                </c:pt>
                <c:pt idx="197">
                  <c:v>282.5</c:v>
                </c:pt>
                <c:pt idx="198">
                  <c:v>283</c:v>
                </c:pt>
                <c:pt idx="199">
                  <c:v>283.5</c:v>
                </c:pt>
                <c:pt idx="200">
                  <c:v>284</c:v>
                </c:pt>
                <c:pt idx="201">
                  <c:v>284.5</c:v>
                </c:pt>
                <c:pt idx="202">
                  <c:v>285</c:v>
                </c:pt>
                <c:pt idx="203">
                  <c:v>285.5</c:v>
                </c:pt>
                <c:pt idx="204">
                  <c:v>286</c:v>
                </c:pt>
                <c:pt idx="205">
                  <c:v>286.5</c:v>
                </c:pt>
                <c:pt idx="206">
                  <c:v>287</c:v>
                </c:pt>
                <c:pt idx="207">
                  <c:v>287.5</c:v>
                </c:pt>
                <c:pt idx="208">
                  <c:v>288</c:v>
                </c:pt>
                <c:pt idx="209">
                  <c:v>288.5</c:v>
                </c:pt>
                <c:pt idx="210">
                  <c:v>289</c:v>
                </c:pt>
                <c:pt idx="211">
                  <c:v>289.5</c:v>
                </c:pt>
                <c:pt idx="212">
                  <c:v>290</c:v>
                </c:pt>
                <c:pt idx="213">
                  <c:v>290.5</c:v>
                </c:pt>
                <c:pt idx="214">
                  <c:v>291</c:v>
                </c:pt>
                <c:pt idx="215">
                  <c:v>291.5</c:v>
                </c:pt>
                <c:pt idx="216">
                  <c:v>292</c:v>
                </c:pt>
                <c:pt idx="217">
                  <c:v>292.5</c:v>
                </c:pt>
                <c:pt idx="218">
                  <c:v>293</c:v>
                </c:pt>
                <c:pt idx="219">
                  <c:v>293.5</c:v>
                </c:pt>
                <c:pt idx="220">
                  <c:v>294</c:v>
                </c:pt>
                <c:pt idx="221">
                  <c:v>294.5</c:v>
                </c:pt>
                <c:pt idx="222">
                  <c:v>295</c:v>
                </c:pt>
                <c:pt idx="223">
                  <c:v>295.5</c:v>
                </c:pt>
                <c:pt idx="224">
                  <c:v>296</c:v>
                </c:pt>
                <c:pt idx="225">
                  <c:v>296.5</c:v>
                </c:pt>
                <c:pt idx="226">
                  <c:v>297</c:v>
                </c:pt>
                <c:pt idx="227">
                  <c:v>297.5</c:v>
                </c:pt>
                <c:pt idx="228">
                  <c:v>298</c:v>
                </c:pt>
                <c:pt idx="229">
                  <c:v>298.5</c:v>
                </c:pt>
                <c:pt idx="230">
                  <c:v>299</c:v>
                </c:pt>
                <c:pt idx="231">
                  <c:v>299.5</c:v>
                </c:pt>
                <c:pt idx="232">
                  <c:v>300</c:v>
                </c:pt>
                <c:pt idx="233">
                  <c:v>300.5</c:v>
                </c:pt>
                <c:pt idx="234">
                  <c:v>301</c:v>
                </c:pt>
                <c:pt idx="235">
                  <c:v>301.5</c:v>
                </c:pt>
                <c:pt idx="236">
                  <c:v>302</c:v>
                </c:pt>
                <c:pt idx="237">
                  <c:v>302.5</c:v>
                </c:pt>
                <c:pt idx="238">
                  <c:v>303</c:v>
                </c:pt>
                <c:pt idx="239">
                  <c:v>303.5</c:v>
                </c:pt>
                <c:pt idx="240">
                  <c:v>304</c:v>
                </c:pt>
                <c:pt idx="241">
                  <c:v>304.5</c:v>
                </c:pt>
                <c:pt idx="242">
                  <c:v>305</c:v>
                </c:pt>
                <c:pt idx="243">
                  <c:v>305.5</c:v>
                </c:pt>
                <c:pt idx="244">
                  <c:v>306</c:v>
                </c:pt>
                <c:pt idx="245">
                  <c:v>306.5</c:v>
                </c:pt>
                <c:pt idx="246">
                  <c:v>307</c:v>
                </c:pt>
                <c:pt idx="247">
                  <c:v>307.5</c:v>
                </c:pt>
                <c:pt idx="248">
                  <c:v>308</c:v>
                </c:pt>
                <c:pt idx="249">
                  <c:v>308.5</c:v>
                </c:pt>
                <c:pt idx="250">
                  <c:v>309</c:v>
                </c:pt>
                <c:pt idx="251">
                  <c:v>309.5</c:v>
                </c:pt>
                <c:pt idx="252">
                  <c:v>310</c:v>
                </c:pt>
                <c:pt idx="253">
                  <c:v>310.5</c:v>
                </c:pt>
                <c:pt idx="254">
                  <c:v>311</c:v>
                </c:pt>
                <c:pt idx="255">
                  <c:v>311.5</c:v>
                </c:pt>
                <c:pt idx="256">
                  <c:v>312</c:v>
                </c:pt>
                <c:pt idx="257">
                  <c:v>312.5</c:v>
                </c:pt>
                <c:pt idx="258">
                  <c:v>313</c:v>
                </c:pt>
                <c:pt idx="259">
                  <c:v>313.5</c:v>
                </c:pt>
                <c:pt idx="260">
                  <c:v>314</c:v>
                </c:pt>
                <c:pt idx="261">
                  <c:v>314.5</c:v>
                </c:pt>
                <c:pt idx="262">
                  <c:v>315</c:v>
                </c:pt>
                <c:pt idx="263">
                  <c:v>315.5</c:v>
                </c:pt>
                <c:pt idx="264">
                  <c:v>316</c:v>
                </c:pt>
                <c:pt idx="265">
                  <c:v>316.5</c:v>
                </c:pt>
                <c:pt idx="266">
                  <c:v>317</c:v>
                </c:pt>
                <c:pt idx="267">
                  <c:v>317.5</c:v>
                </c:pt>
                <c:pt idx="268">
                  <c:v>318</c:v>
                </c:pt>
                <c:pt idx="269">
                  <c:v>318.5</c:v>
                </c:pt>
                <c:pt idx="270">
                  <c:v>319</c:v>
                </c:pt>
                <c:pt idx="271">
                  <c:v>319.5</c:v>
                </c:pt>
                <c:pt idx="272">
                  <c:v>320</c:v>
                </c:pt>
                <c:pt idx="273">
                  <c:v>320.5</c:v>
                </c:pt>
                <c:pt idx="274">
                  <c:v>321</c:v>
                </c:pt>
                <c:pt idx="275">
                  <c:v>321.5</c:v>
                </c:pt>
                <c:pt idx="276">
                  <c:v>322</c:v>
                </c:pt>
                <c:pt idx="277">
                  <c:v>322.5</c:v>
                </c:pt>
                <c:pt idx="278">
                  <c:v>323</c:v>
                </c:pt>
                <c:pt idx="279">
                  <c:v>323.5</c:v>
                </c:pt>
                <c:pt idx="280">
                  <c:v>324</c:v>
                </c:pt>
                <c:pt idx="281">
                  <c:v>324.5</c:v>
                </c:pt>
                <c:pt idx="282">
                  <c:v>325</c:v>
                </c:pt>
                <c:pt idx="283">
                  <c:v>325.5</c:v>
                </c:pt>
                <c:pt idx="284">
                  <c:v>326</c:v>
                </c:pt>
                <c:pt idx="285">
                  <c:v>326.5</c:v>
                </c:pt>
                <c:pt idx="286">
                  <c:v>327</c:v>
                </c:pt>
                <c:pt idx="287">
                  <c:v>327.5</c:v>
                </c:pt>
                <c:pt idx="288">
                  <c:v>328</c:v>
                </c:pt>
                <c:pt idx="289">
                  <c:v>328.5</c:v>
                </c:pt>
                <c:pt idx="290">
                  <c:v>329</c:v>
                </c:pt>
                <c:pt idx="291">
                  <c:v>329.5</c:v>
                </c:pt>
                <c:pt idx="292">
                  <c:v>330</c:v>
                </c:pt>
                <c:pt idx="293">
                  <c:v>330.5</c:v>
                </c:pt>
                <c:pt idx="294">
                  <c:v>331</c:v>
                </c:pt>
                <c:pt idx="295">
                  <c:v>331.5</c:v>
                </c:pt>
                <c:pt idx="296">
                  <c:v>332</c:v>
                </c:pt>
                <c:pt idx="297">
                  <c:v>332.5</c:v>
                </c:pt>
                <c:pt idx="298">
                  <c:v>333</c:v>
                </c:pt>
                <c:pt idx="299">
                  <c:v>333.5</c:v>
                </c:pt>
                <c:pt idx="300">
                  <c:v>334</c:v>
                </c:pt>
                <c:pt idx="301">
                  <c:v>334.5</c:v>
                </c:pt>
                <c:pt idx="302">
                  <c:v>335</c:v>
                </c:pt>
                <c:pt idx="303">
                  <c:v>335.5</c:v>
                </c:pt>
                <c:pt idx="304">
                  <c:v>336</c:v>
                </c:pt>
                <c:pt idx="305">
                  <c:v>336.5</c:v>
                </c:pt>
                <c:pt idx="306">
                  <c:v>337</c:v>
                </c:pt>
                <c:pt idx="307">
                  <c:v>337.5</c:v>
                </c:pt>
                <c:pt idx="308">
                  <c:v>338</c:v>
                </c:pt>
                <c:pt idx="309">
                  <c:v>338.5</c:v>
                </c:pt>
                <c:pt idx="310">
                  <c:v>339</c:v>
                </c:pt>
                <c:pt idx="311">
                  <c:v>339.5</c:v>
                </c:pt>
                <c:pt idx="312">
                  <c:v>340</c:v>
                </c:pt>
                <c:pt idx="313">
                  <c:v>340.5</c:v>
                </c:pt>
                <c:pt idx="314">
                  <c:v>341</c:v>
                </c:pt>
                <c:pt idx="315">
                  <c:v>341.5</c:v>
                </c:pt>
                <c:pt idx="316">
                  <c:v>342</c:v>
                </c:pt>
                <c:pt idx="317">
                  <c:v>342.5</c:v>
                </c:pt>
                <c:pt idx="318">
                  <c:v>343</c:v>
                </c:pt>
                <c:pt idx="319">
                  <c:v>343.5</c:v>
                </c:pt>
                <c:pt idx="320">
                  <c:v>344</c:v>
                </c:pt>
                <c:pt idx="321">
                  <c:v>344.5</c:v>
                </c:pt>
                <c:pt idx="322">
                  <c:v>345</c:v>
                </c:pt>
                <c:pt idx="323">
                  <c:v>345.5</c:v>
                </c:pt>
                <c:pt idx="324">
                  <c:v>346</c:v>
                </c:pt>
                <c:pt idx="325">
                  <c:v>346.5</c:v>
                </c:pt>
                <c:pt idx="326">
                  <c:v>347</c:v>
                </c:pt>
                <c:pt idx="327">
                  <c:v>347.5</c:v>
                </c:pt>
                <c:pt idx="328">
                  <c:v>348</c:v>
                </c:pt>
                <c:pt idx="329">
                  <c:v>348.5</c:v>
                </c:pt>
                <c:pt idx="330">
                  <c:v>349</c:v>
                </c:pt>
                <c:pt idx="331">
                  <c:v>349.5</c:v>
                </c:pt>
                <c:pt idx="332">
                  <c:v>350</c:v>
                </c:pt>
                <c:pt idx="333">
                  <c:v>350.5</c:v>
                </c:pt>
                <c:pt idx="334">
                  <c:v>351</c:v>
                </c:pt>
                <c:pt idx="335">
                  <c:v>351.5</c:v>
                </c:pt>
                <c:pt idx="336">
                  <c:v>352</c:v>
                </c:pt>
                <c:pt idx="337">
                  <c:v>352.5</c:v>
                </c:pt>
                <c:pt idx="338">
                  <c:v>353</c:v>
                </c:pt>
                <c:pt idx="339">
                  <c:v>353.5</c:v>
                </c:pt>
                <c:pt idx="340">
                  <c:v>354</c:v>
                </c:pt>
                <c:pt idx="341">
                  <c:v>354.5</c:v>
                </c:pt>
                <c:pt idx="342">
                  <c:v>355</c:v>
                </c:pt>
                <c:pt idx="343">
                  <c:v>355.5</c:v>
                </c:pt>
                <c:pt idx="344">
                  <c:v>356</c:v>
                </c:pt>
                <c:pt idx="345">
                  <c:v>356.5</c:v>
                </c:pt>
                <c:pt idx="346">
                  <c:v>357</c:v>
                </c:pt>
                <c:pt idx="347">
                  <c:v>357.5</c:v>
                </c:pt>
                <c:pt idx="348">
                  <c:v>358</c:v>
                </c:pt>
                <c:pt idx="349">
                  <c:v>358.5</c:v>
                </c:pt>
                <c:pt idx="350">
                  <c:v>359</c:v>
                </c:pt>
                <c:pt idx="351">
                  <c:v>359.5</c:v>
                </c:pt>
                <c:pt idx="352">
                  <c:v>360</c:v>
                </c:pt>
                <c:pt idx="353">
                  <c:v>360.5</c:v>
                </c:pt>
                <c:pt idx="354">
                  <c:v>361</c:v>
                </c:pt>
                <c:pt idx="355">
                  <c:v>361.5</c:v>
                </c:pt>
                <c:pt idx="356">
                  <c:v>362</c:v>
                </c:pt>
                <c:pt idx="357">
                  <c:v>362.5</c:v>
                </c:pt>
                <c:pt idx="358">
                  <c:v>363</c:v>
                </c:pt>
                <c:pt idx="359">
                  <c:v>363.5</c:v>
                </c:pt>
                <c:pt idx="360">
                  <c:v>364</c:v>
                </c:pt>
                <c:pt idx="361">
                  <c:v>364.5</c:v>
                </c:pt>
                <c:pt idx="362">
                  <c:v>365</c:v>
                </c:pt>
                <c:pt idx="363">
                  <c:v>365.5</c:v>
                </c:pt>
                <c:pt idx="364">
                  <c:v>366</c:v>
                </c:pt>
                <c:pt idx="365">
                  <c:v>366.5</c:v>
                </c:pt>
                <c:pt idx="366">
                  <c:v>367</c:v>
                </c:pt>
                <c:pt idx="367">
                  <c:v>367.5</c:v>
                </c:pt>
                <c:pt idx="368">
                  <c:v>368</c:v>
                </c:pt>
                <c:pt idx="369">
                  <c:v>368.5</c:v>
                </c:pt>
                <c:pt idx="370">
                  <c:v>369</c:v>
                </c:pt>
                <c:pt idx="371">
                  <c:v>369.5</c:v>
                </c:pt>
                <c:pt idx="372">
                  <c:v>370</c:v>
                </c:pt>
                <c:pt idx="373">
                  <c:v>370.5</c:v>
                </c:pt>
                <c:pt idx="374">
                  <c:v>371</c:v>
                </c:pt>
                <c:pt idx="375">
                  <c:v>371.5</c:v>
                </c:pt>
                <c:pt idx="376">
                  <c:v>372</c:v>
                </c:pt>
                <c:pt idx="377">
                  <c:v>372.5</c:v>
                </c:pt>
                <c:pt idx="378">
                  <c:v>373</c:v>
                </c:pt>
                <c:pt idx="379">
                  <c:v>373.5</c:v>
                </c:pt>
                <c:pt idx="380">
                  <c:v>374</c:v>
                </c:pt>
                <c:pt idx="381">
                  <c:v>374.5</c:v>
                </c:pt>
                <c:pt idx="382">
                  <c:v>375</c:v>
                </c:pt>
                <c:pt idx="383">
                  <c:v>375.5</c:v>
                </c:pt>
                <c:pt idx="384">
                  <c:v>376</c:v>
                </c:pt>
                <c:pt idx="385">
                  <c:v>376.5</c:v>
                </c:pt>
                <c:pt idx="386">
                  <c:v>377</c:v>
                </c:pt>
                <c:pt idx="387">
                  <c:v>377.5</c:v>
                </c:pt>
                <c:pt idx="388">
                  <c:v>378</c:v>
                </c:pt>
                <c:pt idx="389">
                  <c:v>378.5</c:v>
                </c:pt>
                <c:pt idx="390">
                  <c:v>379</c:v>
                </c:pt>
                <c:pt idx="391">
                  <c:v>379.5</c:v>
                </c:pt>
                <c:pt idx="392">
                  <c:v>380</c:v>
                </c:pt>
                <c:pt idx="393">
                  <c:v>380.5</c:v>
                </c:pt>
                <c:pt idx="394">
                  <c:v>381</c:v>
                </c:pt>
                <c:pt idx="395">
                  <c:v>381.5</c:v>
                </c:pt>
                <c:pt idx="396">
                  <c:v>382</c:v>
                </c:pt>
                <c:pt idx="397">
                  <c:v>382.5</c:v>
                </c:pt>
                <c:pt idx="398">
                  <c:v>383</c:v>
                </c:pt>
                <c:pt idx="399">
                  <c:v>383.5</c:v>
                </c:pt>
                <c:pt idx="400">
                  <c:v>384</c:v>
                </c:pt>
                <c:pt idx="401">
                  <c:v>384.5</c:v>
                </c:pt>
                <c:pt idx="402">
                  <c:v>385</c:v>
                </c:pt>
                <c:pt idx="403">
                  <c:v>385.5</c:v>
                </c:pt>
                <c:pt idx="404">
                  <c:v>386</c:v>
                </c:pt>
                <c:pt idx="405">
                  <c:v>386.5</c:v>
                </c:pt>
                <c:pt idx="406">
                  <c:v>387</c:v>
                </c:pt>
                <c:pt idx="407">
                  <c:v>387.5</c:v>
                </c:pt>
                <c:pt idx="408">
                  <c:v>388</c:v>
                </c:pt>
                <c:pt idx="409">
                  <c:v>388.5</c:v>
                </c:pt>
                <c:pt idx="410">
                  <c:v>389</c:v>
                </c:pt>
                <c:pt idx="411">
                  <c:v>389.5</c:v>
                </c:pt>
                <c:pt idx="412">
                  <c:v>390</c:v>
                </c:pt>
                <c:pt idx="413">
                  <c:v>390.5</c:v>
                </c:pt>
                <c:pt idx="414">
                  <c:v>391</c:v>
                </c:pt>
                <c:pt idx="415">
                  <c:v>391.5</c:v>
                </c:pt>
                <c:pt idx="416">
                  <c:v>392</c:v>
                </c:pt>
                <c:pt idx="417">
                  <c:v>392.5</c:v>
                </c:pt>
                <c:pt idx="418">
                  <c:v>393</c:v>
                </c:pt>
                <c:pt idx="419">
                  <c:v>393.5</c:v>
                </c:pt>
                <c:pt idx="420">
                  <c:v>394</c:v>
                </c:pt>
                <c:pt idx="421">
                  <c:v>394.5</c:v>
                </c:pt>
                <c:pt idx="422">
                  <c:v>395</c:v>
                </c:pt>
                <c:pt idx="423">
                  <c:v>395.5</c:v>
                </c:pt>
                <c:pt idx="424">
                  <c:v>396</c:v>
                </c:pt>
                <c:pt idx="425">
                  <c:v>396.5</c:v>
                </c:pt>
                <c:pt idx="426">
                  <c:v>397</c:v>
                </c:pt>
                <c:pt idx="427">
                  <c:v>397.5</c:v>
                </c:pt>
                <c:pt idx="428">
                  <c:v>398</c:v>
                </c:pt>
                <c:pt idx="429">
                  <c:v>398.5</c:v>
                </c:pt>
                <c:pt idx="430">
                  <c:v>399</c:v>
                </c:pt>
                <c:pt idx="431">
                  <c:v>399.5</c:v>
                </c:pt>
                <c:pt idx="432">
                  <c:v>400</c:v>
                </c:pt>
                <c:pt idx="433">
                  <c:v>400.5</c:v>
                </c:pt>
                <c:pt idx="434">
                  <c:v>401</c:v>
                </c:pt>
                <c:pt idx="435">
                  <c:v>401.5</c:v>
                </c:pt>
                <c:pt idx="436">
                  <c:v>402</c:v>
                </c:pt>
                <c:pt idx="437">
                  <c:v>402.5</c:v>
                </c:pt>
                <c:pt idx="438">
                  <c:v>403</c:v>
                </c:pt>
                <c:pt idx="439">
                  <c:v>403.5</c:v>
                </c:pt>
                <c:pt idx="440">
                  <c:v>404</c:v>
                </c:pt>
                <c:pt idx="441">
                  <c:v>404.5</c:v>
                </c:pt>
                <c:pt idx="442">
                  <c:v>405</c:v>
                </c:pt>
                <c:pt idx="443">
                  <c:v>405.5</c:v>
                </c:pt>
                <c:pt idx="444">
                  <c:v>406</c:v>
                </c:pt>
                <c:pt idx="445">
                  <c:v>406.5</c:v>
                </c:pt>
                <c:pt idx="446">
                  <c:v>407</c:v>
                </c:pt>
                <c:pt idx="447">
                  <c:v>407.5</c:v>
                </c:pt>
                <c:pt idx="448">
                  <c:v>408</c:v>
                </c:pt>
                <c:pt idx="449">
                  <c:v>408.5</c:v>
                </c:pt>
                <c:pt idx="450">
                  <c:v>409</c:v>
                </c:pt>
                <c:pt idx="451">
                  <c:v>409.5</c:v>
                </c:pt>
                <c:pt idx="452">
                  <c:v>410</c:v>
                </c:pt>
                <c:pt idx="453">
                  <c:v>410.5</c:v>
                </c:pt>
                <c:pt idx="454">
                  <c:v>411</c:v>
                </c:pt>
                <c:pt idx="455">
                  <c:v>411.5</c:v>
                </c:pt>
                <c:pt idx="456">
                  <c:v>412</c:v>
                </c:pt>
                <c:pt idx="457">
                  <c:v>412.5</c:v>
                </c:pt>
                <c:pt idx="458">
                  <c:v>413</c:v>
                </c:pt>
                <c:pt idx="459">
                  <c:v>413.5</c:v>
                </c:pt>
                <c:pt idx="460">
                  <c:v>414</c:v>
                </c:pt>
                <c:pt idx="461">
                  <c:v>414.5</c:v>
                </c:pt>
                <c:pt idx="462">
                  <c:v>415</c:v>
                </c:pt>
                <c:pt idx="463">
                  <c:v>415.5</c:v>
                </c:pt>
                <c:pt idx="464">
                  <c:v>416</c:v>
                </c:pt>
                <c:pt idx="465">
                  <c:v>416.5</c:v>
                </c:pt>
                <c:pt idx="466">
                  <c:v>417</c:v>
                </c:pt>
                <c:pt idx="467">
                  <c:v>417.5</c:v>
                </c:pt>
                <c:pt idx="468">
                  <c:v>418</c:v>
                </c:pt>
                <c:pt idx="469">
                  <c:v>418.5</c:v>
                </c:pt>
                <c:pt idx="470">
                  <c:v>419</c:v>
                </c:pt>
                <c:pt idx="471">
                  <c:v>419.5</c:v>
                </c:pt>
                <c:pt idx="472">
                  <c:v>420</c:v>
                </c:pt>
                <c:pt idx="473">
                  <c:v>420.5</c:v>
                </c:pt>
                <c:pt idx="474">
                  <c:v>421</c:v>
                </c:pt>
                <c:pt idx="475">
                  <c:v>421.5</c:v>
                </c:pt>
                <c:pt idx="476">
                  <c:v>422</c:v>
                </c:pt>
                <c:pt idx="477">
                  <c:v>422.5</c:v>
                </c:pt>
                <c:pt idx="478">
                  <c:v>423</c:v>
                </c:pt>
                <c:pt idx="479">
                  <c:v>423.5</c:v>
                </c:pt>
                <c:pt idx="480">
                  <c:v>424</c:v>
                </c:pt>
                <c:pt idx="481">
                  <c:v>424.5</c:v>
                </c:pt>
                <c:pt idx="482">
                  <c:v>425</c:v>
                </c:pt>
                <c:pt idx="483">
                  <c:v>425.5</c:v>
                </c:pt>
                <c:pt idx="484">
                  <c:v>426</c:v>
                </c:pt>
                <c:pt idx="485">
                  <c:v>426.5</c:v>
                </c:pt>
                <c:pt idx="486">
                  <c:v>427</c:v>
                </c:pt>
                <c:pt idx="487">
                  <c:v>427.5</c:v>
                </c:pt>
                <c:pt idx="488">
                  <c:v>428</c:v>
                </c:pt>
                <c:pt idx="489">
                  <c:v>428.5</c:v>
                </c:pt>
                <c:pt idx="490">
                  <c:v>429</c:v>
                </c:pt>
                <c:pt idx="491">
                  <c:v>429.5</c:v>
                </c:pt>
                <c:pt idx="492">
                  <c:v>430</c:v>
                </c:pt>
                <c:pt idx="493">
                  <c:v>430.5</c:v>
                </c:pt>
                <c:pt idx="494">
                  <c:v>431</c:v>
                </c:pt>
                <c:pt idx="495">
                  <c:v>431.5</c:v>
                </c:pt>
                <c:pt idx="496">
                  <c:v>432</c:v>
                </c:pt>
                <c:pt idx="497">
                  <c:v>432.5</c:v>
                </c:pt>
                <c:pt idx="498">
                  <c:v>433</c:v>
                </c:pt>
                <c:pt idx="499">
                  <c:v>433.5</c:v>
                </c:pt>
                <c:pt idx="500">
                  <c:v>434</c:v>
                </c:pt>
                <c:pt idx="501">
                  <c:v>434.5</c:v>
                </c:pt>
                <c:pt idx="502">
                  <c:v>435</c:v>
                </c:pt>
                <c:pt idx="503">
                  <c:v>435.5</c:v>
                </c:pt>
                <c:pt idx="504">
                  <c:v>436</c:v>
                </c:pt>
                <c:pt idx="505">
                  <c:v>436.5</c:v>
                </c:pt>
                <c:pt idx="506">
                  <c:v>437</c:v>
                </c:pt>
                <c:pt idx="507">
                  <c:v>437.5</c:v>
                </c:pt>
                <c:pt idx="508">
                  <c:v>438</c:v>
                </c:pt>
                <c:pt idx="509">
                  <c:v>438.5</c:v>
                </c:pt>
                <c:pt idx="510">
                  <c:v>439</c:v>
                </c:pt>
                <c:pt idx="511">
                  <c:v>439.5</c:v>
                </c:pt>
                <c:pt idx="512">
                  <c:v>440</c:v>
                </c:pt>
                <c:pt idx="513">
                  <c:v>440.5</c:v>
                </c:pt>
                <c:pt idx="514">
                  <c:v>441</c:v>
                </c:pt>
                <c:pt idx="515">
                  <c:v>441.5</c:v>
                </c:pt>
                <c:pt idx="516">
                  <c:v>442</c:v>
                </c:pt>
                <c:pt idx="517">
                  <c:v>442.5</c:v>
                </c:pt>
                <c:pt idx="518">
                  <c:v>443</c:v>
                </c:pt>
                <c:pt idx="519">
                  <c:v>443.5</c:v>
                </c:pt>
                <c:pt idx="520">
                  <c:v>444</c:v>
                </c:pt>
                <c:pt idx="521">
                  <c:v>444.5</c:v>
                </c:pt>
                <c:pt idx="522">
                  <c:v>445</c:v>
                </c:pt>
                <c:pt idx="523">
                  <c:v>445.5</c:v>
                </c:pt>
                <c:pt idx="524">
                  <c:v>446</c:v>
                </c:pt>
                <c:pt idx="525">
                  <c:v>446.5</c:v>
                </c:pt>
                <c:pt idx="526">
                  <c:v>447</c:v>
                </c:pt>
                <c:pt idx="527">
                  <c:v>447.5</c:v>
                </c:pt>
                <c:pt idx="528">
                  <c:v>448</c:v>
                </c:pt>
                <c:pt idx="529">
                  <c:v>448.5</c:v>
                </c:pt>
                <c:pt idx="530">
                  <c:v>449</c:v>
                </c:pt>
                <c:pt idx="531">
                  <c:v>449.5</c:v>
                </c:pt>
                <c:pt idx="532">
                  <c:v>450</c:v>
                </c:pt>
                <c:pt idx="533">
                  <c:v>450.5</c:v>
                </c:pt>
                <c:pt idx="534">
                  <c:v>451</c:v>
                </c:pt>
                <c:pt idx="535">
                  <c:v>451.5</c:v>
                </c:pt>
                <c:pt idx="536">
                  <c:v>452</c:v>
                </c:pt>
                <c:pt idx="537">
                  <c:v>452.5</c:v>
                </c:pt>
                <c:pt idx="538">
                  <c:v>453</c:v>
                </c:pt>
                <c:pt idx="539">
                  <c:v>453.5</c:v>
                </c:pt>
                <c:pt idx="540">
                  <c:v>454</c:v>
                </c:pt>
                <c:pt idx="541">
                  <c:v>454.5</c:v>
                </c:pt>
                <c:pt idx="542">
                  <c:v>455</c:v>
                </c:pt>
                <c:pt idx="543">
                  <c:v>455.5</c:v>
                </c:pt>
                <c:pt idx="544">
                  <c:v>456</c:v>
                </c:pt>
                <c:pt idx="545">
                  <c:v>456.5</c:v>
                </c:pt>
                <c:pt idx="546">
                  <c:v>457</c:v>
                </c:pt>
                <c:pt idx="547">
                  <c:v>457.5</c:v>
                </c:pt>
                <c:pt idx="548">
                  <c:v>458</c:v>
                </c:pt>
                <c:pt idx="549">
                  <c:v>458.5</c:v>
                </c:pt>
                <c:pt idx="550">
                  <c:v>459</c:v>
                </c:pt>
                <c:pt idx="551">
                  <c:v>459.5</c:v>
                </c:pt>
                <c:pt idx="552">
                  <c:v>460</c:v>
                </c:pt>
                <c:pt idx="553">
                  <c:v>460.5</c:v>
                </c:pt>
                <c:pt idx="554">
                  <c:v>461</c:v>
                </c:pt>
                <c:pt idx="555">
                  <c:v>461.5</c:v>
                </c:pt>
                <c:pt idx="556">
                  <c:v>462</c:v>
                </c:pt>
                <c:pt idx="557">
                  <c:v>462.5</c:v>
                </c:pt>
                <c:pt idx="558">
                  <c:v>463</c:v>
                </c:pt>
                <c:pt idx="559">
                  <c:v>463.5</c:v>
                </c:pt>
                <c:pt idx="560">
                  <c:v>464</c:v>
                </c:pt>
                <c:pt idx="561">
                  <c:v>464.5</c:v>
                </c:pt>
                <c:pt idx="562">
                  <c:v>465</c:v>
                </c:pt>
                <c:pt idx="563">
                  <c:v>465.5</c:v>
                </c:pt>
                <c:pt idx="564">
                  <c:v>466</c:v>
                </c:pt>
                <c:pt idx="565">
                  <c:v>466.5</c:v>
                </c:pt>
                <c:pt idx="566">
                  <c:v>467</c:v>
                </c:pt>
                <c:pt idx="567">
                  <c:v>467.5</c:v>
                </c:pt>
                <c:pt idx="568">
                  <c:v>468</c:v>
                </c:pt>
                <c:pt idx="569">
                  <c:v>468.5</c:v>
                </c:pt>
                <c:pt idx="570">
                  <c:v>469</c:v>
                </c:pt>
                <c:pt idx="571">
                  <c:v>469.5</c:v>
                </c:pt>
                <c:pt idx="572">
                  <c:v>470</c:v>
                </c:pt>
                <c:pt idx="573">
                  <c:v>470.5</c:v>
                </c:pt>
                <c:pt idx="574">
                  <c:v>471</c:v>
                </c:pt>
                <c:pt idx="575">
                  <c:v>471.5</c:v>
                </c:pt>
                <c:pt idx="576">
                  <c:v>472</c:v>
                </c:pt>
                <c:pt idx="577">
                  <c:v>472.5</c:v>
                </c:pt>
                <c:pt idx="578">
                  <c:v>473</c:v>
                </c:pt>
                <c:pt idx="579">
                  <c:v>473.5</c:v>
                </c:pt>
                <c:pt idx="580">
                  <c:v>474</c:v>
                </c:pt>
                <c:pt idx="581">
                  <c:v>474.5</c:v>
                </c:pt>
                <c:pt idx="582">
                  <c:v>475</c:v>
                </c:pt>
                <c:pt idx="583">
                  <c:v>475.5</c:v>
                </c:pt>
                <c:pt idx="584">
                  <c:v>476</c:v>
                </c:pt>
                <c:pt idx="585">
                  <c:v>476.5</c:v>
                </c:pt>
                <c:pt idx="586">
                  <c:v>477</c:v>
                </c:pt>
                <c:pt idx="587">
                  <c:v>477.5</c:v>
                </c:pt>
                <c:pt idx="588">
                  <c:v>478</c:v>
                </c:pt>
                <c:pt idx="589">
                  <c:v>478.5</c:v>
                </c:pt>
                <c:pt idx="590">
                  <c:v>479</c:v>
                </c:pt>
                <c:pt idx="591">
                  <c:v>479.5</c:v>
                </c:pt>
                <c:pt idx="592">
                  <c:v>480</c:v>
                </c:pt>
                <c:pt idx="593">
                  <c:v>480.5</c:v>
                </c:pt>
                <c:pt idx="594">
                  <c:v>481</c:v>
                </c:pt>
                <c:pt idx="595">
                  <c:v>481.5</c:v>
                </c:pt>
                <c:pt idx="596">
                  <c:v>482</c:v>
                </c:pt>
                <c:pt idx="597">
                  <c:v>482.5</c:v>
                </c:pt>
                <c:pt idx="598">
                  <c:v>483</c:v>
                </c:pt>
                <c:pt idx="599">
                  <c:v>483.5</c:v>
                </c:pt>
                <c:pt idx="600">
                  <c:v>484</c:v>
                </c:pt>
                <c:pt idx="601">
                  <c:v>484.5</c:v>
                </c:pt>
                <c:pt idx="602">
                  <c:v>485</c:v>
                </c:pt>
                <c:pt idx="603">
                  <c:v>485.5</c:v>
                </c:pt>
                <c:pt idx="604">
                  <c:v>486</c:v>
                </c:pt>
                <c:pt idx="605">
                  <c:v>486.5</c:v>
                </c:pt>
                <c:pt idx="606">
                  <c:v>487</c:v>
                </c:pt>
                <c:pt idx="607">
                  <c:v>487.5</c:v>
                </c:pt>
                <c:pt idx="608">
                  <c:v>488</c:v>
                </c:pt>
                <c:pt idx="609">
                  <c:v>488.5</c:v>
                </c:pt>
                <c:pt idx="610">
                  <c:v>489</c:v>
                </c:pt>
                <c:pt idx="611">
                  <c:v>489.5</c:v>
                </c:pt>
                <c:pt idx="612">
                  <c:v>490</c:v>
                </c:pt>
                <c:pt idx="613">
                  <c:v>490.5</c:v>
                </c:pt>
                <c:pt idx="614">
                  <c:v>491</c:v>
                </c:pt>
                <c:pt idx="615">
                  <c:v>491.5</c:v>
                </c:pt>
                <c:pt idx="616">
                  <c:v>492</c:v>
                </c:pt>
                <c:pt idx="617">
                  <c:v>492.5</c:v>
                </c:pt>
                <c:pt idx="618">
                  <c:v>493</c:v>
                </c:pt>
                <c:pt idx="619">
                  <c:v>493.5</c:v>
                </c:pt>
                <c:pt idx="620">
                  <c:v>494</c:v>
                </c:pt>
                <c:pt idx="621">
                  <c:v>494.5</c:v>
                </c:pt>
                <c:pt idx="622">
                  <c:v>495</c:v>
                </c:pt>
                <c:pt idx="623">
                  <c:v>495.5</c:v>
                </c:pt>
                <c:pt idx="624">
                  <c:v>496</c:v>
                </c:pt>
                <c:pt idx="625">
                  <c:v>496.5</c:v>
                </c:pt>
                <c:pt idx="626">
                  <c:v>497</c:v>
                </c:pt>
                <c:pt idx="627">
                  <c:v>497.5</c:v>
                </c:pt>
                <c:pt idx="628">
                  <c:v>498</c:v>
                </c:pt>
                <c:pt idx="629">
                  <c:v>498.5</c:v>
                </c:pt>
                <c:pt idx="630">
                  <c:v>499</c:v>
                </c:pt>
                <c:pt idx="631">
                  <c:v>499.5</c:v>
                </c:pt>
                <c:pt idx="632">
                  <c:v>500</c:v>
                </c:pt>
                <c:pt idx="633">
                  <c:v>500.5</c:v>
                </c:pt>
                <c:pt idx="634">
                  <c:v>501</c:v>
                </c:pt>
                <c:pt idx="635">
                  <c:v>501.5</c:v>
                </c:pt>
                <c:pt idx="636">
                  <c:v>502</c:v>
                </c:pt>
                <c:pt idx="637">
                  <c:v>502.5</c:v>
                </c:pt>
                <c:pt idx="638">
                  <c:v>503</c:v>
                </c:pt>
                <c:pt idx="639">
                  <c:v>503.5</c:v>
                </c:pt>
                <c:pt idx="640">
                  <c:v>504</c:v>
                </c:pt>
                <c:pt idx="641">
                  <c:v>504.5</c:v>
                </c:pt>
                <c:pt idx="642">
                  <c:v>505</c:v>
                </c:pt>
                <c:pt idx="643">
                  <c:v>505.5</c:v>
                </c:pt>
                <c:pt idx="644">
                  <c:v>506</c:v>
                </c:pt>
                <c:pt idx="645">
                  <c:v>506.5</c:v>
                </c:pt>
                <c:pt idx="646">
                  <c:v>507</c:v>
                </c:pt>
                <c:pt idx="647">
                  <c:v>507.5</c:v>
                </c:pt>
                <c:pt idx="648">
                  <c:v>508</c:v>
                </c:pt>
                <c:pt idx="649">
                  <c:v>508.5</c:v>
                </c:pt>
                <c:pt idx="650">
                  <c:v>509</c:v>
                </c:pt>
                <c:pt idx="651">
                  <c:v>509.5</c:v>
                </c:pt>
                <c:pt idx="652">
                  <c:v>510</c:v>
                </c:pt>
                <c:pt idx="653">
                  <c:v>510.5</c:v>
                </c:pt>
                <c:pt idx="654">
                  <c:v>511</c:v>
                </c:pt>
                <c:pt idx="655">
                  <c:v>511.5</c:v>
                </c:pt>
                <c:pt idx="656">
                  <c:v>512</c:v>
                </c:pt>
                <c:pt idx="657">
                  <c:v>512.5</c:v>
                </c:pt>
                <c:pt idx="658">
                  <c:v>513</c:v>
                </c:pt>
                <c:pt idx="659">
                  <c:v>513.5</c:v>
                </c:pt>
                <c:pt idx="660">
                  <c:v>514</c:v>
                </c:pt>
                <c:pt idx="661">
                  <c:v>514.5</c:v>
                </c:pt>
                <c:pt idx="662">
                  <c:v>515</c:v>
                </c:pt>
                <c:pt idx="663">
                  <c:v>515.5</c:v>
                </c:pt>
                <c:pt idx="664">
                  <c:v>516</c:v>
                </c:pt>
                <c:pt idx="665">
                  <c:v>516.5</c:v>
                </c:pt>
                <c:pt idx="666">
                  <c:v>517</c:v>
                </c:pt>
                <c:pt idx="667">
                  <c:v>517.5</c:v>
                </c:pt>
                <c:pt idx="668">
                  <c:v>518</c:v>
                </c:pt>
                <c:pt idx="669">
                  <c:v>518.5</c:v>
                </c:pt>
                <c:pt idx="670">
                  <c:v>519</c:v>
                </c:pt>
                <c:pt idx="671">
                  <c:v>519.5</c:v>
                </c:pt>
                <c:pt idx="672">
                  <c:v>520</c:v>
                </c:pt>
                <c:pt idx="673">
                  <c:v>520.5</c:v>
                </c:pt>
                <c:pt idx="674">
                  <c:v>521</c:v>
                </c:pt>
                <c:pt idx="675">
                  <c:v>521.5</c:v>
                </c:pt>
                <c:pt idx="676">
                  <c:v>522</c:v>
                </c:pt>
                <c:pt idx="677">
                  <c:v>522.5</c:v>
                </c:pt>
                <c:pt idx="678">
                  <c:v>523</c:v>
                </c:pt>
                <c:pt idx="679">
                  <c:v>523.5</c:v>
                </c:pt>
                <c:pt idx="680">
                  <c:v>524</c:v>
                </c:pt>
                <c:pt idx="681">
                  <c:v>524.5</c:v>
                </c:pt>
                <c:pt idx="682">
                  <c:v>525</c:v>
                </c:pt>
                <c:pt idx="683">
                  <c:v>525.5</c:v>
                </c:pt>
                <c:pt idx="684">
                  <c:v>526</c:v>
                </c:pt>
                <c:pt idx="685">
                  <c:v>526.5</c:v>
                </c:pt>
                <c:pt idx="686">
                  <c:v>527</c:v>
                </c:pt>
                <c:pt idx="687">
                  <c:v>527.5</c:v>
                </c:pt>
                <c:pt idx="688">
                  <c:v>528</c:v>
                </c:pt>
                <c:pt idx="689">
                  <c:v>528.5</c:v>
                </c:pt>
                <c:pt idx="690">
                  <c:v>529</c:v>
                </c:pt>
                <c:pt idx="691">
                  <c:v>529.5</c:v>
                </c:pt>
                <c:pt idx="692">
                  <c:v>530</c:v>
                </c:pt>
                <c:pt idx="693">
                  <c:v>530.5</c:v>
                </c:pt>
                <c:pt idx="694">
                  <c:v>531</c:v>
                </c:pt>
                <c:pt idx="695">
                  <c:v>531.5</c:v>
                </c:pt>
                <c:pt idx="696">
                  <c:v>532</c:v>
                </c:pt>
                <c:pt idx="697">
                  <c:v>532.5</c:v>
                </c:pt>
                <c:pt idx="698">
                  <c:v>533</c:v>
                </c:pt>
                <c:pt idx="699">
                  <c:v>533.5</c:v>
                </c:pt>
                <c:pt idx="700">
                  <c:v>534</c:v>
                </c:pt>
                <c:pt idx="701">
                  <c:v>534.5</c:v>
                </c:pt>
                <c:pt idx="702">
                  <c:v>535</c:v>
                </c:pt>
                <c:pt idx="703">
                  <c:v>535.5</c:v>
                </c:pt>
                <c:pt idx="704">
                  <c:v>536</c:v>
                </c:pt>
                <c:pt idx="705">
                  <c:v>536.5</c:v>
                </c:pt>
                <c:pt idx="706">
                  <c:v>537</c:v>
                </c:pt>
                <c:pt idx="707">
                  <c:v>537.5</c:v>
                </c:pt>
                <c:pt idx="708">
                  <c:v>538</c:v>
                </c:pt>
                <c:pt idx="709">
                  <c:v>538.5</c:v>
                </c:pt>
                <c:pt idx="710">
                  <c:v>539</c:v>
                </c:pt>
                <c:pt idx="711">
                  <c:v>539.5</c:v>
                </c:pt>
                <c:pt idx="712">
                  <c:v>540</c:v>
                </c:pt>
                <c:pt idx="713">
                  <c:v>540.5</c:v>
                </c:pt>
                <c:pt idx="714">
                  <c:v>541</c:v>
                </c:pt>
                <c:pt idx="715">
                  <c:v>541.5</c:v>
                </c:pt>
                <c:pt idx="716">
                  <c:v>542</c:v>
                </c:pt>
                <c:pt idx="717">
                  <c:v>542.5</c:v>
                </c:pt>
                <c:pt idx="718">
                  <c:v>543</c:v>
                </c:pt>
                <c:pt idx="719">
                  <c:v>543.5</c:v>
                </c:pt>
                <c:pt idx="720">
                  <c:v>544</c:v>
                </c:pt>
                <c:pt idx="721">
                  <c:v>544.5</c:v>
                </c:pt>
                <c:pt idx="722">
                  <c:v>545</c:v>
                </c:pt>
                <c:pt idx="723">
                  <c:v>545.5</c:v>
                </c:pt>
                <c:pt idx="724">
                  <c:v>546</c:v>
                </c:pt>
                <c:pt idx="725">
                  <c:v>546.5</c:v>
                </c:pt>
                <c:pt idx="726">
                  <c:v>547</c:v>
                </c:pt>
                <c:pt idx="727">
                  <c:v>547.5</c:v>
                </c:pt>
                <c:pt idx="728">
                  <c:v>548</c:v>
                </c:pt>
                <c:pt idx="729">
                  <c:v>548.5</c:v>
                </c:pt>
                <c:pt idx="730">
                  <c:v>549</c:v>
                </c:pt>
                <c:pt idx="731">
                  <c:v>549.5</c:v>
                </c:pt>
                <c:pt idx="732">
                  <c:v>550</c:v>
                </c:pt>
                <c:pt idx="733">
                  <c:v>550.5</c:v>
                </c:pt>
                <c:pt idx="734">
                  <c:v>551</c:v>
                </c:pt>
                <c:pt idx="735">
                  <c:v>551.5</c:v>
                </c:pt>
                <c:pt idx="736">
                  <c:v>552</c:v>
                </c:pt>
                <c:pt idx="737">
                  <c:v>552.5</c:v>
                </c:pt>
                <c:pt idx="738">
                  <c:v>553</c:v>
                </c:pt>
                <c:pt idx="739">
                  <c:v>553.5</c:v>
                </c:pt>
                <c:pt idx="740">
                  <c:v>554</c:v>
                </c:pt>
                <c:pt idx="741">
                  <c:v>554.5</c:v>
                </c:pt>
                <c:pt idx="742">
                  <c:v>555</c:v>
                </c:pt>
                <c:pt idx="743">
                  <c:v>555.5</c:v>
                </c:pt>
                <c:pt idx="744">
                  <c:v>556</c:v>
                </c:pt>
                <c:pt idx="745">
                  <c:v>556.5</c:v>
                </c:pt>
                <c:pt idx="746">
                  <c:v>557</c:v>
                </c:pt>
                <c:pt idx="747">
                  <c:v>557.5</c:v>
                </c:pt>
                <c:pt idx="748">
                  <c:v>558</c:v>
                </c:pt>
                <c:pt idx="749">
                  <c:v>558.5</c:v>
                </c:pt>
                <c:pt idx="750">
                  <c:v>559</c:v>
                </c:pt>
                <c:pt idx="751">
                  <c:v>559.5</c:v>
                </c:pt>
                <c:pt idx="752">
                  <c:v>560</c:v>
                </c:pt>
                <c:pt idx="753">
                  <c:v>560.5</c:v>
                </c:pt>
                <c:pt idx="754">
                  <c:v>561</c:v>
                </c:pt>
                <c:pt idx="755">
                  <c:v>561.5</c:v>
                </c:pt>
                <c:pt idx="756">
                  <c:v>562</c:v>
                </c:pt>
                <c:pt idx="757">
                  <c:v>562.5</c:v>
                </c:pt>
                <c:pt idx="758">
                  <c:v>563</c:v>
                </c:pt>
                <c:pt idx="759">
                  <c:v>563.5</c:v>
                </c:pt>
                <c:pt idx="760">
                  <c:v>564</c:v>
                </c:pt>
                <c:pt idx="761">
                  <c:v>564.5</c:v>
                </c:pt>
                <c:pt idx="762">
                  <c:v>565</c:v>
                </c:pt>
                <c:pt idx="763">
                  <c:v>565.5</c:v>
                </c:pt>
                <c:pt idx="764">
                  <c:v>566</c:v>
                </c:pt>
                <c:pt idx="765">
                  <c:v>566.5</c:v>
                </c:pt>
                <c:pt idx="766">
                  <c:v>567</c:v>
                </c:pt>
                <c:pt idx="767">
                  <c:v>567.5</c:v>
                </c:pt>
                <c:pt idx="768">
                  <c:v>568</c:v>
                </c:pt>
                <c:pt idx="769">
                  <c:v>568.5</c:v>
                </c:pt>
                <c:pt idx="770">
                  <c:v>569</c:v>
                </c:pt>
                <c:pt idx="771">
                  <c:v>569.5</c:v>
                </c:pt>
                <c:pt idx="772">
                  <c:v>570</c:v>
                </c:pt>
                <c:pt idx="773">
                  <c:v>570.5</c:v>
                </c:pt>
                <c:pt idx="774">
                  <c:v>571</c:v>
                </c:pt>
                <c:pt idx="775">
                  <c:v>571.5</c:v>
                </c:pt>
                <c:pt idx="776">
                  <c:v>572</c:v>
                </c:pt>
                <c:pt idx="777">
                  <c:v>572.5</c:v>
                </c:pt>
                <c:pt idx="778">
                  <c:v>573</c:v>
                </c:pt>
                <c:pt idx="779">
                  <c:v>573.5</c:v>
                </c:pt>
                <c:pt idx="780">
                  <c:v>574</c:v>
                </c:pt>
                <c:pt idx="781">
                  <c:v>574.5</c:v>
                </c:pt>
                <c:pt idx="782">
                  <c:v>575</c:v>
                </c:pt>
                <c:pt idx="783">
                  <c:v>575.5</c:v>
                </c:pt>
                <c:pt idx="784">
                  <c:v>576</c:v>
                </c:pt>
                <c:pt idx="785">
                  <c:v>576.5</c:v>
                </c:pt>
                <c:pt idx="786">
                  <c:v>577</c:v>
                </c:pt>
                <c:pt idx="787">
                  <c:v>577.5</c:v>
                </c:pt>
                <c:pt idx="788">
                  <c:v>578</c:v>
                </c:pt>
                <c:pt idx="789">
                  <c:v>578.5</c:v>
                </c:pt>
                <c:pt idx="790">
                  <c:v>579</c:v>
                </c:pt>
                <c:pt idx="791">
                  <c:v>579.5</c:v>
                </c:pt>
                <c:pt idx="792">
                  <c:v>580</c:v>
                </c:pt>
                <c:pt idx="793">
                  <c:v>580.5</c:v>
                </c:pt>
                <c:pt idx="794">
                  <c:v>581</c:v>
                </c:pt>
                <c:pt idx="795">
                  <c:v>581.5</c:v>
                </c:pt>
                <c:pt idx="796">
                  <c:v>582</c:v>
                </c:pt>
                <c:pt idx="797">
                  <c:v>582.5</c:v>
                </c:pt>
                <c:pt idx="798">
                  <c:v>583</c:v>
                </c:pt>
                <c:pt idx="799">
                  <c:v>583.5</c:v>
                </c:pt>
                <c:pt idx="800">
                  <c:v>584</c:v>
                </c:pt>
                <c:pt idx="801">
                  <c:v>584.5</c:v>
                </c:pt>
                <c:pt idx="802">
                  <c:v>585</c:v>
                </c:pt>
                <c:pt idx="803">
                  <c:v>585.5</c:v>
                </c:pt>
                <c:pt idx="804">
                  <c:v>586</c:v>
                </c:pt>
                <c:pt idx="805">
                  <c:v>586.5</c:v>
                </c:pt>
                <c:pt idx="806">
                  <c:v>587</c:v>
                </c:pt>
                <c:pt idx="807">
                  <c:v>587.5</c:v>
                </c:pt>
                <c:pt idx="808">
                  <c:v>588</c:v>
                </c:pt>
                <c:pt idx="809">
                  <c:v>588.5</c:v>
                </c:pt>
                <c:pt idx="810">
                  <c:v>589</c:v>
                </c:pt>
                <c:pt idx="811">
                  <c:v>589.5</c:v>
                </c:pt>
                <c:pt idx="812">
                  <c:v>590</c:v>
                </c:pt>
                <c:pt idx="813">
                  <c:v>590.5</c:v>
                </c:pt>
                <c:pt idx="814">
                  <c:v>591</c:v>
                </c:pt>
                <c:pt idx="815">
                  <c:v>591.5</c:v>
                </c:pt>
                <c:pt idx="816">
                  <c:v>592</c:v>
                </c:pt>
                <c:pt idx="817">
                  <c:v>592.5</c:v>
                </c:pt>
                <c:pt idx="818">
                  <c:v>593</c:v>
                </c:pt>
                <c:pt idx="819">
                  <c:v>593.5</c:v>
                </c:pt>
                <c:pt idx="820">
                  <c:v>594</c:v>
                </c:pt>
                <c:pt idx="821">
                  <c:v>594.5</c:v>
                </c:pt>
                <c:pt idx="822">
                  <c:v>595</c:v>
                </c:pt>
                <c:pt idx="823">
                  <c:v>595.5</c:v>
                </c:pt>
                <c:pt idx="824">
                  <c:v>596</c:v>
                </c:pt>
                <c:pt idx="825">
                  <c:v>596.5</c:v>
                </c:pt>
                <c:pt idx="826">
                  <c:v>597</c:v>
                </c:pt>
                <c:pt idx="827">
                  <c:v>597.5</c:v>
                </c:pt>
                <c:pt idx="828">
                  <c:v>598</c:v>
                </c:pt>
                <c:pt idx="829">
                  <c:v>598.5</c:v>
                </c:pt>
                <c:pt idx="830">
                  <c:v>599</c:v>
                </c:pt>
                <c:pt idx="831">
                  <c:v>599.5</c:v>
                </c:pt>
                <c:pt idx="832">
                  <c:v>600</c:v>
                </c:pt>
                <c:pt idx="833">
                  <c:v>600.5</c:v>
                </c:pt>
                <c:pt idx="834">
                  <c:v>601</c:v>
                </c:pt>
                <c:pt idx="835">
                  <c:v>601.5</c:v>
                </c:pt>
                <c:pt idx="836">
                  <c:v>602</c:v>
                </c:pt>
                <c:pt idx="837">
                  <c:v>602.5</c:v>
                </c:pt>
                <c:pt idx="838">
                  <c:v>603</c:v>
                </c:pt>
                <c:pt idx="839">
                  <c:v>603.5</c:v>
                </c:pt>
                <c:pt idx="840">
                  <c:v>604</c:v>
                </c:pt>
                <c:pt idx="841">
                  <c:v>604.5</c:v>
                </c:pt>
                <c:pt idx="842">
                  <c:v>605</c:v>
                </c:pt>
                <c:pt idx="843">
                  <c:v>605.5</c:v>
                </c:pt>
                <c:pt idx="844">
                  <c:v>606</c:v>
                </c:pt>
                <c:pt idx="845">
                  <c:v>606.5</c:v>
                </c:pt>
                <c:pt idx="846">
                  <c:v>607</c:v>
                </c:pt>
                <c:pt idx="847">
                  <c:v>607.5</c:v>
                </c:pt>
                <c:pt idx="848">
                  <c:v>608</c:v>
                </c:pt>
                <c:pt idx="849">
                  <c:v>608.5</c:v>
                </c:pt>
                <c:pt idx="850">
                  <c:v>609</c:v>
                </c:pt>
                <c:pt idx="851">
                  <c:v>609.5</c:v>
                </c:pt>
                <c:pt idx="852">
                  <c:v>610</c:v>
                </c:pt>
                <c:pt idx="853">
                  <c:v>610.5</c:v>
                </c:pt>
                <c:pt idx="854">
                  <c:v>611</c:v>
                </c:pt>
                <c:pt idx="855">
                  <c:v>611.5</c:v>
                </c:pt>
                <c:pt idx="856">
                  <c:v>612</c:v>
                </c:pt>
                <c:pt idx="857">
                  <c:v>612.5</c:v>
                </c:pt>
                <c:pt idx="858">
                  <c:v>613</c:v>
                </c:pt>
                <c:pt idx="859">
                  <c:v>613.5</c:v>
                </c:pt>
                <c:pt idx="860">
                  <c:v>614</c:v>
                </c:pt>
                <c:pt idx="861">
                  <c:v>614.5</c:v>
                </c:pt>
                <c:pt idx="862">
                  <c:v>615</c:v>
                </c:pt>
                <c:pt idx="863">
                  <c:v>615.5</c:v>
                </c:pt>
                <c:pt idx="864">
                  <c:v>616</c:v>
                </c:pt>
                <c:pt idx="865">
                  <c:v>616.5</c:v>
                </c:pt>
                <c:pt idx="866">
                  <c:v>617</c:v>
                </c:pt>
                <c:pt idx="867">
                  <c:v>617.5</c:v>
                </c:pt>
                <c:pt idx="868">
                  <c:v>618</c:v>
                </c:pt>
                <c:pt idx="869">
                  <c:v>618.5</c:v>
                </c:pt>
                <c:pt idx="870">
                  <c:v>619</c:v>
                </c:pt>
                <c:pt idx="871">
                  <c:v>619.5</c:v>
                </c:pt>
                <c:pt idx="872">
                  <c:v>620</c:v>
                </c:pt>
                <c:pt idx="873">
                  <c:v>620.5</c:v>
                </c:pt>
                <c:pt idx="874">
                  <c:v>621</c:v>
                </c:pt>
                <c:pt idx="875">
                  <c:v>621.5</c:v>
                </c:pt>
                <c:pt idx="876">
                  <c:v>622</c:v>
                </c:pt>
                <c:pt idx="877">
                  <c:v>622.5</c:v>
                </c:pt>
                <c:pt idx="878">
                  <c:v>623</c:v>
                </c:pt>
                <c:pt idx="879">
                  <c:v>623.5</c:v>
                </c:pt>
                <c:pt idx="880">
                  <c:v>624</c:v>
                </c:pt>
                <c:pt idx="881">
                  <c:v>624.5</c:v>
                </c:pt>
                <c:pt idx="882">
                  <c:v>625</c:v>
                </c:pt>
                <c:pt idx="883">
                  <c:v>625.5</c:v>
                </c:pt>
                <c:pt idx="884">
                  <c:v>626</c:v>
                </c:pt>
                <c:pt idx="885">
                  <c:v>626.5</c:v>
                </c:pt>
                <c:pt idx="886">
                  <c:v>627</c:v>
                </c:pt>
                <c:pt idx="887">
                  <c:v>627.5</c:v>
                </c:pt>
                <c:pt idx="888">
                  <c:v>628</c:v>
                </c:pt>
                <c:pt idx="889">
                  <c:v>628.5</c:v>
                </c:pt>
                <c:pt idx="890">
                  <c:v>629</c:v>
                </c:pt>
                <c:pt idx="891">
                  <c:v>629.5</c:v>
                </c:pt>
                <c:pt idx="892">
                  <c:v>630</c:v>
                </c:pt>
                <c:pt idx="893">
                  <c:v>630.5</c:v>
                </c:pt>
                <c:pt idx="894">
                  <c:v>631</c:v>
                </c:pt>
                <c:pt idx="895">
                  <c:v>631.5</c:v>
                </c:pt>
                <c:pt idx="896">
                  <c:v>632</c:v>
                </c:pt>
                <c:pt idx="897">
                  <c:v>632.5</c:v>
                </c:pt>
                <c:pt idx="898">
                  <c:v>633</c:v>
                </c:pt>
                <c:pt idx="899">
                  <c:v>633.5</c:v>
                </c:pt>
                <c:pt idx="900">
                  <c:v>634</c:v>
                </c:pt>
                <c:pt idx="901">
                  <c:v>634.5</c:v>
                </c:pt>
                <c:pt idx="902">
                  <c:v>635</c:v>
                </c:pt>
                <c:pt idx="903">
                  <c:v>635.5</c:v>
                </c:pt>
                <c:pt idx="904">
                  <c:v>636</c:v>
                </c:pt>
                <c:pt idx="905">
                  <c:v>636.5</c:v>
                </c:pt>
                <c:pt idx="906">
                  <c:v>637</c:v>
                </c:pt>
                <c:pt idx="907">
                  <c:v>637.5</c:v>
                </c:pt>
                <c:pt idx="908">
                  <c:v>638</c:v>
                </c:pt>
                <c:pt idx="909">
                  <c:v>638.5</c:v>
                </c:pt>
                <c:pt idx="910">
                  <c:v>639</c:v>
                </c:pt>
                <c:pt idx="911">
                  <c:v>639.5</c:v>
                </c:pt>
                <c:pt idx="912">
                  <c:v>640</c:v>
                </c:pt>
                <c:pt idx="913">
                  <c:v>640.5</c:v>
                </c:pt>
                <c:pt idx="914">
                  <c:v>641</c:v>
                </c:pt>
                <c:pt idx="915">
                  <c:v>641.5</c:v>
                </c:pt>
                <c:pt idx="916">
                  <c:v>642</c:v>
                </c:pt>
                <c:pt idx="917">
                  <c:v>642.5</c:v>
                </c:pt>
                <c:pt idx="918">
                  <c:v>643</c:v>
                </c:pt>
                <c:pt idx="919">
                  <c:v>643.5</c:v>
                </c:pt>
                <c:pt idx="920">
                  <c:v>644</c:v>
                </c:pt>
                <c:pt idx="921">
                  <c:v>644.5</c:v>
                </c:pt>
                <c:pt idx="922">
                  <c:v>645</c:v>
                </c:pt>
                <c:pt idx="923">
                  <c:v>645.5</c:v>
                </c:pt>
                <c:pt idx="924">
                  <c:v>646</c:v>
                </c:pt>
                <c:pt idx="925">
                  <c:v>646.5</c:v>
                </c:pt>
                <c:pt idx="926">
                  <c:v>647</c:v>
                </c:pt>
                <c:pt idx="927">
                  <c:v>647.5</c:v>
                </c:pt>
                <c:pt idx="928">
                  <c:v>648</c:v>
                </c:pt>
                <c:pt idx="929">
                  <c:v>648.5</c:v>
                </c:pt>
                <c:pt idx="930">
                  <c:v>649</c:v>
                </c:pt>
                <c:pt idx="931">
                  <c:v>649.5</c:v>
                </c:pt>
                <c:pt idx="932">
                  <c:v>650</c:v>
                </c:pt>
                <c:pt idx="933">
                  <c:v>650.5</c:v>
                </c:pt>
                <c:pt idx="934">
                  <c:v>651</c:v>
                </c:pt>
                <c:pt idx="935">
                  <c:v>651.5</c:v>
                </c:pt>
                <c:pt idx="936">
                  <c:v>652</c:v>
                </c:pt>
                <c:pt idx="937">
                  <c:v>652.5</c:v>
                </c:pt>
                <c:pt idx="938">
                  <c:v>653</c:v>
                </c:pt>
                <c:pt idx="939">
                  <c:v>653.5</c:v>
                </c:pt>
                <c:pt idx="940">
                  <c:v>654</c:v>
                </c:pt>
                <c:pt idx="941">
                  <c:v>654.5</c:v>
                </c:pt>
                <c:pt idx="942">
                  <c:v>655</c:v>
                </c:pt>
                <c:pt idx="943">
                  <c:v>655.5</c:v>
                </c:pt>
                <c:pt idx="944">
                  <c:v>656</c:v>
                </c:pt>
                <c:pt idx="945">
                  <c:v>656.5</c:v>
                </c:pt>
                <c:pt idx="946">
                  <c:v>657</c:v>
                </c:pt>
                <c:pt idx="947">
                  <c:v>657.5</c:v>
                </c:pt>
                <c:pt idx="948">
                  <c:v>658</c:v>
                </c:pt>
                <c:pt idx="949">
                  <c:v>658.5</c:v>
                </c:pt>
                <c:pt idx="950">
                  <c:v>659</c:v>
                </c:pt>
                <c:pt idx="951">
                  <c:v>659.5</c:v>
                </c:pt>
                <c:pt idx="952">
                  <c:v>660</c:v>
                </c:pt>
                <c:pt idx="953">
                  <c:v>660.5</c:v>
                </c:pt>
                <c:pt idx="954">
                  <c:v>661</c:v>
                </c:pt>
                <c:pt idx="955">
                  <c:v>661.5</c:v>
                </c:pt>
                <c:pt idx="956">
                  <c:v>662</c:v>
                </c:pt>
                <c:pt idx="957">
                  <c:v>662.5</c:v>
                </c:pt>
                <c:pt idx="958">
                  <c:v>663</c:v>
                </c:pt>
                <c:pt idx="959">
                  <c:v>663.5</c:v>
                </c:pt>
                <c:pt idx="960">
                  <c:v>664</c:v>
                </c:pt>
                <c:pt idx="961">
                  <c:v>664.5</c:v>
                </c:pt>
                <c:pt idx="962">
                  <c:v>665</c:v>
                </c:pt>
                <c:pt idx="963">
                  <c:v>665.5</c:v>
                </c:pt>
                <c:pt idx="964">
                  <c:v>666</c:v>
                </c:pt>
                <c:pt idx="965">
                  <c:v>666.5</c:v>
                </c:pt>
                <c:pt idx="966">
                  <c:v>667</c:v>
                </c:pt>
                <c:pt idx="967">
                  <c:v>667.5</c:v>
                </c:pt>
                <c:pt idx="968">
                  <c:v>668</c:v>
                </c:pt>
                <c:pt idx="969">
                  <c:v>668.5</c:v>
                </c:pt>
                <c:pt idx="970">
                  <c:v>669</c:v>
                </c:pt>
                <c:pt idx="971">
                  <c:v>669.5</c:v>
                </c:pt>
                <c:pt idx="972">
                  <c:v>670</c:v>
                </c:pt>
                <c:pt idx="973">
                  <c:v>670.5</c:v>
                </c:pt>
                <c:pt idx="974">
                  <c:v>671</c:v>
                </c:pt>
                <c:pt idx="975">
                  <c:v>671.5</c:v>
                </c:pt>
                <c:pt idx="976">
                  <c:v>672</c:v>
                </c:pt>
                <c:pt idx="977">
                  <c:v>672.5</c:v>
                </c:pt>
                <c:pt idx="978">
                  <c:v>673</c:v>
                </c:pt>
                <c:pt idx="979">
                  <c:v>673.5</c:v>
                </c:pt>
                <c:pt idx="980">
                  <c:v>674</c:v>
                </c:pt>
                <c:pt idx="981">
                  <c:v>674.5</c:v>
                </c:pt>
                <c:pt idx="982">
                  <c:v>675</c:v>
                </c:pt>
                <c:pt idx="983">
                  <c:v>675.5</c:v>
                </c:pt>
                <c:pt idx="984">
                  <c:v>676</c:v>
                </c:pt>
                <c:pt idx="985">
                  <c:v>676.5</c:v>
                </c:pt>
                <c:pt idx="986">
                  <c:v>677</c:v>
                </c:pt>
                <c:pt idx="987">
                  <c:v>677.5</c:v>
                </c:pt>
                <c:pt idx="988">
                  <c:v>678</c:v>
                </c:pt>
                <c:pt idx="989">
                  <c:v>678.5</c:v>
                </c:pt>
                <c:pt idx="990">
                  <c:v>679</c:v>
                </c:pt>
                <c:pt idx="991">
                  <c:v>679.5</c:v>
                </c:pt>
                <c:pt idx="992">
                  <c:v>680</c:v>
                </c:pt>
                <c:pt idx="993">
                  <c:v>680.5</c:v>
                </c:pt>
                <c:pt idx="994">
                  <c:v>681</c:v>
                </c:pt>
                <c:pt idx="995">
                  <c:v>681.5</c:v>
                </c:pt>
                <c:pt idx="996">
                  <c:v>682</c:v>
                </c:pt>
                <c:pt idx="997">
                  <c:v>682.5</c:v>
                </c:pt>
                <c:pt idx="998">
                  <c:v>683</c:v>
                </c:pt>
                <c:pt idx="999">
                  <c:v>683.5</c:v>
                </c:pt>
                <c:pt idx="1000">
                  <c:v>684</c:v>
                </c:pt>
                <c:pt idx="1001">
                  <c:v>684.5</c:v>
                </c:pt>
                <c:pt idx="1002">
                  <c:v>685</c:v>
                </c:pt>
                <c:pt idx="1003">
                  <c:v>685.5</c:v>
                </c:pt>
                <c:pt idx="1004">
                  <c:v>686</c:v>
                </c:pt>
                <c:pt idx="1005">
                  <c:v>686.5</c:v>
                </c:pt>
                <c:pt idx="1006">
                  <c:v>687</c:v>
                </c:pt>
                <c:pt idx="1007">
                  <c:v>687.5</c:v>
                </c:pt>
                <c:pt idx="1008">
                  <c:v>688</c:v>
                </c:pt>
                <c:pt idx="1009">
                  <c:v>688.5</c:v>
                </c:pt>
                <c:pt idx="1010">
                  <c:v>689</c:v>
                </c:pt>
                <c:pt idx="1011">
                  <c:v>689.5</c:v>
                </c:pt>
                <c:pt idx="1012">
                  <c:v>690</c:v>
                </c:pt>
                <c:pt idx="1013">
                  <c:v>690.5</c:v>
                </c:pt>
                <c:pt idx="1014">
                  <c:v>691</c:v>
                </c:pt>
                <c:pt idx="1015">
                  <c:v>691.5</c:v>
                </c:pt>
                <c:pt idx="1016">
                  <c:v>692</c:v>
                </c:pt>
                <c:pt idx="1017">
                  <c:v>692.5</c:v>
                </c:pt>
                <c:pt idx="1018">
                  <c:v>693</c:v>
                </c:pt>
                <c:pt idx="1019">
                  <c:v>693.5</c:v>
                </c:pt>
                <c:pt idx="1020">
                  <c:v>694</c:v>
                </c:pt>
                <c:pt idx="1021">
                  <c:v>694.5</c:v>
                </c:pt>
                <c:pt idx="1022">
                  <c:v>695</c:v>
                </c:pt>
                <c:pt idx="1023">
                  <c:v>695.5</c:v>
                </c:pt>
                <c:pt idx="1024">
                  <c:v>696</c:v>
                </c:pt>
                <c:pt idx="1025">
                  <c:v>696.5</c:v>
                </c:pt>
                <c:pt idx="1026">
                  <c:v>697</c:v>
                </c:pt>
                <c:pt idx="1027">
                  <c:v>697.5</c:v>
                </c:pt>
                <c:pt idx="1028">
                  <c:v>698</c:v>
                </c:pt>
                <c:pt idx="1029">
                  <c:v>698.5</c:v>
                </c:pt>
                <c:pt idx="1030">
                  <c:v>699</c:v>
                </c:pt>
                <c:pt idx="1031">
                  <c:v>699.5</c:v>
                </c:pt>
                <c:pt idx="1032">
                  <c:v>700</c:v>
                </c:pt>
                <c:pt idx="1033">
                  <c:v>700.5</c:v>
                </c:pt>
                <c:pt idx="1034">
                  <c:v>701</c:v>
                </c:pt>
                <c:pt idx="1035">
                  <c:v>701.5</c:v>
                </c:pt>
                <c:pt idx="1036">
                  <c:v>702</c:v>
                </c:pt>
                <c:pt idx="1037">
                  <c:v>702.5</c:v>
                </c:pt>
                <c:pt idx="1038">
                  <c:v>703</c:v>
                </c:pt>
                <c:pt idx="1039">
                  <c:v>703.5</c:v>
                </c:pt>
                <c:pt idx="1040">
                  <c:v>704</c:v>
                </c:pt>
                <c:pt idx="1041">
                  <c:v>704.5</c:v>
                </c:pt>
                <c:pt idx="1042">
                  <c:v>705</c:v>
                </c:pt>
                <c:pt idx="1043">
                  <c:v>705.5</c:v>
                </c:pt>
                <c:pt idx="1044">
                  <c:v>706</c:v>
                </c:pt>
                <c:pt idx="1045">
                  <c:v>706.5</c:v>
                </c:pt>
                <c:pt idx="1046">
                  <c:v>707</c:v>
                </c:pt>
                <c:pt idx="1047">
                  <c:v>707.5</c:v>
                </c:pt>
                <c:pt idx="1048">
                  <c:v>708</c:v>
                </c:pt>
                <c:pt idx="1049">
                  <c:v>708.5</c:v>
                </c:pt>
                <c:pt idx="1050">
                  <c:v>709</c:v>
                </c:pt>
                <c:pt idx="1051">
                  <c:v>709.5</c:v>
                </c:pt>
                <c:pt idx="1052">
                  <c:v>710</c:v>
                </c:pt>
                <c:pt idx="1053">
                  <c:v>710.5</c:v>
                </c:pt>
                <c:pt idx="1054">
                  <c:v>711</c:v>
                </c:pt>
                <c:pt idx="1055">
                  <c:v>711.5</c:v>
                </c:pt>
                <c:pt idx="1056">
                  <c:v>712</c:v>
                </c:pt>
                <c:pt idx="1057">
                  <c:v>712.5</c:v>
                </c:pt>
                <c:pt idx="1058">
                  <c:v>713</c:v>
                </c:pt>
                <c:pt idx="1059">
                  <c:v>713.5</c:v>
                </c:pt>
                <c:pt idx="1060">
                  <c:v>714</c:v>
                </c:pt>
                <c:pt idx="1061">
                  <c:v>714.5</c:v>
                </c:pt>
                <c:pt idx="1062">
                  <c:v>715</c:v>
                </c:pt>
                <c:pt idx="1063">
                  <c:v>715.5</c:v>
                </c:pt>
                <c:pt idx="1064">
                  <c:v>716</c:v>
                </c:pt>
                <c:pt idx="1065">
                  <c:v>716.5</c:v>
                </c:pt>
                <c:pt idx="1066">
                  <c:v>717</c:v>
                </c:pt>
                <c:pt idx="1067">
                  <c:v>717.5</c:v>
                </c:pt>
                <c:pt idx="1068">
                  <c:v>718</c:v>
                </c:pt>
                <c:pt idx="1069">
                  <c:v>718.5</c:v>
                </c:pt>
                <c:pt idx="1070">
                  <c:v>719</c:v>
                </c:pt>
                <c:pt idx="1071">
                  <c:v>719.5</c:v>
                </c:pt>
                <c:pt idx="1072">
                  <c:v>720</c:v>
                </c:pt>
                <c:pt idx="1073">
                  <c:v>720.5</c:v>
                </c:pt>
                <c:pt idx="1074">
                  <c:v>721</c:v>
                </c:pt>
                <c:pt idx="1075">
                  <c:v>721.5</c:v>
                </c:pt>
                <c:pt idx="1076">
                  <c:v>722</c:v>
                </c:pt>
                <c:pt idx="1077">
                  <c:v>722.5</c:v>
                </c:pt>
                <c:pt idx="1078">
                  <c:v>723</c:v>
                </c:pt>
                <c:pt idx="1079">
                  <c:v>723.5</c:v>
                </c:pt>
                <c:pt idx="1080">
                  <c:v>724</c:v>
                </c:pt>
                <c:pt idx="1081">
                  <c:v>724.5</c:v>
                </c:pt>
                <c:pt idx="1082">
                  <c:v>725</c:v>
                </c:pt>
                <c:pt idx="1083">
                  <c:v>725.5</c:v>
                </c:pt>
                <c:pt idx="1084">
                  <c:v>726</c:v>
                </c:pt>
                <c:pt idx="1085">
                  <c:v>726.5</c:v>
                </c:pt>
                <c:pt idx="1086">
                  <c:v>727</c:v>
                </c:pt>
                <c:pt idx="1087">
                  <c:v>727.5</c:v>
                </c:pt>
                <c:pt idx="1088">
                  <c:v>728</c:v>
                </c:pt>
                <c:pt idx="1089">
                  <c:v>728.5</c:v>
                </c:pt>
                <c:pt idx="1090">
                  <c:v>729</c:v>
                </c:pt>
                <c:pt idx="1091">
                  <c:v>729.5</c:v>
                </c:pt>
                <c:pt idx="1092">
                  <c:v>730</c:v>
                </c:pt>
                <c:pt idx="1093">
                  <c:v>730.5</c:v>
                </c:pt>
                <c:pt idx="1094">
                  <c:v>731</c:v>
                </c:pt>
                <c:pt idx="1095">
                  <c:v>731.5</c:v>
                </c:pt>
                <c:pt idx="1096">
                  <c:v>732</c:v>
                </c:pt>
                <c:pt idx="1097">
                  <c:v>732.5</c:v>
                </c:pt>
                <c:pt idx="1098">
                  <c:v>733</c:v>
                </c:pt>
                <c:pt idx="1099">
                  <c:v>733.5</c:v>
                </c:pt>
                <c:pt idx="1100">
                  <c:v>734</c:v>
                </c:pt>
                <c:pt idx="1101">
                  <c:v>734.5</c:v>
                </c:pt>
                <c:pt idx="1102">
                  <c:v>735</c:v>
                </c:pt>
                <c:pt idx="1103">
                  <c:v>735.5</c:v>
                </c:pt>
                <c:pt idx="1104">
                  <c:v>736</c:v>
                </c:pt>
                <c:pt idx="1105">
                  <c:v>736.5</c:v>
                </c:pt>
                <c:pt idx="1106">
                  <c:v>737</c:v>
                </c:pt>
                <c:pt idx="1107">
                  <c:v>737.5</c:v>
                </c:pt>
                <c:pt idx="1108">
                  <c:v>738</c:v>
                </c:pt>
                <c:pt idx="1109">
                  <c:v>738.5</c:v>
                </c:pt>
                <c:pt idx="1110">
                  <c:v>739</c:v>
                </c:pt>
                <c:pt idx="1111">
                  <c:v>739.5</c:v>
                </c:pt>
                <c:pt idx="1112">
                  <c:v>740</c:v>
                </c:pt>
                <c:pt idx="1113">
                  <c:v>740.5</c:v>
                </c:pt>
                <c:pt idx="1114">
                  <c:v>741</c:v>
                </c:pt>
                <c:pt idx="1115">
                  <c:v>741.5</c:v>
                </c:pt>
                <c:pt idx="1116">
                  <c:v>742</c:v>
                </c:pt>
                <c:pt idx="1117">
                  <c:v>742.5</c:v>
                </c:pt>
                <c:pt idx="1118">
                  <c:v>743</c:v>
                </c:pt>
                <c:pt idx="1119">
                  <c:v>743.5</c:v>
                </c:pt>
                <c:pt idx="1120">
                  <c:v>744</c:v>
                </c:pt>
                <c:pt idx="1121">
                  <c:v>744.5</c:v>
                </c:pt>
                <c:pt idx="1122">
                  <c:v>745</c:v>
                </c:pt>
                <c:pt idx="1123">
                  <c:v>745.5</c:v>
                </c:pt>
                <c:pt idx="1124">
                  <c:v>746</c:v>
                </c:pt>
                <c:pt idx="1125">
                  <c:v>746.5</c:v>
                </c:pt>
                <c:pt idx="1126">
                  <c:v>747</c:v>
                </c:pt>
                <c:pt idx="1127">
                  <c:v>747.5</c:v>
                </c:pt>
                <c:pt idx="1128">
                  <c:v>748</c:v>
                </c:pt>
                <c:pt idx="1129">
                  <c:v>748.5</c:v>
                </c:pt>
                <c:pt idx="1130">
                  <c:v>749</c:v>
                </c:pt>
                <c:pt idx="1131">
                  <c:v>749.5</c:v>
                </c:pt>
                <c:pt idx="1132">
                  <c:v>750</c:v>
                </c:pt>
                <c:pt idx="1133">
                  <c:v>750.5</c:v>
                </c:pt>
                <c:pt idx="1134">
                  <c:v>751</c:v>
                </c:pt>
                <c:pt idx="1135">
                  <c:v>751.5</c:v>
                </c:pt>
                <c:pt idx="1136">
                  <c:v>752</c:v>
                </c:pt>
                <c:pt idx="1137">
                  <c:v>752.5</c:v>
                </c:pt>
                <c:pt idx="1138">
                  <c:v>753</c:v>
                </c:pt>
                <c:pt idx="1139">
                  <c:v>753.5</c:v>
                </c:pt>
                <c:pt idx="1140">
                  <c:v>754</c:v>
                </c:pt>
                <c:pt idx="1141">
                  <c:v>754.5</c:v>
                </c:pt>
                <c:pt idx="1142">
                  <c:v>755</c:v>
                </c:pt>
                <c:pt idx="1143">
                  <c:v>755.5</c:v>
                </c:pt>
                <c:pt idx="1144">
                  <c:v>756</c:v>
                </c:pt>
                <c:pt idx="1145">
                  <c:v>756.5</c:v>
                </c:pt>
                <c:pt idx="1146">
                  <c:v>757</c:v>
                </c:pt>
                <c:pt idx="1147">
                  <c:v>757.5</c:v>
                </c:pt>
                <c:pt idx="1148">
                  <c:v>758</c:v>
                </c:pt>
                <c:pt idx="1149">
                  <c:v>758.5</c:v>
                </c:pt>
                <c:pt idx="1150">
                  <c:v>759</c:v>
                </c:pt>
                <c:pt idx="1151">
                  <c:v>759.5</c:v>
                </c:pt>
                <c:pt idx="1152">
                  <c:v>760</c:v>
                </c:pt>
                <c:pt idx="1153">
                  <c:v>760.5</c:v>
                </c:pt>
                <c:pt idx="1154">
                  <c:v>761</c:v>
                </c:pt>
                <c:pt idx="1155">
                  <c:v>761.5</c:v>
                </c:pt>
                <c:pt idx="1156">
                  <c:v>762</c:v>
                </c:pt>
                <c:pt idx="1157">
                  <c:v>762.5</c:v>
                </c:pt>
                <c:pt idx="1158">
                  <c:v>763</c:v>
                </c:pt>
                <c:pt idx="1159">
                  <c:v>763.5</c:v>
                </c:pt>
                <c:pt idx="1160">
                  <c:v>764</c:v>
                </c:pt>
                <c:pt idx="1161">
                  <c:v>764.5</c:v>
                </c:pt>
                <c:pt idx="1162">
                  <c:v>765</c:v>
                </c:pt>
                <c:pt idx="1163">
                  <c:v>765.5</c:v>
                </c:pt>
                <c:pt idx="1164">
                  <c:v>766</c:v>
                </c:pt>
                <c:pt idx="1165">
                  <c:v>766.5</c:v>
                </c:pt>
                <c:pt idx="1166">
                  <c:v>767</c:v>
                </c:pt>
                <c:pt idx="1167">
                  <c:v>767.5</c:v>
                </c:pt>
                <c:pt idx="1168">
                  <c:v>768</c:v>
                </c:pt>
                <c:pt idx="1169">
                  <c:v>768.5</c:v>
                </c:pt>
                <c:pt idx="1170">
                  <c:v>769</c:v>
                </c:pt>
                <c:pt idx="1171">
                  <c:v>769.5</c:v>
                </c:pt>
                <c:pt idx="1172">
                  <c:v>770</c:v>
                </c:pt>
                <c:pt idx="1173">
                  <c:v>770.5</c:v>
                </c:pt>
                <c:pt idx="1174">
                  <c:v>771</c:v>
                </c:pt>
                <c:pt idx="1175">
                  <c:v>771.5</c:v>
                </c:pt>
                <c:pt idx="1176">
                  <c:v>772</c:v>
                </c:pt>
                <c:pt idx="1177">
                  <c:v>772.5</c:v>
                </c:pt>
                <c:pt idx="1178">
                  <c:v>773</c:v>
                </c:pt>
                <c:pt idx="1179">
                  <c:v>773.5</c:v>
                </c:pt>
                <c:pt idx="1180">
                  <c:v>774</c:v>
                </c:pt>
                <c:pt idx="1181">
                  <c:v>774.5</c:v>
                </c:pt>
                <c:pt idx="1182">
                  <c:v>775</c:v>
                </c:pt>
                <c:pt idx="1183">
                  <c:v>775.5</c:v>
                </c:pt>
                <c:pt idx="1184">
                  <c:v>776</c:v>
                </c:pt>
                <c:pt idx="1185">
                  <c:v>776.5</c:v>
                </c:pt>
                <c:pt idx="1186">
                  <c:v>777</c:v>
                </c:pt>
                <c:pt idx="1187">
                  <c:v>777.5</c:v>
                </c:pt>
                <c:pt idx="1188">
                  <c:v>778</c:v>
                </c:pt>
                <c:pt idx="1189">
                  <c:v>778.5</c:v>
                </c:pt>
                <c:pt idx="1190">
                  <c:v>779</c:v>
                </c:pt>
                <c:pt idx="1191">
                  <c:v>779.5</c:v>
                </c:pt>
                <c:pt idx="1192">
                  <c:v>780</c:v>
                </c:pt>
                <c:pt idx="1193">
                  <c:v>780.5</c:v>
                </c:pt>
                <c:pt idx="1194">
                  <c:v>781</c:v>
                </c:pt>
                <c:pt idx="1195">
                  <c:v>781.5</c:v>
                </c:pt>
                <c:pt idx="1196">
                  <c:v>782</c:v>
                </c:pt>
                <c:pt idx="1197">
                  <c:v>782.5</c:v>
                </c:pt>
                <c:pt idx="1198">
                  <c:v>783</c:v>
                </c:pt>
                <c:pt idx="1199">
                  <c:v>783.5</c:v>
                </c:pt>
                <c:pt idx="1200">
                  <c:v>784</c:v>
                </c:pt>
                <c:pt idx="1201">
                  <c:v>784.5</c:v>
                </c:pt>
                <c:pt idx="1202">
                  <c:v>785</c:v>
                </c:pt>
                <c:pt idx="1203">
                  <c:v>785.5</c:v>
                </c:pt>
                <c:pt idx="1204">
                  <c:v>786</c:v>
                </c:pt>
                <c:pt idx="1205">
                  <c:v>786.5</c:v>
                </c:pt>
                <c:pt idx="1206">
                  <c:v>787</c:v>
                </c:pt>
                <c:pt idx="1207">
                  <c:v>787.5</c:v>
                </c:pt>
                <c:pt idx="1208">
                  <c:v>788</c:v>
                </c:pt>
                <c:pt idx="1209">
                  <c:v>788.5</c:v>
                </c:pt>
                <c:pt idx="1210">
                  <c:v>789</c:v>
                </c:pt>
                <c:pt idx="1211">
                  <c:v>789.5</c:v>
                </c:pt>
                <c:pt idx="1212">
                  <c:v>790</c:v>
                </c:pt>
                <c:pt idx="1213">
                  <c:v>790.5</c:v>
                </c:pt>
                <c:pt idx="1214">
                  <c:v>791</c:v>
                </c:pt>
                <c:pt idx="1215">
                  <c:v>791.5</c:v>
                </c:pt>
                <c:pt idx="1216">
                  <c:v>792</c:v>
                </c:pt>
                <c:pt idx="1217">
                  <c:v>792.5</c:v>
                </c:pt>
                <c:pt idx="1218">
                  <c:v>793</c:v>
                </c:pt>
                <c:pt idx="1219">
                  <c:v>793.5</c:v>
                </c:pt>
                <c:pt idx="1220">
                  <c:v>794</c:v>
                </c:pt>
                <c:pt idx="1221">
                  <c:v>794.5</c:v>
                </c:pt>
                <c:pt idx="1222">
                  <c:v>795</c:v>
                </c:pt>
                <c:pt idx="1223">
                  <c:v>795.5</c:v>
                </c:pt>
                <c:pt idx="1224">
                  <c:v>796</c:v>
                </c:pt>
                <c:pt idx="1225">
                  <c:v>796.5</c:v>
                </c:pt>
                <c:pt idx="1226">
                  <c:v>797</c:v>
                </c:pt>
                <c:pt idx="1227">
                  <c:v>797.5</c:v>
                </c:pt>
                <c:pt idx="1228">
                  <c:v>798</c:v>
                </c:pt>
                <c:pt idx="1229">
                  <c:v>798.5</c:v>
                </c:pt>
                <c:pt idx="1230">
                  <c:v>799</c:v>
                </c:pt>
                <c:pt idx="1231">
                  <c:v>799.5</c:v>
                </c:pt>
                <c:pt idx="1232">
                  <c:v>800</c:v>
                </c:pt>
                <c:pt idx="1233">
                  <c:v>800.5</c:v>
                </c:pt>
                <c:pt idx="1234">
                  <c:v>801</c:v>
                </c:pt>
                <c:pt idx="1235">
                  <c:v>801.5</c:v>
                </c:pt>
                <c:pt idx="1236">
                  <c:v>802</c:v>
                </c:pt>
                <c:pt idx="1237">
                  <c:v>802.5</c:v>
                </c:pt>
                <c:pt idx="1238">
                  <c:v>803</c:v>
                </c:pt>
                <c:pt idx="1239">
                  <c:v>803.5</c:v>
                </c:pt>
                <c:pt idx="1240">
                  <c:v>804</c:v>
                </c:pt>
                <c:pt idx="1241">
                  <c:v>804.5</c:v>
                </c:pt>
                <c:pt idx="1242">
                  <c:v>805</c:v>
                </c:pt>
                <c:pt idx="1243">
                  <c:v>805.5</c:v>
                </c:pt>
                <c:pt idx="1244">
                  <c:v>806</c:v>
                </c:pt>
                <c:pt idx="1245">
                  <c:v>806.5</c:v>
                </c:pt>
                <c:pt idx="1246">
                  <c:v>807</c:v>
                </c:pt>
                <c:pt idx="1247">
                  <c:v>807.5</c:v>
                </c:pt>
                <c:pt idx="1248">
                  <c:v>808</c:v>
                </c:pt>
                <c:pt idx="1249">
                  <c:v>808.5</c:v>
                </c:pt>
                <c:pt idx="1250">
                  <c:v>809</c:v>
                </c:pt>
                <c:pt idx="1251">
                  <c:v>809.5</c:v>
                </c:pt>
                <c:pt idx="1252">
                  <c:v>810</c:v>
                </c:pt>
                <c:pt idx="1253">
                  <c:v>810.5</c:v>
                </c:pt>
                <c:pt idx="1254">
                  <c:v>811</c:v>
                </c:pt>
                <c:pt idx="1255">
                  <c:v>811.5</c:v>
                </c:pt>
                <c:pt idx="1256">
                  <c:v>812</c:v>
                </c:pt>
                <c:pt idx="1257">
                  <c:v>812.5</c:v>
                </c:pt>
                <c:pt idx="1258">
                  <c:v>813</c:v>
                </c:pt>
                <c:pt idx="1259">
                  <c:v>813.5</c:v>
                </c:pt>
                <c:pt idx="1260">
                  <c:v>814</c:v>
                </c:pt>
                <c:pt idx="1261">
                  <c:v>814.5</c:v>
                </c:pt>
                <c:pt idx="1262">
                  <c:v>815</c:v>
                </c:pt>
                <c:pt idx="1263">
                  <c:v>815.5</c:v>
                </c:pt>
                <c:pt idx="1264">
                  <c:v>816</c:v>
                </c:pt>
                <c:pt idx="1265">
                  <c:v>816.5</c:v>
                </c:pt>
                <c:pt idx="1266">
                  <c:v>817</c:v>
                </c:pt>
                <c:pt idx="1267">
                  <c:v>817.5</c:v>
                </c:pt>
                <c:pt idx="1268">
                  <c:v>818</c:v>
                </c:pt>
                <c:pt idx="1269">
                  <c:v>818.5</c:v>
                </c:pt>
                <c:pt idx="1270">
                  <c:v>819</c:v>
                </c:pt>
                <c:pt idx="1271">
                  <c:v>819.5</c:v>
                </c:pt>
                <c:pt idx="1272">
                  <c:v>820</c:v>
                </c:pt>
                <c:pt idx="1273">
                  <c:v>820.5</c:v>
                </c:pt>
                <c:pt idx="1274">
                  <c:v>821</c:v>
                </c:pt>
                <c:pt idx="1275">
                  <c:v>821.5</c:v>
                </c:pt>
                <c:pt idx="1276">
                  <c:v>822</c:v>
                </c:pt>
                <c:pt idx="1277">
                  <c:v>822.5</c:v>
                </c:pt>
                <c:pt idx="1278">
                  <c:v>823</c:v>
                </c:pt>
                <c:pt idx="1279">
                  <c:v>823.5</c:v>
                </c:pt>
                <c:pt idx="1280">
                  <c:v>824</c:v>
                </c:pt>
                <c:pt idx="1281">
                  <c:v>824.5</c:v>
                </c:pt>
                <c:pt idx="1282">
                  <c:v>825</c:v>
                </c:pt>
                <c:pt idx="1283">
                  <c:v>825.5</c:v>
                </c:pt>
                <c:pt idx="1284">
                  <c:v>826</c:v>
                </c:pt>
                <c:pt idx="1285">
                  <c:v>826.5</c:v>
                </c:pt>
                <c:pt idx="1286">
                  <c:v>827</c:v>
                </c:pt>
                <c:pt idx="1287">
                  <c:v>827.5</c:v>
                </c:pt>
                <c:pt idx="1288">
                  <c:v>828</c:v>
                </c:pt>
                <c:pt idx="1289">
                  <c:v>828.5</c:v>
                </c:pt>
                <c:pt idx="1290">
                  <c:v>829</c:v>
                </c:pt>
                <c:pt idx="1291">
                  <c:v>829.5</c:v>
                </c:pt>
                <c:pt idx="1292">
                  <c:v>830</c:v>
                </c:pt>
                <c:pt idx="1293">
                  <c:v>830.5</c:v>
                </c:pt>
                <c:pt idx="1294">
                  <c:v>831</c:v>
                </c:pt>
                <c:pt idx="1295">
                  <c:v>831.5</c:v>
                </c:pt>
                <c:pt idx="1296">
                  <c:v>832</c:v>
                </c:pt>
                <c:pt idx="1297">
                  <c:v>832.5</c:v>
                </c:pt>
                <c:pt idx="1298">
                  <c:v>833</c:v>
                </c:pt>
                <c:pt idx="1299">
                  <c:v>833.5</c:v>
                </c:pt>
                <c:pt idx="1300">
                  <c:v>834</c:v>
                </c:pt>
                <c:pt idx="1301">
                  <c:v>834.5</c:v>
                </c:pt>
                <c:pt idx="1302">
                  <c:v>835</c:v>
                </c:pt>
                <c:pt idx="1303">
                  <c:v>835.5</c:v>
                </c:pt>
                <c:pt idx="1304">
                  <c:v>836</c:v>
                </c:pt>
                <c:pt idx="1305">
                  <c:v>836.5</c:v>
                </c:pt>
                <c:pt idx="1306">
                  <c:v>837</c:v>
                </c:pt>
                <c:pt idx="1307">
                  <c:v>837.5</c:v>
                </c:pt>
                <c:pt idx="1308">
                  <c:v>838</c:v>
                </c:pt>
                <c:pt idx="1309">
                  <c:v>838.5</c:v>
                </c:pt>
                <c:pt idx="1310">
                  <c:v>839</c:v>
                </c:pt>
                <c:pt idx="1311">
                  <c:v>839.5</c:v>
                </c:pt>
                <c:pt idx="1312">
                  <c:v>840</c:v>
                </c:pt>
                <c:pt idx="1313">
                  <c:v>840.5</c:v>
                </c:pt>
                <c:pt idx="1314">
                  <c:v>841</c:v>
                </c:pt>
                <c:pt idx="1315">
                  <c:v>841.5</c:v>
                </c:pt>
                <c:pt idx="1316">
                  <c:v>842</c:v>
                </c:pt>
                <c:pt idx="1317">
                  <c:v>842.5</c:v>
                </c:pt>
                <c:pt idx="1318">
                  <c:v>843</c:v>
                </c:pt>
                <c:pt idx="1319">
                  <c:v>843.5</c:v>
                </c:pt>
                <c:pt idx="1320">
                  <c:v>844</c:v>
                </c:pt>
                <c:pt idx="1321">
                  <c:v>844.5</c:v>
                </c:pt>
                <c:pt idx="1322">
                  <c:v>845</c:v>
                </c:pt>
                <c:pt idx="1323">
                  <c:v>845.5</c:v>
                </c:pt>
                <c:pt idx="1324">
                  <c:v>846</c:v>
                </c:pt>
                <c:pt idx="1325">
                  <c:v>846.5</c:v>
                </c:pt>
                <c:pt idx="1326">
                  <c:v>847</c:v>
                </c:pt>
                <c:pt idx="1327">
                  <c:v>847.5</c:v>
                </c:pt>
              </c:numCache>
            </c:numRef>
          </c:xVal>
          <c:yVal>
            <c:numRef>
              <c:f>'Fine SiO2 25 sccm Test 1'!$T$3:$T$1330</c:f>
              <c:numCache>
                <c:formatCode>0.00E+00</c:formatCode>
                <c:ptCount val="1328"/>
                <c:pt idx="0">
                  <c:v>-1449.89</c:v>
                </c:pt>
                <c:pt idx="1">
                  <c:v>-39.300000000000182</c:v>
                </c:pt>
                <c:pt idx="2">
                  <c:v>-45.600000000000136</c:v>
                </c:pt>
                <c:pt idx="3">
                  <c:v>-45.400000000000091</c:v>
                </c:pt>
                <c:pt idx="4">
                  <c:v>-46.300000000000182</c:v>
                </c:pt>
                <c:pt idx="5">
                  <c:v>-33.200000000000045</c:v>
                </c:pt>
                <c:pt idx="6">
                  <c:v>-16.800000000000182</c:v>
                </c:pt>
                <c:pt idx="7">
                  <c:v>-8.4000000000000909</c:v>
                </c:pt>
                <c:pt idx="8">
                  <c:v>1</c:v>
                </c:pt>
                <c:pt idx="9">
                  <c:v>3</c:v>
                </c:pt>
                <c:pt idx="10">
                  <c:v>-6.5</c:v>
                </c:pt>
                <c:pt idx="11">
                  <c:v>-25.400000000000091</c:v>
                </c:pt>
                <c:pt idx="12">
                  <c:v>-29.200000000000045</c:v>
                </c:pt>
                <c:pt idx="13">
                  <c:v>-6.7000000000000455</c:v>
                </c:pt>
                <c:pt idx="14">
                  <c:v>0.1999999999998181</c:v>
                </c:pt>
                <c:pt idx="15">
                  <c:v>6.3999999999998636</c:v>
                </c:pt>
                <c:pt idx="16">
                  <c:v>33.299999999999955</c:v>
                </c:pt>
                <c:pt idx="17">
                  <c:v>57.099999999999909</c:v>
                </c:pt>
                <c:pt idx="18">
                  <c:v>78.5</c:v>
                </c:pt>
                <c:pt idx="19">
                  <c:v>89.299999999999955</c:v>
                </c:pt>
                <c:pt idx="20">
                  <c:v>91</c:v>
                </c:pt>
                <c:pt idx="21">
                  <c:v>82.399999999999864</c:v>
                </c:pt>
                <c:pt idx="22">
                  <c:v>68.399999999999864</c:v>
                </c:pt>
                <c:pt idx="23">
                  <c:v>59.5</c:v>
                </c:pt>
                <c:pt idx="24">
                  <c:v>61.799999999999955</c:v>
                </c:pt>
                <c:pt idx="25">
                  <c:v>74.699999999999818</c:v>
                </c:pt>
                <c:pt idx="26">
                  <c:v>84</c:v>
                </c:pt>
                <c:pt idx="27">
                  <c:v>90.5</c:v>
                </c:pt>
                <c:pt idx="28">
                  <c:v>91.299999999999955</c:v>
                </c:pt>
                <c:pt idx="29">
                  <c:v>84.199999999999818</c:v>
                </c:pt>
                <c:pt idx="30">
                  <c:v>87.799999999999955</c:v>
                </c:pt>
                <c:pt idx="31">
                  <c:v>96.099999999999909</c:v>
                </c:pt>
                <c:pt idx="32">
                  <c:v>98.099999999999909</c:v>
                </c:pt>
                <c:pt idx="33">
                  <c:v>89.799999999999955</c:v>
                </c:pt>
                <c:pt idx="34">
                  <c:v>83.099999999999909</c:v>
                </c:pt>
                <c:pt idx="35">
                  <c:v>73.5</c:v>
                </c:pt>
                <c:pt idx="36">
                  <c:v>69.899999999999864</c:v>
                </c:pt>
                <c:pt idx="37">
                  <c:v>78</c:v>
                </c:pt>
                <c:pt idx="38">
                  <c:v>84.099999999999909</c:v>
                </c:pt>
                <c:pt idx="39">
                  <c:v>93.099999999999909</c:v>
                </c:pt>
                <c:pt idx="40">
                  <c:v>105.79999999999995</c:v>
                </c:pt>
                <c:pt idx="41">
                  <c:v>119</c:v>
                </c:pt>
                <c:pt idx="42">
                  <c:v>135.29999999999995</c:v>
                </c:pt>
                <c:pt idx="43">
                  <c:v>146.89999999999986</c:v>
                </c:pt>
                <c:pt idx="44">
                  <c:v>158.39999999999986</c:v>
                </c:pt>
                <c:pt idx="45">
                  <c:v>167.89999999999986</c:v>
                </c:pt>
                <c:pt idx="46">
                  <c:v>165.09999999999991</c:v>
                </c:pt>
                <c:pt idx="47">
                  <c:v>162.89999999999986</c:v>
                </c:pt>
                <c:pt idx="48">
                  <c:v>158</c:v>
                </c:pt>
                <c:pt idx="49">
                  <c:v>153.69999999999982</c:v>
                </c:pt>
                <c:pt idx="50">
                  <c:v>164.59999999999991</c:v>
                </c:pt>
                <c:pt idx="51">
                  <c:v>182.19999999999982</c:v>
                </c:pt>
                <c:pt idx="52">
                  <c:v>196.69999999999982</c:v>
                </c:pt>
                <c:pt idx="53">
                  <c:v>204.29999999999973</c:v>
                </c:pt>
                <c:pt idx="54">
                  <c:v>205.19999999999982</c:v>
                </c:pt>
                <c:pt idx="55">
                  <c:v>195.40000000000009</c:v>
                </c:pt>
                <c:pt idx="56">
                  <c:v>182.79999999999973</c:v>
                </c:pt>
                <c:pt idx="57">
                  <c:v>175.90000000000009</c:v>
                </c:pt>
                <c:pt idx="58">
                  <c:v>175.59999999999991</c:v>
                </c:pt>
                <c:pt idx="59">
                  <c:v>187.09999999999991</c:v>
                </c:pt>
                <c:pt idx="60">
                  <c:v>199.79999999999973</c:v>
                </c:pt>
                <c:pt idx="61">
                  <c:v>208.40000000000009</c:v>
                </c:pt>
                <c:pt idx="62">
                  <c:v>209.79999999999973</c:v>
                </c:pt>
                <c:pt idx="63">
                  <c:v>206</c:v>
                </c:pt>
                <c:pt idx="64">
                  <c:v>203.59999999999991</c:v>
                </c:pt>
                <c:pt idx="65">
                  <c:v>198.40000000000009</c:v>
                </c:pt>
                <c:pt idx="66">
                  <c:v>197</c:v>
                </c:pt>
                <c:pt idx="67">
                  <c:v>209.09999999999991</c:v>
                </c:pt>
                <c:pt idx="68">
                  <c:v>231.69999999999982</c:v>
                </c:pt>
                <c:pt idx="69">
                  <c:v>265.19999999999982</c:v>
                </c:pt>
                <c:pt idx="70">
                  <c:v>294.29999999999973</c:v>
                </c:pt>
                <c:pt idx="71">
                  <c:v>300.59999999999991</c:v>
                </c:pt>
                <c:pt idx="72">
                  <c:v>289.40000000000009</c:v>
                </c:pt>
                <c:pt idx="73">
                  <c:v>268.5</c:v>
                </c:pt>
                <c:pt idx="74">
                  <c:v>247.29999999999973</c:v>
                </c:pt>
                <c:pt idx="75">
                  <c:v>237.09999999999991</c:v>
                </c:pt>
                <c:pt idx="76">
                  <c:v>236.29999999999973</c:v>
                </c:pt>
                <c:pt idx="77">
                  <c:v>238.59999999999991</c:v>
                </c:pt>
                <c:pt idx="78">
                  <c:v>238.29999999999973</c:v>
                </c:pt>
                <c:pt idx="79">
                  <c:v>235.29999999999973</c:v>
                </c:pt>
                <c:pt idx="80">
                  <c:v>233.79999999999973</c:v>
                </c:pt>
                <c:pt idx="81">
                  <c:v>235.40000000000009</c:v>
                </c:pt>
                <c:pt idx="82">
                  <c:v>239.79999999999973</c:v>
                </c:pt>
                <c:pt idx="83">
                  <c:v>246.59999999999991</c:v>
                </c:pt>
                <c:pt idx="84">
                  <c:v>250.5</c:v>
                </c:pt>
                <c:pt idx="85">
                  <c:v>249</c:v>
                </c:pt>
                <c:pt idx="86">
                  <c:v>246.09999999999991</c:v>
                </c:pt>
                <c:pt idx="87">
                  <c:v>239.79999999999973</c:v>
                </c:pt>
                <c:pt idx="88">
                  <c:v>234</c:v>
                </c:pt>
                <c:pt idx="89">
                  <c:v>235.29999999999973</c:v>
                </c:pt>
                <c:pt idx="90">
                  <c:v>244.59999999999991</c:v>
                </c:pt>
                <c:pt idx="91">
                  <c:v>254.59999999999991</c:v>
                </c:pt>
                <c:pt idx="92">
                  <c:v>266.09999999999991</c:v>
                </c:pt>
                <c:pt idx="93">
                  <c:v>271.19999999999982</c:v>
                </c:pt>
                <c:pt idx="94">
                  <c:v>263.59999999999991</c:v>
                </c:pt>
                <c:pt idx="95">
                  <c:v>257.09999999999991</c:v>
                </c:pt>
                <c:pt idx="96">
                  <c:v>249.69999999999982</c:v>
                </c:pt>
                <c:pt idx="97">
                  <c:v>246.90000000000009</c:v>
                </c:pt>
                <c:pt idx="98">
                  <c:v>245.40000000000009</c:v>
                </c:pt>
                <c:pt idx="99">
                  <c:v>241.40000000000009</c:v>
                </c:pt>
                <c:pt idx="100">
                  <c:v>239.90000000000009</c:v>
                </c:pt>
                <c:pt idx="101">
                  <c:v>239.59999999999991</c:v>
                </c:pt>
                <c:pt idx="102">
                  <c:v>241.5</c:v>
                </c:pt>
                <c:pt idx="103">
                  <c:v>241.90000000000009</c:v>
                </c:pt>
                <c:pt idx="104">
                  <c:v>238.79999999999973</c:v>
                </c:pt>
                <c:pt idx="105">
                  <c:v>233.69999999999982</c:v>
                </c:pt>
                <c:pt idx="106">
                  <c:v>238</c:v>
                </c:pt>
                <c:pt idx="107">
                  <c:v>249.29999999999973</c:v>
                </c:pt>
                <c:pt idx="108">
                  <c:v>266.09999999999991</c:v>
                </c:pt>
                <c:pt idx="109">
                  <c:v>281</c:v>
                </c:pt>
                <c:pt idx="110">
                  <c:v>283</c:v>
                </c:pt>
                <c:pt idx="111">
                  <c:v>274.09999999999991</c:v>
                </c:pt>
                <c:pt idx="112">
                  <c:v>259.69999999999982</c:v>
                </c:pt>
                <c:pt idx="113">
                  <c:v>253.40000000000009</c:v>
                </c:pt>
                <c:pt idx="114">
                  <c:v>255.19999999999982</c:v>
                </c:pt>
                <c:pt idx="115">
                  <c:v>259.40000000000009</c:v>
                </c:pt>
                <c:pt idx="116">
                  <c:v>261.40000000000009</c:v>
                </c:pt>
                <c:pt idx="117">
                  <c:v>256.19999999999982</c:v>
                </c:pt>
                <c:pt idx="118">
                  <c:v>247.90000000000009</c:v>
                </c:pt>
                <c:pt idx="119">
                  <c:v>242.40000000000009</c:v>
                </c:pt>
                <c:pt idx="120">
                  <c:v>240.59999999999991</c:v>
                </c:pt>
                <c:pt idx="121">
                  <c:v>249.69999999999982</c:v>
                </c:pt>
                <c:pt idx="122">
                  <c:v>261.40000000000009</c:v>
                </c:pt>
                <c:pt idx="123">
                  <c:v>268.19999999999982</c:v>
                </c:pt>
                <c:pt idx="124">
                  <c:v>269</c:v>
                </c:pt>
                <c:pt idx="125">
                  <c:v>259.5</c:v>
                </c:pt>
                <c:pt idx="126">
                  <c:v>245.79999999999973</c:v>
                </c:pt>
                <c:pt idx="127">
                  <c:v>236.19999999999982</c:v>
                </c:pt>
                <c:pt idx="128">
                  <c:v>236.5</c:v>
                </c:pt>
                <c:pt idx="129">
                  <c:v>244.69999999999982</c:v>
                </c:pt>
                <c:pt idx="130">
                  <c:v>255.29999999999973</c:v>
                </c:pt>
                <c:pt idx="131">
                  <c:v>266.5</c:v>
                </c:pt>
                <c:pt idx="132">
                  <c:v>273.90000000000009</c:v>
                </c:pt>
                <c:pt idx="133">
                  <c:v>277</c:v>
                </c:pt>
                <c:pt idx="134">
                  <c:v>276.90000000000009</c:v>
                </c:pt>
                <c:pt idx="135">
                  <c:v>271.40000000000009</c:v>
                </c:pt>
                <c:pt idx="136">
                  <c:v>258.69999999999982</c:v>
                </c:pt>
                <c:pt idx="137">
                  <c:v>248.40000000000009</c:v>
                </c:pt>
                <c:pt idx="138">
                  <c:v>249.90000000000009</c:v>
                </c:pt>
                <c:pt idx="139">
                  <c:v>257.90000000000009</c:v>
                </c:pt>
                <c:pt idx="140">
                  <c:v>263.29999999999973</c:v>
                </c:pt>
                <c:pt idx="141">
                  <c:v>261</c:v>
                </c:pt>
                <c:pt idx="142">
                  <c:v>247.5</c:v>
                </c:pt>
                <c:pt idx="143">
                  <c:v>227.69999999999982</c:v>
                </c:pt>
                <c:pt idx="144">
                  <c:v>215.09999999999991</c:v>
                </c:pt>
                <c:pt idx="145">
                  <c:v>212.59999999999991</c:v>
                </c:pt>
                <c:pt idx="146">
                  <c:v>221.19999999999982</c:v>
                </c:pt>
                <c:pt idx="147">
                  <c:v>252.40000000000009</c:v>
                </c:pt>
                <c:pt idx="148">
                  <c:v>304.59999999999991</c:v>
                </c:pt>
                <c:pt idx="149">
                  <c:v>346.69999999999982</c:v>
                </c:pt>
                <c:pt idx="150">
                  <c:v>359.19999999999982</c:v>
                </c:pt>
                <c:pt idx="151">
                  <c:v>348</c:v>
                </c:pt>
                <c:pt idx="152">
                  <c:v>309.5</c:v>
                </c:pt>
                <c:pt idx="153">
                  <c:v>279</c:v>
                </c:pt>
                <c:pt idx="154">
                  <c:v>267.90000000000009</c:v>
                </c:pt>
                <c:pt idx="155">
                  <c:v>260.59999999999991</c:v>
                </c:pt>
                <c:pt idx="156">
                  <c:v>257.79999999999973</c:v>
                </c:pt>
                <c:pt idx="157">
                  <c:v>257.29999999999973</c:v>
                </c:pt>
                <c:pt idx="158">
                  <c:v>259.19999999999982</c:v>
                </c:pt>
                <c:pt idx="159">
                  <c:v>260.69999999999982</c:v>
                </c:pt>
                <c:pt idx="160">
                  <c:v>257.69999999999982</c:v>
                </c:pt>
                <c:pt idx="161">
                  <c:v>250.09999999999991</c:v>
                </c:pt>
                <c:pt idx="162">
                  <c:v>236</c:v>
                </c:pt>
                <c:pt idx="163">
                  <c:v>222.79999999999973</c:v>
                </c:pt>
                <c:pt idx="164">
                  <c:v>224</c:v>
                </c:pt>
                <c:pt idx="165">
                  <c:v>230.79999999999973</c:v>
                </c:pt>
                <c:pt idx="166">
                  <c:v>243.69999999999982</c:v>
                </c:pt>
                <c:pt idx="167">
                  <c:v>254.19999999999982</c:v>
                </c:pt>
                <c:pt idx="168">
                  <c:v>243</c:v>
                </c:pt>
                <c:pt idx="169">
                  <c:v>227</c:v>
                </c:pt>
                <c:pt idx="170">
                  <c:v>218</c:v>
                </c:pt>
                <c:pt idx="171">
                  <c:v>218.29999999999973</c:v>
                </c:pt>
                <c:pt idx="172">
                  <c:v>220</c:v>
                </c:pt>
                <c:pt idx="173">
                  <c:v>224.09999999999991</c:v>
                </c:pt>
                <c:pt idx="174">
                  <c:v>225.19999999999982</c:v>
                </c:pt>
                <c:pt idx="175">
                  <c:v>233.09999999999991</c:v>
                </c:pt>
                <c:pt idx="176">
                  <c:v>251</c:v>
                </c:pt>
                <c:pt idx="177">
                  <c:v>269.5</c:v>
                </c:pt>
                <c:pt idx="178">
                  <c:v>281.59999999999991</c:v>
                </c:pt>
                <c:pt idx="179">
                  <c:v>288.09999999999991</c:v>
                </c:pt>
                <c:pt idx="180">
                  <c:v>286.40000000000009</c:v>
                </c:pt>
                <c:pt idx="181">
                  <c:v>285</c:v>
                </c:pt>
                <c:pt idx="182">
                  <c:v>281.79999999999973</c:v>
                </c:pt>
                <c:pt idx="183">
                  <c:v>268.40000000000009</c:v>
                </c:pt>
                <c:pt idx="184">
                  <c:v>254.19999999999982</c:v>
                </c:pt>
                <c:pt idx="185">
                  <c:v>239.40000000000009</c:v>
                </c:pt>
                <c:pt idx="186">
                  <c:v>235.90000000000009</c:v>
                </c:pt>
                <c:pt idx="187">
                  <c:v>242.59999999999991</c:v>
                </c:pt>
                <c:pt idx="188">
                  <c:v>253.5</c:v>
                </c:pt>
                <c:pt idx="189">
                  <c:v>255.59999999999991</c:v>
                </c:pt>
                <c:pt idx="190">
                  <c:v>254.29999999999973</c:v>
                </c:pt>
                <c:pt idx="191">
                  <c:v>262</c:v>
                </c:pt>
                <c:pt idx="192">
                  <c:v>280.40000000000009</c:v>
                </c:pt>
                <c:pt idx="193">
                  <c:v>298</c:v>
                </c:pt>
                <c:pt idx="194">
                  <c:v>310.09999999999991</c:v>
                </c:pt>
                <c:pt idx="195">
                  <c:v>305.59999999999991</c:v>
                </c:pt>
                <c:pt idx="196">
                  <c:v>299.59999999999991</c:v>
                </c:pt>
                <c:pt idx="197">
                  <c:v>310.69999999999982</c:v>
                </c:pt>
                <c:pt idx="198">
                  <c:v>329</c:v>
                </c:pt>
                <c:pt idx="199">
                  <c:v>340.59999999999991</c:v>
                </c:pt>
                <c:pt idx="200">
                  <c:v>338.19999999999982</c:v>
                </c:pt>
                <c:pt idx="201">
                  <c:v>328.29999999999973</c:v>
                </c:pt>
                <c:pt idx="202">
                  <c:v>326.79999999999973</c:v>
                </c:pt>
                <c:pt idx="203">
                  <c:v>334</c:v>
                </c:pt>
                <c:pt idx="204">
                  <c:v>339.79999999999973</c:v>
                </c:pt>
                <c:pt idx="205">
                  <c:v>339.79999999999973</c:v>
                </c:pt>
                <c:pt idx="206">
                  <c:v>333.19999999999982</c:v>
                </c:pt>
                <c:pt idx="207">
                  <c:v>336.59999999999991</c:v>
                </c:pt>
                <c:pt idx="208">
                  <c:v>346.79999999999973</c:v>
                </c:pt>
                <c:pt idx="209">
                  <c:v>355.09999999999991</c:v>
                </c:pt>
                <c:pt idx="210">
                  <c:v>359.69999999999982</c:v>
                </c:pt>
                <c:pt idx="211">
                  <c:v>355.40000000000009</c:v>
                </c:pt>
                <c:pt idx="212">
                  <c:v>343.90000000000009</c:v>
                </c:pt>
                <c:pt idx="213">
                  <c:v>323.69999999999982</c:v>
                </c:pt>
                <c:pt idx="214">
                  <c:v>298.40000000000009</c:v>
                </c:pt>
                <c:pt idx="215">
                  <c:v>276.79999999999973</c:v>
                </c:pt>
                <c:pt idx="216">
                  <c:v>260.19999999999982</c:v>
                </c:pt>
                <c:pt idx="217">
                  <c:v>256.5</c:v>
                </c:pt>
                <c:pt idx="218">
                  <c:v>259.69999999999982</c:v>
                </c:pt>
                <c:pt idx="219">
                  <c:v>272.09999999999991</c:v>
                </c:pt>
                <c:pt idx="220">
                  <c:v>287.69999999999982</c:v>
                </c:pt>
                <c:pt idx="221">
                  <c:v>300.40000000000009</c:v>
                </c:pt>
                <c:pt idx="222">
                  <c:v>316.29999999999973</c:v>
                </c:pt>
                <c:pt idx="223">
                  <c:v>321.90000000000009</c:v>
                </c:pt>
                <c:pt idx="224">
                  <c:v>322.09999999999991</c:v>
                </c:pt>
                <c:pt idx="225">
                  <c:v>317.19999999999982</c:v>
                </c:pt>
                <c:pt idx="226">
                  <c:v>294.69999999999982</c:v>
                </c:pt>
                <c:pt idx="227">
                  <c:v>273.79999999999973</c:v>
                </c:pt>
                <c:pt idx="228">
                  <c:v>263.69999999999982</c:v>
                </c:pt>
                <c:pt idx="229">
                  <c:v>265.19999999999982</c:v>
                </c:pt>
                <c:pt idx="230">
                  <c:v>274.09999999999991</c:v>
                </c:pt>
                <c:pt idx="231">
                  <c:v>284.40000000000009</c:v>
                </c:pt>
                <c:pt idx="232">
                  <c:v>287.40000000000009</c:v>
                </c:pt>
                <c:pt idx="233">
                  <c:v>293.29999999999973</c:v>
                </c:pt>
                <c:pt idx="234">
                  <c:v>301.09999999999991</c:v>
                </c:pt>
                <c:pt idx="235">
                  <c:v>307.59999999999991</c:v>
                </c:pt>
                <c:pt idx="236">
                  <c:v>299.90000000000009</c:v>
                </c:pt>
                <c:pt idx="237">
                  <c:v>280.5</c:v>
                </c:pt>
                <c:pt idx="238">
                  <c:v>263.59999999999991</c:v>
                </c:pt>
                <c:pt idx="239">
                  <c:v>264.79999999999973</c:v>
                </c:pt>
                <c:pt idx="240">
                  <c:v>273.29999999999973</c:v>
                </c:pt>
                <c:pt idx="241">
                  <c:v>284.79999999999973</c:v>
                </c:pt>
                <c:pt idx="242">
                  <c:v>290.19999999999982</c:v>
                </c:pt>
                <c:pt idx="243">
                  <c:v>339.29999999999973</c:v>
                </c:pt>
                <c:pt idx="244">
                  <c:v>466.09999999999991</c:v>
                </c:pt>
                <c:pt idx="245">
                  <c:v>654.79999999999973</c:v>
                </c:pt>
                <c:pt idx="246">
                  <c:v>855.90000000000009</c:v>
                </c:pt>
                <c:pt idx="247">
                  <c:v>1037.2999999999997</c:v>
                </c:pt>
                <c:pt idx="248">
                  <c:v>1185.4000000000001</c:v>
                </c:pt>
                <c:pt idx="249">
                  <c:v>1334.1999999999998</c:v>
                </c:pt>
                <c:pt idx="250">
                  <c:v>1439.2999999999997</c:v>
                </c:pt>
                <c:pt idx="251">
                  <c:v>1474.6999999999998</c:v>
                </c:pt>
                <c:pt idx="252">
                  <c:v>1387.6</c:v>
                </c:pt>
                <c:pt idx="253">
                  <c:v>1257.2999999999997</c:v>
                </c:pt>
                <c:pt idx="254">
                  <c:v>1134.0999999999999</c:v>
                </c:pt>
                <c:pt idx="255">
                  <c:v>1044.9000000000001</c:v>
                </c:pt>
                <c:pt idx="256">
                  <c:v>968.59999999999991</c:v>
                </c:pt>
                <c:pt idx="257">
                  <c:v>901.79999999999973</c:v>
                </c:pt>
                <c:pt idx="258">
                  <c:v>852.59999999999991</c:v>
                </c:pt>
                <c:pt idx="259">
                  <c:v>816.19999999999982</c:v>
                </c:pt>
                <c:pt idx="260">
                  <c:v>795.69999999999982</c:v>
                </c:pt>
                <c:pt idx="261">
                  <c:v>788.40000000000009</c:v>
                </c:pt>
                <c:pt idx="262">
                  <c:v>795.5</c:v>
                </c:pt>
                <c:pt idx="263">
                  <c:v>798.79999999999973</c:v>
                </c:pt>
                <c:pt idx="264">
                  <c:v>778.09999999999991</c:v>
                </c:pt>
                <c:pt idx="265">
                  <c:v>711.79999999999973</c:v>
                </c:pt>
                <c:pt idx="266">
                  <c:v>637.90000000000009</c:v>
                </c:pt>
                <c:pt idx="267">
                  <c:v>565.90000000000009</c:v>
                </c:pt>
                <c:pt idx="268">
                  <c:v>523.79999999999973</c:v>
                </c:pt>
                <c:pt idx="269">
                  <c:v>497.90000000000009</c:v>
                </c:pt>
                <c:pt idx="270">
                  <c:v>474.59999999999991</c:v>
                </c:pt>
                <c:pt idx="271">
                  <c:v>453.5</c:v>
                </c:pt>
                <c:pt idx="272">
                  <c:v>434.79999999999973</c:v>
                </c:pt>
                <c:pt idx="273">
                  <c:v>415.19999999999982</c:v>
                </c:pt>
                <c:pt idx="274">
                  <c:v>401.79999999999973</c:v>
                </c:pt>
                <c:pt idx="275">
                  <c:v>392.29999999999973</c:v>
                </c:pt>
                <c:pt idx="276">
                  <c:v>383.19999999999982</c:v>
                </c:pt>
                <c:pt idx="277">
                  <c:v>375.29999999999973</c:v>
                </c:pt>
                <c:pt idx="278">
                  <c:v>375.09999999999991</c:v>
                </c:pt>
                <c:pt idx="279">
                  <c:v>373.90000000000009</c:v>
                </c:pt>
                <c:pt idx="280">
                  <c:v>367.29999999999973</c:v>
                </c:pt>
                <c:pt idx="281">
                  <c:v>353.40000000000009</c:v>
                </c:pt>
                <c:pt idx="282">
                  <c:v>346.59999999999991</c:v>
                </c:pt>
                <c:pt idx="283">
                  <c:v>350.69999999999982</c:v>
                </c:pt>
                <c:pt idx="284">
                  <c:v>362.29999999999973</c:v>
                </c:pt>
                <c:pt idx="285">
                  <c:v>370.29999999999973</c:v>
                </c:pt>
                <c:pt idx="286">
                  <c:v>371.09999999999991</c:v>
                </c:pt>
                <c:pt idx="287">
                  <c:v>353</c:v>
                </c:pt>
                <c:pt idx="288">
                  <c:v>330.90000000000009</c:v>
                </c:pt>
                <c:pt idx="289">
                  <c:v>305.19999999999982</c:v>
                </c:pt>
                <c:pt idx="290">
                  <c:v>272.5</c:v>
                </c:pt>
                <c:pt idx="291">
                  <c:v>246.09999999999991</c:v>
                </c:pt>
                <c:pt idx="292">
                  <c:v>236.79999999999973</c:v>
                </c:pt>
                <c:pt idx="293">
                  <c:v>246.40000000000009</c:v>
                </c:pt>
                <c:pt idx="294">
                  <c:v>261.79999999999973</c:v>
                </c:pt>
                <c:pt idx="295">
                  <c:v>269.59999999999991</c:v>
                </c:pt>
                <c:pt idx="296">
                  <c:v>262.40000000000009</c:v>
                </c:pt>
                <c:pt idx="297">
                  <c:v>259.29999999999973</c:v>
                </c:pt>
                <c:pt idx="298">
                  <c:v>260.40000000000009</c:v>
                </c:pt>
                <c:pt idx="299">
                  <c:v>279.40000000000009</c:v>
                </c:pt>
                <c:pt idx="300">
                  <c:v>284.09999999999991</c:v>
                </c:pt>
                <c:pt idx="301">
                  <c:v>280.5</c:v>
                </c:pt>
                <c:pt idx="302">
                  <c:v>288.59999999999991</c:v>
                </c:pt>
                <c:pt idx="303">
                  <c:v>314.09999999999991</c:v>
                </c:pt>
                <c:pt idx="304">
                  <c:v>364.5</c:v>
                </c:pt>
                <c:pt idx="305">
                  <c:v>411.29999999999973</c:v>
                </c:pt>
                <c:pt idx="306">
                  <c:v>413.29999999999973</c:v>
                </c:pt>
                <c:pt idx="307">
                  <c:v>384.79999999999973</c:v>
                </c:pt>
                <c:pt idx="308">
                  <c:v>337.59999999999991</c:v>
                </c:pt>
                <c:pt idx="309">
                  <c:v>300.29999999999973</c:v>
                </c:pt>
                <c:pt idx="310">
                  <c:v>281.59999999999991</c:v>
                </c:pt>
                <c:pt idx="311">
                  <c:v>272</c:v>
                </c:pt>
                <c:pt idx="312">
                  <c:v>251.79999999999973</c:v>
                </c:pt>
                <c:pt idx="313">
                  <c:v>231.59999999999991</c:v>
                </c:pt>
                <c:pt idx="314">
                  <c:v>224.19999999999982</c:v>
                </c:pt>
                <c:pt idx="315">
                  <c:v>221</c:v>
                </c:pt>
                <c:pt idx="316">
                  <c:v>223.90000000000009</c:v>
                </c:pt>
                <c:pt idx="317">
                  <c:v>231.29999999999973</c:v>
                </c:pt>
                <c:pt idx="318">
                  <c:v>240.29999999999973</c:v>
                </c:pt>
                <c:pt idx="319">
                  <c:v>245.09999999999991</c:v>
                </c:pt>
                <c:pt idx="320">
                  <c:v>235.19999999999982</c:v>
                </c:pt>
                <c:pt idx="321">
                  <c:v>222.40000000000009</c:v>
                </c:pt>
                <c:pt idx="322">
                  <c:v>206.40000000000009</c:v>
                </c:pt>
                <c:pt idx="323">
                  <c:v>201.5</c:v>
                </c:pt>
                <c:pt idx="324">
                  <c:v>210.79999999999973</c:v>
                </c:pt>
                <c:pt idx="325">
                  <c:v>230.5</c:v>
                </c:pt>
                <c:pt idx="326">
                  <c:v>236</c:v>
                </c:pt>
                <c:pt idx="327">
                  <c:v>236.09999999999991</c:v>
                </c:pt>
                <c:pt idx="328">
                  <c:v>230.90000000000009</c:v>
                </c:pt>
                <c:pt idx="329">
                  <c:v>217.40000000000009</c:v>
                </c:pt>
                <c:pt idx="330">
                  <c:v>211.09999999999991</c:v>
                </c:pt>
                <c:pt idx="331">
                  <c:v>206.29999999999973</c:v>
                </c:pt>
                <c:pt idx="332">
                  <c:v>194</c:v>
                </c:pt>
                <c:pt idx="333">
                  <c:v>188.79999999999973</c:v>
                </c:pt>
                <c:pt idx="334">
                  <c:v>190</c:v>
                </c:pt>
                <c:pt idx="335">
                  <c:v>202.40000000000009</c:v>
                </c:pt>
                <c:pt idx="336">
                  <c:v>221.40000000000009</c:v>
                </c:pt>
                <c:pt idx="337">
                  <c:v>246.40000000000009</c:v>
                </c:pt>
                <c:pt idx="338">
                  <c:v>260.40000000000009</c:v>
                </c:pt>
                <c:pt idx="339">
                  <c:v>261.19999999999982</c:v>
                </c:pt>
                <c:pt idx="340">
                  <c:v>252.19999999999982</c:v>
                </c:pt>
                <c:pt idx="341">
                  <c:v>225</c:v>
                </c:pt>
                <c:pt idx="342">
                  <c:v>206.79999999999973</c:v>
                </c:pt>
                <c:pt idx="343">
                  <c:v>199.09999999999991</c:v>
                </c:pt>
                <c:pt idx="344">
                  <c:v>213</c:v>
                </c:pt>
                <c:pt idx="345">
                  <c:v>252.79999999999973</c:v>
                </c:pt>
                <c:pt idx="346">
                  <c:v>307.5</c:v>
                </c:pt>
                <c:pt idx="347">
                  <c:v>345.79999999999973</c:v>
                </c:pt>
                <c:pt idx="348">
                  <c:v>355.69999999999982</c:v>
                </c:pt>
                <c:pt idx="349">
                  <c:v>312.19999999999982</c:v>
                </c:pt>
                <c:pt idx="350">
                  <c:v>254</c:v>
                </c:pt>
                <c:pt idx="351">
                  <c:v>202.5</c:v>
                </c:pt>
                <c:pt idx="352">
                  <c:v>178.19999999999982</c:v>
                </c:pt>
                <c:pt idx="353">
                  <c:v>171.79999999999973</c:v>
                </c:pt>
                <c:pt idx="354">
                  <c:v>174.19999999999982</c:v>
                </c:pt>
                <c:pt idx="355">
                  <c:v>171.40000000000009</c:v>
                </c:pt>
                <c:pt idx="356">
                  <c:v>173.90000000000009</c:v>
                </c:pt>
                <c:pt idx="357">
                  <c:v>176.69999999999982</c:v>
                </c:pt>
                <c:pt idx="358">
                  <c:v>187</c:v>
                </c:pt>
                <c:pt idx="359">
                  <c:v>195.59999999999991</c:v>
                </c:pt>
                <c:pt idx="360">
                  <c:v>195.90000000000009</c:v>
                </c:pt>
                <c:pt idx="361">
                  <c:v>189.90000000000009</c:v>
                </c:pt>
                <c:pt idx="362">
                  <c:v>180.59999999999991</c:v>
                </c:pt>
                <c:pt idx="363">
                  <c:v>173.29999999999973</c:v>
                </c:pt>
                <c:pt idx="364">
                  <c:v>182.59999999999991</c:v>
                </c:pt>
                <c:pt idx="365">
                  <c:v>203.40000000000009</c:v>
                </c:pt>
                <c:pt idx="366">
                  <c:v>227.79999999999973</c:v>
                </c:pt>
                <c:pt idx="367">
                  <c:v>245.59999999999991</c:v>
                </c:pt>
                <c:pt idx="368">
                  <c:v>251.79999999999973</c:v>
                </c:pt>
                <c:pt idx="369">
                  <c:v>242.79999999999973</c:v>
                </c:pt>
                <c:pt idx="370">
                  <c:v>234.09999999999991</c:v>
                </c:pt>
                <c:pt idx="371">
                  <c:v>227.09999999999991</c:v>
                </c:pt>
                <c:pt idx="372">
                  <c:v>216.19999999999982</c:v>
                </c:pt>
                <c:pt idx="373">
                  <c:v>198.40000000000009</c:v>
                </c:pt>
                <c:pt idx="374">
                  <c:v>180.59999999999991</c:v>
                </c:pt>
                <c:pt idx="375">
                  <c:v>174.5</c:v>
                </c:pt>
                <c:pt idx="376">
                  <c:v>178.19999999999982</c:v>
                </c:pt>
                <c:pt idx="377">
                  <c:v>188.09999999999991</c:v>
                </c:pt>
                <c:pt idx="378">
                  <c:v>191.29999999999973</c:v>
                </c:pt>
                <c:pt idx="379">
                  <c:v>191.90000000000009</c:v>
                </c:pt>
                <c:pt idx="380">
                  <c:v>196.59999999999991</c:v>
                </c:pt>
                <c:pt idx="381">
                  <c:v>207.69999999999982</c:v>
                </c:pt>
                <c:pt idx="382">
                  <c:v>217.69999999999982</c:v>
                </c:pt>
                <c:pt idx="383">
                  <c:v>217.79999999999973</c:v>
                </c:pt>
                <c:pt idx="384">
                  <c:v>206.19999999999982</c:v>
                </c:pt>
                <c:pt idx="385">
                  <c:v>187.19999999999982</c:v>
                </c:pt>
                <c:pt idx="386">
                  <c:v>167.09999999999991</c:v>
                </c:pt>
                <c:pt idx="387">
                  <c:v>157.89999999999986</c:v>
                </c:pt>
                <c:pt idx="388">
                  <c:v>159.19999999999982</c:v>
                </c:pt>
                <c:pt idx="389">
                  <c:v>171.19999999999982</c:v>
                </c:pt>
                <c:pt idx="390">
                  <c:v>190.79999999999973</c:v>
                </c:pt>
                <c:pt idx="391">
                  <c:v>208.69999999999982</c:v>
                </c:pt>
                <c:pt idx="392">
                  <c:v>223.5</c:v>
                </c:pt>
                <c:pt idx="393">
                  <c:v>226.90000000000009</c:v>
                </c:pt>
                <c:pt idx="394">
                  <c:v>220.90000000000009</c:v>
                </c:pt>
                <c:pt idx="395">
                  <c:v>216.90000000000009</c:v>
                </c:pt>
                <c:pt idx="396">
                  <c:v>206.40000000000009</c:v>
                </c:pt>
                <c:pt idx="397">
                  <c:v>198.69999999999982</c:v>
                </c:pt>
                <c:pt idx="398">
                  <c:v>183.5</c:v>
                </c:pt>
                <c:pt idx="399">
                  <c:v>165.39999999999986</c:v>
                </c:pt>
                <c:pt idx="400">
                  <c:v>164.09999999999991</c:v>
                </c:pt>
                <c:pt idx="401">
                  <c:v>168.59999999999991</c:v>
                </c:pt>
                <c:pt idx="402">
                  <c:v>179.90000000000009</c:v>
                </c:pt>
                <c:pt idx="403">
                  <c:v>202.90000000000009</c:v>
                </c:pt>
                <c:pt idx="404">
                  <c:v>232.90000000000009</c:v>
                </c:pt>
                <c:pt idx="405">
                  <c:v>272</c:v>
                </c:pt>
                <c:pt idx="406">
                  <c:v>308.59999999999991</c:v>
                </c:pt>
                <c:pt idx="407">
                  <c:v>347.29999999999973</c:v>
                </c:pt>
                <c:pt idx="408">
                  <c:v>391.69999999999982</c:v>
                </c:pt>
                <c:pt idx="409">
                  <c:v>457.09999999999991</c:v>
                </c:pt>
                <c:pt idx="410">
                  <c:v>564.69999999999982</c:v>
                </c:pt>
                <c:pt idx="411">
                  <c:v>739.29999999999973</c:v>
                </c:pt>
                <c:pt idx="412">
                  <c:v>974.09999999999991</c:v>
                </c:pt>
                <c:pt idx="413">
                  <c:v>1289.4000000000001</c:v>
                </c:pt>
                <c:pt idx="414">
                  <c:v>1471.6</c:v>
                </c:pt>
                <c:pt idx="415">
                  <c:v>1450.9</c:v>
                </c:pt>
                <c:pt idx="416">
                  <c:v>1107.9000000000001</c:v>
                </c:pt>
                <c:pt idx="417">
                  <c:v>703.09999999999991</c:v>
                </c:pt>
                <c:pt idx="418">
                  <c:v>402.40000000000009</c:v>
                </c:pt>
                <c:pt idx="419">
                  <c:v>265.19999999999982</c:v>
                </c:pt>
                <c:pt idx="420">
                  <c:v>206.79999999999973</c:v>
                </c:pt>
                <c:pt idx="421">
                  <c:v>193.79999999999973</c:v>
                </c:pt>
                <c:pt idx="422">
                  <c:v>191.29999999999973</c:v>
                </c:pt>
                <c:pt idx="423">
                  <c:v>197.40000000000009</c:v>
                </c:pt>
                <c:pt idx="424">
                  <c:v>197.69999999999982</c:v>
                </c:pt>
                <c:pt idx="425">
                  <c:v>194.69999999999982</c:v>
                </c:pt>
                <c:pt idx="426">
                  <c:v>181.59999999999991</c:v>
                </c:pt>
                <c:pt idx="427">
                  <c:v>168.79999999999995</c:v>
                </c:pt>
                <c:pt idx="428">
                  <c:v>161.29999999999995</c:v>
                </c:pt>
                <c:pt idx="429">
                  <c:v>173.90000000000009</c:v>
                </c:pt>
                <c:pt idx="430">
                  <c:v>186</c:v>
                </c:pt>
                <c:pt idx="431">
                  <c:v>189.19999999999982</c:v>
                </c:pt>
                <c:pt idx="432">
                  <c:v>176.19999999999982</c:v>
                </c:pt>
                <c:pt idx="433">
                  <c:v>158.69999999999982</c:v>
                </c:pt>
                <c:pt idx="434">
                  <c:v>158</c:v>
                </c:pt>
                <c:pt idx="435">
                  <c:v>161.69999999999982</c:v>
                </c:pt>
                <c:pt idx="436">
                  <c:v>166</c:v>
                </c:pt>
                <c:pt idx="437">
                  <c:v>162</c:v>
                </c:pt>
                <c:pt idx="438">
                  <c:v>156.89999999999986</c:v>
                </c:pt>
                <c:pt idx="439">
                  <c:v>162.39999999999986</c:v>
                </c:pt>
                <c:pt idx="440">
                  <c:v>179.5</c:v>
                </c:pt>
                <c:pt idx="441">
                  <c:v>190.09999999999991</c:v>
                </c:pt>
                <c:pt idx="442">
                  <c:v>196.69999999999982</c:v>
                </c:pt>
                <c:pt idx="443">
                  <c:v>202</c:v>
                </c:pt>
                <c:pt idx="444">
                  <c:v>218.69999999999982</c:v>
                </c:pt>
                <c:pt idx="445">
                  <c:v>240.59999999999991</c:v>
                </c:pt>
                <c:pt idx="446">
                  <c:v>246.09999999999991</c:v>
                </c:pt>
                <c:pt idx="447">
                  <c:v>229.69999999999982</c:v>
                </c:pt>
                <c:pt idx="448">
                  <c:v>200.40000000000009</c:v>
                </c:pt>
                <c:pt idx="449">
                  <c:v>174</c:v>
                </c:pt>
                <c:pt idx="450">
                  <c:v>160.19999999999982</c:v>
                </c:pt>
                <c:pt idx="451">
                  <c:v>145.39999999999986</c:v>
                </c:pt>
                <c:pt idx="452">
                  <c:v>140.39999999999986</c:v>
                </c:pt>
                <c:pt idx="453">
                  <c:v>140.5</c:v>
                </c:pt>
                <c:pt idx="454">
                  <c:v>143</c:v>
                </c:pt>
                <c:pt idx="455">
                  <c:v>133.19999999999982</c:v>
                </c:pt>
                <c:pt idx="456">
                  <c:v>124.19999999999982</c:v>
                </c:pt>
                <c:pt idx="457">
                  <c:v>118.59999999999991</c:v>
                </c:pt>
                <c:pt idx="458">
                  <c:v>115</c:v>
                </c:pt>
                <c:pt idx="459">
                  <c:v>111</c:v>
                </c:pt>
                <c:pt idx="460">
                  <c:v>108.5</c:v>
                </c:pt>
                <c:pt idx="461">
                  <c:v>110.19999999999982</c:v>
                </c:pt>
                <c:pt idx="462">
                  <c:v>124.59999999999991</c:v>
                </c:pt>
                <c:pt idx="463">
                  <c:v>143.59999999999991</c:v>
                </c:pt>
                <c:pt idx="464">
                  <c:v>160.79999999999995</c:v>
                </c:pt>
                <c:pt idx="465">
                  <c:v>196</c:v>
                </c:pt>
                <c:pt idx="466">
                  <c:v>236.69999999999982</c:v>
                </c:pt>
                <c:pt idx="467">
                  <c:v>269.79999999999973</c:v>
                </c:pt>
                <c:pt idx="468">
                  <c:v>275.59999999999991</c:v>
                </c:pt>
                <c:pt idx="469">
                  <c:v>254.19999999999982</c:v>
                </c:pt>
                <c:pt idx="470">
                  <c:v>223.5</c:v>
                </c:pt>
                <c:pt idx="471">
                  <c:v>220</c:v>
                </c:pt>
                <c:pt idx="472">
                  <c:v>238.69999999999982</c:v>
                </c:pt>
                <c:pt idx="473">
                  <c:v>264.19999999999982</c:v>
                </c:pt>
                <c:pt idx="474">
                  <c:v>267.40000000000009</c:v>
                </c:pt>
                <c:pt idx="475">
                  <c:v>248.59999999999991</c:v>
                </c:pt>
                <c:pt idx="476">
                  <c:v>226.79999999999973</c:v>
                </c:pt>
                <c:pt idx="477">
                  <c:v>211.90000000000009</c:v>
                </c:pt>
                <c:pt idx="478">
                  <c:v>208</c:v>
                </c:pt>
                <c:pt idx="479">
                  <c:v>203.69999999999982</c:v>
                </c:pt>
                <c:pt idx="480">
                  <c:v>214.09999999999991</c:v>
                </c:pt>
                <c:pt idx="481">
                  <c:v>224.19999999999982</c:v>
                </c:pt>
                <c:pt idx="482">
                  <c:v>239.59999999999991</c:v>
                </c:pt>
                <c:pt idx="483">
                  <c:v>255</c:v>
                </c:pt>
                <c:pt idx="484">
                  <c:v>283.19999999999982</c:v>
                </c:pt>
                <c:pt idx="485">
                  <c:v>353.40000000000009</c:v>
                </c:pt>
                <c:pt idx="486">
                  <c:v>435.09999999999991</c:v>
                </c:pt>
                <c:pt idx="487">
                  <c:v>475.5</c:v>
                </c:pt>
                <c:pt idx="488">
                  <c:v>431.79999999999973</c:v>
                </c:pt>
                <c:pt idx="489">
                  <c:v>348.59999999999991</c:v>
                </c:pt>
                <c:pt idx="490">
                  <c:v>252.19999999999982</c:v>
                </c:pt>
                <c:pt idx="491">
                  <c:v>194.69999999999982</c:v>
                </c:pt>
                <c:pt idx="492">
                  <c:v>169.59999999999991</c:v>
                </c:pt>
                <c:pt idx="493">
                  <c:v>151.19999999999982</c:v>
                </c:pt>
                <c:pt idx="494">
                  <c:v>136.09999999999991</c:v>
                </c:pt>
                <c:pt idx="495">
                  <c:v>120.79999999999995</c:v>
                </c:pt>
                <c:pt idx="496">
                  <c:v>107</c:v>
                </c:pt>
                <c:pt idx="497">
                  <c:v>112.09999999999991</c:v>
                </c:pt>
                <c:pt idx="498">
                  <c:v>148.29999999999995</c:v>
                </c:pt>
                <c:pt idx="499">
                  <c:v>197.09999999999991</c:v>
                </c:pt>
                <c:pt idx="500">
                  <c:v>225.79999999999973</c:v>
                </c:pt>
                <c:pt idx="501">
                  <c:v>227.69999999999982</c:v>
                </c:pt>
                <c:pt idx="502">
                  <c:v>196</c:v>
                </c:pt>
                <c:pt idx="503">
                  <c:v>161.29999999999995</c:v>
                </c:pt>
                <c:pt idx="504">
                  <c:v>135.5</c:v>
                </c:pt>
                <c:pt idx="505">
                  <c:v>124.79999999999995</c:v>
                </c:pt>
                <c:pt idx="506">
                  <c:v>117.89999999999986</c:v>
                </c:pt>
                <c:pt idx="507">
                  <c:v>113.09999999999991</c:v>
                </c:pt>
                <c:pt idx="508">
                  <c:v>108.09999999999991</c:v>
                </c:pt>
                <c:pt idx="509">
                  <c:v>100.69999999999982</c:v>
                </c:pt>
                <c:pt idx="510">
                  <c:v>104.59999999999991</c:v>
                </c:pt>
                <c:pt idx="511">
                  <c:v>112.39999999999986</c:v>
                </c:pt>
                <c:pt idx="512">
                  <c:v>123</c:v>
                </c:pt>
                <c:pt idx="513">
                  <c:v>134.69999999999982</c:v>
                </c:pt>
                <c:pt idx="514">
                  <c:v>150.5</c:v>
                </c:pt>
                <c:pt idx="515">
                  <c:v>164.19999999999982</c:v>
                </c:pt>
                <c:pt idx="516">
                  <c:v>174.59999999999991</c:v>
                </c:pt>
                <c:pt idx="517">
                  <c:v>166</c:v>
                </c:pt>
                <c:pt idx="518">
                  <c:v>141.69999999999982</c:v>
                </c:pt>
                <c:pt idx="519">
                  <c:v>123.89999999999986</c:v>
                </c:pt>
                <c:pt idx="520">
                  <c:v>110.89999999999986</c:v>
                </c:pt>
                <c:pt idx="521">
                  <c:v>119.19999999999982</c:v>
                </c:pt>
                <c:pt idx="522">
                  <c:v>145.69999999999982</c:v>
                </c:pt>
                <c:pt idx="523">
                  <c:v>163.79999999999995</c:v>
                </c:pt>
                <c:pt idx="524">
                  <c:v>167.59999999999991</c:v>
                </c:pt>
                <c:pt idx="525">
                  <c:v>159</c:v>
                </c:pt>
                <c:pt idx="526">
                  <c:v>145.5</c:v>
                </c:pt>
                <c:pt idx="527">
                  <c:v>137.29999999999995</c:v>
                </c:pt>
                <c:pt idx="528">
                  <c:v>130.79999999999995</c:v>
                </c:pt>
                <c:pt idx="529">
                  <c:v>131.59999999999991</c:v>
                </c:pt>
                <c:pt idx="530">
                  <c:v>140.39999999999986</c:v>
                </c:pt>
                <c:pt idx="531">
                  <c:v>166.09999999999991</c:v>
                </c:pt>
                <c:pt idx="532">
                  <c:v>191.40000000000009</c:v>
                </c:pt>
                <c:pt idx="533">
                  <c:v>199.69999999999982</c:v>
                </c:pt>
                <c:pt idx="534">
                  <c:v>181.69999999999982</c:v>
                </c:pt>
                <c:pt idx="535">
                  <c:v>150.5</c:v>
                </c:pt>
                <c:pt idx="536">
                  <c:v>133.39999999999986</c:v>
                </c:pt>
                <c:pt idx="537">
                  <c:v>133.79999999999995</c:v>
                </c:pt>
                <c:pt idx="538">
                  <c:v>150.09999999999991</c:v>
                </c:pt>
                <c:pt idx="539">
                  <c:v>167.19999999999982</c:v>
                </c:pt>
                <c:pt idx="540">
                  <c:v>177.09999999999991</c:v>
                </c:pt>
                <c:pt idx="541">
                  <c:v>175.79999999999973</c:v>
                </c:pt>
                <c:pt idx="542">
                  <c:v>171.69999999999982</c:v>
                </c:pt>
                <c:pt idx="543">
                  <c:v>175.90000000000009</c:v>
                </c:pt>
                <c:pt idx="544">
                  <c:v>195.90000000000009</c:v>
                </c:pt>
                <c:pt idx="545">
                  <c:v>234.29999999999973</c:v>
                </c:pt>
                <c:pt idx="546">
                  <c:v>272.19999999999982</c:v>
                </c:pt>
                <c:pt idx="547">
                  <c:v>286.79999999999973</c:v>
                </c:pt>
                <c:pt idx="548">
                  <c:v>260.79999999999973</c:v>
                </c:pt>
                <c:pt idx="549">
                  <c:v>216.90000000000009</c:v>
                </c:pt>
                <c:pt idx="550">
                  <c:v>171.5</c:v>
                </c:pt>
                <c:pt idx="551">
                  <c:v>139.89999999999986</c:v>
                </c:pt>
                <c:pt idx="552">
                  <c:v>120.69999999999982</c:v>
                </c:pt>
                <c:pt idx="553">
                  <c:v>106.09999999999991</c:v>
                </c:pt>
                <c:pt idx="554">
                  <c:v>111</c:v>
                </c:pt>
                <c:pt idx="555">
                  <c:v>140</c:v>
                </c:pt>
                <c:pt idx="556">
                  <c:v>196.90000000000009</c:v>
                </c:pt>
                <c:pt idx="557">
                  <c:v>263.5</c:v>
                </c:pt>
                <c:pt idx="558">
                  <c:v>309.79999999999973</c:v>
                </c:pt>
                <c:pt idx="559">
                  <c:v>300</c:v>
                </c:pt>
                <c:pt idx="560">
                  <c:v>268.5</c:v>
                </c:pt>
                <c:pt idx="561">
                  <c:v>219.59999999999991</c:v>
                </c:pt>
                <c:pt idx="562">
                  <c:v>190.69999999999982</c:v>
                </c:pt>
                <c:pt idx="563">
                  <c:v>179.09999999999991</c:v>
                </c:pt>
                <c:pt idx="564">
                  <c:v>181.40000000000009</c:v>
                </c:pt>
                <c:pt idx="565">
                  <c:v>195.5</c:v>
                </c:pt>
                <c:pt idx="566">
                  <c:v>201.40000000000009</c:v>
                </c:pt>
                <c:pt idx="567">
                  <c:v>209.5</c:v>
                </c:pt>
                <c:pt idx="568">
                  <c:v>209.59999999999991</c:v>
                </c:pt>
                <c:pt idx="569">
                  <c:v>213.09999999999991</c:v>
                </c:pt>
                <c:pt idx="570">
                  <c:v>221.79999999999973</c:v>
                </c:pt>
                <c:pt idx="571">
                  <c:v>225.59999999999991</c:v>
                </c:pt>
                <c:pt idx="572">
                  <c:v>230</c:v>
                </c:pt>
                <c:pt idx="573">
                  <c:v>226</c:v>
                </c:pt>
                <c:pt idx="574">
                  <c:v>229.09999999999991</c:v>
                </c:pt>
                <c:pt idx="575">
                  <c:v>238.79999999999973</c:v>
                </c:pt>
                <c:pt idx="576">
                  <c:v>243.19999999999982</c:v>
                </c:pt>
                <c:pt idx="577">
                  <c:v>231.19999999999982</c:v>
                </c:pt>
                <c:pt idx="578">
                  <c:v>204.69999999999982</c:v>
                </c:pt>
                <c:pt idx="579">
                  <c:v>178.29999999999973</c:v>
                </c:pt>
                <c:pt idx="580">
                  <c:v>162.39999999999986</c:v>
                </c:pt>
                <c:pt idx="581">
                  <c:v>153.89999999999986</c:v>
                </c:pt>
                <c:pt idx="582">
                  <c:v>149.5</c:v>
                </c:pt>
                <c:pt idx="583">
                  <c:v>152</c:v>
                </c:pt>
                <c:pt idx="584">
                  <c:v>152.69999999999982</c:v>
                </c:pt>
                <c:pt idx="585">
                  <c:v>157.59999999999991</c:v>
                </c:pt>
                <c:pt idx="586">
                  <c:v>163.69999999999982</c:v>
                </c:pt>
                <c:pt idx="587">
                  <c:v>164.69999999999982</c:v>
                </c:pt>
                <c:pt idx="588">
                  <c:v>170</c:v>
                </c:pt>
                <c:pt idx="589">
                  <c:v>174.09999999999991</c:v>
                </c:pt>
                <c:pt idx="590">
                  <c:v>174.69999999999982</c:v>
                </c:pt>
                <c:pt idx="591">
                  <c:v>173.29999999999973</c:v>
                </c:pt>
                <c:pt idx="592">
                  <c:v>165</c:v>
                </c:pt>
                <c:pt idx="593">
                  <c:v>153.59999999999991</c:v>
                </c:pt>
                <c:pt idx="594">
                  <c:v>149</c:v>
                </c:pt>
                <c:pt idx="595">
                  <c:v>148.29999999999995</c:v>
                </c:pt>
                <c:pt idx="596">
                  <c:v>152</c:v>
                </c:pt>
                <c:pt idx="597">
                  <c:v>161.5</c:v>
                </c:pt>
                <c:pt idx="598">
                  <c:v>168.79999999999995</c:v>
                </c:pt>
                <c:pt idx="599">
                  <c:v>179.69999999999982</c:v>
                </c:pt>
                <c:pt idx="600">
                  <c:v>197.29999999999973</c:v>
                </c:pt>
                <c:pt idx="601">
                  <c:v>278.69999999999982</c:v>
                </c:pt>
                <c:pt idx="602">
                  <c:v>517.19999999999982</c:v>
                </c:pt>
                <c:pt idx="603">
                  <c:v>789.29999999999973</c:v>
                </c:pt>
                <c:pt idx="604">
                  <c:v>947.59999999999991</c:v>
                </c:pt>
                <c:pt idx="605">
                  <c:v>935.5</c:v>
                </c:pt>
                <c:pt idx="606">
                  <c:v>694.5</c:v>
                </c:pt>
                <c:pt idx="607">
                  <c:v>472.5</c:v>
                </c:pt>
                <c:pt idx="608">
                  <c:v>344.29999999999973</c:v>
                </c:pt>
                <c:pt idx="609">
                  <c:v>259.90000000000009</c:v>
                </c:pt>
                <c:pt idx="610">
                  <c:v>225.79999999999973</c:v>
                </c:pt>
                <c:pt idx="611">
                  <c:v>208.69999999999982</c:v>
                </c:pt>
                <c:pt idx="612">
                  <c:v>210.19999999999982</c:v>
                </c:pt>
                <c:pt idx="613">
                  <c:v>217.40000000000009</c:v>
                </c:pt>
                <c:pt idx="614">
                  <c:v>242.40000000000009</c:v>
                </c:pt>
                <c:pt idx="615">
                  <c:v>290.79999999999973</c:v>
                </c:pt>
                <c:pt idx="616">
                  <c:v>376.29999999999973</c:v>
                </c:pt>
                <c:pt idx="617">
                  <c:v>470.5</c:v>
                </c:pt>
                <c:pt idx="618">
                  <c:v>521.59999999999991</c:v>
                </c:pt>
                <c:pt idx="619">
                  <c:v>477.79999999999973</c:v>
                </c:pt>
                <c:pt idx="620">
                  <c:v>384.59999999999991</c:v>
                </c:pt>
                <c:pt idx="621">
                  <c:v>304.29999999999973</c:v>
                </c:pt>
                <c:pt idx="622">
                  <c:v>250.90000000000009</c:v>
                </c:pt>
                <c:pt idx="623">
                  <c:v>248.09999999999991</c:v>
                </c:pt>
                <c:pt idx="624">
                  <c:v>255.19999999999982</c:v>
                </c:pt>
                <c:pt idx="625">
                  <c:v>270.09999999999991</c:v>
                </c:pt>
                <c:pt idx="626">
                  <c:v>285.90000000000009</c:v>
                </c:pt>
                <c:pt idx="627">
                  <c:v>286.40000000000009</c:v>
                </c:pt>
                <c:pt idx="628">
                  <c:v>267.29999999999973</c:v>
                </c:pt>
                <c:pt idx="629">
                  <c:v>249</c:v>
                </c:pt>
                <c:pt idx="630">
                  <c:v>242.40000000000009</c:v>
                </c:pt>
                <c:pt idx="631">
                  <c:v>259.5</c:v>
                </c:pt>
                <c:pt idx="632">
                  <c:v>316.59999999999991</c:v>
                </c:pt>
                <c:pt idx="633">
                  <c:v>393.19999999999982</c:v>
                </c:pt>
                <c:pt idx="634">
                  <c:v>445.09999999999991</c:v>
                </c:pt>
                <c:pt idx="635">
                  <c:v>452.79999999999973</c:v>
                </c:pt>
                <c:pt idx="636">
                  <c:v>397.29999999999973</c:v>
                </c:pt>
                <c:pt idx="637">
                  <c:v>327.59999999999991</c:v>
                </c:pt>
                <c:pt idx="638">
                  <c:v>285</c:v>
                </c:pt>
                <c:pt idx="639">
                  <c:v>244</c:v>
                </c:pt>
                <c:pt idx="640">
                  <c:v>235</c:v>
                </c:pt>
                <c:pt idx="641">
                  <c:v>246.19999999999982</c:v>
                </c:pt>
                <c:pt idx="642">
                  <c:v>273.29999999999973</c:v>
                </c:pt>
                <c:pt idx="643">
                  <c:v>300.40000000000009</c:v>
                </c:pt>
                <c:pt idx="644">
                  <c:v>301.90000000000009</c:v>
                </c:pt>
                <c:pt idx="645">
                  <c:v>297.09999999999991</c:v>
                </c:pt>
                <c:pt idx="646">
                  <c:v>295.09999999999991</c:v>
                </c:pt>
                <c:pt idx="647">
                  <c:v>294.29999999999973</c:v>
                </c:pt>
                <c:pt idx="648">
                  <c:v>275.5</c:v>
                </c:pt>
                <c:pt idx="649">
                  <c:v>237.5</c:v>
                </c:pt>
                <c:pt idx="650">
                  <c:v>194.79999999999973</c:v>
                </c:pt>
                <c:pt idx="651">
                  <c:v>172.29999999999973</c:v>
                </c:pt>
                <c:pt idx="652">
                  <c:v>173.40000000000009</c:v>
                </c:pt>
                <c:pt idx="653">
                  <c:v>187.90000000000009</c:v>
                </c:pt>
                <c:pt idx="654">
                  <c:v>200.5</c:v>
                </c:pt>
                <c:pt idx="655">
                  <c:v>202.5</c:v>
                </c:pt>
                <c:pt idx="656">
                  <c:v>198.40000000000009</c:v>
                </c:pt>
                <c:pt idx="657">
                  <c:v>180.90000000000009</c:v>
                </c:pt>
                <c:pt idx="658">
                  <c:v>166.79999999999995</c:v>
                </c:pt>
                <c:pt idx="659">
                  <c:v>171.09999999999991</c:v>
                </c:pt>
                <c:pt idx="660">
                  <c:v>175.40000000000009</c:v>
                </c:pt>
                <c:pt idx="661">
                  <c:v>178.5</c:v>
                </c:pt>
                <c:pt idx="662">
                  <c:v>180.40000000000009</c:v>
                </c:pt>
                <c:pt idx="663">
                  <c:v>182.5</c:v>
                </c:pt>
                <c:pt idx="664">
                  <c:v>191.69999999999982</c:v>
                </c:pt>
                <c:pt idx="665">
                  <c:v>197.59999999999991</c:v>
                </c:pt>
                <c:pt idx="666">
                  <c:v>196.59999999999991</c:v>
                </c:pt>
                <c:pt idx="667">
                  <c:v>180.69999999999982</c:v>
                </c:pt>
                <c:pt idx="668">
                  <c:v>156.5</c:v>
                </c:pt>
                <c:pt idx="669">
                  <c:v>142.89999999999986</c:v>
                </c:pt>
                <c:pt idx="670">
                  <c:v>144.79999999999995</c:v>
                </c:pt>
                <c:pt idx="671">
                  <c:v>151.5</c:v>
                </c:pt>
                <c:pt idx="672">
                  <c:v>144.29999999999995</c:v>
                </c:pt>
                <c:pt idx="673">
                  <c:v>125.5</c:v>
                </c:pt>
                <c:pt idx="674">
                  <c:v>123.19999999999982</c:v>
                </c:pt>
                <c:pt idx="675">
                  <c:v>156.89999999999986</c:v>
                </c:pt>
                <c:pt idx="676">
                  <c:v>189.40000000000009</c:v>
                </c:pt>
                <c:pt idx="677">
                  <c:v>187</c:v>
                </c:pt>
                <c:pt idx="678">
                  <c:v>169.09999999999991</c:v>
                </c:pt>
                <c:pt idx="679">
                  <c:v>149.89999999999986</c:v>
                </c:pt>
                <c:pt idx="680">
                  <c:v>138.09999999999991</c:v>
                </c:pt>
                <c:pt idx="681">
                  <c:v>138.79999999999995</c:v>
                </c:pt>
                <c:pt idx="682">
                  <c:v>144.39999999999986</c:v>
                </c:pt>
                <c:pt idx="683">
                  <c:v>163.19999999999982</c:v>
                </c:pt>
                <c:pt idx="684">
                  <c:v>178.09999999999991</c:v>
                </c:pt>
                <c:pt idx="685">
                  <c:v>182.90000000000009</c:v>
                </c:pt>
                <c:pt idx="686">
                  <c:v>184.69999999999982</c:v>
                </c:pt>
                <c:pt idx="687">
                  <c:v>193.19999999999982</c:v>
                </c:pt>
                <c:pt idx="688">
                  <c:v>199.69999999999982</c:v>
                </c:pt>
                <c:pt idx="689">
                  <c:v>190.90000000000009</c:v>
                </c:pt>
                <c:pt idx="690">
                  <c:v>181.40000000000009</c:v>
                </c:pt>
                <c:pt idx="691">
                  <c:v>156.09999999999991</c:v>
                </c:pt>
                <c:pt idx="692">
                  <c:v>134.89999999999986</c:v>
                </c:pt>
                <c:pt idx="693">
                  <c:v>130.59999999999991</c:v>
                </c:pt>
                <c:pt idx="694">
                  <c:v>141.09999999999991</c:v>
                </c:pt>
                <c:pt idx="695">
                  <c:v>154.5</c:v>
                </c:pt>
                <c:pt idx="696">
                  <c:v>165.89999999999986</c:v>
                </c:pt>
                <c:pt idx="697">
                  <c:v>170</c:v>
                </c:pt>
                <c:pt idx="698">
                  <c:v>183.29999999999973</c:v>
                </c:pt>
                <c:pt idx="699">
                  <c:v>192.69999999999982</c:v>
                </c:pt>
                <c:pt idx="700">
                  <c:v>192.90000000000009</c:v>
                </c:pt>
                <c:pt idx="701">
                  <c:v>206.40000000000009</c:v>
                </c:pt>
                <c:pt idx="702">
                  <c:v>225.79999999999973</c:v>
                </c:pt>
                <c:pt idx="703">
                  <c:v>234.5</c:v>
                </c:pt>
                <c:pt idx="704">
                  <c:v>222</c:v>
                </c:pt>
                <c:pt idx="705">
                  <c:v>199.19999999999982</c:v>
                </c:pt>
                <c:pt idx="706">
                  <c:v>194.90000000000009</c:v>
                </c:pt>
                <c:pt idx="707">
                  <c:v>229</c:v>
                </c:pt>
                <c:pt idx="708">
                  <c:v>270.90000000000009</c:v>
                </c:pt>
                <c:pt idx="709">
                  <c:v>286.09999999999991</c:v>
                </c:pt>
                <c:pt idx="710">
                  <c:v>275.79999999999973</c:v>
                </c:pt>
                <c:pt idx="711">
                  <c:v>262.5</c:v>
                </c:pt>
                <c:pt idx="712">
                  <c:v>256.69999999999982</c:v>
                </c:pt>
                <c:pt idx="713">
                  <c:v>261.19999999999982</c:v>
                </c:pt>
                <c:pt idx="714">
                  <c:v>253.69999999999982</c:v>
                </c:pt>
                <c:pt idx="715">
                  <c:v>246.29999999999973</c:v>
                </c:pt>
                <c:pt idx="716">
                  <c:v>237.09999999999991</c:v>
                </c:pt>
                <c:pt idx="717">
                  <c:v>225.5</c:v>
                </c:pt>
                <c:pt idx="718">
                  <c:v>197.69999999999982</c:v>
                </c:pt>
                <c:pt idx="719">
                  <c:v>173.59999999999991</c:v>
                </c:pt>
                <c:pt idx="720">
                  <c:v>149.19999999999982</c:v>
                </c:pt>
                <c:pt idx="721">
                  <c:v>134.09999999999991</c:v>
                </c:pt>
                <c:pt idx="722">
                  <c:v>134.89999999999986</c:v>
                </c:pt>
                <c:pt idx="723">
                  <c:v>144.19999999999982</c:v>
                </c:pt>
                <c:pt idx="724">
                  <c:v>162</c:v>
                </c:pt>
                <c:pt idx="725">
                  <c:v>175.69999999999982</c:v>
                </c:pt>
                <c:pt idx="726">
                  <c:v>161.19999999999982</c:v>
                </c:pt>
                <c:pt idx="727">
                  <c:v>141.19999999999982</c:v>
                </c:pt>
                <c:pt idx="728">
                  <c:v>117</c:v>
                </c:pt>
                <c:pt idx="729">
                  <c:v>109.19999999999982</c:v>
                </c:pt>
                <c:pt idx="730">
                  <c:v>127.5</c:v>
                </c:pt>
                <c:pt idx="731">
                  <c:v>147.19999999999982</c:v>
                </c:pt>
                <c:pt idx="732">
                  <c:v>145.79999999999995</c:v>
                </c:pt>
                <c:pt idx="733">
                  <c:v>135.79999999999995</c:v>
                </c:pt>
                <c:pt idx="734">
                  <c:v>123.59999999999991</c:v>
                </c:pt>
                <c:pt idx="735">
                  <c:v>121.5</c:v>
                </c:pt>
                <c:pt idx="736">
                  <c:v>123.59999999999991</c:v>
                </c:pt>
                <c:pt idx="737">
                  <c:v>131.09999999999991</c:v>
                </c:pt>
                <c:pt idx="738">
                  <c:v>141.79999999999995</c:v>
                </c:pt>
                <c:pt idx="739">
                  <c:v>155.29999999999995</c:v>
                </c:pt>
                <c:pt idx="740">
                  <c:v>158.29999999999995</c:v>
                </c:pt>
                <c:pt idx="741">
                  <c:v>150.89999999999986</c:v>
                </c:pt>
                <c:pt idx="742">
                  <c:v>137</c:v>
                </c:pt>
                <c:pt idx="743">
                  <c:v>120.29999999999995</c:v>
                </c:pt>
                <c:pt idx="744">
                  <c:v>107.89999999999986</c:v>
                </c:pt>
                <c:pt idx="745">
                  <c:v>100.59999999999991</c:v>
                </c:pt>
                <c:pt idx="746">
                  <c:v>99.599999999999909</c:v>
                </c:pt>
                <c:pt idx="747">
                  <c:v>104.09999999999991</c:v>
                </c:pt>
                <c:pt idx="748">
                  <c:v>110.09999999999991</c:v>
                </c:pt>
                <c:pt idx="749">
                  <c:v>124.29999999999995</c:v>
                </c:pt>
                <c:pt idx="750">
                  <c:v>147.69999999999982</c:v>
                </c:pt>
                <c:pt idx="751">
                  <c:v>177.5</c:v>
                </c:pt>
                <c:pt idx="752">
                  <c:v>216.40000000000009</c:v>
                </c:pt>
                <c:pt idx="753">
                  <c:v>244.19999999999982</c:v>
                </c:pt>
                <c:pt idx="754">
                  <c:v>258.79999999999973</c:v>
                </c:pt>
                <c:pt idx="755">
                  <c:v>251.59999999999991</c:v>
                </c:pt>
                <c:pt idx="756">
                  <c:v>219</c:v>
                </c:pt>
                <c:pt idx="757">
                  <c:v>182.69999999999982</c:v>
                </c:pt>
                <c:pt idx="758">
                  <c:v>157.79999999999995</c:v>
                </c:pt>
                <c:pt idx="759">
                  <c:v>151</c:v>
                </c:pt>
                <c:pt idx="760">
                  <c:v>158.79999999999995</c:v>
                </c:pt>
                <c:pt idx="761">
                  <c:v>170.19999999999982</c:v>
                </c:pt>
                <c:pt idx="762">
                  <c:v>178.5</c:v>
                </c:pt>
                <c:pt idx="763">
                  <c:v>179.69999999999982</c:v>
                </c:pt>
                <c:pt idx="764">
                  <c:v>170.89999999999986</c:v>
                </c:pt>
                <c:pt idx="765">
                  <c:v>161.5</c:v>
                </c:pt>
                <c:pt idx="766">
                  <c:v>168.29999999999995</c:v>
                </c:pt>
                <c:pt idx="767">
                  <c:v>195.79999999999973</c:v>
                </c:pt>
                <c:pt idx="768">
                  <c:v>230.90000000000009</c:v>
                </c:pt>
                <c:pt idx="769">
                  <c:v>239.69999999999982</c:v>
                </c:pt>
                <c:pt idx="770">
                  <c:v>236.09999999999991</c:v>
                </c:pt>
                <c:pt idx="771">
                  <c:v>208.5</c:v>
                </c:pt>
                <c:pt idx="772">
                  <c:v>193.5</c:v>
                </c:pt>
                <c:pt idx="773">
                  <c:v>191.5</c:v>
                </c:pt>
                <c:pt idx="774">
                  <c:v>202.29999999999973</c:v>
                </c:pt>
                <c:pt idx="775">
                  <c:v>210.09999999999991</c:v>
                </c:pt>
                <c:pt idx="776">
                  <c:v>219.29999999999973</c:v>
                </c:pt>
                <c:pt idx="777">
                  <c:v>234.79999999999973</c:v>
                </c:pt>
                <c:pt idx="778">
                  <c:v>238</c:v>
                </c:pt>
                <c:pt idx="779">
                  <c:v>218.69999999999982</c:v>
                </c:pt>
                <c:pt idx="780">
                  <c:v>194</c:v>
                </c:pt>
                <c:pt idx="781">
                  <c:v>185</c:v>
                </c:pt>
                <c:pt idx="782">
                  <c:v>192.19999999999982</c:v>
                </c:pt>
                <c:pt idx="783">
                  <c:v>195.19999999999982</c:v>
                </c:pt>
                <c:pt idx="784">
                  <c:v>180.59999999999991</c:v>
                </c:pt>
                <c:pt idx="785">
                  <c:v>181.19999999999982</c:v>
                </c:pt>
                <c:pt idx="786">
                  <c:v>197.19999999999982</c:v>
                </c:pt>
                <c:pt idx="787">
                  <c:v>214.19999999999982</c:v>
                </c:pt>
                <c:pt idx="788">
                  <c:v>218.69999999999982</c:v>
                </c:pt>
                <c:pt idx="789">
                  <c:v>202.09999999999991</c:v>
                </c:pt>
                <c:pt idx="790">
                  <c:v>182</c:v>
                </c:pt>
                <c:pt idx="791">
                  <c:v>158.79999999999995</c:v>
                </c:pt>
                <c:pt idx="792">
                  <c:v>158.09999999999991</c:v>
                </c:pt>
                <c:pt idx="793">
                  <c:v>185.59999999999991</c:v>
                </c:pt>
                <c:pt idx="794">
                  <c:v>224.5</c:v>
                </c:pt>
                <c:pt idx="795">
                  <c:v>242.5</c:v>
                </c:pt>
                <c:pt idx="796">
                  <c:v>215.59999999999991</c:v>
                </c:pt>
                <c:pt idx="797">
                  <c:v>192.90000000000009</c:v>
                </c:pt>
                <c:pt idx="798">
                  <c:v>186.29999999999973</c:v>
                </c:pt>
                <c:pt idx="799">
                  <c:v>180.79999999999973</c:v>
                </c:pt>
                <c:pt idx="800">
                  <c:v>168</c:v>
                </c:pt>
                <c:pt idx="801">
                  <c:v>155.39999999999986</c:v>
                </c:pt>
                <c:pt idx="802">
                  <c:v>143.69999999999982</c:v>
                </c:pt>
                <c:pt idx="803">
                  <c:v>149.79999999999995</c:v>
                </c:pt>
                <c:pt idx="804">
                  <c:v>168</c:v>
                </c:pt>
                <c:pt idx="805">
                  <c:v>192.69999999999982</c:v>
                </c:pt>
                <c:pt idx="806">
                  <c:v>206.40000000000009</c:v>
                </c:pt>
                <c:pt idx="807">
                  <c:v>209.40000000000009</c:v>
                </c:pt>
                <c:pt idx="808">
                  <c:v>203.5</c:v>
                </c:pt>
                <c:pt idx="809">
                  <c:v>195.69999999999982</c:v>
                </c:pt>
                <c:pt idx="810">
                  <c:v>167.69999999999982</c:v>
                </c:pt>
                <c:pt idx="811">
                  <c:v>138.89999999999986</c:v>
                </c:pt>
                <c:pt idx="812">
                  <c:v>133.69999999999982</c:v>
                </c:pt>
                <c:pt idx="813">
                  <c:v>142.19999999999982</c:v>
                </c:pt>
                <c:pt idx="814">
                  <c:v>164.09999999999991</c:v>
                </c:pt>
                <c:pt idx="815">
                  <c:v>179.59999999999991</c:v>
                </c:pt>
                <c:pt idx="816">
                  <c:v>190.69999999999982</c:v>
                </c:pt>
                <c:pt idx="817">
                  <c:v>198.29999999999973</c:v>
                </c:pt>
                <c:pt idx="818">
                  <c:v>199.19999999999982</c:v>
                </c:pt>
                <c:pt idx="819">
                  <c:v>202.40000000000009</c:v>
                </c:pt>
                <c:pt idx="820">
                  <c:v>203.29999999999973</c:v>
                </c:pt>
                <c:pt idx="821">
                  <c:v>204.69999999999982</c:v>
                </c:pt>
                <c:pt idx="822">
                  <c:v>213.69999999999982</c:v>
                </c:pt>
                <c:pt idx="823">
                  <c:v>220.79999999999973</c:v>
                </c:pt>
                <c:pt idx="824">
                  <c:v>232.59999999999991</c:v>
                </c:pt>
                <c:pt idx="825">
                  <c:v>244.59999999999991</c:v>
                </c:pt>
                <c:pt idx="826">
                  <c:v>252</c:v>
                </c:pt>
                <c:pt idx="827">
                  <c:v>242.09999999999991</c:v>
                </c:pt>
                <c:pt idx="828">
                  <c:v>222</c:v>
                </c:pt>
                <c:pt idx="829">
                  <c:v>194.69999999999982</c:v>
                </c:pt>
                <c:pt idx="830">
                  <c:v>179.5</c:v>
                </c:pt>
                <c:pt idx="831">
                  <c:v>163.29999999999995</c:v>
                </c:pt>
                <c:pt idx="832">
                  <c:v>154.79999999999995</c:v>
                </c:pt>
                <c:pt idx="833">
                  <c:v>164.69999999999982</c:v>
                </c:pt>
                <c:pt idx="834">
                  <c:v>197</c:v>
                </c:pt>
                <c:pt idx="835">
                  <c:v>239.69999999999982</c:v>
                </c:pt>
                <c:pt idx="836">
                  <c:v>274.40000000000009</c:v>
                </c:pt>
                <c:pt idx="837">
                  <c:v>285.5</c:v>
                </c:pt>
                <c:pt idx="838">
                  <c:v>262.5</c:v>
                </c:pt>
                <c:pt idx="839">
                  <c:v>214.29999999999973</c:v>
                </c:pt>
                <c:pt idx="840">
                  <c:v>172.40000000000009</c:v>
                </c:pt>
                <c:pt idx="841">
                  <c:v>169.39999999999986</c:v>
                </c:pt>
                <c:pt idx="842">
                  <c:v>176.90000000000009</c:v>
                </c:pt>
                <c:pt idx="843">
                  <c:v>184.40000000000009</c:v>
                </c:pt>
                <c:pt idx="844">
                  <c:v>197.79999999999973</c:v>
                </c:pt>
                <c:pt idx="845">
                  <c:v>215.09999999999991</c:v>
                </c:pt>
                <c:pt idx="846">
                  <c:v>227</c:v>
                </c:pt>
                <c:pt idx="847">
                  <c:v>226.19999999999982</c:v>
                </c:pt>
                <c:pt idx="848">
                  <c:v>217.90000000000009</c:v>
                </c:pt>
                <c:pt idx="849">
                  <c:v>216.5</c:v>
                </c:pt>
                <c:pt idx="850">
                  <c:v>215.59999999999991</c:v>
                </c:pt>
                <c:pt idx="851">
                  <c:v>202</c:v>
                </c:pt>
                <c:pt idx="852">
                  <c:v>176.40000000000009</c:v>
                </c:pt>
                <c:pt idx="853">
                  <c:v>167.59999999999991</c:v>
                </c:pt>
                <c:pt idx="854">
                  <c:v>181.40000000000009</c:v>
                </c:pt>
                <c:pt idx="855">
                  <c:v>218.29999999999973</c:v>
                </c:pt>
                <c:pt idx="856">
                  <c:v>247.90000000000009</c:v>
                </c:pt>
                <c:pt idx="857">
                  <c:v>261.90000000000009</c:v>
                </c:pt>
                <c:pt idx="858">
                  <c:v>236.40000000000009</c:v>
                </c:pt>
                <c:pt idx="859">
                  <c:v>195.19999999999982</c:v>
                </c:pt>
                <c:pt idx="860">
                  <c:v>149.59999999999991</c:v>
                </c:pt>
                <c:pt idx="861">
                  <c:v>132.19999999999982</c:v>
                </c:pt>
                <c:pt idx="862">
                  <c:v>129.5</c:v>
                </c:pt>
                <c:pt idx="863">
                  <c:v>139.59999999999991</c:v>
                </c:pt>
                <c:pt idx="864">
                  <c:v>148</c:v>
                </c:pt>
                <c:pt idx="865">
                  <c:v>154.59999999999991</c:v>
                </c:pt>
                <c:pt idx="866">
                  <c:v>160.19999999999982</c:v>
                </c:pt>
                <c:pt idx="867">
                  <c:v>161.09999999999991</c:v>
                </c:pt>
                <c:pt idx="868">
                  <c:v>153.19999999999982</c:v>
                </c:pt>
                <c:pt idx="869">
                  <c:v>145.5</c:v>
                </c:pt>
                <c:pt idx="870">
                  <c:v>149.29999999999995</c:v>
                </c:pt>
                <c:pt idx="871">
                  <c:v>149.59999999999991</c:v>
                </c:pt>
                <c:pt idx="872">
                  <c:v>140</c:v>
                </c:pt>
                <c:pt idx="873">
                  <c:v>125</c:v>
                </c:pt>
                <c:pt idx="874">
                  <c:v>129.29999999999995</c:v>
                </c:pt>
                <c:pt idx="875">
                  <c:v>151.09999999999991</c:v>
                </c:pt>
                <c:pt idx="876">
                  <c:v>163.39999999999986</c:v>
                </c:pt>
                <c:pt idx="877">
                  <c:v>169.89999999999986</c:v>
                </c:pt>
                <c:pt idx="878">
                  <c:v>166</c:v>
                </c:pt>
                <c:pt idx="879">
                  <c:v>172.5</c:v>
                </c:pt>
                <c:pt idx="880">
                  <c:v>171.19999999999982</c:v>
                </c:pt>
                <c:pt idx="881">
                  <c:v>153.09999999999991</c:v>
                </c:pt>
                <c:pt idx="882">
                  <c:v>128.5</c:v>
                </c:pt>
                <c:pt idx="883">
                  <c:v>110.59999999999991</c:v>
                </c:pt>
                <c:pt idx="884">
                  <c:v>115.09999999999991</c:v>
                </c:pt>
                <c:pt idx="885">
                  <c:v>123.79999999999995</c:v>
                </c:pt>
                <c:pt idx="886">
                  <c:v>140.09999999999991</c:v>
                </c:pt>
                <c:pt idx="887">
                  <c:v>152.59999999999991</c:v>
                </c:pt>
                <c:pt idx="888">
                  <c:v>156.39999999999986</c:v>
                </c:pt>
                <c:pt idx="889">
                  <c:v>148.59999999999991</c:v>
                </c:pt>
                <c:pt idx="890">
                  <c:v>140.69999999999982</c:v>
                </c:pt>
                <c:pt idx="891">
                  <c:v>133.09999999999991</c:v>
                </c:pt>
                <c:pt idx="892">
                  <c:v>114.69999999999982</c:v>
                </c:pt>
                <c:pt idx="893">
                  <c:v>88.399999999999864</c:v>
                </c:pt>
                <c:pt idx="894">
                  <c:v>86.5</c:v>
                </c:pt>
                <c:pt idx="895">
                  <c:v>107.19999999999982</c:v>
                </c:pt>
                <c:pt idx="896">
                  <c:v>138.19999999999982</c:v>
                </c:pt>
                <c:pt idx="897">
                  <c:v>153.39999999999986</c:v>
                </c:pt>
                <c:pt idx="898">
                  <c:v>145.79999999999995</c:v>
                </c:pt>
                <c:pt idx="899">
                  <c:v>129.69999999999982</c:v>
                </c:pt>
                <c:pt idx="900">
                  <c:v>114.79999999999995</c:v>
                </c:pt>
                <c:pt idx="901">
                  <c:v>104.59999999999991</c:v>
                </c:pt>
                <c:pt idx="902">
                  <c:v>94.799999999999955</c:v>
                </c:pt>
                <c:pt idx="903">
                  <c:v>82.099999999999909</c:v>
                </c:pt>
                <c:pt idx="904">
                  <c:v>79.299999999999955</c:v>
                </c:pt>
                <c:pt idx="905">
                  <c:v>92.799999999999955</c:v>
                </c:pt>
                <c:pt idx="906">
                  <c:v>119.79999999999995</c:v>
                </c:pt>
                <c:pt idx="907">
                  <c:v>139.69999999999982</c:v>
                </c:pt>
                <c:pt idx="908">
                  <c:v>132</c:v>
                </c:pt>
                <c:pt idx="909">
                  <c:v>96.099999999999909</c:v>
                </c:pt>
                <c:pt idx="910">
                  <c:v>62.799999999999955</c:v>
                </c:pt>
                <c:pt idx="911">
                  <c:v>60.799999999999955</c:v>
                </c:pt>
                <c:pt idx="912">
                  <c:v>77.5</c:v>
                </c:pt>
                <c:pt idx="913">
                  <c:v>99.299999999999955</c:v>
                </c:pt>
                <c:pt idx="914">
                  <c:v>110.09999999999991</c:v>
                </c:pt>
                <c:pt idx="915">
                  <c:v>117.79999999999995</c:v>
                </c:pt>
                <c:pt idx="916">
                  <c:v>104.29999999999995</c:v>
                </c:pt>
                <c:pt idx="917">
                  <c:v>90.299999999999955</c:v>
                </c:pt>
                <c:pt idx="918">
                  <c:v>82.899999999999864</c:v>
                </c:pt>
                <c:pt idx="919">
                  <c:v>90.199999999999818</c:v>
                </c:pt>
                <c:pt idx="920">
                  <c:v>94.599999999999909</c:v>
                </c:pt>
                <c:pt idx="921">
                  <c:v>88.299999999999955</c:v>
                </c:pt>
                <c:pt idx="922">
                  <c:v>73.899999999999864</c:v>
                </c:pt>
                <c:pt idx="923">
                  <c:v>61.5</c:v>
                </c:pt>
                <c:pt idx="924">
                  <c:v>56.299999999999955</c:v>
                </c:pt>
                <c:pt idx="925">
                  <c:v>67</c:v>
                </c:pt>
                <c:pt idx="926">
                  <c:v>74.599999999999909</c:v>
                </c:pt>
                <c:pt idx="927">
                  <c:v>80.5</c:v>
                </c:pt>
                <c:pt idx="928">
                  <c:v>84.699999999999818</c:v>
                </c:pt>
                <c:pt idx="929">
                  <c:v>88.299999999999955</c:v>
                </c:pt>
                <c:pt idx="930">
                  <c:v>85.099999999999909</c:v>
                </c:pt>
                <c:pt idx="931">
                  <c:v>76.099999999999909</c:v>
                </c:pt>
                <c:pt idx="932">
                  <c:v>70.199999999999818</c:v>
                </c:pt>
                <c:pt idx="933">
                  <c:v>71.5</c:v>
                </c:pt>
                <c:pt idx="934">
                  <c:v>87.899999999999864</c:v>
                </c:pt>
                <c:pt idx="935">
                  <c:v>110.5</c:v>
                </c:pt>
                <c:pt idx="936">
                  <c:v>137.39999999999986</c:v>
                </c:pt>
                <c:pt idx="937">
                  <c:v>145.39999999999986</c:v>
                </c:pt>
                <c:pt idx="938">
                  <c:v>138.29999999999995</c:v>
                </c:pt>
                <c:pt idx="939">
                  <c:v>121.59999999999991</c:v>
                </c:pt>
                <c:pt idx="940">
                  <c:v>142.29999999999995</c:v>
                </c:pt>
                <c:pt idx="941">
                  <c:v>343</c:v>
                </c:pt>
                <c:pt idx="942">
                  <c:v>1534.4</c:v>
                </c:pt>
                <c:pt idx="943">
                  <c:v>3439.9999999999995</c:v>
                </c:pt>
                <c:pt idx="944">
                  <c:v>4806.5</c:v>
                </c:pt>
                <c:pt idx="945">
                  <c:v>4185.5</c:v>
                </c:pt>
                <c:pt idx="946">
                  <c:v>2443.7000000000003</c:v>
                </c:pt>
                <c:pt idx="947">
                  <c:v>936.90000000000009</c:v>
                </c:pt>
                <c:pt idx="948">
                  <c:v>378.19999999999982</c:v>
                </c:pt>
                <c:pt idx="949">
                  <c:v>186.79999999999973</c:v>
                </c:pt>
                <c:pt idx="950">
                  <c:v>121.89999999999986</c:v>
                </c:pt>
                <c:pt idx="951">
                  <c:v>94.699999999999818</c:v>
                </c:pt>
                <c:pt idx="952">
                  <c:v>72.199999999999818</c:v>
                </c:pt>
                <c:pt idx="953">
                  <c:v>54.599999999999909</c:v>
                </c:pt>
                <c:pt idx="954">
                  <c:v>65</c:v>
                </c:pt>
                <c:pt idx="955">
                  <c:v>80.799999999999955</c:v>
                </c:pt>
                <c:pt idx="956">
                  <c:v>98</c:v>
                </c:pt>
                <c:pt idx="957">
                  <c:v>105.19999999999982</c:v>
                </c:pt>
                <c:pt idx="958">
                  <c:v>115.79999999999995</c:v>
                </c:pt>
                <c:pt idx="959">
                  <c:v>116.19999999999982</c:v>
                </c:pt>
                <c:pt idx="960">
                  <c:v>106.59999999999991</c:v>
                </c:pt>
                <c:pt idx="961">
                  <c:v>84.599999999999909</c:v>
                </c:pt>
                <c:pt idx="962">
                  <c:v>69.299999999999955</c:v>
                </c:pt>
                <c:pt idx="963">
                  <c:v>55.599999999999909</c:v>
                </c:pt>
                <c:pt idx="964">
                  <c:v>55.699999999999818</c:v>
                </c:pt>
                <c:pt idx="965">
                  <c:v>59.099999999999909</c:v>
                </c:pt>
                <c:pt idx="966">
                  <c:v>58.199999999999818</c:v>
                </c:pt>
                <c:pt idx="967">
                  <c:v>64.399999999999864</c:v>
                </c:pt>
                <c:pt idx="968">
                  <c:v>76.399999999999864</c:v>
                </c:pt>
                <c:pt idx="969">
                  <c:v>81.199999999999818</c:v>
                </c:pt>
                <c:pt idx="970">
                  <c:v>77.099999999999909</c:v>
                </c:pt>
                <c:pt idx="971">
                  <c:v>62.599999999999909</c:v>
                </c:pt>
                <c:pt idx="972">
                  <c:v>55.399999999999864</c:v>
                </c:pt>
                <c:pt idx="973">
                  <c:v>57</c:v>
                </c:pt>
                <c:pt idx="974">
                  <c:v>60.299999999999955</c:v>
                </c:pt>
                <c:pt idx="975">
                  <c:v>59</c:v>
                </c:pt>
                <c:pt idx="976">
                  <c:v>46.5</c:v>
                </c:pt>
                <c:pt idx="977">
                  <c:v>40.099999999999909</c:v>
                </c:pt>
                <c:pt idx="978">
                  <c:v>40.299999999999955</c:v>
                </c:pt>
                <c:pt idx="979">
                  <c:v>35.199999999999818</c:v>
                </c:pt>
                <c:pt idx="980">
                  <c:v>24.599999999999909</c:v>
                </c:pt>
                <c:pt idx="981">
                  <c:v>18.599999999999909</c:v>
                </c:pt>
                <c:pt idx="982">
                  <c:v>15.399999999999864</c:v>
                </c:pt>
                <c:pt idx="983">
                  <c:v>23.599999999999909</c:v>
                </c:pt>
                <c:pt idx="984">
                  <c:v>24.5</c:v>
                </c:pt>
                <c:pt idx="985">
                  <c:v>29.399999999999864</c:v>
                </c:pt>
                <c:pt idx="986">
                  <c:v>37.699999999999818</c:v>
                </c:pt>
                <c:pt idx="987">
                  <c:v>53.299999999999955</c:v>
                </c:pt>
                <c:pt idx="988">
                  <c:v>68.5</c:v>
                </c:pt>
                <c:pt idx="989">
                  <c:v>58.299999999999955</c:v>
                </c:pt>
                <c:pt idx="990">
                  <c:v>51.099999999999909</c:v>
                </c:pt>
                <c:pt idx="991">
                  <c:v>43.699999999999818</c:v>
                </c:pt>
                <c:pt idx="992">
                  <c:v>44.599999999999909</c:v>
                </c:pt>
                <c:pt idx="993">
                  <c:v>46.5</c:v>
                </c:pt>
                <c:pt idx="994">
                  <c:v>53.199999999999818</c:v>
                </c:pt>
                <c:pt idx="995">
                  <c:v>64.699999999999818</c:v>
                </c:pt>
                <c:pt idx="996">
                  <c:v>65.099999999999909</c:v>
                </c:pt>
                <c:pt idx="997">
                  <c:v>52.399999999999864</c:v>
                </c:pt>
                <c:pt idx="998">
                  <c:v>33.099999999999909</c:v>
                </c:pt>
                <c:pt idx="999">
                  <c:v>36.899999999999864</c:v>
                </c:pt>
                <c:pt idx="1000">
                  <c:v>50.699999999999818</c:v>
                </c:pt>
                <c:pt idx="1001">
                  <c:v>64.599999999999909</c:v>
                </c:pt>
                <c:pt idx="1002">
                  <c:v>65.899999999999864</c:v>
                </c:pt>
                <c:pt idx="1003">
                  <c:v>65.699999999999818</c:v>
                </c:pt>
                <c:pt idx="1004">
                  <c:v>73.399999999999864</c:v>
                </c:pt>
                <c:pt idx="1005">
                  <c:v>88</c:v>
                </c:pt>
                <c:pt idx="1006">
                  <c:v>91.799999999999955</c:v>
                </c:pt>
                <c:pt idx="1007">
                  <c:v>75.799999999999955</c:v>
                </c:pt>
                <c:pt idx="1008">
                  <c:v>51.299999999999955</c:v>
                </c:pt>
                <c:pt idx="1009">
                  <c:v>35.599999999999909</c:v>
                </c:pt>
                <c:pt idx="1010">
                  <c:v>33</c:v>
                </c:pt>
                <c:pt idx="1011">
                  <c:v>34.899999999999864</c:v>
                </c:pt>
                <c:pt idx="1012">
                  <c:v>42.299999999999955</c:v>
                </c:pt>
                <c:pt idx="1013">
                  <c:v>47.199999999999818</c:v>
                </c:pt>
                <c:pt idx="1014">
                  <c:v>43.5</c:v>
                </c:pt>
                <c:pt idx="1015">
                  <c:v>34.399999999999864</c:v>
                </c:pt>
                <c:pt idx="1016">
                  <c:v>33.299999999999955</c:v>
                </c:pt>
                <c:pt idx="1017">
                  <c:v>44.199999999999818</c:v>
                </c:pt>
                <c:pt idx="1018">
                  <c:v>54.899999999999864</c:v>
                </c:pt>
                <c:pt idx="1019">
                  <c:v>43.099999999999909</c:v>
                </c:pt>
                <c:pt idx="1020">
                  <c:v>36</c:v>
                </c:pt>
                <c:pt idx="1021">
                  <c:v>37.699999999999818</c:v>
                </c:pt>
                <c:pt idx="1022">
                  <c:v>47.299999999999955</c:v>
                </c:pt>
                <c:pt idx="1023">
                  <c:v>40.899999999999864</c:v>
                </c:pt>
                <c:pt idx="1024">
                  <c:v>38</c:v>
                </c:pt>
                <c:pt idx="1025">
                  <c:v>44</c:v>
                </c:pt>
                <c:pt idx="1026">
                  <c:v>70.5</c:v>
                </c:pt>
                <c:pt idx="1027">
                  <c:v>79.199999999999818</c:v>
                </c:pt>
                <c:pt idx="1028">
                  <c:v>69.199999999999818</c:v>
                </c:pt>
                <c:pt idx="1029">
                  <c:v>49.799999999999955</c:v>
                </c:pt>
                <c:pt idx="1030">
                  <c:v>45.799999999999955</c:v>
                </c:pt>
                <c:pt idx="1031">
                  <c:v>66.399999999999864</c:v>
                </c:pt>
                <c:pt idx="1032">
                  <c:v>74.599999999999909</c:v>
                </c:pt>
                <c:pt idx="1033">
                  <c:v>75.399999999999864</c:v>
                </c:pt>
                <c:pt idx="1034">
                  <c:v>72</c:v>
                </c:pt>
                <c:pt idx="1035">
                  <c:v>67.699999999999818</c:v>
                </c:pt>
                <c:pt idx="1036">
                  <c:v>60.5</c:v>
                </c:pt>
                <c:pt idx="1037">
                  <c:v>58.5</c:v>
                </c:pt>
                <c:pt idx="1038">
                  <c:v>59.599999999999909</c:v>
                </c:pt>
                <c:pt idx="1039">
                  <c:v>49.599999999999909</c:v>
                </c:pt>
                <c:pt idx="1040">
                  <c:v>32.699999999999818</c:v>
                </c:pt>
                <c:pt idx="1041">
                  <c:v>19.799999999999955</c:v>
                </c:pt>
                <c:pt idx="1042">
                  <c:v>19.299999999999955</c:v>
                </c:pt>
                <c:pt idx="1043">
                  <c:v>27.799999999999955</c:v>
                </c:pt>
                <c:pt idx="1044">
                  <c:v>36.399999999999864</c:v>
                </c:pt>
                <c:pt idx="1045">
                  <c:v>38.199999999999818</c:v>
                </c:pt>
                <c:pt idx="1046">
                  <c:v>23.699999999999818</c:v>
                </c:pt>
                <c:pt idx="1047">
                  <c:v>17.299999999999955</c:v>
                </c:pt>
                <c:pt idx="1048">
                  <c:v>13.099999999999909</c:v>
                </c:pt>
                <c:pt idx="1049">
                  <c:v>11.299999999999955</c:v>
                </c:pt>
                <c:pt idx="1050">
                  <c:v>11.299999999999955</c:v>
                </c:pt>
                <c:pt idx="1051">
                  <c:v>16.899999999999864</c:v>
                </c:pt>
                <c:pt idx="1052">
                  <c:v>25.599999999999909</c:v>
                </c:pt>
                <c:pt idx="1053">
                  <c:v>39.5</c:v>
                </c:pt>
                <c:pt idx="1054">
                  <c:v>42.699999999999818</c:v>
                </c:pt>
                <c:pt idx="1055">
                  <c:v>39.599999999999909</c:v>
                </c:pt>
                <c:pt idx="1056">
                  <c:v>40.5</c:v>
                </c:pt>
                <c:pt idx="1057">
                  <c:v>49.899999999999864</c:v>
                </c:pt>
                <c:pt idx="1058">
                  <c:v>52.5</c:v>
                </c:pt>
                <c:pt idx="1059">
                  <c:v>44</c:v>
                </c:pt>
                <c:pt idx="1060">
                  <c:v>32.199999999999818</c:v>
                </c:pt>
                <c:pt idx="1061">
                  <c:v>28.799999999999955</c:v>
                </c:pt>
                <c:pt idx="1062">
                  <c:v>39.699999999999818</c:v>
                </c:pt>
                <c:pt idx="1063">
                  <c:v>54.699999999999818</c:v>
                </c:pt>
                <c:pt idx="1064">
                  <c:v>59.599999999999909</c:v>
                </c:pt>
                <c:pt idx="1065">
                  <c:v>54.699999999999818</c:v>
                </c:pt>
                <c:pt idx="1066">
                  <c:v>50.899999999999864</c:v>
                </c:pt>
                <c:pt idx="1067">
                  <c:v>66.899999999999864</c:v>
                </c:pt>
                <c:pt idx="1068">
                  <c:v>83.199999999999818</c:v>
                </c:pt>
                <c:pt idx="1069">
                  <c:v>97.799999999999955</c:v>
                </c:pt>
                <c:pt idx="1070">
                  <c:v>73.799999999999955</c:v>
                </c:pt>
                <c:pt idx="1071">
                  <c:v>52.699999999999818</c:v>
                </c:pt>
                <c:pt idx="1072">
                  <c:v>45.599999999999909</c:v>
                </c:pt>
                <c:pt idx="1073">
                  <c:v>50</c:v>
                </c:pt>
                <c:pt idx="1074">
                  <c:v>65.299999999999955</c:v>
                </c:pt>
                <c:pt idx="1075">
                  <c:v>92.5</c:v>
                </c:pt>
                <c:pt idx="1076">
                  <c:v>137.89999999999986</c:v>
                </c:pt>
                <c:pt idx="1077">
                  <c:v>167.09999999999991</c:v>
                </c:pt>
                <c:pt idx="1078">
                  <c:v>153.19999999999982</c:v>
                </c:pt>
                <c:pt idx="1079">
                  <c:v>134.29999999999995</c:v>
                </c:pt>
                <c:pt idx="1080">
                  <c:v>132.59999999999991</c:v>
                </c:pt>
                <c:pt idx="1081">
                  <c:v>137.19999999999982</c:v>
                </c:pt>
                <c:pt idx="1082">
                  <c:v>131.79999999999995</c:v>
                </c:pt>
                <c:pt idx="1083">
                  <c:v>139.39999999999986</c:v>
                </c:pt>
                <c:pt idx="1084">
                  <c:v>170.19999999999982</c:v>
                </c:pt>
                <c:pt idx="1085">
                  <c:v>195.59999999999991</c:v>
                </c:pt>
                <c:pt idx="1086">
                  <c:v>182.90000000000009</c:v>
                </c:pt>
                <c:pt idx="1087">
                  <c:v>141.19999999999982</c:v>
                </c:pt>
                <c:pt idx="1088">
                  <c:v>152.5</c:v>
                </c:pt>
                <c:pt idx="1089">
                  <c:v>218.09999999999991</c:v>
                </c:pt>
                <c:pt idx="1090">
                  <c:v>296.90000000000009</c:v>
                </c:pt>
                <c:pt idx="1091">
                  <c:v>321.40000000000009</c:v>
                </c:pt>
                <c:pt idx="1092">
                  <c:v>278.19999999999982</c:v>
                </c:pt>
                <c:pt idx="1093">
                  <c:v>229.5</c:v>
                </c:pt>
                <c:pt idx="1094">
                  <c:v>198.19999999999982</c:v>
                </c:pt>
                <c:pt idx="1095">
                  <c:v>195.59999999999991</c:v>
                </c:pt>
                <c:pt idx="1096">
                  <c:v>221.19999999999982</c:v>
                </c:pt>
                <c:pt idx="1097">
                  <c:v>254</c:v>
                </c:pt>
                <c:pt idx="1098">
                  <c:v>225.09999999999991</c:v>
                </c:pt>
                <c:pt idx="1099">
                  <c:v>154.59999999999991</c:v>
                </c:pt>
                <c:pt idx="1100">
                  <c:v>105.29999999999995</c:v>
                </c:pt>
                <c:pt idx="1101">
                  <c:v>200.69999999999982</c:v>
                </c:pt>
                <c:pt idx="1102">
                  <c:v>288.19999999999982</c:v>
                </c:pt>
                <c:pt idx="1103">
                  <c:v>304.90000000000009</c:v>
                </c:pt>
                <c:pt idx="1104">
                  <c:v>265</c:v>
                </c:pt>
                <c:pt idx="1105">
                  <c:v>206.90000000000009</c:v>
                </c:pt>
                <c:pt idx="1106">
                  <c:v>176.40000000000009</c:v>
                </c:pt>
                <c:pt idx="1107">
                  <c:v>132.19999999999982</c:v>
                </c:pt>
                <c:pt idx="1108">
                  <c:v>89.599999999999909</c:v>
                </c:pt>
                <c:pt idx="1109">
                  <c:v>55.599999999999909</c:v>
                </c:pt>
                <c:pt idx="1110">
                  <c:v>62</c:v>
                </c:pt>
                <c:pt idx="1111">
                  <c:v>99.599999999999909</c:v>
                </c:pt>
                <c:pt idx="1112">
                  <c:v>108.89999999999986</c:v>
                </c:pt>
                <c:pt idx="1113">
                  <c:v>90.599999999999909</c:v>
                </c:pt>
                <c:pt idx="1114">
                  <c:v>64.099999999999909</c:v>
                </c:pt>
                <c:pt idx="1115">
                  <c:v>50.299999999999955</c:v>
                </c:pt>
                <c:pt idx="1116">
                  <c:v>43.199999999999818</c:v>
                </c:pt>
                <c:pt idx="1117">
                  <c:v>50.299999999999955</c:v>
                </c:pt>
                <c:pt idx="1118">
                  <c:v>69.5</c:v>
                </c:pt>
                <c:pt idx="1119">
                  <c:v>86.299999999999955</c:v>
                </c:pt>
                <c:pt idx="1120">
                  <c:v>98.299999999999955</c:v>
                </c:pt>
                <c:pt idx="1121">
                  <c:v>136.69999999999982</c:v>
                </c:pt>
                <c:pt idx="1122">
                  <c:v>173.59999999999991</c:v>
                </c:pt>
                <c:pt idx="1123">
                  <c:v>192.59999999999991</c:v>
                </c:pt>
                <c:pt idx="1124">
                  <c:v>185.5</c:v>
                </c:pt>
                <c:pt idx="1125">
                  <c:v>181.29999999999973</c:v>
                </c:pt>
                <c:pt idx="1126">
                  <c:v>191.79999999999973</c:v>
                </c:pt>
                <c:pt idx="1127">
                  <c:v>188.09999999999991</c:v>
                </c:pt>
                <c:pt idx="1128">
                  <c:v>158.69999999999982</c:v>
                </c:pt>
                <c:pt idx="1129">
                  <c:v>123.89999999999986</c:v>
                </c:pt>
                <c:pt idx="1130">
                  <c:v>115.89999999999986</c:v>
                </c:pt>
                <c:pt idx="1131">
                  <c:v>132.5</c:v>
                </c:pt>
                <c:pt idx="1132">
                  <c:v>126.79999999999995</c:v>
                </c:pt>
                <c:pt idx="1133">
                  <c:v>109.09999999999991</c:v>
                </c:pt>
                <c:pt idx="1134">
                  <c:v>100.79999999999995</c:v>
                </c:pt>
                <c:pt idx="1135">
                  <c:v>111</c:v>
                </c:pt>
                <c:pt idx="1136">
                  <c:v>155.09999999999991</c:v>
                </c:pt>
                <c:pt idx="1137">
                  <c:v>193.40000000000009</c:v>
                </c:pt>
                <c:pt idx="1138">
                  <c:v>210.40000000000009</c:v>
                </c:pt>
                <c:pt idx="1139">
                  <c:v>196.5</c:v>
                </c:pt>
                <c:pt idx="1140">
                  <c:v>175.40000000000009</c:v>
                </c:pt>
                <c:pt idx="1141">
                  <c:v>133.79999999999995</c:v>
                </c:pt>
                <c:pt idx="1142">
                  <c:v>87.299999999999955</c:v>
                </c:pt>
                <c:pt idx="1143">
                  <c:v>85.099999999999909</c:v>
                </c:pt>
                <c:pt idx="1144">
                  <c:v>115.59999999999991</c:v>
                </c:pt>
                <c:pt idx="1145">
                  <c:v>131.69999999999982</c:v>
                </c:pt>
                <c:pt idx="1146">
                  <c:v>120.89999999999986</c:v>
                </c:pt>
                <c:pt idx="1147">
                  <c:v>113.5</c:v>
                </c:pt>
                <c:pt idx="1148">
                  <c:v>123.29999999999995</c:v>
                </c:pt>
                <c:pt idx="1149">
                  <c:v>122.39999999999986</c:v>
                </c:pt>
                <c:pt idx="1150">
                  <c:v>122.09999999999991</c:v>
                </c:pt>
                <c:pt idx="1151">
                  <c:v>136.89999999999986</c:v>
                </c:pt>
                <c:pt idx="1152">
                  <c:v>160.19999999999982</c:v>
                </c:pt>
                <c:pt idx="1153">
                  <c:v>163.59999999999991</c:v>
                </c:pt>
                <c:pt idx="1154">
                  <c:v>127.19999999999982</c:v>
                </c:pt>
                <c:pt idx="1155">
                  <c:v>100.39999999999986</c:v>
                </c:pt>
                <c:pt idx="1156">
                  <c:v>79.599999999999909</c:v>
                </c:pt>
                <c:pt idx="1157">
                  <c:v>58.399999999999864</c:v>
                </c:pt>
                <c:pt idx="1158">
                  <c:v>41.699999999999818</c:v>
                </c:pt>
                <c:pt idx="1159">
                  <c:v>42.299999999999955</c:v>
                </c:pt>
                <c:pt idx="1160">
                  <c:v>49.299999999999955</c:v>
                </c:pt>
                <c:pt idx="1161">
                  <c:v>62.299999999999955</c:v>
                </c:pt>
                <c:pt idx="1162">
                  <c:v>92.5</c:v>
                </c:pt>
                <c:pt idx="1163">
                  <c:v>114.19999999999982</c:v>
                </c:pt>
                <c:pt idx="1164">
                  <c:v>114.19999999999982</c:v>
                </c:pt>
                <c:pt idx="1165">
                  <c:v>90.5</c:v>
                </c:pt>
                <c:pt idx="1166">
                  <c:v>66.699999999999818</c:v>
                </c:pt>
                <c:pt idx="1167">
                  <c:v>54.699999999999818</c:v>
                </c:pt>
                <c:pt idx="1168">
                  <c:v>66.299999999999955</c:v>
                </c:pt>
                <c:pt idx="1169">
                  <c:v>91.699999999999818</c:v>
                </c:pt>
                <c:pt idx="1170">
                  <c:v>112.29999999999995</c:v>
                </c:pt>
                <c:pt idx="1171">
                  <c:v>118.69999999999982</c:v>
                </c:pt>
                <c:pt idx="1172">
                  <c:v>109.69999999999982</c:v>
                </c:pt>
                <c:pt idx="1173">
                  <c:v>95.5</c:v>
                </c:pt>
                <c:pt idx="1174">
                  <c:v>90.599999999999909</c:v>
                </c:pt>
                <c:pt idx="1175">
                  <c:v>95</c:v>
                </c:pt>
                <c:pt idx="1176">
                  <c:v>93</c:v>
                </c:pt>
                <c:pt idx="1177">
                  <c:v>71.199999999999818</c:v>
                </c:pt>
                <c:pt idx="1178">
                  <c:v>44.699999999999818</c:v>
                </c:pt>
                <c:pt idx="1179">
                  <c:v>30.099999999999909</c:v>
                </c:pt>
                <c:pt idx="1180">
                  <c:v>31.899999999999864</c:v>
                </c:pt>
                <c:pt idx="1181">
                  <c:v>37.5</c:v>
                </c:pt>
                <c:pt idx="1182">
                  <c:v>37.399999999999864</c:v>
                </c:pt>
                <c:pt idx="1183">
                  <c:v>35.199999999999818</c:v>
                </c:pt>
                <c:pt idx="1184">
                  <c:v>30.699999999999818</c:v>
                </c:pt>
                <c:pt idx="1185">
                  <c:v>27.5</c:v>
                </c:pt>
                <c:pt idx="1186">
                  <c:v>38</c:v>
                </c:pt>
                <c:pt idx="1187">
                  <c:v>55.099999999999909</c:v>
                </c:pt>
                <c:pt idx="1188">
                  <c:v>55.699999999999818</c:v>
                </c:pt>
                <c:pt idx="1189">
                  <c:v>58.099999999999909</c:v>
                </c:pt>
                <c:pt idx="1190">
                  <c:v>55.599999999999909</c:v>
                </c:pt>
                <c:pt idx="1191">
                  <c:v>68.599999999999909</c:v>
                </c:pt>
                <c:pt idx="1192">
                  <c:v>83.799999999999955</c:v>
                </c:pt>
                <c:pt idx="1193">
                  <c:v>98.699999999999818</c:v>
                </c:pt>
                <c:pt idx="1194">
                  <c:v>95.099999999999909</c:v>
                </c:pt>
                <c:pt idx="1195">
                  <c:v>83.5</c:v>
                </c:pt>
                <c:pt idx="1196">
                  <c:v>71.699999999999818</c:v>
                </c:pt>
                <c:pt idx="1197">
                  <c:v>63.099999999999909</c:v>
                </c:pt>
                <c:pt idx="1198">
                  <c:v>53.699999999999818</c:v>
                </c:pt>
                <c:pt idx="1199">
                  <c:v>42.699999999999818</c:v>
                </c:pt>
                <c:pt idx="1200">
                  <c:v>29.699999999999818</c:v>
                </c:pt>
                <c:pt idx="1201">
                  <c:v>23.399999999999864</c:v>
                </c:pt>
                <c:pt idx="1202">
                  <c:v>17.5</c:v>
                </c:pt>
                <c:pt idx="1203">
                  <c:v>12.899999999999864</c:v>
                </c:pt>
                <c:pt idx="1204">
                  <c:v>14.899999999999864</c:v>
                </c:pt>
                <c:pt idx="1205">
                  <c:v>28.899999999999864</c:v>
                </c:pt>
                <c:pt idx="1206">
                  <c:v>29</c:v>
                </c:pt>
                <c:pt idx="1207">
                  <c:v>25.799999999999955</c:v>
                </c:pt>
                <c:pt idx="1208">
                  <c:v>22.199999999999818</c:v>
                </c:pt>
                <c:pt idx="1209">
                  <c:v>23.5</c:v>
                </c:pt>
                <c:pt idx="1210">
                  <c:v>18.699999999999818</c:v>
                </c:pt>
                <c:pt idx="1211">
                  <c:v>37</c:v>
                </c:pt>
                <c:pt idx="1212">
                  <c:v>69.599999999999909</c:v>
                </c:pt>
                <c:pt idx="1213">
                  <c:v>81.5</c:v>
                </c:pt>
                <c:pt idx="1214">
                  <c:v>74.599999999999909</c:v>
                </c:pt>
                <c:pt idx="1215">
                  <c:v>64.099999999999909</c:v>
                </c:pt>
                <c:pt idx="1216">
                  <c:v>69</c:v>
                </c:pt>
                <c:pt idx="1217">
                  <c:v>52.699999999999818</c:v>
                </c:pt>
                <c:pt idx="1218">
                  <c:v>40.099999999999909</c:v>
                </c:pt>
                <c:pt idx="1219">
                  <c:v>40.899999999999864</c:v>
                </c:pt>
                <c:pt idx="1220">
                  <c:v>40.099999999999909</c:v>
                </c:pt>
                <c:pt idx="1221">
                  <c:v>44</c:v>
                </c:pt>
                <c:pt idx="1222">
                  <c:v>39.899999999999864</c:v>
                </c:pt>
                <c:pt idx="1223">
                  <c:v>39.699999999999818</c:v>
                </c:pt>
                <c:pt idx="1224">
                  <c:v>40.899999999999864</c:v>
                </c:pt>
                <c:pt idx="1225">
                  <c:v>55.599999999999909</c:v>
                </c:pt>
                <c:pt idx="1226">
                  <c:v>73</c:v>
                </c:pt>
                <c:pt idx="1227">
                  <c:v>70.299999999999955</c:v>
                </c:pt>
                <c:pt idx="1228">
                  <c:v>53.399999999999864</c:v>
                </c:pt>
                <c:pt idx="1229">
                  <c:v>51.199999999999818</c:v>
                </c:pt>
                <c:pt idx="1230">
                  <c:v>43.599999999999909</c:v>
                </c:pt>
                <c:pt idx="1231">
                  <c:v>26.699999999999818</c:v>
                </c:pt>
                <c:pt idx="1232">
                  <c:v>14.299999999999955</c:v>
                </c:pt>
                <c:pt idx="1233">
                  <c:v>9.5</c:v>
                </c:pt>
                <c:pt idx="1234">
                  <c:v>4.6999999999998181</c:v>
                </c:pt>
                <c:pt idx="1235">
                  <c:v>-2.6000000000001364</c:v>
                </c:pt>
                <c:pt idx="1236">
                  <c:v>-8.7000000000000455</c:v>
                </c:pt>
                <c:pt idx="1237">
                  <c:v>3.0999999999999091</c:v>
                </c:pt>
                <c:pt idx="1238">
                  <c:v>22.899999999999864</c:v>
                </c:pt>
                <c:pt idx="1239">
                  <c:v>38.299999999999955</c:v>
                </c:pt>
                <c:pt idx="1240">
                  <c:v>43.299999999999955</c:v>
                </c:pt>
                <c:pt idx="1241">
                  <c:v>45.299999999999955</c:v>
                </c:pt>
                <c:pt idx="1242">
                  <c:v>41.099999999999909</c:v>
                </c:pt>
                <c:pt idx="1243">
                  <c:v>35.399999999999864</c:v>
                </c:pt>
                <c:pt idx="1244">
                  <c:v>27.399999999999864</c:v>
                </c:pt>
                <c:pt idx="1245">
                  <c:v>20.599999999999909</c:v>
                </c:pt>
                <c:pt idx="1246">
                  <c:v>21.199999999999818</c:v>
                </c:pt>
                <c:pt idx="1247">
                  <c:v>31.199999999999818</c:v>
                </c:pt>
                <c:pt idx="1248">
                  <c:v>34.5</c:v>
                </c:pt>
                <c:pt idx="1249">
                  <c:v>31.699999999999818</c:v>
                </c:pt>
                <c:pt idx="1250">
                  <c:v>30.5</c:v>
                </c:pt>
                <c:pt idx="1251">
                  <c:v>36.5</c:v>
                </c:pt>
                <c:pt idx="1252">
                  <c:v>32.5</c:v>
                </c:pt>
                <c:pt idx="1253">
                  <c:v>13.099999999999909</c:v>
                </c:pt>
                <c:pt idx="1254">
                  <c:v>-0.8000000000001819</c:v>
                </c:pt>
                <c:pt idx="1255">
                  <c:v>-3.1000000000001364</c:v>
                </c:pt>
                <c:pt idx="1256">
                  <c:v>5.8999999999998636</c:v>
                </c:pt>
                <c:pt idx="1257">
                  <c:v>17.5</c:v>
                </c:pt>
                <c:pt idx="1258">
                  <c:v>15.899999999999864</c:v>
                </c:pt>
                <c:pt idx="1259">
                  <c:v>3</c:v>
                </c:pt>
                <c:pt idx="1260">
                  <c:v>-5.6000000000001364</c:v>
                </c:pt>
                <c:pt idx="1261">
                  <c:v>4.1999999999998181</c:v>
                </c:pt>
                <c:pt idx="1262">
                  <c:v>19.899999999999864</c:v>
                </c:pt>
                <c:pt idx="1263">
                  <c:v>19.899999999999864</c:v>
                </c:pt>
                <c:pt idx="1264">
                  <c:v>13.899999999999864</c:v>
                </c:pt>
                <c:pt idx="1265">
                  <c:v>10.799999999999955</c:v>
                </c:pt>
                <c:pt idx="1266">
                  <c:v>14.699999999999818</c:v>
                </c:pt>
                <c:pt idx="1267">
                  <c:v>16.899999999999864</c:v>
                </c:pt>
                <c:pt idx="1268">
                  <c:v>21.699999999999818</c:v>
                </c:pt>
                <c:pt idx="1269">
                  <c:v>15.199999999999818</c:v>
                </c:pt>
                <c:pt idx="1270">
                  <c:v>21.899999999999864</c:v>
                </c:pt>
                <c:pt idx="1271">
                  <c:v>30.099999999999909</c:v>
                </c:pt>
                <c:pt idx="1272">
                  <c:v>27</c:v>
                </c:pt>
                <c:pt idx="1273">
                  <c:v>6.2999999999999545</c:v>
                </c:pt>
                <c:pt idx="1274">
                  <c:v>-1.4000000000000909</c:v>
                </c:pt>
                <c:pt idx="1275">
                  <c:v>-8.3000000000001819</c:v>
                </c:pt>
                <c:pt idx="1276">
                  <c:v>-16.5</c:v>
                </c:pt>
                <c:pt idx="1277">
                  <c:v>-18.900000000000091</c:v>
                </c:pt>
                <c:pt idx="1278">
                  <c:v>-11</c:v>
                </c:pt>
                <c:pt idx="1279">
                  <c:v>4.3999999999998636</c:v>
                </c:pt>
                <c:pt idx="1280">
                  <c:v>12.799999999999955</c:v>
                </c:pt>
                <c:pt idx="1281">
                  <c:v>3.5</c:v>
                </c:pt>
                <c:pt idx="1282">
                  <c:v>-9.1000000000001364</c:v>
                </c:pt>
                <c:pt idx="1283">
                  <c:v>-20.100000000000136</c:v>
                </c:pt>
                <c:pt idx="1284">
                  <c:v>-27.200000000000045</c:v>
                </c:pt>
                <c:pt idx="1285">
                  <c:v>-25.5</c:v>
                </c:pt>
                <c:pt idx="1286">
                  <c:v>-2.8000000000001819</c:v>
                </c:pt>
                <c:pt idx="1287">
                  <c:v>20</c:v>
                </c:pt>
                <c:pt idx="1288">
                  <c:v>22.099999999999909</c:v>
                </c:pt>
                <c:pt idx="1289">
                  <c:v>11.5</c:v>
                </c:pt>
                <c:pt idx="1290">
                  <c:v>8.5999999999999091</c:v>
                </c:pt>
                <c:pt idx="1291">
                  <c:v>-9.5</c:v>
                </c:pt>
                <c:pt idx="1292">
                  <c:v>-25.900000000000091</c:v>
                </c:pt>
                <c:pt idx="1293">
                  <c:v>-15.100000000000136</c:v>
                </c:pt>
                <c:pt idx="1294">
                  <c:v>-4.9000000000000909</c:v>
                </c:pt>
                <c:pt idx="1295">
                  <c:v>0.39999999999986358</c:v>
                </c:pt>
                <c:pt idx="1296">
                  <c:v>-4.2000000000000455</c:v>
                </c:pt>
                <c:pt idx="1297">
                  <c:v>25.699999999999818</c:v>
                </c:pt>
                <c:pt idx="1298">
                  <c:v>46.399999999999864</c:v>
                </c:pt>
                <c:pt idx="1299">
                  <c:v>36.5</c:v>
                </c:pt>
                <c:pt idx="1300">
                  <c:v>3.7999999999999545</c:v>
                </c:pt>
                <c:pt idx="1301">
                  <c:v>-13.400000000000091</c:v>
                </c:pt>
                <c:pt idx="1302">
                  <c:v>5.7999999999999545</c:v>
                </c:pt>
                <c:pt idx="1303">
                  <c:v>29.299999999999955</c:v>
                </c:pt>
                <c:pt idx="1304">
                  <c:v>30.099999999999909</c:v>
                </c:pt>
                <c:pt idx="1305">
                  <c:v>5.0999999999999091</c:v>
                </c:pt>
                <c:pt idx="1306">
                  <c:v>1.0999999999999091</c:v>
                </c:pt>
                <c:pt idx="1307">
                  <c:v>11.299999999999955</c:v>
                </c:pt>
                <c:pt idx="1308">
                  <c:v>15.099999999999909</c:v>
                </c:pt>
                <c:pt idx="1309">
                  <c:v>0.29999999999995453</c:v>
                </c:pt>
                <c:pt idx="1310">
                  <c:v>-10.400000000000091</c:v>
                </c:pt>
                <c:pt idx="1311">
                  <c:v>-7.5</c:v>
                </c:pt>
                <c:pt idx="1312">
                  <c:v>-1.5</c:v>
                </c:pt>
                <c:pt idx="1313">
                  <c:v>6.5</c:v>
                </c:pt>
                <c:pt idx="1314">
                  <c:v>7</c:v>
                </c:pt>
                <c:pt idx="1315">
                  <c:v>12.599999999999909</c:v>
                </c:pt>
                <c:pt idx="1316">
                  <c:v>17.599999999999909</c:v>
                </c:pt>
                <c:pt idx="1317">
                  <c:v>19.5</c:v>
                </c:pt>
                <c:pt idx="1318">
                  <c:v>10.099999999999909</c:v>
                </c:pt>
                <c:pt idx="1319">
                  <c:v>-0.60000000000013642</c:v>
                </c:pt>
                <c:pt idx="1320">
                  <c:v>2</c:v>
                </c:pt>
                <c:pt idx="1321">
                  <c:v>15.099999999999909</c:v>
                </c:pt>
                <c:pt idx="1322">
                  <c:v>15.199999999999818</c:v>
                </c:pt>
                <c:pt idx="1323">
                  <c:v>0</c:v>
                </c:pt>
                <c:pt idx="1324">
                  <c:v>-5.4000000000000909</c:v>
                </c:pt>
                <c:pt idx="1325">
                  <c:v>1.1999999999998181</c:v>
                </c:pt>
                <c:pt idx="1326">
                  <c:v>-145.70000000000005</c:v>
                </c:pt>
                <c:pt idx="1327">
                  <c:v>-1525.38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ABAA-4BCD-BAD1-5D6AFD0C6304}"/>
            </c:ext>
          </c:extLst>
        </c:ser>
        <c:ser>
          <c:idx val="3"/>
          <c:order val="3"/>
          <c:tx>
            <c:strRef>
              <c:f>'Fine SiO2 25 sccm Test 1'!$U$2</c:f>
              <c:strCache>
                <c:ptCount val="1"/>
                <c:pt idx="0">
                  <c:v>10 min</c:v>
                </c:pt>
              </c:strCache>
            </c:strRef>
          </c:tx>
          <c:spPr>
            <a:ln w="38100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xVal>
            <c:numRef>
              <c:f>'Fine SiO2 25 sccm Test 1'!$Q$3:$Q$1330</c:f>
              <c:numCache>
                <c:formatCode>General</c:formatCode>
                <c:ptCount val="1328"/>
                <c:pt idx="0">
                  <c:v>184</c:v>
                </c:pt>
                <c:pt idx="1">
                  <c:v>184.5</c:v>
                </c:pt>
                <c:pt idx="2">
                  <c:v>185</c:v>
                </c:pt>
                <c:pt idx="3">
                  <c:v>185.5</c:v>
                </c:pt>
                <c:pt idx="4">
                  <c:v>186</c:v>
                </c:pt>
                <c:pt idx="5">
                  <c:v>186.5</c:v>
                </c:pt>
                <c:pt idx="6">
                  <c:v>187</c:v>
                </c:pt>
                <c:pt idx="7">
                  <c:v>187.5</c:v>
                </c:pt>
                <c:pt idx="8">
                  <c:v>188</c:v>
                </c:pt>
                <c:pt idx="9">
                  <c:v>188.5</c:v>
                </c:pt>
                <c:pt idx="10">
                  <c:v>189</c:v>
                </c:pt>
                <c:pt idx="11">
                  <c:v>189.5</c:v>
                </c:pt>
                <c:pt idx="12">
                  <c:v>190</c:v>
                </c:pt>
                <c:pt idx="13">
                  <c:v>190.5</c:v>
                </c:pt>
                <c:pt idx="14">
                  <c:v>191</c:v>
                </c:pt>
                <c:pt idx="15">
                  <c:v>191.5</c:v>
                </c:pt>
                <c:pt idx="16">
                  <c:v>192</c:v>
                </c:pt>
                <c:pt idx="17">
                  <c:v>192.5</c:v>
                </c:pt>
                <c:pt idx="18">
                  <c:v>193</c:v>
                </c:pt>
                <c:pt idx="19">
                  <c:v>193.5</c:v>
                </c:pt>
                <c:pt idx="20">
                  <c:v>194</c:v>
                </c:pt>
                <c:pt idx="21">
                  <c:v>194.5</c:v>
                </c:pt>
                <c:pt idx="22">
                  <c:v>195</c:v>
                </c:pt>
                <c:pt idx="23">
                  <c:v>195.5</c:v>
                </c:pt>
                <c:pt idx="24">
                  <c:v>196</c:v>
                </c:pt>
                <c:pt idx="25">
                  <c:v>196.5</c:v>
                </c:pt>
                <c:pt idx="26">
                  <c:v>197</c:v>
                </c:pt>
                <c:pt idx="27">
                  <c:v>197.5</c:v>
                </c:pt>
                <c:pt idx="28">
                  <c:v>198</c:v>
                </c:pt>
                <c:pt idx="29">
                  <c:v>198.5</c:v>
                </c:pt>
                <c:pt idx="30">
                  <c:v>199</c:v>
                </c:pt>
                <c:pt idx="31">
                  <c:v>199.5</c:v>
                </c:pt>
                <c:pt idx="32">
                  <c:v>200</c:v>
                </c:pt>
                <c:pt idx="33">
                  <c:v>200.5</c:v>
                </c:pt>
                <c:pt idx="34">
                  <c:v>201</c:v>
                </c:pt>
                <c:pt idx="35">
                  <c:v>201.5</c:v>
                </c:pt>
                <c:pt idx="36">
                  <c:v>202</c:v>
                </c:pt>
                <c:pt idx="37">
                  <c:v>202.5</c:v>
                </c:pt>
                <c:pt idx="38">
                  <c:v>203</c:v>
                </c:pt>
                <c:pt idx="39">
                  <c:v>203.5</c:v>
                </c:pt>
                <c:pt idx="40">
                  <c:v>204</c:v>
                </c:pt>
                <c:pt idx="41">
                  <c:v>204.5</c:v>
                </c:pt>
                <c:pt idx="42">
                  <c:v>205</c:v>
                </c:pt>
                <c:pt idx="43">
                  <c:v>205.5</c:v>
                </c:pt>
                <c:pt idx="44">
                  <c:v>206</c:v>
                </c:pt>
                <c:pt idx="45">
                  <c:v>206.5</c:v>
                </c:pt>
                <c:pt idx="46">
                  <c:v>207</c:v>
                </c:pt>
                <c:pt idx="47">
                  <c:v>207.5</c:v>
                </c:pt>
                <c:pt idx="48">
                  <c:v>208</c:v>
                </c:pt>
                <c:pt idx="49">
                  <c:v>208.5</c:v>
                </c:pt>
                <c:pt idx="50">
                  <c:v>209</c:v>
                </c:pt>
                <c:pt idx="51">
                  <c:v>209.5</c:v>
                </c:pt>
                <c:pt idx="52">
                  <c:v>210</c:v>
                </c:pt>
                <c:pt idx="53">
                  <c:v>210.5</c:v>
                </c:pt>
                <c:pt idx="54">
                  <c:v>211</c:v>
                </c:pt>
                <c:pt idx="55">
                  <c:v>211.5</c:v>
                </c:pt>
                <c:pt idx="56">
                  <c:v>212</c:v>
                </c:pt>
                <c:pt idx="57">
                  <c:v>212.5</c:v>
                </c:pt>
                <c:pt idx="58">
                  <c:v>213</c:v>
                </c:pt>
                <c:pt idx="59">
                  <c:v>213.5</c:v>
                </c:pt>
                <c:pt idx="60">
                  <c:v>214</c:v>
                </c:pt>
                <c:pt idx="61">
                  <c:v>214.5</c:v>
                </c:pt>
                <c:pt idx="62">
                  <c:v>215</c:v>
                </c:pt>
                <c:pt idx="63">
                  <c:v>215.5</c:v>
                </c:pt>
                <c:pt idx="64">
                  <c:v>216</c:v>
                </c:pt>
                <c:pt idx="65">
                  <c:v>216.5</c:v>
                </c:pt>
                <c:pt idx="66">
                  <c:v>217</c:v>
                </c:pt>
                <c:pt idx="67">
                  <c:v>217.5</c:v>
                </c:pt>
                <c:pt idx="68">
                  <c:v>218</c:v>
                </c:pt>
                <c:pt idx="69">
                  <c:v>218.5</c:v>
                </c:pt>
                <c:pt idx="70">
                  <c:v>219</c:v>
                </c:pt>
                <c:pt idx="71">
                  <c:v>219.5</c:v>
                </c:pt>
                <c:pt idx="72">
                  <c:v>220</c:v>
                </c:pt>
                <c:pt idx="73">
                  <c:v>220.5</c:v>
                </c:pt>
                <c:pt idx="74">
                  <c:v>221</c:v>
                </c:pt>
                <c:pt idx="75">
                  <c:v>221.5</c:v>
                </c:pt>
                <c:pt idx="76">
                  <c:v>222</c:v>
                </c:pt>
                <c:pt idx="77">
                  <c:v>222.5</c:v>
                </c:pt>
                <c:pt idx="78">
                  <c:v>223</c:v>
                </c:pt>
                <c:pt idx="79">
                  <c:v>223.5</c:v>
                </c:pt>
                <c:pt idx="80">
                  <c:v>224</c:v>
                </c:pt>
                <c:pt idx="81">
                  <c:v>224.5</c:v>
                </c:pt>
                <c:pt idx="82">
                  <c:v>225</c:v>
                </c:pt>
                <c:pt idx="83">
                  <c:v>225.5</c:v>
                </c:pt>
                <c:pt idx="84">
                  <c:v>226</c:v>
                </c:pt>
                <c:pt idx="85">
                  <c:v>226.5</c:v>
                </c:pt>
                <c:pt idx="86">
                  <c:v>227</c:v>
                </c:pt>
                <c:pt idx="87">
                  <c:v>227.5</c:v>
                </c:pt>
                <c:pt idx="88">
                  <c:v>228</c:v>
                </c:pt>
                <c:pt idx="89">
                  <c:v>228.5</c:v>
                </c:pt>
                <c:pt idx="90">
                  <c:v>229</c:v>
                </c:pt>
                <c:pt idx="91">
                  <c:v>229.5</c:v>
                </c:pt>
                <c:pt idx="92">
                  <c:v>230</c:v>
                </c:pt>
                <c:pt idx="93">
                  <c:v>230.5</c:v>
                </c:pt>
                <c:pt idx="94">
                  <c:v>231</c:v>
                </c:pt>
                <c:pt idx="95">
                  <c:v>231.5</c:v>
                </c:pt>
                <c:pt idx="96">
                  <c:v>232</c:v>
                </c:pt>
                <c:pt idx="97">
                  <c:v>232.5</c:v>
                </c:pt>
                <c:pt idx="98">
                  <c:v>233</c:v>
                </c:pt>
                <c:pt idx="99">
                  <c:v>233.5</c:v>
                </c:pt>
                <c:pt idx="100">
                  <c:v>234</c:v>
                </c:pt>
                <c:pt idx="101">
                  <c:v>234.5</c:v>
                </c:pt>
                <c:pt idx="102">
                  <c:v>235</c:v>
                </c:pt>
                <c:pt idx="103">
                  <c:v>235.5</c:v>
                </c:pt>
                <c:pt idx="104">
                  <c:v>236</c:v>
                </c:pt>
                <c:pt idx="105">
                  <c:v>236.5</c:v>
                </c:pt>
                <c:pt idx="106">
                  <c:v>237</c:v>
                </c:pt>
                <c:pt idx="107">
                  <c:v>237.5</c:v>
                </c:pt>
                <c:pt idx="108">
                  <c:v>238</c:v>
                </c:pt>
                <c:pt idx="109">
                  <c:v>238.5</c:v>
                </c:pt>
                <c:pt idx="110">
                  <c:v>239</c:v>
                </c:pt>
                <c:pt idx="111">
                  <c:v>239.5</c:v>
                </c:pt>
                <c:pt idx="112">
                  <c:v>240</c:v>
                </c:pt>
                <c:pt idx="113">
                  <c:v>240.5</c:v>
                </c:pt>
                <c:pt idx="114">
                  <c:v>241</c:v>
                </c:pt>
                <c:pt idx="115">
                  <c:v>241.5</c:v>
                </c:pt>
                <c:pt idx="116">
                  <c:v>242</c:v>
                </c:pt>
                <c:pt idx="117">
                  <c:v>242.5</c:v>
                </c:pt>
                <c:pt idx="118">
                  <c:v>243</c:v>
                </c:pt>
                <c:pt idx="119">
                  <c:v>243.5</c:v>
                </c:pt>
                <c:pt idx="120">
                  <c:v>244</c:v>
                </c:pt>
                <c:pt idx="121">
                  <c:v>244.5</c:v>
                </c:pt>
                <c:pt idx="122">
                  <c:v>245</c:v>
                </c:pt>
                <c:pt idx="123">
                  <c:v>245.5</c:v>
                </c:pt>
                <c:pt idx="124">
                  <c:v>246</c:v>
                </c:pt>
                <c:pt idx="125">
                  <c:v>246.5</c:v>
                </c:pt>
                <c:pt idx="126">
                  <c:v>247</c:v>
                </c:pt>
                <c:pt idx="127">
                  <c:v>247.5</c:v>
                </c:pt>
                <c:pt idx="128">
                  <c:v>248</c:v>
                </c:pt>
                <c:pt idx="129">
                  <c:v>248.5</c:v>
                </c:pt>
                <c:pt idx="130">
                  <c:v>249</c:v>
                </c:pt>
                <c:pt idx="131">
                  <c:v>249.5</c:v>
                </c:pt>
                <c:pt idx="132">
                  <c:v>250</c:v>
                </c:pt>
                <c:pt idx="133">
                  <c:v>250.5</c:v>
                </c:pt>
                <c:pt idx="134">
                  <c:v>251</c:v>
                </c:pt>
                <c:pt idx="135">
                  <c:v>251.5</c:v>
                </c:pt>
                <c:pt idx="136">
                  <c:v>252</c:v>
                </c:pt>
                <c:pt idx="137">
                  <c:v>252.5</c:v>
                </c:pt>
                <c:pt idx="138">
                  <c:v>253</c:v>
                </c:pt>
                <c:pt idx="139">
                  <c:v>253.5</c:v>
                </c:pt>
                <c:pt idx="140">
                  <c:v>254</c:v>
                </c:pt>
                <c:pt idx="141">
                  <c:v>254.5</c:v>
                </c:pt>
                <c:pt idx="142">
                  <c:v>255</c:v>
                </c:pt>
                <c:pt idx="143">
                  <c:v>255.5</c:v>
                </c:pt>
                <c:pt idx="144">
                  <c:v>256</c:v>
                </c:pt>
                <c:pt idx="145">
                  <c:v>256.5</c:v>
                </c:pt>
                <c:pt idx="146">
                  <c:v>257</c:v>
                </c:pt>
                <c:pt idx="147">
                  <c:v>257.5</c:v>
                </c:pt>
                <c:pt idx="148">
                  <c:v>258</c:v>
                </c:pt>
                <c:pt idx="149">
                  <c:v>258.5</c:v>
                </c:pt>
                <c:pt idx="150">
                  <c:v>259</c:v>
                </c:pt>
                <c:pt idx="151">
                  <c:v>259.5</c:v>
                </c:pt>
                <c:pt idx="152">
                  <c:v>260</c:v>
                </c:pt>
                <c:pt idx="153">
                  <c:v>260.5</c:v>
                </c:pt>
                <c:pt idx="154">
                  <c:v>261</c:v>
                </c:pt>
                <c:pt idx="155">
                  <c:v>261.5</c:v>
                </c:pt>
                <c:pt idx="156">
                  <c:v>262</c:v>
                </c:pt>
                <c:pt idx="157">
                  <c:v>262.5</c:v>
                </c:pt>
                <c:pt idx="158">
                  <c:v>263</c:v>
                </c:pt>
                <c:pt idx="159">
                  <c:v>263.5</c:v>
                </c:pt>
                <c:pt idx="160">
                  <c:v>264</c:v>
                </c:pt>
                <c:pt idx="161">
                  <c:v>264.5</c:v>
                </c:pt>
                <c:pt idx="162">
                  <c:v>265</c:v>
                </c:pt>
                <c:pt idx="163">
                  <c:v>265.5</c:v>
                </c:pt>
                <c:pt idx="164">
                  <c:v>266</c:v>
                </c:pt>
                <c:pt idx="165">
                  <c:v>266.5</c:v>
                </c:pt>
                <c:pt idx="166">
                  <c:v>267</c:v>
                </c:pt>
                <c:pt idx="167">
                  <c:v>267.5</c:v>
                </c:pt>
                <c:pt idx="168">
                  <c:v>268</c:v>
                </c:pt>
                <c:pt idx="169">
                  <c:v>268.5</c:v>
                </c:pt>
                <c:pt idx="170">
                  <c:v>269</c:v>
                </c:pt>
                <c:pt idx="171">
                  <c:v>269.5</c:v>
                </c:pt>
                <c:pt idx="172">
                  <c:v>270</c:v>
                </c:pt>
                <c:pt idx="173">
                  <c:v>270.5</c:v>
                </c:pt>
                <c:pt idx="174">
                  <c:v>271</c:v>
                </c:pt>
                <c:pt idx="175">
                  <c:v>271.5</c:v>
                </c:pt>
                <c:pt idx="176">
                  <c:v>272</c:v>
                </c:pt>
                <c:pt idx="177">
                  <c:v>272.5</c:v>
                </c:pt>
                <c:pt idx="178">
                  <c:v>273</c:v>
                </c:pt>
                <c:pt idx="179">
                  <c:v>273.5</c:v>
                </c:pt>
                <c:pt idx="180">
                  <c:v>274</c:v>
                </c:pt>
                <c:pt idx="181">
                  <c:v>274.5</c:v>
                </c:pt>
                <c:pt idx="182">
                  <c:v>275</c:v>
                </c:pt>
                <c:pt idx="183">
                  <c:v>275.5</c:v>
                </c:pt>
                <c:pt idx="184">
                  <c:v>276</c:v>
                </c:pt>
                <c:pt idx="185">
                  <c:v>276.5</c:v>
                </c:pt>
                <c:pt idx="186">
                  <c:v>277</c:v>
                </c:pt>
                <c:pt idx="187">
                  <c:v>277.5</c:v>
                </c:pt>
                <c:pt idx="188">
                  <c:v>278</c:v>
                </c:pt>
                <c:pt idx="189">
                  <c:v>278.5</c:v>
                </c:pt>
                <c:pt idx="190">
                  <c:v>279</c:v>
                </c:pt>
                <c:pt idx="191">
                  <c:v>279.5</c:v>
                </c:pt>
                <c:pt idx="192">
                  <c:v>280</c:v>
                </c:pt>
                <c:pt idx="193">
                  <c:v>280.5</c:v>
                </c:pt>
                <c:pt idx="194">
                  <c:v>281</c:v>
                </c:pt>
                <c:pt idx="195">
                  <c:v>281.5</c:v>
                </c:pt>
                <c:pt idx="196">
                  <c:v>282</c:v>
                </c:pt>
                <c:pt idx="197">
                  <c:v>282.5</c:v>
                </c:pt>
                <c:pt idx="198">
                  <c:v>283</c:v>
                </c:pt>
                <c:pt idx="199">
                  <c:v>283.5</c:v>
                </c:pt>
                <c:pt idx="200">
                  <c:v>284</c:v>
                </c:pt>
                <c:pt idx="201">
                  <c:v>284.5</c:v>
                </c:pt>
                <c:pt idx="202">
                  <c:v>285</c:v>
                </c:pt>
                <c:pt idx="203">
                  <c:v>285.5</c:v>
                </c:pt>
                <c:pt idx="204">
                  <c:v>286</c:v>
                </c:pt>
                <c:pt idx="205">
                  <c:v>286.5</c:v>
                </c:pt>
                <c:pt idx="206">
                  <c:v>287</c:v>
                </c:pt>
                <c:pt idx="207">
                  <c:v>287.5</c:v>
                </c:pt>
                <c:pt idx="208">
                  <c:v>288</c:v>
                </c:pt>
                <c:pt idx="209">
                  <c:v>288.5</c:v>
                </c:pt>
                <c:pt idx="210">
                  <c:v>289</c:v>
                </c:pt>
                <c:pt idx="211">
                  <c:v>289.5</c:v>
                </c:pt>
                <c:pt idx="212">
                  <c:v>290</c:v>
                </c:pt>
                <c:pt idx="213">
                  <c:v>290.5</c:v>
                </c:pt>
                <c:pt idx="214">
                  <c:v>291</c:v>
                </c:pt>
                <c:pt idx="215">
                  <c:v>291.5</c:v>
                </c:pt>
                <c:pt idx="216">
                  <c:v>292</c:v>
                </c:pt>
                <c:pt idx="217">
                  <c:v>292.5</c:v>
                </c:pt>
                <c:pt idx="218">
                  <c:v>293</c:v>
                </c:pt>
                <c:pt idx="219">
                  <c:v>293.5</c:v>
                </c:pt>
                <c:pt idx="220">
                  <c:v>294</c:v>
                </c:pt>
                <c:pt idx="221">
                  <c:v>294.5</c:v>
                </c:pt>
                <c:pt idx="222">
                  <c:v>295</c:v>
                </c:pt>
                <c:pt idx="223">
                  <c:v>295.5</c:v>
                </c:pt>
                <c:pt idx="224">
                  <c:v>296</c:v>
                </c:pt>
                <c:pt idx="225">
                  <c:v>296.5</c:v>
                </c:pt>
                <c:pt idx="226">
                  <c:v>297</c:v>
                </c:pt>
                <c:pt idx="227">
                  <c:v>297.5</c:v>
                </c:pt>
                <c:pt idx="228">
                  <c:v>298</c:v>
                </c:pt>
                <c:pt idx="229">
                  <c:v>298.5</c:v>
                </c:pt>
                <c:pt idx="230">
                  <c:v>299</c:v>
                </c:pt>
                <c:pt idx="231">
                  <c:v>299.5</c:v>
                </c:pt>
                <c:pt idx="232">
                  <c:v>300</c:v>
                </c:pt>
                <c:pt idx="233">
                  <c:v>300.5</c:v>
                </c:pt>
                <c:pt idx="234">
                  <c:v>301</c:v>
                </c:pt>
                <c:pt idx="235">
                  <c:v>301.5</c:v>
                </c:pt>
                <c:pt idx="236">
                  <c:v>302</c:v>
                </c:pt>
                <c:pt idx="237">
                  <c:v>302.5</c:v>
                </c:pt>
                <c:pt idx="238">
                  <c:v>303</c:v>
                </c:pt>
                <c:pt idx="239">
                  <c:v>303.5</c:v>
                </c:pt>
                <c:pt idx="240">
                  <c:v>304</c:v>
                </c:pt>
                <c:pt idx="241">
                  <c:v>304.5</c:v>
                </c:pt>
                <c:pt idx="242">
                  <c:v>305</c:v>
                </c:pt>
                <c:pt idx="243">
                  <c:v>305.5</c:v>
                </c:pt>
                <c:pt idx="244">
                  <c:v>306</c:v>
                </c:pt>
                <c:pt idx="245">
                  <c:v>306.5</c:v>
                </c:pt>
                <c:pt idx="246">
                  <c:v>307</c:v>
                </c:pt>
                <c:pt idx="247">
                  <c:v>307.5</c:v>
                </c:pt>
                <c:pt idx="248">
                  <c:v>308</c:v>
                </c:pt>
                <c:pt idx="249">
                  <c:v>308.5</c:v>
                </c:pt>
                <c:pt idx="250">
                  <c:v>309</c:v>
                </c:pt>
                <c:pt idx="251">
                  <c:v>309.5</c:v>
                </c:pt>
                <c:pt idx="252">
                  <c:v>310</c:v>
                </c:pt>
                <c:pt idx="253">
                  <c:v>310.5</c:v>
                </c:pt>
                <c:pt idx="254">
                  <c:v>311</c:v>
                </c:pt>
                <c:pt idx="255">
                  <c:v>311.5</c:v>
                </c:pt>
                <c:pt idx="256">
                  <c:v>312</c:v>
                </c:pt>
                <c:pt idx="257">
                  <c:v>312.5</c:v>
                </c:pt>
                <c:pt idx="258">
                  <c:v>313</c:v>
                </c:pt>
                <c:pt idx="259">
                  <c:v>313.5</c:v>
                </c:pt>
                <c:pt idx="260">
                  <c:v>314</c:v>
                </c:pt>
                <c:pt idx="261">
                  <c:v>314.5</c:v>
                </c:pt>
                <c:pt idx="262">
                  <c:v>315</c:v>
                </c:pt>
                <c:pt idx="263">
                  <c:v>315.5</c:v>
                </c:pt>
                <c:pt idx="264">
                  <c:v>316</c:v>
                </c:pt>
                <c:pt idx="265">
                  <c:v>316.5</c:v>
                </c:pt>
                <c:pt idx="266">
                  <c:v>317</c:v>
                </c:pt>
                <c:pt idx="267">
                  <c:v>317.5</c:v>
                </c:pt>
                <c:pt idx="268">
                  <c:v>318</c:v>
                </c:pt>
                <c:pt idx="269">
                  <c:v>318.5</c:v>
                </c:pt>
                <c:pt idx="270">
                  <c:v>319</c:v>
                </c:pt>
                <c:pt idx="271">
                  <c:v>319.5</c:v>
                </c:pt>
                <c:pt idx="272">
                  <c:v>320</c:v>
                </c:pt>
                <c:pt idx="273">
                  <c:v>320.5</c:v>
                </c:pt>
                <c:pt idx="274">
                  <c:v>321</c:v>
                </c:pt>
                <c:pt idx="275">
                  <c:v>321.5</c:v>
                </c:pt>
                <c:pt idx="276">
                  <c:v>322</c:v>
                </c:pt>
                <c:pt idx="277">
                  <c:v>322.5</c:v>
                </c:pt>
                <c:pt idx="278">
                  <c:v>323</c:v>
                </c:pt>
                <c:pt idx="279">
                  <c:v>323.5</c:v>
                </c:pt>
                <c:pt idx="280">
                  <c:v>324</c:v>
                </c:pt>
                <c:pt idx="281">
                  <c:v>324.5</c:v>
                </c:pt>
                <c:pt idx="282">
                  <c:v>325</c:v>
                </c:pt>
                <c:pt idx="283">
                  <c:v>325.5</c:v>
                </c:pt>
                <c:pt idx="284">
                  <c:v>326</c:v>
                </c:pt>
                <c:pt idx="285">
                  <c:v>326.5</c:v>
                </c:pt>
                <c:pt idx="286">
                  <c:v>327</c:v>
                </c:pt>
                <c:pt idx="287">
                  <c:v>327.5</c:v>
                </c:pt>
                <c:pt idx="288">
                  <c:v>328</c:v>
                </c:pt>
                <c:pt idx="289">
                  <c:v>328.5</c:v>
                </c:pt>
                <c:pt idx="290">
                  <c:v>329</c:v>
                </c:pt>
                <c:pt idx="291">
                  <c:v>329.5</c:v>
                </c:pt>
                <c:pt idx="292">
                  <c:v>330</c:v>
                </c:pt>
                <c:pt idx="293">
                  <c:v>330.5</c:v>
                </c:pt>
                <c:pt idx="294">
                  <c:v>331</c:v>
                </c:pt>
                <c:pt idx="295">
                  <c:v>331.5</c:v>
                </c:pt>
                <c:pt idx="296">
                  <c:v>332</c:v>
                </c:pt>
                <c:pt idx="297">
                  <c:v>332.5</c:v>
                </c:pt>
                <c:pt idx="298">
                  <c:v>333</c:v>
                </c:pt>
                <c:pt idx="299">
                  <c:v>333.5</c:v>
                </c:pt>
                <c:pt idx="300">
                  <c:v>334</c:v>
                </c:pt>
                <c:pt idx="301">
                  <c:v>334.5</c:v>
                </c:pt>
                <c:pt idx="302">
                  <c:v>335</c:v>
                </c:pt>
                <c:pt idx="303">
                  <c:v>335.5</c:v>
                </c:pt>
                <c:pt idx="304">
                  <c:v>336</c:v>
                </c:pt>
                <c:pt idx="305">
                  <c:v>336.5</c:v>
                </c:pt>
                <c:pt idx="306">
                  <c:v>337</c:v>
                </c:pt>
                <c:pt idx="307">
                  <c:v>337.5</c:v>
                </c:pt>
                <c:pt idx="308">
                  <c:v>338</c:v>
                </c:pt>
                <c:pt idx="309">
                  <c:v>338.5</c:v>
                </c:pt>
                <c:pt idx="310">
                  <c:v>339</c:v>
                </c:pt>
                <c:pt idx="311">
                  <c:v>339.5</c:v>
                </c:pt>
                <c:pt idx="312">
                  <c:v>340</c:v>
                </c:pt>
                <c:pt idx="313">
                  <c:v>340.5</c:v>
                </c:pt>
                <c:pt idx="314">
                  <c:v>341</c:v>
                </c:pt>
                <c:pt idx="315">
                  <c:v>341.5</c:v>
                </c:pt>
                <c:pt idx="316">
                  <c:v>342</c:v>
                </c:pt>
                <c:pt idx="317">
                  <c:v>342.5</c:v>
                </c:pt>
                <c:pt idx="318">
                  <c:v>343</c:v>
                </c:pt>
                <c:pt idx="319">
                  <c:v>343.5</c:v>
                </c:pt>
                <c:pt idx="320">
                  <c:v>344</c:v>
                </c:pt>
                <c:pt idx="321">
                  <c:v>344.5</c:v>
                </c:pt>
                <c:pt idx="322">
                  <c:v>345</c:v>
                </c:pt>
                <c:pt idx="323">
                  <c:v>345.5</c:v>
                </c:pt>
                <c:pt idx="324">
                  <c:v>346</c:v>
                </c:pt>
                <c:pt idx="325">
                  <c:v>346.5</c:v>
                </c:pt>
                <c:pt idx="326">
                  <c:v>347</c:v>
                </c:pt>
                <c:pt idx="327">
                  <c:v>347.5</c:v>
                </c:pt>
                <c:pt idx="328">
                  <c:v>348</c:v>
                </c:pt>
                <c:pt idx="329">
                  <c:v>348.5</c:v>
                </c:pt>
                <c:pt idx="330">
                  <c:v>349</c:v>
                </c:pt>
                <c:pt idx="331">
                  <c:v>349.5</c:v>
                </c:pt>
                <c:pt idx="332">
                  <c:v>350</c:v>
                </c:pt>
                <c:pt idx="333">
                  <c:v>350.5</c:v>
                </c:pt>
                <c:pt idx="334">
                  <c:v>351</c:v>
                </c:pt>
                <c:pt idx="335">
                  <c:v>351.5</c:v>
                </c:pt>
                <c:pt idx="336">
                  <c:v>352</c:v>
                </c:pt>
                <c:pt idx="337">
                  <c:v>352.5</c:v>
                </c:pt>
                <c:pt idx="338">
                  <c:v>353</c:v>
                </c:pt>
                <c:pt idx="339">
                  <c:v>353.5</c:v>
                </c:pt>
                <c:pt idx="340">
                  <c:v>354</c:v>
                </c:pt>
                <c:pt idx="341">
                  <c:v>354.5</c:v>
                </c:pt>
                <c:pt idx="342">
                  <c:v>355</c:v>
                </c:pt>
                <c:pt idx="343">
                  <c:v>355.5</c:v>
                </c:pt>
                <c:pt idx="344">
                  <c:v>356</c:v>
                </c:pt>
                <c:pt idx="345">
                  <c:v>356.5</c:v>
                </c:pt>
                <c:pt idx="346">
                  <c:v>357</c:v>
                </c:pt>
                <c:pt idx="347">
                  <c:v>357.5</c:v>
                </c:pt>
                <c:pt idx="348">
                  <c:v>358</c:v>
                </c:pt>
                <c:pt idx="349">
                  <c:v>358.5</c:v>
                </c:pt>
                <c:pt idx="350">
                  <c:v>359</c:v>
                </c:pt>
                <c:pt idx="351">
                  <c:v>359.5</c:v>
                </c:pt>
                <c:pt idx="352">
                  <c:v>360</c:v>
                </c:pt>
                <c:pt idx="353">
                  <c:v>360.5</c:v>
                </c:pt>
                <c:pt idx="354">
                  <c:v>361</c:v>
                </c:pt>
                <c:pt idx="355">
                  <c:v>361.5</c:v>
                </c:pt>
                <c:pt idx="356">
                  <c:v>362</c:v>
                </c:pt>
                <c:pt idx="357">
                  <c:v>362.5</c:v>
                </c:pt>
                <c:pt idx="358">
                  <c:v>363</c:v>
                </c:pt>
                <c:pt idx="359">
                  <c:v>363.5</c:v>
                </c:pt>
                <c:pt idx="360">
                  <c:v>364</c:v>
                </c:pt>
                <c:pt idx="361">
                  <c:v>364.5</c:v>
                </c:pt>
                <c:pt idx="362">
                  <c:v>365</c:v>
                </c:pt>
                <c:pt idx="363">
                  <c:v>365.5</c:v>
                </c:pt>
                <c:pt idx="364">
                  <c:v>366</c:v>
                </c:pt>
                <c:pt idx="365">
                  <c:v>366.5</c:v>
                </c:pt>
                <c:pt idx="366">
                  <c:v>367</c:v>
                </c:pt>
                <c:pt idx="367">
                  <c:v>367.5</c:v>
                </c:pt>
                <c:pt idx="368">
                  <c:v>368</c:v>
                </c:pt>
                <c:pt idx="369">
                  <c:v>368.5</c:v>
                </c:pt>
                <c:pt idx="370">
                  <c:v>369</c:v>
                </c:pt>
                <c:pt idx="371">
                  <c:v>369.5</c:v>
                </c:pt>
                <c:pt idx="372">
                  <c:v>370</c:v>
                </c:pt>
                <c:pt idx="373">
                  <c:v>370.5</c:v>
                </c:pt>
                <c:pt idx="374">
                  <c:v>371</c:v>
                </c:pt>
                <c:pt idx="375">
                  <c:v>371.5</c:v>
                </c:pt>
                <c:pt idx="376">
                  <c:v>372</c:v>
                </c:pt>
                <c:pt idx="377">
                  <c:v>372.5</c:v>
                </c:pt>
                <c:pt idx="378">
                  <c:v>373</c:v>
                </c:pt>
                <c:pt idx="379">
                  <c:v>373.5</c:v>
                </c:pt>
                <c:pt idx="380">
                  <c:v>374</c:v>
                </c:pt>
                <c:pt idx="381">
                  <c:v>374.5</c:v>
                </c:pt>
                <c:pt idx="382">
                  <c:v>375</c:v>
                </c:pt>
                <c:pt idx="383">
                  <c:v>375.5</c:v>
                </c:pt>
                <c:pt idx="384">
                  <c:v>376</c:v>
                </c:pt>
                <c:pt idx="385">
                  <c:v>376.5</c:v>
                </c:pt>
                <c:pt idx="386">
                  <c:v>377</c:v>
                </c:pt>
                <c:pt idx="387">
                  <c:v>377.5</c:v>
                </c:pt>
                <c:pt idx="388">
                  <c:v>378</c:v>
                </c:pt>
                <c:pt idx="389">
                  <c:v>378.5</c:v>
                </c:pt>
                <c:pt idx="390">
                  <c:v>379</c:v>
                </c:pt>
                <c:pt idx="391">
                  <c:v>379.5</c:v>
                </c:pt>
                <c:pt idx="392">
                  <c:v>380</c:v>
                </c:pt>
                <c:pt idx="393">
                  <c:v>380.5</c:v>
                </c:pt>
                <c:pt idx="394">
                  <c:v>381</c:v>
                </c:pt>
                <c:pt idx="395">
                  <c:v>381.5</c:v>
                </c:pt>
                <c:pt idx="396">
                  <c:v>382</c:v>
                </c:pt>
                <c:pt idx="397">
                  <c:v>382.5</c:v>
                </c:pt>
                <c:pt idx="398">
                  <c:v>383</c:v>
                </c:pt>
                <c:pt idx="399">
                  <c:v>383.5</c:v>
                </c:pt>
                <c:pt idx="400">
                  <c:v>384</c:v>
                </c:pt>
                <c:pt idx="401">
                  <c:v>384.5</c:v>
                </c:pt>
                <c:pt idx="402">
                  <c:v>385</c:v>
                </c:pt>
                <c:pt idx="403">
                  <c:v>385.5</c:v>
                </c:pt>
                <c:pt idx="404">
                  <c:v>386</c:v>
                </c:pt>
                <c:pt idx="405">
                  <c:v>386.5</c:v>
                </c:pt>
                <c:pt idx="406">
                  <c:v>387</c:v>
                </c:pt>
                <c:pt idx="407">
                  <c:v>387.5</c:v>
                </c:pt>
                <c:pt idx="408">
                  <c:v>388</c:v>
                </c:pt>
                <c:pt idx="409">
                  <c:v>388.5</c:v>
                </c:pt>
                <c:pt idx="410">
                  <c:v>389</c:v>
                </c:pt>
                <c:pt idx="411">
                  <c:v>389.5</c:v>
                </c:pt>
                <c:pt idx="412">
                  <c:v>390</c:v>
                </c:pt>
                <c:pt idx="413">
                  <c:v>390.5</c:v>
                </c:pt>
                <c:pt idx="414">
                  <c:v>391</c:v>
                </c:pt>
                <c:pt idx="415">
                  <c:v>391.5</c:v>
                </c:pt>
                <c:pt idx="416">
                  <c:v>392</c:v>
                </c:pt>
                <c:pt idx="417">
                  <c:v>392.5</c:v>
                </c:pt>
                <c:pt idx="418">
                  <c:v>393</c:v>
                </c:pt>
                <c:pt idx="419">
                  <c:v>393.5</c:v>
                </c:pt>
                <c:pt idx="420">
                  <c:v>394</c:v>
                </c:pt>
                <c:pt idx="421">
                  <c:v>394.5</c:v>
                </c:pt>
                <c:pt idx="422">
                  <c:v>395</c:v>
                </c:pt>
                <c:pt idx="423">
                  <c:v>395.5</c:v>
                </c:pt>
                <c:pt idx="424">
                  <c:v>396</c:v>
                </c:pt>
                <c:pt idx="425">
                  <c:v>396.5</c:v>
                </c:pt>
                <c:pt idx="426">
                  <c:v>397</c:v>
                </c:pt>
                <c:pt idx="427">
                  <c:v>397.5</c:v>
                </c:pt>
                <c:pt idx="428">
                  <c:v>398</c:v>
                </c:pt>
                <c:pt idx="429">
                  <c:v>398.5</c:v>
                </c:pt>
                <c:pt idx="430">
                  <c:v>399</c:v>
                </c:pt>
                <c:pt idx="431">
                  <c:v>399.5</c:v>
                </c:pt>
                <c:pt idx="432">
                  <c:v>400</c:v>
                </c:pt>
                <c:pt idx="433">
                  <c:v>400.5</c:v>
                </c:pt>
                <c:pt idx="434">
                  <c:v>401</c:v>
                </c:pt>
                <c:pt idx="435">
                  <c:v>401.5</c:v>
                </c:pt>
                <c:pt idx="436">
                  <c:v>402</c:v>
                </c:pt>
                <c:pt idx="437">
                  <c:v>402.5</c:v>
                </c:pt>
                <c:pt idx="438">
                  <c:v>403</c:v>
                </c:pt>
                <c:pt idx="439">
                  <c:v>403.5</c:v>
                </c:pt>
                <c:pt idx="440">
                  <c:v>404</c:v>
                </c:pt>
                <c:pt idx="441">
                  <c:v>404.5</c:v>
                </c:pt>
                <c:pt idx="442">
                  <c:v>405</c:v>
                </c:pt>
                <c:pt idx="443">
                  <c:v>405.5</c:v>
                </c:pt>
                <c:pt idx="444">
                  <c:v>406</c:v>
                </c:pt>
                <c:pt idx="445">
                  <c:v>406.5</c:v>
                </c:pt>
                <c:pt idx="446">
                  <c:v>407</c:v>
                </c:pt>
                <c:pt idx="447">
                  <c:v>407.5</c:v>
                </c:pt>
                <c:pt idx="448">
                  <c:v>408</c:v>
                </c:pt>
                <c:pt idx="449">
                  <c:v>408.5</c:v>
                </c:pt>
                <c:pt idx="450">
                  <c:v>409</c:v>
                </c:pt>
                <c:pt idx="451">
                  <c:v>409.5</c:v>
                </c:pt>
                <c:pt idx="452">
                  <c:v>410</c:v>
                </c:pt>
                <c:pt idx="453">
                  <c:v>410.5</c:v>
                </c:pt>
                <c:pt idx="454">
                  <c:v>411</c:v>
                </c:pt>
                <c:pt idx="455">
                  <c:v>411.5</c:v>
                </c:pt>
                <c:pt idx="456">
                  <c:v>412</c:v>
                </c:pt>
                <c:pt idx="457">
                  <c:v>412.5</c:v>
                </c:pt>
                <c:pt idx="458">
                  <c:v>413</c:v>
                </c:pt>
                <c:pt idx="459">
                  <c:v>413.5</c:v>
                </c:pt>
                <c:pt idx="460">
                  <c:v>414</c:v>
                </c:pt>
                <c:pt idx="461">
                  <c:v>414.5</c:v>
                </c:pt>
                <c:pt idx="462">
                  <c:v>415</c:v>
                </c:pt>
                <c:pt idx="463">
                  <c:v>415.5</c:v>
                </c:pt>
                <c:pt idx="464">
                  <c:v>416</c:v>
                </c:pt>
                <c:pt idx="465">
                  <c:v>416.5</c:v>
                </c:pt>
                <c:pt idx="466">
                  <c:v>417</c:v>
                </c:pt>
                <c:pt idx="467">
                  <c:v>417.5</c:v>
                </c:pt>
                <c:pt idx="468">
                  <c:v>418</c:v>
                </c:pt>
                <c:pt idx="469">
                  <c:v>418.5</c:v>
                </c:pt>
                <c:pt idx="470">
                  <c:v>419</c:v>
                </c:pt>
                <c:pt idx="471">
                  <c:v>419.5</c:v>
                </c:pt>
                <c:pt idx="472">
                  <c:v>420</c:v>
                </c:pt>
                <c:pt idx="473">
                  <c:v>420.5</c:v>
                </c:pt>
                <c:pt idx="474">
                  <c:v>421</c:v>
                </c:pt>
                <c:pt idx="475">
                  <c:v>421.5</c:v>
                </c:pt>
                <c:pt idx="476">
                  <c:v>422</c:v>
                </c:pt>
                <c:pt idx="477">
                  <c:v>422.5</c:v>
                </c:pt>
                <c:pt idx="478">
                  <c:v>423</c:v>
                </c:pt>
                <c:pt idx="479">
                  <c:v>423.5</c:v>
                </c:pt>
                <c:pt idx="480">
                  <c:v>424</c:v>
                </c:pt>
                <c:pt idx="481">
                  <c:v>424.5</c:v>
                </c:pt>
                <c:pt idx="482">
                  <c:v>425</c:v>
                </c:pt>
                <c:pt idx="483">
                  <c:v>425.5</c:v>
                </c:pt>
                <c:pt idx="484">
                  <c:v>426</c:v>
                </c:pt>
                <c:pt idx="485">
                  <c:v>426.5</c:v>
                </c:pt>
                <c:pt idx="486">
                  <c:v>427</c:v>
                </c:pt>
                <c:pt idx="487">
                  <c:v>427.5</c:v>
                </c:pt>
                <c:pt idx="488">
                  <c:v>428</c:v>
                </c:pt>
                <c:pt idx="489">
                  <c:v>428.5</c:v>
                </c:pt>
                <c:pt idx="490">
                  <c:v>429</c:v>
                </c:pt>
                <c:pt idx="491">
                  <c:v>429.5</c:v>
                </c:pt>
                <c:pt idx="492">
                  <c:v>430</c:v>
                </c:pt>
                <c:pt idx="493">
                  <c:v>430.5</c:v>
                </c:pt>
                <c:pt idx="494">
                  <c:v>431</c:v>
                </c:pt>
                <c:pt idx="495">
                  <c:v>431.5</c:v>
                </c:pt>
                <c:pt idx="496">
                  <c:v>432</c:v>
                </c:pt>
                <c:pt idx="497">
                  <c:v>432.5</c:v>
                </c:pt>
                <c:pt idx="498">
                  <c:v>433</c:v>
                </c:pt>
                <c:pt idx="499">
                  <c:v>433.5</c:v>
                </c:pt>
                <c:pt idx="500">
                  <c:v>434</c:v>
                </c:pt>
                <c:pt idx="501">
                  <c:v>434.5</c:v>
                </c:pt>
                <c:pt idx="502">
                  <c:v>435</c:v>
                </c:pt>
                <c:pt idx="503">
                  <c:v>435.5</c:v>
                </c:pt>
                <c:pt idx="504">
                  <c:v>436</c:v>
                </c:pt>
                <c:pt idx="505">
                  <c:v>436.5</c:v>
                </c:pt>
                <c:pt idx="506">
                  <c:v>437</c:v>
                </c:pt>
                <c:pt idx="507">
                  <c:v>437.5</c:v>
                </c:pt>
                <c:pt idx="508">
                  <c:v>438</c:v>
                </c:pt>
                <c:pt idx="509">
                  <c:v>438.5</c:v>
                </c:pt>
                <c:pt idx="510">
                  <c:v>439</c:v>
                </c:pt>
                <c:pt idx="511">
                  <c:v>439.5</c:v>
                </c:pt>
                <c:pt idx="512">
                  <c:v>440</c:v>
                </c:pt>
                <c:pt idx="513">
                  <c:v>440.5</c:v>
                </c:pt>
                <c:pt idx="514">
                  <c:v>441</c:v>
                </c:pt>
                <c:pt idx="515">
                  <c:v>441.5</c:v>
                </c:pt>
                <c:pt idx="516">
                  <c:v>442</c:v>
                </c:pt>
                <c:pt idx="517">
                  <c:v>442.5</c:v>
                </c:pt>
                <c:pt idx="518">
                  <c:v>443</c:v>
                </c:pt>
                <c:pt idx="519">
                  <c:v>443.5</c:v>
                </c:pt>
                <c:pt idx="520">
                  <c:v>444</c:v>
                </c:pt>
                <c:pt idx="521">
                  <c:v>444.5</c:v>
                </c:pt>
                <c:pt idx="522">
                  <c:v>445</c:v>
                </c:pt>
                <c:pt idx="523">
                  <c:v>445.5</c:v>
                </c:pt>
                <c:pt idx="524">
                  <c:v>446</c:v>
                </c:pt>
                <c:pt idx="525">
                  <c:v>446.5</c:v>
                </c:pt>
                <c:pt idx="526">
                  <c:v>447</c:v>
                </c:pt>
                <c:pt idx="527">
                  <c:v>447.5</c:v>
                </c:pt>
                <c:pt idx="528">
                  <c:v>448</c:v>
                </c:pt>
                <c:pt idx="529">
                  <c:v>448.5</c:v>
                </c:pt>
                <c:pt idx="530">
                  <c:v>449</c:v>
                </c:pt>
                <c:pt idx="531">
                  <c:v>449.5</c:v>
                </c:pt>
                <c:pt idx="532">
                  <c:v>450</c:v>
                </c:pt>
                <c:pt idx="533">
                  <c:v>450.5</c:v>
                </c:pt>
                <c:pt idx="534">
                  <c:v>451</c:v>
                </c:pt>
                <c:pt idx="535">
                  <c:v>451.5</c:v>
                </c:pt>
                <c:pt idx="536">
                  <c:v>452</c:v>
                </c:pt>
                <c:pt idx="537">
                  <c:v>452.5</c:v>
                </c:pt>
                <c:pt idx="538">
                  <c:v>453</c:v>
                </c:pt>
                <c:pt idx="539">
                  <c:v>453.5</c:v>
                </c:pt>
                <c:pt idx="540">
                  <c:v>454</c:v>
                </c:pt>
                <c:pt idx="541">
                  <c:v>454.5</c:v>
                </c:pt>
                <c:pt idx="542">
                  <c:v>455</c:v>
                </c:pt>
                <c:pt idx="543">
                  <c:v>455.5</c:v>
                </c:pt>
                <c:pt idx="544">
                  <c:v>456</c:v>
                </c:pt>
                <c:pt idx="545">
                  <c:v>456.5</c:v>
                </c:pt>
                <c:pt idx="546">
                  <c:v>457</c:v>
                </c:pt>
                <c:pt idx="547">
                  <c:v>457.5</c:v>
                </c:pt>
                <c:pt idx="548">
                  <c:v>458</c:v>
                </c:pt>
                <c:pt idx="549">
                  <c:v>458.5</c:v>
                </c:pt>
                <c:pt idx="550">
                  <c:v>459</c:v>
                </c:pt>
                <c:pt idx="551">
                  <c:v>459.5</c:v>
                </c:pt>
                <c:pt idx="552">
                  <c:v>460</c:v>
                </c:pt>
                <c:pt idx="553">
                  <c:v>460.5</c:v>
                </c:pt>
                <c:pt idx="554">
                  <c:v>461</c:v>
                </c:pt>
                <c:pt idx="555">
                  <c:v>461.5</c:v>
                </c:pt>
                <c:pt idx="556">
                  <c:v>462</c:v>
                </c:pt>
                <c:pt idx="557">
                  <c:v>462.5</c:v>
                </c:pt>
                <c:pt idx="558">
                  <c:v>463</c:v>
                </c:pt>
                <c:pt idx="559">
                  <c:v>463.5</c:v>
                </c:pt>
                <c:pt idx="560">
                  <c:v>464</c:v>
                </c:pt>
                <c:pt idx="561">
                  <c:v>464.5</c:v>
                </c:pt>
                <c:pt idx="562">
                  <c:v>465</c:v>
                </c:pt>
                <c:pt idx="563">
                  <c:v>465.5</c:v>
                </c:pt>
                <c:pt idx="564">
                  <c:v>466</c:v>
                </c:pt>
                <c:pt idx="565">
                  <c:v>466.5</c:v>
                </c:pt>
                <c:pt idx="566">
                  <c:v>467</c:v>
                </c:pt>
                <c:pt idx="567">
                  <c:v>467.5</c:v>
                </c:pt>
                <c:pt idx="568">
                  <c:v>468</c:v>
                </c:pt>
                <c:pt idx="569">
                  <c:v>468.5</c:v>
                </c:pt>
                <c:pt idx="570">
                  <c:v>469</c:v>
                </c:pt>
                <c:pt idx="571">
                  <c:v>469.5</c:v>
                </c:pt>
                <c:pt idx="572">
                  <c:v>470</c:v>
                </c:pt>
                <c:pt idx="573">
                  <c:v>470.5</c:v>
                </c:pt>
                <c:pt idx="574">
                  <c:v>471</c:v>
                </c:pt>
                <c:pt idx="575">
                  <c:v>471.5</c:v>
                </c:pt>
                <c:pt idx="576">
                  <c:v>472</c:v>
                </c:pt>
                <c:pt idx="577">
                  <c:v>472.5</c:v>
                </c:pt>
                <c:pt idx="578">
                  <c:v>473</c:v>
                </c:pt>
                <c:pt idx="579">
                  <c:v>473.5</c:v>
                </c:pt>
                <c:pt idx="580">
                  <c:v>474</c:v>
                </c:pt>
                <c:pt idx="581">
                  <c:v>474.5</c:v>
                </c:pt>
                <c:pt idx="582">
                  <c:v>475</c:v>
                </c:pt>
                <c:pt idx="583">
                  <c:v>475.5</c:v>
                </c:pt>
                <c:pt idx="584">
                  <c:v>476</c:v>
                </c:pt>
                <c:pt idx="585">
                  <c:v>476.5</c:v>
                </c:pt>
                <c:pt idx="586">
                  <c:v>477</c:v>
                </c:pt>
                <c:pt idx="587">
                  <c:v>477.5</c:v>
                </c:pt>
                <c:pt idx="588">
                  <c:v>478</c:v>
                </c:pt>
                <c:pt idx="589">
                  <c:v>478.5</c:v>
                </c:pt>
                <c:pt idx="590">
                  <c:v>479</c:v>
                </c:pt>
                <c:pt idx="591">
                  <c:v>479.5</c:v>
                </c:pt>
                <c:pt idx="592">
                  <c:v>480</c:v>
                </c:pt>
                <c:pt idx="593">
                  <c:v>480.5</c:v>
                </c:pt>
                <c:pt idx="594">
                  <c:v>481</c:v>
                </c:pt>
                <c:pt idx="595">
                  <c:v>481.5</c:v>
                </c:pt>
                <c:pt idx="596">
                  <c:v>482</c:v>
                </c:pt>
                <c:pt idx="597">
                  <c:v>482.5</c:v>
                </c:pt>
                <c:pt idx="598">
                  <c:v>483</c:v>
                </c:pt>
                <c:pt idx="599">
                  <c:v>483.5</c:v>
                </c:pt>
                <c:pt idx="600">
                  <c:v>484</c:v>
                </c:pt>
                <c:pt idx="601">
                  <c:v>484.5</c:v>
                </c:pt>
                <c:pt idx="602">
                  <c:v>485</c:v>
                </c:pt>
                <c:pt idx="603">
                  <c:v>485.5</c:v>
                </c:pt>
                <c:pt idx="604">
                  <c:v>486</c:v>
                </c:pt>
                <c:pt idx="605">
                  <c:v>486.5</c:v>
                </c:pt>
                <c:pt idx="606">
                  <c:v>487</c:v>
                </c:pt>
                <c:pt idx="607">
                  <c:v>487.5</c:v>
                </c:pt>
                <c:pt idx="608">
                  <c:v>488</c:v>
                </c:pt>
                <c:pt idx="609">
                  <c:v>488.5</c:v>
                </c:pt>
                <c:pt idx="610">
                  <c:v>489</c:v>
                </c:pt>
                <c:pt idx="611">
                  <c:v>489.5</c:v>
                </c:pt>
                <c:pt idx="612">
                  <c:v>490</c:v>
                </c:pt>
                <c:pt idx="613">
                  <c:v>490.5</c:v>
                </c:pt>
                <c:pt idx="614">
                  <c:v>491</c:v>
                </c:pt>
                <c:pt idx="615">
                  <c:v>491.5</c:v>
                </c:pt>
                <c:pt idx="616">
                  <c:v>492</c:v>
                </c:pt>
                <c:pt idx="617">
                  <c:v>492.5</c:v>
                </c:pt>
                <c:pt idx="618">
                  <c:v>493</c:v>
                </c:pt>
                <c:pt idx="619">
                  <c:v>493.5</c:v>
                </c:pt>
                <c:pt idx="620">
                  <c:v>494</c:v>
                </c:pt>
                <c:pt idx="621">
                  <c:v>494.5</c:v>
                </c:pt>
                <c:pt idx="622">
                  <c:v>495</c:v>
                </c:pt>
                <c:pt idx="623">
                  <c:v>495.5</c:v>
                </c:pt>
                <c:pt idx="624">
                  <c:v>496</c:v>
                </c:pt>
                <c:pt idx="625">
                  <c:v>496.5</c:v>
                </c:pt>
                <c:pt idx="626">
                  <c:v>497</c:v>
                </c:pt>
                <c:pt idx="627">
                  <c:v>497.5</c:v>
                </c:pt>
                <c:pt idx="628">
                  <c:v>498</c:v>
                </c:pt>
                <c:pt idx="629">
                  <c:v>498.5</c:v>
                </c:pt>
                <c:pt idx="630">
                  <c:v>499</c:v>
                </c:pt>
                <c:pt idx="631">
                  <c:v>499.5</c:v>
                </c:pt>
                <c:pt idx="632">
                  <c:v>500</c:v>
                </c:pt>
                <c:pt idx="633">
                  <c:v>500.5</c:v>
                </c:pt>
                <c:pt idx="634">
                  <c:v>501</c:v>
                </c:pt>
                <c:pt idx="635">
                  <c:v>501.5</c:v>
                </c:pt>
                <c:pt idx="636">
                  <c:v>502</c:v>
                </c:pt>
                <c:pt idx="637">
                  <c:v>502.5</c:v>
                </c:pt>
                <c:pt idx="638">
                  <c:v>503</c:v>
                </c:pt>
                <c:pt idx="639">
                  <c:v>503.5</c:v>
                </c:pt>
                <c:pt idx="640">
                  <c:v>504</c:v>
                </c:pt>
                <c:pt idx="641">
                  <c:v>504.5</c:v>
                </c:pt>
                <c:pt idx="642">
                  <c:v>505</c:v>
                </c:pt>
                <c:pt idx="643">
                  <c:v>505.5</c:v>
                </c:pt>
                <c:pt idx="644">
                  <c:v>506</c:v>
                </c:pt>
                <c:pt idx="645">
                  <c:v>506.5</c:v>
                </c:pt>
                <c:pt idx="646">
                  <c:v>507</c:v>
                </c:pt>
                <c:pt idx="647">
                  <c:v>507.5</c:v>
                </c:pt>
                <c:pt idx="648">
                  <c:v>508</c:v>
                </c:pt>
                <c:pt idx="649">
                  <c:v>508.5</c:v>
                </c:pt>
                <c:pt idx="650">
                  <c:v>509</c:v>
                </c:pt>
                <c:pt idx="651">
                  <c:v>509.5</c:v>
                </c:pt>
                <c:pt idx="652">
                  <c:v>510</c:v>
                </c:pt>
                <c:pt idx="653">
                  <c:v>510.5</c:v>
                </c:pt>
                <c:pt idx="654">
                  <c:v>511</c:v>
                </c:pt>
                <c:pt idx="655">
                  <c:v>511.5</c:v>
                </c:pt>
                <c:pt idx="656">
                  <c:v>512</c:v>
                </c:pt>
                <c:pt idx="657">
                  <c:v>512.5</c:v>
                </c:pt>
                <c:pt idx="658">
                  <c:v>513</c:v>
                </c:pt>
                <c:pt idx="659">
                  <c:v>513.5</c:v>
                </c:pt>
                <c:pt idx="660">
                  <c:v>514</c:v>
                </c:pt>
                <c:pt idx="661">
                  <c:v>514.5</c:v>
                </c:pt>
                <c:pt idx="662">
                  <c:v>515</c:v>
                </c:pt>
                <c:pt idx="663">
                  <c:v>515.5</c:v>
                </c:pt>
                <c:pt idx="664">
                  <c:v>516</c:v>
                </c:pt>
                <c:pt idx="665">
                  <c:v>516.5</c:v>
                </c:pt>
                <c:pt idx="666">
                  <c:v>517</c:v>
                </c:pt>
                <c:pt idx="667">
                  <c:v>517.5</c:v>
                </c:pt>
                <c:pt idx="668">
                  <c:v>518</c:v>
                </c:pt>
                <c:pt idx="669">
                  <c:v>518.5</c:v>
                </c:pt>
                <c:pt idx="670">
                  <c:v>519</c:v>
                </c:pt>
                <c:pt idx="671">
                  <c:v>519.5</c:v>
                </c:pt>
                <c:pt idx="672">
                  <c:v>520</c:v>
                </c:pt>
                <c:pt idx="673">
                  <c:v>520.5</c:v>
                </c:pt>
                <c:pt idx="674">
                  <c:v>521</c:v>
                </c:pt>
                <c:pt idx="675">
                  <c:v>521.5</c:v>
                </c:pt>
                <c:pt idx="676">
                  <c:v>522</c:v>
                </c:pt>
                <c:pt idx="677">
                  <c:v>522.5</c:v>
                </c:pt>
                <c:pt idx="678">
                  <c:v>523</c:v>
                </c:pt>
                <c:pt idx="679">
                  <c:v>523.5</c:v>
                </c:pt>
                <c:pt idx="680">
                  <c:v>524</c:v>
                </c:pt>
                <c:pt idx="681">
                  <c:v>524.5</c:v>
                </c:pt>
                <c:pt idx="682">
                  <c:v>525</c:v>
                </c:pt>
                <c:pt idx="683">
                  <c:v>525.5</c:v>
                </c:pt>
                <c:pt idx="684">
                  <c:v>526</c:v>
                </c:pt>
                <c:pt idx="685">
                  <c:v>526.5</c:v>
                </c:pt>
                <c:pt idx="686">
                  <c:v>527</c:v>
                </c:pt>
                <c:pt idx="687">
                  <c:v>527.5</c:v>
                </c:pt>
                <c:pt idx="688">
                  <c:v>528</c:v>
                </c:pt>
                <c:pt idx="689">
                  <c:v>528.5</c:v>
                </c:pt>
                <c:pt idx="690">
                  <c:v>529</c:v>
                </c:pt>
                <c:pt idx="691">
                  <c:v>529.5</c:v>
                </c:pt>
                <c:pt idx="692">
                  <c:v>530</c:v>
                </c:pt>
                <c:pt idx="693">
                  <c:v>530.5</c:v>
                </c:pt>
                <c:pt idx="694">
                  <c:v>531</c:v>
                </c:pt>
                <c:pt idx="695">
                  <c:v>531.5</c:v>
                </c:pt>
                <c:pt idx="696">
                  <c:v>532</c:v>
                </c:pt>
                <c:pt idx="697">
                  <c:v>532.5</c:v>
                </c:pt>
                <c:pt idx="698">
                  <c:v>533</c:v>
                </c:pt>
                <c:pt idx="699">
                  <c:v>533.5</c:v>
                </c:pt>
                <c:pt idx="700">
                  <c:v>534</c:v>
                </c:pt>
                <c:pt idx="701">
                  <c:v>534.5</c:v>
                </c:pt>
                <c:pt idx="702">
                  <c:v>535</c:v>
                </c:pt>
                <c:pt idx="703">
                  <c:v>535.5</c:v>
                </c:pt>
                <c:pt idx="704">
                  <c:v>536</c:v>
                </c:pt>
                <c:pt idx="705">
                  <c:v>536.5</c:v>
                </c:pt>
                <c:pt idx="706">
                  <c:v>537</c:v>
                </c:pt>
                <c:pt idx="707">
                  <c:v>537.5</c:v>
                </c:pt>
                <c:pt idx="708">
                  <c:v>538</c:v>
                </c:pt>
                <c:pt idx="709">
                  <c:v>538.5</c:v>
                </c:pt>
                <c:pt idx="710">
                  <c:v>539</c:v>
                </c:pt>
                <c:pt idx="711">
                  <c:v>539.5</c:v>
                </c:pt>
                <c:pt idx="712">
                  <c:v>540</c:v>
                </c:pt>
                <c:pt idx="713">
                  <c:v>540.5</c:v>
                </c:pt>
                <c:pt idx="714">
                  <c:v>541</c:v>
                </c:pt>
                <c:pt idx="715">
                  <c:v>541.5</c:v>
                </c:pt>
                <c:pt idx="716">
                  <c:v>542</c:v>
                </c:pt>
                <c:pt idx="717">
                  <c:v>542.5</c:v>
                </c:pt>
                <c:pt idx="718">
                  <c:v>543</c:v>
                </c:pt>
                <c:pt idx="719">
                  <c:v>543.5</c:v>
                </c:pt>
                <c:pt idx="720">
                  <c:v>544</c:v>
                </c:pt>
                <c:pt idx="721">
                  <c:v>544.5</c:v>
                </c:pt>
                <c:pt idx="722">
                  <c:v>545</c:v>
                </c:pt>
                <c:pt idx="723">
                  <c:v>545.5</c:v>
                </c:pt>
                <c:pt idx="724">
                  <c:v>546</c:v>
                </c:pt>
                <c:pt idx="725">
                  <c:v>546.5</c:v>
                </c:pt>
                <c:pt idx="726">
                  <c:v>547</c:v>
                </c:pt>
                <c:pt idx="727">
                  <c:v>547.5</c:v>
                </c:pt>
                <c:pt idx="728">
                  <c:v>548</c:v>
                </c:pt>
                <c:pt idx="729">
                  <c:v>548.5</c:v>
                </c:pt>
                <c:pt idx="730">
                  <c:v>549</c:v>
                </c:pt>
                <c:pt idx="731">
                  <c:v>549.5</c:v>
                </c:pt>
                <c:pt idx="732">
                  <c:v>550</c:v>
                </c:pt>
                <c:pt idx="733">
                  <c:v>550.5</c:v>
                </c:pt>
                <c:pt idx="734">
                  <c:v>551</c:v>
                </c:pt>
                <c:pt idx="735">
                  <c:v>551.5</c:v>
                </c:pt>
                <c:pt idx="736">
                  <c:v>552</c:v>
                </c:pt>
                <c:pt idx="737">
                  <c:v>552.5</c:v>
                </c:pt>
                <c:pt idx="738">
                  <c:v>553</c:v>
                </c:pt>
                <c:pt idx="739">
                  <c:v>553.5</c:v>
                </c:pt>
                <c:pt idx="740">
                  <c:v>554</c:v>
                </c:pt>
                <c:pt idx="741">
                  <c:v>554.5</c:v>
                </c:pt>
                <c:pt idx="742">
                  <c:v>555</c:v>
                </c:pt>
                <c:pt idx="743">
                  <c:v>555.5</c:v>
                </c:pt>
                <c:pt idx="744">
                  <c:v>556</c:v>
                </c:pt>
                <c:pt idx="745">
                  <c:v>556.5</c:v>
                </c:pt>
                <c:pt idx="746">
                  <c:v>557</c:v>
                </c:pt>
                <c:pt idx="747">
                  <c:v>557.5</c:v>
                </c:pt>
                <c:pt idx="748">
                  <c:v>558</c:v>
                </c:pt>
                <c:pt idx="749">
                  <c:v>558.5</c:v>
                </c:pt>
                <c:pt idx="750">
                  <c:v>559</c:v>
                </c:pt>
                <c:pt idx="751">
                  <c:v>559.5</c:v>
                </c:pt>
                <c:pt idx="752">
                  <c:v>560</c:v>
                </c:pt>
                <c:pt idx="753">
                  <c:v>560.5</c:v>
                </c:pt>
                <c:pt idx="754">
                  <c:v>561</c:v>
                </c:pt>
                <c:pt idx="755">
                  <c:v>561.5</c:v>
                </c:pt>
                <c:pt idx="756">
                  <c:v>562</c:v>
                </c:pt>
                <c:pt idx="757">
                  <c:v>562.5</c:v>
                </c:pt>
                <c:pt idx="758">
                  <c:v>563</c:v>
                </c:pt>
                <c:pt idx="759">
                  <c:v>563.5</c:v>
                </c:pt>
                <c:pt idx="760">
                  <c:v>564</c:v>
                </c:pt>
                <c:pt idx="761">
                  <c:v>564.5</c:v>
                </c:pt>
                <c:pt idx="762">
                  <c:v>565</c:v>
                </c:pt>
                <c:pt idx="763">
                  <c:v>565.5</c:v>
                </c:pt>
                <c:pt idx="764">
                  <c:v>566</c:v>
                </c:pt>
                <c:pt idx="765">
                  <c:v>566.5</c:v>
                </c:pt>
                <c:pt idx="766">
                  <c:v>567</c:v>
                </c:pt>
                <c:pt idx="767">
                  <c:v>567.5</c:v>
                </c:pt>
                <c:pt idx="768">
                  <c:v>568</c:v>
                </c:pt>
                <c:pt idx="769">
                  <c:v>568.5</c:v>
                </c:pt>
                <c:pt idx="770">
                  <c:v>569</c:v>
                </c:pt>
                <c:pt idx="771">
                  <c:v>569.5</c:v>
                </c:pt>
                <c:pt idx="772">
                  <c:v>570</c:v>
                </c:pt>
                <c:pt idx="773">
                  <c:v>570.5</c:v>
                </c:pt>
                <c:pt idx="774">
                  <c:v>571</c:v>
                </c:pt>
                <c:pt idx="775">
                  <c:v>571.5</c:v>
                </c:pt>
                <c:pt idx="776">
                  <c:v>572</c:v>
                </c:pt>
                <c:pt idx="777">
                  <c:v>572.5</c:v>
                </c:pt>
                <c:pt idx="778">
                  <c:v>573</c:v>
                </c:pt>
                <c:pt idx="779">
                  <c:v>573.5</c:v>
                </c:pt>
                <c:pt idx="780">
                  <c:v>574</c:v>
                </c:pt>
                <c:pt idx="781">
                  <c:v>574.5</c:v>
                </c:pt>
                <c:pt idx="782">
                  <c:v>575</c:v>
                </c:pt>
                <c:pt idx="783">
                  <c:v>575.5</c:v>
                </c:pt>
                <c:pt idx="784">
                  <c:v>576</c:v>
                </c:pt>
                <c:pt idx="785">
                  <c:v>576.5</c:v>
                </c:pt>
                <c:pt idx="786">
                  <c:v>577</c:v>
                </c:pt>
                <c:pt idx="787">
                  <c:v>577.5</c:v>
                </c:pt>
                <c:pt idx="788">
                  <c:v>578</c:v>
                </c:pt>
                <c:pt idx="789">
                  <c:v>578.5</c:v>
                </c:pt>
                <c:pt idx="790">
                  <c:v>579</c:v>
                </c:pt>
                <c:pt idx="791">
                  <c:v>579.5</c:v>
                </c:pt>
                <c:pt idx="792">
                  <c:v>580</c:v>
                </c:pt>
                <c:pt idx="793">
                  <c:v>580.5</c:v>
                </c:pt>
                <c:pt idx="794">
                  <c:v>581</c:v>
                </c:pt>
                <c:pt idx="795">
                  <c:v>581.5</c:v>
                </c:pt>
                <c:pt idx="796">
                  <c:v>582</c:v>
                </c:pt>
                <c:pt idx="797">
                  <c:v>582.5</c:v>
                </c:pt>
                <c:pt idx="798">
                  <c:v>583</c:v>
                </c:pt>
                <c:pt idx="799">
                  <c:v>583.5</c:v>
                </c:pt>
                <c:pt idx="800">
                  <c:v>584</c:v>
                </c:pt>
                <c:pt idx="801">
                  <c:v>584.5</c:v>
                </c:pt>
                <c:pt idx="802">
                  <c:v>585</c:v>
                </c:pt>
                <c:pt idx="803">
                  <c:v>585.5</c:v>
                </c:pt>
                <c:pt idx="804">
                  <c:v>586</c:v>
                </c:pt>
                <c:pt idx="805">
                  <c:v>586.5</c:v>
                </c:pt>
                <c:pt idx="806">
                  <c:v>587</c:v>
                </c:pt>
                <c:pt idx="807">
                  <c:v>587.5</c:v>
                </c:pt>
                <c:pt idx="808">
                  <c:v>588</c:v>
                </c:pt>
                <c:pt idx="809">
                  <c:v>588.5</c:v>
                </c:pt>
                <c:pt idx="810">
                  <c:v>589</c:v>
                </c:pt>
                <c:pt idx="811">
                  <c:v>589.5</c:v>
                </c:pt>
                <c:pt idx="812">
                  <c:v>590</c:v>
                </c:pt>
                <c:pt idx="813">
                  <c:v>590.5</c:v>
                </c:pt>
                <c:pt idx="814">
                  <c:v>591</c:v>
                </c:pt>
                <c:pt idx="815">
                  <c:v>591.5</c:v>
                </c:pt>
                <c:pt idx="816">
                  <c:v>592</c:v>
                </c:pt>
                <c:pt idx="817">
                  <c:v>592.5</c:v>
                </c:pt>
                <c:pt idx="818">
                  <c:v>593</c:v>
                </c:pt>
                <c:pt idx="819">
                  <c:v>593.5</c:v>
                </c:pt>
                <c:pt idx="820">
                  <c:v>594</c:v>
                </c:pt>
                <c:pt idx="821">
                  <c:v>594.5</c:v>
                </c:pt>
                <c:pt idx="822">
                  <c:v>595</c:v>
                </c:pt>
                <c:pt idx="823">
                  <c:v>595.5</c:v>
                </c:pt>
                <c:pt idx="824">
                  <c:v>596</c:v>
                </c:pt>
                <c:pt idx="825">
                  <c:v>596.5</c:v>
                </c:pt>
                <c:pt idx="826">
                  <c:v>597</c:v>
                </c:pt>
                <c:pt idx="827">
                  <c:v>597.5</c:v>
                </c:pt>
                <c:pt idx="828">
                  <c:v>598</c:v>
                </c:pt>
                <c:pt idx="829">
                  <c:v>598.5</c:v>
                </c:pt>
                <c:pt idx="830">
                  <c:v>599</c:v>
                </c:pt>
                <c:pt idx="831">
                  <c:v>599.5</c:v>
                </c:pt>
                <c:pt idx="832">
                  <c:v>600</c:v>
                </c:pt>
                <c:pt idx="833">
                  <c:v>600.5</c:v>
                </c:pt>
                <c:pt idx="834">
                  <c:v>601</c:v>
                </c:pt>
                <c:pt idx="835">
                  <c:v>601.5</c:v>
                </c:pt>
                <c:pt idx="836">
                  <c:v>602</c:v>
                </c:pt>
                <c:pt idx="837">
                  <c:v>602.5</c:v>
                </c:pt>
                <c:pt idx="838">
                  <c:v>603</c:v>
                </c:pt>
                <c:pt idx="839">
                  <c:v>603.5</c:v>
                </c:pt>
                <c:pt idx="840">
                  <c:v>604</c:v>
                </c:pt>
                <c:pt idx="841">
                  <c:v>604.5</c:v>
                </c:pt>
                <c:pt idx="842">
                  <c:v>605</c:v>
                </c:pt>
                <c:pt idx="843">
                  <c:v>605.5</c:v>
                </c:pt>
                <c:pt idx="844">
                  <c:v>606</c:v>
                </c:pt>
                <c:pt idx="845">
                  <c:v>606.5</c:v>
                </c:pt>
                <c:pt idx="846">
                  <c:v>607</c:v>
                </c:pt>
                <c:pt idx="847">
                  <c:v>607.5</c:v>
                </c:pt>
                <c:pt idx="848">
                  <c:v>608</c:v>
                </c:pt>
                <c:pt idx="849">
                  <c:v>608.5</c:v>
                </c:pt>
                <c:pt idx="850">
                  <c:v>609</c:v>
                </c:pt>
                <c:pt idx="851">
                  <c:v>609.5</c:v>
                </c:pt>
                <c:pt idx="852">
                  <c:v>610</c:v>
                </c:pt>
                <c:pt idx="853">
                  <c:v>610.5</c:v>
                </c:pt>
                <c:pt idx="854">
                  <c:v>611</c:v>
                </c:pt>
                <c:pt idx="855">
                  <c:v>611.5</c:v>
                </c:pt>
                <c:pt idx="856">
                  <c:v>612</c:v>
                </c:pt>
                <c:pt idx="857">
                  <c:v>612.5</c:v>
                </c:pt>
                <c:pt idx="858">
                  <c:v>613</c:v>
                </c:pt>
                <c:pt idx="859">
                  <c:v>613.5</c:v>
                </c:pt>
                <c:pt idx="860">
                  <c:v>614</c:v>
                </c:pt>
                <c:pt idx="861">
                  <c:v>614.5</c:v>
                </c:pt>
                <c:pt idx="862">
                  <c:v>615</c:v>
                </c:pt>
                <c:pt idx="863">
                  <c:v>615.5</c:v>
                </c:pt>
                <c:pt idx="864">
                  <c:v>616</c:v>
                </c:pt>
                <c:pt idx="865">
                  <c:v>616.5</c:v>
                </c:pt>
                <c:pt idx="866">
                  <c:v>617</c:v>
                </c:pt>
                <c:pt idx="867">
                  <c:v>617.5</c:v>
                </c:pt>
                <c:pt idx="868">
                  <c:v>618</c:v>
                </c:pt>
                <c:pt idx="869">
                  <c:v>618.5</c:v>
                </c:pt>
                <c:pt idx="870">
                  <c:v>619</c:v>
                </c:pt>
                <c:pt idx="871">
                  <c:v>619.5</c:v>
                </c:pt>
                <c:pt idx="872">
                  <c:v>620</c:v>
                </c:pt>
                <c:pt idx="873">
                  <c:v>620.5</c:v>
                </c:pt>
                <c:pt idx="874">
                  <c:v>621</c:v>
                </c:pt>
                <c:pt idx="875">
                  <c:v>621.5</c:v>
                </c:pt>
                <c:pt idx="876">
                  <c:v>622</c:v>
                </c:pt>
                <c:pt idx="877">
                  <c:v>622.5</c:v>
                </c:pt>
                <c:pt idx="878">
                  <c:v>623</c:v>
                </c:pt>
                <c:pt idx="879">
                  <c:v>623.5</c:v>
                </c:pt>
                <c:pt idx="880">
                  <c:v>624</c:v>
                </c:pt>
                <c:pt idx="881">
                  <c:v>624.5</c:v>
                </c:pt>
                <c:pt idx="882">
                  <c:v>625</c:v>
                </c:pt>
                <c:pt idx="883">
                  <c:v>625.5</c:v>
                </c:pt>
                <c:pt idx="884">
                  <c:v>626</c:v>
                </c:pt>
                <c:pt idx="885">
                  <c:v>626.5</c:v>
                </c:pt>
                <c:pt idx="886">
                  <c:v>627</c:v>
                </c:pt>
                <c:pt idx="887">
                  <c:v>627.5</c:v>
                </c:pt>
                <c:pt idx="888">
                  <c:v>628</c:v>
                </c:pt>
                <c:pt idx="889">
                  <c:v>628.5</c:v>
                </c:pt>
                <c:pt idx="890">
                  <c:v>629</c:v>
                </c:pt>
                <c:pt idx="891">
                  <c:v>629.5</c:v>
                </c:pt>
                <c:pt idx="892">
                  <c:v>630</c:v>
                </c:pt>
                <c:pt idx="893">
                  <c:v>630.5</c:v>
                </c:pt>
                <c:pt idx="894">
                  <c:v>631</c:v>
                </c:pt>
                <c:pt idx="895">
                  <c:v>631.5</c:v>
                </c:pt>
                <c:pt idx="896">
                  <c:v>632</c:v>
                </c:pt>
                <c:pt idx="897">
                  <c:v>632.5</c:v>
                </c:pt>
                <c:pt idx="898">
                  <c:v>633</c:v>
                </c:pt>
                <c:pt idx="899">
                  <c:v>633.5</c:v>
                </c:pt>
                <c:pt idx="900">
                  <c:v>634</c:v>
                </c:pt>
                <c:pt idx="901">
                  <c:v>634.5</c:v>
                </c:pt>
                <c:pt idx="902">
                  <c:v>635</c:v>
                </c:pt>
                <c:pt idx="903">
                  <c:v>635.5</c:v>
                </c:pt>
                <c:pt idx="904">
                  <c:v>636</c:v>
                </c:pt>
                <c:pt idx="905">
                  <c:v>636.5</c:v>
                </c:pt>
                <c:pt idx="906">
                  <c:v>637</c:v>
                </c:pt>
                <c:pt idx="907">
                  <c:v>637.5</c:v>
                </c:pt>
                <c:pt idx="908">
                  <c:v>638</c:v>
                </c:pt>
                <c:pt idx="909">
                  <c:v>638.5</c:v>
                </c:pt>
                <c:pt idx="910">
                  <c:v>639</c:v>
                </c:pt>
                <c:pt idx="911">
                  <c:v>639.5</c:v>
                </c:pt>
                <c:pt idx="912">
                  <c:v>640</c:v>
                </c:pt>
                <c:pt idx="913">
                  <c:v>640.5</c:v>
                </c:pt>
                <c:pt idx="914">
                  <c:v>641</c:v>
                </c:pt>
                <c:pt idx="915">
                  <c:v>641.5</c:v>
                </c:pt>
                <c:pt idx="916">
                  <c:v>642</c:v>
                </c:pt>
                <c:pt idx="917">
                  <c:v>642.5</c:v>
                </c:pt>
                <c:pt idx="918">
                  <c:v>643</c:v>
                </c:pt>
                <c:pt idx="919">
                  <c:v>643.5</c:v>
                </c:pt>
                <c:pt idx="920">
                  <c:v>644</c:v>
                </c:pt>
                <c:pt idx="921">
                  <c:v>644.5</c:v>
                </c:pt>
                <c:pt idx="922">
                  <c:v>645</c:v>
                </c:pt>
                <c:pt idx="923">
                  <c:v>645.5</c:v>
                </c:pt>
                <c:pt idx="924">
                  <c:v>646</c:v>
                </c:pt>
                <c:pt idx="925">
                  <c:v>646.5</c:v>
                </c:pt>
                <c:pt idx="926">
                  <c:v>647</c:v>
                </c:pt>
                <c:pt idx="927">
                  <c:v>647.5</c:v>
                </c:pt>
                <c:pt idx="928">
                  <c:v>648</c:v>
                </c:pt>
                <c:pt idx="929">
                  <c:v>648.5</c:v>
                </c:pt>
                <c:pt idx="930">
                  <c:v>649</c:v>
                </c:pt>
                <c:pt idx="931">
                  <c:v>649.5</c:v>
                </c:pt>
                <c:pt idx="932">
                  <c:v>650</c:v>
                </c:pt>
                <c:pt idx="933">
                  <c:v>650.5</c:v>
                </c:pt>
                <c:pt idx="934">
                  <c:v>651</c:v>
                </c:pt>
                <c:pt idx="935">
                  <c:v>651.5</c:v>
                </c:pt>
                <c:pt idx="936">
                  <c:v>652</c:v>
                </c:pt>
                <c:pt idx="937">
                  <c:v>652.5</c:v>
                </c:pt>
                <c:pt idx="938">
                  <c:v>653</c:v>
                </c:pt>
                <c:pt idx="939">
                  <c:v>653.5</c:v>
                </c:pt>
                <c:pt idx="940">
                  <c:v>654</c:v>
                </c:pt>
                <c:pt idx="941">
                  <c:v>654.5</c:v>
                </c:pt>
                <c:pt idx="942">
                  <c:v>655</c:v>
                </c:pt>
                <c:pt idx="943">
                  <c:v>655.5</c:v>
                </c:pt>
                <c:pt idx="944">
                  <c:v>656</c:v>
                </c:pt>
                <c:pt idx="945">
                  <c:v>656.5</c:v>
                </c:pt>
                <c:pt idx="946">
                  <c:v>657</c:v>
                </c:pt>
                <c:pt idx="947">
                  <c:v>657.5</c:v>
                </c:pt>
                <c:pt idx="948">
                  <c:v>658</c:v>
                </c:pt>
                <c:pt idx="949">
                  <c:v>658.5</c:v>
                </c:pt>
                <c:pt idx="950">
                  <c:v>659</c:v>
                </c:pt>
                <c:pt idx="951">
                  <c:v>659.5</c:v>
                </c:pt>
                <c:pt idx="952">
                  <c:v>660</c:v>
                </c:pt>
                <c:pt idx="953">
                  <c:v>660.5</c:v>
                </c:pt>
                <c:pt idx="954">
                  <c:v>661</c:v>
                </c:pt>
                <c:pt idx="955">
                  <c:v>661.5</c:v>
                </c:pt>
                <c:pt idx="956">
                  <c:v>662</c:v>
                </c:pt>
                <c:pt idx="957">
                  <c:v>662.5</c:v>
                </c:pt>
                <c:pt idx="958">
                  <c:v>663</c:v>
                </c:pt>
                <c:pt idx="959">
                  <c:v>663.5</c:v>
                </c:pt>
                <c:pt idx="960">
                  <c:v>664</c:v>
                </c:pt>
                <c:pt idx="961">
                  <c:v>664.5</c:v>
                </c:pt>
                <c:pt idx="962">
                  <c:v>665</c:v>
                </c:pt>
                <c:pt idx="963">
                  <c:v>665.5</c:v>
                </c:pt>
                <c:pt idx="964">
                  <c:v>666</c:v>
                </c:pt>
                <c:pt idx="965">
                  <c:v>666.5</c:v>
                </c:pt>
                <c:pt idx="966">
                  <c:v>667</c:v>
                </c:pt>
                <c:pt idx="967">
                  <c:v>667.5</c:v>
                </c:pt>
                <c:pt idx="968">
                  <c:v>668</c:v>
                </c:pt>
                <c:pt idx="969">
                  <c:v>668.5</c:v>
                </c:pt>
                <c:pt idx="970">
                  <c:v>669</c:v>
                </c:pt>
                <c:pt idx="971">
                  <c:v>669.5</c:v>
                </c:pt>
                <c:pt idx="972">
                  <c:v>670</c:v>
                </c:pt>
                <c:pt idx="973">
                  <c:v>670.5</c:v>
                </c:pt>
                <c:pt idx="974">
                  <c:v>671</c:v>
                </c:pt>
                <c:pt idx="975">
                  <c:v>671.5</c:v>
                </c:pt>
                <c:pt idx="976">
                  <c:v>672</c:v>
                </c:pt>
                <c:pt idx="977">
                  <c:v>672.5</c:v>
                </c:pt>
                <c:pt idx="978">
                  <c:v>673</c:v>
                </c:pt>
                <c:pt idx="979">
                  <c:v>673.5</c:v>
                </c:pt>
                <c:pt idx="980">
                  <c:v>674</c:v>
                </c:pt>
                <c:pt idx="981">
                  <c:v>674.5</c:v>
                </c:pt>
                <c:pt idx="982">
                  <c:v>675</c:v>
                </c:pt>
                <c:pt idx="983">
                  <c:v>675.5</c:v>
                </c:pt>
                <c:pt idx="984">
                  <c:v>676</c:v>
                </c:pt>
                <c:pt idx="985">
                  <c:v>676.5</c:v>
                </c:pt>
                <c:pt idx="986">
                  <c:v>677</c:v>
                </c:pt>
                <c:pt idx="987">
                  <c:v>677.5</c:v>
                </c:pt>
                <c:pt idx="988">
                  <c:v>678</c:v>
                </c:pt>
                <c:pt idx="989">
                  <c:v>678.5</c:v>
                </c:pt>
                <c:pt idx="990">
                  <c:v>679</c:v>
                </c:pt>
                <c:pt idx="991">
                  <c:v>679.5</c:v>
                </c:pt>
                <c:pt idx="992">
                  <c:v>680</c:v>
                </c:pt>
                <c:pt idx="993">
                  <c:v>680.5</c:v>
                </c:pt>
                <c:pt idx="994">
                  <c:v>681</c:v>
                </c:pt>
                <c:pt idx="995">
                  <c:v>681.5</c:v>
                </c:pt>
                <c:pt idx="996">
                  <c:v>682</c:v>
                </c:pt>
                <c:pt idx="997">
                  <c:v>682.5</c:v>
                </c:pt>
                <c:pt idx="998">
                  <c:v>683</c:v>
                </c:pt>
                <c:pt idx="999">
                  <c:v>683.5</c:v>
                </c:pt>
                <c:pt idx="1000">
                  <c:v>684</c:v>
                </c:pt>
                <c:pt idx="1001">
                  <c:v>684.5</c:v>
                </c:pt>
                <c:pt idx="1002">
                  <c:v>685</c:v>
                </c:pt>
                <c:pt idx="1003">
                  <c:v>685.5</c:v>
                </c:pt>
                <c:pt idx="1004">
                  <c:v>686</c:v>
                </c:pt>
                <c:pt idx="1005">
                  <c:v>686.5</c:v>
                </c:pt>
                <c:pt idx="1006">
                  <c:v>687</c:v>
                </c:pt>
                <c:pt idx="1007">
                  <c:v>687.5</c:v>
                </c:pt>
                <c:pt idx="1008">
                  <c:v>688</c:v>
                </c:pt>
                <c:pt idx="1009">
                  <c:v>688.5</c:v>
                </c:pt>
                <c:pt idx="1010">
                  <c:v>689</c:v>
                </c:pt>
                <c:pt idx="1011">
                  <c:v>689.5</c:v>
                </c:pt>
                <c:pt idx="1012">
                  <c:v>690</c:v>
                </c:pt>
                <c:pt idx="1013">
                  <c:v>690.5</c:v>
                </c:pt>
                <c:pt idx="1014">
                  <c:v>691</c:v>
                </c:pt>
                <c:pt idx="1015">
                  <c:v>691.5</c:v>
                </c:pt>
                <c:pt idx="1016">
                  <c:v>692</c:v>
                </c:pt>
                <c:pt idx="1017">
                  <c:v>692.5</c:v>
                </c:pt>
                <c:pt idx="1018">
                  <c:v>693</c:v>
                </c:pt>
                <c:pt idx="1019">
                  <c:v>693.5</c:v>
                </c:pt>
                <c:pt idx="1020">
                  <c:v>694</c:v>
                </c:pt>
                <c:pt idx="1021">
                  <c:v>694.5</c:v>
                </c:pt>
                <c:pt idx="1022">
                  <c:v>695</c:v>
                </c:pt>
                <c:pt idx="1023">
                  <c:v>695.5</c:v>
                </c:pt>
                <c:pt idx="1024">
                  <c:v>696</c:v>
                </c:pt>
                <c:pt idx="1025">
                  <c:v>696.5</c:v>
                </c:pt>
                <c:pt idx="1026">
                  <c:v>697</c:v>
                </c:pt>
                <c:pt idx="1027">
                  <c:v>697.5</c:v>
                </c:pt>
                <c:pt idx="1028">
                  <c:v>698</c:v>
                </c:pt>
                <c:pt idx="1029">
                  <c:v>698.5</c:v>
                </c:pt>
                <c:pt idx="1030">
                  <c:v>699</c:v>
                </c:pt>
                <c:pt idx="1031">
                  <c:v>699.5</c:v>
                </c:pt>
                <c:pt idx="1032">
                  <c:v>700</c:v>
                </c:pt>
                <c:pt idx="1033">
                  <c:v>700.5</c:v>
                </c:pt>
                <c:pt idx="1034">
                  <c:v>701</c:v>
                </c:pt>
                <c:pt idx="1035">
                  <c:v>701.5</c:v>
                </c:pt>
                <c:pt idx="1036">
                  <c:v>702</c:v>
                </c:pt>
                <c:pt idx="1037">
                  <c:v>702.5</c:v>
                </c:pt>
                <c:pt idx="1038">
                  <c:v>703</c:v>
                </c:pt>
                <c:pt idx="1039">
                  <c:v>703.5</c:v>
                </c:pt>
                <c:pt idx="1040">
                  <c:v>704</c:v>
                </c:pt>
                <c:pt idx="1041">
                  <c:v>704.5</c:v>
                </c:pt>
                <c:pt idx="1042">
                  <c:v>705</c:v>
                </c:pt>
                <c:pt idx="1043">
                  <c:v>705.5</c:v>
                </c:pt>
                <c:pt idx="1044">
                  <c:v>706</c:v>
                </c:pt>
                <c:pt idx="1045">
                  <c:v>706.5</c:v>
                </c:pt>
                <c:pt idx="1046">
                  <c:v>707</c:v>
                </c:pt>
                <c:pt idx="1047">
                  <c:v>707.5</c:v>
                </c:pt>
                <c:pt idx="1048">
                  <c:v>708</c:v>
                </c:pt>
                <c:pt idx="1049">
                  <c:v>708.5</c:v>
                </c:pt>
                <c:pt idx="1050">
                  <c:v>709</c:v>
                </c:pt>
                <c:pt idx="1051">
                  <c:v>709.5</c:v>
                </c:pt>
                <c:pt idx="1052">
                  <c:v>710</c:v>
                </c:pt>
                <c:pt idx="1053">
                  <c:v>710.5</c:v>
                </c:pt>
                <c:pt idx="1054">
                  <c:v>711</c:v>
                </c:pt>
                <c:pt idx="1055">
                  <c:v>711.5</c:v>
                </c:pt>
                <c:pt idx="1056">
                  <c:v>712</c:v>
                </c:pt>
                <c:pt idx="1057">
                  <c:v>712.5</c:v>
                </c:pt>
                <c:pt idx="1058">
                  <c:v>713</c:v>
                </c:pt>
                <c:pt idx="1059">
                  <c:v>713.5</c:v>
                </c:pt>
                <c:pt idx="1060">
                  <c:v>714</c:v>
                </c:pt>
                <c:pt idx="1061">
                  <c:v>714.5</c:v>
                </c:pt>
                <c:pt idx="1062">
                  <c:v>715</c:v>
                </c:pt>
                <c:pt idx="1063">
                  <c:v>715.5</c:v>
                </c:pt>
                <c:pt idx="1064">
                  <c:v>716</c:v>
                </c:pt>
                <c:pt idx="1065">
                  <c:v>716.5</c:v>
                </c:pt>
                <c:pt idx="1066">
                  <c:v>717</c:v>
                </c:pt>
                <c:pt idx="1067">
                  <c:v>717.5</c:v>
                </c:pt>
                <c:pt idx="1068">
                  <c:v>718</c:v>
                </c:pt>
                <c:pt idx="1069">
                  <c:v>718.5</c:v>
                </c:pt>
                <c:pt idx="1070">
                  <c:v>719</c:v>
                </c:pt>
                <c:pt idx="1071">
                  <c:v>719.5</c:v>
                </c:pt>
                <c:pt idx="1072">
                  <c:v>720</c:v>
                </c:pt>
                <c:pt idx="1073">
                  <c:v>720.5</c:v>
                </c:pt>
                <c:pt idx="1074">
                  <c:v>721</c:v>
                </c:pt>
                <c:pt idx="1075">
                  <c:v>721.5</c:v>
                </c:pt>
                <c:pt idx="1076">
                  <c:v>722</c:v>
                </c:pt>
                <c:pt idx="1077">
                  <c:v>722.5</c:v>
                </c:pt>
                <c:pt idx="1078">
                  <c:v>723</c:v>
                </c:pt>
                <c:pt idx="1079">
                  <c:v>723.5</c:v>
                </c:pt>
                <c:pt idx="1080">
                  <c:v>724</c:v>
                </c:pt>
                <c:pt idx="1081">
                  <c:v>724.5</c:v>
                </c:pt>
                <c:pt idx="1082">
                  <c:v>725</c:v>
                </c:pt>
                <c:pt idx="1083">
                  <c:v>725.5</c:v>
                </c:pt>
                <c:pt idx="1084">
                  <c:v>726</c:v>
                </c:pt>
                <c:pt idx="1085">
                  <c:v>726.5</c:v>
                </c:pt>
                <c:pt idx="1086">
                  <c:v>727</c:v>
                </c:pt>
                <c:pt idx="1087">
                  <c:v>727.5</c:v>
                </c:pt>
                <c:pt idx="1088">
                  <c:v>728</c:v>
                </c:pt>
                <c:pt idx="1089">
                  <c:v>728.5</c:v>
                </c:pt>
                <c:pt idx="1090">
                  <c:v>729</c:v>
                </c:pt>
                <c:pt idx="1091">
                  <c:v>729.5</c:v>
                </c:pt>
                <c:pt idx="1092">
                  <c:v>730</c:v>
                </c:pt>
                <c:pt idx="1093">
                  <c:v>730.5</c:v>
                </c:pt>
                <c:pt idx="1094">
                  <c:v>731</c:v>
                </c:pt>
                <c:pt idx="1095">
                  <c:v>731.5</c:v>
                </c:pt>
                <c:pt idx="1096">
                  <c:v>732</c:v>
                </c:pt>
                <c:pt idx="1097">
                  <c:v>732.5</c:v>
                </c:pt>
                <c:pt idx="1098">
                  <c:v>733</c:v>
                </c:pt>
                <c:pt idx="1099">
                  <c:v>733.5</c:v>
                </c:pt>
                <c:pt idx="1100">
                  <c:v>734</c:v>
                </c:pt>
                <c:pt idx="1101">
                  <c:v>734.5</c:v>
                </c:pt>
                <c:pt idx="1102">
                  <c:v>735</c:v>
                </c:pt>
                <c:pt idx="1103">
                  <c:v>735.5</c:v>
                </c:pt>
                <c:pt idx="1104">
                  <c:v>736</c:v>
                </c:pt>
                <c:pt idx="1105">
                  <c:v>736.5</c:v>
                </c:pt>
                <c:pt idx="1106">
                  <c:v>737</c:v>
                </c:pt>
                <c:pt idx="1107">
                  <c:v>737.5</c:v>
                </c:pt>
                <c:pt idx="1108">
                  <c:v>738</c:v>
                </c:pt>
                <c:pt idx="1109">
                  <c:v>738.5</c:v>
                </c:pt>
                <c:pt idx="1110">
                  <c:v>739</c:v>
                </c:pt>
                <c:pt idx="1111">
                  <c:v>739.5</c:v>
                </c:pt>
                <c:pt idx="1112">
                  <c:v>740</c:v>
                </c:pt>
                <c:pt idx="1113">
                  <c:v>740.5</c:v>
                </c:pt>
                <c:pt idx="1114">
                  <c:v>741</c:v>
                </c:pt>
                <c:pt idx="1115">
                  <c:v>741.5</c:v>
                </c:pt>
                <c:pt idx="1116">
                  <c:v>742</c:v>
                </c:pt>
                <c:pt idx="1117">
                  <c:v>742.5</c:v>
                </c:pt>
                <c:pt idx="1118">
                  <c:v>743</c:v>
                </c:pt>
                <c:pt idx="1119">
                  <c:v>743.5</c:v>
                </c:pt>
                <c:pt idx="1120">
                  <c:v>744</c:v>
                </c:pt>
                <c:pt idx="1121">
                  <c:v>744.5</c:v>
                </c:pt>
                <c:pt idx="1122">
                  <c:v>745</c:v>
                </c:pt>
                <c:pt idx="1123">
                  <c:v>745.5</c:v>
                </c:pt>
                <c:pt idx="1124">
                  <c:v>746</c:v>
                </c:pt>
                <c:pt idx="1125">
                  <c:v>746.5</c:v>
                </c:pt>
                <c:pt idx="1126">
                  <c:v>747</c:v>
                </c:pt>
                <c:pt idx="1127">
                  <c:v>747.5</c:v>
                </c:pt>
                <c:pt idx="1128">
                  <c:v>748</c:v>
                </c:pt>
                <c:pt idx="1129">
                  <c:v>748.5</c:v>
                </c:pt>
                <c:pt idx="1130">
                  <c:v>749</c:v>
                </c:pt>
                <c:pt idx="1131">
                  <c:v>749.5</c:v>
                </c:pt>
                <c:pt idx="1132">
                  <c:v>750</c:v>
                </c:pt>
                <c:pt idx="1133">
                  <c:v>750.5</c:v>
                </c:pt>
                <c:pt idx="1134">
                  <c:v>751</c:v>
                </c:pt>
                <c:pt idx="1135">
                  <c:v>751.5</c:v>
                </c:pt>
                <c:pt idx="1136">
                  <c:v>752</c:v>
                </c:pt>
                <c:pt idx="1137">
                  <c:v>752.5</c:v>
                </c:pt>
                <c:pt idx="1138">
                  <c:v>753</c:v>
                </c:pt>
                <c:pt idx="1139">
                  <c:v>753.5</c:v>
                </c:pt>
                <c:pt idx="1140">
                  <c:v>754</c:v>
                </c:pt>
                <c:pt idx="1141">
                  <c:v>754.5</c:v>
                </c:pt>
                <c:pt idx="1142">
                  <c:v>755</c:v>
                </c:pt>
                <c:pt idx="1143">
                  <c:v>755.5</c:v>
                </c:pt>
                <c:pt idx="1144">
                  <c:v>756</c:v>
                </c:pt>
                <c:pt idx="1145">
                  <c:v>756.5</c:v>
                </c:pt>
                <c:pt idx="1146">
                  <c:v>757</c:v>
                </c:pt>
                <c:pt idx="1147">
                  <c:v>757.5</c:v>
                </c:pt>
                <c:pt idx="1148">
                  <c:v>758</c:v>
                </c:pt>
                <c:pt idx="1149">
                  <c:v>758.5</c:v>
                </c:pt>
                <c:pt idx="1150">
                  <c:v>759</c:v>
                </c:pt>
                <c:pt idx="1151">
                  <c:v>759.5</c:v>
                </c:pt>
                <c:pt idx="1152">
                  <c:v>760</c:v>
                </c:pt>
                <c:pt idx="1153">
                  <c:v>760.5</c:v>
                </c:pt>
                <c:pt idx="1154">
                  <c:v>761</c:v>
                </c:pt>
                <c:pt idx="1155">
                  <c:v>761.5</c:v>
                </c:pt>
                <c:pt idx="1156">
                  <c:v>762</c:v>
                </c:pt>
                <c:pt idx="1157">
                  <c:v>762.5</c:v>
                </c:pt>
                <c:pt idx="1158">
                  <c:v>763</c:v>
                </c:pt>
                <c:pt idx="1159">
                  <c:v>763.5</c:v>
                </c:pt>
                <c:pt idx="1160">
                  <c:v>764</c:v>
                </c:pt>
                <c:pt idx="1161">
                  <c:v>764.5</c:v>
                </c:pt>
                <c:pt idx="1162">
                  <c:v>765</c:v>
                </c:pt>
                <c:pt idx="1163">
                  <c:v>765.5</c:v>
                </c:pt>
                <c:pt idx="1164">
                  <c:v>766</c:v>
                </c:pt>
                <c:pt idx="1165">
                  <c:v>766.5</c:v>
                </c:pt>
                <c:pt idx="1166">
                  <c:v>767</c:v>
                </c:pt>
                <c:pt idx="1167">
                  <c:v>767.5</c:v>
                </c:pt>
                <c:pt idx="1168">
                  <c:v>768</c:v>
                </c:pt>
                <c:pt idx="1169">
                  <c:v>768.5</c:v>
                </c:pt>
                <c:pt idx="1170">
                  <c:v>769</c:v>
                </c:pt>
                <c:pt idx="1171">
                  <c:v>769.5</c:v>
                </c:pt>
                <c:pt idx="1172">
                  <c:v>770</c:v>
                </c:pt>
                <c:pt idx="1173">
                  <c:v>770.5</c:v>
                </c:pt>
                <c:pt idx="1174">
                  <c:v>771</c:v>
                </c:pt>
                <c:pt idx="1175">
                  <c:v>771.5</c:v>
                </c:pt>
                <c:pt idx="1176">
                  <c:v>772</c:v>
                </c:pt>
                <c:pt idx="1177">
                  <c:v>772.5</c:v>
                </c:pt>
                <c:pt idx="1178">
                  <c:v>773</c:v>
                </c:pt>
                <c:pt idx="1179">
                  <c:v>773.5</c:v>
                </c:pt>
                <c:pt idx="1180">
                  <c:v>774</c:v>
                </c:pt>
                <c:pt idx="1181">
                  <c:v>774.5</c:v>
                </c:pt>
                <c:pt idx="1182">
                  <c:v>775</c:v>
                </c:pt>
                <c:pt idx="1183">
                  <c:v>775.5</c:v>
                </c:pt>
                <c:pt idx="1184">
                  <c:v>776</c:v>
                </c:pt>
                <c:pt idx="1185">
                  <c:v>776.5</c:v>
                </c:pt>
                <c:pt idx="1186">
                  <c:v>777</c:v>
                </c:pt>
                <c:pt idx="1187">
                  <c:v>777.5</c:v>
                </c:pt>
                <c:pt idx="1188">
                  <c:v>778</c:v>
                </c:pt>
                <c:pt idx="1189">
                  <c:v>778.5</c:v>
                </c:pt>
                <c:pt idx="1190">
                  <c:v>779</c:v>
                </c:pt>
                <c:pt idx="1191">
                  <c:v>779.5</c:v>
                </c:pt>
                <c:pt idx="1192">
                  <c:v>780</c:v>
                </c:pt>
                <c:pt idx="1193">
                  <c:v>780.5</c:v>
                </c:pt>
                <c:pt idx="1194">
                  <c:v>781</c:v>
                </c:pt>
                <c:pt idx="1195">
                  <c:v>781.5</c:v>
                </c:pt>
                <c:pt idx="1196">
                  <c:v>782</c:v>
                </c:pt>
                <c:pt idx="1197">
                  <c:v>782.5</c:v>
                </c:pt>
                <c:pt idx="1198">
                  <c:v>783</c:v>
                </c:pt>
                <c:pt idx="1199">
                  <c:v>783.5</c:v>
                </c:pt>
                <c:pt idx="1200">
                  <c:v>784</c:v>
                </c:pt>
                <c:pt idx="1201">
                  <c:v>784.5</c:v>
                </c:pt>
                <c:pt idx="1202">
                  <c:v>785</c:v>
                </c:pt>
                <c:pt idx="1203">
                  <c:v>785.5</c:v>
                </c:pt>
                <c:pt idx="1204">
                  <c:v>786</c:v>
                </c:pt>
                <c:pt idx="1205">
                  <c:v>786.5</c:v>
                </c:pt>
                <c:pt idx="1206">
                  <c:v>787</c:v>
                </c:pt>
                <c:pt idx="1207">
                  <c:v>787.5</c:v>
                </c:pt>
                <c:pt idx="1208">
                  <c:v>788</c:v>
                </c:pt>
                <c:pt idx="1209">
                  <c:v>788.5</c:v>
                </c:pt>
                <c:pt idx="1210">
                  <c:v>789</c:v>
                </c:pt>
                <c:pt idx="1211">
                  <c:v>789.5</c:v>
                </c:pt>
                <c:pt idx="1212">
                  <c:v>790</c:v>
                </c:pt>
                <c:pt idx="1213">
                  <c:v>790.5</c:v>
                </c:pt>
                <c:pt idx="1214">
                  <c:v>791</c:v>
                </c:pt>
                <c:pt idx="1215">
                  <c:v>791.5</c:v>
                </c:pt>
                <c:pt idx="1216">
                  <c:v>792</c:v>
                </c:pt>
                <c:pt idx="1217">
                  <c:v>792.5</c:v>
                </c:pt>
                <c:pt idx="1218">
                  <c:v>793</c:v>
                </c:pt>
                <c:pt idx="1219">
                  <c:v>793.5</c:v>
                </c:pt>
                <c:pt idx="1220">
                  <c:v>794</c:v>
                </c:pt>
                <c:pt idx="1221">
                  <c:v>794.5</c:v>
                </c:pt>
                <c:pt idx="1222">
                  <c:v>795</c:v>
                </c:pt>
                <c:pt idx="1223">
                  <c:v>795.5</c:v>
                </c:pt>
                <c:pt idx="1224">
                  <c:v>796</c:v>
                </c:pt>
                <c:pt idx="1225">
                  <c:v>796.5</c:v>
                </c:pt>
                <c:pt idx="1226">
                  <c:v>797</c:v>
                </c:pt>
                <c:pt idx="1227">
                  <c:v>797.5</c:v>
                </c:pt>
                <c:pt idx="1228">
                  <c:v>798</c:v>
                </c:pt>
                <c:pt idx="1229">
                  <c:v>798.5</c:v>
                </c:pt>
                <c:pt idx="1230">
                  <c:v>799</c:v>
                </c:pt>
                <c:pt idx="1231">
                  <c:v>799.5</c:v>
                </c:pt>
                <c:pt idx="1232">
                  <c:v>800</c:v>
                </c:pt>
                <c:pt idx="1233">
                  <c:v>800.5</c:v>
                </c:pt>
                <c:pt idx="1234">
                  <c:v>801</c:v>
                </c:pt>
                <c:pt idx="1235">
                  <c:v>801.5</c:v>
                </c:pt>
                <c:pt idx="1236">
                  <c:v>802</c:v>
                </c:pt>
                <c:pt idx="1237">
                  <c:v>802.5</c:v>
                </c:pt>
                <c:pt idx="1238">
                  <c:v>803</c:v>
                </c:pt>
                <c:pt idx="1239">
                  <c:v>803.5</c:v>
                </c:pt>
                <c:pt idx="1240">
                  <c:v>804</c:v>
                </c:pt>
                <c:pt idx="1241">
                  <c:v>804.5</c:v>
                </c:pt>
                <c:pt idx="1242">
                  <c:v>805</c:v>
                </c:pt>
                <c:pt idx="1243">
                  <c:v>805.5</c:v>
                </c:pt>
                <c:pt idx="1244">
                  <c:v>806</c:v>
                </c:pt>
                <c:pt idx="1245">
                  <c:v>806.5</c:v>
                </c:pt>
                <c:pt idx="1246">
                  <c:v>807</c:v>
                </c:pt>
                <c:pt idx="1247">
                  <c:v>807.5</c:v>
                </c:pt>
                <c:pt idx="1248">
                  <c:v>808</c:v>
                </c:pt>
                <c:pt idx="1249">
                  <c:v>808.5</c:v>
                </c:pt>
                <c:pt idx="1250">
                  <c:v>809</c:v>
                </c:pt>
                <c:pt idx="1251">
                  <c:v>809.5</c:v>
                </c:pt>
                <c:pt idx="1252">
                  <c:v>810</c:v>
                </c:pt>
                <c:pt idx="1253">
                  <c:v>810.5</c:v>
                </c:pt>
                <c:pt idx="1254">
                  <c:v>811</c:v>
                </c:pt>
                <c:pt idx="1255">
                  <c:v>811.5</c:v>
                </c:pt>
                <c:pt idx="1256">
                  <c:v>812</c:v>
                </c:pt>
                <c:pt idx="1257">
                  <c:v>812.5</c:v>
                </c:pt>
                <c:pt idx="1258">
                  <c:v>813</c:v>
                </c:pt>
                <c:pt idx="1259">
                  <c:v>813.5</c:v>
                </c:pt>
                <c:pt idx="1260">
                  <c:v>814</c:v>
                </c:pt>
                <c:pt idx="1261">
                  <c:v>814.5</c:v>
                </c:pt>
                <c:pt idx="1262">
                  <c:v>815</c:v>
                </c:pt>
                <c:pt idx="1263">
                  <c:v>815.5</c:v>
                </c:pt>
                <c:pt idx="1264">
                  <c:v>816</c:v>
                </c:pt>
                <c:pt idx="1265">
                  <c:v>816.5</c:v>
                </c:pt>
                <c:pt idx="1266">
                  <c:v>817</c:v>
                </c:pt>
                <c:pt idx="1267">
                  <c:v>817.5</c:v>
                </c:pt>
                <c:pt idx="1268">
                  <c:v>818</c:v>
                </c:pt>
                <c:pt idx="1269">
                  <c:v>818.5</c:v>
                </c:pt>
                <c:pt idx="1270">
                  <c:v>819</c:v>
                </c:pt>
                <c:pt idx="1271">
                  <c:v>819.5</c:v>
                </c:pt>
                <c:pt idx="1272">
                  <c:v>820</c:v>
                </c:pt>
                <c:pt idx="1273">
                  <c:v>820.5</c:v>
                </c:pt>
                <c:pt idx="1274">
                  <c:v>821</c:v>
                </c:pt>
                <c:pt idx="1275">
                  <c:v>821.5</c:v>
                </c:pt>
                <c:pt idx="1276">
                  <c:v>822</c:v>
                </c:pt>
                <c:pt idx="1277">
                  <c:v>822.5</c:v>
                </c:pt>
                <c:pt idx="1278">
                  <c:v>823</c:v>
                </c:pt>
                <c:pt idx="1279">
                  <c:v>823.5</c:v>
                </c:pt>
                <c:pt idx="1280">
                  <c:v>824</c:v>
                </c:pt>
                <c:pt idx="1281">
                  <c:v>824.5</c:v>
                </c:pt>
                <c:pt idx="1282">
                  <c:v>825</c:v>
                </c:pt>
                <c:pt idx="1283">
                  <c:v>825.5</c:v>
                </c:pt>
                <c:pt idx="1284">
                  <c:v>826</c:v>
                </c:pt>
                <c:pt idx="1285">
                  <c:v>826.5</c:v>
                </c:pt>
                <c:pt idx="1286">
                  <c:v>827</c:v>
                </c:pt>
                <c:pt idx="1287">
                  <c:v>827.5</c:v>
                </c:pt>
                <c:pt idx="1288">
                  <c:v>828</c:v>
                </c:pt>
                <c:pt idx="1289">
                  <c:v>828.5</c:v>
                </c:pt>
                <c:pt idx="1290">
                  <c:v>829</c:v>
                </c:pt>
                <c:pt idx="1291">
                  <c:v>829.5</c:v>
                </c:pt>
                <c:pt idx="1292">
                  <c:v>830</c:v>
                </c:pt>
                <c:pt idx="1293">
                  <c:v>830.5</c:v>
                </c:pt>
                <c:pt idx="1294">
                  <c:v>831</c:v>
                </c:pt>
                <c:pt idx="1295">
                  <c:v>831.5</c:v>
                </c:pt>
                <c:pt idx="1296">
                  <c:v>832</c:v>
                </c:pt>
                <c:pt idx="1297">
                  <c:v>832.5</c:v>
                </c:pt>
                <c:pt idx="1298">
                  <c:v>833</c:v>
                </c:pt>
                <c:pt idx="1299">
                  <c:v>833.5</c:v>
                </c:pt>
                <c:pt idx="1300">
                  <c:v>834</c:v>
                </c:pt>
                <c:pt idx="1301">
                  <c:v>834.5</c:v>
                </c:pt>
                <c:pt idx="1302">
                  <c:v>835</c:v>
                </c:pt>
                <c:pt idx="1303">
                  <c:v>835.5</c:v>
                </c:pt>
                <c:pt idx="1304">
                  <c:v>836</c:v>
                </c:pt>
                <c:pt idx="1305">
                  <c:v>836.5</c:v>
                </c:pt>
                <c:pt idx="1306">
                  <c:v>837</c:v>
                </c:pt>
                <c:pt idx="1307">
                  <c:v>837.5</c:v>
                </c:pt>
                <c:pt idx="1308">
                  <c:v>838</c:v>
                </c:pt>
                <c:pt idx="1309">
                  <c:v>838.5</c:v>
                </c:pt>
                <c:pt idx="1310">
                  <c:v>839</c:v>
                </c:pt>
                <c:pt idx="1311">
                  <c:v>839.5</c:v>
                </c:pt>
                <c:pt idx="1312">
                  <c:v>840</c:v>
                </c:pt>
                <c:pt idx="1313">
                  <c:v>840.5</c:v>
                </c:pt>
                <c:pt idx="1314">
                  <c:v>841</c:v>
                </c:pt>
                <c:pt idx="1315">
                  <c:v>841.5</c:v>
                </c:pt>
                <c:pt idx="1316">
                  <c:v>842</c:v>
                </c:pt>
                <c:pt idx="1317">
                  <c:v>842.5</c:v>
                </c:pt>
                <c:pt idx="1318">
                  <c:v>843</c:v>
                </c:pt>
                <c:pt idx="1319">
                  <c:v>843.5</c:v>
                </c:pt>
                <c:pt idx="1320">
                  <c:v>844</c:v>
                </c:pt>
                <c:pt idx="1321">
                  <c:v>844.5</c:v>
                </c:pt>
                <c:pt idx="1322">
                  <c:v>845</c:v>
                </c:pt>
                <c:pt idx="1323">
                  <c:v>845.5</c:v>
                </c:pt>
                <c:pt idx="1324">
                  <c:v>846</c:v>
                </c:pt>
                <c:pt idx="1325">
                  <c:v>846.5</c:v>
                </c:pt>
                <c:pt idx="1326">
                  <c:v>847</c:v>
                </c:pt>
                <c:pt idx="1327">
                  <c:v>847.5</c:v>
                </c:pt>
              </c:numCache>
            </c:numRef>
          </c:xVal>
          <c:yVal>
            <c:numRef>
              <c:f>'Fine SiO2 25 sccm Test 1'!$U$3:$U$1330</c:f>
              <c:numCache>
                <c:formatCode>0.00E+00</c:formatCode>
                <c:ptCount val="1328"/>
                <c:pt idx="0">
                  <c:v>-1439.0800000000002</c:v>
                </c:pt>
                <c:pt idx="1">
                  <c:v>-9.3000000000001819</c:v>
                </c:pt>
                <c:pt idx="2">
                  <c:v>-5.7000000000000455</c:v>
                </c:pt>
                <c:pt idx="3">
                  <c:v>-28.100000000000136</c:v>
                </c:pt>
                <c:pt idx="4">
                  <c:v>-65.600000000000136</c:v>
                </c:pt>
                <c:pt idx="5">
                  <c:v>-71.900000000000091</c:v>
                </c:pt>
                <c:pt idx="6">
                  <c:v>-65.200000000000045</c:v>
                </c:pt>
                <c:pt idx="7">
                  <c:v>-41.600000000000136</c:v>
                </c:pt>
                <c:pt idx="8">
                  <c:v>-13.600000000000136</c:v>
                </c:pt>
                <c:pt idx="9">
                  <c:v>-17.300000000000182</c:v>
                </c:pt>
                <c:pt idx="10">
                  <c:v>-33.400000000000091</c:v>
                </c:pt>
                <c:pt idx="11">
                  <c:v>-48.800000000000182</c:v>
                </c:pt>
                <c:pt idx="12">
                  <c:v>-59.900000000000091</c:v>
                </c:pt>
                <c:pt idx="13">
                  <c:v>-21.200000000000045</c:v>
                </c:pt>
                <c:pt idx="14">
                  <c:v>17.399999999999864</c:v>
                </c:pt>
                <c:pt idx="15">
                  <c:v>28.399999999999864</c:v>
                </c:pt>
                <c:pt idx="16">
                  <c:v>12.599999999999909</c:v>
                </c:pt>
                <c:pt idx="17">
                  <c:v>28.199999999999818</c:v>
                </c:pt>
                <c:pt idx="18">
                  <c:v>33.699999999999818</c:v>
                </c:pt>
                <c:pt idx="19">
                  <c:v>36.599999999999909</c:v>
                </c:pt>
                <c:pt idx="20">
                  <c:v>37.599999999999909</c:v>
                </c:pt>
                <c:pt idx="21">
                  <c:v>35.399999999999864</c:v>
                </c:pt>
                <c:pt idx="22">
                  <c:v>38.299999999999955</c:v>
                </c:pt>
                <c:pt idx="23">
                  <c:v>44.899999999999864</c:v>
                </c:pt>
                <c:pt idx="24">
                  <c:v>54</c:v>
                </c:pt>
                <c:pt idx="25">
                  <c:v>67.199999999999818</c:v>
                </c:pt>
                <c:pt idx="26">
                  <c:v>77</c:v>
                </c:pt>
                <c:pt idx="27">
                  <c:v>84.699999999999818</c:v>
                </c:pt>
                <c:pt idx="28">
                  <c:v>90.5</c:v>
                </c:pt>
                <c:pt idx="29">
                  <c:v>91.199999999999818</c:v>
                </c:pt>
                <c:pt idx="30">
                  <c:v>90.799999999999955</c:v>
                </c:pt>
                <c:pt idx="31">
                  <c:v>91.299999999999955</c:v>
                </c:pt>
                <c:pt idx="32">
                  <c:v>89.299999999999955</c:v>
                </c:pt>
                <c:pt idx="33">
                  <c:v>86.099999999999909</c:v>
                </c:pt>
                <c:pt idx="34">
                  <c:v>86.399999999999864</c:v>
                </c:pt>
                <c:pt idx="35">
                  <c:v>90.599999999999909</c:v>
                </c:pt>
                <c:pt idx="36">
                  <c:v>102.29999999999995</c:v>
                </c:pt>
                <c:pt idx="37">
                  <c:v>115.19999999999982</c:v>
                </c:pt>
                <c:pt idx="38">
                  <c:v>129.29999999999995</c:v>
                </c:pt>
                <c:pt idx="39">
                  <c:v>141</c:v>
                </c:pt>
                <c:pt idx="40">
                  <c:v>146.09999999999991</c:v>
                </c:pt>
                <c:pt idx="41">
                  <c:v>144.19999999999982</c:v>
                </c:pt>
                <c:pt idx="42">
                  <c:v>135.09999999999991</c:v>
                </c:pt>
                <c:pt idx="43">
                  <c:v>132.59999999999991</c:v>
                </c:pt>
                <c:pt idx="44">
                  <c:v>139.69999999999982</c:v>
                </c:pt>
                <c:pt idx="45">
                  <c:v>153.69999999999982</c:v>
                </c:pt>
                <c:pt idx="46">
                  <c:v>160.69999999999982</c:v>
                </c:pt>
                <c:pt idx="47">
                  <c:v>155.39999999999986</c:v>
                </c:pt>
                <c:pt idx="48">
                  <c:v>145.59999999999991</c:v>
                </c:pt>
                <c:pt idx="49">
                  <c:v>139.89999999999986</c:v>
                </c:pt>
                <c:pt idx="50">
                  <c:v>146.19999999999982</c:v>
                </c:pt>
                <c:pt idx="51">
                  <c:v>154.59999999999991</c:v>
                </c:pt>
                <c:pt idx="52">
                  <c:v>160.29999999999995</c:v>
                </c:pt>
                <c:pt idx="53">
                  <c:v>162.19999999999982</c:v>
                </c:pt>
                <c:pt idx="54">
                  <c:v>163.79999999999995</c:v>
                </c:pt>
                <c:pt idx="55">
                  <c:v>168.29999999999995</c:v>
                </c:pt>
                <c:pt idx="56">
                  <c:v>175.59999999999991</c:v>
                </c:pt>
                <c:pt idx="57">
                  <c:v>186.29999999999973</c:v>
                </c:pt>
                <c:pt idx="58">
                  <c:v>194.40000000000009</c:v>
                </c:pt>
                <c:pt idx="59">
                  <c:v>195.19999999999982</c:v>
                </c:pt>
                <c:pt idx="60">
                  <c:v>187.40000000000009</c:v>
                </c:pt>
                <c:pt idx="61">
                  <c:v>172.5</c:v>
                </c:pt>
                <c:pt idx="62">
                  <c:v>154.19999999999982</c:v>
                </c:pt>
                <c:pt idx="63">
                  <c:v>144.39999999999986</c:v>
                </c:pt>
                <c:pt idx="64">
                  <c:v>139.09999999999991</c:v>
                </c:pt>
                <c:pt idx="65">
                  <c:v>138.89999999999986</c:v>
                </c:pt>
                <c:pt idx="66">
                  <c:v>153.29999999999995</c:v>
                </c:pt>
                <c:pt idx="67">
                  <c:v>174</c:v>
                </c:pt>
                <c:pt idx="68">
                  <c:v>202.90000000000009</c:v>
                </c:pt>
                <c:pt idx="69">
                  <c:v>235.69999999999982</c:v>
                </c:pt>
                <c:pt idx="70">
                  <c:v>251.90000000000009</c:v>
                </c:pt>
                <c:pt idx="71">
                  <c:v>243.79999999999973</c:v>
                </c:pt>
                <c:pt idx="72">
                  <c:v>229.29999999999973</c:v>
                </c:pt>
                <c:pt idx="73">
                  <c:v>212.69999999999982</c:v>
                </c:pt>
                <c:pt idx="74">
                  <c:v>205.69999999999982</c:v>
                </c:pt>
                <c:pt idx="75">
                  <c:v>212</c:v>
                </c:pt>
                <c:pt idx="76">
                  <c:v>214.69999999999982</c:v>
                </c:pt>
                <c:pt idx="77">
                  <c:v>212.40000000000009</c:v>
                </c:pt>
                <c:pt idx="78">
                  <c:v>208.59999999999991</c:v>
                </c:pt>
                <c:pt idx="79">
                  <c:v>207.69999999999982</c:v>
                </c:pt>
                <c:pt idx="80">
                  <c:v>205.59999999999991</c:v>
                </c:pt>
                <c:pt idx="81">
                  <c:v>202.29999999999973</c:v>
                </c:pt>
                <c:pt idx="82">
                  <c:v>197.69999999999982</c:v>
                </c:pt>
                <c:pt idx="83">
                  <c:v>196.29999999999973</c:v>
                </c:pt>
                <c:pt idx="84">
                  <c:v>198.59999999999991</c:v>
                </c:pt>
                <c:pt idx="85">
                  <c:v>204</c:v>
                </c:pt>
                <c:pt idx="86">
                  <c:v>215.19999999999982</c:v>
                </c:pt>
                <c:pt idx="87">
                  <c:v>221.40000000000009</c:v>
                </c:pt>
                <c:pt idx="88">
                  <c:v>224.09999999999991</c:v>
                </c:pt>
                <c:pt idx="89">
                  <c:v>226.5</c:v>
                </c:pt>
                <c:pt idx="90">
                  <c:v>231.29999999999973</c:v>
                </c:pt>
                <c:pt idx="91">
                  <c:v>235.79999999999973</c:v>
                </c:pt>
                <c:pt idx="92">
                  <c:v>235.59999999999991</c:v>
                </c:pt>
                <c:pt idx="93">
                  <c:v>226.09999999999991</c:v>
                </c:pt>
                <c:pt idx="94">
                  <c:v>211.90000000000009</c:v>
                </c:pt>
                <c:pt idx="95">
                  <c:v>212</c:v>
                </c:pt>
                <c:pt idx="96">
                  <c:v>228.09999999999991</c:v>
                </c:pt>
                <c:pt idx="97">
                  <c:v>256.19999999999982</c:v>
                </c:pt>
                <c:pt idx="98">
                  <c:v>276.09999999999991</c:v>
                </c:pt>
                <c:pt idx="99">
                  <c:v>271.19999999999982</c:v>
                </c:pt>
                <c:pt idx="100">
                  <c:v>254.29999999999973</c:v>
                </c:pt>
                <c:pt idx="101">
                  <c:v>237.29999999999973</c:v>
                </c:pt>
                <c:pt idx="102">
                  <c:v>224.40000000000009</c:v>
                </c:pt>
                <c:pt idx="103">
                  <c:v>223.90000000000009</c:v>
                </c:pt>
                <c:pt idx="104">
                  <c:v>230.5</c:v>
                </c:pt>
                <c:pt idx="105">
                  <c:v>234</c:v>
                </c:pt>
                <c:pt idx="106">
                  <c:v>239.79999999999973</c:v>
                </c:pt>
                <c:pt idx="107">
                  <c:v>243.19999999999982</c:v>
                </c:pt>
                <c:pt idx="108">
                  <c:v>240.09999999999991</c:v>
                </c:pt>
                <c:pt idx="109">
                  <c:v>236.40000000000009</c:v>
                </c:pt>
                <c:pt idx="110">
                  <c:v>230.79999999999973</c:v>
                </c:pt>
                <c:pt idx="111">
                  <c:v>226.19999999999982</c:v>
                </c:pt>
                <c:pt idx="112">
                  <c:v>221.90000000000009</c:v>
                </c:pt>
                <c:pt idx="113">
                  <c:v>213.59999999999991</c:v>
                </c:pt>
                <c:pt idx="114">
                  <c:v>208.09999999999991</c:v>
                </c:pt>
                <c:pt idx="115">
                  <c:v>204.29999999999973</c:v>
                </c:pt>
                <c:pt idx="116">
                  <c:v>203.09999999999991</c:v>
                </c:pt>
                <c:pt idx="117">
                  <c:v>205.59999999999991</c:v>
                </c:pt>
                <c:pt idx="118">
                  <c:v>208.69999999999982</c:v>
                </c:pt>
                <c:pt idx="119">
                  <c:v>206.79999999999973</c:v>
                </c:pt>
                <c:pt idx="120">
                  <c:v>200.40000000000009</c:v>
                </c:pt>
                <c:pt idx="121">
                  <c:v>207.5</c:v>
                </c:pt>
                <c:pt idx="122">
                  <c:v>217.5</c:v>
                </c:pt>
                <c:pt idx="123">
                  <c:v>230.40000000000009</c:v>
                </c:pt>
                <c:pt idx="124">
                  <c:v>243.19999999999982</c:v>
                </c:pt>
                <c:pt idx="125">
                  <c:v>245.59999999999991</c:v>
                </c:pt>
                <c:pt idx="126">
                  <c:v>242.19999999999982</c:v>
                </c:pt>
                <c:pt idx="127">
                  <c:v>241.59999999999991</c:v>
                </c:pt>
                <c:pt idx="128">
                  <c:v>248.5</c:v>
                </c:pt>
                <c:pt idx="129">
                  <c:v>253.90000000000009</c:v>
                </c:pt>
                <c:pt idx="130">
                  <c:v>260</c:v>
                </c:pt>
                <c:pt idx="131">
                  <c:v>261.5</c:v>
                </c:pt>
                <c:pt idx="132">
                  <c:v>246.69999999999982</c:v>
                </c:pt>
                <c:pt idx="133">
                  <c:v>229.19999999999982</c:v>
                </c:pt>
                <c:pt idx="134">
                  <c:v>211.59999999999991</c:v>
                </c:pt>
                <c:pt idx="135">
                  <c:v>203.29999999999973</c:v>
                </c:pt>
                <c:pt idx="136">
                  <c:v>205.69999999999982</c:v>
                </c:pt>
                <c:pt idx="137">
                  <c:v>210.09999999999991</c:v>
                </c:pt>
                <c:pt idx="138">
                  <c:v>218.09999999999991</c:v>
                </c:pt>
                <c:pt idx="139">
                  <c:v>221.29999999999973</c:v>
                </c:pt>
                <c:pt idx="140">
                  <c:v>223.40000000000009</c:v>
                </c:pt>
                <c:pt idx="141">
                  <c:v>222.69999999999982</c:v>
                </c:pt>
                <c:pt idx="142">
                  <c:v>215.09999999999991</c:v>
                </c:pt>
                <c:pt idx="143">
                  <c:v>202</c:v>
                </c:pt>
                <c:pt idx="144">
                  <c:v>189.90000000000009</c:v>
                </c:pt>
                <c:pt idx="145">
                  <c:v>178</c:v>
                </c:pt>
                <c:pt idx="146">
                  <c:v>171.5</c:v>
                </c:pt>
                <c:pt idx="147">
                  <c:v>195.79999999999973</c:v>
                </c:pt>
                <c:pt idx="148">
                  <c:v>245.19999999999982</c:v>
                </c:pt>
                <c:pt idx="149">
                  <c:v>293.40000000000009</c:v>
                </c:pt>
                <c:pt idx="150">
                  <c:v>313.29999999999973</c:v>
                </c:pt>
                <c:pt idx="151">
                  <c:v>300.29999999999973</c:v>
                </c:pt>
                <c:pt idx="152">
                  <c:v>256.5</c:v>
                </c:pt>
                <c:pt idx="153">
                  <c:v>214</c:v>
                </c:pt>
                <c:pt idx="154">
                  <c:v>191</c:v>
                </c:pt>
                <c:pt idx="155">
                  <c:v>175</c:v>
                </c:pt>
                <c:pt idx="156">
                  <c:v>174.89999999999986</c:v>
                </c:pt>
                <c:pt idx="157">
                  <c:v>190.29999999999973</c:v>
                </c:pt>
                <c:pt idx="158">
                  <c:v>199.09999999999991</c:v>
                </c:pt>
                <c:pt idx="159">
                  <c:v>203.90000000000009</c:v>
                </c:pt>
                <c:pt idx="160">
                  <c:v>202.69999999999982</c:v>
                </c:pt>
                <c:pt idx="161">
                  <c:v>205.19999999999982</c:v>
                </c:pt>
                <c:pt idx="162">
                  <c:v>211.09999999999991</c:v>
                </c:pt>
                <c:pt idx="163">
                  <c:v>212.5</c:v>
                </c:pt>
                <c:pt idx="164">
                  <c:v>200.90000000000009</c:v>
                </c:pt>
                <c:pt idx="165">
                  <c:v>185.69999999999982</c:v>
                </c:pt>
                <c:pt idx="166">
                  <c:v>180.29999999999973</c:v>
                </c:pt>
                <c:pt idx="167">
                  <c:v>187</c:v>
                </c:pt>
                <c:pt idx="168">
                  <c:v>195.19999999999982</c:v>
                </c:pt>
                <c:pt idx="169">
                  <c:v>203.90000000000009</c:v>
                </c:pt>
                <c:pt idx="170">
                  <c:v>213</c:v>
                </c:pt>
                <c:pt idx="171">
                  <c:v>219</c:v>
                </c:pt>
                <c:pt idx="172">
                  <c:v>221.69999999999982</c:v>
                </c:pt>
                <c:pt idx="173">
                  <c:v>216.09999999999991</c:v>
                </c:pt>
                <c:pt idx="174">
                  <c:v>201.69999999999982</c:v>
                </c:pt>
                <c:pt idx="175">
                  <c:v>195.40000000000009</c:v>
                </c:pt>
                <c:pt idx="176">
                  <c:v>204.40000000000009</c:v>
                </c:pt>
                <c:pt idx="177">
                  <c:v>221.40000000000009</c:v>
                </c:pt>
                <c:pt idx="178">
                  <c:v>241.19999999999982</c:v>
                </c:pt>
                <c:pt idx="179">
                  <c:v>246.69999999999982</c:v>
                </c:pt>
                <c:pt idx="180">
                  <c:v>240.5</c:v>
                </c:pt>
                <c:pt idx="181">
                  <c:v>234.5</c:v>
                </c:pt>
                <c:pt idx="182">
                  <c:v>236.79999999999973</c:v>
                </c:pt>
                <c:pt idx="183">
                  <c:v>235.69999999999982</c:v>
                </c:pt>
                <c:pt idx="184">
                  <c:v>232.79999999999973</c:v>
                </c:pt>
                <c:pt idx="185">
                  <c:v>223</c:v>
                </c:pt>
                <c:pt idx="186">
                  <c:v>215.09999999999991</c:v>
                </c:pt>
                <c:pt idx="187">
                  <c:v>213.90000000000009</c:v>
                </c:pt>
                <c:pt idx="188">
                  <c:v>215</c:v>
                </c:pt>
                <c:pt idx="189">
                  <c:v>218.09999999999991</c:v>
                </c:pt>
                <c:pt idx="190">
                  <c:v>215.19999999999982</c:v>
                </c:pt>
                <c:pt idx="191">
                  <c:v>208.69999999999982</c:v>
                </c:pt>
                <c:pt idx="192">
                  <c:v>205.69999999999982</c:v>
                </c:pt>
                <c:pt idx="193">
                  <c:v>204.79999999999973</c:v>
                </c:pt>
                <c:pt idx="194">
                  <c:v>206.69999999999982</c:v>
                </c:pt>
                <c:pt idx="195">
                  <c:v>213.19999999999982</c:v>
                </c:pt>
                <c:pt idx="196">
                  <c:v>220.79999999999973</c:v>
                </c:pt>
                <c:pt idx="197">
                  <c:v>226.40000000000009</c:v>
                </c:pt>
                <c:pt idx="198">
                  <c:v>233.5</c:v>
                </c:pt>
                <c:pt idx="199">
                  <c:v>244.29999999999973</c:v>
                </c:pt>
                <c:pt idx="200">
                  <c:v>247.59999999999991</c:v>
                </c:pt>
                <c:pt idx="201">
                  <c:v>249</c:v>
                </c:pt>
                <c:pt idx="202">
                  <c:v>246.69999999999982</c:v>
                </c:pt>
                <c:pt idx="203">
                  <c:v>240.19999999999982</c:v>
                </c:pt>
                <c:pt idx="204">
                  <c:v>233</c:v>
                </c:pt>
                <c:pt idx="205">
                  <c:v>224</c:v>
                </c:pt>
                <c:pt idx="206">
                  <c:v>224.29999999999973</c:v>
                </c:pt>
                <c:pt idx="207">
                  <c:v>236.79999999999973</c:v>
                </c:pt>
                <c:pt idx="208">
                  <c:v>256.79999999999973</c:v>
                </c:pt>
                <c:pt idx="209">
                  <c:v>279.09999999999991</c:v>
                </c:pt>
                <c:pt idx="210">
                  <c:v>292.69999999999982</c:v>
                </c:pt>
                <c:pt idx="211">
                  <c:v>289.79999999999973</c:v>
                </c:pt>
                <c:pt idx="212">
                  <c:v>272.19999999999982</c:v>
                </c:pt>
                <c:pt idx="213">
                  <c:v>253.59999999999991</c:v>
                </c:pt>
                <c:pt idx="214">
                  <c:v>234.90000000000009</c:v>
                </c:pt>
                <c:pt idx="215">
                  <c:v>222.5</c:v>
                </c:pt>
                <c:pt idx="216">
                  <c:v>210.69999999999982</c:v>
                </c:pt>
                <c:pt idx="217">
                  <c:v>196.79999999999973</c:v>
                </c:pt>
                <c:pt idx="218">
                  <c:v>187.09999999999991</c:v>
                </c:pt>
                <c:pt idx="219">
                  <c:v>191.90000000000009</c:v>
                </c:pt>
                <c:pt idx="220">
                  <c:v>215.59999999999991</c:v>
                </c:pt>
                <c:pt idx="221">
                  <c:v>240.40000000000009</c:v>
                </c:pt>
                <c:pt idx="222">
                  <c:v>263.69999999999982</c:v>
                </c:pt>
                <c:pt idx="223">
                  <c:v>271</c:v>
                </c:pt>
                <c:pt idx="224">
                  <c:v>266</c:v>
                </c:pt>
                <c:pt idx="225">
                  <c:v>255.29999999999973</c:v>
                </c:pt>
                <c:pt idx="226">
                  <c:v>240.59999999999991</c:v>
                </c:pt>
                <c:pt idx="227">
                  <c:v>232</c:v>
                </c:pt>
                <c:pt idx="228">
                  <c:v>230.40000000000009</c:v>
                </c:pt>
                <c:pt idx="229">
                  <c:v>232.79999999999973</c:v>
                </c:pt>
                <c:pt idx="230">
                  <c:v>229</c:v>
                </c:pt>
                <c:pt idx="231">
                  <c:v>219.79999999999973</c:v>
                </c:pt>
                <c:pt idx="232">
                  <c:v>212.40000000000009</c:v>
                </c:pt>
                <c:pt idx="233">
                  <c:v>203.40000000000009</c:v>
                </c:pt>
                <c:pt idx="234">
                  <c:v>201.90000000000009</c:v>
                </c:pt>
                <c:pt idx="235">
                  <c:v>207.90000000000009</c:v>
                </c:pt>
                <c:pt idx="236">
                  <c:v>217.19999999999982</c:v>
                </c:pt>
                <c:pt idx="237">
                  <c:v>227.69999999999982</c:v>
                </c:pt>
                <c:pt idx="238">
                  <c:v>231.19999999999982</c:v>
                </c:pt>
                <c:pt idx="239">
                  <c:v>227.40000000000009</c:v>
                </c:pt>
                <c:pt idx="240">
                  <c:v>217.59999999999991</c:v>
                </c:pt>
                <c:pt idx="241">
                  <c:v>205.5</c:v>
                </c:pt>
                <c:pt idx="242">
                  <c:v>205.5</c:v>
                </c:pt>
                <c:pt idx="243">
                  <c:v>234.29999999999973</c:v>
                </c:pt>
                <c:pt idx="244">
                  <c:v>288.79999999999973</c:v>
                </c:pt>
                <c:pt idx="245">
                  <c:v>359.59999999999991</c:v>
                </c:pt>
                <c:pt idx="246">
                  <c:v>429.59999999999991</c:v>
                </c:pt>
                <c:pt idx="247">
                  <c:v>493.09999999999991</c:v>
                </c:pt>
                <c:pt idx="248">
                  <c:v>549.09999999999991</c:v>
                </c:pt>
                <c:pt idx="249">
                  <c:v>618.90000000000009</c:v>
                </c:pt>
                <c:pt idx="250">
                  <c:v>666.40000000000009</c:v>
                </c:pt>
                <c:pt idx="251">
                  <c:v>685.59999999999991</c:v>
                </c:pt>
                <c:pt idx="252">
                  <c:v>661.09999999999991</c:v>
                </c:pt>
                <c:pt idx="253">
                  <c:v>613.40000000000009</c:v>
                </c:pt>
                <c:pt idx="254">
                  <c:v>564.40000000000009</c:v>
                </c:pt>
                <c:pt idx="255">
                  <c:v>521</c:v>
                </c:pt>
                <c:pt idx="256">
                  <c:v>492.40000000000009</c:v>
                </c:pt>
                <c:pt idx="257">
                  <c:v>472.40000000000009</c:v>
                </c:pt>
                <c:pt idx="258">
                  <c:v>459.40000000000009</c:v>
                </c:pt>
                <c:pt idx="259">
                  <c:v>440</c:v>
                </c:pt>
                <c:pt idx="260">
                  <c:v>418.19999999999982</c:v>
                </c:pt>
                <c:pt idx="261">
                  <c:v>409.5</c:v>
                </c:pt>
                <c:pt idx="262">
                  <c:v>424.5</c:v>
                </c:pt>
                <c:pt idx="263">
                  <c:v>436.19999999999982</c:v>
                </c:pt>
                <c:pt idx="264">
                  <c:v>433.09999999999991</c:v>
                </c:pt>
                <c:pt idx="265">
                  <c:v>397.09999999999991</c:v>
                </c:pt>
                <c:pt idx="266">
                  <c:v>354.40000000000009</c:v>
                </c:pt>
                <c:pt idx="267">
                  <c:v>314.40000000000009</c:v>
                </c:pt>
                <c:pt idx="268">
                  <c:v>293.40000000000009</c:v>
                </c:pt>
                <c:pt idx="269">
                  <c:v>282.29999999999973</c:v>
                </c:pt>
                <c:pt idx="270">
                  <c:v>274.09999999999991</c:v>
                </c:pt>
                <c:pt idx="271">
                  <c:v>270.5</c:v>
                </c:pt>
                <c:pt idx="272">
                  <c:v>264</c:v>
                </c:pt>
                <c:pt idx="273">
                  <c:v>254.79999999999973</c:v>
                </c:pt>
                <c:pt idx="274">
                  <c:v>246</c:v>
                </c:pt>
                <c:pt idx="275">
                  <c:v>241</c:v>
                </c:pt>
                <c:pt idx="276">
                  <c:v>239</c:v>
                </c:pt>
                <c:pt idx="277">
                  <c:v>232.59999999999991</c:v>
                </c:pt>
                <c:pt idx="278">
                  <c:v>224.40000000000009</c:v>
                </c:pt>
                <c:pt idx="279">
                  <c:v>214.90000000000009</c:v>
                </c:pt>
                <c:pt idx="280">
                  <c:v>203.5</c:v>
                </c:pt>
                <c:pt idx="281">
                  <c:v>195.40000000000009</c:v>
                </c:pt>
                <c:pt idx="282">
                  <c:v>194.79999999999973</c:v>
                </c:pt>
                <c:pt idx="283">
                  <c:v>202.29999999999973</c:v>
                </c:pt>
                <c:pt idx="284">
                  <c:v>219</c:v>
                </c:pt>
                <c:pt idx="285">
                  <c:v>229.69999999999982</c:v>
                </c:pt>
                <c:pt idx="286">
                  <c:v>232.59999999999991</c:v>
                </c:pt>
                <c:pt idx="287">
                  <c:v>220.90000000000009</c:v>
                </c:pt>
                <c:pt idx="288">
                  <c:v>211.79999999999973</c:v>
                </c:pt>
                <c:pt idx="289">
                  <c:v>211.5</c:v>
                </c:pt>
                <c:pt idx="290">
                  <c:v>213.79999999999973</c:v>
                </c:pt>
                <c:pt idx="291">
                  <c:v>209.90000000000009</c:v>
                </c:pt>
                <c:pt idx="292">
                  <c:v>198.79999999999973</c:v>
                </c:pt>
                <c:pt idx="293">
                  <c:v>190.59999999999991</c:v>
                </c:pt>
                <c:pt idx="294">
                  <c:v>186.69999999999982</c:v>
                </c:pt>
                <c:pt idx="295">
                  <c:v>187.90000000000009</c:v>
                </c:pt>
                <c:pt idx="296">
                  <c:v>187.40000000000009</c:v>
                </c:pt>
                <c:pt idx="297">
                  <c:v>187.19999999999982</c:v>
                </c:pt>
                <c:pt idx="298">
                  <c:v>189.09999999999991</c:v>
                </c:pt>
                <c:pt idx="299">
                  <c:v>192.90000000000009</c:v>
                </c:pt>
                <c:pt idx="300">
                  <c:v>190.29999999999973</c:v>
                </c:pt>
                <c:pt idx="301">
                  <c:v>184.79999999999973</c:v>
                </c:pt>
                <c:pt idx="302">
                  <c:v>199.59999999999991</c:v>
                </c:pt>
                <c:pt idx="303">
                  <c:v>234.79999999999973</c:v>
                </c:pt>
                <c:pt idx="304">
                  <c:v>298.09999999999991</c:v>
                </c:pt>
                <c:pt idx="305">
                  <c:v>360</c:v>
                </c:pt>
                <c:pt idx="306">
                  <c:v>375.5</c:v>
                </c:pt>
                <c:pt idx="307">
                  <c:v>359</c:v>
                </c:pt>
                <c:pt idx="308">
                  <c:v>301</c:v>
                </c:pt>
                <c:pt idx="309">
                  <c:v>247.40000000000009</c:v>
                </c:pt>
                <c:pt idx="310">
                  <c:v>213</c:v>
                </c:pt>
                <c:pt idx="311">
                  <c:v>197.69999999999982</c:v>
                </c:pt>
                <c:pt idx="312">
                  <c:v>189.40000000000009</c:v>
                </c:pt>
                <c:pt idx="313">
                  <c:v>186.79999999999973</c:v>
                </c:pt>
                <c:pt idx="314">
                  <c:v>187.5</c:v>
                </c:pt>
                <c:pt idx="315">
                  <c:v>187.19999999999982</c:v>
                </c:pt>
                <c:pt idx="316">
                  <c:v>183.40000000000009</c:v>
                </c:pt>
                <c:pt idx="317">
                  <c:v>176.09999999999991</c:v>
                </c:pt>
                <c:pt idx="318">
                  <c:v>176.79999999999995</c:v>
                </c:pt>
                <c:pt idx="319">
                  <c:v>174.09999999999991</c:v>
                </c:pt>
                <c:pt idx="320">
                  <c:v>169.59999999999991</c:v>
                </c:pt>
                <c:pt idx="321">
                  <c:v>164.59999999999991</c:v>
                </c:pt>
                <c:pt idx="322">
                  <c:v>156.89999999999986</c:v>
                </c:pt>
                <c:pt idx="323">
                  <c:v>170.89999999999986</c:v>
                </c:pt>
                <c:pt idx="324">
                  <c:v>183</c:v>
                </c:pt>
                <c:pt idx="325">
                  <c:v>194</c:v>
                </c:pt>
                <c:pt idx="326">
                  <c:v>180.69999999999982</c:v>
                </c:pt>
                <c:pt idx="327">
                  <c:v>155.29999999999995</c:v>
                </c:pt>
                <c:pt idx="328">
                  <c:v>136.59999999999991</c:v>
                </c:pt>
                <c:pt idx="329">
                  <c:v>127.39999999999986</c:v>
                </c:pt>
                <c:pt idx="330">
                  <c:v>129.89999999999986</c:v>
                </c:pt>
                <c:pt idx="331">
                  <c:v>143.5</c:v>
                </c:pt>
                <c:pt idx="332">
                  <c:v>153.29999999999995</c:v>
                </c:pt>
                <c:pt idx="333">
                  <c:v>161</c:v>
                </c:pt>
                <c:pt idx="334">
                  <c:v>167.59999999999991</c:v>
                </c:pt>
                <c:pt idx="335">
                  <c:v>176.59999999999991</c:v>
                </c:pt>
                <c:pt idx="336">
                  <c:v>185.79999999999973</c:v>
                </c:pt>
                <c:pt idx="337">
                  <c:v>207.79999999999973</c:v>
                </c:pt>
                <c:pt idx="338">
                  <c:v>219.69999999999982</c:v>
                </c:pt>
                <c:pt idx="339">
                  <c:v>215.59999999999991</c:v>
                </c:pt>
                <c:pt idx="340">
                  <c:v>197.90000000000009</c:v>
                </c:pt>
                <c:pt idx="341">
                  <c:v>173.09999999999991</c:v>
                </c:pt>
                <c:pt idx="342">
                  <c:v>161.5</c:v>
                </c:pt>
                <c:pt idx="343">
                  <c:v>177.19999999999982</c:v>
                </c:pt>
                <c:pt idx="344">
                  <c:v>205.5</c:v>
                </c:pt>
                <c:pt idx="345">
                  <c:v>242.69999999999982</c:v>
                </c:pt>
                <c:pt idx="346">
                  <c:v>285.59999999999991</c:v>
                </c:pt>
                <c:pt idx="347">
                  <c:v>309.40000000000009</c:v>
                </c:pt>
                <c:pt idx="348">
                  <c:v>312.40000000000009</c:v>
                </c:pt>
                <c:pt idx="349">
                  <c:v>274.79999999999973</c:v>
                </c:pt>
                <c:pt idx="350">
                  <c:v>219.69999999999982</c:v>
                </c:pt>
                <c:pt idx="351">
                  <c:v>167.09999999999991</c:v>
                </c:pt>
                <c:pt idx="352">
                  <c:v>142.5</c:v>
                </c:pt>
                <c:pt idx="353">
                  <c:v>133.79999999999995</c:v>
                </c:pt>
                <c:pt idx="354">
                  <c:v>127.5</c:v>
                </c:pt>
                <c:pt idx="355">
                  <c:v>120.69999999999982</c:v>
                </c:pt>
                <c:pt idx="356">
                  <c:v>118.69999999999982</c:v>
                </c:pt>
                <c:pt idx="357">
                  <c:v>117</c:v>
                </c:pt>
                <c:pt idx="358">
                  <c:v>120.59999999999991</c:v>
                </c:pt>
                <c:pt idx="359">
                  <c:v>122.09999999999991</c:v>
                </c:pt>
                <c:pt idx="360">
                  <c:v>116.59999999999991</c:v>
                </c:pt>
                <c:pt idx="361">
                  <c:v>117.5</c:v>
                </c:pt>
                <c:pt idx="362">
                  <c:v>118.79999999999995</c:v>
                </c:pt>
                <c:pt idx="363">
                  <c:v>118.69999999999982</c:v>
                </c:pt>
                <c:pt idx="364">
                  <c:v>132.29999999999995</c:v>
                </c:pt>
                <c:pt idx="365">
                  <c:v>147.39999999999986</c:v>
                </c:pt>
                <c:pt idx="366">
                  <c:v>166.59999999999991</c:v>
                </c:pt>
                <c:pt idx="367">
                  <c:v>176.39999999999986</c:v>
                </c:pt>
                <c:pt idx="368">
                  <c:v>175.19999999999982</c:v>
                </c:pt>
                <c:pt idx="369">
                  <c:v>178.40000000000009</c:v>
                </c:pt>
                <c:pt idx="370">
                  <c:v>181.79999999999973</c:v>
                </c:pt>
                <c:pt idx="371">
                  <c:v>185.29999999999973</c:v>
                </c:pt>
                <c:pt idx="372">
                  <c:v>183.40000000000009</c:v>
                </c:pt>
                <c:pt idx="373">
                  <c:v>170.89999999999986</c:v>
                </c:pt>
                <c:pt idx="374">
                  <c:v>154.69999999999982</c:v>
                </c:pt>
                <c:pt idx="375">
                  <c:v>138.09999999999991</c:v>
                </c:pt>
                <c:pt idx="376">
                  <c:v>133.5</c:v>
                </c:pt>
                <c:pt idx="377">
                  <c:v>139.5</c:v>
                </c:pt>
                <c:pt idx="378">
                  <c:v>136.89999999999986</c:v>
                </c:pt>
                <c:pt idx="379">
                  <c:v>130.89999999999986</c:v>
                </c:pt>
                <c:pt idx="380">
                  <c:v>127</c:v>
                </c:pt>
                <c:pt idx="381">
                  <c:v>134.69999999999982</c:v>
                </c:pt>
                <c:pt idx="382">
                  <c:v>148.59999999999991</c:v>
                </c:pt>
                <c:pt idx="383">
                  <c:v>158.59999999999991</c:v>
                </c:pt>
                <c:pt idx="384">
                  <c:v>159.29999999999995</c:v>
                </c:pt>
                <c:pt idx="385">
                  <c:v>150.5</c:v>
                </c:pt>
                <c:pt idx="386">
                  <c:v>143.79999999999995</c:v>
                </c:pt>
                <c:pt idx="387">
                  <c:v>137.89999999999986</c:v>
                </c:pt>
                <c:pt idx="388">
                  <c:v>134.69999999999982</c:v>
                </c:pt>
                <c:pt idx="389">
                  <c:v>148.79999999999995</c:v>
                </c:pt>
                <c:pt idx="390">
                  <c:v>168</c:v>
                </c:pt>
                <c:pt idx="391">
                  <c:v>184.09999999999991</c:v>
                </c:pt>
                <c:pt idx="392">
                  <c:v>188.29999999999973</c:v>
                </c:pt>
                <c:pt idx="393">
                  <c:v>185.59999999999991</c:v>
                </c:pt>
                <c:pt idx="394">
                  <c:v>177.19999999999982</c:v>
                </c:pt>
                <c:pt idx="395">
                  <c:v>162.39999999999986</c:v>
                </c:pt>
                <c:pt idx="396">
                  <c:v>151.39999999999986</c:v>
                </c:pt>
                <c:pt idx="397">
                  <c:v>139.19999999999982</c:v>
                </c:pt>
                <c:pt idx="398">
                  <c:v>128.19999999999982</c:v>
                </c:pt>
                <c:pt idx="399">
                  <c:v>129.39999999999986</c:v>
                </c:pt>
                <c:pt idx="400">
                  <c:v>140.79999999999995</c:v>
                </c:pt>
                <c:pt idx="401">
                  <c:v>155.89999999999986</c:v>
                </c:pt>
                <c:pt idx="402">
                  <c:v>178</c:v>
                </c:pt>
                <c:pt idx="403">
                  <c:v>198</c:v>
                </c:pt>
                <c:pt idx="404">
                  <c:v>215.19999999999982</c:v>
                </c:pt>
                <c:pt idx="405">
                  <c:v>233.40000000000009</c:v>
                </c:pt>
                <c:pt idx="406">
                  <c:v>255.19999999999982</c:v>
                </c:pt>
                <c:pt idx="407">
                  <c:v>290</c:v>
                </c:pt>
                <c:pt idx="408">
                  <c:v>354.69999999999982</c:v>
                </c:pt>
                <c:pt idx="409">
                  <c:v>446.29999999999973</c:v>
                </c:pt>
                <c:pt idx="410">
                  <c:v>570</c:v>
                </c:pt>
                <c:pt idx="411">
                  <c:v>732.69999999999982</c:v>
                </c:pt>
                <c:pt idx="412">
                  <c:v>947</c:v>
                </c:pt>
                <c:pt idx="413">
                  <c:v>1243.5</c:v>
                </c:pt>
                <c:pt idx="414">
                  <c:v>1423.6</c:v>
                </c:pt>
                <c:pt idx="415">
                  <c:v>1412.6999999999998</c:v>
                </c:pt>
                <c:pt idx="416">
                  <c:v>1080.9000000000001</c:v>
                </c:pt>
                <c:pt idx="417">
                  <c:v>678.40000000000009</c:v>
                </c:pt>
                <c:pt idx="418">
                  <c:v>374.19999999999982</c:v>
                </c:pt>
                <c:pt idx="419">
                  <c:v>238.09999999999991</c:v>
                </c:pt>
                <c:pt idx="420">
                  <c:v>174.5</c:v>
                </c:pt>
                <c:pt idx="421">
                  <c:v>158.09999999999991</c:v>
                </c:pt>
                <c:pt idx="422">
                  <c:v>151.09999999999991</c:v>
                </c:pt>
                <c:pt idx="423">
                  <c:v>153.19999999999982</c:v>
                </c:pt>
                <c:pt idx="424">
                  <c:v>166.59999999999991</c:v>
                </c:pt>
                <c:pt idx="425">
                  <c:v>172.09999999999991</c:v>
                </c:pt>
                <c:pt idx="426">
                  <c:v>170.09999999999991</c:v>
                </c:pt>
                <c:pt idx="427">
                  <c:v>159.39999999999986</c:v>
                </c:pt>
                <c:pt idx="428">
                  <c:v>148.19999999999982</c:v>
                </c:pt>
                <c:pt idx="429">
                  <c:v>148</c:v>
                </c:pt>
                <c:pt idx="430">
                  <c:v>149.5</c:v>
                </c:pt>
                <c:pt idx="431">
                  <c:v>152.79999999999995</c:v>
                </c:pt>
                <c:pt idx="432">
                  <c:v>150.59999999999991</c:v>
                </c:pt>
                <c:pt idx="433">
                  <c:v>144.09999999999991</c:v>
                </c:pt>
                <c:pt idx="434">
                  <c:v>129.39999999999986</c:v>
                </c:pt>
                <c:pt idx="435">
                  <c:v>116.69999999999982</c:v>
                </c:pt>
                <c:pt idx="436">
                  <c:v>107.39999999999986</c:v>
                </c:pt>
                <c:pt idx="437">
                  <c:v>111.59999999999991</c:v>
                </c:pt>
                <c:pt idx="438">
                  <c:v>121.09999999999991</c:v>
                </c:pt>
                <c:pt idx="439">
                  <c:v>139</c:v>
                </c:pt>
                <c:pt idx="440">
                  <c:v>157.5</c:v>
                </c:pt>
                <c:pt idx="441">
                  <c:v>171.29999999999995</c:v>
                </c:pt>
                <c:pt idx="442">
                  <c:v>175.79999999999995</c:v>
                </c:pt>
                <c:pt idx="443">
                  <c:v>184.09999999999991</c:v>
                </c:pt>
                <c:pt idx="444">
                  <c:v>199</c:v>
                </c:pt>
                <c:pt idx="445">
                  <c:v>213.69999999999982</c:v>
                </c:pt>
                <c:pt idx="446">
                  <c:v>222.5</c:v>
                </c:pt>
                <c:pt idx="447">
                  <c:v>205.79999999999973</c:v>
                </c:pt>
                <c:pt idx="448">
                  <c:v>179.5</c:v>
                </c:pt>
                <c:pt idx="449">
                  <c:v>150.79999999999995</c:v>
                </c:pt>
                <c:pt idx="450">
                  <c:v>140.79999999999995</c:v>
                </c:pt>
                <c:pt idx="451">
                  <c:v>134.89999999999986</c:v>
                </c:pt>
                <c:pt idx="452">
                  <c:v>137.79999999999995</c:v>
                </c:pt>
                <c:pt idx="453">
                  <c:v>141.29999999999995</c:v>
                </c:pt>
                <c:pt idx="454">
                  <c:v>137.5</c:v>
                </c:pt>
                <c:pt idx="455">
                  <c:v>125.29999999999995</c:v>
                </c:pt>
                <c:pt idx="456">
                  <c:v>107.79999999999995</c:v>
                </c:pt>
                <c:pt idx="457">
                  <c:v>91.099999999999909</c:v>
                </c:pt>
                <c:pt idx="458">
                  <c:v>86.5</c:v>
                </c:pt>
                <c:pt idx="459">
                  <c:v>92.599999999999909</c:v>
                </c:pt>
                <c:pt idx="460">
                  <c:v>111.89999999999986</c:v>
                </c:pt>
                <c:pt idx="461">
                  <c:v>133.09999999999991</c:v>
                </c:pt>
                <c:pt idx="462">
                  <c:v>158.09999999999991</c:v>
                </c:pt>
                <c:pt idx="463">
                  <c:v>185.69999999999982</c:v>
                </c:pt>
                <c:pt idx="464">
                  <c:v>208.09999999999991</c:v>
                </c:pt>
                <c:pt idx="465">
                  <c:v>234</c:v>
                </c:pt>
                <c:pt idx="466">
                  <c:v>257.09999999999991</c:v>
                </c:pt>
                <c:pt idx="467">
                  <c:v>263.59999999999991</c:v>
                </c:pt>
                <c:pt idx="468">
                  <c:v>248.59999999999991</c:v>
                </c:pt>
                <c:pt idx="469">
                  <c:v>219.5</c:v>
                </c:pt>
                <c:pt idx="470">
                  <c:v>193.90000000000009</c:v>
                </c:pt>
                <c:pt idx="471">
                  <c:v>193.5</c:v>
                </c:pt>
                <c:pt idx="472">
                  <c:v>221.19999999999982</c:v>
                </c:pt>
                <c:pt idx="473">
                  <c:v>256.5</c:v>
                </c:pt>
                <c:pt idx="474">
                  <c:v>269.90000000000009</c:v>
                </c:pt>
                <c:pt idx="475">
                  <c:v>255.79999999999973</c:v>
                </c:pt>
                <c:pt idx="476">
                  <c:v>227.79999999999973</c:v>
                </c:pt>
                <c:pt idx="477">
                  <c:v>209.69999999999982</c:v>
                </c:pt>
                <c:pt idx="478">
                  <c:v>207.09999999999991</c:v>
                </c:pt>
                <c:pt idx="479">
                  <c:v>212.59999999999991</c:v>
                </c:pt>
                <c:pt idx="480">
                  <c:v>229.29999999999973</c:v>
                </c:pt>
                <c:pt idx="481">
                  <c:v>239.69999999999982</c:v>
                </c:pt>
                <c:pt idx="482">
                  <c:v>254.29999999999973</c:v>
                </c:pt>
                <c:pt idx="483">
                  <c:v>272.29999999999973</c:v>
                </c:pt>
                <c:pt idx="484">
                  <c:v>302.40000000000009</c:v>
                </c:pt>
                <c:pt idx="485">
                  <c:v>368.09999999999991</c:v>
                </c:pt>
                <c:pt idx="486">
                  <c:v>434.90000000000009</c:v>
                </c:pt>
                <c:pt idx="487">
                  <c:v>463.40000000000009</c:v>
                </c:pt>
                <c:pt idx="488">
                  <c:v>417.29999999999973</c:v>
                </c:pt>
                <c:pt idx="489">
                  <c:v>333.40000000000009</c:v>
                </c:pt>
                <c:pt idx="490">
                  <c:v>240</c:v>
                </c:pt>
                <c:pt idx="491">
                  <c:v>187.59999999999991</c:v>
                </c:pt>
                <c:pt idx="492">
                  <c:v>178.09999999999991</c:v>
                </c:pt>
                <c:pt idx="493">
                  <c:v>180.90000000000009</c:v>
                </c:pt>
                <c:pt idx="494">
                  <c:v>178.19999999999982</c:v>
                </c:pt>
                <c:pt idx="495">
                  <c:v>158.79999999999995</c:v>
                </c:pt>
                <c:pt idx="496">
                  <c:v>140.79999999999995</c:v>
                </c:pt>
                <c:pt idx="497">
                  <c:v>140.69999999999982</c:v>
                </c:pt>
                <c:pt idx="498">
                  <c:v>167.09999999999991</c:v>
                </c:pt>
                <c:pt idx="499">
                  <c:v>202.90000000000009</c:v>
                </c:pt>
                <c:pt idx="500">
                  <c:v>208</c:v>
                </c:pt>
                <c:pt idx="501">
                  <c:v>191.79999999999973</c:v>
                </c:pt>
                <c:pt idx="502">
                  <c:v>160.39999999999986</c:v>
                </c:pt>
                <c:pt idx="503">
                  <c:v>144.19999999999982</c:v>
                </c:pt>
                <c:pt idx="504">
                  <c:v>141.5</c:v>
                </c:pt>
                <c:pt idx="505">
                  <c:v>144</c:v>
                </c:pt>
                <c:pt idx="506">
                  <c:v>141.29999999999995</c:v>
                </c:pt>
                <c:pt idx="507">
                  <c:v>144.59999999999991</c:v>
                </c:pt>
                <c:pt idx="508">
                  <c:v>156</c:v>
                </c:pt>
                <c:pt idx="509">
                  <c:v>154.29999999999995</c:v>
                </c:pt>
                <c:pt idx="510">
                  <c:v>145.39999999999986</c:v>
                </c:pt>
                <c:pt idx="511">
                  <c:v>134.5</c:v>
                </c:pt>
                <c:pt idx="512">
                  <c:v>134.39999999999986</c:v>
                </c:pt>
                <c:pt idx="513">
                  <c:v>148.59999999999991</c:v>
                </c:pt>
                <c:pt idx="514">
                  <c:v>158.89999999999986</c:v>
                </c:pt>
                <c:pt idx="515">
                  <c:v>161.19999999999982</c:v>
                </c:pt>
                <c:pt idx="516">
                  <c:v>156.09999999999991</c:v>
                </c:pt>
                <c:pt idx="517">
                  <c:v>160.69999999999982</c:v>
                </c:pt>
                <c:pt idx="518">
                  <c:v>163.79999999999995</c:v>
                </c:pt>
                <c:pt idx="519">
                  <c:v>174.19999999999982</c:v>
                </c:pt>
                <c:pt idx="520">
                  <c:v>177.19999999999982</c:v>
                </c:pt>
                <c:pt idx="521">
                  <c:v>177.19999999999982</c:v>
                </c:pt>
                <c:pt idx="522">
                  <c:v>183.59999999999991</c:v>
                </c:pt>
                <c:pt idx="523">
                  <c:v>184.90000000000009</c:v>
                </c:pt>
                <c:pt idx="524">
                  <c:v>179.40000000000009</c:v>
                </c:pt>
                <c:pt idx="525">
                  <c:v>165.89999999999986</c:v>
                </c:pt>
                <c:pt idx="526">
                  <c:v>153</c:v>
                </c:pt>
                <c:pt idx="527">
                  <c:v>148.29999999999995</c:v>
                </c:pt>
                <c:pt idx="528">
                  <c:v>144.89999999999986</c:v>
                </c:pt>
                <c:pt idx="529">
                  <c:v>145.59999999999991</c:v>
                </c:pt>
                <c:pt idx="530">
                  <c:v>144</c:v>
                </c:pt>
                <c:pt idx="531">
                  <c:v>152.29999999999995</c:v>
                </c:pt>
                <c:pt idx="532">
                  <c:v>162.89999999999986</c:v>
                </c:pt>
                <c:pt idx="533">
                  <c:v>170</c:v>
                </c:pt>
                <c:pt idx="534">
                  <c:v>166.69999999999982</c:v>
                </c:pt>
                <c:pt idx="535">
                  <c:v>152.79999999999995</c:v>
                </c:pt>
                <c:pt idx="536">
                  <c:v>153.69999999999982</c:v>
                </c:pt>
                <c:pt idx="537">
                  <c:v>153.39999999999986</c:v>
                </c:pt>
                <c:pt idx="538">
                  <c:v>162.69999999999982</c:v>
                </c:pt>
                <c:pt idx="539">
                  <c:v>169.19999999999982</c:v>
                </c:pt>
                <c:pt idx="540">
                  <c:v>162.69999999999982</c:v>
                </c:pt>
                <c:pt idx="541">
                  <c:v>160.89999999999986</c:v>
                </c:pt>
                <c:pt idx="542">
                  <c:v>157.89999999999986</c:v>
                </c:pt>
                <c:pt idx="543">
                  <c:v>172.69999999999982</c:v>
                </c:pt>
                <c:pt idx="544">
                  <c:v>198.40000000000009</c:v>
                </c:pt>
                <c:pt idx="545">
                  <c:v>225.79999999999973</c:v>
                </c:pt>
                <c:pt idx="546">
                  <c:v>249.29999999999973</c:v>
                </c:pt>
                <c:pt idx="547">
                  <c:v>251.5</c:v>
                </c:pt>
                <c:pt idx="548">
                  <c:v>230.5</c:v>
                </c:pt>
                <c:pt idx="549">
                  <c:v>197.19999999999982</c:v>
                </c:pt>
                <c:pt idx="550">
                  <c:v>167.89999999999986</c:v>
                </c:pt>
                <c:pt idx="551">
                  <c:v>150</c:v>
                </c:pt>
                <c:pt idx="552">
                  <c:v>139.29999999999995</c:v>
                </c:pt>
                <c:pt idx="553">
                  <c:v>130.19999999999982</c:v>
                </c:pt>
                <c:pt idx="554">
                  <c:v>123.69999999999982</c:v>
                </c:pt>
                <c:pt idx="555">
                  <c:v>138.5</c:v>
                </c:pt>
                <c:pt idx="556">
                  <c:v>179.79999999999973</c:v>
                </c:pt>
                <c:pt idx="557">
                  <c:v>233.29999999999973</c:v>
                </c:pt>
                <c:pt idx="558">
                  <c:v>274.40000000000009</c:v>
                </c:pt>
                <c:pt idx="559">
                  <c:v>267.90000000000009</c:v>
                </c:pt>
                <c:pt idx="560">
                  <c:v>243.90000000000009</c:v>
                </c:pt>
                <c:pt idx="561">
                  <c:v>219.19999999999982</c:v>
                </c:pt>
                <c:pt idx="562">
                  <c:v>207.09999999999991</c:v>
                </c:pt>
                <c:pt idx="563">
                  <c:v>208.09999999999991</c:v>
                </c:pt>
                <c:pt idx="564">
                  <c:v>221</c:v>
                </c:pt>
                <c:pt idx="565">
                  <c:v>230.5</c:v>
                </c:pt>
                <c:pt idx="566">
                  <c:v>236.59999999999991</c:v>
                </c:pt>
                <c:pt idx="567">
                  <c:v>238</c:v>
                </c:pt>
                <c:pt idx="568">
                  <c:v>233</c:v>
                </c:pt>
                <c:pt idx="569">
                  <c:v>227.69999999999982</c:v>
                </c:pt>
                <c:pt idx="570">
                  <c:v>223.59999999999991</c:v>
                </c:pt>
                <c:pt idx="571">
                  <c:v>225.5</c:v>
                </c:pt>
                <c:pt idx="572">
                  <c:v>238.29999999999973</c:v>
                </c:pt>
                <c:pt idx="573">
                  <c:v>257.19999999999982</c:v>
                </c:pt>
                <c:pt idx="574">
                  <c:v>272.5</c:v>
                </c:pt>
                <c:pt idx="575">
                  <c:v>273.90000000000009</c:v>
                </c:pt>
                <c:pt idx="576">
                  <c:v>261.79999999999973</c:v>
                </c:pt>
                <c:pt idx="577">
                  <c:v>230.40000000000009</c:v>
                </c:pt>
                <c:pt idx="578">
                  <c:v>199</c:v>
                </c:pt>
                <c:pt idx="579">
                  <c:v>179.69999999999982</c:v>
                </c:pt>
                <c:pt idx="580">
                  <c:v>171.09999999999991</c:v>
                </c:pt>
                <c:pt idx="581">
                  <c:v>171.29999999999995</c:v>
                </c:pt>
                <c:pt idx="582">
                  <c:v>165.89999999999986</c:v>
                </c:pt>
                <c:pt idx="583">
                  <c:v>168.09999999999991</c:v>
                </c:pt>
                <c:pt idx="584">
                  <c:v>169.5</c:v>
                </c:pt>
                <c:pt idx="585">
                  <c:v>169.29999999999995</c:v>
                </c:pt>
                <c:pt idx="586">
                  <c:v>172</c:v>
                </c:pt>
                <c:pt idx="587">
                  <c:v>175.59999999999991</c:v>
                </c:pt>
                <c:pt idx="588">
                  <c:v>189.69999999999982</c:v>
                </c:pt>
                <c:pt idx="589">
                  <c:v>201.09999999999991</c:v>
                </c:pt>
                <c:pt idx="590">
                  <c:v>202.69999999999982</c:v>
                </c:pt>
                <c:pt idx="591">
                  <c:v>193.69999999999982</c:v>
                </c:pt>
                <c:pt idx="592">
                  <c:v>180</c:v>
                </c:pt>
                <c:pt idx="593">
                  <c:v>158.89999999999986</c:v>
                </c:pt>
                <c:pt idx="594">
                  <c:v>144.29999999999995</c:v>
                </c:pt>
                <c:pt idx="595">
                  <c:v>160.39999999999986</c:v>
                </c:pt>
                <c:pt idx="596">
                  <c:v>188.40000000000009</c:v>
                </c:pt>
                <c:pt idx="597">
                  <c:v>218.09999999999991</c:v>
                </c:pt>
                <c:pt idx="598">
                  <c:v>229.40000000000009</c:v>
                </c:pt>
                <c:pt idx="599">
                  <c:v>227.69999999999982</c:v>
                </c:pt>
                <c:pt idx="600">
                  <c:v>235</c:v>
                </c:pt>
                <c:pt idx="601">
                  <c:v>324.09999999999991</c:v>
                </c:pt>
                <c:pt idx="602">
                  <c:v>569</c:v>
                </c:pt>
                <c:pt idx="603">
                  <c:v>830.69999999999982</c:v>
                </c:pt>
                <c:pt idx="604">
                  <c:v>963.40000000000009</c:v>
                </c:pt>
                <c:pt idx="605">
                  <c:v>918.5</c:v>
                </c:pt>
                <c:pt idx="606">
                  <c:v>673.40000000000009</c:v>
                </c:pt>
                <c:pt idx="607">
                  <c:v>454</c:v>
                </c:pt>
                <c:pt idx="608">
                  <c:v>343.69999999999982</c:v>
                </c:pt>
                <c:pt idx="609">
                  <c:v>278.09999999999991</c:v>
                </c:pt>
                <c:pt idx="610">
                  <c:v>254.59999999999991</c:v>
                </c:pt>
                <c:pt idx="611">
                  <c:v>238.90000000000009</c:v>
                </c:pt>
                <c:pt idx="612">
                  <c:v>236.09999999999991</c:v>
                </c:pt>
                <c:pt idx="613">
                  <c:v>239.40000000000009</c:v>
                </c:pt>
                <c:pt idx="614">
                  <c:v>257.90000000000009</c:v>
                </c:pt>
                <c:pt idx="615">
                  <c:v>294.59999999999991</c:v>
                </c:pt>
                <c:pt idx="616">
                  <c:v>360.5</c:v>
                </c:pt>
                <c:pt idx="617">
                  <c:v>437.29999999999973</c:v>
                </c:pt>
                <c:pt idx="618">
                  <c:v>488.40000000000009</c:v>
                </c:pt>
                <c:pt idx="619">
                  <c:v>455.69999999999982</c:v>
                </c:pt>
                <c:pt idx="620">
                  <c:v>380.5</c:v>
                </c:pt>
                <c:pt idx="621">
                  <c:v>309.40000000000009</c:v>
                </c:pt>
                <c:pt idx="622">
                  <c:v>257.19999999999982</c:v>
                </c:pt>
                <c:pt idx="623">
                  <c:v>268.79999999999973</c:v>
                </c:pt>
                <c:pt idx="624">
                  <c:v>291.40000000000009</c:v>
                </c:pt>
                <c:pt idx="625">
                  <c:v>304</c:v>
                </c:pt>
                <c:pt idx="626">
                  <c:v>303.79999999999973</c:v>
                </c:pt>
                <c:pt idx="627">
                  <c:v>274.19999999999982</c:v>
                </c:pt>
                <c:pt idx="628">
                  <c:v>244.69999999999982</c:v>
                </c:pt>
                <c:pt idx="629">
                  <c:v>235.29999999999973</c:v>
                </c:pt>
                <c:pt idx="630">
                  <c:v>248</c:v>
                </c:pt>
                <c:pt idx="631">
                  <c:v>277.69999999999982</c:v>
                </c:pt>
                <c:pt idx="632">
                  <c:v>332.59999999999991</c:v>
                </c:pt>
                <c:pt idx="633">
                  <c:v>391.69999999999982</c:v>
                </c:pt>
                <c:pt idx="634">
                  <c:v>424.5</c:v>
                </c:pt>
                <c:pt idx="635">
                  <c:v>421</c:v>
                </c:pt>
                <c:pt idx="636">
                  <c:v>360</c:v>
                </c:pt>
                <c:pt idx="637">
                  <c:v>288.5</c:v>
                </c:pt>
                <c:pt idx="638">
                  <c:v>243.59999999999991</c:v>
                </c:pt>
                <c:pt idx="639">
                  <c:v>208.90000000000009</c:v>
                </c:pt>
                <c:pt idx="640">
                  <c:v>212</c:v>
                </c:pt>
                <c:pt idx="641">
                  <c:v>229.5</c:v>
                </c:pt>
                <c:pt idx="642">
                  <c:v>254.5</c:v>
                </c:pt>
                <c:pt idx="643">
                  <c:v>274.09999999999991</c:v>
                </c:pt>
                <c:pt idx="644">
                  <c:v>270</c:v>
                </c:pt>
                <c:pt idx="645">
                  <c:v>258.5</c:v>
                </c:pt>
                <c:pt idx="646">
                  <c:v>252.79999999999973</c:v>
                </c:pt>
                <c:pt idx="647">
                  <c:v>253.5</c:v>
                </c:pt>
                <c:pt idx="648">
                  <c:v>249.79999999999973</c:v>
                </c:pt>
                <c:pt idx="649">
                  <c:v>233.5</c:v>
                </c:pt>
                <c:pt idx="650">
                  <c:v>200</c:v>
                </c:pt>
                <c:pt idx="651">
                  <c:v>170.89999999999986</c:v>
                </c:pt>
                <c:pt idx="652">
                  <c:v>156.09999999999991</c:v>
                </c:pt>
                <c:pt idx="653">
                  <c:v>162.19999999999982</c:v>
                </c:pt>
                <c:pt idx="654">
                  <c:v>186.40000000000009</c:v>
                </c:pt>
                <c:pt idx="655">
                  <c:v>198.19999999999982</c:v>
                </c:pt>
                <c:pt idx="656">
                  <c:v>197.09999999999991</c:v>
                </c:pt>
                <c:pt idx="657">
                  <c:v>175.09999999999991</c:v>
                </c:pt>
                <c:pt idx="658">
                  <c:v>151.89999999999986</c:v>
                </c:pt>
                <c:pt idx="659">
                  <c:v>151.39999999999986</c:v>
                </c:pt>
                <c:pt idx="660">
                  <c:v>159.09999999999991</c:v>
                </c:pt>
                <c:pt idx="661">
                  <c:v>180.79999999999973</c:v>
                </c:pt>
                <c:pt idx="662">
                  <c:v>198.5</c:v>
                </c:pt>
                <c:pt idx="663">
                  <c:v>199.40000000000009</c:v>
                </c:pt>
                <c:pt idx="664">
                  <c:v>202</c:v>
                </c:pt>
                <c:pt idx="665">
                  <c:v>202.79999999999973</c:v>
                </c:pt>
                <c:pt idx="666">
                  <c:v>206.69999999999982</c:v>
                </c:pt>
                <c:pt idx="667">
                  <c:v>199.09999999999991</c:v>
                </c:pt>
                <c:pt idx="668">
                  <c:v>183.19999999999982</c:v>
                </c:pt>
                <c:pt idx="669">
                  <c:v>167.59999999999991</c:v>
                </c:pt>
                <c:pt idx="670">
                  <c:v>164.5</c:v>
                </c:pt>
                <c:pt idx="671">
                  <c:v>157.29999999999995</c:v>
                </c:pt>
                <c:pt idx="672">
                  <c:v>154.5</c:v>
                </c:pt>
                <c:pt idx="673">
                  <c:v>143.89999999999986</c:v>
                </c:pt>
                <c:pt idx="674">
                  <c:v>139.29999999999995</c:v>
                </c:pt>
                <c:pt idx="675">
                  <c:v>153.79999999999995</c:v>
                </c:pt>
                <c:pt idx="676">
                  <c:v>167.09999999999991</c:v>
                </c:pt>
                <c:pt idx="677">
                  <c:v>165.69999999999982</c:v>
                </c:pt>
                <c:pt idx="678">
                  <c:v>161.09999999999991</c:v>
                </c:pt>
                <c:pt idx="679">
                  <c:v>150.89999999999986</c:v>
                </c:pt>
                <c:pt idx="680">
                  <c:v>148</c:v>
                </c:pt>
                <c:pt idx="681">
                  <c:v>155.79999999999995</c:v>
                </c:pt>
                <c:pt idx="682">
                  <c:v>163.79999999999995</c:v>
                </c:pt>
                <c:pt idx="683">
                  <c:v>183.29999999999973</c:v>
                </c:pt>
                <c:pt idx="684">
                  <c:v>194.29999999999973</c:v>
                </c:pt>
                <c:pt idx="685">
                  <c:v>191.69999999999982</c:v>
                </c:pt>
                <c:pt idx="686">
                  <c:v>177</c:v>
                </c:pt>
                <c:pt idx="687">
                  <c:v>166.39999999999986</c:v>
                </c:pt>
                <c:pt idx="688">
                  <c:v>153.89999999999986</c:v>
                </c:pt>
                <c:pt idx="689">
                  <c:v>149</c:v>
                </c:pt>
                <c:pt idx="690">
                  <c:v>148.19999999999982</c:v>
                </c:pt>
                <c:pt idx="691">
                  <c:v>147.09999999999991</c:v>
                </c:pt>
                <c:pt idx="692">
                  <c:v>154.5</c:v>
                </c:pt>
                <c:pt idx="693">
                  <c:v>160.59999999999991</c:v>
                </c:pt>
                <c:pt idx="694">
                  <c:v>166.69999999999982</c:v>
                </c:pt>
                <c:pt idx="695">
                  <c:v>162.39999999999986</c:v>
                </c:pt>
                <c:pt idx="696">
                  <c:v>155.39999999999986</c:v>
                </c:pt>
                <c:pt idx="697">
                  <c:v>167.19999999999982</c:v>
                </c:pt>
                <c:pt idx="698">
                  <c:v>182.19999999999982</c:v>
                </c:pt>
                <c:pt idx="699">
                  <c:v>192.40000000000009</c:v>
                </c:pt>
                <c:pt idx="700">
                  <c:v>191</c:v>
                </c:pt>
                <c:pt idx="701">
                  <c:v>198.19999999999982</c:v>
                </c:pt>
                <c:pt idx="702">
                  <c:v>218.59999999999991</c:v>
                </c:pt>
                <c:pt idx="703">
                  <c:v>228.09999999999991</c:v>
                </c:pt>
                <c:pt idx="704">
                  <c:v>222.19999999999982</c:v>
                </c:pt>
                <c:pt idx="705">
                  <c:v>202.40000000000009</c:v>
                </c:pt>
                <c:pt idx="706">
                  <c:v>198.90000000000009</c:v>
                </c:pt>
                <c:pt idx="707">
                  <c:v>223.29999999999973</c:v>
                </c:pt>
                <c:pt idx="708">
                  <c:v>256.5</c:v>
                </c:pt>
                <c:pt idx="709">
                  <c:v>285</c:v>
                </c:pt>
                <c:pt idx="710">
                  <c:v>301.5</c:v>
                </c:pt>
                <c:pt idx="711">
                  <c:v>310.90000000000009</c:v>
                </c:pt>
                <c:pt idx="712">
                  <c:v>311.90000000000009</c:v>
                </c:pt>
                <c:pt idx="713">
                  <c:v>306</c:v>
                </c:pt>
                <c:pt idx="714">
                  <c:v>291.19999999999982</c:v>
                </c:pt>
                <c:pt idx="715">
                  <c:v>278.90000000000009</c:v>
                </c:pt>
                <c:pt idx="716">
                  <c:v>266.40000000000009</c:v>
                </c:pt>
                <c:pt idx="717">
                  <c:v>244.5</c:v>
                </c:pt>
                <c:pt idx="718">
                  <c:v>217.59999999999991</c:v>
                </c:pt>
                <c:pt idx="719">
                  <c:v>188.59999999999991</c:v>
                </c:pt>
                <c:pt idx="720">
                  <c:v>173.5</c:v>
                </c:pt>
                <c:pt idx="721">
                  <c:v>163.39999999999986</c:v>
                </c:pt>
                <c:pt idx="722">
                  <c:v>170.19999999999982</c:v>
                </c:pt>
                <c:pt idx="723">
                  <c:v>183.79999999999973</c:v>
                </c:pt>
                <c:pt idx="724">
                  <c:v>197.59999999999991</c:v>
                </c:pt>
                <c:pt idx="725">
                  <c:v>201.59999999999991</c:v>
                </c:pt>
                <c:pt idx="726">
                  <c:v>189.29999999999973</c:v>
                </c:pt>
                <c:pt idx="727">
                  <c:v>181.79999999999973</c:v>
                </c:pt>
                <c:pt idx="728">
                  <c:v>172.39999999999986</c:v>
                </c:pt>
                <c:pt idx="729">
                  <c:v>167.59999999999991</c:v>
                </c:pt>
                <c:pt idx="730">
                  <c:v>170.89999999999986</c:v>
                </c:pt>
                <c:pt idx="731">
                  <c:v>177.09999999999991</c:v>
                </c:pt>
                <c:pt idx="732">
                  <c:v>176.39999999999986</c:v>
                </c:pt>
                <c:pt idx="733">
                  <c:v>167.69999999999982</c:v>
                </c:pt>
                <c:pt idx="734">
                  <c:v>155.59999999999991</c:v>
                </c:pt>
                <c:pt idx="735">
                  <c:v>151</c:v>
                </c:pt>
                <c:pt idx="736">
                  <c:v>160.79999999999995</c:v>
                </c:pt>
                <c:pt idx="737">
                  <c:v>169.79999999999995</c:v>
                </c:pt>
                <c:pt idx="738">
                  <c:v>176.29999999999995</c:v>
                </c:pt>
                <c:pt idx="739">
                  <c:v>162.89999999999986</c:v>
                </c:pt>
                <c:pt idx="740">
                  <c:v>139.09999999999991</c:v>
                </c:pt>
                <c:pt idx="741">
                  <c:v>115.19999999999982</c:v>
                </c:pt>
                <c:pt idx="742">
                  <c:v>101.79999999999995</c:v>
                </c:pt>
                <c:pt idx="743">
                  <c:v>103.39999999999986</c:v>
                </c:pt>
                <c:pt idx="744">
                  <c:v>106.09999999999991</c:v>
                </c:pt>
                <c:pt idx="745">
                  <c:v>102.19999999999982</c:v>
                </c:pt>
                <c:pt idx="746">
                  <c:v>102.29999999999995</c:v>
                </c:pt>
                <c:pt idx="747">
                  <c:v>119.59999999999991</c:v>
                </c:pt>
                <c:pt idx="748">
                  <c:v>138.59999999999991</c:v>
                </c:pt>
                <c:pt idx="749">
                  <c:v>164.5</c:v>
                </c:pt>
                <c:pt idx="750">
                  <c:v>187.59999999999991</c:v>
                </c:pt>
                <c:pt idx="751">
                  <c:v>207.5</c:v>
                </c:pt>
                <c:pt idx="752">
                  <c:v>227.09999999999991</c:v>
                </c:pt>
                <c:pt idx="753">
                  <c:v>233.59999999999991</c:v>
                </c:pt>
                <c:pt idx="754">
                  <c:v>232.09999999999991</c:v>
                </c:pt>
                <c:pt idx="755">
                  <c:v>223.59999999999991</c:v>
                </c:pt>
                <c:pt idx="756">
                  <c:v>212.79999999999973</c:v>
                </c:pt>
                <c:pt idx="757">
                  <c:v>201.79999999999973</c:v>
                </c:pt>
                <c:pt idx="758">
                  <c:v>197.09999999999991</c:v>
                </c:pt>
                <c:pt idx="759">
                  <c:v>197.19999999999982</c:v>
                </c:pt>
                <c:pt idx="760">
                  <c:v>191.90000000000009</c:v>
                </c:pt>
                <c:pt idx="761">
                  <c:v>190.19999999999982</c:v>
                </c:pt>
                <c:pt idx="762">
                  <c:v>194.29999999999973</c:v>
                </c:pt>
                <c:pt idx="763">
                  <c:v>196.19999999999982</c:v>
                </c:pt>
                <c:pt idx="764">
                  <c:v>185.90000000000009</c:v>
                </c:pt>
                <c:pt idx="765">
                  <c:v>163.59999999999991</c:v>
                </c:pt>
                <c:pt idx="766">
                  <c:v>152.69999999999982</c:v>
                </c:pt>
                <c:pt idx="767">
                  <c:v>174.29999999999995</c:v>
                </c:pt>
                <c:pt idx="768">
                  <c:v>204.5</c:v>
                </c:pt>
                <c:pt idx="769">
                  <c:v>209.19999999999982</c:v>
                </c:pt>
                <c:pt idx="770">
                  <c:v>205.69999999999982</c:v>
                </c:pt>
                <c:pt idx="771">
                  <c:v>189</c:v>
                </c:pt>
                <c:pt idx="772">
                  <c:v>189.69999999999982</c:v>
                </c:pt>
                <c:pt idx="773">
                  <c:v>205.19999999999982</c:v>
                </c:pt>
                <c:pt idx="774">
                  <c:v>218.69999999999982</c:v>
                </c:pt>
                <c:pt idx="775">
                  <c:v>226.69999999999982</c:v>
                </c:pt>
                <c:pt idx="776">
                  <c:v>223</c:v>
                </c:pt>
                <c:pt idx="777">
                  <c:v>227.90000000000009</c:v>
                </c:pt>
                <c:pt idx="778">
                  <c:v>228.69999999999982</c:v>
                </c:pt>
                <c:pt idx="779">
                  <c:v>215.40000000000009</c:v>
                </c:pt>
                <c:pt idx="780">
                  <c:v>214.19999999999982</c:v>
                </c:pt>
                <c:pt idx="781">
                  <c:v>213.29999999999973</c:v>
                </c:pt>
                <c:pt idx="782">
                  <c:v>215.09999999999991</c:v>
                </c:pt>
                <c:pt idx="783">
                  <c:v>209.29999999999973</c:v>
                </c:pt>
                <c:pt idx="784">
                  <c:v>198.79999999999973</c:v>
                </c:pt>
                <c:pt idx="785">
                  <c:v>202.40000000000009</c:v>
                </c:pt>
                <c:pt idx="786">
                  <c:v>214.09999999999991</c:v>
                </c:pt>
                <c:pt idx="787">
                  <c:v>219.79999999999973</c:v>
                </c:pt>
                <c:pt idx="788">
                  <c:v>220.59999999999991</c:v>
                </c:pt>
                <c:pt idx="789">
                  <c:v>209.40000000000009</c:v>
                </c:pt>
                <c:pt idx="790">
                  <c:v>196.09999999999991</c:v>
                </c:pt>
                <c:pt idx="791">
                  <c:v>184.69999999999982</c:v>
                </c:pt>
                <c:pt idx="792">
                  <c:v>192.19999999999982</c:v>
                </c:pt>
                <c:pt idx="793">
                  <c:v>214.40000000000009</c:v>
                </c:pt>
                <c:pt idx="794">
                  <c:v>247.59999999999991</c:v>
                </c:pt>
                <c:pt idx="795">
                  <c:v>265.5</c:v>
                </c:pt>
                <c:pt idx="796">
                  <c:v>247.19999999999982</c:v>
                </c:pt>
                <c:pt idx="797">
                  <c:v>234.5</c:v>
                </c:pt>
                <c:pt idx="798">
                  <c:v>217.29999999999973</c:v>
                </c:pt>
                <c:pt idx="799">
                  <c:v>199.5</c:v>
                </c:pt>
                <c:pt idx="800">
                  <c:v>161.79999999999995</c:v>
                </c:pt>
                <c:pt idx="801">
                  <c:v>140.09999999999991</c:v>
                </c:pt>
                <c:pt idx="802">
                  <c:v>137.59999999999991</c:v>
                </c:pt>
                <c:pt idx="803">
                  <c:v>149.59999999999991</c:v>
                </c:pt>
                <c:pt idx="804">
                  <c:v>170.29999999999995</c:v>
                </c:pt>
                <c:pt idx="805">
                  <c:v>188.29999999999973</c:v>
                </c:pt>
                <c:pt idx="806">
                  <c:v>208.59999999999991</c:v>
                </c:pt>
                <c:pt idx="807">
                  <c:v>219.5</c:v>
                </c:pt>
                <c:pt idx="808">
                  <c:v>208.19999999999982</c:v>
                </c:pt>
                <c:pt idx="809">
                  <c:v>191.09999999999991</c:v>
                </c:pt>
                <c:pt idx="810">
                  <c:v>164.19999999999982</c:v>
                </c:pt>
                <c:pt idx="811">
                  <c:v>136.09999999999991</c:v>
                </c:pt>
                <c:pt idx="812">
                  <c:v>123.09999999999991</c:v>
                </c:pt>
                <c:pt idx="813">
                  <c:v>126.19999999999982</c:v>
                </c:pt>
                <c:pt idx="814">
                  <c:v>156.19999999999982</c:v>
                </c:pt>
                <c:pt idx="815">
                  <c:v>185.19999999999982</c:v>
                </c:pt>
                <c:pt idx="816">
                  <c:v>204.09999999999991</c:v>
                </c:pt>
                <c:pt idx="817">
                  <c:v>203.29999999999973</c:v>
                </c:pt>
                <c:pt idx="818">
                  <c:v>203.19999999999982</c:v>
                </c:pt>
                <c:pt idx="819">
                  <c:v>214.40000000000009</c:v>
                </c:pt>
                <c:pt idx="820">
                  <c:v>216.19999999999982</c:v>
                </c:pt>
                <c:pt idx="821">
                  <c:v>208.90000000000009</c:v>
                </c:pt>
                <c:pt idx="822">
                  <c:v>201.40000000000009</c:v>
                </c:pt>
                <c:pt idx="823">
                  <c:v>198</c:v>
                </c:pt>
                <c:pt idx="824">
                  <c:v>215.5</c:v>
                </c:pt>
                <c:pt idx="825">
                  <c:v>223</c:v>
                </c:pt>
                <c:pt idx="826">
                  <c:v>217.29999999999973</c:v>
                </c:pt>
                <c:pt idx="827">
                  <c:v>195.5</c:v>
                </c:pt>
                <c:pt idx="828">
                  <c:v>173.59999999999991</c:v>
                </c:pt>
                <c:pt idx="829">
                  <c:v>166.09999999999991</c:v>
                </c:pt>
                <c:pt idx="830">
                  <c:v>169.59999999999991</c:v>
                </c:pt>
                <c:pt idx="831">
                  <c:v>179.19999999999982</c:v>
                </c:pt>
                <c:pt idx="832">
                  <c:v>180.40000000000009</c:v>
                </c:pt>
                <c:pt idx="833">
                  <c:v>179.5</c:v>
                </c:pt>
                <c:pt idx="834">
                  <c:v>193.40000000000009</c:v>
                </c:pt>
                <c:pt idx="835">
                  <c:v>231.29999999999973</c:v>
                </c:pt>
                <c:pt idx="836">
                  <c:v>276.90000000000009</c:v>
                </c:pt>
                <c:pt idx="837">
                  <c:v>291.5</c:v>
                </c:pt>
                <c:pt idx="838">
                  <c:v>261.79999999999973</c:v>
                </c:pt>
                <c:pt idx="839">
                  <c:v>210.79999999999973</c:v>
                </c:pt>
                <c:pt idx="840">
                  <c:v>167.79999999999995</c:v>
                </c:pt>
                <c:pt idx="841">
                  <c:v>150.39999999999986</c:v>
                </c:pt>
                <c:pt idx="842">
                  <c:v>141.79999999999995</c:v>
                </c:pt>
                <c:pt idx="843">
                  <c:v>152.09999999999991</c:v>
                </c:pt>
                <c:pt idx="844">
                  <c:v>177.29999999999973</c:v>
                </c:pt>
                <c:pt idx="845">
                  <c:v>213.69999999999982</c:v>
                </c:pt>
                <c:pt idx="846">
                  <c:v>221.09999999999991</c:v>
                </c:pt>
                <c:pt idx="847">
                  <c:v>212.59999999999991</c:v>
                </c:pt>
                <c:pt idx="848">
                  <c:v>206.59999999999991</c:v>
                </c:pt>
                <c:pt idx="849">
                  <c:v>216.19999999999982</c:v>
                </c:pt>
                <c:pt idx="850">
                  <c:v>229</c:v>
                </c:pt>
                <c:pt idx="851">
                  <c:v>205</c:v>
                </c:pt>
                <c:pt idx="852">
                  <c:v>172.19999999999982</c:v>
                </c:pt>
                <c:pt idx="853">
                  <c:v>161.89999999999986</c:v>
                </c:pt>
                <c:pt idx="854">
                  <c:v>191.19999999999982</c:v>
                </c:pt>
                <c:pt idx="855">
                  <c:v>243.19999999999982</c:v>
                </c:pt>
                <c:pt idx="856">
                  <c:v>274</c:v>
                </c:pt>
                <c:pt idx="857">
                  <c:v>283</c:v>
                </c:pt>
                <c:pt idx="858">
                  <c:v>248.40000000000009</c:v>
                </c:pt>
                <c:pt idx="859">
                  <c:v>198.59999999999991</c:v>
                </c:pt>
                <c:pt idx="860">
                  <c:v>145.69999999999982</c:v>
                </c:pt>
                <c:pt idx="861">
                  <c:v>125.59999999999991</c:v>
                </c:pt>
                <c:pt idx="862">
                  <c:v>125.59999999999991</c:v>
                </c:pt>
                <c:pt idx="863">
                  <c:v>150.89999999999986</c:v>
                </c:pt>
                <c:pt idx="864">
                  <c:v>167</c:v>
                </c:pt>
                <c:pt idx="865">
                  <c:v>175.19999999999982</c:v>
                </c:pt>
                <c:pt idx="866">
                  <c:v>170.39999999999986</c:v>
                </c:pt>
                <c:pt idx="867">
                  <c:v>163.89999999999986</c:v>
                </c:pt>
                <c:pt idx="868">
                  <c:v>151</c:v>
                </c:pt>
                <c:pt idx="869">
                  <c:v>143.39999999999986</c:v>
                </c:pt>
                <c:pt idx="870">
                  <c:v>144.69999999999982</c:v>
                </c:pt>
                <c:pt idx="871">
                  <c:v>162.89999999999986</c:v>
                </c:pt>
                <c:pt idx="872">
                  <c:v>165.19999999999982</c:v>
                </c:pt>
                <c:pt idx="873">
                  <c:v>151.19999999999982</c:v>
                </c:pt>
                <c:pt idx="874">
                  <c:v>143.89999999999986</c:v>
                </c:pt>
                <c:pt idx="875">
                  <c:v>150.69999999999982</c:v>
                </c:pt>
                <c:pt idx="876">
                  <c:v>167.39999999999986</c:v>
                </c:pt>
                <c:pt idx="877">
                  <c:v>171.29999999999995</c:v>
                </c:pt>
                <c:pt idx="878">
                  <c:v>159.79999999999995</c:v>
                </c:pt>
                <c:pt idx="879">
                  <c:v>151.69999999999982</c:v>
                </c:pt>
                <c:pt idx="880">
                  <c:v>150.29999999999995</c:v>
                </c:pt>
                <c:pt idx="881">
                  <c:v>149.79999999999995</c:v>
                </c:pt>
                <c:pt idx="882">
                  <c:v>133.69999999999982</c:v>
                </c:pt>
                <c:pt idx="883">
                  <c:v>112.59999999999991</c:v>
                </c:pt>
                <c:pt idx="884">
                  <c:v>115</c:v>
                </c:pt>
                <c:pt idx="885">
                  <c:v>126.69999999999982</c:v>
                </c:pt>
                <c:pt idx="886">
                  <c:v>137.89999999999986</c:v>
                </c:pt>
                <c:pt idx="887">
                  <c:v>135.29999999999995</c:v>
                </c:pt>
                <c:pt idx="888">
                  <c:v>117.39999999999986</c:v>
                </c:pt>
                <c:pt idx="889">
                  <c:v>107.79999999999995</c:v>
                </c:pt>
                <c:pt idx="890">
                  <c:v>115.79999999999995</c:v>
                </c:pt>
                <c:pt idx="891">
                  <c:v>141.79999999999995</c:v>
                </c:pt>
                <c:pt idx="892">
                  <c:v>148.69999999999982</c:v>
                </c:pt>
                <c:pt idx="893">
                  <c:v>126.59999999999991</c:v>
                </c:pt>
                <c:pt idx="894">
                  <c:v>103.19999999999982</c:v>
                </c:pt>
                <c:pt idx="895">
                  <c:v>113.69999999999982</c:v>
                </c:pt>
                <c:pt idx="896">
                  <c:v>144</c:v>
                </c:pt>
                <c:pt idx="897">
                  <c:v>167.89999999999986</c:v>
                </c:pt>
                <c:pt idx="898">
                  <c:v>163.89999999999986</c:v>
                </c:pt>
                <c:pt idx="899">
                  <c:v>145.79999999999995</c:v>
                </c:pt>
                <c:pt idx="900">
                  <c:v>121.39999999999986</c:v>
                </c:pt>
                <c:pt idx="901">
                  <c:v>105.5</c:v>
                </c:pt>
                <c:pt idx="902">
                  <c:v>104</c:v>
                </c:pt>
                <c:pt idx="903">
                  <c:v>112</c:v>
                </c:pt>
                <c:pt idx="904">
                  <c:v>116.69999999999982</c:v>
                </c:pt>
                <c:pt idx="905">
                  <c:v>121.5</c:v>
                </c:pt>
                <c:pt idx="906">
                  <c:v>129.89999999999986</c:v>
                </c:pt>
                <c:pt idx="907">
                  <c:v>143.39999999999986</c:v>
                </c:pt>
                <c:pt idx="908">
                  <c:v>136.59999999999991</c:v>
                </c:pt>
                <c:pt idx="909">
                  <c:v>117.69999999999982</c:v>
                </c:pt>
                <c:pt idx="910">
                  <c:v>100.29999999999995</c:v>
                </c:pt>
                <c:pt idx="911">
                  <c:v>95</c:v>
                </c:pt>
                <c:pt idx="912">
                  <c:v>97.899999999999864</c:v>
                </c:pt>
                <c:pt idx="913">
                  <c:v>99.599999999999909</c:v>
                </c:pt>
                <c:pt idx="914">
                  <c:v>101.89999999999986</c:v>
                </c:pt>
                <c:pt idx="915">
                  <c:v>109.29999999999995</c:v>
                </c:pt>
                <c:pt idx="916">
                  <c:v>115.89999999999986</c:v>
                </c:pt>
                <c:pt idx="917">
                  <c:v>122.5</c:v>
                </c:pt>
                <c:pt idx="918">
                  <c:v>128.79999999999995</c:v>
                </c:pt>
                <c:pt idx="919">
                  <c:v>121.5</c:v>
                </c:pt>
                <c:pt idx="920">
                  <c:v>99.799999999999955</c:v>
                </c:pt>
                <c:pt idx="921">
                  <c:v>69.5</c:v>
                </c:pt>
                <c:pt idx="922">
                  <c:v>61.299999999999955</c:v>
                </c:pt>
                <c:pt idx="923">
                  <c:v>56.599999999999909</c:v>
                </c:pt>
                <c:pt idx="924">
                  <c:v>57.5</c:v>
                </c:pt>
                <c:pt idx="925">
                  <c:v>71</c:v>
                </c:pt>
                <c:pt idx="926">
                  <c:v>90.399999999999864</c:v>
                </c:pt>
                <c:pt idx="927">
                  <c:v>104.59999999999991</c:v>
                </c:pt>
                <c:pt idx="928">
                  <c:v>86.5</c:v>
                </c:pt>
                <c:pt idx="929">
                  <c:v>73.599999999999909</c:v>
                </c:pt>
                <c:pt idx="930">
                  <c:v>61.199999999999818</c:v>
                </c:pt>
                <c:pt idx="931">
                  <c:v>58</c:v>
                </c:pt>
                <c:pt idx="932">
                  <c:v>63.199999999999818</c:v>
                </c:pt>
                <c:pt idx="933">
                  <c:v>79.099999999999909</c:v>
                </c:pt>
                <c:pt idx="934">
                  <c:v>94.899999999999864</c:v>
                </c:pt>
                <c:pt idx="935">
                  <c:v>106.69999999999982</c:v>
                </c:pt>
                <c:pt idx="936">
                  <c:v>114.29999999999995</c:v>
                </c:pt>
                <c:pt idx="937">
                  <c:v>133.09999999999991</c:v>
                </c:pt>
                <c:pt idx="938">
                  <c:v>141</c:v>
                </c:pt>
                <c:pt idx="939">
                  <c:v>143.59999999999991</c:v>
                </c:pt>
                <c:pt idx="940">
                  <c:v>161.09999999999991</c:v>
                </c:pt>
                <c:pt idx="941">
                  <c:v>341.19999999999982</c:v>
                </c:pt>
                <c:pt idx="942">
                  <c:v>1413</c:v>
                </c:pt>
                <c:pt idx="943">
                  <c:v>3160.9</c:v>
                </c:pt>
                <c:pt idx="944">
                  <c:v>4428.1000000000004</c:v>
                </c:pt>
                <c:pt idx="945">
                  <c:v>3883.4999999999995</c:v>
                </c:pt>
                <c:pt idx="946">
                  <c:v>2287.9999999999995</c:v>
                </c:pt>
                <c:pt idx="947">
                  <c:v>890.79999999999973</c:v>
                </c:pt>
                <c:pt idx="948">
                  <c:v>367.79999999999973</c:v>
                </c:pt>
                <c:pt idx="949">
                  <c:v>192.59999999999991</c:v>
                </c:pt>
                <c:pt idx="950">
                  <c:v>137.79999999999995</c:v>
                </c:pt>
                <c:pt idx="951">
                  <c:v>114.69999999999982</c:v>
                </c:pt>
                <c:pt idx="952">
                  <c:v>90.5</c:v>
                </c:pt>
                <c:pt idx="953">
                  <c:v>67</c:v>
                </c:pt>
                <c:pt idx="954">
                  <c:v>82.599999999999909</c:v>
                </c:pt>
                <c:pt idx="955">
                  <c:v>102.39999999999986</c:v>
                </c:pt>
                <c:pt idx="956">
                  <c:v>118.09999999999991</c:v>
                </c:pt>
                <c:pt idx="957">
                  <c:v>116.29999999999995</c:v>
                </c:pt>
                <c:pt idx="958">
                  <c:v>112.59999999999991</c:v>
                </c:pt>
                <c:pt idx="959">
                  <c:v>110.59999999999991</c:v>
                </c:pt>
                <c:pt idx="960">
                  <c:v>103.09999999999991</c:v>
                </c:pt>
                <c:pt idx="961">
                  <c:v>88.399999999999864</c:v>
                </c:pt>
                <c:pt idx="962">
                  <c:v>74.199999999999818</c:v>
                </c:pt>
                <c:pt idx="963">
                  <c:v>66.699999999999818</c:v>
                </c:pt>
                <c:pt idx="964">
                  <c:v>62.5</c:v>
                </c:pt>
                <c:pt idx="965">
                  <c:v>61</c:v>
                </c:pt>
                <c:pt idx="966">
                  <c:v>59</c:v>
                </c:pt>
                <c:pt idx="967">
                  <c:v>80.599999999999909</c:v>
                </c:pt>
                <c:pt idx="968">
                  <c:v>94.799999999999955</c:v>
                </c:pt>
                <c:pt idx="969">
                  <c:v>96.5</c:v>
                </c:pt>
                <c:pt idx="970">
                  <c:v>88</c:v>
                </c:pt>
                <c:pt idx="971">
                  <c:v>84</c:v>
                </c:pt>
                <c:pt idx="972">
                  <c:v>90.199999999999818</c:v>
                </c:pt>
                <c:pt idx="973">
                  <c:v>93.399999999999864</c:v>
                </c:pt>
                <c:pt idx="974">
                  <c:v>89.5</c:v>
                </c:pt>
                <c:pt idx="975">
                  <c:v>74.299999999999955</c:v>
                </c:pt>
                <c:pt idx="976">
                  <c:v>43.599999999999909</c:v>
                </c:pt>
                <c:pt idx="977">
                  <c:v>29.199999999999818</c:v>
                </c:pt>
                <c:pt idx="978">
                  <c:v>22.5</c:v>
                </c:pt>
                <c:pt idx="979">
                  <c:v>32.5</c:v>
                </c:pt>
                <c:pt idx="980">
                  <c:v>44.299999999999955</c:v>
                </c:pt>
                <c:pt idx="981">
                  <c:v>58.099999999999909</c:v>
                </c:pt>
                <c:pt idx="982">
                  <c:v>52.399999999999864</c:v>
                </c:pt>
                <c:pt idx="983">
                  <c:v>29.5</c:v>
                </c:pt>
                <c:pt idx="984">
                  <c:v>12.099999999999909</c:v>
                </c:pt>
                <c:pt idx="985">
                  <c:v>17.699999999999818</c:v>
                </c:pt>
                <c:pt idx="986">
                  <c:v>45.399999999999864</c:v>
                </c:pt>
                <c:pt idx="987">
                  <c:v>61.5</c:v>
                </c:pt>
                <c:pt idx="988">
                  <c:v>70.899999999999864</c:v>
                </c:pt>
                <c:pt idx="989">
                  <c:v>76.299999999999955</c:v>
                </c:pt>
                <c:pt idx="990">
                  <c:v>89.599999999999909</c:v>
                </c:pt>
                <c:pt idx="991">
                  <c:v>96.5</c:v>
                </c:pt>
                <c:pt idx="992">
                  <c:v>91.299999999999955</c:v>
                </c:pt>
                <c:pt idx="993">
                  <c:v>87.699999999999818</c:v>
                </c:pt>
                <c:pt idx="994">
                  <c:v>94.099999999999909</c:v>
                </c:pt>
                <c:pt idx="995">
                  <c:v>96.299999999999955</c:v>
                </c:pt>
                <c:pt idx="996">
                  <c:v>80.299999999999955</c:v>
                </c:pt>
                <c:pt idx="997">
                  <c:v>64.099999999999909</c:v>
                </c:pt>
                <c:pt idx="998">
                  <c:v>52.599999999999909</c:v>
                </c:pt>
                <c:pt idx="999">
                  <c:v>55.5</c:v>
                </c:pt>
                <c:pt idx="1000">
                  <c:v>49.399999999999864</c:v>
                </c:pt>
                <c:pt idx="1001">
                  <c:v>46.5</c:v>
                </c:pt>
                <c:pt idx="1002">
                  <c:v>45.5</c:v>
                </c:pt>
                <c:pt idx="1003">
                  <c:v>51.199999999999818</c:v>
                </c:pt>
                <c:pt idx="1004">
                  <c:v>64.899999999999864</c:v>
                </c:pt>
                <c:pt idx="1005">
                  <c:v>76.899999999999864</c:v>
                </c:pt>
                <c:pt idx="1006">
                  <c:v>81.899999999999864</c:v>
                </c:pt>
                <c:pt idx="1007">
                  <c:v>67.599999999999909</c:v>
                </c:pt>
                <c:pt idx="1008">
                  <c:v>42.299999999999955</c:v>
                </c:pt>
                <c:pt idx="1009">
                  <c:v>28.399999999999864</c:v>
                </c:pt>
                <c:pt idx="1010">
                  <c:v>32.599999999999909</c:v>
                </c:pt>
                <c:pt idx="1011">
                  <c:v>46.099999999999909</c:v>
                </c:pt>
                <c:pt idx="1012">
                  <c:v>50.099999999999909</c:v>
                </c:pt>
                <c:pt idx="1013">
                  <c:v>45.899999999999864</c:v>
                </c:pt>
                <c:pt idx="1014">
                  <c:v>35.399999999999864</c:v>
                </c:pt>
                <c:pt idx="1015">
                  <c:v>29.5</c:v>
                </c:pt>
                <c:pt idx="1016">
                  <c:v>23.199999999999818</c:v>
                </c:pt>
                <c:pt idx="1017">
                  <c:v>24.899999999999864</c:v>
                </c:pt>
                <c:pt idx="1018">
                  <c:v>36.199999999999818</c:v>
                </c:pt>
                <c:pt idx="1019">
                  <c:v>62.899999999999864</c:v>
                </c:pt>
                <c:pt idx="1020">
                  <c:v>83.699999999999818</c:v>
                </c:pt>
                <c:pt idx="1021">
                  <c:v>84</c:v>
                </c:pt>
                <c:pt idx="1022">
                  <c:v>66.799999999999955</c:v>
                </c:pt>
                <c:pt idx="1023">
                  <c:v>41.5</c:v>
                </c:pt>
                <c:pt idx="1024">
                  <c:v>26.299999999999955</c:v>
                </c:pt>
                <c:pt idx="1025">
                  <c:v>34.699999999999818</c:v>
                </c:pt>
                <c:pt idx="1026">
                  <c:v>78.799999999999955</c:v>
                </c:pt>
                <c:pt idx="1027">
                  <c:v>106.29999999999995</c:v>
                </c:pt>
                <c:pt idx="1028">
                  <c:v>107.59999999999991</c:v>
                </c:pt>
                <c:pt idx="1029">
                  <c:v>81.5</c:v>
                </c:pt>
                <c:pt idx="1030">
                  <c:v>55.199999999999818</c:v>
                </c:pt>
                <c:pt idx="1031">
                  <c:v>51.899999999999864</c:v>
                </c:pt>
                <c:pt idx="1032">
                  <c:v>58.099999999999909</c:v>
                </c:pt>
                <c:pt idx="1033">
                  <c:v>67.899999999999864</c:v>
                </c:pt>
                <c:pt idx="1034">
                  <c:v>64.199999999999818</c:v>
                </c:pt>
                <c:pt idx="1035">
                  <c:v>70</c:v>
                </c:pt>
                <c:pt idx="1036">
                  <c:v>72.299999999999955</c:v>
                </c:pt>
                <c:pt idx="1037">
                  <c:v>65.199999999999818</c:v>
                </c:pt>
                <c:pt idx="1038">
                  <c:v>51.599999999999909</c:v>
                </c:pt>
                <c:pt idx="1039">
                  <c:v>39.099999999999909</c:v>
                </c:pt>
                <c:pt idx="1040">
                  <c:v>40.899999999999864</c:v>
                </c:pt>
                <c:pt idx="1041">
                  <c:v>49.899999999999864</c:v>
                </c:pt>
                <c:pt idx="1042">
                  <c:v>58.399999999999864</c:v>
                </c:pt>
                <c:pt idx="1043">
                  <c:v>62.599999999999909</c:v>
                </c:pt>
                <c:pt idx="1044">
                  <c:v>63.5</c:v>
                </c:pt>
                <c:pt idx="1045">
                  <c:v>69.799999999999955</c:v>
                </c:pt>
                <c:pt idx="1046">
                  <c:v>64</c:v>
                </c:pt>
                <c:pt idx="1047">
                  <c:v>52.899999999999864</c:v>
                </c:pt>
                <c:pt idx="1048">
                  <c:v>39.899999999999864</c:v>
                </c:pt>
                <c:pt idx="1049">
                  <c:v>32</c:v>
                </c:pt>
                <c:pt idx="1050">
                  <c:v>34.199999999999818</c:v>
                </c:pt>
                <c:pt idx="1051">
                  <c:v>34.199999999999818</c:v>
                </c:pt>
                <c:pt idx="1052">
                  <c:v>33.399999999999864</c:v>
                </c:pt>
                <c:pt idx="1053">
                  <c:v>35.899999999999864</c:v>
                </c:pt>
                <c:pt idx="1054">
                  <c:v>49.199999999999818</c:v>
                </c:pt>
                <c:pt idx="1055">
                  <c:v>61.699999999999818</c:v>
                </c:pt>
                <c:pt idx="1056">
                  <c:v>73</c:v>
                </c:pt>
                <c:pt idx="1057">
                  <c:v>68.399999999999864</c:v>
                </c:pt>
                <c:pt idx="1058">
                  <c:v>58.599999999999909</c:v>
                </c:pt>
                <c:pt idx="1059">
                  <c:v>54.5</c:v>
                </c:pt>
                <c:pt idx="1060">
                  <c:v>60.699999999999818</c:v>
                </c:pt>
                <c:pt idx="1061">
                  <c:v>71.5</c:v>
                </c:pt>
                <c:pt idx="1062">
                  <c:v>74.699999999999818</c:v>
                </c:pt>
                <c:pt idx="1063">
                  <c:v>65.099999999999909</c:v>
                </c:pt>
                <c:pt idx="1064">
                  <c:v>56.699999999999818</c:v>
                </c:pt>
                <c:pt idx="1065">
                  <c:v>58.199999999999818</c:v>
                </c:pt>
                <c:pt idx="1066">
                  <c:v>89.599999999999909</c:v>
                </c:pt>
                <c:pt idx="1067">
                  <c:v>116.29999999999995</c:v>
                </c:pt>
                <c:pt idx="1068">
                  <c:v>126.5</c:v>
                </c:pt>
                <c:pt idx="1069">
                  <c:v>115.5</c:v>
                </c:pt>
                <c:pt idx="1070">
                  <c:v>97.099999999999909</c:v>
                </c:pt>
                <c:pt idx="1071">
                  <c:v>86.199999999999818</c:v>
                </c:pt>
                <c:pt idx="1072">
                  <c:v>81</c:v>
                </c:pt>
                <c:pt idx="1073">
                  <c:v>77.899999999999864</c:v>
                </c:pt>
                <c:pt idx="1074">
                  <c:v>72.599999999999909</c:v>
                </c:pt>
                <c:pt idx="1075">
                  <c:v>92.699999999999818</c:v>
                </c:pt>
                <c:pt idx="1076">
                  <c:v>138.19999999999982</c:v>
                </c:pt>
                <c:pt idx="1077">
                  <c:v>186.69999999999982</c:v>
                </c:pt>
                <c:pt idx="1078">
                  <c:v>184.29999999999973</c:v>
                </c:pt>
                <c:pt idx="1079">
                  <c:v>167.39999999999986</c:v>
                </c:pt>
                <c:pt idx="1080">
                  <c:v>157.59999999999991</c:v>
                </c:pt>
                <c:pt idx="1081">
                  <c:v>160.69999999999982</c:v>
                </c:pt>
                <c:pt idx="1082">
                  <c:v>156</c:v>
                </c:pt>
                <c:pt idx="1083">
                  <c:v>168.79999999999995</c:v>
                </c:pt>
                <c:pt idx="1084">
                  <c:v>177.59999999999991</c:v>
                </c:pt>
                <c:pt idx="1085">
                  <c:v>179.19999999999982</c:v>
                </c:pt>
                <c:pt idx="1086">
                  <c:v>163.39999999999986</c:v>
                </c:pt>
                <c:pt idx="1087">
                  <c:v>150.5</c:v>
                </c:pt>
                <c:pt idx="1088">
                  <c:v>181.79999999999973</c:v>
                </c:pt>
                <c:pt idx="1089">
                  <c:v>248.29999999999973</c:v>
                </c:pt>
                <c:pt idx="1090">
                  <c:v>305.90000000000009</c:v>
                </c:pt>
                <c:pt idx="1091">
                  <c:v>299.09999999999991</c:v>
                </c:pt>
                <c:pt idx="1092">
                  <c:v>250.29999999999973</c:v>
                </c:pt>
                <c:pt idx="1093">
                  <c:v>215.29999999999973</c:v>
                </c:pt>
                <c:pt idx="1094">
                  <c:v>193.19999999999982</c:v>
                </c:pt>
                <c:pt idx="1095">
                  <c:v>178.09999999999991</c:v>
                </c:pt>
                <c:pt idx="1096">
                  <c:v>199.09999999999991</c:v>
                </c:pt>
                <c:pt idx="1097">
                  <c:v>230</c:v>
                </c:pt>
                <c:pt idx="1098">
                  <c:v>215.90000000000009</c:v>
                </c:pt>
                <c:pt idx="1099">
                  <c:v>168</c:v>
                </c:pt>
                <c:pt idx="1100">
                  <c:v>135.5</c:v>
                </c:pt>
                <c:pt idx="1101">
                  <c:v>217.90000000000009</c:v>
                </c:pt>
                <c:pt idx="1102">
                  <c:v>289.59999999999991</c:v>
                </c:pt>
                <c:pt idx="1103">
                  <c:v>305.40000000000009</c:v>
                </c:pt>
                <c:pt idx="1104">
                  <c:v>257.79999999999973</c:v>
                </c:pt>
                <c:pt idx="1105">
                  <c:v>192</c:v>
                </c:pt>
                <c:pt idx="1106">
                  <c:v>154.5</c:v>
                </c:pt>
                <c:pt idx="1107">
                  <c:v>125.69999999999982</c:v>
                </c:pt>
                <c:pt idx="1108">
                  <c:v>105.69999999999982</c:v>
                </c:pt>
                <c:pt idx="1109">
                  <c:v>91.299999999999955</c:v>
                </c:pt>
                <c:pt idx="1110">
                  <c:v>106.09999999999991</c:v>
                </c:pt>
                <c:pt idx="1111">
                  <c:v>139.59999999999991</c:v>
                </c:pt>
                <c:pt idx="1112">
                  <c:v>140.79999999999995</c:v>
                </c:pt>
                <c:pt idx="1113">
                  <c:v>108.79999999999995</c:v>
                </c:pt>
                <c:pt idx="1114">
                  <c:v>62.799999999999955</c:v>
                </c:pt>
                <c:pt idx="1115">
                  <c:v>34.099999999999909</c:v>
                </c:pt>
                <c:pt idx="1116">
                  <c:v>28.5</c:v>
                </c:pt>
                <c:pt idx="1117">
                  <c:v>59.099999999999909</c:v>
                </c:pt>
                <c:pt idx="1118">
                  <c:v>106</c:v>
                </c:pt>
                <c:pt idx="1119">
                  <c:v>130.09999999999991</c:v>
                </c:pt>
                <c:pt idx="1120">
                  <c:v>128</c:v>
                </c:pt>
                <c:pt idx="1121">
                  <c:v>158.5</c:v>
                </c:pt>
                <c:pt idx="1122">
                  <c:v>184.90000000000009</c:v>
                </c:pt>
                <c:pt idx="1123">
                  <c:v>182.29999999999973</c:v>
                </c:pt>
                <c:pt idx="1124">
                  <c:v>161.5</c:v>
                </c:pt>
                <c:pt idx="1125">
                  <c:v>162.69999999999982</c:v>
                </c:pt>
                <c:pt idx="1126">
                  <c:v>172.79999999999995</c:v>
                </c:pt>
                <c:pt idx="1127">
                  <c:v>177.19999999999982</c:v>
                </c:pt>
                <c:pt idx="1128">
                  <c:v>172.19999999999982</c:v>
                </c:pt>
                <c:pt idx="1129">
                  <c:v>153.39999999999986</c:v>
                </c:pt>
                <c:pt idx="1130">
                  <c:v>123.79999999999995</c:v>
                </c:pt>
                <c:pt idx="1131">
                  <c:v>110.09999999999991</c:v>
                </c:pt>
                <c:pt idx="1132">
                  <c:v>102.79999999999995</c:v>
                </c:pt>
                <c:pt idx="1133">
                  <c:v>100.69999999999982</c:v>
                </c:pt>
                <c:pt idx="1134">
                  <c:v>107.79999999999995</c:v>
                </c:pt>
                <c:pt idx="1135">
                  <c:v>135.59999999999991</c:v>
                </c:pt>
                <c:pt idx="1136">
                  <c:v>192.90000000000009</c:v>
                </c:pt>
                <c:pt idx="1137">
                  <c:v>211.40000000000009</c:v>
                </c:pt>
                <c:pt idx="1138">
                  <c:v>188.59999999999991</c:v>
                </c:pt>
                <c:pt idx="1139">
                  <c:v>157.79999999999995</c:v>
                </c:pt>
                <c:pt idx="1140">
                  <c:v>150.5</c:v>
                </c:pt>
                <c:pt idx="1141">
                  <c:v>128</c:v>
                </c:pt>
                <c:pt idx="1142">
                  <c:v>79.199999999999818</c:v>
                </c:pt>
                <c:pt idx="1143">
                  <c:v>72.399999999999864</c:v>
                </c:pt>
                <c:pt idx="1144">
                  <c:v>101</c:v>
                </c:pt>
                <c:pt idx="1145">
                  <c:v>114.89999999999986</c:v>
                </c:pt>
                <c:pt idx="1146">
                  <c:v>104.59999999999991</c:v>
                </c:pt>
                <c:pt idx="1147">
                  <c:v>95.899999999999864</c:v>
                </c:pt>
                <c:pt idx="1148">
                  <c:v>98.299999999999955</c:v>
                </c:pt>
                <c:pt idx="1149">
                  <c:v>96.199999999999818</c:v>
                </c:pt>
                <c:pt idx="1150">
                  <c:v>100.39999999999986</c:v>
                </c:pt>
                <c:pt idx="1151">
                  <c:v>118.89999999999986</c:v>
                </c:pt>
                <c:pt idx="1152">
                  <c:v>134.39999999999986</c:v>
                </c:pt>
                <c:pt idx="1153">
                  <c:v>119.59999999999991</c:v>
                </c:pt>
                <c:pt idx="1154">
                  <c:v>77.899999999999864</c:v>
                </c:pt>
                <c:pt idx="1155">
                  <c:v>57.599999999999909</c:v>
                </c:pt>
                <c:pt idx="1156">
                  <c:v>59.299999999999955</c:v>
                </c:pt>
                <c:pt idx="1157">
                  <c:v>69.699999999999818</c:v>
                </c:pt>
                <c:pt idx="1158">
                  <c:v>64.199999999999818</c:v>
                </c:pt>
                <c:pt idx="1159">
                  <c:v>54.699999999999818</c:v>
                </c:pt>
                <c:pt idx="1160">
                  <c:v>55</c:v>
                </c:pt>
                <c:pt idx="1161">
                  <c:v>80.899999999999864</c:v>
                </c:pt>
                <c:pt idx="1162">
                  <c:v>113.59999999999991</c:v>
                </c:pt>
                <c:pt idx="1163">
                  <c:v>141.29999999999995</c:v>
                </c:pt>
                <c:pt idx="1164">
                  <c:v>145.79999999999995</c:v>
                </c:pt>
                <c:pt idx="1165">
                  <c:v>127.09999999999991</c:v>
                </c:pt>
                <c:pt idx="1166">
                  <c:v>107.79999999999995</c:v>
                </c:pt>
                <c:pt idx="1167">
                  <c:v>84.699999999999818</c:v>
                </c:pt>
                <c:pt idx="1168">
                  <c:v>59</c:v>
                </c:pt>
                <c:pt idx="1169">
                  <c:v>65.5</c:v>
                </c:pt>
                <c:pt idx="1170">
                  <c:v>86.299999999999955</c:v>
                </c:pt>
                <c:pt idx="1171">
                  <c:v>97.599999999999909</c:v>
                </c:pt>
                <c:pt idx="1172">
                  <c:v>82.699999999999818</c:v>
                </c:pt>
                <c:pt idx="1173">
                  <c:v>65.599999999999909</c:v>
                </c:pt>
                <c:pt idx="1174">
                  <c:v>54.199999999999818</c:v>
                </c:pt>
                <c:pt idx="1175">
                  <c:v>63.099999999999909</c:v>
                </c:pt>
                <c:pt idx="1176">
                  <c:v>83.699999999999818</c:v>
                </c:pt>
                <c:pt idx="1177">
                  <c:v>99.299999999999955</c:v>
                </c:pt>
                <c:pt idx="1178">
                  <c:v>99.099999999999909</c:v>
                </c:pt>
                <c:pt idx="1179">
                  <c:v>76.599999999999909</c:v>
                </c:pt>
                <c:pt idx="1180">
                  <c:v>44.799999999999955</c:v>
                </c:pt>
                <c:pt idx="1181">
                  <c:v>25</c:v>
                </c:pt>
                <c:pt idx="1182">
                  <c:v>18.799999999999955</c:v>
                </c:pt>
                <c:pt idx="1183">
                  <c:v>38.699999999999818</c:v>
                </c:pt>
                <c:pt idx="1184">
                  <c:v>60.399999999999864</c:v>
                </c:pt>
                <c:pt idx="1185">
                  <c:v>67.199999999999818</c:v>
                </c:pt>
                <c:pt idx="1186">
                  <c:v>58.899999999999864</c:v>
                </c:pt>
                <c:pt idx="1187">
                  <c:v>48.799999999999955</c:v>
                </c:pt>
                <c:pt idx="1188">
                  <c:v>50.199999999999818</c:v>
                </c:pt>
                <c:pt idx="1189">
                  <c:v>48.5</c:v>
                </c:pt>
                <c:pt idx="1190">
                  <c:v>38.5</c:v>
                </c:pt>
                <c:pt idx="1191">
                  <c:v>54.299999999999955</c:v>
                </c:pt>
                <c:pt idx="1192">
                  <c:v>77.5</c:v>
                </c:pt>
                <c:pt idx="1193">
                  <c:v>90</c:v>
                </c:pt>
                <c:pt idx="1194">
                  <c:v>83.399999999999864</c:v>
                </c:pt>
                <c:pt idx="1195">
                  <c:v>69.599999999999909</c:v>
                </c:pt>
                <c:pt idx="1196">
                  <c:v>56</c:v>
                </c:pt>
                <c:pt idx="1197">
                  <c:v>44.099999999999909</c:v>
                </c:pt>
                <c:pt idx="1198">
                  <c:v>31.799999999999955</c:v>
                </c:pt>
                <c:pt idx="1199">
                  <c:v>25.699999999999818</c:v>
                </c:pt>
                <c:pt idx="1200">
                  <c:v>34.199999999999818</c:v>
                </c:pt>
                <c:pt idx="1201">
                  <c:v>46.599999999999909</c:v>
                </c:pt>
                <c:pt idx="1202">
                  <c:v>49.699999999999818</c:v>
                </c:pt>
                <c:pt idx="1203">
                  <c:v>35.5</c:v>
                </c:pt>
                <c:pt idx="1204">
                  <c:v>28.099999999999909</c:v>
                </c:pt>
                <c:pt idx="1205">
                  <c:v>30.699999999999818</c:v>
                </c:pt>
                <c:pt idx="1206">
                  <c:v>38.099999999999909</c:v>
                </c:pt>
                <c:pt idx="1207">
                  <c:v>44.199999999999818</c:v>
                </c:pt>
                <c:pt idx="1208">
                  <c:v>55.099999999999909</c:v>
                </c:pt>
                <c:pt idx="1209">
                  <c:v>53.5</c:v>
                </c:pt>
                <c:pt idx="1210">
                  <c:v>46.599999999999909</c:v>
                </c:pt>
                <c:pt idx="1211">
                  <c:v>71</c:v>
                </c:pt>
                <c:pt idx="1212">
                  <c:v>104.79999999999995</c:v>
                </c:pt>
                <c:pt idx="1213">
                  <c:v>111.89999999999986</c:v>
                </c:pt>
                <c:pt idx="1214">
                  <c:v>87.899999999999864</c:v>
                </c:pt>
                <c:pt idx="1215">
                  <c:v>69.599999999999909</c:v>
                </c:pt>
                <c:pt idx="1216">
                  <c:v>63.399999999999864</c:v>
                </c:pt>
                <c:pt idx="1217">
                  <c:v>48.699999999999818</c:v>
                </c:pt>
                <c:pt idx="1218">
                  <c:v>45.899999999999864</c:v>
                </c:pt>
                <c:pt idx="1219">
                  <c:v>48.399999999999864</c:v>
                </c:pt>
                <c:pt idx="1220">
                  <c:v>60.399999999999864</c:v>
                </c:pt>
                <c:pt idx="1221">
                  <c:v>75.599999999999909</c:v>
                </c:pt>
                <c:pt idx="1222">
                  <c:v>83.599999999999909</c:v>
                </c:pt>
                <c:pt idx="1223">
                  <c:v>76.099999999999909</c:v>
                </c:pt>
                <c:pt idx="1224">
                  <c:v>62.399999999999864</c:v>
                </c:pt>
                <c:pt idx="1225">
                  <c:v>49.199999999999818</c:v>
                </c:pt>
                <c:pt idx="1226">
                  <c:v>39.099999999999909</c:v>
                </c:pt>
                <c:pt idx="1227">
                  <c:v>40.099999999999909</c:v>
                </c:pt>
                <c:pt idx="1228">
                  <c:v>55.399999999999864</c:v>
                </c:pt>
                <c:pt idx="1229">
                  <c:v>80.299999999999955</c:v>
                </c:pt>
                <c:pt idx="1230">
                  <c:v>88.699999999999818</c:v>
                </c:pt>
                <c:pt idx="1231">
                  <c:v>65.5</c:v>
                </c:pt>
                <c:pt idx="1232">
                  <c:v>37.699999999999818</c:v>
                </c:pt>
                <c:pt idx="1233">
                  <c:v>22.099999999999909</c:v>
                </c:pt>
                <c:pt idx="1234">
                  <c:v>18.199999999999818</c:v>
                </c:pt>
                <c:pt idx="1235">
                  <c:v>21.799999999999955</c:v>
                </c:pt>
                <c:pt idx="1236">
                  <c:v>33.299999999999955</c:v>
                </c:pt>
                <c:pt idx="1237">
                  <c:v>36.699999999999818</c:v>
                </c:pt>
                <c:pt idx="1238">
                  <c:v>36.599999999999909</c:v>
                </c:pt>
                <c:pt idx="1239">
                  <c:v>31.5</c:v>
                </c:pt>
                <c:pt idx="1240">
                  <c:v>36.899999999999864</c:v>
                </c:pt>
                <c:pt idx="1241">
                  <c:v>42.899999999999864</c:v>
                </c:pt>
                <c:pt idx="1242">
                  <c:v>50.799999999999955</c:v>
                </c:pt>
                <c:pt idx="1243">
                  <c:v>46</c:v>
                </c:pt>
                <c:pt idx="1244">
                  <c:v>34.799999999999955</c:v>
                </c:pt>
                <c:pt idx="1245">
                  <c:v>13</c:v>
                </c:pt>
                <c:pt idx="1246">
                  <c:v>0.5</c:v>
                </c:pt>
                <c:pt idx="1247">
                  <c:v>9.0999999999999091</c:v>
                </c:pt>
                <c:pt idx="1248">
                  <c:v>25.199999999999818</c:v>
                </c:pt>
                <c:pt idx="1249">
                  <c:v>43.699999999999818</c:v>
                </c:pt>
                <c:pt idx="1250">
                  <c:v>52.599999999999909</c:v>
                </c:pt>
                <c:pt idx="1251">
                  <c:v>52</c:v>
                </c:pt>
                <c:pt idx="1252">
                  <c:v>39.199999999999818</c:v>
                </c:pt>
                <c:pt idx="1253">
                  <c:v>24.599999999999909</c:v>
                </c:pt>
                <c:pt idx="1254">
                  <c:v>24</c:v>
                </c:pt>
                <c:pt idx="1255">
                  <c:v>31</c:v>
                </c:pt>
                <c:pt idx="1256">
                  <c:v>47.199999999999818</c:v>
                </c:pt>
                <c:pt idx="1257">
                  <c:v>50</c:v>
                </c:pt>
                <c:pt idx="1258">
                  <c:v>39.699999999999818</c:v>
                </c:pt>
                <c:pt idx="1259">
                  <c:v>26.699999999999818</c:v>
                </c:pt>
                <c:pt idx="1260">
                  <c:v>30.299999999999955</c:v>
                </c:pt>
                <c:pt idx="1261">
                  <c:v>39.399999999999864</c:v>
                </c:pt>
                <c:pt idx="1262">
                  <c:v>40.899999999999864</c:v>
                </c:pt>
                <c:pt idx="1263">
                  <c:v>30.299999999999955</c:v>
                </c:pt>
                <c:pt idx="1264">
                  <c:v>24.199999999999818</c:v>
                </c:pt>
                <c:pt idx="1265">
                  <c:v>10.099999999999909</c:v>
                </c:pt>
                <c:pt idx="1266">
                  <c:v>0</c:v>
                </c:pt>
                <c:pt idx="1267">
                  <c:v>-9.9000000000000909</c:v>
                </c:pt>
                <c:pt idx="1268">
                  <c:v>-10.5</c:v>
                </c:pt>
                <c:pt idx="1269">
                  <c:v>2.1999999999998181</c:v>
                </c:pt>
                <c:pt idx="1270">
                  <c:v>33</c:v>
                </c:pt>
                <c:pt idx="1271">
                  <c:v>39.699999999999818</c:v>
                </c:pt>
                <c:pt idx="1272">
                  <c:v>26.099999999999909</c:v>
                </c:pt>
                <c:pt idx="1273">
                  <c:v>7.5999999999999091</c:v>
                </c:pt>
                <c:pt idx="1274">
                  <c:v>-4.5</c:v>
                </c:pt>
                <c:pt idx="1275">
                  <c:v>-5.7000000000000455</c:v>
                </c:pt>
                <c:pt idx="1276">
                  <c:v>11.299999999999955</c:v>
                </c:pt>
                <c:pt idx="1277">
                  <c:v>19</c:v>
                </c:pt>
                <c:pt idx="1278">
                  <c:v>14.899999999999864</c:v>
                </c:pt>
                <c:pt idx="1279">
                  <c:v>18.299999999999955</c:v>
                </c:pt>
                <c:pt idx="1280">
                  <c:v>38.299999999999955</c:v>
                </c:pt>
                <c:pt idx="1281">
                  <c:v>36.399999999999864</c:v>
                </c:pt>
                <c:pt idx="1282">
                  <c:v>13.699999999999818</c:v>
                </c:pt>
                <c:pt idx="1283">
                  <c:v>-0.3000000000001819</c:v>
                </c:pt>
                <c:pt idx="1284">
                  <c:v>13.899999999999864</c:v>
                </c:pt>
                <c:pt idx="1285">
                  <c:v>30.699999999999818</c:v>
                </c:pt>
                <c:pt idx="1286">
                  <c:v>35.599999999999909</c:v>
                </c:pt>
                <c:pt idx="1287">
                  <c:v>24.799999999999955</c:v>
                </c:pt>
                <c:pt idx="1288">
                  <c:v>19.5</c:v>
                </c:pt>
                <c:pt idx="1289">
                  <c:v>26.299999999999955</c:v>
                </c:pt>
                <c:pt idx="1290">
                  <c:v>33.799999999999955</c:v>
                </c:pt>
                <c:pt idx="1291">
                  <c:v>18.699999999999818</c:v>
                </c:pt>
                <c:pt idx="1292">
                  <c:v>-4.5</c:v>
                </c:pt>
                <c:pt idx="1293">
                  <c:v>-14.300000000000182</c:v>
                </c:pt>
                <c:pt idx="1294">
                  <c:v>2</c:v>
                </c:pt>
                <c:pt idx="1295">
                  <c:v>14.399999999999864</c:v>
                </c:pt>
                <c:pt idx="1296">
                  <c:v>10.699999999999818</c:v>
                </c:pt>
                <c:pt idx="1297">
                  <c:v>20.199999999999818</c:v>
                </c:pt>
                <c:pt idx="1298">
                  <c:v>36.699999999999818</c:v>
                </c:pt>
                <c:pt idx="1299">
                  <c:v>39.199999999999818</c:v>
                </c:pt>
                <c:pt idx="1300">
                  <c:v>35.5</c:v>
                </c:pt>
                <c:pt idx="1301">
                  <c:v>29.399999999999864</c:v>
                </c:pt>
                <c:pt idx="1302">
                  <c:v>45.199999999999818</c:v>
                </c:pt>
                <c:pt idx="1303">
                  <c:v>44.399999999999864</c:v>
                </c:pt>
                <c:pt idx="1304">
                  <c:v>38.299999999999955</c:v>
                </c:pt>
                <c:pt idx="1305">
                  <c:v>38</c:v>
                </c:pt>
                <c:pt idx="1306">
                  <c:v>42.399999999999864</c:v>
                </c:pt>
                <c:pt idx="1307">
                  <c:v>24.899999999999864</c:v>
                </c:pt>
                <c:pt idx="1308">
                  <c:v>17.399999999999864</c:v>
                </c:pt>
                <c:pt idx="1309">
                  <c:v>9.0999999999999091</c:v>
                </c:pt>
                <c:pt idx="1310">
                  <c:v>17.5</c:v>
                </c:pt>
                <c:pt idx="1311">
                  <c:v>30.699999999999818</c:v>
                </c:pt>
                <c:pt idx="1312">
                  <c:v>31.199999999999818</c:v>
                </c:pt>
                <c:pt idx="1313">
                  <c:v>32.5</c:v>
                </c:pt>
                <c:pt idx="1314">
                  <c:v>29.399999999999864</c:v>
                </c:pt>
                <c:pt idx="1315">
                  <c:v>25.099999999999909</c:v>
                </c:pt>
                <c:pt idx="1316">
                  <c:v>34</c:v>
                </c:pt>
                <c:pt idx="1317">
                  <c:v>42.199999999999818</c:v>
                </c:pt>
                <c:pt idx="1318">
                  <c:v>31.599999999999909</c:v>
                </c:pt>
                <c:pt idx="1319">
                  <c:v>14.199999999999818</c:v>
                </c:pt>
                <c:pt idx="1320">
                  <c:v>16.099999999999909</c:v>
                </c:pt>
                <c:pt idx="1321">
                  <c:v>30.699999999999818</c:v>
                </c:pt>
                <c:pt idx="1322">
                  <c:v>22.399999999999864</c:v>
                </c:pt>
                <c:pt idx="1323">
                  <c:v>0</c:v>
                </c:pt>
                <c:pt idx="1324">
                  <c:v>-2.2000000000000455</c:v>
                </c:pt>
                <c:pt idx="1325">
                  <c:v>16.599999999999909</c:v>
                </c:pt>
                <c:pt idx="1326">
                  <c:v>-116.20000000000005</c:v>
                </c:pt>
                <c:pt idx="1327">
                  <c:v>-1514.5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ABAA-4BCD-BAD1-5D6AFD0C6304}"/>
            </c:ext>
          </c:extLst>
        </c:ser>
        <c:ser>
          <c:idx val="4"/>
          <c:order val="4"/>
          <c:tx>
            <c:strRef>
              <c:f>'Fine SiO2 25 sccm Test 1'!$V$2</c:f>
              <c:strCache>
                <c:ptCount val="1"/>
                <c:pt idx="0">
                  <c:v>15 min</c:v>
                </c:pt>
              </c:strCache>
              <c:extLst xmlns:c15="http://schemas.microsoft.com/office/drawing/2012/chart"/>
            </c:strRef>
          </c:tx>
          <c:spPr>
            <a:ln w="38100" cap="rnd">
              <a:solidFill>
                <a:schemeClr val="accent5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'Fine SiO2 25 sccm Test 1'!$Q$3:$Q$1330</c:f>
              <c:numCache>
                <c:formatCode>General</c:formatCode>
                <c:ptCount val="1328"/>
                <c:pt idx="0">
                  <c:v>184</c:v>
                </c:pt>
                <c:pt idx="1">
                  <c:v>184.5</c:v>
                </c:pt>
                <c:pt idx="2">
                  <c:v>185</c:v>
                </c:pt>
                <c:pt idx="3">
                  <c:v>185.5</c:v>
                </c:pt>
                <c:pt idx="4">
                  <c:v>186</c:v>
                </c:pt>
                <c:pt idx="5">
                  <c:v>186.5</c:v>
                </c:pt>
                <c:pt idx="6">
                  <c:v>187</c:v>
                </c:pt>
                <c:pt idx="7">
                  <c:v>187.5</c:v>
                </c:pt>
                <c:pt idx="8">
                  <c:v>188</c:v>
                </c:pt>
                <c:pt idx="9">
                  <c:v>188.5</c:v>
                </c:pt>
                <c:pt idx="10">
                  <c:v>189</c:v>
                </c:pt>
                <c:pt idx="11">
                  <c:v>189.5</c:v>
                </c:pt>
                <c:pt idx="12">
                  <c:v>190</c:v>
                </c:pt>
                <c:pt idx="13">
                  <c:v>190.5</c:v>
                </c:pt>
                <c:pt idx="14">
                  <c:v>191</c:v>
                </c:pt>
                <c:pt idx="15">
                  <c:v>191.5</c:v>
                </c:pt>
                <c:pt idx="16">
                  <c:v>192</c:v>
                </c:pt>
                <c:pt idx="17">
                  <c:v>192.5</c:v>
                </c:pt>
                <c:pt idx="18">
                  <c:v>193</c:v>
                </c:pt>
                <c:pt idx="19">
                  <c:v>193.5</c:v>
                </c:pt>
                <c:pt idx="20">
                  <c:v>194</c:v>
                </c:pt>
                <c:pt idx="21">
                  <c:v>194.5</c:v>
                </c:pt>
                <c:pt idx="22">
                  <c:v>195</c:v>
                </c:pt>
                <c:pt idx="23">
                  <c:v>195.5</c:v>
                </c:pt>
                <c:pt idx="24">
                  <c:v>196</c:v>
                </c:pt>
                <c:pt idx="25">
                  <c:v>196.5</c:v>
                </c:pt>
                <c:pt idx="26">
                  <c:v>197</c:v>
                </c:pt>
                <c:pt idx="27">
                  <c:v>197.5</c:v>
                </c:pt>
                <c:pt idx="28">
                  <c:v>198</c:v>
                </c:pt>
                <c:pt idx="29">
                  <c:v>198.5</c:v>
                </c:pt>
                <c:pt idx="30">
                  <c:v>199</c:v>
                </c:pt>
                <c:pt idx="31">
                  <c:v>199.5</c:v>
                </c:pt>
                <c:pt idx="32">
                  <c:v>200</c:v>
                </c:pt>
                <c:pt idx="33">
                  <c:v>200.5</c:v>
                </c:pt>
                <c:pt idx="34">
                  <c:v>201</c:v>
                </c:pt>
                <c:pt idx="35">
                  <c:v>201.5</c:v>
                </c:pt>
                <c:pt idx="36">
                  <c:v>202</c:v>
                </c:pt>
                <c:pt idx="37">
                  <c:v>202.5</c:v>
                </c:pt>
                <c:pt idx="38">
                  <c:v>203</c:v>
                </c:pt>
                <c:pt idx="39">
                  <c:v>203.5</c:v>
                </c:pt>
                <c:pt idx="40">
                  <c:v>204</c:v>
                </c:pt>
                <c:pt idx="41">
                  <c:v>204.5</c:v>
                </c:pt>
                <c:pt idx="42">
                  <c:v>205</c:v>
                </c:pt>
                <c:pt idx="43">
                  <c:v>205.5</c:v>
                </c:pt>
                <c:pt idx="44">
                  <c:v>206</c:v>
                </c:pt>
                <c:pt idx="45">
                  <c:v>206.5</c:v>
                </c:pt>
                <c:pt idx="46">
                  <c:v>207</c:v>
                </c:pt>
                <c:pt idx="47">
                  <c:v>207.5</c:v>
                </c:pt>
                <c:pt idx="48">
                  <c:v>208</c:v>
                </c:pt>
                <c:pt idx="49">
                  <c:v>208.5</c:v>
                </c:pt>
                <c:pt idx="50">
                  <c:v>209</c:v>
                </c:pt>
                <c:pt idx="51">
                  <c:v>209.5</c:v>
                </c:pt>
                <c:pt idx="52">
                  <c:v>210</c:v>
                </c:pt>
                <c:pt idx="53">
                  <c:v>210.5</c:v>
                </c:pt>
                <c:pt idx="54">
                  <c:v>211</c:v>
                </c:pt>
                <c:pt idx="55">
                  <c:v>211.5</c:v>
                </c:pt>
                <c:pt idx="56">
                  <c:v>212</c:v>
                </c:pt>
                <c:pt idx="57">
                  <c:v>212.5</c:v>
                </c:pt>
                <c:pt idx="58">
                  <c:v>213</c:v>
                </c:pt>
                <c:pt idx="59">
                  <c:v>213.5</c:v>
                </c:pt>
                <c:pt idx="60">
                  <c:v>214</c:v>
                </c:pt>
                <c:pt idx="61">
                  <c:v>214.5</c:v>
                </c:pt>
                <c:pt idx="62">
                  <c:v>215</c:v>
                </c:pt>
                <c:pt idx="63">
                  <c:v>215.5</c:v>
                </c:pt>
                <c:pt idx="64">
                  <c:v>216</c:v>
                </c:pt>
                <c:pt idx="65">
                  <c:v>216.5</c:v>
                </c:pt>
                <c:pt idx="66">
                  <c:v>217</c:v>
                </c:pt>
                <c:pt idx="67">
                  <c:v>217.5</c:v>
                </c:pt>
                <c:pt idx="68">
                  <c:v>218</c:v>
                </c:pt>
                <c:pt idx="69">
                  <c:v>218.5</c:v>
                </c:pt>
                <c:pt idx="70">
                  <c:v>219</c:v>
                </c:pt>
                <c:pt idx="71">
                  <c:v>219.5</c:v>
                </c:pt>
                <c:pt idx="72">
                  <c:v>220</c:v>
                </c:pt>
                <c:pt idx="73">
                  <c:v>220.5</c:v>
                </c:pt>
                <c:pt idx="74">
                  <c:v>221</c:v>
                </c:pt>
                <c:pt idx="75">
                  <c:v>221.5</c:v>
                </c:pt>
                <c:pt idx="76">
                  <c:v>222</c:v>
                </c:pt>
                <c:pt idx="77">
                  <c:v>222.5</c:v>
                </c:pt>
                <c:pt idx="78">
                  <c:v>223</c:v>
                </c:pt>
                <c:pt idx="79">
                  <c:v>223.5</c:v>
                </c:pt>
                <c:pt idx="80">
                  <c:v>224</c:v>
                </c:pt>
                <c:pt idx="81">
                  <c:v>224.5</c:v>
                </c:pt>
                <c:pt idx="82">
                  <c:v>225</c:v>
                </c:pt>
                <c:pt idx="83">
                  <c:v>225.5</c:v>
                </c:pt>
                <c:pt idx="84">
                  <c:v>226</c:v>
                </c:pt>
                <c:pt idx="85">
                  <c:v>226.5</c:v>
                </c:pt>
                <c:pt idx="86">
                  <c:v>227</c:v>
                </c:pt>
                <c:pt idx="87">
                  <c:v>227.5</c:v>
                </c:pt>
                <c:pt idx="88">
                  <c:v>228</c:v>
                </c:pt>
                <c:pt idx="89">
                  <c:v>228.5</c:v>
                </c:pt>
                <c:pt idx="90">
                  <c:v>229</c:v>
                </c:pt>
                <c:pt idx="91">
                  <c:v>229.5</c:v>
                </c:pt>
                <c:pt idx="92">
                  <c:v>230</c:v>
                </c:pt>
                <c:pt idx="93">
                  <c:v>230.5</c:v>
                </c:pt>
                <c:pt idx="94">
                  <c:v>231</c:v>
                </c:pt>
                <c:pt idx="95">
                  <c:v>231.5</c:v>
                </c:pt>
                <c:pt idx="96">
                  <c:v>232</c:v>
                </c:pt>
                <c:pt idx="97">
                  <c:v>232.5</c:v>
                </c:pt>
                <c:pt idx="98">
                  <c:v>233</c:v>
                </c:pt>
                <c:pt idx="99">
                  <c:v>233.5</c:v>
                </c:pt>
                <c:pt idx="100">
                  <c:v>234</c:v>
                </c:pt>
                <c:pt idx="101">
                  <c:v>234.5</c:v>
                </c:pt>
                <c:pt idx="102">
                  <c:v>235</c:v>
                </c:pt>
                <c:pt idx="103">
                  <c:v>235.5</c:v>
                </c:pt>
                <c:pt idx="104">
                  <c:v>236</c:v>
                </c:pt>
                <c:pt idx="105">
                  <c:v>236.5</c:v>
                </c:pt>
                <c:pt idx="106">
                  <c:v>237</c:v>
                </c:pt>
                <c:pt idx="107">
                  <c:v>237.5</c:v>
                </c:pt>
                <c:pt idx="108">
                  <c:v>238</c:v>
                </c:pt>
                <c:pt idx="109">
                  <c:v>238.5</c:v>
                </c:pt>
                <c:pt idx="110">
                  <c:v>239</c:v>
                </c:pt>
                <c:pt idx="111">
                  <c:v>239.5</c:v>
                </c:pt>
                <c:pt idx="112">
                  <c:v>240</c:v>
                </c:pt>
                <c:pt idx="113">
                  <c:v>240.5</c:v>
                </c:pt>
                <c:pt idx="114">
                  <c:v>241</c:v>
                </c:pt>
                <c:pt idx="115">
                  <c:v>241.5</c:v>
                </c:pt>
                <c:pt idx="116">
                  <c:v>242</c:v>
                </c:pt>
                <c:pt idx="117">
                  <c:v>242.5</c:v>
                </c:pt>
                <c:pt idx="118">
                  <c:v>243</c:v>
                </c:pt>
                <c:pt idx="119">
                  <c:v>243.5</c:v>
                </c:pt>
                <c:pt idx="120">
                  <c:v>244</c:v>
                </c:pt>
                <c:pt idx="121">
                  <c:v>244.5</c:v>
                </c:pt>
                <c:pt idx="122">
                  <c:v>245</c:v>
                </c:pt>
                <c:pt idx="123">
                  <c:v>245.5</c:v>
                </c:pt>
                <c:pt idx="124">
                  <c:v>246</c:v>
                </c:pt>
                <c:pt idx="125">
                  <c:v>246.5</c:v>
                </c:pt>
                <c:pt idx="126">
                  <c:v>247</c:v>
                </c:pt>
                <c:pt idx="127">
                  <c:v>247.5</c:v>
                </c:pt>
                <c:pt idx="128">
                  <c:v>248</c:v>
                </c:pt>
                <c:pt idx="129">
                  <c:v>248.5</c:v>
                </c:pt>
                <c:pt idx="130">
                  <c:v>249</c:v>
                </c:pt>
                <c:pt idx="131">
                  <c:v>249.5</c:v>
                </c:pt>
                <c:pt idx="132">
                  <c:v>250</c:v>
                </c:pt>
                <c:pt idx="133">
                  <c:v>250.5</c:v>
                </c:pt>
                <c:pt idx="134">
                  <c:v>251</c:v>
                </c:pt>
                <c:pt idx="135">
                  <c:v>251.5</c:v>
                </c:pt>
                <c:pt idx="136">
                  <c:v>252</c:v>
                </c:pt>
                <c:pt idx="137">
                  <c:v>252.5</c:v>
                </c:pt>
                <c:pt idx="138">
                  <c:v>253</c:v>
                </c:pt>
                <c:pt idx="139">
                  <c:v>253.5</c:v>
                </c:pt>
                <c:pt idx="140">
                  <c:v>254</c:v>
                </c:pt>
                <c:pt idx="141">
                  <c:v>254.5</c:v>
                </c:pt>
                <c:pt idx="142">
                  <c:v>255</c:v>
                </c:pt>
                <c:pt idx="143">
                  <c:v>255.5</c:v>
                </c:pt>
                <c:pt idx="144">
                  <c:v>256</c:v>
                </c:pt>
                <c:pt idx="145">
                  <c:v>256.5</c:v>
                </c:pt>
                <c:pt idx="146">
                  <c:v>257</c:v>
                </c:pt>
                <c:pt idx="147">
                  <c:v>257.5</c:v>
                </c:pt>
                <c:pt idx="148">
                  <c:v>258</c:v>
                </c:pt>
                <c:pt idx="149">
                  <c:v>258.5</c:v>
                </c:pt>
                <c:pt idx="150">
                  <c:v>259</c:v>
                </c:pt>
                <c:pt idx="151">
                  <c:v>259.5</c:v>
                </c:pt>
                <c:pt idx="152">
                  <c:v>260</c:v>
                </c:pt>
                <c:pt idx="153">
                  <c:v>260.5</c:v>
                </c:pt>
                <c:pt idx="154">
                  <c:v>261</c:v>
                </c:pt>
                <c:pt idx="155">
                  <c:v>261.5</c:v>
                </c:pt>
                <c:pt idx="156">
                  <c:v>262</c:v>
                </c:pt>
                <c:pt idx="157">
                  <c:v>262.5</c:v>
                </c:pt>
                <c:pt idx="158">
                  <c:v>263</c:v>
                </c:pt>
                <c:pt idx="159">
                  <c:v>263.5</c:v>
                </c:pt>
                <c:pt idx="160">
                  <c:v>264</c:v>
                </c:pt>
                <c:pt idx="161">
                  <c:v>264.5</c:v>
                </c:pt>
                <c:pt idx="162">
                  <c:v>265</c:v>
                </c:pt>
                <c:pt idx="163">
                  <c:v>265.5</c:v>
                </c:pt>
                <c:pt idx="164">
                  <c:v>266</c:v>
                </c:pt>
                <c:pt idx="165">
                  <c:v>266.5</c:v>
                </c:pt>
                <c:pt idx="166">
                  <c:v>267</c:v>
                </c:pt>
                <c:pt idx="167">
                  <c:v>267.5</c:v>
                </c:pt>
                <c:pt idx="168">
                  <c:v>268</c:v>
                </c:pt>
                <c:pt idx="169">
                  <c:v>268.5</c:v>
                </c:pt>
                <c:pt idx="170">
                  <c:v>269</c:v>
                </c:pt>
                <c:pt idx="171">
                  <c:v>269.5</c:v>
                </c:pt>
                <c:pt idx="172">
                  <c:v>270</c:v>
                </c:pt>
                <c:pt idx="173">
                  <c:v>270.5</c:v>
                </c:pt>
                <c:pt idx="174">
                  <c:v>271</c:v>
                </c:pt>
                <c:pt idx="175">
                  <c:v>271.5</c:v>
                </c:pt>
                <c:pt idx="176">
                  <c:v>272</c:v>
                </c:pt>
                <c:pt idx="177">
                  <c:v>272.5</c:v>
                </c:pt>
                <c:pt idx="178">
                  <c:v>273</c:v>
                </c:pt>
                <c:pt idx="179">
                  <c:v>273.5</c:v>
                </c:pt>
                <c:pt idx="180">
                  <c:v>274</c:v>
                </c:pt>
                <c:pt idx="181">
                  <c:v>274.5</c:v>
                </c:pt>
                <c:pt idx="182">
                  <c:v>275</c:v>
                </c:pt>
                <c:pt idx="183">
                  <c:v>275.5</c:v>
                </c:pt>
                <c:pt idx="184">
                  <c:v>276</c:v>
                </c:pt>
                <c:pt idx="185">
                  <c:v>276.5</c:v>
                </c:pt>
                <c:pt idx="186">
                  <c:v>277</c:v>
                </c:pt>
                <c:pt idx="187">
                  <c:v>277.5</c:v>
                </c:pt>
                <c:pt idx="188">
                  <c:v>278</c:v>
                </c:pt>
                <c:pt idx="189">
                  <c:v>278.5</c:v>
                </c:pt>
                <c:pt idx="190">
                  <c:v>279</c:v>
                </c:pt>
                <c:pt idx="191">
                  <c:v>279.5</c:v>
                </c:pt>
                <c:pt idx="192">
                  <c:v>280</c:v>
                </c:pt>
                <c:pt idx="193">
                  <c:v>280.5</c:v>
                </c:pt>
                <c:pt idx="194">
                  <c:v>281</c:v>
                </c:pt>
                <c:pt idx="195">
                  <c:v>281.5</c:v>
                </c:pt>
                <c:pt idx="196">
                  <c:v>282</c:v>
                </c:pt>
                <c:pt idx="197">
                  <c:v>282.5</c:v>
                </c:pt>
                <c:pt idx="198">
                  <c:v>283</c:v>
                </c:pt>
                <c:pt idx="199">
                  <c:v>283.5</c:v>
                </c:pt>
                <c:pt idx="200">
                  <c:v>284</c:v>
                </c:pt>
                <c:pt idx="201">
                  <c:v>284.5</c:v>
                </c:pt>
                <c:pt idx="202">
                  <c:v>285</c:v>
                </c:pt>
                <c:pt idx="203">
                  <c:v>285.5</c:v>
                </c:pt>
                <c:pt idx="204">
                  <c:v>286</c:v>
                </c:pt>
                <c:pt idx="205">
                  <c:v>286.5</c:v>
                </c:pt>
                <c:pt idx="206">
                  <c:v>287</c:v>
                </c:pt>
                <c:pt idx="207">
                  <c:v>287.5</c:v>
                </c:pt>
                <c:pt idx="208">
                  <c:v>288</c:v>
                </c:pt>
                <c:pt idx="209">
                  <c:v>288.5</c:v>
                </c:pt>
                <c:pt idx="210">
                  <c:v>289</c:v>
                </c:pt>
                <c:pt idx="211">
                  <c:v>289.5</c:v>
                </c:pt>
                <c:pt idx="212">
                  <c:v>290</c:v>
                </c:pt>
                <c:pt idx="213">
                  <c:v>290.5</c:v>
                </c:pt>
                <c:pt idx="214">
                  <c:v>291</c:v>
                </c:pt>
                <c:pt idx="215">
                  <c:v>291.5</c:v>
                </c:pt>
                <c:pt idx="216">
                  <c:v>292</c:v>
                </c:pt>
                <c:pt idx="217">
                  <c:v>292.5</c:v>
                </c:pt>
                <c:pt idx="218">
                  <c:v>293</c:v>
                </c:pt>
                <c:pt idx="219">
                  <c:v>293.5</c:v>
                </c:pt>
                <c:pt idx="220">
                  <c:v>294</c:v>
                </c:pt>
                <c:pt idx="221">
                  <c:v>294.5</c:v>
                </c:pt>
                <c:pt idx="222">
                  <c:v>295</c:v>
                </c:pt>
                <c:pt idx="223">
                  <c:v>295.5</c:v>
                </c:pt>
                <c:pt idx="224">
                  <c:v>296</c:v>
                </c:pt>
                <c:pt idx="225">
                  <c:v>296.5</c:v>
                </c:pt>
                <c:pt idx="226">
                  <c:v>297</c:v>
                </c:pt>
                <c:pt idx="227">
                  <c:v>297.5</c:v>
                </c:pt>
                <c:pt idx="228">
                  <c:v>298</c:v>
                </c:pt>
                <c:pt idx="229">
                  <c:v>298.5</c:v>
                </c:pt>
                <c:pt idx="230">
                  <c:v>299</c:v>
                </c:pt>
                <c:pt idx="231">
                  <c:v>299.5</c:v>
                </c:pt>
                <c:pt idx="232">
                  <c:v>300</c:v>
                </c:pt>
                <c:pt idx="233">
                  <c:v>300.5</c:v>
                </c:pt>
                <c:pt idx="234">
                  <c:v>301</c:v>
                </c:pt>
                <c:pt idx="235">
                  <c:v>301.5</c:v>
                </c:pt>
                <c:pt idx="236">
                  <c:v>302</c:v>
                </c:pt>
                <c:pt idx="237">
                  <c:v>302.5</c:v>
                </c:pt>
                <c:pt idx="238">
                  <c:v>303</c:v>
                </c:pt>
                <c:pt idx="239">
                  <c:v>303.5</c:v>
                </c:pt>
                <c:pt idx="240">
                  <c:v>304</c:v>
                </c:pt>
                <c:pt idx="241">
                  <c:v>304.5</c:v>
                </c:pt>
                <c:pt idx="242">
                  <c:v>305</c:v>
                </c:pt>
                <c:pt idx="243">
                  <c:v>305.5</c:v>
                </c:pt>
                <c:pt idx="244">
                  <c:v>306</c:v>
                </c:pt>
                <c:pt idx="245">
                  <c:v>306.5</c:v>
                </c:pt>
                <c:pt idx="246">
                  <c:v>307</c:v>
                </c:pt>
                <c:pt idx="247">
                  <c:v>307.5</c:v>
                </c:pt>
                <c:pt idx="248">
                  <c:v>308</c:v>
                </c:pt>
                <c:pt idx="249">
                  <c:v>308.5</c:v>
                </c:pt>
                <c:pt idx="250">
                  <c:v>309</c:v>
                </c:pt>
                <c:pt idx="251">
                  <c:v>309.5</c:v>
                </c:pt>
                <c:pt idx="252">
                  <c:v>310</c:v>
                </c:pt>
                <c:pt idx="253">
                  <c:v>310.5</c:v>
                </c:pt>
                <c:pt idx="254">
                  <c:v>311</c:v>
                </c:pt>
                <c:pt idx="255">
                  <c:v>311.5</c:v>
                </c:pt>
                <c:pt idx="256">
                  <c:v>312</c:v>
                </c:pt>
                <c:pt idx="257">
                  <c:v>312.5</c:v>
                </c:pt>
                <c:pt idx="258">
                  <c:v>313</c:v>
                </c:pt>
                <c:pt idx="259">
                  <c:v>313.5</c:v>
                </c:pt>
                <c:pt idx="260">
                  <c:v>314</c:v>
                </c:pt>
                <c:pt idx="261">
                  <c:v>314.5</c:v>
                </c:pt>
                <c:pt idx="262">
                  <c:v>315</c:v>
                </c:pt>
                <c:pt idx="263">
                  <c:v>315.5</c:v>
                </c:pt>
                <c:pt idx="264">
                  <c:v>316</c:v>
                </c:pt>
                <c:pt idx="265">
                  <c:v>316.5</c:v>
                </c:pt>
                <c:pt idx="266">
                  <c:v>317</c:v>
                </c:pt>
                <c:pt idx="267">
                  <c:v>317.5</c:v>
                </c:pt>
                <c:pt idx="268">
                  <c:v>318</c:v>
                </c:pt>
                <c:pt idx="269">
                  <c:v>318.5</c:v>
                </c:pt>
                <c:pt idx="270">
                  <c:v>319</c:v>
                </c:pt>
                <c:pt idx="271">
                  <c:v>319.5</c:v>
                </c:pt>
                <c:pt idx="272">
                  <c:v>320</c:v>
                </c:pt>
                <c:pt idx="273">
                  <c:v>320.5</c:v>
                </c:pt>
                <c:pt idx="274">
                  <c:v>321</c:v>
                </c:pt>
                <c:pt idx="275">
                  <c:v>321.5</c:v>
                </c:pt>
                <c:pt idx="276">
                  <c:v>322</c:v>
                </c:pt>
                <c:pt idx="277">
                  <c:v>322.5</c:v>
                </c:pt>
                <c:pt idx="278">
                  <c:v>323</c:v>
                </c:pt>
                <c:pt idx="279">
                  <c:v>323.5</c:v>
                </c:pt>
                <c:pt idx="280">
                  <c:v>324</c:v>
                </c:pt>
                <c:pt idx="281">
                  <c:v>324.5</c:v>
                </c:pt>
                <c:pt idx="282">
                  <c:v>325</c:v>
                </c:pt>
                <c:pt idx="283">
                  <c:v>325.5</c:v>
                </c:pt>
                <c:pt idx="284">
                  <c:v>326</c:v>
                </c:pt>
                <c:pt idx="285">
                  <c:v>326.5</c:v>
                </c:pt>
                <c:pt idx="286">
                  <c:v>327</c:v>
                </c:pt>
                <c:pt idx="287">
                  <c:v>327.5</c:v>
                </c:pt>
                <c:pt idx="288">
                  <c:v>328</c:v>
                </c:pt>
                <c:pt idx="289">
                  <c:v>328.5</c:v>
                </c:pt>
                <c:pt idx="290">
                  <c:v>329</c:v>
                </c:pt>
                <c:pt idx="291">
                  <c:v>329.5</c:v>
                </c:pt>
                <c:pt idx="292">
                  <c:v>330</c:v>
                </c:pt>
                <c:pt idx="293">
                  <c:v>330.5</c:v>
                </c:pt>
                <c:pt idx="294">
                  <c:v>331</c:v>
                </c:pt>
                <c:pt idx="295">
                  <c:v>331.5</c:v>
                </c:pt>
                <c:pt idx="296">
                  <c:v>332</c:v>
                </c:pt>
                <c:pt idx="297">
                  <c:v>332.5</c:v>
                </c:pt>
                <c:pt idx="298">
                  <c:v>333</c:v>
                </c:pt>
                <c:pt idx="299">
                  <c:v>333.5</c:v>
                </c:pt>
                <c:pt idx="300">
                  <c:v>334</c:v>
                </c:pt>
                <c:pt idx="301">
                  <c:v>334.5</c:v>
                </c:pt>
                <c:pt idx="302">
                  <c:v>335</c:v>
                </c:pt>
                <c:pt idx="303">
                  <c:v>335.5</c:v>
                </c:pt>
                <c:pt idx="304">
                  <c:v>336</c:v>
                </c:pt>
                <c:pt idx="305">
                  <c:v>336.5</c:v>
                </c:pt>
                <c:pt idx="306">
                  <c:v>337</c:v>
                </c:pt>
                <c:pt idx="307">
                  <c:v>337.5</c:v>
                </c:pt>
                <c:pt idx="308">
                  <c:v>338</c:v>
                </c:pt>
                <c:pt idx="309">
                  <c:v>338.5</c:v>
                </c:pt>
                <c:pt idx="310">
                  <c:v>339</c:v>
                </c:pt>
                <c:pt idx="311">
                  <c:v>339.5</c:v>
                </c:pt>
                <c:pt idx="312">
                  <c:v>340</c:v>
                </c:pt>
                <c:pt idx="313">
                  <c:v>340.5</c:v>
                </c:pt>
                <c:pt idx="314">
                  <c:v>341</c:v>
                </c:pt>
                <c:pt idx="315">
                  <c:v>341.5</c:v>
                </c:pt>
                <c:pt idx="316">
                  <c:v>342</c:v>
                </c:pt>
                <c:pt idx="317">
                  <c:v>342.5</c:v>
                </c:pt>
                <c:pt idx="318">
                  <c:v>343</c:v>
                </c:pt>
                <c:pt idx="319">
                  <c:v>343.5</c:v>
                </c:pt>
                <c:pt idx="320">
                  <c:v>344</c:v>
                </c:pt>
                <c:pt idx="321">
                  <c:v>344.5</c:v>
                </c:pt>
                <c:pt idx="322">
                  <c:v>345</c:v>
                </c:pt>
                <c:pt idx="323">
                  <c:v>345.5</c:v>
                </c:pt>
                <c:pt idx="324">
                  <c:v>346</c:v>
                </c:pt>
                <c:pt idx="325">
                  <c:v>346.5</c:v>
                </c:pt>
                <c:pt idx="326">
                  <c:v>347</c:v>
                </c:pt>
                <c:pt idx="327">
                  <c:v>347.5</c:v>
                </c:pt>
                <c:pt idx="328">
                  <c:v>348</c:v>
                </c:pt>
                <c:pt idx="329">
                  <c:v>348.5</c:v>
                </c:pt>
                <c:pt idx="330">
                  <c:v>349</c:v>
                </c:pt>
                <c:pt idx="331">
                  <c:v>349.5</c:v>
                </c:pt>
                <c:pt idx="332">
                  <c:v>350</c:v>
                </c:pt>
                <c:pt idx="333">
                  <c:v>350.5</c:v>
                </c:pt>
                <c:pt idx="334">
                  <c:v>351</c:v>
                </c:pt>
                <c:pt idx="335">
                  <c:v>351.5</c:v>
                </c:pt>
                <c:pt idx="336">
                  <c:v>352</c:v>
                </c:pt>
                <c:pt idx="337">
                  <c:v>352.5</c:v>
                </c:pt>
                <c:pt idx="338">
                  <c:v>353</c:v>
                </c:pt>
                <c:pt idx="339">
                  <c:v>353.5</c:v>
                </c:pt>
                <c:pt idx="340">
                  <c:v>354</c:v>
                </c:pt>
                <c:pt idx="341">
                  <c:v>354.5</c:v>
                </c:pt>
                <c:pt idx="342">
                  <c:v>355</c:v>
                </c:pt>
                <c:pt idx="343">
                  <c:v>355.5</c:v>
                </c:pt>
                <c:pt idx="344">
                  <c:v>356</c:v>
                </c:pt>
                <c:pt idx="345">
                  <c:v>356.5</c:v>
                </c:pt>
                <c:pt idx="346">
                  <c:v>357</c:v>
                </c:pt>
                <c:pt idx="347">
                  <c:v>357.5</c:v>
                </c:pt>
                <c:pt idx="348">
                  <c:v>358</c:v>
                </c:pt>
                <c:pt idx="349">
                  <c:v>358.5</c:v>
                </c:pt>
                <c:pt idx="350">
                  <c:v>359</c:v>
                </c:pt>
                <c:pt idx="351">
                  <c:v>359.5</c:v>
                </c:pt>
                <c:pt idx="352">
                  <c:v>360</c:v>
                </c:pt>
                <c:pt idx="353">
                  <c:v>360.5</c:v>
                </c:pt>
                <c:pt idx="354">
                  <c:v>361</c:v>
                </c:pt>
                <c:pt idx="355">
                  <c:v>361.5</c:v>
                </c:pt>
                <c:pt idx="356">
                  <c:v>362</c:v>
                </c:pt>
                <c:pt idx="357">
                  <c:v>362.5</c:v>
                </c:pt>
                <c:pt idx="358">
                  <c:v>363</c:v>
                </c:pt>
                <c:pt idx="359">
                  <c:v>363.5</c:v>
                </c:pt>
                <c:pt idx="360">
                  <c:v>364</c:v>
                </c:pt>
                <c:pt idx="361">
                  <c:v>364.5</c:v>
                </c:pt>
                <c:pt idx="362">
                  <c:v>365</c:v>
                </c:pt>
                <c:pt idx="363">
                  <c:v>365.5</c:v>
                </c:pt>
                <c:pt idx="364">
                  <c:v>366</c:v>
                </c:pt>
                <c:pt idx="365">
                  <c:v>366.5</c:v>
                </c:pt>
                <c:pt idx="366">
                  <c:v>367</c:v>
                </c:pt>
                <c:pt idx="367">
                  <c:v>367.5</c:v>
                </c:pt>
                <c:pt idx="368">
                  <c:v>368</c:v>
                </c:pt>
                <c:pt idx="369">
                  <c:v>368.5</c:v>
                </c:pt>
                <c:pt idx="370">
                  <c:v>369</c:v>
                </c:pt>
                <c:pt idx="371">
                  <c:v>369.5</c:v>
                </c:pt>
                <c:pt idx="372">
                  <c:v>370</c:v>
                </c:pt>
                <c:pt idx="373">
                  <c:v>370.5</c:v>
                </c:pt>
                <c:pt idx="374">
                  <c:v>371</c:v>
                </c:pt>
                <c:pt idx="375">
                  <c:v>371.5</c:v>
                </c:pt>
                <c:pt idx="376">
                  <c:v>372</c:v>
                </c:pt>
                <c:pt idx="377">
                  <c:v>372.5</c:v>
                </c:pt>
                <c:pt idx="378">
                  <c:v>373</c:v>
                </c:pt>
                <c:pt idx="379">
                  <c:v>373.5</c:v>
                </c:pt>
                <c:pt idx="380">
                  <c:v>374</c:v>
                </c:pt>
                <c:pt idx="381">
                  <c:v>374.5</c:v>
                </c:pt>
                <c:pt idx="382">
                  <c:v>375</c:v>
                </c:pt>
                <c:pt idx="383">
                  <c:v>375.5</c:v>
                </c:pt>
                <c:pt idx="384">
                  <c:v>376</c:v>
                </c:pt>
                <c:pt idx="385">
                  <c:v>376.5</c:v>
                </c:pt>
                <c:pt idx="386">
                  <c:v>377</c:v>
                </c:pt>
                <c:pt idx="387">
                  <c:v>377.5</c:v>
                </c:pt>
                <c:pt idx="388">
                  <c:v>378</c:v>
                </c:pt>
                <c:pt idx="389">
                  <c:v>378.5</c:v>
                </c:pt>
                <c:pt idx="390">
                  <c:v>379</c:v>
                </c:pt>
                <c:pt idx="391">
                  <c:v>379.5</c:v>
                </c:pt>
                <c:pt idx="392">
                  <c:v>380</c:v>
                </c:pt>
                <c:pt idx="393">
                  <c:v>380.5</c:v>
                </c:pt>
                <c:pt idx="394">
                  <c:v>381</c:v>
                </c:pt>
                <c:pt idx="395">
                  <c:v>381.5</c:v>
                </c:pt>
                <c:pt idx="396">
                  <c:v>382</c:v>
                </c:pt>
                <c:pt idx="397">
                  <c:v>382.5</c:v>
                </c:pt>
                <c:pt idx="398">
                  <c:v>383</c:v>
                </c:pt>
                <c:pt idx="399">
                  <c:v>383.5</c:v>
                </c:pt>
                <c:pt idx="400">
                  <c:v>384</c:v>
                </c:pt>
                <c:pt idx="401">
                  <c:v>384.5</c:v>
                </c:pt>
                <c:pt idx="402">
                  <c:v>385</c:v>
                </c:pt>
                <c:pt idx="403">
                  <c:v>385.5</c:v>
                </c:pt>
                <c:pt idx="404">
                  <c:v>386</c:v>
                </c:pt>
                <c:pt idx="405">
                  <c:v>386.5</c:v>
                </c:pt>
                <c:pt idx="406">
                  <c:v>387</c:v>
                </c:pt>
                <c:pt idx="407">
                  <c:v>387.5</c:v>
                </c:pt>
                <c:pt idx="408">
                  <c:v>388</c:v>
                </c:pt>
                <c:pt idx="409">
                  <c:v>388.5</c:v>
                </c:pt>
                <c:pt idx="410">
                  <c:v>389</c:v>
                </c:pt>
                <c:pt idx="411">
                  <c:v>389.5</c:v>
                </c:pt>
                <c:pt idx="412">
                  <c:v>390</c:v>
                </c:pt>
                <c:pt idx="413">
                  <c:v>390.5</c:v>
                </c:pt>
                <c:pt idx="414">
                  <c:v>391</c:v>
                </c:pt>
                <c:pt idx="415">
                  <c:v>391.5</c:v>
                </c:pt>
                <c:pt idx="416">
                  <c:v>392</c:v>
                </c:pt>
                <c:pt idx="417">
                  <c:v>392.5</c:v>
                </c:pt>
                <c:pt idx="418">
                  <c:v>393</c:v>
                </c:pt>
                <c:pt idx="419">
                  <c:v>393.5</c:v>
                </c:pt>
                <c:pt idx="420">
                  <c:v>394</c:v>
                </c:pt>
                <c:pt idx="421">
                  <c:v>394.5</c:v>
                </c:pt>
                <c:pt idx="422">
                  <c:v>395</c:v>
                </c:pt>
                <c:pt idx="423">
                  <c:v>395.5</c:v>
                </c:pt>
                <c:pt idx="424">
                  <c:v>396</c:v>
                </c:pt>
                <c:pt idx="425">
                  <c:v>396.5</c:v>
                </c:pt>
                <c:pt idx="426">
                  <c:v>397</c:v>
                </c:pt>
                <c:pt idx="427">
                  <c:v>397.5</c:v>
                </c:pt>
                <c:pt idx="428">
                  <c:v>398</c:v>
                </c:pt>
                <c:pt idx="429">
                  <c:v>398.5</c:v>
                </c:pt>
                <c:pt idx="430">
                  <c:v>399</c:v>
                </c:pt>
                <c:pt idx="431">
                  <c:v>399.5</c:v>
                </c:pt>
                <c:pt idx="432">
                  <c:v>400</c:v>
                </c:pt>
                <c:pt idx="433">
                  <c:v>400.5</c:v>
                </c:pt>
                <c:pt idx="434">
                  <c:v>401</c:v>
                </c:pt>
                <c:pt idx="435">
                  <c:v>401.5</c:v>
                </c:pt>
                <c:pt idx="436">
                  <c:v>402</c:v>
                </c:pt>
                <c:pt idx="437">
                  <c:v>402.5</c:v>
                </c:pt>
                <c:pt idx="438">
                  <c:v>403</c:v>
                </c:pt>
                <c:pt idx="439">
                  <c:v>403.5</c:v>
                </c:pt>
                <c:pt idx="440">
                  <c:v>404</c:v>
                </c:pt>
                <c:pt idx="441">
                  <c:v>404.5</c:v>
                </c:pt>
                <c:pt idx="442">
                  <c:v>405</c:v>
                </c:pt>
                <c:pt idx="443">
                  <c:v>405.5</c:v>
                </c:pt>
                <c:pt idx="444">
                  <c:v>406</c:v>
                </c:pt>
                <c:pt idx="445">
                  <c:v>406.5</c:v>
                </c:pt>
                <c:pt idx="446">
                  <c:v>407</c:v>
                </c:pt>
                <c:pt idx="447">
                  <c:v>407.5</c:v>
                </c:pt>
                <c:pt idx="448">
                  <c:v>408</c:v>
                </c:pt>
                <c:pt idx="449">
                  <c:v>408.5</c:v>
                </c:pt>
                <c:pt idx="450">
                  <c:v>409</c:v>
                </c:pt>
                <c:pt idx="451">
                  <c:v>409.5</c:v>
                </c:pt>
                <c:pt idx="452">
                  <c:v>410</c:v>
                </c:pt>
                <c:pt idx="453">
                  <c:v>410.5</c:v>
                </c:pt>
                <c:pt idx="454">
                  <c:v>411</c:v>
                </c:pt>
                <c:pt idx="455">
                  <c:v>411.5</c:v>
                </c:pt>
                <c:pt idx="456">
                  <c:v>412</c:v>
                </c:pt>
                <c:pt idx="457">
                  <c:v>412.5</c:v>
                </c:pt>
                <c:pt idx="458">
                  <c:v>413</c:v>
                </c:pt>
                <c:pt idx="459">
                  <c:v>413.5</c:v>
                </c:pt>
                <c:pt idx="460">
                  <c:v>414</c:v>
                </c:pt>
                <c:pt idx="461">
                  <c:v>414.5</c:v>
                </c:pt>
                <c:pt idx="462">
                  <c:v>415</c:v>
                </c:pt>
                <c:pt idx="463">
                  <c:v>415.5</c:v>
                </c:pt>
                <c:pt idx="464">
                  <c:v>416</c:v>
                </c:pt>
                <c:pt idx="465">
                  <c:v>416.5</c:v>
                </c:pt>
                <c:pt idx="466">
                  <c:v>417</c:v>
                </c:pt>
                <c:pt idx="467">
                  <c:v>417.5</c:v>
                </c:pt>
                <c:pt idx="468">
                  <c:v>418</c:v>
                </c:pt>
                <c:pt idx="469">
                  <c:v>418.5</c:v>
                </c:pt>
                <c:pt idx="470">
                  <c:v>419</c:v>
                </c:pt>
                <c:pt idx="471">
                  <c:v>419.5</c:v>
                </c:pt>
                <c:pt idx="472">
                  <c:v>420</c:v>
                </c:pt>
                <c:pt idx="473">
                  <c:v>420.5</c:v>
                </c:pt>
                <c:pt idx="474">
                  <c:v>421</c:v>
                </c:pt>
                <c:pt idx="475">
                  <c:v>421.5</c:v>
                </c:pt>
                <c:pt idx="476">
                  <c:v>422</c:v>
                </c:pt>
                <c:pt idx="477">
                  <c:v>422.5</c:v>
                </c:pt>
                <c:pt idx="478">
                  <c:v>423</c:v>
                </c:pt>
                <c:pt idx="479">
                  <c:v>423.5</c:v>
                </c:pt>
                <c:pt idx="480">
                  <c:v>424</c:v>
                </c:pt>
                <c:pt idx="481">
                  <c:v>424.5</c:v>
                </c:pt>
                <c:pt idx="482">
                  <c:v>425</c:v>
                </c:pt>
                <c:pt idx="483">
                  <c:v>425.5</c:v>
                </c:pt>
                <c:pt idx="484">
                  <c:v>426</c:v>
                </c:pt>
                <c:pt idx="485">
                  <c:v>426.5</c:v>
                </c:pt>
                <c:pt idx="486">
                  <c:v>427</c:v>
                </c:pt>
                <c:pt idx="487">
                  <c:v>427.5</c:v>
                </c:pt>
                <c:pt idx="488">
                  <c:v>428</c:v>
                </c:pt>
                <c:pt idx="489">
                  <c:v>428.5</c:v>
                </c:pt>
                <c:pt idx="490">
                  <c:v>429</c:v>
                </c:pt>
                <c:pt idx="491">
                  <c:v>429.5</c:v>
                </c:pt>
                <c:pt idx="492">
                  <c:v>430</c:v>
                </c:pt>
                <c:pt idx="493">
                  <c:v>430.5</c:v>
                </c:pt>
                <c:pt idx="494">
                  <c:v>431</c:v>
                </c:pt>
                <c:pt idx="495">
                  <c:v>431.5</c:v>
                </c:pt>
                <c:pt idx="496">
                  <c:v>432</c:v>
                </c:pt>
                <c:pt idx="497">
                  <c:v>432.5</c:v>
                </c:pt>
                <c:pt idx="498">
                  <c:v>433</c:v>
                </c:pt>
                <c:pt idx="499">
                  <c:v>433.5</c:v>
                </c:pt>
                <c:pt idx="500">
                  <c:v>434</c:v>
                </c:pt>
                <c:pt idx="501">
                  <c:v>434.5</c:v>
                </c:pt>
                <c:pt idx="502">
                  <c:v>435</c:v>
                </c:pt>
                <c:pt idx="503">
                  <c:v>435.5</c:v>
                </c:pt>
                <c:pt idx="504">
                  <c:v>436</c:v>
                </c:pt>
                <c:pt idx="505">
                  <c:v>436.5</c:v>
                </c:pt>
                <c:pt idx="506">
                  <c:v>437</c:v>
                </c:pt>
                <c:pt idx="507">
                  <c:v>437.5</c:v>
                </c:pt>
                <c:pt idx="508">
                  <c:v>438</c:v>
                </c:pt>
                <c:pt idx="509">
                  <c:v>438.5</c:v>
                </c:pt>
                <c:pt idx="510">
                  <c:v>439</c:v>
                </c:pt>
                <c:pt idx="511">
                  <c:v>439.5</c:v>
                </c:pt>
                <c:pt idx="512">
                  <c:v>440</c:v>
                </c:pt>
                <c:pt idx="513">
                  <c:v>440.5</c:v>
                </c:pt>
                <c:pt idx="514">
                  <c:v>441</c:v>
                </c:pt>
                <c:pt idx="515">
                  <c:v>441.5</c:v>
                </c:pt>
                <c:pt idx="516">
                  <c:v>442</c:v>
                </c:pt>
                <c:pt idx="517">
                  <c:v>442.5</c:v>
                </c:pt>
                <c:pt idx="518">
                  <c:v>443</c:v>
                </c:pt>
                <c:pt idx="519">
                  <c:v>443.5</c:v>
                </c:pt>
                <c:pt idx="520">
                  <c:v>444</c:v>
                </c:pt>
                <c:pt idx="521">
                  <c:v>444.5</c:v>
                </c:pt>
                <c:pt idx="522">
                  <c:v>445</c:v>
                </c:pt>
                <c:pt idx="523">
                  <c:v>445.5</c:v>
                </c:pt>
                <c:pt idx="524">
                  <c:v>446</c:v>
                </c:pt>
                <c:pt idx="525">
                  <c:v>446.5</c:v>
                </c:pt>
                <c:pt idx="526">
                  <c:v>447</c:v>
                </c:pt>
                <c:pt idx="527">
                  <c:v>447.5</c:v>
                </c:pt>
                <c:pt idx="528">
                  <c:v>448</c:v>
                </c:pt>
                <c:pt idx="529">
                  <c:v>448.5</c:v>
                </c:pt>
                <c:pt idx="530">
                  <c:v>449</c:v>
                </c:pt>
                <c:pt idx="531">
                  <c:v>449.5</c:v>
                </c:pt>
                <c:pt idx="532">
                  <c:v>450</c:v>
                </c:pt>
                <c:pt idx="533">
                  <c:v>450.5</c:v>
                </c:pt>
                <c:pt idx="534">
                  <c:v>451</c:v>
                </c:pt>
                <c:pt idx="535">
                  <c:v>451.5</c:v>
                </c:pt>
                <c:pt idx="536">
                  <c:v>452</c:v>
                </c:pt>
                <c:pt idx="537">
                  <c:v>452.5</c:v>
                </c:pt>
                <c:pt idx="538">
                  <c:v>453</c:v>
                </c:pt>
                <c:pt idx="539">
                  <c:v>453.5</c:v>
                </c:pt>
                <c:pt idx="540">
                  <c:v>454</c:v>
                </c:pt>
                <c:pt idx="541">
                  <c:v>454.5</c:v>
                </c:pt>
                <c:pt idx="542">
                  <c:v>455</c:v>
                </c:pt>
                <c:pt idx="543">
                  <c:v>455.5</c:v>
                </c:pt>
                <c:pt idx="544">
                  <c:v>456</c:v>
                </c:pt>
                <c:pt idx="545">
                  <c:v>456.5</c:v>
                </c:pt>
                <c:pt idx="546">
                  <c:v>457</c:v>
                </c:pt>
                <c:pt idx="547">
                  <c:v>457.5</c:v>
                </c:pt>
                <c:pt idx="548">
                  <c:v>458</c:v>
                </c:pt>
                <c:pt idx="549">
                  <c:v>458.5</c:v>
                </c:pt>
                <c:pt idx="550">
                  <c:v>459</c:v>
                </c:pt>
                <c:pt idx="551">
                  <c:v>459.5</c:v>
                </c:pt>
                <c:pt idx="552">
                  <c:v>460</c:v>
                </c:pt>
                <c:pt idx="553">
                  <c:v>460.5</c:v>
                </c:pt>
                <c:pt idx="554">
                  <c:v>461</c:v>
                </c:pt>
                <c:pt idx="555">
                  <c:v>461.5</c:v>
                </c:pt>
                <c:pt idx="556">
                  <c:v>462</c:v>
                </c:pt>
                <c:pt idx="557">
                  <c:v>462.5</c:v>
                </c:pt>
                <c:pt idx="558">
                  <c:v>463</c:v>
                </c:pt>
                <c:pt idx="559">
                  <c:v>463.5</c:v>
                </c:pt>
                <c:pt idx="560">
                  <c:v>464</c:v>
                </c:pt>
                <c:pt idx="561">
                  <c:v>464.5</c:v>
                </c:pt>
                <c:pt idx="562">
                  <c:v>465</c:v>
                </c:pt>
                <c:pt idx="563">
                  <c:v>465.5</c:v>
                </c:pt>
                <c:pt idx="564">
                  <c:v>466</c:v>
                </c:pt>
                <c:pt idx="565">
                  <c:v>466.5</c:v>
                </c:pt>
                <c:pt idx="566">
                  <c:v>467</c:v>
                </c:pt>
                <c:pt idx="567">
                  <c:v>467.5</c:v>
                </c:pt>
                <c:pt idx="568">
                  <c:v>468</c:v>
                </c:pt>
                <c:pt idx="569">
                  <c:v>468.5</c:v>
                </c:pt>
                <c:pt idx="570">
                  <c:v>469</c:v>
                </c:pt>
                <c:pt idx="571">
                  <c:v>469.5</c:v>
                </c:pt>
                <c:pt idx="572">
                  <c:v>470</c:v>
                </c:pt>
                <c:pt idx="573">
                  <c:v>470.5</c:v>
                </c:pt>
                <c:pt idx="574">
                  <c:v>471</c:v>
                </c:pt>
                <c:pt idx="575">
                  <c:v>471.5</c:v>
                </c:pt>
                <c:pt idx="576">
                  <c:v>472</c:v>
                </c:pt>
                <c:pt idx="577">
                  <c:v>472.5</c:v>
                </c:pt>
                <c:pt idx="578">
                  <c:v>473</c:v>
                </c:pt>
                <c:pt idx="579">
                  <c:v>473.5</c:v>
                </c:pt>
                <c:pt idx="580">
                  <c:v>474</c:v>
                </c:pt>
                <c:pt idx="581">
                  <c:v>474.5</c:v>
                </c:pt>
                <c:pt idx="582">
                  <c:v>475</c:v>
                </c:pt>
                <c:pt idx="583">
                  <c:v>475.5</c:v>
                </c:pt>
                <c:pt idx="584">
                  <c:v>476</c:v>
                </c:pt>
                <c:pt idx="585">
                  <c:v>476.5</c:v>
                </c:pt>
                <c:pt idx="586">
                  <c:v>477</c:v>
                </c:pt>
                <c:pt idx="587">
                  <c:v>477.5</c:v>
                </c:pt>
                <c:pt idx="588">
                  <c:v>478</c:v>
                </c:pt>
                <c:pt idx="589">
                  <c:v>478.5</c:v>
                </c:pt>
                <c:pt idx="590">
                  <c:v>479</c:v>
                </c:pt>
                <c:pt idx="591">
                  <c:v>479.5</c:v>
                </c:pt>
                <c:pt idx="592">
                  <c:v>480</c:v>
                </c:pt>
                <c:pt idx="593">
                  <c:v>480.5</c:v>
                </c:pt>
                <c:pt idx="594">
                  <c:v>481</c:v>
                </c:pt>
                <c:pt idx="595">
                  <c:v>481.5</c:v>
                </c:pt>
                <c:pt idx="596">
                  <c:v>482</c:v>
                </c:pt>
                <c:pt idx="597">
                  <c:v>482.5</c:v>
                </c:pt>
                <c:pt idx="598">
                  <c:v>483</c:v>
                </c:pt>
                <c:pt idx="599">
                  <c:v>483.5</c:v>
                </c:pt>
                <c:pt idx="600">
                  <c:v>484</c:v>
                </c:pt>
                <c:pt idx="601">
                  <c:v>484.5</c:v>
                </c:pt>
                <c:pt idx="602">
                  <c:v>485</c:v>
                </c:pt>
                <c:pt idx="603">
                  <c:v>485.5</c:v>
                </c:pt>
                <c:pt idx="604">
                  <c:v>486</c:v>
                </c:pt>
                <c:pt idx="605">
                  <c:v>486.5</c:v>
                </c:pt>
                <c:pt idx="606">
                  <c:v>487</c:v>
                </c:pt>
                <c:pt idx="607">
                  <c:v>487.5</c:v>
                </c:pt>
                <c:pt idx="608">
                  <c:v>488</c:v>
                </c:pt>
                <c:pt idx="609">
                  <c:v>488.5</c:v>
                </c:pt>
                <c:pt idx="610">
                  <c:v>489</c:v>
                </c:pt>
                <c:pt idx="611">
                  <c:v>489.5</c:v>
                </c:pt>
                <c:pt idx="612">
                  <c:v>490</c:v>
                </c:pt>
                <c:pt idx="613">
                  <c:v>490.5</c:v>
                </c:pt>
                <c:pt idx="614">
                  <c:v>491</c:v>
                </c:pt>
                <c:pt idx="615">
                  <c:v>491.5</c:v>
                </c:pt>
                <c:pt idx="616">
                  <c:v>492</c:v>
                </c:pt>
                <c:pt idx="617">
                  <c:v>492.5</c:v>
                </c:pt>
                <c:pt idx="618">
                  <c:v>493</c:v>
                </c:pt>
                <c:pt idx="619">
                  <c:v>493.5</c:v>
                </c:pt>
                <c:pt idx="620">
                  <c:v>494</c:v>
                </c:pt>
                <c:pt idx="621">
                  <c:v>494.5</c:v>
                </c:pt>
                <c:pt idx="622">
                  <c:v>495</c:v>
                </c:pt>
                <c:pt idx="623">
                  <c:v>495.5</c:v>
                </c:pt>
                <c:pt idx="624">
                  <c:v>496</c:v>
                </c:pt>
                <c:pt idx="625">
                  <c:v>496.5</c:v>
                </c:pt>
                <c:pt idx="626">
                  <c:v>497</c:v>
                </c:pt>
                <c:pt idx="627">
                  <c:v>497.5</c:v>
                </c:pt>
                <c:pt idx="628">
                  <c:v>498</c:v>
                </c:pt>
                <c:pt idx="629">
                  <c:v>498.5</c:v>
                </c:pt>
                <c:pt idx="630">
                  <c:v>499</c:v>
                </c:pt>
                <c:pt idx="631">
                  <c:v>499.5</c:v>
                </c:pt>
                <c:pt idx="632">
                  <c:v>500</c:v>
                </c:pt>
                <c:pt idx="633">
                  <c:v>500.5</c:v>
                </c:pt>
                <c:pt idx="634">
                  <c:v>501</c:v>
                </c:pt>
                <c:pt idx="635">
                  <c:v>501.5</c:v>
                </c:pt>
                <c:pt idx="636">
                  <c:v>502</c:v>
                </c:pt>
                <c:pt idx="637">
                  <c:v>502.5</c:v>
                </c:pt>
                <c:pt idx="638">
                  <c:v>503</c:v>
                </c:pt>
                <c:pt idx="639">
                  <c:v>503.5</c:v>
                </c:pt>
                <c:pt idx="640">
                  <c:v>504</c:v>
                </c:pt>
                <c:pt idx="641">
                  <c:v>504.5</c:v>
                </c:pt>
                <c:pt idx="642">
                  <c:v>505</c:v>
                </c:pt>
                <c:pt idx="643">
                  <c:v>505.5</c:v>
                </c:pt>
                <c:pt idx="644">
                  <c:v>506</c:v>
                </c:pt>
                <c:pt idx="645">
                  <c:v>506.5</c:v>
                </c:pt>
                <c:pt idx="646">
                  <c:v>507</c:v>
                </c:pt>
                <c:pt idx="647">
                  <c:v>507.5</c:v>
                </c:pt>
                <c:pt idx="648">
                  <c:v>508</c:v>
                </c:pt>
                <c:pt idx="649">
                  <c:v>508.5</c:v>
                </c:pt>
                <c:pt idx="650">
                  <c:v>509</c:v>
                </c:pt>
                <c:pt idx="651">
                  <c:v>509.5</c:v>
                </c:pt>
                <c:pt idx="652">
                  <c:v>510</c:v>
                </c:pt>
                <c:pt idx="653">
                  <c:v>510.5</c:v>
                </c:pt>
                <c:pt idx="654">
                  <c:v>511</c:v>
                </c:pt>
                <c:pt idx="655">
                  <c:v>511.5</c:v>
                </c:pt>
                <c:pt idx="656">
                  <c:v>512</c:v>
                </c:pt>
                <c:pt idx="657">
                  <c:v>512.5</c:v>
                </c:pt>
                <c:pt idx="658">
                  <c:v>513</c:v>
                </c:pt>
                <c:pt idx="659">
                  <c:v>513.5</c:v>
                </c:pt>
                <c:pt idx="660">
                  <c:v>514</c:v>
                </c:pt>
                <c:pt idx="661">
                  <c:v>514.5</c:v>
                </c:pt>
                <c:pt idx="662">
                  <c:v>515</c:v>
                </c:pt>
                <c:pt idx="663">
                  <c:v>515.5</c:v>
                </c:pt>
                <c:pt idx="664">
                  <c:v>516</c:v>
                </c:pt>
                <c:pt idx="665">
                  <c:v>516.5</c:v>
                </c:pt>
                <c:pt idx="666">
                  <c:v>517</c:v>
                </c:pt>
                <c:pt idx="667">
                  <c:v>517.5</c:v>
                </c:pt>
                <c:pt idx="668">
                  <c:v>518</c:v>
                </c:pt>
                <c:pt idx="669">
                  <c:v>518.5</c:v>
                </c:pt>
                <c:pt idx="670">
                  <c:v>519</c:v>
                </c:pt>
                <c:pt idx="671">
                  <c:v>519.5</c:v>
                </c:pt>
                <c:pt idx="672">
                  <c:v>520</c:v>
                </c:pt>
                <c:pt idx="673">
                  <c:v>520.5</c:v>
                </c:pt>
                <c:pt idx="674">
                  <c:v>521</c:v>
                </c:pt>
                <c:pt idx="675">
                  <c:v>521.5</c:v>
                </c:pt>
                <c:pt idx="676">
                  <c:v>522</c:v>
                </c:pt>
                <c:pt idx="677">
                  <c:v>522.5</c:v>
                </c:pt>
                <c:pt idx="678">
                  <c:v>523</c:v>
                </c:pt>
                <c:pt idx="679">
                  <c:v>523.5</c:v>
                </c:pt>
                <c:pt idx="680">
                  <c:v>524</c:v>
                </c:pt>
                <c:pt idx="681">
                  <c:v>524.5</c:v>
                </c:pt>
                <c:pt idx="682">
                  <c:v>525</c:v>
                </c:pt>
                <c:pt idx="683">
                  <c:v>525.5</c:v>
                </c:pt>
                <c:pt idx="684">
                  <c:v>526</c:v>
                </c:pt>
                <c:pt idx="685">
                  <c:v>526.5</c:v>
                </c:pt>
                <c:pt idx="686">
                  <c:v>527</c:v>
                </c:pt>
                <c:pt idx="687">
                  <c:v>527.5</c:v>
                </c:pt>
                <c:pt idx="688">
                  <c:v>528</c:v>
                </c:pt>
                <c:pt idx="689">
                  <c:v>528.5</c:v>
                </c:pt>
                <c:pt idx="690">
                  <c:v>529</c:v>
                </c:pt>
                <c:pt idx="691">
                  <c:v>529.5</c:v>
                </c:pt>
                <c:pt idx="692">
                  <c:v>530</c:v>
                </c:pt>
                <c:pt idx="693">
                  <c:v>530.5</c:v>
                </c:pt>
                <c:pt idx="694">
                  <c:v>531</c:v>
                </c:pt>
                <c:pt idx="695">
                  <c:v>531.5</c:v>
                </c:pt>
                <c:pt idx="696">
                  <c:v>532</c:v>
                </c:pt>
                <c:pt idx="697">
                  <c:v>532.5</c:v>
                </c:pt>
                <c:pt idx="698">
                  <c:v>533</c:v>
                </c:pt>
                <c:pt idx="699">
                  <c:v>533.5</c:v>
                </c:pt>
                <c:pt idx="700">
                  <c:v>534</c:v>
                </c:pt>
                <c:pt idx="701">
                  <c:v>534.5</c:v>
                </c:pt>
                <c:pt idx="702">
                  <c:v>535</c:v>
                </c:pt>
                <c:pt idx="703">
                  <c:v>535.5</c:v>
                </c:pt>
                <c:pt idx="704">
                  <c:v>536</c:v>
                </c:pt>
                <c:pt idx="705">
                  <c:v>536.5</c:v>
                </c:pt>
                <c:pt idx="706">
                  <c:v>537</c:v>
                </c:pt>
                <c:pt idx="707">
                  <c:v>537.5</c:v>
                </c:pt>
                <c:pt idx="708">
                  <c:v>538</c:v>
                </c:pt>
                <c:pt idx="709">
                  <c:v>538.5</c:v>
                </c:pt>
                <c:pt idx="710">
                  <c:v>539</c:v>
                </c:pt>
                <c:pt idx="711">
                  <c:v>539.5</c:v>
                </c:pt>
                <c:pt idx="712">
                  <c:v>540</c:v>
                </c:pt>
                <c:pt idx="713">
                  <c:v>540.5</c:v>
                </c:pt>
                <c:pt idx="714">
                  <c:v>541</c:v>
                </c:pt>
                <c:pt idx="715">
                  <c:v>541.5</c:v>
                </c:pt>
                <c:pt idx="716">
                  <c:v>542</c:v>
                </c:pt>
                <c:pt idx="717">
                  <c:v>542.5</c:v>
                </c:pt>
                <c:pt idx="718">
                  <c:v>543</c:v>
                </c:pt>
                <c:pt idx="719">
                  <c:v>543.5</c:v>
                </c:pt>
                <c:pt idx="720">
                  <c:v>544</c:v>
                </c:pt>
                <c:pt idx="721">
                  <c:v>544.5</c:v>
                </c:pt>
                <c:pt idx="722">
                  <c:v>545</c:v>
                </c:pt>
                <c:pt idx="723">
                  <c:v>545.5</c:v>
                </c:pt>
                <c:pt idx="724">
                  <c:v>546</c:v>
                </c:pt>
                <c:pt idx="725">
                  <c:v>546.5</c:v>
                </c:pt>
                <c:pt idx="726">
                  <c:v>547</c:v>
                </c:pt>
                <c:pt idx="727">
                  <c:v>547.5</c:v>
                </c:pt>
                <c:pt idx="728">
                  <c:v>548</c:v>
                </c:pt>
                <c:pt idx="729">
                  <c:v>548.5</c:v>
                </c:pt>
                <c:pt idx="730">
                  <c:v>549</c:v>
                </c:pt>
                <c:pt idx="731">
                  <c:v>549.5</c:v>
                </c:pt>
                <c:pt idx="732">
                  <c:v>550</c:v>
                </c:pt>
                <c:pt idx="733">
                  <c:v>550.5</c:v>
                </c:pt>
                <c:pt idx="734">
                  <c:v>551</c:v>
                </c:pt>
                <c:pt idx="735">
                  <c:v>551.5</c:v>
                </c:pt>
                <c:pt idx="736">
                  <c:v>552</c:v>
                </c:pt>
                <c:pt idx="737">
                  <c:v>552.5</c:v>
                </c:pt>
                <c:pt idx="738">
                  <c:v>553</c:v>
                </c:pt>
                <c:pt idx="739">
                  <c:v>553.5</c:v>
                </c:pt>
                <c:pt idx="740">
                  <c:v>554</c:v>
                </c:pt>
                <c:pt idx="741">
                  <c:v>554.5</c:v>
                </c:pt>
                <c:pt idx="742">
                  <c:v>555</c:v>
                </c:pt>
                <c:pt idx="743">
                  <c:v>555.5</c:v>
                </c:pt>
                <c:pt idx="744">
                  <c:v>556</c:v>
                </c:pt>
                <c:pt idx="745">
                  <c:v>556.5</c:v>
                </c:pt>
                <c:pt idx="746">
                  <c:v>557</c:v>
                </c:pt>
                <c:pt idx="747">
                  <c:v>557.5</c:v>
                </c:pt>
                <c:pt idx="748">
                  <c:v>558</c:v>
                </c:pt>
                <c:pt idx="749">
                  <c:v>558.5</c:v>
                </c:pt>
                <c:pt idx="750">
                  <c:v>559</c:v>
                </c:pt>
                <c:pt idx="751">
                  <c:v>559.5</c:v>
                </c:pt>
                <c:pt idx="752">
                  <c:v>560</c:v>
                </c:pt>
                <c:pt idx="753">
                  <c:v>560.5</c:v>
                </c:pt>
                <c:pt idx="754">
                  <c:v>561</c:v>
                </c:pt>
                <c:pt idx="755">
                  <c:v>561.5</c:v>
                </c:pt>
                <c:pt idx="756">
                  <c:v>562</c:v>
                </c:pt>
                <c:pt idx="757">
                  <c:v>562.5</c:v>
                </c:pt>
                <c:pt idx="758">
                  <c:v>563</c:v>
                </c:pt>
                <c:pt idx="759">
                  <c:v>563.5</c:v>
                </c:pt>
                <c:pt idx="760">
                  <c:v>564</c:v>
                </c:pt>
                <c:pt idx="761">
                  <c:v>564.5</c:v>
                </c:pt>
                <c:pt idx="762">
                  <c:v>565</c:v>
                </c:pt>
                <c:pt idx="763">
                  <c:v>565.5</c:v>
                </c:pt>
                <c:pt idx="764">
                  <c:v>566</c:v>
                </c:pt>
                <c:pt idx="765">
                  <c:v>566.5</c:v>
                </c:pt>
                <c:pt idx="766">
                  <c:v>567</c:v>
                </c:pt>
                <c:pt idx="767">
                  <c:v>567.5</c:v>
                </c:pt>
                <c:pt idx="768">
                  <c:v>568</c:v>
                </c:pt>
                <c:pt idx="769">
                  <c:v>568.5</c:v>
                </c:pt>
                <c:pt idx="770">
                  <c:v>569</c:v>
                </c:pt>
                <c:pt idx="771">
                  <c:v>569.5</c:v>
                </c:pt>
                <c:pt idx="772">
                  <c:v>570</c:v>
                </c:pt>
                <c:pt idx="773">
                  <c:v>570.5</c:v>
                </c:pt>
                <c:pt idx="774">
                  <c:v>571</c:v>
                </c:pt>
                <c:pt idx="775">
                  <c:v>571.5</c:v>
                </c:pt>
                <c:pt idx="776">
                  <c:v>572</c:v>
                </c:pt>
                <c:pt idx="777">
                  <c:v>572.5</c:v>
                </c:pt>
                <c:pt idx="778">
                  <c:v>573</c:v>
                </c:pt>
                <c:pt idx="779">
                  <c:v>573.5</c:v>
                </c:pt>
                <c:pt idx="780">
                  <c:v>574</c:v>
                </c:pt>
                <c:pt idx="781">
                  <c:v>574.5</c:v>
                </c:pt>
                <c:pt idx="782">
                  <c:v>575</c:v>
                </c:pt>
                <c:pt idx="783">
                  <c:v>575.5</c:v>
                </c:pt>
                <c:pt idx="784">
                  <c:v>576</c:v>
                </c:pt>
                <c:pt idx="785">
                  <c:v>576.5</c:v>
                </c:pt>
                <c:pt idx="786">
                  <c:v>577</c:v>
                </c:pt>
                <c:pt idx="787">
                  <c:v>577.5</c:v>
                </c:pt>
                <c:pt idx="788">
                  <c:v>578</c:v>
                </c:pt>
                <c:pt idx="789">
                  <c:v>578.5</c:v>
                </c:pt>
                <c:pt idx="790">
                  <c:v>579</c:v>
                </c:pt>
                <c:pt idx="791">
                  <c:v>579.5</c:v>
                </c:pt>
                <c:pt idx="792">
                  <c:v>580</c:v>
                </c:pt>
                <c:pt idx="793">
                  <c:v>580.5</c:v>
                </c:pt>
                <c:pt idx="794">
                  <c:v>581</c:v>
                </c:pt>
                <c:pt idx="795">
                  <c:v>581.5</c:v>
                </c:pt>
                <c:pt idx="796">
                  <c:v>582</c:v>
                </c:pt>
                <c:pt idx="797">
                  <c:v>582.5</c:v>
                </c:pt>
                <c:pt idx="798">
                  <c:v>583</c:v>
                </c:pt>
                <c:pt idx="799">
                  <c:v>583.5</c:v>
                </c:pt>
                <c:pt idx="800">
                  <c:v>584</c:v>
                </c:pt>
                <c:pt idx="801">
                  <c:v>584.5</c:v>
                </c:pt>
                <c:pt idx="802">
                  <c:v>585</c:v>
                </c:pt>
                <c:pt idx="803">
                  <c:v>585.5</c:v>
                </c:pt>
                <c:pt idx="804">
                  <c:v>586</c:v>
                </c:pt>
                <c:pt idx="805">
                  <c:v>586.5</c:v>
                </c:pt>
                <c:pt idx="806">
                  <c:v>587</c:v>
                </c:pt>
                <c:pt idx="807">
                  <c:v>587.5</c:v>
                </c:pt>
                <c:pt idx="808">
                  <c:v>588</c:v>
                </c:pt>
                <c:pt idx="809">
                  <c:v>588.5</c:v>
                </c:pt>
                <c:pt idx="810">
                  <c:v>589</c:v>
                </c:pt>
                <c:pt idx="811">
                  <c:v>589.5</c:v>
                </c:pt>
                <c:pt idx="812">
                  <c:v>590</c:v>
                </c:pt>
                <c:pt idx="813">
                  <c:v>590.5</c:v>
                </c:pt>
                <c:pt idx="814">
                  <c:v>591</c:v>
                </c:pt>
                <c:pt idx="815">
                  <c:v>591.5</c:v>
                </c:pt>
                <c:pt idx="816">
                  <c:v>592</c:v>
                </c:pt>
                <c:pt idx="817">
                  <c:v>592.5</c:v>
                </c:pt>
                <c:pt idx="818">
                  <c:v>593</c:v>
                </c:pt>
                <c:pt idx="819">
                  <c:v>593.5</c:v>
                </c:pt>
                <c:pt idx="820">
                  <c:v>594</c:v>
                </c:pt>
                <c:pt idx="821">
                  <c:v>594.5</c:v>
                </c:pt>
                <c:pt idx="822">
                  <c:v>595</c:v>
                </c:pt>
                <c:pt idx="823">
                  <c:v>595.5</c:v>
                </c:pt>
                <c:pt idx="824">
                  <c:v>596</c:v>
                </c:pt>
                <c:pt idx="825">
                  <c:v>596.5</c:v>
                </c:pt>
                <c:pt idx="826">
                  <c:v>597</c:v>
                </c:pt>
                <c:pt idx="827">
                  <c:v>597.5</c:v>
                </c:pt>
                <c:pt idx="828">
                  <c:v>598</c:v>
                </c:pt>
                <c:pt idx="829">
                  <c:v>598.5</c:v>
                </c:pt>
                <c:pt idx="830">
                  <c:v>599</c:v>
                </c:pt>
                <c:pt idx="831">
                  <c:v>599.5</c:v>
                </c:pt>
                <c:pt idx="832">
                  <c:v>600</c:v>
                </c:pt>
                <c:pt idx="833">
                  <c:v>600.5</c:v>
                </c:pt>
                <c:pt idx="834">
                  <c:v>601</c:v>
                </c:pt>
                <c:pt idx="835">
                  <c:v>601.5</c:v>
                </c:pt>
                <c:pt idx="836">
                  <c:v>602</c:v>
                </c:pt>
                <c:pt idx="837">
                  <c:v>602.5</c:v>
                </c:pt>
                <c:pt idx="838">
                  <c:v>603</c:v>
                </c:pt>
                <c:pt idx="839">
                  <c:v>603.5</c:v>
                </c:pt>
                <c:pt idx="840">
                  <c:v>604</c:v>
                </c:pt>
                <c:pt idx="841">
                  <c:v>604.5</c:v>
                </c:pt>
                <c:pt idx="842">
                  <c:v>605</c:v>
                </c:pt>
                <c:pt idx="843">
                  <c:v>605.5</c:v>
                </c:pt>
                <c:pt idx="844">
                  <c:v>606</c:v>
                </c:pt>
                <c:pt idx="845">
                  <c:v>606.5</c:v>
                </c:pt>
                <c:pt idx="846">
                  <c:v>607</c:v>
                </c:pt>
                <c:pt idx="847">
                  <c:v>607.5</c:v>
                </c:pt>
                <c:pt idx="848">
                  <c:v>608</c:v>
                </c:pt>
                <c:pt idx="849">
                  <c:v>608.5</c:v>
                </c:pt>
                <c:pt idx="850">
                  <c:v>609</c:v>
                </c:pt>
                <c:pt idx="851">
                  <c:v>609.5</c:v>
                </c:pt>
                <c:pt idx="852">
                  <c:v>610</c:v>
                </c:pt>
                <c:pt idx="853">
                  <c:v>610.5</c:v>
                </c:pt>
                <c:pt idx="854">
                  <c:v>611</c:v>
                </c:pt>
                <c:pt idx="855">
                  <c:v>611.5</c:v>
                </c:pt>
                <c:pt idx="856">
                  <c:v>612</c:v>
                </c:pt>
                <c:pt idx="857">
                  <c:v>612.5</c:v>
                </c:pt>
                <c:pt idx="858">
                  <c:v>613</c:v>
                </c:pt>
                <c:pt idx="859">
                  <c:v>613.5</c:v>
                </c:pt>
                <c:pt idx="860">
                  <c:v>614</c:v>
                </c:pt>
                <c:pt idx="861">
                  <c:v>614.5</c:v>
                </c:pt>
                <c:pt idx="862">
                  <c:v>615</c:v>
                </c:pt>
                <c:pt idx="863">
                  <c:v>615.5</c:v>
                </c:pt>
                <c:pt idx="864">
                  <c:v>616</c:v>
                </c:pt>
                <c:pt idx="865">
                  <c:v>616.5</c:v>
                </c:pt>
                <c:pt idx="866">
                  <c:v>617</c:v>
                </c:pt>
                <c:pt idx="867">
                  <c:v>617.5</c:v>
                </c:pt>
                <c:pt idx="868">
                  <c:v>618</c:v>
                </c:pt>
                <c:pt idx="869">
                  <c:v>618.5</c:v>
                </c:pt>
                <c:pt idx="870">
                  <c:v>619</c:v>
                </c:pt>
                <c:pt idx="871">
                  <c:v>619.5</c:v>
                </c:pt>
                <c:pt idx="872">
                  <c:v>620</c:v>
                </c:pt>
                <c:pt idx="873">
                  <c:v>620.5</c:v>
                </c:pt>
                <c:pt idx="874">
                  <c:v>621</c:v>
                </c:pt>
                <c:pt idx="875">
                  <c:v>621.5</c:v>
                </c:pt>
                <c:pt idx="876">
                  <c:v>622</c:v>
                </c:pt>
                <c:pt idx="877">
                  <c:v>622.5</c:v>
                </c:pt>
                <c:pt idx="878">
                  <c:v>623</c:v>
                </c:pt>
                <c:pt idx="879">
                  <c:v>623.5</c:v>
                </c:pt>
                <c:pt idx="880">
                  <c:v>624</c:v>
                </c:pt>
                <c:pt idx="881">
                  <c:v>624.5</c:v>
                </c:pt>
                <c:pt idx="882">
                  <c:v>625</c:v>
                </c:pt>
                <c:pt idx="883">
                  <c:v>625.5</c:v>
                </c:pt>
                <c:pt idx="884">
                  <c:v>626</c:v>
                </c:pt>
                <c:pt idx="885">
                  <c:v>626.5</c:v>
                </c:pt>
                <c:pt idx="886">
                  <c:v>627</c:v>
                </c:pt>
                <c:pt idx="887">
                  <c:v>627.5</c:v>
                </c:pt>
                <c:pt idx="888">
                  <c:v>628</c:v>
                </c:pt>
                <c:pt idx="889">
                  <c:v>628.5</c:v>
                </c:pt>
                <c:pt idx="890">
                  <c:v>629</c:v>
                </c:pt>
                <c:pt idx="891">
                  <c:v>629.5</c:v>
                </c:pt>
                <c:pt idx="892">
                  <c:v>630</c:v>
                </c:pt>
                <c:pt idx="893">
                  <c:v>630.5</c:v>
                </c:pt>
                <c:pt idx="894">
                  <c:v>631</c:v>
                </c:pt>
                <c:pt idx="895">
                  <c:v>631.5</c:v>
                </c:pt>
                <c:pt idx="896">
                  <c:v>632</c:v>
                </c:pt>
                <c:pt idx="897">
                  <c:v>632.5</c:v>
                </c:pt>
                <c:pt idx="898">
                  <c:v>633</c:v>
                </c:pt>
                <c:pt idx="899">
                  <c:v>633.5</c:v>
                </c:pt>
                <c:pt idx="900">
                  <c:v>634</c:v>
                </c:pt>
                <c:pt idx="901">
                  <c:v>634.5</c:v>
                </c:pt>
                <c:pt idx="902">
                  <c:v>635</c:v>
                </c:pt>
                <c:pt idx="903">
                  <c:v>635.5</c:v>
                </c:pt>
                <c:pt idx="904">
                  <c:v>636</c:v>
                </c:pt>
                <c:pt idx="905">
                  <c:v>636.5</c:v>
                </c:pt>
                <c:pt idx="906">
                  <c:v>637</c:v>
                </c:pt>
                <c:pt idx="907">
                  <c:v>637.5</c:v>
                </c:pt>
                <c:pt idx="908">
                  <c:v>638</c:v>
                </c:pt>
                <c:pt idx="909">
                  <c:v>638.5</c:v>
                </c:pt>
                <c:pt idx="910">
                  <c:v>639</c:v>
                </c:pt>
                <c:pt idx="911">
                  <c:v>639.5</c:v>
                </c:pt>
                <c:pt idx="912">
                  <c:v>640</c:v>
                </c:pt>
                <c:pt idx="913">
                  <c:v>640.5</c:v>
                </c:pt>
                <c:pt idx="914">
                  <c:v>641</c:v>
                </c:pt>
                <c:pt idx="915">
                  <c:v>641.5</c:v>
                </c:pt>
                <c:pt idx="916">
                  <c:v>642</c:v>
                </c:pt>
                <c:pt idx="917">
                  <c:v>642.5</c:v>
                </c:pt>
                <c:pt idx="918">
                  <c:v>643</c:v>
                </c:pt>
                <c:pt idx="919">
                  <c:v>643.5</c:v>
                </c:pt>
                <c:pt idx="920">
                  <c:v>644</c:v>
                </c:pt>
                <c:pt idx="921">
                  <c:v>644.5</c:v>
                </c:pt>
                <c:pt idx="922">
                  <c:v>645</c:v>
                </c:pt>
                <c:pt idx="923">
                  <c:v>645.5</c:v>
                </c:pt>
                <c:pt idx="924">
                  <c:v>646</c:v>
                </c:pt>
                <c:pt idx="925">
                  <c:v>646.5</c:v>
                </c:pt>
                <c:pt idx="926">
                  <c:v>647</c:v>
                </c:pt>
                <c:pt idx="927">
                  <c:v>647.5</c:v>
                </c:pt>
                <c:pt idx="928">
                  <c:v>648</c:v>
                </c:pt>
                <c:pt idx="929">
                  <c:v>648.5</c:v>
                </c:pt>
                <c:pt idx="930">
                  <c:v>649</c:v>
                </c:pt>
                <c:pt idx="931">
                  <c:v>649.5</c:v>
                </c:pt>
                <c:pt idx="932">
                  <c:v>650</c:v>
                </c:pt>
                <c:pt idx="933">
                  <c:v>650.5</c:v>
                </c:pt>
                <c:pt idx="934">
                  <c:v>651</c:v>
                </c:pt>
                <c:pt idx="935">
                  <c:v>651.5</c:v>
                </c:pt>
                <c:pt idx="936">
                  <c:v>652</c:v>
                </c:pt>
                <c:pt idx="937">
                  <c:v>652.5</c:v>
                </c:pt>
                <c:pt idx="938">
                  <c:v>653</c:v>
                </c:pt>
                <c:pt idx="939">
                  <c:v>653.5</c:v>
                </c:pt>
                <c:pt idx="940">
                  <c:v>654</c:v>
                </c:pt>
                <c:pt idx="941">
                  <c:v>654.5</c:v>
                </c:pt>
                <c:pt idx="942">
                  <c:v>655</c:v>
                </c:pt>
                <c:pt idx="943">
                  <c:v>655.5</c:v>
                </c:pt>
                <c:pt idx="944">
                  <c:v>656</c:v>
                </c:pt>
                <c:pt idx="945">
                  <c:v>656.5</c:v>
                </c:pt>
                <c:pt idx="946">
                  <c:v>657</c:v>
                </c:pt>
                <c:pt idx="947">
                  <c:v>657.5</c:v>
                </c:pt>
                <c:pt idx="948">
                  <c:v>658</c:v>
                </c:pt>
                <c:pt idx="949">
                  <c:v>658.5</c:v>
                </c:pt>
                <c:pt idx="950">
                  <c:v>659</c:v>
                </c:pt>
                <c:pt idx="951">
                  <c:v>659.5</c:v>
                </c:pt>
                <c:pt idx="952">
                  <c:v>660</c:v>
                </c:pt>
                <c:pt idx="953">
                  <c:v>660.5</c:v>
                </c:pt>
                <c:pt idx="954">
                  <c:v>661</c:v>
                </c:pt>
                <c:pt idx="955">
                  <c:v>661.5</c:v>
                </c:pt>
                <c:pt idx="956">
                  <c:v>662</c:v>
                </c:pt>
                <c:pt idx="957">
                  <c:v>662.5</c:v>
                </c:pt>
                <c:pt idx="958">
                  <c:v>663</c:v>
                </c:pt>
                <c:pt idx="959">
                  <c:v>663.5</c:v>
                </c:pt>
                <c:pt idx="960">
                  <c:v>664</c:v>
                </c:pt>
                <c:pt idx="961">
                  <c:v>664.5</c:v>
                </c:pt>
                <c:pt idx="962">
                  <c:v>665</c:v>
                </c:pt>
                <c:pt idx="963">
                  <c:v>665.5</c:v>
                </c:pt>
                <c:pt idx="964">
                  <c:v>666</c:v>
                </c:pt>
                <c:pt idx="965">
                  <c:v>666.5</c:v>
                </c:pt>
                <c:pt idx="966">
                  <c:v>667</c:v>
                </c:pt>
                <c:pt idx="967">
                  <c:v>667.5</c:v>
                </c:pt>
                <c:pt idx="968">
                  <c:v>668</c:v>
                </c:pt>
                <c:pt idx="969">
                  <c:v>668.5</c:v>
                </c:pt>
                <c:pt idx="970">
                  <c:v>669</c:v>
                </c:pt>
                <c:pt idx="971">
                  <c:v>669.5</c:v>
                </c:pt>
                <c:pt idx="972">
                  <c:v>670</c:v>
                </c:pt>
                <c:pt idx="973">
                  <c:v>670.5</c:v>
                </c:pt>
                <c:pt idx="974">
                  <c:v>671</c:v>
                </c:pt>
                <c:pt idx="975">
                  <c:v>671.5</c:v>
                </c:pt>
                <c:pt idx="976">
                  <c:v>672</c:v>
                </c:pt>
                <c:pt idx="977">
                  <c:v>672.5</c:v>
                </c:pt>
                <c:pt idx="978">
                  <c:v>673</c:v>
                </c:pt>
                <c:pt idx="979">
                  <c:v>673.5</c:v>
                </c:pt>
                <c:pt idx="980">
                  <c:v>674</c:v>
                </c:pt>
                <c:pt idx="981">
                  <c:v>674.5</c:v>
                </c:pt>
                <c:pt idx="982">
                  <c:v>675</c:v>
                </c:pt>
                <c:pt idx="983">
                  <c:v>675.5</c:v>
                </c:pt>
                <c:pt idx="984">
                  <c:v>676</c:v>
                </c:pt>
                <c:pt idx="985">
                  <c:v>676.5</c:v>
                </c:pt>
                <c:pt idx="986">
                  <c:v>677</c:v>
                </c:pt>
                <c:pt idx="987">
                  <c:v>677.5</c:v>
                </c:pt>
                <c:pt idx="988">
                  <c:v>678</c:v>
                </c:pt>
                <c:pt idx="989">
                  <c:v>678.5</c:v>
                </c:pt>
                <c:pt idx="990">
                  <c:v>679</c:v>
                </c:pt>
                <c:pt idx="991">
                  <c:v>679.5</c:v>
                </c:pt>
                <c:pt idx="992">
                  <c:v>680</c:v>
                </c:pt>
                <c:pt idx="993">
                  <c:v>680.5</c:v>
                </c:pt>
                <c:pt idx="994">
                  <c:v>681</c:v>
                </c:pt>
                <c:pt idx="995">
                  <c:v>681.5</c:v>
                </c:pt>
                <c:pt idx="996">
                  <c:v>682</c:v>
                </c:pt>
                <c:pt idx="997">
                  <c:v>682.5</c:v>
                </c:pt>
                <c:pt idx="998">
                  <c:v>683</c:v>
                </c:pt>
                <c:pt idx="999">
                  <c:v>683.5</c:v>
                </c:pt>
                <c:pt idx="1000">
                  <c:v>684</c:v>
                </c:pt>
                <c:pt idx="1001">
                  <c:v>684.5</c:v>
                </c:pt>
                <c:pt idx="1002">
                  <c:v>685</c:v>
                </c:pt>
                <c:pt idx="1003">
                  <c:v>685.5</c:v>
                </c:pt>
                <c:pt idx="1004">
                  <c:v>686</c:v>
                </c:pt>
                <c:pt idx="1005">
                  <c:v>686.5</c:v>
                </c:pt>
                <c:pt idx="1006">
                  <c:v>687</c:v>
                </c:pt>
                <c:pt idx="1007">
                  <c:v>687.5</c:v>
                </c:pt>
                <c:pt idx="1008">
                  <c:v>688</c:v>
                </c:pt>
                <c:pt idx="1009">
                  <c:v>688.5</c:v>
                </c:pt>
                <c:pt idx="1010">
                  <c:v>689</c:v>
                </c:pt>
                <c:pt idx="1011">
                  <c:v>689.5</c:v>
                </c:pt>
                <c:pt idx="1012">
                  <c:v>690</c:v>
                </c:pt>
                <c:pt idx="1013">
                  <c:v>690.5</c:v>
                </c:pt>
                <c:pt idx="1014">
                  <c:v>691</c:v>
                </c:pt>
                <c:pt idx="1015">
                  <c:v>691.5</c:v>
                </c:pt>
                <c:pt idx="1016">
                  <c:v>692</c:v>
                </c:pt>
                <c:pt idx="1017">
                  <c:v>692.5</c:v>
                </c:pt>
                <c:pt idx="1018">
                  <c:v>693</c:v>
                </c:pt>
                <c:pt idx="1019">
                  <c:v>693.5</c:v>
                </c:pt>
                <c:pt idx="1020">
                  <c:v>694</c:v>
                </c:pt>
                <c:pt idx="1021">
                  <c:v>694.5</c:v>
                </c:pt>
                <c:pt idx="1022">
                  <c:v>695</c:v>
                </c:pt>
                <c:pt idx="1023">
                  <c:v>695.5</c:v>
                </c:pt>
                <c:pt idx="1024">
                  <c:v>696</c:v>
                </c:pt>
                <c:pt idx="1025">
                  <c:v>696.5</c:v>
                </c:pt>
                <c:pt idx="1026">
                  <c:v>697</c:v>
                </c:pt>
                <c:pt idx="1027">
                  <c:v>697.5</c:v>
                </c:pt>
                <c:pt idx="1028">
                  <c:v>698</c:v>
                </c:pt>
                <c:pt idx="1029">
                  <c:v>698.5</c:v>
                </c:pt>
                <c:pt idx="1030">
                  <c:v>699</c:v>
                </c:pt>
                <c:pt idx="1031">
                  <c:v>699.5</c:v>
                </c:pt>
                <c:pt idx="1032">
                  <c:v>700</c:v>
                </c:pt>
                <c:pt idx="1033">
                  <c:v>700.5</c:v>
                </c:pt>
                <c:pt idx="1034">
                  <c:v>701</c:v>
                </c:pt>
                <c:pt idx="1035">
                  <c:v>701.5</c:v>
                </c:pt>
                <c:pt idx="1036">
                  <c:v>702</c:v>
                </c:pt>
                <c:pt idx="1037">
                  <c:v>702.5</c:v>
                </c:pt>
                <c:pt idx="1038">
                  <c:v>703</c:v>
                </c:pt>
                <c:pt idx="1039">
                  <c:v>703.5</c:v>
                </c:pt>
                <c:pt idx="1040">
                  <c:v>704</c:v>
                </c:pt>
                <c:pt idx="1041">
                  <c:v>704.5</c:v>
                </c:pt>
                <c:pt idx="1042">
                  <c:v>705</c:v>
                </c:pt>
                <c:pt idx="1043">
                  <c:v>705.5</c:v>
                </c:pt>
                <c:pt idx="1044">
                  <c:v>706</c:v>
                </c:pt>
                <c:pt idx="1045">
                  <c:v>706.5</c:v>
                </c:pt>
                <c:pt idx="1046">
                  <c:v>707</c:v>
                </c:pt>
                <c:pt idx="1047">
                  <c:v>707.5</c:v>
                </c:pt>
                <c:pt idx="1048">
                  <c:v>708</c:v>
                </c:pt>
                <c:pt idx="1049">
                  <c:v>708.5</c:v>
                </c:pt>
                <c:pt idx="1050">
                  <c:v>709</c:v>
                </c:pt>
                <c:pt idx="1051">
                  <c:v>709.5</c:v>
                </c:pt>
                <c:pt idx="1052">
                  <c:v>710</c:v>
                </c:pt>
                <c:pt idx="1053">
                  <c:v>710.5</c:v>
                </c:pt>
                <c:pt idx="1054">
                  <c:v>711</c:v>
                </c:pt>
                <c:pt idx="1055">
                  <c:v>711.5</c:v>
                </c:pt>
                <c:pt idx="1056">
                  <c:v>712</c:v>
                </c:pt>
                <c:pt idx="1057">
                  <c:v>712.5</c:v>
                </c:pt>
                <c:pt idx="1058">
                  <c:v>713</c:v>
                </c:pt>
                <c:pt idx="1059">
                  <c:v>713.5</c:v>
                </c:pt>
                <c:pt idx="1060">
                  <c:v>714</c:v>
                </c:pt>
                <c:pt idx="1061">
                  <c:v>714.5</c:v>
                </c:pt>
                <c:pt idx="1062">
                  <c:v>715</c:v>
                </c:pt>
                <c:pt idx="1063">
                  <c:v>715.5</c:v>
                </c:pt>
                <c:pt idx="1064">
                  <c:v>716</c:v>
                </c:pt>
                <c:pt idx="1065">
                  <c:v>716.5</c:v>
                </c:pt>
                <c:pt idx="1066">
                  <c:v>717</c:v>
                </c:pt>
                <c:pt idx="1067">
                  <c:v>717.5</c:v>
                </c:pt>
                <c:pt idx="1068">
                  <c:v>718</c:v>
                </c:pt>
                <c:pt idx="1069">
                  <c:v>718.5</c:v>
                </c:pt>
                <c:pt idx="1070">
                  <c:v>719</c:v>
                </c:pt>
                <c:pt idx="1071">
                  <c:v>719.5</c:v>
                </c:pt>
                <c:pt idx="1072">
                  <c:v>720</c:v>
                </c:pt>
                <c:pt idx="1073">
                  <c:v>720.5</c:v>
                </c:pt>
                <c:pt idx="1074">
                  <c:v>721</c:v>
                </c:pt>
                <c:pt idx="1075">
                  <c:v>721.5</c:v>
                </c:pt>
                <c:pt idx="1076">
                  <c:v>722</c:v>
                </c:pt>
                <c:pt idx="1077">
                  <c:v>722.5</c:v>
                </c:pt>
                <c:pt idx="1078">
                  <c:v>723</c:v>
                </c:pt>
                <c:pt idx="1079">
                  <c:v>723.5</c:v>
                </c:pt>
                <c:pt idx="1080">
                  <c:v>724</c:v>
                </c:pt>
                <c:pt idx="1081">
                  <c:v>724.5</c:v>
                </c:pt>
                <c:pt idx="1082">
                  <c:v>725</c:v>
                </c:pt>
                <c:pt idx="1083">
                  <c:v>725.5</c:v>
                </c:pt>
                <c:pt idx="1084">
                  <c:v>726</c:v>
                </c:pt>
                <c:pt idx="1085">
                  <c:v>726.5</c:v>
                </c:pt>
                <c:pt idx="1086">
                  <c:v>727</c:v>
                </c:pt>
                <c:pt idx="1087">
                  <c:v>727.5</c:v>
                </c:pt>
                <c:pt idx="1088">
                  <c:v>728</c:v>
                </c:pt>
                <c:pt idx="1089">
                  <c:v>728.5</c:v>
                </c:pt>
                <c:pt idx="1090">
                  <c:v>729</c:v>
                </c:pt>
                <c:pt idx="1091">
                  <c:v>729.5</c:v>
                </c:pt>
                <c:pt idx="1092">
                  <c:v>730</c:v>
                </c:pt>
                <c:pt idx="1093">
                  <c:v>730.5</c:v>
                </c:pt>
                <c:pt idx="1094">
                  <c:v>731</c:v>
                </c:pt>
                <c:pt idx="1095">
                  <c:v>731.5</c:v>
                </c:pt>
                <c:pt idx="1096">
                  <c:v>732</c:v>
                </c:pt>
                <c:pt idx="1097">
                  <c:v>732.5</c:v>
                </c:pt>
                <c:pt idx="1098">
                  <c:v>733</c:v>
                </c:pt>
                <c:pt idx="1099">
                  <c:v>733.5</c:v>
                </c:pt>
                <c:pt idx="1100">
                  <c:v>734</c:v>
                </c:pt>
                <c:pt idx="1101">
                  <c:v>734.5</c:v>
                </c:pt>
                <c:pt idx="1102">
                  <c:v>735</c:v>
                </c:pt>
                <c:pt idx="1103">
                  <c:v>735.5</c:v>
                </c:pt>
                <c:pt idx="1104">
                  <c:v>736</c:v>
                </c:pt>
                <c:pt idx="1105">
                  <c:v>736.5</c:v>
                </c:pt>
                <c:pt idx="1106">
                  <c:v>737</c:v>
                </c:pt>
                <c:pt idx="1107">
                  <c:v>737.5</c:v>
                </c:pt>
                <c:pt idx="1108">
                  <c:v>738</c:v>
                </c:pt>
                <c:pt idx="1109">
                  <c:v>738.5</c:v>
                </c:pt>
                <c:pt idx="1110">
                  <c:v>739</c:v>
                </c:pt>
                <c:pt idx="1111">
                  <c:v>739.5</c:v>
                </c:pt>
                <c:pt idx="1112">
                  <c:v>740</c:v>
                </c:pt>
                <c:pt idx="1113">
                  <c:v>740.5</c:v>
                </c:pt>
                <c:pt idx="1114">
                  <c:v>741</c:v>
                </c:pt>
                <c:pt idx="1115">
                  <c:v>741.5</c:v>
                </c:pt>
                <c:pt idx="1116">
                  <c:v>742</c:v>
                </c:pt>
                <c:pt idx="1117">
                  <c:v>742.5</c:v>
                </c:pt>
                <c:pt idx="1118">
                  <c:v>743</c:v>
                </c:pt>
                <c:pt idx="1119">
                  <c:v>743.5</c:v>
                </c:pt>
                <c:pt idx="1120">
                  <c:v>744</c:v>
                </c:pt>
                <c:pt idx="1121">
                  <c:v>744.5</c:v>
                </c:pt>
                <c:pt idx="1122">
                  <c:v>745</c:v>
                </c:pt>
                <c:pt idx="1123">
                  <c:v>745.5</c:v>
                </c:pt>
                <c:pt idx="1124">
                  <c:v>746</c:v>
                </c:pt>
                <c:pt idx="1125">
                  <c:v>746.5</c:v>
                </c:pt>
                <c:pt idx="1126">
                  <c:v>747</c:v>
                </c:pt>
                <c:pt idx="1127">
                  <c:v>747.5</c:v>
                </c:pt>
                <c:pt idx="1128">
                  <c:v>748</c:v>
                </c:pt>
                <c:pt idx="1129">
                  <c:v>748.5</c:v>
                </c:pt>
                <c:pt idx="1130">
                  <c:v>749</c:v>
                </c:pt>
                <c:pt idx="1131">
                  <c:v>749.5</c:v>
                </c:pt>
                <c:pt idx="1132">
                  <c:v>750</c:v>
                </c:pt>
                <c:pt idx="1133">
                  <c:v>750.5</c:v>
                </c:pt>
                <c:pt idx="1134">
                  <c:v>751</c:v>
                </c:pt>
                <c:pt idx="1135">
                  <c:v>751.5</c:v>
                </c:pt>
                <c:pt idx="1136">
                  <c:v>752</c:v>
                </c:pt>
                <c:pt idx="1137">
                  <c:v>752.5</c:v>
                </c:pt>
                <c:pt idx="1138">
                  <c:v>753</c:v>
                </c:pt>
                <c:pt idx="1139">
                  <c:v>753.5</c:v>
                </c:pt>
                <c:pt idx="1140">
                  <c:v>754</c:v>
                </c:pt>
                <c:pt idx="1141">
                  <c:v>754.5</c:v>
                </c:pt>
                <c:pt idx="1142">
                  <c:v>755</c:v>
                </c:pt>
                <c:pt idx="1143">
                  <c:v>755.5</c:v>
                </c:pt>
                <c:pt idx="1144">
                  <c:v>756</c:v>
                </c:pt>
                <c:pt idx="1145">
                  <c:v>756.5</c:v>
                </c:pt>
                <c:pt idx="1146">
                  <c:v>757</c:v>
                </c:pt>
                <c:pt idx="1147">
                  <c:v>757.5</c:v>
                </c:pt>
                <c:pt idx="1148">
                  <c:v>758</c:v>
                </c:pt>
                <c:pt idx="1149">
                  <c:v>758.5</c:v>
                </c:pt>
                <c:pt idx="1150">
                  <c:v>759</c:v>
                </c:pt>
                <c:pt idx="1151">
                  <c:v>759.5</c:v>
                </c:pt>
                <c:pt idx="1152">
                  <c:v>760</c:v>
                </c:pt>
                <c:pt idx="1153">
                  <c:v>760.5</c:v>
                </c:pt>
                <c:pt idx="1154">
                  <c:v>761</c:v>
                </c:pt>
                <c:pt idx="1155">
                  <c:v>761.5</c:v>
                </c:pt>
                <c:pt idx="1156">
                  <c:v>762</c:v>
                </c:pt>
                <c:pt idx="1157">
                  <c:v>762.5</c:v>
                </c:pt>
                <c:pt idx="1158">
                  <c:v>763</c:v>
                </c:pt>
                <c:pt idx="1159">
                  <c:v>763.5</c:v>
                </c:pt>
                <c:pt idx="1160">
                  <c:v>764</c:v>
                </c:pt>
                <c:pt idx="1161">
                  <c:v>764.5</c:v>
                </c:pt>
                <c:pt idx="1162">
                  <c:v>765</c:v>
                </c:pt>
                <c:pt idx="1163">
                  <c:v>765.5</c:v>
                </c:pt>
                <c:pt idx="1164">
                  <c:v>766</c:v>
                </c:pt>
                <c:pt idx="1165">
                  <c:v>766.5</c:v>
                </c:pt>
                <c:pt idx="1166">
                  <c:v>767</c:v>
                </c:pt>
                <c:pt idx="1167">
                  <c:v>767.5</c:v>
                </c:pt>
                <c:pt idx="1168">
                  <c:v>768</c:v>
                </c:pt>
                <c:pt idx="1169">
                  <c:v>768.5</c:v>
                </c:pt>
                <c:pt idx="1170">
                  <c:v>769</c:v>
                </c:pt>
                <c:pt idx="1171">
                  <c:v>769.5</c:v>
                </c:pt>
                <c:pt idx="1172">
                  <c:v>770</c:v>
                </c:pt>
                <c:pt idx="1173">
                  <c:v>770.5</c:v>
                </c:pt>
                <c:pt idx="1174">
                  <c:v>771</c:v>
                </c:pt>
                <c:pt idx="1175">
                  <c:v>771.5</c:v>
                </c:pt>
                <c:pt idx="1176">
                  <c:v>772</c:v>
                </c:pt>
                <c:pt idx="1177">
                  <c:v>772.5</c:v>
                </c:pt>
                <c:pt idx="1178">
                  <c:v>773</c:v>
                </c:pt>
                <c:pt idx="1179">
                  <c:v>773.5</c:v>
                </c:pt>
                <c:pt idx="1180">
                  <c:v>774</c:v>
                </c:pt>
                <c:pt idx="1181">
                  <c:v>774.5</c:v>
                </c:pt>
                <c:pt idx="1182">
                  <c:v>775</c:v>
                </c:pt>
                <c:pt idx="1183">
                  <c:v>775.5</c:v>
                </c:pt>
                <c:pt idx="1184">
                  <c:v>776</c:v>
                </c:pt>
                <c:pt idx="1185">
                  <c:v>776.5</c:v>
                </c:pt>
                <c:pt idx="1186">
                  <c:v>777</c:v>
                </c:pt>
                <c:pt idx="1187">
                  <c:v>777.5</c:v>
                </c:pt>
                <c:pt idx="1188">
                  <c:v>778</c:v>
                </c:pt>
                <c:pt idx="1189">
                  <c:v>778.5</c:v>
                </c:pt>
                <c:pt idx="1190">
                  <c:v>779</c:v>
                </c:pt>
                <c:pt idx="1191">
                  <c:v>779.5</c:v>
                </c:pt>
                <c:pt idx="1192">
                  <c:v>780</c:v>
                </c:pt>
                <c:pt idx="1193">
                  <c:v>780.5</c:v>
                </c:pt>
                <c:pt idx="1194">
                  <c:v>781</c:v>
                </c:pt>
                <c:pt idx="1195">
                  <c:v>781.5</c:v>
                </c:pt>
                <c:pt idx="1196">
                  <c:v>782</c:v>
                </c:pt>
                <c:pt idx="1197">
                  <c:v>782.5</c:v>
                </c:pt>
                <c:pt idx="1198">
                  <c:v>783</c:v>
                </c:pt>
                <c:pt idx="1199">
                  <c:v>783.5</c:v>
                </c:pt>
                <c:pt idx="1200">
                  <c:v>784</c:v>
                </c:pt>
                <c:pt idx="1201">
                  <c:v>784.5</c:v>
                </c:pt>
                <c:pt idx="1202">
                  <c:v>785</c:v>
                </c:pt>
                <c:pt idx="1203">
                  <c:v>785.5</c:v>
                </c:pt>
                <c:pt idx="1204">
                  <c:v>786</c:v>
                </c:pt>
                <c:pt idx="1205">
                  <c:v>786.5</c:v>
                </c:pt>
                <c:pt idx="1206">
                  <c:v>787</c:v>
                </c:pt>
                <c:pt idx="1207">
                  <c:v>787.5</c:v>
                </c:pt>
                <c:pt idx="1208">
                  <c:v>788</c:v>
                </c:pt>
                <c:pt idx="1209">
                  <c:v>788.5</c:v>
                </c:pt>
                <c:pt idx="1210">
                  <c:v>789</c:v>
                </c:pt>
                <c:pt idx="1211">
                  <c:v>789.5</c:v>
                </c:pt>
                <c:pt idx="1212">
                  <c:v>790</c:v>
                </c:pt>
                <c:pt idx="1213">
                  <c:v>790.5</c:v>
                </c:pt>
                <c:pt idx="1214">
                  <c:v>791</c:v>
                </c:pt>
                <c:pt idx="1215">
                  <c:v>791.5</c:v>
                </c:pt>
                <c:pt idx="1216">
                  <c:v>792</c:v>
                </c:pt>
                <c:pt idx="1217">
                  <c:v>792.5</c:v>
                </c:pt>
                <c:pt idx="1218">
                  <c:v>793</c:v>
                </c:pt>
                <c:pt idx="1219">
                  <c:v>793.5</c:v>
                </c:pt>
                <c:pt idx="1220">
                  <c:v>794</c:v>
                </c:pt>
                <c:pt idx="1221">
                  <c:v>794.5</c:v>
                </c:pt>
                <c:pt idx="1222">
                  <c:v>795</c:v>
                </c:pt>
                <c:pt idx="1223">
                  <c:v>795.5</c:v>
                </c:pt>
                <c:pt idx="1224">
                  <c:v>796</c:v>
                </c:pt>
                <c:pt idx="1225">
                  <c:v>796.5</c:v>
                </c:pt>
                <c:pt idx="1226">
                  <c:v>797</c:v>
                </c:pt>
                <c:pt idx="1227">
                  <c:v>797.5</c:v>
                </c:pt>
                <c:pt idx="1228">
                  <c:v>798</c:v>
                </c:pt>
                <c:pt idx="1229">
                  <c:v>798.5</c:v>
                </c:pt>
                <c:pt idx="1230">
                  <c:v>799</c:v>
                </c:pt>
                <c:pt idx="1231">
                  <c:v>799.5</c:v>
                </c:pt>
                <c:pt idx="1232">
                  <c:v>800</c:v>
                </c:pt>
                <c:pt idx="1233">
                  <c:v>800.5</c:v>
                </c:pt>
                <c:pt idx="1234">
                  <c:v>801</c:v>
                </c:pt>
                <c:pt idx="1235">
                  <c:v>801.5</c:v>
                </c:pt>
                <c:pt idx="1236">
                  <c:v>802</c:v>
                </c:pt>
                <c:pt idx="1237">
                  <c:v>802.5</c:v>
                </c:pt>
                <c:pt idx="1238">
                  <c:v>803</c:v>
                </c:pt>
                <c:pt idx="1239">
                  <c:v>803.5</c:v>
                </c:pt>
                <c:pt idx="1240">
                  <c:v>804</c:v>
                </c:pt>
                <c:pt idx="1241">
                  <c:v>804.5</c:v>
                </c:pt>
                <c:pt idx="1242">
                  <c:v>805</c:v>
                </c:pt>
                <c:pt idx="1243">
                  <c:v>805.5</c:v>
                </c:pt>
                <c:pt idx="1244">
                  <c:v>806</c:v>
                </c:pt>
                <c:pt idx="1245">
                  <c:v>806.5</c:v>
                </c:pt>
                <c:pt idx="1246">
                  <c:v>807</c:v>
                </c:pt>
                <c:pt idx="1247">
                  <c:v>807.5</c:v>
                </c:pt>
                <c:pt idx="1248">
                  <c:v>808</c:v>
                </c:pt>
                <c:pt idx="1249">
                  <c:v>808.5</c:v>
                </c:pt>
                <c:pt idx="1250">
                  <c:v>809</c:v>
                </c:pt>
                <c:pt idx="1251">
                  <c:v>809.5</c:v>
                </c:pt>
                <c:pt idx="1252">
                  <c:v>810</c:v>
                </c:pt>
                <c:pt idx="1253">
                  <c:v>810.5</c:v>
                </c:pt>
                <c:pt idx="1254">
                  <c:v>811</c:v>
                </c:pt>
                <c:pt idx="1255">
                  <c:v>811.5</c:v>
                </c:pt>
                <c:pt idx="1256">
                  <c:v>812</c:v>
                </c:pt>
                <c:pt idx="1257">
                  <c:v>812.5</c:v>
                </c:pt>
                <c:pt idx="1258">
                  <c:v>813</c:v>
                </c:pt>
                <c:pt idx="1259">
                  <c:v>813.5</c:v>
                </c:pt>
                <c:pt idx="1260">
                  <c:v>814</c:v>
                </c:pt>
                <c:pt idx="1261">
                  <c:v>814.5</c:v>
                </c:pt>
                <c:pt idx="1262">
                  <c:v>815</c:v>
                </c:pt>
                <c:pt idx="1263">
                  <c:v>815.5</c:v>
                </c:pt>
                <c:pt idx="1264">
                  <c:v>816</c:v>
                </c:pt>
                <c:pt idx="1265">
                  <c:v>816.5</c:v>
                </c:pt>
                <c:pt idx="1266">
                  <c:v>817</c:v>
                </c:pt>
                <c:pt idx="1267">
                  <c:v>817.5</c:v>
                </c:pt>
                <c:pt idx="1268">
                  <c:v>818</c:v>
                </c:pt>
                <c:pt idx="1269">
                  <c:v>818.5</c:v>
                </c:pt>
                <c:pt idx="1270">
                  <c:v>819</c:v>
                </c:pt>
                <c:pt idx="1271">
                  <c:v>819.5</c:v>
                </c:pt>
                <c:pt idx="1272">
                  <c:v>820</c:v>
                </c:pt>
                <c:pt idx="1273">
                  <c:v>820.5</c:v>
                </c:pt>
                <c:pt idx="1274">
                  <c:v>821</c:v>
                </c:pt>
                <c:pt idx="1275">
                  <c:v>821.5</c:v>
                </c:pt>
                <c:pt idx="1276">
                  <c:v>822</c:v>
                </c:pt>
                <c:pt idx="1277">
                  <c:v>822.5</c:v>
                </c:pt>
                <c:pt idx="1278">
                  <c:v>823</c:v>
                </c:pt>
                <c:pt idx="1279">
                  <c:v>823.5</c:v>
                </c:pt>
                <c:pt idx="1280">
                  <c:v>824</c:v>
                </c:pt>
                <c:pt idx="1281">
                  <c:v>824.5</c:v>
                </c:pt>
                <c:pt idx="1282">
                  <c:v>825</c:v>
                </c:pt>
                <c:pt idx="1283">
                  <c:v>825.5</c:v>
                </c:pt>
                <c:pt idx="1284">
                  <c:v>826</c:v>
                </c:pt>
                <c:pt idx="1285">
                  <c:v>826.5</c:v>
                </c:pt>
                <c:pt idx="1286">
                  <c:v>827</c:v>
                </c:pt>
                <c:pt idx="1287">
                  <c:v>827.5</c:v>
                </c:pt>
                <c:pt idx="1288">
                  <c:v>828</c:v>
                </c:pt>
                <c:pt idx="1289">
                  <c:v>828.5</c:v>
                </c:pt>
                <c:pt idx="1290">
                  <c:v>829</c:v>
                </c:pt>
                <c:pt idx="1291">
                  <c:v>829.5</c:v>
                </c:pt>
                <c:pt idx="1292">
                  <c:v>830</c:v>
                </c:pt>
                <c:pt idx="1293">
                  <c:v>830.5</c:v>
                </c:pt>
                <c:pt idx="1294">
                  <c:v>831</c:v>
                </c:pt>
                <c:pt idx="1295">
                  <c:v>831.5</c:v>
                </c:pt>
                <c:pt idx="1296">
                  <c:v>832</c:v>
                </c:pt>
                <c:pt idx="1297">
                  <c:v>832.5</c:v>
                </c:pt>
                <c:pt idx="1298">
                  <c:v>833</c:v>
                </c:pt>
                <c:pt idx="1299">
                  <c:v>833.5</c:v>
                </c:pt>
                <c:pt idx="1300">
                  <c:v>834</c:v>
                </c:pt>
                <c:pt idx="1301">
                  <c:v>834.5</c:v>
                </c:pt>
                <c:pt idx="1302">
                  <c:v>835</c:v>
                </c:pt>
                <c:pt idx="1303">
                  <c:v>835.5</c:v>
                </c:pt>
                <c:pt idx="1304">
                  <c:v>836</c:v>
                </c:pt>
                <c:pt idx="1305">
                  <c:v>836.5</c:v>
                </c:pt>
                <c:pt idx="1306">
                  <c:v>837</c:v>
                </c:pt>
                <c:pt idx="1307">
                  <c:v>837.5</c:v>
                </c:pt>
                <c:pt idx="1308">
                  <c:v>838</c:v>
                </c:pt>
                <c:pt idx="1309">
                  <c:v>838.5</c:v>
                </c:pt>
                <c:pt idx="1310">
                  <c:v>839</c:v>
                </c:pt>
                <c:pt idx="1311">
                  <c:v>839.5</c:v>
                </c:pt>
                <c:pt idx="1312">
                  <c:v>840</c:v>
                </c:pt>
                <c:pt idx="1313">
                  <c:v>840.5</c:v>
                </c:pt>
                <c:pt idx="1314">
                  <c:v>841</c:v>
                </c:pt>
                <c:pt idx="1315">
                  <c:v>841.5</c:v>
                </c:pt>
                <c:pt idx="1316">
                  <c:v>842</c:v>
                </c:pt>
                <c:pt idx="1317">
                  <c:v>842.5</c:v>
                </c:pt>
                <c:pt idx="1318">
                  <c:v>843</c:v>
                </c:pt>
                <c:pt idx="1319">
                  <c:v>843.5</c:v>
                </c:pt>
                <c:pt idx="1320">
                  <c:v>844</c:v>
                </c:pt>
                <c:pt idx="1321">
                  <c:v>844.5</c:v>
                </c:pt>
                <c:pt idx="1322">
                  <c:v>845</c:v>
                </c:pt>
                <c:pt idx="1323">
                  <c:v>845.5</c:v>
                </c:pt>
                <c:pt idx="1324">
                  <c:v>846</c:v>
                </c:pt>
                <c:pt idx="1325">
                  <c:v>846.5</c:v>
                </c:pt>
                <c:pt idx="1326">
                  <c:v>847</c:v>
                </c:pt>
                <c:pt idx="1327">
                  <c:v>847.5</c:v>
                </c:pt>
              </c:numCache>
              <c:extLst xmlns:c15="http://schemas.microsoft.com/office/drawing/2012/chart"/>
            </c:numRef>
          </c:xVal>
          <c:yVal>
            <c:numRef>
              <c:f>'Fine SiO2 25 sccm Test 1'!$V$3:$V$1330</c:f>
              <c:numCache>
                <c:formatCode>0.00E+00</c:formatCode>
                <c:ptCount val="1328"/>
                <c:pt idx="0">
                  <c:v>-1457.27</c:v>
                </c:pt>
                <c:pt idx="1">
                  <c:v>-33.299999999999955</c:v>
                </c:pt>
                <c:pt idx="2">
                  <c:v>-4.7999999999999545</c:v>
                </c:pt>
                <c:pt idx="3">
                  <c:v>3.3000000000001819</c:v>
                </c:pt>
                <c:pt idx="4">
                  <c:v>2.7000000000000455</c:v>
                </c:pt>
                <c:pt idx="5">
                  <c:v>-8.7999999999999545</c:v>
                </c:pt>
                <c:pt idx="6">
                  <c:v>-28.5</c:v>
                </c:pt>
                <c:pt idx="7">
                  <c:v>-50.799999999999955</c:v>
                </c:pt>
                <c:pt idx="8">
                  <c:v>-63.299999999999955</c:v>
                </c:pt>
                <c:pt idx="9">
                  <c:v>-71.299999999999955</c:v>
                </c:pt>
                <c:pt idx="10">
                  <c:v>-64.5</c:v>
                </c:pt>
                <c:pt idx="11">
                  <c:v>-67.599999999999909</c:v>
                </c:pt>
                <c:pt idx="12">
                  <c:v>-64.699999999999818</c:v>
                </c:pt>
                <c:pt idx="13">
                  <c:v>-38.399999999999864</c:v>
                </c:pt>
                <c:pt idx="14">
                  <c:v>1.4000000000000909</c:v>
                </c:pt>
                <c:pt idx="15">
                  <c:v>26.900000000000091</c:v>
                </c:pt>
                <c:pt idx="16">
                  <c:v>33.5</c:v>
                </c:pt>
                <c:pt idx="17">
                  <c:v>50.900000000000091</c:v>
                </c:pt>
                <c:pt idx="18">
                  <c:v>55.600000000000136</c:v>
                </c:pt>
                <c:pt idx="19">
                  <c:v>54.400000000000091</c:v>
                </c:pt>
                <c:pt idx="20">
                  <c:v>48.700000000000045</c:v>
                </c:pt>
                <c:pt idx="21">
                  <c:v>40.200000000000045</c:v>
                </c:pt>
                <c:pt idx="22">
                  <c:v>36.900000000000091</c:v>
                </c:pt>
                <c:pt idx="23">
                  <c:v>40.400000000000091</c:v>
                </c:pt>
                <c:pt idx="24">
                  <c:v>51.300000000000182</c:v>
                </c:pt>
                <c:pt idx="25">
                  <c:v>65.300000000000182</c:v>
                </c:pt>
                <c:pt idx="26">
                  <c:v>73.700000000000045</c:v>
                </c:pt>
                <c:pt idx="27">
                  <c:v>76.900000000000091</c:v>
                </c:pt>
                <c:pt idx="28">
                  <c:v>72.600000000000136</c:v>
                </c:pt>
                <c:pt idx="29">
                  <c:v>64.800000000000182</c:v>
                </c:pt>
                <c:pt idx="30">
                  <c:v>63.5</c:v>
                </c:pt>
                <c:pt idx="31">
                  <c:v>65.400000000000091</c:v>
                </c:pt>
                <c:pt idx="32">
                  <c:v>67.300000000000182</c:v>
                </c:pt>
                <c:pt idx="33">
                  <c:v>68.300000000000182</c:v>
                </c:pt>
                <c:pt idx="34">
                  <c:v>69.100000000000136</c:v>
                </c:pt>
                <c:pt idx="35">
                  <c:v>63.700000000000045</c:v>
                </c:pt>
                <c:pt idx="36">
                  <c:v>62.900000000000091</c:v>
                </c:pt>
                <c:pt idx="37">
                  <c:v>66.900000000000091</c:v>
                </c:pt>
                <c:pt idx="38">
                  <c:v>68.900000000000091</c:v>
                </c:pt>
                <c:pt idx="39">
                  <c:v>77.600000000000136</c:v>
                </c:pt>
                <c:pt idx="40">
                  <c:v>87.800000000000182</c:v>
                </c:pt>
                <c:pt idx="41">
                  <c:v>98.400000000000091</c:v>
                </c:pt>
                <c:pt idx="42">
                  <c:v>110.20000000000005</c:v>
                </c:pt>
                <c:pt idx="43">
                  <c:v>112.70000000000005</c:v>
                </c:pt>
                <c:pt idx="44">
                  <c:v>115.10000000000014</c:v>
                </c:pt>
                <c:pt idx="45">
                  <c:v>120</c:v>
                </c:pt>
                <c:pt idx="46">
                  <c:v>127</c:v>
                </c:pt>
                <c:pt idx="47">
                  <c:v>142.80000000000018</c:v>
                </c:pt>
                <c:pt idx="48">
                  <c:v>151</c:v>
                </c:pt>
                <c:pt idx="49">
                  <c:v>151.40000000000009</c:v>
                </c:pt>
                <c:pt idx="50">
                  <c:v>148</c:v>
                </c:pt>
                <c:pt idx="51">
                  <c:v>140.20000000000005</c:v>
                </c:pt>
                <c:pt idx="52">
                  <c:v>135.20000000000005</c:v>
                </c:pt>
                <c:pt idx="53">
                  <c:v>133.5</c:v>
                </c:pt>
                <c:pt idx="54">
                  <c:v>137.30000000000018</c:v>
                </c:pt>
                <c:pt idx="55">
                  <c:v>143</c:v>
                </c:pt>
                <c:pt idx="56">
                  <c:v>148.10000000000014</c:v>
                </c:pt>
                <c:pt idx="57">
                  <c:v>153.10000000000014</c:v>
                </c:pt>
                <c:pt idx="58">
                  <c:v>154.5</c:v>
                </c:pt>
                <c:pt idx="59">
                  <c:v>156</c:v>
                </c:pt>
                <c:pt idx="60">
                  <c:v>161.5</c:v>
                </c:pt>
                <c:pt idx="61">
                  <c:v>166.20000000000027</c:v>
                </c:pt>
                <c:pt idx="62">
                  <c:v>164.09999999999991</c:v>
                </c:pt>
                <c:pt idx="63">
                  <c:v>162.30000000000018</c:v>
                </c:pt>
                <c:pt idx="64">
                  <c:v>161.90000000000009</c:v>
                </c:pt>
                <c:pt idx="65">
                  <c:v>166.30000000000018</c:v>
                </c:pt>
                <c:pt idx="66">
                  <c:v>182.40000000000009</c:v>
                </c:pt>
                <c:pt idx="67">
                  <c:v>199.70000000000027</c:v>
                </c:pt>
                <c:pt idx="68">
                  <c:v>215.70000000000027</c:v>
                </c:pt>
                <c:pt idx="69">
                  <c:v>227.80000000000018</c:v>
                </c:pt>
                <c:pt idx="70">
                  <c:v>233.20000000000027</c:v>
                </c:pt>
                <c:pt idx="71">
                  <c:v>232.80000000000018</c:v>
                </c:pt>
                <c:pt idx="72">
                  <c:v>224.30000000000018</c:v>
                </c:pt>
                <c:pt idx="73">
                  <c:v>214.09999999999991</c:v>
                </c:pt>
                <c:pt idx="74">
                  <c:v>209.90000000000009</c:v>
                </c:pt>
                <c:pt idx="75">
                  <c:v>213.80000000000018</c:v>
                </c:pt>
                <c:pt idx="76">
                  <c:v>222.20000000000027</c:v>
                </c:pt>
                <c:pt idx="77">
                  <c:v>227</c:v>
                </c:pt>
                <c:pt idx="78">
                  <c:v>224.80000000000018</c:v>
                </c:pt>
                <c:pt idx="79">
                  <c:v>216.70000000000027</c:v>
                </c:pt>
                <c:pt idx="80">
                  <c:v>205</c:v>
                </c:pt>
                <c:pt idx="81">
                  <c:v>194.90000000000009</c:v>
                </c:pt>
                <c:pt idx="82">
                  <c:v>187.20000000000027</c:v>
                </c:pt>
                <c:pt idx="83">
                  <c:v>185.90000000000009</c:v>
                </c:pt>
                <c:pt idx="84">
                  <c:v>188.70000000000027</c:v>
                </c:pt>
                <c:pt idx="85">
                  <c:v>192.70000000000027</c:v>
                </c:pt>
                <c:pt idx="86">
                  <c:v>196.30000000000018</c:v>
                </c:pt>
                <c:pt idx="87">
                  <c:v>199.20000000000027</c:v>
                </c:pt>
                <c:pt idx="88">
                  <c:v>207.59999999999991</c:v>
                </c:pt>
                <c:pt idx="89">
                  <c:v>222.30000000000018</c:v>
                </c:pt>
                <c:pt idx="90">
                  <c:v>234.40000000000009</c:v>
                </c:pt>
                <c:pt idx="91">
                  <c:v>239.40000000000009</c:v>
                </c:pt>
                <c:pt idx="92">
                  <c:v>237.90000000000009</c:v>
                </c:pt>
                <c:pt idx="93">
                  <c:v>232.80000000000018</c:v>
                </c:pt>
                <c:pt idx="94">
                  <c:v>226.5</c:v>
                </c:pt>
                <c:pt idx="95">
                  <c:v>224</c:v>
                </c:pt>
                <c:pt idx="96">
                  <c:v>222.30000000000018</c:v>
                </c:pt>
                <c:pt idx="97">
                  <c:v>220.30000000000018</c:v>
                </c:pt>
                <c:pt idx="98">
                  <c:v>229.80000000000018</c:v>
                </c:pt>
                <c:pt idx="99">
                  <c:v>232.09999999999991</c:v>
                </c:pt>
                <c:pt idx="100">
                  <c:v>226.70000000000027</c:v>
                </c:pt>
                <c:pt idx="101">
                  <c:v>216.59999999999991</c:v>
                </c:pt>
                <c:pt idx="102">
                  <c:v>207.30000000000018</c:v>
                </c:pt>
                <c:pt idx="103">
                  <c:v>203.80000000000018</c:v>
                </c:pt>
                <c:pt idx="104">
                  <c:v>202.59999999999991</c:v>
                </c:pt>
                <c:pt idx="105">
                  <c:v>205.40000000000009</c:v>
                </c:pt>
                <c:pt idx="106">
                  <c:v>211</c:v>
                </c:pt>
                <c:pt idx="107">
                  <c:v>215.70000000000027</c:v>
                </c:pt>
                <c:pt idx="108">
                  <c:v>225.40000000000009</c:v>
                </c:pt>
                <c:pt idx="109">
                  <c:v>233.59999999999991</c:v>
                </c:pt>
                <c:pt idx="110">
                  <c:v>226.40000000000009</c:v>
                </c:pt>
                <c:pt idx="111">
                  <c:v>213.59999999999991</c:v>
                </c:pt>
                <c:pt idx="112">
                  <c:v>202.70000000000027</c:v>
                </c:pt>
                <c:pt idx="113">
                  <c:v>203.70000000000027</c:v>
                </c:pt>
                <c:pt idx="114">
                  <c:v>217.40000000000009</c:v>
                </c:pt>
                <c:pt idx="115">
                  <c:v>236</c:v>
                </c:pt>
                <c:pt idx="116">
                  <c:v>245.40000000000009</c:v>
                </c:pt>
                <c:pt idx="117">
                  <c:v>231.70000000000027</c:v>
                </c:pt>
                <c:pt idx="118">
                  <c:v>215.5</c:v>
                </c:pt>
                <c:pt idx="119">
                  <c:v>199.59999999999991</c:v>
                </c:pt>
                <c:pt idx="120">
                  <c:v>193.30000000000018</c:v>
                </c:pt>
                <c:pt idx="121">
                  <c:v>207.70000000000027</c:v>
                </c:pt>
                <c:pt idx="122">
                  <c:v>218.30000000000018</c:v>
                </c:pt>
                <c:pt idx="123">
                  <c:v>228.59999999999991</c:v>
                </c:pt>
                <c:pt idx="124">
                  <c:v>231.59999999999991</c:v>
                </c:pt>
                <c:pt idx="125">
                  <c:v>219.70000000000027</c:v>
                </c:pt>
                <c:pt idx="126">
                  <c:v>210.90000000000009</c:v>
                </c:pt>
                <c:pt idx="127">
                  <c:v>208.80000000000018</c:v>
                </c:pt>
                <c:pt idx="128">
                  <c:v>211.70000000000027</c:v>
                </c:pt>
                <c:pt idx="129">
                  <c:v>214.40000000000009</c:v>
                </c:pt>
                <c:pt idx="130">
                  <c:v>216.80000000000018</c:v>
                </c:pt>
                <c:pt idx="131">
                  <c:v>210.09999999999991</c:v>
                </c:pt>
                <c:pt idx="132">
                  <c:v>205.30000000000018</c:v>
                </c:pt>
                <c:pt idx="133">
                  <c:v>208.70000000000027</c:v>
                </c:pt>
                <c:pt idx="134">
                  <c:v>213.90000000000009</c:v>
                </c:pt>
                <c:pt idx="135">
                  <c:v>225.70000000000027</c:v>
                </c:pt>
                <c:pt idx="136">
                  <c:v>238.09999999999991</c:v>
                </c:pt>
                <c:pt idx="137">
                  <c:v>240.09999999999991</c:v>
                </c:pt>
                <c:pt idx="138">
                  <c:v>235.40000000000009</c:v>
                </c:pt>
                <c:pt idx="139">
                  <c:v>223.09999999999991</c:v>
                </c:pt>
                <c:pt idx="140">
                  <c:v>208.40000000000009</c:v>
                </c:pt>
                <c:pt idx="141">
                  <c:v>196.5</c:v>
                </c:pt>
                <c:pt idx="142">
                  <c:v>185.30000000000018</c:v>
                </c:pt>
                <c:pt idx="143">
                  <c:v>170.09999999999991</c:v>
                </c:pt>
                <c:pt idx="144">
                  <c:v>160.80000000000018</c:v>
                </c:pt>
                <c:pt idx="145">
                  <c:v>160</c:v>
                </c:pt>
                <c:pt idx="146">
                  <c:v>171.70000000000027</c:v>
                </c:pt>
                <c:pt idx="147">
                  <c:v>207.40000000000009</c:v>
                </c:pt>
                <c:pt idx="148">
                  <c:v>258.70000000000027</c:v>
                </c:pt>
                <c:pt idx="149">
                  <c:v>296.59999999999991</c:v>
                </c:pt>
                <c:pt idx="150">
                  <c:v>304.90000000000009</c:v>
                </c:pt>
                <c:pt idx="151">
                  <c:v>288.30000000000018</c:v>
                </c:pt>
                <c:pt idx="152">
                  <c:v>248.40000000000009</c:v>
                </c:pt>
                <c:pt idx="153">
                  <c:v>212.59999999999991</c:v>
                </c:pt>
                <c:pt idx="154">
                  <c:v>195.80000000000018</c:v>
                </c:pt>
                <c:pt idx="155">
                  <c:v>182.90000000000009</c:v>
                </c:pt>
                <c:pt idx="156">
                  <c:v>174.59999999999991</c:v>
                </c:pt>
                <c:pt idx="157">
                  <c:v>174.09999999999991</c:v>
                </c:pt>
                <c:pt idx="158">
                  <c:v>173.30000000000018</c:v>
                </c:pt>
                <c:pt idx="159">
                  <c:v>178.20000000000027</c:v>
                </c:pt>
                <c:pt idx="160">
                  <c:v>188.09999999999991</c:v>
                </c:pt>
                <c:pt idx="161">
                  <c:v>187.70000000000027</c:v>
                </c:pt>
                <c:pt idx="162">
                  <c:v>180.80000000000018</c:v>
                </c:pt>
                <c:pt idx="163">
                  <c:v>171.90000000000009</c:v>
                </c:pt>
                <c:pt idx="164">
                  <c:v>167.09999999999991</c:v>
                </c:pt>
                <c:pt idx="165">
                  <c:v>167.90000000000009</c:v>
                </c:pt>
                <c:pt idx="166">
                  <c:v>173.09999999999991</c:v>
                </c:pt>
                <c:pt idx="167">
                  <c:v>182.5</c:v>
                </c:pt>
                <c:pt idx="168">
                  <c:v>188.70000000000027</c:v>
                </c:pt>
                <c:pt idx="169">
                  <c:v>200.70000000000027</c:v>
                </c:pt>
                <c:pt idx="170">
                  <c:v>215</c:v>
                </c:pt>
                <c:pt idx="171">
                  <c:v>216.09999999999991</c:v>
                </c:pt>
                <c:pt idx="172">
                  <c:v>207.30000000000018</c:v>
                </c:pt>
                <c:pt idx="173">
                  <c:v>195.20000000000027</c:v>
                </c:pt>
                <c:pt idx="174">
                  <c:v>177.40000000000009</c:v>
                </c:pt>
                <c:pt idx="175">
                  <c:v>173.09999999999991</c:v>
                </c:pt>
                <c:pt idx="176">
                  <c:v>179.20000000000027</c:v>
                </c:pt>
                <c:pt idx="177">
                  <c:v>192.90000000000009</c:v>
                </c:pt>
                <c:pt idx="178">
                  <c:v>206.40000000000009</c:v>
                </c:pt>
                <c:pt idx="179">
                  <c:v>204</c:v>
                </c:pt>
                <c:pt idx="180">
                  <c:v>199</c:v>
                </c:pt>
                <c:pt idx="181">
                  <c:v>195.40000000000009</c:v>
                </c:pt>
                <c:pt idx="182">
                  <c:v>204.5</c:v>
                </c:pt>
                <c:pt idx="183">
                  <c:v>215.40000000000009</c:v>
                </c:pt>
                <c:pt idx="184">
                  <c:v>219.30000000000018</c:v>
                </c:pt>
                <c:pt idx="185">
                  <c:v>214.59999999999991</c:v>
                </c:pt>
                <c:pt idx="186">
                  <c:v>213.09999999999991</c:v>
                </c:pt>
                <c:pt idx="187">
                  <c:v>212.80000000000018</c:v>
                </c:pt>
                <c:pt idx="188">
                  <c:v>214.59999999999991</c:v>
                </c:pt>
                <c:pt idx="189">
                  <c:v>204.09999999999991</c:v>
                </c:pt>
                <c:pt idx="190">
                  <c:v>192.30000000000018</c:v>
                </c:pt>
                <c:pt idx="191">
                  <c:v>185.5</c:v>
                </c:pt>
                <c:pt idx="192">
                  <c:v>189.20000000000027</c:v>
                </c:pt>
                <c:pt idx="193">
                  <c:v>195.40000000000009</c:v>
                </c:pt>
                <c:pt idx="194">
                  <c:v>203.70000000000027</c:v>
                </c:pt>
                <c:pt idx="195">
                  <c:v>210.09999999999991</c:v>
                </c:pt>
                <c:pt idx="196">
                  <c:v>212.90000000000009</c:v>
                </c:pt>
                <c:pt idx="197">
                  <c:v>222.70000000000027</c:v>
                </c:pt>
                <c:pt idx="198">
                  <c:v>232.5</c:v>
                </c:pt>
                <c:pt idx="199">
                  <c:v>231.40000000000009</c:v>
                </c:pt>
                <c:pt idx="200">
                  <c:v>225.90000000000009</c:v>
                </c:pt>
                <c:pt idx="201">
                  <c:v>221.90000000000009</c:v>
                </c:pt>
                <c:pt idx="202">
                  <c:v>220.59999999999991</c:v>
                </c:pt>
                <c:pt idx="203">
                  <c:v>223.80000000000018</c:v>
                </c:pt>
                <c:pt idx="204">
                  <c:v>221.90000000000009</c:v>
                </c:pt>
                <c:pt idx="205">
                  <c:v>212.40000000000009</c:v>
                </c:pt>
                <c:pt idx="206">
                  <c:v>208.5</c:v>
                </c:pt>
                <c:pt idx="207">
                  <c:v>216.5</c:v>
                </c:pt>
                <c:pt idx="208">
                  <c:v>224.20000000000027</c:v>
                </c:pt>
                <c:pt idx="209">
                  <c:v>224.09999999999991</c:v>
                </c:pt>
                <c:pt idx="210">
                  <c:v>221</c:v>
                </c:pt>
                <c:pt idx="211">
                  <c:v>212.59999999999991</c:v>
                </c:pt>
                <c:pt idx="212">
                  <c:v>204.20000000000027</c:v>
                </c:pt>
                <c:pt idx="213">
                  <c:v>207.09999999999991</c:v>
                </c:pt>
                <c:pt idx="214">
                  <c:v>199.5</c:v>
                </c:pt>
                <c:pt idx="215">
                  <c:v>190.20000000000027</c:v>
                </c:pt>
                <c:pt idx="216">
                  <c:v>182.40000000000009</c:v>
                </c:pt>
                <c:pt idx="217">
                  <c:v>180.20000000000027</c:v>
                </c:pt>
                <c:pt idx="218">
                  <c:v>186.30000000000018</c:v>
                </c:pt>
                <c:pt idx="219">
                  <c:v>194.5</c:v>
                </c:pt>
                <c:pt idx="220">
                  <c:v>200.5</c:v>
                </c:pt>
                <c:pt idx="221">
                  <c:v>202.5</c:v>
                </c:pt>
                <c:pt idx="222">
                  <c:v>202.5</c:v>
                </c:pt>
                <c:pt idx="223">
                  <c:v>211.80000000000018</c:v>
                </c:pt>
                <c:pt idx="224">
                  <c:v>215</c:v>
                </c:pt>
                <c:pt idx="225">
                  <c:v>211.59999999999991</c:v>
                </c:pt>
                <c:pt idx="226">
                  <c:v>200</c:v>
                </c:pt>
                <c:pt idx="227">
                  <c:v>186.5</c:v>
                </c:pt>
                <c:pt idx="228">
                  <c:v>176.70000000000027</c:v>
                </c:pt>
                <c:pt idx="229">
                  <c:v>172.09999999999991</c:v>
                </c:pt>
                <c:pt idx="230">
                  <c:v>165.59999999999991</c:v>
                </c:pt>
                <c:pt idx="231">
                  <c:v>158.60000000000014</c:v>
                </c:pt>
                <c:pt idx="232">
                  <c:v>156.90000000000009</c:v>
                </c:pt>
                <c:pt idx="233">
                  <c:v>161.10000000000014</c:v>
                </c:pt>
                <c:pt idx="234">
                  <c:v>169.09999999999991</c:v>
                </c:pt>
                <c:pt idx="235">
                  <c:v>181.30000000000018</c:v>
                </c:pt>
                <c:pt idx="236">
                  <c:v>188.59999999999991</c:v>
                </c:pt>
                <c:pt idx="237">
                  <c:v>192.30000000000018</c:v>
                </c:pt>
                <c:pt idx="238">
                  <c:v>195.59999999999991</c:v>
                </c:pt>
                <c:pt idx="239">
                  <c:v>186.80000000000018</c:v>
                </c:pt>
                <c:pt idx="240">
                  <c:v>176.20000000000027</c:v>
                </c:pt>
                <c:pt idx="241">
                  <c:v>171.20000000000027</c:v>
                </c:pt>
                <c:pt idx="242">
                  <c:v>176.09999999999991</c:v>
                </c:pt>
                <c:pt idx="243">
                  <c:v>209</c:v>
                </c:pt>
                <c:pt idx="244">
                  <c:v>261.09999999999991</c:v>
                </c:pt>
                <c:pt idx="245">
                  <c:v>319.40000000000009</c:v>
                </c:pt>
                <c:pt idx="246">
                  <c:v>369.59999999999991</c:v>
                </c:pt>
                <c:pt idx="247">
                  <c:v>415</c:v>
                </c:pt>
                <c:pt idx="248">
                  <c:v>449.40000000000009</c:v>
                </c:pt>
                <c:pt idx="249">
                  <c:v>491.59999999999991</c:v>
                </c:pt>
                <c:pt idx="250">
                  <c:v>526.5</c:v>
                </c:pt>
                <c:pt idx="251">
                  <c:v>540.09999999999991</c:v>
                </c:pt>
                <c:pt idx="252">
                  <c:v>522.30000000000018</c:v>
                </c:pt>
                <c:pt idx="253">
                  <c:v>492.09999999999991</c:v>
                </c:pt>
                <c:pt idx="254">
                  <c:v>453</c:v>
                </c:pt>
                <c:pt idx="255">
                  <c:v>408.20000000000027</c:v>
                </c:pt>
                <c:pt idx="256">
                  <c:v>373.30000000000018</c:v>
                </c:pt>
                <c:pt idx="257">
                  <c:v>353.59999999999991</c:v>
                </c:pt>
                <c:pt idx="258">
                  <c:v>359</c:v>
                </c:pt>
                <c:pt idx="259">
                  <c:v>372.40000000000009</c:v>
                </c:pt>
                <c:pt idx="260">
                  <c:v>379.40000000000009</c:v>
                </c:pt>
                <c:pt idx="261">
                  <c:v>381</c:v>
                </c:pt>
                <c:pt idx="262">
                  <c:v>387.70000000000027</c:v>
                </c:pt>
                <c:pt idx="263">
                  <c:v>395.09999999999991</c:v>
                </c:pt>
                <c:pt idx="264">
                  <c:v>392.09999999999991</c:v>
                </c:pt>
                <c:pt idx="265">
                  <c:v>361.30000000000018</c:v>
                </c:pt>
                <c:pt idx="266">
                  <c:v>325.80000000000018</c:v>
                </c:pt>
                <c:pt idx="267">
                  <c:v>287.59999999999991</c:v>
                </c:pt>
                <c:pt idx="268">
                  <c:v>256.5</c:v>
                </c:pt>
                <c:pt idx="269">
                  <c:v>224.09999999999991</c:v>
                </c:pt>
                <c:pt idx="270">
                  <c:v>197.80000000000018</c:v>
                </c:pt>
                <c:pt idx="271">
                  <c:v>194.5</c:v>
                </c:pt>
                <c:pt idx="272">
                  <c:v>199.80000000000018</c:v>
                </c:pt>
                <c:pt idx="273">
                  <c:v>204.70000000000027</c:v>
                </c:pt>
                <c:pt idx="274">
                  <c:v>203.30000000000018</c:v>
                </c:pt>
                <c:pt idx="275">
                  <c:v>204</c:v>
                </c:pt>
                <c:pt idx="276">
                  <c:v>205</c:v>
                </c:pt>
                <c:pt idx="277">
                  <c:v>203.70000000000027</c:v>
                </c:pt>
                <c:pt idx="278">
                  <c:v>203.30000000000018</c:v>
                </c:pt>
                <c:pt idx="279">
                  <c:v>199.90000000000009</c:v>
                </c:pt>
                <c:pt idx="280">
                  <c:v>196.59999999999991</c:v>
                </c:pt>
                <c:pt idx="281">
                  <c:v>194.80000000000018</c:v>
                </c:pt>
                <c:pt idx="282">
                  <c:v>190.5</c:v>
                </c:pt>
                <c:pt idx="283">
                  <c:v>186.59999999999991</c:v>
                </c:pt>
                <c:pt idx="284">
                  <c:v>183.59999999999991</c:v>
                </c:pt>
                <c:pt idx="285">
                  <c:v>183</c:v>
                </c:pt>
                <c:pt idx="286">
                  <c:v>186.59999999999991</c:v>
                </c:pt>
                <c:pt idx="287">
                  <c:v>191.80000000000018</c:v>
                </c:pt>
                <c:pt idx="288">
                  <c:v>197.80000000000018</c:v>
                </c:pt>
                <c:pt idx="289">
                  <c:v>198.5</c:v>
                </c:pt>
                <c:pt idx="290">
                  <c:v>190.80000000000018</c:v>
                </c:pt>
                <c:pt idx="291">
                  <c:v>179.5</c:v>
                </c:pt>
                <c:pt idx="292">
                  <c:v>169.30000000000018</c:v>
                </c:pt>
                <c:pt idx="293">
                  <c:v>166.59999999999991</c:v>
                </c:pt>
                <c:pt idx="294">
                  <c:v>164</c:v>
                </c:pt>
                <c:pt idx="295">
                  <c:v>158.60000000000014</c:v>
                </c:pt>
                <c:pt idx="296">
                  <c:v>160.5</c:v>
                </c:pt>
                <c:pt idx="297">
                  <c:v>168.59999999999991</c:v>
                </c:pt>
                <c:pt idx="298">
                  <c:v>181.90000000000009</c:v>
                </c:pt>
                <c:pt idx="299">
                  <c:v>204.09999999999991</c:v>
                </c:pt>
                <c:pt idx="300">
                  <c:v>209.09999999999991</c:v>
                </c:pt>
                <c:pt idx="301">
                  <c:v>202.30000000000018</c:v>
                </c:pt>
                <c:pt idx="302">
                  <c:v>204.40000000000009</c:v>
                </c:pt>
                <c:pt idx="303">
                  <c:v>223.20000000000027</c:v>
                </c:pt>
                <c:pt idx="304">
                  <c:v>271</c:v>
                </c:pt>
                <c:pt idx="305">
                  <c:v>336.80000000000018</c:v>
                </c:pt>
                <c:pt idx="306">
                  <c:v>357.5</c:v>
                </c:pt>
                <c:pt idx="307">
                  <c:v>344.20000000000027</c:v>
                </c:pt>
                <c:pt idx="308">
                  <c:v>284</c:v>
                </c:pt>
                <c:pt idx="309">
                  <c:v>226.30000000000018</c:v>
                </c:pt>
                <c:pt idx="310">
                  <c:v>192.09999999999991</c:v>
                </c:pt>
                <c:pt idx="311">
                  <c:v>185.30000000000018</c:v>
                </c:pt>
                <c:pt idx="312">
                  <c:v>173.30000000000018</c:v>
                </c:pt>
                <c:pt idx="313">
                  <c:v>159.10000000000014</c:v>
                </c:pt>
                <c:pt idx="314">
                  <c:v>143.10000000000014</c:v>
                </c:pt>
                <c:pt idx="315">
                  <c:v>134.10000000000014</c:v>
                </c:pt>
                <c:pt idx="316">
                  <c:v>134.40000000000009</c:v>
                </c:pt>
                <c:pt idx="317">
                  <c:v>147.20000000000005</c:v>
                </c:pt>
                <c:pt idx="318">
                  <c:v>162.80000000000018</c:v>
                </c:pt>
                <c:pt idx="319">
                  <c:v>171.59999999999991</c:v>
                </c:pt>
                <c:pt idx="320">
                  <c:v>175.59999999999991</c:v>
                </c:pt>
                <c:pt idx="321">
                  <c:v>172</c:v>
                </c:pt>
                <c:pt idx="322">
                  <c:v>165.90000000000009</c:v>
                </c:pt>
                <c:pt idx="323">
                  <c:v>169.5</c:v>
                </c:pt>
                <c:pt idx="324">
                  <c:v>174.09999999999991</c:v>
                </c:pt>
                <c:pt idx="325">
                  <c:v>178.59999999999991</c:v>
                </c:pt>
                <c:pt idx="326">
                  <c:v>172.80000000000018</c:v>
                </c:pt>
                <c:pt idx="327">
                  <c:v>155.70000000000005</c:v>
                </c:pt>
                <c:pt idx="328">
                  <c:v>135.30000000000018</c:v>
                </c:pt>
                <c:pt idx="329">
                  <c:v>131.30000000000018</c:v>
                </c:pt>
                <c:pt idx="330">
                  <c:v>130.60000000000014</c:v>
                </c:pt>
                <c:pt idx="331">
                  <c:v>133.20000000000005</c:v>
                </c:pt>
                <c:pt idx="332">
                  <c:v>126.5</c:v>
                </c:pt>
                <c:pt idx="333">
                  <c:v>117.30000000000018</c:v>
                </c:pt>
                <c:pt idx="334">
                  <c:v>114.90000000000009</c:v>
                </c:pt>
                <c:pt idx="335">
                  <c:v>129.90000000000009</c:v>
                </c:pt>
                <c:pt idx="336">
                  <c:v>143.70000000000005</c:v>
                </c:pt>
                <c:pt idx="337">
                  <c:v>163.60000000000014</c:v>
                </c:pt>
                <c:pt idx="338">
                  <c:v>175.5</c:v>
                </c:pt>
                <c:pt idx="339">
                  <c:v>177.09999999999991</c:v>
                </c:pt>
                <c:pt idx="340">
                  <c:v>168.20000000000027</c:v>
                </c:pt>
                <c:pt idx="341">
                  <c:v>153.40000000000009</c:v>
                </c:pt>
                <c:pt idx="342">
                  <c:v>149.70000000000005</c:v>
                </c:pt>
                <c:pt idx="343">
                  <c:v>168.40000000000009</c:v>
                </c:pt>
                <c:pt idx="344">
                  <c:v>208.20000000000027</c:v>
                </c:pt>
                <c:pt idx="345">
                  <c:v>262.90000000000009</c:v>
                </c:pt>
                <c:pt idx="346">
                  <c:v>308.80000000000018</c:v>
                </c:pt>
                <c:pt idx="347">
                  <c:v>319.80000000000018</c:v>
                </c:pt>
                <c:pt idx="348">
                  <c:v>302.70000000000027</c:v>
                </c:pt>
                <c:pt idx="349">
                  <c:v>242</c:v>
                </c:pt>
                <c:pt idx="350">
                  <c:v>186.30000000000018</c:v>
                </c:pt>
                <c:pt idx="351">
                  <c:v>144.60000000000014</c:v>
                </c:pt>
                <c:pt idx="352">
                  <c:v>127.10000000000014</c:v>
                </c:pt>
                <c:pt idx="353">
                  <c:v>122.60000000000014</c:v>
                </c:pt>
                <c:pt idx="354">
                  <c:v>120.80000000000018</c:v>
                </c:pt>
                <c:pt idx="355">
                  <c:v>119.20000000000005</c:v>
                </c:pt>
                <c:pt idx="356">
                  <c:v>113.5</c:v>
                </c:pt>
                <c:pt idx="357">
                  <c:v>101.10000000000014</c:v>
                </c:pt>
                <c:pt idx="358">
                  <c:v>92.200000000000045</c:v>
                </c:pt>
                <c:pt idx="359">
                  <c:v>83.800000000000182</c:v>
                </c:pt>
                <c:pt idx="360">
                  <c:v>76.300000000000182</c:v>
                </c:pt>
                <c:pt idx="361">
                  <c:v>77.900000000000091</c:v>
                </c:pt>
                <c:pt idx="362">
                  <c:v>82.700000000000045</c:v>
                </c:pt>
                <c:pt idx="363">
                  <c:v>98.900000000000091</c:v>
                </c:pt>
                <c:pt idx="364">
                  <c:v>121.70000000000005</c:v>
                </c:pt>
                <c:pt idx="365">
                  <c:v>144</c:v>
                </c:pt>
                <c:pt idx="366">
                  <c:v>160.70000000000005</c:v>
                </c:pt>
                <c:pt idx="367">
                  <c:v>164.40000000000009</c:v>
                </c:pt>
                <c:pt idx="368">
                  <c:v>164.5</c:v>
                </c:pt>
                <c:pt idx="369">
                  <c:v>161.60000000000014</c:v>
                </c:pt>
                <c:pt idx="370">
                  <c:v>160.60000000000014</c:v>
                </c:pt>
                <c:pt idx="371">
                  <c:v>157.80000000000018</c:v>
                </c:pt>
                <c:pt idx="372">
                  <c:v>143.90000000000009</c:v>
                </c:pt>
                <c:pt idx="373">
                  <c:v>128.80000000000018</c:v>
                </c:pt>
                <c:pt idx="374">
                  <c:v>115</c:v>
                </c:pt>
                <c:pt idx="375">
                  <c:v>112.10000000000014</c:v>
                </c:pt>
                <c:pt idx="376">
                  <c:v>118.90000000000009</c:v>
                </c:pt>
                <c:pt idx="377">
                  <c:v>126.80000000000018</c:v>
                </c:pt>
                <c:pt idx="378">
                  <c:v>130.5</c:v>
                </c:pt>
                <c:pt idx="379">
                  <c:v>135.90000000000009</c:v>
                </c:pt>
                <c:pt idx="380">
                  <c:v>138.70000000000005</c:v>
                </c:pt>
                <c:pt idx="381">
                  <c:v>148.5</c:v>
                </c:pt>
                <c:pt idx="382">
                  <c:v>157.20000000000005</c:v>
                </c:pt>
                <c:pt idx="383">
                  <c:v>166.5</c:v>
                </c:pt>
                <c:pt idx="384">
                  <c:v>164</c:v>
                </c:pt>
                <c:pt idx="385">
                  <c:v>151.40000000000009</c:v>
                </c:pt>
                <c:pt idx="386">
                  <c:v>129.90000000000009</c:v>
                </c:pt>
                <c:pt idx="387">
                  <c:v>108.60000000000014</c:v>
                </c:pt>
                <c:pt idx="388">
                  <c:v>98</c:v>
                </c:pt>
                <c:pt idx="389">
                  <c:v>109.90000000000009</c:v>
                </c:pt>
                <c:pt idx="390">
                  <c:v>132.5</c:v>
                </c:pt>
                <c:pt idx="391">
                  <c:v>155.80000000000018</c:v>
                </c:pt>
                <c:pt idx="392">
                  <c:v>175.59999999999991</c:v>
                </c:pt>
                <c:pt idx="393">
                  <c:v>182.70000000000027</c:v>
                </c:pt>
                <c:pt idx="394">
                  <c:v>166.90000000000009</c:v>
                </c:pt>
                <c:pt idx="395">
                  <c:v>143.80000000000018</c:v>
                </c:pt>
                <c:pt idx="396">
                  <c:v>114.20000000000005</c:v>
                </c:pt>
                <c:pt idx="397">
                  <c:v>97.700000000000045</c:v>
                </c:pt>
                <c:pt idx="398">
                  <c:v>89</c:v>
                </c:pt>
                <c:pt idx="399">
                  <c:v>88.400000000000091</c:v>
                </c:pt>
                <c:pt idx="400">
                  <c:v>99.100000000000136</c:v>
                </c:pt>
                <c:pt idx="401">
                  <c:v>111.30000000000018</c:v>
                </c:pt>
                <c:pt idx="402">
                  <c:v>127.70000000000005</c:v>
                </c:pt>
                <c:pt idx="403">
                  <c:v>149.40000000000009</c:v>
                </c:pt>
                <c:pt idx="404">
                  <c:v>172.30000000000018</c:v>
                </c:pt>
                <c:pt idx="405">
                  <c:v>212.30000000000018</c:v>
                </c:pt>
                <c:pt idx="406">
                  <c:v>258.20000000000027</c:v>
                </c:pt>
                <c:pt idx="407">
                  <c:v>314</c:v>
                </c:pt>
                <c:pt idx="408">
                  <c:v>397.90000000000009</c:v>
                </c:pt>
                <c:pt idx="409">
                  <c:v>504.90000000000009</c:v>
                </c:pt>
                <c:pt idx="410">
                  <c:v>663.5</c:v>
                </c:pt>
                <c:pt idx="411">
                  <c:v>900</c:v>
                </c:pt>
                <c:pt idx="412">
                  <c:v>1196.9000000000001</c:v>
                </c:pt>
                <c:pt idx="413">
                  <c:v>1573.9</c:v>
                </c:pt>
                <c:pt idx="414">
                  <c:v>1774.9</c:v>
                </c:pt>
                <c:pt idx="415">
                  <c:v>1725.2000000000003</c:v>
                </c:pt>
                <c:pt idx="416">
                  <c:v>1307.5999999999999</c:v>
                </c:pt>
                <c:pt idx="417">
                  <c:v>819.70000000000027</c:v>
                </c:pt>
                <c:pt idx="418">
                  <c:v>459.20000000000027</c:v>
                </c:pt>
                <c:pt idx="419">
                  <c:v>288.30000000000018</c:v>
                </c:pt>
                <c:pt idx="420">
                  <c:v>199</c:v>
                </c:pt>
                <c:pt idx="421">
                  <c:v>164.80000000000018</c:v>
                </c:pt>
                <c:pt idx="422">
                  <c:v>142.40000000000009</c:v>
                </c:pt>
                <c:pt idx="423">
                  <c:v>134</c:v>
                </c:pt>
                <c:pt idx="424">
                  <c:v>139.90000000000009</c:v>
                </c:pt>
                <c:pt idx="425">
                  <c:v>140.10000000000014</c:v>
                </c:pt>
                <c:pt idx="426">
                  <c:v>140.5</c:v>
                </c:pt>
                <c:pt idx="427">
                  <c:v>136.90000000000009</c:v>
                </c:pt>
                <c:pt idx="428">
                  <c:v>138.70000000000005</c:v>
                </c:pt>
                <c:pt idx="429">
                  <c:v>150.80000000000018</c:v>
                </c:pt>
                <c:pt idx="430">
                  <c:v>153.90000000000009</c:v>
                </c:pt>
                <c:pt idx="431">
                  <c:v>149.20000000000005</c:v>
                </c:pt>
                <c:pt idx="432">
                  <c:v>132.5</c:v>
                </c:pt>
                <c:pt idx="433">
                  <c:v>111</c:v>
                </c:pt>
                <c:pt idx="434">
                  <c:v>94.800000000000182</c:v>
                </c:pt>
                <c:pt idx="435">
                  <c:v>84.200000000000045</c:v>
                </c:pt>
                <c:pt idx="436">
                  <c:v>78.100000000000136</c:v>
                </c:pt>
                <c:pt idx="437">
                  <c:v>89.100000000000136</c:v>
                </c:pt>
                <c:pt idx="438">
                  <c:v>104.20000000000005</c:v>
                </c:pt>
                <c:pt idx="439">
                  <c:v>120.70000000000005</c:v>
                </c:pt>
                <c:pt idx="440">
                  <c:v>134.5</c:v>
                </c:pt>
                <c:pt idx="441">
                  <c:v>142.20000000000005</c:v>
                </c:pt>
                <c:pt idx="442">
                  <c:v>148.80000000000018</c:v>
                </c:pt>
                <c:pt idx="443">
                  <c:v>160.20000000000005</c:v>
                </c:pt>
                <c:pt idx="444">
                  <c:v>178.80000000000018</c:v>
                </c:pt>
                <c:pt idx="445">
                  <c:v>192.20000000000027</c:v>
                </c:pt>
                <c:pt idx="446">
                  <c:v>192.30000000000018</c:v>
                </c:pt>
                <c:pt idx="447">
                  <c:v>165.30000000000018</c:v>
                </c:pt>
                <c:pt idx="448">
                  <c:v>127.20000000000005</c:v>
                </c:pt>
                <c:pt idx="449">
                  <c:v>89.600000000000136</c:v>
                </c:pt>
                <c:pt idx="450">
                  <c:v>83.5</c:v>
                </c:pt>
                <c:pt idx="451">
                  <c:v>87.600000000000136</c:v>
                </c:pt>
                <c:pt idx="452">
                  <c:v>95.800000000000182</c:v>
                </c:pt>
                <c:pt idx="453">
                  <c:v>97</c:v>
                </c:pt>
                <c:pt idx="454">
                  <c:v>89.800000000000182</c:v>
                </c:pt>
                <c:pt idx="455">
                  <c:v>89.900000000000091</c:v>
                </c:pt>
                <c:pt idx="456">
                  <c:v>97.800000000000182</c:v>
                </c:pt>
                <c:pt idx="457">
                  <c:v>111.70000000000005</c:v>
                </c:pt>
                <c:pt idx="458">
                  <c:v>121.10000000000014</c:v>
                </c:pt>
                <c:pt idx="459">
                  <c:v>124.70000000000005</c:v>
                </c:pt>
                <c:pt idx="460">
                  <c:v>131</c:v>
                </c:pt>
                <c:pt idx="461">
                  <c:v>132.80000000000018</c:v>
                </c:pt>
                <c:pt idx="462">
                  <c:v>142.90000000000009</c:v>
                </c:pt>
                <c:pt idx="463">
                  <c:v>155.90000000000009</c:v>
                </c:pt>
                <c:pt idx="464">
                  <c:v>165.30000000000018</c:v>
                </c:pt>
                <c:pt idx="465">
                  <c:v>190.30000000000018</c:v>
                </c:pt>
                <c:pt idx="466">
                  <c:v>220.80000000000018</c:v>
                </c:pt>
                <c:pt idx="467">
                  <c:v>245.70000000000027</c:v>
                </c:pt>
                <c:pt idx="468">
                  <c:v>255.40000000000009</c:v>
                </c:pt>
                <c:pt idx="469">
                  <c:v>247.59999999999991</c:v>
                </c:pt>
                <c:pt idx="470">
                  <c:v>225.30000000000018</c:v>
                </c:pt>
                <c:pt idx="471">
                  <c:v>219.09999999999991</c:v>
                </c:pt>
                <c:pt idx="472">
                  <c:v>229.70000000000027</c:v>
                </c:pt>
                <c:pt idx="473">
                  <c:v>255.09999999999991</c:v>
                </c:pt>
                <c:pt idx="474">
                  <c:v>277.09999999999991</c:v>
                </c:pt>
                <c:pt idx="475">
                  <c:v>280.90000000000009</c:v>
                </c:pt>
                <c:pt idx="476">
                  <c:v>267.20000000000027</c:v>
                </c:pt>
                <c:pt idx="477">
                  <c:v>245.80000000000018</c:v>
                </c:pt>
                <c:pt idx="478">
                  <c:v>233.20000000000027</c:v>
                </c:pt>
                <c:pt idx="479">
                  <c:v>227.5</c:v>
                </c:pt>
                <c:pt idx="480">
                  <c:v>243.70000000000027</c:v>
                </c:pt>
                <c:pt idx="481">
                  <c:v>260.20000000000027</c:v>
                </c:pt>
                <c:pt idx="482">
                  <c:v>289.20000000000027</c:v>
                </c:pt>
                <c:pt idx="483">
                  <c:v>327.70000000000027</c:v>
                </c:pt>
                <c:pt idx="484">
                  <c:v>370.70000000000027</c:v>
                </c:pt>
                <c:pt idx="485">
                  <c:v>448.09999999999991</c:v>
                </c:pt>
                <c:pt idx="486">
                  <c:v>545.70000000000027</c:v>
                </c:pt>
                <c:pt idx="487">
                  <c:v>599.80000000000018</c:v>
                </c:pt>
                <c:pt idx="488">
                  <c:v>550.70000000000027</c:v>
                </c:pt>
                <c:pt idx="489">
                  <c:v>437.80000000000018</c:v>
                </c:pt>
                <c:pt idx="490">
                  <c:v>290.40000000000009</c:v>
                </c:pt>
                <c:pt idx="491">
                  <c:v>205</c:v>
                </c:pt>
                <c:pt idx="492">
                  <c:v>175.09999999999991</c:v>
                </c:pt>
                <c:pt idx="493">
                  <c:v>164.30000000000018</c:v>
                </c:pt>
                <c:pt idx="494">
                  <c:v>155.5</c:v>
                </c:pt>
                <c:pt idx="495">
                  <c:v>138.5</c:v>
                </c:pt>
                <c:pt idx="496">
                  <c:v>124.70000000000005</c:v>
                </c:pt>
                <c:pt idx="497">
                  <c:v>124.80000000000018</c:v>
                </c:pt>
                <c:pt idx="498">
                  <c:v>150.90000000000009</c:v>
                </c:pt>
                <c:pt idx="499">
                  <c:v>184.70000000000027</c:v>
                </c:pt>
                <c:pt idx="500">
                  <c:v>196.09999999999991</c:v>
                </c:pt>
                <c:pt idx="501">
                  <c:v>190.30000000000018</c:v>
                </c:pt>
                <c:pt idx="502">
                  <c:v>165.20000000000027</c:v>
                </c:pt>
                <c:pt idx="503">
                  <c:v>151.80000000000018</c:v>
                </c:pt>
                <c:pt idx="504">
                  <c:v>148.80000000000018</c:v>
                </c:pt>
                <c:pt idx="505">
                  <c:v>147.70000000000005</c:v>
                </c:pt>
                <c:pt idx="506">
                  <c:v>143.10000000000014</c:v>
                </c:pt>
                <c:pt idx="507">
                  <c:v>143.40000000000009</c:v>
                </c:pt>
                <c:pt idx="508">
                  <c:v>151.10000000000014</c:v>
                </c:pt>
                <c:pt idx="509">
                  <c:v>153.5</c:v>
                </c:pt>
                <c:pt idx="510">
                  <c:v>149.20000000000005</c:v>
                </c:pt>
                <c:pt idx="511">
                  <c:v>143.20000000000005</c:v>
                </c:pt>
                <c:pt idx="512">
                  <c:v>143.20000000000005</c:v>
                </c:pt>
                <c:pt idx="513">
                  <c:v>150.40000000000009</c:v>
                </c:pt>
                <c:pt idx="514">
                  <c:v>162.40000000000009</c:v>
                </c:pt>
                <c:pt idx="515">
                  <c:v>163.70000000000005</c:v>
                </c:pt>
                <c:pt idx="516">
                  <c:v>156.5</c:v>
                </c:pt>
                <c:pt idx="517">
                  <c:v>144.70000000000005</c:v>
                </c:pt>
                <c:pt idx="518">
                  <c:v>133</c:v>
                </c:pt>
                <c:pt idx="519">
                  <c:v>136.70000000000005</c:v>
                </c:pt>
                <c:pt idx="520">
                  <c:v>142.90000000000009</c:v>
                </c:pt>
                <c:pt idx="521">
                  <c:v>152.20000000000005</c:v>
                </c:pt>
                <c:pt idx="522">
                  <c:v>161.30000000000018</c:v>
                </c:pt>
                <c:pt idx="523">
                  <c:v>171.70000000000027</c:v>
                </c:pt>
                <c:pt idx="524">
                  <c:v>179.70000000000027</c:v>
                </c:pt>
                <c:pt idx="525">
                  <c:v>180.30000000000018</c:v>
                </c:pt>
                <c:pt idx="526">
                  <c:v>173.70000000000027</c:v>
                </c:pt>
                <c:pt idx="527">
                  <c:v>163.10000000000014</c:v>
                </c:pt>
                <c:pt idx="528">
                  <c:v>152.30000000000018</c:v>
                </c:pt>
                <c:pt idx="529">
                  <c:v>156.10000000000014</c:v>
                </c:pt>
                <c:pt idx="530">
                  <c:v>166.90000000000009</c:v>
                </c:pt>
                <c:pt idx="531">
                  <c:v>189.40000000000009</c:v>
                </c:pt>
                <c:pt idx="532">
                  <c:v>211.59999999999991</c:v>
                </c:pt>
                <c:pt idx="533">
                  <c:v>219.20000000000027</c:v>
                </c:pt>
                <c:pt idx="534">
                  <c:v>209.59999999999991</c:v>
                </c:pt>
                <c:pt idx="535">
                  <c:v>189.20000000000027</c:v>
                </c:pt>
                <c:pt idx="536">
                  <c:v>176.59999999999991</c:v>
                </c:pt>
                <c:pt idx="537">
                  <c:v>178.40000000000009</c:v>
                </c:pt>
                <c:pt idx="538">
                  <c:v>181.20000000000027</c:v>
                </c:pt>
                <c:pt idx="539">
                  <c:v>183.70000000000027</c:v>
                </c:pt>
                <c:pt idx="540">
                  <c:v>183.5</c:v>
                </c:pt>
                <c:pt idx="541">
                  <c:v>201</c:v>
                </c:pt>
                <c:pt idx="542">
                  <c:v>223.70000000000027</c:v>
                </c:pt>
                <c:pt idx="543">
                  <c:v>233.80000000000018</c:v>
                </c:pt>
                <c:pt idx="544">
                  <c:v>232.09999999999991</c:v>
                </c:pt>
                <c:pt idx="545">
                  <c:v>223</c:v>
                </c:pt>
                <c:pt idx="546">
                  <c:v>227.20000000000027</c:v>
                </c:pt>
                <c:pt idx="547">
                  <c:v>230.09999999999991</c:v>
                </c:pt>
                <c:pt idx="548">
                  <c:v>213.30000000000018</c:v>
                </c:pt>
                <c:pt idx="549">
                  <c:v>184.59999999999991</c:v>
                </c:pt>
                <c:pt idx="550">
                  <c:v>149.10000000000014</c:v>
                </c:pt>
                <c:pt idx="551">
                  <c:v>121.60000000000014</c:v>
                </c:pt>
                <c:pt idx="552">
                  <c:v>122.20000000000005</c:v>
                </c:pt>
                <c:pt idx="553">
                  <c:v>130.90000000000009</c:v>
                </c:pt>
                <c:pt idx="554">
                  <c:v>157.10000000000014</c:v>
                </c:pt>
                <c:pt idx="555">
                  <c:v>193.30000000000018</c:v>
                </c:pt>
                <c:pt idx="556">
                  <c:v>241.5</c:v>
                </c:pt>
                <c:pt idx="557">
                  <c:v>290.30000000000018</c:v>
                </c:pt>
                <c:pt idx="558">
                  <c:v>326.40000000000009</c:v>
                </c:pt>
                <c:pt idx="559">
                  <c:v>307.90000000000009</c:v>
                </c:pt>
                <c:pt idx="560">
                  <c:v>263.80000000000018</c:v>
                </c:pt>
                <c:pt idx="561">
                  <c:v>215.5</c:v>
                </c:pt>
                <c:pt idx="562">
                  <c:v>190.20000000000027</c:v>
                </c:pt>
                <c:pt idx="563">
                  <c:v>189</c:v>
                </c:pt>
                <c:pt idx="564">
                  <c:v>199.59999999999991</c:v>
                </c:pt>
                <c:pt idx="565">
                  <c:v>207.80000000000018</c:v>
                </c:pt>
                <c:pt idx="566">
                  <c:v>207.5</c:v>
                </c:pt>
                <c:pt idx="567">
                  <c:v>209.90000000000009</c:v>
                </c:pt>
                <c:pt idx="568">
                  <c:v>212.09999999999991</c:v>
                </c:pt>
                <c:pt idx="569">
                  <c:v>219.40000000000009</c:v>
                </c:pt>
                <c:pt idx="570">
                  <c:v>225.70000000000027</c:v>
                </c:pt>
                <c:pt idx="571">
                  <c:v>239.59999999999991</c:v>
                </c:pt>
                <c:pt idx="572">
                  <c:v>259</c:v>
                </c:pt>
                <c:pt idx="573">
                  <c:v>278.20000000000027</c:v>
                </c:pt>
                <c:pt idx="574">
                  <c:v>293.40000000000009</c:v>
                </c:pt>
                <c:pt idx="575">
                  <c:v>287.40000000000009</c:v>
                </c:pt>
                <c:pt idx="576">
                  <c:v>268.20000000000027</c:v>
                </c:pt>
                <c:pt idx="577">
                  <c:v>236.59999999999991</c:v>
                </c:pt>
                <c:pt idx="578">
                  <c:v>204.59999999999991</c:v>
                </c:pt>
                <c:pt idx="579">
                  <c:v>188.30000000000018</c:v>
                </c:pt>
                <c:pt idx="580">
                  <c:v>178</c:v>
                </c:pt>
                <c:pt idx="581">
                  <c:v>171.70000000000027</c:v>
                </c:pt>
                <c:pt idx="582">
                  <c:v>164.80000000000018</c:v>
                </c:pt>
                <c:pt idx="583">
                  <c:v>159.80000000000018</c:v>
                </c:pt>
                <c:pt idx="584">
                  <c:v>163.60000000000014</c:v>
                </c:pt>
                <c:pt idx="585">
                  <c:v>161.80000000000018</c:v>
                </c:pt>
                <c:pt idx="586">
                  <c:v>157.5</c:v>
                </c:pt>
                <c:pt idx="587">
                  <c:v>159.5</c:v>
                </c:pt>
                <c:pt idx="588">
                  <c:v>173</c:v>
                </c:pt>
                <c:pt idx="589">
                  <c:v>192.59999999999991</c:v>
                </c:pt>
                <c:pt idx="590">
                  <c:v>208.09999999999991</c:v>
                </c:pt>
                <c:pt idx="591">
                  <c:v>206.70000000000027</c:v>
                </c:pt>
                <c:pt idx="592">
                  <c:v>202.09999999999991</c:v>
                </c:pt>
                <c:pt idx="593">
                  <c:v>194.80000000000018</c:v>
                </c:pt>
                <c:pt idx="594">
                  <c:v>192.70000000000027</c:v>
                </c:pt>
                <c:pt idx="595">
                  <c:v>193.09999999999991</c:v>
                </c:pt>
                <c:pt idx="596">
                  <c:v>193</c:v>
                </c:pt>
                <c:pt idx="597">
                  <c:v>196.59999999999991</c:v>
                </c:pt>
                <c:pt idx="598">
                  <c:v>205.59999999999991</c:v>
                </c:pt>
                <c:pt idx="599">
                  <c:v>218.90000000000009</c:v>
                </c:pt>
                <c:pt idx="600">
                  <c:v>238.59999999999991</c:v>
                </c:pt>
                <c:pt idx="601">
                  <c:v>326.5</c:v>
                </c:pt>
                <c:pt idx="602">
                  <c:v>558</c:v>
                </c:pt>
                <c:pt idx="603">
                  <c:v>812.40000000000009</c:v>
                </c:pt>
                <c:pt idx="604">
                  <c:v>950.90000000000009</c:v>
                </c:pt>
                <c:pt idx="605">
                  <c:v>920.70000000000027</c:v>
                </c:pt>
                <c:pt idx="606">
                  <c:v>699.30000000000018</c:v>
                </c:pt>
                <c:pt idx="607">
                  <c:v>498.40000000000009</c:v>
                </c:pt>
                <c:pt idx="608">
                  <c:v>385.40000000000009</c:v>
                </c:pt>
                <c:pt idx="609">
                  <c:v>307.90000000000009</c:v>
                </c:pt>
                <c:pt idx="610">
                  <c:v>276.90000000000009</c:v>
                </c:pt>
                <c:pt idx="611">
                  <c:v>262.70000000000027</c:v>
                </c:pt>
                <c:pt idx="612">
                  <c:v>260.09999999999991</c:v>
                </c:pt>
                <c:pt idx="613">
                  <c:v>266.90000000000009</c:v>
                </c:pt>
                <c:pt idx="614">
                  <c:v>271.59999999999991</c:v>
                </c:pt>
                <c:pt idx="615">
                  <c:v>293.30000000000018</c:v>
                </c:pt>
                <c:pt idx="616">
                  <c:v>344.90000000000009</c:v>
                </c:pt>
                <c:pt idx="617">
                  <c:v>404.20000000000027</c:v>
                </c:pt>
                <c:pt idx="618">
                  <c:v>448.30000000000018</c:v>
                </c:pt>
                <c:pt idx="619">
                  <c:v>439.5</c:v>
                </c:pt>
                <c:pt idx="620">
                  <c:v>393.90000000000009</c:v>
                </c:pt>
                <c:pt idx="621">
                  <c:v>342.70000000000027</c:v>
                </c:pt>
                <c:pt idx="622">
                  <c:v>291.40000000000009</c:v>
                </c:pt>
                <c:pt idx="623">
                  <c:v>265.70000000000027</c:v>
                </c:pt>
                <c:pt idx="624">
                  <c:v>261.80000000000018</c:v>
                </c:pt>
                <c:pt idx="625">
                  <c:v>270.59999999999991</c:v>
                </c:pt>
                <c:pt idx="626">
                  <c:v>280.09999999999991</c:v>
                </c:pt>
                <c:pt idx="627">
                  <c:v>272.70000000000027</c:v>
                </c:pt>
                <c:pt idx="628">
                  <c:v>254.09999999999991</c:v>
                </c:pt>
                <c:pt idx="629">
                  <c:v>240</c:v>
                </c:pt>
                <c:pt idx="630">
                  <c:v>234.30000000000018</c:v>
                </c:pt>
                <c:pt idx="631">
                  <c:v>255.5</c:v>
                </c:pt>
                <c:pt idx="632">
                  <c:v>308.09999999999991</c:v>
                </c:pt>
                <c:pt idx="633">
                  <c:v>376.20000000000027</c:v>
                </c:pt>
                <c:pt idx="634">
                  <c:v>412.80000000000018</c:v>
                </c:pt>
                <c:pt idx="635">
                  <c:v>410.59999999999991</c:v>
                </c:pt>
                <c:pt idx="636">
                  <c:v>359.20000000000027</c:v>
                </c:pt>
                <c:pt idx="637">
                  <c:v>302.40000000000009</c:v>
                </c:pt>
                <c:pt idx="638">
                  <c:v>267.5</c:v>
                </c:pt>
                <c:pt idx="639">
                  <c:v>234</c:v>
                </c:pt>
                <c:pt idx="640">
                  <c:v>232.70000000000027</c:v>
                </c:pt>
                <c:pt idx="641">
                  <c:v>237.09999999999991</c:v>
                </c:pt>
                <c:pt idx="642">
                  <c:v>252</c:v>
                </c:pt>
                <c:pt idx="643">
                  <c:v>264.90000000000009</c:v>
                </c:pt>
                <c:pt idx="644">
                  <c:v>261.20000000000027</c:v>
                </c:pt>
                <c:pt idx="645">
                  <c:v>257.59999999999991</c:v>
                </c:pt>
                <c:pt idx="646">
                  <c:v>263.30000000000018</c:v>
                </c:pt>
                <c:pt idx="647">
                  <c:v>272.09999999999991</c:v>
                </c:pt>
                <c:pt idx="648">
                  <c:v>271</c:v>
                </c:pt>
                <c:pt idx="649">
                  <c:v>246.59999999999991</c:v>
                </c:pt>
                <c:pt idx="650">
                  <c:v>206.09999999999991</c:v>
                </c:pt>
                <c:pt idx="651">
                  <c:v>166.59999999999991</c:v>
                </c:pt>
                <c:pt idx="652">
                  <c:v>152.40000000000009</c:v>
                </c:pt>
                <c:pt idx="653">
                  <c:v>157.40000000000009</c:v>
                </c:pt>
                <c:pt idx="654">
                  <c:v>174.30000000000018</c:v>
                </c:pt>
                <c:pt idx="655">
                  <c:v>182.90000000000009</c:v>
                </c:pt>
                <c:pt idx="656">
                  <c:v>181.30000000000018</c:v>
                </c:pt>
                <c:pt idx="657">
                  <c:v>173.20000000000027</c:v>
                </c:pt>
                <c:pt idx="658">
                  <c:v>164.90000000000009</c:v>
                </c:pt>
                <c:pt idx="659">
                  <c:v>178.09999999999991</c:v>
                </c:pt>
                <c:pt idx="660">
                  <c:v>198.40000000000009</c:v>
                </c:pt>
                <c:pt idx="661">
                  <c:v>212.70000000000027</c:v>
                </c:pt>
                <c:pt idx="662">
                  <c:v>217</c:v>
                </c:pt>
                <c:pt idx="663">
                  <c:v>197.20000000000027</c:v>
                </c:pt>
                <c:pt idx="664">
                  <c:v>184.40000000000009</c:v>
                </c:pt>
                <c:pt idx="665">
                  <c:v>190.20000000000027</c:v>
                </c:pt>
                <c:pt idx="666">
                  <c:v>193.59999999999991</c:v>
                </c:pt>
                <c:pt idx="667">
                  <c:v>192.59999999999991</c:v>
                </c:pt>
                <c:pt idx="668">
                  <c:v>181.09999999999991</c:v>
                </c:pt>
                <c:pt idx="669">
                  <c:v>174.30000000000018</c:v>
                </c:pt>
                <c:pt idx="670">
                  <c:v>172.90000000000009</c:v>
                </c:pt>
                <c:pt idx="671">
                  <c:v>170.5</c:v>
                </c:pt>
                <c:pt idx="672">
                  <c:v>163</c:v>
                </c:pt>
                <c:pt idx="673">
                  <c:v>155.90000000000009</c:v>
                </c:pt>
                <c:pt idx="674">
                  <c:v>154.90000000000009</c:v>
                </c:pt>
                <c:pt idx="675">
                  <c:v>163.60000000000014</c:v>
                </c:pt>
                <c:pt idx="676">
                  <c:v>176.30000000000018</c:v>
                </c:pt>
                <c:pt idx="677">
                  <c:v>189.20000000000027</c:v>
                </c:pt>
                <c:pt idx="678">
                  <c:v>197.70000000000027</c:v>
                </c:pt>
                <c:pt idx="679">
                  <c:v>197.70000000000027</c:v>
                </c:pt>
                <c:pt idx="680">
                  <c:v>190.70000000000027</c:v>
                </c:pt>
                <c:pt idx="681">
                  <c:v>178.40000000000009</c:v>
                </c:pt>
                <c:pt idx="682">
                  <c:v>161.20000000000005</c:v>
                </c:pt>
                <c:pt idx="683">
                  <c:v>170.40000000000009</c:v>
                </c:pt>
                <c:pt idx="684">
                  <c:v>190.40000000000009</c:v>
                </c:pt>
                <c:pt idx="685">
                  <c:v>214</c:v>
                </c:pt>
                <c:pt idx="686">
                  <c:v>224.5</c:v>
                </c:pt>
                <c:pt idx="687">
                  <c:v>204.40000000000009</c:v>
                </c:pt>
                <c:pt idx="688">
                  <c:v>178.20000000000027</c:v>
                </c:pt>
                <c:pt idx="689">
                  <c:v>166.70000000000027</c:v>
                </c:pt>
                <c:pt idx="690">
                  <c:v>165.40000000000009</c:v>
                </c:pt>
                <c:pt idx="691">
                  <c:v>160.90000000000009</c:v>
                </c:pt>
                <c:pt idx="692">
                  <c:v>158.80000000000018</c:v>
                </c:pt>
                <c:pt idx="693">
                  <c:v>166.30000000000018</c:v>
                </c:pt>
                <c:pt idx="694">
                  <c:v>182.5</c:v>
                </c:pt>
                <c:pt idx="695">
                  <c:v>192.80000000000018</c:v>
                </c:pt>
                <c:pt idx="696">
                  <c:v>195.5</c:v>
                </c:pt>
                <c:pt idx="697">
                  <c:v>192.5</c:v>
                </c:pt>
                <c:pt idx="698">
                  <c:v>195.80000000000018</c:v>
                </c:pt>
                <c:pt idx="699">
                  <c:v>198.80000000000018</c:v>
                </c:pt>
                <c:pt idx="700">
                  <c:v>191.90000000000009</c:v>
                </c:pt>
                <c:pt idx="701">
                  <c:v>199</c:v>
                </c:pt>
                <c:pt idx="702">
                  <c:v>220.59999999999991</c:v>
                </c:pt>
                <c:pt idx="703">
                  <c:v>240.5</c:v>
                </c:pt>
                <c:pt idx="704">
                  <c:v>243.09999999999991</c:v>
                </c:pt>
                <c:pt idx="705">
                  <c:v>218.5</c:v>
                </c:pt>
                <c:pt idx="706">
                  <c:v>202.5</c:v>
                </c:pt>
                <c:pt idx="707">
                  <c:v>233.59999999999991</c:v>
                </c:pt>
                <c:pt idx="708">
                  <c:v>283.5</c:v>
                </c:pt>
                <c:pt idx="709">
                  <c:v>328</c:v>
                </c:pt>
                <c:pt idx="710">
                  <c:v>340.30000000000018</c:v>
                </c:pt>
                <c:pt idx="711">
                  <c:v>314.59999999999991</c:v>
                </c:pt>
                <c:pt idx="712">
                  <c:v>282.40000000000009</c:v>
                </c:pt>
                <c:pt idx="713">
                  <c:v>255</c:v>
                </c:pt>
                <c:pt idx="714">
                  <c:v>251.80000000000018</c:v>
                </c:pt>
                <c:pt idx="715">
                  <c:v>259.20000000000027</c:v>
                </c:pt>
                <c:pt idx="716">
                  <c:v>262.20000000000027</c:v>
                </c:pt>
                <c:pt idx="717">
                  <c:v>245.20000000000027</c:v>
                </c:pt>
                <c:pt idx="718">
                  <c:v>212</c:v>
                </c:pt>
                <c:pt idx="719">
                  <c:v>178.70000000000027</c:v>
                </c:pt>
                <c:pt idx="720">
                  <c:v>161.10000000000014</c:v>
                </c:pt>
                <c:pt idx="721">
                  <c:v>159.90000000000009</c:v>
                </c:pt>
                <c:pt idx="722">
                  <c:v>174.70000000000027</c:v>
                </c:pt>
                <c:pt idx="723">
                  <c:v>189.40000000000009</c:v>
                </c:pt>
                <c:pt idx="724">
                  <c:v>190.09999999999991</c:v>
                </c:pt>
                <c:pt idx="725">
                  <c:v>182.70000000000027</c:v>
                </c:pt>
                <c:pt idx="726">
                  <c:v>179</c:v>
                </c:pt>
                <c:pt idx="727">
                  <c:v>169.30000000000018</c:v>
                </c:pt>
                <c:pt idx="728">
                  <c:v>166.20000000000027</c:v>
                </c:pt>
                <c:pt idx="729">
                  <c:v>163.60000000000014</c:v>
                </c:pt>
                <c:pt idx="730">
                  <c:v>182.59999999999991</c:v>
                </c:pt>
                <c:pt idx="731">
                  <c:v>202.5</c:v>
                </c:pt>
                <c:pt idx="732">
                  <c:v>214.80000000000018</c:v>
                </c:pt>
                <c:pt idx="733">
                  <c:v>214</c:v>
                </c:pt>
                <c:pt idx="734">
                  <c:v>203.70000000000027</c:v>
                </c:pt>
                <c:pt idx="735">
                  <c:v>191.90000000000009</c:v>
                </c:pt>
                <c:pt idx="736">
                  <c:v>184.40000000000009</c:v>
                </c:pt>
                <c:pt idx="737">
                  <c:v>179.80000000000018</c:v>
                </c:pt>
                <c:pt idx="738">
                  <c:v>175.80000000000018</c:v>
                </c:pt>
                <c:pt idx="739">
                  <c:v>169.09999999999991</c:v>
                </c:pt>
                <c:pt idx="740">
                  <c:v>156.20000000000005</c:v>
                </c:pt>
                <c:pt idx="741">
                  <c:v>147.5</c:v>
                </c:pt>
                <c:pt idx="742">
                  <c:v>141.5</c:v>
                </c:pt>
                <c:pt idx="743">
                  <c:v>145.40000000000009</c:v>
                </c:pt>
                <c:pt idx="744">
                  <c:v>153.40000000000009</c:v>
                </c:pt>
                <c:pt idx="745">
                  <c:v>150</c:v>
                </c:pt>
                <c:pt idx="746">
                  <c:v>153</c:v>
                </c:pt>
                <c:pt idx="747">
                  <c:v>153</c:v>
                </c:pt>
                <c:pt idx="748">
                  <c:v>158.80000000000018</c:v>
                </c:pt>
                <c:pt idx="749">
                  <c:v>167.90000000000009</c:v>
                </c:pt>
                <c:pt idx="750">
                  <c:v>178.59999999999991</c:v>
                </c:pt>
                <c:pt idx="751">
                  <c:v>188.90000000000009</c:v>
                </c:pt>
                <c:pt idx="752">
                  <c:v>204.70000000000027</c:v>
                </c:pt>
                <c:pt idx="753">
                  <c:v>218.70000000000027</c:v>
                </c:pt>
                <c:pt idx="754">
                  <c:v>232</c:v>
                </c:pt>
                <c:pt idx="755">
                  <c:v>232.70000000000027</c:v>
                </c:pt>
                <c:pt idx="756">
                  <c:v>211.5</c:v>
                </c:pt>
                <c:pt idx="757">
                  <c:v>184.40000000000009</c:v>
                </c:pt>
                <c:pt idx="758">
                  <c:v>167.40000000000009</c:v>
                </c:pt>
                <c:pt idx="759">
                  <c:v>160</c:v>
                </c:pt>
                <c:pt idx="760">
                  <c:v>164.09999999999991</c:v>
                </c:pt>
                <c:pt idx="761">
                  <c:v>174.90000000000009</c:v>
                </c:pt>
                <c:pt idx="762">
                  <c:v>190</c:v>
                </c:pt>
                <c:pt idx="763">
                  <c:v>202.80000000000018</c:v>
                </c:pt>
                <c:pt idx="764">
                  <c:v>204.90000000000009</c:v>
                </c:pt>
                <c:pt idx="765">
                  <c:v>198.90000000000009</c:v>
                </c:pt>
                <c:pt idx="766">
                  <c:v>193.59999999999991</c:v>
                </c:pt>
                <c:pt idx="767">
                  <c:v>201.5</c:v>
                </c:pt>
                <c:pt idx="768">
                  <c:v>215.09999999999991</c:v>
                </c:pt>
                <c:pt idx="769">
                  <c:v>227.90000000000009</c:v>
                </c:pt>
                <c:pt idx="770">
                  <c:v>228.80000000000018</c:v>
                </c:pt>
                <c:pt idx="771">
                  <c:v>217.09999999999991</c:v>
                </c:pt>
                <c:pt idx="772">
                  <c:v>218</c:v>
                </c:pt>
                <c:pt idx="773">
                  <c:v>229.5</c:v>
                </c:pt>
                <c:pt idx="774">
                  <c:v>241.40000000000009</c:v>
                </c:pt>
                <c:pt idx="775">
                  <c:v>241.59999999999991</c:v>
                </c:pt>
                <c:pt idx="776">
                  <c:v>243.09999999999991</c:v>
                </c:pt>
                <c:pt idx="777">
                  <c:v>254.09999999999991</c:v>
                </c:pt>
                <c:pt idx="778">
                  <c:v>256</c:v>
                </c:pt>
                <c:pt idx="779">
                  <c:v>246.80000000000018</c:v>
                </c:pt>
                <c:pt idx="780">
                  <c:v>235.20000000000027</c:v>
                </c:pt>
                <c:pt idx="781">
                  <c:v>224.30000000000018</c:v>
                </c:pt>
                <c:pt idx="782">
                  <c:v>222.59999999999991</c:v>
                </c:pt>
                <c:pt idx="783">
                  <c:v>217.90000000000009</c:v>
                </c:pt>
                <c:pt idx="784">
                  <c:v>205.09999999999991</c:v>
                </c:pt>
                <c:pt idx="785">
                  <c:v>207.5</c:v>
                </c:pt>
                <c:pt idx="786">
                  <c:v>214.59999999999991</c:v>
                </c:pt>
                <c:pt idx="787">
                  <c:v>233.5</c:v>
                </c:pt>
                <c:pt idx="788">
                  <c:v>242.40000000000009</c:v>
                </c:pt>
                <c:pt idx="789">
                  <c:v>230.59999999999991</c:v>
                </c:pt>
                <c:pt idx="790">
                  <c:v>210.5</c:v>
                </c:pt>
                <c:pt idx="791">
                  <c:v>190.09999999999991</c:v>
                </c:pt>
                <c:pt idx="792">
                  <c:v>195.80000000000018</c:v>
                </c:pt>
                <c:pt idx="793">
                  <c:v>218.90000000000009</c:v>
                </c:pt>
                <c:pt idx="794">
                  <c:v>246.80000000000018</c:v>
                </c:pt>
                <c:pt idx="795">
                  <c:v>252.5</c:v>
                </c:pt>
                <c:pt idx="796">
                  <c:v>221.59999999999991</c:v>
                </c:pt>
                <c:pt idx="797">
                  <c:v>199.20000000000027</c:v>
                </c:pt>
                <c:pt idx="798">
                  <c:v>189.90000000000009</c:v>
                </c:pt>
                <c:pt idx="799">
                  <c:v>179.20000000000027</c:v>
                </c:pt>
                <c:pt idx="800">
                  <c:v>159.90000000000009</c:v>
                </c:pt>
                <c:pt idx="801">
                  <c:v>150.10000000000014</c:v>
                </c:pt>
                <c:pt idx="802">
                  <c:v>159.10000000000014</c:v>
                </c:pt>
                <c:pt idx="803">
                  <c:v>186.5</c:v>
                </c:pt>
                <c:pt idx="804">
                  <c:v>216.59999999999991</c:v>
                </c:pt>
                <c:pt idx="805">
                  <c:v>222.70000000000027</c:v>
                </c:pt>
                <c:pt idx="806">
                  <c:v>223.40000000000009</c:v>
                </c:pt>
                <c:pt idx="807">
                  <c:v>230.70000000000027</c:v>
                </c:pt>
                <c:pt idx="808">
                  <c:v>252.5</c:v>
                </c:pt>
                <c:pt idx="809">
                  <c:v>271</c:v>
                </c:pt>
                <c:pt idx="810">
                  <c:v>241.30000000000018</c:v>
                </c:pt>
                <c:pt idx="811">
                  <c:v>204.90000000000009</c:v>
                </c:pt>
                <c:pt idx="812">
                  <c:v>175.09999999999991</c:v>
                </c:pt>
                <c:pt idx="813">
                  <c:v>173.30000000000018</c:v>
                </c:pt>
                <c:pt idx="814">
                  <c:v>189.70000000000027</c:v>
                </c:pt>
                <c:pt idx="815">
                  <c:v>208.80000000000018</c:v>
                </c:pt>
                <c:pt idx="816">
                  <c:v>220.5</c:v>
                </c:pt>
                <c:pt idx="817">
                  <c:v>223.20000000000027</c:v>
                </c:pt>
                <c:pt idx="818">
                  <c:v>223.09999999999991</c:v>
                </c:pt>
                <c:pt idx="819">
                  <c:v>232.59999999999991</c:v>
                </c:pt>
                <c:pt idx="820">
                  <c:v>240.40000000000009</c:v>
                </c:pt>
                <c:pt idx="821">
                  <c:v>237.70000000000027</c:v>
                </c:pt>
                <c:pt idx="822">
                  <c:v>232.30000000000018</c:v>
                </c:pt>
                <c:pt idx="823">
                  <c:v>223</c:v>
                </c:pt>
                <c:pt idx="824">
                  <c:v>232.40000000000009</c:v>
                </c:pt>
                <c:pt idx="825">
                  <c:v>234.70000000000027</c:v>
                </c:pt>
                <c:pt idx="826">
                  <c:v>228.09999999999991</c:v>
                </c:pt>
                <c:pt idx="827">
                  <c:v>217</c:v>
                </c:pt>
                <c:pt idx="828">
                  <c:v>212.20000000000027</c:v>
                </c:pt>
                <c:pt idx="829">
                  <c:v>205.59999999999991</c:v>
                </c:pt>
                <c:pt idx="830">
                  <c:v>194.09999999999991</c:v>
                </c:pt>
                <c:pt idx="831">
                  <c:v>174.90000000000009</c:v>
                </c:pt>
                <c:pt idx="832">
                  <c:v>160.60000000000014</c:v>
                </c:pt>
                <c:pt idx="833">
                  <c:v>158</c:v>
                </c:pt>
                <c:pt idx="834">
                  <c:v>175.59999999999991</c:v>
                </c:pt>
                <c:pt idx="835">
                  <c:v>210.59999999999991</c:v>
                </c:pt>
                <c:pt idx="836">
                  <c:v>257.40000000000009</c:v>
                </c:pt>
                <c:pt idx="837">
                  <c:v>283.70000000000027</c:v>
                </c:pt>
                <c:pt idx="838">
                  <c:v>263.70000000000027</c:v>
                </c:pt>
                <c:pt idx="839">
                  <c:v>217.20000000000027</c:v>
                </c:pt>
                <c:pt idx="840">
                  <c:v>176.40000000000009</c:v>
                </c:pt>
                <c:pt idx="841">
                  <c:v>170.90000000000009</c:v>
                </c:pt>
                <c:pt idx="842">
                  <c:v>175.70000000000027</c:v>
                </c:pt>
                <c:pt idx="843">
                  <c:v>182</c:v>
                </c:pt>
                <c:pt idx="844">
                  <c:v>197</c:v>
                </c:pt>
                <c:pt idx="845">
                  <c:v>221.30000000000018</c:v>
                </c:pt>
                <c:pt idx="846">
                  <c:v>242.80000000000018</c:v>
                </c:pt>
                <c:pt idx="847">
                  <c:v>250.70000000000027</c:v>
                </c:pt>
                <c:pt idx="848">
                  <c:v>252.40000000000009</c:v>
                </c:pt>
                <c:pt idx="849">
                  <c:v>252.80000000000018</c:v>
                </c:pt>
                <c:pt idx="850">
                  <c:v>250.59999999999991</c:v>
                </c:pt>
                <c:pt idx="851">
                  <c:v>217.40000000000009</c:v>
                </c:pt>
                <c:pt idx="852">
                  <c:v>176.30000000000018</c:v>
                </c:pt>
                <c:pt idx="853">
                  <c:v>158.5</c:v>
                </c:pt>
                <c:pt idx="854">
                  <c:v>180.40000000000009</c:v>
                </c:pt>
                <c:pt idx="855">
                  <c:v>224.59999999999991</c:v>
                </c:pt>
                <c:pt idx="856">
                  <c:v>250.5</c:v>
                </c:pt>
                <c:pt idx="857">
                  <c:v>255</c:v>
                </c:pt>
                <c:pt idx="858">
                  <c:v>239.70000000000027</c:v>
                </c:pt>
                <c:pt idx="859">
                  <c:v>215.20000000000027</c:v>
                </c:pt>
                <c:pt idx="860">
                  <c:v>189.5</c:v>
                </c:pt>
                <c:pt idx="861">
                  <c:v>166.09999999999991</c:v>
                </c:pt>
                <c:pt idx="862">
                  <c:v>150.5</c:v>
                </c:pt>
                <c:pt idx="863">
                  <c:v>143.30000000000018</c:v>
                </c:pt>
                <c:pt idx="864">
                  <c:v>146.40000000000009</c:v>
                </c:pt>
                <c:pt idx="865">
                  <c:v>157.70000000000005</c:v>
                </c:pt>
                <c:pt idx="866">
                  <c:v>170.20000000000027</c:v>
                </c:pt>
                <c:pt idx="867">
                  <c:v>179.09999999999991</c:v>
                </c:pt>
                <c:pt idx="868">
                  <c:v>179.40000000000009</c:v>
                </c:pt>
                <c:pt idx="869">
                  <c:v>177.59999999999991</c:v>
                </c:pt>
                <c:pt idx="870">
                  <c:v>168.30000000000018</c:v>
                </c:pt>
                <c:pt idx="871">
                  <c:v>158.70000000000005</c:v>
                </c:pt>
                <c:pt idx="872">
                  <c:v>152.10000000000014</c:v>
                </c:pt>
                <c:pt idx="873">
                  <c:v>145.60000000000014</c:v>
                </c:pt>
                <c:pt idx="874">
                  <c:v>146.20000000000005</c:v>
                </c:pt>
                <c:pt idx="875">
                  <c:v>160</c:v>
                </c:pt>
                <c:pt idx="876">
                  <c:v>183.70000000000027</c:v>
                </c:pt>
                <c:pt idx="877">
                  <c:v>200</c:v>
                </c:pt>
                <c:pt idx="878">
                  <c:v>192.30000000000018</c:v>
                </c:pt>
                <c:pt idx="879">
                  <c:v>177.09999999999991</c:v>
                </c:pt>
                <c:pt idx="880">
                  <c:v>157.10000000000014</c:v>
                </c:pt>
                <c:pt idx="881">
                  <c:v>139.30000000000018</c:v>
                </c:pt>
                <c:pt idx="882">
                  <c:v>129.90000000000009</c:v>
                </c:pt>
                <c:pt idx="883">
                  <c:v>125.60000000000014</c:v>
                </c:pt>
                <c:pt idx="884">
                  <c:v>147.60000000000014</c:v>
                </c:pt>
                <c:pt idx="885">
                  <c:v>166.40000000000009</c:v>
                </c:pt>
                <c:pt idx="886">
                  <c:v>181</c:v>
                </c:pt>
                <c:pt idx="887">
                  <c:v>183.09999999999991</c:v>
                </c:pt>
                <c:pt idx="888">
                  <c:v>167.30000000000018</c:v>
                </c:pt>
                <c:pt idx="889">
                  <c:v>147.10000000000014</c:v>
                </c:pt>
                <c:pt idx="890">
                  <c:v>138.10000000000014</c:v>
                </c:pt>
                <c:pt idx="891">
                  <c:v>141.80000000000018</c:v>
                </c:pt>
                <c:pt idx="892">
                  <c:v>142.70000000000005</c:v>
                </c:pt>
                <c:pt idx="893">
                  <c:v>127.20000000000005</c:v>
                </c:pt>
                <c:pt idx="894">
                  <c:v>117.80000000000018</c:v>
                </c:pt>
                <c:pt idx="895">
                  <c:v>137</c:v>
                </c:pt>
                <c:pt idx="896">
                  <c:v>165.40000000000009</c:v>
                </c:pt>
                <c:pt idx="897">
                  <c:v>182.09999999999991</c:v>
                </c:pt>
                <c:pt idx="898">
                  <c:v>171.30000000000018</c:v>
                </c:pt>
                <c:pt idx="899">
                  <c:v>161.10000000000014</c:v>
                </c:pt>
                <c:pt idx="900">
                  <c:v>146.30000000000018</c:v>
                </c:pt>
                <c:pt idx="901">
                  <c:v>135.80000000000018</c:v>
                </c:pt>
                <c:pt idx="902">
                  <c:v>128.5</c:v>
                </c:pt>
                <c:pt idx="903">
                  <c:v>130.30000000000018</c:v>
                </c:pt>
                <c:pt idx="904">
                  <c:v>143</c:v>
                </c:pt>
                <c:pt idx="905">
                  <c:v>151.80000000000018</c:v>
                </c:pt>
                <c:pt idx="906">
                  <c:v>157.5</c:v>
                </c:pt>
                <c:pt idx="907">
                  <c:v>153.80000000000018</c:v>
                </c:pt>
                <c:pt idx="908">
                  <c:v>133.90000000000009</c:v>
                </c:pt>
                <c:pt idx="909">
                  <c:v>113.60000000000014</c:v>
                </c:pt>
                <c:pt idx="910">
                  <c:v>102</c:v>
                </c:pt>
                <c:pt idx="911">
                  <c:v>95.400000000000091</c:v>
                </c:pt>
                <c:pt idx="912">
                  <c:v>92.300000000000182</c:v>
                </c:pt>
                <c:pt idx="913">
                  <c:v>89.5</c:v>
                </c:pt>
                <c:pt idx="914">
                  <c:v>93.700000000000045</c:v>
                </c:pt>
                <c:pt idx="915">
                  <c:v>102.20000000000005</c:v>
                </c:pt>
                <c:pt idx="916">
                  <c:v>104.70000000000005</c:v>
                </c:pt>
                <c:pt idx="917">
                  <c:v>116.5</c:v>
                </c:pt>
                <c:pt idx="918">
                  <c:v>127</c:v>
                </c:pt>
                <c:pt idx="919">
                  <c:v>127.90000000000009</c:v>
                </c:pt>
                <c:pt idx="920">
                  <c:v>119.90000000000009</c:v>
                </c:pt>
                <c:pt idx="921">
                  <c:v>107.60000000000014</c:v>
                </c:pt>
                <c:pt idx="922">
                  <c:v>99.5</c:v>
                </c:pt>
                <c:pt idx="923">
                  <c:v>96.900000000000091</c:v>
                </c:pt>
                <c:pt idx="924">
                  <c:v>91.200000000000045</c:v>
                </c:pt>
                <c:pt idx="925">
                  <c:v>95.600000000000136</c:v>
                </c:pt>
                <c:pt idx="926">
                  <c:v>95.600000000000136</c:v>
                </c:pt>
                <c:pt idx="927">
                  <c:v>89.900000000000091</c:v>
                </c:pt>
                <c:pt idx="928">
                  <c:v>79.5</c:v>
                </c:pt>
                <c:pt idx="929">
                  <c:v>69</c:v>
                </c:pt>
                <c:pt idx="930">
                  <c:v>64.600000000000136</c:v>
                </c:pt>
                <c:pt idx="931">
                  <c:v>66.800000000000182</c:v>
                </c:pt>
                <c:pt idx="932">
                  <c:v>74.700000000000045</c:v>
                </c:pt>
                <c:pt idx="933">
                  <c:v>89.700000000000045</c:v>
                </c:pt>
                <c:pt idx="934">
                  <c:v>106.90000000000009</c:v>
                </c:pt>
                <c:pt idx="935">
                  <c:v>117.5</c:v>
                </c:pt>
                <c:pt idx="936">
                  <c:v>119.90000000000009</c:v>
                </c:pt>
                <c:pt idx="937">
                  <c:v>116.60000000000014</c:v>
                </c:pt>
                <c:pt idx="938">
                  <c:v>112.60000000000014</c:v>
                </c:pt>
                <c:pt idx="939">
                  <c:v>126.20000000000005</c:v>
                </c:pt>
                <c:pt idx="940">
                  <c:v>166.59999999999991</c:v>
                </c:pt>
                <c:pt idx="941">
                  <c:v>360.5</c:v>
                </c:pt>
                <c:pt idx="942">
                  <c:v>1390.5</c:v>
                </c:pt>
                <c:pt idx="943">
                  <c:v>3064.5000000000005</c:v>
                </c:pt>
                <c:pt idx="944">
                  <c:v>4281.2000000000007</c:v>
                </c:pt>
                <c:pt idx="945">
                  <c:v>3754.7999999999997</c:v>
                </c:pt>
                <c:pt idx="946">
                  <c:v>2220.1</c:v>
                </c:pt>
                <c:pt idx="947">
                  <c:v>878.40000000000009</c:v>
                </c:pt>
                <c:pt idx="948">
                  <c:v>374.59999999999991</c:v>
                </c:pt>
                <c:pt idx="949">
                  <c:v>202.30000000000018</c:v>
                </c:pt>
                <c:pt idx="950">
                  <c:v>135.5</c:v>
                </c:pt>
                <c:pt idx="951">
                  <c:v>112.40000000000009</c:v>
                </c:pt>
                <c:pt idx="952">
                  <c:v>104.80000000000018</c:v>
                </c:pt>
                <c:pt idx="953">
                  <c:v>114.10000000000014</c:v>
                </c:pt>
                <c:pt idx="954">
                  <c:v>141.40000000000009</c:v>
                </c:pt>
                <c:pt idx="955">
                  <c:v>148.40000000000009</c:v>
                </c:pt>
                <c:pt idx="956">
                  <c:v>135.40000000000009</c:v>
                </c:pt>
                <c:pt idx="957">
                  <c:v>110</c:v>
                </c:pt>
                <c:pt idx="958">
                  <c:v>101.10000000000014</c:v>
                </c:pt>
                <c:pt idx="959">
                  <c:v>108</c:v>
                </c:pt>
                <c:pt idx="960">
                  <c:v>113.70000000000005</c:v>
                </c:pt>
                <c:pt idx="961">
                  <c:v>107.10000000000014</c:v>
                </c:pt>
                <c:pt idx="962">
                  <c:v>91.600000000000136</c:v>
                </c:pt>
                <c:pt idx="963">
                  <c:v>77.900000000000091</c:v>
                </c:pt>
                <c:pt idx="964">
                  <c:v>81.900000000000091</c:v>
                </c:pt>
                <c:pt idx="965">
                  <c:v>91.700000000000045</c:v>
                </c:pt>
                <c:pt idx="966">
                  <c:v>93.600000000000136</c:v>
                </c:pt>
                <c:pt idx="967">
                  <c:v>92.600000000000136</c:v>
                </c:pt>
                <c:pt idx="968">
                  <c:v>95.800000000000182</c:v>
                </c:pt>
                <c:pt idx="969">
                  <c:v>103.10000000000014</c:v>
                </c:pt>
                <c:pt idx="970">
                  <c:v>109.60000000000014</c:v>
                </c:pt>
                <c:pt idx="971">
                  <c:v>106.80000000000018</c:v>
                </c:pt>
                <c:pt idx="972">
                  <c:v>107.10000000000014</c:v>
                </c:pt>
                <c:pt idx="973">
                  <c:v>95.200000000000045</c:v>
                </c:pt>
                <c:pt idx="974">
                  <c:v>82.800000000000182</c:v>
                </c:pt>
                <c:pt idx="975">
                  <c:v>73</c:v>
                </c:pt>
                <c:pt idx="976">
                  <c:v>73.700000000000045</c:v>
                </c:pt>
                <c:pt idx="977">
                  <c:v>78.800000000000182</c:v>
                </c:pt>
                <c:pt idx="978">
                  <c:v>79.400000000000091</c:v>
                </c:pt>
                <c:pt idx="979">
                  <c:v>73.700000000000045</c:v>
                </c:pt>
                <c:pt idx="980">
                  <c:v>67.400000000000091</c:v>
                </c:pt>
                <c:pt idx="981">
                  <c:v>68.200000000000045</c:v>
                </c:pt>
                <c:pt idx="982">
                  <c:v>67.400000000000091</c:v>
                </c:pt>
                <c:pt idx="983">
                  <c:v>71.600000000000136</c:v>
                </c:pt>
                <c:pt idx="984">
                  <c:v>73.400000000000091</c:v>
                </c:pt>
                <c:pt idx="985">
                  <c:v>75.100000000000136</c:v>
                </c:pt>
                <c:pt idx="986">
                  <c:v>62.5</c:v>
                </c:pt>
                <c:pt idx="987">
                  <c:v>49.100000000000136</c:v>
                </c:pt>
                <c:pt idx="988">
                  <c:v>52.100000000000136</c:v>
                </c:pt>
                <c:pt idx="989">
                  <c:v>68</c:v>
                </c:pt>
                <c:pt idx="990">
                  <c:v>88.700000000000045</c:v>
                </c:pt>
                <c:pt idx="991">
                  <c:v>97.100000000000136</c:v>
                </c:pt>
                <c:pt idx="992">
                  <c:v>101.5</c:v>
                </c:pt>
                <c:pt idx="993">
                  <c:v>111.80000000000018</c:v>
                </c:pt>
                <c:pt idx="994">
                  <c:v>129.20000000000005</c:v>
                </c:pt>
                <c:pt idx="995">
                  <c:v>132.30000000000018</c:v>
                </c:pt>
                <c:pt idx="996">
                  <c:v>112.80000000000018</c:v>
                </c:pt>
                <c:pt idx="997">
                  <c:v>96.200000000000045</c:v>
                </c:pt>
                <c:pt idx="998">
                  <c:v>100.90000000000009</c:v>
                </c:pt>
                <c:pt idx="999">
                  <c:v>119.10000000000014</c:v>
                </c:pt>
                <c:pt idx="1000">
                  <c:v>111.60000000000014</c:v>
                </c:pt>
                <c:pt idx="1001">
                  <c:v>89</c:v>
                </c:pt>
                <c:pt idx="1002">
                  <c:v>73.100000000000136</c:v>
                </c:pt>
                <c:pt idx="1003">
                  <c:v>75.5</c:v>
                </c:pt>
                <c:pt idx="1004">
                  <c:v>80.5</c:v>
                </c:pt>
                <c:pt idx="1005">
                  <c:v>85.600000000000136</c:v>
                </c:pt>
                <c:pt idx="1006">
                  <c:v>85.800000000000182</c:v>
                </c:pt>
                <c:pt idx="1007">
                  <c:v>85.600000000000136</c:v>
                </c:pt>
                <c:pt idx="1008">
                  <c:v>77.600000000000136</c:v>
                </c:pt>
                <c:pt idx="1009">
                  <c:v>77.300000000000182</c:v>
                </c:pt>
                <c:pt idx="1010">
                  <c:v>74.700000000000045</c:v>
                </c:pt>
                <c:pt idx="1011">
                  <c:v>72.700000000000045</c:v>
                </c:pt>
                <c:pt idx="1012">
                  <c:v>77.5</c:v>
                </c:pt>
                <c:pt idx="1013">
                  <c:v>86.900000000000091</c:v>
                </c:pt>
                <c:pt idx="1014">
                  <c:v>94</c:v>
                </c:pt>
                <c:pt idx="1015">
                  <c:v>93.100000000000136</c:v>
                </c:pt>
                <c:pt idx="1016">
                  <c:v>80.100000000000136</c:v>
                </c:pt>
                <c:pt idx="1017">
                  <c:v>80.700000000000045</c:v>
                </c:pt>
                <c:pt idx="1018">
                  <c:v>78.900000000000091</c:v>
                </c:pt>
                <c:pt idx="1019">
                  <c:v>73.300000000000182</c:v>
                </c:pt>
                <c:pt idx="1020">
                  <c:v>66.600000000000136</c:v>
                </c:pt>
                <c:pt idx="1021">
                  <c:v>67.200000000000045</c:v>
                </c:pt>
                <c:pt idx="1022">
                  <c:v>70.5</c:v>
                </c:pt>
                <c:pt idx="1023">
                  <c:v>69.700000000000045</c:v>
                </c:pt>
                <c:pt idx="1024">
                  <c:v>63.5</c:v>
                </c:pt>
                <c:pt idx="1025">
                  <c:v>59.600000000000136</c:v>
                </c:pt>
                <c:pt idx="1026">
                  <c:v>68.900000000000091</c:v>
                </c:pt>
                <c:pt idx="1027">
                  <c:v>92.300000000000182</c:v>
                </c:pt>
                <c:pt idx="1028">
                  <c:v>93.600000000000136</c:v>
                </c:pt>
                <c:pt idx="1029">
                  <c:v>69.700000000000045</c:v>
                </c:pt>
                <c:pt idx="1030">
                  <c:v>51.700000000000045</c:v>
                </c:pt>
                <c:pt idx="1031">
                  <c:v>61.200000000000045</c:v>
                </c:pt>
                <c:pt idx="1032">
                  <c:v>66.900000000000091</c:v>
                </c:pt>
                <c:pt idx="1033">
                  <c:v>64.900000000000091</c:v>
                </c:pt>
                <c:pt idx="1034">
                  <c:v>62.600000000000136</c:v>
                </c:pt>
                <c:pt idx="1035">
                  <c:v>75.200000000000045</c:v>
                </c:pt>
                <c:pt idx="1036">
                  <c:v>88.100000000000136</c:v>
                </c:pt>
                <c:pt idx="1037">
                  <c:v>86.400000000000091</c:v>
                </c:pt>
                <c:pt idx="1038">
                  <c:v>67.900000000000091</c:v>
                </c:pt>
                <c:pt idx="1039">
                  <c:v>55.700000000000045</c:v>
                </c:pt>
                <c:pt idx="1040">
                  <c:v>57</c:v>
                </c:pt>
                <c:pt idx="1041">
                  <c:v>66.300000000000182</c:v>
                </c:pt>
                <c:pt idx="1042">
                  <c:v>61.700000000000045</c:v>
                </c:pt>
                <c:pt idx="1043">
                  <c:v>58.400000000000091</c:v>
                </c:pt>
                <c:pt idx="1044">
                  <c:v>56.100000000000136</c:v>
                </c:pt>
                <c:pt idx="1045">
                  <c:v>61.5</c:v>
                </c:pt>
                <c:pt idx="1046">
                  <c:v>54.5</c:v>
                </c:pt>
                <c:pt idx="1047">
                  <c:v>49.900000000000091</c:v>
                </c:pt>
                <c:pt idx="1048">
                  <c:v>49.400000000000091</c:v>
                </c:pt>
                <c:pt idx="1049">
                  <c:v>65</c:v>
                </c:pt>
                <c:pt idx="1050">
                  <c:v>76.300000000000182</c:v>
                </c:pt>
                <c:pt idx="1051">
                  <c:v>76.800000000000182</c:v>
                </c:pt>
                <c:pt idx="1052">
                  <c:v>68</c:v>
                </c:pt>
                <c:pt idx="1053">
                  <c:v>56.600000000000136</c:v>
                </c:pt>
                <c:pt idx="1054">
                  <c:v>52.200000000000045</c:v>
                </c:pt>
                <c:pt idx="1055">
                  <c:v>47.400000000000091</c:v>
                </c:pt>
                <c:pt idx="1056">
                  <c:v>43.100000000000136</c:v>
                </c:pt>
                <c:pt idx="1057">
                  <c:v>53.600000000000136</c:v>
                </c:pt>
                <c:pt idx="1058">
                  <c:v>61.700000000000045</c:v>
                </c:pt>
                <c:pt idx="1059">
                  <c:v>58.900000000000091</c:v>
                </c:pt>
                <c:pt idx="1060">
                  <c:v>43.5</c:v>
                </c:pt>
                <c:pt idx="1061">
                  <c:v>45.5</c:v>
                </c:pt>
                <c:pt idx="1062">
                  <c:v>60.700000000000045</c:v>
                </c:pt>
                <c:pt idx="1063">
                  <c:v>65.200000000000045</c:v>
                </c:pt>
                <c:pt idx="1064">
                  <c:v>58.700000000000045</c:v>
                </c:pt>
                <c:pt idx="1065">
                  <c:v>61.200000000000045</c:v>
                </c:pt>
                <c:pt idx="1066">
                  <c:v>83.800000000000182</c:v>
                </c:pt>
                <c:pt idx="1067">
                  <c:v>92.300000000000182</c:v>
                </c:pt>
                <c:pt idx="1068">
                  <c:v>88.800000000000182</c:v>
                </c:pt>
                <c:pt idx="1069">
                  <c:v>78.600000000000136</c:v>
                </c:pt>
                <c:pt idx="1070">
                  <c:v>86.200000000000045</c:v>
                </c:pt>
                <c:pt idx="1071">
                  <c:v>98.900000000000091</c:v>
                </c:pt>
                <c:pt idx="1072">
                  <c:v>105.90000000000009</c:v>
                </c:pt>
                <c:pt idx="1073">
                  <c:v>96.600000000000136</c:v>
                </c:pt>
                <c:pt idx="1074">
                  <c:v>70.300000000000182</c:v>
                </c:pt>
                <c:pt idx="1075">
                  <c:v>71.100000000000136</c:v>
                </c:pt>
                <c:pt idx="1076">
                  <c:v>99.100000000000136</c:v>
                </c:pt>
                <c:pt idx="1077">
                  <c:v>139.30000000000018</c:v>
                </c:pt>
                <c:pt idx="1078">
                  <c:v>154.20000000000005</c:v>
                </c:pt>
                <c:pt idx="1079">
                  <c:v>167.20000000000027</c:v>
                </c:pt>
                <c:pt idx="1080">
                  <c:v>180.40000000000009</c:v>
                </c:pt>
                <c:pt idx="1081">
                  <c:v>181.5</c:v>
                </c:pt>
                <c:pt idx="1082">
                  <c:v>155.30000000000018</c:v>
                </c:pt>
                <c:pt idx="1083">
                  <c:v>132.80000000000018</c:v>
                </c:pt>
                <c:pt idx="1084">
                  <c:v>132.90000000000009</c:v>
                </c:pt>
                <c:pt idx="1085">
                  <c:v>146.10000000000014</c:v>
                </c:pt>
                <c:pt idx="1086">
                  <c:v>140.60000000000014</c:v>
                </c:pt>
                <c:pt idx="1087">
                  <c:v>138.10000000000014</c:v>
                </c:pt>
                <c:pt idx="1088">
                  <c:v>165.40000000000009</c:v>
                </c:pt>
                <c:pt idx="1089">
                  <c:v>220.30000000000018</c:v>
                </c:pt>
                <c:pt idx="1090">
                  <c:v>266.59999999999991</c:v>
                </c:pt>
                <c:pt idx="1091">
                  <c:v>271.80000000000018</c:v>
                </c:pt>
                <c:pt idx="1092">
                  <c:v>256.59999999999991</c:v>
                </c:pt>
                <c:pt idx="1093">
                  <c:v>230.70000000000027</c:v>
                </c:pt>
                <c:pt idx="1094">
                  <c:v>206</c:v>
                </c:pt>
                <c:pt idx="1095">
                  <c:v>186.40000000000009</c:v>
                </c:pt>
                <c:pt idx="1096">
                  <c:v>200.30000000000018</c:v>
                </c:pt>
                <c:pt idx="1097">
                  <c:v>218.90000000000009</c:v>
                </c:pt>
                <c:pt idx="1098">
                  <c:v>203</c:v>
                </c:pt>
                <c:pt idx="1099">
                  <c:v>165.20000000000027</c:v>
                </c:pt>
                <c:pt idx="1100">
                  <c:v>140.30000000000018</c:v>
                </c:pt>
                <c:pt idx="1101">
                  <c:v>206.90000000000009</c:v>
                </c:pt>
                <c:pt idx="1102">
                  <c:v>268.70000000000027</c:v>
                </c:pt>
                <c:pt idx="1103">
                  <c:v>290</c:v>
                </c:pt>
                <c:pt idx="1104">
                  <c:v>263</c:v>
                </c:pt>
                <c:pt idx="1105">
                  <c:v>214.20000000000027</c:v>
                </c:pt>
                <c:pt idx="1106">
                  <c:v>176.59999999999991</c:v>
                </c:pt>
                <c:pt idx="1107">
                  <c:v>139.80000000000018</c:v>
                </c:pt>
                <c:pt idx="1108">
                  <c:v>111.5</c:v>
                </c:pt>
                <c:pt idx="1109">
                  <c:v>99.700000000000045</c:v>
                </c:pt>
                <c:pt idx="1110">
                  <c:v>118.40000000000009</c:v>
                </c:pt>
                <c:pt idx="1111">
                  <c:v>126.10000000000014</c:v>
                </c:pt>
                <c:pt idx="1112">
                  <c:v>99.100000000000136</c:v>
                </c:pt>
                <c:pt idx="1113">
                  <c:v>64.600000000000136</c:v>
                </c:pt>
                <c:pt idx="1114">
                  <c:v>53.900000000000091</c:v>
                </c:pt>
                <c:pt idx="1115">
                  <c:v>64.600000000000136</c:v>
                </c:pt>
                <c:pt idx="1116">
                  <c:v>67.100000000000136</c:v>
                </c:pt>
                <c:pt idx="1117">
                  <c:v>75.800000000000182</c:v>
                </c:pt>
                <c:pt idx="1118">
                  <c:v>91</c:v>
                </c:pt>
                <c:pt idx="1119">
                  <c:v>95.5</c:v>
                </c:pt>
                <c:pt idx="1120">
                  <c:v>106.80000000000018</c:v>
                </c:pt>
                <c:pt idx="1121">
                  <c:v>144.40000000000009</c:v>
                </c:pt>
                <c:pt idx="1122">
                  <c:v>175.30000000000018</c:v>
                </c:pt>
                <c:pt idx="1123">
                  <c:v>181</c:v>
                </c:pt>
                <c:pt idx="1124">
                  <c:v>173.90000000000009</c:v>
                </c:pt>
                <c:pt idx="1125">
                  <c:v>171.30000000000018</c:v>
                </c:pt>
                <c:pt idx="1126">
                  <c:v>165.40000000000009</c:v>
                </c:pt>
                <c:pt idx="1127">
                  <c:v>152.30000000000018</c:v>
                </c:pt>
                <c:pt idx="1128">
                  <c:v>145.90000000000009</c:v>
                </c:pt>
                <c:pt idx="1129">
                  <c:v>147.20000000000005</c:v>
                </c:pt>
                <c:pt idx="1130">
                  <c:v>154.80000000000018</c:v>
                </c:pt>
                <c:pt idx="1131">
                  <c:v>145</c:v>
                </c:pt>
                <c:pt idx="1132">
                  <c:v>124.70000000000005</c:v>
                </c:pt>
                <c:pt idx="1133">
                  <c:v>97.600000000000136</c:v>
                </c:pt>
                <c:pt idx="1134">
                  <c:v>82.200000000000045</c:v>
                </c:pt>
                <c:pt idx="1135">
                  <c:v>86.100000000000136</c:v>
                </c:pt>
                <c:pt idx="1136">
                  <c:v>127.70000000000005</c:v>
                </c:pt>
                <c:pt idx="1137">
                  <c:v>168.30000000000018</c:v>
                </c:pt>
                <c:pt idx="1138">
                  <c:v>180.90000000000009</c:v>
                </c:pt>
                <c:pt idx="1139">
                  <c:v>155.80000000000018</c:v>
                </c:pt>
                <c:pt idx="1140">
                  <c:v>128.70000000000005</c:v>
                </c:pt>
                <c:pt idx="1141">
                  <c:v>108.40000000000009</c:v>
                </c:pt>
                <c:pt idx="1142">
                  <c:v>99.800000000000182</c:v>
                </c:pt>
                <c:pt idx="1143">
                  <c:v>104</c:v>
                </c:pt>
                <c:pt idx="1144">
                  <c:v>113.10000000000014</c:v>
                </c:pt>
                <c:pt idx="1145">
                  <c:v>111.30000000000018</c:v>
                </c:pt>
                <c:pt idx="1146">
                  <c:v>110.70000000000005</c:v>
                </c:pt>
                <c:pt idx="1147">
                  <c:v>117.10000000000014</c:v>
                </c:pt>
                <c:pt idx="1148">
                  <c:v>132.40000000000009</c:v>
                </c:pt>
                <c:pt idx="1149">
                  <c:v>128</c:v>
                </c:pt>
                <c:pt idx="1150">
                  <c:v>125.70000000000005</c:v>
                </c:pt>
                <c:pt idx="1151">
                  <c:v>129.40000000000009</c:v>
                </c:pt>
                <c:pt idx="1152">
                  <c:v>131.20000000000005</c:v>
                </c:pt>
                <c:pt idx="1153">
                  <c:v>124.40000000000009</c:v>
                </c:pt>
                <c:pt idx="1154">
                  <c:v>110.20000000000005</c:v>
                </c:pt>
                <c:pt idx="1155">
                  <c:v>109.90000000000009</c:v>
                </c:pt>
                <c:pt idx="1156">
                  <c:v>94.400000000000091</c:v>
                </c:pt>
                <c:pt idx="1157">
                  <c:v>76.600000000000136</c:v>
                </c:pt>
                <c:pt idx="1158">
                  <c:v>53.900000000000091</c:v>
                </c:pt>
                <c:pt idx="1159">
                  <c:v>51.100000000000136</c:v>
                </c:pt>
                <c:pt idx="1160">
                  <c:v>55.200000000000045</c:v>
                </c:pt>
                <c:pt idx="1161">
                  <c:v>92</c:v>
                </c:pt>
                <c:pt idx="1162">
                  <c:v>126.20000000000005</c:v>
                </c:pt>
                <c:pt idx="1163">
                  <c:v>142.80000000000018</c:v>
                </c:pt>
                <c:pt idx="1164">
                  <c:v>131.60000000000014</c:v>
                </c:pt>
                <c:pt idx="1165">
                  <c:v>102.60000000000014</c:v>
                </c:pt>
                <c:pt idx="1166">
                  <c:v>75</c:v>
                </c:pt>
                <c:pt idx="1167">
                  <c:v>76.5</c:v>
                </c:pt>
                <c:pt idx="1168">
                  <c:v>93.600000000000136</c:v>
                </c:pt>
                <c:pt idx="1169">
                  <c:v>117.20000000000005</c:v>
                </c:pt>
                <c:pt idx="1170">
                  <c:v>129.70000000000005</c:v>
                </c:pt>
                <c:pt idx="1171">
                  <c:v>127.70000000000005</c:v>
                </c:pt>
                <c:pt idx="1172">
                  <c:v>101.20000000000005</c:v>
                </c:pt>
                <c:pt idx="1173">
                  <c:v>78.100000000000136</c:v>
                </c:pt>
                <c:pt idx="1174">
                  <c:v>62.600000000000136</c:v>
                </c:pt>
                <c:pt idx="1175">
                  <c:v>82.300000000000182</c:v>
                </c:pt>
                <c:pt idx="1176">
                  <c:v>95.800000000000182</c:v>
                </c:pt>
                <c:pt idx="1177">
                  <c:v>88.100000000000136</c:v>
                </c:pt>
                <c:pt idx="1178">
                  <c:v>76.900000000000091</c:v>
                </c:pt>
                <c:pt idx="1179">
                  <c:v>82.300000000000182</c:v>
                </c:pt>
                <c:pt idx="1180">
                  <c:v>94.200000000000045</c:v>
                </c:pt>
                <c:pt idx="1181">
                  <c:v>83.200000000000045</c:v>
                </c:pt>
                <c:pt idx="1182">
                  <c:v>58.600000000000136</c:v>
                </c:pt>
                <c:pt idx="1183">
                  <c:v>42.700000000000045</c:v>
                </c:pt>
                <c:pt idx="1184">
                  <c:v>36</c:v>
                </c:pt>
                <c:pt idx="1185">
                  <c:v>40.5</c:v>
                </c:pt>
                <c:pt idx="1186">
                  <c:v>58.900000000000091</c:v>
                </c:pt>
                <c:pt idx="1187">
                  <c:v>75.400000000000091</c:v>
                </c:pt>
                <c:pt idx="1188">
                  <c:v>77.800000000000182</c:v>
                </c:pt>
                <c:pt idx="1189">
                  <c:v>63.300000000000182</c:v>
                </c:pt>
                <c:pt idx="1190">
                  <c:v>55</c:v>
                </c:pt>
                <c:pt idx="1191">
                  <c:v>57.300000000000182</c:v>
                </c:pt>
                <c:pt idx="1192">
                  <c:v>65.800000000000182</c:v>
                </c:pt>
                <c:pt idx="1193">
                  <c:v>80</c:v>
                </c:pt>
                <c:pt idx="1194">
                  <c:v>93.700000000000045</c:v>
                </c:pt>
                <c:pt idx="1195">
                  <c:v>98.600000000000136</c:v>
                </c:pt>
                <c:pt idx="1196">
                  <c:v>82.200000000000045</c:v>
                </c:pt>
                <c:pt idx="1197">
                  <c:v>54.900000000000091</c:v>
                </c:pt>
                <c:pt idx="1198">
                  <c:v>38.800000000000182</c:v>
                </c:pt>
                <c:pt idx="1199">
                  <c:v>31.800000000000182</c:v>
                </c:pt>
                <c:pt idx="1200">
                  <c:v>32</c:v>
                </c:pt>
                <c:pt idx="1201">
                  <c:v>35.400000000000091</c:v>
                </c:pt>
                <c:pt idx="1202">
                  <c:v>35.800000000000182</c:v>
                </c:pt>
                <c:pt idx="1203">
                  <c:v>36.600000000000136</c:v>
                </c:pt>
                <c:pt idx="1204">
                  <c:v>26.400000000000091</c:v>
                </c:pt>
                <c:pt idx="1205">
                  <c:v>15.400000000000091</c:v>
                </c:pt>
                <c:pt idx="1206">
                  <c:v>4.1000000000001364</c:v>
                </c:pt>
                <c:pt idx="1207">
                  <c:v>0.40000000000009095</c:v>
                </c:pt>
                <c:pt idx="1208">
                  <c:v>2.9000000000000909</c:v>
                </c:pt>
                <c:pt idx="1209">
                  <c:v>17.200000000000045</c:v>
                </c:pt>
                <c:pt idx="1210">
                  <c:v>32.400000000000091</c:v>
                </c:pt>
                <c:pt idx="1211">
                  <c:v>54.300000000000182</c:v>
                </c:pt>
                <c:pt idx="1212">
                  <c:v>81.900000000000091</c:v>
                </c:pt>
                <c:pt idx="1213">
                  <c:v>93.5</c:v>
                </c:pt>
                <c:pt idx="1214">
                  <c:v>78.100000000000136</c:v>
                </c:pt>
                <c:pt idx="1215">
                  <c:v>61.900000000000091</c:v>
                </c:pt>
                <c:pt idx="1216">
                  <c:v>70.200000000000045</c:v>
                </c:pt>
                <c:pt idx="1217">
                  <c:v>69.300000000000182</c:v>
                </c:pt>
                <c:pt idx="1218">
                  <c:v>49.100000000000136</c:v>
                </c:pt>
                <c:pt idx="1219">
                  <c:v>44.800000000000182</c:v>
                </c:pt>
                <c:pt idx="1220">
                  <c:v>56.700000000000045</c:v>
                </c:pt>
                <c:pt idx="1221">
                  <c:v>62.800000000000182</c:v>
                </c:pt>
                <c:pt idx="1222">
                  <c:v>55</c:v>
                </c:pt>
                <c:pt idx="1223">
                  <c:v>44.400000000000091</c:v>
                </c:pt>
                <c:pt idx="1224">
                  <c:v>36.400000000000091</c:v>
                </c:pt>
                <c:pt idx="1225">
                  <c:v>39.400000000000091</c:v>
                </c:pt>
                <c:pt idx="1226">
                  <c:v>43.700000000000045</c:v>
                </c:pt>
                <c:pt idx="1227">
                  <c:v>54.300000000000182</c:v>
                </c:pt>
                <c:pt idx="1228">
                  <c:v>67.5</c:v>
                </c:pt>
                <c:pt idx="1229">
                  <c:v>90.5</c:v>
                </c:pt>
                <c:pt idx="1230">
                  <c:v>77.100000000000136</c:v>
                </c:pt>
                <c:pt idx="1231">
                  <c:v>51.100000000000136</c:v>
                </c:pt>
                <c:pt idx="1232">
                  <c:v>46.800000000000182</c:v>
                </c:pt>
                <c:pt idx="1233">
                  <c:v>49.400000000000091</c:v>
                </c:pt>
                <c:pt idx="1234">
                  <c:v>51.700000000000045</c:v>
                </c:pt>
                <c:pt idx="1235">
                  <c:v>47.5</c:v>
                </c:pt>
                <c:pt idx="1236">
                  <c:v>51</c:v>
                </c:pt>
                <c:pt idx="1237">
                  <c:v>54.5</c:v>
                </c:pt>
                <c:pt idx="1238">
                  <c:v>57.300000000000182</c:v>
                </c:pt>
                <c:pt idx="1239">
                  <c:v>54.100000000000136</c:v>
                </c:pt>
                <c:pt idx="1240">
                  <c:v>51.100000000000136</c:v>
                </c:pt>
                <c:pt idx="1241">
                  <c:v>41.300000000000182</c:v>
                </c:pt>
                <c:pt idx="1242">
                  <c:v>52.400000000000091</c:v>
                </c:pt>
                <c:pt idx="1243">
                  <c:v>55</c:v>
                </c:pt>
                <c:pt idx="1244">
                  <c:v>32.200000000000045</c:v>
                </c:pt>
                <c:pt idx="1245">
                  <c:v>1.2000000000000455</c:v>
                </c:pt>
                <c:pt idx="1246">
                  <c:v>-0.1999999999998181</c:v>
                </c:pt>
                <c:pt idx="1247">
                  <c:v>12.200000000000045</c:v>
                </c:pt>
                <c:pt idx="1248">
                  <c:v>26.400000000000091</c:v>
                </c:pt>
                <c:pt idx="1249">
                  <c:v>36.200000000000045</c:v>
                </c:pt>
                <c:pt idx="1250">
                  <c:v>43.700000000000045</c:v>
                </c:pt>
                <c:pt idx="1251">
                  <c:v>55.800000000000182</c:v>
                </c:pt>
                <c:pt idx="1252">
                  <c:v>65.400000000000091</c:v>
                </c:pt>
                <c:pt idx="1253">
                  <c:v>66</c:v>
                </c:pt>
                <c:pt idx="1254">
                  <c:v>58.5</c:v>
                </c:pt>
                <c:pt idx="1255">
                  <c:v>44.700000000000045</c:v>
                </c:pt>
                <c:pt idx="1256">
                  <c:v>47.700000000000045</c:v>
                </c:pt>
                <c:pt idx="1257">
                  <c:v>52.300000000000182</c:v>
                </c:pt>
                <c:pt idx="1258">
                  <c:v>36.600000000000136</c:v>
                </c:pt>
                <c:pt idx="1259">
                  <c:v>16.5</c:v>
                </c:pt>
                <c:pt idx="1260">
                  <c:v>20.800000000000182</c:v>
                </c:pt>
                <c:pt idx="1261">
                  <c:v>20.600000000000136</c:v>
                </c:pt>
                <c:pt idx="1262">
                  <c:v>18.400000000000091</c:v>
                </c:pt>
                <c:pt idx="1263">
                  <c:v>19.5</c:v>
                </c:pt>
                <c:pt idx="1264">
                  <c:v>35.900000000000091</c:v>
                </c:pt>
                <c:pt idx="1265">
                  <c:v>47.100000000000136</c:v>
                </c:pt>
                <c:pt idx="1266">
                  <c:v>57.5</c:v>
                </c:pt>
                <c:pt idx="1267">
                  <c:v>53.300000000000182</c:v>
                </c:pt>
                <c:pt idx="1268">
                  <c:v>46.100000000000136</c:v>
                </c:pt>
                <c:pt idx="1269">
                  <c:v>42</c:v>
                </c:pt>
                <c:pt idx="1270">
                  <c:v>48.200000000000045</c:v>
                </c:pt>
                <c:pt idx="1271">
                  <c:v>34.700000000000045</c:v>
                </c:pt>
                <c:pt idx="1272">
                  <c:v>9.7000000000000455</c:v>
                </c:pt>
                <c:pt idx="1273">
                  <c:v>-6.0999999999999091</c:v>
                </c:pt>
                <c:pt idx="1274">
                  <c:v>0.5</c:v>
                </c:pt>
                <c:pt idx="1275">
                  <c:v>17.900000000000091</c:v>
                </c:pt>
                <c:pt idx="1276">
                  <c:v>37.200000000000045</c:v>
                </c:pt>
                <c:pt idx="1277">
                  <c:v>44.800000000000182</c:v>
                </c:pt>
                <c:pt idx="1278">
                  <c:v>32</c:v>
                </c:pt>
                <c:pt idx="1279">
                  <c:v>23.600000000000136</c:v>
                </c:pt>
                <c:pt idx="1280">
                  <c:v>28.400000000000091</c:v>
                </c:pt>
                <c:pt idx="1281">
                  <c:v>29.700000000000045</c:v>
                </c:pt>
                <c:pt idx="1282">
                  <c:v>24.100000000000136</c:v>
                </c:pt>
                <c:pt idx="1283">
                  <c:v>11.400000000000091</c:v>
                </c:pt>
                <c:pt idx="1284">
                  <c:v>0.90000000000009095</c:v>
                </c:pt>
                <c:pt idx="1285">
                  <c:v>-3.3999999999998636</c:v>
                </c:pt>
                <c:pt idx="1286">
                  <c:v>8.6000000000001364</c:v>
                </c:pt>
                <c:pt idx="1287">
                  <c:v>27.900000000000091</c:v>
                </c:pt>
                <c:pt idx="1288">
                  <c:v>40.800000000000182</c:v>
                </c:pt>
                <c:pt idx="1289">
                  <c:v>44.5</c:v>
                </c:pt>
                <c:pt idx="1290">
                  <c:v>39.800000000000182</c:v>
                </c:pt>
                <c:pt idx="1291">
                  <c:v>25.5</c:v>
                </c:pt>
                <c:pt idx="1292">
                  <c:v>10</c:v>
                </c:pt>
                <c:pt idx="1293">
                  <c:v>19.400000000000091</c:v>
                </c:pt>
                <c:pt idx="1294">
                  <c:v>38.900000000000091</c:v>
                </c:pt>
                <c:pt idx="1295">
                  <c:v>53.600000000000136</c:v>
                </c:pt>
                <c:pt idx="1296">
                  <c:v>33.900000000000091</c:v>
                </c:pt>
                <c:pt idx="1297">
                  <c:v>29</c:v>
                </c:pt>
                <c:pt idx="1298">
                  <c:v>24.800000000000182</c:v>
                </c:pt>
                <c:pt idx="1299">
                  <c:v>13.900000000000091</c:v>
                </c:pt>
                <c:pt idx="1300">
                  <c:v>16.200000000000045</c:v>
                </c:pt>
                <c:pt idx="1301">
                  <c:v>37.100000000000136</c:v>
                </c:pt>
                <c:pt idx="1302">
                  <c:v>58.200000000000045</c:v>
                </c:pt>
                <c:pt idx="1303">
                  <c:v>43.5</c:v>
                </c:pt>
                <c:pt idx="1304">
                  <c:v>35</c:v>
                </c:pt>
                <c:pt idx="1305">
                  <c:v>35.200000000000045</c:v>
                </c:pt>
                <c:pt idx="1306">
                  <c:v>28.900000000000091</c:v>
                </c:pt>
                <c:pt idx="1307">
                  <c:v>5.6000000000001364</c:v>
                </c:pt>
                <c:pt idx="1308">
                  <c:v>3.9000000000000909</c:v>
                </c:pt>
                <c:pt idx="1309">
                  <c:v>8</c:v>
                </c:pt>
                <c:pt idx="1310">
                  <c:v>11.800000000000182</c:v>
                </c:pt>
                <c:pt idx="1311">
                  <c:v>16.200000000000045</c:v>
                </c:pt>
                <c:pt idx="1312">
                  <c:v>23</c:v>
                </c:pt>
                <c:pt idx="1313">
                  <c:v>43.800000000000182</c:v>
                </c:pt>
                <c:pt idx="1314">
                  <c:v>63</c:v>
                </c:pt>
                <c:pt idx="1315">
                  <c:v>60.400000000000091</c:v>
                </c:pt>
                <c:pt idx="1316">
                  <c:v>51.100000000000136</c:v>
                </c:pt>
                <c:pt idx="1317">
                  <c:v>40.5</c:v>
                </c:pt>
                <c:pt idx="1318">
                  <c:v>22.100000000000136</c:v>
                </c:pt>
                <c:pt idx="1319">
                  <c:v>10.600000000000136</c:v>
                </c:pt>
                <c:pt idx="1320">
                  <c:v>11.200000000000045</c:v>
                </c:pt>
                <c:pt idx="1321">
                  <c:v>10.700000000000045</c:v>
                </c:pt>
                <c:pt idx="1322">
                  <c:v>2.7000000000000455</c:v>
                </c:pt>
                <c:pt idx="1323">
                  <c:v>0</c:v>
                </c:pt>
                <c:pt idx="1324">
                  <c:v>5.9000000000000909</c:v>
                </c:pt>
                <c:pt idx="1325">
                  <c:v>12.200000000000045</c:v>
                </c:pt>
                <c:pt idx="1326">
                  <c:v>-130.59999999999991</c:v>
                </c:pt>
                <c:pt idx="1327">
                  <c:v>-1529.09</c:v>
                </c:pt>
              </c:numCache>
              <c:extLst xmlns:c15="http://schemas.microsoft.com/office/drawing/2012/chart"/>
            </c:numRef>
          </c:y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4-ABAA-4BCD-BAD1-5D6AFD0C6304}"/>
            </c:ext>
          </c:extLst>
        </c:ser>
        <c:ser>
          <c:idx val="10"/>
          <c:order val="10"/>
          <c:tx>
            <c:strRef>
              <c:f>'Fine SiO2 25 sccm Test 1'!$AB$2</c:f>
              <c:strCache>
                <c:ptCount val="1"/>
                <c:pt idx="0">
                  <c:v>45 min</c:v>
                </c:pt>
              </c:strCache>
              <c:extLst xmlns:c15="http://schemas.microsoft.com/office/drawing/2012/chart"/>
            </c:strRef>
          </c:tx>
          <c:spPr>
            <a:ln w="38100" cap="rnd">
              <a:solidFill>
                <a:schemeClr val="accent6">
                  <a:lumMod val="75000"/>
                </a:schemeClr>
              </a:solidFill>
              <a:prstDash val="solid"/>
              <a:round/>
            </a:ln>
            <a:effectLst/>
          </c:spPr>
          <c:marker>
            <c:symbol val="none"/>
          </c:marker>
          <c:xVal>
            <c:numRef>
              <c:f>'Fine SiO2 25 sccm Test 1'!$Q$3:$Q$1330</c:f>
              <c:numCache>
                <c:formatCode>General</c:formatCode>
                <c:ptCount val="1328"/>
                <c:pt idx="0">
                  <c:v>184</c:v>
                </c:pt>
                <c:pt idx="1">
                  <c:v>184.5</c:v>
                </c:pt>
                <c:pt idx="2">
                  <c:v>185</c:v>
                </c:pt>
                <c:pt idx="3">
                  <c:v>185.5</c:v>
                </c:pt>
                <c:pt idx="4">
                  <c:v>186</c:v>
                </c:pt>
                <c:pt idx="5">
                  <c:v>186.5</c:v>
                </c:pt>
                <c:pt idx="6">
                  <c:v>187</c:v>
                </c:pt>
                <c:pt idx="7">
                  <c:v>187.5</c:v>
                </c:pt>
                <c:pt idx="8">
                  <c:v>188</c:v>
                </c:pt>
                <c:pt idx="9">
                  <c:v>188.5</c:v>
                </c:pt>
                <c:pt idx="10">
                  <c:v>189</c:v>
                </c:pt>
                <c:pt idx="11">
                  <c:v>189.5</c:v>
                </c:pt>
                <c:pt idx="12">
                  <c:v>190</c:v>
                </c:pt>
                <c:pt idx="13">
                  <c:v>190.5</c:v>
                </c:pt>
                <c:pt idx="14">
                  <c:v>191</c:v>
                </c:pt>
                <c:pt idx="15">
                  <c:v>191.5</c:v>
                </c:pt>
                <c:pt idx="16">
                  <c:v>192</c:v>
                </c:pt>
                <c:pt idx="17">
                  <c:v>192.5</c:v>
                </c:pt>
                <c:pt idx="18">
                  <c:v>193</c:v>
                </c:pt>
                <c:pt idx="19">
                  <c:v>193.5</c:v>
                </c:pt>
                <c:pt idx="20">
                  <c:v>194</c:v>
                </c:pt>
                <c:pt idx="21">
                  <c:v>194.5</c:v>
                </c:pt>
                <c:pt idx="22">
                  <c:v>195</c:v>
                </c:pt>
                <c:pt idx="23">
                  <c:v>195.5</c:v>
                </c:pt>
                <c:pt idx="24">
                  <c:v>196</c:v>
                </c:pt>
                <c:pt idx="25">
                  <c:v>196.5</c:v>
                </c:pt>
                <c:pt idx="26">
                  <c:v>197</c:v>
                </c:pt>
                <c:pt idx="27">
                  <c:v>197.5</c:v>
                </c:pt>
                <c:pt idx="28">
                  <c:v>198</c:v>
                </c:pt>
                <c:pt idx="29">
                  <c:v>198.5</c:v>
                </c:pt>
                <c:pt idx="30">
                  <c:v>199</c:v>
                </c:pt>
                <c:pt idx="31">
                  <c:v>199.5</c:v>
                </c:pt>
                <c:pt idx="32">
                  <c:v>200</c:v>
                </c:pt>
                <c:pt idx="33">
                  <c:v>200.5</c:v>
                </c:pt>
                <c:pt idx="34">
                  <c:v>201</c:v>
                </c:pt>
                <c:pt idx="35">
                  <c:v>201.5</c:v>
                </c:pt>
                <c:pt idx="36">
                  <c:v>202</c:v>
                </c:pt>
                <c:pt idx="37">
                  <c:v>202.5</c:v>
                </c:pt>
                <c:pt idx="38">
                  <c:v>203</c:v>
                </c:pt>
                <c:pt idx="39">
                  <c:v>203.5</c:v>
                </c:pt>
                <c:pt idx="40">
                  <c:v>204</c:v>
                </c:pt>
                <c:pt idx="41">
                  <c:v>204.5</c:v>
                </c:pt>
                <c:pt idx="42">
                  <c:v>205</c:v>
                </c:pt>
                <c:pt idx="43">
                  <c:v>205.5</c:v>
                </c:pt>
                <c:pt idx="44">
                  <c:v>206</c:v>
                </c:pt>
                <c:pt idx="45">
                  <c:v>206.5</c:v>
                </c:pt>
                <c:pt idx="46">
                  <c:v>207</c:v>
                </c:pt>
                <c:pt idx="47">
                  <c:v>207.5</c:v>
                </c:pt>
                <c:pt idx="48">
                  <c:v>208</c:v>
                </c:pt>
                <c:pt idx="49">
                  <c:v>208.5</c:v>
                </c:pt>
                <c:pt idx="50">
                  <c:v>209</c:v>
                </c:pt>
                <c:pt idx="51">
                  <c:v>209.5</c:v>
                </c:pt>
                <c:pt idx="52">
                  <c:v>210</c:v>
                </c:pt>
                <c:pt idx="53">
                  <c:v>210.5</c:v>
                </c:pt>
                <c:pt idx="54">
                  <c:v>211</c:v>
                </c:pt>
                <c:pt idx="55">
                  <c:v>211.5</c:v>
                </c:pt>
                <c:pt idx="56">
                  <c:v>212</c:v>
                </c:pt>
                <c:pt idx="57">
                  <c:v>212.5</c:v>
                </c:pt>
                <c:pt idx="58">
                  <c:v>213</c:v>
                </c:pt>
                <c:pt idx="59">
                  <c:v>213.5</c:v>
                </c:pt>
                <c:pt idx="60">
                  <c:v>214</c:v>
                </c:pt>
                <c:pt idx="61">
                  <c:v>214.5</c:v>
                </c:pt>
                <c:pt idx="62">
                  <c:v>215</c:v>
                </c:pt>
                <c:pt idx="63">
                  <c:v>215.5</c:v>
                </c:pt>
                <c:pt idx="64">
                  <c:v>216</c:v>
                </c:pt>
                <c:pt idx="65">
                  <c:v>216.5</c:v>
                </c:pt>
                <c:pt idx="66">
                  <c:v>217</c:v>
                </c:pt>
                <c:pt idx="67">
                  <c:v>217.5</c:v>
                </c:pt>
                <c:pt idx="68">
                  <c:v>218</c:v>
                </c:pt>
                <c:pt idx="69">
                  <c:v>218.5</c:v>
                </c:pt>
                <c:pt idx="70">
                  <c:v>219</c:v>
                </c:pt>
                <c:pt idx="71">
                  <c:v>219.5</c:v>
                </c:pt>
                <c:pt idx="72">
                  <c:v>220</c:v>
                </c:pt>
                <c:pt idx="73">
                  <c:v>220.5</c:v>
                </c:pt>
                <c:pt idx="74">
                  <c:v>221</c:v>
                </c:pt>
                <c:pt idx="75">
                  <c:v>221.5</c:v>
                </c:pt>
                <c:pt idx="76">
                  <c:v>222</c:v>
                </c:pt>
                <c:pt idx="77">
                  <c:v>222.5</c:v>
                </c:pt>
                <c:pt idx="78">
                  <c:v>223</c:v>
                </c:pt>
                <c:pt idx="79">
                  <c:v>223.5</c:v>
                </c:pt>
                <c:pt idx="80">
                  <c:v>224</c:v>
                </c:pt>
                <c:pt idx="81">
                  <c:v>224.5</c:v>
                </c:pt>
                <c:pt idx="82">
                  <c:v>225</c:v>
                </c:pt>
                <c:pt idx="83">
                  <c:v>225.5</c:v>
                </c:pt>
                <c:pt idx="84">
                  <c:v>226</c:v>
                </c:pt>
                <c:pt idx="85">
                  <c:v>226.5</c:v>
                </c:pt>
                <c:pt idx="86">
                  <c:v>227</c:v>
                </c:pt>
                <c:pt idx="87">
                  <c:v>227.5</c:v>
                </c:pt>
                <c:pt idx="88">
                  <c:v>228</c:v>
                </c:pt>
                <c:pt idx="89">
                  <c:v>228.5</c:v>
                </c:pt>
                <c:pt idx="90">
                  <c:v>229</c:v>
                </c:pt>
                <c:pt idx="91">
                  <c:v>229.5</c:v>
                </c:pt>
                <c:pt idx="92">
                  <c:v>230</c:v>
                </c:pt>
                <c:pt idx="93">
                  <c:v>230.5</c:v>
                </c:pt>
                <c:pt idx="94">
                  <c:v>231</c:v>
                </c:pt>
                <c:pt idx="95">
                  <c:v>231.5</c:v>
                </c:pt>
                <c:pt idx="96">
                  <c:v>232</c:v>
                </c:pt>
                <c:pt idx="97">
                  <c:v>232.5</c:v>
                </c:pt>
                <c:pt idx="98">
                  <c:v>233</c:v>
                </c:pt>
                <c:pt idx="99">
                  <c:v>233.5</c:v>
                </c:pt>
                <c:pt idx="100">
                  <c:v>234</c:v>
                </c:pt>
                <c:pt idx="101">
                  <c:v>234.5</c:v>
                </c:pt>
                <c:pt idx="102">
                  <c:v>235</c:v>
                </c:pt>
                <c:pt idx="103">
                  <c:v>235.5</c:v>
                </c:pt>
                <c:pt idx="104">
                  <c:v>236</c:v>
                </c:pt>
                <c:pt idx="105">
                  <c:v>236.5</c:v>
                </c:pt>
                <c:pt idx="106">
                  <c:v>237</c:v>
                </c:pt>
                <c:pt idx="107">
                  <c:v>237.5</c:v>
                </c:pt>
                <c:pt idx="108">
                  <c:v>238</c:v>
                </c:pt>
                <c:pt idx="109">
                  <c:v>238.5</c:v>
                </c:pt>
                <c:pt idx="110">
                  <c:v>239</c:v>
                </c:pt>
                <c:pt idx="111">
                  <c:v>239.5</c:v>
                </c:pt>
                <c:pt idx="112">
                  <c:v>240</c:v>
                </c:pt>
                <c:pt idx="113">
                  <c:v>240.5</c:v>
                </c:pt>
                <c:pt idx="114">
                  <c:v>241</c:v>
                </c:pt>
                <c:pt idx="115">
                  <c:v>241.5</c:v>
                </c:pt>
                <c:pt idx="116">
                  <c:v>242</c:v>
                </c:pt>
                <c:pt idx="117">
                  <c:v>242.5</c:v>
                </c:pt>
                <c:pt idx="118">
                  <c:v>243</c:v>
                </c:pt>
                <c:pt idx="119">
                  <c:v>243.5</c:v>
                </c:pt>
                <c:pt idx="120">
                  <c:v>244</c:v>
                </c:pt>
                <c:pt idx="121">
                  <c:v>244.5</c:v>
                </c:pt>
                <c:pt idx="122">
                  <c:v>245</c:v>
                </c:pt>
                <c:pt idx="123">
                  <c:v>245.5</c:v>
                </c:pt>
                <c:pt idx="124">
                  <c:v>246</c:v>
                </c:pt>
                <c:pt idx="125">
                  <c:v>246.5</c:v>
                </c:pt>
                <c:pt idx="126">
                  <c:v>247</c:v>
                </c:pt>
                <c:pt idx="127">
                  <c:v>247.5</c:v>
                </c:pt>
                <c:pt idx="128">
                  <c:v>248</c:v>
                </c:pt>
                <c:pt idx="129">
                  <c:v>248.5</c:v>
                </c:pt>
                <c:pt idx="130">
                  <c:v>249</c:v>
                </c:pt>
                <c:pt idx="131">
                  <c:v>249.5</c:v>
                </c:pt>
                <c:pt idx="132">
                  <c:v>250</c:v>
                </c:pt>
                <c:pt idx="133">
                  <c:v>250.5</c:v>
                </c:pt>
                <c:pt idx="134">
                  <c:v>251</c:v>
                </c:pt>
                <c:pt idx="135">
                  <c:v>251.5</c:v>
                </c:pt>
                <c:pt idx="136">
                  <c:v>252</c:v>
                </c:pt>
                <c:pt idx="137">
                  <c:v>252.5</c:v>
                </c:pt>
                <c:pt idx="138">
                  <c:v>253</c:v>
                </c:pt>
                <c:pt idx="139">
                  <c:v>253.5</c:v>
                </c:pt>
                <c:pt idx="140">
                  <c:v>254</c:v>
                </c:pt>
                <c:pt idx="141">
                  <c:v>254.5</c:v>
                </c:pt>
                <c:pt idx="142">
                  <c:v>255</c:v>
                </c:pt>
                <c:pt idx="143">
                  <c:v>255.5</c:v>
                </c:pt>
                <c:pt idx="144">
                  <c:v>256</c:v>
                </c:pt>
                <c:pt idx="145">
                  <c:v>256.5</c:v>
                </c:pt>
                <c:pt idx="146">
                  <c:v>257</c:v>
                </c:pt>
                <c:pt idx="147">
                  <c:v>257.5</c:v>
                </c:pt>
                <c:pt idx="148">
                  <c:v>258</c:v>
                </c:pt>
                <c:pt idx="149">
                  <c:v>258.5</c:v>
                </c:pt>
                <c:pt idx="150">
                  <c:v>259</c:v>
                </c:pt>
                <c:pt idx="151">
                  <c:v>259.5</c:v>
                </c:pt>
                <c:pt idx="152">
                  <c:v>260</c:v>
                </c:pt>
                <c:pt idx="153">
                  <c:v>260.5</c:v>
                </c:pt>
                <c:pt idx="154">
                  <c:v>261</c:v>
                </c:pt>
                <c:pt idx="155">
                  <c:v>261.5</c:v>
                </c:pt>
                <c:pt idx="156">
                  <c:v>262</c:v>
                </c:pt>
                <c:pt idx="157">
                  <c:v>262.5</c:v>
                </c:pt>
                <c:pt idx="158">
                  <c:v>263</c:v>
                </c:pt>
                <c:pt idx="159">
                  <c:v>263.5</c:v>
                </c:pt>
                <c:pt idx="160">
                  <c:v>264</c:v>
                </c:pt>
                <c:pt idx="161">
                  <c:v>264.5</c:v>
                </c:pt>
                <c:pt idx="162">
                  <c:v>265</c:v>
                </c:pt>
                <c:pt idx="163">
                  <c:v>265.5</c:v>
                </c:pt>
                <c:pt idx="164">
                  <c:v>266</c:v>
                </c:pt>
                <c:pt idx="165">
                  <c:v>266.5</c:v>
                </c:pt>
                <c:pt idx="166">
                  <c:v>267</c:v>
                </c:pt>
                <c:pt idx="167">
                  <c:v>267.5</c:v>
                </c:pt>
                <c:pt idx="168">
                  <c:v>268</c:v>
                </c:pt>
                <c:pt idx="169">
                  <c:v>268.5</c:v>
                </c:pt>
                <c:pt idx="170">
                  <c:v>269</c:v>
                </c:pt>
                <c:pt idx="171">
                  <c:v>269.5</c:v>
                </c:pt>
                <c:pt idx="172">
                  <c:v>270</c:v>
                </c:pt>
                <c:pt idx="173">
                  <c:v>270.5</c:v>
                </c:pt>
                <c:pt idx="174">
                  <c:v>271</c:v>
                </c:pt>
                <c:pt idx="175">
                  <c:v>271.5</c:v>
                </c:pt>
                <c:pt idx="176">
                  <c:v>272</c:v>
                </c:pt>
                <c:pt idx="177">
                  <c:v>272.5</c:v>
                </c:pt>
                <c:pt idx="178">
                  <c:v>273</c:v>
                </c:pt>
                <c:pt idx="179">
                  <c:v>273.5</c:v>
                </c:pt>
                <c:pt idx="180">
                  <c:v>274</c:v>
                </c:pt>
                <c:pt idx="181">
                  <c:v>274.5</c:v>
                </c:pt>
                <c:pt idx="182">
                  <c:v>275</c:v>
                </c:pt>
                <c:pt idx="183">
                  <c:v>275.5</c:v>
                </c:pt>
                <c:pt idx="184">
                  <c:v>276</c:v>
                </c:pt>
                <c:pt idx="185">
                  <c:v>276.5</c:v>
                </c:pt>
                <c:pt idx="186">
                  <c:v>277</c:v>
                </c:pt>
                <c:pt idx="187">
                  <c:v>277.5</c:v>
                </c:pt>
                <c:pt idx="188">
                  <c:v>278</c:v>
                </c:pt>
                <c:pt idx="189">
                  <c:v>278.5</c:v>
                </c:pt>
                <c:pt idx="190">
                  <c:v>279</c:v>
                </c:pt>
                <c:pt idx="191">
                  <c:v>279.5</c:v>
                </c:pt>
                <c:pt idx="192">
                  <c:v>280</c:v>
                </c:pt>
                <c:pt idx="193">
                  <c:v>280.5</c:v>
                </c:pt>
                <c:pt idx="194">
                  <c:v>281</c:v>
                </c:pt>
                <c:pt idx="195">
                  <c:v>281.5</c:v>
                </c:pt>
                <c:pt idx="196">
                  <c:v>282</c:v>
                </c:pt>
                <c:pt idx="197">
                  <c:v>282.5</c:v>
                </c:pt>
                <c:pt idx="198">
                  <c:v>283</c:v>
                </c:pt>
                <c:pt idx="199">
                  <c:v>283.5</c:v>
                </c:pt>
                <c:pt idx="200">
                  <c:v>284</c:v>
                </c:pt>
                <c:pt idx="201">
                  <c:v>284.5</c:v>
                </c:pt>
                <c:pt idx="202">
                  <c:v>285</c:v>
                </c:pt>
                <c:pt idx="203">
                  <c:v>285.5</c:v>
                </c:pt>
                <c:pt idx="204">
                  <c:v>286</c:v>
                </c:pt>
                <c:pt idx="205">
                  <c:v>286.5</c:v>
                </c:pt>
                <c:pt idx="206">
                  <c:v>287</c:v>
                </c:pt>
                <c:pt idx="207">
                  <c:v>287.5</c:v>
                </c:pt>
                <c:pt idx="208">
                  <c:v>288</c:v>
                </c:pt>
                <c:pt idx="209">
                  <c:v>288.5</c:v>
                </c:pt>
                <c:pt idx="210">
                  <c:v>289</c:v>
                </c:pt>
                <c:pt idx="211">
                  <c:v>289.5</c:v>
                </c:pt>
                <c:pt idx="212">
                  <c:v>290</c:v>
                </c:pt>
                <c:pt idx="213">
                  <c:v>290.5</c:v>
                </c:pt>
                <c:pt idx="214">
                  <c:v>291</c:v>
                </c:pt>
                <c:pt idx="215">
                  <c:v>291.5</c:v>
                </c:pt>
                <c:pt idx="216">
                  <c:v>292</c:v>
                </c:pt>
                <c:pt idx="217">
                  <c:v>292.5</c:v>
                </c:pt>
                <c:pt idx="218">
                  <c:v>293</c:v>
                </c:pt>
                <c:pt idx="219">
                  <c:v>293.5</c:v>
                </c:pt>
                <c:pt idx="220">
                  <c:v>294</c:v>
                </c:pt>
                <c:pt idx="221">
                  <c:v>294.5</c:v>
                </c:pt>
                <c:pt idx="222">
                  <c:v>295</c:v>
                </c:pt>
                <c:pt idx="223">
                  <c:v>295.5</c:v>
                </c:pt>
                <c:pt idx="224">
                  <c:v>296</c:v>
                </c:pt>
                <c:pt idx="225">
                  <c:v>296.5</c:v>
                </c:pt>
                <c:pt idx="226">
                  <c:v>297</c:v>
                </c:pt>
                <c:pt idx="227">
                  <c:v>297.5</c:v>
                </c:pt>
                <c:pt idx="228">
                  <c:v>298</c:v>
                </c:pt>
                <c:pt idx="229">
                  <c:v>298.5</c:v>
                </c:pt>
                <c:pt idx="230">
                  <c:v>299</c:v>
                </c:pt>
                <c:pt idx="231">
                  <c:v>299.5</c:v>
                </c:pt>
                <c:pt idx="232">
                  <c:v>300</c:v>
                </c:pt>
                <c:pt idx="233">
                  <c:v>300.5</c:v>
                </c:pt>
                <c:pt idx="234">
                  <c:v>301</c:v>
                </c:pt>
                <c:pt idx="235">
                  <c:v>301.5</c:v>
                </c:pt>
                <c:pt idx="236">
                  <c:v>302</c:v>
                </c:pt>
                <c:pt idx="237">
                  <c:v>302.5</c:v>
                </c:pt>
                <c:pt idx="238">
                  <c:v>303</c:v>
                </c:pt>
                <c:pt idx="239">
                  <c:v>303.5</c:v>
                </c:pt>
                <c:pt idx="240">
                  <c:v>304</c:v>
                </c:pt>
                <c:pt idx="241">
                  <c:v>304.5</c:v>
                </c:pt>
                <c:pt idx="242">
                  <c:v>305</c:v>
                </c:pt>
                <c:pt idx="243">
                  <c:v>305.5</c:v>
                </c:pt>
                <c:pt idx="244">
                  <c:v>306</c:v>
                </c:pt>
                <c:pt idx="245">
                  <c:v>306.5</c:v>
                </c:pt>
                <c:pt idx="246">
                  <c:v>307</c:v>
                </c:pt>
                <c:pt idx="247">
                  <c:v>307.5</c:v>
                </c:pt>
                <c:pt idx="248">
                  <c:v>308</c:v>
                </c:pt>
                <c:pt idx="249">
                  <c:v>308.5</c:v>
                </c:pt>
                <c:pt idx="250">
                  <c:v>309</c:v>
                </c:pt>
                <c:pt idx="251">
                  <c:v>309.5</c:v>
                </c:pt>
                <c:pt idx="252">
                  <c:v>310</c:v>
                </c:pt>
                <c:pt idx="253">
                  <c:v>310.5</c:v>
                </c:pt>
                <c:pt idx="254">
                  <c:v>311</c:v>
                </c:pt>
                <c:pt idx="255">
                  <c:v>311.5</c:v>
                </c:pt>
                <c:pt idx="256">
                  <c:v>312</c:v>
                </c:pt>
                <c:pt idx="257">
                  <c:v>312.5</c:v>
                </c:pt>
                <c:pt idx="258">
                  <c:v>313</c:v>
                </c:pt>
                <c:pt idx="259">
                  <c:v>313.5</c:v>
                </c:pt>
                <c:pt idx="260">
                  <c:v>314</c:v>
                </c:pt>
                <c:pt idx="261">
                  <c:v>314.5</c:v>
                </c:pt>
                <c:pt idx="262">
                  <c:v>315</c:v>
                </c:pt>
                <c:pt idx="263">
                  <c:v>315.5</c:v>
                </c:pt>
                <c:pt idx="264">
                  <c:v>316</c:v>
                </c:pt>
                <c:pt idx="265">
                  <c:v>316.5</c:v>
                </c:pt>
                <c:pt idx="266">
                  <c:v>317</c:v>
                </c:pt>
                <c:pt idx="267">
                  <c:v>317.5</c:v>
                </c:pt>
                <c:pt idx="268">
                  <c:v>318</c:v>
                </c:pt>
                <c:pt idx="269">
                  <c:v>318.5</c:v>
                </c:pt>
                <c:pt idx="270">
                  <c:v>319</c:v>
                </c:pt>
                <c:pt idx="271">
                  <c:v>319.5</c:v>
                </c:pt>
                <c:pt idx="272">
                  <c:v>320</c:v>
                </c:pt>
                <c:pt idx="273">
                  <c:v>320.5</c:v>
                </c:pt>
                <c:pt idx="274">
                  <c:v>321</c:v>
                </c:pt>
                <c:pt idx="275">
                  <c:v>321.5</c:v>
                </c:pt>
                <c:pt idx="276">
                  <c:v>322</c:v>
                </c:pt>
                <c:pt idx="277">
                  <c:v>322.5</c:v>
                </c:pt>
                <c:pt idx="278">
                  <c:v>323</c:v>
                </c:pt>
                <c:pt idx="279">
                  <c:v>323.5</c:v>
                </c:pt>
                <c:pt idx="280">
                  <c:v>324</c:v>
                </c:pt>
                <c:pt idx="281">
                  <c:v>324.5</c:v>
                </c:pt>
                <c:pt idx="282">
                  <c:v>325</c:v>
                </c:pt>
                <c:pt idx="283">
                  <c:v>325.5</c:v>
                </c:pt>
                <c:pt idx="284">
                  <c:v>326</c:v>
                </c:pt>
                <c:pt idx="285">
                  <c:v>326.5</c:v>
                </c:pt>
                <c:pt idx="286">
                  <c:v>327</c:v>
                </c:pt>
                <c:pt idx="287">
                  <c:v>327.5</c:v>
                </c:pt>
                <c:pt idx="288">
                  <c:v>328</c:v>
                </c:pt>
                <c:pt idx="289">
                  <c:v>328.5</c:v>
                </c:pt>
                <c:pt idx="290">
                  <c:v>329</c:v>
                </c:pt>
                <c:pt idx="291">
                  <c:v>329.5</c:v>
                </c:pt>
                <c:pt idx="292">
                  <c:v>330</c:v>
                </c:pt>
                <c:pt idx="293">
                  <c:v>330.5</c:v>
                </c:pt>
                <c:pt idx="294">
                  <c:v>331</c:v>
                </c:pt>
                <c:pt idx="295">
                  <c:v>331.5</c:v>
                </c:pt>
                <c:pt idx="296">
                  <c:v>332</c:v>
                </c:pt>
                <c:pt idx="297">
                  <c:v>332.5</c:v>
                </c:pt>
                <c:pt idx="298">
                  <c:v>333</c:v>
                </c:pt>
                <c:pt idx="299">
                  <c:v>333.5</c:v>
                </c:pt>
                <c:pt idx="300">
                  <c:v>334</c:v>
                </c:pt>
                <c:pt idx="301">
                  <c:v>334.5</c:v>
                </c:pt>
                <c:pt idx="302">
                  <c:v>335</c:v>
                </c:pt>
                <c:pt idx="303">
                  <c:v>335.5</c:v>
                </c:pt>
                <c:pt idx="304">
                  <c:v>336</c:v>
                </c:pt>
                <c:pt idx="305">
                  <c:v>336.5</c:v>
                </c:pt>
                <c:pt idx="306">
                  <c:v>337</c:v>
                </c:pt>
                <c:pt idx="307">
                  <c:v>337.5</c:v>
                </c:pt>
                <c:pt idx="308">
                  <c:v>338</c:v>
                </c:pt>
                <c:pt idx="309">
                  <c:v>338.5</c:v>
                </c:pt>
                <c:pt idx="310">
                  <c:v>339</c:v>
                </c:pt>
                <c:pt idx="311">
                  <c:v>339.5</c:v>
                </c:pt>
                <c:pt idx="312">
                  <c:v>340</c:v>
                </c:pt>
                <c:pt idx="313">
                  <c:v>340.5</c:v>
                </c:pt>
                <c:pt idx="314">
                  <c:v>341</c:v>
                </c:pt>
                <c:pt idx="315">
                  <c:v>341.5</c:v>
                </c:pt>
                <c:pt idx="316">
                  <c:v>342</c:v>
                </c:pt>
                <c:pt idx="317">
                  <c:v>342.5</c:v>
                </c:pt>
                <c:pt idx="318">
                  <c:v>343</c:v>
                </c:pt>
                <c:pt idx="319">
                  <c:v>343.5</c:v>
                </c:pt>
                <c:pt idx="320">
                  <c:v>344</c:v>
                </c:pt>
                <c:pt idx="321">
                  <c:v>344.5</c:v>
                </c:pt>
                <c:pt idx="322">
                  <c:v>345</c:v>
                </c:pt>
                <c:pt idx="323">
                  <c:v>345.5</c:v>
                </c:pt>
                <c:pt idx="324">
                  <c:v>346</c:v>
                </c:pt>
                <c:pt idx="325">
                  <c:v>346.5</c:v>
                </c:pt>
                <c:pt idx="326">
                  <c:v>347</c:v>
                </c:pt>
                <c:pt idx="327">
                  <c:v>347.5</c:v>
                </c:pt>
                <c:pt idx="328">
                  <c:v>348</c:v>
                </c:pt>
                <c:pt idx="329">
                  <c:v>348.5</c:v>
                </c:pt>
                <c:pt idx="330">
                  <c:v>349</c:v>
                </c:pt>
                <c:pt idx="331">
                  <c:v>349.5</c:v>
                </c:pt>
                <c:pt idx="332">
                  <c:v>350</c:v>
                </c:pt>
                <c:pt idx="333">
                  <c:v>350.5</c:v>
                </c:pt>
                <c:pt idx="334">
                  <c:v>351</c:v>
                </c:pt>
                <c:pt idx="335">
                  <c:v>351.5</c:v>
                </c:pt>
                <c:pt idx="336">
                  <c:v>352</c:v>
                </c:pt>
                <c:pt idx="337">
                  <c:v>352.5</c:v>
                </c:pt>
                <c:pt idx="338">
                  <c:v>353</c:v>
                </c:pt>
                <c:pt idx="339">
                  <c:v>353.5</c:v>
                </c:pt>
                <c:pt idx="340">
                  <c:v>354</c:v>
                </c:pt>
                <c:pt idx="341">
                  <c:v>354.5</c:v>
                </c:pt>
                <c:pt idx="342">
                  <c:v>355</c:v>
                </c:pt>
                <c:pt idx="343">
                  <c:v>355.5</c:v>
                </c:pt>
                <c:pt idx="344">
                  <c:v>356</c:v>
                </c:pt>
                <c:pt idx="345">
                  <c:v>356.5</c:v>
                </c:pt>
                <c:pt idx="346">
                  <c:v>357</c:v>
                </c:pt>
                <c:pt idx="347">
                  <c:v>357.5</c:v>
                </c:pt>
                <c:pt idx="348">
                  <c:v>358</c:v>
                </c:pt>
                <c:pt idx="349">
                  <c:v>358.5</c:v>
                </c:pt>
                <c:pt idx="350">
                  <c:v>359</c:v>
                </c:pt>
                <c:pt idx="351">
                  <c:v>359.5</c:v>
                </c:pt>
                <c:pt idx="352">
                  <c:v>360</c:v>
                </c:pt>
                <c:pt idx="353">
                  <c:v>360.5</c:v>
                </c:pt>
                <c:pt idx="354">
                  <c:v>361</c:v>
                </c:pt>
                <c:pt idx="355">
                  <c:v>361.5</c:v>
                </c:pt>
                <c:pt idx="356">
                  <c:v>362</c:v>
                </c:pt>
                <c:pt idx="357">
                  <c:v>362.5</c:v>
                </c:pt>
                <c:pt idx="358">
                  <c:v>363</c:v>
                </c:pt>
                <c:pt idx="359">
                  <c:v>363.5</c:v>
                </c:pt>
                <c:pt idx="360">
                  <c:v>364</c:v>
                </c:pt>
                <c:pt idx="361">
                  <c:v>364.5</c:v>
                </c:pt>
                <c:pt idx="362">
                  <c:v>365</c:v>
                </c:pt>
                <c:pt idx="363">
                  <c:v>365.5</c:v>
                </c:pt>
                <c:pt idx="364">
                  <c:v>366</c:v>
                </c:pt>
                <c:pt idx="365">
                  <c:v>366.5</c:v>
                </c:pt>
                <c:pt idx="366">
                  <c:v>367</c:v>
                </c:pt>
                <c:pt idx="367">
                  <c:v>367.5</c:v>
                </c:pt>
                <c:pt idx="368">
                  <c:v>368</c:v>
                </c:pt>
                <c:pt idx="369">
                  <c:v>368.5</c:v>
                </c:pt>
                <c:pt idx="370">
                  <c:v>369</c:v>
                </c:pt>
                <c:pt idx="371">
                  <c:v>369.5</c:v>
                </c:pt>
                <c:pt idx="372">
                  <c:v>370</c:v>
                </c:pt>
                <c:pt idx="373">
                  <c:v>370.5</c:v>
                </c:pt>
                <c:pt idx="374">
                  <c:v>371</c:v>
                </c:pt>
                <c:pt idx="375">
                  <c:v>371.5</c:v>
                </c:pt>
                <c:pt idx="376">
                  <c:v>372</c:v>
                </c:pt>
                <c:pt idx="377">
                  <c:v>372.5</c:v>
                </c:pt>
                <c:pt idx="378">
                  <c:v>373</c:v>
                </c:pt>
                <c:pt idx="379">
                  <c:v>373.5</c:v>
                </c:pt>
                <c:pt idx="380">
                  <c:v>374</c:v>
                </c:pt>
                <c:pt idx="381">
                  <c:v>374.5</c:v>
                </c:pt>
                <c:pt idx="382">
                  <c:v>375</c:v>
                </c:pt>
                <c:pt idx="383">
                  <c:v>375.5</c:v>
                </c:pt>
                <c:pt idx="384">
                  <c:v>376</c:v>
                </c:pt>
                <c:pt idx="385">
                  <c:v>376.5</c:v>
                </c:pt>
                <c:pt idx="386">
                  <c:v>377</c:v>
                </c:pt>
                <c:pt idx="387">
                  <c:v>377.5</c:v>
                </c:pt>
                <c:pt idx="388">
                  <c:v>378</c:v>
                </c:pt>
                <c:pt idx="389">
                  <c:v>378.5</c:v>
                </c:pt>
                <c:pt idx="390">
                  <c:v>379</c:v>
                </c:pt>
                <c:pt idx="391">
                  <c:v>379.5</c:v>
                </c:pt>
                <c:pt idx="392">
                  <c:v>380</c:v>
                </c:pt>
                <c:pt idx="393">
                  <c:v>380.5</c:v>
                </c:pt>
                <c:pt idx="394">
                  <c:v>381</c:v>
                </c:pt>
                <c:pt idx="395">
                  <c:v>381.5</c:v>
                </c:pt>
                <c:pt idx="396">
                  <c:v>382</c:v>
                </c:pt>
                <c:pt idx="397">
                  <c:v>382.5</c:v>
                </c:pt>
                <c:pt idx="398">
                  <c:v>383</c:v>
                </c:pt>
                <c:pt idx="399">
                  <c:v>383.5</c:v>
                </c:pt>
                <c:pt idx="400">
                  <c:v>384</c:v>
                </c:pt>
                <c:pt idx="401">
                  <c:v>384.5</c:v>
                </c:pt>
                <c:pt idx="402">
                  <c:v>385</c:v>
                </c:pt>
                <c:pt idx="403">
                  <c:v>385.5</c:v>
                </c:pt>
                <c:pt idx="404">
                  <c:v>386</c:v>
                </c:pt>
                <c:pt idx="405">
                  <c:v>386.5</c:v>
                </c:pt>
                <c:pt idx="406">
                  <c:v>387</c:v>
                </c:pt>
                <c:pt idx="407">
                  <c:v>387.5</c:v>
                </c:pt>
                <c:pt idx="408">
                  <c:v>388</c:v>
                </c:pt>
                <c:pt idx="409">
                  <c:v>388.5</c:v>
                </c:pt>
                <c:pt idx="410">
                  <c:v>389</c:v>
                </c:pt>
                <c:pt idx="411">
                  <c:v>389.5</c:v>
                </c:pt>
                <c:pt idx="412">
                  <c:v>390</c:v>
                </c:pt>
                <c:pt idx="413">
                  <c:v>390.5</c:v>
                </c:pt>
                <c:pt idx="414">
                  <c:v>391</c:v>
                </c:pt>
                <c:pt idx="415">
                  <c:v>391.5</c:v>
                </c:pt>
                <c:pt idx="416">
                  <c:v>392</c:v>
                </c:pt>
                <c:pt idx="417">
                  <c:v>392.5</c:v>
                </c:pt>
                <c:pt idx="418">
                  <c:v>393</c:v>
                </c:pt>
                <c:pt idx="419">
                  <c:v>393.5</c:v>
                </c:pt>
                <c:pt idx="420">
                  <c:v>394</c:v>
                </c:pt>
                <c:pt idx="421">
                  <c:v>394.5</c:v>
                </c:pt>
                <c:pt idx="422">
                  <c:v>395</c:v>
                </c:pt>
                <c:pt idx="423">
                  <c:v>395.5</c:v>
                </c:pt>
                <c:pt idx="424">
                  <c:v>396</c:v>
                </c:pt>
                <c:pt idx="425">
                  <c:v>396.5</c:v>
                </c:pt>
                <c:pt idx="426">
                  <c:v>397</c:v>
                </c:pt>
                <c:pt idx="427">
                  <c:v>397.5</c:v>
                </c:pt>
                <c:pt idx="428">
                  <c:v>398</c:v>
                </c:pt>
                <c:pt idx="429">
                  <c:v>398.5</c:v>
                </c:pt>
                <c:pt idx="430">
                  <c:v>399</c:v>
                </c:pt>
                <c:pt idx="431">
                  <c:v>399.5</c:v>
                </c:pt>
                <c:pt idx="432">
                  <c:v>400</c:v>
                </c:pt>
                <c:pt idx="433">
                  <c:v>400.5</c:v>
                </c:pt>
                <c:pt idx="434">
                  <c:v>401</c:v>
                </c:pt>
                <c:pt idx="435">
                  <c:v>401.5</c:v>
                </c:pt>
                <c:pt idx="436">
                  <c:v>402</c:v>
                </c:pt>
                <c:pt idx="437">
                  <c:v>402.5</c:v>
                </c:pt>
                <c:pt idx="438">
                  <c:v>403</c:v>
                </c:pt>
                <c:pt idx="439">
                  <c:v>403.5</c:v>
                </c:pt>
                <c:pt idx="440">
                  <c:v>404</c:v>
                </c:pt>
                <c:pt idx="441">
                  <c:v>404.5</c:v>
                </c:pt>
                <c:pt idx="442">
                  <c:v>405</c:v>
                </c:pt>
                <c:pt idx="443">
                  <c:v>405.5</c:v>
                </c:pt>
                <c:pt idx="444">
                  <c:v>406</c:v>
                </c:pt>
                <c:pt idx="445">
                  <c:v>406.5</c:v>
                </c:pt>
                <c:pt idx="446">
                  <c:v>407</c:v>
                </c:pt>
                <c:pt idx="447">
                  <c:v>407.5</c:v>
                </c:pt>
                <c:pt idx="448">
                  <c:v>408</c:v>
                </c:pt>
                <c:pt idx="449">
                  <c:v>408.5</c:v>
                </c:pt>
                <c:pt idx="450">
                  <c:v>409</c:v>
                </c:pt>
                <c:pt idx="451">
                  <c:v>409.5</c:v>
                </c:pt>
                <c:pt idx="452">
                  <c:v>410</c:v>
                </c:pt>
                <c:pt idx="453">
                  <c:v>410.5</c:v>
                </c:pt>
                <c:pt idx="454">
                  <c:v>411</c:v>
                </c:pt>
                <c:pt idx="455">
                  <c:v>411.5</c:v>
                </c:pt>
                <c:pt idx="456">
                  <c:v>412</c:v>
                </c:pt>
                <c:pt idx="457">
                  <c:v>412.5</c:v>
                </c:pt>
                <c:pt idx="458">
                  <c:v>413</c:v>
                </c:pt>
                <c:pt idx="459">
                  <c:v>413.5</c:v>
                </c:pt>
                <c:pt idx="460">
                  <c:v>414</c:v>
                </c:pt>
                <c:pt idx="461">
                  <c:v>414.5</c:v>
                </c:pt>
                <c:pt idx="462">
                  <c:v>415</c:v>
                </c:pt>
                <c:pt idx="463">
                  <c:v>415.5</c:v>
                </c:pt>
                <c:pt idx="464">
                  <c:v>416</c:v>
                </c:pt>
                <c:pt idx="465">
                  <c:v>416.5</c:v>
                </c:pt>
                <c:pt idx="466">
                  <c:v>417</c:v>
                </c:pt>
                <c:pt idx="467">
                  <c:v>417.5</c:v>
                </c:pt>
                <c:pt idx="468">
                  <c:v>418</c:v>
                </c:pt>
                <c:pt idx="469">
                  <c:v>418.5</c:v>
                </c:pt>
                <c:pt idx="470">
                  <c:v>419</c:v>
                </c:pt>
                <c:pt idx="471">
                  <c:v>419.5</c:v>
                </c:pt>
                <c:pt idx="472">
                  <c:v>420</c:v>
                </c:pt>
                <c:pt idx="473">
                  <c:v>420.5</c:v>
                </c:pt>
                <c:pt idx="474">
                  <c:v>421</c:v>
                </c:pt>
                <c:pt idx="475">
                  <c:v>421.5</c:v>
                </c:pt>
                <c:pt idx="476">
                  <c:v>422</c:v>
                </c:pt>
                <c:pt idx="477">
                  <c:v>422.5</c:v>
                </c:pt>
                <c:pt idx="478">
                  <c:v>423</c:v>
                </c:pt>
                <c:pt idx="479">
                  <c:v>423.5</c:v>
                </c:pt>
                <c:pt idx="480">
                  <c:v>424</c:v>
                </c:pt>
                <c:pt idx="481">
                  <c:v>424.5</c:v>
                </c:pt>
                <c:pt idx="482">
                  <c:v>425</c:v>
                </c:pt>
                <c:pt idx="483">
                  <c:v>425.5</c:v>
                </c:pt>
                <c:pt idx="484">
                  <c:v>426</c:v>
                </c:pt>
                <c:pt idx="485">
                  <c:v>426.5</c:v>
                </c:pt>
                <c:pt idx="486">
                  <c:v>427</c:v>
                </c:pt>
                <c:pt idx="487">
                  <c:v>427.5</c:v>
                </c:pt>
                <c:pt idx="488">
                  <c:v>428</c:v>
                </c:pt>
                <c:pt idx="489">
                  <c:v>428.5</c:v>
                </c:pt>
                <c:pt idx="490">
                  <c:v>429</c:v>
                </c:pt>
                <c:pt idx="491">
                  <c:v>429.5</c:v>
                </c:pt>
                <c:pt idx="492">
                  <c:v>430</c:v>
                </c:pt>
                <c:pt idx="493">
                  <c:v>430.5</c:v>
                </c:pt>
                <c:pt idx="494">
                  <c:v>431</c:v>
                </c:pt>
                <c:pt idx="495">
                  <c:v>431.5</c:v>
                </c:pt>
                <c:pt idx="496">
                  <c:v>432</c:v>
                </c:pt>
                <c:pt idx="497">
                  <c:v>432.5</c:v>
                </c:pt>
                <c:pt idx="498">
                  <c:v>433</c:v>
                </c:pt>
                <c:pt idx="499">
                  <c:v>433.5</c:v>
                </c:pt>
                <c:pt idx="500">
                  <c:v>434</c:v>
                </c:pt>
                <c:pt idx="501">
                  <c:v>434.5</c:v>
                </c:pt>
                <c:pt idx="502">
                  <c:v>435</c:v>
                </c:pt>
                <c:pt idx="503">
                  <c:v>435.5</c:v>
                </c:pt>
                <c:pt idx="504">
                  <c:v>436</c:v>
                </c:pt>
                <c:pt idx="505">
                  <c:v>436.5</c:v>
                </c:pt>
                <c:pt idx="506">
                  <c:v>437</c:v>
                </c:pt>
                <c:pt idx="507">
                  <c:v>437.5</c:v>
                </c:pt>
                <c:pt idx="508">
                  <c:v>438</c:v>
                </c:pt>
                <c:pt idx="509">
                  <c:v>438.5</c:v>
                </c:pt>
                <c:pt idx="510">
                  <c:v>439</c:v>
                </c:pt>
                <c:pt idx="511">
                  <c:v>439.5</c:v>
                </c:pt>
                <c:pt idx="512">
                  <c:v>440</c:v>
                </c:pt>
                <c:pt idx="513">
                  <c:v>440.5</c:v>
                </c:pt>
                <c:pt idx="514">
                  <c:v>441</c:v>
                </c:pt>
                <c:pt idx="515">
                  <c:v>441.5</c:v>
                </c:pt>
                <c:pt idx="516">
                  <c:v>442</c:v>
                </c:pt>
                <c:pt idx="517">
                  <c:v>442.5</c:v>
                </c:pt>
                <c:pt idx="518">
                  <c:v>443</c:v>
                </c:pt>
                <c:pt idx="519">
                  <c:v>443.5</c:v>
                </c:pt>
                <c:pt idx="520">
                  <c:v>444</c:v>
                </c:pt>
                <c:pt idx="521">
                  <c:v>444.5</c:v>
                </c:pt>
                <c:pt idx="522">
                  <c:v>445</c:v>
                </c:pt>
                <c:pt idx="523">
                  <c:v>445.5</c:v>
                </c:pt>
                <c:pt idx="524">
                  <c:v>446</c:v>
                </c:pt>
                <c:pt idx="525">
                  <c:v>446.5</c:v>
                </c:pt>
                <c:pt idx="526">
                  <c:v>447</c:v>
                </c:pt>
                <c:pt idx="527">
                  <c:v>447.5</c:v>
                </c:pt>
                <c:pt idx="528">
                  <c:v>448</c:v>
                </c:pt>
                <c:pt idx="529">
                  <c:v>448.5</c:v>
                </c:pt>
                <c:pt idx="530">
                  <c:v>449</c:v>
                </c:pt>
                <c:pt idx="531">
                  <c:v>449.5</c:v>
                </c:pt>
                <c:pt idx="532">
                  <c:v>450</c:v>
                </c:pt>
                <c:pt idx="533">
                  <c:v>450.5</c:v>
                </c:pt>
                <c:pt idx="534">
                  <c:v>451</c:v>
                </c:pt>
                <c:pt idx="535">
                  <c:v>451.5</c:v>
                </c:pt>
                <c:pt idx="536">
                  <c:v>452</c:v>
                </c:pt>
                <c:pt idx="537">
                  <c:v>452.5</c:v>
                </c:pt>
                <c:pt idx="538">
                  <c:v>453</c:v>
                </c:pt>
                <c:pt idx="539">
                  <c:v>453.5</c:v>
                </c:pt>
                <c:pt idx="540">
                  <c:v>454</c:v>
                </c:pt>
                <c:pt idx="541">
                  <c:v>454.5</c:v>
                </c:pt>
                <c:pt idx="542">
                  <c:v>455</c:v>
                </c:pt>
                <c:pt idx="543">
                  <c:v>455.5</c:v>
                </c:pt>
                <c:pt idx="544">
                  <c:v>456</c:v>
                </c:pt>
                <c:pt idx="545">
                  <c:v>456.5</c:v>
                </c:pt>
                <c:pt idx="546">
                  <c:v>457</c:v>
                </c:pt>
                <c:pt idx="547">
                  <c:v>457.5</c:v>
                </c:pt>
                <c:pt idx="548">
                  <c:v>458</c:v>
                </c:pt>
                <c:pt idx="549">
                  <c:v>458.5</c:v>
                </c:pt>
                <c:pt idx="550">
                  <c:v>459</c:v>
                </c:pt>
                <c:pt idx="551">
                  <c:v>459.5</c:v>
                </c:pt>
                <c:pt idx="552">
                  <c:v>460</c:v>
                </c:pt>
                <c:pt idx="553">
                  <c:v>460.5</c:v>
                </c:pt>
                <c:pt idx="554">
                  <c:v>461</c:v>
                </c:pt>
                <c:pt idx="555">
                  <c:v>461.5</c:v>
                </c:pt>
                <c:pt idx="556">
                  <c:v>462</c:v>
                </c:pt>
                <c:pt idx="557">
                  <c:v>462.5</c:v>
                </c:pt>
                <c:pt idx="558">
                  <c:v>463</c:v>
                </c:pt>
                <c:pt idx="559">
                  <c:v>463.5</c:v>
                </c:pt>
                <c:pt idx="560">
                  <c:v>464</c:v>
                </c:pt>
                <c:pt idx="561">
                  <c:v>464.5</c:v>
                </c:pt>
                <c:pt idx="562">
                  <c:v>465</c:v>
                </c:pt>
                <c:pt idx="563">
                  <c:v>465.5</c:v>
                </c:pt>
                <c:pt idx="564">
                  <c:v>466</c:v>
                </c:pt>
                <c:pt idx="565">
                  <c:v>466.5</c:v>
                </c:pt>
                <c:pt idx="566">
                  <c:v>467</c:v>
                </c:pt>
                <c:pt idx="567">
                  <c:v>467.5</c:v>
                </c:pt>
                <c:pt idx="568">
                  <c:v>468</c:v>
                </c:pt>
                <c:pt idx="569">
                  <c:v>468.5</c:v>
                </c:pt>
                <c:pt idx="570">
                  <c:v>469</c:v>
                </c:pt>
                <c:pt idx="571">
                  <c:v>469.5</c:v>
                </c:pt>
                <c:pt idx="572">
                  <c:v>470</c:v>
                </c:pt>
                <c:pt idx="573">
                  <c:v>470.5</c:v>
                </c:pt>
                <c:pt idx="574">
                  <c:v>471</c:v>
                </c:pt>
                <c:pt idx="575">
                  <c:v>471.5</c:v>
                </c:pt>
                <c:pt idx="576">
                  <c:v>472</c:v>
                </c:pt>
                <c:pt idx="577">
                  <c:v>472.5</c:v>
                </c:pt>
                <c:pt idx="578">
                  <c:v>473</c:v>
                </c:pt>
                <c:pt idx="579">
                  <c:v>473.5</c:v>
                </c:pt>
                <c:pt idx="580">
                  <c:v>474</c:v>
                </c:pt>
                <c:pt idx="581">
                  <c:v>474.5</c:v>
                </c:pt>
                <c:pt idx="582">
                  <c:v>475</c:v>
                </c:pt>
                <c:pt idx="583">
                  <c:v>475.5</c:v>
                </c:pt>
                <c:pt idx="584">
                  <c:v>476</c:v>
                </c:pt>
                <c:pt idx="585">
                  <c:v>476.5</c:v>
                </c:pt>
                <c:pt idx="586">
                  <c:v>477</c:v>
                </c:pt>
                <c:pt idx="587">
                  <c:v>477.5</c:v>
                </c:pt>
                <c:pt idx="588">
                  <c:v>478</c:v>
                </c:pt>
                <c:pt idx="589">
                  <c:v>478.5</c:v>
                </c:pt>
                <c:pt idx="590">
                  <c:v>479</c:v>
                </c:pt>
                <c:pt idx="591">
                  <c:v>479.5</c:v>
                </c:pt>
                <c:pt idx="592">
                  <c:v>480</c:v>
                </c:pt>
                <c:pt idx="593">
                  <c:v>480.5</c:v>
                </c:pt>
                <c:pt idx="594">
                  <c:v>481</c:v>
                </c:pt>
                <c:pt idx="595">
                  <c:v>481.5</c:v>
                </c:pt>
                <c:pt idx="596">
                  <c:v>482</c:v>
                </c:pt>
                <c:pt idx="597">
                  <c:v>482.5</c:v>
                </c:pt>
                <c:pt idx="598">
                  <c:v>483</c:v>
                </c:pt>
                <c:pt idx="599">
                  <c:v>483.5</c:v>
                </c:pt>
                <c:pt idx="600">
                  <c:v>484</c:v>
                </c:pt>
                <c:pt idx="601">
                  <c:v>484.5</c:v>
                </c:pt>
                <c:pt idx="602">
                  <c:v>485</c:v>
                </c:pt>
                <c:pt idx="603">
                  <c:v>485.5</c:v>
                </c:pt>
                <c:pt idx="604">
                  <c:v>486</c:v>
                </c:pt>
                <c:pt idx="605">
                  <c:v>486.5</c:v>
                </c:pt>
                <c:pt idx="606">
                  <c:v>487</c:v>
                </c:pt>
                <c:pt idx="607">
                  <c:v>487.5</c:v>
                </c:pt>
                <c:pt idx="608">
                  <c:v>488</c:v>
                </c:pt>
                <c:pt idx="609">
                  <c:v>488.5</c:v>
                </c:pt>
                <c:pt idx="610">
                  <c:v>489</c:v>
                </c:pt>
                <c:pt idx="611">
                  <c:v>489.5</c:v>
                </c:pt>
                <c:pt idx="612">
                  <c:v>490</c:v>
                </c:pt>
                <c:pt idx="613">
                  <c:v>490.5</c:v>
                </c:pt>
                <c:pt idx="614">
                  <c:v>491</c:v>
                </c:pt>
                <c:pt idx="615">
                  <c:v>491.5</c:v>
                </c:pt>
                <c:pt idx="616">
                  <c:v>492</c:v>
                </c:pt>
                <c:pt idx="617">
                  <c:v>492.5</c:v>
                </c:pt>
                <c:pt idx="618">
                  <c:v>493</c:v>
                </c:pt>
                <c:pt idx="619">
                  <c:v>493.5</c:v>
                </c:pt>
                <c:pt idx="620">
                  <c:v>494</c:v>
                </c:pt>
                <c:pt idx="621">
                  <c:v>494.5</c:v>
                </c:pt>
                <c:pt idx="622">
                  <c:v>495</c:v>
                </c:pt>
                <c:pt idx="623">
                  <c:v>495.5</c:v>
                </c:pt>
                <c:pt idx="624">
                  <c:v>496</c:v>
                </c:pt>
                <c:pt idx="625">
                  <c:v>496.5</c:v>
                </c:pt>
                <c:pt idx="626">
                  <c:v>497</c:v>
                </c:pt>
                <c:pt idx="627">
                  <c:v>497.5</c:v>
                </c:pt>
                <c:pt idx="628">
                  <c:v>498</c:v>
                </c:pt>
                <c:pt idx="629">
                  <c:v>498.5</c:v>
                </c:pt>
                <c:pt idx="630">
                  <c:v>499</c:v>
                </c:pt>
                <c:pt idx="631">
                  <c:v>499.5</c:v>
                </c:pt>
                <c:pt idx="632">
                  <c:v>500</c:v>
                </c:pt>
                <c:pt idx="633">
                  <c:v>500.5</c:v>
                </c:pt>
                <c:pt idx="634">
                  <c:v>501</c:v>
                </c:pt>
                <c:pt idx="635">
                  <c:v>501.5</c:v>
                </c:pt>
                <c:pt idx="636">
                  <c:v>502</c:v>
                </c:pt>
                <c:pt idx="637">
                  <c:v>502.5</c:v>
                </c:pt>
                <c:pt idx="638">
                  <c:v>503</c:v>
                </c:pt>
                <c:pt idx="639">
                  <c:v>503.5</c:v>
                </c:pt>
                <c:pt idx="640">
                  <c:v>504</c:v>
                </c:pt>
                <c:pt idx="641">
                  <c:v>504.5</c:v>
                </c:pt>
                <c:pt idx="642">
                  <c:v>505</c:v>
                </c:pt>
                <c:pt idx="643">
                  <c:v>505.5</c:v>
                </c:pt>
                <c:pt idx="644">
                  <c:v>506</c:v>
                </c:pt>
                <c:pt idx="645">
                  <c:v>506.5</c:v>
                </c:pt>
                <c:pt idx="646">
                  <c:v>507</c:v>
                </c:pt>
                <c:pt idx="647">
                  <c:v>507.5</c:v>
                </c:pt>
                <c:pt idx="648">
                  <c:v>508</c:v>
                </c:pt>
                <c:pt idx="649">
                  <c:v>508.5</c:v>
                </c:pt>
                <c:pt idx="650">
                  <c:v>509</c:v>
                </c:pt>
                <c:pt idx="651">
                  <c:v>509.5</c:v>
                </c:pt>
                <c:pt idx="652">
                  <c:v>510</c:v>
                </c:pt>
                <c:pt idx="653">
                  <c:v>510.5</c:v>
                </c:pt>
                <c:pt idx="654">
                  <c:v>511</c:v>
                </c:pt>
                <c:pt idx="655">
                  <c:v>511.5</c:v>
                </c:pt>
                <c:pt idx="656">
                  <c:v>512</c:v>
                </c:pt>
                <c:pt idx="657">
                  <c:v>512.5</c:v>
                </c:pt>
                <c:pt idx="658">
                  <c:v>513</c:v>
                </c:pt>
                <c:pt idx="659">
                  <c:v>513.5</c:v>
                </c:pt>
                <c:pt idx="660">
                  <c:v>514</c:v>
                </c:pt>
                <c:pt idx="661">
                  <c:v>514.5</c:v>
                </c:pt>
                <c:pt idx="662">
                  <c:v>515</c:v>
                </c:pt>
                <c:pt idx="663">
                  <c:v>515.5</c:v>
                </c:pt>
                <c:pt idx="664">
                  <c:v>516</c:v>
                </c:pt>
                <c:pt idx="665">
                  <c:v>516.5</c:v>
                </c:pt>
                <c:pt idx="666">
                  <c:v>517</c:v>
                </c:pt>
                <c:pt idx="667">
                  <c:v>517.5</c:v>
                </c:pt>
                <c:pt idx="668">
                  <c:v>518</c:v>
                </c:pt>
                <c:pt idx="669">
                  <c:v>518.5</c:v>
                </c:pt>
                <c:pt idx="670">
                  <c:v>519</c:v>
                </c:pt>
                <c:pt idx="671">
                  <c:v>519.5</c:v>
                </c:pt>
                <c:pt idx="672">
                  <c:v>520</c:v>
                </c:pt>
                <c:pt idx="673">
                  <c:v>520.5</c:v>
                </c:pt>
                <c:pt idx="674">
                  <c:v>521</c:v>
                </c:pt>
                <c:pt idx="675">
                  <c:v>521.5</c:v>
                </c:pt>
                <c:pt idx="676">
                  <c:v>522</c:v>
                </c:pt>
                <c:pt idx="677">
                  <c:v>522.5</c:v>
                </c:pt>
                <c:pt idx="678">
                  <c:v>523</c:v>
                </c:pt>
                <c:pt idx="679">
                  <c:v>523.5</c:v>
                </c:pt>
                <c:pt idx="680">
                  <c:v>524</c:v>
                </c:pt>
                <c:pt idx="681">
                  <c:v>524.5</c:v>
                </c:pt>
                <c:pt idx="682">
                  <c:v>525</c:v>
                </c:pt>
                <c:pt idx="683">
                  <c:v>525.5</c:v>
                </c:pt>
                <c:pt idx="684">
                  <c:v>526</c:v>
                </c:pt>
                <c:pt idx="685">
                  <c:v>526.5</c:v>
                </c:pt>
                <c:pt idx="686">
                  <c:v>527</c:v>
                </c:pt>
                <c:pt idx="687">
                  <c:v>527.5</c:v>
                </c:pt>
                <c:pt idx="688">
                  <c:v>528</c:v>
                </c:pt>
                <c:pt idx="689">
                  <c:v>528.5</c:v>
                </c:pt>
                <c:pt idx="690">
                  <c:v>529</c:v>
                </c:pt>
                <c:pt idx="691">
                  <c:v>529.5</c:v>
                </c:pt>
                <c:pt idx="692">
                  <c:v>530</c:v>
                </c:pt>
                <c:pt idx="693">
                  <c:v>530.5</c:v>
                </c:pt>
                <c:pt idx="694">
                  <c:v>531</c:v>
                </c:pt>
                <c:pt idx="695">
                  <c:v>531.5</c:v>
                </c:pt>
                <c:pt idx="696">
                  <c:v>532</c:v>
                </c:pt>
                <c:pt idx="697">
                  <c:v>532.5</c:v>
                </c:pt>
                <c:pt idx="698">
                  <c:v>533</c:v>
                </c:pt>
                <c:pt idx="699">
                  <c:v>533.5</c:v>
                </c:pt>
                <c:pt idx="700">
                  <c:v>534</c:v>
                </c:pt>
                <c:pt idx="701">
                  <c:v>534.5</c:v>
                </c:pt>
                <c:pt idx="702">
                  <c:v>535</c:v>
                </c:pt>
                <c:pt idx="703">
                  <c:v>535.5</c:v>
                </c:pt>
                <c:pt idx="704">
                  <c:v>536</c:v>
                </c:pt>
                <c:pt idx="705">
                  <c:v>536.5</c:v>
                </c:pt>
                <c:pt idx="706">
                  <c:v>537</c:v>
                </c:pt>
                <c:pt idx="707">
                  <c:v>537.5</c:v>
                </c:pt>
                <c:pt idx="708">
                  <c:v>538</c:v>
                </c:pt>
                <c:pt idx="709">
                  <c:v>538.5</c:v>
                </c:pt>
                <c:pt idx="710">
                  <c:v>539</c:v>
                </c:pt>
                <c:pt idx="711">
                  <c:v>539.5</c:v>
                </c:pt>
                <c:pt idx="712">
                  <c:v>540</c:v>
                </c:pt>
                <c:pt idx="713">
                  <c:v>540.5</c:v>
                </c:pt>
                <c:pt idx="714">
                  <c:v>541</c:v>
                </c:pt>
                <c:pt idx="715">
                  <c:v>541.5</c:v>
                </c:pt>
                <c:pt idx="716">
                  <c:v>542</c:v>
                </c:pt>
                <c:pt idx="717">
                  <c:v>542.5</c:v>
                </c:pt>
                <c:pt idx="718">
                  <c:v>543</c:v>
                </c:pt>
                <c:pt idx="719">
                  <c:v>543.5</c:v>
                </c:pt>
                <c:pt idx="720">
                  <c:v>544</c:v>
                </c:pt>
                <c:pt idx="721">
                  <c:v>544.5</c:v>
                </c:pt>
                <c:pt idx="722">
                  <c:v>545</c:v>
                </c:pt>
                <c:pt idx="723">
                  <c:v>545.5</c:v>
                </c:pt>
                <c:pt idx="724">
                  <c:v>546</c:v>
                </c:pt>
                <c:pt idx="725">
                  <c:v>546.5</c:v>
                </c:pt>
                <c:pt idx="726">
                  <c:v>547</c:v>
                </c:pt>
                <c:pt idx="727">
                  <c:v>547.5</c:v>
                </c:pt>
                <c:pt idx="728">
                  <c:v>548</c:v>
                </c:pt>
                <c:pt idx="729">
                  <c:v>548.5</c:v>
                </c:pt>
                <c:pt idx="730">
                  <c:v>549</c:v>
                </c:pt>
                <c:pt idx="731">
                  <c:v>549.5</c:v>
                </c:pt>
                <c:pt idx="732">
                  <c:v>550</c:v>
                </c:pt>
                <c:pt idx="733">
                  <c:v>550.5</c:v>
                </c:pt>
                <c:pt idx="734">
                  <c:v>551</c:v>
                </c:pt>
                <c:pt idx="735">
                  <c:v>551.5</c:v>
                </c:pt>
                <c:pt idx="736">
                  <c:v>552</c:v>
                </c:pt>
                <c:pt idx="737">
                  <c:v>552.5</c:v>
                </c:pt>
                <c:pt idx="738">
                  <c:v>553</c:v>
                </c:pt>
                <c:pt idx="739">
                  <c:v>553.5</c:v>
                </c:pt>
                <c:pt idx="740">
                  <c:v>554</c:v>
                </c:pt>
                <c:pt idx="741">
                  <c:v>554.5</c:v>
                </c:pt>
                <c:pt idx="742">
                  <c:v>555</c:v>
                </c:pt>
                <c:pt idx="743">
                  <c:v>555.5</c:v>
                </c:pt>
                <c:pt idx="744">
                  <c:v>556</c:v>
                </c:pt>
                <c:pt idx="745">
                  <c:v>556.5</c:v>
                </c:pt>
                <c:pt idx="746">
                  <c:v>557</c:v>
                </c:pt>
                <c:pt idx="747">
                  <c:v>557.5</c:v>
                </c:pt>
                <c:pt idx="748">
                  <c:v>558</c:v>
                </c:pt>
                <c:pt idx="749">
                  <c:v>558.5</c:v>
                </c:pt>
                <c:pt idx="750">
                  <c:v>559</c:v>
                </c:pt>
                <c:pt idx="751">
                  <c:v>559.5</c:v>
                </c:pt>
                <c:pt idx="752">
                  <c:v>560</c:v>
                </c:pt>
                <c:pt idx="753">
                  <c:v>560.5</c:v>
                </c:pt>
                <c:pt idx="754">
                  <c:v>561</c:v>
                </c:pt>
                <c:pt idx="755">
                  <c:v>561.5</c:v>
                </c:pt>
                <c:pt idx="756">
                  <c:v>562</c:v>
                </c:pt>
                <c:pt idx="757">
                  <c:v>562.5</c:v>
                </c:pt>
                <c:pt idx="758">
                  <c:v>563</c:v>
                </c:pt>
                <c:pt idx="759">
                  <c:v>563.5</c:v>
                </c:pt>
                <c:pt idx="760">
                  <c:v>564</c:v>
                </c:pt>
                <c:pt idx="761">
                  <c:v>564.5</c:v>
                </c:pt>
                <c:pt idx="762">
                  <c:v>565</c:v>
                </c:pt>
                <c:pt idx="763">
                  <c:v>565.5</c:v>
                </c:pt>
                <c:pt idx="764">
                  <c:v>566</c:v>
                </c:pt>
                <c:pt idx="765">
                  <c:v>566.5</c:v>
                </c:pt>
                <c:pt idx="766">
                  <c:v>567</c:v>
                </c:pt>
                <c:pt idx="767">
                  <c:v>567.5</c:v>
                </c:pt>
                <c:pt idx="768">
                  <c:v>568</c:v>
                </c:pt>
                <c:pt idx="769">
                  <c:v>568.5</c:v>
                </c:pt>
                <c:pt idx="770">
                  <c:v>569</c:v>
                </c:pt>
                <c:pt idx="771">
                  <c:v>569.5</c:v>
                </c:pt>
                <c:pt idx="772">
                  <c:v>570</c:v>
                </c:pt>
                <c:pt idx="773">
                  <c:v>570.5</c:v>
                </c:pt>
                <c:pt idx="774">
                  <c:v>571</c:v>
                </c:pt>
                <c:pt idx="775">
                  <c:v>571.5</c:v>
                </c:pt>
                <c:pt idx="776">
                  <c:v>572</c:v>
                </c:pt>
                <c:pt idx="777">
                  <c:v>572.5</c:v>
                </c:pt>
                <c:pt idx="778">
                  <c:v>573</c:v>
                </c:pt>
                <c:pt idx="779">
                  <c:v>573.5</c:v>
                </c:pt>
                <c:pt idx="780">
                  <c:v>574</c:v>
                </c:pt>
                <c:pt idx="781">
                  <c:v>574.5</c:v>
                </c:pt>
                <c:pt idx="782">
                  <c:v>575</c:v>
                </c:pt>
                <c:pt idx="783">
                  <c:v>575.5</c:v>
                </c:pt>
                <c:pt idx="784">
                  <c:v>576</c:v>
                </c:pt>
                <c:pt idx="785">
                  <c:v>576.5</c:v>
                </c:pt>
                <c:pt idx="786">
                  <c:v>577</c:v>
                </c:pt>
                <c:pt idx="787">
                  <c:v>577.5</c:v>
                </c:pt>
                <c:pt idx="788">
                  <c:v>578</c:v>
                </c:pt>
                <c:pt idx="789">
                  <c:v>578.5</c:v>
                </c:pt>
                <c:pt idx="790">
                  <c:v>579</c:v>
                </c:pt>
                <c:pt idx="791">
                  <c:v>579.5</c:v>
                </c:pt>
                <c:pt idx="792">
                  <c:v>580</c:v>
                </c:pt>
                <c:pt idx="793">
                  <c:v>580.5</c:v>
                </c:pt>
                <c:pt idx="794">
                  <c:v>581</c:v>
                </c:pt>
                <c:pt idx="795">
                  <c:v>581.5</c:v>
                </c:pt>
                <c:pt idx="796">
                  <c:v>582</c:v>
                </c:pt>
                <c:pt idx="797">
                  <c:v>582.5</c:v>
                </c:pt>
                <c:pt idx="798">
                  <c:v>583</c:v>
                </c:pt>
                <c:pt idx="799">
                  <c:v>583.5</c:v>
                </c:pt>
                <c:pt idx="800">
                  <c:v>584</c:v>
                </c:pt>
                <c:pt idx="801">
                  <c:v>584.5</c:v>
                </c:pt>
                <c:pt idx="802">
                  <c:v>585</c:v>
                </c:pt>
                <c:pt idx="803">
                  <c:v>585.5</c:v>
                </c:pt>
                <c:pt idx="804">
                  <c:v>586</c:v>
                </c:pt>
                <c:pt idx="805">
                  <c:v>586.5</c:v>
                </c:pt>
                <c:pt idx="806">
                  <c:v>587</c:v>
                </c:pt>
                <c:pt idx="807">
                  <c:v>587.5</c:v>
                </c:pt>
                <c:pt idx="808">
                  <c:v>588</c:v>
                </c:pt>
                <c:pt idx="809">
                  <c:v>588.5</c:v>
                </c:pt>
                <c:pt idx="810">
                  <c:v>589</c:v>
                </c:pt>
                <c:pt idx="811">
                  <c:v>589.5</c:v>
                </c:pt>
                <c:pt idx="812">
                  <c:v>590</c:v>
                </c:pt>
                <c:pt idx="813">
                  <c:v>590.5</c:v>
                </c:pt>
                <c:pt idx="814">
                  <c:v>591</c:v>
                </c:pt>
                <c:pt idx="815">
                  <c:v>591.5</c:v>
                </c:pt>
                <c:pt idx="816">
                  <c:v>592</c:v>
                </c:pt>
                <c:pt idx="817">
                  <c:v>592.5</c:v>
                </c:pt>
                <c:pt idx="818">
                  <c:v>593</c:v>
                </c:pt>
                <c:pt idx="819">
                  <c:v>593.5</c:v>
                </c:pt>
                <c:pt idx="820">
                  <c:v>594</c:v>
                </c:pt>
                <c:pt idx="821">
                  <c:v>594.5</c:v>
                </c:pt>
                <c:pt idx="822">
                  <c:v>595</c:v>
                </c:pt>
                <c:pt idx="823">
                  <c:v>595.5</c:v>
                </c:pt>
                <c:pt idx="824">
                  <c:v>596</c:v>
                </c:pt>
                <c:pt idx="825">
                  <c:v>596.5</c:v>
                </c:pt>
                <c:pt idx="826">
                  <c:v>597</c:v>
                </c:pt>
                <c:pt idx="827">
                  <c:v>597.5</c:v>
                </c:pt>
                <c:pt idx="828">
                  <c:v>598</c:v>
                </c:pt>
                <c:pt idx="829">
                  <c:v>598.5</c:v>
                </c:pt>
                <c:pt idx="830">
                  <c:v>599</c:v>
                </c:pt>
                <c:pt idx="831">
                  <c:v>599.5</c:v>
                </c:pt>
                <c:pt idx="832">
                  <c:v>600</c:v>
                </c:pt>
                <c:pt idx="833">
                  <c:v>600.5</c:v>
                </c:pt>
                <c:pt idx="834">
                  <c:v>601</c:v>
                </c:pt>
                <c:pt idx="835">
                  <c:v>601.5</c:v>
                </c:pt>
                <c:pt idx="836">
                  <c:v>602</c:v>
                </c:pt>
                <c:pt idx="837">
                  <c:v>602.5</c:v>
                </c:pt>
                <c:pt idx="838">
                  <c:v>603</c:v>
                </c:pt>
                <c:pt idx="839">
                  <c:v>603.5</c:v>
                </c:pt>
                <c:pt idx="840">
                  <c:v>604</c:v>
                </c:pt>
                <c:pt idx="841">
                  <c:v>604.5</c:v>
                </c:pt>
                <c:pt idx="842">
                  <c:v>605</c:v>
                </c:pt>
                <c:pt idx="843">
                  <c:v>605.5</c:v>
                </c:pt>
                <c:pt idx="844">
                  <c:v>606</c:v>
                </c:pt>
                <c:pt idx="845">
                  <c:v>606.5</c:v>
                </c:pt>
                <c:pt idx="846">
                  <c:v>607</c:v>
                </c:pt>
                <c:pt idx="847">
                  <c:v>607.5</c:v>
                </c:pt>
                <c:pt idx="848">
                  <c:v>608</c:v>
                </c:pt>
                <c:pt idx="849">
                  <c:v>608.5</c:v>
                </c:pt>
                <c:pt idx="850">
                  <c:v>609</c:v>
                </c:pt>
                <c:pt idx="851">
                  <c:v>609.5</c:v>
                </c:pt>
                <c:pt idx="852">
                  <c:v>610</c:v>
                </c:pt>
                <c:pt idx="853">
                  <c:v>610.5</c:v>
                </c:pt>
                <c:pt idx="854">
                  <c:v>611</c:v>
                </c:pt>
                <c:pt idx="855">
                  <c:v>611.5</c:v>
                </c:pt>
                <c:pt idx="856">
                  <c:v>612</c:v>
                </c:pt>
                <c:pt idx="857">
                  <c:v>612.5</c:v>
                </c:pt>
                <c:pt idx="858">
                  <c:v>613</c:v>
                </c:pt>
                <c:pt idx="859">
                  <c:v>613.5</c:v>
                </c:pt>
                <c:pt idx="860">
                  <c:v>614</c:v>
                </c:pt>
                <c:pt idx="861">
                  <c:v>614.5</c:v>
                </c:pt>
                <c:pt idx="862">
                  <c:v>615</c:v>
                </c:pt>
                <c:pt idx="863">
                  <c:v>615.5</c:v>
                </c:pt>
                <c:pt idx="864">
                  <c:v>616</c:v>
                </c:pt>
                <c:pt idx="865">
                  <c:v>616.5</c:v>
                </c:pt>
                <c:pt idx="866">
                  <c:v>617</c:v>
                </c:pt>
                <c:pt idx="867">
                  <c:v>617.5</c:v>
                </c:pt>
                <c:pt idx="868">
                  <c:v>618</c:v>
                </c:pt>
                <c:pt idx="869">
                  <c:v>618.5</c:v>
                </c:pt>
                <c:pt idx="870">
                  <c:v>619</c:v>
                </c:pt>
                <c:pt idx="871">
                  <c:v>619.5</c:v>
                </c:pt>
                <c:pt idx="872">
                  <c:v>620</c:v>
                </c:pt>
                <c:pt idx="873">
                  <c:v>620.5</c:v>
                </c:pt>
                <c:pt idx="874">
                  <c:v>621</c:v>
                </c:pt>
                <c:pt idx="875">
                  <c:v>621.5</c:v>
                </c:pt>
                <c:pt idx="876">
                  <c:v>622</c:v>
                </c:pt>
                <c:pt idx="877">
                  <c:v>622.5</c:v>
                </c:pt>
                <c:pt idx="878">
                  <c:v>623</c:v>
                </c:pt>
                <c:pt idx="879">
                  <c:v>623.5</c:v>
                </c:pt>
                <c:pt idx="880">
                  <c:v>624</c:v>
                </c:pt>
                <c:pt idx="881">
                  <c:v>624.5</c:v>
                </c:pt>
                <c:pt idx="882">
                  <c:v>625</c:v>
                </c:pt>
                <c:pt idx="883">
                  <c:v>625.5</c:v>
                </c:pt>
                <c:pt idx="884">
                  <c:v>626</c:v>
                </c:pt>
                <c:pt idx="885">
                  <c:v>626.5</c:v>
                </c:pt>
                <c:pt idx="886">
                  <c:v>627</c:v>
                </c:pt>
                <c:pt idx="887">
                  <c:v>627.5</c:v>
                </c:pt>
                <c:pt idx="888">
                  <c:v>628</c:v>
                </c:pt>
                <c:pt idx="889">
                  <c:v>628.5</c:v>
                </c:pt>
                <c:pt idx="890">
                  <c:v>629</c:v>
                </c:pt>
                <c:pt idx="891">
                  <c:v>629.5</c:v>
                </c:pt>
                <c:pt idx="892">
                  <c:v>630</c:v>
                </c:pt>
                <c:pt idx="893">
                  <c:v>630.5</c:v>
                </c:pt>
                <c:pt idx="894">
                  <c:v>631</c:v>
                </c:pt>
                <c:pt idx="895">
                  <c:v>631.5</c:v>
                </c:pt>
                <c:pt idx="896">
                  <c:v>632</c:v>
                </c:pt>
                <c:pt idx="897">
                  <c:v>632.5</c:v>
                </c:pt>
                <c:pt idx="898">
                  <c:v>633</c:v>
                </c:pt>
                <c:pt idx="899">
                  <c:v>633.5</c:v>
                </c:pt>
                <c:pt idx="900">
                  <c:v>634</c:v>
                </c:pt>
                <c:pt idx="901">
                  <c:v>634.5</c:v>
                </c:pt>
                <c:pt idx="902">
                  <c:v>635</c:v>
                </c:pt>
                <c:pt idx="903">
                  <c:v>635.5</c:v>
                </c:pt>
                <c:pt idx="904">
                  <c:v>636</c:v>
                </c:pt>
                <c:pt idx="905">
                  <c:v>636.5</c:v>
                </c:pt>
                <c:pt idx="906">
                  <c:v>637</c:v>
                </c:pt>
                <c:pt idx="907">
                  <c:v>637.5</c:v>
                </c:pt>
                <c:pt idx="908">
                  <c:v>638</c:v>
                </c:pt>
                <c:pt idx="909">
                  <c:v>638.5</c:v>
                </c:pt>
                <c:pt idx="910">
                  <c:v>639</c:v>
                </c:pt>
                <c:pt idx="911">
                  <c:v>639.5</c:v>
                </c:pt>
                <c:pt idx="912">
                  <c:v>640</c:v>
                </c:pt>
                <c:pt idx="913">
                  <c:v>640.5</c:v>
                </c:pt>
                <c:pt idx="914">
                  <c:v>641</c:v>
                </c:pt>
                <c:pt idx="915">
                  <c:v>641.5</c:v>
                </c:pt>
                <c:pt idx="916">
                  <c:v>642</c:v>
                </c:pt>
                <c:pt idx="917">
                  <c:v>642.5</c:v>
                </c:pt>
                <c:pt idx="918">
                  <c:v>643</c:v>
                </c:pt>
                <c:pt idx="919">
                  <c:v>643.5</c:v>
                </c:pt>
                <c:pt idx="920">
                  <c:v>644</c:v>
                </c:pt>
                <c:pt idx="921">
                  <c:v>644.5</c:v>
                </c:pt>
                <c:pt idx="922">
                  <c:v>645</c:v>
                </c:pt>
                <c:pt idx="923">
                  <c:v>645.5</c:v>
                </c:pt>
                <c:pt idx="924">
                  <c:v>646</c:v>
                </c:pt>
                <c:pt idx="925">
                  <c:v>646.5</c:v>
                </c:pt>
                <c:pt idx="926">
                  <c:v>647</c:v>
                </c:pt>
                <c:pt idx="927">
                  <c:v>647.5</c:v>
                </c:pt>
                <c:pt idx="928">
                  <c:v>648</c:v>
                </c:pt>
                <c:pt idx="929">
                  <c:v>648.5</c:v>
                </c:pt>
                <c:pt idx="930">
                  <c:v>649</c:v>
                </c:pt>
                <c:pt idx="931">
                  <c:v>649.5</c:v>
                </c:pt>
                <c:pt idx="932">
                  <c:v>650</c:v>
                </c:pt>
                <c:pt idx="933">
                  <c:v>650.5</c:v>
                </c:pt>
                <c:pt idx="934">
                  <c:v>651</c:v>
                </c:pt>
                <c:pt idx="935">
                  <c:v>651.5</c:v>
                </c:pt>
                <c:pt idx="936">
                  <c:v>652</c:v>
                </c:pt>
                <c:pt idx="937">
                  <c:v>652.5</c:v>
                </c:pt>
                <c:pt idx="938">
                  <c:v>653</c:v>
                </c:pt>
                <c:pt idx="939">
                  <c:v>653.5</c:v>
                </c:pt>
                <c:pt idx="940">
                  <c:v>654</c:v>
                </c:pt>
                <c:pt idx="941">
                  <c:v>654.5</c:v>
                </c:pt>
                <c:pt idx="942">
                  <c:v>655</c:v>
                </c:pt>
                <c:pt idx="943">
                  <c:v>655.5</c:v>
                </c:pt>
                <c:pt idx="944">
                  <c:v>656</c:v>
                </c:pt>
                <c:pt idx="945">
                  <c:v>656.5</c:v>
                </c:pt>
                <c:pt idx="946">
                  <c:v>657</c:v>
                </c:pt>
                <c:pt idx="947">
                  <c:v>657.5</c:v>
                </c:pt>
                <c:pt idx="948">
                  <c:v>658</c:v>
                </c:pt>
                <c:pt idx="949">
                  <c:v>658.5</c:v>
                </c:pt>
                <c:pt idx="950">
                  <c:v>659</c:v>
                </c:pt>
                <c:pt idx="951">
                  <c:v>659.5</c:v>
                </c:pt>
                <c:pt idx="952">
                  <c:v>660</c:v>
                </c:pt>
                <c:pt idx="953">
                  <c:v>660.5</c:v>
                </c:pt>
                <c:pt idx="954">
                  <c:v>661</c:v>
                </c:pt>
                <c:pt idx="955">
                  <c:v>661.5</c:v>
                </c:pt>
                <c:pt idx="956">
                  <c:v>662</c:v>
                </c:pt>
                <c:pt idx="957">
                  <c:v>662.5</c:v>
                </c:pt>
                <c:pt idx="958">
                  <c:v>663</c:v>
                </c:pt>
                <c:pt idx="959">
                  <c:v>663.5</c:v>
                </c:pt>
                <c:pt idx="960">
                  <c:v>664</c:v>
                </c:pt>
                <c:pt idx="961">
                  <c:v>664.5</c:v>
                </c:pt>
                <c:pt idx="962">
                  <c:v>665</c:v>
                </c:pt>
                <c:pt idx="963">
                  <c:v>665.5</c:v>
                </c:pt>
                <c:pt idx="964">
                  <c:v>666</c:v>
                </c:pt>
                <c:pt idx="965">
                  <c:v>666.5</c:v>
                </c:pt>
                <c:pt idx="966">
                  <c:v>667</c:v>
                </c:pt>
                <c:pt idx="967">
                  <c:v>667.5</c:v>
                </c:pt>
                <c:pt idx="968">
                  <c:v>668</c:v>
                </c:pt>
                <c:pt idx="969">
                  <c:v>668.5</c:v>
                </c:pt>
                <c:pt idx="970">
                  <c:v>669</c:v>
                </c:pt>
                <c:pt idx="971">
                  <c:v>669.5</c:v>
                </c:pt>
                <c:pt idx="972">
                  <c:v>670</c:v>
                </c:pt>
                <c:pt idx="973">
                  <c:v>670.5</c:v>
                </c:pt>
                <c:pt idx="974">
                  <c:v>671</c:v>
                </c:pt>
                <c:pt idx="975">
                  <c:v>671.5</c:v>
                </c:pt>
                <c:pt idx="976">
                  <c:v>672</c:v>
                </c:pt>
                <c:pt idx="977">
                  <c:v>672.5</c:v>
                </c:pt>
                <c:pt idx="978">
                  <c:v>673</c:v>
                </c:pt>
                <c:pt idx="979">
                  <c:v>673.5</c:v>
                </c:pt>
                <c:pt idx="980">
                  <c:v>674</c:v>
                </c:pt>
                <c:pt idx="981">
                  <c:v>674.5</c:v>
                </c:pt>
                <c:pt idx="982">
                  <c:v>675</c:v>
                </c:pt>
                <c:pt idx="983">
                  <c:v>675.5</c:v>
                </c:pt>
                <c:pt idx="984">
                  <c:v>676</c:v>
                </c:pt>
                <c:pt idx="985">
                  <c:v>676.5</c:v>
                </c:pt>
                <c:pt idx="986">
                  <c:v>677</c:v>
                </c:pt>
                <c:pt idx="987">
                  <c:v>677.5</c:v>
                </c:pt>
                <c:pt idx="988">
                  <c:v>678</c:v>
                </c:pt>
                <c:pt idx="989">
                  <c:v>678.5</c:v>
                </c:pt>
                <c:pt idx="990">
                  <c:v>679</c:v>
                </c:pt>
                <c:pt idx="991">
                  <c:v>679.5</c:v>
                </c:pt>
                <c:pt idx="992">
                  <c:v>680</c:v>
                </c:pt>
                <c:pt idx="993">
                  <c:v>680.5</c:v>
                </c:pt>
                <c:pt idx="994">
                  <c:v>681</c:v>
                </c:pt>
                <c:pt idx="995">
                  <c:v>681.5</c:v>
                </c:pt>
                <c:pt idx="996">
                  <c:v>682</c:v>
                </c:pt>
                <c:pt idx="997">
                  <c:v>682.5</c:v>
                </c:pt>
                <c:pt idx="998">
                  <c:v>683</c:v>
                </c:pt>
                <c:pt idx="999">
                  <c:v>683.5</c:v>
                </c:pt>
                <c:pt idx="1000">
                  <c:v>684</c:v>
                </c:pt>
                <c:pt idx="1001">
                  <c:v>684.5</c:v>
                </c:pt>
                <c:pt idx="1002">
                  <c:v>685</c:v>
                </c:pt>
                <c:pt idx="1003">
                  <c:v>685.5</c:v>
                </c:pt>
                <c:pt idx="1004">
                  <c:v>686</c:v>
                </c:pt>
                <c:pt idx="1005">
                  <c:v>686.5</c:v>
                </c:pt>
                <c:pt idx="1006">
                  <c:v>687</c:v>
                </c:pt>
                <c:pt idx="1007">
                  <c:v>687.5</c:v>
                </c:pt>
                <c:pt idx="1008">
                  <c:v>688</c:v>
                </c:pt>
                <c:pt idx="1009">
                  <c:v>688.5</c:v>
                </c:pt>
                <c:pt idx="1010">
                  <c:v>689</c:v>
                </c:pt>
                <c:pt idx="1011">
                  <c:v>689.5</c:v>
                </c:pt>
                <c:pt idx="1012">
                  <c:v>690</c:v>
                </c:pt>
                <c:pt idx="1013">
                  <c:v>690.5</c:v>
                </c:pt>
                <c:pt idx="1014">
                  <c:v>691</c:v>
                </c:pt>
                <c:pt idx="1015">
                  <c:v>691.5</c:v>
                </c:pt>
                <c:pt idx="1016">
                  <c:v>692</c:v>
                </c:pt>
                <c:pt idx="1017">
                  <c:v>692.5</c:v>
                </c:pt>
                <c:pt idx="1018">
                  <c:v>693</c:v>
                </c:pt>
                <c:pt idx="1019">
                  <c:v>693.5</c:v>
                </c:pt>
                <c:pt idx="1020">
                  <c:v>694</c:v>
                </c:pt>
                <c:pt idx="1021">
                  <c:v>694.5</c:v>
                </c:pt>
                <c:pt idx="1022">
                  <c:v>695</c:v>
                </c:pt>
                <c:pt idx="1023">
                  <c:v>695.5</c:v>
                </c:pt>
                <c:pt idx="1024">
                  <c:v>696</c:v>
                </c:pt>
                <c:pt idx="1025">
                  <c:v>696.5</c:v>
                </c:pt>
                <c:pt idx="1026">
                  <c:v>697</c:v>
                </c:pt>
                <c:pt idx="1027">
                  <c:v>697.5</c:v>
                </c:pt>
                <c:pt idx="1028">
                  <c:v>698</c:v>
                </c:pt>
                <c:pt idx="1029">
                  <c:v>698.5</c:v>
                </c:pt>
                <c:pt idx="1030">
                  <c:v>699</c:v>
                </c:pt>
                <c:pt idx="1031">
                  <c:v>699.5</c:v>
                </c:pt>
                <c:pt idx="1032">
                  <c:v>700</c:v>
                </c:pt>
                <c:pt idx="1033">
                  <c:v>700.5</c:v>
                </c:pt>
                <c:pt idx="1034">
                  <c:v>701</c:v>
                </c:pt>
                <c:pt idx="1035">
                  <c:v>701.5</c:v>
                </c:pt>
                <c:pt idx="1036">
                  <c:v>702</c:v>
                </c:pt>
                <c:pt idx="1037">
                  <c:v>702.5</c:v>
                </c:pt>
                <c:pt idx="1038">
                  <c:v>703</c:v>
                </c:pt>
                <c:pt idx="1039">
                  <c:v>703.5</c:v>
                </c:pt>
                <c:pt idx="1040">
                  <c:v>704</c:v>
                </c:pt>
                <c:pt idx="1041">
                  <c:v>704.5</c:v>
                </c:pt>
                <c:pt idx="1042">
                  <c:v>705</c:v>
                </c:pt>
                <c:pt idx="1043">
                  <c:v>705.5</c:v>
                </c:pt>
                <c:pt idx="1044">
                  <c:v>706</c:v>
                </c:pt>
                <c:pt idx="1045">
                  <c:v>706.5</c:v>
                </c:pt>
                <c:pt idx="1046">
                  <c:v>707</c:v>
                </c:pt>
                <c:pt idx="1047">
                  <c:v>707.5</c:v>
                </c:pt>
                <c:pt idx="1048">
                  <c:v>708</c:v>
                </c:pt>
                <c:pt idx="1049">
                  <c:v>708.5</c:v>
                </c:pt>
                <c:pt idx="1050">
                  <c:v>709</c:v>
                </c:pt>
                <c:pt idx="1051">
                  <c:v>709.5</c:v>
                </c:pt>
                <c:pt idx="1052">
                  <c:v>710</c:v>
                </c:pt>
                <c:pt idx="1053">
                  <c:v>710.5</c:v>
                </c:pt>
                <c:pt idx="1054">
                  <c:v>711</c:v>
                </c:pt>
                <c:pt idx="1055">
                  <c:v>711.5</c:v>
                </c:pt>
                <c:pt idx="1056">
                  <c:v>712</c:v>
                </c:pt>
                <c:pt idx="1057">
                  <c:v>712.5</c:v>
                </c:pt>
                <c:pt idx="1058">
                  <c:v>713</c:v>
                </c:pt>
                <c:pt idx="1059">
                  <c:v>713.5</c:v>
                </c:pt>
                <c:pt idx="1060">
                  <c:v>714</c:v>
                </c:pt>
                <c:pt idx="1061">
                  <c:v>714.5</c:v>
                </c:pt>
                <c:pt idx="1062">
                  <c:v>715</c:v>
                </c:pt>
                <c:pt idx="1063">
                  <c:v>715.5</c:v>
                </c:pt>
                <c:pt idx="1064">
                  <c:v>716</c:v>
                </c:pt>
                <c:pt idx="1065">
                  <c:v>716.5</c:v>
                </c:pt>
                <c:pt idx="1066">
                  <c:v>717</c:v>
                </c:pt>
                <c:pt idx="1067">
                  <c:v>717.5</c:v>
                </c:pt>
                <c:pt idx="1068">
                  <c:v>718</c:v>
                </c:pt>
                <c:pt idx="1069">
                  <c:v>718.5</c:v>
                </c:pt>
                <c:pt idx="1070">
                  <c:v>719</c:v>
                </c:pt>
                <c:pt idx="1071">
                  <c:v>719.5</c:v>
                </c:pt>
                <c:pt idx="1072">
                  <c:v>720</c:v>
                </c:pt>
                <c:pt idx="1073">
                  <c:v>720.5</c:v>
                </c:pt>
                <c:pt idx="1074">
                  <c:v>721</c:v>
                </c:pt>
                <c:pt idx="1075">
                  <c:v>721.5</c:v>
                </c:pt>
                <c:pt idx="1076">
                  <c:v>722</c:v>
                </c:pt>
                <c:pt idx="1077">
                  <c:v>722.5</c:v>
                </c:pt>
                <c:pt idx="1078">
                  <c:v>723</c:v>
                </c:pt>
                <c:pt idx="1079">
                  <c:v>723.5</c:v>
                </c:pt>
                <c:pt idx="1080">
                  <c:v>724</c:v>
                </c:pt>
                <c:pt idx="1081">
                  <c:v>724.5</c:v>
                </c:pt>
                <c:pt idx="1082">
                  <c:v>725</c:v>
                </c:pt>
                <c:pt idx="1083">
                  <c:v>725.5</c:v>
                </c:pt>
                <c:pt idx="1084">
                  <c:v>726</c:v>
                </c:pt>
                <c:pt idx="1085">
                  <c:v>726.5</c:v>
                </c:pt>
                <c:pt idx="1086">
                  <c:v>727</c:v>
                </c:pt>
                <c:pt idx="1087">
                  <c:v>727.5</c:v>
                </c:pt>
                <c:pt idx="1088">
                  <c:v>728</c:v>
                </c:pt>
                <c:pt idx="1089">
                  <c:v>728.5</c:v>
                </c:pt>
                <c:pt idx="1090">
                  <c:v>729</c:v>
                </c:pt>
                <c:pt idx="1091">
                  <c:v>729.5</c:v>
                </c:pt>
                <c:pt idx="1092">
                  <c:v>730</c:v>
                </c:pt>
                <c:pt idx="1093">
                  <c:v>730.5</c:v>
                </c:pt>
                <c:pt idx="1094">
                  <c:v>731</c:v>
                </c:pt>
                <c:pt idx="1095">
                  <c:v>731.5</c:v>
                </c:pt>
                <c:pt idx="1096">
                  <c:v>732</c:v>
                </c:pt>
                <c:pt idx="1097">
                  <c:v>732.5</c:v>
                </c:pt>
                <c:pt idx="1098">
                  <c:v>733</c:v>
                </c:pt>
                <c:pt idx="1099">
                  <c:v>733.5</c:v>
                </c:pt>
                <c:pt idx="1100">
                  <c:v>734</c:v>
                </c:pt>
                <c:pt idx="1101">
                  <c:v>734.5</c:v>
                </c:pt>
                <c:pt idx="1102">
                  <c:v>735</c:v>
                </c:pt>
                <c:pt idx="1103">
                  <c:v>735.5</c:v>
                </c:pt>
                <c:pt idx="1104">
                  <c:v>736</c:v>
                </c:pt>
                <c:pt idx="1105">
                  <c:v>736.5</c:v>
                </c:pt>
                <c:pt idx="1106">
                  <c:v>737</c:v>
                </c:pt>
                <c:pt idx="1107">
                  <c:v>737.5</c:v>
                </c:pt>
                <c:pt idx="1108">
                  <c:v>738</c:v>
                </c:pt>
                <c:pt idx="1109">
                  <c:v>738.5</c:v>
                </c:pt>
                <c:pt idx="1110">
                  <c:v>739</c:v>
                </c:pt>
                <c:pt idx="1111">
                  <c:v>739.5</c:v>
                </c:pt>
                <c:pt idx="1112">
                  <c:v>740</c:v>
                </c:pt>
                <c:pt idx="1113">
                  <c:v>740.5</c:v>
                </c:pt>
                <c:pt idx="1114">
                  <c:v>741</c:v>
                </c:pt>
                <c:pt idx="1115">
                  <c:v>741.5</c:v>
                </c:pt>
                <c:pt idx="1116">
                  <c:v>742</c:v>
                </c:pt>
                <c:pt idx="1117">
                  <c:v>742.5</c:v>
                </c:pt>
                <c:pt idx="1118">
                  <c:v>743</c:v>
                </c:pt>
                <c:pt idx="1119">
                  <c:v>743.5</c:v>
                </c:pt>
                <c:pt idx="1120">
                  <c:v>744</c:v>
                </c:pt>
                <c:pt idx="1121">
                  <c:v>744.5</c:v>
                </c:pt>
                <c:pt idx="1122">
                  <c:v>745</c:v>
                </c:pt>
                <c:pt idx="1123">
                  <c:v>745.5</c:v>
                </c:pt>
                <c:pt idx="1124">
                  <c:v>746</c:v>
                </c:pt>
                <c:pt idx="1125">
                  <c:v>746.5</c:v>
                </c:pt>
                <c:pt idx="1126">
                  <c:v>747</c:v>
                </c:pt>
                <c:pt idx="1127">
                  <c:v>747.5</c:v>
                </c:pt>
                <c:pt idx="1128">
                  <c:v>748</c:v>
                </c:pt>
                <c:pt idx="1129">
                  <c:v>748.5</c:v>
                </c:pt>
                <c:pt idx="1130">
                  <c:v>749</c:v>
                </c:pt>
                <c:pt idx="1131">
                  <c:v>749.5</c:v>
                </c:pt>
                <c:pt idx="1132">
                  <c:v>750</c:v>
                </c:pt>
                <c:pt idx="1133">
                  <c:v>750.5</c:v>
                </c:pt>
                <c:pt idx="1134">
                  <c:v>751</c:v>
                </c:pt>
                <c:pt idx="1135">
                  <c:v>751.5</c:v>
                </c:pt>
                <c:pt idx="1136">
                  <c:v>752</c:v>
                </c:pt>
                <c:pt idx="1137">
                  <c:v>752.5</c:v>
                </c:pt>
                <c:pt idx="1138">
                  <c:v>753</c:v>
                </c:pt>
                <c:pt idx="1139">
                  <c:v>753.5</c:v>
                </c:pt>
                <c:pt idx="1140">
                  <c:v>754</c:v>
                </c:pt>
                <c:pt idx="1141">
                  <c:v>754.5</c:v>
                </c:pt>
                <c:pt idx="1142">
                  <c:v>755</c:v>
                </c:pt>
                <c:pt idx="1143">
                  <c:v>755.5</c:v>
                </c:pt>
                <c:pt idx="1144">
                  <c:v>756</c:v>
                </c:pt>
                <c:pt idx="1145">
                  <c:v>756.5</c:v>
                </c:pt>
                <c:pt idx="1146">
                  <c:v>757</c:v>
                </c:pt>
                <c:pt idx="1147">
                  <c:v>757.5</c:v>
                </c:pt>
                <c:pt idx="1148">
                  <c:v>758</c:v>
                </c:pt>
                <c:pt idx="1149">
                  <c:v>758.5</c:v>
                </c:pt>
                <c:pt idx="1150">
                  <c:v>759</c:v>
                </c:pt>
                <c:pt idx="1151">
                  <c:v>759.5</c:v>
                </c:pt>
                <c:pt idx="1152">
                  <c:v>760</c:v>
                </c:pt>
                <c:pt idx="1153">
                  <c:v>760.5</c:v>
                </c:pt>
                <c:pt idx="1154">
                  <c:v>761</c:v>
                </c:pt>
                <c:pt idx="1155">
                  <c:v>761.5</c:v>
                </c:pt>
                <c:pt idx="1156">
                  <c:v>762</c:v>
                </c:pt>
                <c:pt idx="1157">
                  <c:v>762.5</c:v>
                </c:pt>
                <c:pt idx="1158">
                  <c:v>763</c:v>
                </c:pt>
                <c:pt idx="1159">
                  <c:v>763.5</c:v>
                </c:pt>
                <c:pt idx="1160">
                  <c:v>764</c:v>
                </c:pt>
                <c:pt idx="1161">
                  <c:v>764.5</c:v>
                </c:pt>
                <c:pt idx="1162">
                  <c:v>765</c:v>
                </c:pt>
                <c:pt idx="1163">
                  <c:v>765.5</c:v>
                </c:pt>
                <c:pt idx="1164">
                  <c:v>766</c:v>
                </c:pt>
                <c:pt idx="1165">
                  <c:v>766.5</c:v>
                </c:pt>
                <c:pt idx="1166">
                  <c:v>767</c:v>
                </c:pt>
                <c:pt idx="1167">
                  <c:v>767.5</c:v>
                </c:pt>
                <c:pt idx="1168">
                  <c:v>768</c:v>
                </c:pt>
                <c:pt idx="1169">
                  <c:v>768.5</c:v>
                </c:pt>
                <c:pt idx="1170">
                  <c:v>769</c:v>
                </c:pt>
                <c:pt idx="1171">
                  <c:v>769.5</c:v>
                </c:pt>
                <c:pt idx="1172">
                  <c:v>770</c:v>
                </c:pt>
                <c:pt idx="1173">
                  <c:v>770.5</c:v>
                </c:pt>
                <c:pt idx="1174">
                  <c:v>771</c:v>
                </c:pt>
                <c:pt idx="1175">
                  <c:v>771.5</c:v>
                </c:pt>
                <c:pt idx="1176">
                  <c:v>772</c:v>
                </c:pt>
                <c:pt idx="1177">
                  <c:v>772.5</c:v>
                </c:pt>
                <c:pt idx="1178">
                  <c:v>773</c:v>
                </c:pt>
                <c:pt idx="1179">
                  <c:v>773.5</c:v>
                </c:pt>
                <c:pt idx="1180">
                  <c:v>774</c:v>
                </c:pt>
                <c:pt idx="1181">
                  <c:v>774.5</c:v>
                </c:pt>
                <c:pt idx="1182">
                  <c:v>775</c:v>
                </c:pt>
                <c:pt idx="1183">
                  <c:v>775.5</c:v>
                </c:pt>
                <c:pt idx="1184">
                  <c:v>776</c:v>
                </c:pt>
                <c:pt idx="1185">
                  <c:v>776.5</c:v>
                </c:pt>
                <c:pt idx="1186">
                  <c:v>777</c:v>
                </c:pt>
                <c:pt idx="1187">
                  <c:v>777.5</c:v>
                </c:pt>
                <c:pt idx="1188">
                  <c:v>778</c:v>
                </c:pt>
                <c:pt idx="1189">
                  <c:v>778.5</c:v>
                </c:pt>
                <c:pt idx="1190">
                  <c:v>779</c:v>
                </c:pt>
                <c:pt idx="1191">
                  <c:v>779.5</c:v>
                </c:pt>
                <c:pt idx="1192">
                  <c:v>780</c:v>
                </c:pt>
                <c:pt idx="1193">
                  <c:v>780.5</c:v>
                </c:pt>
                <c:pt idx="1194">
                  <c:v>781</c:v>
                </c:pt>
                <c:pt idx="1195">
                  <c:v>781.5</c:v>
                </c:pt>
                <c:pt idx="1196">
                  <c:v>782</c:v>
                </c:pt>
                <c:pt idx="1197">
                  <c:v>782.5</c:v>
                </c:pt>
                <c:pt idx="1198">
                  <c:v>783</c:v>
                </c:pt>
                <c:pt idx="1199">
                  <c:v>783.5</c:v>
                </c:pt>
                <c:pt idx="1200">
                  <c:v>784</c:v>
                </c:pt>
                <c:pt idx="1201">
                  <c:v>784.5</c:v>
                </c:pt>
                <c:pt idx="1202">
                  <c:v>785</c:v>
                </c:pt>
                <c:pt idx="1203">
                  <c:v>785.5</c:v>
                </c:pt>
                <c:pt idx="1204">
                  <c:v>786</c:v>
                </c:pt>
                <c:pt idx="1205">
                  <c:v>786.5</c:v>
                </c:pt>
                <c:pt idx="1206">
                  <c:v>787</c:v>
                </c:pt>
                <c:pt idx="1207">
                  <c:v>787.5</c:v>
                </c:pt>
                <c:pt idx="1208">
                  <c:v>788</c:v>
                </c:pt>
                <c:pt idx="1209">
                  <c:v>788.5</c:v>
                </c:pt>
                <c:pt idx="1210">
                  <c:v>789</c:v>
                </c:pt>
                <c:pt idx="1211">
                  <c:v>789.5</c:v>
                </c:pt>
                <c:pt idx="1212">
                  <c:v>790</c:v>
                </c:pt>
                <c:pt idx="1213">
                  <c:v>790.5</c:v>
                </c:pt>
                <c:pt idx="1214">
                  <c:v>791</c:v>
                </c:pt>
                <c:pt idx="1215">
                  <c:v>791.5</c:v>
                </c:pt>
                <c:pt idx="1216">
                  <c:v>792</c:v>
                </c:pt>
                <c:pt idx="1217">
                  <c:v>792.5</c:v>
                </c:pt>
                <c:pt idx="1218">
                  <c:v>793</c:v>
                </c:pt>
                <c:pt idx="1219">
                  <c:v>793.5</c:v>
                </c:pt>
                <c:pt idx="1220">
                  <c:v>794</c:v>
                </c:pt>
                <c:pt idx="1221">
                  <c:v>794.5</c:v>
                </c:pt>
                <c:pt idx="1222">
                  <c:v>795</c:v>
                </c:pt>
                <c:pt idx="1223">
                  <c:v>795.5</c:v>
                </c:pt>
                <c:pt idx="1224">
                  <c:v>796</c:v>
                </c:pt>
                <c:pt idx="1225">
                  <c:v>796.5</c:v>
                </c:pt>
                <c:pt idx="1226">
                  <c:v>797</c:v>
                </c:pt>
                <c:pt idx="1227">
                  <c:v>797.5</c:v>
                </c:pt>
                <c:pt idx="1228">
                  <c:v>798</c:v>
                </c:pt>
                <c:pt idx="1229">
                  <c:v>798.5</c:v>
                </c:pt>
                <c:pt idx="1230">
                  <c:v>799</c:v>
                </c:pt>
                <c:pt idx="1231">
                  <c:v>799.5</c:v>
                </c:pt>
                <c:pt idx="1232">
                  <c:v>800</c:v>
                </c:pt>
                <c:pt idx="1233">
                  <c:v>800.5</c:v>
                </c:pt>
                <c:pt idx="1234">
                  <c:v>801</c:v>
                </c:pt>
                <c:pt idx="1235">
                  <c:v>801.5</c:v>
                </c:pt>
                <c:pt idx="1236">
                  <c:v>802</c:v>
                </c:pt>
                <c:pt idx="1237">
                  <c:v>802.5</c:v>
                </c:pt>
                <c:pt idx="1238">
                  <c:v>803</c:v>
                </c:pt>
                <c:pt idx="1239">
                  <c:v>803.5</c:v>
                </c:pt>
                <c:pt idx="1240">
                  <c:v>804</c:v>
                </c:pt>
                <c:pt idx="1241">
                  <c:v>804.5</c:v>
                </c:pt>
                <c:pt idx="1242">
                  <c:v>805</c:v>
                </c:pt>
                <c:pt idx="1243">
                  <c:v>805.5</c:v>
                </c:pt>
                <c:pt idx="1244">
                  <c:v>806</c:v>
                </c:pt>
                <c:pt idx="1245">
                  <c:v>806.5</c:v>
                </c:pt>
                <c:pt idx="1246">
                  <c:v>807</c:v>
                </c:pt>
                <c:pt idx="1247">
                  <c:v>807.5</c:v>
                </c:pt>
                <c:pt idx="1248">
                  <c:v>808</c:v>
                </c:pt>
                <c:pt idx="1249">
                  <c:v>808.5</c:v>
                </c:pt>
                <c:pt idx="1250">
                  <c:v>809</c:v>
                </c:pt>
                <c:pt idx="1251">
                  <c:v>809.5</c:v>
                </c:pt>
                <c:pt idx="1252">
                  <c:v>810</c:v>
                </c:pt>
                <c:pt idx="1253">
                  <c:v>810.5</c:v>
                </c:pt>
                <c:pt idx="1254">
                  <c:v>811</c:v>
                </c:pt>
                <c:pt idx="1255">
                  <c:v>811.5</c:v>
                </c:pt>
                <c:pt idx="1256">
                  <c:v>812</c:v>
                </c:pt>
                <c:pt idx="1257">
                  <c:v>812.5</c:v>
                </c:pt>
                <c:pt idx="1258">
                  <c:v>813</c:v>
                </c:pt>
                <c:pt idx="1259">
                  <c:v>813.5</c:v>
                </c:pt>
                <c:pt idx="1260">
                  <c:v>814</c:v>
                </c:pt>
                <c:pt idx="1261">
                  <c:v>814.5</c:v>
                </c:pt>
                <c:pt idx="1262">
                  <c:v>815</c:v>
                </c:pt>
                <c:pt idx="1263">
                  <c:v>815.5</c:v>
                </c:pt>
                <c:pt idx="1264">
                  <c:v>816</c:v>
                </c:pt>
                <c:pt idx="1265">
                  <c:v>816.5</c:v>
                </c:pt>
                <c:pt idx="1266">
                  <c:v>817</c:v>
                </c:pt>
                <c:pt idx="1267">
                  <c:v>817.5</c:v>
                </c:pt>
                <c:pt idx="1268">
                  <c:v>818</c:v>
                </c:pt>
                <c:pt idx="1269">
                  <c:v>818.5</c:v>
                </c:pt>
                <c:pt idx="1270">
                  <c:v>819</c:v>
                </c:pt>
                <c:pt idx="1271">
                  <c:v>819.5</c:v>
                </c:pt>
                <c:pt idx="1272">
                  <c:v>820</c:v>
                </c:pt>
                <c:pt idx="1273">
                  <c:v>820.5</c:v>
                </c:pt>
                <c:pt idx="1274">
                  <c:v>821</c:v>
                </c:pt>
                <c:pt idx="1275">
                  <c:v>821.5</c:v>
                </c:pt>
                <c:pt idx="1276">
                  <c:v>822</c:v>
                </c:pt>
                <c:pt idx="1277">
                  <c:v>822.5</c:v>
                </c:pt>
                <c:pt idx="1278">
                  <c:v>823</c:v>
                </c:pt>
                <c:pt idx="1279">
                  <c:v>823.5</c:v>
                </c:pt>
                <c:pt idx="1280">
                  <c:v>824</c:v>
                </c:pt>
                <c:pt idx="1281">
                  <c:v>824.5</c:v>
                </c:pt>
                <c:pt idx="1282">
                  <c:v>825</c:v>
                </c:pt>
                <c:pt idx="1283">
                  <c:v>825.5</c:v>
                </c:pt>
                <c:pt idx="1284">
                  <c:v>826</c:v>
                </c:pt>
                <c:pt idx="1285">
                  <c:v>826.5</c:v>
                </c:pt>
                <c:pt idx="1286">
                  <c:v>827</c:v>
                </c:pt>
                <c:pt idx="1287">
                  <c:v>827.5</c:v>
                </c:pt>
                <c:pt idx="1288">
                  <c:v>828</c:v>
                </c:pt>
                <c:pt idx="1289">
                  <c:v>828.5</c:v>
                </c:pt>
                <c:pt idx="1290">
                  <c:v>829</c:v>
                </c:pt>
                <c:pt idx="1291">
                  <c:v>829.5</c:v>
                </c:pt>
                <c:pt idx="1292">
                  <c:v>830</c:v>
                </c:pt>
                <c:pt idx="1293">
                  <c:v>830.5</c:v>
                </c:pt>
                <c:pt idx="1294">
                  <c:v>831</c:v>
                </c:pt>
                <c:pt idx="1295">
                  <c:v>831.5</c:v>
                </c:pt>
                <c:pt idx="1296">
                  <c:v>832</c:v>
                </c:pt>
                <c:pt idx="1297">
                  <c:v>832.5</c:v>
                </c:pt>
                <c:pt idx="1298">
                  <c:v>833</c:v>
                </c:pt>
                <c:pt idx="1299">
                  <c:v>833.5</c:v>
                </c:pt>
                <c:pt idx="1300">
                  <c:v>834</c:v>
                </c:pt>
                <c:pt idx="1301">
                  <c:v>834.5</c:v>
                </c:pt>
                <c:pt idx="1302">
                  <c:v>835</c:v>
                </c:pt>
                <c:pt idx="1303">
                  <c:v>835.5</c:v>
                </c:pt>
                <c:pt idx="1304">
                  <c:v>836</c:v>
                </c:pt>
                <c:pt idx="1305">
                  <c:v>836.5</c:v>
                </c:pt>
                <c:pt idx="1306">
                  <c:v>837</c:v>
                </c:pt>
                <c:pt idx="1307">
                  <c:v>837.5</c:v>
                </c:pt>
                <c:pt idx="1308">
                  <c:v>838</c:v>
                </c:pt>
                <c:pt idx="1309">
                  <c:v>838.5</c:v>
                </c:pt>
                <c:pt idx="1310">
                  <c:v>839</c:v>
                </c:pt>
                <c:pt idx="1311">
                  <c:v>839.5</c:v>
                </c:pt>
                <c:pt idx="1312">
                  <c:v>840</c:v>
                </c:pt>
                <c:pt idx="1313">
                  <c:v>840.5</c:v>
                </c:pt>
                <c:pt idx="1314">
                  <c:v>841</c:v>
                </c:pt>
                <c:pt idx="1315">
                  <c:v>841.5</c:v>
                </c:pt>
                <c:pt idx="1316">
                  <c:v>842</c:v>
                </c:pt>
                <c:pt idx="1317">
                  <c:v>842.5</c:v>
                </c:pt>
                <c:pt idx="1318">
                  <c:v>843</c:v>
                </c:pt>
                <c:pt idx="1319">
                  <c:v>843.5</c:v>
                </c:pt>
                <c:pt idx="1320">
                  <c:v>844</c:v>
                </c:pt>
                <c:pt idx="1321">
                  <c:v>844.5</c:v>
                </c:pt>
                <c:pt idx="1322">
                  <c:v>845</c:v>
                </c:pt>
                <c:pt idx="1323">
                  <c:v>845.5</c:v>
                </c:pt>
                <c:pt idx="1324">
                  <c:v>846</c:v>
                </c:pt>
                <c:pt idx="1325">
                  <c:v>846.5</c:v>
                </c:pt>
                <c:pt idx="1326">
                  <c:v>847</c:v>
                </c:pt>
                <c:pt idx="1327">
                  <c:v>847.5</c:v>
                </c:pt>
              </c:numCache>
              <c:extLst xmlns:c15="http://schemas.microsoft.com/office/drawing/2012/chart"/>
            </c:numRef>
          </c:xVal>
          <c:yVal>
            <c:numRef>
              <c:f>'Fine SiO2 25 sccm Test 1'!$AB$3:$AB$1330</c:f>
              <c:numCache>
                <c:formatCode>0.00E+00</c:formatCode>
                <c:ptCount val="1328"/>
                <c:pt idx="0">
                  <c:v>-1497.18</c:v>
                </c:pt>
                <c:pt idx="1">
                  <c:v>-63</c:v>
                </c:pt>
                <c:pt idx="2">
                  <c:v>-63.799999999999955</c:v>
                </c:pt>
                <c:pt idx="3">
                  <c:v>-62.700000000000045</c:v>
                </c:pt>
                <c:pt idx="4">
                  <c:v>-48.900000000000091</c:v>
                </c:pt>
                <c:pt idx="5">
                  <c:v>-66.900000000000091</c:v>
                </c:pt>
                <c:pt idx="6">
                  <c:v>-76.600000000000136</c:v>
                </c:pt>
                <c:pt idx="7">
                  <c:v>-57.700000000000045</c:v>
                </c:pt>
                <c:pt idx="8">
                  <c:v>-24.200000000000045</c:v>
                </c:pt>
                <c:pt idx="9">
                  <c:v>-29.799999999999955</c:v>
                </c:pt>
                <c:pt idx="10">
                  <c:v>-36.600000000000136</c:v>
                </c:pt>
                <c:pt idx="11">
                  <c:v>-57.700000000000045</c:v>
                </c:pt>
                <c:pt idx="12">
                  <c:v>-99.400000000000091</c:v>
                </c:pt>
                <c:pt idx="13">
                  <c:v>-70.200000000000045</c:v>
                </c:pt>
                <c:pt idx="14">
                  <c:v>-39.200000000000045</c:v>
                </c:pt>
                <c:pt idx="15">
                  <c:v>-24.100000000000136</c:v>
                </c:pt>
                <c:pt idx="16">
                  <c:v>-27.900000000000091</c:v>
                </c:pt>
                <c:pt idx="17">
                  <c:v>-3.2000000000000455</c:v>
                </c:pt>
                <c:pt idx="18">
                  <c:v>10</c:v>
                </c:pt>
                <c:pt idx="19">
                  <c:v>16.599999999999909</c:v>
                </c:pt>
                <c:pt idx="20">
                  <c:v>17.299999999999955</c:v>
                </c:pt>
                <c:pt idx="21">
                  <c:v>13.899999999999864</c:v>
                </c:pt>
                <c:pt idx="22">
                  <c:v>13.299999999999955</c:v>
                </c:pt>
                <c:pt idx="23">
                  <c:v>17.399999999999864</c:v>
                </c:pt>
                <c:pt idx="24">
                  <c:v>28.099999999999909</c:v>
                </c:pt>
                <c:pt idx="25">
                  <c:v>45.899999999999864</c:v>
                </c:pt>
                <c:pt idx="26">
                  <c:v>56.899999999999864</c:v>
                </c:pt>
                <c:pt idx="27">
                  <c:v>67.200000000000045</c:v>
                </c:pt>
                <c:pt idx="28">
                  <c:v>70.799999999999955</c:v>
                </c:pt>
                <c:pt idx="29">
                  <c:v>59.700000000000045</c:v>
                </c:pt>
                <c:pt idx="30">
                  <c:v>55.799999999999955</c:v>
                </c:pt>
                <c:pt idx="31">
                  <c:v>55.200000000000045</c:v>
                </c:pt>
                <c:pt idx="32">
                  <c:v>59.899999999999864</c:v>
                </c:pt>
                <c:pt idx="33">
                  <c:v>69.899999999999864</c:v>
                </c:pt>
                <c:pt idx="34">
                  <c:v>70.799999999999955</c:v>
                </c:pt>
                <c:pt idx="35">
                  <c:v>62.599999999999909</c:v>
                </c:pt>
                <c:pt idx="36">
                  <c:v>48.200000000000045</c:v>
                </c:pt>
                <c:pt idx="37">
                  <c:v>37.599999999999909</c:v>
                </c:pt>
                <c:pt idx="38">
                  <c:v>43.599999999999909</c:v>
                </c:pt>
                <c:pt idx="39">
                  <c:v>60.799999999999955</c:v>
                </c:pt>
                <c:pt idx="40">
                  <c:v>84</c:v>
                </c:pt>
                <c:pt idx="41">
                  <c:v>101.70000000000005</c:v>
                </c:pt>
                <c:pt idx="42">
                  <c:v>107.79999999999995</c:v>
                </c:pt>
                <c:pt idx="43">
                  <c:v>113.89999999999986</c:v>
                </c:pt>
                <c:pt idx="44">
                  <c:v>119.39999999999986</c:v>
                </c:pt>
                <c:pt idx="45">
                  <c:v>127.29999999999995</c:v>
                </c:pt>
                <c:pt idx="46">
                  <c:v>138.29999999999995</c:v>
                </c:pt>
                <c:pt idx="47">
                  <c:v>141.49999999999977</c:v>
                </c:pt>
                <c:pt idx="48">
                  <c:v>135.39999999999986</c:v>
                </c:pt>
                <c:pt idx="49">
                  <c:v>126.20000000000005</c:v>
                </c:pt>
                <c:pt idx="50">
                  <c:v>119.99999999999977</c:v>
                </c:pt>
                <c:pt idx="51">
                  <c:v>116.09999999999991</c:v>
                </c:pt>
                <c:pt idx="52">
                  <c:v>118.79999999999995</c:v>
                </c:pt>
                <c:pt idx="53">
                  <c:v>125.29999999999995</c:v>
                </c:pt>
                <c:pt idx="54">
                  <c:v>125.79999999999995</c:v>
                </c:pt>
                <c:pt idx="55">
                  <c:v>123.20000000000005</c:v>
                </c:pt>
                <c:pt idx="56">
                  <c:v>123.10000000000014</c:v>
                </c:pt>
                <c:pt idx="57">
                  <c:v>122.10000000000014</c:v>
                </c:pt>
                <c:pt idx="58">
                  <c:v>128.10000000000014</c:v>
                </c:pt>
                <c:pt idx="59">
                  <c:v>146.70000000000005</c:v>
                </c:pt>
                <c:pt idx="60">
                  <c:v>161.70000000000005</c:v>
                </c:pt>
                <c:pt idx="61">
                  <c:v>173.39999999999986</c:v>
                </c:pt>
                <c:pt idx="62">
                  <c:v>175.29999999999995</c:v>
                </c:pt>
                <c:pt idx="63">
                  <c:v>163.60000000000014</c:v>
                </c:pt>
                <c:pt idx="64">
                  <c:v>155.49999999999977</c:v>
                </c:pt>
                <c:pt idx="65">
                  <c:v>154.49999999999977</c:v>
                </c:pt>
                <c:pt idx="66">
                  <c:v>160.29999999999995</c:v>
                </c:pt>
                <c:pt idx="67">
                  <c:v>164.60000000000014</c:v>
                </c:pt>
                <c:pt idx="68">
                  <c:v>169.99999999999977</c:v>
                </c:pt>
                <c:pt idx="69">
                  <c:v>173.99999999999977</c:v>
                </c:pt>
                <c:pt idx="70">
                  <c:v>177.70000000000005</c:v>
                </c:pt>
                <c:pt idx="71">
                  <c:v>181.49999999999977</c:v>
                </c:pt>
                <c:pt idx="72">
                  <c:v>181.39999999999986</c:v>
                </c:pt>
                <c:pt idx="73">
                  <c:v>181.49999999999977</c:v>
                </c:pt>
                <c:pt idx="74">
                  <c:v>177.10000000000014</c:v>
                </c:pt>
                <c:pt idx="75">
                  <c:v>170.89999999999986</c:v>
                </c:pt>
                <c:pt idx="76">
                  <c:v>165.60000000000014</c:v>
                </c:pt>
                <c:pt idx="77">
                  <c:v>156.39999999999986</c:v>
                </c:pt>
                <c:pt idx="78">
                  <c:v>149.79999999999995</c:v>
                </c:pt>
                <c:pt idx="79">
                  <c:v>149.49999999999977</c:v>
                </c:pt>
                <c:pt idx="80">
                  <c:v>152.39999999999986</c:v>
                </c:pt>
                <c:pt idx="81">
                  <c:v>164.89999999999986</c:v>
                </c:pt>
                <c:pt idx="82">
                  <c:v>183.20000000000005</c:v>
                </c:pt>
                <c:pt idx="83">
                  <c:v>199.29999999999995</c:v>
                </c:pt>
                <c:pt idx="84">
                  <c:v>207.20000000000005</c:v>
                </c:pt>
                <c:pt idx="85">
                  <c:v>206.70000000000005</c:v>
                </c:pt>
                <c:pt idx="86">
                  <c:v>205.70000000000005</c:v>
                </c:pt>
                <c:pt idx="87">
                  <c:v>208.89999999999986</c:v>
                </c:pt>
                <c:pt idx="88">
                  <c:v>216.70000000000005</c:v>
                </c:pt>
                <c:pt idx="89">
                  <c:v>226.79999999999995</c:v>
                </c:pt>
                <c:pt idx="90">
                  <c:v>239.29999999999995</c:v>
                </c:pt>
                <c:pt idx="91">
                  <c:v>247.70000000000005</c:v>
                </c:pt>
                <c:pt idx="92">
                  <c:v>252.79999999999995</c:v>
                </c:pt>
                <c:pt idx="93">
                  <c:v>249.70000000000005</c:v>
                </c:pt>
                <c:pt idx="94">
                  <c:v>230.10000000000014</c:v>
                </c:pt>
                <c:pt idx="95">
                  <c:v>216.60000000000014</c:v>
                </c:pt>
                <c:pt idx="96">
                  <c:v>212.99999999999977</c:v>
                </c:pt>
                <c:pt idx="97">
                  <c:v>222.99999999999977</c:v>
                </c:pt>
                <c:pt idx="98">
                  <c:v>241.29999999999995</c:v>
                </c:pt>
                <c:pt idx="99">
                  <c:v>250.99999999999977</c:v>
                </c:pt>
                <c:pt idx="100">
                  <c:v>250.39999999999986</c:v>
                </c:pt>
                <c:pt idx="101">
                  <c:v>242.20000000000005</c:v>
                </c:pt>
                <c:pt idx="102">
                  <c:v>237.89999999999986</c:v>
                </c:pt>
                <c:pt idx="103">
                  <c:v>227.10000000000014</c:v>
                </c:pt>
                <c:pt idx="104">
                  <c:v>212.10000000000014</c:v>
                </c:pt>
                <c:pt idx="105">
                  <c:v>199.29999999999995</c:v>
                </c:pt>
                <c:pt idx="106">
                  <c:v>187.70000000000005</c:v>
                </c:pt>
                <c:pt idx="107">
                  <c:v>186.79999999999995</c:v>
                </c:pt>
                <c:pt idx="108">
                  <c:v>195.60000000000014</c:v>
                </c:pt>
                <c:pt idx="109">
                  <c:v>200.39999999999986</c:v>
                </c:pt>
                <c:pt idx="110">
                  <c:v>204.89999999999986</c:v>
                </c:pt>
                <c:pt idx="111">
                  <c:v>209.89999999999986</c:v>
                </c:pt>
                <c:pt idx="112">
                  <c:v>211.39999999999986</c:v>
                </c:pt>
                <c:pt idx="113">
                  <c:v>216.70000000000005</c:v>
                </c:pt>
                <c:pt idx="114">
                  <c:v>217.70000000000005</c:v>
                </c:pt>
                <c:pt idx="115">
                  <c:v>214.70000000000005</c:v>
                </c:pt>
                <c:pt idx="116">
                  <c:v>212.79999999999995</c:v>
                </c:pt>
                <c:pt idx="117">
                  <c:v>208.49999999999977</c:v>
                </c:pt>
                <c:pt idx="118">
                  <c:v>207.29999999999995</c:v>
                </c:pt>
                <c:pt idx="119">
                  <c:v>208.29999999999995</c:v>
                </c:pt>
                <c:pt idx="120">
                  <c:v>213.29999999999995</c:v>
                </c:pt>
                <c:pt idx="121">
                  <c:v>226.10000000000014</c:v>
                </c:pt>
                <c:pt idx="122">
                  <c:v>237.20000000000005</c:v>
                </c:pt>
                <c:pt idx="123">
                  <c:v>244.89999999999986</c:v>
                </c:pt>
                <c:pt idx="124">
                  <c:v>242.49999999999977</c:v>
                </c:pt>
                <c:pt idx="125">
                  <c:v>228.39999999999986</c:v>
                </c:pt>
                <c:pt idx="126">
                  <c:v>214.60000000000014</c:v>
                </c:pt>
                <c:pt idx="127">
                  <c:v>204.79999999999995</c:v>
                </c:pt>
                <c:pt idx="128">
                  <c:v>202.49999999999977</c:v>
                </c:pt>
                <c:pt idx="129">
                  <c:v>198.70000000000005</c:v>
                </c:pt>
                <c:pt idx="130">
                  <c:v>192.20000000000005</c:v>
                </c:pt>
                <c:pt idx="131">
                  <c:v>187.70000000000005</c:v>
                </c:pt>
                <c:pt idx="132">
                  <c:v>187.99999999999977</c:v>
                </c:pt>
                <c:pt idx="133">
                  <c:v>199.49999999999977</c:v>
                </c:pt>
                <c:pt idx="134">
                  <c:v>221.70000000000005</c:v>
                </c:pt>
                <c:pt idx="135">
                  <c:v>245.49999999999977</c:v>
                </c:pt>
                <c:pt idx="136">
                  <c:v>254.39999999999986</c:v>
                </c:pt>
                <c:pt idx="137">
                  <c:v>243.10000000000014</c:v>
                </c:pt>
                <c:pt idx="138">
                  <c:v>215.79999999999995</c:v>
                </c:pt>
                <c:pt idx="139">
                  <c:v>183.79999999999995</c:v>
                </c:pt>
                <c:pt idx="140">
                  <c:v>167.20000000000005</c:v>
                </c:pt>
                <c:pt idx="141">
                  <c:v>166.29999999999995</c:v>
                </c:pt>
                <c:pt idx="142">
                  <c:v>172.89999999999986</c:v>
                </c:pt>
                <c:pt idx="143">
                  <c:v>178.39999999999986</c:v>
                </c:pt>
                <c:pt idx="144">
                  <c:v>183.70000000000005</c:v>
                </c:pt>
                <c:pt idx="145">
                  <c:v>186.20000000000005</c:v>
                </c:pt>
                <c:pt idx="146">
                  <c:v>189.49999999999977</c:v>
                </c:pt>
                <c:pt idx="147">
                  <c:v>215.29999999999995</c:v>
                </c:pt>
                <c:pt idx="148">
                  <c:v>259.89999999999986</c:v>
                </c:pt>
                <c:pt idx="149">
                  <c:v>293.99999999999977</c:v>
                </c:pt>
                <c:pt idx="150">
                  <c:v>294.49999999999977</c:v>
                </c:pt>
                <c:pt idx="151">
                  <c:v>265.49999999999977</c:v>
                </c:pt>
                <c:pt idx="152">
                  <c:v>214.70000000000005</c:v>
                </c:pt>
                <c:pt idx="153">
                  <c:v>180.89999999999986</c:v>
                </c:pt>
                <c:pt idx="154">
                  <c:v>178.29999999999995</c:v>
                </c:pt>
                <c:pt idx="155">
                  <c:v>178.89999999999986</c:v>
                </c:pt>
                <c:pt idx="156">
                  <c:v>182.39999999999986</c:v>
                </c:pt>
                <c:pt idx="157">
                  <c:v>189.99999999999977</c:v>
                </c:pt>
                <c:pt idx="158">
                  <c:v>195.10000000000014</c:v>
                </c:pt>
                <c:pt idx="159">
                  <c:v>200.39999999999986</c:v>
                </c:pt>
                <c:pt idx="160">
                  <c:v>204.10000000000014</c:v>
                </c:pt>
                <c:pt idx="161">
                  <c:v>201.89999999999986</c:v>
                </c:pt>
                <c:pt idx="162">
                  <c:v>197.20000000000005</c:v>
                </c:pt>
                <c:pt idx="163">
                  <c:v>190.60000000000014</c:v>
                </c:pt>
                <c:pt idx="164">
                  <c:v>178.79999999999995</c:v>
                </c:pt>
                <c:pt idx="165">
                  <c:v>167.60000000000014</c:v>
                </c:pt>
                <c:pt idx="166">
                  <c:v>162.29999999999995</c:v>
                </c:pt>
                <c:pt idx="167">
                  <c:v>160.49999999999977</c:v>
                </c:pt>
                <c:pt idx="168">
                  <c:v>166.49999999999977</c:v>
                </c:pt>
                <c:pt idx="169">
                  <c:v>173.20000000000005</c:v>
                </c:pt>
                <c:pt idx="170">
                  <c:v>177.49999999999977</c:v>
                </c:pt>
                <c:pt idx="171">
                  <c:v>180.60000000000014</c:v>
                </c:pt>
                <c:pt idx="172">
                  <c:v>181.49999999999977</c:v>
                </c:pt>
                <c:pt idx="173">
                  <c:v>180.10000000000014</c:v>
                </c:pt>
                <c:pt idx="174">
                  <c:v>180.60000000000014</c:v>
                </c:pt>
                <c:pt idx="175">
                  <c:v>177.39999999999986</c:v>
                </c:pt>
                <c:pt idx="176">
                  <c:v>172.70000000000005</c:v>
                </c:pt>
                <c:pt idx="177">
                  <c:v>172.89999999999986</c:v>
                </c:pt>
                <c:pt idx="178">
                  <c:v>175.99999999999977</c:v>
                </c:pt>
                <c:pt idx="179">
                  <c:v>176.20000000000005</c:v>
                </c:pt>
                <c:pt idx="180">
                  <c:v>178.39999999999986</c:v>
                </c:pt>
                <c:pt idx="181">
                  <c:v>180.39999999999986</c:v>
                </c:pt>
                <c:pt idx="182">
                  <c:v>185.20000000000005</c:v>
                </c:pt>
                <c:pt idx="183">
                  <c:v>193.49999999999977</c:v>
                </c:pt>
                <c:pt idx="184">
                  <c:v>196.39999999999986</c:v>
                </c:pt>
                <c:pt idx="185">
                  <c:v>188.89999999999986</c:v>
                </c:pt>
                <c:pt idx="186">
                  <c:v>178.39999999999986</c:v>
                </c:pt>
                <c:pt idx="187">
                  <c:v>172.79999999999995</c:v>
                </c:pt>
                <c:pt idx="188">
                  <c:v>172.70000000000005</c:v>
                </c:pt>
                <c:pt idx="189">
                  <c:v>180.49999999999977</c:v>
                </c:pt>
                <c:pt idx="190">
                  <c:v>182.49999999999977</c:v>
                </c:pt>
                <c:pt idx="191">
                  <c:v>183.29999999999995</c:v>
                </c:pt>
                <c:pt idx="192">
                  <c:v>194.70000000000005</c:v>
                </c:pt>
                <c:pt idx="193">
                  <c:v>210.49999999999977</c:v>
                </c:pt>
                <c:pt idx="194">
                  <c:v>239.49999999999977</c:v>
                </c:pt>
                <c:pt idx="195">
                  <c:v>282.89999999999986</c:v>
                </c:pt>
                <c:pt idx="196">
                  <c:v>312.89999999999986</c:v>
                </c:pt>
                <c:pt idx="197">
                  <c:v>336.10000000000014</c:v>
                </c:pt>
                <c:pt idx="198">
                  <c:v>344.89999999999986</c:v>
                </c:pt>
                <c:pt idx="199">
                  <c:v>319.99999999999977</c:v>
                </c:pt>
                <c:pt idx="200">
                  <c:v>289.10000000000014</c:v>
                </c:pt>
                <c:pt idx="201">
                  <c:v>263.10000000000014</c:v>
                </c:pt>
                <c:pt idx="202">
                  <c:v>242.10000000000014</c:v>
                </c:pt>
                <c:pt idx="203">
                  <c:v>233.20000000000005</c:v>
                </c:pt>
                <c:pt idx="204">
                  <c:v>224.20000000000005</c:v>
                </c:pt>
                <c:pt idx="205">
                  <c:v>206.39999999999986</c:v>
                </c:pt>
                <c:pt idx="206">
                  <c:v>189.49999999999977</c:v>
                </c:pt>
                <c:pt idx="207">
                  <c:v>187.70000000000005</c:v>
                </c:pt>
                <c:pt idx="208">
                  <c:v>193.79999999999995</c:v>
                </c:pt>
                <c:pt idx="209">
                  <c:v>204.39999999999986</c:v>
                </c:pt>
                <c:pt idx="210">
                  <c:v>210.49999999999977</c:v>
                </c:pt>
                <c:pt idx="211">
                  <c:v>204.70000000000005</c:v>
                </c:pt>
                <c:pt idx="212">
                  <c:v>193.10000000000014</c:v>
                </c:pt>
                <c:pt idx="213">
                  <c:v>181.79999999999995</c:v>
                </c:pt>
                <c:pt idx="214">
                  <c:v>171.39999999999986</c:v>
                </c:pt>
                <c:pt idx="215">
                  <c:v>162.39999999999986</c:v>
                </c:pt>
                <c:pt idx="216">
                  <c:v>151.70000000000005</c:v>
                </c:pt>
                <c:pt idx="217">
                  <c:v>149.89999999999986</c:v>
                </c:pt>
                <c:pt idx="218">
                  <c:v>153.49999999999977</c:v>
                </c:pt>
                <c:pt idx="219">
                  <c:v>165.99999999999977</c:v>
                </c:pt>
                <c:pt idx="220">
                  <c:v>188.99999999999977</c:v>
                </c:pt>
                <c:pt idx="221">
                  <c:v>215.99999999999977</c:v>
                </c:pt>
                <c:pt idx="222">
                  <c:v>255.20000000000005</c:v>
                </c:pt>
                <c:pt idx="223">
                  <c:v>325.99999999999977</c:v>
                </c:pt>
                <c:pt idx="224">
                  <c:v>395.20000000000005</c:v>
                </c:pt>
                <c:pt idx="225">
                  <c:v>452.10000000000014</c:v>
                </c:pt>
                <c:pt idx="226">
                  <c:v>464.70000000000005</c:v>
                </c:pt>
                <c:pt idx="227">
                  <c:v>424.99999999999977</c:v>
                </c:pt>
                <c:pt idx="228">
                  <c:v>356.20000000000005</c:v>
                </c:pt>
                <c:pt idx="229">
                  <c:v>273.29999999999995</c:v>
                </c:pt>
                <c:pt idx="230">
                  <c:v>202.79999999999995</c:v>
                </c:pt>
                <c:pt idx="231">
                  <c:v>156.89999999999986</c:v>
                </c:pt>
                <c:pt idx="232">
                  <c:v>139.99999999999977</c:v>
                </c:pt>
                <c:pt idx="233">
                  <c:v>145.99999999999977</c:v>
                </c:pt>
                <c:pt idx="234">
                  <c:v>157.39999999999986</c:v>
                </c:pt>
                <c:pt idx="235">
                  <c:v>171.20000000000005</c:v>
                </c:pt>
                <c:pt idx="236">
                  <c:v>173.39999999999986</c:v>
                </c:pt>
                <c:pt idx="237">
                  <c:v>168.39999999999986</c:v>
                </c:pt>
                <c:pt idx="238">
                  <c:v>154.89999999999986</c:v>
                </c:pt>
                <c:pt idx="239">
                  <c:v>140.79999999999995</c:v>
                </c:pt>
                <c:pt idx="240">
                  <c:v>134.10000000000014</c:v>
                </c:pt>
                <c:pt idx="241">
                  <c:v>132.70000000000005</c:v>
                </c:pt>
                <c:pt idx="242">
                  <c:v>146.70000000000005</c:v>
                </c:pt>
                <c:pt idx="243">
                  <c:v>220.70000000000005</c:v>
                </c:pt>
                <c:pt idx="244">
                  <c:v>358.20000000000005</c:v>
                </c:pt>
                <c:pt idx="245">
                  <c:v>532.39999999999986</c:v>
                </c:pt>
                <c:pt idx="246">
                  <c:v>691.10000000000014</c:v>
                </c:pt>
                <c:pt idx="247">
                  <c:v>835.10000000000014</c:v>
                </c:pt>
                <c:pt idx="248">
                  <c:v>957.99999999999977</c:v>
                </c:pt>
                <c:pt idx="249">
                  <c:v>1109.3</c:v>
                </c:pt>
                <c:pt idx="250">
                  <c:v>1231.9999999999998</c:v>
                </c:pt>
                <c:pt idx="251">
                  <c:v>1296.6000000000001</c:v>
                </c:pt>
                <c:pt idx="252">
                  <c:v>1248.8999999999999</c:v>
                </c:pt>
                <c:pt idx="253">
                  <c:v>1172.6000000000001</c:v>
                </c:pt>
                <c:pt idx="254">
                  <c:v>1116.3999999999999</c:v>
                </c:pt>
                <c:pt idx="255">
                  <c:v>1085.3999999999999</c:v>
                </c:pt>
                <c:pt idx="256">
                  <c:v>1090.3999999999999</c:v>
                </c:pt>
                <c:pt idx="257">
                  <c:v>1115.1000000000001</c:v>
                </c:pt>
                <c:pt idx="258">
                  <c:v>1136.4999999999998</c:v>
                </c:pt>
                <c:pt idx="259">
                  <c:v>1132.8</c:v>
                </c:pt>
                <c:pt idx="260">
                  <c:v>1164.8</c:v>
                </c:pt>
                <c:pt idx="261">
                  <c:v>1288.7</c:v>
                </c:pt>
                <c:pt idx="262">
                  <c:v>1631.4999999999998</c:v>
                </c:pt>
                <c:pt idx="263">
                  <c:v>1879.3</c:v>
                </c:pt>
                <c:pt idx="264">
                  <c:v>1912.6000000000001</c:v>
                </c:pt>
                <c:pt idx="265">
                  <c:v>1527.3999999999999</c:v>
                </c:pt>
                <c:pt idx="266">
                  <c:v>1040.6000000000001</c:v>
                </c:pt>
                <c:pt idx="267">
                  <c:v>630.20000000000005</c:v>
                </c:pt>
                <c:pt idx="268">
                  <c:v>472.39999999999986</c:v>
                </c:pt>
                <c:pt idx="269">
                  <c:v>386.70000000000005</c:v>
                </c:pt>
                <c:pt idx="270">
                  <c:v>330.10000000000014</c:v>
                </c:pt>
                <c:pt idx="271">
                  <c:v>290.99999999999977</c:v>
                </c:pt>
                <c:pt idx="272">
                  <c:v>265.99999999999977</c:v>
                </c:pt>
                <c:pt idx="273">
                  <c:v>252.10000000000014</c:v>
                </c:pt>
                <c:pt idx="274">
                  <c:v>240.29999999999995</c:v>
                </c:pt>
                <c:pt idx="275">
                  <c:v>236.49999999999977</c:v>
                </c:pt>
                <c:pt idx="276">
                  <c:v>238.39999999999986</c:v>
                </c:pt>
                <c:pt idx="277">
                  <c:v>234.49999999999977</c:v>
                </c:pt>
                <c:pt idx="278">
                  <c:v>235.89999999999986</c:v>
                </c:pt>
                <c:pt idx="279">
                  <c:v>230.79999999999995</c:v>
                </c:pt>
                <c:pt idx="280">
                  <c:v>213.29999999999995</c:v>
                </c:pt>
                <c:pt idx="281">
                  <c:v>204.39999999999986</c:v>
                </c:pt>
                <c:pt idx="282">
                  <c:v>206.29999999999995</c:v>
                </c:pt>
                <c:pt idx="283">
                  <c:v>222.29999999999995</c:v>
                </c:pt>
                <c:pt idx="284">
                  <c:v>250.60000000000014</c:v>
                </c:pt>
                <c:pt idx="285">
                  <c:v>275.39999999999986</c:v>
                </c:pt>
                <c:pt idx="286">
                  <c:v>300.10000000000014</c:v>
                </c:pt>
                <c:pt idx="287">
                  <c:v>335.39999999999986</c:v>
                </c:pt>
                <c:pt idx="288">
                  <c:v>359.99999999999977</c:v>
                </c:pt>
                <c:pt idx="289">
                  <c:v>365.99999999999977</c:v>
                </c:pt>
                <c:pt idx="290">
                  <c:v>327.10000000000014</c:v>
                </c:pt>
                <c:pt idx="291">
                  <c:v>277.79999999999995</c:v>
                </c:pt>
                <c:pt idx="292">
                  <c:v>244.49999999999977</c:v>
                </c:pt>
                <c:pt idx="293">
                  <c:v>242.70000000000005</c:v>
                </c:pt>
                <c:pt idx="294">
                  <c:v>241.70000000000005</c:v>
                </c:pt>
                <c:pt idx="295">
                  <c:v>241.29999999999995</c:v>
                </c:pt>
                <c:pt idx="296">
                  <c:v>233.29999999999995</c:v>
                </c:pt>
                <c:pt idx="297">
                  <c:v>237.99999999999977</c:v>
                </c:pt>
                <c:pt idx="298">
                  <c:v>262.99999999999977</c:v>
                </c:pt>
                <c:pt idx="299">
                  <c:v>305.60000000000014</c:v>
                </c:pt>
                <c:pt idx="300">
                  <c:v>362.20000000000005</c:v>
                </c:pt>
                <c:pt idx="301">
                  <c:v>459.10000000000014</c:v>
                </c:pt>
                <c:pt idx="302">
                  <c:v>767.8</c:v>
                </c:pt>
                <c:pt idx="303">
                  <c:v>1308.9999999999998</c:v>
                </c:pt>
                <c:pt idx="304">
                  <c:v>2088.8999999999996</c:v>
                </c:pt>
                <c:pt idx="305">
                  <c:v>2762.5</c:v>
                </c:pt>
                <c:pt idx="306">
                  <c:v>2856.7</c:v>
                </c:pt>
                <c:pt idx="307">
                  <c:v>2493</c:v>
                </c:pt>
                <c:pt idx="308">
                  <c:v>1611.8999999999999</c:v>
                </c:pt>
                <c:pt idx="309">
                  <c:v>866.8</c:v>
                </c:pt>
                <c:pt idx="310">
                  <c:v>430.39999999999986</c:v>
                </c:pt>
                <c:pt idx="311">
                  <c:v>295.39999999999986</c:v>
                </c:pt>
                <c:pt idx="312">
                  <c:v>221.70000000000005</c:v>
                </c:pt>
                <c:pt idx="313">
                  <c:v>176.99999999999977</c:v>
                </c:pt>
                <c:pt idx="314">
                  <c:v>146.79999999999995</c:v>
                </c:pt>
                <c:pt idx="315">
                  <c:v>125.20000000000005</c:v>
                </c:pt>
                <c:pt idx="316">
                  <c:v>116.59999999999991</c:v>
                </c:pt>
                <c:pt idx="317">
                  <c:v>125.89999999999986</c:v>
                </c:pt>
                <c:pt idx="318">
                  <c:v>149.99999999999977</c:v>
                </c:pt>
                <c:pt idx="319">
                  <c:v>172.60000000000014</c:v>
                </c:pt>
                <c:pt idx="320">
                  <c:v>168.89999999999986</c:v>
                </c:pt>
                <c:pt idx="321">
                  <c:v>157.20000000000005</c:v>
                </c:pt>
                <c:pt idx="322">
                  <c:v>146.39999999999986</c:v>
                </c:pt>
                <c:pt idx="323">
                  <c:v>164.49999999999977</c:v>
                </c:pt>
                <c:pt idx="324">
                  <c:v>185.79999999999995</c:v>
                </c:pt>
                <c:pt idx="325">
                  <c:v>203.99999999999977</c:v>
                </c:pt>
                <c:pt idx="326">
                  <c:v>189.89999999999986</c:v>
                </c:pt>
                <c:pt idx="327">
                  <c:v>169.20000000000005</c:v>
                </c:pt>
                <c:pt idx="328">
                  <c:v>151.29999999999995</c:v>
                </c:pt>
                <c:pt idx="329">
                  <c:v>147.79999999999995</c:v>
                </c:pt>
                <c:pt idx="330">
                  <c:v>156.79999999999995</c:v>
                </c:pt>
                <c:pt idx="331">
                  <c:v>169.79999999999995</c:v>
                </c:pt>
                <c:pt idx="332">
                  <c:v>175.10000000000014</c:v>
                </c:pt>
                <c:pt idx="333">
                  <c:v>183.39999999999986</c:v>
                </c:pt>
                <c:pt idx="334">
                  <c:v>198.79999999999995</c:v>
                </c:pt>
                <c:pt idx="335">
                  <c:v>269.10000000000014</c:v>
                </c:pt>
                <c:pt idx="336">
                  <c:v>388.60000000000014</c:v>
                </c:pt>
                <c:pt idx="337">
                  <c:v>574.70000000000005</c:v>
                </c:pt>
                <c:pt idx="338">
                  <c:v>725.7</c:v>
                </c:pt>
                <c:pt idx="339">
                  <c:v>774.3</c:v>
                </c:pt>
                <c:pt idx="340">
                  <c:v>715.49999999999977</c:v>
                </c:pt>
                <c:pt idx="341">
                  <c:v>585.10000000000014</c:v>
                </c:pt>
                <c:pt idx="342">
                  <c:v>536.99999999999977</c:v>
                </c:pt>
                <c:pt idx="343">
                  <c:v>683.99999999999977</c:v>
                </c:pt>
                <c:pt idx="344">
                  <c:v>1056.2</c:v>
                </c:pt>
                <c:pt idx="345">
                  <c:v>1577.2</c:v>
                </c:pt>
                <c:pt idx="346">
                  <c:v>2120.6000000000004</c:v>
                </c:pt>
                <c:pt idx="347">
                  <c:v>2311.6000000000004</c:v>
                </c:pt>
                <c:pt idx="348">
                  <c:v>2160.1000000000004</c:v>
                </c:pt>
                <c:pt idx="349">
                  <c:v>1574.3999999999999</c:v>
                </c:pt>
                <c:pt idx="350">
                  <c:v>945.39999999999986</c:v>
                </c:pt>
                <c:pt idx="351">
                  <c:v>463.79999999999995</c:v>
                </c:pt>
                <c:pt idx="352">
                  <c:v>269.10000000000014</c:v>
                </c:pt>
                <c:pt idx="353">
                  <c:v>178.99999999999977</c:v>
                </c:pt>
                <c:pt idx="354">
                  <c:v>132.20000000000005</c:v>
                </c:pt>
                <c:pt idx="355">
                  <c:v>109.59999999999991</c:v>
                </c:pt>
                <c:pt idx="356">
                  <c:v>100.20000000000005</c:v>
                </c:pt>
                <c:pt idx="357">
                  <c:v>98.099999999999909</c:v>
                </c:pt>
                <c:pt idx="358">
                  <c:v>96.599999999999909</c:v>
                </c:pt>
                <c:pt idx="359">
                  <c:v>99.200000000000045</c:v>
                </c:pt>
                <c:pt idx="360">
                  <c:v>105.5</c:v>
                </c:pt>
                <c:pt idx="361">
                  <c:v>120.10000000000014</c:v>
                </c:pt>
                <c:pt idx="362">
                  <c:v>136.70000000000005</c:v>
                </c:pt>
                <c:pt idx="363">
                  <c:v>149.70000000000005</c:v>
                </c:pt>
                <c:pt idx="364">
                  <c:v>163.70000000000005</c:v>
                </c:pt>
                <c:pt idx="365">
                  <c:v>175.99999999999977</c:v>
                </c:pt>
                <c:pt idx="366">
                  <c:v>187.29999999999995</c:v>
                </c:pt>
                <c:pt idx="367">
                  <c:v>193.39999999999986</c:v>
                </c:pt>
                <c:pt idx="368">
                  <c:v>187.39999999999986</c:v>
                </c:pt>
                <c:pt idx="369">
                  <c:v>175.10000000000014</c:v>
                </c:pt>
                <c:pt idx="370">
                  <c:v>174.39999999999986</c:v>
                </c:pt>
                <c:pt idx="371">
                  <c:v>186.99999999999977</c:v>
                </c:pt>
                <c:pt idx="372">
                  <c:v>222.20000000000005</c:v>
                </c:pt>
                <c:pt idx="373">
                  <c:v>245.49999999999977</c:v>
                </c:pt>
                <c:pt idx="374">
                  <c:v>249.70000000000005</c:v>
                </c:pt>
                <c:pt idx="375">
                  <c:v>228.20000000000005</c:v>
                </c:pt>
                <c:pt idx="376">
                  <c:v>204.39999999999986</c:v>
                </c:pt>
                <c:pt idx="377">
                  <c:v>196.20000000000005</c:v>
                </c:pt>
                <c:pt idx="378">
                  <c:v>212.20000000000005</c:v>
                </c:pt>
                <c:pt idx="379">
                  <c:v>255.20000000000005</c:v>
                </c:pt>
                <c:pt idx="380">
                  <c:v>334.60000000000014</c:v>
                </c:pt>
                <c:pt idx="381">
                  <c:v>436.79999999999995</c:v>
                </c:pt>
                <c:pt idx="382">
                  <c:v>510.89999999999986</c:v>
                </c:pt>
                <c:pt idx="383">
                  <c:v>490.20000000000005</c:v>
                </c:pt>
                <c:pt idx="384">
                  <c:v>412.20000000000005</c:v>
                </c:pt>
                <c:pt idx="385">
                  <c:v>296.29999999999995</c:v>
                </c:pt>
                <c:pt idx="386">
                  <c:v>221.70000000000005</c:v>
                </c:pt>
                <c:pt idx="387">
                  <c:v>188.70000000000005</c:v>
                </c:pt>
                <c:pt idx="388">
                  <c:v>207.29999999999995</c:v>
                </c:pt>
                <c:pt idx="389">
                  <c:v>288.70000000000005</c:v>
                </c:pt>
                <c:pt idx="390">
                  <c:v>417.79999999999995</c:v>
                </c:pt>
                <c:pt idx="391">
                  <c:v>574.99999999999977</c:v>
                </c:pt>
                <c:pt idx="392">
                  <c:v>659.60000000000014</c:v>
                </c:pt>
                <c:pt idx="393">
                  <c:v>662.39999999999986</c:v>
                </c:pt>
                <c:pt idx="394">
                  <c:v>525.10000000000014</c:v>
                </c:pt>
                <c:pt idx="395">
                  <c:v>369.49999999999977</c:v>
                </c:pt>
                <c:pt idx="396">
                  <c:v>248.39999999999986</c:v>
                </c:pt>
                <c:pt idx="397">
                  <c:v>220.60000000000014</c:v>
                </c:pt>
                <c:pt idx="398">
                  <c:v>220.20000000000005</c:v>
                </c:pt>
                <c:pt idx="399">
                  <c:v>233.20000000000005</c:v>
                </c:pt>
                <c:pt idx="400">
                  <c:v>264.89999999999986</c:v>
                </c:pt>
                <c:pt idx="401">
                  <c:v>306.10000000000014</c:v>
                </c:pt>
                <c:pt idx="402">
                  <c:v>355.39999999999986</c:v>
                </c:pt>
                <c:pt idx="403">
                  <c:v>425.70000000000005</c:v>
                </c:pt>
                <c:pt idx="404">
                  <c:v>516.79999999999995</c:v>
                </c:pt>
                <c:pt idx="405">
                  <c:v>672.89999999999986</c:v>
                </c:pt>
                <c:pt idx="406">
                  <c:v>901.49999999999977</c:v>
                </c:pt>
                <c:pt idx="407">
                  <c:v>1242.7</c:v>
                </c:pt>
                <c:pt idx="408">
                  <c:v>1863.8</c:v>
                </c:pt>
                <c:pt idx="409">
                  <c:v>2780.6000000000004</c:v>
                </c:pt>
                <c:pt idx="410">
                  <c:v>4286.6000000000004</c:v>
                </c:pt>
                <c:pt idx="411">
                  <c:v>6464.8</c:v>
                </c:pt>
                <c:pt idx="412">
                  <c:v>9221.2999999999993</c:v>
                </c:pt>
                <c:pt idx="413">
                  <c:v>12617.3</c:v>
                </c:pt>
                <c:pt idx="414">
                  <c:v>14420.3</c:v>
                </c:pt>
                <c:pt idx="415">
                  <c:v>14065.3</c:v>
                </c:pt>
                <c:pt idx="416">
                  <c:v>10419.299999999999</c:v>
                </c:pt>
                <c:pt idx="417">
                  <c:v>6170</c:v>
                </c:pt>
                <c:pt idx="418">
                  <c:v>3042.2</c:v>
                </c:pt>
                <c:pt idx="419">
                  <c:v>1604.7</c:v>
                </c:pt>
                <c:pt idx="420">
                  <c:v>911.3</c:v>
                </c:pt>
                <c:pt idx="421">
                  <c:v>675.39999999999986</c:v>
                </c:pt>
                <c:pt idx="422">
                  <c:v>527.49999999999977</c:v>
                </c:pt>
                <c:pt idx="423">
                  <c:v>431.39999999999986</c:v>
                </c:pt>
                <c:pt idx="424">
                  <c:v>378.29999999999995</c:v>
                </c:pt>
                <c:pt idx="425">
                  <c:v>338.70000000000005</c:v>
                </c:pt>
                <c:pt idx="426">
                  <c:v>318.10000000000014</c:v>
                </c:pt>
                <c:pt idx="427">
                  <c:v>309.49999999999977</c:v>
                </c:pt>
                <c:pt idx="428">
                  <c:v>320.49999999999977</c:v>
                </c:pt>
                <c:pt idx="429">
                  <c:v>367.10000000000014</c:v>
                </c:pt>
                <c:pt idx="430">
                  <c:v>410.89999999999986</c:v>
                </c:pt>
                <c:pt idx="431">
                  <c:v>429.79999999999995</c:v>
                </c:pt>
                <c:pt idx="432">
                  <c:v>389.70000000000005</c:v>
                </c:pt>
                <c:pt idx="433">
                  <c:v>321.29999999999995</c:v>
                </c:pt>
                <c:pt idx="434">
                  <c:v>245.29999999999995</c:v>
                </c:pt>
                <c:pt idx="435">
                  <c:v>193.70000000000005</c:v>
                </c:pt>
                <c:pt idx="436">
                  <c:v>164.79999999999995</c:v>
                </c:pt>
                <c:pt idx="437">
                  <c:v>164.20000000000005</c:v>
                </c:pt>
                <c:pt idx="438">
                  <c:v>178.29999999999995</c:v>
                </c:pt>
                <c:pt idx="439">
                  <c:v>204.79999999999995</c:v>
                </c:pt>
                <c:pt idx="440">
                  <c:v>232.89999999999986</c:v>
                </c:pt>
                <c:pt idx="441">
                  <c:v>253.79999999999995</c:v>
                </c:pt>
                <c:pt idx="442">
                  <c:v>263.99999999999977</c:v>
                </c:pt>
                <c:pt idx="443">
                  <c:v>276.60000000000014</c:v>
                </c:pt>
                <c:pt idx="444">
                  <c:v>294.60000000000014</c:v>
                </c:pt>
                <c:pt idx="445">
                  <c:v>296.10000000000014</c:v>
                </c:pt>
                <c:pt idx="446">
                  <c:v>291.99999999999977</c:v>
                </c:pt>
                <c:pt idx="447">
                  <c:v>262.20000000000005</c:v>
                </c:pt>
                <c:pt idx="448">
                  <c:v>227.39999999999986</c:v>
                </c:pt>
                <c:pt idx="449">
                  <c:v>195.79999999999995</c:v>
                </c:pt>
                <c:pt idx="450">
                  <c:v>169.10000000000014</c:v>
                </c:pt>
                <c:pt idx="451">
                  <c:v>156.89999999999986</c:v>
                </c:pt>
                <c:pt idx="452">
                  <c:v>158.39999999999986</c:v>
                </c:pt>
                <c:pt idx="453">
                  <c:v>164.70000000000005</c:v>
                </c:pt>
                <c:pt idx="454">
                  <c:v>170.79999999999995</c:v>
                </c:pt>
                <c:pt idx="455">
                  <c:v>174.10000000000014</c:v>
                </c:pt>
                <c:pt idx="456">
                  <c:v>176.99999999999977</c:v>
                </c:pt>
                <c:pt idx="457">
                  <c:v>174.49999999999977</c:v>
                </c:pt>
                <c:pt idx="458">
                  <c:v>170.39999999999986</c:v>
                </c:pt>
                <c:pt idx="459">
                  <c:v>163.10000000000014</c:v>
                </c:pt>
                <c:pt idx="460">
                  <c:v>169.10000000000014</c:v>
                </c:pt>
                <c:pt idx="461">
                  <c:v>180.10000000000014</c:v>
                </c:pt>
                <c:pt idx="462">
                  <c:v>196.20000000000005</c:v>
                </c:pt>
                <c:pt idx="463">
                  <c:v>204.99999999999977</c:v>
                </c:pt>
                <c:pt idx="464">
                  <c:v>213.79999999999995</c:v>
                </c:pt>
                <c:pt idx="465">
                  <c:v>245.70000000000005</c:v>
                </c:pt>
                <c:pt idx="466">
                  <c:v>293.10000000000014</c:v>
                </c:pt>
                <c:pt idx="467">
                  <c:v>337.70000000000005</c:v>
                </c:pt>
                <c:pt idx="468">
                  <c:v>341.10000000000014</c:v>
                </c:pt>
                <c:pt idx="469">
                  <c:v>326.60000000000014</c:v>
                </c:pt>
                <c:pt idx="470">
                  <c:v>316.79999999999995</c:v>
                </c:pt>
                <c:pt idx="471">
                  <c:v>327.60000000000014</c:v>
                </c:pt>
                <c:pt idx="472">
                  <c:v>357.79999999999995</c:v>
                </c:pt>
                <c:pt idx="473">
                  <c:v>398.89999999999986</c:v>
                </c:pt>
                <c:pt idx="474">
                  <c:v>434.99999999999977</c:v>
                </c:pt>
                <c:pt idx="475">
                  <c:v>478.60000000000014</c:v>
                </c:pt>
                <c:pt idx="476">
                  <c:v>533.60000000000014</c:v>
                </c:pt>
                <c:pt idx="477">
                  <c:v>619.79999999999995</c:v>
                </c:pt>
                <c:pt idx="478">
                  <c:v>737.7</c:v>
                </c:pt>
                <c:pt idx="479">
                  <c:v>839.60000000000014</c:v>
                </c:pt>
                <c:pt idx="480">
                  <c:v>918.39999999999986</c:v>
                </c:pt>
                <c:pt idx="481">
                  <c:v>1017.6000000000001</c:v>
                </c:pt>
                <c:pt idx="482">
                  <c:v>1217.6000000000001</c:v>
                </c:pt>
                <c:pt idx="483">
                  <c:v>1622.3999999999999</c:v>
                </c:pt>
                <c:pt idx="484">
                  <c:v>2129.5</c:v>
                </c:pt>
                <c:pt idx="485">
                  <c:v>2886.5</c:v>
                </c:pt>
                <c:pt idx="486">
                  <c:v>3675.8</c:v>
                </c:pt>
                <c:pt idx="487">
                  <c:v>4055</c:v>
                </c:pt>
                <c:pt idx="488">
                  <c:v>3583.8</c:v>
                </c:pt>
                <c:pt idx="489">
                  <c:v>2626.3</c:v>
                </c:pt>
                <c:pt idx="490">
                  <c:v>1523.2</c:v>
                </c:pt>
                <c:pt idx="491">
                  <c:v>816.2</c:v>
                </c:pt>
                <c:pt idx="492">
                  <c:v>494.49999999999977</c:v>
                </c:pt>
                <c:pt idx="493">
                  <c:v>394.20000000000005</c:v>
                </c:pt>
                <c:pt idx="494">
                  <c:v>339.99999999999977</c:v>
                </c:pt>
                <c:pt idx="495">
                  <c:v>302.60000000000014</c:v>
                </c:pt>
                <c:pt idx="496">
                  <c:v>277.20000000000005</c:v>
                </c:pt>
                <c:pt idx="497">
                  <c:v>270.89999999999986</c:v>
                </c:pt>
                <c:pt idx="498">
                  <c:v>289.89999999999986</c:v>
                </c:pt>
                <c:pt idx="499">
                  <c:v>321.70000000000005</c:v>
                </c:pt>
                <c:pt idx="500">
                  <c:v>341.10000000000014</c:v>
                </c:pt>
                <c:pt idx="501">
                  <c:v>339.10000000000014</c:v>
                </c:pt>
                <c:pt idx="502">
                  <c:v>303.89999999999986</c:v>
                </c:pt>
                <c:pt idx="503">
                  <c:v>258.49999999999977</c:v>
                </c:pt>
                <c:pt idx="504">
                  <c:v>222.10000000000014</c:v>
                </c:pt>
                <c:pt idx="505">
                  <c:v>207.79999999999995</c:v>
                </c:pt>
                <c:pt idx="506">
                  <c:v>205.49999999999977</c:v>
                </c:pt>
                <c:pt idx="507">
                  <c:v>215.79999999999995</c:v>
                </c:pt>
                <c:pt idx="508">
                  <c:v>222.89999999999986</c:v>
                </c:pt>
                <c:pt idx="509">
                  <c:v>220.20000000000005</c:v>
                </c:pt>
                <c:pt idx="510">
                  <c:v>220.29999999999995</c:v>
                </c:pt>
                <c:pt idx="511">
                  <c:v>221.70000000000005</c:v>
                </c:pt>
                <c:pt idx="512">
                  <c:v>232.29999999999995</c:v>
                </c:pt>
                <c:pt idx="513">
                  <c:v>244.99999999999977</c:v>
                </c:pt>
                <c:pt idx="514">
                  <c:v>257.79999999999995</c:v>
                </c:pt>
                <c:pt idx="515">
                  <c:v>270.20000000000005</c:v>
                </c:pt>
                <c:pt idx="516">
                  <c:v>277.29999999999995</c:v>
                </c:pt>
                <c:pt idx="517">
                  <c:v>271.70000000000005</c:v>
                </c:pt>
                <c:pt idx="518">
                  <c:v>254.70000000000005</c:v>
                </c:pt>
                <c:pt idx="519">
                  <c:v>243.79999999999995</c:v>
                </c:pt>
                <c:pt idx="520">
                  <c:v>239.60000000000014</c:v>
                </c:pt>
                <c:pt idx="521">
                  <c:v>237.49999999999977</c:v>
                </c:pt>
                <c:pt idx="522">
                  <c:v>238.49999999999977</c:v>
                </c:pt>
                <c:pt idx="523">
                  <c:v>234.49999999999977</c:v>
                </c:pt>
                <c:pt idx="524">
                  <c:v>234.60000000000014</c:v>
                </c:pt>
                <c:pt idx="525">
                  <c:v>233.60000000000014</c:v>
                </c:pt>
                <c:pt idx="526">
                  <c:v>235.60000000000014</c:v>
                </c:pt>
                <c:pt idx="527">
                  <c:v>237.39999999999986</c:v>
                </c:pt>
                <c:pt idx="528">
                  <c:v>241.79999999999995</c:v>
                </c:pt>
                <c:pt idx="529">
                  <c:v>244.29999999999995</c:v>
                </c:pt>
                <c:pt idx="530">
                  <c:v>245.49999999999977</c:v>
                </c:pt>
                <c:pt idx="531">
                  <c:v>247.39999999999986</c:v>
                </c:pt>
                <c:pt idx="532">
                  <c:v>252.79999999999995</c:v>
                </c:pt>
                <c:pt idx="533">
                  <c:v>255.60000000000014</c:v>
                </c:pt>
                <c:pt idx="534">
                  <c:v>252.89999999999986</c:v>
                </c:pt>
                <c:pt idx="535">
                  <c:v>246.49999999999977</c:v>
                </c:pt>
                <c:pt idx="536">
                  <c:v>253.79999999999995</c:v>
                </c:pt>
                <c:pt idx="537">
                  <c:v>274.70000000000005</c:v>
                </c:pt>
                <c:pt idx="538">
                  <c:v>292.99999999999977</c:v>
                </c:pt>
                <c:pt idx="539">
                  <c:v>298.99999999999977</c:v>
                </c:pt>
                <c:pt idx="540">
                  <c:v>289.99999999999977</c:v>
                </c:pt>
                <c:pt idx="541">
                  <c:v>274.89999999999986</c:v>
                </c:pt>
                <c:pt idx="542">
                  <c:v>271.29999999999995</c:v>
                </c:pt>
                <c:pt idx="543">
                  <c:v>276.70000000000005</c:v>
                </c:pt>
                <c:pt idx="544">
                  <c:v>288.79999999999995</c:v>
                </c:pt>
                <c:pt idx="545">
                  <c:v>322.39999999999986</c:v>
                </c:pt>
                <c:pt idx="546">
                  <c:v>350.29999999999995</c:v>
                </c:pt>
                <c:pt idx="547">
                  <c:v>360.60000000000014</c:v>
                </c:pt>
                <c:pt idx="548">
                  <c:v>342.39999999999986</c:v>
                </c:pt>
                <c:pt idx="549">
                  <c:v>301.60000000000014</c:v>
                </c:pt>
                <c:pt idx="550">
                  <c:v>259.99999999999977</c:v>
                </c:pt>
                <c:pt idx="551">
                  <c:v>227.99999999999977</c:v>
                </c:pt>
                <c:pt idx="552">
                  <c:v>224.10000000000014</c:v>
                </c:pt>
                <c:pt idx="553">
                  <c:v>231.29999999999995</c:v>
                </c:pt>
                <c:pt idx="554">
                  <c:v>252.70000000000005</c:v>
                </c:pt>
                <c:pt idx="555">
                  <c:v>282.89999999999986</c:v>
                </c:pt>
                <c:pt idx="556">
                  <c:v>336.79999999999995</c:v>
                </c:pt>
                <c:pt idx="557">
                  <c:v>406.39999999999986</c:v>
                </c:pt>
                <c:pt idx="558">
                  <c:v>459.60000000000014</c:v>
                </c:pt>
                <c:pt idx="559">
                  <c:v>470.99999999999977</c:v>
                </c:pt>
                <c:pt idx="560">
                  <c:v>465.70000000000005</c:v>
                </c:pt>
                <c:pt idx="561">
                  <c:v>444.99999999999977</c:v>
                </c:pt>
                <c:pt idx="562">
                  <c:v>424.89999999999986</c:v>
                </c:pt>
                <c:pt idx="563">
                  <c:v>400.39999999999986</c:v>
                </c:pt>
                <c:pt idx="564">
                  <c:v>381.60000000000014</c:v>
                </c:pt>
                <c:pt idx="565">
                  <c:v>388.79999999999995</c:v>
                </c:pt>
                <c:pt idx="566">
                  <c:v>413.79999999999995</c:v>
                </c:pt>
                <c:pt idx="567">
                  <c:v>452.99999999999977</c:v>
                </c:pt>
                <c:pt idx="568">
                  <c:v>514.79999999999995</c:v>
                </c:pt>
                <c:pt idx="569">
                  <c:v>587.60000000000014</c:v>
                </c:pt>
                <c:pt idx="570">
                  <c:v>684.49999999999977</c:v>
                </c:pt>
                <c:pt idx="571">
                  <c:v>830.99999999999977</c:v>
                </c:pt>
                <c:pt idx="572">
                  <c:v>995.60000000000014</c:v>
                </c:pt>
                <c:pt idx="573">
                  <c:v>1057.7</c:v>
                </c:pt>
                <c:pt idx="574">
                  <c:v>1015.8999999999999</c:v>
                </c:pt>
                <c:pt idx="575">
                  <c:v>794.8</c:v>
                </c:pt>
                <c:pt idx="576">
                  <c:v>565.10000000000014</c:v>
                </c:pt>
                <c:pt idx="577">
                  <c:v>415.49999999999977</c:v>
                </c:pt>
                <c:pt idx="578">
                  <c:v>314.20000000000005</c:v>
                </c:pt>
                <c:pt idx="579">
                  <c:v>270.70000000000005</c:v>
                </c:pt>
                <c:pt idx="580">
                  <c:v>253.60000000000014</c:v>
                </c:pt>
                <c:pt idx="581">
                  <c:v>251.60000000000014</c:v>
                </c:pt>
                <c:pt idx="582">
                  <c:v>250.60000000000014</c:v>
                </c:pt>
                <c:pt idx="583">
                  <c:v>250.39999999999986</c:v>
                </c:pt>
                <c:pt idx="584">
                  <c:v>252.20000000000005</c:v>
                </c:pt>
                <c:pt idx="585">
                  <c:v>251.70000000000005</c:v>
                </c:pt>
                <c:pt idx="586">
                  <c:v>248.89999999999986</c:v>
                </c:pt>
                <c:pt idx="587">
                  <c:v>253.60000000000014</c:v>
                </c:pt>
                <c:pt idx="588">
                  <c:v>258.10000000000014</c:v>
                </c:pt>
                <c:pt idx="589">
                  <c:v>259.99999999999977</c:v>
                </c:pt>
                <c:pt idx="590">
                  <c:v>254.10000000000014</c:v>
                </c:pt>
                <c:pt idx="591">
                  <c:v>244.29999999999995</c:v>
                </c:pt>
                <c:pt idx="592">
                  <c:v>238.60000000000014</c:v>
                </c:pt>
                <c:pt idx="593">
                  <c:v>240.49999999999977</c:v>
                </c:pt>
                <c:pt idx="594">
                  <c:v>238.20000000000005</c:v>
                </c:pt>
                <c:pt idx="595">
                  <c:v>234.60000000000014</c:v>
                </c:pt>
                <c:pt idx="596">
                  <c:v>235.39999999999986</c:v>
                </c:pt>
                <c:pt idx="597">
                  <c:v>243.39999999999986</c:v>
                </c:pt>
                <c:pt idx="598">
                  <c:v>256.79999999999995</c:v>
                </c:pt>
                <c:pt idx="599">
                  <c:v>270.60000000000014</c:v>
                </c:pt>
                <c:pt idx="600">
                  <c:v>289.20000000000005</c:v>
                </c:pt>
                <c:pt idx="601">
                  <c:v>367.10000000000014</c:v>
                </c:pt>
                <c:pt idx="602">
                  <c:v>578.79999999999995</c:v>
                </c:pt>
                <c:pt idx="603">
                  <c:v>800.39999999999986</c:v>
                </c:pt>
                <c:pt idx="604">
                  <c:v>904.60000000000014</c:v>
                </c:pt>
                <c:pt idx="605">
                  <c:v>851.8</c:v>
                </c:pt>
                <c:pt idx="606">
                  <c:v>634.99999999999977</c:v>
                </c:pt>
                <c:pt idx="607">
                  <c:v>455.60000000000014</c:v>
                </c:pt>
                <c:pt idx="608">
                  <c:v>380.70000000000005</c:v>
                </c:pt>
                <c:pt idx="609">
                  <c:v>342.99999999999977</c:v>
                </c:pt>
                <c:pt idx="610">
                  <c:v>334.89999999999986</c:v>
                </c:pt>
                <c:pt idx="611">
                  <c:v>325.49999999999977</c:v>
                </c:pt>
                <c:pt idx="612">
                  <c:v>310.79999999999995</c:v>
                </c:pt>
                <c:pt idx="613">
                  <c:v>295.89999999999986</c:v>
                </c:pt>
                <c:pt idx="614">
                  <c:v>298.70000000000005</c:v>
                </c:pt>
                <c:pt idx="615">
                  <c:v>335.79999999999995</c:v>
                </c:pt>
                <c:pt idx="616">
                  <c:v>403.10000000000014</c:v>
                </c:pt>
                <c:pt idx="617">
                  <c:v>470.29999999999995</c:v>
                </c:pt>
                <c:pt idx="618">
                  <c:v>509.60000000000014</c:v>
                </c:pt>
                <c:pt idx="619">
                  <c:v>482.10000000000014</c:v>
                </c:pt>
                <c:pt idx="620">
                  <c:v>423.70000000000005</c:v>
                </c:pt>
                <c:pt idx="621">
                  <c:v>376.20000000000005</c:v>
                </c:pt>
                <c:pt idx="622">
                  <c:v>339.49999999999977</c:v>
                </c:pt>
                <c:pt idx="623">
                  <c:v>328.70000000000005</c:v>
                </c:pt>
                <c:pt idx="624">
                  <c:v>327.60000000000014</c:v>
                </c:pt>
                <c:pt idx="625">
                  <c:v>326.29999999999995</c:v>
                </c:pt>
                <c:pt idx="626">
                  <c:v>329.29999999999995</c:v>
                </c:pt>
                <c:pt idx="627">
                  <c:v>325.29999999999995</c:v>
                </c:pt>
                <c:pt idx="628">
                  <c:v>317.79999999999995</c:v>
                </c:pt>
                <c:pt idx="629">
                  <c:v>320.60000000000014</c:v>
                </c:pt>
                <c:pt idx="630">
                  <c:v>338.89999999999986</c:v>
                </c:pt>
                <c:pt idx="631">
                  <c:v>377.20000000000005</c:v>
                </c:pt>
                <c:pt idx="632">
                  <c:v>438.99999999999977</c:v>
                </c:pt>
                <c:pt idx="633">
                  <c:v>492.70000000000005</c:v>
                </c:pt>
                <c:pt idx="634">
                  <c:v>502.70000000000005</c:v>
                </c:pt>
                <c:pt idx="635">
                  <c:v>476.29999999999995</c:v>
                </c:pt>
                <c:pt idx="636">
                  <c:v>411.49999999999977</c:v>
                </c:pt>
                <c:pt idx="637">
                  <c:v>348.39999999999986</c:v>
                </c:pt>
                <c:pt idx="638">
                  <c:v>314.60000000000014</c:v>
                </c:pt>
                <c:pt idx="639">
                  <c:v>288.60000000000014</c:v>
                </c:pt>
                <c:pt idx="640">
                  <c:v>283.99999999999977</c:v>
                </c:pt>
                <c:pt idx="641">
                  <c:v>284.79999999999995</c:v>
                </c:pt>
                <c:pt idx="642">
                  <c:v>287.89999999999986</c:v>
                </c:pt>
                <c:pt idx="643">
                  <c:v>301.39999999999986</c:v>
                </c:pt>
                <c:pt idx="644">
                  <c:v>311.89999999999986</c:v>
                </c:pt>
                <c:pt idx="645">
                  <c:v>315.99999999999977</c:v>
                </c:pt>
                <c:pt idx="646">
                  <c:v>318.29999999999995</c:v>
                </c:pt>
                <c:pt idx="647">
                  <c:v>316.10000000000014</c:v>
                </c:pt>
                <c:pt idx="648">
                  <c:v>308.20000000000005</c:v>
                </c:pt>
                <c:pt idx="649">
                  <c:v>283.70000000000005</c:v>
                </c:pt>
                <c:pt idx="650">
                  <c:v>253.49999999999977</c:v>
                </c:pt>
                <c:pt idx="651">
                  <c:v>230.99999999999977</c:v>
                </c:pt>
                <c:pt idx="652">
                  <c:v>225.49999999999977</c:v>
                </c:pt>
                <c:pt idx="653">
                  <c:v>232.49999999999977</c:v>
                </c:pt>
                <c:pt idx="654">
                  <c:v>246.10000000000014</c:v>
                </c:pt>
                <c:pt idx="655">
                  <c:v>259.39999999999986</c:v>
                </c:pt>
                <c:pt idx="656">
                  <c:v>265.39999999999986</c:v>
                </c:pt>
                <c:pt idx="657">
                  <c:v>251.99999999999977</c:v>
                </c:pt>
                <c:pt idx="658">
                  <c:v>233.89999999999986</c:v>
                </c:pt>
                <c:pt idx="659">
                  <c:v>241.60000000000014</c:v>
                </c:pt>
                <c:pt idx="660">
                  <c:v>262.89999999999986</c:v>
                </c:pt>
                <c:pt idx="661">
                  <c:v>282.99999999999977</c:v>
                </c:pt>
                <c:pt idx="662">
                  <c:v>287.39999999999986</c:v>
                </c:pt>
                <c:pt idx="663">
                  <c:v>258.39999999999986</c:v>
                </c:pt>
                <c:pt idx="664">
                  <c:v>232.39999999999986</c:v>
                </c:pt>
                <c:pt idx="665">
                  <c:v>211.60000000000014</c:v>
                </c:pt>
                <c:pt idx="666">
                  <c:v>196.39999999999986</c:v>
                </c:pt>
                <c:pt idx="667">
                  <c:v>196.39999999999986</c:v>
                </c:pt>
                <c:pt idx="668">
                  <c:v>200.20000000000005</c:v>
                </c:pt>
                <c:pt idx="669">
                  <c:v>220.79999999999995</c:v>
                </c:pt>
                <c:pt idx="670">
                  <c:v>242.49999999999977</c:v>
                </c:pt>
                <c:pt idx="671">
                  <c:v>259.10000000000014</c:v>
                </c:pt>
                <c:pt idx="672">
                  <c:v>272.79999999999995</c:v>
                </c:pt>
                <c:pt idx="673">
                  <c:v>288.49999999999977</c:v>
                </c:pt>
                <c:pt idx="674">
                  <c:v>315.20000000000005</c:v>
                </c:pt>
                <c:pt idx="675">
                  <c:v>364.49999999999977</c:v>
                </c:pt>
                <c:pt idx="676">
                  <c:v>405.39999999999986</c:v>
                </c:pt>
                <c:pt idx="677">
                  <c:v>390.10000000000014</c:v>
                </c:pt>
                <c:pt idx="678">
                  <c:v>340.39999999999986</c:v>
                </c:pt>
                <c:pt idx="679">
                  <c:v>267.79999999999995</c:v>
                </c:pt>
                <c:pt idx="680">
                  <c:v>210.99999999999977</c:v>
                </c:pt>
                <c:pt idx="681">
                  <c:v>207.29999999999995</c:v>
                </c:pt>
                <c:pt idx="682">
                  <c:v>216.20000000000005</c:v>
                </c:pt>
                <c:pt idx="683">
                  <c:v>231.39999999999986</c:v>
                </c:pt>
                <c:pt idx="684">
                  <c:v>242.39999999999986</c:v>
                </c:pt>
                <c:pt idx="685">
                  <c:v>227.10000000000014</c:v>
                </c:pt>
                <c:pt idx="686">
                  <c:v>216.10000000000014</c:v>
                </c:pt>
                <c:pt idx="687">
                  <c:v>204.49999999999977</c:v>
                </c:pt>
                <c:pt idx="688">
                  <c:v>181.10000000000014</c:v>
                </c:pt>
                <c:pt idx="689">
                  <c:v>165.60000000000014</c:v>
                </c:pt>
                <c:pt idx="690">
                  <c:v>144.20000000000005</c:v>
                </c:pt>
                <c:pt idx="691">
                  <c:v>139.49999999999977</c:v>
                </c:pt>
                <c:pt idx="692">
                  <c:v>130.99999999999977</c:v>
                </c:pt>
                <c:pt idx="693">
                  <c:v>124.79999999999995</c:v>
                </c:pt>
                <c:pt idx="694">
                  <c:v>119.70000000000005</c:v>
                </c:pt>
                <c:pt idx="695">
                  <c:v>110.09999999999991</c:v>
                </c:pt>
                <c:pt idx="696">
                  <c:v>100.09999999999991</c:v>
                </c:pt>
                <c:pt idx="697">
                  <c:v>94.700000000000045</c:v>
                </c:pt>
                <c:pt idx="698">
                  <c:v>106.79999999999995</c:v>
                </c:pt>
                <c:pt idx="699">
                  <c:v>137.60000000000014</c:v>
                </c:pt>
                <c:pt idx="700">
                  <c:v>156.70000000000005</c:v>
                </c:pt>
                <c:pt idx="701">
                  <c:v>164.70000000000005</c:v>
                </c:pt>
                <c:pt idx="702">
                  <c:v>171.79999999999995</c:v>
                </c:pt>
                <c:pt idx="703">
                  <c:v>176.10000000000014</c:v>
                </c:pt>
                <c:pt idx="704">
                  <c:v>177.10000000000014</c:v>
                </c:pt>
                <c:pt idx="705">
                  <c:v>172.79999999999995</c:v>
                </c:pt>
                <c:pt idx="706">
                  <c:v>173.89999999999986</c:v>
                </c:pt>
                <c:pt idx="707">
                  <c:v>201.70000000000005</c:v>
                </c:pt>
                <c:pt idx="708">
                  <c:v>233.79999999999995</c:v>
                </c:pt>
                <c:pt idx="709">
                  <c:v>245.10000000000014</c:v>
                </c:pt>
                <c:pt idx="710">
                  <c:v>237.49999999999977</c:v>
                </c:pt>
                <c:pt idx="711">
                  <c:v>217.89999999999986</c:v>
                </c:pt>
                <c:pt idx="712">
                  <c:v>211.89999999999986</c:v>
                </c:pt>
                <c:pt idx="713">
                  <c:v>217.39999999999986</c:v>
                </c:pt>
                <c:pt idx="714">
                  <c:v>227.79999999999995</c:v>
                </c:pt>
                <c:pt idx="715">
                  <c:v>242.10000000000014</c:v>
                </c:pt>
                <c:pt idx="716">
                  <c:v>251.99999999999977</c:v>
                </c:pt>
                <c:pt idx="717">
                  <c:v>255.39999999999986</c:v>
                </c:pt>
                <c:pt idx="718">
                  <c:v>226.20000000000005</c:v>
                </c:pt>
                <c:pt idx="719">
                  <c:v>185.89999999999986</c:v>
                </c:pt>
                <c:pt idx="720">
                  <c:v>146.79999999999995</c:v>
                </c:pt>
                <c:pt idx="721">
                  <c:v>122.29999999999995</c:v>
                </c:pt>
                <c:pt idx="722">
                  <c:v>127.29999999999995</c:v>
                </c:pt>
                <c:pt idx="723">
                  <c:v>135.60000000000014</c:v>
                </c:pt>
                <c:pt idx="724">
                  <c:v>135.89999999999986</c:v>
                </c:pt>
                <c:pt idx="725">
                  <c:v>129.60000000000014</c:v>
                </c:pt>
                <c:pt idx="726">
                  <c:v>121.60000000000014</c:v>
                </c:pt>
                <c:pt idx="727">
                  <c:v>119.39999999999986</c:v>
                </c:pt>
                <c:pt idx="728">
                  <c:v>104.59999999999991</c:v>
                </c:pt>
                <c:pt idx="729">
                  <c:v>91.599999999999909</c:v>
                </c:pt>
                <c:pt idx="730">
                  <c:v>96.599999999999909</c:v>
                </c:pt>
                <c:pt idx="731">
                  <c:v>111.29999999999995</c:v>
                </c:pt>
                <c:pt idx="732">
                  <c:v>130.10000000000014</c:v>
                </c:pt>
                <c:pt idx="733">
                  <c:v>128.99999999999977</c:v>
                </c:pt>
                <c:pt idx="734">
                  <c:v>115.79999999999995</c:v>
                </c:pt>
                <c:pt idx="735">
                  <c:v>97.299999999999955</c:v>
                </c:pt>
                <c:pt idx="736">
                  <c:v>91.200000000000045</c:v>
                </c:pt>
                <c:pt idx="737">
                  <c:v>104.20000000000005</c:v>
                </c:pt>
                <c:pt idx="738">
                  <c:v>124.70000000000005</c:v>
                </c:pt>
                <c:pt idx="739">
                  <c:v>138.39999999999986</c:v>
                </c:pt>
                <c:pt idx="740">
                  <c:v>129.70000000000005</c:v>
                </c:pt>
                <c:pt idx="741">
                  <c:v>113.29999999999995</c:v>
                </c:pt>
                <c:pt idx="742">
                  <c:v>99.200000000000045</c:v>
                </c:pt>
                <c:pt idx="743">
                  <c:v>91.399999999999864</c:v>
                </c:pt>
                <c:pt idx="744">
                  <c:v>87.099999999999909</c:v>
                </c:pt>
                <c:pt idx="745">
                  <c:v>70.799999999999955</c:v>
                </c:pt>
                <c:pt idx="746">
                  <c:v>58</c:v>
                </c:pt>
                <c:pt idx="747">
                  <c:v>58.799999999999955</c:v>
                </c:pt>
                <c:pt idx="748">
                  <c:v>69.799999999999955</c:v>
                </c:pt>
                <c:pt idx="749">
                  <c:v>87.899999999999864</c:v>
                </c:pt>
                <c:pt idx="750">
                  <c:v>109.20000000000005</c:v>
                </c:pt>
                <c:pt idx="751">
                  <c:v>119.79999999999995</c:v>
                </c:pt>
                <c:pt idx="752">
                  <c:v>132.39999999999986</c:v>
                </c:pt>
                <c:pt idx="753">
                  <c:v>139.89999999999986</c:v>
                </c:pt>
                <c:pt idx="754">
                  <c:v>146.10000000000014</c:v>
                </c:pt>
                <c:pt idx="755">
                  <c:v>148.60000000000014</c:v>
                </c:pt>
                <c:pt idx="756">
                  <c:v>135.39999999999986</c:v>
                </c:pt>
                <c:pt idx="757">
                  <c:v>115.79999999999995</c:v>
                </c:pt>
                <c:pt idx="758">
                  <c:v>103.09999999999991</c:v>
                </c:pt>
                <c:pt idx="759">
                  <c:v>102.09999999999991</c:v>
                </c:pt>
                <c:pt idx="760">
                  <c:v>104.70000000000005</c:v>
                </c:pt>
                <c:pt idx="761">
                  <c:v>112.70000000000005</c:v>
                </c:pt>
                <c:pt idx="762">
                  <c:v>111.5</c:v>
                </c:pt>
                <c:pt idx="763">
                  <c:v>108.59999999999991</c:v>
                </c:pt>
                <c:pt idx="764">
                  <c:v>102.59999999999991</c:v>
                </c:pt>
                <c:pt idx="765">
                  <c:v>105.89999999999986</c:v>
                </c:pt>
                <c:pt idx="766">
                  <c:v>130.70000000000005</c:v>
                </c:pt>
                <c:pt idx="767">
                  <c:v>175.20000000000005</c:v>
                </c:pt>
                <c:pt idx="768">
                  <c:v>211.29999999999995</c:v>
                </c:pt>
                <c:pt idx="769">
                  <c:v>207.49999999999977</c:v>
                </c:pt>
                <c:pt idx="770">
                  <c:v>174.49999999999977</c:v>
                </c:pt>
                <c:pt idx="771">
                  <c:v>122.39999999999986</c:v>
                </c:pt>
                <c:pt idx="772">
                  <c:v>90.399999999999864</c:v>
                </c:pt>
                <c:pt idx="773">
                  <c:v>97</c:v>
                </c:pt>
                <c:pt idx="774">
                  <c:v>123.49999999999977</c:v>
                </c:pt>
                <c:pt idx="775">
                  <c:v>150.20000000000005</c:v>
                </c:pt>
                <c:pt idx="776">
                  <c:v>160.49999999999977</c:v>
                </c:pt>
                <c:pt idx="777">
                  <c:v>170.79999999999995</c:v>
                </c:pt>
                <c:pt idx="778">
                  <c:v>166.79999999999995</c:v>
                </c:pt>
                <c:pt idx="779">
                  <c:v>155.70000000000005</c:v>
                </c:pt>
                <c:pt idx="780">
                  <c:v>154.60000000000014</c:v>
                </c:pt>
                <c:pt idx="781">
                  <c:v>155.99999999999977</c:v>
                </c:pt>
                <c:pt idx="782">
                  <c:v>157.49999999999977</c:v>
                </c:pt>
                <c:pt idx="783">
                  <c:v>153.70000000000005</c:v>
                </c:pt>
                <c:pt idx="784">
                  <c:v>147.49999999999977</c:v>
                </c:pt>
                <c:pt idx="785">
                  <c:v>152.29999999999995</c:v>
                </c:pt>
                <c:pt idx="786">
                  <c:v>163.39999999999986</c:v>
                </c:pt>
                <c:pt idx="787">
                  <c:v>168.29999999999995</c:v>
                </c:pt>
                <c:pt idx="788">
                  <c:v>178.10000000000014</c:v>
                </c:pt>
                <c:pt idx="789">
                  <c:v>182.70000000000005</c:v>
                </c:pt>
                <c:pt idx="790">
                  <c:v>182.49999999999977</c:v>
                </c:pt>
                <c:pt idx="791">
                  <c:v>174.10000000000014</c:v>
                </c:pt>
                <c:pt idx="792">
                  <c:v>168.29999999999995</c:v>
                </c:pt>
                <c:pt idx="793">
                  <c:v>164.79999999999995</c:v>
                </c:pt>
                <c:pt idx="794">
                  <c:v>180.10000000000014</c:v>
                </c:pt>
                <c:pt idx="795">
                  <c:v>177.89999999999986</c:v>
                </c:pt>
                <c:pt idx="796">
                  <c:v>178.99999999999977</c:v>
                </c:pt>
                <c:pt idx="797">
                  <c:v>177.60000000000014</c:v>
                </c:pt>
                <c:pt idx="798">
                  <c:v>181.49999999999977</c:v>
                </c:pt>
                <c:pt idx="799">
                  <c:v>180.10000000000014</c:v>
                </c:pt>
                <c:pt idx="800">
                  <c:v>160.20000000000005</c:v>
                </c:pt>
                <c:pt idx="801">
                  <c:v>135.79999999999995</c:v>
                </c:pt>
                <c:pt idx="802">
                  <c:v>121.79999999999995</c:v>
                </c:pt>
                <c:pt idx="803">
                  <c:v>130.39999999999986</c:v>
                </c:pt>
                <c:pt idx="804">
                  <c:v>145.49999999999977</c:v>
                </c:pt>
                <c:pt idx="805">
                  <c:v>158.60000000000014</c:v>
                </c:pt>
                <c:pt idx="806">
                  <c:v>167.49999999999977</c:v>
                </c:pt>
                <c:pt idx="807">
                  <c:v>185.70000000000005</c:v>
                </c:pt>
                <c:pt idx="808">
                  <c:v>197.10000000000014</c:v>
                </c:pt>
                <c:pt idx="809">
                  <c:v>192.20000000000005</c:v>
                </c:pt>
                <c:pt idx="810">
                  <c:v>152.20000000000005</c:v>
                </c:pt>
                <c:pt idx="811">
                  <c:v>110.79999999999995</c:v>
                </c:pt>
                <c:pt idx="812">
                  <c:v>91.200000000000045</c:v>
                </c:pt>
                <c:pt idx="813">
                  <c:v>90.700000000000045</c:v>
                </c:pt>
                <c:pt idx="814">
                  <c:v>111.89999999999986</c:v>
                </c:pt>
                <c:pt idx="815">
                  <c:v>134.39999999999986</c:v>
                </c:pt>
                <c:pt idx="816">
                  <c:v>156.49999999999977</c:v>
                </c:pt>
                <c:pt idx="817">
                  <c:v>158.10000000000014</c:v>
                </c:pt>
                <c:pt idx="818">
                  <c:v>161.29999999999995</c:v>
                </c:pt>
                <c:pt idx="819">
                  <c:v>164.70000000000005</c:v>
                </c:pt>
                <c:pt idx="820">
                  <c:v>163.89999999999986</c:v>
                </c:pt>
                <c:pt idx="821">
                  <c:v>155.39999999999986</c:v>
                </c:pt>
                <c:pt idx="822">
                  <c:v>143.60000000000014</c:v>
                </c:pt>
                <c:pt idx="823">
                  <c:v>139.60000000000014</c:v>
                </c:pt>
                <c:pt idx="824">
                  <c:v>158.39999999999986</c:v>
                </c:pt>
                <c:pt idx="825">
                  <c:v>175.89999999999986</c:v>
                </c:pt>
                <c:pt idx="826">
                  <c:v>181.79999999999995</c:v>
                </c:pt>
                <c:pt idx="827">
                  <c:v>169.29999999999995</c:v>
                </c:pt>
                <c:pt idx="828">
                  <c:v>154.39999999999986</c:v>
                </c:pt>
                <c:pt idx="829">
                  <c:v>142.89999999999986</c:v>
                </c:pt>
                <c:pt idx="830">
                  <c:v>138.79999999999995</c:v>
                </c:pt>
                <c:pt idx="831">
                  <c:v>127.10000000000014</c:v>
                </c:pt>
                <c:pt idx="832">
                  <c:v>120.79999999999995</c:v>
                </c:pt>
                <c:pt idx="833">
                  <c:v>129.49999999999977</c:v>
                </c:pt>
                <c:pt idx="834">
                  <c:v>164.20000000000005</c:v>
                </c:pt>
                <c:pt idx="835">
                  <c:v>207.89999999999986</c:v>
                </c:pt>
                <c:pt idx="836">
                  <c:v>225.49999999999977</c:v>
                </c:pt>
                <c:pt idx="837">
                  <c:v>220.39999999999986</c:v>
                </c:pt>
                <c:pt idx="838">
                  <c:v>186.29999999999995</c:v>
                </c:pt>
                <c:pt idx="839">
                  <c:v>158.20000000000005</c:v>
                </c:pt>
                <c:pt idx="840">
                  <c:v>129.10000000000014</c:v>
                </c:pt>
                <c:pt idx="841">
                  <c:v>122.20000000000005</c:v>
                </c:pt>
                <c:pt idx="842">
                  <c:v>120.29999999999995</c:v>
                </c:pt>
                <c:pt idx="843">
                  <c:v>131.10000000000014</c:v>
                </c:pt>
                <c:pt idx="844">
                  <c:v>150.20000000000005</c:v>
                </c:pt>
                <c:pt idx="845">
                  <c:v>164.99999999999977</c:v>
                </c:pt>
                <c:pt idx="846">
                  <c:v>177.20000000000005</c:v>
                </c:pt>
                <c:pt idx="847">
                  <c:v>180.70000000000005</c:v>
                </c:pt>
                <c:pt idx="848">
                  <c:v>181.29999999999995</c:v>
                </c:pt>
                <c:pt idx="849">
                  <c:v>172.99999999999977</c:v>
                </c:pt>
                <c:pt idx="850">
                  <c:v>166.29999999999995</c:v>
                </c:pt>
                <c:pt idx="851">
                  <c:v>149.20000000000005</c:v>
                </c:pt>
                <c:pt idx="852">
                  <c:v>129.79999999999995</c:v>
                </c:pt>
                <c:pt idx="853">
                  <c:v>118.10000000000014</c:v>
                </c:pt>
                <c:pt idx="854">
                  <c:v>129.99999999999977</c:v>
                </c:pt>
                <c:pt idx="855">
                  <c:v>156.29999999999995</c:v>
                </c:pt>
                <c:pt idx="856">
                  <c:v>168.49999999999977</c:v>
                </c:pt>
                <c:pt idx="857">
                  <c:v>171.10000000000014</c:v>
                </c:pt>
                <c:pt idx="858">
                  <c:v>150.89999999999986</c:v>
                </c:pt>
                <c:pt idx="859">
                  <c:v>127.79999999999995</c:v>
                </c:pt>
                <c:pt idx="860">
                  <c:v>100.09999999999991</c:v>
                </c:pt>
                <c:pt idx="861">
                  <c:v>88.899999999999864</c:v>
                </c:pt>
                <c:pt idx="862">
                  <c:v>79.700000000000045</c:v>
                </c:pt>
                <c:pt idx="863">
                  <c:v>79.299999999999955</c:v>
                </c:pt>
                <c:pt idx="864">
                  <c:v>85.399999999999864</c:v>
                </c:pt>
                <c:pt idx="865">
                  <c:v>103</c:v>
                </c:pt>
                <c:pt idx="866">
                  <c:v>121.10000000000014</c:v>
                </c:pt>
                <c:pt idx="867">
                  <c:v>125.60000000000014</c:v>
                </c:pt>
                <c:pt idx="868">
                  <c:v>107.09999999999991</c:v>
                </c:pt>
                <c:pt idx="869">
                  <c:v>92.700000000000045</c:v>
                </c:pt>
                <c:pt idx="870">
                  <c:v>80</c:v>
                </c:pt>
                <c:pt idx="871">
                  <c:v>79.399999999999864</c:v>
                </c:pt>
                <c:pt idx="872">
                  <c:v>68.899999999999864</c:v>
                </c:pt>
                <c:pt idx="873">
                  <c:v>58.299999999999955</c:v>
                </c:pt>
                <c:pt idx="874">
                  <c:v>69.799999999999955</c:v>
                </c:pt>
                <c:pt idx="875">
                  <c:v>91.099999999999909</c:v>
                </c:pt>
                <c:pt idx="876">
                  <c:v>114.89999999999986</c:v>
                </c:pt>
                <c:pt idx="877">
                  <c:v>122.79999999999995</c:v>
                </c:pt>
                <c:pt idx="878">
                  <c:v>117.09999999999991</c:v>
                </c:pt>
                <c:pt idx="879">
                  <c:v>104.29999999999995</c:v>
                </c:pt>
                <c:pt idx="880">
                  <c:v>90.599999999999909</c:v>
                </c:pt>
                <c:pt idx="881">
                  <c:v>75.5</c:v>
                </c:pt>
                <c:pt idx="882">
                  <c:v>57.399999999999864</c:v>
                </c:pt>
                <c:pt idx="883">
                  <c:v>44.399999999999864</c:v>
                </c:pt>
                <c:pt idx="884">
                  <c:v>49.099999999999909</c:v>
                </c:pt>
                <c:pt idx="885">
                  <c:v>64.399999999999864</c:v>
                </c:pt>
                <c:pt idx="886">
                  <c:v>77.200000000000045</c:v>
                </c:pt>
                <c:pt idx="887">
                  <c:v>77.700000000000045</c:v>
                </c:pt>
                <c:pt idx="888">
                  <c:v>60.700000000000045</c:v>
                </c:pt>
                <c:pt idx="889">
                  <c:v>44.599999999999909</c:v>
                </c:pt>
                <c:pt idx="890">
                  <c:v>42.599999999999909</c:v>
                </c:pt>
                <c:pt idx="891">
                  <c:v>56.099999999999909</c:v>
                </c:pt>
                <c:pt idx="892">
                  <c:v>74.599999999999909</c:v>
                </c:pt>
                <c:pt idx="893">
                  <c:v>81.200000000000045</c:v>
                </c:pt>
                <c:pt idx="894">
                  <c:v>80.200000000000045</c:v>
                </c:pt>
                <c:pt idx="895">
                  <c:v>86.200000000000045</c:v>
                </c:pt>
                <c:pt idx="896">
                  <c:v>97.899999999999864</c:v>
                </c:pt>
                <c:pt idx="897">
                  <c:v>106.89999999999986</c:v>
                </c:pt>
                <c:pt idx="898">
                  <c:v>103.59999999999991</c:v>
                </c:pt>
                <c:pt idx="899">
                  <c:v>89.299999999999955</c:v>
                </c:pt>
                <c:pt idx="900">
                  <c:v>84.799999999999955</c:v>
                </c:pt>
                <c:pt idx="901">
                  <c:v>78.799999999999955</c:v>
                </c:pt>
                <c:pt idx="902">
                  <c:v>80.299999999999955</c:v>
                </c:pt>
                <c:pt idx="903">
                  <c:v>88.5</c:v>
                </c:pt>
                <c:pt idx="904">
                  <c:v>97.899999999999864</c:v>
                </c:pt>
                <c:pt idx="905">
                  <c:v>109.09999999999991</c:v>
                </c:pt>
                <c:pt idx="906">
                  <c:v>109.20000000000005</c:v>
                </c:pt>
                <c:pt idx="907">
                  <c:v>100.79999999999995</c:v>
                </c:pt>
                <c:pt idx="908">
                  <c:v>90.399999999999864</c:v>
                </c:pt>
                <c:pt idx="909">
                  <c:v>81.099999999999909</c:v>
                </c:pt>
                <c:pt idx="910">
                  <c:v>74</c:v>
                </c:pt>
                <c:pt idx="911">
                  <c:v>64.5</c:v>
                </c:pt>
                <c:pt idx="912">
                  <c:v>56</c:v>
                </c:pt>
                <c:pt idx="913">
                  <c:v>54.299999999999955</c:v>
                </c:pt>
                <c:pt idx="914">
                  <c:v>48.099999999999909</c:v>
                </c:pt>
                <c:pt idx="915">
                  <c:v>55.099999999999909</c:v>
                </c:pt>
                <c:pt idx="916">
                  <c:v>69.899999999999864</c:v>
                </c:pt>
                <c:pt idx="917">
                  <c:v>101.20000000000005</c:v>
                </c:pt>
                <c:pt idx="918">
                  <c:v>117.20000000000005</c:v>
                </c:pt>
                <c:pt idx="919">
                  <c:v>106.89999999999986</c:v>
                </c:pt>
                <c:pt idx="920">
                  <c:v>78.799999999999955</c:v>
                </c:pt>
                <c:pt idx="921">
                  <c:v>53.799999999999955</c:v>
                </c:pt>
                <c:pt idx="922">
                  <c:v>37.099999999999909</c:v>
                </c:pt>
                <c:pt idx="923">
                  <c:v>21.799999999999955</c:v>
                </c:pt>
                <c:pt idx="924">
                  <c:v>13.200000000000045</c:v>
                </c:pt>
                <c:pt idx="925">
                  <c:v>32.5</c:v>
                </c:pt>
                <c:pt idx="926">
                  <c:v>55</c:v>
                </c:pt>
                <c:pt idx="927">
                  <c:v>59.799999999999955</c:v>
                </c:pt>
                <c:pt idx="928">
                  <c:v>52.700000000000045</c:v>
                </c:pt>
                <c:pt idx="929">
                  <c:v>41.599999999999909</c:v>
                </c:pt>
                <c:pt idx="930">
                  <c:v>32.299999999999955</c:v>
                </c:pt>
                <c:pt idx="931">
                  <c:v>22.599999999999909</c:v>
                </c:pt>
                <c:pt idx="932">
                  <c:v>16</c:v>
                </c:pt>
                <c:pt idx="933">
                  <c:v>25.799999999999955</c:v>
                </c:pt>
                <c:pt idx="934">
                  <c:v>50.899999999999864</c:v>
                </c:pt>
                <c:pt idx="935">
                  <c:v>75.399999999999864</c:v>
                </c:pt>
                <c:pt idx="936">
                  <c:v>90.599999999999909</c:v>
                </c:pt>
                <c:pt idx="937">
                  <c:v>102.20000000000005</c:v>
                </c:pt>
                <c:pt idx="938">
                  <c:v>104.5</c:v>
                </c:pt>
                <c:pt idx="939">
                  <c:v>102.39999999999986</c:v>
                </c:pt>
                <c:pt idx="940">
                  <c:v>105.5</c:v>
                </c:pt>
                <c:pt idx="941">
                  <c:v>263.39999999999986</c:v>
                </c:pt>
                <c:pt idx="942">
                  <c:v>1219.6000000000001</c:v>
                </c:pt>
                <c:pt idx="943">
                  <c:v>2685.7</c:v>
                </c:pt>
                <c:pt idx="944">
                  <c:v>3707.9000000000005</c:v>
                </c:pt>
                <c:pt idx="945">
                  <c:v>3182</c:v>
                </c:pt>
                <c:pt idx="946">
                  <c:v>1850.2</c:v>
                </c:pt>
                <c:pt idx="947">
                  <c:v>722.8</c:v>
                </c:pt>
                <c:pt idx="948">
                  <c:v>311.89999999999986</c:v>
                </c:pt>
                <c:pt idx="949">
                  <c:v>177.60000000000014</c:v>
                </c:pt>
                <c:pt idx="950">
                  <c:v>127.10000000000014</c:v>
                </c:pt>
                <c:pt idx="951">
                  <c:v>109.20000000000005</c:v>
                </c:pt>
                <c:pt idx="952">
                  <c:v>94.399999999999864</c:v>
                </c:pt>
                <c:pt idx="953">
                  <c:v>86.700000000000045</c:v>
                </c:pt>
                <c:pt idx="954">
                  <c:v>97.799999999999955</c:v>
                </c:pt>
                <c:pt idx="955">
                  <c:v>97.5</c:v>
                </c:pt>
                <c:pt idx="956">
                  <c:v>90.399999999999864</c:v>
                </c:pt>
                <c:pt idx="957">
                  <c:v>69.200000000000045</c:v>
                </c:pt>
                <c:pt idx="958">
                  <c:v>62.299999999999955</c:v>
                </c:pt>
                <c:pt idx="959">
                  <c:v>66.299999999999955</c:v>
                </c:pt>
                <c:pt idx="960">
                  <c:v>68.899999999999864</c:v>
                </c:pt>
                <c:pt idx="961">
                  <c:v>68.799999999999955</c:v>
                </c:pt>
                <c:pt idx="962">
                  <c:v>55.899999999999864</c:v>
                </c:pt>
                <c:pt idx="963">
                  <c:v>42.599999999999909</c:v>
                </c:pt>
                <c:pt idx="964">
                  <c:v>42.5</c:v>
                </c:pt>
                <c:pt idx="965">
                  <c:v>55.399999999999864</c:v>
                </c:pt>
                <c:pt idx="966">
                  <c:v>56.599999999999909</c:v>
                </c:pt>
                <c:pt idx="967">
                  <c:v>57.099999999999909</c:v>
                </c:pt>
                <c:pt idx="968">
                  <c:v>68.599999999999909</c:v>
                </c:pt>
                <c:pt idx="969">
                  <c:v>89.399999999999864</c:v>
                </c:pt>
                <c:pt idx="970">
                  <c:v>84.200000000000045</c:v>
                </c:pt>
                <c:pt idx="971">
                  <c:v>68</c:v>
                </c:pt>
                <c:pt idx="972">
                  <c:v>55.399999999999864</c:v>
                </c:pt>
                <c:pt idx="973">
                  <c:v>40.599999999999909</c:v>
                </c:pt>
                <c:pt idx="974">
                  <c:v>24</c:v>
                </c:pt>
                <c:pt idx="975">
                  <c:v>10.299999999999955</c:v>
                </c:pt>
                <c:pt idx="976">
                  <c:v>23.799999999999955</c:v>
                </c:pt>
                <c:pt idx="977">
                  <c:v>41.299999999999955</c:v>
                </c:pt>
                <c:pt idx="978">
                  <c:v>51</c:v>
                </c:pt>
                <c:pt idx="979">
                  <c:v>42.599999999999909</c:v>
                </c:pt>
                <c:pt idx="980">
                  <c:v>31.200000000000045</c:v>
                </c:pt>
                <c:pt idx="981">
                  <c:v>26</c:v>
                </c:pt>
                <c:pt idx="982">
                  <c:v>28.099999999999909</c:v>
                </c:pt>
                <c:pt idx="983">
                  <c:v>31.899999999999864</c:v>
                </c:pt>
                <c:pt idx="984">
                  <c:v>39.799999999999955</c:v>
                </c:pt>
                <c:pt idx="985">
                  <c:v>45.899999999999864</c:v>
                </c:pt>
                <c:pt idx="986">
                  <c:v>44.200000000000045</c:v>
                </c:pt>
                <c:pt idx="987">
                  <c:v>29.799999999999955</c:v>
                </c:pt>
                <c:pt idx="988">
                  <c:v>17.700000000000045</c:v>
                </c:pt>
                <c:pt idx="989">
                  <c:v>0.5</c:v>
                </c:pt>
                <c:pt idx="990">
                  <c:v>-9.2999999999999545</c:v>
                </c:pt>
                <c:pt idx="991">
                  <c:v>-18.400000000000091</c:v>
                </c:pt>
                <c:pt idx="992">
                  <c:v>-21.299999999999955</c:v>
                </c:pt>
                <c:pt idx="993">
                  <c:v>-10.600000000000136</c:v>
                </c:pt>
                <c:pt idx="994">
                  <c:v>8</c:v>
                </c:pt>
                <c:pt idx="995">
                  <c:v>26.5</c:v>
                </c:pt>
                <c:pt idx="996">
                  <c:v>22.299999999999955</c:v>
                </c:pt>
                <c:pt idx="997">
                  <c:v>15.899999999999864</c:v>
                </c:pt>
                <c:pt idx="998">
                  <c:v>12.099999999999909</c:v>
                </c:pt>
                <c:pt idx="999">
                  <c:v>14.399999999999864</c:v>
                </c:pt>
                <c:pt idx="1000">
                  <c:v>7.7000000000000455</c:v>
                </c:pt>
                <c:pt idx="1001">
                  <c:v>-0.70000000000004547</c:v>
                </c:pt>
                <c:pt idx="1002">
                  <c:v>5.0999999999999091</c:v>
                </c:pt>
                <c:pt idx="1003">
                  <c:v>24.899999999999864</c:v>
                </c:pt>
                <c:pt idx="1004">
                  <c:v>44.099999999999909</c:v>
                </c:pt>
                <c:pt idx="1005">
                  <c:v>41.5</c:v>
                </c:pt>
                <c:pt idx="1006">
                  <c:v>31.5</c:v>
                </c:pt>
                <c:pt idx="1007">
                  <c:v>23</c:v>
                </c:pt>
                <c:pt idx="1008">
                  <c:v>28.299999999999955</c:v>
                </c:pt>
                <c:pt idx="1009">
                  <c:v>27.899999999999864</c:v>
                </c:pt>
                <c:pt idx="1010">
                  <c:v>24.700000000000045</c:v>
                </c:pt>
                <c:pt idx="1011">
                  <c:v>13.899999999999864</c:v>
                </c:pt>
                <c:pt idx="1012">
                  <c:v>9.2999999999999545</c:v>
                </c:pt>
                <c:pt idx="1013">
                  <c:v>18</c:v>
                </c:pt>
                <c:pt idx="1014">
                  <c:v>26</c:v>
                </c:pt>
                <c:pt idx="1015">
                  <c:v>24.5</c:v>
                </c:pt>
                <c:pt idx="1016">
                  <c:v>13.299999999999955</c:v>
                </c:pt>
                <c:pt idx="1017">
                  <c:v>13.899999999999864</c:v>
                </c:pt>
                <c:pt idx="1018">
                  <c:v>13.899999999999864</c:v>
                </c:pt>
                <c:pt idx="1019">
                  <c:v>4.7000000000000455</c:v>
                </c:pt>
                <c:pt idx="1020">
                  <c:v>-11.200000000000045</c:v>
                </c:pt>
                <c:pt idx="1021">
                  <c:v>-19.600000000000136</c:v>
                </c:pt>
                <c:pt idx="1022">
                  <c:v>-16.799999999999955</c:v>
                </c:pt>
                <c:pt idx="1023">
                  <c:v>-15.299999999999955</c:v>
                </c:pt>
                <c:pt idx="1024">
                  <c:v>-18.5</c:v>
                </c:pt>
                <c:pt idx="1025">
                  <c:v>-18.900000000000091</c:v>
                </c:pt>
                <c:pt idx="1026">
                  <c:v>-5.6000000000001364</c:v>
                </c:pt>
                <c:pt idx="1027">
                  <c:v>12.700000000000045</c:v>
                </c:pt>
                <c:pt idx="1028">
                  <c:v>4.2999999999999545</c:v>
                </c:pt>
                <c:pt idx="1029">
                  <c:v>-17.100000000000136</c:v>
                </c:pt>
                <c:pt idx="1030">
                  <c:v>-28.799999999999955</c:v>
                </c:pt>
                <c:pt idx="1031">
                  <c:v>-1</c:v>
                </c:pt>
                <c:pt idx="1032">
                  <c:v>19.799999999999955</c:v>
                </c:pt>
                <c:pt idx="1033">
                  <c:v>29.599999999999909</c:v>
                </c:pt>
                <c:pt idx="1034">
                  <c:v>20.299999999999955</c:v>
                </c:pt>
                <c:pt idx="1035">
                  <c:v>21</c:v>
                </c:pt>
                <c:pt idx="1036">
                  <c:v>22.200000000000045</c:v>
                </c:pt>
                <c:pt idx="1037">
                  <c:v>15</c:v>
                </c:pt>
                <c:pt idx="1038">
                  <c:v>3.0999999999999091</c:v>
                </c:pt>
                <c:pt idx="1039">
                  <c:v>-6</c:v>
                </c:pt>
                <c:pt idx="1040">
                  <c:v>-3.7999999999999545</c:v>
                </c:pt>
                <c:pt idx="1041">
                  <c:v>-3</c:v>
                </c:pt>
                <c:pt idx="1042">
                  <c:v>-11.100000000000136</c:v>
                </c:pt>
                <c:pt idx="1043">
                  <c:v>-11.799999999999955</c:v>
                </c:pt>
                <c:pt idx="1044">
                  <c:v>-3.7999999999999545</c:v>
                </c:pt>
                <c:pt idx="1045">
                  <c:v>11.399999999999864</c:v>
                </c:pt>
                <c:pt idx="1046">
                  <c:v>6.2000000000000455</c:v>
                </c:pt>
                <c:pt idx="1047">
                  <c:v>-1.6000000000001364</c:v>
                </c:pt>
                <c:pt idx="1048">
                  <c:v>-7.2999999999999545</c:v>
                </c:pt>
                <c:pt idx="1049">
                  <c:v>-1</c:v>
                </c:pt>
                <c:pt idx="1050">
                  <c:v>8.2000000000000455</c:v>
                </c:pt>
                <c:pt idx="1051">
                  <c:v>9</c:v>
                </c:pt>
                <c:pt idx="1052">
                  <c:v>3.5999999999999091</c:v>
                </c:pt>
                <c:pt idx="1053">
                  <c:v>1.5999999999999091</c:v>
                </c:pt>
                <c:pt idx="1054">
                  <c:v>7.7000000000000455</c:v>
                </c:pt>
                <c:pt idx="1055">
                  <c:v>8.3999999999998636</c:v>
                </c:pt>
                <c:pt idx="1056">
                  <c:v>8.7000000000000455</c:v>
                </c:pt>
                <c:pt idx="1057">
                  <c:v>14.200000000000045</c:v>
                </c:pt>
                <c:pt idx="1058">
                  <c:v>19.599999999999909</c:v>
                </c:pt>
                <c:pt idx="1059">
                  <c:v>17</c:v>
                </c:pt>
                <c:pt idx="1060">
                  <c:v>13.799999999999955</c:v>
                </c:pt>
                <c:pt idx="1061">
                  <c:v>32.799999999999955</c:v>
                </c:pt>
                <c:pt idx="1062">
                  <c:v>62.599999999999909</c:v>
                </c:pt>
                <c:pt idx="1063">
                  <c:v>75.599999999999909</c:v>
                </c:pt>
                <c:pt idx="1064">
                  <c:v>63.700000000000045</c:v>
                </c:pt>
                <c:pt idx="1065">
                  <c:v>40</c:v>
                </c:pt>
                <c:pt idx="1066">
                  <c:v>40.599999999999909</c:v>
                </c:pt>
                <c:pt idx="1067">
                  <c:v>47.700000000000045</c:v>
                </c:pt>
                <c:pt idx="1068">
                  <c:v>54.200000000000045</c:v>
                </c:pt>
                <c:pt idx="1069">
                  <c:v>48.700000000000045</c:v>
                </c:pt>
                <c:pt idx="1070">
                  <c:v>40.099999999999909</c:v>
                </c:pt>
                <c:pt idx="1071">
                  <c:v>31.599999999999909</c:v>
                </c:pt>
                <c:pt idx="1072">
                  <c:v>29.599999999999909</c:v>
                </c:pt>
                <c:pt idx="1073">
                  <c:v>26</c:v>
                </c:pt>
                <c:pt idx="1074">
                  <c:v>11.200000000000045</c:v>
                </c:pt>
                <c:pt idx="1075">
                  <c:v>21.899999999999864</c:v>
                </c:pt>
                <c:pt idx="1076">
                  <c:v>56.700000000000045</c:v>
                </c:pt>
                <c:pt idx="1077">
                  <c:v>95.5</c:v>
                </c:pt>
                <c:pt idx="1078">
                  <c:v>99.5</c:v>
                </c:pt>
                <c:pt idx="1079">
                  <c:v>107.5</c:v>
                </c:pt>
                <c:pt idx="1080">
                  <c:v>124.29999999999995</c:v>
                </c:pt>
                <c:pt idx="1081">
                  <c:v>134.20000000000005</c:v>
                </c:pt>
                <c:pt idx="1082">
                  <c:v>111.59999999999991</c:v>
                </c:pt>
                <c:pt idx="1083">
                  <c:v>91.599999999999909</c:v>
                </c:pt>
                <c:pt idx="1084">
                  <c:v>95.399999999999864</c:v>
                </c:pt>
                <c:pt idx="1085">
                  <c:v>101.20000000000005</c:v>
                </c:pt>
                <c:pt idx="1086">
                  <c:v>83.899999999999864</c:v>
                </c:pt>
                <c:pt idx="1087">
                  <c:v>67.799999999999955</c:v>
                </c:pt>
                <c:pt idx="1088">
                  <c:v>85.899999999999864</c:v>
                </c:pt>
                <c:pt idx="1089">
                  <c:v>127.79999999999995</c:v>
                </c:pt>
                <c:pt idx="1090">
                  <c:v>166.99999999999977</c:v>
                </c:pt>
                <c:pt idx="1091">
                  <c:v>192.79999999999995</c:v>
                </c:pt>
                <c:pt idx="1092">
                  <c:v>192.29999999999995</c:v>
                </c:pt>
                <c:pt idx="1093">
                  <c:v>183.29999999999995</c:v>
                </c:pt>
                <c:pt idx="1094">
                  <c:v>166.10000000000014</c:v>
                </c:pt>
                <c:pt idx="1095">
                  <c:v>143.79999999999995</c:v>
                </c:pt>
                <c:pt idx="1096">
                  <c:v>144.39999999999986</c:v>
                </c:pt>
                <c:pt idx="1097">
                  <c:v>160.10000000000014</c:v>
                </c:pt>
                <c:pt idx="1098">
                  <c:v>150.10000000000014</c:v>
                </c:pt>
                <c:pt idx="1099">
                  <c:v>110.20000000000005</c:v>
                </c:pt>
                <c:pt idx="1100">
                  <c:v>84.700000000000045</c:v>
                </c:pt>
                <c:pt idx="1101">
                  <c:v>162.20000000000005</c:v>
                </c:pt>
                <c:pt idx="1102">
                  <c:v>231.89999999999986</c:v>
                </c:pt>
                <c:pt idx="1103">
                  <c:v>245.20000000000005</c:v>
                </c:pt>
                <c:pt idx="1104">
                  <c:v>208.49999999999977</c:v>
                </c:pt>
                <c:pt idx="1105">
                  <c:v>158.10000000000014</c:v>
                </c:pt>
                <c:pt idx="1106">
                  <c:v>129.70000000000005</c:v>
                </c:pt>
                <c:pt idx="1107">
                  <c:v>94.299999999999955</c:v>
                </c:pt>
                <c:pt idx="1108">
                  <c:v>67.700000000000045</c:v>
                </c:pt>
                <c:pt idx="1109">
                  <c:v>51.099999999999909</c:v>
                </c:pt>
                <c:pt idx="1110">
                  <c:v>65</c:v>
                </c:pt>
                <c:pt idx="1111">
                  <c:v>89.399999999999864</c:v>
                </c:pt>
                <c:pt idx="1112">
                  <c:v>79.099999999999909</c:v>
                </c:pt>
                <c:pt idx="1113">
                  <c:v>46.599999999999909</c:v>
                </c:pt>
                <c:pt idx="1114">
                  <c:v>22.5</c:v>
                </c:pt>
                <c:pt idx="1115">
                  <c:v>28.599999999999909</c:v>
                </c:pt>
                <c:pt idx="1116">
                  <c:v>34</c:v>
                </c:pt>
                <c:pt idx="1117">
                  <c:v>42.5</c:v>
                </c:pt>
                <c:pt idx="1118">
                  <c:v>57.899999999999864</c:v>
                </c:pt>
                <c:pt idx="1119">
                  <c:v>66.700000000000045</c:v>
                </c:pt>
                <c:pt idx="1120">
                  <c:v>78.599999999999909</c:v>
                </c:pt>
                <c:pt idx="1121">
                  <c:v>116.39999999999986</c:v>
                </c:pt>
                <c:pt idx="1122">
                  <c:v>158.89999999999986</c:v>
                </c:pt>
                <c:pt idx="1123">
                  <c:v>163.70000000000005</c:v>
                </c:pt>
                <c:pt idx="1124">
                  <c:v>145.39999999999986</c:v>
                </c:pt>
                <c:pt idx="1125">
                  <c:v>132.29999999999995</c:v>
                </c:pt>
                <c:pt idx="1126">
                  <c:v>146.29999999999995</c:v>
                </c:pt>
                <c:pt idx="1127">
                  <c:v>161.60000000000014</c:v>
                </c:pt>
                <c:pt idx="1128">
                  <c:v>155.10000000000014</c:v>
                </c:pt>
                <c:pt idx="1129">
                  <c:v>137.20000000000005</c:v>
                </c:pt>
                <c:pt idx="1130">
                  <c:v>119.70000000000005</c:v>
                </c:pt>
                <c:pt idx="1131">
                  <c:v>119.20000000000005</c:v>
                </c:pt>
                <c:pt idx="1132">
                  <c:v>112.59999999999991</c:v>
                </c:pt>
                <c:pt idx="1133">
                  <c:v>92.299999999999955</c:v>
                </c:pt>
                <c:pt idx="1134">
                  <c:v>73.799999999999955</c:v>
                </c:pt>
                <c:pt idx="1135">
                  <c:v>81</c:v>
                </c:pt>
                <c:pt idx="1136">
                  <c:v>118.29999999999995</c:v>
                </c:pt>
                <c:pt idx="1137">
                  <c:v>139.39999999999986</c:v>
                </c:pt>
                <c:pt idx="1138">
                  <c:v>134.20000000000005</c:v>
                </c:pt>
                <c:pt idx="1139">
                  <c:v>119.39999999999986</c:v>
                </c:pt>
                <c:pt idx="1140">
                  <c:v>106</c:v>
                </c:pt>
                <c:pt idx="1141">
                  <c:v>84.5</c:v>
                </c:pt>
                <c:pt idx="1142">
                  <c:v>53.899999999999864</c:v>
                </c:pt>
                <c:pt idx="1143">
                  <c:v>51.899999999999864</c:v>
                </c:pt>
                <c:pt idx="1144">
                  <c:v>67.5</c:v>
                </c:pt>
                <c:pt idx="1145">
                  <c:v>85.099999999999909</c:v>
                </c:pt>
                <c:pt idx="1146">
                  <c:v>94.299999999999955</c:v>
                </c:pt>
                <c:pt idx="1147">
                  <c:v>103.89999999999986</c:v>
                </c:pt>
                <c:pt idx="1148">
                  <c:v>103.89999999999986</c:v>
                </c:pt>
                <c:pt idx="1149">
                  <c:v>89.899999999999864</c:v>
                </c:pt>
                <c:pt idx="1150">
                  <c:v>86.099999999999909</c:v>
                </c:pt>
                <c:pt idx="1151">
                  <c:v>94.799999999999955</c:v>
                </c:pt>
                <c:pt idx="1152">
                  <c:v>98.799999999999955</c:v>
                </c:pt>
                <c:pt idx="1153">
                  <c:v>89.700000000000045</c:v>
                </c:pt>
                <c:pt idx="1154">
                  <c:v>67.200000000000045</c:v>
                </c:pt>
                <c:pt idx="1155">
                  <c:v>42</c:v>
                </c:pt>
                <c:pt idx="1156">
                  <c:v>19.099999999999909</c:v>
                </c:pt>
                <c:pt idx="1157">
                  <c:v>1.8999999999998636</c:v>
                </c:pt>
                <c:pt idx="1158">
                  <c:v>-5.4000000000000909</c:v>
                </c:pt>
                <c:pt idx="1159">
                  <c:v>-4.5</c:v>
                </c:pt>
                <c:pt idx="1160">
                  <c:v>29.599999999999909</c:v>
                </c:pt>
                <c:pt idx="1161">
                  <c:v>59.399999999999864</c:v>
                </c:pt>
                <c:pt idx="1162">
                  <c:v>79.099999999999909</c:v>
                </c:pt>
                <c:pt idx="1163">
                  <c:v>74.700000000000045</c:v>
                </c:pt>
                <c:pt idx="1164">
                  <c:v>67.099999999999909</c:v>
                </c:pt>
                <c:pt idx="1165">
                  <c:v>56.099999999999909</c:v>
                </c:pt>
                <c:pt idx="1166">
                  <c:v>48.799999999999955</c:v>
                </c:pt>
                <c:pt idx="1167">
                  <c:v>46.200000000000045</c:v>
                </c:pt>
                <c:pt idx="1168">
                  <c:v>56.799999999999955</c:v>
                </c:pt>
                <c:pt idx="1169">
                  <c:v>74.399999999999864</c:v>
                </c:pt>
                <c:pt idx="1170">
                  <c:v>83</c:v>
                </c:pt>
                <c:pt idx="1171">
                  <c:v>85.200000000000045</c:v>
                </c:pt>
                <c:pt idx="1172">
                  <c:v>95</c:v>
                </c:pt>
                <c:pt idx="1173">
                  <c:v>105.20000000000005</c:v>
                </c:pt>
                <c:pt idx="1174">
                  <c:v>104.29999999999995</c:v>
                </c:pt>
                <c:pt idx="1175">
                  <c:v>92.5</c:v>
                </c:pt>
                <c:pt idx="1176">
                  <c:v>85.200000000000045</c:v>
                </c:pt>
                <c:pt idx="1177">
                  <c:v>77.299999999999955</c:v>
                </c:pt>
                <c:pt idx="1178">
                  <c:v>62.799999999999955</c:v>
                </c:pt>
                <c:pt idx="1179">
                  <c:v>46.200000000000045</c:v>
                </c:pt>
                <c:pt idx="1180">
                  <c:v>29.599999999999909</c:v>
                </c:pt>
                <c:pt idx="1181">
                  <c:v>11.5</c:v>
                </c:pt>
                <c:pt idx="1182">
                  <c:v>-0.40000000000009095</c:v>
                </c:pt>
                <c:pt idx="1183">
                  <c:v>8.8999999999998636</c:v>
                </c:pt>
                <c:pt idx="1184">
                  <c:v>18.700000000000045</c:v>
                </c:pt>
                <c:pt idx="1185">
                  <c:v>17.899999999999864</c:v>
                </c:pt>
                <c:pt idx="1186">
                  <c:v>22.700000000000045</c:v>
                </c:pt>
                <c:pt idx="1187">
                  <c:v>36.399999999999864</c:v>
                </c:pt>
                <c:pt idx="1188">
                  <c:v>52.700000000000045</c:v>
                </c:pt>
                <c:pt idx="1189">
                  <c:v>62.700000000000045</c:v>
                </c:pt>
                <c:pt idx="1190">
                  <c:v>54.700000000000045</c:v>
                </c:pt>
                <c:pt idx="1191">
                  <c:v>53.299999999999955</c:v>
                </c:pt>
                <c:pt idx="1192">
                  <c:v>74.700000000000045</c:v>
                </c:pt>
                <c:pt idx="1193">
                  <c:v>110.29999999999995</c:v>
                </c:pt>
                <c:pt idx="1194">
                  <c:v>122.89999999999986</c:v>
                </c:pt>
                <c:pt idx="1195">
                  <c:v>112.39999999999986</c:v>
                </c:pt>
                <c:pt idx="1196">
                  <c:v>119.10000000000014</c:v>
                </c:pt>
                <c:pt idx="1197">
                  <c:v>159.39999999999986</c:v>
                </c:pt>
                <c:pt idx="1198">
                  <c:v>150.70000000000005</c:v>
                </c:pt>
                <c:pt idx="1199">
                  <c:v>88</c:v>
                </c:pt>
                <c:pt idx="1200">
                  <c:v>21.200000000000045</c:v>
                </c:pt>
                <c:pt idx="1201">
                  <c:v>-16.700000000000045</c:v>
                </c:pt>
                <c:pt idx="1202">
                  <c:v>-29.299999999999955</c:v>
                </c:pt>
                <c:pt idx="1203">
                  <c:v>-29.700000000000045</c:v>
                </c:pt>
                <c:pt idx="1204">
                  <c:v>-32.5</c:v>
                </c:pt>
                <c:pt idx="1205">
                  <c:v>-35.700000000000045</c:v>
                </c:pt>
                <c:pt idx="1206">
                  <c:v>-21.299999999999955</c:v>
                </c:pt>
                <c:pt idx="1207">
                  <c:v>2.8999999999998636</c:v>
                </c:pt>
                <c:pt idx="1208">
                  <c:v>21.5</c:v>
                </c:pt>
                <c:pt idx="1209">
                  <c:v>24.099999999999909</c:v>
                </c:pt>
                <c:pt idx="1210">
                  <c:v>20.599999999999909</c:v>
                </c:pt>
                <c:pt idx="1211">
                  <c:v>31.599999999999909</c:v>
                </c:pt>
                <c:pt idx="1212">
                  <c:v>49.399999999999864</c:v>
                </c:pt>
                <c:pt idx="1213">
                  <c:v>54.700000000000045</c:v>
                </c:pt>
                <c:pt idx="1214">
                  <c:v>29.299999999999955</c:v>
                </c:pt>
                <c:pt idx="1215">
                  <c:v>5.5</c:v>
                </c:pt>
                <c:pt idx="1216">
                  <c:v>-1.4000000000000909</c:v>
                </c:pt>
                <c:pt idx="1217">
                  <c:v>2.5</c:v>
                </c:pt>
                <c:pt idx="1218">
                  <c:v>14.799999999999955</c:v>
                </c:pt>
                <c:pt idx="1219">
                  <c:v>16.099999999999909</c:v>
                </c:pt>
                <c:pt idx="1220">
                  <c:v>14.799999999999955</c:v>
                </c:pt>
                <c:pt idx="1221">
                  <c:v>16.200000000000045</c:v>
                </c:pt>
                <c:pt idx="1222">
                  <c:v>21.399999999999864</c:v>
                </c:pt>
                <c:pt idx="1223">
                  <c:v>22.899999999999864</c:v>
                </c:pt>
                <c:pt idx="1224">
                  <c:v>27.5</c:v>
                </c:pt>
                <c:pt idx="1225">
                  <c:v>26.799999999999955</c:v>
                </c:pt>
                <c:pt idx="1226">
                  <c:v>16.899999999999864</c:v>
                </c:pt>
                <c:pt idx="1227">
                  <c:v>-8.6000000000001364</c:v>
                </c:pt>
                <c:pt idx="1228">
                  <c:v>-5.2000000000000455</c:v>
                </c:pt>
                <c:pt idx="1229">
                  <c:v>4.7999999999999545</c:v>
                </c:pt>
                <c:pt idx="1230">
                  <c:v>-2.9000000000000909</c:v>
                </c:pt>
                <c:pt idx="1231">
                  <c:v>-18.799999999999955</c:v>
                </c:pt>
                <c:pt idx="1232">
                  <c:v>-29.100000000000136</c:v>
                </c:pt>
                <c:pt idx="1233">
                  <c:v>-24.100000000000136</c:v>
                </c:pt>
                <c:pt idx="1234">
                  <c:v>-19.299999999999955</c:v>
                </c:pt>
                <c:pt idx="1235">
                  <c:v>-12.5</c:v>
                </c:pt>
                <c:pt idx="1236">
                  <c:v>-9.1000000000001364</c:v>
                </c:pt>
                <c:pt idx="1237">
                  <c:v>-8.5</c:v>
                </c:pt>
                <c:pt idx="1238">
                  <c:v>-12.700000000000045</c:v>
                </c:pt>
                <c:pt idx="1239">
                  <c:v>-16.799999999999955</c:v>
                </c:pt>
                <c:pt idx="1240">
                  <c:v>-11.100000000000136</c:v>
                </c:pt>
                <c:pt idx="1241">
                  <c:v>2.5</c:v>
                </c:pt>
                <c:pt idx="1242">
                  <c:v>13.099999999999909</c:v>
                </c:pt>
                <c:pt idx="1243">
                  <c:v>-4.7000000000000455</c:v>
                </c:pt>
                <c:pt idx="1244">
                  <c:v>-9</c:v>
                </c:pt>
                <c:pt idx="1245">
                  <c:v>-10.200000000000045</c:v>
                </c:pt>
                <c:pt idx="1246">
                  <c:v>-14.900000000000091</c:v>
                </c:pt>
                <c:pt idx="1247">
                  <c:v>-20.700000000000045</c:v>
                </c:pt>
                <c:pt idx="1248">
                  <c:v>-22.400000000000091</c:v>
                </c:pt>
                <c:pt idx="1249">
                  <c:v>-28.100000000000136</c:v>
                </c:pt>
                <c:pt idx="1250">
                  <c:v>-32.600000000000136</c:v>
                </c:pt>
                <c:pt idx="1251">
                  <c:v>-29</c:v>
                </c:pt>
                <c:pt idx="1252">
                  <c:v>-14.900000000000091</c:v>
                </c:pt>
                <c:pt idx="1253">
                  <c:v>-5.4000000000000909</c:v>
                </c:pt>
                <c:pt idx="1254">
                  <c:v>-7.2000000000000455</c:v>
                </c:pt>
                <c:pt idx="1255">
                  <c:v>-18.400000000000091</c:v>
                </c:pt>
                <c:pt idx="1256">
                  <c:v>-22.799999999999955</c:v>
                </c:pt>
                <c:pt idx="1257">
                  <c:v>-25.200000000000045</c:v>
                </c:pt>
                <c:pt idx="1258">
                  <c:v>-31.299999999999955</c:v>
                </c:pt>
                <c:pt idx="1259">
                  <c:v>-46.600000000000136</c:v>
                </c:pt>
                <c:pt idx="1260">
                  <c:v>-38.200000000000045</c:v>
                </c:pt>
                <c:pt idx="1261">
                  <c:v>-34.799999999999955</c:v>
                </c:pt>
                <c:pt idx="1262">
                  <c:v>-24.600000000000136</c:v>
                </c:pt>
                <c:pt idx="1263">
                  <c:v>-14.299999999999955</c:v>
                </c:pt>
                <c:pt idx="1264">
                  <c:v>-8.1000000000001364</c:v>
                </c:pt>
                <c:pt idx="1265">
                  <c:v>-16.299999999999955</c:v>
                </c:pt>
                <c:pt idx="1266">
                  <c:v>-28</c:v>
                </c:pt>
                <c:pt idx="1267">
                  <c:v>-34.100000000000136</c:v>
                </c:pt>
                <c:pt idx="1268">
                  <c:v>-29.799999999999955</c:v>
                </c:pt>
                <c:pt idx="1269">
                  <c:v>-20.600000000000136</c:v>
                </c:pt>
                <c:pt idx="1270">
                  <c:v>-2.7000000000000455</c:v>
                </c:pt>
                <c:pt idx="1271">
                  <c:v>-0.10000000000013642</c:v>
                </c:pt>
                <c:pt idx="1272">
                  <c:v>-19</c:v>
                </c:pt>
                <c:pt idx="1273">
                  <c:v>-36.600000000000136</c:v>
                </c:pt>
                <c:pt idx="1274">
                  <c:v>-36.799999999999955</c:v>
                </c:pt>
                <c:pt idx="1275">
                  <c:v>-17.799999999999955</c:v>
                </c:pt>
                <c:pt idx="1276">
                  <c:v>5.2000000000000455</c:v>
                </c:pt>
                <c:pt idx="1277">
                  <c:v>15</c:v>
                </c:pt>
                <c:pt idx="1278">
                  <c:v>-0.10000000000013642</c:v>
                </c:pt>
                <c:pt idx="1279">
                  <c:v>-6.7000000000000455</c:v>
                </c:pt>
                <c:pt idx="1280">
                  <c:v>7.8999999999998636</c:v>
                </c:pt>
                <c:pt idx="1281">
                  <c:v>16.5</c:v>
                </c:pt>
                <c:pt idx="1282">
                  <c:v>11</c:v>
                </c:pt>
                <c:pt idx="1283">
                  <c:v>-16.5</c:v>
                </c:pt>
                <c:pt idx="1284">
                  <c:v>-31</c:v>
                </c:pt>
                <c:pt idx="1285">
                  <c:v>-38.700000000000045</c:v>
                </c:pt>
                <c:pt idx="1286">
                  <c:v>-32.700000000000045</c:v>
                </c:pt>
                <c:pt idx="1287">
                  <c:v>-18</c:v>
                </c:pt>
                <c:pt idx="1288">
                  <c:v>-9.6000000000001364</c:v>
                </c:pt>
                <c:pt idx="1289">
                  <c:v>-7.7000000000000455</c:v>
                </c:pt>
                <c:pt idx="1290">
                  <c:v>-7.2000000000000455</c:v>
                </c:pt>
                <c:pt idx="1291">
                  <c:v>-9.1000000000001364</c:v>
                </c:pt>
                <c:pt idx="1292">
                  <c:v>-21.5</c:v>
                </c:pt>
                <c:pt idx="1293">
                  <c:v>-21.5</c:v>
                </c:pt>
                <c:pt idx="1294">
                  <c:v>-25.100000000000136</c:v>
                </c:pt>
                <c:pt idx="1295">
                  <c:v>-30.700000000000045</c:v>
                </c:pt>
                <c:pt idx="1296">
                  <c:v>-47.600000000000136</c:v>
                </c:pt>
                <c:pt idx="1297">
                  <c:v>-30.200000000000045</c:v>
                </c:pt>
                <c:pt idx="1298">
                  <c:v>-19.700000000000045</c:v>
                </c:pt>
                <c:pt idx="1299">
                  <c:v>-23.900000000000091</c:v>
                </c:pt>
                <c:pt idx="1300">
                  <c:v>-36.5</c:v>
                </c:pt>
                <c:pt idx="1301">
                  <c:v>-40.5</c:v>
                </c:pt>
                <c:pt idx="1302">
                  <c:v>-13.299999999999955</c:v>
                </c:pt>
                <c:pt idx="1303">
                  <c:v>14.899999999999864</c:v>
                </c:pt>
                <c:pt idx="1304">
                  <c:v>12.599999999999909</c:v>
                </c:pt>
                <c:pt idx="1305">
                  <c:v>1</c:v>
                </c:pt>
                <c:pt idx="1306">
                  <c:v>-7.2000000000000455</c:v>
                </c:pt>
                <c:pt idx="1307">
                  <c:v>-2.4000000000000909</c:v>
                </c:pt>
                <c:pt idx="1308">
                  <c:v>-8.7000000000000455</c:v>
                </c:pt>
                <c:pt idx="1309">
                  <c:v>-18</c:v>
                </c:pt>
                <c:pt idx="1310">
                  <c:v>-20.600000000000136</c:v>
                </c:pt>
                <c:pt idx="1311">
                  <c:v>-22.799999999999955</c:v>
                </c:pt>
                <c:pt idx="1312">
                  <c:v>-30.700000000000045</c:v>
                </c:pt>
                <c:pt idx="1313">
                  <c:v>-28.100000000000136</c:v>
                </c:pt>
                <c:pt idx="1314">
                  <c:v>-16.600000000000136</c:v>
                </c:pt>
                <c:pt idx="1315">
                  <c:v>-14.200000000000045</c:v>
                </c:pt>
                <c:pt idx="1316">
                  <c:v>-8.7000000000000455</c:v>
                </c:pt>
                <c:pt idx="1317">
                  <c:v>4</c:v>
                </c:pt>
                <c:pt idx="1318">
                  <c:v>7.7999999999999545</c:v>
                </c:pt>
                <c:pt idx="1319">
                  <c:v>-8.2999999999999545</c:v>
                </c:pt>
                <c:pt idx="1320">
                  <c:v>-17.600000000000136</c:v>
                </c:pt>
                <c:pt idx="1321">
                  <c:v>-5.5</c:v>
                </c:pt>
                <c:pt idx="1322">
                  <c:v>7.8999999999998636</c:v>
                </c:pt>
                <c:pt idx="1323">
                  <c:v>0</c:v>
                </c:pt>
                <c:pt idx="1324">
                  <c:v>-18</c:v>
                </c:pt>
                <c:pt idx="1325">
                  <c:v>-16.799999999999955</c:v>
                </c:pt>
                <c:pt idx="1326">
                  <c:v>-150.40000000000009</c:v>
                </c:pt>
                <c:pt idx="1327">
                  <c:v>-1568.4</c:v>
                </c:pt>
              </c:numCache>
              <c:extLst xmlns:c15="http://schemas.microsoft.com/office/drawing/2012/chart"/>
            </c:numRef>
          </c:y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5-ABAA-4BCD-BAD1-5D6AFD0C6304}"/>
            </c:ext>
          </c:extLst>
        </c:ser>
        <c:ser>
          <c:idx val="13"/>
          <c:order val="13"/>
          <c:tx>
            <c:strRef>
              <c:f>'Fine SiO2 25 sccm Test 1'!$AE$2</c:f>
              <c:strCache>
                <c:ptCount val="1"/>
                <c:pt idx="0">
                  <c:v>60 min</c:v>
                </c:pt>
              </c:strCache>
            </c:strRef>
          </c:tx>
          <c:spPr>
            <a:ln w="38100" cap="rnd">
              <a:solidFill>
                <a:schemeClr val="accent2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'Fine SiO2 25 sccm Test 1'!$Q$3:$Q$1330</c:f>
              <c:numCache>
                <c:formatCode>General</c:formatCode>
                <c:ptCount val="1328"/>
                <c:pt idx="0">
                  <c:v>184</c:v>
                </c:pt>
                <c:pt idx="1">
                  <c:v>184.5</c:v>
                </c:pt>
                <c:pt idx="2">
                  <c:v>185</c:v>
                </c:pt>
                <c:pt idx="3">
                  <c:v>185.5</c:v>
                </c:pt>
                <c:pt idx="4">
                  <c:v>186</c:v>
                </c:pt>
                <c:pt idx="5">
                  <c:v>186.5</c:v>
                </c:pt>
                <c:pt idx="6">
                  <c:v>187</c:v>
                </c:pt>
                <c:pt idx="7">
                  <c:v>187.5</c:v>
                </c:pt>
                <c:pt idx="8">
                  <c:v>188</c:v>
                </c:pt>
                <c:pt idx="9">
                  <c:v>188.5</c:v>
                </c:pt>
                <c:pt idx="10">
                  <c:v>189</c:v>
                </c:pt>
                <c:pt idx="11">
                  <c:v>189.5</c:v>
                </c:pt>
                <c:pt idx="12">
                  <c:v>190</c:v>
                </c:pt>
                <c:pt idx="13">
                  <c:v>190.5</c:v>
                </c:pt>
                <c:pt idx="14">
                  <c:v>191</c:v>
                </c:pt>
                <c:pt idx="15">
                  <c:v>191.5</c:v>
                </c:pt>
                <c:pt idx="16">
                  <c:v>192</c:v>
                </c:pt>
                <c:pt idx="17">
                  <c:v>192.5</c:v>
                </c:pt>
                <c:pt idx="18">
                  <c:v>193</c:v>
                </c:pt>
                <c:pt idx="19">
                  <c:v>193.5</c:v>
                </c:pt>
                <c:pt idx="20">
                  <c:v>194</c:v>
                </c:pt>
                <c:pt idx="21">
                  <c:v>194.5</c:v>
                </c:pt>
                <c:pt idx="22">
                  <c:v>195</c:v>
                </c:pt>
                <c:pt idx="23">
                  <c:v>195.5</c:v>
                </c:pt>
                <c:pt idx="24">
                  <c:v>196</c:v>
                </c:pt>
                <c:pt idx="25">
                  <c:v>196.5</c:v>
                </c:pt>
                <c:pt idx="26">
                  <c:v>197</c:v>
                </c:pt>
                <c:pt idx="27">
                  <c:v>197.5</c:v>
                </c:pt>
                <c:pt idx="28">
                  <c:v>198</c:v>
                </c:pt>
                <c:pt idx="29">
                  <c:v>198.5</c:v>
                </c:pt>
                <c:pt idx="30">
                  <c:v>199</c:v>
                </c:pt>
                <c:pt idx="31">
                  <c:v>199.5</c:v>
                </c:pt>
                <c:pt idx="32">
                  <c:v>200</c:v>
                </c:pt>
                <c:pt idx="33">
                  <c:v>200.5</c:v>
                </c:pt>
                <c:pt idx="34">
                  <c:v>201</c:v>
                </c:pt>
                <c:pt idx="35">
                  <c:v>201.5</c:v>
                </c:pt>
                <c:pt idx="36">
                  <c:v>202</c:v>
                </c:pt>
                <c:pt idx="37">
                  <c:v>202.5</c:v>
                </c:pt>
                <c:pt idx="38">
                  <c:v>203</c:v>
                </c:pt>
                <c:pt idx="39">
                  <c:v>203.5</c:v>
                </c:pt>
                <c:pt idx="40">
                  <c:v>204</c:v>
                </c:pt>
                <c:pt idx="41">
                  <c:v>204.5</c:v>
                </c:pt>
                <c:pt idx="42">
                  <c:v>205</c:v>
                </c:pt>
                <c:pt idx="43">
                  <c:v>205.5</c:v>
                </c:pt>
                <c:pt idx="44">
                  <c:v>206</c:v>
                </c:pt>
                <c:pt idx="45">
                  <c:v>206.5</c:v>
                </c:pt>
                <c:pt idx="46">
                  <c:v>207</c:v>
                </c:pt>
                <c:pt idx="47">
                  <c:v>207.5</c:v>
                </c:pt>
                <c:pt idx="48">
                  <c:v>208</c:v>
                </c:pt>
                <c:pt idx="49">
                  <c:v>208.5</c:v>
                </c:pt>
                <c:pt idx="50">
                  <c:v>209</c:v>
                </c:pt>
                <c:pt idx="51">
                  <c:v>209.5</c:v>
                </c:pt>
                <c:pt idx="52">
                  <c:v>210</c:v>
                </c:pt>
                <c:pt idx="53">
                  <c:v>210.5</c:v>
                </c:pt>
                <c:pt idx="54">
                  <c:v>211</c:v>
                </c:pt>
                <c:pt idx="55">
                  <c:v>211.5</c:v>
                </c:pt>
                <c:pt idx="56">
                  <c:v>212</c:v>
                </c:pt>
                <c:pt idx="57">
                  <c:v>212.5</c:v>
                </c:pt>
                <c:pt idx="58">
                  <c:v>213</c:v>
                </c:pt>
                <c:pt idx="59">
                  <c:v>213.5</c:v>
                </c:pt>
                <c:pt idx="60">
                  <c:v>214</c:v>
                </c:pt>
                <c:pt idx="61">
                  <c:v>214.5</c:v>
                </c:pt>
                <c:pt idx="62">
                  <c:v>215</c:v>
                </c:pt>
                <c:pt idx="63">
                  <c:v>215.5</c:v>
                </c:pt>
                <c:pt idx="64">
                  <c:v>216</c:v>
                </c:pt>
                <c:pt idx="65">
                  <c:v>216.5</c:v>
                </c:pt>
                <c:pt idx="66">
                  <c:v>217</c:v>
                </c:pt>
                <c:pt idx="67">
                  <c:v>217.5</c:v>
                </c:pt>
                <c:pt idx="68">
                  <c:v>218</c:v>
                </c:pt>
                <c:pt idx="69">
                  <c:v>218.5</c:v>
                </c:pt>
                <c:pt idx="70">
                  <c:v>219</c:v>
                </c:pt>
                <c:pt idx="71">
                  <c:v>219.5</c:v>
                </c:pt>
                <c:pt idx="72">
                  <c:v>220</c:v>
                </c:pt>
                <c:pt idx="73">
                  <c:v>220.5</c:v>
                </c:pt>
                <c:pt idx="74">
                  <c:v>221</c:v>
                </c:pt>
                <c:pt idx="75">
                  <c:v>221.5</c:v>
                </c:pt>
                <c:pt idx="76">
                  <c:v>222</c:v>
                </c:pt>
                <c:pt idx="77">
                  <c:v>222.5</c:v>
                </c:pt>
                <c:pt idx="78">
                  <c:v>223</c:v>
                </c:pt>
                <c:pt idx="79">
                  <c:v>223.5</c:v>
                </c:pt>
                <c:pt idx="80">
                  <c:v>224</c:v>
                </c:pt>
                <c:pt idx="81">
                  <c:v>224.5</c:v>
                </c:pt>
                <c:pt idx="82">
                  <c:v>225</c:v>
                </c:pt>
                <c:pt idx="83">
                  <c:v>225.5</c:v>
                </c:pt>
                <c:pt idx="84">
                  <c:v>226</c:v>
                </c:pt>
                <c:pt idx="85">
                  <c:v>226.5</c:v>
                </c:pt>
                <c:pt idx="86">
                  <c:v>227</c:v>
                </c:pt>
                <c:pt idx="87">
                  <c:v>227.5</c:v>
                </c:pt>
                <c:pt idx="88">
                  <c:v>228</c:v>
                </c:pt>
                <c:pt idx="89">
                  <c:v>228.5</c:v>
                </c:pt>
                <c:pt idx="90">
                  <c:v>229</c:v>
                </c:pt>
                <c:pt idx="91">
                  <c:v>229.5</c:v>
                </c:pt>
                <c:pt idx="92">
                  <c:v>230</c:v>
                </c:pt>
                <c:pt idx="93">
                  <c:v>230.5</c:v>
                </c:pt>
                <c:pt idx="94">
                  <c:v>231</c:v>
                </c:pt>
                <c:pt idx="95">
                  <c:v>231.5</c:v>
                </c:pt>
                <c:pt idx="96">
                  <c:v>232</c:v>
                </c:pt>
                <c:pt idx="97">
                  <c:v>232.5</c:v>
                </c:pt>
                <c:pt idx="98">
                  <c:v>233</c:v>
                </c:pt>
                <c:pt idx="99">
                  <c:v>233.5</c:v>
                </c:pt>
                <c:pt idx="100">
                  <c:v>234</c:v>
                </c:pt>
                <c:pt idx="101">
                  <c:v>234.5</c:v>
                </c:pt>
                <c:pt idx="102">
                  <c:v>235</c:v>
                </c:pt>
                <c:pt idx="103">
                  <c:v>235.5</c:v>
                </c:pt>
                <c:pt idx="104">
                  <c:v>236</c:v>
                </c:pt>
                <c:pt idx="105">
                  <c:v>236.5</c:v>
                </c:pt>
                <c:pt idx="106">
                  <c:v>237</c:v>
                </c:pt>
                <c:pt idx="107">
                  <c:v>237.5</c:v>
                </c:pt>
                <c:pt idx="108">
                  <c:v>238</c:v>
                </c:pt>
                <c:pt idx="109">
                  <c:v>238.5</c:v>
                </c:pt>
                <c:pt idx="110">
                  <c:v>239</c:v>
                </c:pt>
                <c:pt idx="111">
                  <c:v>239.5</c:v>
                </c:pt>
                <c:pt idx="112">
                  <c:v>240</c:v>
                </c:pt>
                <c:pt idx="113">
                  <c:v>240.5</c:v>
                </c:pt>
                <c:pt idx="114">
                  <c:v>241</c:v>
                </c:pt>
                <c:pt idx="115">
                  <c:v>241.5</c:v>
                </c:pt>
                <c:pt idx="116">
                  <c:v>242</c:v>
                </c:pt>
                <c:pt idx="117">
                  <c:v>242.5</c:v>
                </c:pt>
                <c:pt idx="118">
                  <c:v>243</c:v>
                </c:pt>
                <c:pt idx="119">
                  <c:v>243.5</c:v>
                </c:pt>
                <c:pt idx="120">
                  <c:v>244</c:v>
                </c:pt>
                <c:pt idx="121">
                  <c:v>244.5</c:v>
                </c:pt>
                <c:pt idx="122">
                  <c:v>245</c:v>
                </c:pt>
                <c:pt idx="123">
                  <c:v>245.5</c:v>
                </c:pt>
                <c:pt idx="124">
                  <c:v>246</c:v>
                </c:pt>
                <c:pt idx="125">
                  <c:v>246.5</c:v>
                </c:pt>
                <c:pt idx="126">
                  <c:v>247</c:v>
                </c:pt>
                <c:pt idx="127">
                  <c:v>247.5</c:v>
                </c:pt>
                <c:pt idx="128">
                  <c:v>248</c:v>
                </c:pt>
                <c:pt idx="129">
                  <c:v>248.5</c:v>
                </c:pt>
                <c:pt idx="130">
                  <c:v>249</c:v>
                </c:pt>
                <c:pt idx="131">
                  <c:v>249.5</c:v>
                </c:pt>
                <c:pt idx="132">
                  <c:v>250</c:v>
                </c:pt>
                <c:pt idx="133">
                  <c:v>250.5</c:v>
                </c:pt>
                <c:pt idx="134">
                  <c:v>251</c:v>
                </c:pt>
                <c:pt idx="135">
                  <c:v>251.5</c:v>
                </c:pt>
                <c:pt idx="136">
                  <c:v>252</c:v>
                </c:pt>
                <c:pt idx="137">
                  <c:v>252.5</c:v>
                </c:pt>
                <c:pt idx="138">
                  <c:v>253</c:v>
                </c:pt>
                <c:pt idx="139">
                  <c:v>253.5</c:v>
                </c:pt>
                <c:pt idx="140">
                  <c:v>254</c:v>
                </c:pt>
                <c:pt idx="141">
                  <c:v>254.5</c:v>
                </c:pt>
                <c:pt idx="142">
                  <c:v>255</c:v>
                </c:pt>
                <c:pt idx="143">
                  <c:v>255.5</c:v>
                </c:pt>
                <c:pt idx="144">
                  <c:v>256</c:v>
                </c:pt>
                <c:pt idx="145">
                  <c:v>256.5</c:v>
                </c:pt>
                <c:pt idx="146">
                  <c:v>257</c:v>
                </c:pt>
                <c:pt idx="147">
                  <c:v>257.5</c:v>
                </c:pt>
                <c:pt idx="148">
                  <c:v>258</c:v>
                </c:pt>
                <c:pt idx="149">
                  <c:v>258.5</c:v>
                </c:pt>
                <c:pt idx="150">
                  <c:v>259</c:v>
                </c:pt>
                <c:pt idx="151">
                  <c:v>259.5</c:v>
                </c:pt>
                <c:pt idx="152">
                  <c:v>260</c:v>
                </c:pt>
                <c:pt idx="153">
                  <c:v>260.5</c:v>
                </c:pt>
                <c:pt idx="154">
                  <c:v>261</c:v>
                </c:pt>
                <c:pt idx="155">
                  <c:v>261.5</c:v>
                </c:pt>
                <c:pt idx="156">
                  <c:v>262</c:v>
                </c:pt>
                <c:pt idx="157">
                  <c:v>262.5</c:v>
                </c:pt>
                <c:pt idx="158">
                  <c:v>263</c:v>
                </c:pt>
                <c:pt idx="159">
                  <c:v>263.5</c:v>
                </c:pt>
                <c:pt idx="160">
                  <c:v>264</c:v>
                </c:pt>
                <c:pt idx="161">
                  <c:v>264.5</c:v>
                </c:pt>
                <c:pt idx="162">
                  <c:v>265</c:v>
                </c:pt>
                <c:pt idx="163">
                  <c:v>265.5</c:v>
                </c:pt>
                <c:pt idx="164">
                  <c:v>266</c:v>
                </c:pt>
                <c:pt idx="165">
                  <c:v>266.5</c:v>
                </c:pt>
                <c:pt idx="166">
                  <c:v>267</c:v>
                </c:pt>
                <c:pt idx="167">
                  <c:v>267.5</c:v>
                </c:pt>
                <c:pt idx="168">
                  <c:v>268</c:v>
                </c:pt>
                <c:pt idx="169">
                  <c:v>268.5</c:v>
                </c:pt>
                <c:pt idx="170">
                  <c:v>269</c:v>
                </c:pt>
                <c:pt idx="171">
                  <c:v>269.5</c:v>
                </c:pt>
                <c:pt idx="172">
                  <c:v>270</c:v>
                </c:pt>
                <c:pt idx="173">
                  <c:v>270.5</c:v>
                </c:pt>
                <c:pt idx="174">
                  <c:v>271</c:v>
                </c:pt>
                <c:pt idx="175">
                  <c:v>271.5</c:v>
                </c:pt>
                <c:pt idx="176">
                  <c:v>272</c:v>
                </c:pt>
                <c:pt idx="177">
                  <c:v>272.5</c:v>
                </c:pt>
                <c:pt idx="178">
                  <c:v>273</c:v>
                </c:pt>
                <c:pt idx="179">
                  <c:v>273.5</c:v>
                </c:pt>
                <c:pt idx="180">
                  <c:v>274</c:v>
                </c:pt>
                <c:pt idx="181">
                  <c:v>274.5</c:v>
                </c:pt>
                <c:pt idx="182">
                  <c:v>275</c:v>
                </c:pt>
                <c:pt idx="183">
                  <c:v>275.5</c:v>
                </c:pt>
                <c:pt idx="184">
                  <c:v>276</c:v>
                </c:pt>
                <c:pt idx="185">
                  <c:v>276.5</c:v>
                </c:pt>
                <c:pt idx="186">
                  <c:v>277</c:v>
                </c:pt>
                <c:pt idx="187">
                  <c:v>277.5</c:v>
                </c:pt>
                <c:pt idx="188">
                  <c:v>278</c:v>
                </c:pt>
                <c:pt idx="189">
                  <c:v>278.5</c:v>
                </c:pt>
                <c:pt idx="190">
                  <c:v>279</c:v>
                </c:pt>
                <c:pt idx="191">
                  <c:v>279.5</c:v>
                </c:pt>
                <c:pt idx="192">
                  <c:v>280</c:v>
                </c:pt>
                <c:pt idx="193">
                  <c:v>280.5</c:v>
                </c:pt>
                <c:pt idx="194">
                  <c:v>281</c:v>
                </c:pt>
                <c:pt idx="195">
                  <c:v>281.5</c:v>
                </c:pt>
                <c:pt idx="196">
                  <c:v>282</c:v>
                </c:pt>
                <c:pt idx="197">
                  <c:v>282.5</c:v>
                </c:pt>
                <c:pt idx="198">
                  <c:v>283</c:v>
                </c:pt>
                <c:pt idx="199">
                  <c:v>283.5</c:v>
                </c:pt>
                <c:pt idx="200">
                  <c:v>284</c:v>
                </c:pt>
                <c:pt idx="201">
                  <c:v>284.5</c:v>
                </c:pt>
                <c:pt idx="202">
                  <c:v>285</c:v>
                </c:pt>
                <c:pt idx="203">
                  <c:v>285.5</c:v>
                </c:pt>
                <c:pt idx="204">
                  <c:v>286</c:v>
                </c:pt>
                <c:pt idx="205">
                  <c:v>286.5</c:v>
                </c:pt>
                <c:pt idx="206">
                  <c:v>287</c:v>
                </c:pt>
                <c:pt idx="207">
                  <c:v>287.5</c:v>
                </c:pt>
                <c:pt idx="208">
                  <c:v>288</c:v>
                </c:pt>
                <c:pt idx="209">
                  <c:v>288.5</c:v>
                </c:pt>
                <c:pt idx="210">
                  <c:v>289</c:v>
                </c:pt>
                <c:pt idx="211">
                  <c:v>289.5</c:v>
                </c:pt>
                <c:pt idx="212">
                  <c:v>290</c:v>
                </c:pt>
                <c:pt idx="213">
                  <c:v>290.5</c:v>
                </c:pt>
                <c:pt idx="214">
                  <c:v>291</c:v>
                </c:pt>
                <c:pt idx="215">
                  <c:v>291.5</c:v>
                </c:pt>
                <c:pt idx="216">
                  <c:v>292</c:v>
                </c:pt>
                <c:pt idx="217">
                  <c:v>292.5</c:v>
                </c:pt>
                <c:pt idx="218">
                  <c:v>293</c:v>
                </c:pt>
                <c:pt idx="219">
                  <c:v>293.5</c:v>
                </c:pt>
                <c:pt idx="220">
                  <c:v>294</c:v>
                </c:pt>
                <c:pt idx="221">
                  <c:v>294.5</c:v>
                </c:pt>
                <c:pt idx="222">
                  <c:v>295</c:v>
                </c:pt>
                <c:pt idx="223">
                  <c:v>295.5</c:v>
                </c:pt>
                <c:pt idx="224">
                  <c:v>296</c:v>
                </c:pt>
                <c:pt idx="225">
                  <c:v>296.5</c:v>
                </c:pt>
                <c:pt idx="226">
                  <c:v>297</c:v>
                </c:pt>
                <c:pt idx="227">
                  <c:v>297.5</c:v>
                </c:pt>
                <c:pt idx="228">
                  <c:v>298</c:v>
                </c:pt>
                <c:pt idx="229">
                  <c:v>298.5</c:v>
                </c:pt>
                <c:pt idx="230">
                  <c:v>299</c:v>
                </c:pt>
                <c:pt idx="231">
                  <c:v>299.5</c:v>
                </c:pt>
                <c:pt idx="232">
                  <c:v>300</c:v>
                </c:pt>
                <c:pt idx="233">
                  <c:v>300.5</c:v>
                </c:pt>
                <c:pt idx="234">
                  <c:v>301</c:v>
                </c:pt>
                <c:pt idx="235">
                  <c:v>301.5</c:v>
                </c:pt>
                <c:pt idx="236">
                  <c:v>302</c:v>
                </c:pt>
                <c:pt idx="237">
                  <c:v>302.5</c:v>
                </c:pt>
                <c:pt idx="238">
                  <c:v>303</c:v>
                </c:pt>
                <c:pt idx="239">
                  <c:v>303.5</c:v>
                </c:pt>
                <c:pt idx="240">
                  <c:v>304</c:v>
                </c:pt>
                <c:pt idx="241">
                  <c:v>304.5</c:v>
                </c:pt>
                <c:pt idx="242">
                  <c:v>305</c:v>
                </c:pt>
                <c:pt idx="243">
                  <c:v>305.5</c:v>
                </c:pt>
                <c:pt idx="244">
                  <c:v>306</c:v>
                </c:pt>
                <c:pt idx="245">
                  <c:v>306.5</c:v>
                </c:pt>
                <c:pt idx="246">
                  <c:v>307</c:v>
                </c:pt>
                <c:pt idx="247">
                  <c:v>307.5</c:v>
                </c:pt>
                <c:pt idx="248">
                  <c:v>308</c:v>
                </c:pt>
                <c:pt idx="249">
                  <c:v>308.5</c:v>
                </c:pt>
                <c:pt idx="250">
                  <c:v>309</c:v>
                </c:pt>
                <c:pt idx="251">
                  <c:v>309.5</c:v>
                </c:pt>
                <c:pt idx="252">
                  <c:v>310</c:v>
                </c:pt>
                <c:pt idx="253">
                  <c:v>310.5</c:v>
                </c:pt>
                <c:pt idx="254">
                  <c:v>311</c:v>
                </c:pt>
                <c:pt idx="255">
                  <c:v>311.5</c:v>
                </c:pt>
                <c:pt idx="256">
                  <c:v>312</c:v>
                </c:pt>
                <c:pt idx="257">
                  <c:v>312.5</c:v>
                </c:pt>
                <c:pt idx="258">
                  <c:v>313</c:v>
                </c:pt>
                <c:pt idx="259">
                  <c:v>313.5</c:v>
                </c:pt>
                <c:pt idx="260">
                  <c:v>314</c:v>
                </c:pt>
                <c:pt idx="261">
                  <c:v>314.5</c:v>
                </c:pt>
                <c:pt idx="262">
                  <c:v>315</c:v>
                </c:pt>
                <c:pt idx="263">
                  <c:v>315.5</c:v>
                </c:pt>
                <c:pt idx="264">
                  <c:v>316</c:v>
                </c:pt>
                <c:pt idx="265">
                  <c:v>316.5</c:v>
                </c:pt>
                <c:pt idx="266">
                  <c:v>317</c:v>
                </c:pt>
                <c:pt idx="267">
                  <c:v>317.5</c:v>
                </c:pt>
                <c:pt idx="268">
                  <c:v>318</c:v>
                </c:pt>
                <c:pt idx="269">
                  <c:v>318.5</c:v>
                </c:pt>
                <c:pt idx="270">
                  <c:v>319</c:v>
                </c:pt>
                <c:pt idx="271">
                  <c:v>319.5</c:v>
                </c:pt>
                <c:pt idx="272">
                  <c:v>320</c:v>
                </c:pt>
                <c:pt idx="273">
                  <c:v>320.5</c:v>
                </c:pt>
                <c:pt idx="274">
                  <c:v>321</c:v>
                </c:pt>
                <c:pt idx="275">
                  <c:v>321.5</c:v>
                </c:pt>
                <c:pt idx="276">
                  <c:v>322</c:v>
                </c:pt>
                <c:pt idx="277">
                  <c:v>322.5</c:v>
                </c:pt>
                <c:pt idx="278">
                  <c:v>323</c:v>
                </c:pt>
                <c:pt idx="279">
                  <c:v>323.5</c:v>
                </c:pt>
                <c:pt idx="280">
                  <c:v>324</c:v>
                </c:pt>
                <c:pt idx="281">
                  <c:v>324.5</c:v>
                </c:pt>
                <c:pt idx="282">
                  <c:v>325</c:v>
                </c:pt>
                <c:pt idx="283">
                  <c:v>325.5</c:v>
                </c:pt>
                <c:pt idx="284">
                  <c:v>326</c:v>
                </c:pt>
                <c:pt idx="285">
                  <c:v>326.5</c:v>
                </c:pt>
                <c:pt idx="286">
                  <c:v>327</c:v>
                </c:pt>
                <c:pt idx="287">
                  <c:v>327.5</c:v>
                </c:pt>
                <c:pt idx="288">
                  <c:v>328</c:v>
                </c:pt>
                <c:pt idx="289">
                  <c:v>328.5</c:v>
                </c:pt>
                <c:pt idx="290">
                  <c:v>329</c:v>
                </c:pt>
                <c:pt idx="291">
                  <c:v>329.5</c:v>
                </c:pt>
                <c:pt idx="292">
                  <c:v>330</c:v>
                </c:pt>
                <c:pt idx="293">
                  <c:v>330.5</c:v>
                </c:pt>
                <c:pt idx="294">
                  <c:v>331</c:v>
                </c:pt>
                <c:pt idx="295">
                  <c:v>331.5</c:v>
                </c:pt>
                <c:pt idx="296">
                  <c:v>332</c:v>
                </c:pt>
                <c:pt idx="297">
                  <c:v>332.5</c:v>
                </c:pt>
                <c:pt idx="298">
                  <c:v>333</c:v>
                </c:pt>
                <c:pt idx="299">
                  <c:v>333.5</c:v>
                </c:pt>
                <c:pt idx="300">
                  <c:v>334</c:v>
                </c:pt>
                <c:pt idx="301">
                  <c:v>334.5</c:v>
                </c:pt>
                <c:pt idx="302">
                  <c:v>335</c:v>
                </c:pt>
                <c:pt idx="303">
                  <c:v>335.5</c:v>
                </c:pt>
                <c:pt idx="304">
                  <c:v>336</c:v>
                </c:pt>
                <c:pt idx="305">
                  <c:v>336.5</c:v>
                </c:pt>
                <c:pt idx="306">
                  <c:v>337</c:v>
                </c:pt>
                <c:pt idx="307">
                  <c:v>337.5</c:v>
                </c:pt>
                <c:pt idx="308">
                  <c:v>338</c:v>
                </c:pt>
                <c:pt idx="309">
                  <c:v>338.5</c:v>
                </c:pt>
                <c:pt idx="310">
                  <c:v>339</c:v>
                </c:pt>
                <c:pt idx="311">
                  <c:v>339.5</c:v>
                </c:pt>
                <c:pt idx="312">
                  <c:v>340</c:v>
                </c:pt>
                <c:pt idx="313">
                  <c:v>340.5</c:v>
                </c:pt>
                <c:pt idx="314">
                  <c:v>341</c:v>
                </c:pt>
                <c:pt idx="315">
                  <c:v>341.5</c:v>
                </c:pt>
                <c:pt idx="316">
                  <c:v>342</c:v>
                </c:pt>
                <c:pt idx="317">
                  <c:v>342.5</c:v>
                </c:pt>
                <c:pt idx="318">
                  <c:v>343</c:v>
                </c:pt>
                <c:pt idx="319">
                  <c:v>343.5</c:v>
                </c:pt>
                <c:pt idx="320">
                  <c:v>344</c:v>
                </c:pt>
                <c:pt idx="321">
                  <c:v>344.5</c:v>
                </c:pt>
                <c:pt idx="322">
                  <c:v>345</c:v>
                </c:pt>
                <c:pt idx="323">
                  <c:v>345.5</c:v>
                </c:pt>
                <c:pt idx="324">
                  <c:v>346</c:v>
                </c:pt>
                <c:pt idx="325">
                  <c:v>346.5</c:v>
                </c:pt>
                <c:pt idx="326">
                  <c:v>347</c:v>
                </c:pt>
                <c:pt idx="327">
                  <c:v>347.5</c:v>
                </c:pt>
                <c:pt idx="328">
                  <c:v>348</c:v>
                </c:pt>
                <c:pt idx="329">
                  <c:v>348.5</c:v>
                </c:pt>
                <c:pt idx="330">
                  <c:v>349</c:v>
                </c:pt>
                <c:pt idx="331">
                  <c:v>349.5</c:v>
                </c:pt>
                <c:pt idx="332">
                  <c:v>350</c:v>
                </c:pt>
                <c:pt idx="333">
                  <c:v>350.5</c:v>
                </c:pt>
                <c:pt idx="334">
                  <c:v>351</c:v>
                </c:pt>
                <c:pt idx="335">
                  <c:v>351.5</c:v>
                </c:pt>
                <c:pt idx="336">
                  <c:v>352</c:v>
                </c:pt>
                <c:pt idx="337">
                  <c:v>352.5</c:v>
                </c:pt>
                <c:pt idx="338">
                  <c:v>353</c:v>
                </c:pt>
                <c:pt idx="339">
                  <c:v>353.5</c:v>
                </c:pt>
                <c:pt idx="340">
                  <c:v>354</c:v>
                </c:pt>
                <c:pt idx="341">
                  <c:v>354.5</c:v>
                </c:pt>
                <c:pt idx="342">
                  <c:v>355</c:v>
                </c:pt>
                <c:pt idx="343">
                  <c:v>355.5</c:v>
                </c:pt>
                <c:pt idx="344">
                  <c:v>356</c:v>
                </c:pt>
                <c:pt idx="345">
                  <c:v>356.5</c:v>
                </c:pt>
                <c:pt idx="346">
                  <c:v>357</c:v>
                </c:pt>
                <c:pt idx="347">
                  <c:v>357.5</c:v>
                </c:pt>
                <c:pt idx="348">
                  <c:v>358</c:v>
                </c:pt>
                <c:pt idx="349">
                  <c:v>358.5</c:v>
                </c:pt>
                <c:pt idx="350">
                  <c:v>359</c:v>
                </c:pt>
                <c:pt idx="351">
                  <c:v>359.5</c:v>
                </c:pt>
                <c:pt idx="352">
                  <c:v>360</c:v>
                </c:pt>
                <c:pt idx="353">
                  <c:v>360.5</c:v>
                </c:pt>
                <c:pt idx="354">
                  <c:v>361</c:v>
                </c:pt>
                <c:pt idx="355">
                  <c:v>361.5</c:v>
                </c:pt>
                <c:pt idx="356">
                  <c:v>362</c:v>
                </c:pt>
                <c:pt idx="357">
                  <c:v>362.5</c:v>
                </c:pt>
                <c:pt idx="358">
                  <c:v>363</c:v>
                </c:pt>
                <c:pt idx="359">
                  <c:v>363.5</c:v>
                </c:pt>
                <c:pt idx="360">
                  <c:v>364</c:v>
                </c:pt>
                <c:pt idx="361">
                  <c:v>364.5</c:v>
                </c:pt>
                <c:pt idx="362">
                  <c:v>365</c:v>
                </c:pt>
                <c:pt idx="363">
                  <c:v>365.5</c:v>
                </c:pt>
                <c:pt idx="364">
                  <c:v>366</c:v>
                </c:pt>
                <c:pt idx="365">
                  <c:v>366.5</c:v>
                </c:pt>
                <c:pt idx="366">
                  <c:v>367</c:v>
                </c:pt>
                <c:pt idx="367">
                  <c:v>367.5</c:v>
                </c:pt>
                <c:pt idx="368">
                  <c:v>368</c:v>
                </c:pt>
                <c:pt idx="369">
                  <c:v>368.5</c:v>
                </c:pt>
                <c:pt idx="370">
                  <c:v>369</c:v>
                </c:pt>
                <c:pt idx="371">
                  <c:v>369.5</c:v>
                </c:pt>
                <c:pt idx="372">
                  <c:v>370</c:v>
                </c:pt>
                <c:pt idx="373">
                  <c:v>370.5</c:v>
                </c:pt>
                <c:pt idx="374">
                  <c:v>371</c:v>
                </c:pt>
                <c:pt idx="375">
                  <c:v>371.5</c:v>
                </c:pt>
                <c:pt idx="376">
                  <c:v>372</c:v>
                </c:pt>
                <c:pt idx="377">
                  <c:v>372.5</c:v>
                </c:pt>
                <c:pt idx="378">
                  <c:v>373</c:v>
                </c:pt>
                <c:pt idx="379">
                  <c:v>373.5</c:v>
                </c:pt>
                <c:pt idx="380">
                  <c:v>374</c:v>
                </c:pt>
                <c:pt idx="381">
                  <c:v>374.5</c:v>
                </c:pt>
                <c:pt idx="382">
                  <c:v>375</c:v>
                </c:pt>
                <c:pt idx="383">
                  <c:v>375.5</c:v>
                </c:pt>
                <c:pt idx="384">
                  <c:v>376</c:v>
                </c:pt>
                <c:pt idx="385">
                  <c:v>376.5</c:v>
                </c:pt>
                <c:pt idx="386">
                  <c:v>377</c:v>
                </c:pt>
                <c:pt idx="387">
                  <c:v>377.5</c:v>
                </c:pt>
                <c:pt idx="388">
                  <c:v>378</c:v>
                </c:pt>
                <c:pt idx="389">
                  <c:v>378.5</c:v>
                </c:pt>
                <c:pt idx="390">
                  <c:v>379</c:v>
                </c:pt>
                <c:pt idx="391">
                  <c:v>379.5</c:v>
                </c:pt>
                <c:pt idx="392">
                  <c:v>380</c:v>
                </c:pt>
                <c:pt idx="393">
                  <c:v>380.5</c:v>
                </c:pt>
                <c:pt idx="394">
                  <c:v>381</c:v>
                </c:pt>
                <c:pt idx="395">
                  <c:v>381.5</c:v>
                </c:pt>
                <c:pt idx="396">
                  <c:v>382</c:v>
                </c:pt>
                <c:pt idx="397">
                  <c:v>382.5</c:v>
                </c:pt>
                <c:pt idx="398">
                  <c:v>383</c:v>
                </c:pt>
                <c:pt idx="399">
                  <c:v>383.5</c:v>
                </c:pt>
                <c:pt idx="400">
                  <c:v>384</c:v>
                </c:pt>
                <c:pt idx="401">
                  <c:v>384.5</c:v>
                </c:pt>
                <c:pt idx="402">
                  <c:v>385</c:v>
                </c:pt>
                <c:pt idx="403">
                  <c:v>385.5</c:v>
                </c:pt>
                <c:pt idx="404">
                  <c:v>386</c:v>
                </c:pt>
                <c:pt idx="405">
                  <c:v>386.5</c:v>
                </c:pt>
                <c:pt idx="406">
                  <c:v>387</c:v>
                </c:pt>
                <c:pt idx="407">
                  <c:v>387.5</c:v>
                </c:pt>
                <c:pt idx="408">
                  <c:v>388</c:v>
                </c:pt>
                <c:pt idx="409">
                  <c:v>388.5</c:v>
                </c:pt>
                <c:pt idx="410">
                  <c:v>389</c:v>
                </c:pt>
                <c:pt idx="411">
                  <c:v>389.5</c:v>
                </c:pt>
                <c:pt idx="412">
                  <c:v>390</c:v>
                </c:pt>
                <c:pt idx="413">
                  <c:v>390.5</c:v>
                </c:pt>
                <c:pt idx="414">
                  <c:v>391</c:v>
                </c:pt>
                <c:pt idx="415">
                  <c:v>391.5</c:v>
                </c:pt>
                <c:pt idx="416">
                  <c:v>392</c:v>
                </c:pt>
                <c:pt idx="417">
                  <c:v>392.5</c:v>
                </c:pt>
                <c:pt idx="418">
                  <c:v>393</c:v>
                </c:pt>
                <c:pt idx="419">
                  <c:v>393.5</c:v>
                </c:pt>
                <c:pt idx="420">
                  <c:v>394</c:v>
                </c:pt>
                <c:pt idx="421">
                  <c:v>394.5</c:v>
                </c:pt>
                <c:pt idx="422">
                  <c:v>395</c:v>
                </c:pt>
                <c:pt idx="423">
                  <c:v>395.5</c:v>
                </c:pt>
                <c:pt idx="424">
                  <c:v>396</c:v>
                </c:pt>
                <c:pt idx="425">
                  <c:v>396.5</c:v>
                </c:pt>
                <c:pt idx="426">
                  <c:v>397</c:v>
                </c:pt>
                <c:pt idx="427">
                  <c:v>397.5</c:v>
                </c:pt>
                <c:pt idx="428">
                  <c:v>398</c:v>
                </c:pt>
                <c:pt idx="429">
                  <c:v>398.5</c:v>
                </c:pt>
                <c:pt idx="430">
                  <c:v>399</c:v>
                </c:pt>
                <c:pt idx="431">
                  <c:v>399.5</c:v>
                </c:pt>
                <c:pt idx="432">
                  <c:v>400</c:v>
                </c:pt>
                <c:pt idx="433">
                  <c:v>400.5</c:v>
                </c:pt>
                <c:pt idx="434">
                  <c:v>401</c:v>
                </c:pt>
                <c:pt idx="435">
                  <c:v>401.5</c:v>
                </c:pt>
                <c:pt idx="436">
                  <c:v>402</c:v>
                </c:pt>
                <c:pt idx="437">
                  <c:v>402.5</c:v>
                </c:pt>
                <c:pt idx="438">
                  <c:v>403</c:v>
                </c:pt>
                <c:pt idx="439">
                  <c:v>403.5</c:v>
                </c:pt>
                <c:pt idx="440">
                  <c:v>404</c:v>
                </c:pt>
                <c:pt idx="441">
                  <c:v>404.5</c:v>
                </c:pt>
                <c:pt idx="442">
                  <c:v>405</c:v>
                </c:pt>
                <c:pt idx="443">
                  <c:v>405.5</c:v>
                </c:pt>
                <c:pt idx="444">
                  <c:v>406</c:v>
                </c:pt>
                <c:pt idx="445">
                  <c:v>406.5</c:v>
                </c:pt>
                <c:pt idx="446">
                  <c:v>407</c:v>
                </c:pt>
                <c:pt idx="447">
                  <c:v>407.5</c:v>
                </c:pt>
                <c:pt idx="448">
                  <c:v>408</c:v>
                </c:pt>
                <c:pt idx="449">
                  <c:v>408.5</c:v>
                </c:pt>
                <c:pt idx="450">
                  <c:v>409</c:v>
                </c:pt>
                <c:pt idx="451">
                  <c:v>409.5</c:v>
                </c:pt>
                <c:pt idx="452">
                  <c:v>410</c:v>
                </c:pt>
                <c:pt idx="453">
                  <c:v>410.5</c:v>
                </c:pt>
                <c:pt idx="454">
                  <c:v>411</c:v>
                </c:pt>
                <c:pt idx="455">
                  <c:v>411.5</c:v>
                </c:pt>
                <c:pt idx="456">
                  <c:v>412</c:v>
                </c:pt>
                <c:pt idx="457">
                  <c:v>412.5</c:v>
                </c:pt>
                <c:pt idx="458">
                  <c:v>413</c:v>
                </c:pt>
                <c:pt idx="459">
                  <c:v>413.5</c:v>
                </c:pt>
                <c:pt idx="460">
                  <c:v>414</c:v>
                </c:pt>
                <c:pt idx="461">
                  <c:v>414.5</c:v>
                </c:pt>
                <c:pt idx="462">
                  <c:v>415</c:v>
                </c:pt>
                <c:pt idx="463">
                  <c:v>415.5</c:v>
                </c:pt>
                <c:pt idx="464">
                  <c:v>416</c:v>
                </c:pt>
                <c:pt idx="465">
                  <c:v>416.5</c:v>
                </c:pt>
                <c:pt idx="466">
                  <c:v>417</c:v>
                </c:pt>
                <c:pt idx="467">
                  <c:v>417.5</c:v>
                </c:pt>
                <c:pt idx="468">
                  <c:v>418</c:v>
                </c:pt>
                <c:pt idx="469">
                  <c:v>418.5</c:v>
                </c:pt>
                <c:pt idx="470">
                  <c:v>419</c:v>
                </c:pt>
                <c:pt idx="471">
                  <c:v>419.5</c:v>
                </c:pt>
                <c:pt idx="472">
                  <c:v>420</c:v>
                </c:pt>
                <c:pt idx="473">
                  <c:v>420.5</c:v>
                </c:pt>
                <c:pt idx="474">
                  <c:v>421</c:v>
                </c:pt>
                <c:pt idx="475">
                  <c:v>421.5</c:v>
                </c:pt>
                <c:pt idx="476">
                  <c:v>422</c:v>
                </c:pt>
                <c:pt idx="477">
                  <c:v>422.5</c:v>
                </c:pt>
                <c:pt idx="478">
                  <c:v>423</c:v>
                </c:pt>
                <c:pt idx="479">
                  <c:v>423.5</c:v>
                </c:pt>
                <c:pt idx="480">
                  <c:v>424</c:v>
                </c:pt>
                <c:pt idx="481">
                  <c:v>424.5</c:v>
                </c:pt>
                <c:pt idx="482">
                  <c:v>425</c:v>
                </c:pt>
                <c:pt idx="483">
                  <c:v>425.5</c:v>
                </c:pt>
                <c:pt idx="484">
                  <c:v>426</c:v>
                </c:pt>
                <c:pt idx="485">
                  <c:v>426.5</c:v>
                </c:pt>
                <c:pt idx="486">
                  <c:v>427</c:v>
                </c:pt>
                <c:pt idx="487">
                  <c:v>427.5</c:v>
                </c:pt>
                <c:pt idx="488">
                  <c:v>428</c:v>
                </c:pt>
                <c:pt idx="489">
                  <c:v>428.5</c:v>
                </c:pt>
                <c:pt idx="490">
                  <c:v>429</c:v>
                </c:pt>
                <c:pt idx="491">
                  <c:v>429.5</c:v>
                </c:pt>
                <c:pt idx="492">
                  <c:v>430</c:v>
                </c:pt>
                <c:pt idx="493">
                  <c:v>430.5</c:v>
                </c:pt>
                <c:pt idx="494">
                  <c:v>431</c:v>
                </c:pt>
                <c:pt idx="495">
                  <c:v>431.5</c:v>
                </c:pt>
                <c:pt idx="496">
                  <c:v>432</c:v>
                </c:pt>
                <c:pt idx="497">
                  <c:v>432.5</c:v>
                </c:pt>
                <c:pt idx="498">
                  <c:v>433</c:v>
                </c:pt>
                <c:pt idx="499">
                  <c:v>433.5</c:v>
                </c:pt>
                <c:pt idx="500">
                  <c:v>434</c:v>
                </c:pt>
                <c:pt idx="501">
                  <c:v>434.5</c:v>
                </c:pt>
                <c:pt idx="502">
                  <c:v>435</c:v>
                </c:pt>
                <c:pt idx="503">
                  <c:v>435.5</c:v>
                </c:pt>
                <c:pt idx="504">
                  <c:v>436</c:v>
                </c:pt>
                <c:pt idx="505">
                  <c:v>436.5</c:v>
                </c:pt>
                <c:pt idx="506">
                  <c:v>437</c:v>
                </c:pt>
                <c:pt idx="507">
                  <c:v>437.5</c:v>
                </c:pt>
                <c:pt idx="508">
                  <c:v>438</c:v>
                </c:pt>
                <c:pt idx="509">
                  <c:v>438.5</c:v>
                </c:pt>
                <c:pt idx="510">
                  <c:v>439</c:v>
                </c:pt>
                <c:pt idx="511">
                  <c:v>439.5</c:v>
                </c:pt>
                <c:pt idx="512">
                  <c:v>440</c:v>
                </c:pt>
                <c:pt idx="513">
                  <c:v>440.5</c:v>
                </c:pt>
                <c:pt idx="514">
                  <c:v>441</c:v>
                </c:pt>
                <c:pt idx="515">
                  <c:v>441.5</c:v>
                </c:pt>
                <c:pt idx="516">
                  <c:v>442</c:v>
                </c:pt>
                <c:pt idx="517">
                  <c:v>442.5</c:v>
                </c:pt>
                <c:pt idx="518">
                  <c:v>443</c:v>
                </c:pt>
                <c:pt idx="519">
                  <c:v>443.5</c:v>
                </c:pt>
                <c:pt idx="520">
                  <c:v>444</c:v>
                </c:pt>
                <c:pt idx="521">
                  <c:v>444.5</c:v>
                </c:pt>
                <c:pt idx="522">
                  <c:v>445</c:v>
                </c:pt>
                <c:pt idx="523">
                  <c:v>445.5</c:v>
                </c:pt>
                <c:pt idx="524">
                  <c:v>446</c:v>
                </c:pt>
                <c:pt idx="525">
                  <c:v>446.5</c:v>
                </c:pt>
                <c:pt idx="526">
                  <c:v>447</c:v>
                </c:pt>
                <c:pt idx="527">
                  <c:v>447.5</c:v>
                </c:pt>
                <c:pt idx="528">
                  <c:v>448</c:v>
                </c:pt>
                <c:pt idx="529">
                  <c:v>448.5</c:v>
                </c:pt>
                <c:pt idx="530">
                  <c:v>449</c:v>
                </c:pt>
                <c:pt idx="531">
                  <c:v>449.5</c:v>
                </c:pt>
                <c:pt idx="532">
                  <c:v>450</c:v>
                </c:pt>
                <c:pt idx="533">
                  <c:v>450.5</c:v>
                </c:pt>
                <c:pt idx="534">
                  <c:v>451</c:v>
                </c:pt>
                <c:pt idx="535">
                  <c:v>451.5</c:v>
                </c:pt>
                <c:pt idx="536">
                  <c:v>452</c:v>
                </c:pt>
                <c:pt idx="537">
                  <c:v>452.5</c:v>
                </c:pt>
                <c:pt idx="538">
                  <c:v>453</c:v>
                </c:pt>
                <c:pt idx="539">
                  <c:v>453.5</c:v>
                </c:pt>
                <c:pt idx="540">
                  <c:v>454</c:v>
                </c:pt>
                <c:pt idx="541">
                  <c:v>454.5</c:v>
                </c:pt>
                <c:pt idx="542">
                  <c:v>455</c:v>
                </c:pt>
                <c:pt idx="543">
                  <c:v>455.5</c:v>
                </c:pt>
                <c:pt idx="544">
                  <c:v>456</c:v>
                </c:pt>
                <c:pt idx="545">
                  <c:v>456.5</c:v>
                </c:pt>
                <c:pt idx="546">
                  <c:v>457</c:v>
                </c:pt>
                <c:pt idx="547">
                  <c:v>457.5</c:v>
                </c:pt>
                <c:pt idx="548">
                  <c:v>458</c:v>
                </c:pt>
                <c:pt idx="549">
                  <c:v>458.5</c:v>
                </c:pt>
                <c:pt idx="550">
                  <c:v>459</c:v>
                </c:pt>
                <c:pt idx="551">
                  <c:v>459.5</c:v>
                </c:pt>
                <c:pt idx="552">
                  <c:v>460</c:v>
                </c:pt>
                <c:pt idx="553">
                  <c:v>460.5</c:v>
                </c:pt>
                <c:pt idx="554">
                  <c:v>461</c:v>
                </c:pt>
                <c:pt idx="555">
                  <c:v>461.5</c:v>
                </c:pt>
                <c:pt idx="556">
                  <c:v>462</c:v>
                </c:pt>
                <c:pt idx="557">
                  <c:v>462.5</c:v>
                </c:pt>
                <c:pt idx="558">
                  <c:v>463</c:v>
                </c:pt>
                <c:pt idx="559">
                  <c:v>463.5</c:v>
                </c:pt>
                <c:pt idx="560">
                  <c:v>464</c:v>
                </c:pt>
                <c:pt idx="561">
                  <c:v>464.5</c:v>
                </c:pt>
                <c:pt idx="562">
                  <c:v>465</c:v>
                </c:pt>
                <c:pt idx="563">
                  <c:v>465.5</c:v>
                </c:pt>
                <c:pt idx="564">
                  <c:v>466</c:v>
                </c:pt>
                <c:pt idx="565">
                  <c:v>466.5</c:v>
                </c:pt>
                <c:pt idx="566">
                  <c:v>467</c:v>
                </c:pt>
                <c:pt idx="567">
                  <c:v>467.5</c:v>
                </c:pt>
                <c:pt idx="568">
                  <c:v>468</c:v>
                </c:pt>
                <c:pt idx="569">
                  <c:v>468.5</c:v>
                </c:pt>
                <c:pt idx="570">
                  <c:v>469</c:v>
                </c:pt>
                <c:pt idx="571">
                  <c:v>469.5</c:v>
                </c:pt>
                <c:pt idx="572">
                  <c:v>470</c:v>
                </c:pt>
                <c:pt idx="573">
                  <c:v>470.5</c:v>
                </c:pt>
                <c:pt idx="574">
                  <c:v>471</c:v>
                </c:pt>
                <c:pt idx="575">
                  <c:v>471.5</c:v>
                </c:pt>
                <c:pt idx="576">
                  <c:v>472</c:v>
                </c:pt>
                <c:pt idx="577">
                  <c:v>472.5</c:v>
                </c:pt>
                <c:pt idx="578">
                  <c:v>473</c:v>
                </c:pt>
                <c:pt idx="579">
                  <c:v>473.5</c:v>
                </c:pt>
                <c:pt idx="580">
                  <c:v>474</c:v>
                </c:pt>
                <c:pt idx="581">
                  <c:v>474.5</c:v>
                </c:pt>
                <c:pt idx="582">
                  <c:v>475</c:v>
                </c:pt>
                <c:pt idx="583">
                  <c:v>475.5</c:v>
                </c:pt>
                <c:pt idx="584">
                  <c:v>476</c:v>
                </c:pt>
                <c:pt idx="585">
                  <c:v>476.5</c:v>
                </c:pt>
                <c:pt idx="586">
                  <c:v>477</c:v>
                </c:pt>
                <c:pt idx="587">
                  <c:v>477.5</c:v>
                </c:pt>
                <c:pt idx="588">
                  <c:v>478</c:v>
                </c:pt>
                <c:pt idx="589">
                  <c:v>478.5</c:v>
                </c:pt>
                <c:pt idx="590">
                  <c:v>479</c:v>
                </c:pt>
                <c:pt idx="591">
                  <c:v>479.5</c:v>
                </c:pt>
                <c:pt idx="592">
                  <c:v>480</c:v>
                </c:pt>
                <c:pt idx="593">
                  <c:v>480.5</c:v>
                </c:pt>
                <c:pt idx="594">
                  <c:v>481</c:v>
                </c:pt>
                <c:pt idx="595">
                  <c:v>481.5</c:v>
                </c:pt>
                <c:pt idx="596">
                  <c:v>482</c:v>
                </c:pt>
                <c:pt idx="597">
                  <c:v>482.5</c:v>
                </c:pt>
                <c:pt idx="598">
                  <c:v>483</c:v>
                </c:pt>
                <c:pt idx="599">
                  <c:v>483.5</c:v>
                </c:pt>
                <c:pt idx="600">
                  <c:v>484</c:v>
                </c:pt>
                <c:pt idx="601">
                  <c:v>484.5</c:v>
                </c:pt>
                <c:pt idx="602">
                  <c:v>485</c:v>
                </c:pt>
                <c:pt idx="603">
                  <c:v>485.5</c:v>
                </c:pt>
                <c:pt idx="604">
                  <c:v>486</c:v>
                </c:pt>
                <c:pt idx="605">
                  <c:v>486.5</c:v>
                </c:pt>
                <c:pt idx="606">
                  <c:v>487</c:v>
                </c:pt>
                <c:pt idx="607">
                  <c:v>487.5</c:v>
                </c:pt>
                <c:pt idx="608">
                  <c:v>488</c:v>
                </c:pt>
                <c:pt idx="609">
                  <c:v>488.5</c:v>
                </c:pt>
                <c:pt idx="610">
                  <c:v>489</c:v>
                </c:pt>
                <c:pt idx="611">
                  <c:v>489.5</c:v>
                </c:pt>
                <c:pt idx="612">
                  <c:v>490</c:v>
                </c:pt>
                <c:pt idx="613">
                  <c:v>490.5</c:v>
                </c:pt>
                <c:pt idx="614">
                  <c:v>491</c:v>
                </c:pt>
                <c:pt idx="615">
                  <c:v>491.5</c:v>
                </c:pt>
                <c:pt idx="616">
                  <c:v>492</c:v>
                </c:pt>
                <c:pt idx="617">
                  <c:v>492.5</c:v>
                </c:pt>
                <c:pt idx="618">
                  <c:v>493</c:v>
                </c:pt>
                <c:pt idx="619">
                  <c:v>493.5</c:v>
                </c:pt>
                <c:pt idx="620">
                  <c:v>494</c:v>
                </c:pt>
                <c:pt idx="621">
                  <c:v>494.5</c:v>
                </c:pt>
                <c:pt idx="622">
                  <c:v>495</c:v>
                </c:pt>
                <c:pt idx="623">
                  <c:v>495.5</c:v>
                </c:pt>
                <c:pt idx="624">
                  <c:v>496</c:v>
                </c:pt>
                <c:pt idx="625">
                  <c:v>496.5</c:v>
                </c:pt>
                <c:pt idx="626">
                  <c:v>497</c:v>
                </c:pt>
                <c:pt idx="627">
                  <c:v>497.5</c:v>
                </c:pt>
                <c:pt idx="628">
                  <c:v>498</c:v>
                </c:pt>
                <c:pt idx="629">
                  <c:v>498.5</c:v>
                </c:pt>
                <c:pt idx="630">
                  <c:v>499</c:v>
                </c:pt>
                <c:pt idx="631">
                  <c:v>499.5</c:v>
                </c:pt>
                <c:pt idx="632">
                  <c:v>500</c:v>
                </c:pt>
                <c:pt idx="633">
                  <c:v>500.5</c:v>
                </c:pt>
                <c:pt idx="634">
                  <c:v>501</c:v>
                </c:pt>
                <c:pt idx="635">
                  <c:v>501.5</c:v>
                </c:pt>
                <c:pt idx="636">
                  <c:v>502</c:v>
                </c:pt>
                <c:pt idx="637">
                  <c:v>502.5</c:v>
                </c:pt>
                <c:pt idx="638">
                  <c:v>503</c:v>
                </c:pt>
                <c:pt idx="639">
                  <c:v>503.5</c:v>
                </c:pt>
                <c:pt idx="640">
                  <c:v>504</c:v>
                </c:pt>
                <c:pt idx="641">
                  <c:v>504.5</c:v>
                </c:pt>
                <c:pt idx="642">
                  <c:v>505</c:v>
                </c:pt>
                <c:pt idx="643">
                  <c:v>505.5</c:v>
                </c:pt>
                <c:pt idx="644">
                  <c:v>506</c:v>
                </c:pt>
                <c:pt idx="645">
                  <c:v>506.5</c:v>
                </c:pt>
                <c:pt idx="646">
                  <c:v>507</c:v>
                </c:pt>
                <c:pt idx="647">
                  <c:v>507.5</c:v>
                </c:pt>
                <c:pt idx="648">
                  <c:v>508</c:v>
                </c:pt>
                <c:pt idx="649">
                  <c:v>508.5</c:v>
                </c:pt>
                <c:pt idx="650">
                  <c:v>509</c:v>
                </c:pt>
                <c:pt idx="651">
                  <c:v>509.5</c:v>
                </c:pt>
                <c:pt idx="652">
                  <c:v>510</c:v>
                </c:pt>
                <c:pt idx="653">
                  <c:v>510.5</c:v>
                </c:pt>
                <c:pt idx="654">
                  <c:v>511</c:v>
                </c:pt>
                <c:pt idx="655">
                  <c:v>511.5</c:v>
                </c:pt>
                <c:pt idx="656">
                  <c:v>512</c:v>
                </c:pt>
                <c:pt idx="657">
                  <c:v>512.5</c:v>
                </c:pt>
                <c:pt idx="658">
                  <c:v>513</c:v>
                </c:pt>
                <c:pt idx="659">
                  <c:v>513.5</c:v>
                </c:pt>
                <c:pt idx="660">
                  <c:v>514</c:v>
                </c:pt>
                <c:pt idx="661">
                  <c:v>514.5</c:v>
                </c:pt>
                <c:pt idx="662">
                  <c:v>515</c:v>
                </c:pt>
                <c:pt idx="663">
                  <c:v>515.5</c:v>
                </c:pt>
                <c:pt idx="664">
                  <c:v>516</c:v>
                </c:pt>
                <c:pt idx="665">
                  <c:v>516.5</c:v>
                </c:pt>
                <c:pt idx="666">
                  <c:v>517</c:v>
                </c:pt>
                <c:pt idx="667">
                  <c:v>517.5</c:v>
                </c:pt>
                <c:pt idx="668">
                  <c:v>518</c:v>
                </c:pt>
                <c:pt idx="669">
                  <c:v>518.5</c:v>
                </c:pt>
                <c:pt idx="670">
                  <c:v>519</c:v>
                </c:pt>
                <c:pt idx="671">
                  <c:v>519.5</c:v>
                </c:pt>
                <c:pt idx="672">
                  <c:v>520</c:v>
                </c:pt>
                <c:pt idx="673">
                  <c:v>520.5</c:v>
                </c:pt>
                <c:pt idx="674">
                  <c:v>521</c:v>
                </c:pt>
                <c:pt idx="675">
                  <c:v>521.5</c:v>
                </c:pt>
                <c:pt idx="676">
                  <c:v>522</c:v>
                </c:pt>
                <c:pt idx="677">
                  <c:v>522.5</c:v>
                </c:pt>
                <c:pt idx="678">
                  <c:v>523</c:v>
                </c:pt>
                <c:pt idx="679">
                  <c:v>523.5</c:v>
                </c:pt>
                <c:pt idx="680">
                  <c:v>524</c:v>
                </c:pt>
                <c:pt idx="681">
                  <c:v>524.5</c:v>
                </c:pt>
                <c:pt idx="682">
                  <c:v>525</c:v>
                </c:pt>
                <c:pt idx="683">
                  <c:v>525.5</c:v>
                </c:pt>
                <c:pt idx="684">
                  <c:v>526</c:v>
                </c:pt>
                <c:pt idx="685">
                  <c:v>526.5</c:v>
                </c:pt>
                <c:pt idx="686">
                  <c:v>527</c:v>
                </c:pt>
                <c:pt idx="687">
                  <c:v>527.5</c:v>
                </c:pt>
                <c:pt idx="688">
                  <c:v>528</c:v>
                </c:pt>
                <c:pt idx="689">
                  <c:v>528.5</c:v>
                </c:pt>
                <c:pt idx="690">
                  <c:v>529</c:v>
                </c:pt>
                <c:pt idx="691">
                  <c:v>529.5</c:v>
                </c:pt>
                <c:pt idx="692">
                  <c:v>530</c:v>
                </c:pt>
                <c:pt idx="693">
                  <c:v>530.5</c:v>
                </c:pt>
                <c:pt idx="694">
                  <c:v>531</c:v>
                </c:pt>
                <c:pt idx="695">
                  <c:v>531.5</c:v>
                </c:pt>
                <c:pt idx="696">
                  <c:v>532</c:v>
                </c:pt>
                <c:pt idx="697">
                  <c:v>532.5</c:v>
                </c:pt>
                <c:pt idx="698">
                  <c:v>533</c:v>
                </c:pt>
                <c:pt idx="699">
                  <c:v>533.5</c:v>
                </c:pt>
                <c:pt idx="700">
                  <c:v>534</c:v>
                </c:pt>
                <c:pt idx="701">
                  <c:v>534.5</c:v>
                </c:pt>
                <c:pt idx="702">
                  <c:v>535</c:v>
                </c:pt>
                <c:pt idx="703">
                  <c:v>535.5</c:v>
                </c:pt>
                <c:pt idx="704">
                  <c:v>536</c:v>
                </c:pt>
                <c:pt idx="705">
                  <c:v>536.5</c:v>
                </c:pt>
                <c:pt idx="706">
                  <c:v>537</c:v>
                </c:pt>
                <c:pt idx="707">
                  <c:v>537.5</c:v>
                </c:pt>
                <c:pt idx="708">
                  <c:v>538</c:v>
                </c:pt>
                <c:pt idx="709">
                  <c:v>538.5</c:v>
                </c:pt>
                <c:pt idx="710">
                  <c:v>539</c:v>
                </c:pt>
                <c:pt idx="711">
                  <c:v>539.5</c:v>
                </c:pt>
                <c:pt idx="712">
                  <c:v>540</c:v>
                </c:pt>
                <c:pt idx="713">
                  <c:v>540.5</c:v>
                </c:pt>
                <c:pt idx="714">
                  <c:v>541</c:v>
                </c:pt>
                <c:pt idx="715">
                  <c:v>541.5</c:v>
                </c:pt>
                <c:pt idx="716">
                  <c:v>542</c:v>
                </c:pt>
                <c:pt idx="717">
                  <c:v>542.5</c:v>
                </c:pt>
                <c:pt idx="718">
                  <c:v>543</c:v>
                </c:pt>
                <c:pt idx="719">
                  <c:v>543.5</c:v>
                </c:pt>
                <c:pt idx="720">
                  <c:v>544</c:v>
                </c:pt>
                <c:pt idx="721">
                  <c:v>544.5</c:v>
                </c:pt>
                <c:pt idx="722">
                  <c:v>545</c:v>
                </c:pt>
                <c:pt idx="723">
                  <c:v>545.5</c:v>
                </c:pt>
                <c:pt idx="724">
                  <c:v>546</c:v>
                </c:pt>
                <c:pt idx="725">
                  <c:v>546.5</c:v>
                </c:pt>
                <c:pt idx="726">
                  <c:v>547</c:v>
                </c:pt>
                <c:pt idx="727">
                  <c:v>547.5</c:v>
                </c:pt>
                <c:pt idx="728">
                  <c:v>548</c:v>
                </c:pt>
                <c:pt idx="729">
                  <c:v>548.5</c:v>
                </c:pt>
                <c:pt idx="730">
                  <c:v>549</c:v>
                </c:pt>
                <c:pt idx="731">
                  <c:v>549.5</c:v>
                </c:pt>
                <c:pt idx="732">
                  <c:v>550</c:v>
                </c:pt>
                <c:pt idx="733">
                  <c:v>550.5</c:v>
                </c:pt>
                <c:pt idx="734">
                  <c:v>551</c:v>
                </c:pt>
                <c:pt idx="735">
                  <c:v>551.5</c:v>
                </c:pt>
                <c:pt idx="736">
                  <c:v>552</c:v>
                </c:pt>
                <c:pt idx="737">
                  <c:v>552.5</c:v>
                </c:pt>
                <c:pt idx="738">
                  <c:v>553</c:v>
                </c:pt>
                <c:pt idx="739">
                  <c:v>553.5</c:v>
                </c:pt>
                <c:pt idx="740">
                  <c:v>554</c:v>
                </c:pt>
                <c:pt idx="741">
                  <c:v>554.5</c:v>
                </c:pt>
                <c:pt idx="742">
                  <c:v>555</c:v>
                </c:pt>
                <c:pt idx="743">
                  <c:v>555.5</c:v>
                </c:pt>
                <c:pt idx="744">
                  <c:v>556</c:v>
                </c:pt>
                <c:pt idx="745">
                  <c:v>556.5</c:v>
                </c:pt>
                <c:pt idx="746">
                  <c:v>557</c:v>
                </c:pt>
                <c:pt idx="747">
                  <c:v>557.5</c:v>
                </c:pt>
                <c:pt idx="748">
                  <c:v>558</c:v>
                </c:pt>
                <c:pt idx="749">
                  <c:v>558.5</c:v>
                </c:pt>
                <c:pt idx="750">
                  <c:v>559</c:v>
                </c:pt>
                <c:pt idx="751">
                  <c:v>559.5</c:v>
                </c:pt>
                <c:pt idx="752">
                  <c:v>560</c:v>
                </c:pt>
                <c:pt idx="753">
                  <c:v>560.5</c:v>
                </c:pt>
                <c:pt idx="754">
                  <c:v>561</c:v>
                </c:pt>
                <c:pt idx="755">
                  <c:v>561.5</c:v>
                </c:pt>
                <c:pt idx="756">
                  <c:v>562</c:v>
                </c:pt>
                <c:pt idx="757">
                  <c:v>562.5</c:v>
                </c:pt>
                <c:pt idx="758">
                  <c:v>563</c:v>
                </c:pt>
                <c:pt idx="759">
                  <c:v>563.5</c:v>
                </c:pt>
                <c:pt idx="760">
                  <c:v>564</c:v>
                </c:pt>
                <c:pt idx="761">
                  <c:v>564.5</c:v>
                </c:pt>
                <c:pt idx="762">
                  <c:v>565</c:v>
                </c:pt>
                <c:pt idx="763">
                  <c:v>565.5</c:v>
                </c:pt>
                <c:pt idx="764">
                  <c:v>566</c:v>
                </c:pt>
                <c:pt idx="765">
                  <c:v>566.5</c:v>
                </c:pt>
                <c:pt idx="766">
                  <c:v>567</c:v>
                </c:pt>
                <c:pt idx="767">
                  <c:v>567.5</c:v>
                </c:pt>
                <c:pt idx="768">
                  <c:v>568</c:v>
                </c:pt>
                <c:pt idx="769">
                  <c:v>568.5</c:v>
                </c:pt>
                <c:pt idx="770">
                  <c:v>569</c:v>
                </c:pt>
                <c:pt idx="771">
                  <c:v>569.5</c:v>
                </c:pt>
                <c:pt idx="772">
                  <c:v>570</c:v>
                </c:pt>
                <c:pt idx="773">
                  <c:v>570.5</c:v>
                </c:pt>
                <c:pt idx="774">
                  <c:v>571</c:v>
                </c:pt>
                <c:pt idx="775">
                  <c:v>571.5</c:v>
                </c:pt>
                <c:pt idx="776">
                  <c:v>572</c:v>
                </c:pt>
                <c:pt idx="777">
                  <c:v>572.5</c:v>
                </c:pt>
                <c:pt idx="778">
                  <c:v>573</c:v>
                </c:pt>
                <c:pt idx="779">
                  <c:v>573.5</c:v>
                </c:pt>
                <c:pt idx="780">
                  <c:v>574</c:v>
                </c:pt>
                <c:pt idx="781">
                  <c:v>574.5</c:v>
                </c:pt>
                <c:pt idx="782">
                  <c:v>575</c:v>
                </c:pt>
                <c:pt idx="783">
                  <c:v>575.5</c:v>
                </c:pt>
                <c:pt idx="784">
                  <c:v>576</c:v>
                </c:pt>
                <c:pt idx="785">
                  <c:v>576.5</c:v>
                </c:pt>
                <c:pt idx="786">
                  <c:v>577</c:v>
                </c:pt>
                <c:pt idx="787">
                  <c:v>577.5</c:v>
                </c:pt>
                <c:pt idx="788">
                  <c:v>578</c:v>
                </c:pt>
                <c:pt idx="789">
                  <c:v>578.5</c:v>
                </c:pt>
                <c:pt idx="790">
                  <c:v>579</c:v>
                </c:pt>
                <c:pt idx="791">
                  <c:v>579.5</c:v>
                </c:pt>
                <c:pt idx="792">
                  <c:v>580</c:v>
                </c:pt>
                <c:pt idx="793">
                  <c:v>580.5</c:v>
                </c:pt>
                <c:pt idx="794">
                  <c:v>581</c:v>
                </c:pt>
                <c:pt idx="795">
                  <c:v>581.5</c:v>
                </c:pt>
                <c:pt idx="796">
                  <c:v>582</c:v>
                </c:pt>
                <c:pt idx="797">
                  <c:v>582.5</c:v>
                </c:pt>
                <c:pt idx="798">
                  <c:v>583</c:v>
                </c:pt>
                <c:pt idx="799">
                  <c:v>583.5</c:v>
                </c:pt>
                <c:pt idx="800">
                  <c:v>584</c:v>
                </c:pt>
                <c:pt idx="801">
                  <c:v>584.5</c:v>
                </c:pt>
                <c:pt idx="802">
                  <c:v>585</c:v>
                </c:pt>
                <c:pt idx="803">
                  <c:v>585.5</c:v>
                </c:pt>
                <c:pt idx="804">
                  <c:v>586</c:v>
                </c:pt>
                <c:pt idx="805">
                  <c:v>586.5</c:v>
                </c:pt>
                <c:pt idx="806">
                  <c:v>587</c:v>
                </c:pt>
                <c:pt idx="807">
                  <c:v>587.5</c:v>
                </c:pt>
                <c:pt idx="808">
                  <c:v>588</c:v>
                </c:pt>
                <c:pt idx="809">
                  <c:v>588.5</c:v>
                </c:pt>
                <c:pt idx="810">
                  <c:v>589</c:v>
                </c:pt>
                <c:pt idx="811">
                  <c:v>589.5</c:v>
                </c:pt>
                <c:pt idx="812">
                  <c:v>590</c:v>
                </c:pt>
                <c:pt idx="813">
                  <c:v>590.5</c:v>
                </c:pt>
                <c:pt idx="814">
                  <c:v>591</c:v>
                </c:pt>
                <c:pt idx="815">
                  <c:v>591.5</c:v>
                </c:pt>
                <c:pt idx="816">
                  <c:v>592</c:v>
                </c:pt>
                <c:pt idx="817">
                  <c:v>592.5</c:v>
                </c:pt>
                <c:pt idx="818">
                  <c:v>593</c:v>
                </c:pt>
                <c:pt idx="819">
                  <c:v>593.5</c:v>
                </c:pt>
                <c:pt idx="820">
                  <c:v>594</c:v>
                </c:pt>
                <c:pt idx="821">
                  <c:v>594.5</c:v>
                </c:pt>
                <c:pt idx="822">
                  <c:v>595</c:v>
                </c:pt>
                <c:pt idx="823">
                  <c:v>595.5</c:v>
                </c:pt>
                <c:pt idx="824">
                  <c:v>596</c:v>
                </c:pt>
                <c:pt idx="825">
                  <c:v>596.5</c:v>
                </c:pt>
                <c:pt idx="826">
                  <c:v>597</c:v>
                </c:pt>
                <c:pt idx="827">
                  <c:v>597.5</c:v>
                </c:pt>
                <c:pt idx="828">
                  <c:v>598</c:v>
                </c:pt>
                <c:pt idx="829">
                  <c:v>598.5</c:v>
                </c:pt>
                <c:pt idx="830">
                  <c:v>599</c:v>
                </c:pt>
                <c:pt idx="831">
                  <c:v>599.5</c:v>
                </c:pt>
                <c:pt idx="832">
                  <c:v>600</c:v>
                </c:pt>
                <c:pt idx="833">
                  <c:v>600.5</c:v>
                </c:pt>
                <c:pt idx="834">
                  <c:v>601</c:v>
                </c:pt>
                <c:pt idx="835">
                  <c:v>601.5</c:v>
                </c:pt>
                <c:pt idx="836">
                  <c:v>602</c:v>
                </c:pt>
                <c:pt idx="837">
                  <c:v>602.5</c:v>
                </c:pt>
                <c:pt idx="838">
                  <c:v>603</c:v>
                </c:pt>
                <c:pt idx="839">
                  <c:v>603.5</c:v>
                </c:pt>
                <c:pt idx="840">
                  <c:v>604</c:v>
                </c:pt>
                <c:pt idx="841">
                  <c:v>604.5</c:v>
                </c:pt>
                <c:pt idx="842">
                  <c:v>605</c:v>
                </c:pt>
                <c:pt idx="843">
                  <c:v>605.5</c:v>
                </c:pt>
                <c:pt idx="844">
                  <c:v>606</c:v>
                </c:pt>
                <c:pt idx="845">
                  <c:v>606.5</c:v>
                </c:pt>
                <c:pt idx="846">
                  <c:v>607</c:v>
                </c:pt>
                <c:pt idx="847">
                  <c:v>607.5</c:v>
                </c:pt>
                <c:pt idx="848">
                  <c:v>608</c:v>
                </c:pt>
                <c:pt idx="849">
                  <c:v>608.5</c:v>
                </c:pt>
                <c:pt idx="850">
                  <c:v>609</c:v>
                </c:pt>
                <c:pt idx="851">
                  <c:v>609.5</c:v>
                </c:pt>
                <c:pt idx="852">
                  <c:v>610</c:v>
                </c:pt>
                <c:pt idx="853">
                  <c:v>610.5</c:v>
                </c:pt>
                <c:pt idx="854">
                  <c:v>611</c:v>
                </c:pt>
                <c:pt idx="855">
                  <c:v>611.5</c:v>
                </c:pt>
                <c:pt idx="856">
                  <c:v>612</c:v>
                </c:pt>
                <c:pt idx="857">
                  <c:v>612.5</c:v>
                </c:pt>
                <c:pt idx="858">
                  <c:v>613</c:v>
                </c:pt>
                <c:pt idx="859">
                  <c:v>613.5</c:v>
                </c:pt>
                <c:pt idx="860">
                  <c:v>614</c:v>
                </c:pt>
                <c:pt idx="861">
                  <c:v>614.5</c:v>
                </c:pt>
                <c:pt idx="862">
                  <c:v>615</c:v>
                </c:pt>
                <c:pt idx="863">
                  <c:v>615.5</c:v>
                </c:pt>
                <c:pt idx="864">
                  <c:v>616</c:v>
                </c:pt>
                <c:pt idx="865">
                  <c:v>616.5</c:v>
                </c:pt>
                <c:pt idx="866">
                  <c:v>617</c:v>
                </c:pt>
                <c:pt idx="867">
                  <c:v>617.5</c:v>
                </c:pt>
                <c:pt idx="868">
                  <c:v>618</c:v>
                </c:pt>
                <c:pt idx="869">
                  <c:v>618.5</c:v>
                </c:pt>
                <c:pt idx="870">
                  <c:v>619</c:v>
                </c:pt>
                <c:pt idx="871">
                  <c:v>619.5</c:v>
                </c:pt>
                <c:pt idx="872">
                  <c:v>620</c:v>
                </c:pt>
                <c:pt idx="873">
                  <c:v>620.5</c:v>
                </c:pt>
                <c:pt idx="874">
                  <c:v>621</c:v>
                </c:pt>
                <c:pt idx="875">
                  <c:v>621.5</c:v>
                </c:pt>
                <c:pt idx="876">
                  <c:v>622</c:v>
                </c:pt>
                <c:pt idx="877">
                  <c:v>622.5</c:v>
                </c:pt>
                <c:pt idx="878">
                  <c:v>623</c:v>
                </c:pt>
                <c:pt idx="879">
                  <c:v>623.5</c:v>
                </c:pt>
                <c:pt idx="880">
                  <c:v>624</c:v>
                </c:pt>
                <c:pt idx="881">
                  <c:v>624.5</c:v>
                </c:pt>
                <c:pt idx="882">
                  <c:v>625</c:v>
                </c:pt>
                <c:pt idx="883">
                  <c:v>625.5</c:v>
                </c:pt>
                <c:pt idx="884">
                  <c:v>626</c:v>
                </c:pt>
                <c:pt idx="885">
                  <c:v>626.5</c:v>
                </c:pt>
                <c:pt idx="886">
                  <c:v>627</c:v>
                </c:pt>
                <c:pt idx="887">
                  <c:v>627.5</c:v>
                </c:pt>
                <c:pt idx="888">
                  <c:v>628</c:v>
                </c:pt>
                <c:pt idx="889">
                  <c:v>628.5</c:v>
                </c:pt>
                <c:pt idx="890">
                  <c:v>629</c:v>
                </c:pt>
                <c:pt idx="891">
                  <c:v>629.5</c:v>
                </c:pt>
                <c:pt idx="892">
                  <c:v>630</c:v>
                </c:pt>
                <c:pt idx="893">
                  <c:v>630.5</c:v>
                </c:pt>
                <c:pt idx="894">
                  <c:v>631</c:v>
                </c:pt>
                <c:pt idx="895">
                  <c:v>631.5</c:v>
                </c:pt>
                <c:pt idx="896">
                  <c:v>632</c:v>
                </c:pt>
                <c:pt idx="897">
                  <c:v>632.5</c:v>
                </c:pt>
                <c:pt idx="898">
                  <c:v>633</c:v>
                </c:pt>
                <c:pt idx="899">
                  <c:v>633.5</c:v>
                </c:pt>
                <c:pt idx="900">
                  <c:v>634</c:v>
                </c:pt>
                <c:pt idx="901">
                  <c:v>634.5</c:v>
                </c:pt>
                <c:pt idx="902">
                  <c:v>635</c:v>
                </c:pt>
                <c:pt idx="903">
                  <c:v>635.5</c:v>
                </c:pt>
                <c:pt idx="904">
                  <c:v>636</c:v>
                </c:pt>
                <c:pt idx="905">
                  <c:v>636.5</c:v>
                </c:pt>
                <c:pt idx="906">
                  <c:v>637</c:v>
                </c:pt>
                <c:pt idx="907">
                  <c:v>637.5</c:v>
                </c:pt>
                <c:pt idx="908">
                  <c:v>638</c:v>
                </c:pt>
                <c:pt idx="909">
                  <c:v>638.5</c:v>
                </c:pt>
                <c:pt idx="910">
                  <c:v>639</c:v>
                </c:pt>
                <c:pt idx="911">
                  <c:v>639.5</c:v>
                </c:pt>
                <c:pt idx="912">
                  <c:v>640</c:v>
                </c:pt>
                <c:pt idx="913">
                  <c:v>640.5</c:v>
                </c:pt>
                <c:pt idx="914">
                  <c:v>641</c:v>
                </c:pt>
                <c:pt idx="915">
                  <c:v>641.5</c:v>
                </c:pt>
                <c:pt idx="916">
                  <c:v>642</c:v>
                </c:pt>
                <c:pt idx="917">
                  <c:v>642.5</c:v>
                </c:pt>
                <c:pt idx="918">
                  <c:v>643</c:v>
                </c:pt>
                <c:pt idx="919">
                  <c:v>643.5</c:v>
                </c:pt>
                <c:pt idx="920">
                  <c:v>644</c:v>
                </c:pt>
                <c:pt idx="921">
                  <c:v>644.5</c:v>
                </c:pt>
                <c:pt idx="922">
                  <c:v>645</c:v>
                </c:pt>
                <c:pt idx="923">
                  <c:v>645.5</c:v>
                </c:pt>
                <c:pt idx="924">
                  <c:v>646</c:v>
                </c:pt>
                <c:pt idx="925">
                  <c:v>646.5</c:v>
                </c:pt>
                <c:pt idx="926">
                  <c:v>647</c:v>
                </c:pt>
                <c:pt idx="927">
                  <c:v>647.5</c:v>
                </c:pt>
                <c:pt idx="928">
                  <c:v>648</c:v>
                </c:pt>
                <c:pt idx="929">
                  <c:v>648.5</c:v>
                </c:pt>
                <c:pt idx="930">
                  <c:v>649</c:v>
                </c:pt>
                <c:pt idx="931">
                  <c:v>649.5</c:v>
                </c:pt>
                <c:pt idx="932">
                  <c:v>650</c:v>
                </c:pt>
                <c:pt idx="933">
                  <c:v>650.5</c:v>
                </c:pt>
                <c:pt idx="934">
                  <c:v>651</c:v>
                </c:pt>
                <c:pt idx="935">
                  <c:v>651.5</c:v>
                </c:pt>
                <c:pt idx="936">
                  <c:v>652</c:v>
                </c:pt>
                <c:pt idx="937">
                  <c:v>652.5</c:v>
                </c:pt>
                <c:pt idx="938">
                  <c:v>653</c:v>
                </c:pt>
                <c:pt idx="939">
                  <c:v>653.5</c:v>
                </c:pt>
                <c:pt idx="940">
                  <c:v>654</c:v>
                </c:pt>
                <c:pt idx="941">
                  <c:v>654.5</c:v>
                </c:pt>
                <c:pt idx="942">
                  <c:v>655</c:v>
                </c:pt>
                <c:pt idx="943">
                  <c:v>655.5</c:v>
                </c:pt>
                <c:pt idx="944">
                  <c:v>656</c:v>
                </c:pt>
                <c:pt idx="945">
                  <c:v>656.5</c:v>
                </c:pt>
                <c:pt idx="946">
                  <c:v>657</c:v>
                </c:pt>
                <c:pt idx="947">
                  <c:v>657.5</c:v>
                </c:pt>
                <c:pt idx="948">
                  <c:v>658</c:v>
                </c:pt>
                <c:pt idx="949">
                  <c:v>658.5</c:v>
                </c:pt>
                <c:pt idx="950">
                  <c:v>659</c:v>
                </c:pt>
                <c:pt idx="951">
                  <c:v>659.5</c:v>
                </c:pt>
                <c:pt idx="952">
                  <c:v>660</c:v>
                </c:pt>
                <c:pt idx="953">
                  <c:v>660.5</c:v>
                </c:pt>
                <c:pt idx="954">
                  <c:v>661</c:v>
                </c:pt>
                <c:pt idx="955">
                  <c:v>661.5</c:v>
                </c:pt>
                <c:pt idx="956">
                  <c:v>662</c:v>
                </c:pt>
                <c:pt idx="957">
                  <c:v>662.5</c:v>
                </c:pt>
                <c:pt idx="958">
                  <c:v>663</c:v>
                </c:pt>
                <c:pt idx="959">
                  <c:v>663.5</c:v>
                </c:pt>
                <c:pt idx="960">
                  <c:v>664</c:v>
                </c:pt>
                <c:pt idx="961">
                  <c:v>664.5</c:v>
                </c:pt>
                <c:pt idx="962">
                  <c:v>665</c:v>
                </c:pt>
                <c:pt idx="963">
                  <c:v>665.5</c:v>
                </c:pt>
                <c:pt idx="964">
                  <c:v>666</c:v>
                </c:pt>
                <c:pt idx="965">
                  <c:v>666.5</c:v>
                </c:pt>
                <c:pt idx="966">
                  <c:v>667</c:v>
                </c:pt>
                <c:pt idx="967">
                  <c:v>667.5</c:v>
                </c:pt>
                <c:pt idx="968">
                  <c:v>668</c:v>
                </c:pt>
                <c:pt idx="969">
                  <c:v>668.5</c:v>
                </c:pt>
                <c:pt idx="970">
                  <c:v>669</c:v>
                </c:pt>
                <c:pt idx="971">
                  <c:v>669.5</c:v>
                </c:pt>
                <c:pt idx="972">
                  <c:v>670</c:v>
                </c:pt>
                <c:pt idx="973">
                  <c:v>670.5</c:v>
                </c:pt>
                <c:pt idx="974">
                  <c:v>671</c:v>
                </c:pt>
                <c:pt idx="975">
                  <c:v>671.5</c:v>
                </c:pt>
                <c:pt idx="976">
                  <c:v>672</c:v>
                </c:pt>
                <c:pt idx="977">
                  <c:v>672.5</c:v>
                </c:pt>
                <c:pt idx="978">
                  <c:v>673</c:v>
                </c:pt>
                <c:pt idx="979">
                  <c:v>673.5</c:v>
                </c:pt>
                <c:pt idx="980">
                  <c:v>674</c:v>
                </c:pt>
                <c:pt idx="981">
                  <c:v>674.5</c:v>
                </c:pt>
                <c:pt idx="982">
                  <c:v>675</c:v>
                </c:pt>
                <c:pt idx="983">
                  <c:v>675.5</c:v>
                </c:pt>
                <c:pt idx="984">
                  <c:v>676</c:v>
                </c:pt>
                <c:pt idx="985">
                  <c:v>676.5</c:v>
                </c:pt>
                <c:pt idx="986">
                  <c:v>677</c:v>
                </c:pt>
                <c:pt idx="987">
                  <c:v>677.5</c:v>
                </c:pt>
                <c:pt idx="988">
                  <c:v>678</c:v>
                </c:pt>
                <c:pt idx="989">
                  <c:v>678.5</c:v>
                </c:pt>
                <c:pt idx="990">
                  <c:v>679</c:v>
                </c:pt>
                <c:pt idx="991">
                  <c:v>679.5</c:v>
                </c:pt>
                <c:pt idx="992">
                  <c:v>680</c:v>
                </c:pt>
                <c:pt idx="993">
                  <c:v>680.5</c:v>
                </c:pt>
                <c:pt idx="994">
                  <c:v>681</c:v>
                </c:pt>
                <c:pt idx="995">
                  <c:v>681.5</c:v>
                </c:pt>
                <c:pt idx="996">
                  <c:v>682</c:v>
                </c:pt>
                <c:pt idx="997">
                  <c:v>682.5</c:v>
                </c:pt>
                <c:pt idx="998">
                  <c:v>683</c:v>
                </c:pt>
                <c:pt idx="999">
                  <c:v>683.5</c:v>
                </c:pt>
                <c:pt idx="1000">
                  <c:v>684</c:v>
                </c:pt>
                <c:pt idx="1001">
                  <c:v>684.5</c:v>
                </c:pt>
                <c:pt idx="1002">
                  <c:v>685</c:v>
                </c:pt>
                <c:pt idx="1003">
                  <c:v>685.5</c:v>
                </c:pt>
                <c:pt idx="1004">
                  <c:v>686</c:v>
                </c:pt>
                <c:pt idx="1005">
                  <c:v>686.5</c:v>
                </c:pt>
                <c:pt idx="1006">
                  <c:v>687</c:v>
                </c:pt>
                <c:pt idx="1007">
                  <c:v>687.5</c:v>
                </c:pt>
                <c:pt idx="1008">
                  <c:v>688</c:v>
                </c:pt>
                <c:pt idx="1009">
                  <c:v>688.5</c:v>
                </c:pt>
                <c:pt idx="1010">
                  <c:v>689</c:v>
                </c:pt>
                <c:pt idx="1011">
                  <c:v>689.5</c:v>
                </c:pt>
                <c:pt idx="1012">
                  <c:v>690</c:v>
                </c:pt>
                <c:pt idx="1013">
                  <c:v>690.5</c:v>
                </c:pt>
                <c:pt idx="1014">
                  <c:v>691</c:v>
                </c:pt>
                <c:pt idx="1015">
                  <c:v>691.5</c:v>
                </c:pt>
                <c:pt idx="1016">
                  <c:v>692</c:v>
                </c:pt>
                <c:pt idx="1017">
                  <c:v>692.5</c:v>
                </c:pt>
                <c:pt idx="1018">
                  <c:v>693</c:v>
                </c:pt>
                <c:pt idx="1019">
                  <c:v>693.5</c:v>
                </c:pt>
                <c:pt idx="1020">
                  <c:v>694</c:v>
                </c:pt>
                <c:pt idx="1021">
                  <c:v>694.5</c:v>
                </c:pt>
                <c:pt idx="1022">
                  <c:v>695</c:v>
                </c:pt>
                <c:pt idx="1023">
                  <c:v>695.5</c:v>
                </c:pt>
                <c:pt idx="1024">
                  <c:v>696</c:v>
                </c:pt>
                <c:pt idx="1025">
                  <c:v>696.5</c:v>
                </c:pt>
                <c:pt idx="1026">
                  <c:v>697</c:v>
                </c:pt>
                <c:pt idx="1027">
                  <c:v>697.5</c:v>
                </c:pt>
                <c:pt idx="1028">
                  <c:v>698</c:v>
                </c:pt>
                <c:pt idx="1029">
                  <c:v>698.5</c:v>
                </c:pt>
                <c:pt idx="1030">
                  <c:v>699</c:v>
                </c:pt>
                <c:pt idx="1031">
                  <c:v>699.5</c:v>
                </c:pt>
                <c:pt idx="1032">
                  <c:v>700</c:v>
                </c:pt>
                <c:pt idx="1033">
                  <c:v>700.5</c:v>
                </c:pt>
                <c:pt idx="1034">
                  <c:v>701</c:v>
                </c:pt>
                <c:pt idx="1035">
                  <c:v>701.5</c:v>
                </c:pt>
                <c:pt idx="1036">
                  <c:v>702</c:v>
                </c:pt>
                <c:pt idx="1037">
                  <c:v>702.5</c:v>
                </c:pt>
                <c:pt idx="1038">
                  <c:v>703</c:v>
                </c:pt>
                <c:pt idx="1039">
                  <c:v>703.5</c:v>
                </c:pt>
                <c:pt idx="1040">
                  <c:v>704</c:v>
                </c:pt>
                <c:pt idx="1041">
                  <c:v>704.5</c:v>
                </c:pt>
                <c:pt idx="1042">
                  <c:v>705</c:v>
                </c:pt>
                <c:pt idx="1043">
                  <c:v>705.5</c:v>
                </c:pt>
                <c:pt idx="1044">
                  <c:v>706</c:v>
                </c:pt>
                <c:pt idx="1045">
                  <c:v>706.5</c:v>
                </c:pt>
                <c:pt idx="1046">
                  <c:v>707</c:v>
                </c:pt>
                <c:pt idx="1047">
                  <c:v>707.5</c:v>
                </c:pt>
                <c:pt idx="1048">
                  <c:v>708</c:v>
                </c:pt>
                <c:pt idx="1049">
                  <c:v>708.5</c:v>
                </c:pt>
                <c:pt idx="1050">
                  <c:v>709</c:v>
                </c:pt>
                <c:pt idx="1051">
                  <c:v>709.5</c:v>
                </c:pt>
                <c:pt idx="1052">
                  <c:v>710</c:v>
                </c:pt>
                <c:pt idx="1053">
                  <c:v>710.5</c:v>
                </c:pt>
                <c:pt idx="1054">
                  <c:v>711</c:v>
                </c:pt>
                <c:pt idx="1055">
                  <c:v>711.5</c:v>
                </c:pt>
                <c:pt idx="1056">
                  <c:v>712</c:v>
                </c:pt>
                <c:pt idx="1057">
                  <c:v>712.5</c:v>
                </c:pt>
                <c:pt idx="1058">
                  <c:v>713</c:v>
                </c:pt>
                <c:pt idx="1059">
                  <c:v>713.5</c:v>
                </c:pt>
                <c:pt idx="1060">
                  <c:v>714</c:v>
                </c:pt>
                <c:pt idx="1061">
                  <c:v>714.5</c:v>
                </c:pt>
                <c:pt idx="1062">
                  <c:v>715</c:v>
                </c:pt>
                <c:pt idx="1063">
                  <c:v>715.5</c:v>
                </c:pt>
                <c:pt idx="1064">
                  <c:v>716</c:v>
                </c:pt>
                <c:pt idx="1065">
                  <c:v>716.5</c:v>
                </c:pt>
                <c:pt idx="1066">
                  <c:v>717</c:v>
                </c:pt>
                <c:pt idx="1067">
                  <c:v>717.5</c:v>
                </c:pt>
                <c:pt idx="1068">
                  <c:v>718</c:v>
                </c:pt>
                <c:pt idx="1069">
                  <c:v>718.5</c:v>
                </c:pt>
                <c:pt idx="1070">
                  <c:v>719</c:v>
                </c:pt>
                <c:pt idx="1071">
                  <c:v>719.5</c:v>
                </c:pt>
                <c:pt idx="1072">
                  <c:v>720</c:v>
                </c:pt>
                <c:pt idx="1073">
                  <c:v>720.5</c:v>
                </c:pt>
                <c:pt idx="1074">
                  <c:v>721</c:v>
                </c:pt>
                <c:pt idx="1075">
                  <c:v>721.5</c:v>
                </c:pt>
                <c:pt idx="1076">
                  <c:v>722</c:v>
                </c:pt>
                <c:pt idx="1077">
                  <c:v>722.5</c:v>
                </c:pt>
                <c:pt idx="1078">
                  <c:v>723</c:v>
                </c:pt>
                <c:pt idx="1079">
                  <c:v>723.5</c:v>
                </c:pt>
                <c:pt idx="1080">
                  <c:v>724</c:v>
                </c:pt>
                <c:pt idx="1081">
                  <c:v>724.5</c:v>
                </c:pt>
                <c:pt idx="1082">
                  <c:v>725</c:v>
                </c:pt>
                <c:pt idx="1083">
                  <c:v>725.5</c:v>
                </c:pt>
                <c:pt idx="1084">
                  <c:v>726</c:v>
                </c:pt>
                <c:pt idx="1085">
                  <c:v>726.5</c:v>
                </c:pt>
                <c:pt idx="1086">
                  <c:v>727</c:v>
                </c:pt>
                <c:pt idx="1087">
                  <c:v>727.5</c:v>
                </c:pt>
                <c:pt idx="1088">
                  <c:v>728</c:v>
                </c:pt>
                <c:pt idx="1089">
                  <c:v>728.5</c:v>
                </c:pt>
                <c:pt idx="1090">
                  <c:v>729</c:v>
                </c:pt>
                <c:pt idx="1091">
                  <c:v>729.5</c:v>
                </c:pt>
                <c:pt idx="1092">
                  <c:v>730</c:v>
                </c:pt>
                <c:pt idx="1093">
                  <c:v>730.5</c:v>
                </c:pt>
                <c:pt idx="1094">
                  <c:v>731</c:v>
                </c:pt>
                <c:pt idx="1095">
                  <c:v>731.5</c:v>
                </c:pt>
                <c:pt idx="1096">
                  <c:v>732</c:v>
                </c:pt>
                <c:pt idx="1097">
                  <c:v>732.5</c:v>
                </c:pt>
                <c:pt idx="1098">
                  <c:v>733</c:v>
                </c:pt>
                <c:pt idx="1099">
                  <c:v>733.5</c:v>
                </c:pt>
                <c:pt idx="1100">
                  <c:v>734</c:v>
                </c:pt>
                <c:pt idx="1101">
                  <c:v>734.5</c:v>
                </c:pt>
                <c:pt idx="1102">
                  <c:v>735</c:v>
                </c:pt>
                <c:pt idx="1103">
                  <c:v>735.5</c:v>
                </c:pt>
                <c:pt idx="1104">
                  <c:v>736</c:v>
                </c:pt>
                <c:pt idx="1105">
                  <c:v>736.5</c:v>
                </c:pt>
                <c:pt idx="1106">
                  <c:v>737</c:v>
                </c:pt>
                <c:pt idx="1107">
                  <c:v>737.5</c:v>
                </c:pt>
                <c:pt idx="1108">
                  <c:v>738</c:v>
                </c:pt>
                <c:pt idx="1109">
                  <c:v>738.5</c:v>
                </c:pt>
                <c:pt idx="1110">
                  <c:v>739</c:v>
                </c:pt>
                <c:pt idx="1111">
                  <c:v>739.5</c:v>
                </c:pt>
                <c:pt idx="1112">
                  <c:v>740</c:v>
                </c:pt>
                <c:pt idx="1113">
                  <c:v>740.5</c:v>
                </c:pt>
                <c:pt idx="1114">
                  <c:v>741</c:v>
                </c:pt>
                <c:pt idx="1115">
                  <c:v>741.5</c:v>
                </c:pt>
                <c:pt idx="1116">
                  <c:v>742</c:v>
                </c:pt>
                <c:pt idx="1117">
                  <c:v>742.5</c:v>
                </c:pt>
                <c:pt idx="1118">
                  <c:v>743</c:v>
                </c:pt>
                <c:pt idx="1119">
                  <c:v>743.5</c:v>
                </c:pt>
                <c:pt idx="1120">
                  <c:v>744</c:v>
                </c:pt>
                <c:pt idx="1121">
                  <c:v>744.5</c:v>
                </c:pt>
                <c:pt idx="1122">
                  <c:v>745</c:v>
                </c:pt>
                <c:pt idx="1123">
                  <c:v>745.5</c:v>
                </c:pt>
                <c:pt idx="1124">
                  <c:v>746</c:v>
                </c:pt>
                <c:pt idx="1125">
                  <c:v>746.5</c:v>
                </c:pt>
                <c:pt idx="1126">
                  <c:v>747</c:v>
                </c:pt>
                <c:pt idx="1127">
                  <c:v>747.5</c:v>
                </c:pt>
                <c:pt idx="1128">
                  <c:v>748</c:v>
                </c:pt>
                <c:pt idx="1129">
                  <c:v>748.5</c:v>
                </c:pt>
                <c:pt idx="1130">
                  <c:v>749</c:v>
                </c:pt>
                <c:pt idx="1131">
                  <c:v>749.5</c:v>
                </c:pt>
                <c:pt idx="1132">
                  <c:v>750</c:v>
                </c:pt>
                <c:pt idx="1133">
                  <c:v>750.5</c:v>
                </c:pt>
                <c:pt idx="1134">
                  <c:v>751</c:v>
                </c:pt>
                <c:pt idx="1135">
                  <c:v>751.5</c:v>
                </c:pt>
                <c:pt idx="1136">
                  <c:v>752</c:v>
                </c:pt>
                <c:pt idx="1137">
                  <c:v>752.5</c:v>
                </c:pt>
                <c:pt idx="1138">
                  <c:v>753</c:v>
                </c:pt>
                <c:pt idx="1139">
                  <c:v>753.5</c:v>
                </c:pt>
                <c:pt idx="1140">
                  <c:v>754</c:v>
                </c:pt>
                <c:pt idx="1141">
                  <c:v>754.5</c:v>
                </c:pt>
                <c:pt idx="1142">
                  <c:v>755</c:v>
                </c:pt>
                <c:pt idx="1143">
                  <c:v>755.5</c:v>
                </c:pt>
                <c:pt idx="1144">
                  <c:v>756</c:v>
                </c:pt>
                <c:pt idx="1145">
                  <c:v>756.5</c:v>
                </c:pt>
                <c:pt idx="1146">
                  <c:v>757</c:v>
                </c:pt>
                <c:pt idx="1147">
                  <c:v>757.5</c:v>
                </c:pt>
                <c:pt idx="1148">
                  <c:v>758</c:v>
                </c:pt>
                <c:pt idx="1149">
                  <c:v>758.5</c:v>
                </c:pt>
                <c:pt idx="1150">
                  <c:v>759</c:v>
                </c:pt>
                <c:pt idx="1151">
                  <c:v>759.5</c:v>
                </c:pt>
                <c:pt idx="1152">
                  <c:v>760</c:v>
                </c:pt>
                <c:pt idx="1153">
                  <c:v>760.5</c:v>
                </c:pt>
                <c:pt idx="1154">
                  <c:v>761</c:v>
                </c:pt>
                <c:pt idx="1155">
                  <c:v>761.5</c:v>
                </c:pt>
                <c:pt idx="1156">
                  <c:v>762</c:v>
                </c:pt>
                <c:pt idx="1157">
                  <c:v>762.5</c:v>
                </c:pt>
                <c:pt idx="1158">
                  <c:v>763</c:v>
                </c:pt>
                <c:pt idx="1159">
                  <c:v>763.5</c:v>
                </c:pt>
                <c:pt idx="1160">
                  <c:v>764</c:v>
                </c:pt>
                <c:pt idx="1161">
                  <c:v>764.5</c:v>
                </c:pt>
                <c:pt idx="1162">
                  <c:v>765</c:v>
                </c:pt>
                <c:pt idx="1163">
                  <c:v>765.5</c:v>
                </c:pt>
                <c:pt idx="1164">
                  <c:v>766</c:v>
                </c:pt>
                <c:pt idx="1165">
                  <c:v>766.5</c:v>
                </c:pt>
                <c:pt idx="1166">
                  <c:v>767</c:v>
                </c:pt>
                <c:pt idx="1167">
                  <c:v>767.5</c:v>
                </c:pt>
                <c:pt idx="1168">
                  <c:v>768</c:v>
                </c:pt>
                <c:pt idx="1169">
                  <c:v>768.5</c:v>
                </c:pt>
                <c:pt idx="1170">
                  <c:v>769</c:v>
                </c:pt>
                <c:pt idx="1171">
                  <c:v>769.5</c:v>
                </c:pt>
                <c:pt idx="1172">
                  <c:v>770</c:v>
                </c:pt>
                <c:pt idx="1173">
                  <c:v>770.5</c:v>
                </c:pt>
                <c:pt idx="1174">
                  <c:v>771</c:v>
                </c:pt>
                <c:pt idx="1175">
                  <c:v>771.5</c:v>
                </c:pt>
                <c:pt idx="1176">
                  <c:v>772</c:v>
                </c:pt>
                <c:pt idx="1177">
                  <c:v>772.5</c:v>
                </c:pt>
                <c:pt idx="1178">
                  <c:v>773</c:v>
                </c:pt>
                <c:pt idx="1179">
                  <c:v>773.5</c:v>
                </c:pt>
                <c:pt idx="1180">
                  <c:v>774</c:v>
                </c:pt>
                <c:pt idx="1181">
                  <c:v>774.5</c:v>
                </c:pt>
                <c:pt idx="1182">
                  <c:v>775</c:v>
                </c:pt>
                <c:pt idx="1183">
                  <c:v>775.5</c:v>
                </c:pt>
                <c:pt idx="1184">
                  <c:v>776</c:v>
                </c:pt>
                <c:pt idx="1185">
                  <c:v>776.5</c:v>
                </c:pt>
                <c:pt idx="1186">
                  <c:v>777</c:v>
                </c:pt>
                <c:pt idx="1187">
                  <c:v>777.5</c:v>
                </c:pt>
                <c:pt idx="1188">
                  <c:v>778</c:v>
                </c:pt>
                <c:pt idx="1189">
                  <c:v>778.5</c:v>
                </c:pt>
                <c:pt idx="1190">
                  <c:v>779</c:v>
                </c:pt>
                <c:pt idx="1191">
                  <c:v>779.5</c:v>
                </c:pt>
                <c:pt idx="1192">
                  <c:v>780</c:v>
                </c:pt>
                <c:pt idx="1193">
                  <c:v>780.5</c:v>
                </c:pt>
                <c:pt idx="1194">
                  <c:v>781</c:v>
                </c:pt>
                <c:pt idx="1195">
                  <c:v>781.5</c:v>
                </c:pt>
                <c:pt idx="1196">
                  <c:v>782</c:v>
                </c:pt>
                <c:pt idx="1197">
                  <c:v>782.5</c:v>
                </c:pt>
                <c:pt idx="1198">
                  <c:v>783</c:v>
                </c:pt>
                <c:pt idx="1199">
                  <c:v>783.5</c:v>
                </c:pt>
                <c:pt idx="1200">
                  <c:v>784</c:v>
                </c:pt>
                <c:pt idx="1201">
                  <c:v>784.5</c:v>
                </c:pt>
                <c:pt idx="1202">
                  <c:v>785</c:v>
                </c:pt>
                <c:pt idx="1203">
                  <c:v>785.5</c:v>
                </c:pt>
                <c:pt idx="1204">
                  <c:v>786</c:v>
                </c:pt>
                <c:pt idx="1205">
                  <c:v>786.5</c:v>
                </c:pt>
                <c:pt idx="1206">
                  <c:v>787</c:v>
                </c:pt>
                <c:pt idx="1207">
                  <c:v>787.5</c:v>
                </c:pt>
                <c:pt idx="1208">
                  <c:v>788</c:v>
                </c:pt>
                <c:pt idx="1209">
                  <c:v>788.5</c:v>
                </c:pt>
                <c:pt idx="1210">
                  <c:v>789</c:v>
                </c:pt>
                <c:pt idx="1211">
                  <c:v>789.5</c:v>
                </c:pt>
                <c:pt idx="1212">
                  <c:v>790</c:v>
                </c:pt>
                <c:pt idx="1213">
                  <c:v>790.5</c:v>
                </c:pt>
                <c:pt idx="1214">
                  <c:v>791</c:v>
                </c:pt>
                <c:pt idx="1215">
                  <c:v>791.5</c:v>
                </c:pt>
                <c:pt idx="1216">
                  <c:v>792</c:v>
                </c:pt>
                <c:pt idx="1217">
                  <c:v>792.5</c:v>
                </c:pt>
                <c:pt idx="1218">
                  <c:v>793</c:v>
                </c:pt>
                <c:pt idx="1219">
                  <c:v>793.5</c:v>
                </c:pt>
                <c:pt idx="1220">
                  <c:v>794</c:v>
                </c:pt>
                <c:pt idx="1221">
                  <c:v>794.5</c:v>
                </c:pt>
                <c:pt idx="1222">
                  <c:v>795</c:v>
                </c:pt>
                <c:pt idx="1223">
                  <c:v>795.5</c:v>
                </c:pt>
                <c:pt idx="1224">
                  <c:v>796</c:v>
                </c:pt>
                <c:pt idx="1225">
                  <c:v>796.5</c:v>
                </c:pt>
                <c:pt idx="1226">
                  <c:v>797</c:v>
                </c:pt>
                <c:pt idx="1227">
                  <c:v>797.5</c:v>
                </c:pt>
                <c:pt idx="1228">
                  <c:v>798</c:v>
                </c:pt>
                <c:pt idx="1229">
                  <c:v>798.5</c:v>
                </c:pt>
                <c:pt idx="1230">
                  <c:v>799</c:v>
                </c:pt>
                <c:pt idx="1231">
                  <c:v>799.5</c:v>
                </c:pt>
                <c:pt idx="1232">
                  <c:v>800</c:v>
                </c:pt>
                <c:pt idx="1233">
                  <c:v>800.5</c:v>
                </c:pt>
                <c:pt idx="1234">
                  <c:v>801</c:v>
                </c:pt>
                <c:pt idx="1235">
                  <c:v>801.5</c:v>
                </c:pt>
                <c:pt idx="1236">
                  <c:v>802</c:v>
                </c:pt>
                <c:pt idx="1237">
                  <c:v>802.5</c:v>
                </c:pt>
                <c:pt idx="1238">
                  <c:v>803</c:v>
                </c:pt>
                <c:pt idx="1239">
                  <c:v>803.5</c:v>
                </c:pt>
                <c:pt idx="1240">
                  <c:v>804</c:v>
                </c:pt>
                <c:pt idx="1241">
                  <c:v>804.5</c:v>
                </c:pt>
                <c:pt idx="1242">
                  <c:v>805</c:v>
                </c:pt>
                <c:pt idx="1243">
                  <c:v>805.5</c:v>
                </c:pt>
                <c:pt idx="1244">
                  <c:v>806</c:v>
                </c:pt>
                <c:pt idx="1245">
                  <c:v>806.5</c:v>
                </c:pt>
                <c:pt idx="1246">
                  <c:v>807</c:v>
                </c:pt>
                <c:pt idx="1247">
                  <c:v>807.5</c:v>
                </c:pt>
                <c:pt idx="1248">
                  <c:v>808</c:v>
                </c:pt>
                <c:pt idx="1249">
                  <c:v>808.5</c:v>
                </c:pt>
                <c:pt idx="1250">
                  <c:v>809</c:v>
                </c:pt>
                <c:pt idx="1251">
                  <c:v>809.5</c:v>
                </c:pt>
                <c:pt idx="1252">
                  <c:v>810</c:v>
                </c:pt>
                <c:pt idx="1253">
                  <c:v>810.5</c:v>
                </c:pt>
                <c:pt idx="1254">
                  <c:v>811</c:v>
                </c:pt>
                <c:pt idx="1255">
                  <c:v>811.5</c:v>
                </c:pt>
                <c:pt idx="1256">
                  <c:v>812</c:v>
                </c:pt>
                <c:pt idx="1257">
                  <c:v>812.5</c:v>
                </c:pt>
                <c:pt idx="1258">
                  <c:v>813</c:v>
                </c:pt>
                <c:pt idx="1259">
                  <c:v>813.5</c:v>
                </c:pt>
                <c:pt idx="1260">
                  <c:v>814</c:v>
                </c:pt>
                <c:pt idx="1261">
                  <c:v>814.5</c:v>
                </c:pt>
                <c:pt idx="1262">
                  <c:v>815</c:v>
                </c:pt>
                <c:pt idx="1263">
                  <c:v>815.5</c:v>
                </c:pt>
                <c:pt idx="1264">
                  <c:v>816</c:v>
                </c:pt>
                <c:pt idx="1265">
                  <c:v>816.5</c:v>
                </c:pt>
                <c:pt idx="1266">
                  <c:v>817</c:v>
                </c:pt>
                <c:pt idx="1267">
                  <c:v>817.5</c:v>
                </c:pt>
                <c:pt idx="1268">
                  <c:v>818</c:v>
                </c:pt>
                <c:pt idx="1269">
                  <c:v>818.5</c:v>
                </c:pt>
                <c:pt idx="1270">
                  <c:v>819</c:v>
                </c:pt>
                <c:pt idx="1271">
                  <c:v>819.5</c:v>
                </c:pt>
                <c:pt idx="1272">
                  <c:v>820</c:v>
                </c:pt>
                <c:pt idx="1273">
                  <c:v>820.5</c:v>
                </c:pt>
                <c:pt idx="1274">
                  <c:v>821</c:v>
                </c:pt>
                <c:pt idx="1275">
                  <c:v>821.5</c:v>
                </c:pt>
                <c:pt idx="1276">
                  <c:v>822</c:v>
                </c:pt>
                <c:pt idx="1277">
                  <c:v>822.5</c:v>
                </c:pt>
                <c:pt idx="1278">
                  <c:v>823</c:v>
                </c:pt>
                <c:pt idx="1279">
                  <c:v>823.5</c:v>
                </c:pt>
                <c:pt idx="1280">
                  <c:v>824</c:v>
                </c:pt>
                <c:pt idx="1281">
                  <c:v>824.5</c:v>
                </c:pt>
                <c:pt idx="1282">
                  <c:v>825</c:v>
                </c:pt>
                <c:pt idx="1283">
                  <c:v>825.5</c:v>
                </c:pt>
                <c:pt idx="1284">
                  <c:v>826</c:v>
                </c:pt>
                <c:pt idx="1285">
                  <c:v>826.5</c:v>
                </c:pt>
                <c:pt idx="1286">
                  <c:v>827</c:v>
                </c:pt>
                <c:pt idx="1287">
                  <c:v>827.5</c:v>
                </c:pt>
                <c:pt idx="1288">
                  <c:v>828</c:v>
                </c:pt>
                <c:pt idx="1289">
                  <c:v>828.5</c:v>
                </c:pt>
                <c:pt idx="1290">
                  <c:v>829</c:v>
                </c:pt>
                <c:pt idx="1291">
                  <c:v>829.5</c:v>
                </c:pt>
                <c:pt idx="1292">
                  <c:v>830</c:v>
                </c:pt>
                <c:pt idx="1293">
                  <c:v>830.5</c:v>
                </c:pt>
                <c:pt idx="1294">
                  <c:v>831</c:v>
                </c:pt>
                <c:pt idx="1295">
                  <c:v>831.5</c:v>
                </c:pt>
                <c:pt idx="1296">
                  <c:v>832</c:v>
                </c:pt>
                <c:pt idx="1297">
                  <c:v>832.5</c:v>
                </c:pt>
                <c:pt idx="1298">
                  <c:v>833</c:v>
                </c:pt>
                <c:pt idx="1299">
                  <c:v>833.5</c:v>
                </c:pt>
                <c:pt idx="1300">
                  <c:v>834</c:v>
                </c:pt>
                <c:pt idx="1301">
                  <c:v>834.5</c:v>
                </c:pt>
                <c:pt idx="1302">
                  <c:v>835</c:v>
                </c:pt>
                <c:pt idx="1303">
                  <c:v>835.5</c:v>
                </c:pt>
                <c:pt idx="1304">
                  <c:v>836</c:v>
                </c:pt>
                <c:pt idx="1305">
                  <c:v>836.5</c:v>
                </c:pt>
                <c:pt idx="1306">
                  <c:v>837</c:v>
                </c:pt>
                <c:pt idx="1307">
                  <c:v>837.5</c:v>
                </c:pt>
                <c:pt idx="1308">
                  <c:v>838</c:v>
                </c:pt>
                <c:pt idx="1309">
                  <c:v>838.5</c:v>
                </c:pt>
                <c:pt idx="1310">
                  <c:v>839</c:v>
                </c:pt>
                <c:pt idx="1311">
                  <c:v>839.5</c:v>
                </c:pt>
                <c:pt idx="1312">
                  <c:v>840</c:v>
                </c:pt>
                <c:pt idx="1313">
                  <c:v>840.5</c:v>
                </c:pt>
                <c:pt idx="1314">
                  <c:v>841</c:v>
                </c:pt>
                <c:pt idx="1315">
                  <c:v>841.5</c:v>
                </c:pt>
                <c:pt idx="1316">
                  <c:v>842</c:v>
                </c:pt>
                <c:pt idx="1317">
                  <c:v>842.5</c:v>
                </c:pt>
                <c:pt idx="1318">
                  <c:v>843</c:v>
                </c:pt>
                <c:pt idx="1319">
                  <c:v>843.5</c:v>
                </c:pt>
                <c:pt idx="1320">
                  <c:v>844</c:v>
                </c:pt>
                <c:pt idx="1321">
                  <c:v>844.5</c:v>
                </c:pt>
                <c:pt idx="1322">
                  <c:v>845</c:v>
                </c:pt>
                <c:pt idx="1323">
                  <c:v>845.5</c:v>
                </c:pt>
                <c:pt idx="1324">
                  <c:v>846</c:v>
                </c:pt>
                <c:pt idx="1325">
                  <c:v>846.5</c:v>
                </c:pt>
                <c:pt idx="1326">
                  <c:v>847</c:v>
                </c:pt>
                <c:pt idx="1327">
                  <c:v>847.5</c:v>
                </c:pt>
              </c:numCache>
            </c:numRef>
          </c:xVal>
          <c:yVal>
            <c:numRef>
              <c:f>'Fine SiO2 25 sccm Test 1'!$AE$3:$AE$1330</c:f>
              <c:numCache>
                <c:formatCode>0.00E+00</c:formatCode>
                <c:ptCount val="1328"/>
                <c:pt idx="0">
                  <c:v>-1451.53</c:v>
                </c:pt>
                <c:pt idx="1">
                  <c:v>-47</c:v>
                </c:pt>
                <c:pt idx="2">
                  <c:v>-26.700000000000045</c:v>
                </c:pt>
                <c:pt idx="3">
                  <c:v>-12.799999999999955</c:v>
                </c:pt>
                <c:pt idx="4">
                  <c:v>-22.700000000000045</c:v>
                </c:pt>
                <c:pt idx="5">
                  <c:v>-28.200000000000045</c:v>
                </c:pt>
                <c:pt idx="6">
                  <c:v>-26.200000000000045</c:v>
                </c:pt>
                <c:pt idx="7">
                  <c:v>-19.5</c:v>
                </c:pt>
                <c:pt idx="8">
                  <c:v>-19.599999999999909</c:v>
                </c:pt>
                <c:pt idx="9">
                  <c:v>-15.700000000000045</c:v>
                </c:pt>
                <c:pt idx="10">
                  <c:v>-15.5</c:v>
                </c:pt>
                <c:pt idx="11">
                  <c:v>-38.400000000000091</c:v>
                </c:pt>
                <c:pt idx="12">
                  <c:v>-71.900000000000091</c:v>
                </c:pt>
                <c:pt idx="13">
                  <c:v>-11.299999999999955</c:v>
                </c:pt>
                <c:pt idx="14">
                  <c:v>39.099999999999909</c:v>
                </c:pt>
                <c:pt idx="15">
                  <c:v>49.700000000000045</c:v>
                </c:pt>
                <c:pt idx="16">
                  <c:v>14.400000000000091</c:v>
                </c:pt>
                <c:pt idx="17">
                  <c:v>28.200000000000045</c:v>
                </c:pt>
                <c:pt idx="18">
                  <c:v>29.400000000000091</c:v>
                </c:pt>
                <c:pt idx="19">
                  <c:v>28.700000000000045</c:v>
                </c:pt>
                <c:pt idx="20">
                  <c:v>25.599999999999909</c:v>
                </c:pt>
                <c:pt idx="21">
                  <c:v>23</c:v>
                </c:pt>
                <c:pt idx="22">
                  <c:v>25.599999999999909</c:v>
                </c:pt>
                <c:pt idx="23">
                  <c:v>34.299999999999955</c:v>
                </c:pt>
                <c:pt idx="24">
                  <c:v>47</c:v>
                </c:pt>
                <c:pt idx="25">
                  <c:v>60.200000000000045</c:v>
                </c:pt>
                <c:pt idx="26">
                  <c:v>60.599999999999909</c:v>
                </c:pt>
                <c:pt idx="27">
                  <c:v>56.599999999999909</c:v>
                </c:pt>
                <c:pt idx="28">
                  <c:v>51.299999999999955</c:v>
                </c:pt>
                <c:pt idx="29">
                  <c:v>45.900000000000091</c:v>
                </c:pt>
                <c:pt idx="30">
                  <c:v>52.799999999999955</c:v>
                </c:pt>
                <c:pt idx="31">
                  <c:v>58.799999999999955</c:v>
                </c:pt>
                <c:pt idx="32">
                  <c:v>60.299999999999955</c:v>
                </c:pt>
                <c:pt idx="33">
                  <c:v>58</c:v>
                </c:pt>
                <c:pt idx="34">
                  <c:v>60.099999999999909</c:v>
                </c:pt>
                <c:pt idx="35">
                  <c:v>67.900000000000091</c:v>
                </c:pt>
                <c:pt idx="36">
                  <c:v>82.900000000000091</c:v>
                </c:pt>
                <c:pt idx="37">
                  <c:v>98.299999999999955</c:v>
                </c:pt>
                <c:pt idx="38">
                  <c:v>107.29999999999995</c:v>
                </c:pt>
                <c:pt idx="39">
                  <c:v>119.20000000000005</c:v>
                </c:pt>
                <c:pt idx="40">
                  <c:v>126.90000000000009</c:v>
                </c:pt>
                <c:pt idx="41">
                  <c:v>125.40000000000009</c:v>
                </c:pt>
                <c:pt idx="42">
                  <c:v>121.90000000000009</c:v>
                </c:pt>
                <c:pt idx="43">
                  <c:v>114.09999999999991</c:v>
                </c:pt>
                <c:pt idx="44">
                  <c:v>108.59999999999991</c:v>
                </c:pt>
                <c:pt idx="45">
                  <c:v>116.79999999999995</c:v>
                </c:pt>
                <c:pt idx="46">
                  <c:v>130.5</c:v>
                </c:pt>
                <c:pt idx="47">
                  <c:v>144.70000000000005</c:v>
                </c:pt>
                <c:pt idx="48">
                  <c:v>153.29999999999995</c:v>
                </c:pt>
                <c:pt idx="49">
                  <c:v>153.59999999999991</c:v>
                </c:pt>
                <c:pt idx="50">
                  <c:v>149.90000000000009</c:v>
                </c:pt>
                <c:pt idx="51">
                  <c:v>148.29999999999995</c:v>
                </c:pt>
                <c:pt idx="52">
                  <c:v>149.29999999999995</c:v>
                </c:pt>
                <c:pt idx="53">
                  <c:v>150</c:v>
                </c:pt>
                <c:pt idx="54">
                  <c:v>147.40000000000009</c:v>
                </c:pt>
                <c:pt idx="55">
                  <c:v>132.40000000000009</c:v>
                </c:pt>
                <c:pt idx="56">
                  <c:v>120.90000000000009</c:v>
                </c:pt>
                <c:pt idx="57">
                  <c:v>118.09999999999991</c:v>
                </c:pt>
                <c:pt idx="58">
                  <c:v>126.5</c:v>
                </c:pt>
                <c:pt idx="59">
                  <c:v>148.09999999999991</c:v>
                </c:pt>
                <c:pt idx="60">
                  <c:v>165.79999999999995</c:v>
                </c:pt>
                <c:pt idx="61">
                  <c:v>177.59999999999991</c:v>
                </c:pt>
                <c:pt idx="62">
                  <c:v>180.5</c:v>
                </c:pt>
                <c:pt idx="63">
                  <c:v>174.30000000000018</c:v>
                </c:pt>
                <c:pt idx="64">
                  <c:v>166.79999999999995</c:v>
                </c:pt>
                <c:pt idx="65">
                  <c:v>159.79999999999995</c:v>
                </c:pt>
                <c:pt idx="66">
                  <c:v>159.09999999999991</c:v>
                </c:pt>
                <c:pt idx="67">
                  <c:v>167</c:v>
                </c:pt>
                <c:pt idx="68">
                  <c:v>175.19999999999982</c:v>
                </c:pt>
                <c:pt idx="69">
                  <c:v>180.30000000000018</c:v>
                </c:pt>
                <c:pt idx="70">
                  <c:v>181</c:v>
                </c:pt>
                <c:pt idx="71">
                  <c:v>177.59999999999991</c:v>
                </c:pt>
                <c:pt idx="72">
                  <c:v>175.90000000000009</c:v>
                </c:pt>
                <c:pt idx="73">
                  <c:v>178.5</c:v>
                </c:pt>
                <c:pt idx="74">
                  <c:v>177.5</c:v>
                </c:pt>
                <c:pt idx="75">
                  <c:v>174.09999999999991</c:v>
                </c:pt>
                <c:pt idx="76">
                  <c:v>172.79999999999995</c:v>
                </c:pt>
                <c:pt idx="77">
                  <c:v>174</c:v>
                </c:pt>
                <c:pt idx="78">
                  <c:v>178.40000000000009</c:v>
                </c:pt>
                <c:pt idx="79">
                  <c:v>189</c:v>
                </c:pt>
                <c:pt idx="80">
                  <c:v>200.30000000000018</c:v>
                </c:pt>
                <c:pt idx="81">
                  <c:v>207.09999999999991</c:v>
                </c:pt>
                <c:pt idx="82">
                  <c:v>206.59999999999991</c:v>
                </c:pt>
                <c:pt idx="83">
                  <c:v>195.69999999999982</c:v>
                </c:pt>
                <c:pt idx="84">
                  <c:v>180</c:v>
                </c:pt>
                <c:pt idx="85">
                  <c:v>164.79999999999995</c:v>
                </c:pt>
                <c:pt idx="86">
                  <c:v>163.20000000000005</c:v>
                </c:pt>
                <c:pt idx="87">
                  <c:v>178.40000000000009</c:v>
                </c:pt>
                <c:pt idx="88">
                  <c:v>201.80000000000018</c:v>
                </c:pt>
                <c:pt idx="89">
                  <c:v>225.90000000000009</c:v>
                </c:pt>
                <c:pt idx="90">
                  <c:v>242</c:v>
                </c:pt>
                <c:pt idx="91">
                  <c:v>240.69999999999982</c:v>
                </c:pt>
                <c:pt idx="92">
                  <c:v>233</c:v>
                </c:pt>
                <c:pt idx="93">
                  <c:v>228.80000000000018</c:v>
                </c:pt>
                <c:pt idx="94">
                  <c:v>229.90000000000009</c:v>
                </c:pt>
                <c:pt idx="95">
                  <c:v>237.5</c:v>
                </c:pt>
                <c:pt idx="96">
                  <c:v>241.5</c:v>
                </c:pt>
                <c:pt idx="97">
                  <c:v>237.59999999999991</c:v>
                </c:pt>
                <c:pt idx="98">
                  <c:v>223.5</c:v>
                </c:pt>
                <c:pt idx="99">
                  <c:v>210</c:v>
                </c:pt>
                <c:pt idx="100">
                  <c:v>199.5</c:v>
                </c:pt>
                <c:pt idx="101">
                  <c:v>190.19999999999982</c:v>
                </c:pt>
                <c:pt idx="102">
                  <c:v>184.90000000000009</c:v>
                </c:pt>
                <c:pt idx="103">
                  <c:v>176.69999999999982</c:v>
                </c:pt>
                <c:pt idx="104">
                  <c:v>171.09999999999991</c:v>
                </c:pt>
                <c:pt idx="105">
                  <c:v>171.29999999999995</c:v>
                </c:pt>
                <c:pt idx="106">
                  <c:v>178.59999999999991</c:v>
                </c:pt>
                <c:pt idx="107">
                  <c:v>185.80000000000018</c:v>
                </c:pt>
                <c:pt idx="108">
                  <c:v>189.80000000000018</c:v>
                </c:pt>
                <c:pt idx="109">
                  <c:v>194</c:v>
                </c:pt>
                <c:pt idx="110">
                  <c:v>192.09999999999991</c:v>
                </c:pt>
                <c:pt idx="111">
                  <c:v>193.09999999999991</c:v>
                </c:pt>
                <c:pt idx="112">
                  <c:v>198.69999999999982</c:v>
                </c:pt>
                <c:pt idx="113">
                  <c:v>202.59999999999991</c:v>
                </c:pt>
                <c:pt idx="114">
                  <c:v>207.40000000000009</c:v>
                </c:pt>
                <c:pt idx="115">
                  <c:v>210</c:v>
                </c:pt>
                <c:pt idx="116">
                  <c:v>203.90000000000009</c:v>
                </c:pt>
                <c:pt idx="117">
                  <c:v>191.90000000000009</c:v>
                </c:pt>
                <c:pt idx="118">
                  <c:v>183.30000000000018</c:v>
                </c:pt>
                <c:pt idx="119">
                  <c:v>179.30000000000018</c:v>
                </c:pt>
                <c:pt idx="120">
                  <c:v>184.40000000000009</c:v>
                </c:pt>
                <c:pt idx="121">
                  <c:v>194.5</c:v>
                </c:pt>
                <c:pt idx="122">
                  <c:v>202.5</c:v>
                </c:pt>
                <c:pt idx="123">
                  <c:v>207.09999999999991</c:v>
                </c:pt>
                <c:pt idx="124">
                  <c:v>201.69999999999982</c:v>
                </c:pt>
                <c:pt idx="125">
                  <c:v>197.19999999999982</c:v>
                </c:pt>
                <c:pt idx="126">
                  <c:v>191.69999999999982</c:v>
                </c:pt>
                <c:pt idx="127">
                  <c:v>186.30000000000018</c:v>
                </c:pt>
                <c:pt idx="128">
                  <c:v>190.30000000000018</c:v>
                </c:pt>
                <c:pt idx="129">
                  <c:v>192.59999999999991</c:v>
                </c:pt>
                <c:pt idx="130">
                  <c:v>195.30000000000018</c:v>
                </c:pt>
                <c:pt idx="131">
                  <c:v>191.80000000000018</c:v>
                </c:pt>
                <c:pt idx="132">
                  <c:v>188.69999999999982</c:v>
                </c:pt>
                <c:pt idx="133">
                  <c:v>189.80000000000018</c:v>
                </c:pt>
                <c:pt idx="134">
                  <c:v>192.80000000000018</c:v>
                </c:pt>
                <c:pt idx="135">
                  <c:v>208.5</c:v>
                </c:pt>
                <c:pt idx="136">
                  <c:v>225.69999999999982</c:v>
                </c:pt>
                <c:pt idx="137">
                  <c:v>227.90000000000009</c:v>
                </c:pt>
                <c:pt idx="138">
                  <c:v>219</c:v>
                </c:pt>
                <c:pt idx="139">
                  <c:v>197.30000000000018</c:v>
                </c:pt>
                <c:pt idx="140">
                  <c:v>174.30000000000018</c:v>
                </c:pt>
                <c:pt idx="141">
                  <c:v>160.70000000000005</c:v>
                </c:pt>
                <c:pt idx="142">
                  <c:v>151.59999999999991</c:v>
                </c:pt>
                <c:pt idx="143">
                  <c:v>152.09999999999991</c:v>
                </c:pt>
                <c:pt idx="144">
                  <c:v>158.59999999999991</c:v>
                </c:pt>
                <c:pt idx="145">
                  <c:v>167.90000000000009</c:v>
                </c:pt>
                <c:pt idx="146">
                  <c:v>182.80000000000018</c:v>
                </c:pt>
                <c:pt idx="147">
                  <c:v>213</c:v>
                </c:pt>
                <c:pt idx="148">
                  <c:v>261.30000000000018</c:v>
                </c:pt>
                <c:pt idx="149">
                  <c:v>300.5</c:v>
                </c:pt>
                <c:pt idx="150">
                  <c:v>303.40000000000009</c:v>
                </c:pt>
                <c:pt idx="151">
                  <c:v>269.59999999999991</c:v>
                </c:pt>
                <c:pt idx="152">
                  <c:v>210.59999999999991</c:v>
                </c:pt>
                <c:pt idx="153">
                  <c:v>172.70000000000005</c:v>
                </c:pt>
                <c:pt idx="154">
                  <c:v>176.90000000000009</c:v>
                </c:pt>
                <c:pt idx="155">
                  <c:v>186.69999999999982</c:v>
                </c:pt>
                <c:pt idx="156">
                  <c:v>197.30000000000018</c:v>
                </c:pt>
                <c:pt idx="157">
                  <c:v>190.5</c:v>
                </c:pt>
                <c:pt idx="158">
                  <c:v>175.69999999999982</c:v>
                </c:pt>
                <c:pt idx="159">
                  <c:v>166.20000000000005</c:v>
                </c:pt>
                <c:pt idx="160">
                  <c:v>155.29999999999995</c:v>
                </c:pt>
                <c:pt idx="161">
                  <c:v>148.79999999999995</c:v>
                </c:pt>
                <c:pt idx="162">
                  <c:v>144.79999999999995</c:v>
                </c:pt>
                <c:pt idx="163">
                  <c:v>145.70000000000005</c:v>
                </c:pt>
                <c:pt idx="164">
                  <c:v>156.5</c:v>
                </c:pt>
                <c:pt idx="165">
                  <c:v>170.79999999999995</c:v>
                </c:pt>
                <c:pt idx="166">
                  <c:v>185.90000000000009</c:v>
                </c:pt>
                <c:pt idx="167">
                  <c:v>194.59999999999991</c:v>
                </c:pt>
                <c:pt idx="168">
                  <c:v>197.09999999999991</c:v>
                </c:pt>
                <c:pt idx="169">
                  <c:v>193.40000000000009</c:v>
                </c:pt>
                <c:pt idx="170">
                  <c:v>185</c:v>
                </c:pt>
                <c:pt idx="171">
                  <c:v>176.40000000000009</c:v>
                </c:pt>
                <c:pt idx="172">
                  <c:v>161.70000000000005</c:v>
                </c:pt>
                <c:pt idx="173">
                  <c:v>150.70000000000005</c:v>
                </c:pt>
                <c:pt idx="174">
                  <c:v>148.20000000000005</c:v>
                </c:pt>
                <c:pt idx="175">
                  <c:v>158.70000000000005</c:v>
                </c:pt>
                <c:pt idx="176">
                  <c:v>174.69999999999982</c:v>
                </c:pt>
                <c:pt idx="177">
                  <c:v>191.09999999999991</c:v>
                </c:pt>
                <c:pt idx="178">
                  <c:v>197.59999999999991</c:v>
                </c:pt>
                <c:pt idx="179">
                  <c:v>196.69999999999982</c:v>
                </c:pt>
                <c:pt idx="180">
                  <c:v>190.59999999999991</c:v>
                </c:pt>
                <c:pt idx="181">
                  <c:v>184.69999999999982</c:v>
                </c:pt>
                <c:pt idx="182">
                  <c:v>183.09999999999991</c:v>
                </c:pt>
                <c:pt idx="183">
                  <c:v>178.30000000000018</c:v>
                </c:pt>
                <c:pt idx="184">
                  <c:v>176.5</c:v>
                </c:pt>
                <c:pt idx="185">
                  <c:v>175.59999999999991</c:v>
                </c:pt>
                <c:pt idx="186">
                  <c:v>178.69999999999982</c:v>
                </c:pt>
                <c:pt idx="187">
                  <c:v>182.80000000000018</c:v>
                </c:pt>
                <c:pt idx="188">
                  <c:v>185.59999999999991</c:v>
                </c:pt>
                <c:pt idx="189">
                  <c:v>180.19999999999982</c:v>
                </c:pt>
                <c:pt idx="190">
                  <c:v>161.40000000000009</c:v>
                </c:pt>
                <c:pt idx="191">
                  <c:v>147.20000000000005</c:v>
                </c:pt>
                <c:pt idx="192">
                  <c:v>152.79999999999995</c:v>
                </c:pt>
                <c:pt idx="193">
                  <c:v>169.5</c:v>
                </c:pt>
                <c:pt idx="194">
                  <c:v>201.80000000000018</c:v>
                </c:pt>
                <c:pt idx="195">
                  <c:v>248.80000000000018</c:v>
                </c:pt>
                <c:pt idx="196">
                  <c:v>295.30000000000018</c:v>
                </c:pt>
                <c:pt idx="197">
                  <c:v>333.69999999999982</c:v>
                </c:pt>
                <c:pt idx="198">
                  <c:v>355.59999999999991</c:v>
                </c:pt>
                <c:pt idx="199">
                  <c:v>340.30000000000018</c:v>
                </c:pt>
                <c:pt idx="200">
                  <c:v>308.30000000000018</c:v>
                </c:pt>
                <c:pt idx="201">
                  <c:v>277.80000000000018</c:v>
                </c:pt>
                <c:pt idx="202">
                  <c:v>253.19999999999982</c:v>
                </c:pt>
                <c:pt idx="203">
                  <c:v>237.69999999999982</c:v>
                </c:pt>
                <c:pt idx="204">
                  <c:v>223.69999999999982</c:v>
                </c:pt>
                <c:pt idx="205">
                  <c:v>212.69999999999982</c:v>
                </c:pt>
                <c:pt idx="206">
                  <c:v>220.40000000000009</c:v>
                </c:pt>
                <c:pt idx="207">
                  <c:v>231.09999999999991</c:v>
                </c:pt>
                <c:pt idx="208">
                  <c:v>239.69999999999982</c:v>
                </c:pt>
                <c:pt idx="209">
                  <c:v>244.59999999999991</c:v>
                </c:pt>
                <c:pt idx="210">
                  <c:v>237.90000000000009</c:v>
                </c:pt>
                <c:pt idx="211">
                  <c:v>228.80000000000018</c:v>
                </c:pt>
                <c:pt idx="212">
                  <c:v>220</c:v>
                </c:pt>
                <c:pt idx="213">
                  <c:v>204.30000000000018</c:v>
                </c:pt>
                <c:pt idx="214">
                  <c:v>183.90000000000009</c:v>
                </c:pt>
                <c:pt idx="215">
                  <c:v>163.40000000000009</c:v>
                </c:pt>
                <c:pt idx="216">
                  <c:v>146</c:v>
                </c:pt>
                <c:pt idx="217">
                  <c:v>130.70000000000005</c:v>
                </c:pt>
                <c:pt idx="218">
                  <c:v>124.90000000000009</c:v>
                </c:pt>
                <c:pt idx="219">
                  <c:v>135.40000000000009</c:v>
                </c:pt>
                <c:pt idx="220">
                  <c:v>173.29999999999995</c:v>
                </c:pt>
                <c:pt idx="221">
                  <c:v>228.59999999999991</c:v>
                </c:pt>
                <c:pt idx="222">
                  <c:v>302.30000000000018</c:v>
                </c:pt>
                <c:pt idx="223">
                  <c:v>399</c:v>
                </c:pt>
                <c:pt idx="224">
                  <c:v>483.5</c:v>
                </c:pt>
                <c:pt idx="225">
                  <c:v>543.5</c:v>
                </c:pt>
                <c:pt idx="226">
                  <c:v>535.90000000000009</c:v>
                </c:pt>
                <c:pt idx="227">
                  <c:v>468.59999999999991</c:v>
                </c:pt>
                <c:pt idx="228">
                  <c:v>374.09999999999991</c:v>
                </c:pt>
                <c:pt idx="229">
                  <c:v>285.59999999999991</c:v>
                </c:pt>
                <c:pt idx="230">
                  <c:v>222</c:v>
                </c:pt>
                <c:pt idx="231">
                  <c:v>179.90000000000009</c:v>
                </c:pt>
                <c:pt idx="232">
                  <c:v>151</c:v>
                </c:pt>
                <c:pt idx="233">
                  <c:v>132.29999999999995</c:v>
                </c:pt>
                <c:pt idx="234">
                  <c:v>118.29999999999995</c:v>
                </c:pt>
                <c:pt idx="235">
                  <c:v>115</c:v>
                </c:pt>
                <c:pt idx="236">
                  <c:v>132.90000000000009</c:v>
                </c:pt>
                <c:pt idx="237">
                  <c:v>144.90000000000009</c:v>
                </c:pt>
                <c:pt idx="238">
                  <c:v>152.29999999999995</c:v>
                </c:pt>
                <c:pt idx="239">
                  <c:v>149.20000000000005</c:v>
                </c:pt>
                <c:pt idx="240">
                  <c:v>140.70000000000005</c:v>
                </c:pt>
                <c:pt idx="241">
                  <c:v>130.40000000000009</c:v>
                </c:pt>
                <c:pt idx="242">
                  <c:v>132.09999999999991</c:v>
                </c:pt>
                <c:pt idx="243">
                  <c:v>200.19999999999982</c:v>
                </c:pt>
                <c:pt idx="244">
                  <c:v>343.59999999999991</c:v>
                </c:pt>
                <c:pt idx="245">
                  <c:v>546.09999999999991</c:v>
                </c:pt>
                <c:pt idx="246">
                  <c:v>753.80000000000018</c:v>
                </c:pt>
                <c:pt idx="247">
                  <c:v>939.90000000000009</c:v>
                </c:pt>
                <c:pt idx="248">
                  <c:v>1088.3000000000002</c:v>
                </c:pt>
                <c:pt idx="249">
                  <c:v>1241.3000000000002</c:v>
                </c:pt>
                <c:pt idx="250">
                  <c:v>1357.4</c:v>
                </c:pt>
                <c:pt idx="251">
                  <c:v>1405.9</c:v>
                </c:pt>
                <c:pt idx="252">
                  <c:v>1361</c:v>
                </c:pt>
                <c:pt idx="253">
                  <c:v>1309.5</c:v>
                </c:pt>
                <c:pt idx="254">
                  <c:v>1287.1999999999998</c:v>
                </c:pt>
                <c:pt idx="255">
                  <c:v>1280.1999999999998</c:v>
                </c:pt>
                <c:pt idx="256">
                  <c:v>1276.1999999999998</c:v>
                </c:pt>
                <c:pt idx="257">
                  <c:v>1278.4000000000001</c:v>
                </c:pt>
                <c:pt idx="258">
                  <c:v>1283</c:v>
                </c:pt>
                <c:pt idx="259">
                  <c:v>1289.9000000000001</c:v>
                </c:pt>
                <c:pt idx="260">
                  <c:v>1345.1</c:v>
                </c:pt>
                <c:pt idx="261">
                  <c:v>1507.1999999999998</c:v>
                </c:pt>
                <c:pt idx="262">
                  <c:v>1936.6999999999998</c:v>
                </c:pt>
                <c:pt idx="263">
                  <c:v>2264.1000000000004</c:v>
                </c:pt>
                <c:pt idx="264">
                  <c:v>2329</c:v>
                </c:pt>
                <c:pt idx="265">
                  <c:v>1864.6999999999998</c:v>
                </c:pt>
                <c:pt idx="266">
                  <c:v>1254.5999999999999</c:v>
                </c:pt>
                <c:pt idx="267">
                  <c:v>715.69999999999982</c:v>
                </c:pt>
                <c:pt idx="268">
                  <c:v>517.80000000000018</c:v>
                </c:pt>
                <c:pt idx="269">
                  <c:v>426.59999999999991</c:v>
                </c:pt>
                <c:pt idx="270">
                  <c:v>377.80000000000018</c:v>
                </c:pt>
                <c:pt idx="271">
                  <c:v>352.09999999999991</c:v>
                </c:pt>
                <c:pt idx="272">
                  <c:v>332.40000000000009</c:v>
                </c:pt>
                <c:pt idx="273">
                  <c:v>324.59999999999991</c:v>
                </c:pt>
                <c:pt idx="274">
                  <c:v>323.69999999999982</c:v>
                </c:pt>
                <c:pt idx="275">
                  <c:v>315.69999999999982</c:v>
                </c:pt>
                <c:pt idx="276">
                  <c:v>296.80000000000018</c:v>
                </c:pt>
                <c:pt idx="277">
                  <c:v>259.30000000000018</c:v>
                </c:pt>
                <c:pt idx="278">
                  <c:v>234</c:v>
                </c:pt>
                <c:pt idx="279">
                  <c:v>219.30000000000018</c:v>
                </c:pt>
                <c:pt idx="280">
                  <c:v>210.90000000000009</c:v>
                </c:pt>
                <c:pt idx="281">
                  <c:v>214.19999999999982</c:v>
                </c:pt>
                <c:pt idx="282">
                  <c:v>224.80000000000018</c:v>
                </c:pt>
                <c:pt idx="283">
                  <c:v>239.30000000000018</c:v>
                </c:pt>
                <c:pt idx="284">
                  <c:v>267.30000000000018</c:v>
                </c:pt>
                <c:pt idx="285">
                  <c:v>300.40000000000009</c:v>
                </c:pt>
                <c:pt idx="286">
                  <c:v>340.80000000000018</c:v>
                </c:pt>
                <c:pt idx="287">
                  <c:v>391.19999999999982</c:v>
                </c:pt>
                <c:pt idx="288">
                  <c:v>417.30000000000018</c:v>
                </c:pt>
                <c:pt idx="289">
                  <c:v>406.59999999999991</c:v>
                </c:pt>
                <c:pt idx="290">
                  <c:v>341.30000000000018</c:v>
                </c:pt>
                <c:pt idx="291">
                  <c:v>279.09999999999991</c:v>
                </c:pt>
                <c:pt idx="292">
                  <c:v>239.5</c:v>
                </c:pt>
                <c:pt idx="293">
                  <c:v>246.80000000000018</c:v>
                </c:pt>
                <c:pt idx="294">
                  <c:v>251.19999999999982</c:v>
                </c:pt>
                <c:pt idx="295">
                  <c:v>247.30000000000018</c:v>
                </c:pt>
                <c:pt idx="296">
                  <c:v>244.09999999999991</c:v>
                </c:pt>
                <c:pt idx="297">
                  <c:v>254.30000000000018</c:v>
                </c:pt>
                <c:pt idx="298">
                  <c:v>283.19999999999982</c:v>
                </c:pt>
                <c:pt idx="299">
                  <c:v>329.90000000000009</c:v>
                </c:pt>
                <c:pt idx="300">
                  <c:v>387</c:v>
                </c:pt>
                <c:pt idx="301">
                  <c:v>479.19999999999982</c:v>
                </c:pt>
                <c:pt idx="302">
                  <c:v>815.80000000000018</c:v>
                </c:pt>
                <c:pt idx="303">
                  <c:v>1445.5</c:v>
                </c:pt>
                <c:pt idx="304">
                  <c:v>2386.8999999999996</c:v>
                </c:pt>
                <c:pt idx="305">
                  <c:v>3269.7</c:v>
                </c:pt>
                <c:pt idx="306">
                  <c:v>3455</c:v>
                </c:pt>
                <c:pt idx="307">
                  <c:v>3057</c:v>
                </c:pt>
                <c:pt idx="308">
                  <c:v>1981.1</c:v>
                </c:pt>
                <c:pt idx="309">
                  <c:v>1042.1999999999998</c:v>
                </c:pt>
                <c:pt idx="310">
                  <c:v>476.40000000000009</c:v>
                </c:pt>
                <c:pt idx="311">
                  <c:v>316.19999999999982</c:v>
                </c:pt>
                <c:pt idx="312">
                  <c:v>237</c:v>
                </c:pt>
                <c:pt idx="313">
                  <c:v>194.19999999999982</c:v>
                </c:pt>
                <c:pt idx="314">
                  <c:v>170.5</c:v>
                </c:pt>
                <c:pt idx="315">
                  <c:v>152</c:v>
                </c:pt>
                <c:pt idx="316">
                  <c:v>144.90000000000009</c:v>
                </c:pt>
                <c:pt idx="317">
                  <c:v>142.09999999999991</c:v>
                </c:pt>
                <c:pt idx="318">
                  <c:v>151.5</c:v>
                </c:pt>
                <c:pt idx="319">
                  <c:v>160.70000000000005</c:v>
                </c:pt>
                <c:pt idx="320">
                  <c:v>158.70000000000005</c:v>
                </c:pt>
                <c:pt idx="321">
                  <c:v>154.90000000000009</c:v>
                </c:pt>
                <c:pt idx="322">
                  <c:v>145.20000000000005</c:v>
                </c:pt>
                <c:pt idx="323">
                  <c:v>154.29999999999995</c:v>
                </c:pt>
                <c:pt idx="324">
                  <c:v>168.70000000000005</c:v>
                </c:pt>
                <c:pt idx="325">
                  <c:v>180.40000000000009</c:v>
                </c:pt>
                <c:pt idx="326">
                  <c:v>169</c:v>
                </c:pt>
                <c:pt idx="327">
                  <c:v>146.90000000000009</c:v>
                </c:pt>
                <c:pt idx="328">
                  <c:v>121.20000000000005</c:v>
                </c:pt>
                <c:pt idx="329">
                  <c:v>125</c:v>
                </c:pt>
                <c:pt idx="330">
                  <c:v>144.90000000000009</c:v>
                </c:pt>
                <c:pt idx="331">
                  <c:v>173.09999999999991</c:v>
                </c:pt>
                <c:pt idx="332">
                  <c:v>190.09999999999991</c:v>
                </c:pt>
                <c:pt idx="333">
                  <c:v>204.59999999999991</c:v>
                </c:pt>
                <c:pt idx="334">
                  <c:v>221.59999999999991</c:v>
                </c:pt>
                <c:pt idx="335">
                  <c:v>286.90000000000009</c:v>
                </c:pt>
                <c:pt idx="336">
                  <c:v>412.69999999999982</c:v>
                </c:pt>
                <c:pt idx="337">
                  <c:v>620</c:v>
                </c:pt>
                <c:pt idx="338">
                  <c:v>804.5</c:v>
                </c:pt>
                <c:pt idx="339">
                  <c:v>876</c:v>
                </c:pt>
                <c:pt idx="340">
                  <c:v>811.59999999999991</c:v>
                </c:pt>
                <c:pt idx="341">
                  <c:v>651.09999999999991</c:v>
                </c:pt>
                <c:pt idx="342">
                  <c:v>571.30000000000018</c:v>
                </c:pt>
                <c:pt idx="343">
                  <c:v>713.90000000000009</c:v>
                </c:pt>
                <c:pt idx="344">
                  <c:v>1149.0999999999999</c:v>
                </c:pt>
                <c:pt idx="345">
                  <c:v>1777.1</c:v>
                </c:pt>
                <c:pt idx="346">
                  <c:v>2436.5</c:v>
                </c:pt>
                <c:pt idx="347">
                  <c:v>2672.3999999999996</c:v>
                </c:pt>
                <c:pt idx="348">
                  <c:v>2488.1000000000004</c:v>
                </c:pt>
                <c:pt idx="349">
                  <c:v>1783.6999999999998</c:v>
                </c:pt>
                <c:pt idx="350">
                  <c:v>1047.8000000000002</c:v>
                </c:pt>
                <c:pt idx="351">
                  <c:v>496.90000000000009</c:v>
                </c:pt>
                <c:pt idx="352">
                  <c:v>290.19999999999982</c:v>
                </c:pt>
                <c:pt idx="353">
                  <c:v>205.40000000000009</c:v>
                </c:pt>
                <c:pt idx="354">
                  <c:v>165.90000000000009</c:v>
                </c:pt>
                <c:pt idx="355">
                  <c:v>137.29999999999995</c:v>
                </c:pt>
                <c:pt idx="356">
                  <c:v>117.20000000000005</c:v>
                </c:pt>
                <c:pt idx="357">
                  <c:v>104.79999999999995</c:v>
                </c:pt>
                <c:pt idx="358">
                  <c:v>110.70000000000005</c:v>
                </c:pt>
                <c:pt idx="359">
                  <c:v>123.29999999999995</c:v>
                </c:pt>
                <c:pt idx="360">
                  <c:v>134.40000000000009</c:v>
                </c:pt>
                <c:pt idx="361">
                  <c:v>146</c:v>
                </c:pt>
                <c:pt idx="362">
                  <c:v>155.70000000000005</c:v>
                </c:pt>
                <c:pt idx="363">
                  <c:v>169</c:v>
                </c:pt>
                <c:pt idx="364">
                  <c:v>185.5</c:v>
                </c:pt>
                <c:pt idx="365">
                  <c:v>194.30000000000018</c:v>
                </c:pt>
                <c:pt idx="366">
                  <c:v>192.59999999999991</c:v>
                </c:pt>
                <c:pt idx="367">
                  <c:v>187.80000000000018</c:v>
                </c:pt>
                <c:pt idx="368">
                  <c:v>185.80000000000018</c:v>
                </c:pt>
                <c:pt idx="369">
                  <c:v>189.19999999999982</c:v>
                </c:pt>
                <c:pt idx="370">
                  <c:v>200.90000000000009</c:v>
                </c:pt>
                <c:pt idx="371">
                  <c:v>225</c:v>
                </c:pt>
                <c:pt idx="372">
                  <c:v>253.5</c:v>
                </c:pt>
                <c:pt idx="373">
                  <c:v>270.30000000000018</c:v>
                </c:pt>
                <c:pt idx="374">
                  <c:v>264.69999999999982</c:v>
                </c:pt>
                <c:pt idx="375">
                  <c:v>227</c:v>
                </c:pt>
                <c:pt idx="376">
                  <c:v>197.69999999999982</c:v>
                </c:pt>
                <c:pt idx="377">
                  <c:v>201.09999999999991</c:v>
                </c:pt>
                <c:pt idx="378">
                  <c:v>247.5</c:v>
                </c:pt>
                <c:pt idx="379">
                  <c:v>317.59999999999991</c:v>
                </c:pt>
                <c:pt idx="380">
                  <c:v>416.09999999999991</c:v>
                </c:pt>
                <c:pt idx="381">
                  <c:v>542.09999999999991</c:v>
                </c:pt>
                <c:pt idx="382">
                  <c:v>637.5</c:v>
                </c:pt>
                <c:pt idx="383">
                  <c:v>618.09999999999991</c:v>
                </c:pt>
                <c:pt idx="384">
                  <c:v>522.80000000000018</c:v>
                </c:pt>
                <c:pt idx="385">
                  <c:v>375.69999999999982</c:v>
                </c:pt>
                <c:pt idx="386">
                  <c:v>287.59999999999991</c:v>
                </c:pt>
                <c:pt idx="387">
                  <c:v>253.90000000000009</c:v>
                </c:pt>
                <c:pt idx="388">
                  <c:v>274.19999999999982</c:v>
                </c:pt>
                <c:pt idx="389">
                  <c:v>369</c:v>
                </c:pt>
                <c:pt idx="390">
                  <c:v>525.69999999999982</c:v>
                </c:pt>
                <c:pt idx="391">
                  <c:v>717.09999999999991</c:v>
                </c:pt>
                <c:pt idx="392">
                  <c:v>818.30000000000018</c:v>
                </c:pt>
                <c:pt idx="393">
                  <c:v>813.90000000000009</c:v>
                </c:pt>
                <c:pt idx="394">
                  <c:v>641.59999999999991</c:v>
                </c:pt>
                <c:pt idx="395">
                  <c:v>446</c:v>
                </c:pt>
                <c:pt idx="396">
                  <c:v>289.19999999999982</c:v>
                </c:pt>
                <c:pt idx="397">
                  <c:v>238.19999999999982</c:v>
                </c:pt>
                <c:pt idx="398">
                  <c:v>216.5</c:v>
                </c:pt>
                <c:pt idx="399">
                  <c:v>224.90000000000009</c:v>
                </c:pt>
                <c:pt idx="400">
                  <c:v>242.80000000000018</c:v>
                </c:pt>
                <c:pt idx="401">
                  <c:v>265.30000000000018</c:v>
                </c:pt>
                <c:pt idx="402">
                  <c:v>303.69999999999982</c:v>
                </c:pt>
                <c:pt idx="403">
                  <c:v>367.69999999999982</c:v>
                </c:pt>
                <c:pt idx="404">
                  <c:v>467.09999999999991</c:v>
                </c:pt>
                <c:pt idx="405">
                  <c:v>629.09999999999991</c:v>
                </c:pt>
                <c:pt idx="406">
                  <c:v>844.80000000000018</c:v>
                </c:pt>
                <c:pt idx="407">
                  <c:v>1157.8000000000002</c:v>
                </c:pt>
                <c:pt idx="408">
                  <c:v>1736.5</c:v>
                </c:pt>
                <c:pt idx="409">
                  <c:v>2615.8999999999996</c:v>
                </c:pt>
                <c:pt idx="410">
                  <c:v>4146.3</c:v>
                </c:pt>
                <c:pt idx="411">
                  <c:v>6429.1</c:v>
                </c:pt>
                <c:pt idx="412">
                  <c:v>9314</c:v>
                </c:pt>
                <c:pt idx="413">
                  <c:v>13007</c:v>
                </c:pt>
                <c:pt idx="414">
                  <c:v>15124</c:v>
                </c:pt>
                <c:pt idx="415">
                  <c:v>14921</c:v>
                </c:pt>
                <c:pt idx="416">
                  <c:v>11200</c:v>
                </c:pt>
                <c:pt idx="417">
                  <c:v>6687.6</c:v>
                </c:pt>
                <c:pt idx="418">
                  <c:v>3280.3999999999996</c:v>
                </c:pt>
                <c:pt idx="419">
                  <c:v>1717</c:v>
                </c:pt>
                <c:pt idx="420">
                  <c:v>959.59999999999991</c:v>
                </c:pt>
                <c:pt idx="421">
                  <c:v>703.80000000000018</c:v>
                </c:pt>
                <c:pt idx="422">
                  <c:v>538.90000000000009</c:v>
                </c:pt>
                <c:pt idx="423">
                  <c:v>430.90000000000009</c:v>
                </c:pt>
                <c:pt idx="424">
                  <c:v>372.5</c:v>
                </c:pt>
                <c:pt idx="425">
                  <c:v>327.30000000000018</c:v>
                </c:pt>
                <c:pt idx="426">
                  <c:v>305.5</c:v>
                </c:pt>
                <c:pt idx="427">
                  <c:v>306.90000000000009</c:v>
                </c:pt>
                <c:pt idx="428">
                  <c:v>330.40000000000009</c:v>
                </c:pt>
                <c:pt idx="429">
                  <c:v>392.19999999999982</c:v>
                </c:pt>
                <c:pt idx="430">
                  <c:v>451.5</c:v>
                </c:pt>
                <c:pt idx="431">
                  <c:v>472.30000000000018</c:v>
                </c:pt>
                <c:pt idx="432">
                  <c:v>432.90000000000009</c:v>
                </c:pt>
                <c:pt idx="433">
                  <c:v>357.19999999999982</c:v>
                </c:pt>
                <c:pt idx="434">
                  <c:v>269.80000000000018</c:v>
                </c:pt>
                <c:pt idx="435">
                  <c:v>217.90000000000009</c:v>
                </c:pt>
                <c:pt idx="436">
                  <c:v>194.90000000000009</c:v>
                </c:pt>
                <c:pt idx="437">
                  <c:v>194.80000000000018</c:v>
                </c:pt>
                <c:pt idx="438">
                  <c:v>204.09999999999991</c:v>
                </c:pt>
                <c:pt idx="439">
                  <c:v>229.30000000000018</c:v>
                </c:pt>
                <c:pt idx="440">
                  <c:v>266.90000000000009</c:v>
                </c:pt>
                <c:pt idx="441">
                  <c:v>311.40000000000009</c:v>
                </c:pt>
                <c:pt idx="442">
                  <c:v>350.90000000000009</c:v>
                </c:pt>
                <c:pt idx="443">
                  <c:v>366.69999999999982</c:v>
                </c:pt>
                <c:pt idx="444">
                  <c:v>370.30000000000018</c:v>
                </c:pt>
                <c:pt idx="445">
                  <c:v>343.5</c:v>
                </c:pt>
                <c:pt idx="446">
                  <c:v>301.5</c:v>
                </c:pt>
                <c:pt idx="447">
                  <c:v>244.80000000000018</c:v>
                </c:pt>
                <c:pt idx="448">
                  <c:v>196.5</c:v>
                </c:pt>
                <c:pt idx="449">
                  <c:v>164.20000000000005</c:v>
                </c:pt>
                <c:pt idx="450">
                  <c:v>158.40000000000009</c:v>
                </c:pt>
                <c:pt idx="451">
                  <c:v>153</c:v>
                </c:pt>
                <c:pt idx="452">
                  <c:v>151.90000000000009</c:v>
                </c:pt>
                <c:pt idx="453">
                  <c:v>156.70000000000005</c:v>
                </c:pt>
                <c:pt idx="454">
                  <c:v>162.59999999999991</c:v>
                </c:pt>
                <c:pt idx="455">
                  <c:v>172.20000000000005</c:v>
                </c:pt>
                <c:pt idx="456">
                  <c:v>178.80000000000018</c:v>
                </c:pt>
                <c:pt idx="457">
                  <c:v>180.5</c:v>
                </c:pt>
                <c:pt idx="458">
                  <c:v>182.59999999999991</c:v>
                </c:pt>
                <c:pt idx="459">
                  <c:v>178.90000000000009</c:v>
                </c:pt>
                <c:pt idx="460">
                  <c:v>163.90000000000009</c:v>
                </c:pt>
                <c:pt idx="461">
                  <c:v>155.59999999999991</c:v>
                </c:pt>
                <c:pt idx="462">
                  <c:v>159</c:v>
                </c:pt>
                <c:pt idx="463">
                  <c:v>180.19999999999982</c:v>
                </c:pt>
                <c:pt idx="464">
                  <c:v>206.19999999999982</c:v>
                </c:pt>
                <c:pt idx="465">
                  <c:v>235.69999999999982</c:v>
                </c:pt>
                <c:pt idx="466">
                  <c:v>276.40000000000009</c:v>
                </c:pt>
                <c:pt idx="467">
                  <c:v>313.69999999999982</c:v>
                </c:pt>
                <c:pt idx="468">
                  <c:v>325.90000000000009</c:v>
                </c:pt>
                <c:pt idx="469">
                  <c:v>324.90000000000009</c:v>
                </c:pt>
                <c:pt idx="470">
                  <c:v>317.40000000000009</c:v>
                </c:pt>
                <c:pt idx="471">
                  <c:v>335</c:v>
                </c:pt>
                <c:pt idx="472">
                  <c:v>374.80000000000018</c:v>
                </c:pt>
                <c:pt idx="473">
                  <c:v>409.59999999999991</c:v>
                </c:pt>
                <c:pt idx="474">
                  <c:v>427.19999999999982</c:v>
                </c:pt>
                <c:pt idx="475">
                  <c:v>443.90000000000009</c:v>
                </c:pt>
                <c:pt idx="476">
                  <c:v>486.80000000000018</c:v>
                </c:pt>
                <c:pt idx="477">
                  <c:v>581.09999999999991</c:v>
                </c:pt>
                <c:pt idx="478">
                  <c:v>724.5</c:v>
                </c:pt>
                <c:pt idx="479">
                  <c:v>852.09999999999991</c:v>
                </c:pt>
                <c:pt idx="480">
                  <c:v>951.09999999999991</c:v>
                </c:pt>
                <c:pt idx="481">
                  <c:v>1058.9000000000001</c:v>
                </c:pt>
                <c:pt idx="482">
                  <c:v>1256.5999999999999</c:v>
                </c:pt>
                <c:pt idx="483">
                  <c:v>1663.6</c:v>
                </c:pt>
                <c:pt idx="484">
                  <c:v>2188.6999999999998</c:v>
                </c:pt>
                <c:pt idx="485">
                  <c:v>2968.8</c:v>
                </c:pt>
                <c:pt idx="486">
                  <c:v>3813.7</c:v>
                </c:pt>
                <c:pt idx="487">
                  <c:v>4239.8</c:v>
                </c:pt>
                <c:pt idx="488">
                  <c:v>3774.2</c:v>
                </c:pt>
                <c:pt idx="489">
                  <c:v>2806.8999999999996</c:v>
                </c:pt>
                <c:pt idx="490">
                  <c:v>1637.1</c:v>
                </c:pt>
                <c:pt idx="491">
                  <c:v>881.09999999999991</c:v>
                </c:pt>
                <c:pt idx="492">
                  <c:v>538.09999999999991</c:v>
                </c:pt>
                <c:pt idx="493">
                  <c:v>426.30000000000018</c:v>
                </c:pt>
                <c:pt idx="494">
                  <c:v>360.09999999999991</c:v>
                </c:pt>
                <c:pt idx="495">
                  <c:v>327.09999999999991</c:v>
                </c:pt>
                <c:pt idx="496">
                  <c:v>300.5</c:v>
                </c:pt>
                <c:pt idx="497">
                  <c:v>291.19999999999982</c:v>
                </c:pt>
                <c:pt idx="498">
                  <c:v>296.59999999999991</c:v>
                </c:pt>
                <c:pt idx="499">
                  <c:v>303.40000000000009</c:v>
                </c:pt>
                <c:pt idx="500">
                  <c:v>308.80000000000018</c:v>
                </c:pt>
                <c:pt idx="501">
                  <c:v>298.59999999999991</c:v>
                </c:pt>
                <c:pt idx="502">
                  <c:v>265</c:v>
                </c:pt>
                <c:pt idx="503">
                  <c:v>228.80000000000018</c:v>
                </c:pt>
                <c:pt idx="504">
                  <c:v>199.59999999999991</c:v>
                </c:pt>
                <c:pt idx="505">
                  <c:v>202.40000000000009</c:v>
                </c:pt>
                <c:pt idx="506">
                  <c:v>212.09999999999991</c:v>
                </c:pt>
                <c:pt idx="507">
                  <c:v>226.5</c:v>
                </c:pt>
                <c:pt idx="508">
                  <c:v>234.09999999999991</c:v>
                </c:pt>
                <c:pt idx="509">
                  <c:v>230.59999999999991</c:v>
                </c:pt>
                <c:pt idx="510">
                  <c:v>230.09999999999991</c:v>
                </c:pt>
                <c:pt idx="511">
                  <c:v>227.59999999999991</c:v>
                </c:pt>
                <c:pt idx="512">
                  <c:v>225.40000000000009</c:v>
                </c:pt>
                <c:pt idx="513">
                  <c:v>220.80000000000018</c:v>
                </c:pt>
                <c:pt idx="514">
                  <c:v>220.80000000000018</c:v>
                </c:pt>
                <c:pt idx="515">
                  <c:v>231.5</c:v>
                </c:pt>
                <c:pt idx="516">
                  <c:v>240.59999999999991</c:v>
                </c:pt>
                <c:pt idx="517">
                  <c:v>240.80000000000018</c:v>
                </c:pt>
                <c:pt idx="518">
                  <c:v>227.5</c:v>
                </c:pt>
                <c:pt idx="519">
                  <c:v>218.69999999999982</c:v>
                </c:pt>
                <c:pt idx="520">
                  <c:v>218</c:v>
                </c:pt>
                <c:pt idx="521">
                  <c:v>222.59999999999991</c:v>
                </c:pt>
                <c:pt idx="522">
                  <c:v>232.19999999999982</c:v>
                </c:pt>
                <c:pt idx="523">
                  <c:v>237.5</c:v>
                </c:pt>
                <c:pt idx="524">
                  <c:v>234.5</c:v>
                </c:pt>
                <c:pt idx="525">
                  <c:v>230.40000000000009</c:v>
                </c:pt>
                <c:pt idx="526">
                  <c:v>221.69999999999982</c:v>
                </c:pt>
                <c:pt idx="527">
                  <c:v>216.59999999999991</c:v>
                </c:pt>
                <c:pt idx="528">
                  <c:v>218</c:v>
                </c:pt>
                <c:pt idx="529">
                  <c:v>219.90000000000009</c:v>
                </c:pt>
                <c:pt idx="530">
                  <c:v>224</c:v>
                </c:pt>
                <c:pt idx="531">
                  <c:v>225.80000000000018</c:v>
                </c:pt>
                <c:pt idx="532">
                  <c:v>228.40000000000009</c:v>
                </c:pt>
                <c:pt idx="533">
                  <c:v>236.69999999999982</c:v>
                </c:pt>
                <c:pt idx="534">
                  <c:v>238.80000000000018</c:v>
                </c:pt>
                <c:pt idx="535">
                  <c:v>235.09999999999991</c:v>
                </c:pt>
                <c:pt idx="536">
                  <c:v>220.30000000000018</c:v>
                </c:pt>
                <c:pt idx="537">
                  <c:v>214.09999999999991</c:v>
                </c:pt>
                <c:pt idx="538">
                  <c:v>221.80000000000018</c:v>
                </c:pt>
                <c:pt idx="539">
                  <c:v>229.90000000000009</c:v>
                </c:pt>
                <c:pt idx="540">
                  <c:v>233.30000000000018</c:v>
                </c:pt>
                <c:pt idx="541">
                  <c:v>229.09999999999991</c:v>
                </c:pt>
                <c:pt idx="542">
                  <c:v>222.30000000000018</c:v>
                </c:pt>
                <c:pt idx="543">
                  <c:v>224.5</c:v>
                </c:pt>
                <c:pt idx="544">
                  <c:v>230</c:v>
                </c:pt>
                <c:pt idx="545">
                  <c:v>259.90000000000009</c:v>
                </c:pt>
                <c:pt idx="546">
                  <c:v>301.40000000000009</c:v>
                </c:pt>
                <c:pt idx="547">
                  <c:v>330.69999999999982</c:v>
                </c:pt>
                <c:pt idx="548">
                  <c:v>323.40000000000009</c:v>
                </c:pt>
                <c:pt idx="549">
                  <c:v>287.40000000000009</c:v>
                </c:pt>
                <c:pt idx="550">
                  <c:v>254.69999999999982</c:v>
                </c:pt>
                <c:pt idx="551">
                  <c:v>240.80000000000018</c:v>
                </c:pt>
                <c:pt idx="552">
                  <c:v>252.40000000000009</c:v>
                </c:pt>
                <c:pt idx="553">
                  <c:v>261.59999999999991</c:v>
                </c:pt>
                <c:pt idx="554">
                  <c:v>261.40000000000009</c:v>
                </c:pt>
                <c:pt idx="555">
                  <c:v>265.90000000000009</c:v>
                </c:pt>
                <c:pt idx="556">
                  <c:v>294.69999999999982</c:v>
                </c:pt>
                <c:pt idx="557">
                  <c:v>360.09999999999991</c:v>
                </c:pt>
                <c:pt idx="558">
                  <c:v>423.19999999999982</c:v>
                </c:pt>
                <c:pt idx="559">
                  <c:v>452.09999999999991</c:v>
                </c:pt>
                <c:pt idx="560">
                  <c:v>466.5</c:v>
                </c:pt>
                <c:pt idx="561">
                  <c:v>462.5</c:v>
                </c:pt>
                <c:pt idx="562">
                  <c:v>459.5</c:v>
                </c:pt>
                <c:pt idx="563">
                  <c:v>449.19999999999982</c:v>
                </c:pt>
                <c:pt idx="564">
                  <c:v>427.30000000000018</c:v>
                </c:pt>
                <c:pt idx="565">
                  <c:v>417.59999999999991</c:v>
                </c:pt>
                <c:pt idx="566">
                  <c:v>432.19999999999982</c:v>
                </c:pt>
                <c:pt idx="567">
                  <c:v>462</c:v>
                </c:pt>
                <c:pt idx="568">
                  <c:v>531</c:v>
                </c:pt>
                <c:pt idx="569">
                  <c:v>612.19999999999982</c:v>
                </c:pt>
                <c:pt idx="570">
                  <c:v>712.59999999999991</c:v>
                </c:pt>
                <c:pt idx="571">
                  <c:v>853.59999999999991</c:v>
                </c:pt>
                <c:pt idx="572">
                  <c:v>1028.1999999999998</c:v>
                </c:pt>
                <c:pt idx="573">
                  <c:v>1099.8000000000002</c:v>
                </c:pt>
                <c:pt idx="574">
                  <c:v>1066.6999999999998</c:v>
                </c:pt>
                <c:pt idx="575">
                  <c:v>833</c:v>
                </c:pt>
                <c:pt idx="576">
                  <c:v>582.09999999999991</c:v>
                </c:pt>
                <c:pt idx="577">
                  <c:v>426.90000000000009</c:v>
                </c:pt>
                <c:pt idx="578">
                  <c:v>325.5</c:v>
                </c:pt>
                <c:pt idx="579">
                  <c:v>269.90000000000009</c:v>
                </c:pt>
                <c:pt idx="580">
                  <c:v>244.5</c:v>
                </c:pt>
                <c:pt idx="581">
                  <c:v>245.09999999999991</c:v>
                </c:pt>
                <c:pt idx="582">
                  <c:v>251.90000000000009</c:v>
                </c:pt>
                <c:pt idx="583">
                  <c:v>264</c:v>
                </c:pt>
                <c:pt idx="584">
                  <c:v>256.80000000000018</c:v>
                </c:pt>
                <c:pt idx="585">
                  <c:v>251.69999999999982</c:v>
                </c:pt>
                <c:pt idx="586">
                  <c:v>252.19999999999982</c:v>
                </c:pt>
                <c:pt idx="587">
                  <c:v>251.30000000000018</c:v>
                </c:pt>
                <c:pt idx="588">
                  <c:v>256</c:v>
                </c:pt>
                <c:pt idx="589">
                  <c:v>262.69999999999982</c:v>
                </c:pt>
                <c:pt idx="590">
                  <c:v>272.09999999999991</c:v>
                </c:pt>
                <c:pt idx="591">
                  <c:v>281.59999999999991</c:v>
                </c:pt>
                <c:pt idx="592">
                  <c:v>272.90000000000009</c:v>
                </c:pt>
                <c:pt idx="593">
                  <c:v>251.59999999999991</c:v>
                </c:pt>
                <c:pt idx="594">
                  <c:v>237.40000000000009</c:v>
                </c:pt>
                <c:pt idx="595">
                  <c:v>243.59999999999991</c:v>
                </c:pt>
                <c:pt idx="596">
                  <c:v>265.90000000000009</c:v>
                </c:pt>
                <c:pt idx="597">
                  <c:v>274.69999999999982</c:v>
                </c:pt>
                <c:pt idx="598">
                  <c:v>277.80000000000018</c:v>
                </c:pt>
                <c:pt idx="599">
                  <c:v>284.19999999999982</c:v>
                </c:pt>
                <c:pt idx="600">
                  <c:v>302</c:v>
                </c:pt>
                <c:pt idx="601">
                  <c:v>373.80000000000018</c:v>
                </c:pt>
                <c:pt idx="602">
                  <c:v>545.09999999999991</c:v>
                </c:pt>
                <c:pt idx="603">
                  <c:v>724.09999999999991</c:v>
                </c:pt>
                <c:pt idx="604">
                  <c:v>811.19999999999982</c:v>
                </c:pt>
                <c:pt idx="605">
                  <c:v>772.40000000000009</c:v>
                </c:pt>
                <c:pt idx="606">
                  <c:v>594.5</c:v>
                </c:pt>
                <c:pt idx="607">
                  <c:v>436.80000000000018</c:v>
                </c:pt>
                <c:pt idx="608">
                  <c:v>361.80000000000018</c:v>
                </c:pt>
                <c:pt idx="609">
                  <c:v>309.5</c:v>
                </c:pt>
                <c:pt idx="610">
                  <c:v>289.59999999999991</c:v>
                </c:pt>
                <c:pt idx="611">
                  <c:v>275.40000000000009</c:v>
                </c:pt>
                <c:pt idx="612">
                  <c:v>276.80000000000018</c:v>
                </c:pt>
                <c:pt idx="613">
                  <c:v>289.09999999999991</c:v>
                </c:pt>
                <c:pt idx="614">
                  <c:v>306.40000000000009</c:v>
                </c:pt>
                <c:pt idx="615">
                  <c:v>341</c:v>
                </c:pt>
                <c:pt idx="616">
                  <c:v>401.90000000000009</c:v>
                </c:pt>
                <c:pt idx="617">
                  <c:v>471.5</c:v>
                </c:pt>
                <c:pt idx="618">
                  <c:v>516.40000000000009</c:v>
                </c:pt>
                <c:pt idx="619">
                  <c:v>491</c:v>
                </c:pt>
                <c:pt idx="620">
                  <c:v>424.30000000000018</c:v>
                </c:pt>
                <c:pt idx="621">
                  <c:v>353.80000000000018</c:v>
                </c:pt>
                <c:pt idx="622">
                  <c:v>298.90000000000009</c:v>
                </c:pt>
                <c:pt idx="623">
                  <c:v>289.90000000000009</c:v>
                </c:pt>
                <c:pt idx="624">
                  <c:v>299.40000000000009</c:v>
                </c:pt>
                <c:pt idx="625">
                  <c:v>311.90000000000009</c:v>
                </c:pt>
                <c:pt idx="626">
                  <c:v>318.69999999999982</c:v>
                </c:pt>
                <c:pt idx="627">
                  <c:v>296.59999999999991</c:v>
                </c:pt>
                <c:pt idx="628">
                  <c:v>273.5</c:v>
                </c:pt>
                <c:pt idx="629">
                  <c:v>272.30000000000018</c:v>
                </c:pt>
                <c:pt idx="630">
                  <c:v>309.90000000000009</c:v>
                </c:pt>
                <c:pt idx="631">
                  <c:v>369.69999999999982</c:v>
                </c:pt>
                <c:pt idx="632">
                  <c:v>431</c:v>
                </c:pt>
                <c:pt idx="633">
                  <c:v>476.69999999999982</c:v>
                </c:pt>
                <c:pt idx="634">
                  <c:v>475.59999999999991</c:v>
                </c:pt>
                <c:pt idx="635">
                  <c:v>457</c:v>
                </c:pt>
                <c:pt idx="636">
                  <c:v>408.09999999999991</c:v>
                </c:pt>
                <c:pt idx="637">
                  <c:v>351.59999999999991</c:v>
                </c:pt>
                <c:pt idx="638">
                  <c:v>311</c:v>
                </c:pt>
                <c:pt idx="639">
                  <c:v>275.80000000000018</c:v>
                </c:pt>
                <c:pt idx="640">
                  <c:v>285.19999999999982</c:v>
                </c:pt>
                <c:pt idx="641">
                  <c:v>308</c:v>
                </c:pt>
                <c:pt idx="642">
                  <c:v>329.40000000000009</c:v>
                </c:pt>
                <c:pt idx="643">
                  <c:v>344</c:v>
                </c:pt>
                <c:pt idx="644">
                  <c:v>337.19999999999982</c:v>
                </c:pt>
                <c:pt idx="645">
                  <c:v>322.5</c:v>
                </c:pt>
                <c:pt idx="646">
                  <c:v>299.80000000000018</c:v>
                </c:pt>
                <c:pt idx="647">
                  <c:v>277.5</c:v>
                </c:pt>
                <c:pt idx="648">
                  <c:v>255</c:v>
                </c:pt>
                <c:pt idx="649">
                  <c:v>236.80000000000018</c:v>
                </c:pt>
                <c:pt idx="650">
                  <c:v>220.40000000000009</c:v>
                </c:pt>
                <c:pt idx="651">
                  <c:v>209</c:v>
                </c:pt>
                <c:pt idx="652">
                  <c:v>212.30000000000018</c:v>
                </c:pt>
                <c:pt idx="653">
                  <c:v>216.69999999999982</c:v>
                </c:pt>
                <c:pt idx="654">
                  <c:v>228</c:v>
                </c:pt>
                <c:pt idx="655">
                  <c:v>239.80000000000018</c:v>
                </c:pt>
                <c:pt idx="656">
                  <c:v>247.19999999999982</c:v>
                </c:pt>
                <c:pt idx="657">
                  <c:v>247.69999999999982</c:v>
                </c:pt>
                <c:pt idx="658">
                  <c:v>237.59999999999991</c:v>
                </c:pt>
                <c:pt idx="659">
                  <c:v>240.59999999999991</c:v>
                </c:pt>
                <c:pt idx="660">
                  <c:v>253.09999999999991</c:v>
                </c:pt>
                <c:pt idx="661">
                  <c:v>266.19999999999982</c:v>
                </c:pt>
                <c:pt idx="662">
                  <c:v>269.80000000000018</c:v>
                </c:pt>
                <c:pt idx="663">
                  <c:v>245.69999999999982</c:v>
                </c:pt>
                <c:pt idx="664">
                  <c:v>222.80000000000018</c:v>
                </c:pt>
                <c:pt idx="665">
                  <c:v>206.59999999999991</c:v>
                </c:pt>
                <c:pt idx="666">
                  <c:v>193</c:v>
                </c:pt>
                <c:pt idx="667">
                  <c:v>184.30000000000018</c:v>
                </c:pt>
                <c:pt idx="668">
                  <c:v>175.69999999999982</c:v>
                </c:pt>
                <c:pt idx="669">
                  <c:v>189.09999999999991</c:v>
                </c:pt>
                <c:pt idx="670">
                  <c:v>213.30000000000018</c:v>
                </c:pt>
                <c:pt idx="671">
                  <c:v>248.5</c:v>
                </c:pt>
                <c:pt idx="672">
                  <c:v>275.69999999999982</c:v>
                </c:pt>
                <c:pt idx="673">
                  <c:v>295.5</c:v>
                </c:pt>
                <c:pt idx="674">
                  <c:v>312.90000000000009</c:v>
                </c:pt>
                <c:pt idx="675">
                  <c:v>359.90000000000009</c:v>
                </c:pt>
                <c:pt idx="676">
                  <c:v>404.69999999999982</c:v>
                </c:pt>
                <c:pt idx="677">
                  <c:v>407.19999999999982</c:v>
                </c:pt>
                <c:pt idx="678">
                  <c:v>372.69999999999982</c:v>
                </c:pt>
                <c:pt idx="679">
                  <c:v>285.59999999999991</c:v>
                </c:pt>
                <c:pt idx="680">
                  <c:v>209</c:v>
                </c:pt>
                <c:pt idx="681">
                  <c:v>189.59999999999991</c:v>
                </c:pt>
                <c:pt idx="682">
                  <c:v>190.69999999999982</c:v>
                </c:pt>
                <c:pt idx="683">
                  <c:v>203.5</c:v>
                </c:pt>
                <c:pt idx="684">
                  <c:v>206</c:v>
                </c:pt>
                <c:pt idx="685">
                  <c:v>176.80000000000018</c:v>
                </c:pt>
                <c:pt idx="686">
                  <c:v>148</c:v>
                </c:pt>
                <c:pt idx="687">
                  <c:v>139.79999999999995</c:v>
                </c:pt>
                <c:pt idx="688">
                  <c:v>140.40000000000009</c:v>
                </c:pt>
                <c:pt idx="689">
                  <c:v>152.09999999999991</c:v>
                </c:pt>
                <c:pt idx="690">
                  <c:v>162.40000000000009</c:v>
                </c:pt>
                <c:pt idx="691">
                  <c:v>158.29999999999995</c:v>
                </c:pt>
                <c:pt idx="692">
                  <c:v>155.59999999999991</c:v>
                </c:pt>
                <c:pt idx="693">
                  <c:v>140.5</c:v>
                </c:pt>
                <c:pt idx="694">
                  <c:v>126.09999999999991</c:v>
                </c:pt>
                <c:pt idx="695">
                  <c:v>120.59999999999991</c:v>
                </c:pt>
                <c:pt idx="696">
                  <c:v>120.5</c:v>
                </c:pt>
                <c:pt idx="697">
                  <c:v>135.20000000000005</c:v>
                </c:pt>
                <c:pt idx="698">
                  <c:v>151</c:v>
                </c:pt>
                <c:pt idx="699">
                  <c:v>163.20000000000005</c:v>
                </c:pt>
                <c:pt idx="700">
                  <c:v>165</c:v>
                </c:pt>
                <c:pt idx="701">
                  <c:v>171.20000000000005</c:v>
                </c:pt>
                <c:pt idx="702">
                  <c:v>185.09999999999991</c:v>
                </c:pt>
                <c:pt idx="703">
                  <c:v>198.30000000000018</c:v>
                </c:pt>
                <c:pt idx="704">
                  <c:v>204</c:v>
                </c:pt>
                <c:pt idx="705">
                  <c:v>183.30000000000018</c:v>
                </c:pt>
                <c:pt idx="706">
                  <c:v>157.79999999999995</c:v>
                </c:pt>
                <c:pt idx="707">
                  <c:v>159</c:v>
                </c:pt>
                <c:pt idx="708">
                  <c:v>175.30000000000018</c:v>
                </c:pt>
                <c:pt idx="709">
                  <c:v>195.09999999999991</c:v>
                </c:pt>
                <c:pt idx="710">
                  <c:v>207</c:v>
                </c:pt>
                <c:pt idx="711">
                  <c:v>203.80000000000018</c:v>
                </c:pt>
                <c:pt idx="712">
                  <c:v>194.09999999999991</c:v>
                </c:pt>
                <c:pt idx="713">
                  <c:v>183</c:v>
                </c:pt>
                <c:pt idx="714">
                  <c:v>181.90000000000009</c:v>
                </c:pt>
                <c:pt idx="715">
                  <c:v>197.69999999999982</c:v>
                </c:pt>
                <c:pt idx="716">
                  <c:v>211.5</c:v>
                </c:pt>
                <c:pt idx="717">
                  <c:v>208.09999999999991</c:v>
                </c:pt>
                <c:pt idx="718">
                  <c:v>183.09999999999991</c:v>
                </c:pt>
                <c:pt idx="719">
                  <c:v>158</c:v>
                </c:pt>
                <c:pt idx="720">
                  <c:v>141</c:v>
                </c:pt>
                <c:pt idx="721">
                  <c:v>136.20000000000005</c:v>
                </c:pt>
                <c:pt idx="722">
                  <c:v>146.20000000000005</c:v>
                </c:pt>
                <c:pt idx="723">
                  <c:v>159.59999999999991</c:v>
                </c:pt>
                <c:pt idx="724">
                  <c:v>160.70000000000005</c:v>
                </c:pt>
                <c:pt idx="725">
                  <c:v>143.90000000000009</c:v>
                </c:pt>
                <c:pt idx="726">
                  <c:v>123.79999999999995</c:v>
                </c:pt>
                <c:pt idx="727">
                  <c:v>105.09999999999991</c:v>
                </c:pt>
                <c:pt idx="728">
                  <c:v>89.599999999999909</c:v>
                </c:pt>
                <c:pt idx="729">
                  <c:v>84.599999999999909</c:v>
                </c:pt>
                <c:pt idx="730">
                  <c:v>82.200000000000045</c:v>
                </c:pt>
                <c:pt idx="731">
                  <c:v>92.299999999999955</c:v>
                </c:pt>
                <c:pt idx="732">
                  <c:v>95.400000000000091</c:v>
                </c:pt>
                <c:pt idx="733">
                  <c:v>94.299999999999955</c:v>
                </c:pt>
                <c:pt idx="734">
                  <c:v>85.400000000000091</c:v>
                </c:pt>
                <c:pt idx="735">
                  <c:v>81.299999999999955</c:v>
                </c:pt>
                <c:pt idx="736">
                  <c:v>89</c:v>
                </c:pt>
                <c:pt idx="737">
                  <c:v>100.5</c:v>
                </c:pt>
                <c:pt idx="738">
                  <c:v>100.5</c:v>
                </c:pt>
                <c:pt idx="739">
                  <c:v>93</c:v>
                </c:pt>
                <c:pt idx="740">
                  <c:v>79.599999999999909</c:v>
                </c:pt>
                <c:pt idx="741">
                  <c:v>82.599999999999909</c:v>
                </c:pt>
                <c:pt idx="742">
                  <c:v>93.400000000000091</c:v>
                </c:pt>
                <c:pt idx="743">
                  <c:v>97.5</c:v>
                </c:pt>
                <c:pt idx="744">
                  <c:v>92.900000000000091</c:v>
                </c:pt>
                <c:pt idx="745">
                  <c:v>72.200000000000045</c:v>
                </c:pt>
                <c:pt idx="746">
                  <c:v>61.5</c:v>
                </c:pt>
                <c:pt idx="747">
                  <c:v>65.5</c:v>
                </c:pt>
                <c:pt idx="748">
                  <c:v>68.200000000000045</c:v>
                </c:pt>
                <c:pt idx="749">
                  <c:v>72.400000000000091</c:v>
                </c:pt>
                <c:pt idx="750">
                  <c:v>81.400000000000091</c:v>
                </c:pt>
                <c:pt idx="751">
                  <c:v>108.5</c:v>
                </c:pt>
                <c:pt idx="752">
                  <c:v>135.09999999999991</c:v>
                </c:pt>
                <c:pt idx="753">
                  <c:v>145.59999999999991</c:v>
                </c:pt>
                <c:pt idx="754">
                  <c:v>142.70000000000005</c:v>
                </c:pt>
                <c:pt idx="755">
                  <c:v>133.20000000000005</c:v>
                </c:pt>
                <c:pt idx="756">
                  <c:v>128.29999999999995</c:v>
                </c:pt>
                <c:pt idx="757">
                  <c:v>119.70000000000005</c:v>
                </c:pt>
                <c:pt idx="758">
                  <c:v>104.29999999999995</c:v>
                </c:pt>
                <c:pt idx="759">
                  <c:v>85.5</c:v>
                </c:pt>
                <c:pt idx="760">
                  <c:v>69.299999999999955</c:v>
                </c:pt>
                <c:pt idx="761">
                  <c:v>67.200000000000045</c:v>
                </c:pt>
                <c:pt idx="762">
                  <c:v>86</c:v>
                </c:pt>
                <c:pt idx="763">
                  <c:v>107.79999999999995</c:v>
                </c:pt>
                <c:pt idx="764">
                  <c:v>118.90000000000009</c:v>
                </c:pt>
                <c:pt idx="765">
                  <c:v>117.09999999999991</c:v>
                </c:pt>
                <c:pt idx="766">
                  <c:v>119.90000000000009</c:v>
                </c:pt>
                <c:pt idx="767">
                  <c:v>132.29999999999995</c:v>
                </c:pt>
                <c:pt idx="768">
                  <c:v>149.20000000000005</c:v>
                </c:pt>
                <c:pt idx="769">
                  <c:v>144.29999999999995</c:v>
                </c:pt>
                <c:pt idx="770">
                  <c:v>134.79999999999995</c:v>
                </c:pt>
                <c:pt idx="771">
                  <c:v>119.59999999999991</c:v>
                </c:pt>
                <c:pt idx="772">
                  <c:v>121.90000000000009</c:v>
                </c:pt>
                <c:pt idx="773">
                  <c:v>134.59999999999991</c:v>
                </c:pt>
                <c:pt idx="774">
                  <c:v>142.79999999999995</c:v>
                </c:pt>
                <c:pt idx="775">
                  <c:v>135.29999999999995</c:v>
                </c:pt>
                <c:pt idx="776">
                  <c:v>125.5</c:v>
                </c:pt>
                <c:pt idx="777">
                  <c:v>130.90000000000009</c:v>
                </c:pt>
                <c:pt idx="778">
                  <c:v>136</c:v>
                </c:pt>
                <c:pt idx="779">
                  <c:v>131.40000000000009</c:v>
                </c:pt>
                <c:pt idx="780">
                  <c:v>134.09999999999991</c:v>
                </c:pt>
                <c:pt idx="781">
                  <c:v>142.29999999999995</c:v>
                </c:pt>
                <c:pt idx="782">
                  <c:v>154.20000000000005</c:v>
                </c:pt>
                <c:pt idx="783">
                  <c:v>150.70000000000005</c:v>
                </c:pt>
                <c:pt idx="784">
                  <c:v>133.40000000000009</c:v>
                </c:pt>
                <c:pt idx="785">
                  <c:v>132.29999999999995</c:v>
                </c:pt>
                <c:pt idx="786">
                  <c:v>146</c:v>
                </c:pt>
                <c:pt idx="787">
                  <c:v>162.70000000000005</c:v>
                </c:pt>
                <c:pt idx="788">
                  <c:v>173</c:v>
                </c:pt>
                <c:pt idx="789">
                  <c:v>171.59999999999991</c:v>
                </c:pt>
                <c:pt idx="790">
                  <c:v>167.20000000000005</c:v>
                </c:pt>
                <c:pt idx="791">
                  <c:v>162.40000000000009</c:v>
                </c:pt>
                <c:pt idx="792">
                  <c:v>158.5</c:v>
                </c:pt>
                <c:pt idx="793">
                  <c:v>162.29999999999995</c:v>
                </c:pt>
                <c:pt idx="794">
                  <c:v>179.59999999999991</c:v>
                </c:pt>
                <c:pt idx="795">
                  <c:v>184.59999999999991</c:v>
                </c:pt>
                <c:pt idx="796">
                  <c:v>165.90000000000009</c:v>
                </c:pt>
                <c:pt idx="797">
                  <c:v>146.59999999999991</c:v>
                </c:pt>
                <c:pt idx="798">
                  <c:v>133.79999999999995</c:v>
                </c:pt>
                <c:pt idx="799">
                  <c:v>127</c:v>
                </c:pt>
                <c:pt idx="800">
                  <c:v>114.90000000000009</c:v>
                </c:pt>
                <c:pt idx="801">
                  <c:v>103</c:v>
                </c:pt>
                <c:pt idx="802">
                  <c:v>102.90000000000009</c:v>
                </c:pt>
                <c:pt idx="803">
                  <c:v>116.59999999999991</c:v>
                </c:pt>
                <c:pt idx="804">
                  <c:v>144.09999999999991</c:v>
                </c:pt>
                <c:pt idx="805">
                  <c:v>164.40000000000009</c:v>
                </c:pt>
                <c:pt idx="806">
                  <c:v>178.80000000000018</c:v>
                </c:pt>
                <c:pt idx="807">
                  <c:v>179.19999999999982</c:v>
                </c:pt>
                <c:pt idx="808">
                  <c:v>172.70000000000005</c:v>
                </c:pt>
                <c:pt idx="809">
                  <c:v>159.90000000000009</c:v>
                </c:pt>
                <c:pt idx="810">
                  <c:v>145.09999999999991</c:v>
                </c:pt>
                <c:pt idx="811">
                  <c:v>127.20000000000005</c:v>
                </c:pt>
                <c:pt idx="812">
                  <c:v>118.90000000000009</c:v>
                </c:pt>
                <c:pt idx="813">
                  <c:v>111.90000000000009</c:v>
                </c:pt>
                <c:pt idx="814">
                  <c:v>118.20000000000005</c:v>
                </c:pt>
                <c:pt idx="815">
                  <c:v>135.20000000000005</c:v>
                </c:pt>
                <c:pt idx="816">
                  <c:v>148.29999999999995</c:v>
                </c:pt>
                <c:pt idx="817">
                  <c:v>152.40000000000009</c:v>
                </c:pt>
                <c:pt idx="818">
                  <c:v>148.5</c:v>
                </c:pt>
                <c:pt idx="819">
                  <c:v>152</c:v>
                </c:pt>
                <c:pt idx="820">
                  <c:v>152.5</c:v>
                </c:pt>
                <c:pt idx="821">
                  <c:v>147.70000000000005</c:v>
                </c:pt>
                <c:pt idx="822">
                  <c:v>140</c:v>
                </c:pt>
                <c:pt idx="823">
                  <c:v>139.79999999999995</c:v>
                </c:pt>
                <c:pt idx="824">
                  <c:v>145.79999999999995</c:v>
                </c:pt>
                <c:pt idx="825">
                  <c:v>154.29999999999995</c:v>
                </c:pt>
                <c:pt idx="826">
                  <c:v>163</c:v>
                </c:pt>
                <c:pt idx="827">
                  <c:v>165.09999999999991</c:v>
                </c:pt>
                <c:pt idx="828">
                  <c:v>161.40000000000009</c:v>
                </c:pt>
                <c:pt idx="829">
                  <c:v>138.70000000000005</c:v>
                </c:pt>
                <c:pt idx="830">
                  <c:v>116.29999999999995</c:v>
                </c:pt>
                <c:pt idx="831">
                  <c:v>101.20000000000005</c:v>
                </c:pt>
                <c:pt idx="832">
                  <c:v>102.20000000000005</c:v>
                </c:pt>
                <c:pt idx="833">
                  <c:v>130.79999999999995</c:v>
                </c:pt>
                <c:pt idx="834">
                  <c:v>170.09999999999991</c:v>
                </c:pt>
                <c:pt idx="835">
                  <c:v>206</c:v>
                </c:pt>
                <c:pt idx="836">
                  <c:v>217.59999999999991</c:v>
                </c:pt>
                <c:pt idx="837">
                  <c:v>203.69999999999982</c:v>
                </c:pt>
                <c:pt idx="838">
                  <c:v>170</c:v>
                </c:pt>
                <c:pt idx="839">
                  <c:v>126.70000000000005</c:v>
                </c:pt>
                <c:pt idx="840">
                  <c:v>94.200000000000045</c:v>
                </c:pt>
                <c:pt idx="841">
                  <c:v>90.099999999999909</c:v>
                </c:pt>
                <c:pt idx="842">
                  <c:v>99</c:v>
                </c:pt>
                <c:pt idx="843">
                  <c:v>120.70000000000005</c:v>
                </c:pt>
                <c:pt idx="844">
                  <c:v>146.59999999999991</c:v>
                </c:pt>
                <c:pt idx="845">
                  <c:v>165.90000000000009</c:v>
                </c:pt>
                <c:pt idx="846">
                  <c:v>164.09999999999991</c:v>
                </c:pt>
                <c:pt idx="847">
                  <c:v>158.70000000000005</c:v>
                </c:pt>
                <c:pt idx="848">
                  <c:v>152.70000000000005</c:v>
                </c:pt>
                <c:pt idx="849">
                  <c:v>146.59999999999991</c:v>
                </c:pt>
                <c:pt idx="850">
                  <c:v>129.29999999999995</c:v>
                </c:pt>
                <c:pt idx="851">
                  <c:v>104.90000000000009</c:v>
                </c:pt>
                <c:pt idx="852">
                  <c:v>79.799999999999955</c:v>
                </c:pt>
                <c:pt idx="853">
                  <c:v>67.200000000000045</c:v>
                </c:pt>
                <c:pt idx="854">
                  <c:v>83.900000000000091</c:v>
                </c:pt>
                <c:pt idx="855">
                  <c:v>122.5</c:v>
                </c:pt>
                <c:pt idx="856">
                  <c:v>151.70000000000005</c:v>
                </c:pt>
                <c:pt idx="857">
                  <c:v>166.40000000000009</c:v>
                </c:pt>
                <c:pt idx="858">
                  <c:v>141.09999999999991</c:v>
                </c:pt>
                <c:pt idx="859">
                  <c:v>105.79999999999995</c:v>
                </c:pt>
                <c:pt idx="860">
                  <c:v>71.099999999999909</c:v>
                </c:pt>
                <c:pt idx="861">
                  <c:v>53.599999999999909</c:v>
                </c:pt>
                <c:pt idx="862">
                  <c:v>54.900000000000091</c:v>
                </c:pt>
                <c:pt idx="863">
                  <c:v>65.900000000000091</c:v>
                </c:pt>
                <c:pt idx="864">
                  <c:v>76.299999999999955</c:v>
                </c:pt>
                <c:pt idx="865">
                  <c:v>85.299999999999955</c:v>
                </c:pt>
                <c:pt idx="866">
                  <c:v>92.099999999999909</c:v>
                </c:pt>
                <c:pt idx="867">
                  <c:v>93.299999999999955</c:v>
                </c:pt>
                <c:pt idx="868">
                  <c:v>81</c:v>
                </c:pt>
                <c:pt idx="869">
                  <c:v>76.700000000000045</c:v>
                </c:pt>
                <c:pt idx="870">
                  <c:v>83.299999999999955</c:v>
                </c:pt>
                <c:pt idx="871">
                  <c:v>95.599999999999909</c:v>
                </c:pt>
                <c:pt idx="872">
                  <c:v>97.599999999999909</c:v>
                </c:pt>
                <c:pt idx="873">
                  <c:v>76.799999999999955</c:v>
                </c:pt>
                <c:pt idx="874">
                  <c:v>67.799999999999955</c:v>
                </c:pt>
                <c:pt idx="875">
                  <c:v>72.099999999999909</c:v>
                </c:pt>
                <c:pt idx="876">
                  <c:v>98</c:v>
                </c:pt>
                <c:pt idx="877">
                  <c:v>116.5</c:v>
                </c:pt>
                <c:pt idx="878">
                  <c:v>108.20000000000005</c:v>
                </c:pt>
                <c:pt idx="879">
                  <c:v>93</c:v>
                </c:pt>
                <c:pt idx="880">
                  <c:v>80.599999999999909</c:v>
                </c:pt>
                <c:pt idx="881">
                  <c:v>80.599999999999909</c:v>
                </c:pt>
                <c:pt idx="882">
                  <c:v>77.799999999999955</c:v>
                </c:pt>
                <c:pt idx="883">
                  <c:v>72.700000000000045</c:v>
                </c:pt>
                <c:pt idx="884">
                  <c:v>65.900000000000091</c:v>
                </c:pt>
                <c:pt idx="885">
                  <c:v>67.5</c:v>
                </c:pt>
                <c:pt idx="886">
                  <c:v>75.400000000000091</c:v>
                </c:pt>
                <c:pt idx="887">
                  <c:v>88.900000000000091</c:v>
                </c:pt>
                <c:pt idx="888">
                  <c:v>83.299999999999955</c:v>
                </c:pt>
                <c:pt idx="889">
                  <c:v>64.599999999999909</c:v>
                </c:pt>
                <c:pt idx="890">
                  <c:v>53.799999999999955</c:v>
                </c:pt>
                <c:pt idx="891">
                  <c:v>55.900000000000091</c:v>
                </c:pt>
                <c:pt idx="892">
                  <c:v>61.700000000000045</c:v>
                </c:pt>
                <c:pt idx="893">
                  <c:v>53.799999999999955</c:v>
                </c:pt>
                <c:pt idx="894">
                  <c:v>41.5</c:v>
                </c:pt>
                <c:pt idx="895">
                  <c:v>42.299999999999955</c:v>
                </c:pt>
                <c:pt idx="896">
                  <c:v>60.599999999999909</c:v>
                </c:pt>
                <c:pt idx="897">
                  <c:v>92.599999999999909</c:v>
                </c:pt>
                <c:pt idx="898">
                  <c:v>111.59999999999991</c:v>
                </c:pt>
                <c:pt idx="899">
                  <c:v>111.79999999999995</c:v>
                </c:pt>
                <c:pt idx="900">
                  <c:v>88.799999999999955</c:v>
                </c:pt>
                <c:pt idx="901">
                  <c:v>66.799999999999955</c:v>
                </c:pt>
                <c:pt idx="902">
                  <c:v>52.099999999999909</c:v>
                </c:pt>
                <c:pt idx="903">
                  <c:v>52.5</c:v>
                </c:pt>
                <c:pt idx="904">
                  <c:v>54.900000000000091</c:v>
                </c:pt>
                <c:pt idx="905">
                  <c:v>62.400000000000091</c:v>
                </c:pt>
                <c:pt idx="906">
                  <c:v>59.299999999999955</c:v>
                </c:pt>
                <c:pt idx="907">
                  <c:v>61.599999999999909</c:v>
                </c:pt>
                <c:pt idx="908">
                  <c:v>59.599999999999909</c:v>
                </c:pt>
                <c:pt idx="909">
                  <c:v>53.299999999999955</c:v>
                </c:pt>
                <c:pt idx="910">
                  <c:v>36.700000000000045</c:v>
                </c:pt>
                <c:pt idx="911">
                  <c:v>36.299999999999955</c:v>
                </c:pt>
                <c:pt idx="912">
                  <c:v>46.5</c:v>
                </c:pt>
                <c:pt idx="913">
                  <c:v>55.900000000000091</c:v>
                </c:pt>
                <c:pt idx="914">
                  <c:v>49.799999999999955</c:v>
                </c:pt>
                <c:pt idx="915">
                  <c:v>50.099999999999909</c:v>
                </c:pt>
                <c:pt idx="916">
                  <c:v>59.200000000000045</c:v>
                </c:pt>
                <c:pt idx="917">
                  <c:v>71.299999999999955</c:v>
                </c:pt>
                <c:pt idx="918">
                  <c:v>80.900000000000091</c:v>
                </c:pt>
                <c:pt idx="919">
                  <c:v>77.400000000000091</c:v>
                </c:pt>
                <c:pt idx="920">
                  <c:v>69.700000000000045</c:v>
                </c:pt>
                <c:pt idx="921">
                  <c:v>54.5</c:v>
                </c:pt>
                <c:pt idx="922">
                  <c:v>51.799999999999955</c:v>
                </c:pt>
                <c:pt idx="923">
                  <c:v>51.5</c:v>
                </c:pt>
                <c:pt idx="924">
                  <c:v>55.700000000000045</c:v>
                </c:pt>
                <c:pt idx="925">
                  <c:v>70.099999999999909</c:v>
                </c:pt>
                <c:pt idx="926">
                  <c:v>85.599999999999909</c:v>
                </c:pt>
                <c:pt idx="927">
                  <c:v>101.5</c:v>
                </c:pt>
                <c:pt idx="928">
                  <c:v>105.70000000000005</c:v>
                </c:pt>
                <c:pt idx="929">
                  <c:v>96</c:v>
                </c:pt>
                <c:pt idx="930">
                  <c:v>69</c:v>
                </c:pt>
                <c:pt idx="931">
                  <c:v>48.099999999999909</c:v>
                </c:pt>
                <c:pt idx="932">
                  <c:v>36.599999999999909</c:v>
                </c:pt>
                <c:pt idx="933">
                  <c:v>37</c:v>
                </c:pt>
                <c:pt idx="934">
                  <c:v>48.099999999999909</c:v>
                </c:pt>
                <c:pt idx="935">
                  <c:v>65.299999999999955</c:v>
                </c:pt>
                <c:pt idx="936">
                  <c:v>83.5</c:v>
                </c:pt>
                <c:pt idx="937">
                  <c:v>87</c:v>
                </c:pt>
                <c:pt idx="938">
                  <c:v>79.400000000000091</c:v>
                </c:pt>
                <c:pt idx="939">
                  <c:v>74.400000000000091</c:v>
                </c:pt>
                <c:pt idx="940">
                  <c:v>79.599999999999909</c:v>
                </c:pt>
                <c:pt idx="941">
                  <c:v>191.40000000000009</c:v>
                </c:pt>
                <c:pt idx="942">
                  <c:v>922.90000000000009</c:v>
                </c:pt>
                <c:pt idx="943">
                  <c:v>2171.1999999999998</c:v>
                </c:pt>
                <c:pt idx="944">
                  <c:v>3117.5</c:v>
                </c:pt>
                <c:pt idx="945">
                  <c:v>2775.1000000000004</c:v>
                </c:pt>
                <c:pt idx="946">
                  <c:v>1654.4</c:v>
                </c:pt>
                <c:pt idx="947">
                  <c:v>644.90000000000009</c:v>
                </c:pt>
                <c:pt idx="948">
                  <c:v>261.19999999999982</c:v>
                </c:pt>
                <c:pt idx="949">
                  <c:v>128.70000000000005</c:v>
                </c:pt>
                <c:pt idx="950">
                  <c:v>91</c:v>
                </c:pt>
                <c:pt idx="951">
                  <c:v>81.700000000000045</c:v>
                </c:pt>
                <c:pt idx="952">
                  <c:v>83</c:v>
                </c:pt>
                <c:pt idx="953">
                  <c:v>90.099999999999909</c:v>
                </c:pt>
                <c:pt idx="954">
                  <c:v>116</c:v>
                </c:pt>
                <c:pt idx="955">
                  <c:v>122.79999999999995</c:v>
                </c:pt>
                <c:pt idx="956">
                  <c:v>107.09999999999991</c:v>
                </c:pt>
                <c:pt idx="957">
                  <c:v>79.400000000000091</c:v>
                </c:pt>
                <c:pt idx="958">
                  <c:v>66.799999999999955</c:v>
                </c:pt>
                <c:pt idx="959">
                  <c:v>67.700000000000045</c:v>
                </c:pt>
                <c:pt idx="960">
                  <c:v>68.5</c:v>
                </c:pt>
                <c:pt idx="961">
                  <c:v>67</c:v>
                </c:pt>
                <c:pt idx="962">
                  <c:v>65.200000000000045</c:v>
                </c:pt>
                <c:pt idx="963">
                  <c:v>65.799999999999955</c:v>
                </c:pt>
                <c:pt idx="964">
                  <c:v>69.5</c:v>
                </c:pt>
                <c:pt idx="965">
                  <c:v>69.299999999999955</c:v>
                </c:pt>
                <c:pt idx="966">
                  <c:v>62.5</c:v>
                </c:pt>
                <c:pt idx="967">
                  <c:v>61</c:v>
                </c:pt>
                <c:pt idx="968">
                  <c:v>63.799999999999955</c:v>
                </c:pt>
                <c:pt idx="969">
                  <c:v>67.900000000000091</c:v>
                </c:pt>
                <c:pt idx="970">
                  <c:v>80.599999999999909</c:v>
                </c:pt>
                <c:pt idx="971">
                  <c:v>93</c:v>
                </c:pt>
                <c:pt idx="972">
                  <c:v>101.90000000000009</c:v>
                </c:pt>
                <c:pt idx="973">
                  <c:v>77.599999999999909</c:v>
                </c:pt>
                <c:pt idx="974">
                  <c:v>44</c:v>
                </c:pt>
                <c:pt idx="975">
                  <c:v>16.799999999999955</c:v>
                </c:pt>
                <c:pt idx="976">
                  <c:v>6.7000000000000455</c:v>
                </c:pt>
                <c:pt idx="977">
                  <c:v>9.0999999999999091</c:v>
                </c:pt>
                <c:pt idx="978">
                  <c:v>14.799999999999955</c:v>
                </c:pt>
                <c:pt idx="979">
                  <c:v>21.799999999999955</c:v>
                </c:pt>
                <c:pt idx="980">
                  <c:v>24.799999999999955</c:v>
                </c:pt>
                <c:pt idx="981">
                  <c:v>24.700000000000045</c:v>
                </c:pt>
                <c:pt idx="982">
                  <c:v>19.200000000000045</c:v>
                </c:pt>
                <c:pt idx="983">
                  <c:v>19.5</c:v>
                </c:pt>
                <c:pt idx="984">
                  <c:v>18.299999999999955</c:v>
                </c:pt>
                <c:pt idx="985">
                  <c:v>26.900000000000091</c:v>
                </c:pt>
                <c:pt idx="986">
                  <c:v>34.299999999999955</c:v>
                </c:pt>
                <c:pt idx="987">
                  <c:v>44.700000000000045</c:v>
                </c:pt>
                <c:pt idx="988">
                  <c:v>49</c:v>
                </c:pt>
                <c:pt idx="989">
                  <c:v>30.799999999999955</c:v>
                </c:pt>
                <c:pt idx="990">
                  <c:v>15</c:v>
                </c:pt>
                <c:pt idx="991">
                  <c:v>3.7000000000000455</c:v>
                </c:pt>
                <c:pt idx="992">
                  <c:v>22.099999999999909</c:v>
                </c:pt>
                <c:pt idx="993">
                  <c:v>43.299999999999955</c:v>
                </c:pt>
                <c:pt idx="994">
                  <c:v>63.200000000000045</c:v>
                </c:pt>
                <c:pt idx="995">
                  <c:v>65.5</c:v>
                </c:pt>
                <c:pt idx="996">
                  <c:v>47.5</c:v>
                </c:pt>
                <c:pt idx="997">
                  <c:v>22.900000000000091</c:v>
                </c:pt>
                <c:pt idx="998">
                  <c:v>11.099999999999909</c:v>
                </c:pt>
                <c:pt idx="999">
                  <c:v>24.099999999999909</c:v>
                </c:pt>
                <c:pt idx="1000">
                  <c:v>26</c:v>
                </c:pt>
                <c:pt idx="1001">
                  <c:v>10.299999999999955</c:v>
                </c:pt>
                <c:pt idx="1002">
                  <c:v>0</c:v>
                </c:pt>
                <c:pt idx="1003">
                  <c:v>9.4000000000000909</c:v>
                </c:pt>
                <c:pt idx="1004">
                  <c:v>23.400000000000091</c:v>
                </c:pt>
                <c:pt idx="1005">
                  <c:v>33.299999999999955</c:v>
                </c:pt>
                <c:pt idx="1006">
                  <c:v>28</c:v>
                </c:pt>
                <c:pt idx="1007">
                  <c:v>23.400000000000091</c:v>
                </c:pt>
                <c:pt idx="1008">
                  <c:v>17</c:v>
                </c:pt>
                <c:pt idx="1009">
                  <c:v>13.599999999999909</c:v>
                </c:pt>
                <c:pt idx="1010">
                  <c:v>12.700000000000045</c:v>
                </c:pt>
                <c:pt idx="1011">
                  <c:v>11.099999999999909</c:v>
                </c:pt>
                <c:pt idx="1012">
                  <c:v>14.599999999999909</c:v>
                </c:pt>
                <c:pt idx="1013">
                  <c:v>13.400000000000091</c:v>
                </c:pt>
                <c:pt idx="1014">
                  <c:v>9.7000000000000455</c:v>
                </c:pt>
                <c:pt idx="1015">
                  <c:v>5.7000000000000455</c:v>
                </c:pt>
                <c:pt idx="1016">
                  <c:v>0.70000000000004547</c:v>
                </c:pt>
                <c:pt idx="1017">
                  <c:v>-0.5</c:v>
                </c:pt>
                <c:pt idx="1018">
                  <c:v>-2.0999999999999091</c:v>
                </c:pt>
                <c:pt idx="1019">
                  <c:v>-9.4000000000000909</c:v>
                </c:pt>
                <c:pt idx="1020">
                  <c:v>-3.2999999999999545</c:v>
                </c:pt>
                <c:pt idx="1021">
                  <c:v>9.0999999999999091</c:v>
                </c:pt>
                <c:pt idx="1022">
                  <c:v>29.099999999999909</c:v>
                </c:pt>
                <c:pt idx="1023">
                  <c:v>15.599999999999909</c:v>
                </c:pt>
                <c:pt idx="1024">
                  <c:v>-12.700000000000045</c:v>
                </c:pt>
                <c:pt idx="1025">
                  <c:v>-38.400000000000091</c:v>
                </c:pt>
                <c:pt idx="1026">
                  <c:v>-26</c:v>
                </c:pt>
                <c:pt idx="1027">
                  <c:v>10.299999999999955</c:v>
                </c:pt>
                <c:pt idx="1028">
                  <c:v>26.599999999999909</c:v>
                </c:pt>
                <c:pt idx="1029">
                  <c:v>11.5</c:v>
                </c:pt>
                <c:pt idx="1030">
                  <c:v>-3.7999999999999545</c:v>
                </c:pt>
                <c:pt idx="1031">
                  <c:v>1.5999999999999091</c:v>
                </c:pt>
                <c:pt idx="1032">
                  <c:v>3.9000000000000909</c:v>
                </c:pt>
                <c:pt idx="1033">
                  <c:v>-8.5999999999999091</c:v>
                </c:pt>
                <c:pt idx="1034">
                  <c:v>-21.799999999999955</c:v>
                </c:pt>
                <c:pt idx="1035">
                  <c:v>-9.7000000000000455</c:v>
                </c:pt>
                <c:pt idx="1036">
                  <c:v>10.900000000000091</c:v>
                </c:pt>
                <c:pt idx="1037">
                  <c:v>18.900000000000091</c:v>
                </c:pt>
                <c:pt idx="1038">
                  <c:v>3.4000000000000909</c:v>
                </c:pt>
                <c:pt idx="1039">
                  <c:v>-7</c:v>
                </c:pt>
                <c:pt idx="1040">
                  <c:v>-8.7000000000000455</c:v>
                </c:pt>
                <c:pt idx="1041">
                  <c:v>-3.7999999999999545</c:v>
                </c:pt>
                <c:pt idx="1042">
                  <c:v>0</c:v>
                </c:pt>
                <c:pt idx="1043">
                  <c:v>11</c:v>
                </c:pt>
                <c:pt idx="1044">
                  <c:v>16.799999999999955</c:v>
                </c:pt>
                <c:pt idx="1045">
                  <c:v>25.299999999999955</c:v>
                </c:pt>
                <c:pt idx="1046">
                  <c:v>15.900000000000091</c:v>
                </c:pt>
                <c:pt idx="1047">
                  <c:v>5.7999999999999545</c:v>
                </c:pt>
                <c:pt idx="1048">
                  <c:v>-2.5</c:v>
                </c:pt>
                <c:pt idx="1049">
                  <c:v>0.20000000000004547</c:v>
                </c:pt>
                <c:pt idx="1050">
                  <c:v>-9.9999999999909051E-2</c:v>
                </c:pt>
                <c:pt idx="1051">
                  <c:v>-8.9000000000000909</c:v>
                </c:pt>
                <c:pt idx="1052">
                  <c:v>-19.799999999999955</c:v>
                </c:pt>
                <c:pt idx="1053">
                  <c:v>-14.5</c:v>
                </c:pt>
                <c:pt idx="1054">
                  <c:v>-11.5</c:v>
                </c:pt>
                <c:pt idx="1055">
                  <c:v>-4</c:v>
                </c:pt>
                <c:pt idx="1056">
                  <c:v>-1.5</c:v>
                </c:pt>
                <c:pt idx="1057">
                  <c:v>1.4000000000000909</c:v>
                </c:pt>
                <c:pt idx="1058">
                  <c:v>0.20000000000004547</c:v>
                </c:pt>
                <c:pt idx="1059">
                  <c:v>5.9000000000000909</c:v>
                </c:pt>
                <c:pt idx="1060">
                  <c:v>15.5</c:v>
                </c:pt>
                <c:pt idx="1061">
                  <c:v>32.700000000000045</c:v>
                </c:pt>
                <c:pt idx="1062">
                  <c:v>41.700000000000045</c:v>
                </c:pt>
                <c:pt idx="1063">
                  <c:v>37.299999999999955</c:v>
                </c:pt>
                <c:pt idx="1064">
                  <c:v>25.299999999999955</c:v>
                </c:pt>
                <c:pt idx="1065">
                  <c:v>10.5</c:v>
                </c:pt>
                <c:pt idx="1066">
                  <c:v>22</c:v>
                </c:pt>
                <c:pt idx="1067">
                  <c:v>40.099999999999909</c:v>
                </c:pt>
                <c:pt idx="1068">
                  <c:v>54.700000000000045</c:v>
                </c:pt>
                <c:pt idx="1069">
                  <c:v>57.5</c:v>
                </c:pt>
                <c:pt idx="1070">
                  <c:v>47.599999999999909</c:v>
                </c:pt>
                <c:pt idx="1071">
                  <c:v>41.5</c:v>
                </c:pt>
                <c:pt idx="1072">
                  <c:v>33.799999999999955</c:v>
                </c:pt>
                <c:pt idx="1073">
                  <c:v>25.700000000000045</c:v>
                </c:pt>
                <c:pt idx="1074">
                  <c:v>17.900000000000091</c:v>
                </c:pt>
                <c:pt idx="1075">
                  <c:v>17.299999999999955</c:v>
                </c:pt>
                <c:pt idx="1076">
                  <c:v>26.299999999999955</c:v>
                </c:pt>
                <c:pt idx="1077">
                  <c:v>44.200000000000045</c:v>
                </c:pt>
                <c:pt idx="1078">
                  <c:v>57.700000000000045</c:v>
                </c:pt>
                <c:pt idx="1079">
                  <c:v>74.700000000000045</c:v>
                </c:pt>
                <c:pt idx="1080">
                  <c:v>85.700000000000045</c:v>
                </c:pt>
                <c:pt idx="1081">
                  <c:v>93.5</c:v>
                </c:pt>
                <c:pt idx="1082">
                  <c:v>94.599999999999909</c:v>
                </c:pt>
                <c:pt idx="1083">
                  <c:v>100</c:v>
                </c:pt>
                <c:pt idx="1084">
                  <c:v>108.29999999999995</c:v>
                </c:pt>
                <c:pt idx="1085">
                  <c:v>112.79999999999995</c:v>
                </c:pt>
                <c:pt idx="1086">
                  <c:v>100.40000000000009</c:v>
                </c:pt>
                <c:pt idx="1087">
                  <c:v>82.5</c:v>
                </c:pt>
                <c:pt idx="1088">
                  <c:v>90.099999999999909</c:v>
                </c:pt>
                <c:pt idx="1089">
                  <c:v>134.09999999999991</c:v>
                </c:pt>
                <c:pt idx="1090">
                  <c:v>168.90000000000009</c:v>
                </c:pt>
                <c:pt idx="1091">
                  <c:v>164.5</c:v>
                </c:pt>
                <c:pt idx="1092">
                  <c:v>127.59999999999991</c:v>
                </c:pt>
                <c:pt idx="1093">
                  <c:v>107.90000000000009</c:v>
                </c:pt>
                <c:pt idx="1094">
                  <c:v>102.29999999999995</c:v>
                </c:pt>
                <c:pt idx="1095">
                  <c:v>100.20000000000005</c:v>
                </c:pt>
                <c:pt idx="1096">
                  <c:v>113.70000000000005</c:v>
                </c:pt>
                <c:pt idx="1097">
                  <c:v>124.20000000000005</c:v>
                </c:pt>
                <c:pt idx="1098">
                  <c:v>101.59999999999991</c:v>
                </c:pt>
                <c:pt idx="1099">
                  <c:v>54.700000000000045</c:v>
                </c:pt>
                <c:pt idx="1100">
                  <c:v>42.400000000000091</c:v>
                </c:pt>
                <c:pt idx="1101">
                  <c:v>119.09999999999991</c:v>
                </c:pt>
                <c:pt idx="1102">
                  <c:v>182.19999999999982</c:v>
                </c:pt>
                <c:pt idx="1103">
                  <c:v>197.59999999999991</c:v>
                </c:pt>
                <c:pt idx="1104">
                  <c:v>182.09999999999991</c:v>
                </c:pt>
                <c:pt idx="1105">
                  <c:v>164.20000000000005</c:v>
                </c:pt>
                <c:pt idx="1106">
                  <c:v>134.5</c:v>
                </c:pt>
                <c:pt idx="1107">
                  <c:v>85</c:v>
                </c:pt>
                <c:pt idx="1108">
                  <c:v>42.799999999999955</c:v>
                </c:pt>
                <c:pt idx="1109">
                  <c:v>24.299999999999955</c:v>
                </c:pt>
                <c:pt idx="1110">
                  <c:v>47.700000000000045</c:v>
                </c:pt>
                <c:pt idx="1111">
                  <c:v>74.5</c:v>
                </c:pt>
                <c:pt idx="1112">
                  <c:v>73.799999999999955</c:v>
                </c:pt>
                <c:pt idx="1113">
                  <c:v>56.400000000000091</c:v>
                </c:pt>
                <c:pt idx="1114">
                  <c:v>38.900000000000091</c:v>
                </c:pt>
                <c:pt idx="1115">
                  <c:v>38.200000000000045</c:v>
                </c:pt>
                <c:pt idx="1116">
                  <c:v>40.799999999999955</c:v>
                </c:pt>
                <c:pt idx="1117">
                  <c:v>40.099999999999909</c:v>
                </c:pt>
                <c:pt idx="1118">
                  <c:v>35.700000000000045</c:v>
                </c:pt>
                <c:pt idx="1119">
                  <c:v>26.799999999999955</c:v>
                </c:pt>
                <c:pt idx="1120">
                  <c:v>45.299999999999955</c:v>
                </c:pt>
                <c:pt idx="1121">
                  <c:v>95.200000000000045</c:v>
                </c:pt>
                <c:pt idx="1122">
                  <c:v>138.90000000000009</c:v>
                </c:pt>
                <c:pt idx="1123">
                  <c:v>148.70000000000005</c:v>
                </c:pt>
                <c:pt idx="1124">
                  <c:v>132.09999999999991</c:v>
                </c:pt>
                <c:pt idx="1125">
                  <c:v>126.09999999999991</c:v>
                </c:pt>
                <c:pt idx="1126">
                  <c:v>129.5</c:v>
                </c:pt>
                <c:pt idx="1127">
                  <c:v>130.40000000000009</c:v>
                </c:pt>
                <c:pt idx="1128">
                  <c:v>123.5</c:v>
                </c:pt>
                <c:pt idx="1129">
                  <c:v>117.59999999999991</c:v>
                </c:pt>
                <c:pt idx="1130">
                  <c:v>116</c:v>
                </c:pt>
                <c:pt idx="1131">
                  <c:v>112.90000000000009</c:v>
                </c:pt>
                <c:pt idx="1132">
                  <c:v>119</c:v>
                </c:pt>
                <c:pt idx="1133">
                  <c:v>113</c:v>
                </c:pt>
                <c:pt idx="1134">
                  <c:v>93.400000000000091</c:v>
                </c:pt>
                <c:pt idx="1135">
                  <c:v>79</c:v>
                </c:pt>
                <c:pt idx="1136">
                  <c:v>104</c:v>
                </c:pt>
                <c:pt idx="1137">
                  <c:v>139.5</c:v>
                </c:pt>
                <c:pt idx="1138">
                  <c:v>149.09999999999991</c:v>
                </c:pt>
                <c:pt idx="1139">
                  <c:v>130.59999999999991</c:v>
                </c:pt>
                <c:pt idx="1140">
                  <c:v>102.29999999999995</c:v>
                </c:pt>
                <c:pt idx="1141">
                  <c:v>64.700000000000045</c:v>
                </c:pt>
                <c:pt idx="1142">
                  <c:v>33.200000000000045</c:v>
                </c:pt>
                <c:pt idx="1143">
                  <c:v>40.099999999999909</c:v>
                </c:pt>
                <c:pt idx="1144">
                  <c:v>65.5</c:v>
                </c:pt>
                <c:pt idx="1145">
                  <c:v>80.299999999999955</c:v>
                </c:pt>
                <c:pt idx="1146">
                  <c:v>71.799999999999955</c:v>
                </c:pt>
                <c:pt idx="1147">
                  <c:v>60.200000000000045</c:v>
                </c:pt>
                <c:pt idx="1148">
                  <c:v>56.099999999999909</c:v>
                </c:pt>
                <c:pt idx="1149">
                  <c:v>51.799999999999955</c:v>
                </c:pt>
                <c:pt idx="1150">
                  <c:v>50.200000000000045</c:v>
                </c:pt>
                <c:pt idx="1151">
                  <c:v>66.799999999999955</c:v>
                </c:pt>
                <c:pt idx="1152">
                  <c:v>80.599999999999909</c:v>
                </c:pt>
                <c:pt idx="1153">
                  <c:v>79.200000000000045</c:v>
                </c:pt>
                <c:pt idx="1154">
                  <c:v>53.200000000000045</c:v>
                </c:pt>
                <c:pt idx="1155">
                  <c:v>50.299999999999955</c:v>
                </c:pt>
                <c:pt idx="1156">
                  <c:v>40.200000000000045</c:v>
                </c:pt>
                <c:pt idx="1157">
                  <c:v>28.299999999999955</c:v>
                </c:pt>
                <c:pt idx="1158">
                  <c:v>18.099999999999909</c:v>
                </c:pt>
                <c:pt idx="1159">
                  <c:v>31.5</c:v>
                </c:pt>
                <c:pt idx="1160">
                  <c:v>51.799999999999955</c:v>
                </c:pt>
                <c:pt idx="1161">
                  <c:v>63.099999999999909</c:v>
                </c:pt>
                <c:pt idx="1162">
                  <c:v>55.599999999999909</c:v>
                </c:pt>
                <c:pt idx="1163">
                  <c:v>61.900000000000091</c:v>
                </c:pt>
                <c:pt idx="1164">
                  <c:v>62.400000000000091</c:v>
                </c:pt>
                <c:pt idx="1165">
                  <c:v>53.599999999999909</c:v>
                </c:pt>
                <c:pt idx="1166">
                  <c:v>30.700000000000045</c:v>
                </c:pt>
                <c:pt idx="1167">
                  <c:v>32.299999999999955</c:v>
                </c:pt>
                <c:pt idx="1168">
                  <c:v>37</c:v>
                </c:pt>
                <c:pt idx="1169">
                  <c:v>51</c:v>
                </c:pt>
                <c:pt idx="1170">
                  <c:v>51.299999999999955</c:v>
                </c:pt>
                <c:pt idx="1171">
                  <c:v>53.799999999999955</c:v>
                </c:pt>
                <c:pt idx="1172">
                  <c:v>57.700000000000045</c:v>
                </c:pt>
                <c:pt idx="1173">
                  <c:v>66.599999999999909</c:v>
                </c:pt>
                <c:pt idx="1174">
                  <c:v>55.400000000000091</c:v>
                </c:pt>
                <c:pt idx="1175">
                  <c:v>40.400000000000091</c:v>
                </c:pt>
                <c:pt idx="1176">
                  <c:v>40.5</c:v>
                </c:pt>
                <c:pt idx="1177">
                  <c:v>43.799999999999955</c:v>
                </c:pt>
                <c:pt idx="1178">
                  <c:v>42.5</c:v>
                </c:pt>
                <c:pt idx="1179">
                  <c:v>25.700000000000045</c:v>
                </c:pt>
                <c:pt idx="1180">
                  <c:v>17.900000000000091</c:v>
                </c:pt>
                <c:pt idx="1181">
                  <c:v>16.200000000000045</c:v>
                </c:pt>
                <c:pt idx="1182">
                  <c:v>21.099999999999909</c:v>
                </c:pt>
                <c:pt idx="1183">
                  <c:v>17.700000000000045</c:v>
                </c:pt>
                <c:pt idx="1184">
                  <c:v>16.200000000000045</c:v>
                </c:pt>
                <c:pt idx="1185">
                  <c:v>16.099999999999909</c:v>
                </c:pt>
                <c:pt idx="1186">
                  <c:v>13.200000000000045</c:v>
                </c:pt>
                <c:pt idx="1187">
                  <c:v>22.400000000000091</c:v>
                </c:pt>
                <c:pt idx="1188">
                  <c:v>43.400000000000091</c:v>
                </c:pt>
                <c:pt idx="1189">
                  <c:v>63.400000000000091</c:v>
                </c:pt>
                <c:pt idx="1190">
                  <c:v>63.200000000000045</c:v>
                </c:pt>
                <c:pt idx="1191">
                  <c:v>66.400000000000091</c:v>
                </c:pt>
                <c:pt idx="1192">
                  <c:v>81.299999999999955</c:v>
                </c:pt>
                <c:pt idx="1193">
                  <c:v>96.200000000000045</c:v>
                </c:pt>
                <c:pt idx="1194">
                  <c:v>105.59999999999991</c:v>
                </c:pt>
                <c:pt idx="1195">
                  <c:v>118.40000000000009</c:v>
                </c:pt>
                <c:pt idx="1196">
                  <c:v>131.59999999999991</c:v>
                </c:pt>
                <c:pt idx="1197">
                  <c:v>143.29999999999995</c:v>
                </c:pt>
                <c:pt idx="1198">
                  <c:v>94.900000000000091</c:v>
                </c:pt>
                <c:pt idx="1199">
                  <c:v>32.400000000000091</c:v>
                </c:pt>
                <c:pt idx="1200">
                  <c:v>-10</c:v>
                </c:pt>
                <c:pt idx="1201">
                  <c:v>-14.599999999999909</c:v>
                </c:pt>
                <c:pt idx="1202">
                  <c:v>-0.70000000000004547</c:v>
                </c:pt>
                <c:pt idx="1203">
                  <c:v>9.5</c:v>
                </c:pt>
                <c:pt idx="1204">
                  <c:v>6.4000000000000909</c:v>
                </c:pt>
                <c:pt idx="1205">
                  <c:v>-8.4000000000000909</c:v>
                </c:pt>
                <c:pt idx="1206">
                  <c:v>-16.400000000000091</c:v>
                </c:pt>
                <c:pt idx="1207">
                  <c:v>-16.200000000000045</c:v>
                </c:pt>
                <c:pt idx="1208">
                  <c:v>-3</c:v>
                </c:pt>
                <c:pt idx="1209">
                  <c:v>3.7000000000000455</c:v>
                </c:pt>
                <c:pt idx="1210">
                  <c:v>-2.4000000000000909</c:v>
                </c:pt>
                <c:pt idx="1211">
                  <c:v>8.2000000000000455</c:v>
                </c:pt>
                <c:pt idx="1212">
                  <c:v>29.099999999999909</c:v>
                </c:pt>
                <c:pt idx="1213">
                  <c:v>47.599999999999909</c:v>
                </c:pt>
                <c:pt idx="1214">
                  <c:v>41.799999999999955</c:v>
                </c:pt>
                <c:pt idx="1215">
                  <c:v>15.900000000000091</c:v>
                </c:pt>
                <c:pt idx="1216">
                  <c:v>-15.299999999999955</c:v>
                </c:pt>
                <c:pt idx="1217">
                  <c:v>-30.299999999999955</c:v>
                </c:pt>
                <c:pt idx="1218">
                  <c:v>-25.400000000000091</c:v>
                </c:pt>
                <c:pt idx="1219">
                  <c:v>-11.700000000000045</c:v>
                </c:pt>
                <c:pt idx="1220">
                  <c:v>9.5</c:v>
                </c:pt>
                <c:pt idx="1221">
                  <c:v>17.099999999999909</c:v>
                </c:pt>
                <c:pt idx="1222">
                  <c:v>8.2999999999999545</c:v>
                </c:pt>
                <c:pt idx="1223">
                  <c:v>1.2000000000000455</c:v>
                </c:pt>
                <c:pt idx="1224">
                  <c:v>9.5999999999999091</c:v>
                </c:pt>
                <c:pt idx="1225">
                  <c:v>11</c:v>
                </c:pt>
                <c:pt idx="1226">
                  <c:v>3.0999999999999091</c:v>
                </c:pt>
                <c:pt idx="1227">
                  <c:v>-11.400000000000091</c:v>
                </c:pt>
                <c:pt idx="1228">
                  <c:v>-6</c:v>
                </c:pt>
                <c:pt idx="1229">
                  <c:v>19.799999999999955</c:v>
                </c:pt>
                <c:pt idx="1230">
                  <c:v>28</c:v>
                </c:pt>
                <c:pt idx="1231">
                  <c:v>17.799999999999955</c:v>
                </c:pt>
                <c:pt idx="1232">
                  <c:v>-0.90000000000009095</c:v>
                </c:pt>
                <c:pt idx="1233">
                  <c:v>-20.400000000000091</c:v>
                </c:pt>
                <c:pt idx="1234">
                  <c:v>-32.700000000000045</c:v>
                </c:pt>
                <c:pt idx="1235">
                  <c:v>-35.099999999999909</c:v>
                </c:pt>
                <c:pt idx="1236">
                  <c:v>-27.900000000000091</c:v>
                </c:pt>
                <c:pt idx="1237">
                  <c:v>-14.299999999999955</c:v>
                </c:pt>
                <c:pt idx="1238">
                  <c:v>-2.7000000000000455</c:v>
                </c:pt>
                <c:pt idx="1239">
                  <c:v>5.7999999999999545</c:v>
                </c:pt>
                <c:pt idx="1240">
                  <c:v>23</c:v>
                </c:pt>
                <c:pt idx="1241">
                  <c:v>25.599999999999909</c:v>
                </c:pt>
                <c:pt idx="1242">
                  <c:v>-6</c:v>
                </c:pt>
                <c:pt idx="1243">
                  <c:v>-40.200000000000045</c:v>
                </c:pt>
                <c:pt idx="1244">
                  <c:v>-55.299999999999955</c:v>
                </c:pt>
                <c:pt idx="1245">
                  <c:v>-57.299999999999955</c:v>
                </c:pt>
                <c:pt idx="1246">
                  <c:v>-54.599999999999909</c:v>
                </c:pt>
                <c:pt idx="1247">
                  <c:v>-46.599999999999909</c:v>
                </c:pt>
                <c:pt idx="1248">
                  <c:v>-38.5</c:v>
                </c:pt>
                <c:pt idx="1249">
                  <c:v>-31.799999999999955</c:v>
                </c:pt>
                <c:pt idx="1250">
                  <c:v>-22</c:v>
                </c:pt>
                <c:pt idx="1251">
                  <c:v>-14.5</c:v>
                </c:pt>
                <c:pt idx="1252">
                  <c:v>-11.799999999999955</c:v>
                </c:pt>
                <c:pt idx="1253">
                  <c:v>-10.5</c:v>
                </c:pt>
                <c:pt idx="1254">
                  <c:v>-5.0999999999999091</c:v>
                </c:pt>
                <c:pt idx="1255">
                  <c:v>-16.799999999999955</c:v>
                </c:pt>
                <c:pt idx="1256">
                  <c:v>-37</c:v>
                </c:pt>
                <c:pt idx="1257">
                  <c:v>-51.700000000000045</c:v>
                </c:pt>
                <c:pt idx="1258">
                  <c:v>-37.400000000000091</c:v>
                </c:pt>
                <c:pt idx="1259">
                  <c:v>-23.599999999999909</c:v>
                </c:pt>
                <c:pt idx="1260">
                  <c:v>-2.5</c:v>
                </c:pt>
                <c:pt idx="1261">
                  <c:v>-1.2999999999999545</c:v>
                </c:pt>
                <c:pt idx="1262">
                  <c:v>-4.7999999999999545</c:v>
                </c:pt>
                <c:pt idx="1263">
                  <c:v>-26.400000000000091</c:v>
                </c:pt>
                <c:pt idx="1264">
                  <c:v>-22</c:v>
                </c:pt>
                <c:pt idx="1265">
                  <c:v>-9.7000000000000455</c:v>
                </c:pt>
                <c:pt idx="1266">
                  <c:v>-7.7999999999999545</c:v>
                </c:pt>
                <c:pt idx="1267">
                  <c:v>-13</c:v>
                </c:pt>
                <c:pt idx="1268">
                  <c:v>-6.0999999999999091</c:v>
                </c:pt>
                <c:pt idx="1269">
                  <c:v>3.5</c:v>
                </c:pt>
                <c:pt idx="1270">
                  <c:v>7.5</c:v>
                </c:pt>
                <c:pt idx="1271">
                  <c:v>-3.2000000000000455</c:v>
                </c:pt>
                <c:pt idx="1272">
                  <c:v>-20.599999999999909</c:v>
                </c:pt>
                <c:pt idx="1273">
                  <c:v>-37.099999999999909</c:v>
                </c:pt>
                <c:pt idx="1274">
                  <c:v>-37</c:v>
                </c:pt>
                <c:pt idx="1275">
                  <c:v>-22.200000000000045</c:v>
                </c:pt>
                <c:pt idx="1276">
                  <c:v>-8.4000000000000909</c:v>
                </c:pt>
                <c:pt idx="1277">
                  <c:v>-8.7000000000000455</c:v>
                </c:pt>
                <c:pt idx="1278">
                  <c:v>-18.099999999999909</c:v>
                </c:pt>
                <c:pt idx="1279">
                  <c:v>-20.900000000000091</c:v>
                </c:pt>
                <c:pt idx="1280">
                  <c:v>-5</c:v>
                </c:pt>
                <c:pt idx="1281">
                  <c:v>7.5</c:v>
                </c:pt>
                <c:pt idx="1282">
                  <c:v>4.2999999999999545</c:v>
                </c:pt>
                <c:pt idx="1283">
                  <c:v>-5.7999999999999545</c:v>
                </c:pt>
                <c:pt idx="1284">
                  <c:v>-17.200000000000045</c:v>
                </c:pt>
                <c:pt idx="1285">
                  <c:v>-30.299999999999955</c:v>
                </c:pt>
                <c:pt idx="1286">
                  <c:v>-44.599999999999909</c:v>
                </c:pt>
                <c:pt idx="1287">
                  <c:v>-55.400000000000091</c:v>
                </c:pt>
                <c:pt idx="1288">
                  <c:v>-43.5</c:v>
                </c:pt>
                <c:pt idx="1289">
                  <c:v>-15.299999999999955</c:v>
                </c:pt>
                <c:pt idx="1290">
                  <c:v>-14.799999999999955</c:v>
                </c:pt>
                <c:pt idx="1291">
                  <c:v>-36.700000000000045</c:v>
                </c:pt>
                <c:pt idx="1292">
                  <c:v>-52.099999999999909</c:v>
                </c:pt>
                <c:pt idx="1293">
                  <c:v>-33.400000000000091</c:v>
                </c:pt>
                <c:pt idx="1294">
                  <c:v>-5.5999999999999091</c:v>
                </c:pt>
                <c:pt idx="1295">
                  <c:v>10.099999999999909</c:v>
                </c:pt>
                <c:pt idx="1296">
                  <c:v>-11.5</c:v>
                </c:pt>
                <c:pt idx="1297">
                  <c:v>-16.700000000000045</c:v>
                </c:pt>
                <c:pt idx="1298">
                  <c:v>-25.5</c:v>
                </c:pt>
                <c:pt idx="1299">
                  <c:v>-20</c:v>
                </c:pt>
                <c:pt idx="1300">
                  <c:v>-27.5</c:v>
                </c:pt>
                <c:pt idx="1301">
                  <c:v>-29.400000000000091</c:v>
                </c:pt>
                <c:pt idx="1302">
                  <c:v>-20.900000000000091</c:v>
                </c:pt>
                <c:pt idx="1303">
                  <c:v>-12</c:v>
                </c:pt>
                <c:pt idx="1304">
                  <c:v>-8.5</c:v>
                </c:pt>
                <c:pt idx="1305">
                  <c:v>-21.200000000000045</c:v>
                </c:pt>
                <c:pt idx="1306">
                  <c:v>-21.5</c:v>
                </c:pt>
                <c:pt idx="1307">
                  <c:v>-10.299999999999955</c:v>
                </c:pt>
                <c:pt idx="1308">
                  <c:v>-11.5</c:v>
                </c:pt>
                <c:pt idx="1309">
                  <c:v>-25.700000000000045</c:v>
                </c:pt>
                <c:pt idx="1310">
                  <c:v>-29</c:v>
                </c:pt>
                <c:pt idx="1311">
                  <c:v>-23.299999999999955</c:v>
                </c:pt>
                <c:pt idx="1312">
                  <c:v>-23.700000000000045</c:v>
                </c:pt>
                <c:pt idx="1313">
                  <c:v>-6.7000000000000455</c:v>
                </c:pt>
                <c:pt idx="1314">
                  <c:v>4.2999999999999545</c:v>
                </c:pt>
                <c:pt idx="1315">
                  <c:v>9.7999999999999545</c:v>
                </c:pt>
                <c:pt idx="1316">
                  <c:v>3.9000000000000909</c:v>
                </c:pt>
                <c:pt idx="1317">
                  <c:v>-0.90000000000009095</c:v>
                </c:pt>
                <c:pt idx="1318">
                  <c:v>-6.5999999999999091</c:v>
                </c:pt>
                <c:pt idx="1319">
                  <c:v>-21.5</c:v>
                </c:pt>
                <c:pt idx="1320">
                  <c:v>-36.700000000000045</c:v>
                </c:pt>
                <c:pt idx="1321">
                  <c:v>-27.599999999999909</c:v>
                </c:pt>
                <c:pt idx="1322">
                  <c:v>-6.7999999999999545</c:v>
                </c:pt>
                <c:pt idx="1323">
                  <c:v>0</c:v>
                </c:pt>
                <c:pt idx="1324">
                  <c:v>-4.7999999999999545</c:v>
                </c:pt>
                <c:pt idx="1325">
                  <c:v>-12.400000000000091</c:v>
                </c:pt>
                <c:pt idx="1326">
                  <c:v>-157.5</c:v>
                </c:pt>
                <c:pt idx="1327">
                  <c:v>-1525.29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ABAA-4BCD-BAD1-5D6AFD0C630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34967903"/>
        <c:axId val="420997231"/>
        <c:extLst>
          <c:ext xmlns:c15="http://schemas.microsoft.com/office/drawing/2012/chart" uri="{02D57815-91ED-43cb-92C2-25804820EDAC}">
            <c15:filteredScatterSeries>
              <c15:ser>
                <c:idx val="5"/>
                <c:order val="5"/>
                <c:tx>
                  <c:strRef>
                    <c:extLst>
                      <c:ext uri="{02D57815-91ED-43cb-92C2-25804820EDAC}">
                        <c15:formulaRef>
                          <c15:sqref>'Fine SiO2 25 sccm Test 1'!$W$2</c15:sqref>
                        </c15:formulaRef>
                      </c:ext>
                    </c:extLst>
                    <c:strCache>
                      <c:ptCount val="1"/>
                      <c:pt idx="0">
                        <c:v>20 min</c:v>
                      </c:pt>
                    </c:strCache>
                  </c:strRef>
                </c:tx>
                <c:spPr>
                  <a:ln w="19050" cap="rnd">
                    <a:solidFill>
                      <a:schemeClr val="accent6"/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>
                      <c:ext uri="{02D57815-91ED-43cb-92C2-25804820EDAC}">
                        <c15:formulaRef>
                          <c15:sqref>'Fine SiO2 25 sccm Test 1'!$Q$3:$Q$1330</c15:sqref>
                        </c15:formulaRef>
                      </c:ext>
                    </c:extLst>
                    <c:numCache>
                      <c:formatCode>General</c:formatCode>
                      <c:ptCount val="1328"/>
                      <c:pt idx="0">
                        <c:v>184</c:v>
                      </c:pt>
                      <c:pt idx="1">
                        <c:v>184.5</c:v>
                      </c:pt>
                      <c:pt idx="2">
                        <c:v>185</c:v>
                      </c:pt>
                      <c:pt idx="3">
                        <c:v>185.5</c:v>
                      </c:pt>
                      <c:pt idx="4">
                        <c:v>186</c:v>
                      </c:pt>
                      <c:pt idx="5">
                        <c:v>186.5</c:v>
                      </c:pt>
                      <c:pt idx="6">
                        <c:v>187</c:v>
                      </c:pt>
                      <c:pt idx="7">
                        <c:v>187.5</c:v>
                      </c:pt>
                      <c:pt idx="8">
                        <c:v>188</c:v>
                      </c:pt>
                      <c:pt idx="9">
                        <c:v>188.5</c:v>
                      </c:pt>
                      <c:pt idx="10">
                        <c:v>189</c:v>
                      </c:pt>
                      <c:pt idx="11">
                        <c:v>189.5</c:v>
                      </c:pt>
                      <c:pt idx="12">
                        <c:v>190</c:v>
                      </c:pt>
                      <c:pt idx="13">
                        <c:v>190.5</c:v>
                      </c:pt>
                      <c:pt idx="14">
                        <c:v>191</c:v>
                      </c:pt>
                      <c:pt idx="15">
                        <c:v>191.5</c:v>
                      </c:pt>
                      <c:pt idx="16">
                        <c:v>192</c:v>
                      </c:pt>
                      <c:pt idx="17">
                        <c:v>192.5</c:v>
                      </c:pt>
                      <c:pt idx="18">
                        <c:v>193</c:v>
                      </c:pt>
                      <c:pt idx="19">
                        <c:v>193.5</c:v>
                      </c:pt>
                      <c:pt idx="20">
                        <c:v>194</c:v>
                      </c:pt>
                      <c:pt idx="21">
                        <c:v>194.5</c:v>
                      </c:pt>
                      <c:pt idx="22">
                        <c:v>195</c:v>
                      </c:pt>
                      <c:pt idx="23">
                        <c:v>195.5</c:v>
                      </c:pt>
                      <c:pt idx="24">
                        <c:v>196</c:v>
                      </c:pt>
                      <c:pt idx="25">
                        <c:v>196.5</c:v>
                      </c:pt>
                      <c:pt idx="26">
                        <c:v>197</c:v>
                      </c:pt>
                      <c:pt idx="27">
                        <c:v>197.5</c:v>
                      </c:pt>
                      <c:pt idx="28">
                        <c:v>198</c:v>
                      </c:pt>
                      <c:pt idx="29">
                        <c:v>198.5</c:v>
                      </c:pt>
                      <c:pt idx="30">
                        <c:v>199</c:v>
                      </c:pt>
                      <c:pt idx="31">
                        <c:v>199.5</c:v>
                      </c:pt>
                      <c:pt idx="32">
                        <c:v>200</c:v>
                      </c:pt>
                      <c:pt idx="33">
                        <c:v>200.5</c:v>
                      </c:pt>
                      <c:pt idx="34">
                        <c:v>201</c:v>
                      </c:pt>
                      <c:pt idx="35">
                        <c:v>201.5</c:v>
                      </c:pt>
                      <c:pt idx="36">
                        <c:v>202</c:v>
                      </c:pt>
                      <c:pt idx="37">
                        <c:v>202.5</c:v>
                      </c:pt>
                      <c:pt idx="38">
                        <c:v>203</c:v>
                      </c:pt>
                      <c:pt idx="39">
                        <c:v>203.5</c:v>
                      </c:pt>
                      <c:pt idx="40">
                        <c:v>204</c:v>
                      </c:pt>
                      <c:pt idx="41">
                        <c:v>204.5</c:v>
                      </c:pt>
                      <c:pt idx="42">
                        <c:v>205</c:v>
                      </c:pt>
                      <c:pt idx="43">
                        <c:v>205.5</c:v>
                      </c:pt>
                      <c:pt idx="44">
                        <c:v>206</c:v>
                      </c:pt>
                      <c:pt idx="45">
                        <c:v>206.5</c:v>
                      </c:pt>
                      <c:pt idx="46">
                        <c:v>207</c:v>
                      </c:pt>
                      <c:pt idx="47">
                        <c:v>207.5</c:v>
                      </c:pt>
                      <c:pt idx="48">
                        <c:v>208</c:v>
                      </c:pt>
                      <c:pt idx="49">
                        <c:v>208.5</c:v>
                      </c:pt>
                      <c:pt idx="50">
                        <c:v>209</c:v>
                      </c:pt>
                      <c:pt idx="51">
                        <c:v>209.5</c:v>
                      </c:pt>
                      <c:pt idx="52">
                        <c:v>210</c:v>
                      </c:pt>
                      <c:pt idx="53">
                        <c:v>210.5</c:v>
                      </c:pt>
                      <c:pt idx="54">
                        <c:v>211</c:v>
                      </c:pt>
                      <c:pt idx="55">
                        <c:v>211.5</c:v>
                      </c:pt>
                      <c:pt idx="56">
                        <c:v>212</c:v>
                      </c:pt>
                      <c:pt idx="57">
                        <c:v>212.5</c:v>
                      </c:pt>
                      <c:pt idx="58">
                        <c:v>213</c:v>
                      </c:pt>
                      <c:pt idx="59">
                        <c:v>213.5</c:v>
                      </c:pt>
                      <c:pt idx="60">
                        <c:v>214</c:v>
                      </c:pt>
                      <c:pt idx="61">
                        <c:v>214.5</c:v>
                      </c:pt>
                      <c:pt idx="62">
                        <c:v>215</c:v>
                      </c:pt>
                      <c:pt idx="63">
                        <c:v>215.5</c:v>
                      </c:pt>
                      <c:pt idx="64">
                        <c:v>216</c:v>
                      </c:pt>
                      <c:pt idx="65">
                        <c:v>216.5</c:v>
                      </c:pt>
                      <c:pt idx="66">
                        <c:v>217</c:v>
                      </c:pt>
                      <c:pt idx="67">
                        <c:v>217.5</c:v>
                      </c:pt>
                      <c:pt idx="68">
                        <c:v>218</c:v>
                      </c:pt>
                      <c:pt idx="69">
                        <c:v>218.5</c:v>
                      </c:pt>
                      <c:pt idx="70">
                        <c:v>219</c:v>
                      </c:pt>
                      <c:pt idx="71">
                        <c:v>219.5</c:v>
                      </c:pt>
                      <c:pt idx="72">
                        <c:v>220</c:v>
                      </c:pt>
                      <c:pt idx="73">
                        <c:v>220.5</c:v>
                      </c:pt>
                      <c:pt idx="74">
                        <c:v>221</c:v>
                      </c:pt>
                      <c:pt idx="75">
                        <c:v>221.5</c:v>
                      </c:pt>
                      <c:pt idx="76">
                        <c:v>222</c:v>
                      </c:pt>
                      <c:pt idx="77">
                        <c:v>222.5</c:v>
                      </c:pt>
                      <c:pt idx="78">
                        <c:v>223</c:v>
                      </c:pt>
                      <c:pt idx="79">
                        <c:v>223.5</c:v>
                      </c:pt>
                      <c:pt idx="80">
                        <c:v>224</c:v>
                      </c:pt>
                      <c:pt idx="81">
                        <c:v>224.5</c:v>
                      </c:pt>
                      <c:pt idx="82">
                        <c:v>225</c:v>
                      </c:pt>
                      <c:pt idx="83">
                        <c:v>225.5</c:v>
                      </c:pt>
                      <c:pt idx="84">
                        <c:v>226</c:v>
                      </c:pt>
                      <c:pt idx="85">
                        <c:v>226.5</c:v>
                      </c:pt>
                      <c:pt idx="86">
                        <c:v>227</c:v>
                      </c:pt>
                      <c:pt idx="87">
                        <c:v>227.5</c:v>
                      </c:pt>
                      <c:pt idx="88">
                        <c:v>228</c:v>
                      </c:pt>
                      <c:pt idx="89">
                        <c:v>228.5</c:v>
                      </c:pt>
                      <c:pt idx="90">
                        <c:v>229</c:v>
                      </c:pt>
                      <c:pt idx="91">
                        <c:v>229.5</c:v>
                      </c:pt>
                      <c:pt idx="92">
                        <c:v>230</c:v>
                      </c:pt>
                      <c:pt idx="93">
                        <c:v>230.5</c:v>
                      </c:pt>
                      <c:pt idx="94">
                        <c:v>231</c:v>
                      </c:pt>
                      <c:pt idx="95">
                        <c:v>231.5</c:v>
                      </c:pt>
                      <c:pt idx="96">
                        <c:v>232</c:v>
                      </c:pt>
                      <c:pt idx="97">
                        <c:v>232.5</c:v>
                      </c:pt>
                      <c:pt idx="98">
                        <c:v>233</c:v>
                      </c:pt>
                      <c:pt idx="99">
                        <c:v>233.5</c:v>
                      </c:pt>
                      <c:pt idx="100">
                        <c:v>234</c:v>
                      </c:pt>
                      <c:pt idx="101">
                        <c:v>234.5</c:v>
                      </c:pt>
                      <c:pt idx="102">
                        <c:v>235</c:v>
                      </c:pt>
                      <c:pt idx="103">
                        <c:v>235.5</c:v>
                      </c:pt>
                      <c:pt idx="104">
                        <c:v>236</c:v>
                      </c:pt>
                      <c:pt idx="105">
                        <c:v>236.5</c:v>
                      </c:pt>
                      <c:pt idx="106">
                        <c:v>237</c:v>
                      </c:pt>
                      <c:pt idx="107">
                        <c:v>237.5</c:v>
                      </c:pt>
                      <c:pt idx="108">
                        <c:v>238</c:v>
                      </c:pt>
                      <c:pt idx="109">
                        <c:v>238.5</c:v>
                      </c:pt>
                      <c:pt idx="110">
                        <c:v>239</c:v>
                      </c:pt>
                      <c:pt idx="111">
                        <c:v>239.5</c:v>
                      </c:pt>
                      <c:pt idx="112">
                        <c:v>240</c:v>
                      </c:pt>
                      <c:pt idx="113">
                        <c:v>240.5</c:v>
                      </c:pt>
                      <c:pt idx="114">
                        <c:v>241</c:v>
                      </c:pt>
                      <c:pt idx="115">
                        <c:v>241.5</c:v>
                      </c:pt>
                      <c:pt idx="116">
                        <c:v>242</c:v>
                      </c:pt>
                      <c:pt idx="117">
                        <c:v>242.5</c:v>
                      </c:pt>
                      <c:pt idx="118">
                        <c:v>243</c:v>
                      </c:pt>
                      <c:pt idx="119">
                        <c:v>243.5</c:v>
                      </c:pt>
                      <c:pt idx="120">
                        <c:v>244</c:v>
                      </c:pt>
                      <c:pt idx="121">
                        <c:v>244.5</c:v>
                      </c:pt>
                      <c:pt idx="122">
                        <c:v>245</c:v>
                      </c:pt>
                      <c:pt idx="123">
                        <c:v>245.5</c:v>
                      </c:pt>
                      <c:pt idx="124">
                        <c:v>246</c:v>
                      </c:pt>
                      <c:pt idx="125">
                        <c:v>246.5</c:v>
                      </c:pt>
                      <c:pt idx="126">
                        <c:v>247</c:v>
                      </c:pt>
                      <c:pt idx="127">
                        <c:v>247.5</c:v>
                      </c:pt>
                      <c:pt idx="128">
                        <c:v>248</c:v>
                      </c:pt>
                      <c:pt idx="129">
                        <c:v>248.5</c:v>
                      </c:pt>
                      <c:pt idx="130">
                        <c:v>249</c:v>
                      </c:pt>
                      <c:pt idx="131">
                        <c:v>249.5</c:v>
                      </c:pt>
                      <c:pt idx="132">
                        <c:v>250</c:v>
                      </c:pt>
                      <c:pt idx="133">
                        <c:v>250.5</c:v>
                      </c:pt>
                      <c:pt idx="134">
                        <c:v>251</c:v>
                      </c:pt>
                      <c:pt idx="135">
                        <c:v>251.5</c:v>
                      </c:pt>
                      <c:pt idx="136">
                        <c:v>252</c:v>
                      </c:pt>
                      <c:pt idx="137">
                        <c:v>252.5</c:v>
                      </c:pt>
                      <c:pt idx="138">
                        <c:v>253</c:v>
                      </c:pt>
                      <c:pt idx="139">
                        <c:v>253.5</c:v>
                      </c:pt>
                      <c:pt idx="140">
                        <c:v>254</c:v>
                      </c:pt>
                      <c:pt idx="141">
                        <c:v>254.5</c:v>
                      </c:pt>
                      <c:pt idx="142">
                        <c:v>255</c:v>
                      </c:pt>
                      <c:pt idx="143">
                        <c:v>255.5</c:v>
                      </c:pt>
                      <c:pt idx="144">
                        <c:v>256</c:v>
                      </c:pt>
                      <c:pt idx="145">
                        <c:v>256.5</c:v>
                      </c:pt>
                      <c:pt idx="146">
                        <c:v>257</c:v>
                      </c:pt>
                      <c:pt idx="147">
                        <c:v>257.5</c:v>
                      </c:pt>
                      <c:pt idx="148">
                        <c:v>258</c:v>
                      </c:pt>
                      <c:pt idx="149">
                        <c:v>258.5</c:v>
                      </c:pt>
                      <c:pt idx="150">
                        <c:v>259</c:v>
                      </c:pt>
                      <c:pt idx="151">
                        <c:v>259.5</c:v>
                      </c:pt>
                      <c:pt idx="152">
                        <c:v>260</c:v>
                      </c:pt>
                      <c:pt idx="153">
                        <c:v>260.5</c:v>
                      </c:pt>
                      <c:pt idx="154">
                        <c:v>261</c:v>
                      </c:pt>
                      <c:pt idx="155">
                        <c:v>261.5</c:v>
                      </c:pt>
                      <c:pt idx="156">
                        <c:v>262</c:v>
                      </c:pt>
                      <c:pt idx="157">
                        <c:v>262.5</c:v>
                      </c:pt>
                      <c:pt idx="158">
                        <c:v>263</c:v>
                      </c:pt>
                      <c:pt idx="159">
                        <c:v>263.5</c:v>
                      </c:pt>
                      <c:pt idx="160">
                        <c:v>264</c:v>
                      </c:pt>
                      <c:pt idx="161">
                        <c:v>264.5</c:v>
                      </c:pt>
                      <c:pt idx="162">
                        <c:v>265</c:v>
                      </c:pt>
                      <c:pt idx="163">
                        <c:v>265.5</c:v>
                      </c:pt>
                      <c:pt idx="164">
                        <c:v>266</c:v>
                      </c:pt>
                      <c:pt idx="165">
                        <c:v>266.5</c:v>
                      </c:pt>
                      <c:pt idx="166">
                        <c:v>267</c:v>
                      </c:pt>
                      <c:pt idx="167">
                        <c:v>267.5</c:v>
                      </c:pt>
                      <c:pt idx="168">
                        <c:v>268</c:v>
                      </c:pt>
                      <c:pt idx="169">
                        <c:v>268.5</c:v>
                      </c:pt>
                      <c:pt idx="170">
                        <c:v>269</c:v>
                      </c:pt>
                      <c:pt idx="171">
                        <c:v>269.5</c:v>
                      </c:pt>
                      <c:pt idx="172">
                        <c:v>270</c:v>
                      </c:pt>
                      <c:pt idx="173">
                        <c:v>270.5</c:v>
                      </c:pt>
                      <c:pt idx="174">
                        <c:v>271</c:v>
                      </c:pt>
                      <c:pt idx="175">
                        <c:v>271.5</c:v>
                      </c:pt>
                      <c:pt idx="176">
                        <c:v>272</c:v>
                      </c:pt>
                      <c:pt idx="177">
                        <c:v>272.5</c:v>
                      </c:pt>
                      <c:pt idx="178">
                        <c:v>273</c:v>
                      </c:pt>
                      <c:pt idx="179">
                        <c:v>273.5</c:v>
                      </c:pt>
                      <c:pt idx="180">
                        <c:v>274</c:v>
                      </c:pt>
                      <c:pt idx="181">
                        <c:v>274.5</c:v>
                      </c:pt>
                      <c:pt idx="182">
                        <c:v>275</c:v>
                      </c:pt>
                      <c:pt idx="183">
                        <c:v>275.5</c:v>
                      </c:pt>
                      <c:pt idx="184">
                        <c:v>276</c:v>
                      </c:pt>
                      <c:pt idx="185">
                        <c:v>276.5</c:v>
                      </c:pt>
                      <c:pt idx="186">
                        <c:v>277</c:v>
                      </c:pt>
                      <c:pt idx="187">
                        <c:v>277.5</c:v>
                      </c:pt>
                      <c:pt idx="188">
                        <c:v>278</c:v>
                      </c:pt>
                      <c:pt idx="189">
                        <c:v>278.5</c:v>
                      </c:pt>
                      <c:pt idx="190">
                        <c:v>279</c:v>
                      </c:pt>
                      <c:pt idx="191">
                        <c:v>279.5</c:v>
                      </c:pt>
                      <c:pt idx="192">
                        <c:v>280</c:v>
                      </c:pt>
                      <c:pt idx="193">
                        <c:v>280.5</c:v>
                      </c:pt>
                      <c:pt idx="194">
                        <c:v>281</c:v>
                      </c:pt>
                      <c:pt idx="195">
                        <c:v>281.5</c:v>
                      </c:pt>
                      <c:pt idx="196">
                        <c:v>282</c:v>
                      </c:pt>
                      <c:pt idx="197">
                        <c:v>282.5</c:v>
                      </c:pt>
                      <c:pt idx="198">
                        <c:v>283</c:v>
                      </c:pt>
                      <c:pt idx="199">
                        <c:v>283.5</c:v>
                      </c:pt>
                      <c:pt idx="200">
                        <c:v>284</c:v>
                      </c:pt>
                      <c:pt idx="201">
                        <c:v>284.5</c:v>
                      </c:pt>
                      <c:pt idx="202">
                        <c:v>285</c:v>
                      </c:pt>
                      <c:pt idx="203">
                        <c:v>285.5</c:v>
                      </c:pt>
                      <c:pt idx="204">
                        <c:v>286</c:v>
                      </c:pt>
                      <c:pt idx="205">
                        <c:v>286.5</c:v>
                      </c:pt>
                      <c:pt idx="206">
                        <c:v>287</c:v>
                      </c:pt>
                      <c:pt idx="207">
                        <c:v>287.5</c:v>
                      </c:pt>
                      <c:pt idx="208">
                        <c:v>288</c:v>
                      </c:pt>
                      <c:pt idx="209">
                        <c:v>288.5</c:v>
                      </c:pt>
                      <c:pt idx="210">
                        <c:v>289</c:v>
                      </c:pt>
                      <c:pt idx="211">
                        <c:v>289.5</c:v>
                      </c:pt>
                      <c:pt idx="212">
                        <c:v>290</c:v>
                      </c:pt>
                      <c:pt idx="213">
                        <c:v>290.5</c:v>
                      </c:pt>
                      <c:pt idx="214">
                        <c:v>291</c:v>
                      </c:pt>
                      <c:pt idx="215">
                        <c:v>291.5</c:v>
                      </c:pt>
                      <c:pt idx="216">
                        <c:v>292</c:v>
                      </c:pt>
                      <c:pt idx="217">
                        <c:v>292.5</c:v>
                      </c:pt>
                      <c:pt idx="218">
                        <c:v>293</c:v>
                      </c:pt>
                      <c:pt idx="219">
                        <c:v>293.5</c:v>
                      </c:pt>
                      <c:pt idx="220">
                        <c:v>294</c:v>
                      </c:pt>
                      <c:pt idx="221">
                        <c:v>294.5</c:v>
                      </c:pt>
                      <c:pt idx="222">
                        <c:v>295</c:v>
                      </c:pt>
                      <c:pt idx="223">
                        <c:v>295.5</c:v>
                      </c:pt>
                      <c:pt idx="224">
                        <c:v>296</c:v>
                      </c:pt>
                      <c:pt idx="225">
                        <c:v>296.5</c:v>
                      </c:pt>
                      <c:pt idx="226">
                        <c:v>297</c:v>
                      </c:pt>
                      <c:pt idx="227">
                        <c:v>297.5</c:v>
                      </c:pt>
                      <c:pt idx="228">
                        <c:v>298</c:v>
                      </c:pt>
                      <c:pt idx="229">
                        <c:v>298.5</c:v>
                      </c:pt>
                      <c:pt idx="230">
                        <c:v>299</c:v>
                      </c:pt>
                      <c:pt idx="231">
                        <c:v>299.5</c:v>
                      </c:pt>
                      <c:pt idx="232">
                        <c:v>300</c:v>
                      </c:pt>
                      <c:pt idx="233">
                        <c:v>300.5</c:v>
                      </c:pt>
                      <c:pt idx="234">
                        <c:v>301</c:v>
                      </c:pt>
                      <c:pt idx="235">
                        <c:v>301.5</c:v>
                      </c:pt>
                      <c:pt idx="236">
                        <c:v>302</c:v>
                      </c:pt>
                      <c:pt idx="237">
                        <c:v>302.5</c:v>
                      </c:pt>
                      <c:pt idx="238">
                        <c:v>303</c:v>
                      </c:pt>
                      <c:pt idx="239">
                        <c:v>303.5</c:v>
                      </c:pt>
                      <c:pt idx="240">
                        <c:v>304</c:v>
                      </c:pt>
                      <c:pt idx="241">
                        <c:v>304.5</c:v>
                      </c:pt>
                      <c:pt idx="242">
                        <c:v>305</c:v>
                      </c:pt>
                      <c:pt idx="243">
                        <c:v>305.5</c:v>
                      </c:pt>
                      <c:pt idx="244">
                        <c:v>306</c:v>
                      </c:pt>
                      <c:pt idx="245">
                        <c:v>306.5</c:v>
                      </c:pt>
                      <c:pt idx="246">
                        <c:v>307</c:v>
                      </c:pt>
                      <c:pt idx="247">
                        <c:v>307.5</c:v>
                      </c:pt>
                      <c:pt idx="248">
                        <c:v>308</c:v>
                      </c:pt>
                      <c:pt idx="249">
                        <c:v>308.5</c:v>
                      </c:pt>
                      <c:pt idx="250">
                        <c:v>309</c:v>
                      </c:pt>
                      <c:pt idx="251">
                        <c:v>309.5</c:v>
                      </c:pt>
                      <c:pt idx="252">
                        <c:v>310</c:v>
                      </c:pt>
                      <c:pt idx="253">
                        <c:v>310.5</c:v>
                      </c:pt>
                      <c:pt idx="254">
                        <c:v>311</c:v>
                      </c:pt>
                      <c:pt idx="255">
                        <c:v>311.5</c:v>
                      </c:pt>
                      <c:pt idx="256">
                        <c:v>312</c:v>
                      </c:pt>
                      <c:pt idx="257">
                        <c:v>312.5</c:v>
                      </c:pt>
                      <c:pt idx="258">
                        <c:v>313</c:v>
                      </c:pt>
                      <c:pt idx="259">
                        <c:v>313.5</c:v>
                      </c:pt>
                      <c:pt idx="260">
                        <c:v>314</c:v>
                      </c:pt>
                      <c:pt idx="261">
                        <c:v>314.5</c:v>
                      </c:pt>
                      <c:pt idx="262">
                        <c:v>315</c:v>
                      </c:pt>
                      <c:pt idx="263">
                        <c:v>315.5</c:v>
                      </c:pt>
                      <c:pt idx="264">
                        <c:v>316</c:v>
                      </c:pt>
                      <c:pt idx="265">
                        <c:v>316.5</c:v>
                      </c:pt>
                      <c:pt idx="266">
                        <c:v>317</c:v>
                      </c:pt>
                      <c:pt idx="267">
                        <c:v>317.5</c:v>
                      </c:pt>
                      <c:pt idx="268">
                        <c:v>318</c:v>
                      </c:pt>
                      <c:pt idx="269">
                        <c:v>318.5</c:v>
                      </c:pt>
                      <c:pt idx="270">
                        <c:v>319</c:v>
                      </c:pt>
                      <c:pt idx="271">
                        <c:v>319.5</c:v>
                      </c:pt>
                      <c:pt idx="272">
                        <c:v>320</c:v>
                      </c:pt>
                      <c:pt idx="273">
                        <c:v>320.5</c:v>
                      </c:pt>
                      <c:pt idx="274">
                        <c:v>321</c:v>
                      </c:pt>
                      <c:pt idx="275">
                        <c:v>321.5</c:v>
                      </c:pt>
                      <c:pt idx="276">
                        <c:v>322</c:v>
                      </c:pt>
                      <c:pt idx="277">
                        <c:v>322.5</c:v>
                      </c:pt>
                      <c:pt idx="278">
                        <c:v>323</c:v>
                      </c:pt>
                      <c:pt idx="279">
                        <c:v>323.5</c:v>
                      </c:pt>
                      <c:pt idx="280">
                        <c:v>324</c:v>
                      </c:pt>
                      <c:pt idx="281">
                        <c:v>324.5</c:v>
                      </c:pt>
                      <c:pt idx="282">
                        <c:v>325</c:v>
                      </c:pt>
                      <c:pt idx="283">
                        <c:v>325.5</c:v>
                      </c:pt>
                      <c:pt idx="284">
                        <c:v>326</c:v>
                      </c:pt>
                      <c:pt idx="285">
                        <c:v>326.5</c:v>
                      </c:pt>
                      <c:pt idx="286">
                        <c:v>327</c:v>
                      </c:pt>
                      <c:pt idx="287">
                        <c:v>327.5</c:v>
                      </c:pt>
                      <c:pt idx="288">
                        <c:v>328</c:v>
                      </c:pt>
                      <c:pt idx="289">
                        <c:v>328.5</c:v>
                      </c:pt>
                      <c:pt idx="290">
                        <c:v>329</c:v>
                      </c:pt>
                      <c:pt idx="291">
                        <c:v>329.5</c:v>
                      </c:pt>
                      <c:pt idx="292">
                        <c:v>330</c:v>
                      </c:pt>
                      <c:pt idx="293">
                        <c:v>330.5</c:v>
                      </c:pt>
                      <c:pt idx="294">
                        <c:v>331</c:v>
                      </c:pt>
                      <c:pt idx="295">
                        <c:v>331.5</c:v>
                      </c:pt>
                      <c:pt idx="296">
                        <c:v>332</c:v>
                      </c:pt>
                      <c:pt idx="297">
                        <c:v>332.5</c:v>
                      </c:pt>
                      <c:pt idx="298">
                        <c:v>333</c:v>
                      </c:pt>
                      <c:pt idx="299">
                        <c:v>333.5</c:v>
                      </c:pt>
                      <c:pt idx="300">
                        <c:v>334</c:v>
                      </c:pt>
                      <c:pt idx="301">
                        <c:v>334.5</c:v>
                      </c:pt>
                      <c:pt idx="302">
                        <c:v>335</c:v>
                      </c:pt>
                      <c:pt idx="303">
                        <c:v>335.5</c:v>
                      </c:pt>
                      <c:pt idx="304">
                        <c:v>336</c:v>
                      </c:pt>
                      <c:pt idx="305">
                        <c:v>336.5</c:v>
                      </c:pt>
                      <c:pt idx="306">
                        <c:v>337</c:v>
                      </c:pt>
                      <c:pt idx="307">
                        <c:v>337.5</c:v>
                      </c:pt>
                      <c:pt idx="308">
                        <c:v>338</c:v>
                      </c:pt>
                      <c:pt idx="309">
                        <c:v>338.5</c:v>
                      </c:pt>
                      <c:pt idx="310">
                        <c:v>339</c:v>
                      </c:pt>
                      <c:pt idx="311">
                        <c:v>339.5</c:v>
                      </c:pt>
                      <c:pt idx="312">
                        <c:v>340</c:v>
                      </c:pt>
                      <c:pt idx="313">
                        <c:v>340.5</c:v>
                      </c:pt>
                      <c:pt idx="314">
                        <c:v>341</c:v>
                      </c:pt>
                      <c:pt idx="315">
                        <c:v>341.5</c:v>
                      </c:pt>
                      <c:pt idx="316">
                        <c:v>342</c:v>
                      </c:pt>
                      <c:pt idx="317">
                        <c:v>342.5</c:v>
                      </c:pt>
                      <c:pt idx="318">
                        <c:v>343</c:v>
                      </c:pt>
                      <c:pt idx="319">
                        <c:v>343.5</c:v>
                      </c:pt>
                      <c:pt idx="320">
                        <c:v>344</c:v>
                      </c:pt>
                      <c:pt idx="321">
                        <c:v>344.5</c:v>
                      </c:pt>
                      <c:pt idx="322">
                        <c:v>345</c:v>
                      </c:pt>
                      <c:pt idx="323">
                        <c:v>345.5</c:v>
                      </c:pt>
                      <c:pt idx="324">
                        <c:v>346</c:v>
                      </c:pt>
                      <c:pt idx="325">
                        <c:v>346.5</c:v>
                      </c:pt>
                      <c:pt idx="326">
                        <c:v>347</c:v>
                      </c:pt>
                      <c:pt idx="327">
                        <c:v>347.5</c:v>
                      </c:pt>
                      <c:pt idx="328">
                        <c:v>348</c:v>
                      </c:pt>
                      <c:pt idx="329">
                        <c:v>348.5</c:v>
                      </c:pt>
                      <c:pt idx="330">
                        <c:v>349</c:v>
                      </c:pt>
                      <c:pt idx="331">
                        <c:v>349.5</c:v>
                      </c:pt>
                      <c:pt idx="332">
                        <c:v>350</c:v>
                      </c:pt>
                      <c:pt idx="333">
                        <c:v>350.5</c:v>
                      </c:pt>
                      <c:pt idx="334">
                        <c:v>351</c:v>
                      </c:pt>
                      <c:pt idx="335">
                        <c:v>351.5</c:v>
                      </c:pt>
                      <c:pt idx="336">
                        <c:v>352</c:v>
                      </c:pt>
                      <c:pt idx="337">
                        <c:v>352.5</c:v>
                      </c:pt>
                      <c:pt idx="338">
                        <c:v>353</c:v>
                      </c:pt>
                      <c:pt idx="339">
                        <c:v>353.5</c:v>
                      </c:pt>
                      <c:pt idx="340">
                        <c:v>354</c:v>
                      </c:pt>
                      <c:pt idx="341">
                        <c:v>354.5</c:v>
                      </c:pt>
                      <c:pt idx="342">
                        <c:v>355</c:v>
                      </c:pt>
                      <c:pt idx="343">
                        <c:v>355.5</c:v>
                      </c:pt>
                      <c:pt idx="344">
                        <c:v>356</c:v>
                      </c:pt>
                      <c:pt idx="345">
                        <c:v>356.5</c:v>
                      </c:pt>
                      <c:pt idx="346">
                        <c:v>357</c:v>
                      </c:pt>
                      <c:pt idx="347">
                        <c:v>357.5</c:v>
                      </c:pt>
                      <c:pt idx="348">
                        <c:v>358</c:v>
                      </c:pt>
                      <c:pt idx="349">
                        <c:v>358.5</c:v>
                      </c:pt>
                      <c:pt idx="350">
                        <c:v>359</c:v>
                      </c:pt>
                      <c:pt idx="351">
                        <c:v>359.5</c:v>
                      </c:pt>
                      <c:pt idx="352">
                        <c:v>360</c:v>
                      </c:pt>
                      <c:pt idx="353">
                        <c:v>360.5</c:v>
                      </c:pt>
                      <c:pt idx="354">
                        <c:v>361</c:v>
                      </c:pt>
                      <c:pt idx="355">
                        <c:v>361.5</c:v>
                      </c:pt>
                      <c:pt idx="356">
                        <c:v>362</c:v>
                      </c:pt>
                      <c:pt idx="357">
                        <c:v>362.5</c:v>
                      </c:pt>
                      <c:pt idx="358">
                        <c:v>363</c:v>
                      </c:pt>
                      <c:pt idx="359">
                        <c:v>363.5</c:v>
                      </c:pt>
                      <c:pt idx="360">
                        <c:v>364</c:v>
                      </c:pt>
                      <c:pt idx="361">
                        <c:v>364.5</c:v>
                      </c:pt>
                      <c:pt idx="362">
                        <c:v>365</c:v>
                      </c:pt>
                      <c:pt idx="363">
                        <c:v>365.5</c:v>
                      </c:pt>
                      <c:pt idx="364">
                        <c:v>366</c:v>
                      </c:pt>
                      <c:pt idx="365">
                        <c:v>366.5</c:v>
                      </c:pt>
                      <c:pt idx="366">
                        <c:v>367</c:v>
                      </c:pt>
                      <c:pt idx="367">
                        <c:v>367.5</c:v>
                      </c:pt>
                      <c:pt idx="368">
                        <c:v>368</c:v>
                      </c:pt>
                      <c:pt idx="369">
                        <c:v>368.5</c:v>
                      </c:pt>
                      <c:pt idx="370">
                        <c:v>369</c:v>
                      </c:pt>
                      <c:pt idx="371">
                        <c:v>369.5</c:v>
                      </c:pt>
                      <c:pt idx="372">
                        <c:v>370</c:v>
                      </c:pt>
                      <c:pt idx="373">
                        <c:v>370.5</c:v>
                      </c:pt>
                      <c:pt idx="374">
                        <c:v>371</c:v>
                      </c:pt>
                      <c:pt idx="375">
                        <c:v>371.5</c:v>
                      </c:pt>
                      <c:pt idx="376">
                        <c:v>372</c:v>
                      </c:pt>
                      <c:pt idx="377">
                        <c:v>372.5</c:v>
                      </c:pt>
                      <c:pt idx="378">
                        <c:v>373</c:v>
                      </c:pt>
                      <c:pt idx="379">
                        <c:v>373.5</c:v>
                      </c:pt>
                      <c:pt idx="380">
                        <c:v>374</c:v>
                      </c:pt>
                      <c:pt idx="381">
                        <c:v>374.5</c:v>
                      </c:pt>
                      <c:pt idx="382">
                        <c:v>375</c:v>
                      </c:pt>
                      <c:pt idx="383">
                        <c:v>375.5</c:v>
                      </c:pt>
                      <c:pt idx="384">
                        <c:v>376</c:v>
                      </c:pt>
                      <c:pt idx="385">
                        <c:v>376.5</c:v>
                      </c:pt>
                      <c:pt idx="386">
                        <c:v>377</c:v>
                      </c:pt>
                      <c:pt idx="387">
                        <c:v>377.5</c:v>
                      </c:pt>
                      <c:pt idx="388">
                        <c:v>378</c:v>
                      </c:pt>
                      <c:pt idx="389">
                        <c:v>378.5</c:v>
                      </c:pt>
                      <c:pt idx="390">
                        <c:v>379</c:v>
                      </c:pt>
                      <c:pt idx="391">
                        <c:v>379.5</c:v>
                      </c:pt>
                      <c:pt idx="392">
                        <c:v>380</c:v>
                      </c:pt>
                      <c:pt idx="393">
                        <c:v>380.5</c:v>
                      </c:pt>
                      <c:pt idx="394">
                        <c:v>381</c:v>
                      </c:pt>
                      <c:pt idx="395">
                        <c:v>381.5</c:v>
                      </c:pt>
                      <c:pt idx="396">
                        <c:v>382</c:v>
                      </c:pt>
                      <c:pt idx="397">
                        <c:v>382.5</c:v>
                      </c:pt>
                      <c:pt idx="398">
                        <c:v>383</c:v>
                      </c:pt>
                      <c:pt idx="399">
                        <c:v>383.5</c:v>
                      </c:pt>
                      <c:pt idx="400">
                        <c:v>384</c:v>
                      </c:pt>
                      <c:pt idx="401">
                        <c:v>384.5</c:v>
                      </c:pt>
                      <c:pt idx="402">
                        <c:v>385</c:v>
                      </c:pt>
                      <c:pt idx="403">
                        <c:v>385.5</c:v>
                      </c:pt>
                      <c:pt idx="404">
                        <c:v>386</c:v>
                      </c:pt>
                      <c:pt idx="405">
                        <c:v>386.5</c:v>
                      </c:pt>
                      <c:pt idx="406">
                        <c:v>387</c:v>
                      </c:pt>
                      <c:pt idx="407">
                        <c:v>387.5</c:v>
                      </c:pt>
                      <c:pt idx="408">
                        <c:v>388</c:v>
                      </c:pt>
                      <c:pt idx="409">
                        <c:v>388.5</c:v>
                      </c:pt>
                      <c:pt idx="410">
                        <c:v>389</c:v>
                      </c:pt>
                      <c:pt idx="411">
                        <c:v>389.5</c:v>
                      </c:pt>
                      <c:pt idx="412">
                        <c:v>390</c:v>
                      </c:pt>
                      <c:pt idx="413">
                        <c:v>390.5</c:v>
                      </c:pt>
                      <c:pt idx="414">
                        <c:v>391</c:v>
                      </c:pt>
                      <c:pt idx="415">
                        <c:v>391.5</c:v>
                      </c:pt>
                      <c:pt idx="416">
                        <c:v>392</c:v>
                      </c:pt>
                      <c:pt idx="417">
                        <c:v>392.5</c:v>
                      </c:pt>
                      <c:pt idx="418">
                        <c:v>393</c:v>
                      </c:pt>
                      <c:pt idx="419">
                        <c:v>393.5</c:v>
                      </c:pt>
                      <c:pt idx="420">
                        <c:v>394</c:v>
                      </c:pt>
                      <c:pt idx="421">
                        <c:v>394.5</c:v>
                      </c:pt>
                      <c:pt idx="422">
                        <c:v>395</c:v>
                      </c:pt>
                      <c:pt idx="423">
                        <c:v>395.5</c:v>
                      </c:pt>
                      <c:pt idx="424">
                        <c:v>396</c:v>
                      </c:pt>
                      <c:pt idx="425">
                        <c:v>396.5</c:v>
                      </c:pt>
                      <c:pt idx="426">
                        <c:v>397</c:v>
                      </c:pt>
                      <c:pt idx="427">
                        <c:v>397.5</c:v>
                      </c:pt>
                      <c:pt idx="428">
                        <c:v>398</c:v>
                      </c:pt>
                      <c:pt idx="429">
                        <c:v>398.5</c:v>
                      </c:pt>
                      <c:pt idx="430">
                        <c:v>399</c:v>
                      </c:pt>
                      <c:pt idx="431">
                        <c:v>399.5</c:v>
                      </c:pt>
                      <c:pt idx="432">
                        <c:v>400</c:v>
                      </c:pt>
                      <c:pt idx="433">
                        <c:v>400.5</c:v>
                      </c:pt>
                      <c:pt idx="434">
                        <c:v>401</c:v>
                      </c:pt>
                      <c:pt idx="435">
                        <c:v>401.5</c:v>
                      </c:pt>
                      <c:pt idx="436">
                        <c:v>402</c:v>
                      </c:pt>
                      <c:pt idx="437">
                        <c:v>402.5</c:v>
                      </c:pt>
                      <c:pt idx="438">
                        <c:v>403</c:v>
                      </c:pt>
                      <c:pt idx="439">
                        <c:v>403.5</c:v>
                      </c:pt>
                      <c:pt idx="440">
                        <c:v>404</c:v>
                      </c:pt>
                      <c:pt idx="441">
                        <c:v>404.5</c:v>
                      </c:pt>
                      <c:pt idx="442">
                        <c:v>405</c:v>
                      </c:pt>
                      <c:pt idx="443">
                        <c:v>405.5</c:v>
                      </c:pt>
                      <c:pt idx="444">
                        <c:v>406</c:v>
                      </c:pt>
                      <c:pt idx="445">
                        <c:v>406.5</c:v>
                      </c:pt>
                      <c:pt idx="446">
                        <c:v>407</c:v>
                      </c:pt>
                      <c:pt idx="447">
                        <c:v>407.5</c:v>
                      </c:pt>
                      <c:pt idx="448">
                        <c:v>408</c:v>
                      </c:pt>
                      <c:pt idx="449">
                        <c:v>408.5</c:v>
                      </c:pt>
                      <c:pt idx="450">
                        <c:v>409</c:v>
                      </c:pt>
                      <c:pt idx="451">
                        <c:v>409.5</c:v>
                      </c:pt>
                      <c:pt idx="452">
                        <c:v>410</c:v>
                      </c:pt>
                      <c:pt idx="453">
                        <c:v>410.5</c:v>
                      </c:pt>
                      <c:pt idx="454">
                        <c:v>411</c:v>
                      </c:pt>
                      <c:pt idx="455">
                        <c:v>411.5</c:v>
                      </c:pt>
                      <c:pt idx="456">
                        <c:v>412</c:v>
                      </c:pt>
                      <c:pt idx="457">
                        <c:v>412.5</c:v>
                      </c:pt>
                      <c:pt idx="458">
                        <c:v>413</c:v>
                      </c:pt>
                      <c:pt idx="459">
                        <c:v>413.5</c:v>
                      </c:pt>
                      <c:pt idx="460">
                        <c:v>414</c:v>
                      </c:pt>
                      <c:pt idx="461">
                        <c:v>414.5</c:v>
                      </c:pt>
                      <c:pt idx="462">
                        <c:v>415</c:v>
                      </c:pt>
                      <c:pt idx="463">
                        <c:v>415.5</c:v>
                      </c:pt>
                      <c:pt idx="464">
                        <c:v>416</c:v>
                      </c:pt>
                      <c:pt idx="465">
                        <c:v>416.5</c:v>
                      </c:pt>
                      <c:pt idx="466">
                        <c:v>417</c:v>
                      </c:pt>
                      <c:pt idx="467">
                        <c:v>417.5</c:v>
                      </c:pt>
                      <c:pt idx="468">
                        <c:v>418</c:v>
                      </c:pt>
                      <c:pt idx="469">
                        <c:v>418.5</c:v>
                      </c:pt>
                      <c:pt idx="470">
                        <c:v>419</c:v>
                      </c:pt>
                      <c:pt idx="471">
                        <c:v>419.5</c:v>
                      </c:pt>
                      <c:pt idx="472">
                        <c:v>420</c:v>
                      </c:pt>
                      <c:pt idx="473">
                        <c:v>420.5</c:v>
                      </c:pt>
                      <c:pt idx="474">
                        <c:v>421</c:v>
                      </c:pt>
                      <c:pt idx="475">
                        <c:v>421.5</c:v>
                      </c:pt>
                      <c:pt idx="476">
                        <c:v>422</c:v>
                      </c:pt>
                      <c:pt idx="477">
                        <c:v>422.5</c:v>
                      </c:pt>
                      <c:pt idx="478">
                        <c:v>423</c:v>
                      </c:pt>
                      <c:pt idx="479">
                        <c:v>423.5</c:v>
                      </c:pt>
                      <c:pt idx="480">
                        <c:v>424</c:v>
                      </c:pt>
                      <c:pt idx="481">
                        <c:v>424.5</c:v>
                      </c:pt>
                      <c:pt idx="482">
                        <c:v>425</c:v>
                      </c:pt>
                      <c:pt idx="483">
                        <c:v>425.5</c:v>
                      </c:pt>
                      <c:pt idx="484">
                        <c:v>426</c:v>
                      </c:pt>
                      <c:pt idx="485">
                        <c:v>426.5</c:v>
                      </c:pt>
                      <c:pt idx="486">
                        <c:v>427</c:v>
                      </c:pt>
                      <c:pt idx="487">
                        <c:v>427.5</c:v>
                      </c:pt>
                      <c:pt idx="488">
                        <c:v>428</c:v>
                      </c:pt>
                      <c:pt idx="489">
                        <c:v>428.5</c:v>
                      </c:pt>
                      <c:pt idx="490">
                        <c:v>429</c:v>
                      </c:pt>
                      <c:pt idx="491">
                        <c:v>429.5</c:v>
                      </c:pt>
                      <c:pt idx="492">
                        <c:v>430</c:v>
                      </c:pt>
                      <c:pt idx="493">
                        <c:v>430.5</c:v>
                      </c:pt>
                      <c:pt idx="494">
                        <c:v>431</c:v>
                      </c:pt>
                      <c:pt idx="495">
                        <c:v>431.5</c:v>
                      </c:pt>
                      <c:pt idx="496">
                        <c:v>432</c:v>
                      </c:pt>
                      <c:pt idx="497">
                        <c:v>432.5</c:v>
                      </c:pt>
                      <c:pt idx="498">
                        <c:v>433</c:v>
                      </c:pt>
                      <c:pt idx="499">
                        <c:v>433.5</c:v>
                      </c:pt>
                      <c:pt idx="500">
                        <c:v>434</c:v>
                      </c:pt>
                      <c:pt idx="501">
                        <c:v>434.5</c:v>
                      </c:pt>
                      <c:pt idx="502">
                        <c:v>435</c:v>
                      </c:pt>
                      <c:pt idx="503">
                        <c:v>435.5</c:v>
                      </c:pt>
                      <c:pt idx="504">
                        <c:v>436</c:v>
                      </c:pt>
                      <c:pt idx="505">
                        <c:v>436.5</c:v>
                      </c:pt>
                      <c:pt idx="506">
                        <c:v>437</c:v>
                      </c:pt>
                      <c:pt idx="507">
                        <c:v>437.5</c:v>
                      </c:pt>
                      <c:pt idx="508">
                        <c:v>438</c:v>
                      </c:pt>
                      <c:pt idx="509">
                        <c:v>438.5</c:v>
                      </c:pt>
                      <c:pt idx="510">
                        <c:v>439</c:v>
                      </c:pt>
                      <c:pt idx="511">
                        <c:v>439.5</c:v>
                      </c:pt>
                      <c:pt idx="512">
                        <c:v>440</c:v>
                      </c:pt>
                      <c:pt idx="513">
                        <c:v>440.5</c:v>
                      </c:pt>
                      <c:pt idx="514">
                        <c:v>441</c:v>
                      </c:pt>
                      <c:pt idx="515">
                        <c:v>441.5</c:v>
                      </c:pt>
                      <c:pt idx="516">
                        <c:v>442</c:v>
                      </c:pt>
                      <c:pt idx="517">
                        <c:v>442.5</c:v>
                      </c:pt>
                      <c:pt idx="518">
                        <c:v>443</c:v>
                      </c:pt>
                      <c:pt idx="519">
                        <c:v>443.5</c:v>
                      </c:pt>
                      <c:pt idx="520">
                        <c:v>444</c:v>
                      </c:pt>
                      <c:pt idx="521">
                        <c:v>444.5</c:v>
                      </c:pt>
                      <c:pt idx="522">
                        <c:v>445</c:v>
                      </c:pt>
                      <c:pt idx="523">
                        <c:v>445.5</c:v>
                      </c:pt>
                      <c:pt idx="524">
                        <c:v>446</c:v>
                      </c:pt>
                      <c:pt idx="525">
                        <c:v>446.5</c:v>
                      </c:pt>
                      <c:pt idx="526">
                        <c:v>447</c:v>
                      </c:pt>
                      <c:pt idx="527">
                        <c:v>447.5</c:v>
                      </c:pt>
                      <c:pt idx="528">
                        <c:v>448</c:v>
                      </c:pt>
                      <c:pt idx="529">
                        <c:v>448.5</c:v>
                      </c:pt>
                      <c:pt idx="530">
                        <c:v>449</c:v>
                      </c:pt>
                      <c:pt idx="531">
                        <c:v>449.5</c:v>
                      </c:pt>
                      <c:pt idx="532">
                        <c:v>450</c:v>
                      </c:pt>
                      <c:pt idx="533">
                        <c:v>450.5</c:v>
                      </c:pt>
                      <c:pt idx="534">
                        <c:v>451</c:v>
                      </c:pt>
                      <c:pt idx="535">
                        <c:v>451.5</c:v>
                      </c:pt>
                      <c:pt idx="536">
                        <c:v>452</c:v>
                      </c:pt>
                      <c:pt idx="537">
                        <c:v>452.5</c:v>
                      </c:pt>
                      <c:pt idx="538">
                        <c:v>453</c:v>
                      </c:pt>
                      <c:pt idx="539">
                        <c:v>453.5</c:v>
                      </c:pt>
                      <c:pt idx="540">
                        <c:v>454</c:v>
                      </c:pt>
                      <c:pt idx="541">
                        <c:v>454.5</c:v>
                      </c:pt>
                      <c:pt idx="542">
                        <c:v>455</c:v>
                      </c:pt>
                      <c:pt idx="543">
                        <c:v>455.5</c:v>
                      </c:pt>
                      <c:pt idx="544">
                        <c:v>456</c:v>
                      </c:pt>
                      <c:pt idx="545">
                        <c:v>456.5</c:v>
                      </c:pt>
                      <c:pt idx="546">
                        <c:v>457</c:v>
                      </c:pt>
                      <c:pt idx="547">
                        <c:v>457.5</c:v>
                      </c:pt>
                      <c:pt idx="548">
                        <c:v>458</c:v>
                      </c:pt>
                      <c:pt idx="549">
                        <c:v>458.5</c:v>
                      </c:pt>
                      <c:pt idx="550">
                        <c:v>459</c:v>
                      </c:pt>
                      <c:pt idx="551">
                        <c:v>459.5</c:v>
                      </c:pt>
                      <c:pt idx="552">
                        <c:v>460</c:v>
                      </c:pt>
                      <c:pt idx="553">
                        <c:v>460.5</c:v>
                      </c:pt>
                      <c:pt idx="554">
                        <c:v>461</c:v>
                      </c:pt>
                      <c:pt idx="555">
                        <c:v>461.5</c:v>
                      </c:pt>
                      <c:pt idx="556">
                        <c:v>462</c:v>
                      </c:pt>
                      <c:pt idx="557">
                        <c:v>462.5</c:v>
                      </c:pt>
                      <c:pt idx="558">
                        <c:v>463</c:v>
                      </c:pt>
                      <c:pt idx="559">
                        <c:v>463.5</c:v>
                      </c:pt>
                      <c:pt idx="560">
                        <c:v>464</c:v>
                      </c:pt>
                      <c:pt idx="561">
                        <c:v>464.5</c:v>
                      </c:pt>
                      <c:pt idx="562">
                        <c:v>465</c:v>
                      </c:pt>
                      <c:pt idx="563">
                        <c:v>465.5</c:v>
                      </c:pt>
                      <c:pt idx="564">
                        <c:v>466</c:v>
                      </c:pt>
                      <c:pt idx="565">
                        <c:v>466.5</c:v>
                      </c:pt>
                      <c:pt idx="566">
                        <c:v>467</c:v>
                      </c:pt>
                      <c:pt idx="567">
                        <c:v>467.5</c:v>
                      </c:pt>
                      <c:pt idx="568">
                        <c:v>468</c:v>
                      </c:pt>
                      <c:pt idx="569">
                        <c:v>468.5</c:v>
                      </c:pt>
                      <c:pt idx="570">
                        <c:v>469</c:v>
                      </c:pt>
                      <c:pt idx="571">
                        <c:v>469.5</c:v>
                      </c:pt>
                      <c:pt idx="572">
                        <c:v>470</c:v>
                      </c:pt>
                      <c:pt idx="573">
                        <c:v>470.5</c:v>
                      </c:pt>
                      <c:pt idx="574">
                        <c:v>471</c:v>
                      </c:pt>
                      <c:pt idx="575">
                        <c:v>471.5</c:v>
                      </c:pt>
                      <c:pt idx="576">
                        <c:v>472</c:v>
                      </c:pt>
                      <c:pt idx="577">
                        <c:v>472.5</c:v>
                      </c:pt>
                      <c:pt idx="578">
                        <c:v>473</c:v>
                      </c:pt>
                      <c:pt idx="579">
                        <c:v>473.5</c:v>
                      </c:pt>
                      <c:pt idx="580">
                        <c:v>474</c:v>
                      </c:pt>
                      <c:pt idx="581">
                        <c:v>474.5</c:v>
                      </c:pt>
                      <c:pt idx="582">
                        <c:v>475</c:v>
                      </c:pt>
                      <c:pt idx="583">
                        <c:v>475.5</c:v>
                      </c:pt>
                      <c:pt idx="584">
                        <c:v>476</c:v>
                      </c:pt>
                      <c:pt idx="585">
                        <c:v>476.5</c:v>
                      </c:pt>
                      <c:pt idx="586">
                        <c:v>477</c:v>
                      </c:pt>
                      <c:pt idx="587">
                        <c:v>477.5</c:v>
                      </c:pt>
                      <c:pt idx="588">
                        <c:v>478</c:v>
                      </c:pt>
                      <c:pt idx="589">
                        <c:v>478.5</c:v>
                      </c:pt>
                      <c:pt idx="590">
                        <c:v>479</c:v>
                      </c:pt>
                      <c:pt idx="591">
                        <c:v>479.5</c:v>
                      </c:pt>
                      <c:pt idx="592">
                        <c:v>480</c:v>
                      </c:pt>
                      <c:pt idx="593">
                        <c:v>480.5</c:v>
                      </c:pt>
                      <c:pt idx="594">
                        <c:v>481</c:v>
                      </c:pt>
                      <c:pt idx="595">
                        <c:v>481.5</c:v>
                      </c:pt>
                      <c:pt idx="596">
                        <c:v>482</c:v>
                      </c:pt>
                      <c:pt idx="597">
                        <c:v>482.5</c:v>
                      </c:pt>
                      <c:pt idx="598">
                        <c:v>483</c:v>
                      </c:pt>
                      <c:pt idx="599">
                        <c:v>483.5</c:v>
                      </c:pt>
                      <c:pt idx="600">
                        <c:v>484</c:v>
                      </c:pt>
                      <c:pt idx="601">
                        <c:v>484.5</c:v>
                      </c:pt>
                      <c:pt idx="602">
                        <c:v>485</c:v>
                      </c:pt>
                      <c:pt idx="603">
                        <c:v>485.5</c:v>
                      </c:pt>
                      <c:pt idx="604">
                        <c:v>486</c:v>
                      </c:pt>
                      <c:pt idx="605">
                        <c:v>486.5</c:v>
                      </c:pt>
                      <c:pt idx="606">
                        <c:v>487</c:v>
                      </c:pt>
                      <c:pt idx="607">
                        <c:v>487.5</c:v>
                      </c:pt>
                      <c:pt idx="608">
                        <c:v>488</c:v>
                      </c:pt>
                      <c:pt idx="609">
                        <c:v>488.5</c:v>
                      </c:pt>
                      <c:pt idx="610">
                        <c:v>489</c:v>
                      </c:pt>
                      <c:pt idx="611">
                        <c:v>489.5</c:v>
                      </c:pt>
                      <c:pt idx="612">
                        <c:v>490</c:v>
                      </c:pt>
                      <c:pt idx="613">
                        <c:v>490.5</c:v>
                      </c:pt>
                      <c:pt idx="614">
                        <c:v>491</c:v>
                      </c:pt>
                      <c:pt idx="615">
                        <c:v>491.5</c:v>
                      </c:pt>
                      <c:pt idx="616">
                        <c:v>492</c:v>
                      </c:pt>
                      <c:pt idx="617">
                        <c:v>492.5</c:v>
                      </c:pt>
                      <c:pt idx="618">
                        <c:v>493</c:v>
                      </c:pt>
                      <c:pt idx="619">
                        <c:v>493.5</c:v>
                      </c:pt>
                      <c:pt idx="620">
                        <c:v>494</c:v>
                      </c:pt>
                      <c:pt idx="621">
                        <c:v>494.5</c:v>
                      </c:pt>
                      <c:pt idx="622">
                        <c:v>495</c:v>
                      </c:pt>
                      <c:pt idx="623">
                        <c:v>495.5</c:v>
                      </c:pt>
                      <c:pt idx="624">
                        <c:v>496</c:v>
                      </c:pt>
                      <c:pt idx="625">
                        <c:v>496.5</c:v>
                      </c:pt>
                      <c:pt idx="626">
                        <c:v>497</c:v>
                      </c:pt>
                      <c:pt idx="627">
                        <c:v>497.5</c:v>
                      </c:pt>
                      <c:pt idx="628">
                        <c:v>498</c:v>
                      </c:pt>
                      <c:pt idx="629">
                        <c:v>498.5</c:v>
                      </c:pt>
                      <c:pt idx="630">
                        <c:v>499</c:v>
                      </c:pt>
                      <c:pt idx="631">
                        <c:v>499.5</c:v>
                      </c:pt>
                      <c:pt idx="632">
                        <c:v>500</c:v>
                      </c:pt>
                      <c:pt idx="633">
                        <c:v>500.5</c:v>
                      </c:pt>
                      <c:pt idx="634">
                        <c:v>501</c:v>
                      </c:pt>
                      <c:pt idx="635">
                        <c:v>501.5</c:v>
                      </c:pt>
                      <c:pt idx="636">
                        <c:v>502</c:v>
                      </c:pt>
                      <c:pt idx="637">
                        <c:v>502.5</c:v>
                      </c:pt>
                      <c:pt idx="638">
                        <c:v>503</c:v>
                      </c:pt>
                      <c:pt idx="639">
                        <c:v>503.5</c:v>
                      </c:pt>
                      <c:pt idx="640">
                        <c:v>504</c:v>
                      </c:pt>
                      <c:pt idx="641">
                        <c:v>504.5</c:v>
                      </c:pt>
                      <c:pt idx="642">
                        <c:v>505</c:v>
                      </c:pt>
                      <c:pt idx="643">
                        <c:v>505.5</c:v>
                      </c:pt>
                      <c:pt idx="644">
                        <c:v>506</c:v>
                      </c:pt>
                      <c:pt idx="645">
                        <c:v>506.5</c:v>
                      </c:pt>
                      <c:pt idx="646">
                        <c:v>507</c:v>
                      </c:pt>
                      <c:pt idx="647">
                        <c:v>507.5</c:v>
                      </c:pt>
                      <c:pt idx="648">
                        <c:v>508</c:v>
                      </c:pt>
                      <c:pt idx="649">
                        <c:v>508.5</c:v>
                      </c:pt>
                      <c:pt idx="650">
                        <c:v>509</c:v>
                      </c:pt>
                      <c:pt idx="651">
                        <c:v>509.5</c:v>
                      </c:pt>
                      <c:pt idx="652">
                        <c:v>510</c:v>
                      </c:pt>
                      <c:pt idx="653">
                        <c:v>510.5</c:v>
                      </c:pt>
                      <c:pt idx="654">
                        <c:v>511</c:v>
                      </c:pt>
                      <c:pt idx="655">
                        <c:v>511.5</c:v>
                      </c:pt>
                      <c:pt idx="656">
                        <c:v>512</c:v>
                      </c:pt>
                      <c:pt idx="657">
                        <c:v>512.5</c:v>
                      </c:pt>
                      <c:pt idx="658">
                        <c:v>513</c:v>
                      </c:pt>
                      <c:pt idx="659">
                        <c:v>513.5</c:v>
                      </c:pt>
                      <c:pt idx="660">
                        <c:v>514</c:v>
                      </c:pt>
                      <c:pt idx="661">
                        <c:v>514.5</c:v>
                      </c:pt>
                      <c:pt idx="662">
                        <c:v>515</c:v>
                      </c:pt>
                      <c:pt idx="663">
                        <c:v>515.5</c:v>
                      </c:pt>
                      <c:pt idx="664">
                        <c:v>516</c:v>
                      </c:pt>
                      <c:pt idx="665">
                        <c:v>516.5</c:v>
                      </c:pt>
                      <c:pt idx="666">
                        <c:v>517</c:v>
                      </c:pt>
                      <c:pt idx="667">
                        <c:v>517.5</c:v>
                      </c:pt>
                      <c:pt idx="668">
                        <c:v>518</c:v>
                      </c:pt>
                      <c:pt idx="669">
                        <c:v>518.5</c:v>
                      </c:pt>
                      <c:pt idx="670">
                        <c:v>519</c:v>
                      </c:pt>
                      <c:pt idx="671">
                        <c:v>519.5</c:v>
                      </c:pt>
                      <c:pt idx="672">
                        <c:v>520</c:v>
                      </c:pt>
                      <c:pt idx="673">
                        <c:v>520.5</c:v>
                      </c:pt>
                      <c:pt idx="674">
                        <c:v>521</c:v>
                      </c:pt>
                      <c:pt idx="675">
                        <c:v>521.5</c:v>
                      </c:pt>
                      <c:pt idx="676">
                        <c:v>522</c:v>
                      </c:pt>
                      <c:pt idx="677">
                        <c:v>522.5</c:v>
                      </c:pt>
                      <c:pt idx="678">
                        <c:v>523</c:v>
                      </c:pt>
                      <c:pt idx="679">
                        <c:v>523.5</c:v>
                      </c:pt>
                      <c:pt idx="680">
                        <c:v>524</c:v>
                      </c:pt>
                      <c:pt idx="681">
                        <c:v>524.5</c:v>
                      </c:pt>
                      <c:pt idx="682">
                        <c:v>525</c:v>
                      </c:pt>
                      <c:pt idx="683">
                        <c:v>525.5</c:v>
                      </c:pt>
                      <c:pt idx="684">
                        <c:v>526</c:v>
                      </c:pt>
                      <c:pt idx="685">
                        <c:v>526.5</c:v>
                      </c:pt>
                      <c:pt idx="686">
                        <c:v>527</c:v>
                      </c:pt>
                      <c:pt idx="687">
                        <c:v>527.5</c:v>
                      </c:pt>
                      <c:pt idx="688">
                        <c:v>528</c:v>
                      </c:pt>
                      <c:pt idx="689">
                        <c:v>528.5</c:v>
                      </c:pt>
                      <c:pt idx="690">
                        <c:v>529</c:v>
                      </c:pt>
                      <c:pt idx="691">
                        <c:v>529.5</c:v>
                      </c:pt>
                      <c:pt idx="692">
                        <c:v>530</c:v>
                      </c:pt>
                      <c:pt idx="693">
                        <c:v>530.5</c:v>
                      </c:pt>
                      <c:pt idx="694">
                        <c:v>531</c:v>
                      </c:pt>
                      <c:pt idx="695">
                        <c:v>531.5</c:v>
                      </c:pt>
                      <c:pt idx="696">
                        <c:v>532</c:v>
                      </c:pt>
                      <c:pt idx="697">
                        <c:v>532.5</c:v>
                      </c:pt>
                      <c:pt idx="698">
                        <c:v>533</c:v>
                      </c:pt>
                      <c:pt idx="699">
                        <c:v>533.5</c:v>
                      </c:pt>
                      <c:pt idx="700">
                        <c:v>534</c:v>
                      </c:pt>
                      <c:pt idx="701">
                        <c:v>534.5</c:v>
                      </c:pt>
                      <c:pt idx="702">
                        <c:v>535</c:v>
                      </c:pt>
                      <c:pt idx="703">
                        <c:v>535.5</c:v>
                      </c:pt>
                      <c:pt idx="704">
                        <c:v>536</c:v>
                      </c:pt>
                      <c:pt idx="705">
                        <c:v>536.5</c:v>
                      </c:pt>
                      <c:pt idx="706">
                        <c:v>537</c:v>
                      </c:pt>
                      <c:pt idx="707">
                        <c:v>537.5</c:v>
                      </c:pt>
                      <c:pt idx="708">
                        <c:v>538</c:v>
                      </c:pt>
                      <c:pt idx="709">
                        <c:v>538.5</c:v>
                      </c:pt>
                      <c:pt idx="710">
                        <c:v>539</c:v>
                      </c:pt>
                      <c:pt idx="711">
                        <c:v>539.5</c:v>
                      </c:pt>
                      <c:pt idx="712">
                        <c:v>540</c:v>
                      </c:pt>
                      <c:pt idx="713">
                        <c:v>540.5</c:v>
                      </c:pt>
                      <c:pt idx="714">
                        <c:v>541</c:v>
                      </c:pt>
                      <c:pt idx="715">
                        <c:v>541.5</c:v>
                      </c:pt>
                      <c:pt idx="716">
                        <c:v>542</c:v>
                      </c:pt>
                      <c:pt idx="717">
                        <c:v>542.5</c:v>
                      </c:pt>
                      <c:pt idx="718">
                        <c:v>543</c:v>
                      </c:pt>
                      <c:pt idx="719">
                        <c:v>543.5</c:v>
                      </c:pt>
                      <c:pt idx="720">
                        <c:v>544</c:v>
                      </c:pt>
                      <c:pt idx="721">
                        <c:v>544.5</c:v>
                      </c:pt>
                      <c:pt idx="722">
                        <c:v>545</c:v>
                      </c:pt>
                      <c:pt idx="723">
                        <c:v>545.5</c:v>
                      </c:pt>
                      <c:pt idx="724">
                        <c:v>546</c:v>
                      </c:pt>
                      <c:pt idx="725">
                        <c:v>546.5</c:v>
                      </c:pt>
                      <c:pt idx="726">
                        <c:v>547</c:v>
                      </c:pt>
                      <c:pt idx="727">
                        <c:v>547.5</c:v>
                      </c:pt>
                      <c:pt idx="728">
                        <c:v>548</c:v>
                      </c:pt>
                      <c:pt idx="729">
                        <c:v>548.5</c:v>
                      </c:pt>
                      <c:pt idx="730">
                        <c:v>549</c:v>
                      </c:pt>
                      <c:pt idx="731">
                        <c:v>549.5</c:v>
                      </c:pt>
                      <c:pt idx="732">
                        <c:v>550</c:v>
                      </c:pt>
                      <c:pt idx="733">
                        <c:v>550.5</c:v>
                      </c:pt>
                      <c:pt idx="734">
                        <c:v>551</c:v>
                      </c:pt>
                      <c:pt idx="735">
                        <c:v>551.5</c:v>
                      </c:pt>
                      <c:pt idx="736">
                        <c:v>552</c:v>
                      </c:pt>
                      <c:pt idx="737">
                        <c:v>552.5</c:v>
                      </c:pt>
                      <c:pt idx="738">
                        <c:v>553</c:v>
                      </c:pt>
                      <c:pt idx="739">
                        <c:v>553.5</c:v>
                      </c:pt>
                      <c:pt idx="740">
                        <c:v>554</c:v>
                      </c:pt>
                      <c:pt idx="741">
                        <c:v>554.5</c:v>
                      </c:pt>
                      <c:pt idx="742">
                        <c:v>555</c:v>
                      </c:pt>
                      <c:pt idx="743">
                        <c:v>555.5</c:v>
                      </c:pt>
                      <c:pt idx="744">
                        <c:v>556</c:v>
                      </c:pt>
                      <c:pt idx="745">
                        <c:v>556.5</c:v>
                      </c:pt>
                      <c:pt idx="746">
                        <c:v>557</c:v>
                      </c:pt>
                      <c:pt idx="747">
                        <c:v>557.5</c:v>
                      </c:pt>
                      <c:pt idx="748">
                        <c:v>558</c:v>
                      </c:pt>
                      <c:pt idx="749">
                        <c:v>558.5</c:v>
                      </c:pt>
                      <c:pt idx="750">
                        <c:v>559</c:v>
                      </c:pt>
                      <c:pt idx="751">
                        <c:v>559.5</c:v>
                      </c:pt>
                      <c:pt idx="752">
                        <c:v>560</c:v>
                      </c:pt>
                      <c:pt idx="753">
                        <c:v>560.5</c:v>
                      </c:pt>
                      <c:pt idx="754">
                        <c:v>561</c:v>
                      </c:pt>
                      <c:pt idx="755">
                        <c:v>561.5</c:v>
                      </c:pt>
                      <c:pt idx="756">
                        <c:v>562</c:v>
                      </c:pt>
                      <c:pt idx="757">
                        <c:v>562.5</c:v>
                      </c:pt>
                      <c:pt idx="758">
                        <c:v>563</c:v>
                      </c:pt>
                      <c:pt idx="759">
                        <c:v>563.5</c:v>
                      </c:pt>
                      <c:pt idx="760">
                        <c:v>564</c:v>
                      </c:pt>
                      <c:pt idx="761">
                        <c:v>564.5</c:v>
                      </c:pt>
                      <c:pt idx="762">
                        <c:v>565</c:v>
                      </c:pt>
                      <c:pt idx="763">
                        <c:v>565.5</c:v>
                      </c:pt>
                      <c:pt idx="764">
                        <c:v>566</c:v>
                      </c:pt>
                      <c:pt idx="765">
                        <c:v>566.5</c:v>
                      </c:pt>
                      <c:pt idx="766">
                        <c:v>567</c:v>
                      </c:pt>
                      <c:pt idx="767">
                        <c:v>567.5</c:v>
                      </c:pt>
                      <c:pt idx="768">
                        <c:v>568</c:v>
                      </c:pt>
                      <c:pt idx="769">
                        <c:v>568.5</c:v>
                      </c:pt>
                      <c:pt idx="770">
                        <c:v>569</c:v>
                      </c:pt>
                      <c:pt idx="771">
                        <c:v>569.5</c:v>
                      </c:pt>
                      <c:pt idx="772">
                        <c:v>570</c:v>
                      </c:pt>
                      <c:pt idx="773">
                        <c:v>570.5</c:v>
                      </c:pt>
                      <c:pt idx="774">
                        <c:v>571</c:v>
                      </c:pt>
                      <c:pt idx="775">
                        <c:v>571.5</c:v>
                      </c:pt>
                      <c:pt idx="776">
                        <c:v>572</c:v>
                      </c:pt>
                      <c:pt idx="777">
                        <c:v>572.5</c:v>
                      </c:pt>
                      <c:pt idx="778">
                        <c:v>573</c:v>
                      </c:pt>
                      <c:pt idx="779">
                        <c:v>573.5</c:v>
                      </c:pt>
                      <c:pt idx="780">
                        <c:v>574</c:v>
                      </c:pt>
                      <c:pt idx="781">
                        <c:v>574.5</c:v>
                      </c:pt>
                      <c:pt idx="782">
                        <c:v>575</c:v>
                      </c:pt>
                      <c:pt idx="783">
                        <c:v>575.5</c:v>
                      </c:pt>
                      <c:pt idx="784">
                        <c:v>576</c:v>
                      </c:pt>
                      <c:pt idx="785">
                        <c:v>576.5</c:v>
                      </c:pt>
                      <c:pt idx="786">
                        <c:v>577</c:v>
                      </c:pt>
                      <c:pt idx="787">
                        <c:v>577.5</c:v>
                      </c:pt>
                      <c:pt idx="788">
                        <c:v>578</c:v>
                      </c:pt>
                      <c:pt idx="789">
                        <c:v>578.5</c:v>
                      </c:pt>
                      <c:pt idx="790">
                        <c:v>579</c:v>
                      </c:pt>
                      <c:pt idx="791">
                        <c:v>579.5</c:v>
                      </c:pt>
                      <c:pt idx="792">
                        <c:v>580</c:v>
                      </c:pt>
                      <c:pt idx="793">
                        <c:v>580.5</c:v>
                      </c:pt>
                      <c:pt idx="794">
                        <c:v>581</c:v>
                      </c:pt>
                      <c:pt idx="795">
                        <c:v>581.5</c:v>
                      </c:pt>
                      <c:pt idx="796">
                        <c:v>582</c:v>
                      </c:pt>
                      <c:pt idx="797">
                        <c:v>582.5</c:v>
                      </c:pt>
                      <c:pt idx="798">
                        <c:v>583</c:v>
                      </c:pt>
                      <c:pt idx="799">
                        <c:v>583.5</c:v>
                      </c:pt>
                      <c:pt idx="800">
                        <c:v>584</c:v>
                      </c:pt>
                      <c:pt idx="801">
                        <c:v>584.5</c:v>
                      </c:pt>
                      <c:pt idx="802">
                        <c:v>585</c:v>
                      </c:pt>
                      <c:pt idx="803">
                        <c:v>585.5</c:v>
                      </c:pt>
                      <c:pt idx="804">
                        <c:v>586</c:v>
                      </c:pt>
                      <c:pt idx="805">
                        <c:v>586.5</c:v>
                      </c:pt>
                      <c:pt idx="806">
                        <c:v>587</c:v>
                      </c:pt>
                      <c:pt idx="807">
                        <c:v>587.5</c:v>
                      </c:pt>
                      <c:pt idx="808">
                        <c:v>588</c:v>
                      </c:pt>
                      <c:pt idx="809">
                        <c:v>588.5</c:v>
                      </c:pt>
                      <c:pt idx="810">
                        <c:v>589</c:v>
                      </c:pt>
                      <c:pt idx="811">
                        <c:v>589.5</c:v>
                      </c:pt>
                      <c:pt idx="812">
                        <c:v>590</c:v>
                      </c:pt>
                      <c:pt idx="813">
                        <c:v>590.5</c:v>
                      </c:pt>
                      <c:pt idx="814">
                        <c:v>591</c:v>
                      </c:pt>
                      <c:pt idx="815">
                        <c:v>591.5</c:v>
                      </c:pt>
                      <c:pt idx="816">
                        <c:v>592</c:v>
                      </c:pt>
                      <c:pt idx="817">
                        <c:v>592.5</c:v>
                      </c:pt>
                      <c:pt idx="818">
                        <c:v>593</c:v>
                      </c:pt>
                      <c:pt idx="819">
                        <c:v>593.5</c:v>
                      </c:pt>
                      <c:pt idx="820">
                        <c:v>594</c:v>
                      </c:pt>
                      <c:pt idx="821">
                        <c:v>594.5</c:v>
                      </c:pt>
                      <c:pt idx="822">
                        <c:v>595</c:v>
                      </c:pt>
                      <c:pt idx="823">
                        <c:v>595.5</c:v>
                      </c:pt>
                      <c:pt idx="824">
                        <c:v>596</c:v>
                      </c:pt>
                      <c:pt idx="825">
                        <c:v>596.5</c:v>
                      </c:pt>
                      <c:pt idx="826">
                        <c:v>597</c:v>
                      </c:pt>
                      <c:pt idx="827">
                        <c:v>597.5</c:v>
                      </c:pt>
                      <c:pt idx="828">
                        <c:v>598</c:v>
                      </c:pt>
                      <c:pt idx="829">
                        <c:v>598.5</c:v>
                      </c:pt>
                      <c:pt idx="830">
                        <c:v>599</c:v>
                      </c:pt>
                      <c:pt idx="831">
                        <c:v>599.5</c:v>
                      </c:pt>
                      <c:pt idx="832">
                        <c:v>600</c:v>
                      </c:pt>
                      <c:pt idx="833">
                        <c:v>600.5</c:v>
                      </c:pt>
                      <c:pt idx="834">
                        <c:v>601</c:v>
                      </c:pt>
                      <c:pt idx="835">
                        <c:v>601.5</c:v>
                      </c:pt>
                      <c:pt idx="836">
                        <c:v>602</c:v>
                      </c:pt>
                      <c:pt idx="837">
                        <c:v>602.5</c:v>
                      </c:pt>
                      <c:pt idx="838">
                        <c:v>603</c:v>
                      </c:pt>
                      <c:pt idx="839">
                        <c:v>603.5</c:v>
                      </c:pt>
                      <c:pt idx="840">
                        <c:v>604</c:v>
                      </c:pt>
                      <c:pt idx="841">
                        <c:v>604.5</c:v>
                      </c:pt>
                      <c:pt idx="842">
                        <c:v>605</c:v>
                      </c:pt>
                      <c:pt idx="843">
                        <c:v>605.5</c:v>
                      </c:pt>
                      <c:pt idx="844">
                        <c:v>606</c:v>
                      </c:pt>
                      <c:pt idx="845">
                        <c:v>606.5</c:v>
                      </c:pt>
                      <c:pt idx="846">
                        <c:v>607</c:v>
                      </c:pt>
                      <c:pt idx="847">
                        <c:v>607.5</c:v>
                      </c:pt>
                      <c:pt idx="848">
                        <c:v>608</c:v>
                      </c:pt>
                      <c:pt idx="849">
                        <c:v>608.5</c:v>
                      </c:pt>
                      <c:pt idx="850">
                        <c:v>609</c:v>
                      </c:pt>
                      <c:pt idx="851">
                        <c:v>609.5</c:v>
                      </c:pt>
                      <c:pt idx="852">
                        <c:v>610</c:v>
                      </c:pt>
                      <c:pt idx="853">
                        <c:v>610.5</c:v>
                      </c:pt>
                      <c:pt idx="854">
                        <c:v>611</c:v>
                      </c:pt>
                      <c:pt idx="855">
                        <c:v>611.5</c:v>
                      </c:pt>
                      <c:pt idx="856">
                        <c:v>612</c:v>
                      </c:pt>
                      <c:pt idx="857">
                        <c:v>612.5</c:v>
                      </c:pt>
                      <c:pt idx="858">
                        <c:v>613</c:v>
                      </c:pt>
                      <c:pt idx="859">
                        <c:v>613.5</c:v>
                      </c:pt>
                      <c:pt idx="860">
                        <c:v>614</c:v>
                      </c:pt>
                      <c:pt idx="861">
                        <c:v>614.5</c:v>
                      </c:pt>
                      <c:pt idx="862">
                        <c:v>615</c:v>
                      </c:pt>
                      <c:pt idx="863">
                        <c:v>615.5</c:v>
                      </c:pt>
                      <c:pt idx="864">
                        <c:v>616</c:v>
                      </c:pt>
                      <c:pt idx="865">
                        <c:v>616.5</c:v>
                      </c:pt>
                      <c:pt idx="866">
                        <c:v>617</c:v>
                      </c:pt>
                      <c:pt idx="867">
                        <c:v>617.5</c:v>
                      </c:pt>
                      <c:pt idx="868">
                        <c:v>618</c:v>
                      </c:pt>
                      <c:pt idx="869">
                        <c:v>618.5</c:v>
                      </c:pt>
                      <c:pt idx="870">
                        <c:v>619</c:v>
                      </c:pt>
                      <c:pt idx="871">
                        <c:v>619.5</c:v>
                      </c:pt>
                      <c:pt idx="872">
                        <c:v>620</c:v>
                      </c:pt>
                      <c:pt idx="873">
                        <c:v>620.5</c:v>
                      </c:pt>
                      <c:pt idx="874">
                        <c:v>621</c:v>
                      </c:pt>
                      <c:pt idx="875">
                        <c:v>621.5</c:v>
                      </c:pt>
                      <c:pt idx="876">
                        <c:v>622</c:v>
                      </c:pt>
                      <c:pt idx="877">
                        <c:v>622.5</c:v>
                      </c:pt>
                      <c:pt idx="878">
                        <c:v>623</c:v>
                      </c:pt>
                      <c:pt idx="879">
                        <c:v>623.5</c:v>
                      </c:pt>
                      <c:pt idx="880">
                        <c:v>624</c:v>
                      </c:pt>
                      <c:pt idx="881">
                        <c:v>624.5</c:v>
                      </c:pt>
                      <c:pt idx="882">
                        <c:v>625</c:v>
                      </c:pt>
                      <c:pt idx="883">
                        <c:v>625.5</c:v>
                      </c:pt>
                      <c:pt idx="884">
                        <c:v>626</c:v>
                      </c:pt>
                      <c:pt idx="885">
                        <c:v>626.5</c:v>
                      </c:pt>
                      <c:pt idx="886">
                        <c:v>627</c:v>
                      </c:pt>
                      <c:pt idx="887">
                        <c:v>627.5</c:v>
                      </c:pt>
                      <c:pt idx="888">
                        <c:v>628</c:v>
                      </c:pt>
                      <c:pt idx="889">
                        <c:v>628.5</c:v>
                      </c:pt>
                      <c:pt idx="890">
                        <c:v>629</c:v>
                      </c:pt>
                      <c:pt idx="891">
                        <c:v>629.5</c:v>
                      </c:pt>
                      <c:pt idx="892">
                        <c:v>630</c:v>
                      </c:pt>
                      <c:pt idx="893">
                        <c:v>630.5</c:v>
                      </c:pt>
                      <c:pt idx="894">
                        <c:v>631</c:v>
                      </c:pt>
                      <c:pt idx="895">
                        <c:v>631.5</c:v>
                      </c:pt>
                      <c:pt idx="896">
                        <c:v>632</c:v>
                      </c:pt>
                      <c:pt idx="897">
                        <c:v>632.5</c:v>
                      </c:pt>
                      <c:pt idx="898">
                        <c:v>633</c:v>
                      </c:pt>
                      <c:pt idx="899">
                        <c:v>633.5</c:v>
                      </c:pt>
                      <c:pt idx="900">
                        <c:v>634</c:v>
                      </c:pt>
                      <c:pt idx="901">
                        <c:v>634.5</c:v>
                      </c:pt>
                      <c:pt idx="902">
                        <c:v>635</c:v>
                      </c:pt>
                      <c:pt idx="903">
                        <c:v>635.5</c:v>
                      </c:pt>
                      <c:pt idx="904">
                        <c:v>636</c:v>
                      </c:pt>
                      <c:pt idx="905">
                        <c:v>636.5</c:v>
                      </c:pt>
                      <c:pt idx="906">
                        <c:v>637</c:v>
                      </c:pt>
                      <c:pt idx="907">
                        <c:v>637.5</c:v>
                      </c:pt>
                      <c:pt idx="908">
                        <c:v>638</c:v>
                      </c:pt>
                      <c:pt idx="909">
                        <c:v>638.5</c:v>
                      </c:pt>
                      <c:pt idx="910">
                        <c:v>639</c:v>
                      </c:pt>
                      <c:pt idx="911">
                        <c:v>639.5</c:v>
                      </c:pt>
                      <c:pt idx="912">
                        <c:v>640</c:v>
                      </c:pt>
                      <c:pt idx="913">
                        <c:v>640.5</c:v>
                      </c:pt>
                      <c:pt idx="914">
                        <c:v>641</c:v>
                      </c:pt>
                      <c:pt idx="915">
                        <c:v>641.5</c:v>
                      </c:pt>
                      <c:pt idx="916">
                        <c:v>642</c:v>
                      </c:pt>
                      <c:pt idx="917">
                        <c:v>642.5</c:v>
                      </c:pt>
                      <c:pt idx="918">
                        <c:v>643</c:v>
                      </c:pt>
                      <c:pt idx="919">
                        <c:v>643.5</c:v>
                      </c:pt>
                      <c:pt idx="920">
                        <c:v>644</c:v>
                      </c:pt>
                      <c:pt idx="921">
                        <c:v>644.5</c:v>
                      </c:pt>
                      <c:pt idx="922">
                        <c:v>645</c:v>
                      </c:pt>
                      <c:pt idx="923">
                        <c:v>645.5</c:v>
                      </c:pt>
                      <c:pt idx="924">
                        <c:v>646</c:v>
                      </c:pt>
                      <c:pt idx="925">
                        <c:v>646.5</c:v>
                      </c:pt>
                      <c:pt idx="926">
                        <c:v>647</c:v>
                      </c:pt>
                      <c:pt idx="927">
                        <c:v>647.5</c:v>
                      </c:pt>
                      <c:pt idx="928">
                        <c:v>648</c:v>
                      </c:pt>
                      <c:pt idx="929">
                        <c:v>648.5</c:v>
                      </c:pt>
                      <c:pt idx="930">
                        <c:v>649</c:v>
                      </c:pt>
                      <c:pt idx="931">
                        <c:v>649.5</c:v>
                      </c:pt>
                      <c:pt idx="932">
                        <c:v>650</c:v>
                      </c:pt>
                      <c:pt idx="933">
                        <c:v>650.5</c:v>
                      </c:pt>
                      <c:pt idx="934">
                        <c:v>651</c:v>
                      </c:pt>
                      <c:pt idx="935">
                        <c:v>651.5</c:v>
                      </c:pt>
                      <c:pt idx="936">
                        <c:v>652</c:v>
                      </c:pt>
                      <c:pt idx="937">
                        <c:v>652.5</c:v>
                      </c:pt>
                      <c:pt idx="938">
                        <c:v>653</c:v>
                      </c:pt>
                      <c:pt idx="939">
                        <c:v>653.5</c:v>
                      </c:pt>
                      <c:pt idx="940">
                        <c:v>654</c:v>
                      </c:pt>
                      <c:pt idx="941">
                        <c:v>654.5</c:v>
                      </c:pt>
                      <c:pt idx="942">
                        <c:v>655</c:v>
                      </c:pt>
                      <c:pt idx="943">
                        <c:v>655.5</c:v>
                      </c:pt>
                      <c:pt idx="944">
                        <c:v>656</c:v>
                      </c:pt>
                      <c:pt idx="945">
                        <c:v>656.5</c:v>
                      </c:pt>
                      <c:pt idx="946">
                        <c:v>657</c:v>
                      </c:pt>
                      <c:pt idx="947">
                        <c:v>657.5</c:v>
                      </c:pt>
                      <c:pt idx="948">
                        <c:v>658</c:v>
                      </c:pt>
                      <c:pt idx="949">
                        <c:v>658.5</c:v>
                      </c:pt>
                      <c:pt idx="950">
                        <c:v>659</c:v>
                      </c:pt>
                      <c:pt idx="951">
                        <c:v>659.5</c:v>
                      </c:pt>
                      <c:pt idx="952">
                        <c:v>660</c:v>
                      </c:pt>
                      <c:pt idx="953">
                        <c:v>660.5</c:v>
                      </c:pt>
                      <c:pt idx="954">
                        <c:v>661</c:v>
                      </c:pt>
                      <c:pt idx="955">
                        <c:v>661.5</c:v>
                      </c:pt>
                      <c:pt idx="956">
                        <c:v>662</c:v>
                      </c:pt>
                      <c:pt idx="957">
                        <c:v>662.5</c:v>
                      </c:pt>
                      <c:pt idx="958">
                        <c:v>663</c:v>
                      </c:pt>
                      <c:pt idx="959">
                        <c:v>663.5</c:v>
                      </c:pt>
                      <c:pt idx="960">
                        <c:v>664</c:v>
                      </c:pt>
                      <c:pt idx="961">
                        <c:v>664.5</c:v>
                      </c:pt>
                      <c:pt idx="962">
                        <c:v>665</c:v>
                      </c:pt>
                      <c:pt idx="963">
                        <c:v>665.5</c:v>
                      </c:pt>
                      <c:pt idx="964">
                        <c:v>666</c:v>
                      </c:pt>
                      <c:pt idx="965">
                        <c:v>666.5</c:v>
                      </c:pt>
                      <c:pt idx="966">
                        <c:v>667</c:v>
                      </c:pt>
                      <c:pt idx="967">
                        <c:v>667.5</c:v>
                      </c:pt>
                      <c:pt idx="968">
                        <c:v>668</c:v>
                      </c:pt>
                      <c:pt idx="969">
                        <c:v>668.5</c:v>
                      </c:pt>
                      <c:pt idx="970">
                        <c:v>669</c:v>
                      </c:pt>
                      <c:pt idx="971">
                        <c:v>669.5</c:v>
                      </c:pt>
                      <c:pt idx="972">
                        <c:v>670</c:v>
                      </c:pt>
                      <c:pt idx="973">
                        <c:v>670.5</c:v>
                      </c:pt>
                      <c:pt idx="974">
                        <c:v>671</c:v>
                      </c:pt>
                      <c:pt idx="975">
                        <c:v>671.5</c:v>
                      </c:pt>
                      <c:pt idx="976">
                        <c:v>672</c:v>
                      </c:pt>
                      <c:pt idx="977">
                        <c:v>672.5</c:v>
                      </c:pt>
                      <c:pt idx="978">
                        <c:v>673</c:v>
                      </c:pt>
                      <c:pt idx="979">
                        <c:v>673.5</c:v>
                      </c:pt>
                      <c:pt idx="980">
                        <c:v>674</c:v>
                      </c:pt>
                      <c:pt idx="981">
                        <c:v>674.5</c:v>
                      </c:pt>
                      <c:pt idx="982">
                        <c:v>675</c:v>
                      </c:pt>
                      <c:pt idx="983">
                        <c:v>675.5</c:v>
                      </c:pt>
                      <c:pt idx="984">
                        <c:v>676</c:v>
                      </c:pt>
                      <c:pt idx="985">
                        <c:v>676.5</c:v>
                      </c:pt>
                      <c:pt idx="986">
                        <c:v>677</c:v>
                      </c:pt>
                      <c:pt idx="987">
                        <c:v>677.5</c:v>
                      </c:pt>
                      <c:pt idx="988">
                        <c:v>678</c:v>
                      </c:pt>
                      <c:pt idx="989">
                        <c:v>678.5</c:v>
                      </c:pt>
                      <c:pt idx="990">
                        <c:v>679</c:v>
                      </c:pt>
                      <c:pt idx="991">
                        <c:v>679.5</c:v>
                      </c:pt>
                      <c:pt idx="992">
                        <c:v>680</c:v>
                      </c:pt>
                      <c:pt idx="993">
                        <c:v>680.5</c:v>
                      </c:pt>
                      <c:pt idx="994">
                        <c:v>681</c:v>
                      </c:pt>
                      <c:pt idx="995">
                        <c:v>681.5</c:v>
                      </c:pt>
                      <c:pt idx="996">
                        <c:v>682</c:v>
                      </c:pt>
                      <c:pt idx="997">
                        <c:v>682.5</c:v>
                      </c:pt>
                      <c:pt idx="998">
                        <c:v>683</c:v>
                      </c:pt>
                      <c:pt idx="999">
                        <c:v>683.5</c:v>
                      </c:pt>
                      <c:pt idx="1000">
                        <c:v>684</c:v>
                      </c:pt>
                      <c:pt idx="1001">
                        <c:v>684.5</c:v>
                      </c:pt>
                      <c:pt idx="1002">
                        <c:v>685</c:v>
                      </c:pt>
                      <c:pt idx="1003">
                        <c:v>685.5</c:v>
                      </c:pt>
                      <c:pt idx="1004">
                        <c:v>686</c:v>
                      </c:pt>
                      <c:pt idx="1005">
                        <c:v>686.5</c:v>
                      </c:pt>
                      <c:pt idx="1006">
                        <c:v>687</c:v>
                      </c:pt>
                      <c:pt idx="1007">
                        <c:v>687.5</c:v>
                      </c:pt>
                      <c:pt idx="1008">
                        <c:v>688</c:v>
                      </c:pt>
                      <c:pt idx="1009">
                        <c:v>688.5</c:v>
                      </c:pt>
                      <c:pt idx="1010">
                        <c:v>689</c:v>
                      </c:pt>
                      <c:pt idx="1011">
                        <c:v>689.5</c:v>
                      </c:pt>
                      <c:pt idx="1012">
                        <c:v>690</c:v>
                      </c:pt>
                      <c:pt idx="1013">
                        <c:v>690.5</c:v>
                      </c:pt>
                      <c:pt idx="1014">
                        <c:v>691</c:v>
                      </c:pt>
                      <c:pt idx="1015">
                        <c:v>691.5</c:v>
                      </c:pt>
                      <c:pt idx="1016">
                        <c:v>692</c:v>
                      </c:pt>
                      <c:pt idx="1017">
                        <c:v>692.5</c:v>
                      </c:pt>
                      <c:pt idx="1018">
                        <c:v>693</c:v>
                      </c:pt>
                      <c:pt idx="1019">
                        <c:v>693.5</c:v>
                      </c:pt>
                      <c:pt idx="1020">
                        <c:v>694</c:v>
                      </c:pt>
                      <c:pt idx="1021">
                        <c:v>694.5</c:v>
                      </c:pt>
                      <c:pt idx="1022">
                        <c:v>695</c:v>
                      </c:pt>
                      <c:pt idx="1023">
                        <c:v>695.5</c:v>
                      </c:pt>
                      <c:pt idx="1024">
                        <c:v>696</c:v>
                      </c:pt>
                      <c:pt idx="1025">
                        <c:v>696.5</c:v>
                      </c:pt>
                      <c:pt idx="1026">
                        <c:v>697</c:v>
                      </c:pt>
                      <c:pt idx="1027">
                        <c:v>697.5</c:v>
                      </c:pt>
                      <c:pt idx="1028">
                        <c:v>698</c:v>
                      </c:pt>
                      <c:pt idx="1029">
                        <c:v>698.5</c:v>
                      </c:pt>
                      <c:pt idx="1030">
                        <c:v>699</c:v>
                      </c:pt>
                      <c:pt idx="1031">
                        <c:v>699.5</c:v>
                      </c:pt>
                      <c:pt idx="1032">
                        <c:v>700</c:v>
                      </c:pt>
                      <c:pt idx="1033">
                        <c:v>700.5</c:v>
                      </c:pt>
                      <c:pt idx="1034">
                        <c:v>701</c:v>
                      </c:pt>
                      <c:pt idx="1035">
                        <c:v>701.5</c:v>
                      </c:pt>
                      <c:pt idx="1036">
                        <c:v>702</c:v>
                      </c:pt>
                      <c:pt idx="1037">
                        <c:v>702.5</c:v>
                      </c:pt>
                      <c:pt idx="1038">
                        <c:v>703</c:v>
                      </c:pt>
                      <c:pt idx="1039">
                        <c:v>703.5</c:v>
                      </c:pt>
                      <c:pt idx="1040">
                        <c:v>704</c:v>
                      </c:pt>
                      <c:pt idx="1041">
                        <c:v>704.5</c:v>
                      </c:pt>
                      <c:pt idx="1042">
                        <c:v>705</c:v>
                      </c:pt>
                      <c:pt idx="1043">
                        <c:v>705.5</c:v>
                      </c:pt>
                      <c:pt idx="1044">
                        <c:v>706</c:v>
                      </c:pt>
                      <c:pt idx="1045">
                        <c:v>706.5</c:v>
                      </c:pt>
                      <c:pt idx="1046">
                        <c:v>707</c:v>
                      </c:pt>
                      <c:pt idx="1047">
                        <c:v>707.5</c:v>
                      </c:pt>
                      <c:pt idx="1048">
                        <c:v>708</c:v>
                      </c:pt>
                      <c:pt idx="1049">
                        <c:v>708.5</c:v>
                      </c:pt>
                      <c:pt idx="1050">
                        <c:v>709</c:v>
                      </c:pt>
                      <c:pt idx="1051">
                        <c:v>709.5</c:v>
                      </c:pt>
                      <c:pt idx="1052">
                        <c:v>710</c:v>
                      </c:pt>
                      <c:pt idx="1053">
                        <c:v>710.5</c:v>
                      </c:pt>
                      <c:pt idx="1054">
                        <c:v>711</c:v>
                      </c:pt>
                      <c:pt idx="1055">
                        <c:v>711.5</c:v>
                      </c:pt>
                      <c:pt idx="1056">
                        <c:v>712</c:v>
                      </c:pt>
                      <c:pt idx="1057">
                        <c:v>712.5</c:v>
                      </c:pt>
                      <c:pt idx="1058">
                        <c:v>713</c:v>
                      </c:pt>
                      <c:pt idx="1059">
                        <c:v>713.5</c:v>
                      </c:pt>
                      <c:pt idx="1060">
                        <c:v>714</c:v>
                      </c:pt>
                      <c:pt idx="1061">
                        <c:v>714.5</c:v>
                      </c:pt>
                      <c:pt idx="1062">
                        <c:v>715</c:v>
                      </c:pt>
                      <c:pt idx="1063">
                        <c:v>715.5</c:v>
                      </c:pt>
                      <c:pt idx="1064">
                        <c:v>716</c:v>
                      </c:pt>
                      <c:pt idx="1065">
                        <c:v>716.5</c:v>
                      </c:pt>
                      <c:pt idx="1066">
                        <c:v>717</c:v>
                      </c:pt>
                      <c:pt idx="1067">
                        <c:v>717.5</c:v>
                      </c:pt>
                      <c:pt idx="1068">
                        <c:v>718</c:v>
                      </c:pt>
                      <c:pt idx="1069">
                        <c:v>718.5</c:v>
                      </c:pt>
                      <c:pt idx="1070">
                        <c:v>719</c:v>
                      </c:pt>
                      <c:pt idx="1071">
                        <c:v>719.5</c:v>
                      </c:pt>
                      <c:pt idx="1072">
                        <c:v>720</c:v>
                      </c:pt>
                      <c:pt idx="1073">
                        <c:v>720.5</c:v>
                      </c:pt>
                      <c:pt idx="1074">
                        <c:v>721</c:v>
                      </c:pt>
                      <c:pt idx="1075">
                        <c:v>721.5</c:v>
                      </c:pt>
                      <c:pt idx="1076">
                        <c:v>722</c:v>
                      </c:pt>
                      <c:pt idx="1077">
                        <c:v>722.5</c:v>
                      </c:pt>
                      <c:pt idx="1078">
                        <c:v>723</c:v>
                      </c:pt>
                      <c:pt idx="1079">
                        <c:v>723.5</c:v>
                      </c:pt>
                      <c:pt idx="1080">
                        <c:v>724</c:v>
                      </c:pt>
                      <c:pt idx="1081">
                        <c:v>724.5</c:v>
                      </c:pt>
                      <c:pt idx="1082">
                        <c:v>725</c:v>
                      </c:pt>
                      <c:pt idx="1083">
                        <c:v>725.5</c:v>
                      </c:pt>
                      <c:pt idx="1084">
                        <c:v>726</c:v>
                      </c:pt>
                      <c:pt idx="1085">
                        <c:v>726.5</c:v>
                      </c:pt>
                      <c:pt idx="1086">
                        <c:v>727</c:v>
                      </c:pt>
                      <c:pt idx="1087">
                        <c:v>727.5</c:v>
                      </c:pt>
                      <c:pt idx="1088">
                        <c:v>728</c:v>
                      </c:pt>
                      <c:pt idx="1089">
                        <c:v>728.5</c:v>
                      </c:pt>
                      <c:pt idx="1090">
                        <c:v>729</c:v>
                      </c:pt>
                      <c:pt idx="1091">
                        <c:v>729.5</c:v>
                      </c:pt>
                      <c:pt idx="1092">
                        <c:v>730</c:v>
                      </c:pt>
                      <c:pt idx="1093">
                        <c:v>730.5</c:v>
                      </c:pt>
                      <c:pt idx="1094">
                        <c:v>731</c:v>
                      </c:pt>
                      <c:pt idx="1095">
                        <c:v>731.5</c:v>
                      </c:pt>
                      <c:pt idx="1096">
                        <c:v>732</c:v>
                      </c:pt>
                      <c:pt idx="1097">
                        <c:v>732.5</c:v>
                      </c:pt>
                      <c:pt idx="1098">
                        <c:v>733</c:v>
                      </c:pt>
                      <c:pt idx="1099">
                        <c:v>733.5</c:v>
                      </c:pt>
                      <c:pt idx="1100">
                        <c:v>734</c:v>
                      </c:pt>
                      <c:pt idx="1101">
                        <c:v>734.5</c:v>
                      </c:pt>
                      <c:pt idx="1102">
                        <c:v>735</c:v>
                      </c:pt>
                      <c:pt idx="1103">
                        <c:v>735.5</c:v>
                      </c:pt>
                      <c:pt idx="1104">
                        <c:v>736</c:v>
                      </c:pt>
                      <c:pt idx="1105">
                        <c:v>736.5</c:v>
                      </c:pt>
                      <c:pt idx="1106">
                        <c:v>737</c:v>
                      </c:pt>
                      <c:pt idx="1107">
                        <c:v>737.5</c:v>
                      </c:pt>
                      <c:pt idx="1108">
                        <c:v>738</c:v>
                      </c:pt>
                      <c:pt idx="1109">
                        <c:v>738.5</c:v>
                      </c:pt>
                      <c:pt idx="1110">
                        <c:v>739</c:v>
                      </c:pt>
                      <c:pt idx="1111">
                        <c:v>739.5</c:v>
                      </c:pt>
                      <c:pt idx="1112">
                        <c:v>740</c:v>
                      </c:pt>
                      <c:pt idx="1113">
                        <c:v>740.5</c:v>
                      </c:pt>
                      <c:pt idx="1114">
                        <c:v>741</c:v>
                      </c:pt>
                      <c:pt idx="1115">
                        <c:v>741.5</c:v>
                      </c:pt>
                      <c:pt idx="1116">
                        <c:v>742</c:v>
                      </c:pt>
                      <c:pt idx="1117">
                        <c:v>742.5</c:v>
                      </c:pt>
                      <c:pt idx="1118">
                        <c:v>743</c:v>
                      </c:pt>
                      <c:pt idx="1119">
                        <c:v>743.5</c:v>
                      </c:pt>
                      <c:pt idx="1120">
                        <c:v>744</c:v>
                      </c:pt>
                      <c:pt idx="1121">
                        <c:v>744.5</c:v>
                      </c:pt>
                      <c:pt idx="1122">
                        <c:v>745</c:v>
                      </c:pt>
                      <c:pt idx="1123">
                        <c:v>745.5</c:v>
                      </c:pt>
                      <c:pt idx="1124">
                        <c:v>746</c:v>
                      </c:pt>
                      <c:pt idx="1125">
                        <c:v>746.5</c:v>
                      </c:pt>
                      <c:pt idx="1126">
                        <c:v>747</c:v>
                      </c:pt>
                      <c:pt idx="1127">
                        <c:v>747.5</c:v>
                      </c:pt>
                      <c:pt idx="1128">
                        <c:v>748</c:v>
                      </c:pt>
                      <c:pt idx="1129">
                        <c:v>748.5</c:v>
                      </c:pt>
                      <c:pt idx="1130">
                        <c:v>749</c:v>
                      </c:pt>
                      <c:pt idx="1131">
                        <c:v>749.5</c:v>
                      </c:pt>
                      <c:pt idx="1132">
                        <c:v>750</c:v>
                      </c:pt>
                      <c:pt idx="1133">
                        <c:v>750.5</c:v>
                      </c:pt>
                      <c:pt idx="1134">
                        <c:v>751</c:v>
                      </c:pt>
                      <c:pt idx="1135">
                        <c:v>751.5</c:v>
                      </c:pt>
                      <c:pt idx="1136">
                        <c:v>752</c:v>
                      </c:pt>
                      <c:pt idx="1137">
                        <c:v>752.5</c:v>
                      </c:pt>
                      <c:pt idx="1138">
                        <c:v>753</c:v>
                      </c:pt>
                      <c:pt idx="1139">
                        <c:v>753.5</c:v>
                      </c:pt>
                      <c:pt idx="1140">
                        <c:v>754</c:v>
                      </c:pt>
                      <c:pt idx="1141">
                        <c:v>754.5</c:v>
                      </c:pt>
                      <c:pt idx="1142">
                        <c:v>755</c:v>
                      </c:pt>
                      <c:pt idx="1143">
                        <c:v>755.5</c:v>
                      </c:pt>
                      <c:pt idx="1144">
                        <c:v>756</c:v>
                      </c:pt>
                      <c:pt idx="1145">
                        <c:v>756.5</c:v>
                      </c:pt>
                      <c:pt idx="1146">
                        <c:v>757</c:v>
                      </c:pt>
                      <c:pt idx="1147">
                        <c:v>757.5</c:v>
                      </c:pt>
                      <c:pt idx="1148">
                        <c:v>758</c:v>
                      </c:pt>
                      <c:pt idx="1149">
                        <c:v>758.5</c:v>
                      </c:pt>
                      <c:pt idx="1150">
                        <c:v>759</c:v>
                      </c:pt>
                      <c:pt idx="1151">
                        <c:v>759.5</c:v>
                      </c:pt>
                      <c:pt idx="1152">
                        <c:v>760</c:v>
                      </c:pt>
                      <c:pt idx="1153">
                        <c:v>760.5</c:v>
                      </c:pt>
                      <c:pt idx="1154">
                        <c:v>761</c:v>
                      </c:pt>
                      <c:pt idx="1155">
                        <c:v>761.5</c:v>
                      </c:pt>
                      <c:pt idx="1156">
                        <c:v>762</c:v>
                      </c:pt>
                      <c:pt idx="1157">
                        <c:v>762.5</c:v>
                      </c:pt>
                      <c:pt idx="1158">
                        <c:v>763</c:v>
                      </c:pt>
                      <c:pt idx="1159">
                        <c:v>763.5</c:v>
                      </c:pt>
                      <c:pt idx="1160">
                        <c:v>764</c:v>
                      </c:pt>
                      <c:pt idx="1161">
                        <c:v>764.5</c:v>
                      </c:pt>
                      <c:pt idx="1162">
                        <c:v>765</c:v>
                      </c:pt>
                      <c:pt idx="1163">
                        <c:v>765.5</c:v>
                      </c:pt>
                      <c:pt idx="1164">
                        <c:v>766</c:v>
                      </c:pt>
                      <c:pt idx="1165">
                        <c:v>766.5</c:v>
                      </c:pt>
                      <c:pt idx="1166">
                        <c:v>767</c:v>
                      </c:pt>
                      <c:pt idx="1167">
                        <c:v>767.5</c:v>
                      </c:pt>
                      <c:pt idx="1168">
                        <c:v>768</c:v>
                      </c:pt>
                      <c:pt idx="1169">
                        <c:v>768.5</c:v>
                      </c:pt>
                      <c:pt idx="1170">
                        <c:v>769</c:v>
                      </c:pt>
                      <c:pt idx="1171">
                        <c:v>769.5</c:v>
                      </c:pt>
                      <c:pt idx="1172">
                        <c:v>770</c:v>
                      </c:pt>
                      <c:pt idx="1173">
                        <c:v>770.5</c:v>
                      </c:pt>
                      <c:pt idx="1174">
                        <c:v>771</c:v>
                      </c:pt>
                      <c:pt idx="1175">
                        <c:v>771.5</c:v>
                      </c:pt>
                      <c:pt idx="1176">
                        <c:v>772</c:v>
                      </c:pt>
                      <c:pt idx="1177">
                        <c:v>772.5</c:v>
                      </c:pt>
                      <c:pt idx="1178">
                        <c:v>773</c:v>
                      </c:pt>
                      <c:pt idx="1179">
                        <c:v>773.5</c:v>
                      </c:pt>
                      <c:pt idx="1180">
                        <c:v>774</c:v>
                      </c:pt>
                      <c:pt idx="1181">
                        <c:v>774.5</c:v>
                      </c:pt>
                      <c:pt idx="1182">
                        <c:v>775</c:v>
                      </c:pt>
                      <c:pt idx="1183">
                        <c:v>775.5</c:v>
                      </c:pt>
                      <c:pt idx="1184">
                        <c:v>776</c:v>
                      </c:pt>
                      <c:pt idx="1185">
                        <c:v>776.5</c:v>
                      </c:pt>
                      <c:pt idx="1186">
                        <c:v>777</c:v>
                      </c:pt>
                      <c:pt idx="1187">
                        <c:v>777.5</c:v>
                      </c:pt>
                      <c:pt idx="1188">
                        <c:v>778</c:v>
                      </c:pt>
                      <c:pt idx="1189">
                        <c:v>778.5</c:v>
                      </c:pt>
                      <c:pt idx="1190">
                        <c:v>779</c:v>
                      </c:pt>
                      <c:pt idx="1191">
                        <c:v>779.5</c:v>
                      </c:pt>
                      <c:pt idx="1192">
                        <c:v>780</c:v>
                      </c:pt>
                      <c:pt idx="1193">
                        <c:v>780.5</c:v>
                      </c:pt>
                      <c:pt idx="1194">
                        <c:v>781</c:v>
                      </c:pt>
                      <c:pt idx="1195">
                        <c:v>781.5</c:v>
                      </c:pt>
                      <c:pt idx="1196">
                        <c:v>782</c:v>
                      </c:pt>
                      <c:pt idx="1197">
                        <c:v>782.5</c:v>
                      </c:pt>
                      <c:pt idx="1198">
                        <c:v>783</c:v>
                      </c:pt>
                      <c:pt idx="1199">
                        <c:v>783.5</c:v>
                      </c:pt>
                      <c:pt idx="1200">
                        <c:v>784</c:v>
                      </c:pt>
                      <c:pt idx="1201">
                        <c:v>784.5</c:v>
                      </c:pt>
                      <c:pt idx="1202">
                        <c:v>785</c:v>
                      </c:pt>
                      <c:pt idx="1203">
                        <c:v>785.5</c:v>
                      </c:pt>
                      <c:pt idx="1204">
                        <c:v>786</c:v>
                      </c:pt>
                      <c:pt idx="1205">
                        <c:v>786.5</c:v>
                      </c:pt>
                      <c:pt idx="1206">
                        <c:v>787</c:v>
                      </c:pt>
                      <c:pt idx="1207">
                        <c:v>787.5</c:v>
                      </c:pt>
                      <c:pt idx="1208">
                        <c:v>788</c:v>
                      </c:pt>
                      <c:pt idx="1209">
                        <c:v>788.5</c:v>
                      </c:pt>
                      <c:pt idx="1210">
                        <c:v>789</c:v>
                      </c:pt>
                      <c:pt idx="1211">
                        <c:v>789.5</c:v>
                      </c:pt>
                      <c:pt idx="1212">
                        <c:v>790</c:v>
                      </c:pt>
                      <c:pt idx="1213">
                        <c:v>790.5</c:v>
                      </c:pt>
                      <c:pt idx="1214">
                        <c:v>791</c:v>
                      </c:pt>
                      <c:pt idx="1215">
                        <c:v>791.5</c:v>
                      </c:pt>
                      <c:pt idx="1216">
                        <c:v>792</c:v>
                      </c:pt>
                      <c:pt idx="1217">
                        <c:v>792.5</c:v>
                      </c:pt>
                      <c:pt idx="1218">
                        <c:v>793</c:v>
                      </c:pt>
                      <c:pt idx="1219">
                        <c:v>793.5</c:v>
                      </c:pt>
                      <c:pt idx="1220">
                        <c:v>794</c:v>
                      </c:pt>
                      <c:pt idx="1221">
                        <c:v>794.5</c:v>
                      </c:pt>
                      <c:pt idx="1222">
                        <c:v>795</c:v>
                      </c:pt>
                      <c:pt idx="1223">
                        <c:v>795.5</c:v>
                      </c:pt>
                      <c:pt idx="1224">
                        <c:v>796</c:v>
                      </c:pt>
                      <c:pt idx="1225">
                        <c:v>796.5</c:v>
                      </c:pt>
                      <c:pt idx="1226">
                        <c:v>797</c:v>
                      </c:pt>
                      <c:pt idx="1227">
                        <c:v>797.5</c:v>
                      </c:pt>
                      <c:pt idx="1228">
                        <c:v>798</c:v>
                      </c:pt>
                      <c:pt idx="1229">
                        <c:v>798.5</c:v>
                      </c:pt>
                      <c:pt idx="1230">
                        <c:v>799</c:v>
                      </c:pt>
                      <c:pt idx="1231">
                        <c:v>799.5</c:v>
                      </c:pt>
                      <c:pt idx="1232">
                        <c:v>800</c:v>
                      </c:pt>
                      <c:pt idx="1233">
                        <c:v>800.5</c:v>
                      </c:pt>
                      <c:pt idx="1234">
                        <c:v>801</c:v>
                      </c:pt>
                      <c:pt idx="1235">
                        <c:v>801.5</c:v>
                      </c:pt>
                      <c:pt idx="1236">
                        <c:v>802</c:v>
                      </c:pt>
                      <c:pt idx="1237">
                        <c:v>802.5</c:v>
                      </c:pt>
                      <c:pt idx="1238">
                        <c:v>803</c:v>
                      </c:pt>
                      <c:pt idx="1239">
                        <c:v>803.5</c:v>
                      </c:pt>
                      <c:pt idx="1240">
                        <c:v>804</c:v>
                      </c:pt>
                      <c:pt idx="1241">
                        <c:v>804.5</c:v>
                      </c:pt>
                      <c:pt idx="1242">
                        <c:v>805</c:v>
                      </c:pt>
                      <c:pt idx="1243">
                        <c:v>805.5</c:v>
                      </c:pt>
                      <c:pt idx="1244">
                        <c:v>806</c:v>
                      </c:pt>
                      <c:pt idx="1245">
                        <c:v>806.5</c:v>
                      </c:pt>
                      <c:pt idx="1246">
                        <c:v>807</c:v>
                      </c:pt>
                      <c:pt idx="1247">
                        <c:v>807.5</c:v>
                      </c:pt>
                      <c:pt idx="1248">
                        <c:v>808</c:v>
                      </c:pt>
                      <c:pt idx="1249">
                        <c:v>808.5</c:v>
                      </c:pt>
                      <c:pt idx="1250">
                        <c:v>809</c:v>
                      </c:pt>
                      <c:pt idx="1251">
                        <c:v>809.5</c:v>
                      </c:pt>
                      <c:pt idx="1252">
                        <c:v>810</c:v>
                      </c:pt>
                      <c:pt idx="1253">
                        <c:v>810.5</c:v>
                      </c:pt>
                      <c:pt idx="1254">
                        <c:v>811</c:v>
                      </c:pt>
                      <c:pt idx="1255">
                        <c:v>811.5</c:v>
                      </c:pt>
                      <c:pt idx="1256">
                        <c:v>812</c:v>
                      </c:pt>
                      <c:pt idx="1257">
                        <c:v>812.5</c:v>
                      </c:pt>
                      <c:pt idx="1258">
                        <c:v>813</c:v>
                      </c:pt>
                      <c:pt idx="1259">
                        <c:v>813.5</c:v>
                      </c:pt>
                      <c:pt idx="1260">
                        <c:v>814</c:v>
                      </c:pt>
                      <c:pt idx="1261">
                        <c:v>814.5</c:v>
                      </c:pt>
                      <c:pt idx="1262">
                        <c:v>815</c:v>
                      </c:pt>
                      <c:pt idx="1263">
                        <c:v>815.5</c:v>
                      </c:pt>
                      <c:pt idx="1264">
                        <c:v>816</c:v>
                      </c:pt>
                      <c:pt idx="1265">
                        <c:v>816.5</c:v>
                      </c:pt>
                      <c:pt idx="1266">
                        <c:v>817</c:v>
                      </c:pt>
                      <c:pt idx="1267">
                        <c:v>817.5</c:v>
                      </c:pt>
                      <c:pt idx="1268">
                        <c:v>818</c:v>
                      </c:pt>
                      <c:pt idx="1269">
                        <c:v>818.5</c:v>
                      </c:pt>
                      <c:pt idx="1270">
                        <c:v>819</c:v>
                      </c:pt>
                      <c:pt idx="1271">
                        <c:v>819.5</c:v>
                      </c:pt>
                      <c:pt idx="1272">
                        <c:v>820</c:v>
                      </c:pt>
                      <c:pt idx="1273">
                        <c:v>820.5</c:v>
                      </c:pt>
                      <c:pt idx="1274">
                        <c:v>821</c:v>
                      </c:pt>
                      <c:pt idx="1275">
                        <c:v>821.5</c:v>
                      </c:pt>
                      <c:pt idx="1276">
                        <c:v>822</c:v>
                      </c:pt>
                      <c:pt idx="1277">
                        <c:v>822.5</c:v>
                      </c:pt>
                      <c:pt idx="1278">
                        <c:v>823</c:v>
                      </c:pt>
                      <c:pt idx="1279">
                        <c:v>823.5</c:v>
                      </c:pt>
                      <c:pt idx="1280">
                        <c:v>824</c:v>
                      </c:pt>
                      <c:pt idx="1281">
                        <c:v>824.5</c:v>
                      </c:pt>
                      <c:pt idx="1282">
                        <c:v>825</c:v>
                      </c:pt>
                      <c:pt idx="1283">
                        <c:v>825.5</c:v>
                      </c:pt>
                      <c:pt idx="1284">
                        <c:v>826</c:v>
                      </c:pt>
                      <c:pt idx="1285">
                        <c:v>826.5</c:v>
                      </c:pt>
                      <c:pt idx="1286">
                        <c:v>827</c:v>
                      </c:pt>
                      <c:pt idx="1287">
                        <c:v>827.5</c:v>
                      </c:pt>
                      <c:pt idx="1288">
                        <c:v>828</c:v>
                      </c:pt>
                      <c:pt idx="1289">
                        <c:v>828.5</c:v>
                      </c:pt>
                      <c:pt idx="1290">
                        <c:v>829</c:v>
                      </c:pt>
                      <c:pt idx="1291">
                        <c:v>829.5</c:v>
                      </c:pt>
                      <c:pt idx="1292">
                        <c:v>830</c:v>
                      </c:pt>
                      <c:pt idx="1293">
                        <c:v>830.5</c:v>
                      </c:pt>
                      <c:pt idx="1294">
                        <c:v>831</c:v>
                      </c:pt>
                      <c:pt idx="1295">
                        <c:v>831.5</c:v>
                      </c:pt>
                      <c:pt idx="1296">
                        <c:v>832</c:v>
                      </c:pt>
                      <c:pt idx="1297">
                        <c:v>832.5</c:v>
                      </c:pt>
                      <c:pt idx="1298">
                        <c:v>833</c:v>
                      </c:pt>
                      <c:pt idx="1299">
                        <c:v>833.5</c:v>
                      </c:pt>
                      <c:pt idx="1300">
                        <c:v>834</c:v>
                      </c:pt>
                      <c:pt idx="1301">
                        <c:v>834.5</c:v>
                      </c:pt>
                      <c:pt idx="1302">
                        <c:v>835</c:v>
                      </c:pt>
                      <c:pt idx="1303">
                        <c:v>835.5</c:v>
                      </c:pt>
                      <c:pt idx="1304">
                        <c:v>836</c:v>
                      </c:pt>
                      <c:pt idx="1305">
                        <c:v>836.5</c:v>
                      </c:pt>
                      <c:pt idx="1306">
                        <c:v>837</c:v>
                      </c:pt>
                      <c:pt idx="1307">
                        <c:v>837.5</c:v>
                      </c:pt>
                      <c:pt idx="1308">
                        <c:v>838</c:v>
                      </c:pt>
                      <c:pt idx="1309">
                        <c:v>838.5</c:v>
                      </c:pt>
                      <c:pt idx="1310">
                        <c:v>839</c:v>
                      </c:pt>
                      <c:pt idx="1311">
                        <c:v>839.5</c:v>
                      </c:pt>
                      <c:pt idx="1312">
                        <c:v>840</c:v>
                      </c:pt>
                      <c:pt idx="1313">
                        <c:v>840.5</c:v>
                      </c:pt>
                      <c:pt idx="1314">
                        <c:v>841</c:v>
                      </c:pt>
                      <c:pt idx="1315">
                        <c:v>841.5</c:v>
                      </c:pt>
                      <c:pt idx="1316">
                        <c:v>842</c:v>
                      </c:pt>
                      <c:pt idx="1317">
                        <c:v>842.5</c:v>
                      </c:pt>
                      <c:pt idx="1318">
                        <c:v>843</c:v>
                      </c:pt>
                      <c:pt idx="1319">
                        <c:v>843.5</c:v>
                      </c:pt>
                      <c:pt idx="1320">
                        <c:v>844</c:v>
                      </c:pt>
                      <c:pt idx="1321">
                        <c:v>844.5</c:v>
                      </c:pt>
                      <c:pt idx="1322">
                        <c:v>845</c:v>
                      </c:pt>
                      <c:pt idx="1323">
                        <c:v>845.5</c:v>
                      </c:pt>
                      <c:pt idx="1324">
                        <c:v>846</c:v>
                      </c:pt>
                      <c:pt idx="1325">
                        <c:v>846.5</c:v>
                      </c:pt>
                      <c:pt idx="1326">
                        <c:v>847</c:v>
                      </c:pt>
                      <c:pt idx="1327">
                        <c:v>847.5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'Fine SiO2 25 sccm Test 1'!$W$3:$W$1330</c15:sqref>
                        </c15:formulaRef>
                      </c:ext>
                    </c:extLst>
                    <c:numCache>
                      <c:formatCode>0.00E+00</c:formatCode>
                      <c:ptCount val="1328"/>
                      <c:pt idx="0">
                        <c:v>-1519.1200000000001</c:v>
                      </c:pt>
                      <c:pt idx="1">
                        <c:v>-128.80000000000018</c:v>
                      </c:pt>
                      <c:pt idx="2">
                        <c:v>-102.90000000000009</c:v>
                      </c:pt>
                      <c:pt idx="3">
                        <c:v>-92.100000000000136</c:v>
                      </c:pt>
                      <c:pt idx="4">
                        <c:v>-99.700000000000045</c:v>
                      </c:pt>
                      <c:pt idx="5">
                        <c:v>-115</c:v>
                      </c:pt>
                      <c:pt idx="6">
                        <c:v>-115.70000000000005</c:v>
                      </c:pt>
                      <c:pt idx="7">
                        <c:v>-101.20000000000005</c:v>
                      </c:pt>
                      <c:pt idx="8">
                        <c:v>-71.100000000000136</c:v>
                      </c:pt>
                      <c:pt idx="9">
                        <c:v>-63.400000000000091</c:v>
                      </c:pt>
                      <c:pt idx="10">
                        <c:v>-72.800000000000182</c:v>
                      </c:pt>
                      <c:pt idx="11">
                        <c:v>-95.800000000000182</c:v>
                      </c:pt>
                      <c:pt idx="12">
                        <c:v>-103.90000000000009</c:v>
                      </c:pt>
                      <c:pt idx="13">
                        <c:v>-54.100000000000136</c:v>
                      </c:pt>
                      <c:pt idx="14">
                        <c:v>-26.600000000000136</c:v>
                      </c:pt>
                      <c:pt idx="15">
                        <c:v>-28.100000000000136</c:v>
                      </c:pt>
                      <c:pt idx="16">
                        <c:v>-37.600000000000136</c:v>
                      </c:pt>
                      <c:pt idx="17">
                        <c:v>-13.600000000000136</c:v>
                      </c:pt>
                      <c:pt idx="18">
                        <c:v>-1.9000000000000909</c:v>
                      </c:pt>
                      <c:pt idx="19">
                        <c:v>2.2999999999999545</c:v>
                      </c:pt>
                      <c:pt idx="20">
                        <c:v>0</c:v>
                      </c:pt>
                      <c:pt idx="21">
                        <c:v>-8.6000000000001364</c:v>
                      </c:pt>
                      <c:pt idx="22">
                        <c:v>-13.5</c:v>
                      </c:pt>
                      <c:pt idx="23">
                        <c:v>-8.5</c:v>
                      </c:pt>
                      <c:pt idx="24">
                        <c:v>2.2999999999999545</c:v>
                      </c:pt>
                      <c:pt idx="25">
                        <c:v>20.699999999999818</c:v>
                      </c:pt>
                      <c:pt idx="26">
                        <c:v>26.799999999999955</c:v>
                      </c:pt>
                      <c:pt idx="27">
                        <c:v>19</c:v>
                      </c:pt>
                      <c:pt idx="28">
                        <c:v>7.5999999999999091</c:v>
                      </c:pt>
                      <c:pt idx="29">
                        <c:v>-4.5</c:v>
                      </c:pt>
                      <c:pt idx="30">
                        <c:v>-15.400000000000091</c:v>
                      </c:pt>
                      <c:pt idx="31">
                        <c:v>-21.900000000000091</c:v>
                      </c:pt>
                      <c:pt idx="32">
                        <c:v>-25.300000000000182</c:v>
                      </c:pt>
                      <c:pt idx="33">
                        <c:v>-27.700000000000045</c:v>
                      </c:pt>
                      <c:pt idx="34">
                        <c:v>-17.400000000000091</c:v>
                      </c:pt>
                      <c:pt idx="35">
                        <c:v>-0.5</c:v>
                      </c:pt>
                      <c:pt idx="36">
                        <c:v>13.5</c:v>
                      </c:pt>
                      <c:pt idx="37">
                        <c:v>22.599999999999909</c:v>
                      </c:pt>
                      <c:pt idx="38">
                        <c:v>33.599999999999909</c:v>
                      </c:pt>
                      <c:pt idx="39">
                        <c:v>38.699999999999818</c:v>
                      </c:pt>
                      <c:pt idx="40">
                        <c:v>37.899999999999864</c:v>
                      </c:pt>
                      <c:pt idx="41">
                        <c:v>35</c:v>
                      </c:pt>
                      <c:pt idx="42">
                        <c:v>28.599999999999909</c:v>
                      </c:pt>
                      <c:pt idx="43">
                        <c:v>27.299999999999955</c:v>
                      </c:pt>
                      <c:pt idx="44">
                        <c:v>38</c:v>
                      </c:pt>
                      <c:pt idx="45">
                        <c:v>58.199999999999818</c:v>
                      </c:pt>
                      <c:pt idx="46">
                        <c:v>76.399999999999864</c:v>
                      </c:pt>
                      <c:pt idx="47">
                        <c:v>84.199999999999818</c:v>
                      </c:pt>
                      <c:pt idx="48">
                        <c:v>84.899999999999864</c:v>
                      </c:pt>
                      <c:pt idx="49">
                        <c:v>81.699999999999818</c:v>
                      </c:pt>
                      <c:pt idx="50">
                        <c:v>77.099999999999909</c:v>
                      </c:pt>
                      <c:pt idx="51">
                        <c:v>75.699999999999818</c:v>
                      </c:pt>
                      <c:pt idx="52">
                        <c:v>76.199999999999818</c:v>
                      </c:pt>
                      <c:pt idx="53">
                        <c:v>75.099999999999909</c:v>
                      </c:pt>
                      <c:pt idx="54">
                        <c:v>77.699999999999818</c:v>
                      </c:pt>
                      <c:pt idx="55">
                        <c:v>83.099999999999909</c:v>
                      </c:pt>
                      <c:pt idx="56">
                        <c:v>89.899999999999864</c:v>
                      </c:pt>
                      <c:pt idx="57">
                        <c:v>98.799999999999955</c:v>
                      </c:pt>
                      <c:pt idx="58">
                        <c:v>104</c:v>
                      </c:pt>
                      <c:pt idx="59">
                        <c:v>114.69999999999982</c:v>
                      </c:pt>
                      <c:pt idx="60">
                        <c:v>121.09999999999991</c:v>
                      </c:pt>
                      <c:pt idx="61">
                        <c:v>120.5</c:v>
                      </c:pt>
                      <c:pt idx="62">
                        <c:v>109.39999999999986</c:v>
                      </c:pt>
                      <c:pt idx="63">
                        <c:v>85.5</c:v>
                      </c:pt>
                      <c:pt idx="64">
                        <c:v>66.299999999999955</c:v>
                      </c:pt>
                      <c:pt idx="65">
                        <c:v>58.199999999999818</c:v>
                      </c:pt>
                      <c:pt idx="66">
                        <c:v>67.5</c:v>
                      </c:pt>
                      <c:pt idx="67">
                        <c:v>89.5</c:v>
                      </c:pt>
                      <c:pt idx="68">
                        <c:v>117.29999999999973</c:v>
                      </c:pt>
                      <c:pt idx="69">
                        <c:v>146.79999999999973</c:v>
                      </c:pt>
                      <c:pt idx="70">
                        <c:v>165.09999999999991</c:v>
                      </c:pt>
                      <c:pt idx="71">
                        <c:v>168.5</c:v>
                      </c:pt>
                      <c:pt idx="72">
                        <c:v>165.69999999999982</c:v>
                      </c:pt>
                      <c:pt idx="73">
                        <c:v>155.29999999999973</c:v>
                      </c:pt>
                      <c:pt idx="74">
                        <c:v>146.90000000000009</c:v>
                      </c:pt>
                      <c:pt idx="75">
                        <c:v>143.09999999999991</c:v>
                      </c:pt>
                      <c:pt idx="76">
                        <c:v>134.09999999999991</c:v>
                      </c:pt>
                      <c:pt idx="77">
                        <c:v>124.09999999999991</c:v>
                      </c:pt>
                      <c:pt idx="78">
                        <c:v>113.29999999999973</c:v>
                      </c:pt>
                      <c:pt idx="79">
                        <c:v>113.40000000000009</c:v>
                      </c:pt>
                      <c:pt idx="80">
                        <c:v>119.40000000000009</c:v>
                      </c:pt>
                      <c:pt idx="81">
                        <c:v>125.5</c:v>
                      </c:pt>
                      <c:pt idx="82">
                        <c:v>133.29999999999973</c:v>
                      </c:pt>
                      <c:pt idx="83">
                        <c:v>138.79999999999973</c:v>
                      </c:pt>
                      <c:pt idx="84">
                        <c:v>144.79999999999973</c:v>
                      </c:pt>
                      <c:pt idx="85">
                        <c:v>153.40000000000009</c:v>
                      </c:pt>
                      <c:pt idx="86">
                        <c:v>161</c:v>
                      </c:pt>
                      <c:pt idx="87">
                        <c:v>168.90000000000009</c:v>
                      </c:pt>
                      <c:pt idx="88">
                        <c:v>176.40000000000009</c:v>
                      </c:pt>
                      <c:pt idx="89">
                        <c:v>183.09999999999991</c:v>
                      </c:pt>
                      <c:pt idx="90">
                        <c:v>196</c:v>
                      </c:pt>
                      <c:pt idx="91">
                        <c:v>202.90000000000009</c:v>
                      </c:pt>
                      <c:pt idx="92">
                        <c:v>201.5</c:v>
                      </c:pt>
                      <c:pt idx="93">
                        <c:v>194.79999999999973</c:v>
                      </c:pt>
                      <c:pt idx="94">
                        <c:v>176.79999999999973</c:v>
                      </c:pt>
                      <c:pt idx="95">
                        <c:v>164.69999999999982</c:v>
                      </c:pt>
                      <c:pt idx="96">
                        <c:v>159.29999999999973</c:v>
                      </c:pt>
                      <c:pt idx="97">
                        <c:v>164</c:v>
                      </c:pt>
                      <c:pt idx="98">
                        <c:v>173.29999999999973</c:v>
                      </c:pt>
                      <c:pt idx="99">
                        <c:v>175.59999999999991</c:v>
                      </c:pt>
                      <c:pt idx="100">
                        <c:v>177.79999999999973</c:v>
                      </c:pt>
                      <c:pt idx="101">
                        <c:v>178.19999999999982</c:v>
                      </c:pt>
                      <c:pt idx="102">
                        <c:v>178.90000000000009</c:v>
                      </c:pt>
                      <c:pt idx="103">
                        <c:v>178.90000000000009</c:v>
                      </c:pt>
                      <c:pt idx="104">
                        <c:v>175.29999999999973</c:v>
                      </c:pt>
                      <c:pt idx="105">
                        <c:v>167.69999999999982</c:v>
                      </c:pt>
                      <c:pt idx="106">
                        <c:v>164.5</c:v>
                      </c:pt>
                      <c:pt idx="107">
                        <c:v>163</c:v>
                      </c:pt>
                      <c:pt idx="108">
                        <c:v>164.69999999999982</c:v>
                      </c:pt>
                      <c:pt idx="109">
                        <c:v>172.09999999999991</c:v>
                      </c:pt>
                      <c:pt idx="110">
                        <c:v>172.90000000000009</c:v>
                      </c:pt>
                      <c:pt idx="111">
                        <c:v>168.19999999999982</c:v>
                      </c:pt>
                      <c:pt idx="112">
                        <c:v>161.09999999999991</c:v>
                      </c:pt>
                      <c:pt idx="113">
                        <c:v>155.79999999999973</c:v>
                      </c:pt>
                      <c:pt idx="114">
                        <c:v>162.90000000000009</c:v>
                      </c:pt>
                      <c:pt idx="115">
                        <c:v>176.29999999999973</c:v>
                      </c:pt>
                      <c:pt idx="116">
                        <c:v>189.09999999999991</c:v>
                      </c:pt>
                      <c:pt idx="117">
                        <c:v>181.90000000000009</c:v>
                      </c:pt>
                      <c:pt idx="118">
                        <c:v>166.79999999999973</c:v>
                      </c:pt>
                      <c:pt idx="119">
                        <c:v>154.19999999999982</c:v>
                      </c:pt>
                      <c:pt idx="120">
                        <c:v>148</c:v>
                      </c:pt>
                      <c:pt idx="121">
                        <c:v>165.5</c:v>
                      </c:pt>
                      <c:pt idx="122">
                        <c:v>182.29999999999973</c:v>
                      </c:pt>
                      <c:pt idx="123">
                        <c:v>188.59999999999991</c:v>
                      </c:pt>
                      <c:pt idx="124">
                        <c:v>178.69999999999982</c:v>
                      </c:pt>
                      <c:pt idx="125">
                        <c:v>154.5</c:v>
                      </c:pt>
                      <c:pt idx="126">
                        <c:v>129.79999999999973</c:v>
                      </c:pt>
                      <c:pt idx="127">
                        <c:v>119.5</c:v>
                      </c:pt>
                      <c:pt idx="128">
                        <c:v>129.90000000000009</c:v>
                      </c:pt>
                      <c:pt idx="129">
                        <c:v>137.79999999999973</c:v>
                      </c:pt>
                      <c:pt idx="130">
                        <c:v>147.29999999999973</c:v>
                      </c:pt>
                      <c:pt idx="131">
                        <c:v>151.40000000000009</c:v>
                      </c:pt>
                      <c:pt idx="132">
                        <c:v>146.79999999999973</c:v>
                      </c:pt>
                      <c:pt idx="133">
                        <c:v>150.69999999999982</c:v>
                      </c:pt>
                      <c:pt idx="134">
                        <c:v>156.40000000000009</c:v>
                      </c:pt>
                      <c:pt idx="135">
                        <c:v>167.5</c:v>
                      </c:pt>
                      <c:pt idx="136">
                        <c:v>178.09999999999991</c:v>
                      </c:pt>
                      <c:pt idx="137">
                        <c:v>174.59999999999991</c:v>
                      </c:pt>
                      <c:pt idx="138">
                        <c:v>159.40000000000009</c:v>
                      </c:pt>
                      <c:pt idx="139">
                        <c:v>136.79999999999973</c:v>
                      </c:pt>
                      <c:pt idx="140">
                        <c:v>122.79999999999973</c:v>
                      </c:pt>
                      <c:pt idx="141">
                        <c:v>124.09999999999991</c:v>
                      </c:pt>
                      <c:pt idx="142">
                        <c:v>141.40000000000009</c:v>
                      </c:pt>
                      <c:pt idx="143">
                        <c:v>157.90000000000009</c:v>
                      </c:pt>
                      <c:pt idx="144">
                        <c:v>163.40000000000009</c:v>
                      </c:pt>
                      <c:pt idx="145">
                        <c:v>162.09999999999991</c:v>
                      </c:pt>
                      <c:pt idx="146">
                        <c:v>155.69999999999982</c:v>
                      </c:pt>
                      <c:pt idx="147">
                        <c:v>170.90000000000009</c:v>
                      </c:pt>
                      <c:pt idx="148">
                        <c:v>214.90000000000009</c:v>
                      </c:pt>
                      <c:pt idx="149">
                        <c:v>256.29999999999973</c:v>
                      </c:pt>
                      <c:pt idx="150">
                        <c:v>262.5</c:v>
                      </c:pt>
                      <c:pt idx="151">
                        <c:v>236.90000000000009</c:v>
                      </c:pt>
                      <c:pt idx="152">
                        <c:v>184.79999999999973</c:v>
                      </c:pt>
                      <c:pt idx="153">
                        <c:v>142.90000000000009</c:v>
                      </c:pt>
                      <c:pt idx="154">
                        <c:v>138.5</c:v>
                      </c:pt>
                      <c:pt idx="155">
                        <c:v>137.69999999999982</c:v>
                      </c:pt>
                      <c:pt idx="156">
                        <c:v>137.69999999999982</c:v>
                      </c:pt>
                      <c:pt idx="157">
                        <c:v>132.5</c:v>
                      </c:pt>
                      <c:pt idx="158">
                        <c:v>122.79999999999973</c:v>
                      </c:pt>
                      <c:pt idx="159">
                        <c:v>118.40000000000009</c:v>
                      </c:pt>
                      <c:pt idx="160">
                        <c:v>120.59999999999991</c:v>
                      </c:pt>
                      <c:pt idx="161">
                        <c:v>129.29999999999973</c:v>
                      </c:pt>
                      <c:pt idx="162">
                        <c:v>137.79999999999973</c:v>
                      </c:pt>
                      <c:pt idx="163">
                        <c:v>140.29999999999973</c:v>
                      </c:pt>
                      <c:pt idx="164">
                        <c:v>137.40000000000009</c:v>
                      </c:pt>
                      <c:pt idx="165">
                        <c:v>138.90000000000009</c:v>
                      </c:pt>
                      <c:pt idx="166">
                        <c:v>144.19999999999982</c:v>
                      </c:pt>
                      <c:pt idx="167">
                        <c:v>152.90000000000009</c:v>
                      </c:pt>
                      <c:pt idx="168">
                        <c:v>162.19999999999982</c:v>
                      </c:pt>
                      <c:pt idx="169">
                        <c:v>162</c:v>
                      </c:pt>
                      <c:pt idx="170">
                        <c:v>155.69999999999982</c:v>
                      </c:pt>
                      <c:pt idx="171">
                        <c:v>152.40000000000009</c:v>
                      </c:pt>
                      <c:pt idx="172">
                        <c:v>148.90000000000009</c:v>
                      </c:pt>
                      <c:pt idx="173">
                        <c:v>145.59999999999991</c:v>
                      </c:pt>
                      <c:pt idx="174">
                        <c:v>147.19999999999982</c:v>
                      </c:pt>
                      <c:pt idx="175">
                        <c:v>150.59999999999991</c:v>
                      </c:pt>
                      <c:pt idx="176">
                        <c:v>156.29999999999973</c:v>
                      </c:pt>
                      <c:pt idx="177">
                        <c:v>166.90000000000009</c:v>
                      </c:pt>
                      <c:pt idx="178">
                        <c:v>174.59999999999991</c:v>
                      </c:pt>
                      <c:pt idx="179">
                        <c:v>170.79999999999973</c:v>
                      </c:pt>
                      <c:pt idx="180">
                        <c:v>162.79999999999973</c:v>
                      </c:pt>
                      <c:pt idx="181">
                        <c:v>157.90000000000009</c:v>
                      </c:pt>
                      <c:pt idx="182">
                        <c:v>166.19999999999982</c:v>
                      </c:pt>
                      <c:pt idx="183">
                        <c:v>172.19999999999982</c:v>
                      </c:pt>
                      <c:pt idx="184">
                        <c:v>178.19999999999982</c:v>
                      </c:pt>
                      <c:pt idx="185">
                        <c:v>179</c:v>
                      </c:pt>
                      <c:pt idx="186">
                        <c:v>172.5</c:v>
                      </c:pt>
                      <c:pt idx="187">
                        <c:v>169.09999999999991</c:v>
                      </c:pt>
                      <c:pt idx="188">
                        <c:v>168.19999999999982</c:v>
                      </c:pt>
                      <c:pt idx="189">
                        <c:v>166.69999999999982</c:v>
                      </c:pt>
                      <c:pt idx="190">
                        <c:v>162.90000000000009</c:v>
                      </c:pt>
                      <c:pt idx="191">
                        <c:v>160</c:v>
                      </c:pt>
                      <c:pt idx="192">
                        <c:v>158.90000000000009</c:v>
                      </c:pt>
                      <c:pt idx="193">
                        <c:v>153.5</c:v>
                      </c:pt>
                      <c:pt idx="194">
                        <c:v>152.40000000000009</c:v>
                      </c:pt>
                      <c:pt idx="195">
                        <c:v>156.29999999999973</c:v>
                      </c:pt>
                      <c:pt idx="196">
                        <c:v>154.59999999999991</c:v>
                      </c:pt>
                      <c:pt idx="197">
                        <c:v>151.5</c:v>
                      </c:pt>
                      <c:pt idx="198">
                        <c:v>147.59999999999991</c:v>
                      </c:pt>
                      <c:pt idx="199">
                        <c:v>142.09999999999991</c:v>
                      </c:pt>
                      <c:pt idx="200">
                        <c:v>135.09999999999991</c:v>
                      </c:pt>
                      <c:pt idx="201">
                        <c:v>129</c:v>
                      </c:pt>
                      <c:pt idx="202">
                        <c:v>125.19999999999982</c:v>
                      </c:pt>
                      <c:pt idx="203">
                        <c:v>119.29999999999973</c:v>
                      </c:pt>
                      <c:pt idx="204">
                        <c:v>121.5</c:v>
                      </c:pt>
                      <c:pt idx="205">
                        <c:v>131.69999999999982</c:v>
                      </c:pt>
                      <c:pt idx="206">
                        <c:v>138.79999999999973</c:v>
                      </c:pt>
                      <c:pt idx="207">
                        <c:v>150.19999999999982</c:v>
                      </c:pt>
                      <c:pt idx="208">
                        <c:v>160.19999999999982</c:v>
                      </c:pt>
                      <c:pt idx="209">
                        <c:v>160.09999999999991</c:v>
                      </c:pt>
                      <c:pt idx="210">
                        <c:v>155.79999999999973</c:v>
                      </c:pt>
                      <c:pt idx="211">
                        <c:v>145.09999999999991</c:v>
                      </c:pt>
                      <c:pt idx="212">
                        <c:v>127.59999999999991</c:v>
                      </c:pt>
                      <c:pt idx="213">
                        <c:v>115.79999999999973</c:v>
                      </c:pt>
                      <c:pt idx="214">
                        <c:v>109.09999999999991</c:v>
                      </c:pt>
                      <c:pt idx="215">
                        <c:v>107.79999999999995</c:v>
                      </c:pt>
                      <c:pt idx="216">
                        <c:v>107.79999999999995</c:v>
                      </c:pt>
                      <c:pt idx="217">
                        <c:v>112.79999999999973</c:v>
                      </c:pt>
                      <c:pt idx="218">
                        <c:v>119.29999999999973</c:v>
                      </c:pt>
                      <c:pt idx="219">
                        <c:v>119.90000000000009</c:v>
                      </c:pt>
                      <c:pt idx="220">
                        <c:v>120.69999999999982</c:v>
                      </c:pt>
                      <c:pt idx="221">
                        <c:v>119.29999999999973</c:v>
                      </c:pt>
                      <c:pt idx="222">
                        <c:v>126.40000000000009</c:v>
                      </c:pt>
                      <c:pt idx="223">
                        <c:v>152.29999999999973</c:v>
                      </c:pt>
                      <c:pt idx="224">
                        <c:v>175.69999999999982</c:v>
                      </c:pt>
                      <c:pt idx="225">
                        <c:v>193.69999999999982</c:v>
                      </c:pt>
                      <c:pt idx="226">
                        <c:v>191.19999999999982</c:v>
                      </c:pt>
                      <c:pt idx="227">
                        <c:v>177.69999999999982</c:v>
                      </c:pt>
                      <c:pt idx="228">
                        <c:v>163.40000000000009</c:v>
                      </c:pt>
                      <c:pt idx="229">
                        <c:v>156</c:v>
                      </c:pt>
                      <c:pt idx="230">
                        <c:v>147.59999999999991</c:v>
                      </c:pt>
                      <c:pt idx="231">
                        <c:v>139.40000000000009</c:v>
                      </c:pt>
                      <c:pt idx="232">
                        <c:v>131.19999999999982</c:v>
                      </c:pt>
                      <c:pt idx="233">
                        <c:v>117.09999999999991</c:v>
                      </c:pt>
                      <c:pt idx="234">
                        <c:v>112.90000000000009</c:v>
                      </c:pt>
                      <c:pt idx="235">
                        <c:v>116.79999999999973</c:v>
                      </c:pt>
                      <c:pt idx="236">
                        <c:v>125</c:v>
                      </c:pt>
                      <c:pt idx="237">
                        <c:v>133.79999999999973</c:v>
                      </c:pt>
                      <c:pt idx="238">
                        <c:v>137.79999999999973</c:v>
                      </c:pt>
                      <c:pt idx="239">
                        <c:v>132.69999999999982</c:v>
                      </c:pt>
                      <c:pt idx="240">
                        <c:v>124.29999999999973</c:v>
                      </c:pt>
                      <c:pt idx="241">
                        <c:v>119.69999999999982</c:v>
                      </c:pt>
                      <c:pt idx="242">
                        <c:v>121.19999999999982</c:v>
                      </c:pt>
                      <c:pt idx="243">
                        <c:v>148</c:v>
                      </c:pt>
                      <c:pt idx="244">
                        <c:v>197.69999999999982</c:v>
                      </c:pt>
                      <c:pt idx="245">
                        <c:v>254.19999999999982</c:v>
                      </c:pt>
                      <c:pt idx="246">
                        <c:v>307.19999999999982</c:v>
                      </c:pt>
                      <c:pt idx="247">
                        <c:v>355.90000000000009</c:v>
                      </c:pt>
                      <c:pt idx="248">
                        <c:v>397.79999999999973</c:v>
                      </c:pt>
                      <c:pt idx="249">
                        <c:v>442.90000000000009</c:v>
                      </c:pt>
                      <c:pt idx="250">
                        <c:v>474.29999999999973</c:v>
                      </c:pt>
                      <c:pt idx="251">
                        <c:v>484.79999999999973</c:v>
                      </c:pt>
                      <c:pt idx="252">
                        <c:v>460.5</c:v>
                      </c:pt>
                      <c:pt idx="253">
                        <c:v>426.79999999999973</c:v>
                      </c:pt>
                      <c:pt idx="254">
                        <c:v>397.19999999999982</c:v>
                      </c:pt>
                      <c:pt idx="255">
                        <c:v>369.90000000000009</c:v>
                      </c:pt>
                      <c:pt idx="256">
                        <c:v>344.79999999999973</c:v>
                      </c:pt>
                      <c:pt idx="257">
                        <c:v>323.5</c:v>
                      </c:pt>
                      <c:pt idx="258">
                        <c:v>311.79999999999973</c:v>
                      </c:pt>
                      <c:pt idx="259">
                        <c:v>305.90000000000009</c:v>
                      </c:pt>
                      <c:pt idx="260">
                        <c:v>304.40000000000009</c:v>
                      </c:pt>
                      <c:pt idx="261">
                        <c:v>322</c:v>
                      </c:pt>
                      <c:pt idx="262">
                        <c:v>364.19999999999982</c:v>
                      </c:pt>
                      <c:pt idx="263">
                        <c:v>396.79999999999973</c:v>
                      </c:pt>
                      <c:pt idx="264">
                        <c:v>411.5</c:v>
                      </c:pt>
                      <c:pt idx="265">
                        <c:v>366.19999999999982</c:v>
                      </c:pt>
                      <c:pt idx="266">
                        <c:v>303.79999999999973</c:v>
                      </c:pt>
                      <c:pt idx="267">
                        <c:v>243</c:v>
                      </c:pt>
                      <c:pt idx="268">
                        <c:v>210.90000000000009</c:v>
                      </c:pt>
                      <c:pt idx="269">
                        <c:v>182.40000000000009</c:v>
                      </c:pt>
                      <c:pt idx="270">
                        <c:v>157.19999999999982</c:v>
                      </c:pt>
                      <c:pt idx="271">
                        <c:v>140.69999999999982</c:v>
                      </c:pt>
                      <c:pt idx="272">
                        <c:v>129.40000000000009</c:v>
                      </c:pt>
                      <c:pt idx="273">
                        <c:v>125</c:v>
                      </c:pt>
                      <c:pt idx="274">
                        <c:v>125.5</c:v>
                      </c:pt>
                      <c:pt idx="275">
                        <c:v>130.19999999999982</c:v>
                      </c:pt>
                      <c:pt idx="276">
                        <c:v>131.59999999999991</c:v>
                      </c:pt>
                      <c:pt idx="277">
                        <c:v>126</c:v>
                      </c:pt>
                      <c:pt idx="278">
                        <c:v>121.90000000000009</c:v>
                      </c:pt>
                      <c:pt idx="279">
                        <c:v>116.19999999999982</c:v>
                      </c:pt>
                      <c:pt idx="280">
                        <c:v>113.09999999999991</c:v>
                      </c:pt>
                      <c:pt idx="281">
                        <c:v>111.69999999999982</c:v>
                      </c:pt>
                      <c:pt idx="282">
                        <c:v>109.79999999999995</c:v>
                      </c:pt>
                      <c:pt idx="283">
                        <c:v>114.29999999999973</c:v>
                      </c:pt>
                      <c:pt idx="284">
                        <c:v>131.40000000000009</c:v>
                      </c:pt>
                      <c:pt idx="285">
                        <c:v>151.59999999999991</c:v>
                      </c:pt>
                      <c:pt idx="286">
                        <c:v>172.5</c:v>
                      </c:pt>
                      <c:pt idx="287">
                        <c:v>174.69999999999982</c:v>
                      </c:pt>
                      <c:pt idx="288">
                        <c:v>167.90000000000009</c:v>
                      </c:pt>
                      <c:pt idx="289">
                        <c:v>152</c:v>
                      </c:pt>
                      <c:pt idx="290">
                        <c:v>136.19999999999982</c:v>
                      </c:pt>
                      <c:pt idx="291">
                        <c:v>117.79999999999973</c:v>
                      </c:pt>
                      <c:pt idx="292">
                        <c:v>106.5</c:v>
                      </c:pt>
                      <c:pt idx="293">
                        <c:v>107.5</c:v>
                      </c:pt>
                      <c:pt idx="294">
                        <c:v>108.19999999999982</c:v>
                      </c:pt>
                      <c:pt idx="295">
                        <c:v>110</c:v>
                      </c:pt>
                      <c:pt idx="296">
                        <c:v>101.09999999999991</c:v>
                      </c:pt>
                      <c:pt idx="297">
                        <c:v>97.299999999999955</c:v>
                      </c:pt>
                      <c:pt idx="298">
                        <c:v>104</c:v>
                      </c:pt>
                      <c:pt idx="299">
                        <c:v>124.79999999999973</c:v>
                      </c:pt>
                      <c:pt idx="300">
                        <c:v>138.29999999999973</c:v>
                      </c:pt>
                      <c:pt idx="301">
                        <c:v>146.79999999999973</c:v>
                      </c:pt>
                      <c:pt idx="302">
                        <c:v>175.59999999999991</c:v>
                      </c:pt>
                      <c:pt idx="303">
                        <c:v>240.79999999999973</c:v>
                      </c:pt>
                      <c:pt idx="304">
                        <c:v>338.19999999999982</c:v>
                      </c:pt>
                      <c:pt idx="305">
                        <c:v>432.59999999999991</c:v>
                      </c:pt>
                      <c:pt idx="306">
                        <c:v>450.90000000000009</c:v>
                      </c:pt>
                      <c:pt idx="307">
                        <c:v>407.29999999999973</c:v>
                      </c:pt>
                      <c:pt idx="308">
                        <c:v>314.19999999999982</c:v>
                      </c:pt>
                      <c:pt idx="309">
                        <c:v>227.90000000000009</c:v>
                      </c:pt>
                      <c:pt idx="310">
                        <c:v>170.59999999999991</c:v>
                      </c:pt>
                      <c:pt idx="311">
                        <c:v>148.29999999999973</c:v>
                      </c:pt>
                      <c:pt idx="312">
                        <c:v>125.79999999999973</c:v>
                      </c:pt>
                      <c:pt idx="313">
                        <c:v>104.5</c:v>
                      </c:pt>
                      <c:pt idx="314">
                        <c:v>90.5</c:v>
                      </c:pt>
                      <c:pt idx="315">
                        <c:v>84.299999999999955</c:v>
                      </c:pt>
                      <c:pt idx="316">
                        <c:v>85.099999999999909</c:v>
                      </c:pt>
                      <c:pt idx="317">
                        <c:v>85.099999999999909</c:v>
                      </c:pt>
                      <c:pt idx="318">
                        <c:v>85.599999999999909</c:v>
                      </c:pt>
                      <c:pt idx="319">
                        <c:v>79.299999999999955</c:v>
                      </c:pt>
                      <c:pt idx="320">
                        <c:v>75</c:v>
                      </c:pt>
                      <c:pt idx="321">
                        <c:v>75.899999999999864</c:v>
                      </c:pt>
                      <c:pt idx="322">
                        <c:v>70.799999999999955</c:v>
                      </c:pt>
                      <c:pt idx="323">
                        <c:v>67.699999999999818</c:v>
                      </c:pt>
                      <c:pt idx="324">
                        <c:v>66.299999999999955</c:v>
                      </c:pt>
                      <c:pt idx="325">
                        <c:v>68.799999999999955</c:v>
                      </c:pt>
                      <c:pt idx="326">
                        <c:v>77.299999999999955</c:v>
                      </c:pt>
                      <c:pt idx="327">
                        <c:v>79.099999999999909</c:v>
                      </c:pt>
                      <c:pt idx="328">
                        <c:v>75.799999999999955</c:v>
                      </c:pt>
                      <c:pt idx="329">
                        <c:v>68.5</c:v>
                      </c:pt>
                      <c:pt idx="330">
                        <c:v>60.699999999999818</c:v>
                      </c:pt>
                      <c:pt idx="331">
                        <c:v>57.399999999999864</c:v>
                      </c:pt>
                      <c:pt idx="332">
                        <c:v>45.199999999999818</c:v>
                      </c:pt>
                      <c:pt idx="333">
                        <c:v>36.199999999999818</c:v>
                      </c:pt>
                      <c:pt idx="334">
                        <c:v>39.699999999999818</c:v>
                      </c:pt>
                      <c:pt idx="335">
                        <c:v>52</c:v>
                      </c:pt>
                      <c:pt idx="336">
                        <c:v>77</c:v>
                      </c:pt>
                      <c:pt idx="337">
                        <c:v>114.19999999999982</c:v>
                      </c:pt>
                      <c:pt idx="338">
                        <c:v>137.19999999999982</c:v>
                      </c:pt>
                      <c:pt idx="339">
                        <c:v>141.79999999999973</c:v>
                      </c:pt>
                      <c:pt idx="340">
                        <c:v>124.40000000000009</c:v>
                      </c:pt>
                      <c:pt idx="341">
                        <c:v>101.19999999999982</c:v>
                      </c:pt>
                      <c:pt idx="342">
                        <c:v>93.599999999999909</c:v>
                      </c:pt>
                      <c:pt idx="343">
                        <c:v>119.69999999999982</c:v>
                      </c:pt>
                      <c:pt idx="344">
                        <c:v>180.59999999999991</c:v>
                      </c:pt>
                      <c:pt idx="345">
                        <c:v>258.29999999999973</c:v>
                      </c:pt>
                      <c:pt idx="346">
                        <c:v>333.90000000000009</c:v>
                      </c:pt>
                      <c:pt idx="347">
                        <c:v>359.09999999999991</c:v>
                      </c:pt>
                      <c:pt idx="348">
                        <c:v>333.69999999999982</c:v>
                      </c:pt>
                      <c:pt idx="349">
                        <c:v>253</c:v>
                      </c:pt>
                      <c:pt idx="350">
                        <c:v>171.19999999999982</c:v>
                      </c:pt>
                      <c:pt idx="351">
                        <c:v>113.5</c:v>
                      </c:pt>
                      <c:pt idx="352">
                        <c:v>91.599999999999909</c:v>
                      </c:pt>
                      <c:pt idx="353">
                        <c:v>78.599999999999909</c:v>
                      </c:pt>
                      <c:pt idx="354">
                        <c:v>70.899999999999864</c:v>
                      </c:pt>
                      <c:pt idx="355">
                        <c:v>62.899999999999864</c:v>
                      </c:pt>
                      <c:pt idx="356">
                        <c:v>60.099999999999909</c:v>
                      </c:pt>
                      <c:pt idx="357">
                        <c:v>58.599999999999909</c:v>
                      </c:pt>
                      <c:pt idx="358">
                        <c:v>51.799999999999955</c:v>
                      </c:pt>
                      <c:pt idx="359">
                        <c:v>49.799999999999955</c:v>
                      </c:pt>
                      <c:pt idx="360">
                        <c:v>49.199999999999818</c:v>
                      </c:pt>
                      <c:pt idx="361">
                        <c:v>57.399999999999864</c:v>
                      </c:pt>
                      <c:pt idx="362">
                        <c:v>69.5</c:v>
                      </c:pt>
                      <c:pt idx="363">
                        <c:v>81.799999999999955</c:v>
                      </c:pt>
                      <c:pt idx="364">
                        <c:v>97.599999999999909</c:v>
                      </c:pt>
                      <c:pt idx="365">
                        <c:v>106.79999999999995</c:v>
                      </c:pt>
                      <c:pt idx="366">
                        <c:v>105.19999999999982</c:v>
                      </c:pt>
                      <c:pt idx="367">
                        <c:v>94.5</c:v>
                      </c:pt>
                      <c:pt idx="368">
                        <c:v>86</c:v>
                      </c:pt>
                      <c:pt idx="369">
                        <c:v>86.599999999999909</c:v>
                      </c:pt>
                      <c:pt idx="370">
                        <c:v>94.5</c:v>
                      </c:pt>
                      <c:pt idx="371">
                        <c:v>106.29999999999995</c:v>
                      </c:pt>
                      <c:pt idx="372">
                        <c:v>97.699999999999818</c:v>
                      </c:pt>
                      <c:pt idx="373">
                        <c:v>74.899999999999864</c:v>
                      </c:pt>
                      <c:pt idx="374">
                        <c:v>44.699999999999818</c:v>
                      </c:pt>
                      <c:pt idx="375">
                        <c:v>25.399999999999864</c:v>
                      </c:pt>
                      <c:pt idx="376">
                        <c:v>24.599999999999909</c:v>
                      </c:pt>
                      <c:pt idx="377">
                        <c:v>40.599999999999909</c:v>
                      </c:pt>
                      <c:pt idx="378">
                        <c:v>49.399999999999864</c:v>
                      </c:pt>
                      <c:pt idx="379">
                        <c:v>52</c:v>
                      </c:pt>
                      <c:pt idx="380">
                        <c:v>50.299999999999955</c:v>
                      </c:pt>
                      <c:pt idx="381">
                        <c:v>61</c:v>
                      </c:pt>
                      <c:pt idx="382">
                        <c:v>76.699999999999818</c:v>
                      </c:pt>
                      <c:pt idx="383">
                        <c:v>85.699999999999818</c:v>
                      </c:pt>
                      <c:pt idx="384">
                        <c:v>84.899999999999864</c:v>
                      </c:pt>
                      <c:pt idx="385">
                        <c:v>77.799999999999955</c:v>
                      </c:pt>
                      <c:pt idx="386">
                        <c:v>73</c:v>
                      </c:pt>
                      <c:pt idx="387">
                        <c:v>68.399999999999864</c:v>
                      </c:pt>
                      <c:pt idx="388">
                        <c:v>66.399999999999864</c:v>
                      </c:pt>
                      <c:pt idx="389">
                        <c:v>73.099999999999909</c:v>
                      </c:pt>
                      <c:pt idx="390">
                        <c:v>91.899999999999864</c:v>
                      </c:pt>
                      <c:pt idx="391">
                        <c:v>119.19999999999982</c:v>
                      </c:pt>
                      <c:pt idx="392">
                        <c:v>139.79999999999973</c:v>
                      </c:pt>
                      <c:pt idx="393">
                        <c:v>140.69999999999982</c:v>
                      </c:pt>
                      <c:pt idx="394">
                        <c:v>116.69999999999982</c:v>
                      </c:pt>
                      <c:pt idx="395">
                        <c:v>91.5</c:v>
                      </c:pt>
                      <c:pt idx="396">
                        <c:v>68.899999999999864</c:v>
                      </c:pt>
                      <c:pt idx="397">
                        <c:v>65.899999999999864</c:v>
                      </c:pt>
                      <c:pt idx="398">
                        <c:v>69.399999999999864</c:v>
                      </c:pt>
                      <c:pt idx="399">
                        <c:v>69.299999999999955</c:v>
                      </c:pt>
                      <c:pt idx="400">
                        <c:v>69.199999999999818</c:v>
                      </c:pt>
                      <c:pt idx="401">
                        <c:v>73</c:v>
                      </c:pt>
                      <c:pt idx="402">
                        <c:v>84.099999999999909</c:v>
                      </c:pt>
                      <c:pt idx="403">
                        <c:v>111.39999999999986</c:v>
                      </c:pt>
                      <c:pt idx="404">
                        <c:v>153.19999999999982</c:v>
                      </c:pt>
                      <c:pt idx="405">
                        <c:v>205.40000000000009</c:v>
                      </c:pt>
                      <c:pt idx="406">
                        <c:v>268.40000000000009</c:v>
                      </c:pt>
                      <c:pt idx="407">
                        <c:v>345.19999999999982</c:v>
                      </c:pt>
                      <c:pt idx="408">
                        <c:v>463.19999999999982</c:v>
                      </c:pt>
                      <c:pt idx="409">
                        <c:v>627.79999999999973</c:v>
                      </c:pt>
                      <c:pt idx="410">
                        <c:v>869.19999999999982</c:v>
                      </c:pt>
                      <c:pt idx="411">
                        <c:v>1220.6999999999998</c:v>
                      </c:pt>
                      <c:pt idx="412">
                        <c:v>1680.4</c:v>
                      </c:pt>
                      <c:pt idx="413">
                        <c:v>2260.4999999999995</c:v>
                      </c:pt>
                      <c:pt idx="414">
                        <c:v>2591.9999999999995</c:v>
                      </c:pt>
                      <c:pt idx="415">
                        <c:v>2549.9999999999995</c:v>
                      </c:pt>
                      <c:pt idx="416">
                        <c:v>1906.2999999999997</c:v>
                      </c:pt>
                      <c:pt idx="417">
                        <c:v>1157.5</c:v>
                      </c:pt>
                      <c:pt idx="418">
                        <c:v>595.5</c:v>
                      </c:pt>
                      <c:pt idx="419">
                        <c:v>334.79999999999973</c:v>
                      </c:pt>
                      <c:pt idx="420">
                        <c:v>210.5</c:v>
                      </c:pt>
                      <c:pt idx="421">
                        <c:v>165.59999999999991</c:v>
                      </c:pt>
                      <c:pt idx="422">
                        <c:v>130.19999999999982</c:v>
                      </c:pt>
                      <c:pt idx="423">
                        <c:v>107.19999999999982</c:v>
                      </c:pt>
                      <c:pt idx="424">
                        <c:v>97.599999999999909</c:v>
                      </c:pt>
                      <c:pt idx="425">
                        <c:v>92.599999999999909</c:v>
                      </c:pt>
                      <c:pt idx="426">
                        <c:v>95.399999999999864</c:v>
                      </c:pt>
                      <c:pt idx="427">
                        <c:v>92.099999999999909</c:v>
                      </c:pt>
                      <c:pt idx="428">
                        <c:v>94.199999999999818</c:v>
                      </c:pt>
                      <c:pt idx="429">
                        <c:v>111.90000000000009</c:v>
                      </c:pt>
                      <c:pt idx="430">
                        <c:v>128.5</c:v>
                      </c:pt>
                      <c:pt idx="431">
                        <c:v>140.90000000000009</c:v>
                      </c:pt>
                      <c:pt idx="432">
                        <c:v>127.79999999999973</c:v>
                      </c:pt>
                      <c:pt idx="433">
                        <c:v>107</c:v>
                      </c:pt>
                      <c:pt idx="434">
                        <c:v>91.199999999999818</c:v>
                      </c:pt>
                      <c:pt idx="435">
                        <c:v>82.799999999999955</c:v>
                      </c:pt>
                      <c:pt idx="436">
                        <c:v>83.799999999999955</c:v>
                      </c:pt>
                      <c:pt idx="437">
                        <c:v>73.5</c:v>
                      </c:pt>
                      <c:pt idx="438">
                        <c:v>62.699999999999818</c:v>
                      </c:pt>
                      <c:pt idx="439">
                        <c:v>63</c:v>
                      </c:pt>
                      <c:pt idx="440">
                        <c:v>78.299999999999955</c:v>
                      </c:pt>
                      <c:pt idx="441">
                        <c:v>102</c:v>
                      </c:pt>
                      <c:pt idx="442">
                        <c:v>118.5</c:v>
                      </c:pt>
                      <c:pt idx="443">
                        <c:v>132.5</c:v>
                      </c:pt>
                      <c:pt idx="444">
                        <c:v>147.90000000000009</c:v>
                      </c:pt>
                      <c:pt idx="445">
                        <c:v>158.29999999999973</c:v>
                      </c:pt>
                      <c:pt idx="446">
                        <c:v>161.40000000000009</c:v>
                      </c:pt>
                      <c:pt idx="447">
                        <c:v>148.19999999999982</c:v>
                      </c:pt>
                      <c:pt idx="448">
                        <c:v>123.90000000000009</c:v>
                      </c:pt>
                      <c:pt idx="449">
                        <c:v>100.89999999999986</c:v>
                      </c:pt>
                      <c:pt idx="450">
                        <c:v>91.699999999999818</c:v>
                      </c:pt>
                      <c:pt idx="451">
                        <c:v>85.299999999999955</c:v>
                      </c:pt>
                      <c:pt idx="452">
                        <c:v>87.399999999999864</c:v>
                      </c:pt>
                      <c:pt idx="453">
                        <c:v>83.399999999999864</c:v>
                      </c:pt>
                      <c:pt idx="454">
                        <c:v>76.699999999999818</c:v>
                      </c:pt>
                      <c:pt idx="455">
                        <c:v>69</c:v>
                      </c:pt>
                      <c:pt idx="456">
                        <c:v>63.699999999999818</c:v>
                      </c:pt>
                      <c:pt idx="457">
                        <c:v>63.5</c:v>
                      </c:pt>
                      <c:pt idx="458">
                        <c:v>67.799999999999955</c:v>
                      </c:pt>
                      <c:pt idx="459">
                        <c:v>74</c:v>
                      </c:pt>
                      <c:pt idx="460">
                        <c:v>76</c:v>
                      </c:pt>
                      <c:pt idx="461">
                        <c:v>75.099999999999909</c:v>
                      </c:pt>
                      <c:pt idx="462">
                        <c:v>82.899999999999864</c:v>
                      </c:pt>
                      <c:pt idx="463">
                        <c:v>101.79999999999995</c:v>
                      </c:pt>
                      <c:pt idx="464">
                        <c:v>125.09999999999991</c:v>
                      </c:pt>
                      <c:pt idx="465">
                        <c:v>156.19999999999982</c:v>
                      </c:pt>
                      <c:pt idx="466">
                        <c:v>191.09999999999991</c:v>
                      </c:pt>
                      <c:pt idx="467">
                        <c:v>220.79999999999973</c:v>
                      </c:pt>
                      <c:pt idx="468">
                        <c:v>226.59999999999991</c:v>
                      </c:pt>
                      <c:pt idx="469">
                        <c:v>213.90000000000009</c:v>
                      </c:pt>
                      <c:pt idx="470">
                        <c:v>193.09999999999991</c:v>
                      </c:pt>
                      <c:pt idx="471">
                        <c:v>198.5</c:v>
                      </c:pt>
                      <c:pt idx="472">
                        <c:v>229.90000000000009</c:v>
                      </c:pt>
                      <c:pt idx="473">
                        <c:v>260.09999999999991</c:v>
                      </c:pt>
                      <c:pt idx="474">
                        <c:v>275.19999999999982</c:v>
                      </c:pt>
                      <c:pt idx="475">
                        <c:v>261</c:v>
                      </c:pt>
                      <c:pt idx="476">
                        <c:v>243.69999999999982</c:v>
                      </c:pt>
                      <c:pt idx="477">
                        <c:v>234.59999999999991</c:v>
                      </c:pt>
                      <c:pt idx="478">
                        <c:v>230.59999999999991</c:v>
                      </c:pt>
                      <c:pt idx="479">
                        <c:v>227.09999999999991</c:v>
                      </c:pt>
                      <c:pt idx="480">
                        <c:v>233.59999999999991</c:v>
                      </c:pt>
                      <c:pt idx="481">
                        <c:v>250.90000000000009</c:v>
                      </c:pt>
                      <c:pt idx="482">
                        <c:v>295.90000000000009</c:v>
                      </c:pt>
                      <c:pt idx="483">
                        <c:v>356.19999999999982</c:v>
                      </c:pt>
                      <c:pt idx="484">
                        <c:v>430.5</c:v>
                      </c:pt>
                      <c:pt idx="485">
                        <c:v>547</c:v>
                      </c:pt>
                      <c:pt idx="486">
                        <c:v>678</c:v>
                      </c:pt>
                      <c:pt idx="487">
                        <c:v>746.29999999999973</c:v>
                      </c:pt>
                      <c:pt idx="488">
                        <c:v>669.19999999999982</c:v>
                      </c:pt>
                      <c:pt idx="489">
                        <c:v>505.69999999999982</c:v>
                      </c:pt>
                      <c:pt idx="490">
                        <c:v>312.69999999999982</c:v>
                      </c:pt>
                      <c:pt idx="491">
                        <c:v>183.29999999999973</c:v>
                      </c:pt>
                      <c:pt idx="492">
                        <c:v>121.69999999999982</c:v>
                      </c:pt>
                      <c:pt idx="493">
                        <c:v>95</c:v>
                      </c:pt>
                      <c:pt idx="494">
                        <c:v>79.799999999999955</c:v>
                      </c:pt>
                      <c:pt idx="495">
                        <c:v>75.599999999999909</c:v>
                      </c:pt>
                      <c:pt idx="496">
                        <c:v>76.699999999999818</c:v>
                      </c:pt>
                      <c:pt idx="497">
                        <c:v>88.899999999999864</c:v>
                      </c:pt>
                      <c:pt idx="498">
                        <c:v>123.79999999999973</c:v>
                      </c:pt>
                      <c:pt idx="499">
                        <c:v>160.59999999999991</c:v>
                      </c:pt>
                      <c:pt idx="500">
                        <c:v>174.79999999999973</c:v>
                      </c:pt>
                      <c:pt idx="501">
                        <c:v>170.40000000000009</c:v>
                      </c:pt>
                      <c:pt idx="502">
                        <c:v>138.69999999999982</c:v>
                      </c:pt>
                      <c:pt idx="503">
                        <c:v>113.59999999999991</c:v>
                      </c:pt>
                      <c:pt idx="504">
                        <c:v>91.5</c:v>
                      </c:pt>
                      <c:pt idx="505">
                        <c:v>86.199999999999818</c:v>
                      </c:pt>
                      <c:pt idx="506">
                        <c:v>85.899999999999864</c:v>
                      </c:pt>
                      <c:pt idx="507">
                        <c:v>83.799999999999955</c:v>
                      </c:pt>
                      <c:pt idx="508">
                        <c:v>82.199999999999818</c:v>
                      </c:pt>
                      <c:pt idx="509">
                        <c:v>77.5</c:v>
                      </c:pt>
                      <c:pt idx="510">
                        <c:v>83.899999999999864</c:v>
                      </c:pt>
                      <c:pt idx="511">
                        <c:v>93.699999999999818</c:v>
                      </c:pt>
                      <c:pt idx="512">
                        <c:v>105.09999999999991</c:v>
                      </c:pt>
                      <c:pt idx="513">
                        <c:v>114.69999999999982</c:v>
                      </c:pt>
                      <c:pt idx="514">
                        <c:v>124.90000000000009</c:v>
                      </c:pt>
                      <c:pt idx="515">
                        <c:v>132.79999999999973</c:v>
                      </c:pt>
                      <c:pt idx="516">
                        <c:v>132.69999999999982</c:v>
                      </c:pt>
                      <c:pt idx="517">
                        <c:v>128.29999999999973</c:v>
                      </c:pt>
                      <c:pt idx="518">
                        <c:v>121.5</c:v>
                      </c:pt>
                      <c:pt idx="519">
                        <c:v>113.59999999999991</c:v>
                      </c:pt>
                      <c:pt idx="520">
                        <c:v>113.29999999999973</c:v>
                      </c:pt>
                      <c:pt idx="521">
                        <c:v>110</c:v>
                      </c:pt>
                      <c:pt idx="522">
                        <c:v>113.09999999999991</c:v>
                      </c:pt>
                      <c:pt idx="523">
                        <c:v>111.59999999999991</c:v>
                      </c:pt>
                      <c:pt idx="524">
                        <c:v>105.59999999999991</c:v>
                      </c:pt>
                      <c:pt idx="525">
                        <c:v>104.39999999999986</c:v>
                      </c:pt>
                      <c:pt idx="526">
                        <c:v>122.79999999999973</c:v>
                      </c:pt>
                      <c:pt idx="527">
                        <c:v>145.40000000000009</c:v>
                      </c:pt>
                      <c:pt idx="528">
                        <c:v>165.09999999999991</c:v>
                      </c:pt>
                      <c:pt idx="529">
                        <c:v>167.79999999999973</c:v>
                      </c:pt>
                      <c:pt idx="530">
                        <c:v>162.5</c:v>
                      </c:pt>
                      <c:pt idx="531">
                        <c:v>161.5</c:v>
                      </c:pt>
                      <c:pt idx="532">
                        <c:v>160.79999999999973</c:v>
                      </c:pt>
                      <c:pt idx="533">
                        <c:v>152.19999999999982</c:v>
                      </c:pt>
                      <c:pt idx="534">
                        <c:v>141.19999999999982</c:v>
                      </c:pt>
                      <c:pt idx="535">
                        <c:v>127.69999999999982</c:v>
                      </c:pt>
                      <c:pt idx="536">
                        <c:v>133.09999999999991</c:v>
                      </c:pt>
                      <c:pt idx="537">
                        <c:v>153.29999999999973</c:v>
                      </c:pt>
                      <c:pt idx="538">
                        <c:v>160.90000000000009</c:v>
                      </c:pt>
                      <c:pt idx="539">
                        <c:v>163.79999999999973</c:v>
                      </c:pt>
                      <c:pt idx="540">
                        <c:v>156.29999999999973</c:v>
                      </c:pt>
                      <c:pt idx="541">
                        <c:v>148.40000000000009</c:v>
                      </c:pt>
                      <c:pt idx="542">
                        <c:v>144.79999999999973</c:v>
                      </c:pt>
                      <c:pt idx="543">
                        <c:v>151</c:v>
                      </c:pt>
                      <c:pt idx="544">
                        <c:v>156.40000000000009</c:v>
                      </c:pt>
                      <c:pt idx="545">
                        <c:v>170.69999999999982</c:v>
                      </c:pt>
                      <c:pt idx="546">
                        <c:v>187.69999999999982</c:v>
                      </c:pt>
                      <c:pt idx="547">
                        <c:v>191.90000000000009</c:v>
                      </c:pt>
                      <c:pt idx="548">
                        <c:v>172.59999999999991</c:v>
                      </c:pt>
                      <c:pt idx="549">
                        <c:v>142.09999999999991</c:v>
                      </c:pt>
                      <c:pt idx="550">
                        <c:v>107.79999999999995</c:v>
                      </c:pt>
                      <c:pt idx="551">
                        <c:v>87.399999999999864</c:v>
                      </c:pt>
                      <c:pt idx="552">
                        <c:v>92.599999999999909</c:v>
                      </c:pt>
                      <c:pt idx="553">
                        <c:v>98.699999999999818</c:v>
                      </c:pt>
                      <c:pt idx="554">
                        <c:v>116.5</c:v>
                      </c:pt>
                      <c:pt idx="555">
                        <c:v>148.79999999999973</c:v>
                      </c:pt>
                      <c:pt idx="556">
                        <c:v>196.19999999999982</c:v>
                      </c:pt>
                      <c:pt idx="557">
                        <c:v>248.19999999999982</c:v>
                      </c:pt>
                      <c:pt idx="558">
                        <c:v>273.5</c:v>
                      </c:pt>
                      <c:pt idx="559">
                        <c:v>252.79999999999973</c:v>
                      </c:pt>
                      <c:pt idx="560">
                        <c:v>219</c:v>
                      </c:pt>
                      <c:pt idx="561">
                        <c:v>178.90000000000009</c:v>
                      </c:pt>
                      <c:pt idx="562">
                        <c:v>160.5</c:v>
                      </c:pt>
                      <c:pt idx="563">
                        <c:v>158.09999999999991</c:v>
                      </c:pt>
                      <c:pt idx="564">
                        <c:v>167.69999999999982</c:v>
                      </c:pt>
                      <c:pt idx="565">
                        <c:v>190.29999999999973</c:v>
                      </c:pt>
                      <c:pt idx="566">
                        <c:v>198.59999999999991</c:v>
                      </c:pt>
                      <c:pt idx="567">
                        <c:v>205.90000000000009</c:v>
                      </c:pt>
                      <c:pt idx="568">
                        <c:v>219.90000000000009</c:v>
                      </c:pt>
                      <c:pt idx="569">
                        <c:v>228.90000000000009</c:v>
                      </c:pt>
                      <c:pt idx="570">
                        <c:v>237.29999999999973</c:v>
                      </c:pt>
                      <c:pt idx="571">
                        <c:v>244.90000000000009</c:v>
                      </c:pt>
                      <c:pt idx="572">
                        <c:v>262.40000000000009</c:v>
                      </c:pt>
                      <c:pt idx="573">
                        <c:v>275.19999999999982</c:v>
                      </c:pt>
                      <c:pt idx="574">
                        <c:v>276.90000000000009</c:v>
                      </c:pt>
                      <c:pt idx="575">
                        <c:v>242.29999999999973</c:v>
                      </c:pt>
                      <c:pt idx="576">
                        <c:v>195.19999999999982</c:v>
                      </c:pt>
                      <c:pt idx="577">
                        <c:v>157.40000000000009</c:v>
                      </c:pt>
                      <c:pt idx="578">
                        <c:v>132.29999999999973</c:v>
                      </c:pt>
                      <c:pt idx="579">
                        <c:v>127.69999999999982</c:v>
                      </c:pt>
                      <c:pt idx="580">
                        <c:v>135.79999999999973</c:v>
                      </c:pt>
                      <c:pt idx="581">
                        <c:v>148.09999999999991</c:v>
                      </c:pt>
                      <c:pt idx="582">
                        <c:v>149.79999999999973</c:v>
                      </c:pt>
                      <c:pt idx="583">
                        <c:v>147.5</c:v>
                      </c:pt>
                      <c:pt idx="584">
                        <c:v>137.09999999999991</c:v>
                      </c:pt>
                      <c:pt idx="585">
                        <c:v>129.09999999999991</c:v>
                      </c:pt>
                      <c:pt idx="586">
                        <c:v>132.40000000000009</c:v>
                      </c:pt>
                      <c:pt idx="587">
                        <c:v>143.40000000000009</c:v>
                      </c:pt>
                      <c:pt idx="588">
                        <c:v>161.19999999999982</c:v>
                      </c:pt>
                      <c:pt idx="589">
                        <c:v>170.59999999999991</c:v>
                      </c:pt>
                      <c:pt idx="590">
                        <c:v>168.09999999999991</c:v>
                      </c:pt>
                      <c:pt idx="591">
                        <c:v>150.29999999999973</c:v>
                      </c:pt>
                      <c:pt idx="592">
                        <c:v>126.09999999999991</c:v>
                      </c:pt>
                      <c:pt idx="593">
                        <c:v>104.39999999999986</c:v>
                      </c:pt>
                      <c:pt idx="594">
                        <c:v>90.799999999999955</c:v>
                      </c:pt>
                      <c:pt idx="595">
                        <c:v>95.399999999999864</c:v>
                      </c:pt>
                      <c:pt idx="596">
                        <c:v>116.79999999999973</c:v>
                      </c:pt>
                      <c:pt idx="597">
                        <c:v>155.29999999999973</c:v>
                      </c:pt>
                      <c:pt idx="598">
                        <c:v>185</c:v>
                      </c:pt>
                      <c:pt idx="599">
                        <c:v>204</c:v>
                      </c:pt>
                      <c:pt idx="600">
                        <c:v>214.09999999999991</c:v>
                      </c:pt>
                      <c:pt idx="601">
                        <c:v>287.09999999999991</c:v>
                      </c:pt>
                      <c:pt idx="602">
                        <c:v>505.79999999999973</c:v>
                      </c:pt>
                      <c:pt idx="603">
                        <c:v>748.09999999999991</c:v>
                      </c:pt>
                      <c:pt idx="604">
                        <c:v>873.40000000000009</c:v>
                      </c:pt>
                      <c:pt idx="605">
                        <c:v>833.59999999999991</c:v>
                      </c:pt>
                      <c:pt idx="606">
                        <c:v>601.09999999999991</c:v>
                      </c:pt>
                      <c:pt idx="607">
                        <c:v>395.29999999999973</c:v>
                      </c:pt>
                      <c:pt idx="608">
                        <c:v>290.69999999999982</c:v>
                      </c:pt>
                      <c:pt idx="609">
                        <c:v>228.79999999999973</c:v>
                      </c:pt>
                      <c:pt idx="610">
                        <c:v>212.59999999999991</c:v>
                      </c:pt>
                      <c:pt idx="611">
                        <c:v>202.5</c:v>
                      </c:pt>
                      <c:pt idx="612">
                        <c:v>198.69999999999982</c:v>
                      </c:pt>
                      <c:pt idx="613">
                        <c:v>205.09999999999991</c:v>
                      </c:pt>
                      <c:pt idx="614">
                        <c:v>227.29999999999973</c:v>
                      </c:pt>
                      <c:pt idx="615">
                        <c:v>279.59999999999991</c:v>
                      </c:pt>
                      <c:pt idx="616">
                        <c:v>350.29999999999973</c:v>
                      </c:pt>
                      <c:pt idx="617">
                        <c:v>404.69999999999982</c:v>
                      </c:pt>
                      <c:pt idx="618">
                        <c:v>426.5</c:v>
                      </c:pt>
                      <c:pt idx="619">
                        <c:v>378.79999999999973</c:v>
                      </c:pt>
                      <c:pt idx="620">
                        <c:v>309.59999999999991</c:v>
                      </c:pt>
                      <c:pt idx="621">
                        <c:v>269.59999999999991</c:v>
                      </c:pt>
                      <c:pt idx="622">
                        <c:v>247.69999999999982</c:v>
                      </c:pt>
                      <c:pt idx="623">
                        <c:v>247.79999999999973</c:v>
                      </c:pt>
                      <c:pt idx="624">
                        <c:v>249.09999999999991</c:v>
                      </c:pt>
                      <c:pt idx="625">
                        <c:v>234</c:v>
                      </c:pt>
                      <c:pt idx="626">
                        <c:v>227.59999999999991</c:v>
                      </c:pt>
                      <c:pt idx="627">
                        <c:v>222.90000000000009</c:v>
                      </c:pt>
                      <c:pt idx="628">
                        <c:v>213.59999999999991</c:v>
                      </c:pt>
                      <c:pt idx="629">
                        <c:v>199.69999999999982</c:v>
                      </c:pt>
                      <c:pt idx="630">
                        <c:v>189.19999999999982</c:v>
                      </c:pt>
                      <c:pt idx="631">
                        <c:v>201.09999999999991</c:v>
                      </c:pt>
                      <c:pt idx="632">
                        <c:v>257.59999999999991</c:v>
                      </c:pt>
                      <c:pt idx="633">
                        <c:v>326.5</c:v>
                      </c:pt>
                      <c:pt idx="634">
                        <c:v>354.59999999999991</c:v>
                      </c:pt>
                      <c:pt idx="635">
                        <c:v>342.29999999999973</c:v>
                      </c:pt>
                      <c:pt idx="636">
                        <c:v>290.90000000000009</c:v>
                      </c:pt>
                      <c:pt idx="637">
                        <c:v>245.40000000000009</c:v>
                      </c:pt>
                      <c:pt idx="638">
                        <c:v>225.69999999999982</c:v>
                      </c:pt>
                      <c:pt idx="639">
                        <c:v>216.5</c:v>
                      </c:pt>
                      <c:pt idx="640">
                        <c:v>224.5</c:v>
                      </c:pt>
                      <c:pt idx="641">
                        <c:v>238.5</c:v>
                      </c:pt>
                      <c:pt idx="642">
                        <c:v>255.40000000000009</c:v>
                      </c:pt>
                      <c:pt idx="643">
                        <c:v>261.19999999999982</c:v>
                      </c:pt>
                      <c:pt idx="644">
                        <c:v>250.29999999999973</c:v>
                      </c:pt>
                      <c:pt idx="645">
                        <c:v>236.69999999999982</c:v>
                      </c:pt>
                      <c:pt idx="646">
                        <c:v>227.90000000000009</c:v>
                      </c:pt>
                      <c:pt idx="647">
                        <c:v>225.90000000000009</c:v>
                      </c:pt>
                      <c:pt idx="648">
                        <c:v>228.40000000000009</c:v>
                      </c:pt>
                      <c:pt idx="649">
                        <c:v>217.69999999999982</c:v>
                      </c:pt>
                      <c:pt idx="650">
                        <c:v>193.90000000000009</c:v>
                      </c:pt>
                      <c:pt idx="651">
                        <c:v>165.5</c:v>
                      </c:pt>
                      <c:pt idx="652">
                        <c:v>150.79999999999973</c:v>
                      </c:pt>
                      <c:pt idx="653">
                        <c:v>153.90000000000009</c:v>
                      </c:pt>
                      <c:pt idx="654">
                        <c:v>165.09999999999991</c:v>
                      </c:pt>
                      <c:pt idx="655">
                        <c:v>175.19999999999982</c:v>
                      </c:pt>
                      <c:pt idx="656">
                        <c:v>172.29999999999973</c:v>
                      </c:pt>
                      <c:pt idx="657">
                        <c:v>161.40000000000009</c:v>
                      </c:pt>
                      <c:pt idx="658">
                        <c:v>152.19999999999982</c:v>
                      </c:pt>
                      <c:pt idx="659">
                        <c:v>165.90000000000009</c:v>
                      </c:pt>
                      <c:pt idx="660">
                        <c:v>178.09999999999991</c:v>
                      </c:pt>
                      <c:pt idx="661">
                        <c:v>186.90000000000009</c:v>
                      </c:pt>
                      <c:pt idx="662">
                        <c:v>181.19999999999982</c:v>
                      </c:pt>
                      <c:pt idx="663">
                        <c:v>167.90000000000009</c:v>
                      </c:pt>
                      <c:pt idx="664">
                        <c:v>167.29999999999973</c:v>
                      </c:pt>
                      <c:pt idx="665">
                        <c:v>156.29999999999973</c:v>
                      </c:pt>
                      <c:pt idx="666">
                        <c:v>138.40000000000009</c:v>
                      </c:pt>
                      <c:pt idx="667">
                        <c:v>117.5</c:v>
                      </c:pt>
                      <c:pt idx="668">
                        <c:v>95.799999999999955</c:v>
                      </c:pt>
                      <c:pt idx="669">
                        <c:v>107.5</c:v>
                      </c:pt>
                      <c:pt idx="670">
                        <c:v>121.40000000000009</c:v>
                      </c:pt>
                      <c:pt idx="671">
                        <c:v>134.09999999999991</c:v>
                      </c:pt>
                      <c:pt idx="672">
                        <c:v>139.90000000000009</c:v>
                      </c:pt>
                      <c:pt idx="673">
                        <c:v>150.19999999999982</c:v>
                      </c:pt>
                      <c:pt idx="674">
                        <c:v>164.90000000000009</c:v>
                      </c:pt>
                      <c:pt idx="675">
                        <c:v>186.5</c:v>
                      </c:pt>
                      <c:pt idx="676">
                        <c:v>195.19999999999982</c:v>
                      </c:pt>
                      <c:pt idx="677">
                        <c:v>186.29999999999973</c:v>
                      </c:pt>
                      <c:pt idx="678">
                        <c:v>169.5</c:v>
                      </c:pt>
                      <c:pt idx="679">
                        <c:v>143.29999999999973</c:v>
                      </c:pt>
                      <c:pt idx="680">
                        <c:v>119.19999999999982</c:v>
                      </c:pt>
                      <c:pt idx="681">
                        <c:v>116</c:v>
                      </c:pt>
                      <c:pt idx="682">
                        <c:v>126.5</c:v>
                      </c:pt>
                      <c:pt idx="683">
                        <c:v>149.90000000000009</c:v>
                      </c:pt>
                      <c:pt idx="684">
                        <c:v>165.09999999999991</c:v>
                      </c:pt>
                      <c:pt idx="685">
                        <c:v>157</c:v>
                      </c:pt>
                      <c:pt idx="686">
                        <c:v>140.69999999999982</c:v>
                      </c:pt>
                      <c:pt idx="687">
                        <c:v>131.09999999999991</c:v>
                      </c:pt>
                      <c:pt idx="688">
                        <c:v>124.29999999999973</c:v>
                      </c:pt>
                      <c:pt idx="689">
                        <c:v>130.09999999999991</c:v>
                      </c:pt>
                      <c:pt idx="690">
                        <c:v>135.69999999999982</c:v>
                      </c:pt>
                      <c:pt idx="691">
                        <c:v>125.40000000000009</c:v>
                      </c:pt>
                      <c:pt idx="692">
                        <c:v>117</c:v>
                      </c:pt>
                      <c:pt idx="693">
                        <c:v>119.09999999999991</c:v>
                      </c:pt>
                      <c:pt idx="694">
                        <c:v>125.5</c:v>
                      </c:pt>
                      <c:pt idx="695">
                        <c:v>125.40000000000009</c:v>
                      </c:pt>
                      <c:pt idx="696">
                        <c:v>121.90000000000009</c:v>
                      </c:pt>
                      <c:pt idx="697">
                        <c:v>121.79999999999973</c:v>
                      </c:pt>
                      <c:pt idx="698">
                        <c:v>132.09999999999991</c:v>
                      </c:pt>
                      <c:pt idx="699">
                        <c:v>149</c:v>
                      </c:pt>
                      <c:pt idx="700">
                        <c:v>161.59999999999991</c:v>
                      </c:pt>
                      <c:pt idx="701">
                        <c:v>179.5</c:v>
                      </c:pt>
                      <c:pt idx="702">
                        <c:v>199.40000000000009</c:v>
                      </c:pt>
                      <c:pt idx="703">
                        <c:v>207</c:v>
                      </c:pt>
                      <c:pt idx="704">
                        <c:v>203.29999999999973</c:v>
                      </c:pt>
                      <c:pt idx="705">
                        <c:v>180.19999999999982</c:v>
                      </c:pt>
                      <c:pt idx="706">
                        <c:v>166.29999999999973</c:v>
                      </c:pt>
                      <c:pt idx="707">
                        <c:v>189.5</c:v>
                      </c:pt>
                      <c:pt idx="708">
                        <c:v>221.69999999999982</c:v>
                      </c:pt>
                      <c:pt idx="709">
                        <c:v>257</c:v>
                      </c:pt>
                      <c:pt idx="710">
                        <c:v>271</c:v>
                      </c:pt>
                      <c:pt idx="711">
                        <c:v>276.59999999999991</c:v>
                      </c:pt>
                      <c:pt idx="712">
                        <c:v>272.09999999999991</c:v>
                      </c:pt>
                      <c:pt idx="713">
                        <c:v>257.90000000000009</c:v>
                      </c:pt>
                      <c:pt idx="714">
                        <c:v>244.5</c:v>
                      </c:pt>
                      <c:pt idx="715">
                        <c:v>242.59999999999991</c:v>
                      </c:pt>
                      <c:pt idx="716">
                        <c:v>244.90000000000009</c:v>
                      </c:pt>
                      <c:pt idx="717">
                        <c:v>241.19999999999982</c:v>
                      </c:pt>
                      <c:pt idx="718">
                        <c:v>217.09999999999991</c:v>
                      </c:pt>
                      <c:pt idx="719">
                        <c:v>184.79999999999973</c:v>
                      </c:pt>
                      <c:pt idx="720">
                        <c:v>151.69999999999982</c:v>
                      </c:pt>
                      <c:pt idx="721">
                        <c:v>122.59999999999991</c:v>
                      </c:pt>
                      <c:pt idx="722">
                        <c:v>123.40000000000009</c:v>
                      </c:pt>
                      <c:pt idx="723">
                        <c:v>140.29999999999973</c:v>
                      </c:pt>
                      <c:pt idx="724">
                        <c:v>160.69999999999982</c:v>
                      </c:pt>
                      <c:pt idx="725">
                        <c:v>168.79999999999973</c:v>
                      </c:pt>
                      <c:pt idx="726">
                        <c:v>154.40000000000009</c:v>
                      </c:pt>
                      <c:pt idx="727">
                        <c:v>138</c:v>
                      </c:pt>
                      <c:pt idx="728">
                        <c:v>129</c:v>
                      </c:pt>
                      <c:pt idx="729">
                        <c:v>130.59999999999991</c:v>
                      </c:pt>
                      <c:pt idx="730">
                        <c:v>138.09999999999991</c:v>
                      </c:pt>
                      <c:pt idx="731">
                        <c:v>147.09999999999991</c:v>
                      </c:pt>
                      <c:pt idx="732">
                        <c:v>149.59999999999991</c:v>
                      </c:pt>
                      <c:pt idx="733">
                        <c:v>146.90000000000009</c:v>
                      </c:pt>
                      <c:pt idx="734">
                        <c:v>142.59999999999991</c:v>
                      </c:pt>
                      <c:pt idx="735">
                        <c:v>139</c:v>
                      </c:pt>
                      <c:pt idx="736">
                        <c:v>133.09999999999991</c:v>
                      </c:pt>
                      <c:pt idx="737">
                        <c:v>137.19999999999982</c:v>
                      </c:pt>
                      <c:pt idx="738">
                        <c:v>152.5</c:v>
                      </c:pt>
                      <c:pt idx="739">
                        <c:v>164</c:v>
                      </c:pt>
                      <c:pt idx="740">
                        <c:v>168.90000000000009</c:v>
                      </c:pt>
                      <c:pt idx="741">
                        <c:v>152.69999999999982</c:v>
                      </c:pt>
                      <c:pt idx="742">
                        <c:v>129.29999999999973</c:v>
                      </c:pt>
                      <c:pt idx="743">
                        <c:v>114.59999999999991</c:v>
                      </c:pt>
                      <c:pt idx="744">
                        <c:v>98.5</c:v>
                      </c:pt>
                      <c:pt idx="745">
                        <c:v>97.799999999999955</c:v>
                      </c:pt>
                      <c:pt idx="746">
                        <c:v>102.09999999999991</c:v>
                      </c:pt>
                      <c:pt idx="747">
                        <c:v>104.19999999999982</c:v>
                      </c:pt>
                      <c:pt idx="748">
                        <c:v>103.69999999999982</c:v>
                      </c:pt>
                      <c:pt idx="749">
                        <c:v>113.40000000000009</c:v>
                      </c:pt>
                      <c:pt idx="750">
                        <c:v>141.69999999999982</c:v>
                      </c:pt>
                      <c:pt idx="751">
                        <c:v>180.5</c:v>
                      </c:pt>
                      <c:pt idx="752">
                        <c:v>215.5</c:v>
                      </c:pt>
                      <c:pt idx="753">
                        <c:v>226.59999999999991</c:v>
                      </c:pt>
                      <c:pt idx="754">
                        <c:v>217.40000000000009</c:v>
                      </c:pt>
                      <c:pt idx="755">
                        <c:v>202.09999999999991</c:v>
                      </c:pt>
                      <c:pt idx="756">
                        <c:v>181.59999999999991</c:v>
                      </c:pt>
                      <c:pt idx="757">
                        <c:v>170.59999999999991</c:v>
                      </c:pt>
                      <c:pt idx="758">
                        <c:v>161.40000000000009</c:v>
                      </c:pt>
                      <c:pt idx="759">
                        <c:v>150.79999999999973</c:v>
                      </c:pt>
                      <c:pt idx="760">
                        <c:v>125.5</c:v>
                      </c:pt>
                      <c:pt idx="761">
                        <c:v>108.5</c:v>
                      </c:pt>
                      <c:pt idx="762">
                        <c:v>118.69999999999982</c:v>
                      </c:pt>
                      <c:pt idx="763">
                        <c:v>146</c:v>
                      </c:pt>
                      <c:pt idx="764">
                        <c:v>170.19999999999982</c:v>
                      </c:pt>
                      <c:pt idx="765">
                        <c:v>170.5</c:v>
                      </c:pt>
                      <c:pt idx="766">
                        <c:v>168.5</c:v>
                      </c:pt>
                      <c:pt idx="767">
                        <c:v>190.40000000000009</c:v>
                      </c:pt>
                      <c:pt idx="768">
                        <c:v>215.69999999999982</c:v>
                      </c:pt>
                      <c:pt idx="769">
                        <c:v>219.29999999999973</c:v>
                      </c:pt>
                      <c:pt idx="770">
                        <c:v>200.19999999999982</c:v>
                      </c:pt>
                      <c:pt idx="771">
                        <c:v>164.40000000000009</c:v>
                      </c:pt>
                      <c:pt idx="772">
                        <c:v>142</c:v>
                      </c:pt>
                      <c:pt idx="773">
                        <c:v>148.5</c:v>
                      </c:pt>
                      <c:pt idx="774">
                        <c:v>166.19999999999982</c:v>
                      </c:pt>
                      <c:pt idx="775">
                        <c:v>187.40000000000009</c:v>
                      </c:pt>
                      <c:pt idx="776">
                        <c:v>203.19999999999982</c:v>
                      </c:pt>
                      <c:pt idx="777">
                        <c:v>220</c:v>
                      </c:pt>
                      <c:pt idx="778">
                        <c:v>230.19999999999982</c:v>
                      </c:pt>
                      <c:pt idx="779">
                        <c:v>225.29999999999973</c:v>
                      </c:pt>
                      <c:pt idx="780">
                        <c:v>210.19999999999982</c:v>
                      </c:pt>
                      <c:pt idx="781">
                        <c:v>185.90000000000009</c:v>
                      </c:pt>
                      <c:pt idx="782">
                        <c:v>163.69999999999982</c:v>
                      </c:pt>
                      <c:pt idx="783">
                        <c:v>148.19999999999982</c:v>
                      </c:pt>
                      <c:pt idx="784">
                        <c:v>143.59999999999991</c:v>
                      </c:pt>
                      <c:pt idx="785">
                        <c:v>159.29999999999973</c:v>
                      </c:pt>
                      <c:pt idx="786">
                        <c:v>185.40000000000009</c:v>
                      </c:pt>
                      <c:pt idx="787">
                        <c:v>208.29999999999973</c:v>
                      </c:pt>
                      <c:pt idx="788">
                        <c:v>215.79999999999973</c:v>
                      </c:pt>
                      <c:pt idx="789">
                        <c:v>201.69999999999982</c:v>
                      </c:pt>
                      <c:pt idx="790">
                        <c:v>181.19999999999982</c:v>
                      </c:pt>
                      <c:pt idx="791">
                        <c:v>166.90000000000009</c:v>
                      </c:pt>
                      <c:pt idx="792">
                        <c:v>168.09999999999991</c:v>
                      </c:pt>
                      <c:pt idx="793">
                        <c:v>183.79999999999973</c:v>
                      </c:pt>
                      <c:pt idx="794">
                        <c:v>215.40000000000009</c:v>
                      </c:pt>
                      <c:pt idx="795">
                        <c:v>238.19999999999982</c:v>
                      </c:pt>
                      <c:pt idx="796">
                        <c:v>230.79999999999973</c:v>
                      </c:pt>
                      <c:pt idx="797">
                        <c:v>214.29999999999973</c:v>
                      </c:pt>
                      <c:pt idx="798">
                        <c:v>201.79999999999973</c:v>
                      </c:pt>
                      <c:pt idx="799">
                        <c:v>179.29999999999973</c:v>
                      </c:pt>
                      <c:pt idx="800">
                        <c:v>146.69999999999982</c:v>
                      </c:pt>
                      <c:pt idx="801">
                        <c:v>120.59999999999991</c:v>
                      </c:pt>
                      <c:pt idx="802">
                        <c:v>105.29999999999995</c:v>
                      </c:pt>
                      <c:pt idx="803">
                        <c:v>128.29999999999973</c:v>
                      </c:pt>
                      <c:pt idx="804">
                        <c:v>155.29999999999973</c:v>
                      </c:pt>
                      <c:pt idx="805">
                        <c:v>179.29999999999973</c:v>
                      </c:pt>
                      <c:pt idx="806">
                        <c:v>194.79999999999973</c:v>
                      </c:pt>
                      <c:pt idx="807">
                        <c:v>203.19999999999982</c:v>
                      </c:pt>
                      <c:pt idx="808">
                        <c:v>215.29999999999973</c:v>
                      </c:pt>
                      <c:pt idx="809">
                        <c:v>221.19999999999982</c:v>
                      </c:pt>
                      <c:pt idx="810">
                        <c:v>212.79999999999973</c:v>
                      </c:pt>
                      <c:pt idx="811">
                        <c:v>186.29999999999973</c:v>
                      </c:pt>
                      <c:pt idx="812">
                        <c:v>163</c:v>
                      </c:pt>
                      <c:pt idx="813">
                        <c:v>153</c:v>
                      </c:pt>
                      <c:pt idx="814">
                        <c:v>167.69999999999982</c:v>
                      </c:pt>
                      <c:pt idx="815">
                        <c:v>203</c:v>
                      </c:pt>
                      <c:pt idx="816">
                        <c:v>235</c:v>
                      </c:pt>
                      <c:pt idx="817">
                        <c:v>237.5</c:v>
                      </c:pt>
                      <c:pt idx="818">
                        <c:v>221.90000000000009</c:v>
                      </c:pt>
                      <c:pt idx="819">
                        <c:v>205.69999999999982</c:v>
                      </c:pt>
                      <c:pt idx="820">
                        <c:v>199.40000000000009</c:v>
                      </c:pt>
                      <c:pt idx="821">
                        <c:v>197.79999999999973</c:v>
                      </c:pt>
                      <c:pt idx="822">
                        <c:v>193.79999999999973</c:v>
                      </c:pt>
                      <c:pt idx="823">
                        <c:v>182.79999999999973</c:v>
                      </c:pt>
                      <c:pt idx="824">
                        <c:v>171.5</c:v>
                      </c:pt>
                      <c:pt idx="825">
                        <c:v>167.79999999999973</c:v>
                      </c:pt>
                      <c:pt idx="826">
                        <c:v>178.40000000000009</c:v>
                      </c:pt>
                      <c:pt idx="827">
                        <c:v>201.5</c:v>
                      </c:pt>
                      <c:pt idx="828">
                        <c:v>218.40000000000009</c:v>
                      </c:pt>
                      <c:pt idx="829">
                        <c:v>211.09999999999991</c:v>
                      </c:pt>
                      <c:pt idx="830">
                        <c:v>199.40000000000009</c:v>
                      </c:pt>
                      <c:pt idx="831">
                        <c:v>185.90000000000009</c:v>
                      </c:pt>
                      <c:pt idx="832">
                        <c:v>172</c:v>
                      </c:pt>
                      <c:pt idx="833">
                        <c:v>168.59999999999991</c:v>
                      </c:pt>
                      <c:pt idx="834">
                        <c:v>177.19999999999982</c:v>
                      </c:pt>
                      <c:pt idx="835">
                        <c:v>198.5</c:v>
                      </c:pt>
                      <c:pt idx="836">
                        <c:v>228.5</c:v>
                      </c:pt>
                      <c:pt idx="837">
                        <c:v>235.90000000000009</c:v>
                      </c:pt>
                      <c:pt idx="838">
                        <c:v>221.59999999999991</c:v>
                      </c:pt>
                      <c:pt idx="839">
                        <c:v>182.90000000000009</c:v>
                      </c:pt>
                      <c:pt idx="840">
                        <c:v>147.40000000000009</c:v>
                      </c:pt>
                      <c:pt idx="841">
                        <c:v>137.40000000000009</c:v>
                      </c:pt>
                      <c:pt idx="842">
                        <c:v>138</c:v>
                      </c:pt>
                      <c:pt idx="843">
                        <c:v>141.19999999999982</c:v>
                      </c:pt>
                      <c:pt idx="844">
                        <c:v>154.90000000000009</c:v>
                      </c:pt>
                      <c:pt idx="845">
                        <c:v>171.09999999999991</c:v>
                      </c:pt>
                      <c:pt idx="846">
                        <c:v>196.5</c:v>
                      </c:pt>
                      <c:pt idx="847">
                        <c:v>210.40000000000009</c:v>
                      </c:pt>
                      <c:pt idx="848">
                        <c:v>203.59999999999991</c:v>
                      </c:pt>
                      <c:pt idx="849">
                        <c:v>189.40000000000009</c:v>
                      </c:pt>
                      <c:pt idx="850">
                        <c:v>171.5</c:v>
                      </c:pt>
                      <c:pt idx="851">
                        <c:v>156.69999999999982</c:v>
                      </c:pt>
                      <c:pt idx="852">
                        <c:v>143.59999999999991</c:v>
                      </c:pt>
                      <c:pt idx="853">
                        <c:v>142.69999999999982</c:v>
                      </c:pt>
                      <c:pt idx="854">
                        <c:v>158.29999999999973</c:v>
                      </c:pt>
                      <c:pt idx="855">
                        <c:v>192</c:v>
                      </c:pt>
                      <c:pt idx="856">
                        <c:v>217</c:v>
                      </c:pt>
                      <c:pt idx="857">
                        <c:v>223.40000000000009</c:v>
                      </c:pt>
                      <c:pt idx="858">
                        <c:v>188.79999999999973</c:v>
                      </c:pt>
                      <c:pt idx="859">
                        <c:v>151.5</c:v>
                      </c:pt>
                      <c:pt idx="860">
                        <c:v>125.09999999999991</c:v>
                      </c:pt>
                      <c:pt idx="861">
                        <c:v>121</c:v>
                      </c:pt>
                      <c:pt idx="862">
                        <c:v>123</c:v>
                      </c:pt>
                      <c:pt idx="863">
                        <c:v>129.5</c:v>
                      </c:pt>
                      <c:pt idx="864">
                        <c:v>138.09999999999991</c:v>
                      </c:pt>
                      <c:pt idx="865">
                        <c:v>143.29999999999973</c:v>
                      </c:pt>
                      <c:pt idx="866">
                        <c:v>150.09999999999991</c:v>
                      </c:pt>
                      <c:pt idx="867">
                        <c:v>146.5</c:v>
                      </c:pt>
                      <c:pt idx="868">
                        <c:v>134.59999999999991</c:v>
                      </c:pt>
                      <c:pt idx="869">
                        <c:v>130.40000000000009</c:v>
                      </c:pt>
                      <c:pt idx="870">
                        <c:v>140.5</c:v>
                      </c:pt>
                      <c:pt idx="871">
                        <c:v>146.5</c:v>
                      </c:pt>
                      <c:pt idx="872">
                        <c:v>135</c:v>
                      </c:pt>
                      <c:pt idx="873">
                        <c:v>102.69999999999982</c:v>
                      </c:pt>
                      <c:pt idx="874">
                        <c:v>99.099999999999909</c:v>
                      </c:pt>
                      <c:pt idx="875">
                        <c:v>114</c:v>
                      </c:pt>
                      <c:pt idx="876">
                        <c:v>136.40000000000009</c:v>
                      </c:pt>
                      <c:pt idx="877">
                        <c:v>147.79999999999973</c:v>
                      </c:pt>
                      <c:pt idx="878">
                        <c:v>140</c:v>
                      </c:pt>
                      <c:pt idx="879">
                        <c:v>144.09999999999991</c:v>
                      </c:pt>
                      <c:pt idx="880">
                        <c:v>134.69999999999982</c:v>
                      </c:pt>
                      <c:pt idx="881">
                        <c:v>108.79999999999995</c:v>
                      </c:pt>
                      <c:pt idx="882">
                        <c:v>87.699999999999818</c:v>
                      </c:pt>
                      <c:pt idx="883">
                        <c:v>74.699999999999818</c:v>
                      </c:pt>
                      <c:pt idx="884">
                        <c:v>99.099999999999909</c:v>
                      </c:pt>
                      <c:pt idx="885">
                        <c:v>115.5</c:v>
                      </c:pt>
                      <c:pt idx="886">
                        <c:v>129</c:v>
                      </c:pt>
                      <c:pt idx="887">
                        <c:v>122.09999999999991</c:v>
                      </c:pt>
                      <c:pt idx="888">
                        <c:v>102.29999999999995</c:v>
                      </c:pt>
                      <c:pt idx="889">
                        <c:v>84.599999999999909</c:v>
                      </c:pt>
                      <c:pt idx="890">
                        <c:v>76.5</c:v>
                      </c:pt>
                      <c:pt idx="891">
                        <c:v>83.199999999999818</c:v>
                      </c:pt>
                      <c:pt idx="892">
                        <c:v>80.5</c:v>
                      </c:pt>
                      <c:pt idx="893">
                        <c:v>74.099999999999909</c:v>
                      </c:pt>
                      <c:pt idx="894">
                        <c:v>76.299999999999955</c:v>
                      </c:pt>
                      <c:pt idx="895">
                        <c:v>94</c:v>
                      </c:pt>
                      <c:pt idx="896">
                        <c:v>125.19999999999982</c:v>
                      </c:pt>
                      <c:pt idx="897">
                        <c:v>149</c:v>
                      </c:pt>
                      <c:pt idx="898">
                        <c:v>151</c:v>
                      </c:pt>
                      <c:pt idx="899">
                        <c:v>139.19999999999982</c:v>
                      </c:pt>
                      <c:pt idx="900">
                        <c:v>116.29999999999973</c:v>
                      </c:pt>
                      <c:pt idx="901">
                        <c:v>94.299999999999955</c:v>
                      </c:pt>
                      <c:pt idx="902">
                        <c:v>78.599999999999909</c:v>
                      </c:pt>
                      <c:pt idx="903">
                        <c:v>77.399999999999864</c:v>
                      </c:pt>
                      <c:pt idx="904">
                        <c:v>83.799999999999955</c:v>
                      </c:pt>
                      <c:pt idx="905">
                        <c:v>95.399999999999864</c:v>
                      </c:pt>
                      <c:pt idx="906">
                        <c:v>97.099999999999909</c:v>
                      </c:pt>
                      <c:pt idx="907">
                        <c:v>96.199999999999818</c:v>
                      </c:pt>
                      <c:pt idx="908">
                        <c:v>83.599999999999909</c:v>
                      </c:pt>
                      <c:pt idx="909">
                        <c:v>74.699999999999818</c:v>
                      </c:pt>
                      <c:pt idx="910">
                        <c:v>67.5</c:v>
                      </c:pt>
                      <c:pt idx="911">
                        <c:v>67.699999999999818</c:v>
                      </c:pt>
                      <c:pt idx="912">
                        <c:v>66.5</c:v>
                      </c:pt>
                      <c:pt idx="913">
                        <c:v>65.199999999999818</c:v>
                      </c:pt>
                      <c:pt idx="914">
                        <c:v>65.599999999999909</c:v>
                      </c:pt>
                      <c:pt idx="915">
                        <c:v>65.199999999999818</c:v>
                      </c:pt>
                      <c:pt idx="916">
                        <c:v>74.799999999999955</c:v>
                      </c:pt>
                      <c:pt idx="917">
                        <c:v>90.399999999999864</c:v>
                      </c:pt>
                      <c:pt idx="918">
                        <c:v>107.5</c:v>
                      </c:pt>
                      <c:pt idx="919">
                        <c:v>108.19999999999982</c:v>
                      </c:pt>
                      <c:pt idx="920">
                        <c:v>102.39999999999986</c:v>
                      </c:pt>
                      <c:pt idx="921">
                        <c:v>94.899999999999864</c:v>
                      </c:pt>
                      <c:pt idx="922">
                        <c:v>82.899999999999864</c:v>
                      </c:pt>
                      <c:pt idx="923">
                        <c:v>67.199999999999818</c:v>
                      </c:pt>
                      <c:pt idx="924">
                        <c:v>48.299999999999955</c:v>
                      </c:pt>
                      <c:pt idx="925">
                        <c:v>54.699999999999818</c:v>
                      </c:pt>
                      <c:pt idx="926">
                        <c:v>70.799999999999955</c:v>
                      </c:pt>
                      <c:pt idx="927">
                        <c:v>88.299999999999955</c:v>
                      </c:pt>
                      <c:pt idx="928">
                        <c:v>75.299999999999955</c:v>
                      </c:pt>
                      <c:pt idx="929">
                        <c:v>53.799999999999955</c:v>
                      </c:pt>
                      <c:pt idx="930">
                        <c:v>36.399999999999864</c:v>
                      </c:pt>
                      <c:pt idx="931">
                        <c:v>43.099999999999909</c:v>
                      </c:pt>
                      <c:pt idx="932">
                        <c:v>55.299999999999955</c:v>
                      </c:pt>
                      <c:pt idx="933">
                        <c:v>62.699999999999818</c:v>
                      </c:pt>
                      <c:pt idx="934">
                        <c:v>73.599999999999909</c:v>
                      </c:pt>
                      <c:pt idx="935">
                        <c:v>86</c:v>
                      </c:pt>
                      <c:pt idx="936">
                        <c:v>110.39999999999986</c:v>
                      </c:pt>
                      <c:pt idx="937">
                        <c:v>130.5</c:v>
                      </c:pt>
                      <c:pt idx="938">
                        <c:v>134</c:v>
                      </c:pt>
                      <c:pt idx="939">
                        <c:v>113.40000000000009</c:v>
                      </c:pt>
                      <c:pt idx="940">
                        <c:v>121</c:v>
                      </c:pt>
                      <c:pt idx="941">
                        <c:v>293.09999999999991</c:v>
                      </c:pt>
                      <c:pt idx="942">
                        <c:v>1359.2999999999997</c:v>
                      </c:pt>
                      <c:pt idx="943">
                        <c:v>3055.4999999999995</c:v>
                      </c:pt>
                      <c:pt idx="944">
                        <c:v>4285.6000000000004</c:v>
                      </c:pt>
                      <c:pt idx="945">
                        <c:v>3736.4999999999995</c:v>
                      </c:pt>
                      <c:pt idx="946">
                        <c:v>2184.7999999999997</c:v>
                      </c:pt>
                      <c:pt idx="947">
                        <c:v>834</c:v>
                      </c:pt>
                      <c:pt idx="948">
                        <c:v>334.69999999999982</c:v>
                      </c:pt>
                      <c:pt idx="949">
                        <c:v>171.09999999999991</c:v>
                      </c:pt>
                      <c:pt idx="950">
                        <c:v>111.19999999999982</c:v>
                      </c:pt>
                      <c:pt idx="951">
                        <c:v>83.899999999999864</c:v>
                      </c:pt>
                      <c:pt idx="952">
                        <c:v>67</c:v>
                      </c:pt>
                      <c:pt idx="953">
                        <c:v>59.699999999999818</c:v>
                      </c:pt>
                      <c:pt idx="954">
                        <c:v>75.699999999999818</c:v>
                      </c:pt>
                      <c:pt idx="955">
                        <c:v>84.5</c:v>
                      </c:pt>
                      <c:pt idx="956">
                        <c:v>87.299999999999955</c:v>
                      </c:pt>
                      <c:pt idx="957">
                        <c:v>70.099999999999909</c:v>
                      </c:pt>
                      <c:pt idx="958">
                        <c:v>59.599999999999909</c:v>
                      </c:pt>
                      <c:pt idx="959">
                        <c:v>48.099999999999909</c:v>
                      </c:pt>
                      <c:pt idx="960">
                        <c:v>51.899999999999864</c:v>
                      </c:pt>
                      <c:pt idx="961">
                        <c:v>53.299999999999955</c:v>
                      </c:pt>
                      <c:pt idx="962">
                        <c:v>54.399999999999864</c:v>
                      </c:pt>
                      <c:pt idx="963">
                        <c:v>41.5</c:v>
                      </c:pt>
                      <c:pt idx="964">
                        <c:v>32.299999999999955</c:v>
                      </c:pt>
                      <c:pt idx="965">
                        <c:v>29.899999999999864</c:v>
                      </c:pt>
                      <c:pt idx="966">
                        <c:v>32.799999999999955</c:v>
                      </c:pt>
                      <c:pt idx="967">
                        <c:v>41.5</c:v>
                      </c:pt>
                      <c:pt idx="968">
                        <c:v>53.799999999999955</c:v>
                      </c:pt>
                      <c:pt idx="969">
                        <c:v>74.199999999999818</c:v>
                      </c:pt>
                      <c:pt idx="970">
                        <c:v>82.599999999999909</c:v>
                      </c:pt>
                      <c:pt idx="971">
                        <c:v>83.5</c:v>
                      </c:pt>
                      <c:pt idx="972">
                        <c:v>72.199999999999818</c:v>
                      </c:pt>
                      <c:pt idx="973">
                        <c:v>50.5</c:v>
                      </c:pt>
                      <c:pt idx="974">
                        <c:v>34.099999999999909</c:v>
                      </c:pt>
                      <c:pt idx="975">
                        <c:v>22.5</c:v>
                      </c:pt>
                      <c:pt idx="976">
                        <c:v>33.399999999999864</c:v>
                      </c:pt>
                      <c:pt idx="977">
                        <c:v>35.599999999999909</c:v>
                      </c:pt>
                      <c:pt idx="978">
                        <c:v>35.399999999999864</c:v>
                      </c:pt>
                      <c:pt idx="979">
                        <c:v>28.099999999999909</c:v>
                      </c:pt>
                      <c:pt idx="980">
                        <c:v>23.899999999999864</c:v>
                      </c:pt>
                      <c:pt idx="981">
                        <c:v>23.599999999999909</c:v>
                      </c:pt>
                      <c:pt idx="982">
                        <c:v>29.099999999999909</c:v>
                      </c:pt>
                      <c:pt idx="983">
                        <c:v>39.699999999999818</c:v>
                      </c:pt>
                      <c:pt idx="984">
                        <c:v>43.299999999999955</c:v>
                      </c:pt>
                      <c:pt idx="985">
                        <c:v>36.599999999999909</c:v>
                      </c:pt>
                      <c:pt idx="986">
                        <c:v>38.199999999999818</c:v>
                      </c:pt>
                      <c:pt idx="987">
                        <c:v>44.299999999999955</c:v>
                      </c:pt>
                      <c:pt idx="988">
                        <c:v>55.599999999999909</c:v>
                      </c:pt>
                      <c:pt idx="989">
                        <c:v>49.099999999999909</c:v>
                      </c:pt>
                      <c:pt idx="990">
                        <c:v>51.599999999999909</c:v>
                      </c:pt>
                      <c:pt idx="991">
                        <c:v>48.899999999999864</c:v>
                      </c:pt>
                      <c:pt idx="992">
                        <c:v>54.699999999999818</c:v>
                      </c:pt>
                      <c:pt idx="993">
                        <c:v>67</c:v>
                      </c:pt>
                      <c:pt idx="994">
                        <c:v>91.399999999999864</c:v>
                      </c:pt>
                      <c:pt idx="995">
                        <c:v>104.5</c:v>
                      </c:pt>
                      <c:pt idx="996">
                        <c:v>84.199999999999818</c:v>
                      </c:pt>
                      <c:pt idx="997">
                        <c:v>53.5</c:v>
                      </c:pt>
                      <c:pt idx="998">
                        <c:v>35.599999999999909</c:v>
                      </c:pt>
                      <c:pt idx="999">
                        <c:v>48.699999999999818</c:v>
                      </c:pt>
                      <c:pt idx="1000">
                        <c:v>51.099999999999909</c:v>
                      </c:pt>
                      <c:pt idx="1001">
                        <c:v>37.699999999999818</c:v>
                      </c:pt>
                      <c:pt idx="1002">
                        <c:v>17.799999999999955</c:v>
                      </c:pt>
                      <c:pt idx="1003">
                        <c:v>17.099999999999909</c:v>
                      </c:pt>
                      <c:pt idx="1004">
                        <c:v>25.799999999999955</c:v>
                      </c:pt>
                      <c:pt idx="1005">
                        <c:v>37.399999999999864</c:v>
                      </c:pt>
                      <c:pt idx="1006">
                        <c:v>32.299999999999955</c:v>
                      </c:pt>
                      <c:pt idx="1007">
                        <c:v>21.399999999999864</c:v>
                      </c:pt>
                      <c:pt idx="1008">
                        <c:v>3.1999999999998181</c:v>
                      </c:pt>
                      <c:pt idx="1009">
                        <c:v>-0.40000000000009095</c:v>
                      </c:pt>
                      <c:pt idx="1010">
                        <c:v>0.6999999999998181</c:v>
                      </c:pt>
                      <c:pt idx="1011">
                        <c:v>17.599999999999909</c:v>
                      </c:pt>
                      <c:pt idx="1012">
                        <c:v>37.5</c:v>
                      </c:pt>
                      <c:pt idx="1013">
                        <c:v>51.299999999999955</c:v>
                      </c:pt>
                      <c:pt idx="1014">
                        <c:v>42.199999999999818</c:v>
                      </c:pt>
                      <c:pt idx="1015">
                        <c:v>23.199999999999818</c:v>
                      </c:pt>
                      <c:pt idx="1016">
                        <c:v>1.3999999999998636</c:v>
                      </c:pt>
                      <c:pt idx="1017">
                        <c:v>-4.1000000000001364</c:v>
                      </c:pt>
                      <c:pt idx="1018">
                        <c:v>0.6999999999998181</c:v>
                      </c:pt>
                      <c:pt idx="1019">
                        <c:v>14.5</c:v>
                      </c:pt>
                      <c:pt idx="1020">
                        <c:v>23.399999999999864</c:v>
                      </c:pt>
                      <c:pt idx="1021">
                        <c:v>24.199999999999818</c:v>
                      </c:pt>
                      <c:pt idx="1022">
                        <c:v>15.399999999999864</c:v>
                      </c:pt>
                      <c:pt idx="1023">
                        <c:v>0</c:v>
                      </c:pt>
                      <c:pt idx="1024">
                        <c:v>-7.3000000000001819</c:v>
                      </c:pt>
                      <c:pt idx="1025">
                        <c:v>2.6999999999998181</c:v>
                      </c:pt>
                      <c:pt idx="1026">
                        <c:v>36.799999999999955</c:v>
                      </c:pt>
                      <c:pt idx="1027">
                        <c:v>50.399999999999864</c:v>
                      </c:pt>
                      <c:pt idx="1028">
                        <c:v>43.799999999999955</c:v>
                      </c:pt>
                      <c:pt idx="1029">
                        <c:v>29.599999999999909</c:v>
                      </c:pt>
                      <c:pt idx="1030">
                        <c:v>32.5</c:v>
                      </c:pt>
                      <c:pt idx="1031">
                        <c:v>36</c:v>
                      </c:pt>
                      <c:pt idx="1032">
                        <c:v>26.699999999999818</c:v>
                      </c:pt>
                      <c:pt idx="1033">
                        <c:v>12.599999999999909</c:v>
                      </c:pt>
                      <c:pt idx="1034">
                        <c:v>11.099999999999909</c:v>
                      </c:pt>
                      <c:pt idx="1035">
                        <c:v>26.199999999999818</c:v>
                      </c:pt>
                      <c:pt idx="1036">
                        <c:v>28</c:v>
                      </c:pt>
                      <c:pt idx="1037">
                        <c:v>16.199999999999818</c:v>
                      </c:pt>
                      <c:pt idx="1038">
                        <c:v>-1.8000000000001819</c:v>
                      </c:pt>
                      <c:pt idx="1039">
                        <c:v>-3.1000000000001364</c:v>
                      </c:pt>
                      <c:pt idx="1040">
                        <c:v>12.099999999999909</c:v>
                      </c:pt>
                      <c:pt idx="1041">
                        <c:v>30.399999999999864</c:v>
                      </c:pt>
                      <c:pt idx="1042">
                        <c:v>48.199999999999818</c:v>
                      </c:pt>
                      <c:pt idx="1043">
                        <c:v>42.599999999999909</c:v>
                      </c:pt>
                      <c:pt idx="1044">
                        <c:v>26.299999999999955</c:v>
                      </c:pt>
                      <c:pt idx="1045">
                        <c:v>18.199999999999818</c:v>
                      </c:pt>
                      <c:pt idx="1046">
                        <c:v>19.099999999999909</c:v>
                      </c:pt>
                      <c:pt idx="1047">
                        <c:v>14.099999999999909</c:v>
                      </c:pt>
                      <c:pt idx="1048">
                        <c:v>0.29999999999995453</c:v>
                      </c:pt>
                      <c:pt idx="1049">
                        <c:v>-5.8000000000001819</c:v>
                      </c:pt>
                      <c:pt idx="1050">
                        <c:v>5.7999999999999545</c:v>
                      </c:pt>
                      <c:pt idx="1051">
                        <c:v>10.099999999999909</c:v>
                      </c:pt>
                      <c:pt idx="1052">
                        <c:v>13.299999999999955</c:v>
                      </c:pt>
                      <c:pt idx="1053">
                        <c:v>25.899999999999864</c:v>
                      </c:pt>
                      <c:pt idx="1054">
                        <c:v>35.899999999999864</c:v>
                      </c:pt>
                      <c:pt idx="1055">
                        <c:v>26.399999999999864</c:v>
                      </c:pt>
                      <c:pt idx="1056">
                        <c:v>4.5999999999999091</c:v>
                      </c:pt>
                      <c:pt idx="1057">
                        <c:v>7.1999999999998181</c:v>
                      </c:pt>
                      <c:pt idx="1058">
                        <c:v>25</c:v>
                      </c:pt>
                      <c:pt idx="1059">
                        <c:v>36.899999999999864</c:v>
                      </c:pt>
                      <c:pt idx="1060">
                        <c:v>36.699999999999818</c:v>
                      </c:pt>
                      <c:pt idx="1061">
                        <c:v>38.5</c:v>
                      </c:pt>
                      <c:pt idx="1062">
                        <c:v>47.399999999999864</c:v>
                      </c:pt>
                      <c:pt idx="1063">
                        <c:v>48.899999999999864</c:v>
                      </c:pt>
                      <c:pt idx="1064">
                        <c:v>50.5</c:v>
                      </c:pt>
                      <c:pt idx="1065">
                        <c:v>48.199999999999818</c:v>
                      </c:pt>
                      <c:pt idx="1066">
                        <c:v>56</c:v>
                      </c:pt>
                      <c:pt idx="1067">
                        <c:v>76.899999999999864</c:v>
                      </c:pt>
                      <c:pt idx="1068">
                        <c:v>102.29999999999995</c:v>
                      </c:pt>
                      <c:pt idx="1069">
                        <c:v>113.09999999999991</c:v>
                      </c:pt>
                      <c:pt idx="1070">
                        <c:v>96.599999999999909</c:v>
                      </c:pt>
                      <c:pt idx="1071">
                        <c:v>88.699999999999818</c:v>
                      </c:pt>
                      <c:pt idx="1072">
                        <c:v>88.5</c:v>
                      </c:pt>
                      <c:pt idx="1073">
                        <c:v>77</c:v>
                      </c:pt>
                      <c:pt idx="1074">
                        <c:v>35.099999999999909</c:v>
                      </c:pt>
                      <c:pt idx="1075">
                        <c:v>12</c:v>
                      </c:pt>
                      <c:pt idx="1076">
                        <c:v>28.199999999999818</c:v>
                      </c:pt>
                      <c:pt idx="1077">
                        <c:v>69.799999999999955</c:v>
                      </c:pt>
                      <c:pt idx="1078">
                        <c:v>95.799999999999955</c:v>
                      </c:pt>
                      <c:pt idx="1079">
                        <c:v>105.69999999999982</c:v>
                      </c:pt>
                      <c:pt idx="1080">
                        <c:v>115.09999999999991</c:v>
                      </c:pt>
                      <c:pt idx="1081">
                        <c:v>112.29999999999973</c:v>
                      </c:pt>
                      <c:pt idx="1082">
                        <c:v>91.699999999999818</c:v>
                      </c:pt>
                      <c:pt idx="1083">
                        <c:v>92.699999999999818</c:v>
                      </c:pt>
                      <c:pt idx="1084">
                        <c:v>112</c:v>
                      </c:pt>
                      <c:pt idx="1085">
                        <c:v>129.09999999999991</c:v>
                      </c:pt>
                      <c:pt idx="1086">
                        <c:v>118.29999999999973</c:v>
                      </c:pt>
                      <c:pt idx="1087">
                        <c:v>113.90000000000009</c:v>
                      </c:pt>
                      <c:pt idx="1088">
                        <c:v>140.09999999999991</c:v>
                      </c:pt>
                      <c:pt idx="1089">
                        <c:v>177.09999999999991</c:v>
                      </c:pt>
                      <c:pt idx="1090">
                        <c:v>213.29999999999973</c:v>
                      </c:pt>
                      <c:pt idx="1091">
                        <c:v>213.79999999999973</c:v>
                      </c:pt>
                      <c:pt idx="1092">
                        <c:v>210.19999999999982</c:v>
                      </c:pt>
                      <c:pt idx="1093">
                        <c:v>201.59999999999991</c:v>
                      </c:pt>
                      <c:pt idx="1094">
                        <c:v>191.90000000000009</c:v>
                      </c:pt>
                      <c:pt idx="1095">
                        <c:v>175.59999999999991</c:v>
                      </c:pt>
                      <c:pt idx="1096">
                        <c:v>169.09999999999991</c:v>
                      </c:pt>
                      <c:pt idx="1097">
                        <c:v>186.69999999999982</c:v>
                      </c:pt>
                      <c:pt idx="1098">
                        <c:v>172.5</c:v>
                      </c:pt>
                      <c:pt idx="1099">
                        <c:v>129.79999999999973</c:v>
                      </c:pt>
                      <c:pt idx="1100">
                        <c:v>86.399999999999864</c:v>
                      </c:pt>
                      <c:pt idx="1101">
                        <c:v>158.19999999999982</c:v>
                      </c:pt>
                      <c:pt idx="1102">
                        <c:v>228.69999999999982</c:v>
                      </c:pt>
                      <c:pt idx="1103">
                        <c:v>261.5</c:v>
                      </c:pt>
                      <c:pt idx="1104">
                        <c:v>240.69999999999982</c:v>
                      </c:pt>
                      <c:pt idx="1105">
                        <c:v>186.40000000000009</c:v>
                      </c:pt>
                      <c:pt idx="1106">
                        <c:v>135.79999999999973</c:v>
                      </c:pt>
                      <c:pt idx="1107">
                        <c:v>100.69999999999982</c:v>
                      </c:pt>
                      <c:pt idx="1108">
                        <c:v>84.299999999999955</c:v>
                      </c:pt>
                      <c:pt idx="1109">
                        <c:v>76.299999999999955</c:v>
                      </c:pt>
                      <c:pt idx="1110">
                        <c:v>88</c:v>
                      </c:pt>
                      <c:pt idx="1111">
                        <c:v>100</c:v>
                      </c:pt>
                      <c:pt idx="1112">
                        <c:v>86.599999999999909</c:v>
                      </c:pt>
                      <c:pt idx="1113">
                        <c:v>59.5</c:v>
                      </c:pt>
                      <c:pt idx="1114">
                        <c:v>47.799999999999955</c:v>
                      </c:pt>
                      <c:pt idx="1115">
                        <c:v>48.699999999999818</c:v>
                      </c:pt>
                      <c:pt idx="1116">
                        <c:v>51.299999999999955</c:v>
                      </c:pt>
                      <c:pt idx="1117">
                        <c:v>58.5</c:v>
                      </c:pt>
                      <c:pt idx="1118">
                        <c:v>74.799999999999955</c:v>
                      </c:pt>
                      <c:pt idx="1119">
                        <c:v>82</c:v>
                      </c:pt>
                      <c:pt idx="1120">
                        <c:v>96.899999999999864</c:v>
                      </c:pt>
                      <c:pt idx="1121">
                        <c:v>110.29999999999995</c:v>
                      </c:pt>
                      <c:pt idx="1122">
                        <c:v>116.69999999999982</c:v>
                      </c:pt>
                      <c:pt idx="1123">
                        <c:v>109.39999999999986</c:v>
                      </c:pt>
                      <c:pt idx="1124">
                        <c:v>108.29999999999995</c:v>
                      </c:pt>
                      <c:pt idx="1125">
                        <c:v>124.69999999999982</c:v>
                      </c:pt>
                      <c:pt idx="1126">
                        <c:v>127.79999999999973</c:v>
                      </c:pt>
                      <c:pt idx="1127">
                        <c:v>133.19999999999982</c:v>
                      </c:pt>
                      <c:pt idx="1128">
                        <c:v>140.59999999999991</c:v>
                      </c:pt>
                      <c:pt idx="1129">
                        <c:v>137.09999999999991</c:v>
                      </c:pt>
                      <c:pt idx="1130">
                        <c:v>114.59999999999991</c:v>
                      </c:pt>
                      <c:pt idx="1131">
                        <c:v>83.599999999999909</c:v>
                      </c:pt>
                      <c:pt idx="1132">
                        <c:v>63.199999999999818</c:v>
                      </c:pt>
                      <c:pt idx="1133">
                        <c:v>51.799999999999955</c:v>
                      </c:pt>
                      <c:pt idx="1134">
                        <c:v>53.5</c:v>
                      </c:pt>
                      <c:pt idx="1135">
                        <c:v>79.399999999999864</c:v>
                      </c:pt>
                      <c:pt idx="1136">
                        <c:v>129.79999999999973</c:v>
                      </c:pt>
                      <c:pt idx="1137">
                        <c:v>174</c:v>
                      </c:pt>
                      <c:pt idx="1138">
                        <c:v>182.59999999999991</c:v>
                      </c:pt>
                      <c:pt idx="1139">
                        <c:v>156.5</c:v>
                      </c:pt>
                      <c:pt idx="1140">
                        <c:v>118.79999999999973</c:v>
                      </c:pt>
                      <c:pt idx="1141">
                        <c:v>74.699999999999818</c:v>
                      </c:pt>
                      <c:pt idx="1142">
                        <c:v>51.399999999999864</c:v>
                      </c:pt>
                      <c:pt idx="1143">
                        <c:v>56.899999999999864</c:v>
                      </c:pt>
                      <c:pt idx="1144">
                        <c:v>78.199999999999818</c:v>
                      </c:pt>
                      <c:pt idx="1145">
                        <c:v>82.199999999999818</c:v>
                      </c:pt>
                      <c:pt idx="1146">
                        <c:v>78.299999999999955</c:v>
                      </c:pt>
                      <c:pt idx="1147">
                        <c:v>76.399999999999864</c:v>
                      </c:pt>
                      <c:pt idx="1148">
                        <c:v>83.899999999999864</c:v>
                      </c:pt>
                      <c:pt idx="1149">
                        <c:v>74.799999999999955</c:v>
                      </c:pt>
                      <c:pt idx="1150">
                        <c:v>64.299999999999955</c:v>
                      </c:pt>
                      <c:pt idx="1151">
                        <c:v>62.199999999999818</c:v>
                      </c:pt>
                      <c:pt idx="1152">
                        <c:v>78.5</c:v>
                      </c:pt>
                      <c:pt idx="1153">
                        <c:v>82.799999999999955</c:v>
                      </c:pt>
                      <c:pt idx="1154">
                        <c:v>74.699999999999818</c:v>
                      </c:pt>
                      <c:pt idx="1155">
                        <c:v>56.399999999999864</c:v>
                      </c:pt>
                      <c:pt idx="1156">
                        <c:v>50</c:v>
                      </c:pt>
                      <c:pt idx="1157">
                        <c:v>36.099999999999909</c:v>
                      </c:pt>
                      <c:pt idx="1158">
                        <c:v>21</c:v>
                      </c:pt>
                      <c:pt idx="1159">
                        <c:v>23.099999999999909</c:v>
                      </c:pt>
                      <c:pt idx="1160">
                        <c:v>44.699999999999818</c:v>
                      </c:pt>
                      <c:pt idx="1161">
                        <c:v>68.599999999999909</c:v>
                      </c:pt>
                      <c:pt idx="1162">
                        <c:v>84.599999999999909</c:v>
                      </c:pt>
                      <c:pt idx="1163">
                        <c:v>105.39999999999986</c:v>
                      </c:pt>
                      <c:pt idx="1164">
                        <c:v>107.19999999999982</c:v>
                      </c:pt>
                      <c:pt idx="1165">
                        <c:v>88.199999999999818</c:v>
                      </c:pt>
                      <c:pt idx="1166">
                        <c:v>69.399999999999864</c:v>
                      </c:pt>
                      <c:pt idx="1167">
                        <c:v>71.199999999999818</c:v>
                      </c:pt>
                      <c:pt idx="1168">
                        <c:v>66.899999999999864</c:v>
                      </c:pt>
                      <c:pt idx="1169">
                        <c:v>79.199999999999818</c:v>
                      </c:pt>
                      <c:pt idx="1170">
                        <c:v>80</c:v>
                      </c:pt>
                      <c:pt idx="1171">
                        <c:v>66.699999999999818</c:v>
                      </c:pt>
                      <c:pt idx="1172">
                        <c:v>42.699999999999818</c:v>
                      </c:pt>
                      <c:pt idx="1173">
                        <c:v>22.199999999999818</c:v>
                      </c:pt>
                      <c:pt idx="1174">
                        <c:v>23.599999999999909</c:v>
                      </c:pt>
                      <c:pt idx="1175">
                        <c:v>39.399999999999864</c:v>
                      </c:pt>
                      <c:pt idx="1176">
                        <c:v>62.199999999999818</c:v>
                      </c:pt>
                      <c:pt idx="1177">
                        <c:v>62.899999999999864</c:v>
                      </c:pt>
                      <c:pt idx="1178">
                        <c:v>56.099999999999909</c:v>
                      </c:pt>
                      <c:pt idx="1179">
                        <c:v>52.799999999999955</c:v>
                      </c:pt>
                      <c:pt idx="1180">
                        <c:v>50.699999999999818</c:v>
                      </c:pt>
                      <c:pt idx="1181">
                        <c:v>38.399999999999864</c:v>
                      </c:pt>
                      <c:pt idx="1182">
                        <c:v>11</c:v>
                      </c:pt>
                      <c:pt idx="1183">
                        <c:v>-7.1000000000001364</c:v>
                      </c:pt>
                      <c:pt idx="1184">
                        <c:v>-17.100000000000136</c:v>
                      </c:pt>
                      <c:pt idx="1185">
                        <c:v>-10.800000000000182</c:v>
                      </c:pt>
                      <c:pt idx="1186">
                        <c:v>15.599999999999909</c:v>
                      </c:pt>
                      <c:pt idx="1187">
                        <c:v>45.899999999999864</c:v>
                      </c:pt>
                      <c:pt idx="1188">
                        <c:v>58.699999999999818</c:v>
                      </c:pt>
                      <c:pt idx="1189">
                        <c:v>56.399999999999864</c:v>
                      </c:pt>
                      <c:pt idx="1190">
                        <c:v>35.5</c:v>
                      </c:pt>
                      <c:pt idx="1191">
                        <c:v>31</c:v>
                      </c:pt>
                      <c:pt idx="1192">
                        <c:v>50.699999999999818</c:v>
                      </c:pt>
                      <c:pt idx="1193">
                        <c:v>70.599999999999909</c:v>
                      </c:pt>
                      <c:pt idx="1194">
                        <c:v>67.599999999999909</c:v>
                      </c:pt>
                      <c:pt idx="1195">
                        <c:v>54.899999999999864</c:v>
                      </c:pt>
                      <c:pt idx="1196">
                        <c:v>48.799999999999955</c:v>
                      </c:pt>
                      <c:pt idx="1197">
                        <c:v>59.099999999999909</c:v>
                      </c:pt>
                      <c:pt idx="1198">
                        <c:v>51.899999999999864</c:v>
                      </c:pt>
                      <c:pt idx="1199">
                        <c:v>35.599999999999909</c:v>
                      </c:pt>
                      <c:pt idx="1200">
                        <c:v>21</c:v>
                      </c:pt>
                      <c:pt idx="1201">
                        <c:v>22.5</c:v>
                      </c:pt>
                      <c:pt idx="1202">
                        <c:v>26</c:v>
                      </c:pt>
                      <c:pt idx="1203">
                        <c:v>15.899999999999864</c:v>
                      </c:pt>
                      <c:pt idx="1204">
                        <c:v>10.199999999999818</c:v>
                      </c:pt>
                      <c:pt idx="1205">
                        <c:v>20.599999999999909</c:v>
                      </c:pt>
                      <c:pt idx="1206">
                        <c:v>34.399999999999864</c:v>
                      </c:pt>
                      <c:pt idx="1207">
                        <c:v>18.899999999999864</c:v>
                      </c:pt>
                      <c:pt idx="1208">
                        <c:v>-2.3000000000001819</c:v>
                      </c:pt>
                      <c:pt idx="1209">
                        <c:v>-10.5</c:v>
                      </c:pt>
                      <c:pt idx="1210">
                        <c:v>-7.1000000000001364</c:v>
                      </c:pt>
                      <c:pt idx="1211">
                        <c:v>13.799999999999955</c:v>
                      </c:pt>
                      <c:pt idx="1212">
                        <c:v>46.599999999999909</c:v>
                      </c:pt>
                      <c:pt idx="1213">
                        <c:v>64.799999999999955</c:v>
                      </c:pt>
                      <c:pt idx="1214">
                        <c:v>51</c:v>
                      </c:pt>
                      <c:pt idx="1215">
                        <c:v>23.5</c:v>
                      </c:pt>
                      <c:pt idx="1216">
                        <c:v>15.599999999999909</c:v>
                      </c:pt>
                      <c:pt idx="1217">
                        <c:v>14.599999999999909</c:v>
                      </c:pt>
                      <c:pt idx="1218">
                        <c:v>14.199999999999818</c:v>
                      </c:pt>
                      <c:pt idx="1219">
                        <c:v>23.699999999999818</c:v>
                      </c:pt>
                      <c:pt idx="1220">
                        <c:v>42.5</c:v>
                      </c:pt>
                      <c:pt idx="1221">
                        <c:v>52.799999999999955</c:v>
                      </c:pt>
                      <c:pt idx="1222">
                        <c:v>38.199999999999818</c:v>
                      </c:pt>
                      <c:pt idx="1223">
                        <c:v>14.5</c:v>
                      </c:pt>
                      <c:pt idx="1224">
                        <c:v>-9.2000000000000455</c:v>
                      </c:pt>
                      <c:pt idx="1225">
                        <c:v>-15.400000000000091</c:v>
                      </c:pt>
                      <c:pt idx="1226">
                        <c:v>-12.600000000000136</c:v>
                      </c:pt>
                      <c:pt idx="1227">
                        <c:v>-4</c:v>
                      </c:pt>
                      <c:pt idx="1228">
                        <c:v>17.199999999999818</c:v>
                      </c:pt>
                      <c:pt idx="1229">
                        <c:v>36.5</c:v>
                      </c:pt>
                      <c:pt idx="1230">
                        <c:v>21</c:v>
                      </c:pt>
                      <c:pt idx="1231">
                        <c:v>-1.7000000000000455</c:v>
                      </c:pt>
                      <c:pt idx="1232">
                        <c:v>-5.3000000000001819</c:v>
                      </c:pt>
                      <c:pt idx="1233">
                        <c:v>-1.7000000000000455</c:v>
                      </c:pt>
                      <c:pt idx="1234">
                        <c:v>-8.1000000000001364</c:v>
                      </c:pt>
                      <c:pt idx="1235">
                        <c:v>-11.200000000000045</c:v>
                      </c:pt>
                      <c:pt idx="1236">
                        <c:v>-8.9000000000000909</c:v>
                      </c:pt>
                      <c:pt idx="1237">
                        <c:v>-8</c:v>
                      </c:pt>
                      <c:pt idx="1238">
                        <c:v>-3.8000000000001819</c:v>
                      </c:pt>
                      <c:pt idx="1239">
                        <c:v>-3.3000000000001819</c:v>
                      </c:pt>
                      <c:pt idx="1240">
                        <c:v>9</c:v>
                      </c:pt>
                      <c:pt idx="1241">
                        <c:v>19.399999999999864</c:v>
                      </c:pt>
                      <c:pt idx="1242">
                        <c:v>33.699999999999818</c:v>
                      </c:pt>
                      <c:pt idx="1243">
                        <c:v>12.099999999999909</c:v>
                      </c:pt>
                      <c:pt idx="1244">
                        <c:v>-7.2000000000000455</c:v>
                      </c:pt>
                      <c:pt idx="1245">
                        <c:v>-9.9000000000000909</c:v>
                      </c:pt>
                      <c:pt idx="1246">
                        <c:v>2.3999999999998636</c:v>
                      </c:pt>
                      <c:pt idx="1247">
                        <c:v>7.6999999999998181</c:v>
                      </c:pt>
                      <c:pt idx="1248">
                        <c:v>3.7999999999999545</c:v>
                      </c:pt>
                      <c:pt idx="1249">
                        <c:v>-5.9000000000000909</c:v>
                      </c:pt>
                      <c:pt idx="1250">
                        <c:v>-6</c:v>
                      </c:pt>
                      <c:pt idx="1251">
                        <c:v>-0.10000000000013642</c:v>
                      </c:pt>
                      <c:pt idx="1252">
                        <c:v>14</c:v>
                      </c:pt>
                      <c:pt idx="1253">
                        <c:v>18.299999999999955</c:v>
                      </c:pt>
                      <c:pt idx="1254">
                        <c:v>3.1999999999998181</c:v>
                      </c:pt>
                      <c:pt idx="1255">
                        <c:v>-35</c:v>
                      </c:pt>
                      <c:pt idx="1256">
                        <c:v>-49.800000000000182</c:v>
                      </c:pt>
                      <c:pt idx="1257">
                        <c:v>-33.700000000000045</c:v>
                      </c:pt>
                      <c:pt idx="1258">
                        <c:v>-29.700000000000045</c:v>
                      </c:pt>
                      <c:pt idx="1259">
                        <c:v>-37.800000000000182</c:v>
                      </c:pt>
                      <c:pt idx="1260">
                        <c:v>-30.800000000000182</c:v>
                      </c:pt>
                      <c:pt idx="1261">
                        <c:v>-6.9000000000000909</c:v>
                      </c:pt>
                      <c:pt idx="1262">
                        <c:v>13.199999999999818</c:v>
                      </c:pt>
                      <c:pt idx="1263">
                        <c:v>17.699999999999818</c:v>
                      </c:pt>
                      <c:pt idx="1264">
                        <c:v>9.6999999999998181</c:v>
                      </c:pt>
                      <c:pt idx="1265">
                        <c:v>-2.4000000000000909</c:v>
                      </c:pt>
                      <c:pt idx="1266">
                        <c:v>-22.800000000000182</c:v>
                      </c:pt>
                      <c:pt idx="1267">
                        <c:v>-46.600000000000136</c:v>
                      </c:pt>
                      <c:pt idx="1268">
                        <c:v>-54.5</c:v>
                      </c:pt>
                      <c:pt idx="1269">
                        <c:v>-41.200000000000045</c:v>
                      </c:pt>
                      <c:pt idx="1270">
                        <c:v>-13.100000000000136</c:v>
                      </c:pt>
                      <c:pt idx="1271">
                        <c:v>-2.9000000000000909</c:v>
                      </c:pt>
                      <c:pt idx="1272">
                        <c:v>-10.900000000000091</c:v>
                      </c:pt>
                      <c:pt idx="1273">
                        <c:v>-29.200000000000045</c:v>
                      </c:pt>
                      <c:pt idx="1274">
                        <c:v>-34</c:v>
                      </c:pt>
                      <c:pt idx="1275">
                        <c:v>-25.100000000000136</c:v>
                      </c:pt>
                      <c:pt idx="1276">
                        <c:v>-9.4000000000000909</c:v>
                      </c:pt>
                      <c:pt idx="1277">
                        <c:v>-8.5</c:v>
                      </c:pt>
                      <c:pt idx="1278">
                        <c:v>-17.5</c:v>
                      </c:pt>
                      <c:pt idx="1279">
                        <c:v>-32.200000000000045</c:v>
                      </c:pt>
                      <c:pt idx="1280">
                        <c:v>-25.5</c:v>
                      </c:pt>
                      <c:pt idx="1281">
                        <c:v>-20.900000000000091</c:v>
                      </c:pt>
                      <c:pt idx="1282">
                        <c:v>-20.900000000000091</c:v>
                      </c:pt>
                      <c:pt idx="1283">
                        <c:v>-16.100000000000136</c:v>
                      </c:pt>
                      <c:pt idx="1284">
                        <c:v>-2.1000000000001364</c:v>
                      </c:pt>
                      <c:pt idx="1285">
                        <c:v>0.59999999999990905</c:v>
                      </c:pt>
                      <c:pt idx="1286">
                        <c:v>-2.4000000000000909</c:v>
                      </c:pt>
                      <c:pt idx="1287">
                        <c:v>-10</c:v>
                      </c:pt>
                      <c:pt idx="1288">
                        <c:v>-12.100000000000136</c:v>
                      </c:pt>
                      <c:pt idx="1289">
                        <c:v>-15.400000000000091</c:v>
                      </c:pt>
                      <c:pt idx="1290">
                        <c:v>-26.900000000000091</c:v>
                      </c:pt>
                      <c:pt idx="1291">
                        <c:v>-35.200000000000045</c:v>
                      </c:pt>
                      <c:pt idx="1292">
                        <c:v>-33.800000000000182</c:v>
                      </c:pt>
                      <c:pt idx="1293">
                        <c:v>-36</c:v>
                      </c:pt>
                      <c:pt idx="1294">
                        <c:v>-33.400000000000091</c:v>
                      </c:pt>
                      <c:pt idx="1295">
                        <c:v>-26.200000000000045</c:v>
                      </c:pt>
                      <c:pt idx="1296">
                        <c:v>-33.800000000000182</c:v>
                      </c:pt>
                      <c:pt idx="1297">
                        <c:v>-29.5</c:v>
                      </c:pt>
                      <c:pt idx="1298">
                        <c:v>-11.600000000000136</c:v>
                      </c:pt>
                      <c:pt idx="1299">
                        <c:v>-3.9000000000000909</c:v>
                      </c:pt>
                      <c:pt idx="1300">
                        <c:v>-4.7000000000000455</c:v>
                      </c:pt>
                      <c:pt idx="1301">
                        <c:v>0.1999999999998181</c:v>
                      </c:pt>
                      <c:pt idx="1302">
                        <c:v>16.899999999999864</c:v>
                      </c:pt>
                      <c:pt idx="1303">
                        <c:v>17.699999999999818</c:v>
                      </c:pt>
                      <c:pt idx="1304">
                        <c:v>8.5999999999999091</c:v>
                      </c:pt>
                      <c:pt idx="1305">
                        <c:v>-11.900000000000091</c:v>
                      </c:pt>
                      <c:pt idx="1306">
                        <c:v>-13.800000000000182</c:v>
                      </c:pt>
                      <c:pt idx="1307">
                        <c:v>-16</c:v>
                      </c:pt>
                      <c:pt idx="1308">
                        <c:v>-27.600000000000136</c:v>
                      </c:pt>
                      <c:pt idx="1309">
                        <c:v>-32.700000000000045</c:v>
                      </c:pt>
                      <c:pt idx="1310">
                        <c:v>-36.800000000000182</c:v>
                      </c:pt>
                      <c:pt idx="1311">
                        <c:v>-43.600000000000136</c:v>
                      </c:pt>
                      <c:pt idx="1312">
                        <c:v>-42.400000000000091</c:v>
                      </c:pt>
                      <c:pt idx="1313">
                        <c:v>-27</c:v>
                      </c:pt>
                      <c:pt idx="1314">
                        <c:v>-17.700000000000045</c:v>
                      </c:pt>
                      <c:pt idx="1315">
                        <c:v>-28</c:v>
                      </c:pt>
                      <c:pt idx="1316">
                        <c:v>-15.600000000000136</c:v>
                      </c:pt>
                      <c:pt idx="1317">
                        <c:v>3.1999999999998181</c:v>
                      </c:pt>
                      <c:pt idx="1318">
                        <c:v>-4.3000000000001819</c:v>
                      </c:pt>
                      <c:pt idx="1319">
                        <c:v>-19.800000000000182</c:v>
                      </c:pt>
                      <c:pt idx="1320">
                        <c:v>-25.100000000000136</c:v>
                      </c:pt>
                      <c:pt idx="1321">
                        <c:v>-13.900000000000091</c:v>
                      </c:pt>
                      <c:pt idx="1322">
                        <c:v>-3</c:v>
                      </c:pt>
                      <c:pt idx="1323">
                        <c:v>0</c:v>
                      </c:pt>
                      <c:pt idx="1324">
                        <c:v>-1.5</c:v>
                      </c:pt>
                      <c:pt idx="1325">
                        <c:v>-7.1000000000001364</c:v>
                      </c:pt>
                      <c:pt idx="1326">
                        <c:v>-173.20000000000005</c:v>
                      </c:pt>
                      <c:pt idx="1327">
                        <c:v>-1579.5700000000002</c:v>
                      </c:pt>
                    </c:numCache>
                  </c:numRef>
                </c:yVal>
                <c:smooth val="0"/>
                <c:extLst>
                  <c:ext xmlns:c16="http://schemas.microsoft.com/office/drawing/2014/chart" uri="{C3380CC4-5D6E-409C-BE32-E72D297353CC}">
                    <c16:uniqueId val="{00000007-ABAA-4BCD-BAD1-5D6AFD0C6304}"/>
                  </c:ext>
                </c:extLst>
              </c15:ser>
            </c15:filteredScatterSeries>
            <c15:filteredScatterSeries>
              <c15:ser>
                <c:idx val="6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'Fine SiO2 25 sccm Test 1'!$X$2</c15:sqref>
                        </c15:formulaRef>
                      </c:ext>
                    </c:extLst>
                    <c:strCache>
                      <c:ptCount val="1"/>
                      <c:pt idx="0">
                        <c:v>25 min</c:v>
                      </c:pt>
                    </c:strCache>
                  </c:strRef>
                </c:tx>
                <c:spPr>
                  <a:ln w="19050" cap="rnd">
                    <a:solidFill>
                      <a:schemeClr val="accent1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'Fine SiO2 25 sccm Test 1'!$Q$3:$Q$1330</c15:sqref>
                        </c15:formulaRef>
                      </c:ext>
                    </c:extLst>
                    <c:numCache>
                      <c:formatCode>General</c:formatCode>
                      <c:ptCount val="1328"/>
                      <c:pt idx="0">
                        <c:v>184</c:v>
                      </c:pt>
                      <c:pt idx="1">
                        <c:v>184.5</c:v>
                      </c:pt>
                      <c:pt idx="2">
                        <c:v>185</c:v>
                      </c:pt>
                      <c:pt idx="3">
                        <c:v>185.5</c:v>
                      </c:pt>
                      <c:pt idx="4">
                        <c:v>186</c:v>
                      </c:pt>
                      <c:pt idx="5">
                        <c:v>186.5</c:v>
                      </c:pt>
                      <c:pt idx="6">
                        <c:v>187</c:v>
                      </c:pt>
                      <c:pt idx="7">
                        <c:v>187.5</c:v>
                      </c:pt>
                      <c:pt idx="8">
                        <c:v>188</c:v>
                      </c:pt>
                      <c:pt idx="9">
                        <c:v>188.5</c:v>
                      </c:pt>
                      <c:pt idx="10">
                        <c:v>189</c:v>
                      </c:pt>
                      <c:pt idx="11">
                        <c:v>189.5</c:v>
                      </c:pt>
                      <c:pt idx="12">
                        <c:v>190</c:v>
                      </c:pt>
                      <c:pt idx="13">
                        <c:v>190.5</c:v>
                      </c:pt>
                      <c:pt idx="14">
                        <c:v>191</c:v>
                      </c:pt>
                      <c:pt idx="15">
                        <c:v>191.5</c:v>
                      </c:pt>
                      <c:pt idx="16">
                        <c:v>192</c:v>
                      </c:pt>
                      <c:pt idx="17">
                        <c:v>192.5</c:v>
                      </c:pt>
                      <c:pt idx="18">
                        <c:v>193</c:v>
                      </c:pt>
                      <c:pt idx="19">
                        <c:v>193.5</c:v>
                      </c:pt>
                      <c:pt idx="20">
                        <c:v>194</c:v>
                      </c:pt>
                      <c:pt idx="21">
                        <c:v>194.5</c:v>
                      </c:pt>
                      <c:pt idx="22">
                        <c:v>195</c:v>
                      </c:pt>
                      <c:pt idx="23">
                        <c:v>195.5</c:v>
                      </c:pt>
                      <c:pt idx="24">
                        <c:v>196</c:v>
                      </c:pt>
                      <c:pt idx="25">
                        <c:v>196.5</c:v>
                      </c:pt>
                      <c:pt idx="26">
                        <c:v>197</c:v>
                      </c:pt>
                      <c:pt idx="27">
                        <c:v>197.5</c:v>
                      </c:pt>
                      <c:pt idx="28">
                        <c:v>198</c:v>
                      </c:pt>
                      <c:pt idx="29">
                        <c:v>198.5</c:v>
                      </c:pt>
                      <c:pt idx="30">
                        <c:v>199</c:v>
                      </c:pt>
                      <c:pt idx="31">
                        <c:v>199.5</c:v>
                      </c:pt>
                      <c:pt idx="32">
                        <c:v>200</c:v>
                      </c:pt>
                      <c:pt idx="33">
                        <c:v>200.5</c:v>
                      </c:pt>
                      <c:pt idx="34">
                        <c:v>201</c:v>
                      </c:pt>
                      <c:pt idx="35">
                        <c:v>201.5</c:v>
                      </c:pt>
                      <c:pt idx="36">
                        <c:v>202</c:v>
                      </c:pt>
                      <c:pt idx="37">
                        <c:v>202.5</c:v>
                      </c:pt>
                      <c:pt idx="38">
                        <c:v>203</c:v>
                      </c:pt>
                      <c:pt idx="39">
                        <c:v>203.5</c:v>
                      </c:pt>
                      <c:pt idx="40">
                        <c:v>204</c:v>
                      </c:pt>
                      <c:pt idx="41">
                        <c:v>204.5</c:v>
                      </c:pt>
                      <c:pt idx="42">
                        <c:v>205</c:v>
                      </c:pt>
                      <c:pt idx="43">
                        <c:v>205.5</c:v>
                      </c:pt>
                      <c:pt idx="44">
                        <c:v>206</c:v>
                      </c:pt>
                      <c:pt idx="45">
                        <c:v>206.5</c:v>
                      </c:pt>
                      <c:pt idx="46">
                        <c:v>207</c:v>
                      </c:pt>
                      <c:pt idx="47">
                        <c:v>207.5</c:v>
                      </c:pt>
                      <c:pt idx="48">
                        <c:v>208</c:v>
                      </c:pt>
                      <c:pt idx="49">
                        <c:v>208.5</c:v>
                      </c:pt>
                      <c:pt idx="50">
                        <c:v>209</c:v>
                      </c:pt>
                      <c:pt idx="51">
                        <c:v>209.5</c:v>
                      </c:pt>
                      <c:pt idx="52">
                        <c:v>210</c:v>
                      </c:pt>
                      <c:pt idx="53">
                        <c:v>210.5</c:v>
                      </c:pt>
                      <c:pt idx="54">
                        <c:v>211</c:v>
                      </c:pt>
                      <c:pt idx="55">
                        <c:v>211.5</c:v>
                      </c:pt>
                      <c:pt idx="56">
                        <c:v>212</c:v>
                      </c:pt>
                      <c:pt idx="57">
                        <c:v>212.5</c:v>
                      </c:pt>
                      <c:pt idx="58">
                        <c:v>213</c:v>
                      </c:pt>
                      <c:pt idx="59">
                        <c:v>213.5</c:v>
                      </c:pt>
                      <c:pt idx="60">
                        <c:v>214</c:v>
                      </c:pt>
                      <c:pt idx="61">
                        <c:v>214.5</c:v>
                      </c:pt>
                      <c:pt idx="62">
                        <c:v>215</c:v>
                      </c:pt>
                      <c:pt idx="63">
                        <c:v>215.5</c:v>
                      </c:pt>
                      <c:pt idx="64">
                        <c:v>216</c:v>
                      </c:pt>
                      <c:pt idx="65">
                        <c:v>216.5</c:v>
                      </c:pt>
                      <c:pt idx="66">
                        <c:v>217</c:v>
                      </c:pt>
                      <c:pt idx="67">
                        <c:v>217.5</c:v>
                      </c:pt>
                      <c:pt idx="68">
                        <c:v>218</c:v>
                      </c:pt>
                      <c:pt idx="69">
                        <c:v>218.5</c:v>
                      </c:pt>
                      <c:pt idx="70">
                        <c:v>219</c:v>
                      </c:pt>
                      <c:pt idx="71">
                        <c:v>219.5</c:v>
                      </c:pt>
                      <c:pt idx="72">
                        <c:v>220</c:v>
                      </c:pt>
                      <c:pt idx="73">
                        <c:v>220.5</c:v>
                      </c:pt>
                      <c:pt idx="74">
                        <c:v>221</c:v>
                      </c:pt>
                      <c:pt idx="75">
                        <c:v>221.5</c:v>
                      </c:pt>
                      <c:pt idx="76">
                        <c:v>222</c:v>
                      </c:pt>
                      <c:pt idx="77">
                        <c:v>222.5</c:v>
                      </c:pt>
                      <c:pt idx="78">
                        <c:v>223</c:v>
                      </c:pt>
                      <c:pt idx="79">
                        <c:v>223.5</c:v>
                      </c:pt>
                      <c:pt idx="80">
                        <c:v>224</c:v>
                      </c:pt>
                      <c:pt idx="81">
                        <c:v>224.5</c:v>
                      </c:pt>
                      <c:pt idx="82">
                        <c:v>225</c:v>
                      </c:pt>
                      <c:pt idx="83">
                        <c:v>225.5</c:v>
                      </c:pt>
                      <c:pt idx="84">
                        <c:v>226</c:v>
                      </c:pt>
                      <c:pt idx="85">
                        <c:v>226.5</c:v>
                      </c:pt>
                      <c:pt idx="86">
                        <c:v>227</c:v>
                      </c:pt>
                      <c:pt idx="87">
                        <c:v>227.5</c:v>
                      </c:pt>
                      <c:pt idx="88">
                        <c:v>228</c:v>
                      </c:pt>
                      <c:pt idx="89">
                        <c:v>228.5</c:v>
                      </c:pt>
                      <c:pt idx="90">
                        <c:v>229</c:v>
                      </c:pt>
                      <c:pt idx="91">
                        <c:v>229.5</c:v>
                      </c:pt>
                      <c:pt idx="92">
                        <c:v>230</c:v>
                      </c:pt>
                      <c:pt idx="93">
                        <c:v>230.5</c:v>
                      </c:pt>
                      <c:pt idx="94">
                        <c:v>231</c:v>
                      </c:pt>
                      <c:pt idx="95">
                        <c:v>231.5</c:v>
                      </c:pt>
                      <c:pt idx="96">
                        <c:v>232</c:v>
                      </c:pt>
                      <c:pt idx="97">
                        <c:v>232.5</c:v>
                      </c:pt>
                      <c:pt idx="98">
                        <c:v>233</c:v>
                      </c:pt>
                      <c:pt idx="99">
                        <c:v>233.5</c:v>
                      </c:pt>
                      <c:pt idx="100">
                        <c:v>234</c:v>
                      </c:pt>
                      <c:pt idx="101">
                        <c:v>234.5</c:v>
                      </c:pt>
                      <c:pt idx="102">
                        <c:v>235</c:v>
                      </c:pt>
                      <c:pt idx="103">
                        <c:v>235.5</c:v>
                      </c:pt>
                      <c:pt idx="104">
                        <c:v>236</c:v>
                      </c:pt>
                      <c:pt idx="105">
                        <c:v>236.5</c:v>
                      </c:pt>
                      <c:pt idx="106">
                        <c:v>237</c:v>
                      </c:pt>
                      <c:pt idx="107">
                        <c:v>237.5</c:v>
                      </c:pt>
                      <c:pt idx="108">
                        <c:v>238</c:v>
                      </c:pt>
                      <c:pt idx="109">
                        <c:v>238.5</c:v>
                      </c:pt>
                      <c:pt idx="110">
                        <c:v>239</c:v>
                      </c:pt>
                      <c:pt idx="111">
                        <c:v>239.5</c:v>
                      </c:pt>
                      <c:pt idx="112">
                        <c:v>240</c:v>
                      </c:pt>
                      <c:pt idx="113">
                        <c:v>240.5</c:v>
                      </c:pt>
                      <c:pt idx="114">
                        <c:v>241</c:v>
                      </c:pt>
                      <c:pt idx="115">
                        <c:v>241.5</c:v>
                      </c:pt>
                      <c:pt idx="116">
                        <c:v>242</c:v>
                      </c:pt>
                      <c:pt idx="117">
                        <c:v>242.5</c:v>
                      </c:pt>
                      <c:pt idx="118">
                        <c:v>243</c:v>
                      </c:pt>
                      <c:pt idx="119">
                        <c:v>243.5</c:v>
                      </c:pt>
                      <c:pt idx="120">
                        <c:v>244</c:v>
                      </c:pt>
                      <c:pt idx="121">
                        <c:v>244.5</c:v>
                      </c:pt>
                      <c:pt idx="122">
                        <c:v>245</c:v>
                      </c:pt>
                      <c:pt idx="123">
                        <c:v>245.5</c:v>
                      </c:pt>
                      <c:pt idx="124">
                        <c:v>246</c:v>
                      </c:pt>
                      <c:pt idx="125">
                        <c:v>246.5</c:v>
                      </c:pt>
                      <c:pt idx="126">
                        <c:v>247</c:v>
                      </c:pt>
                      <c:pt idx="127">
                        <c:v>247.5</c:v>
                      </c:pt>
                      <c:pt idx="128">
                        <c:v>248</c:v>
                      </c:pt>
                      <c:pt idx="129">
                        <c:v>248.5</c:v>
                      </c:pt>
                      <c:pt idx="130">
                        <c:v>249</c:v>
                      </c:pt>
                      <c:pt idx="131">
                        <c:v>249.5</c:v>
                      </c:pt>
                      <c:pt idx="132">
                        <c:v>250</c:v>
                      </c:pt>
                      <c:pt idx="133">
                        <c:v>250.5</c:v>
                      </c:pt>
                      <c:pt idx="134">
                        <c:v>251</c:v>
                      </c:pt>
                      <c:pt idx="135">
                        <c:v>251.5</c:v>
                      </c:pt>
                      <c:pt idx="136">
                        <c:v>252</c:v>
                      </c:pt>
                      <c:pt idx="137">
                        <c:v>252.5</c:v>
                      </c:pt>
                      <c:pt idx="138">
                        <c:v>253</c:v>
                      </c:pt>
                      <c:pt idx="139">
                        <c:v>253.5</c:v>
                      </c:pt>
                      <c:pt idx="140">
                        <c:v>254</c:v>
                      </c:pt>
                      <c:pt idx="141">
                        <c:v>254.5</c:v>
                      </c:pt>
                      <c:pt idx="142">
                        <c:v>255</c:v>
                      </c:pt>
                      <c:pt idx="143">
                        <c:v>255.5</c:v>
                      </c:pt>
                      <c:pt idx="144">
                        <c:v>256</c:v>
                      </c:pt>
                      <c:pt idx="145">
                        <c:v>256.5</c:v>
                      </c:pt>
                      <c:pt idx="146">
                        <c:v>257</c:v>
                      </c:pt>
                      <c:pt idx="147">
                        <c:v>257.5</c:v>
                      </c:pt>
                      <c:pt idx="148">
                        <c:v>258</c:v>
                      </c:pt>
                      <c:pt idx="149">
                        <c:v>258.5</c:v>
                      </c:pt>
                      <c:pt idx="150">
                        <c:v>259</c:v>
                      </c:pt>
                      <c:pt idx="151">
                        <c:v>259.5</c:v>
                      </c:pt>
                      <c:pt idx="152">
                        <c:v>260</c:v>
                      </c:pt>
                      <c:pt idx="153">
                        <c:v>260.5</c:v>
                      </c:pt>
                      <c:pt idx="154">
                        <c:v>261</c:v>
                      </c:pt>
                      <c:pt idx="155">
                        <c:v>261.5</c:v>
                      </c:pt>
                      <c:pt idx="156">
                        <c:v>262</c:v>
                      </c:pt>
                      <c:pt idx="157">
                        <c:v>262.5</c:v>
                      </c:pt>
                      <c:pt idx="158">
                        <c:v>263</c:v>
                      </c:pt>
                      <c:pt idx="159">
                        <c:v>263.5</c:v>
                      </c:pt>
                      <c:pt idx="160">
                        <c:v>264</c:v>
                      </c:pt>
                      <c:pt idx="161">
                        <c:v>264.5</c:v>
                      </c:pt>
                      <c:pt idx="162">
                        <c:v>265</c:v>
                      </c:pt>
                      <c:pt idx="163">
                        <c:v>265.5</c:v>
                      </c:pt>
                      <c:pt idx="164">
                        <c:v>266</c:v>
                      </c:pt>
                      <c:pt idx="165">
                        <c:v>266.5</c:v>
                      </c:pt>
                      <c:pt idx="166">
                        <c:v>267</c:v>
                      </c:pt>
                      <c:pt idx="167">
                        <c:v>267.5</c:v>
                      </c:pt>
                      <c:pt idx="168">
                        <c:v>268</c:v>
                      </c:pt>
                      <c:pt idx="169">
                        <c:v>268.5</c:v>
                      </c:pt>
                      <c:pt idx="170">
                        <c:v>269</c:v>
                      </c:pt>
                      <c:pt idx="171">
                        <c:v>269.5</c:v>
                      </c:pt>
                      <c:pt idx="172">
                        <c:v>270</c:v>
                      </c:pt>
                      <c:pt idx="173">
                        <c:v>270.5</c:v>
                      </c:pt>
                      <c:pt idx="174">
                        <c:v>271</c:v>
                      </c:pt>
                      <c:pt idx="175">
                        <c:v>271.5</c:v>
                      </c:pt>
                      <c:pt idx="176">
                        <c:v>272</c:v>
                      </c:pt>
                      <c:pt idx="177">
                        <c:v>272.5</c:v>
                      </c:pt>
                      <c:pt idx="178">
                        <c:v>273</c:v>
                      </c:pt>
                      <c:pt idx="179">
                        <c:v>273.5</c:v>
                      </c:pt>
                      <c:pt idx="180">
                        <c:v>274</c:v>
                      </c:pt>
                      <c:pt idx="181">
                        <c:v>274.5</c:v>
                      </c:pt>
                      <c:pt idx="182">
                        <c:v>275</c:v>
                      </c:pt>
                      <c:pt idx="183">
                        <c:v>275.5</c:v>
                      </c:pt>
                      <c:pt idx="184">
                        <c:v>276</c:v>
                      </c:pt>
                      <c:pt idx="185">
                        <c:v>276.5</c:v>
                      </c:pt>
                      <c:pt idx="186">
                        <c:v>277</c:v>
                      </c:pt>
                      <c:pt idx="187">
                        <c:v>277.5</c:v>
                      </c:pt>
                      <c:pt idx="188">
                        <c:v>278</c:v>
                      </c:pt>
                      <c:pt idx="189">
                        <c:v>278.5</c:v>
                      </c:pt>
                      <c:pt idx="190">
                        <c:v>279</c:v>
                      </c:pt>
                      <c:pt idx="191">
                        <c:v>279.5</c:v>
                      </c:pt>
                      <c:pt idx="192">
                        <c:v>280</c:v>
                      </c:pt>
                      <c:pt idx="193">
                        <c:v>280.5</c:v>
                      </c:pt>
                      <c:pt idx="194">
                        <c:v>281</c:v>
                      </c:pt>
                      <c:pt idx="195">
                        <c:v>281.5</c:v>
                      </c:pt>
                      <c:pt idx="196">
                        <c:v>282</c:v>
                      </c:pt>
                      <c:pt idx="197">
                        <c:v>282.5</c:v>
                      </c:pt>
                      <c:pt idx="198">
                        <c:v>283</c:v>
                      </c:pt>
                      <c:pt idx="199">
                        <c:v>283.5</c:v>
                      </c:pt>
                      <c:pt idx="200">
                        <c:v>284</c:v>
                      </c:pt>
                      <c:pt idx="201">
                        <c:v>284.5</c:v>
                      </c:pt>
                      <c:pt idx="202">
                        <c:v>285</c:v>
                      </c:pt>
                      <c:pt idx="203">
                        <c:v>285.5</c:v>
                      </c:pt>
                      <c:pt idx="204">
                        <c:v>286</c:v>
                      </c:pt>
                      <c:pt idx="205">
                        <c:v>286.5</c:v>
                      </c:pt>
                      <c:pt idx="206">
                        <c:v>287</c:v>
                      </c:pt>
                      <c:pt idx="207">
                        <c:v>287.5</c:v>
                      </c:pt>
                      <c:pt idx="208">
                        <c:v>288</c:v>
                      </c:pt>
                      <c:pt idx="209">
                        <c:v>288.5</c:v>
                      </c:pt>
                      <c:pt idx="210">
                        <c:v>289</c:v>
                      </c:pt>
                      <c:pt idx="211">
                        <c:v>289.5</c:v>
                      </c:pt>
                      <c:pt idx="212">
                        <c:v>290</c:v>
                      </c:pt>
                      <c:pt idx="213">
                        <c:v>290.5</c:v>
                      </c:pt>
                      <c:pt idx="214">
                        <c:v>291</c:v>
                      </c:pt>
                      <c:pt idx="215">
                        <c:v>291.5</c:v>
                      </c:pt>
                      <c:pt idx="216">
                        <c:v>292</c:v>
                      </c:pt>
                      <c:pt idx="217">
                        <c:v>292.5</c:v>
                      </c:pt>
                      <c:pt idx="218">
                        <c:v>293</c:v>
                      </c:pt>
                      <c:pt idx="219">
                        <c:v>293.5</c:v>
                      </c:pt>
                      <c:pt idx="220">
                        <c:v>294</c:v>
                      </c:pt>
                      <c:pt idx="221">
                        <c:v>294.5</c:v>
                      </c:pt>
                      <c:pt idx="222">
                        <c:v>295</c:v>
                      </c:pt>
                      <c:pt idx="223">
                        <c:v>295.5</c:v>
                      </c:pt>
                      <c:pt idx="224">
                        <c:v>296</c:v>
                      </c:pt>
                      <c:pt idx="225">
                        <c:v>296.5</c:v>
                      </c:pt>
                      <c:pt idx="226">
                        <c:v>297</c:v>
                      </c:pt>
                      <c:pt idx="227">
                        <c:v>297.5</c:v>
                      </c:pt>
                      <c:pt idx="228">
                        <c:v>298</c:v>
                      </c:pt>
                      <c:pt idx="229">
                        <c:v>298.5</c:v>
                      </c:pt>
                      <c:pt idx="230">
                        <c:v>299</c:v>
                      </c:pt>
                      <c:pt idx="231">
                        <c:v>299.5</c:v>
                      </c:pt>
                      <c:pt idx="232">
                        <c:v>300</c:v>
                      </c:pt>
                      <c:pt idx="233">
                        <c:v>300.5</c:v>
                      </c:pt>
                      <c:pt idx="234">
                        <c:v>301</c:v>
                      </c:pt>
                      <c:pt idx="235">
                        <c:v>301.5</c:v>
                      </c:pt>
                      <c:pt idx="236">
                        <c:v>302</c:v>
                      </c:pt>
                      <c:pt idx="237">
                        <c:v>302.5</c:v>
                      </c:pt>
                      <c:pt idx="238">
                        <c:v>303</c:v>
                      </c:pt>
                      <c:pt idx="239">
                        <c:v>303.5</c:v>
                      </c:pt>
                      <c:pt idx="240">
                        <c:v>304</c:v>
                      </c:pt>
                      <c:pt idx="241">
                        <c:v>304.5</c:v>
                      </c:pt>
                      <c:pt idx="242">
                        <c:v>305</c:v>
                      </c:pt>
                      <c:pt idx="243">
                        <c:v>305.5</c:v>
                      </c:pt>
                      <c:pt idx="244">
                        <c:v>306</c:v>
                      </c:pt>
                      <c:pt idx="245">
                        <c:v>306.5</c:v>
                      </c:pt>
                      <c:pt idx="246">
                        <c:v>307</c:v>
                      </c:pt>
                      <c:pt idx="247">
                        <c:v>307.5</c:v>
                      </c:pt>
                      <c:pt idx="248">
                        <c:v>308</c:v>
                      </c:pt>
                      <c:pt idx="249">
                        <c:v>308.5</c:v>
                      </c:pt>
                      <c:pt idx="250">
                        <c:v>309</c:v>
                      </c:pt>
                      <c:pt idx="251">
                        <c:v>309.5</c:v>
                      </c:pt>
                      <c:pt idx="252">
                        <c:v>310</c:v>
                      </c:pt>
                      <c:pt idx="253">
                        <c:v>310.5</c:v>
                      </c:pt>
                      <c:pt idx="254">
                        <c:v>311</c:v>
                      </c:pt>
                      <c:pt idx="255">
                        <c:v>311.5</c:v>
                      </c:pt>
                      <c:pt idx="256">
                        <c:v>312</c:v>
                      </c:pt>
                      <c:pt idx="257">
                        <c:v>312.5</c:v>
                      </c:pt>
                      <c:pt idx="258">
                        <c:v>313</c:v>
                      </c:pt>
                      <c:pt idx="259">
                        <c:v>313.5</c:v>
                      </c:pt>
                      <c:pt idx="260">
                        <c:v>314</c:v>
                      </c:pt>
                      <c:pt idx="261">
                        <c:v>314.5</c:v>
                      </c:pt>
                      <c:pt idx="262">
                        <c:v>315</c:v>
                      </c:pt>
                      <c:pt idx="263">
                        <c:v>315.5</c:v>
                      </c:pt>
                      <c:pt idx="264">
                        <c:v>316</c:v>
                      </c:pt>
                      <c:pt idx="265">
                        <c:v>316.5</c:v>
                      </c:pt>
                      <c:pt idx="266">
                        <c:v>317</c:v>
                      </c:pt>
                      <c:pt idx="267">
                        <c:v>317.5</c:v>
                      </c:pt>
                      <c:pt idx="268">
                        <c:v>318</c:v>
                      </c:pt>
                      <c:pt idx="269">
                        <c:v>318.5</c:v>
                      </c:pt>
                      <c:pt idx="270">
                        <c:v>319</c:v>
                      </c:pt>
                      <c:pt idx="271">
                        <c:v>319.5</c:v>
                      </c:pt>
                      <c:pt idx="272">
                        <c:v>320</c:v>
                      </c:pt>
                      <c:pt idx="273">
                        <c:v>320.5</c:v>
                      </c:pt>
                      <c:pt idx="274">
                        <c:v>321</c:v>
                      </c:pt>
                      <c:pt idx="275">
                        <c:v>321.5</c:v>
                      </c:pt>
                      <c:pt idx="276">
                        <c:v>322</c:v>
                      </c:pt>
                      <c:pt idx="277">
                        <c:v>322.5</c:v>
                      </c:pt>
                      <c:pt idx="278">
                        <c:v>323</c:v>
                      </c:pt>
                      <c:pt idx="279">
                        <c:v>323.5</c:v>
                      </c:pt>
                      <c:pt idx="280">
                        <c:v>324</c:v>
                      </c:pt>
                      <c:pt idx="281">
                        <c:v>324.5</c:v>
                      </c:pt>
                      <c:pt idx="282">
                        <c:v>325</c:v>
                      </c:pt>
                      <c:pt idx="283">
                        <c:v>325.5</c:v>
                      </c:pt>
                      <c:pt idx="284">
                        <c:v>326</c:v>
                      </c:pt>
                      <c:pt idx="285">
                        <c:v>326.5</c:v>
                      </c:pt>
                      <c:pt idx="286">
                        <c:v>327</c:v>
                      </c:pt>
                      <c:pt idx="287">
                        <c:v>327.5</c:v>
                      </c:pt>
                      <c:pt idx="288">
                        <c:v>328</c:v>
                      </c:pt>
                      <c:pt idx="289">
                        <c:v>328.5</c:v>
                      </c:pt>
                      <c:pt idx="290">
                        <c:v>329</c:v>
                      </c:pt>
                      <c:pt idx="291">
                        <c:v>329.5</c:v>
                      </c:pt>
                      <c:pt idx="292">
                        <c:v>330</c:v>
                      </c:pt>
                      <c:pt idx="293">
                        <c:v>330.5</c:v>
                      </c:pt>
                      <c:pt idx="294">
                        <c:v>331</c:v>
                      </c:pt>
                      <c:pt idx="295">
                        <c:v>331.5</c:v>
                      </c:pt>
                      <c:pt idx="296">
                        <c:v>332</c:v>
                      </c:pt>
                      <c:pt idx="297">
                        <c:v>332.5</c:v>
                      </c:pt>
                      <c:pt idx="298">
                        <c:v>333</c:v>
                      </c:pt>
                      <c:pt idx="299">
                        <c:v>333.5</c:v>
                      </c:pt>
                      <c:pt idx="300">
                        <c:v>334</c:v>
                      </c:pt>
                      <c:pt idx="301">
                        <c:v>334.5</c:v>
                      </c:pt>
                      <c:pt idx="302">
                        <c:v>335</c:v>
                      </c:pt>
                      <c:pt idx="303">
                        <c:v>335.5</c:v>
                      </c:pt>
                      <c:pt idx="304">
                        <c:v>336</c:v>
                      </c:pt>
                      <c:pt idx="305">
                        <c:v>336.5</c:v>
                      </c:pt>
                      <c:pt idx="306">
                        <c:v>337</c:v>
                      </c:pt>
                      <c:pt idx="307">
                        <c:v>337.5</c:v>
                      </c:pt>
                      <c:pt idx="308">
                        <c:v>338</c:v>
                      </c:pt>
                      <c:pt idx="309">
                        <c:v>338.5</c:v>
                      </c:pt>
                      <c:pt idx="310">
                        <c:v>339</c:v>
                      </c:pt>
                      <c:pt idx="311">
                        <c:v>339.5</c:v>
                      </c:pt>
                      <c:pt idx="312">
                        <c:v>340</c:v>
                      </c:pt>
                      <c:pt idx="313">
                        <c:v>340.5</c:v>
                      </c:pt>
                      <c:pt idx="314">
                        <c:v>341</c:v>
                      </c:pt>
                      <c:pt idx="315">
                        <c:v>341.5</c:v>
                      </c:pt>
                      <c:pt idx="316">
                        <c:v>342</c:v>
                      </c:pt>
                      <c:pt idx="317">
                        <c:v>342.5</c:v>
                      </c:pt>
                      <c:pt idx="318">
                        <c:v>343</c:v>
                      </c:pt>
                      <c:pt idx="319">
                        <c:v>343.5</c:v>
                      </c:pt>
                      <c:pt idx="320">
                        <c:v>344</c:v>
                      </c:pt>
                      <c:pt idx="321">
                        <c:v>344.5</c:v>
                      </c:pt>
                      <c:pt idx="322">
                        <c:v>345</c:v>
                      </c:pt>
                      <c:pt idx="323">
                        <c:v>345.5</c:v>
                      </c:pt>
                      <c:pt idx="324">
                        <c:v>346</c:v>
                      </c:pt>
                      <c:pt idx="325">
                        <c:v>346.5</c:v>
                      </c:pt>
                      <c:pt idx="326">
                        <c:v>347</c:v>
                      </c:pt>
                      <c:pt idx="327">
                        <c:v>347.5</c:v>
                      </c:pt>
                      <c:pt idx="328">
                        <c:v>348</c:v>
                      </c:pt>
                      <c:pt idx="329">
                        <c:v>348.5</c:v>
                      </c:pt>
                      <c:pt idx="330">
                        <c:v>349</c:v>
                      </c:pt>
                      <c:pt idx="331">
                        <c:v>349.5</c:v>
                      </c:pt>
                      <c:pt idx="332">
                        <c:v>350</c:v>
                      </c:pt>
                      <c:pt idx="333">
                        <c:v>350.5</c:v>
                      </c:pt>
                      <c:pt idx="334">
                        <c:v>351</c:v>
                      </c:pt>
                      <c:pt idx="335">
                        <c:v>351.5</c:v>
                      </c:pt>
                      <c:pt idx="336">
                        <c:v>352</c:v>
                      </c:pt>
                      <c:pt idx="337">
                        <c:v>352.5</c:v>
                      </c:pt>
                      <c:pt idx="338">
                        <c:v>353</c:v>
                      </c:pt>
                      <c:pt idx="339">
                        <c:v>353.5</c:v>
                      </c:pt>
                      <c:pt idx="340">
                        <c:v>354</c:v>
                      </c:pt>
                      <c:pt idx="341">
                        <c:v>354.5</c:v>
                      </c:pt>
                      <c:pt idx="342">
                        <c:v>355</c:v>
                      </c:pt>
                      <c:pt idx="343">
                        <c:v>355.5</c:v>
                      </c:pt>
                      <c:pt idx="344">
                        <c:v>356</c:v>
                      </c:pt>
                      <c:pt idx="345">
                        <c:v>356.5</c:v>
                      </c:pt>
                      <c:pt idx="346">
                        <c:v>357</c:v>
                      </c:pt>
                      <c:pt idx="347">
                        <c:v>357.5</c:v>
                      </c:pt>
                      <c:pt idx="348">
                        <c:v>358</c:v>
                      </c:pt>
                      <c:pt idx="349">
                        <c:v>358.5</c:v>
                      </c:pt>
                      <c:pt idx="350">
                        <c:v>359</c:v>
                      </c:pt>
                      <c:pt idx="351">
                        <c:v>359.5</c:v>
                      </c:pt>
                      <c:pt idx="352">
                        <c:v>360</c:v>
                      </c:pt>
                      <c:pt idx="353">
                        <c:v>360.5</c:v>
                      </c:pt>
                      <c:pt idx="354">
                        <c:v>361</c:v>
                      </c:pt>
                      <c:pt idx="355">
                        <c:v>361.5</c:v>
                      </c:pt>
                      <c:pt idx="356">
                        <c:v>362</c:v>
                      </c:pt>
                      <c:pt idx="357">
                        <c:v>362.5</c:v>
                      </c:pt>
                      <c:pt idx="358">
                        <c:v>363</c:v>
                      </c:pt>
                      <c:pt idx="359">
                        <c:v>363.5</c:v>
                      </c:pt>
                      <c:pt idx="360">
                        <c:v>364</c:v>
                      </c:pt>
                      <c:pt idx="361">
                        <c:v>364.5</c:v>
                      </c:pt>
                      <c:pt idx="362">
                        <c:v>365</c:v>
                      </c:pt>
                      <c:pt idx="363">
                        <c:v>365.5</c:v>
                      </c:pt>
                      <c:pt idx="364">
                        <c:v>366</c:v>
                      </c:pt>
                      <c:pt idx="365">
                        <c:v>366.5</c:v>
                      </c:pt>
                      <c:pt idx="366">
                        <c:v>367</c:v>
                      </c:pt>
                      <c:pt idx="367">
                        <c:v>367.5</c:v>
                      </c:pt>
                      <c:pt idx="368">
                        <c:v>368</c:v>
                      </c:pt>
                      <c:pt idx="369">
                        <c:v>368.5</c:v>
                      </c:pt>
                      <c:pt idx="370">
                        <c:v>369</c:v>
                      </c:pt>
                      <c:pt idx="371">
                        <c:v>369.5</c:v>
                      </c:pt>
                      <c:pt idx="372">
                        <c:v>370</c:v>
                      </c:pt>
                      <c:pt idx="373">
                        <c:v>370.5</c:v>
                      </c:pt>
                      <c:pt idx="374">
                        <c:v>371</c:v>
                      </c:pt>
                      <c:pt idx="375">
                        <c:v>371.5</c:v>
                      </c:pt>
                      <c:pt idx="376">
                        <c:v>372</c:v>
                      </c:pt>
                      <c:pt idx="377">
                        <c:v>372.5</c:v>
                      </c:pt>
                      <c:pt idx="378">
                        <c:v>373</c:v>
                      </c:pt>
                      <c:pt idx="379">
                        <c:v>373.5</c:v>
                      </c:pt>
                      <c:pt idx="380">
                        <c:v>374</c:v>
                      </c:pt>
                      <c:pt idx="381">
                        <c:v>374.5</c:v>
                      </c:pt>
                      <c:pt idx="382">
                        <c:v>375</c:v>
                      </c:pt>
                      <c:pt idx="383">
                        <c:v>375.5</c:v>
                      </c:pt>
                      <c:pt idx="384">
                        <c:v>376</c:v>
                      </c:pt>
                      <c:pt idx="385">
                        <c:v>376.5</c:v>
                      </c:pt>
                      <c:pt idx="386">
                        <c:v>377</c:v>
                      </c:pt>
                      <c:pt idx="387">
                        <c:v>377.5</c:v>
                      </c:pt>
                      <c:pt idx="388">
                        <c:v>378</c:v>
                      </c:pt>
                      <c:pt idx="389">
                        <c:v>378.5</c:v>
                      </c:pt>
                      <c:pt idx="390">
                        <c:v>379</c:v>
                      </c:pt>
                      <c:pt idx="391">
                        <c:v>379.5</c:v>
                      </c:pt>
                      <c:pt idx="392">
                        <c:v>380</c:v>
                      </c:pt>
                      <c:pt idx="393">
                        <c:v>380.5</c:v>
                      </c:pt>
                      <c:pt idx="394">
                        <c:v>381</c:v>
                      </c:pt>
                      <c:pt idx="395">
                        <c:v>381.5</c:v>
                      </c:pt>
                      <c:pt idx="396">
                        <c:v>382</c:v>
                      </c:pt>
                      <c:pt idx="397">
                        <c:v>382.5</c:v>
                      </c:pt>
                      <c:pt idx="398">
                        <c:v>383</c:v>
                      </c:pt>
                      <c:pt idx="399">
                        <c:v>383.5</c:v>
                      </c:pt>
                      <c:pt idx="400">
                        <c:v>384</c:v>
                      </c:pt>
                      <c:pt idx="401">
                        <c:v>384.5</c:v>
                      </c:pt>
                      <c:pt idx="402">
                        <c:v>385</c:v>
                      </c:pt>
                      <c:pt idx="403">
                        <c:v>385.5</c:v>
                      </c:pt>
                      <c:pt idx="404">
                        <c:v>386</c:v>
                      </c:pt>
                      <c:pt idx="405">
                        <c:v>386.5</c:v>
                      </c:pt>
                      <c:pt idx="406">
                        <c:v>387</c:v>
                      </c:pt>
                      <c:pt idx="407">
                        <c:v>387.5</c:v>
                      </c:pt>
                      <c:pt idx="408">
                        <c:v>388</c:v>
                      </c:pt>
                      <c:pt idx="409">
                        <c:v>388.5</c:v>
                      </c:pt>
                      <c:pt idx="410">
                        <c:v>389</c:v>
                      </c:pt>
                      <c:pt idx="411">
                        <c:v>389.5</c:v>
                      </c:pt>
                      <c:pt idx="412">
                        <c:v>390</c:v>
                      </c:pt>
                      <c:pt idx="413">
                        <c:v>390.5</c:v>
                      </c:pt>
                      <c:pt idx="414">
                        <c:v>391</c:v>
                      </c:pt>
                      <c:pt idx="415">
                        <c:v>391.5</c:v>
                      </c:pt>
                      <c:pt idx="416">
                        <c:v>392</c:v>
                      </c:pt>
                      <c:pt idx="417">
                        <c:v>392.5</c:v>
                      </c:pt>
                      <c:pt idx="418">
                        <c:v>393</c:v>
                      </c:pt>
                      <c:pt idx="419">
                        <c:v>393.5</c:v>
                      </c:pt>
                      <c:pt idx="420">
                        <c:v>394</c:v>
                      </c:pt>
                      <c:pt idx="421">
                        <c:v>394.5</c:v>
                      </c:pt>
                      <c:pt idx="422">
                        <c:v>395</c:v>
                      </c:pt>
                      <c:pt idx="423">
                        <c:v>395.5</c:v>
                      </c:pt>
                      <c:pt idx="424">
                        <c:v>396</c:v>
                      </c:pt>
                      <c:pt idx="425">
                        <c:v>396.5</c:v>
                      </c:pt>
                      <c:pt idx="426">
                        <c:v>397</c:v>
                      </c:pt>
                      <c:pt idx="427">
                        <c:v>397.5</c:v>
                      </c:pt>
                      <c:pt idx="428">
                        <c:v>398</c:v>
                      </c:pt>
                      <c:pt idx="429">
                        <c:v>398.5</c:v>
                      </c:pt>
                      <c:pt idx="430">
                        <c:v>399</c:v>
                      </c:pt>
                      <c:pt idx="431">
                        <c:v>399.5</c:v>
                      </c:pt>
                      <c:pt idx="432">
                        <c:v>400</c:v>
                      </c:pt>
                      <c:pt idx="433">
                        <c:v>400.5</c:v>
                      </c:pt>
                      <c:pt idx="434">
                        <c:v>401</c:v>
                      </c:pt>
                      <c:pt idx="435">
                        <c:v>401.5</c:v>
                      </c:pt>
                      <c:pt idx="436">
                        <c:v>402</c:v>
                      </c:pt>
                      <c:pt idx="437">
                        <c:v>402.5</c:v>
                      </c:pt>
                      <c:pt idx="438">
                        <c:v>403</c:v>
                      </c:pt>
                      <c:pt idx="439">
                        <c:v>403.5</c:v>
                      </c:pt>
                      <c:pt idx="440">
                        <c:v>404</c:v>
                      </c:pt>
                      <c:pt idx="441">
                        <c:v>404.5</c:v>
                      </c:pt>
                      <c:pt idx="442">
                        <c:v>405</c:v>
                      </c:pt>
                      <c:pt idx="443">
                        <c:v>405.5</c:v>
                      </c:pt>
                      <c:pt idx="444">
                        <c:v>406</c:v>
                      </c:pt>
                      <c:pt idx="445">
                        <c:v>406.5</c:v>
                      </c:pt>
                      <c:pt idx="446">
                        <c:v>407</c:v>
                      </c:pt>
                      <c:pt idx="447">
                        <c:v>407.5</c:v>
                      </c:pt>
                      <c:pt idx="448">
                        <c:v>408</c:v>
                      </c:pt>
                      <c:pt idx="449">
                        <c:v>408.5</c:v>
                      </c:pt>
                      <c:pt idx="450">
                        <c:v>409</c:v>
                      </c:pt>
                      <c:pt idx="451">
                        <c:v>409.5</c:v>
                      </c:pt>
                      <c:pt idx="452">
                        <c:v>410</c:v>
                      </c:pt>
                      <c:pt idx="453">
                        <c:v>410.5</c:v>
                      </c:pt>
                      <c:pt idx="454">
                        <c:v>411</c:v>
                      </c:pt>
                      <c:pt idx="455">
                        <c:v>411.5</c:v>
                      </c:pt>
                      <c:pt idx="456">
                        <c:v>412</c:v>
                      </c:pt>
                      <c:pt idx="457">
                        <c:v>412.5</c:v>
                      </c:pt>
                      <c:pt idx="458">
                        <c:v>413</c:v>
                      </c:pt>
                      <c:pt idx="459">
                        <c:v>413.5</c:v>
                      </c:pt>
                      <c:pt idx="460">
                        <c:v>414</c:v>
                      </c:pt>
                      <c:pt idx="461">
                        <c:v>414.5</c:v>
                      </c:pt>
                      <c:pt idx="462">
                        <c:v>415</c:v>
                      </c:pt>
                      <c:pt idx="463">
                        <c:v>415.5</c:v>
                      </c:pt>
                      <c:pt idx="464">
                        <c:v>416</c:v>
                      </c:pt>
                      <c:pt idx="465">
                        <c:v>416.5</c:v>
                      </c:pt>
                      <c:pt idx="466">
                        <c:v>417</c:v>
                      </c:pt>
                      <c:pt idx="467">
                        <c:v>417.5</c:v>
                      </c:pt>
                      <c:pt idx="468">
                        <c:v>418</c:v>
                      </c:pt>
                      <c:pt idx="469">
                        <c:v>418.5</c:v>
                      </c:pt>
                      <c:pt idx="470">
                        <c:v>419</c:v>
                      </c:pt>
                      <c:pt idx="471">
                        <c:v>419.5</c:v>
                      </c:pt>
                      <c:pt idx="472">
                        <c:v>420</c:v>
                      </c:pt>
                      <c:pt idx="473">
                        <c:v>420.5</c:v>
                      </c:pt>
                      <c:pt idx="474">
                        <c:v>421</c:v>
                      </c:pt>
                      <c:pt idx="475">
                        <c:v>421.5</c:v>
                      </c:pt>
                      <c:pt idx="476">
                        <c:v>422</c:v>
                      </c:pt>
                      <c:pt idx="477">
                        <c:v>422.5</c:v>
                      </c:pt>
                      <c:pt idx="478">
                        <c:v>423</c:v>
                      </c:pt>
                      <c:pt idx="479">
                        <c:v>423.5</c:v>
                      </c:pt>
                      <c:pt idx="480">
                        <c:v>424</c:v>
                      </c:pt>
                      <c:pt idx="481">
                        <c:v>424.5</c:v>
                      </c:pt>
                      <c:pt idx="482">
                        <c:v>425</c:v>
                      </c:pt>
                      <c:pt idx="483">
                        <c:v>425.5</c:v>
                      </c:pt>
                      <c:pt idx="484">
                        <c:v>426</c:v>
                      </c:pt>
                      <c:pt idx="485">
                        <c:v>426.5</c:v>
                      </c:pt>
                      <c:pt idx="486">
                        <c:v>427</c:v>
                      </c:pt>
                      <c:pt idx="487">
                        <c:v>427.5</c:v>
                      </c:pt>
                      <c:pt idx="488">
                        <c:v>428</c:v>
                      </c:pt>
                      <c:pt idx="489">
                        <c:v>428.5</c:v>
                      </c:pt>
                      <c:pt idx="490">
                        <c:v>429</c:v>
                      </c:pt>
                      <c:pt idx="491">
                        <c:v>429.5</c:v>
                      </c:pt>
                      <c:pt idx="492">
                        <c:v>430</c:v>
                      </c:pt>
                      <c:pt idx="493">
                        <c:v>430.5</c:v>
                      </c:pt>
                      <c:pt idx="494">
                        <c:v>431</c:v>
                      </c:pt>
                      <c:pt idx="495">
                        <c:v>431.5</c:v>
                      </c:pt>
                      <c:pt idx="496">
                        <c:v>432</c:v>
                      </c:pt>
                      <c:pt idx="497">
                        <c:v>432.5</c:v>
                      </c:pt>
                      <c:pt idx="498">
                        <c:v>433</c:v>
                      </c:pt>
                      <c:pt idx="499">
                        <c:v>433.5</c:v>
                      </c:pt>
                      <c:pt idx="500">
                        <c:v>434</c:v>
                      </c:pt>
                      <c:pt idx="501">
                        <c:v>434.5</c:v>
                      </c:pt>
                      <c:pt idx="502">
                        <c:v>435</c:v>
                      </c:pt>
                      <c:pt idx="503">
                        <c:v>435.5</c:v>
                      </c:pt>
                      <c:pt idx="504">
                        <c:v>436</c:v>
                      </c:pt>
                      <c:pt idx="505">
                        <c:v>436.5</c:v>
                      </c:pt>
                      <c:pt idx="506">
                        <c:v>437</c:v>
                      </c:pt>
                      <c:pt idx="507">
                        <c:v>437.5</c:v>
                      </c:pt>
                      <c:pt idx="508">
                        <c:v>438</c:v>
                      </c:pt>
                      <c:pt idx="509">
                        <c:v>438.5</c:v>
                      </c:pt>
                      <c:pt idx="510">
                        <c:v>439</c:v>
                      </c:pt>
                      <c:pt idx="511">
                        <c:v>439.5</c:v>
                      </c:pt>
                      <c:pt idx="512">
                        <c:v>440</c:v>
                      </c:pt>
                      <c:pt idx="513">
                        <c:v>440.5</c:v>
                      </c:pt>
                      <c:pt idx="514">
                        <c:v>441</c:v>
                      </c:pt>
                      <c:pt idx="515">
                        <c:v>441.5</c:v>
                      </c:pt>
                      <c:pt idx="516">
                        <c:v>442</c:v>
                      </c:pt>
                      <c:pt idx="517">
                        <c:v>442.5</c:v>
                      </c:pt>
                      <c:pt idx="518">
                        <c:v>443</c:v>
                      </c:pt>
                      <c:pt idx="519">
                        <c:v>443.5</c:v>
                      </c:pt>
                      <c:pt idx="520">
                        <c:v>444</c:v>
                      </c:pt>
                      <c:pt idx="521">
                        <c:v>444.5</c:v>
                      </c:pt>
                      <c:pt idx="522">
                        <c:v>445</c:v>
                      </c:pt>
                      <c:pt idx="523">
                        <c:v>445.5</c:v>
                      </c:pt>
                      <c:pt idx="524">
                        <c:v>446</c:v>
                      </c:pt>
                      <c:pt idx="525">
                        <c:v>446.5</c:v>
                      </c:pt>
                      <c:pt idx="526">
                        <c:v>447</c:v>
                      </c:pt>
                      <c:pt idx="527">
                        <c:v>447.5</c:v>
                      </c:pt>
                      <c:pt idx="528">
                        <c:v>448</c:v>
                      </c:pt>
                      <c:pt idx="529">
                        <c:v>448.5</c:v>
                      </c:pt>
                      <c:pt idx="530">
                        <c:v>449</c:v>
                      </c:pt>
                      <c:pt idx="531">
                        <c:v>449.5</c:v>
                      </c:pt>
                      <c:pt idx="532">
                        <c:v>450</c:v>
                      </c:pt>
                      <c:pt idx="533">
                        <c:v>450.5</c:v>
                      </c:pt>
                      <c:pt idx="534">
                        <c:v>451</c:v>
                      </c:pt>
                      <c:pt idx="535">
                        <c:v>451.5</c:v>
                      </c:pt>
                      <c:pt idx="536">
                        <c:v>452</c:v>
                      </c:pt>
                      <c:pt idx="537">
                        <c:v>452.5</c:v>
                      </c:pt>
                      <c:pt idx="538">
                        <c:v>453</c:v>
                      </c:pt>
                      <c:pt idx="539">
                        <c:v>453.5</c:v>
                      </c:pt>
                      <c:pt idx="540">
                        <c:v>454</c:v>
                      </c:pt>
                      <c:pt idx="541">
                        <c:v>454.5</c:v>
                      </c:pt>
                      <c:pt idx="542">
                        <c:v>455</c:v>
                      </c:pt>
                      <c:pt idx="543">
                        <c:v>455.5</c:v>
                      </c:pt>
                      <c:pt idx="544">
                        <c:v>456</c:v>
                      </c:pt>
                      <c:pt idx="545">
                        <c:v>456.5</c:v>
                      </c:pt>
                      <c:pt idx="546">
                        <c:v>457</c:v>
                      </c:pt>
                      <c:pt idx="547">
                        <c:v>457.5</c:v>
                      </c:pt>
                      <c:pt idx="548">
                        <c:v>458</c:v>
                      </c:pt>
                      <c:pt idx="549">
                        <c:v>458.5</c:v>
                      </c:pt>
                      <c:pt idx="550">
                        <c:v>459</c:v>
                      </c:pt>
                      <c:pt idx="551">
                        <c:v>459.5</c:v>
                      </c:pt>
                      <c:pt idx="552">
                        <c:v>460</c:v>
                      </c:pt>
                      <c:pt idx="553">
                        <c:v>460.5</c:v>
                      </c:pt>
                      <c:pt idx="554">
                        <c:v>461</c:v>
                      </c:pt>
                      <c:pt idx="555">
                        <c:v>461.5</c:v>
                      </c:pt>
                      <c:pt idx="556">
                        <c:v>462</c:v>
                      </c:pt>
                      <c:pt idx="557">
                        <c:v>462.5</c:v>
                      </c:pt>
                      <c:pt idx="558">
                        <c:v>463</c:v>
                      </c:pt>
                      <c:pt idx="559">
                        <c:v>463.5</c:v>
                      </c:pt>
                      <c:pt idx="560">
                        <c:v>464</c:v>
                      </c:pt>
                      <c:pt idx="561">
                        <c:v>464.5</c:v>
                      </c:pt>
                      <c:pt idx="562">
                        <c:v>465</c:v>
                      </c:pt>
                      <c:pt idx="563">
                        <c:v>465.5</c:v>
                      </c:pt>
                      <c:pt idx="564">
                        <c:v>466</c:v>
                      </c:pt>
                      <c:pt idx="565">
                        <c:v>466.5</c:v>
                      </c:pt>
                      <c:pt idx="566">
                        <c:v>467</c:v>
                      </c:pt>
                      <c:pt idx="567">
                        <c:v>467.5</c:v>
                      </c:pt>
                      <c:pt idx="568">
                        <c:v>468</c:v>
                      </c:pt>
                      <c:pt idx="569">
                        <c:v>468.5</c:v>
                      </c:pt>
                      <c:pt idx="570">
                        <c:v>469</c:v>
                      </c:pt>
                      <c:pt idx="571">
                        <c:v>469.5</c:v>
                      </c:pt>
                      <c:pt idx="572">
                        <c:v>470</c:v>
                      </c:pt>
                      <c:pt idx="573">
                        <c:v>470.5</c:v>
                      </c:pt>
                      <c:pt idx="574">
                        <c:v>471</c:v>
                      </c:pt>
                      <c:pt idx="575">
                        <c:v>471.5</c:v>
                      </c:pt>
                      <c:pt idx="576">
                        <c:v>472</c:v>
                      </c:pt>
                      <c:pt idx="577">
                        <c:v>472.5</c:v>
                      </c:pt>
                      <c:pt idx="578">
                        <c:v>473</c:v>
                      </c:pt>
                      <c:pt idx="579">
                        <c:v>473.5</c:v>
                      </c:pt>
                      <c:pt idx="580">
                        <c:v>474</c:v>
                      </c:pt>
                      <c:pt idx="581">
                        <c:v>474.5</c:v>
                      </c:pt>
                      <c:pt idx="582">
                        <c:v>475</c:v>
                      </c:pt>
                      <c:pt idx="583">
                        <c:v>475.5</c:v>
                      </c:pt>
                      <c:pt idx="584">
                        <c:v>476</c:v>
                      </c:pt>
                      <c:pt idx="585">
                        <c:v>476.5</c:v>
                      </c:pt>
                      <c:pt idx="586">
                        <c:v>477</c:v>
                      </c:pt>
                      <c:pt idx="587">
                        <c:v>477.5</c:v>
                      </c:pt>
                      <c:pt idx="588">
                        <c:v>478</c:v>
                      </c:pt>
                      <c:pt idx="589">
                        <c:v>478.5</c:v>
                      </c:pt>
                      <c:pt idx="590">
                        <c:v>479</c:v>
                      </c:pt>
                      <c:pt idx="591">
                        <c:v>479.5</c:v>
                      </c:pt>
                      <c:pt idx="592">
                        <c:v>480</c:v>
                      </c:pt>
                      <c:pt idx="593">
                        <c:v>480.5</c:v>
                      </c:pt>
                      <c:pt idx="594">
                        <c:v>481</c:v>
                      </c:pt>
                      <c:pt idx="595">
                        <c:v>481.5</c:v>
                      </c:pt>
                      <c:pt idx="596">
                        <c:v>482</c:v>
                      </c:pt>
                      <c:pt idx="597">
                        <c:v>482.5</c:v>
                      </c:pt>
                      <c:pt idx="598">
                        <c:v>483</c:v>
                      </c:pt>
                      <c:pt idx="599">
                        <c:v>483.5</c:v>
                      </c:pt>
                      <c:pt idx="600">
                        <c:v>484</c:v>
                      </c:pt>
                      <c:pt idx="601">
                        <c:v>484.5</c:v>
                      </c:pt>
                      <c:pt idx="602">
                        <c:v>485</c:v>
                      </c:pt>
                      <c:pt idx="603">
                        <c:v>485.5</c:v>
                      </c:pt>
                      <c:pt idx="604">
                        <c:v>486</c:v>
                      </c:pt>
                      <c:pt idx="605">
                        <c:v>486.5</c:v>
                      </c:pt>
                      <c:pt idx="606">
                        <c:v>487</c:v>
                      </c:pt>
                      <c:pt idx="607">
                        <c:v>487.5</c:v>
                      </c:pt>
                      <c:pt idx="608">
                        <c:v>488</c:v>
                      </c:pt>
                      <c:pt idx="609">
                        <c:v>488.5</c:v>
                      </c:pt>
                      <c:pt idx="610">
                        <c:v>489</c:v>
                      </c:pt>
                      <c:pt idx="611">
                        <c:v>489.5</c:v>
                      </c:pt>
                      <c:pt idx="612">
                        <c:v>490</c:v>
                      </c:pt>
                      <c:pt idx="613">
                        <c:v>490.5</c:v>
                      </c:pt>
                      <c:pt idx="614">
                        <c:v>491</c:v>
                      </c:pt>
                      <c:pt idx="615">
                        <c:v>491.5</c:v>
                      </c:pt>
                      <c:pt idx="616">
                        <c:v>492</c:v>
                      </c:pt>
                      <c:pt idx="617">
                        <c:v>492.5</c:v>
                      </c:pt>
                      <c:pt idx="618">
                        <c:v>493</c:v>
                      </c:pt>
                      <c:pt idx="619">
                        <c:v>493.5</c:v>
                      </c:pt>
                      <c:pt idx="620">
                        <c:v>494</c:v>
                      </c:pt>
                      <c:pt idx="621">
                        <c:v>494.5</c:v>
                      </c:pt>
                      <c:pt idx="622">
                        <c:v>495</c:v>
                      </c:pt>
                      <c:pt idx="623">
                        <c:v>495.5</c:v>
                      </c:pt>
                      <c:pt idx="624">
                        <c:v>496</c:v>
                      </c:pt>
                      <c:pt idx="625">
                        <c:v>496.5</c:v>
                      </c:pt>
                      <c:pt idx="626">
                        <c:v>497</c:v>
                      </c:pt>
                      <c:pt idx="627">
                        <c:v>497.5</c:v>
                      </c:pt>
                      <c:pt idx="628">
                        <c:v>498</c:v>
                      </c:pt>
                      <c:pt idx="629">
                        <c:v>498.5</c:v>
                      </c:pt>
                      <c:pt idx="630">
                        <c:v>499</c:v>
                      </c:pt>
                      <c:pt idx="631">
                        <c:v>499.5</c:v>
                      </c:pt>
                      <c:pt idx="632">
                        <c:v>500</c:v>
                      </c:pt>
                      <c:pt idx="633">
                        <c:v>500.5</c:v>
                      </c:pt>
                      <c:pt idx="634">
                        <c:v>501</c:v>
                      </c:pt>
                      <c:pt idx="635">
                        <c:v>501.5</c:v>
                      </c:pt>
                      <c:pt idx="636">
                        <c:v>502</c:v>
                      </c:pt>
                      <c:pt idx="637">
                        <c:v>502.5</c:v>
                      </c:pt>
                      <c:pt idx="638">
                        <c:v>503</c:v>
                      </c:pt>
                      <c:pt idx="639">
                        <c:v>503.5</c:v>
                      </c:pt>
                      <c:pt idx="640">
                        <c:v>504</c:v>
                      </c:pt>
                      <c:pt idx="641">
                        <c:v>504.5</c:v>
                      </c:pt>
                      <c:pt idx="642">
                        <c:v>505</c:v>
                      </c:pt>
                      <c:pt idx="643">
                        <c:v>505.5</c:v>
                      </c:pt>
                      <c:pt idx="644">
                        <c:v>506</c:v>
                      </c:pt>
                      <c:pt idx="645">
                        <c:v>506.5</c:v>
                      </c:pt>
                      <c:pt idx="646">
                        <c:v>507</c:v>
                      </c:pt>
                      <c:pt idx="647">
                        <c:v>507.5</c:v>
                      </c:pt>
                      <c:pt idx="648">
                        <c:v>508</c:v>
                      </c:pt>
                      <c:pt idx="649">
                        <c:v>508.5</c:v>
                      </c:pt>
                      <c:pt idx="650">
                        <c:v>509</c:v>
                      </c:pt>
                      <c:pt idx="651">
                        <c:v>509.5</c:v>
                      </c:pt>
                      <c:pt idx="652">
                        <c:v>510</c:v>
                      </c:pt>
                      <c:pt idx="653">
                        <c:v>510.5</c:v>
                      </c:pt>
                      <c:pt idx="654">
                        <c:v>511</c:v>
                      </c:pt>
                      <c:pt idx="655">
                        <c:v>511.5</c:v>
                      </c:pt>
                      <c:pt idx="656">
                        <c:v>512</c:v>
                      </c:pt>
                      <c:pt idx="657">
                        <c:v>512.5</c:v>
                      </c:pt>
                      <c:pt idx="658">
                        <c:v>513</c:v>
                      </c:pt>
                      <c:pt idx="659">
                        <c:v>513.5</c:v>
                      </c:pt>
                      <c:pt idx="660">
                        <c:v>514</c:v>
                      </c:pt>
                      <c:pt idx="661">
                        <c:v>514.5</c:v>
                      </c:pt>
                      <c:pt idx="662">
                        <c:v>515</c:v>
                      </c:pt>
                      <c:pt idx="663">
                        <c:v>515.5</c:v>
                      </c:pt>
                      <c:pt idx="664">
                        <c:v>516</c:v>
                      </c:pt>
                      <c:pt idx="665">
                        <c:v>516.5</c:v>
                      </c:pt>
                      <c:pt idx="666">
                        <c:v>517</c:v>
                      </c:pt>
                      <c:pt idx="667">
                        <c:v>517.5</c:v>
                      </c:pt>
                      <c:pt idx="668">
                        <c:v>518</c:v>
                      </c:pt>
                      <c:pt idx="669">
                        <c:v>518.5</c:v>
                      </c:pt>
                      <c:pt idx="670">
                        <c:v>519</c:v>
                      </c:pt>
                      <c:pt idx="671">
                        <c:v>519.5</c:v>
                      </c:pt>
                      <c:pt idx="672">
                        <c:v>520</c:v>
                      </c:pt>
                      <c:pt idx="673">
                        <c:v>520.5</c:v>
                      </c:pt>
                      <c:pt idx="674">
                        <c:v>521</c:v>
                      </c:pt>
                      <c:pt idx="675">
                        <c:v>521.5</c:v>
                      </c:pt>
                      <c:pt idx="676">
                        <c:v>522</c:v>
                      </c:pt>
                      <c:pt idx="677">
                        <c:v>522.5</c:v>
                      </c:pt>
                      <c:pt idx="678">
                        <c:v>523</c:v>
                      </c:pt>
                      <c:pt idx="679">
                        <c:v>523.5</c:v>
                      </c:pt>
                      <c:pt idx="680">
                        <c:v>524</c:v>
                      </c:pt>
                      <c:pt idx="681">
                        <c:v>524.5</c:v>
                      </c:pt>
                      <c:pt idx="682">
                        <c:v>525</c:v>
                      </c:pt>
                      <c:pt idx="683">
                        <c:v>525.5</c:v>
                      </c:pt>
                      <c:pt idx="684">
                        <c:v>526</c:v>
                      </c:pt>
                      <c:pt idx="685">
                        <c:v>526.5</c:v>
                      </c:pt>
                      <c:pt idx="686">
                        <c:v>527</c:v>
                      </c:pt>
                      <c:pt idx="687">
                        <c:v>527.5</c:v>
                      </c:pt>
                      <c:pt idx="688">
                        <c:v>528</c:v>
                      </c:pt>
                      <c:pt idx="689">
                        <c:v>528.5</c:v>
                      </c:pt>
                      <c:pt idx="690">
                        <c:v>529</c:v>
                      </c:pt>
                      <c:pt idx="691">
                        <c:v>529.5</c:v>
                      </c:pt>
                      <c:pt idx="692">
                        <c:v>530</c:v>
                      </c:pt>
                      <c:pt idx="693">
                        <c:v>530.5</c:v>
                      </c:pt>
                      <c:pt idx="694">
                        <c:v>531</c:v>
                      </c:pt>
                      <c:pt idx="695">
                        <c:v>531.5</c:v>
                      </c:pt>
                      <c:pt idx="696">
                        <c:v>532</c:v>
                      </c:pt>
                      <c:pt idx="697">
                        <c:v>532.5</c:v>
                      </c:pt>
                      <c:pt idx="698">
                        <c:v>533</c:v>
                      </c:pt>
                      <c:pt idx="699">
                        <c:v>533.5</c:v>
                      </c:pt>
                      <c:pt idx="700">
                        <c:v>534</c:v>
                      </c:pt>
                      <c:pt idx="701">
                        <c:v>534.5</c:v>
                      </c:pt>
                      <c:pt idx="702">
                        <c:v>535</c:v>
                      </c:pt>
                      <c:pt idx="703">
                        <c:v>535.5</c:v>
                      </c:pt>
                      <c:pt idx="704">
                        <c:v>536</c:v>
                      </c:pt>
                      <c:pt idx="705">
                        <c:v>536.5</c:v>
                      </c:pt>
                      <c:pt idx="706">
                        <c:v>537</c:v>
                      </c:pt>
                      <c:pt idx="707">
                        <c:v>537.5</c:v>
                      </c:pt>
                      <c:pt idx="708">
                        <c:v>538</c:v>
                      </c:pt>
                      <c:pt idx="709">
                        <c:v>538.5</c:v>
                      </c:pt>
                      <c:pt idx="710">
                        <c:v>539</c:v>
                      </c:pt>
                      <c:pt idx="711">
                        <c:v>539.5</c:v>
                      </c:pt>
                      <c:pt idx="712">
                        <c:v>540</c:v>
                      </c:pt>
                      <c:pt idx="713">
                        <c:v>540.5</c:v>
                      </c:pt>
                      <c:pt idx="714">
                        <c:v>541</c:v>
                      </c:pt>
                      <c:pt idx="715">
                        <c:v>541.5</c:v>
                      </c:pt>
                      <c:pt idx="716">
                        <c:v>542</c:v>
                      </c:pt>
                      <c:pt idx="717">
                        <c:v>542.5</c:v>
                      </c:pt>
                      <c:pt idx="718">
                        <c:v>543</c:v>
                      </c:pt>
                      <c:pt idx="719">
                        <c:v>543.5</c:v>
                      </c:pt>
                      <c:pt idx="720">
                        <c:v>544</c:v>
                      </c:pt>
                      <c:pt idx="721">
                        <c:v>544.5</c:v>
                      </c:pt>
                      <c:pt idx="722">
                        <c:v>545</c:v>
                      </c:pt>
                      <c:pt idx="723">
                        <c:v>545.5</c:v>
                      </c:pt>
                      <c:pt idx="724">
                        <c:v>546</c:v>
                      </c:pt>
                      <c:pt idx="725">
                        <c:v>546.5</c:v>
                      </c:pt>
                      <c:pt idx="726">
                        <c:v>547</c:v>
                      </c:pt>
                      <c:pt idx="727">
                        <c:v>547.5</c:v>
                      </c:pt>
                      <c:pt idx="728">
                        <c:v>548</c:v>
                      </c:pt>
                      <c:pt idx="729">
                        <c:v>548.5</c:v>
                      </c:pt>
                      <c:pt idx="730">
                        <c:v>549</c:v>
                      </c:pt>
                      <c:pt idx="731">
                        <c:v>549.5</c:v>
                      </c:pt>
                      <c:pt idx="732">
                        <c:v>550</c:v>
                      </c:pt>
                      <c:pt idx="733">
                        <c:v>550.5</c:v>
                      </c:pt>
                      <c:pt idx="734">
                        <c:v>551</c:v>
                      </c:pt>
                      <c:pt idx="735">
                        <c:v>551.5</c:v>
                      </c:pt>
                      <c:pt idx="736">
                        <c:v>552</c:v>
                      </c:pt>
                      <c:pt idx="737">
                        <c:v>552.5</c:v>
                      </c:pt>
                      <c:pt idx="738">
                        <c:v>553</c:v>
                      </c:pt>
                      <c:pt idx="739">
                        <c:v>553.5</c:v>
                      </c:pt>
                      <c:pt idx="740">
                        <c:v>554</c:v>
                      </c:pt>
                      <c:pt idx="741">
                        <c:v>554.5</c:v>
                      </c:pt>
                      <c:pt idx="742">
                        <c:v>555</c:v>
                      </c:pt>
                      <c:pt idx="743">
                        <c:v>555.5</c:v>
                      </c:pt>
                      <c:pt idx="744">
                        <c:v>556</c:v>
                      </c:pt>
                      <c:pt idx="745">
                        <c:v>556.5</c:v>
                      </c:pt>
                      <c:pt idx="746">
                        <c:v>557</c:v>
                      </c:pt>
                      <c:pt idx="747">
                        <c:v>557.5</c:v>
                      </c:pt>
                      <c:pt idx="748">
                        <c:v>558</c:v>
                      </c:pt>
                      <c:pt idx="749">
                        <c:v>558.5</c:v>
                      </c:pt>
                      <c:pt idx="750">
                        <c:v>559</c:v>
                      </c:pt>
                      <c:pt idx="751">
                        <c:v>559.5</c:v>
                      </c:pt>
                      <c:pt idx="752">
                        <c:v>560</c:v>
                      </c:pt>
                      <c:pt idx="753">
                        <c:v>560.5</c:v>
                      </c:pt>
                      <c:pt idx="754">
                        <c:v>561</c:v>
                      </c:pt>
                      <c:pt idx="755">
                        <c:v>561.5</c:v>
                      </c:pt>
                      <c:pt idx="756">
                        <c:v>562</c:v>
                      </c:pt>
                      <c:pt idx="757">
                        <c:v>562.5</c:v>
                      </c:pt>
                      <c:pt idx="758">
                        <c:v>563</c:v>
                      </c:pt>
                      <c:pt idx="759">
                        <c:v>563.5</c:v>
                      </c:pt>
                      <c:pt idx="760">
                        <c:v>564</c:v>
                      </c:pt>
                      <c:pt idx="761">
                        <c:v>564.5</c:v>
                      </c:pt>
                      <c:pt idx="762">
                        <c:v>565</c:v>
                      </c:pt>
                      <c:pt idx="763">
                        <c:v>565.5</c:v>
                      </c:pt>
                      <c:pt idx="764">
                        <c:v>566</c:v>
                      </c:pt>
                      <c:pt idx="765">
                        <c:v>566.5</c:v>
                      </c:pt>
                      <c:pt idx="766">
                        <c:v>567</c:v>
                      </c:pt>
                      <c:pt idx="767">
                        <c:v>567.5</c:v>
                      </c:pt>
                      <c:pt idx="768">
                        <c:v>568</c:v>
                      </c:pt>
                      <c:pt idx="769">
                        <c:v>568.5</c:v>
                      </c:pt>
                      <c:pt idx="770">
                        <c:v>569</c:v>
                      </c:pt>
                      <c:pt idx="771">
                        <c:v>569.5</c:v>
                      </c:pt>
                      <c:pt idx="772">
                        <c:v>570</c:v>
                      </c:pt>
                      <c:pt idx="773">
                        <c:v>570.5</c:v>
                      </c:pt>
                      <c:pt idx="774">
                        <c:v>571</c:v>
                      </c:pt>
                      <c:pt idx="775">
                        <c:v>571.5</c:v>
                      </c:pt>
                      <c:pt idx="776">
                        <c:v>572</c:v>
                      </c:pt>
                      <c:pt idx="777">
                        <c:v>572.5</c:v>
                      </c:pt>
                      <c:pt idx="778">
                        <c:v>573</c:v>
                      </c:pt>
                      <c:pt idx="779">
                        <c:v>573.5</c:v>
                      </c:pt>
                      <c:pt idx="780">
                        <c:v>574</c:v>
                      </c:pt>
                      <c:pt idx="781">
                        <c:v>574.5</c:v>
                      </c:pt>
                      <c:pt idx="782">
                        <c:v>575</c:v>
                      </c:pt>
                      <c:pt idx="783">
                        <c:v>575.5</c:v>
                      </c:pt>
                      <c:pt idx="784">
                        <c:v>576</c:v>
                      </c:pt>
                      <c:pt idx="785">
                        <c:v>576.5</c:v>
                      </c:pt>
                      <c:pt idx="786">
                        <c:v>577</c:v>
                      </c:pt>
                      <c:pt idx="787">
                        <c:v>577.5</c:v>
                      </c:pt>
                      <c:pt idx="788">
                        <c:v>578</c:v>
                      </c:pt>
                      <c:pt idx="789">
                        <c:v>578.5</c:v>
                      </c:pt>
                      <c:pt idx="790">
                        <c:v>579</c:v>
                      </c:pt>
                      <c:pt idx="791">
                        <c:v>579.5</c:v>
                      </c:pt>
                      <c:pt idx="792">
                        <c:v>580</c:v>
                      </c:pt>
                      <c:pt idx="793">
                        <c:v>580.5</c:v>
                      </c:pt>
                      <c:pt idx="794">
                        <c:v>581</c:v>
                      </c:pt>
                      <c:pt idx="795">
                        <c:v>581.5</c:v>
                      </c:pt>
                      <c:pt idx="796">
                        <c:v>582</c:v>
                      </c:pt>
                      <c:pt idx="797">
                        <c:v>582.5</c:v>
                      </c:pt>
                      <c:pt idx="798">
                        <c:v>583</c:v>
                      </c:pt>
                      <c:pt idx="799">
                        <c:v>583.5</c:v>
                      </c:pt>
                      <c:pt idx="800">
                        <c:v>584</c:v>
                      </c:pt>
                      <c:pt idx="801">
                        <c:v>584.5</c:v>
                      </c:pt>
                      <c:pt idx="802">
                        <c:v>585</c:v>
                      </c:pt>
                      <c:pt idx="803">
                        <c:v>585.5</c:v>
                      </c:pt>
                      <c:pt idx="804">
                        <c:v>586</c:v>
                      </c:pt>
                      <c:pt idx="805">
                        <c:v>586.5</c:v>
                      </c:pt>
                      <c:pt idx="806">
                        <c:v>587</c:v>
                      </c:pt>
                      <c:pt idx="807">
                        <c:v>587.5</c:v>
                      </c:pt>
                      <c:pt idx="808">
                        <c:v>588</c:v>
                      </c:pt>
                      <c:pt idx="809">
                        <c:v>588.5</c:v>
                      </c:pt>
                      <c:pt idx="810">
                        <c:v>589</c:v>
                      </c:pt>
                      <c:pt idx="811">
                        <c:v>589.5</c:v>
                      </c:pt>
                      <c:pt idx="812">
                        <c:v>590</c:v>
                      </c:pt>
                      <c:pt idx="813">
                        <c:v>590.5</c:v>
                      </c:pt>
                      <c:pt idx="814">
                        <c:v>591</c:v>
                      </c:pt>
                      <c:pt idx="815">
                        <c:v>591.5</c:v>
                      </c:pt>
                      <c:pt idx="816">
                        <c:v>592</c:v>
                      </c:pt>
                      <c:pt idx="817">
                        <c:v>592.5</c:v>
                      </c:pt>
                      <c:pt idx="818">
                        <c:v>593</c:v>
                      </c:pt>
                      <c:pt idx="819">
                        <c:v>593.5</c:v>
                      </c:pt>
                      <c:pt idx="820">
                        <c:v>594</c:v>
                      </c:pt>
                      <c:pt idx="821">
                        <c:v>594.5</c:v>
                      </c:pt>
                      <c:pt idx="822">
                        <c:v>595</c:v>
                      </c:pt>
                      <c:pt idx="823">
                        <c:v>595.5</c:v>
                      </c:pt>
                      <c:pt idx="824">
                        <c:v>596</c:v>
                      </c:pt>
                      <c:pt idx="825">
                        <c:v>596.5</c:v>
                      </c:pt>
                      <c:pt idx="826">
                        <c:v>597</c:v>
                      </c:pt>
                      <c:pt idx="827">
                        <c:v>597.5</c:v>
                      </c:pt>
                      <c:pt idx="828">
                        <c:v>598</c:v>
                      </c:pt>
                      <c:pt idx="829">
                        <c:v>598.5</c:v>
                      </c:pt>
                      <c:pt idx="830">
                        <c:v>599</c:v>
                      </c:pt>
                      <c:pt idx="831">
                        <c:v>599.5</c:v>
                      </c:pt>
                      <c:pt idx="832">
                        <c:v>600</c:v>
                      </c:pt>
                      <c:pt idx="833">
                        <c:v>600.5</c:v>
                      </c:pt>
                      <c:pt idx="834">
                        <c:v>601</c:v>
                      </c:pt>
                      <c:pt idx="835">
                        <c:v>601.5</c:v>
                      </c:pt>
                      <c:pt idx="836">
                        <c:v>602</c:v>
                      </c:pt>
                      <c:pt idx="837">
                        <c:v>602.5</c:v>
                      </c:pt>
                      <c:pt idx="838">
                        <c:v>603</c:v>
                      </c:pt>
                      <c:pt idx="839">
                        <c:v>603.5</c:v>
                      </c:pt>
                      <c:pt idx="840">
                        <c:v>604</c:v>
                      </c:pt>
                      <c:pt idx="841">
                        <c:v>604.5</c:v>
                      </c:pt>
                      <c:pt idx="842">
                        <c:v>605</c:v>
                      </c:pt>
                      <c:pt idx="843">
                        <c:v>605.5</c:v>
                      </c:pt>
                      <c:pt idx="844">
                        <c:v>606</c:v>
                      </c:pt>
                      <c:pt idx="845">
                        <c:v>606.5</c:v>
                      </c:pt>
                      <c:pt idx="846">
                        <c:v>607</c:v>
                      </c:pt>
                      <c:pt idx="847">
                        <c:v>607.5</c:v>
                      </c:pt>
                      <c:pt idx="848">
                        <c:v>608</c:v>
                      </c:pt>
                      <c:pt idx="849">
                        <c:v>608.5</c:v>
                      </c:pt>
                      <c:pt idx="850">
                        <c:v>609</c:v>
                      </c:pt>
                      <c:pt idx="851">
                        <c:v>609.5</c:v>
                      </c:pt>
                      <c:pt idx="852">
                        <c:v>610</c:v>
                      </c:pt>
                      <c:pt idx="853">
                        <c:v>610.5</c:v>
                      </c:pt>
                      <c:pt idx="854">
                        <c:v>611</c:v>
                      </c:pt>
                      <c:pt idx="855">
                        <c:v>611.5</c:v>
                      </c:pt>
                      <c:pt idx="856">
                        <c:v>612</c:v>
                      </c:pt>
                      <c:pt idx="857">
                        <c:v>612.5</c:v>
                      </c:pt>
                      <c:pt idx="858">
                        <c:v>613</c:v>
                      </c:pt>
                      <c:pt idx="859">
                        <c:v>613.5</c:v>
                      </c:pt>
                      <c:pt idx="860">
                        <c:v>614</c:v>
                      </c:pt>
                      <c:pt idx="861">
                        <c:v>614.5</c:v>
                      </c:pt>
                      <c:pt idx="862">
                        <c:v>615</c:v>
                      </c:pt>
                      <c:pt idx="863">
                        <c:v>615.5</c:v>
                      </c:pt>
                      <c:pt idx="864">
                        <c:v>616</c:v>
                      </c:pt>
                      <c:pt idx="865">
                        <c:v>616.5</c:v>
                      </c:pt>
                      <c:pt idx="866">
                        <c:v>617</c:v>
                      </c:pt>
                      <c:pt idx="867">
                        <c:v>617.5</c:v>
                      </c:pt>
                      <c:pt idx="868">
                        <c:v>618</c:v>
                      </c:pt>
                      <c:pt idx="869">
                        <c:v>618.5</c:v>
                      </c:pt>
                      <c:pt idx="870">
                        <c:v>619</c:v>
                      </c:pt>
                      <c:pt idx="871">
                        <c:v>619.5</c:v>
                      </c:pt>
                      <c:pt idx="872">
                        <c:v>620</c:v>
                      </c:pt>
                      <c:pt idx="873">
                        <c:v>620.5</c:v>
                      </c:pt>
                      <c:pt idx="874">
                        <c:v>621</c:v>
                      </c:pt>
                      <c:pt idx="875">
                        <c:v>621.5</c:v>
                      </c:pt>
                      <c:pt idx="876">
                        <c:v>622</c:v>
                      </c:pt>
                      <c:pt idx="877">
                        <c:v>622.5</c:v>
                      </c:pt>
                      <c:pt idx="878">
                        <c:v>623</c:v>
                      </c:pt>
                      <c:pt idx="879">
                        <c:v>623.5</c:v>
                      </c:pt>
                      <c:pt idx="880">
                        <c:v>624</c:v>
                      </c:pt>
                      <c:pt idx="881">
                        <c:v>624.5</c:v>
                      </c:pt>
                      <c:pt idx="882">
                        <c:v>625</c:v>
                      </c:pt>
                      <c:pt idx="883">
                        <c:v>625.5</c:v>
                      </c:pt>
                      <c:pt idx="884">
                        <c:v>626</c:v>
                      </c:pt>
                      <c:pt idx="885">
                        <c:v>626.5</c:v>
                      </c:pt>
                      <c:pt idx="886">
                        <c:v>627</c:v>
                      </c:pt>
                      <c:pt idx="887">
                        <c:v>627.5</c:v>
                      </c:pt>
                      <c:pt idx="888">
                        <c:v>628</c:v>
                      </c:pt>
                      <c:pt idx="889">
                        <c:v>628.5</c:v>
                      </c:pt>
                      <c:pt idx="890">
                        <c:v>629</c:v>
                      </c:pt>
                      <c:pt idx="891">
                        <c:v>629.5</c:v>
                      </c:pt>
                      <c:pt idx="892">
                        <c:v>630</c:v>
                      </c:pt>
                      <c:pt idx="893">
                        <c:v>630.5</c:v>
                      </c:pt>
                      <c:pt idx="894">
                        <c:v>631</c:v>
                      </c:pt>
                      <c:pt idx="895">
                        <c:v>631.5</c:v>
                      </c:pt>
                      <c:pt idx="896">
                        <c:v>632</c:v>
                      </c:pt>
                      <c:pt idx="897">
                        <c:v>632.5</c:v>
                      </c:pt>
                      <c:pt idx="898">
                        <c:v>633</c:v>
                      </c:pt>
                      <c:pt idx="899">
                        <c:v>633.5</c:v>
                      </c:pt>
                      <c:pt idx="900">
                        <c:v>634</c:v>
                      </c:pt>
                      <c:pt idx="901">
                        <c:v>634.5</c:v>
                      </c:pt>
                      <c:pt idx="902">
                        <c:v>635</c:v>
                      </c:pt>
                      <c:pt idx="903">
                        <c:v>635.5</c:v>
                      </c:pt>
                      <c:pt idx="904">
                        <c:v>636</c:v>
                      </c:pt>
                      <c:pt idx="905">
                        <c:v>636.5</c:v>
                      </c:pt>
                      <c:pt idx="906">
                        <c:v>637</c:v>
                      </c:pt>
                      <c:pt idx="907">
                        <c:v>637.5</c:v>
                      </c:pt>
                      <c:pt idx="908">
                        <c:v>638</c:v>
                      </c:pt>
                      <c:pt idx="909">
                        <c:v>638.5</c:v>
                      </c:pt>
                      <c:pt idx="910">
                        <c:v>639</c:v>
                      </c:pt>
                      <c:pt idx="911">
                        <c:v>639.5</c:v>
                      </c:pt>
                      <c:pt idx="912">
                        <c:v>640</c:v>
                      </c:pt>
                      <c:pt idx="913">
                        <c:v>640.5</c:v>
                      </c:pt>
                      <c:pt idx="914">
                        <c:v>641</c:v>
                      </c:pt>
                      <c:pt idx="915">
                        <c:v>641.5</c:v>
                      </c:pt>
                      <c:pt idx="916">
                        <c:v>642</c:v>
                      </c:pt>
                      <c:pt idx="917">
                        <c:v>642.5</c:v>
                      </c:pt>
                      <c:pt idx="918">
                        <c:v>643</c:v>
                      </c:pt>
                      <c:pt idx="919">
                        <c:v>643.5</c:v>
                      </c:pt>
                      <c:pt idx="920">
                        <c:v>644</c:v>
                      </c:pt>
                      <c:pt idx="921">
                        <c:v>644.5</c:v>
                      </c:pt>
                      <c:pt idx="922">
                        <c:v>645</c:v>
                      </c:pt>
                      <c:pt idx="923">
                        <c:v>645.5</c:v>
                      </c:pt>
                      <c:pt idx="924">
                        <c:v>646</c:v>
                      </c:pt>
                      <c:pt idx="925">
                        <c:v>646.5</c:v>
                      </c:pt>
                      <c:pt idx="926">
                        <c:v>647</c:v>
                      </c:pt>
                      <c:pt idx="927">
                        <c:v>647.5</c:v>
                      </c:pt>
                      <c:pt idx="928">
                        <c:v>648</c:v>
                      </c:pt>
                      <c:pt idx="929">
                        <c:v>648.5</c:v>
                      </c:pt>
                      <c:pt idx="930">
                        <c:v>649</c:v>
                      </c:pt>
                      <c:pt idx="931">
                        <c:v>649.5</c:v>
                      </c:pt>
                      <c:pt idx="932">
                        <c:v>650</c:v>
                      </c:pt>
                      <c:pt idx="933">
                        <c:v>650.5</c:v>
                      </c:pt>
                      <c:pt idx="934">
                        <c:v>651</c:v>
                      </c:pt>
                      <c:pt idx="935">
                        <c:v>651.5</c:v>
                      </c:pt>
                      <c:pt idx="936">
                        <c:v>652</c:v>
                      </c:pt>
                      <c:pt idx="937">
                        <c:v>652.5</c:v>
                      </c:pt>
                      <c:pt idx="938">
                        <c:v>653</c:v>
                      </c:pt>
                      <c:pt idx="939">
                        <c:v>653.5</c:v>
                      </c:pt>
                      <c:pt idx="940">
                        <c:v>654</c:v>
                      </c:pt>
                      <c:pt idx="941">
                        <c:v>654.5</c:v>
                      </c:pt>
                      <c:pt idx="942">
                        <c:v>655</c:v>
                      </c:pt>
                      <c:pt idx="943">
                        <c:v>655.5</c:v>
                      </c:pt>
                      <c:pt idx="944">
                        <c:v>656</c:v>
                      </c:pt>
                      <c:pt idx="945">
                        <c:v>656.5</c:v>
                      </c:pt>
                      <c:pt idx="946">
                        <c:v>657</c:v>
                      </c:pt>
                      <c:pt idx="947">
                        <c:v>657.5</c:v>
                      </c:pt>
                      <c:pt idx="948">
                        <c:v>658</c:v>
                      </c:pt>
                      <c:pt idx="949">
                        <c:v>658.5</c:v>
                      </c:pt>
                      <c:pt idx="950">
                        <c:v>659</c:v>
                      </c:pt>
                      <c:pt idx="951">
                        <c:v>659.5</c:v>
                      </c:pt>
                      <c:pt idx="952">
                        <c:v>660</c:v>
                      </c:pt>
                      <c:pt idx="953">
                        <c:v>660.5</c:v>
                      </c:pt>
                      <c:pt idx="954">
                        <c:v>661</c:v>
                      </c:pt>
                      <c:pt idx="955">
                        <c:v>661.5</c:v>
                      </c:pt>
                      <c:pt idx="956">
                        <c:v>662</c:v>
                      </c:pt>
                      <c:pt idx="957">
                        <c:v>662.5</c:v>
                      </c:pt>
                      <c:pt idx="958">
                        <c:v>663</c:v>
                      </c:pt>
                      <c:pt idx="959">
                        <c:v>663.5</c:v>
                      </c:pt>
                      <c:pt idx="960">
                        <c:v>664</c:v>
                      </c:pt>
                      <c:pt idx="961">
                        <c:v>664.5</c:v>
                      </c:pt>
                      <c:pt idx="962">
                        <c:v>665</c:v>
                      </c:pt>
                      <c:pt idx="963">
                        <c:v>665.5</c:v>
                      </c:pt>
                      <c:pt idx="964">
                        <c:v>666</c:v>
                      </c:pt>
                      <c:pt idx="965">
                        <c:v>666.5</c:v>
                      </c:pt>
                      <c:pt idx="966">
                        <c:v>667</c:v>
                      </c:pt>
                      <c:pt idx="967">
                        <c:v>667.5</c:v>
                      </c:pt>
                      <c:pt idx="968">
                        <c:v>668</c:v>
                      </c:pt>
                      <c:pt idx="969">
                        <c:v>668.5</c:v>
                      </c:pt>
                      <c:pt idx="970">
                        <c:v>669</c:v>
                      </c:pt>
                      <c:pt idx="971">
                        <c:v>669.5</c:v>
                      </c:pt>
                      <c:pt idx="972">
                        <c:v>670</c:v>
                      </c:pt>
                      <c:pt idx="973">
                        <c:v>670.5</c:v>
                      </c:pt>
                      <c:pt idx="974">
                        <c:v>671</c:v>
                      </c:pt>
                      <c:pt idx="975">
                        <c:v>671.5</c:v>
                      </c:pt>
                      <c:pt idx="976">
                        <c:v>672</c:v>
                      </c:pt>
                      <c:pt idx="977">
                        <c:v>672.5</c:v>
                      </c:pt>
                      <c:pt idx="978">
                        <c:v>673</c:v>
                      </c:pt>
                      <c:pt idx="979">
                        <c:v>673.5</c:v>
                      </c:pt>
                      <c:pt idx="980">
                        <c:v>674</c:v>
                      </c:pt>
                      <c:pt idx="981">
                        <c:v>674.5</c:v>
                      </c:pt>
                      <c:pt idx="982">
                        <c:v>675</c:v>
                      </c:pt>
                      <c:pt idx="983">
                        <c:v>675.5</c:v>
                      </c:pt>
                      <c:pt idx="984">
                        <c:v>676</c:v>
                      </c:pt>
                      <c:pt idx="985">
                        <c:v>676.5</c:v>
                      </c:pt>
                      <c:pt idx="986">
                        <c:v>677</c:v>
                      </c:pt>
                      <c:pt idx="987">
                        <c:v>677.5</c:v>
                      </c:pt>
                      <c:pt idx="988">
                        <c:v>678</c:v>
                      </c:pt>
                      <c:pt idx="989">
                        <c:v>678.5</c:v>
                      </c:pt>
                      <c:pt idx="990">
                        <c:v>679</c:v>
                      </c:pt>
                      <c:pt idx="991">
                        <c:v>679.5</c:v>
                      </c:pt>
                      <c:pt idx="992">
                        <c:v>680</c:v>
                      </c:pt>
                      <c:pt idx="993">
                        <c:v>680.5</c:v>
                      </c:pt>
                      <c:pt idx="994">
                        <c:v>681</c:v>
                      </c:pt>
                      <c:pt idx="995">
                        <c:v>681.5</c:v>
                      </c:pt>
                      <c:pt idx="996">
                        <c:v>682</c:v>
                      </c:pt>
                      <c:pt idx="997">
                        <c:v>682.5</c:v>
                      </c:pt>
                      <c:pt idx="998">
                        <c:v>683</c:v>
                      </c:pt>
                      <c:pt idx="999">
                        <c:v>683.5</c:v>
                      </c:pt>
                      <c:pt idx="1000">
                        <c:v>684</c:v>
                      </c:pt>
                      <c:pt idx="1001">
                        <c:v>684.5</c:v>
                      </c:pt>
                      <c:pt idx="1002">
                        <c:v>685</c:v>
                      </c:pt>
                      <c:pt idx="1003">
                        <c:v>685.5</c:v>
                      </c:pt>
                      <c:pt idx="1004">
                        <c:v>686</c:v>
                      </c:pt>
                      <c:pt idx="1005">
                        <c:v>686.5</c:v>
                      </c:pt>
                      <c:pt idx="1006">
                        <c:v>687</c:v>
                      </c:pt>
                      <c:pt idx="1007">
                        <c:v>687.5</c:v>
                      </c:pt>
                      <c:pt idx="1008">
                        <c:v>688</c:v>
                      </c:pt>
                      <c:pt idx="1009">
                        <c:v>688.5</c:v>
                      </c:pt>
                      <c:pt idx="1010">
                        <c:v>689</c:v>
                      </c:pt>
                      <c:pt idx="1011">
                        <c:v>689.5</c:v>
                      </c:pt>
                      <c:pt idx="1012">
                        <c:v>690</c:v>
                      </c:pt>
                      <c:pt idx="1013">
                        <c:v>690.5</c:v>
                      </c:pt>
                      <c:pt idx="1014">
                        <c:v>691</c:v>
                      </c:pt>
                      <c:pt idx="1015">
                        <c:v>691.5</c:v>
                      </c:pt>
                      <c:pt idx="1016">
                        <c:v>692</c:v>
                      </c:pt>
                      <c:pt idx="1017">
                        <c:v>692.5</c:v>
                      </c:pt>
                      <c:pt idx="1018">
                        <c:v>693</c:v>
                      </c:pt>
                      <c:pt idx="1019">
                        <c:v>693.5</c:v>
                      </c:pt>
                      <c:pt idx="1020">
                        <c:v>694</c:v>
                      </c:pt>
                      <c:pt idx="1021">
                        <c:v>694.5</c:v>
                      </c:pt>
                      <c:pt idx="1022">
                        <c:v>695</c:v>
                      </c:pt>
                      <c:pt idx="1023">
                        <c:v>695.5</c:v>
                      </c:pt>
                      <c:pt idx="1024">
                        <c:v>696</c:v>
                      </c:pt>
                      <c:pt idx="1025">
                        <c:v>696.5</c:v>
                      </c:pt>
                      <c:pt idx="1026">
                        <c:v>697</c:v>
                      </c:pt>
                      <c:pt idx="1027">
                        <c:v>697.5</c:v>
                      </c:pt>
                      <c:pt idx="1028">
                        <c:v>698</c:v>
                      </c:pt>
                      <c:pt idx="1029">
                        <c:v>698.5</c:v>
                      </c:pt>
                      <c:pt idx="1030">
                        <c:v>699</c:v>
                      </c:pt>
                      <c:pt idx="1031">
                        <c:v>699.5</c:v>
                      </c:pt>
                      <c:pt idx="1032">
                        <c:v>700</c:v>
                      </c:pt>
                      <c:pt idx="1033">
                        <c:v>700.5</c:v>
                      </c:pt>
                      <c:pt idx="1034">
                        <c:v>701</c:v>
                      </c:pt>
                      <c:pt idx="1035">
                        <c:v>701.5</c:v>
                      </c:pt>
                      <c:pt idx="1036">
                        <c:v>702</c:v>
                      </c:pt>
                      <c:pt idx="1037">
                        <c:v>702.5</c:v>
                      </c:pt>
                      <c:pt idx="1038">
                        <c:v>703</c:v>
                      </c:pt>
                      <c:pt idx="1039">
                        <c:v>703.5</c:v>
                      </c:pt>
                      <c:pt idx="1040">
                        <c:v>704</c:v>
                      </c:pt>
                      <c:pt idx="1041">
                        <c:v>704.5</c:v>
                      </c:pt>
                      <c:pt idx="1042">
                        <c:v>705</c:v>
                      </c:pt>
                      <c:pt idx="1043">
                        <c:v>705.5</c:v>
                      </c:pt>
                      <c:pt idx="1044">
                        <c:v>706</c:v>
                      </c:pt>
                      <c:pt idx="1045">
                        <c:v>706.5</c:v>
                      </c:pt>
                      <c:pt idx="1046">
                        <c:v>707</c:v>
                      </c:pt>
                      <c:pt idx="1047">
                        <c:v>707.5</c:v>
                      </c:pt>
                      <c:pt idx="1048">
                        <c:v>708</c:v>
                      </c:pt>
                      <c:pt idx="1049">
                        <c:v>708.5</c:v>
                      </c:pt>
                      <c:pt idx="1050">
                        <c:v>709</c:v>
                      </c:pt>
                      <c:pt idx="1051">
                        <c:v>709.5</c:v>
                      </c:pt>
                      <c:pt idx="1052">
                        <c:v>710</c:v>
                      </c:pt>
                      <c:pt idx="1053">
                        <c:v>710.5</c:v>
                      </c:pt>
                      <c:pt idx="1054">
                        <c:v>711</c:v>
                      </c:pt>
                      <c:pt idx="1055">
                        <c:v>711.5</c:v>
                      </c:pt>
                      <c:pt idx="1056">
                        <c:v>712</c:v>
                      </c:pt>
                      <c:pt idx="1057">
                        <c:v>712.5</c:v>
                      </c:pt>
                      <c:pt idx="1058">
                        <c:v>713</c:v>
                      </c:pt>
                      <c:pt idx="1059">
                        <c:v>713.5</c:v>
                      </c:pt>
                      <c:pt idx="1060">
                        <c:v>714</c:v>
                      </c:pt>
                      <c:pt idx="1061">
                        <c:v>714.5</c:v>
                      </c:pt>
                      <c:pt idx="1062">
                        <c:v>715</c:v>
                      </c:pt>
                      <c:pt idx="1063">
                        <c:v>715.5</c:v>
                      </c:pt>
                      <c:pt idx="1064">
                        <c:v>716</c:v>
                      </c:pt>
                      <c:pt idx="1065">
                        <c:v>716.5</c:v>
                      </c:pt>
                      <c:pt idx="1066">
                        <c:v>717</c:v>
                      </c:pt>
                      <c:pt idx="1067">
                        <c:v>717.5</c:v>
                      </c:pt>
                      <c:pt idx="1068">
                        <c:v>718</c:v>
                      </c:pt>
                      <c:pt idx="1069">
                        <c:v>718.5</c:v>
                      </c:pt>
                      <c:pt idx="1070">
                        <c:v>719</c:v>
                      </c:pt>
                      <c:pt idx="1071">
                        <c:v>719.5</c:v>
                      </c:pt>
                      <c:pt idx="1072">
                        <c:v>720</c:v>
                      </c:pt>
                      <c:pt idx="1073">
                        <c:v>720.5</c:v>
                      </c:pt>
                      <c:pt idx="1074">
                        <c:v>721</c:v>
                      </c:pt>
                      <c:pt idx="1075">
                        <c:v>721.5</c:v>
                      </c:pt>
                      <c:pt idx="1076">
                        <c:v>722</c:v>
                      </c:pt>
                      <c:pt idx="1077">
                        <c:v>722.5</c:v>
                      </c:pt>
                      <c:pt idx="1078">
                        <c:v>723</c:v>
                      </c:pt>
                      <c:pt idx="1079">
                        <c:v>723.5</c:v>
                      </c:pt>
                      <c:pt idx="1080">
                        <c:v>724</c:v>
                      </c:pt>
                      <c:pt idx="1081">
                        <c:v>724.5</c:v>
                      </c:pt>
                      <c:pt idx="1082">
                        <c:v>725</c:v>
                      </c:pt>
                      <c:pt idx="1083">
                        <c:v>725.5</c:v>
                      </c:pt>
                      <c:pt idx="1084">
                        <c:v>726</c:v>
                      </c:pt>
                      <c:pt idx="1085">
                        <c:v>726.5</c:v>
                      </c:pt>
                      <c:pt idx="1086">
                        <c:v>727</c:v>
                      </c:pt>
                      <c:pt idx="1087">
                        <c:v>727.5</c:v>
                      </c:pt>
                      <c:pt idx="1088">
                        <c:v>728</c:v>
                      </c:pt>
                      <c:pt idx="1089">
                        <c:v>728.5</c:v>
                      </c:pt>
                      <c:pt idx="1090">
                        <c:v>729</c:v>
                      </c:pt>
                      <c:pt idx="1091">
                        <c:v>729.5</c:v>
                      </c:pt>
                      <c:pt idx="1092">
                        <c:v>730</c:v>
                      </c:pt>
                      <c:pt idx="1093">
                        <c:v>730.5</c:v>
                      </c:pt>
                      <c:pt idx="1094">
                        <c:v>731</c:v>
                      </c:pt>
                      <c:pt idx="1095">
                        <c:v>731.5</c:v>
                      </c:pt>
                      <c:pt idx="1096">
                        <c:v>732</c:v>
                      </c:pt>
                      <c:pt idx="1097">
                        <c:v>732.5</c:v>
                      </c:pt>
                      <c:pt idx="1098">
                        <c:v>733</c:v>
                      </c:pt>
                      <c:pt idx="1099">
                        <c:v>733.5</c:v>
                      </c:pt>
                      <c:pt idx="1100">
                        <c:v>734</c:v>
                      </c:pt>
                      <c:pt idx="1101">
                        <c:v>734.5</c:v>
                      </c:pt>
                      <c:pt idx="1102">
                        <c:v>735</c:v>
                      </c:pt>
                      <c:pt idx="1103">
                        <c:v>735.5</c:v>
                      </c:pt>
                      <c:pt idx="1104">
                        <c:v>736</c:v>
                      </c:pt>
                      <c:pt idx="1105">
                        <c:v>736.5</c:v>
                      </c:pt>
                      <c:pt idx="1106">
                        <c:v>737</c:v>
                      </c:pt>
                      <c:pt idx="1107">
                        <c:v>737.5</c:v>
                      </c:pt>
                      <c:pt idx="1108">
                        <c:v>738</c:v>
                      </c:pt>
                      <c:pt idx="1109">
                        <c:v>738.5</c:v>
                      </c:pt>
                      <c:pt idx="1110">
                        <c:v>739</c:v>
                      </c:pt>
                      <c:pt idx="1111">
                        <c:v>739.5</c:v>
                      </c:pt>
                      <c:pt idx="1112">
                        <c:v>740</c:v>
                      </c:pt>
                      <c:pt idx="1113">
                        <c:v>740.5</c:v>
                      </c:pt>
                      <c:pt idx="1114">
                        <c:v>741</c:v>
                      </c:pt>
                      <c:pt idx="1115">
                        <c:v>741.5</c:v>
                      </c:pt>
                      <c:pt idx="1116">
                        <c:v>742</c:v>
                      </c:pt>
                      <c:pt idx="1117">
                        <c:v>742.5</c:v>
                      </c:pt>
                      <c:pt idx="1118">
                        <c:v>743</c:v>
                      </c:pt>
                      <c:pt idx="1119">
                        <c:v>743.5</c:v>
                      </c:pt>
                      <c:pt idx="1120">
                        <c:v>744</c:v>
                      </c:pt>
                      <c:pt idx="1121">
                        <c:v>744.5</c:v>
                      </c:pt>
                      <c:pt idx="1122">
                        <c:v>745</c:v>
                      </c:pt>
                      <c:pt idx="1123">
                        <c:v>745.5</c:v>
                      </c:pt>
                      <c:pt idx="1124">
                        <c:v>746</c:v>
                      </c:pt>
                      <c:pt idx="1125">
                        <c:v>746.5</c:v>
                      </c:pt>
                      <c:pt idx="1126">
                        <c:v>747</c:v>
                      </c:pt>
                      <c:pt idx="1127">
                        <c:v>747.5</c:v>
                      </c:pt>
                      <c:pt idx="1128">
                        <c:v>748</c:v>
                      </c:pt>
                      <c:pt idx="1129">
                        <c:v>748.5</c:v>
                      </c:pt>
                      <c:pt idx="1130">
                        <c:v>749</c:v>
                      </c:pt>
                      <c:pt idx="1131">
                        <c:v>749.5</c:v>
                      </c:pt>
                      <c:pt idx="1132">
                        <c:v>750</c:v>
                      </c:pt>
                      <c:pt idx="1133">
                        <c:v>750.5</c:v>
                      </c:pt>
                      <c:pt idx="1134">
                        <c:v>751</c:v>
                      </c:pt>
                      <c:pt idx="1135">
                        <c:v>751.5</c:v>
                      </c:pt>
                      <c:pt idx="1136">
                        <c:v>752</c:v>
                      </c:pt>
                      <c:pt idx="1137">
                        <c:v>752.5</c:v>
                      </c:pt>
                      <c:pt idx="1138">
                        <c:v>753</c:v>
                      </c:pt>
                      <c:pt idx="1139">
                        <c:v>753.5</c:v>
                      </c:pt>
                      <c:pt idx="1140">
                        <c:v>754</c:v>
                      </c:pt>
                      <c:pt idx="1141">
                        <c:v>754.5</c:v>
                      </c:pt>
                      <c:pt idx="1142">
                        <c:v>755</c:v>
                      </c:pt>
                      <c:pt idx="1143">
                        <c:v>755.5</c:v>
                      </c:pt>
                      <c:pt idx="1144">
                        <c:v>756</c:v>
                      </c:pt>
                      <c:pt idx="1145">
                        <c:v>756.5</c:v>
                      </c:pt>
                      <c:pt idx="1146">
                        <c:v>757</c:v>
                      </c:pt>
                      <c:pt idx="1147">
                        <c:v>757.5</c:v>
                      </c:pt>
                      <c:pt idx="1148">
                        <c:v>758</c:v>
                      </c:pt>
                      <c:pt idx="1149">
                        <c:v>758.5</c:v>
                      </c:pt>
                      <c:pt idx="1150">
                        <c:v>759</c:v>
                      </c:pt>
                      <c:pt idx="1151">
                        <c:v>759.5</c:v>
                      </c:pt>
                      <c:pt idx="1152">
                        <c:v>760</c:v>
                      </c:pt>
                      <c:pt idx="1153">
                        <c:v>760.5</c:v>
                      </c:pt>
                      <c:pt idx="1154">
                        <c:v>761</c:v>
                      </c:pt>
                      <c:pt idx="1155">
                        <c:v>761.5</c:v>
                      </c:pt>
                      <c:pt idx="1156">
                        <c:v>762</c:v>
                      </c:pt>
                      <c:pt idx="1157">
                        <c:v>762.5</c:v>
                      </c:pt>
                      <c:pt idx="1158">
                        <c:v>763</c:v>
                      </c:pt>
                      <c:pt idx="1159">
                        <c:v>763.5</c:v>
                      </c:pt>
                      <c:pt idx="1160">
                        <c:v>764</c:v>
                      </c:pt>
                      <c:pt idx="1161">
                        <c:v>764.5</c:v>
                      </c:pt>
                      <c:pt idx="1162">
                        <c:v>765</c:v>
                      </c:pt>
                      <c:pt idx="1163">
                        <c:v>765.5</c:v>
                      </c:pt>
                      <c:pt idx="1164">
                        <c:v>766</c:v>
                      </c:pt>
                      <c:pt idx="1165">
                        <c:v>766.5</c:v>
                      </c:pt>
                      <c:pt idx="1166">
                        <c:v>767</c:v>
                      </c:pt>
                      <c:pt idx="1167">
                        <c:v>767.5</c:v>
                      </c:pt>
                      <c:pt idx="1168">
                        <c:v>768</c:v>
                      </c:pt>
                      <c:pt idx="1169">
                        <c:v>768.5</c:v>
                      </c:pt>
                      <c:pt idx="1170">
                        <c:v>769</c:v>
                      </c:pt>
                      <c:pt idx="1171">
                        <c:v>769.5</c:v>
                      </c:pt>
                      <c:pt idx="1172">
                        <c:v>770</c:v>
                      </c:pt>
                      <c:pt idx="1173">
                        <c:v>770.5</c:v>
                      </c:pt>
                      <c:pt idx="1174">
                        <c:v>771</c:v>
                      </c:pt>
                      <c:pt idx="1175">
                        <c:v>771.5</c:v>
                      </c:pt>
                      <c:pt idx="1176">
                        <c:v>772</c:v>
                      </c:pt>
                      <c:pt idx="1177">
                        <c:v>772.5</c:v>
                      </c:pt>
                      <c:pt idx="1178">
                        <c:v>773</c:v>
                      </c:pt>
                      <c:pt idx="1179">
                        <c:v>773.5</c:v>
                      </c:pt>
                      <c:pt idx="1180">
                        <c:v>774</c:v>
                      </c:pt>
                      <c:pt idx="1181">
                        <c:v>774.5</c:v>
                      </c:pt>
                      <c:pt idx="1182">
                        <c:v>775</c:v>
                      </c:pt>
                      <c:pt idx="1183">
                        <c:v>775.5</c:v>
                      </c:pt>
                      <c:pt idx="1184">
                        <c:v>776</c:v>
                      </c:pt>
                      <c:pt idx="1185">
                        <c:v>776.5</c:v>
                      </c:pt>
                      <c:pt idx="1186">
                        <c:v>777</c:v>
                      </c:pt>
                      <c:pt idx="1187">
                        <c:v>777.5</c:v>
                      </c:pt>
                      <c:pt idx="1188">
                        <c:v>778</c:v>
                      </c:pt>
                      <c:pt idx="1189">
                        <c:v>778.5</c:v>
                      </c:pt>
                      <c:pt idx="1190">
                        <c:v>779</c:v>
                      </c:pt>
                      <c:pt idx="1191">
                        <c:v>779.5</c:v>
                      </c:pt>
                      <c:pt idx="1192">
                        <c:v>780</c:v>
                      </c:pt>
                      <c:pt idx="1193">
                        <c:v>780.5</c:v>
                      </c:pt>
                      <c:pt idx="1194">
                        <c:v>781</c:v>
                      </c:pt>
                      <c:pt idx="1195">
                        <c:v>781.5</c:v>
                      </c:pt>
                      <c:pt idx="1196">
                        <c:v>782</c:v>
                      </c:pt>
                      <c:pt idx="1197">
                        <c:v>782.5</c:v>
                      </c:pt>
                      <c:pt idx="1198">
                        <c:v>783</c:v>
                      </c:pt>
                      <c:pt idx="1199">
                        <c:v>783.5</c:v>
                      </c:pt>
                      <c:pt idx="1200">
                        <c:v>784</c:v>
                      </c:pt>
                      <c:pt idx="1201">
                        <c:v>784.5</c:v>
                      </c:pt>
                      <c:pt idx="1202">
                        <c:v>785</c:v>
                      </c:pt>
                      <c:pt idx="1203">
                        <c:v>785.5</c:v>
                      </c:pt>
                      <c:pt idx="1204">
                        <c:v>786</c:v>
                      </c:pt>
                      <c:pt idx="1205">
                        <c:v>786.5</c:v>
                      </c:pt>
                      <c:pt idx="1206">
                        <c:v>787</c:v>
                      </c:pt>
                      <c:pt idx="1207">
                        <c:v>787.5</c:v>
                      </c:pt>
                      <c:pt idx="1208">
                        <c:v>788</c:v>
                      </c:pt>
                      <c:pt idx="1209">
                        <c:v>788.5</c:v>
                      </c:pt>
                      <c:pt idx="1210">
                        <c:v>789</c:v>
                      </c:pt>
                      <c:pt idx="1211">
                        <c:v>789.5</c:v>
                      </c:pt>
                      <c:pt idx="1212">
                        <c:v>790</c:v>
                      </c:pt>
                      <c:pt idx="1213">
                        <c:v>790.5</c:v>
                      </c:pt>
                      <c:pt idx="1214">
                        <c:v>791</c:v>
                      </c:pt>
                      <c:pt idx="1215">
                        <c:v>791.5</c:v>
                      </c:pt>
                      <c:pt idx="1216">
                        <c:v>792</c:v>
                      </c:pt>
                      <c:pt idx="1217">
                        <c:v>792.5</c:v>
                      </c:pt>
                      <c:pt idx="1218">
                        <c:v>793</c:v>
                      </c:pt>
                      <c:pt idx="1219">
                        <c:v>793.5</c:v>
                      </c:pt>
                      <c:pt idx="1220">
                        <c:v>794</c:v>
                      </c:pt>
                      <c:pt idx="1221">
                        <c:v>794.5</c:v>
                      </c:pt>
                      <c:pt idx="1222">
                        <c:v>795</c:v>
                      </c:pt>
                      <c:pt idx="1223">
                        <c:v>795.5</c:v>
                      </c:pt>
                      <c:pt idx="1224">
                        <c:v>796</c:v>
                      </c:pt>
                      <c:pt idx="1225">
                        <c:v>796.5</c:v>
                      </c:pt>
                      <c:pt idx="1226">
                        <c:v>797</c:v>
                      </c:pt>
                      <c:pt idx="1227">
                        <c:v>797.5</c:v>
                      </c:pt>
                      <c:pt idx="1228">
                        <c:v>798</c:v>
                      </c:pt>
                      <c:pt idx="1229">
                        <c:v>798.5</c:v>
                      </c:pt>
                      <c:pt idx="1230">
                        <c:v>799</c:v>
                      </c:pt>
                      <c:pt idx="1231">
                        <c:v>799.5</c:v>
                      </c:pt>
                      <c:pt idx="1232">
                        <c:v>800</c:v>
                      </c:pt>
                      <c:pt idx="1233">
                        <c:v>800.5</c:v>
                      </c:pt>
                      <c:pt idx="1234">
                        <c:v>801</c:v>
                      </c:pt>
                      <c:pt idx="1235">
                        <c:v>801.5</c:v>
                      </c:pt>
                      <c:pt idx="1236">
                        <c:v>802</c:v>
                      </c:pt>
                      <c:pt idx="1237">
                        <c:v>802.5</c:v>
                      </c:pt>
                      <c:pt idx="1238">
                        <c:v>803</c:v>
                      </c:pt>
                      <c:pt idx="1239">
                        <c:v>803.5</c:v>
                      </c:pt>
                      <c:pt idx="1240">
                        <c:v>804</c:v>
                      </c:pt>
                      <c:pt idx="1241">
                        <c:v>804.5</c:v>
                      </c:pt>
                      <c:pt idx="1242">
                        <c:v>805</c:v>
                      </c:pt>
                      <c:pt idx="1243">
                        <c:v>805.5</c:v>
                      </c:pt>
                      <c:pt idx="1244">
                        <c:v>806</c:v>
                      </c:pt>
                      <c:pt idx="1245">
                        <c:v>806.5</c:v>
                      </c:pt>
                      <c:pt idx="1246">
                        <c:v>807</c:v>
                      </c:pt>
                      <c:pt idx="1247">
                        <c:v>807.5</c:v>
                      </c:pt>
                      <c:pt idx="1248">
                        <c:v>808</c:v>
                      </c:pt>
                      <c:pt idx="1249">
                        <c:v>808.5</c:v>
                      </c:pt>
                      <c:pt idx="1250">
                        <c:v>809</c:v>
                      </c:pt>
                      <c:pt idx="1251">
                        <c:v>809.5</c:v>
                      </c:pt>
                      <c:pt idx="1252">
                        <c:v>810</c:v>
                      </c:pt>
                      <c:pt idx="1253">
                        <c:v>810.5</c:v>
                      </c:pt>
                      <c:pt idx="1254">
                        <c:v>811</c:v>
                      </c:pt>
                      <c:pt idx="1255">
                        <c:v>811.5</c:v>
                      </c:pt>
                      <c:pt idx="1256">
                        <c:v>812</c:v>
                      </c:pt>
                      <c:pt idx="1257">
                        <c:v>812.5</c:v>
                      </c:pt>
                      <c:pt idx="1258">
                        <c:v>813</c:v>
                      </c:pt>
                      <c:pt idx="1259">
                        <c:v>813.5</c:v>
                      </c:pt>
                      <c:pt idx="1260">
                        <c:v>814</c:v>
                      </c:pt>
                      <c:pt idx="1261">
                        <c:v>814.5</c:v>
                      </c:pt>
                      <c:pt idx="1262">
                        <c:v>815</c:v>
                      </c:pt>
                      <c:pt idx="1263">
                        <c:v>815.5</c:v>
                      </c:pt>
                      <c:pt idx="1264">
                        <c:v>816</c:v>
                      </c:pt>
                      <c:pt idx="1265">
                        <c:v>816.5</c:v>
                      </c:pt>
                      <c:pt idx="1266">
                        <c:v>817</c:v>
                      </c:pt>
                      <c:pt idx="1267">
                        <c:v>817.5</c:v>
                      </c:pt>
                      <c:pt idx="1268">
                        <c:v>818</c:v>
                      </c:pt>
                      <c:pt idx="1269">
                        <c:v>818.5</c:v>
                      </c:pt>
                      <c:pt idx="1270">
                        <c:v>819</c:v>
                      </c:pt>
                      <c:pt idx="1271">
                        <c:v>819.5</c:v>
                      </c:pt>
                      <c:pt idx="1272">
                        <c:v>820</c:v>
                      </c:pt>
                      <c:pt idx="1273">
                        <c:v>820.5</c:v>
                      </c:pt>
                      <c:pt idx="1274">
                        <c:v>821</c:v>
                      </c:pt>
                      <c:pt idx="1275">
                        <c:v>821.5</c:v>
                      </c:pt>
                      <c:pt idx="1276">
                        <c:v>822</c:v>
                      </c:pt>
                      <c:pt idx="1277">
                        <c:v>822.5</c:v>
                      </c:pt>
                      <c:pt idx="1278">
                        <c:v>823</c:v>
                      </c:pt>
                      <c:pt idx="1279">
                        <c:v>823.5</c:v>
                      </c:pt>
                      <c:pt idx="1280">
                        <c:v>824</c:v>
                      </c:pt>
                      <c:pt idx="1281">
                        <c:v>824.5</c:v>
                      </c:pt>
                      <c:pt idx="1282">
                        <c:v>825</c:v>
                      </c:pt>
                      <c:pt idx="1283">
                        <c:v>825.5</c:v>
                      </c:pt>
                      <c:pt idx="1284">
                        <c:v>826</c:v>
                      </c:pt>
                      <c:pt idx="1285">
                        <c:v>826.5</c:v>
                      </c:pt>
                      <c:pt idx="1286">
                        <c:v>827</c:v>
                      </c:pt>
                      <c:pt idx="1287">
                        <c:v>827.5</c:v>
                      </c:pt>
                      <c:pt idx="1288">
                        <c:v>828</c:v>
                      </c:pt>
                      <c:pt idx="1289">
                        <c:v>828.5</c:v>
                      </c:pt>
                      <c:pt idx="1290">
                        <c:v>829</c:v>
                      </c:pt>
                      <c:pt idx="1291">
                        <c:v>829.5</c:v>
                      </c:pt>
                      <c:pt idx="1292">
                        <c:v>830</c:v>
                      </c:pt>
                      <c:pt idx="1293">
                        <c:v>830.5</c:v>
                      </c:pt>
                      <c:pt idx="1294">
                        <c:v>831</c:v>
                      </c:pt>
                      <c:pt idx="1295">
                        <c:v>831.5</c:v>
                      </c:pt>
                      <c:pt idx="1296">
                        <c:v>832</c:v>
                      </c:pt>
                      <c:pt idx="1297">
                        <c:v>832.5</c:v>
                      </c:pt>
                      <c:pt idx="1298">
                        <c:v>833</c:v>
                      </c:pt>
                      <c:pt idx="1299">
                        <c:v>833.5</c:v>
                      </c:pt>
                      <c:pt idx="1300">
                        <c:v>834</c:v>
                      </c:pt>
                      <c:pt idx="1301">
                        <c:v>834.5</c:v>
                      </c:pt>
                      <c:pt idx="1302">
                        <c:v>835</c:v>
                      </c:pt>
                      <c:pt idx="1303">
                        <c:v>835.5</c:v>
                      </c:pt>
                      <c:pt idx="1304">
                        <c:v>836</c:v>
                      </c:pt>
                      <c:pt idx="1305">
                        <c:v>836.5</c:v>
                      </c:pt>
                      <c:pt idx="1306">
                        <c:v>837</c:v>
                      </c:pt>
                      <c:pt idx="1307">
                        <c:v>837.5</c:v>
                      </c:pt>
                      <c:pt idx="1308">
                        <c:v>838</c:v>
                      </c:pt>
                      <c:pt idx="1309">
                        <c:v>838.5</c:v>
                      </c:pt>
                      <c:pt idx="1310">
                        <c:v>839</c:v>
                      </c:pt>
                      <c:pt idx="1311">
                        <c:v>839.5</c:v>
                      </c:pt>
                      <c:pt idx="1312">
                        <c:v>840</c:v>
                      </c:pt>
                      <c:pt idx="1313">
                        <c:v>840.5</c:v>
                      </c:pt>
                      <c:pt idx="1314">
                        <c:v>841</c:v>
                      </c:pt>
                      <c:pt idx="1315">
                        <c:v>841.5</c:v>
                      </c:pt>
                      <c:pt idx="1316">
                        <c:v>842</c:v>
                      </c:pt>
                      <c:pt idx="1317">
                        <c:v>842.5</c:v>
                      </c:pt>
                      <c:pt idx="1318">
                        <c:v>843</c:v>
                      </c:pt>
                      <c:pt idx="1319">
                        <c:v>843.5</c:v>
                      </c:pt>
                      <c:pt idx="1320">
                        <c:v>844</c:v>
                      </c:pt>
                      <c:pt idx="1321">
                        <c:v>844.5</c:v>
                      </c:pt>
                      <c:pt idx="1322">
                        <c:v>845</c:v>
                      </c:pt>
                      <c:pt idx="1323">
                        <c:v>845.5</c:v>
                      </c:pt>
                      <c:pt idx="1324">
                        <c:v>846</c:v>
                      </c:pt>
                      <c:pt idx="1325">
                        <c:v>846.5</c:v>
                      </c:pt>
                      <c:pt idx="1326">
                        <c:v>847</c:v>
                      </c:pt>
                      <c:pt idx="1327">
                        <c:v>847.5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'Fine SiO2 25 sccm Test 1'!$X$3:$X$1330</c15:sqref>
                        </c15:formulaRef>
                      </c:ext>
                    </c:extLst>
                    <c:numCache>
                      <c:formatCode>0.00E+00</c:formatCode>
                      <c:ptCount val="1328"/>
                      <c:pt idx="0">
                        <c:v>-1496.35</c:v>
                      </c:pt>
                      <c:pt idx="1">
                        <c:v>-66.099999999999909</c:v>
                      </c:pt>
                      <c:pt idx="2">
                        <c:v>-71.399999999999864</c:v>
                      </c:pt>
                      <c:pt idx="3">
                        <c:v>-78.599999999999909</c:v>
                      </c:pt>
                      <c:pt idx="4">
                        <c:v>-87.299999999999955</c:v>
                      </c:pt>
                      <c:pt idx="5">
                        <c:v>-77.399999999999864</c:v>
                      </c:pt>
                      <c:pt idx="6">
                        <c:v>-62.799999999999955</c:v>
                      </c:pt>
                      <c:pt idx="7">
                        <c:v>-67.5</c:v>
                      </c:pt>
                      <c:pt idx="8">
                        <c:v>-47.5</c:v>
                      </c:pt>
                      <c:pt idx="9">
                        <c:v>-39.899999999999864</c:v>
                      </c:pt>
                      <c:pt idx="10">
                        <c:v>-57.5</c:v>
                      </c:pt>
                      <c:pt idx="11">
                        <c:v>-82.5</c:v>
                      </c:pt>
                      <c:pt idx="12">
                        <c:v>-92.799999999999955</c:v>
                      </c:pt>
                      <c:pt idx="13">
                        <c:v>-30.5</c:v>
                      </c:pt>
                      <c:pt idx="14">
                        <c:v>-4.0999999999999091</c:v>
                      </c:pt>
                      <c:pt idx="15">
                        <c:v>-4.2999999999999545</c:v>
                      </c:pt>
                      <c:pt idx="16">
                        <c:v>-14.799999999999955</c:v>
                      </c:pt>
                      <c:pt idx="17">
                        <c:v>-15.399999999999864</c:v>
                      </c:pt>
                      <c:pt idx="18">
                        <c:v>-12.799999999999955</c:v>
                      </c:pt>
                      <c:pt idx="19">
                        <c:v>-12.5</c:v>
                      </c:pt>
                      <c:pt idx="20">
                        <c:v>-14.599999999999909</c:v>
                      </c:pt>
                      <c:pt idx="21">
                        <c:v>-14.700000000000045</c:v>
                      </c:pt>
                      <c:pt idx="22">
                        <c:v>-13.899999999999864</c:v>
                      </c:pt>
                      <c:pt idx="23">
                        <c:v>-6.5</c:v>
                      </c:pt>
                      <c:pt idx="24">
                        <c:v>10.299999999999955</c:v>
                      </c:pt>
                      <c:pt idx="25">
                        <c:v>28.600000000000136</c:v>
                      </c:pt>
                      <c:pt idx="26">
                        <c:v>36.5</c:v>
                      </c:pt>
                      <c:pt idx="27">
                        <c:v>39.900000000000091</c:v>
                      </c:pt>
                      <c:pt idx="28">
                        <c:v>37.700000000000045</c:v>
                      </c:pt>
                      <c:pt idx="29">
                        <c:v>31</c:v>
                      </c:pt>
                      <c:pt idx="30">
                        <c:v>26.299999999999955</c:v>
                      </c:pt>
                      <c:pt idx="31">
                        <c:v>29.400000000000091</c:v>
                      </c:pt>
                      <c:pt idx="32">
                        <c:v>35.100000000000136</c:v>
                      </c:pt>
                      <c:pt idx="33">
                        <c:v>34</c:v>
                      </c:pt>
                      <c:pt idx="34">
                        <c:v>31.799999999999955</c:v>
                      </c:pt>
                      <c:pt idx="35">
                        <c:v>26.900000000000091</c:v>
                      </c:pt>
                      <c:pt idx="36">
                        <c:v>22.400000000000091</c:v>
                      </c:pt>
                      <c:pt idx="37">
                        <c:v>26.900000000000091</c:v>
                      </c:pt>
                      <c:pt idx="38">
                        <c:v>40</c:v>
                      </c:pt>
                      <c:pt idx="39">
                        <c:v>47.5</c:v>
                      </c:pt>
                      <c:pt idx="40">
                        <c:v>53.900000000000091</c:v>
                      </c:pt>
                      <c:pt idx="41">
                        <c:v>59.100000000000136</c:v>
                      </c:pt>
                      <c:pt idx="42">
                        <c:v>59</c:v>
                      </c:pt>
                      <c:pt idx="43">
                        <c:v>67.100000000000136</c:v>
                      </c:pt>
                      <c:pt idx="44">
                        <c:v>79.100000000000136</c:v>
                      </c:pt>
                      <c:pt idx="45">
                        <c:v>88.900000000000091</c:v>
                      </c:pt>
                      <c:pt idx="46">
                        <c:v>102</c:v>
                      </c:pt>
                      <c:pt idx="47">
                        <c:v>117</c:v>
                      </c:pt>
                      <c:pt idx="48">
                        <c:v>126.39999999999986</c:v>
                      </c:pt>
                      <c:pt idx="49">
                        <c:v>133.39999999999986</c:v>
                      </c:pt>
                      <c:pt idx="50">
                        <c:v>135.29999999999995</c:v>
                      </c:pt>
                      <c:pt idx="51">
                        <c:v>130.00000000000023</c:v>
                      </c:pt>
                      <c:pt idx="52">
                        <c:v>128.50000000000023</c:v>
                      </c:pt>
                      <c:pt idx="53">
                        <c:v>129.70000000000005</c:v>
                      </c:pt>
                      <c:pt idx="54">
                        <c:v>132.89999999999986</c:v>
                      </c:pt>
                      <c:pt idx="55">
                        <c:v>130.70000000000005</c:v>
                      </c:pt>
                      <c:pt idx="56">
                        <c:v>122.70000000000005</c:v>
                      </c:pt>
                      <c:pt idx="57">
                        <c:v>115</c:v>
                      </c:pt>
                      <c:pt idx="58">
                        <c:v>108.60000000000014</c:v>
                      </c:pt>
                      <c:pt idx="59">
                        <c:v>106.29999999999995</c:v>
                      </c:pt>
                      <c:pt idx="60">
                        <c:v>106.70000000000005</c:v>
                      </c:pt>
                      <c:pt idx="61">
                        <c:v>104.5</c:v>
                      </c:pt>
                      <c:pt idx="62">
                        <c:v>101.20000000000005</c:v>
                      </c:pt>
                      <c:pt idx="63">
                        <c:v>101.10000000000014</c:v>
                      </c:pt>
                      <c:pt idx="64">
                        <c:v>103.20000000000005</c:v>
                      </c:pt>
                      <c:pt idx="65">
                        <c:v>109.79999999999995</c:v>
                      </c:pt>
                      <c:pt idx="66">
                        <c:v>123.70000000000005</c:v>
                      </c:pt>
                      <c:pt idx="67">
                        <c:v>144.29999999999995</c:v>
                      </c:pt>
                      <c:pt idx="68">
                        <c:v>167.70000000000005</c:v>
                      </c:pt>
                      <c:pt idx="69">
                        <c:v>188.29999999999995</c:v>
                      </c:pt>
                      <c:pt idx="70">
                        <c:v>200.00000000000023</c:v>
                      </c:pt>
                      <c:pt idx="71">
                        <c:v>204.20000000000005</c:v>
                      </c:pt>
                      <c:pt idx="72">
                        <c:v>197.70000000000005</c:v>
                      </c:pt>
                      <c:pt idx="73">
                        <c:v>184.89999999999986</c:v>
                      </c:pt>
                      <c:pt idx="74">
                        <c:v>171.70000000000005</c:v>
                      </c:pt>
                      <c:pt idx="75">
                        <c:v>158.60000000000014</c:v>
                      </c:pt>
                      <c:pt idx="76">
                        <c:v>146.60000000000014</c:v>
                      </c:pt>
                      <c:pt idx="77">
                        <c:v>138.10000000000014</c:v>
                      </c:pt>
                      <c:pt idx="78">
                        <c:v>132.39999999999986</c:v>
                      </c:pt>
                      <c:pt idx="79">
                        <c:v>126.29999999999995</c:v>
                      </c:pt>
                      <c:pt idx="80">
                        <c:v>122.39999999999986</c:v>
                      </c:pt>
                      <c:pt idx="81">
                        <c:v>124.50000000000023</c:v>
                      </c:pt>
                      <c:pt idx="82">
                        <c:v>132.60000000000014</c:v>
                      </c:pt>
                      <c:pt idx="83">
                        <c:v>146.60000000000014</c:v>
                      </c:pt>
                      <c:pt idx="84">
                        <c:v>169.00000000000023</c:v>
                      </c:pt>
                      <c:pt idx="85">
                        <c:v>189.29999999999995</c:v>
                      </c:pt>
                      <c:pt idx="86">
                        <c:v>193.00000000000023</c:v>
                      </c:pt>
                      <c:pt idx="87">
                        <c:v>186.50000000000023</c:v>
                      </c:pt>
                      <c:pt idx="88">
                        <c:v>178.70000000000005</c:v>
                      </c:pt>
                      <c:pt idx="89">
                        <c:v>175.89999999999986</c:v>
                      </c:pt>
                      <c:pt idx="90">
                        <c:v>184.79999999999995</c:v>
                      </c:pt>
                      <c:pt idx="91">
                        <c:v>199.29999999999995</c:v>
                      </c:pt>
                      <c:pt idx="92">
                        <c:v>207.20000000000005</c:v>
                      </c:pt>
                      <c:pt idx="93">
                        <c:v>205.79999999999995</c:v>
                      </c:pt>
                      <c:pt idx="94">
                        <c:v>201.60000000000014</c:v>
                      </c:pt>
                      <c:pt idx="95">
                        <c:v>194.50000000000023</c:v>
                      </c:pt>
                      <c:pt idx="96">
                        <c:v>183.10000000000014</c:v>
                      </c:pt>
                      <c:pt idx="97">
                        <c:v>167.70000000000005</c:v>
                      </c:pt>
                      <c:pt idx="98">
                        <c:v>164.10000000000014</c:v>
                      </c:pt>
                      <c:pt idx="99">
                        <c:v>162.39999999999986</c:v>
                      </c:pt>
                      <c:pt idx="100">
                        <c:v>163.70000000000005</c:v>
                      </c:pt>
                      <c:pt idx="101">
                        <c:v>171.00000000000023</c:v>
                      </c:pt>
                      <c:pt idx="102">
                        <c:v>178.60000000000014</c:v>
                      </c:pt>
                      <c:pt idx="103">
                        <c:v>184.39999999999986</c:v>
                      </c:pt>
                      <c:pt idx="104">
                        <c:v>190.29999999999995</c:v>
                      </c:pt>
                      <c:pt idx="105">
                        <c:v>197.29999999999995</c:v>
                      </c:pt>
                      <c:pt idx="106">
                        <c:v>194.20000000000005</c:v>
                      </c:pt>
                      <c:pt idx="107">
                        <c:v>194.50000000000023</c:v>
                      </c:pt>
                      <c:pt idx="108">
                        <c:v>205.00000000000023</c:v>
                      </c:pt>
                      <c:pt idx="109">
                        <c:v>215.00000000000023</c:v>
                      </c:pt>
                      <c:pt idx="110">
                        <c:v>216.79999999999995</c:v>
                      </c:pt>
                      <c:pt idx="111">
                        <c:v>207.60000000000014</c:v>
                      </c:pt>
                      <c:pt idx="112">
                        <c:v>186.00000000000023</c:v>
                      </c:pt>
                      <c:pt idx="113">
                        <c:v>170.70000000000005</c:v>
                      </c:pt>
                      <c:pt idx="114">
                        <c:v>162.79999999999995</c:v>
                      </c:pt>
                      <c:pt idx="115">
                        <c:v>166.39999999999986</c:v>
                      </c:pt>
                      <c:pt idx="116">
                        <c:v>178.20000000000005</c:v>
                      </c:pt>
                      <c:pt idx="117">
                        <c:v>180.39999999999986</c:v>
                      </c:pt>
                      <c:pt idx="118">
                        <c:v>185.29999999999995</c:v>
                      </c:pt>
                      <c:pt idx="119">
                        <c:v>181.70000000000005</c:v>
                      </c:pt>
                      <c:pt idx="120">
                        <c:v>168.10000000000014</c:v>
                      </c:pt>
                      <c:pt idx="121">
                        <c:v>160.00000000000023</c:v>
                      </c:pt>
                      <c:pt idx="122">
                        <c:v>148.50000000000023</c:v>
                      </c:pt>
                      <c:pt idx="123">
                        <c:v>139.29999999999995</c:v>
                      </c:pt>
                      <c:pt idx="124">
                        <c:v>140.00000000000023</c:v>
                      </c:pt>
                      <c:pt idx="125">
                        <c:v>143.89999999999986</c:v>
                      </c:pt>
                      <c:pt idx="126">
                        <c:v>154.60000000000014</c:v>
                      </c:pt>
                      <c:pt idx="127">
                        <c:v>167.50000000000023</c:v>
                      </c:pt>
                      <c:pt idx="128">
                        <c:v>172.79999999999995</c:v>
                      </c:pt>
                      <c:pt idx="129">
                        <c:v>173.60000000000014</c:v>
                      </c:pt>
                      <c:pt idx="130">
                        <c:v>171.79999999999995</c:v>
                      </c:pt>
                      <c:pt idx="131">
                        <c:v>170.79999999999995</c:v>
                      </c:pt>
                      <c:pt idx="132">
                        <c:v>172.70000000000005</c:v>
                      </c:pt>
                      <c:pt idx="133">
                        <c:v>174.70000000000005</c:v>
                      </c:pt>
                      <c:pt idx="134">
                        <c:v>177.50000000000023</c:v>
                      </c:pt>
                      <c:pt idx="135">
                        <c:v>184.70000000000005</c:v>
                      </c:pt>
                      <c:pt idx="136">
                        <c:v>187.29999999999995</c:v>
                      </c:pt>
                      <c:pt idx="137">
                        <c:v>183.00000000000023</c:v>
                      </c:pt>
                      <c:pt idx="138">
                        <c:v>171.00000000000023</c:v>
                      </c:pt>
                      <c:pt idx="139">
                        <c:v>147.20000000000005</c:v>
                      </c:pt>
                      <c:pt idx="140">
                        <c:v>132.79999999999995</c:v>
                      </c:pt>
                      <c:pt idx="141">
                        <c:v>129.20000000000005</c:v>
                      </c:pt>
                      <c:pt idx="142">
                        <c:v>132.39999999999986</c:v>
                      </c:pt>
                      <c:pt idx="143">
                        <c:v>143.10000000000014</c:v>
                      </c:pt>
                      <c:pt idx="144">
                        <c:v>148.79999999999995</c:v>
                      </c:pt>
                      <c:pt idx="145">
                        <c:v>151.10000000000014</c:v>
                      </c:pt>
                      <c:pt idx="146">
                        <c:v>156.60000000000014</c:v>
                      </c:pt>
                      <c:pt idx="147">
                        <c:v>179.70000000000005</c:v>
                      </c:pt>
                      <c:pt idx="148">
                        <c:v>227.79999999999995</c:v>
                      </c:pt>
                      <c:pt idx="149">
                        <c:v>268.70000000000005</c:v>
                      </c:pt>
                      <c:pt idx="150">
                        <c:v>270.39999999999986</c:v>
                      </c:pt>
                      <c:pt idx="151">
                        <c:v>240.89999999999986</c:v>
                      </c:pt>
                      <c:pt idx="152">
                        <c:v>186.50000000000023</c:v>
                      </c:pt>
                      <c:pt idx="153">
                        <c:v>147.70000000000005</c:v>
                      </c:pt>
                      <c:pt idx="154">
                        <c:v>148.89999999999986</c:v>
                      </c:pt>
                      <c:pt idx="155">
                        <c:v>161.39999999999986</c:v>
                      </c:pt>
                      <c:pt idx="156">
                        <c:v>173.50000000000023</c:v>
                      </c:pt>
                      <c:pt idx="157">
                        <c:v>175.60000000000014</c:v>
                      </c:pt>
                      <c:pt idx="158">
                        <c:v>168.50000000000023</c:v>
                      </c:pt>
                      <c:pt idx="159">
                        <c:v>156.00000000000023</c:v>
                      </c:pt>
                      <c:pt idx="160">
                        <c:v>143.79999999999995</c:v>
                      </c:pt>
                      <c:pt idx="161">
                        <c:v>138.60000000000014</c:v>
                      </c:pt>
                      <c:pt idx="162">
                        <c:v>136.20000000000005</c:v>
                      </c:pt>
                      <c:pt idx="163">
                        <c:v>137.89999999999986</c:v>
                      </c:pt>
                      <c:pt idx="164">
                        <c:v>147.10000000000014</c:v>
                      </c:pt>
                      <c:pt idx="165">
                        <c:v>151.79999999999995</c:v>
                      </c:pt>
                      <c:pt idx="166">
                        <c:v>153.39999999999986</c:v>
                      </c:pt>
                      <c:pt idx="167">
                        <c:v>153.29999999999995</c:v>
                      </c:pt>
                      <c:pt idx="168">
                        <c:v>148.39999999999986</c:v>
                      </c:pt>
                      <c:pt idx="169">
                        <c:v>145.79999999999995</c:v>
                      </c:pt>
                      <c:pt idx="170">
                        <c:v>150.00000000000023</c:v>
                      </c:pt>
                      <c:pt idx="171">
                        <c:v>155.79999999999995</c:v>
                      </c:pt>
                      <c:pt idx="172">
                        <c:v>149.50000000000023</c:v>
                      </c:pt>
                      <c:pt idx="173">
                        <c:v>141.29999999999995</c:v>
                      </c:pt>
                      <c:pt idx="174">
                        <c:v>138.29999999999995</c:v>
                      </c:pt>
                      <c:pt idx="175">
                        <c:v>140.60000000000014</c:v>
                      </c:pt>
                      <c:pt idx="176">
                        <c:v>147.50000000000023</c:v>
                      </c:pt>
                      <c:pt idx="177">
                        <c:v>155.20000000000005</c:v>
                      </c:pt>
                      <c:pt idx="178">
                        <c:v>153.70000000000005</c:v>
                      </c:pt>
                      <c:pt idx="179">
                        <c:v>152.29999999999995</c:v>
                      </c:pt>
                      <c:pt idx="180">
                        <c:v>157.00000000000023</c:v>
                      </c:pt>
                      <c:pt idx="181">
                        <c:v>170.89999999999986</c:v>
                      </c:pt>
                      <c:pt idx="182">
                        <c:v>188.89999999999986</c:v>
                      </c:pt>
                      <c:pt idx="183">
                        <c:v>194.70000000000005</c:v>
                      </c:pt>
                      <c:pt idx="184">
                        <c:v>196.79999999999995</c:v>
                      </c:pt>
                      <c:pt idx="185">
                        <c:v>192.00000000000023</c:v>
                      </c:pt>
                      <c:pt idx="186">
                        <c:v>183.10000000000014</c:v>
                      </c:pt>
                      <c:pt idx="187">
                        <c:v>177.70000000000005</c:v>
                      </c:pt>
                      <c:pt idx="188">
                        <c:v>168.39999999999986</c:v>
                      </c:pt>
                      <c:pt idx="189">
                        <c:v>152.29999999999995</c:v>
                      </c:pt>
                      <c:pt idx="190">
                        <c:v>140.60000000000014</c:v>
                      </c:pt>
                      <c:pt idx="191">
                        <c:v>145.10000000000014</c:v>
                      </c:pt>
                      <c:pt idx="192">
                        <c:v>162.50000000000023</c:v>
                      </c:pt>
                      <c:pt idx="193">
                        <c:v>173.39999999999986</c:v>
                      </c:pt>
                      <c:pt idx="194">
                        <c:v>175.89999999999986</c:v>
                      </c:pt>
                      <c:pt idx="195">
                        <c:v>163.79999999999995</c:v>
                      </c:pt>
                      <c:pt idx="196">
                        <c:v>159.00000000000023</c:v>
                      </c:pt>
                      <c:pt idx="197">
                        <c:v>169.39999999999986</c:v>
                      </c:pt>
                      <c:pt idx="198">
                        <c:v>186.50000000000023</c:v>
                      </c:pt>
                      <c:pt idx="199">
                        <c:v>196.79999999999995</c:v>
                      </c:pt>
                      <c:pt idx="200">
                        <c:v>200.00000000000023</c:v>
                      </c:pt>
                      <c:pt idx="201">
                        <c:v>199.79999999999995</c:v>
                      </c:pt>
                      <c:pt idx="202">
                        <c:v>199.50000000000023</c:v>
                      </c:pt>
                      <c:pt idx="203">
                        <c:v>187.89999999999986</c:v>
                      </c:pt>
                      <c:pt idx="204">
                        <c:v>174.70000000000005</c:v>
                      </c:pt>
                      <c:pt idx="205">
                        <c:v>163.89999999999986</c:v>
                      </c:pt>
                      <c:pt idx="206">
                        <c:v>167.79999999999995</c:v>
                      </c:pt>
                      <c:pt idx="207">
                        <c:v>184.39999999999986</c:v>
                      </c:pt>
                      <c:pt idx="208">
                        <c:v>201.89999999999986</c:v>
                      </c:pt>
                      <c:pt idx="209">
                        <c:v>207.39999999999986</c:v>
                      </c:pt>
                      <c:pt idx="210">
                        <c:v>199.60000000000014</c:v>
                      </c:pt>
                      <c:pt idx="211">
                        <c:v>188.00000000000023</c:v>
                      </c:pt>
                      <c:pt idx="212">
                        <c:v>172.20000000000005</c:v>
                      </c:pt>
                      <c:pt idx="213">
                        <c:v>164.29999999999995</c:v>
                      </c:pt>
                      <c:pt idx="214">
                        <c:v>157.10000000000014</c:v>
                      </c:pt>
                      <c:pt idx="215">
                        <c:v>149.39999999999986</c:v>
                      </c:pt>
                      <c:pt idx="216">
                        <c:v>136.20000000000005</c:v>
                      </c:pt>
                      <c:pt idx="217">
                        <c:v>127.60000000000014</c:v>
                      </c:pt>
                      <c:pt idx="218">
                        <c:v>125.79999999999995</c:v>
                      </c:pt>
                      <c:pt idx="219">
                        <c:v>126.60000000000014</c:v>
                      </c:pt>
                      <c:pt idx="220">
                        <c:v>126.60000000000014</c:v>
                      </c:pt>
                      <c:pt idx="221">
                        <c:v>121.89999999999986</c:v>
                      </c:pt>
                      <c:pt idx="222">
                        <c:v>118.5</c:v>
                      </c:pt>
                      <c:pt idx="223">
                        <c:v>137.10000000000014</c:v>
                      </c:pt>
                      <c:pt idx="224">
                        <c:v>161.00000000000023</c:v>
                      </c:pt>
                      <c:pt idx="225">
                        <c:v>182.20000000000005</c:v>
                      </c:pt>
                      <c:pt idx="226">
                        <c:v>179.89999999999986</c:v>
                      </c:pt>
                      <c:pt idx="227">
                        <c:v>167.29999999999995</c:v>
                      </c:pt>
                      <c:pt idx="228">
                        <c:v>152.00000000000023</c:v>
                      </c:pt>
                      <c:pt idx="229">
                        <c:v>135.29999999999995</c:v>
                      </c:pt>
                      <c:pt idx="230">
                        <c:v>121.60000000000014</c:v>
                      </c:pt>
                      <c:pt idx="231">
                        <c:v>112.20000000000005</c:v>
                      </c:pt>
                      <c:pt idx="232">
                        <c:v>106.40000000000009</c:v>
                      </c:pt>
                      <c:pt idx="233">
                        <c:v>110.29999999999995</c:v>
                      </c:pt>
                      <c:pt idx="234">
                        <c:v>117.5</c:v>
                      </c:pt>
                      <c:pt idx="235">
                        <c:v>116.5</c:v>
                      </c:pt>
                      <c:pt idx="236">
                        <c:v>116.40000000000009</c:v>
                      </c:pt>
                      <c:pt idx="237">
                        <c:v>117.5</c:v>
                      </c:pt>
                      <c:pt idx="238">
                        <c:v>117.10000000000014</c:v>
                      </c:pt>
                      <c:pt idx="239">
                        <c:v>124.89999999999986</c:v>
                      </c:pt>
                      <c:pt idx="240">
                        <c:v>128.20000000000005</c:v>
                      </c:pt>
                      <c:pt idx="241">
                        <c:v>128.89999999999986</c:v>
                      </c:pt>
                      <c:pt idx="242">
                        <c:v>127.10000000000014</c:v>
                      </c:pt>
                      <c:pt idx="243">
                        <c:v>136.39999999999986</c:v>
                      </c:pt>
                      <c:pt idx="244">
                        <c:v>170.10000000000014</c:v>
                      </c:pt>
                      <c:pt idx="245">
                        <c:v>224.50000000000023</c:v>
                      </c:pt>
                      <c:pt idx="246">
                        <c:v>292.00000000000023</c:v>
                      </c:pt>
                      <c:pt idx="247">
                        <c:v>360.89999999999986</c:v>
                      </c:pt>
                      <c:pt idx="248">
                        <c:v>421.10000000000014</c:v>
                      </c:pt>
                      <c:pt idx="249">
                        <c:v>478.20000000000005</c:v>
                      </c:pt>
                      <c:pt idx="250">
                        <c:v>520.39999999999986</c:v>
                      </c:pt>
                      <c:pt idx="251">
                        <c:v>540.00000000000023</c:v>
                      </c:pt>
                      <c:pt idx="252">
                        <c:v>524.50000000000023</c:v>
                      </c:pt>
                      <c:pt idx="253">
                        <c:v>496.10000000000014</c:v>
                      </c:pt>
                      <c:pt idx="254">
                        <c:v>468.10000000000014</c:v>
                      </c:pt>
                      <c:pt idx="255">
                        <c:v>439.39999999999986</c:v>
                      </c:pt>
                      <c:pt idx="256">
                        <c:v>408.60000000000014</c:v>
                      </c:pt>
                      <c:pt idx="257">
                        <c:v>380.50000000000023</c:v>
                      </c:pt>
                      <c:pt idx="258">
                        <c:v>352.29999999999995</c:v>
                      </c:pt>
                      <c:pt idx="259">
                        <c:v>335.00000000000023</c:v>
                      </c:pt>
                      <c:pt idx="260">
                        <c:v>337.70000000000005</c:v>
                      </c:pt>
                      <c:pt idx="261">
                        <c:v>369.89999999999986</c:v>
                      </c:pt>
                      <c:pt idx="262">
                        <c:v>431.20000000000005</c:v>
                      </c:pt>
                      <c:pt idx="263">
                        <c:v>464.50000000000023</c:v>
                      </c:pt>
                      <c:pt idx="264">
                        <c:v>455.39999999999986</c:v>
                      </c:pt>
                      <c:pt idx="265">
                        <c:v>375.20000000000005</c:v>
                      </c:pt>
                      <c:pt idx="266">
                        <c:v>286.50000000000023</c:v>
                      </c:pt>
                      <c:pt idx="267">
                        <c:v>215.29999999999995</c:v>
                      </c:pt>
                      <c:pt idx="268">
                        <c:v>182.60000000000014</c:v>
                      </c:pt>
                      <c:pt idx="269">
                        <c:v>169.79999999999995</c:v>
                      </c:pt>
                      <c:pt idx="270">
                        <c:v>175.00000000000023</c:v>
                      </c:pt>
                      <c:pt idx="271">
                        <c:v>188.00000000000023</c:v>
                      </c:pt>
                      <c:pt idx="272">
                        <c:v>196.60000000000014</c:v>
                      </c:pt>
                      <c:pt idx="273">
                        <c:v>196.00000000000023</c:v>
                      </c:pt>
                      <c:pt idx="274">
                        <c:v>175.60000000000014</c:v>
                      </c:pt>
                      <c:pt idx="275">
                        <c:v>157.89999999999986</c:v>
                      </c:pt>
                      <c:pt idx="276">
                        <c:v>147.10000000000014</c:v>
                      </c:pt>
                      <c:pt idx="277">
                        <c:v>141.39999999999986</c:v>
                      </c:pt>
                      <c:pt idx="278">
                        <c:v>145.00000000000023</c:v>
                      </c:pt>
                      <c:pt idx="279">
                        <c:v>146.79999999999995</c:v>
                      </c:pt>
                      <c:pt idx="280">
                        <c:v>140.50000000000023</c:v>
                      </c:pt>
                      <c:pt idx="281">
                        <c:v>140.29999999999995</c:v>
                      </c:pt>
                      <c:pt idx="282">
                        <c:v>138.89999999999986</c:v>
                      </c:pt>
                      <c:pt idx="283">
                        <c:v>134.29999999999995</c:v>
                      </c:pt>
                      <c:pt idx="284">
                        <c:v>129.50000000000023</c:v>
                      </c:pt>
                      <c:pt idx="285">
                        <c:v>125.20000000000005</c:v>
                      </c:pt>
                      <c:pt idx="286">
                        <c:v>126.50000000000023</c:v>
                      </c:pt>
                      <c:pt idx="287">
                        <c:v>128.29999999999995</c:v>
                      </c:pt>
                      <c:pt idx="288">
                        <c:v>126.60000000000014</c:v>
                      </c:pt>
                      <c:pt idx="289">
                        <c:v>122.20000000000005</c:v>
                      </c:pt>
                      <c:pt idx="290">
                        <c:v>112.90000000000009</c:v>
                      </c:pt>
                      <c:pt idx="291">
                        <c:v>105.90000000000009</c:v>
                      </c:pt>
                      <c:pt idx="292">
                        <c:v>103.20000000000005</c:v>
                      </c:pt>
                      <c:pt idx="293">
                        <c:v>106.70000000000005</c:v>
                      </c:pt>
                      <c:pt idx="294">
                        <c:v>115.29999999999995</c:v>
                      </c:pt>
                      <c:pt idx="295">
                        <c:v>126.00000000000023</c:v>
                      </c:pt>
                      <c:pt idx="296">
                        <c:v>129.60000000000014</c:v>
                      </c:pt>
                      <c:pt idx="297">
                        <c:v>134.79999999999995</c:v>
                      </c:pt>
                      <c:pt idx="298">
                        <c:v>138.79999999999995</c:v>
                      </c:pt>
                      <c:pt idx="299">
                        <c:v>149.39999999999986</c:v>
                      </c:pt>
                      <c:pt idx="300">
                        <c:v>161.89999999999986</c:v>
                      </c:pt>
                      <c:pt idx="301">
                        <c:v>175.29999999999995</c:v>
                      </c:pt>
                      <c:pt idx="302">
                        <c:v>227.39999999999986</c:v>
                      </c:pt>
                      <c:pt idx="303">
                        <c:v>313.70000000000005</c:v>
                      </c:pt>
                      <c:pt idx="304">
                        <c:v>428.29999999999995</c:v>
                      </c:pt>
                      <c:pt idx="305">
                        <c:v>524.00000000000023</c:v>
                      </c:pt>
                      <c:pt idx="306">
                        <c:v>529.50000000000023</c:v>
                      </c:pt>
                      <c:pt idx="307">
                        <c:v>467.00000000000023</c:v>
                      </c:pt>
                      <c:pt idx="308">
                        <c:v>343.50000000000023</c:v>
                      </c:pt>
                      <c:pt idx="309">
                        <c:v>242.29999999999995</c:v>
                      </c:pt>
                      <c:pt idx="310">
                        <c:v>187.20000000000005</c:v>
                      </c:pt>
                      <c:pt idx="311">
                        <c:v>166.89999999999986</c:v>
                      </c:pt>
                      <c:pt idx="312">
                        <c:v>142.29999999999995</c:v>
                      </c:pt>
                      <c:pt idx="313">
                        <c:v>120.29999999999995</c:v>
                      </c:pt>
                      <c:pt idx="314">
                        <c:v>104.10000000000014</c:v>
                      </c:pt>
                      <c:pt idx="315">
                        <c:v>98.400000000000091</c:v>
                      </c:pt>
                      <c:pt idx="316">
                        <c:v>104.90000000000009</c:v>
                      </c:pt>
                      <c:pt idx="317">
                        <c:v>107.90000000000009</c:v>
                      </c:pt>
                      <c:pt idx="318">
                        <c:v>106.60000000000014</c:v>
                      </c:pt>
                      <c:pt idx="319">
                        <c:v>103.5</c:v>
                      </c:pt>
                      <c:pt idx="320">
                        <c:v>98.5</c:v>
                      </c:pt>
                      <c:pt idx="321">
                        <c:v>95.5</c:v>
                      </c:pt>
                      <c:pt idx="322">
                        <c:v>93.100000000000136</c:v>
                      </c:pt>
                      <c:pt idx="323">
                        <c:v>92.5</c:v>
                      </c:pt>
                      <c:pt idx="324">
                        <c:v>84.100000000000136</c:v>
                      </c:pt>
                      <c:pt idx="325">
                        <c:v>79.799999999999955</c:v>
                      </c:pt>
                      <c:pt idx="326">
                        <c:v>75.700000000000045</c:v>
                      </c:pt>
                      <c:pt idx="327">
                        <c:v>74.200000000000045</c:v>
                      </c:pt>
                      <c:pt idx="328">
                        <c:v>74.200000000000045</c:v>
                      </c:pt>
                      <c:pt idx="329">
                        <c:v>75.200000000000045</c:v>
                      </c:pt>
                      <c:pt idx="330">
                        <c:v>82</c:v>
                      </c:pt>
                      <c:pt idx="331">
                        <c:v>82.600000000000136</c:v>
                      </c:pt>
                      <c:pt idx="332">
                        <c:v>85.400000000000091</c:v>
                      </c:pt>
                      <c:pt idx="333">
                        <c:v>85.600000000000136</c:v>
                      </c:pt>
                      <c:pt idx="334">
                        <c:v>84.799999999999955</c:v>
                      </c:pt>
                      <c:pt idx="335">
                        <c:v>99.799999999999955</c:v>
                      </c:pt>
                      <c:pt idx="336">
                        <c:v>121.00000000000023</c:v>
                      </c:pt>
                      <c:pt idx="337">
                        <c:v>152.70000000000005</c:v>
                      </c:pt>
                      <c:pt idx="338">
                        <c:v>178.70000000000005</c:v>
                      </c:pt>
                      <c:pt idx="339">
                        <c:v>182.79999999999995</c:v>
                      </c:pt>
                      <c:pt idx="340">
                        <c:v>160.29999999999995</c:v>
                      </c:pt>
                      <c:pt idx="341">
                        <c:v>126.50000000000023</c:v>
                      </c:pt>
                      <c:pt idx="342">
                        <c:v>108</c:v>
                      </c:pt>
                      <c:pt idx="343">
                        <c:v>137.50000000000023</c:v>
                      </c:pt>
                      <c:pt idx="344">
                        <c:v>213.00000000000023</c:v>
                      </c:pt>
                      <c:pt idx="345">
                        <c:v>311.20000000000005</c:v>
                      </c:pt>
                      <c:pt idx="346">
                        <c:v>422.29999999999995</c:v>
                      </c:pt>
                      <c:pt idx="347">
                        <c:v>467.50000000000023</c:v>
                      </c:pt>
                      <c:pt idx="348">
                        <c:v>447.60000000000014</c:v>
                      </c:pt>
                      <c:pt idx="349">
                        <c:v>346.89999999999986</c:v>
                      </c:pt>
                      <c:pt idx="350">
                        <c:v>220.50000000000023</c:v>
                      </c:pt>
                      <c:pt idx="351">
                        <c:v>119.89999999999986</c:v>
                      </c:pt>
                      <c:pt idx="352">
                        <c:v>81.700000000000045</c:v>
                      </c:pt>
                      <c:pt idx="353">
                        <c:v>69.200000000000045</c:v>
                      </c:pt>
                      <c:pt idx="354">
                        <c:v>73.900000000000091</c:v>
                      </c:pt>
                      <c:pt idx="355">
                        <c:v>71.600000000000136</c:v>
                      </c:pt>
                      <c:pt idx="356">
                        <c:v>69.400000000000091</c:v>
                      </c:pt>
                      <c:pt idx="357">
                        <c:v>67.799999999999955</c:v>
                      </c:pt>
                      <c:pt idx="358">
                        <c:v>60.100000000000136</c:v>
                      </c:pt>
                      <c:pt idx="359">
                        <c:v>59.799999999999955</c:v>
                      </c:pt>
                      <c:pt idx="360">
                        <c:v>62.700000000000045</c:v>
                      </c:pt>
                      <c:pt idx="361">
                        <c:v>71.900000000000091</c:v>
                      </c:pt>
                      <c:pt idx="362">
                        <c:v>86.600000000000136</c:v>
                      </c:pt>
                      <c:pt idx="363">
                        <c:v>106</c:v>
                      </c:pt>
                      <c:pt idx="364">
                        <c:v>123.60000000000014</c:v>
                      </c:pt>
                      <c:pt idx="365">
                        <c:v>141.70000000000005</c:v>
                      </c:pt>
                      <c:pt idx="366">
                        <c:v>147.10000000000014</c:v>
                      </c:pt>
                      <c:pt idx="367">
                        <c:v>134.10000000000014</c:v>
                      </c:pt>
                      <c:pt idx="368">
                        <c:v>115.20000000000005</c:v>
                      </c:pt>
                      <c:pt idx="369">
                        <c:v>99.799999999999955</c:v>
                      </c:pt>
                      <c:pt idx="370">
                        <c:v>98.700000000000045</c:v>
                      </c:pt>
                      <c:pt idx="371">
                        <c:v>108.70000000000005</c:v>
                      </c:pt>
                      <c:pt idx="372">
                        <c:v>109.5</c:v>
                      </c:pt>
                      <c:pt idx="373">
                        <c:v>100.70000000000005</c:v>
                      </c:pt>
                      <c:pt idx="374">
                        <c:v>84.400000000000091</c:v>
                      </c:pt>
                      <c:pt idx="375">
                        <c:v>74.799999999999955</c:v>
                      </c:pt>
                      <c:pt idx="376">
                        <c:v>72.700000000000045</c:v>
                      </c:pt>
                      <c:pt idx="377">
                        <c:v>79.400000000000091</c:v>
                      </c:pt>
                      <c:pt idx="378">
                        <c:v>86.400000000000091</c:v>
                      </c:pt>
                      <c:pt idx="379">
                        <c:v>91.700000000000045</c:v>
                      </c:pt>
                      <c:pt idx="380">
                        <c:v>96.799999999999955</c:v>
                      </c:pt>
                      <c:pt idx="381">
                        <c:v>113.5</c:v>
                      </c:pt>
                      <c:pt idx="382">
                        <c:v>126.60000000000014</c:v>
                      </c:pt>
                      <c:pt idx="383">
                        <c:v>126.70000000000005</c:v>
                      </c:pt>
                      <c:pt idx="384">
                        <c:v>114.70000000000005</c:v>
                      </c:pt>
                      <c:pt idx="385">
                        <c:v>91.400000000000091</c:v>
                      </c:pt>
                      <c:pt idx="386">
                        <c:v>80.900000000000091</c:v>
                      </c:pt>
                      <c:pt idx="387">
                        <c:v>74.600000000000136</c:v>
                      </c:pt>
                      <c:pt idx="388">
                        <c:v>76.900000000000091</c:v>
                      </c:pt>
                      <c:pt idx="389">
                        <c:v>93.799999999999955</c:v>
                      </c:pt>
                      <c:pt idx="390">
                        <c:v>124.20000000000005</c:v>
                      </c:pt>
                      <c:pt idx="391">
                        <c:v>157.20000000000005</c:v>
                      </c:pt>
                      <c:pt idx="392">
                        <c:v>164.50000000000023</c:v>
                      </c:pt>
                      <c:pt idx="393">
                        <c:v>146.89999999999986</c:v>
                      </c:pt>
                      <c:pt idx="394">
                        <c:v>109.5</c:v>
                      </c:pt>
                      <c:pt idx="395">
                        <c:v>87.700000000000045</c:v>
                      </c:pt>
                      <c:pt idx="396">
                        <c:v>87.200000000000045</c:v>
                      </c:pt>
                      <c:pt idx="397">
                        <c:v>106</c:v>
                      </c:pt>
                      <c:pt idx="398">
                        <c:v>117.29999999999995</c:v>
                      </c:pt>
                      <c:pt idx="399">
                        <c:v>120.79999999999995</c:v>
                      </c:pt>
                      <c:pt idx="400">
                        <c:v>124.00000000000023</c:v>
                      </c:pt>
                      <c:pt idx="401">
                        <c:v>130.70000000000005</c:v>
                      </c:pt>
                      <c:pt idx="402">
                        <c:v>148.39999999999986</c:v>
                      </c:pt>
                      <c:pt idx="403">
                        <c:v>170.39999999999986</c:v>
                      </c:pt>
                      <c:pt idx="404">
                        <c:v>204.70000000000005</c:v>
                      </c:pt>
                      <c:pt idx="405">
                        <c:v>252.39999999999986</c:v>
                      </c:pt>
                      <c:pt idx="406">
                        <c:v>313.70000000000005</c:v>
                      </c:pt>
                      <c:pt idx="407">
                        <c:v>402.70000000000005</c:v>
                      </c:pt>
                      <c:pt idx="408">
                        <c:v>547.70000000000005</c:v>
                      </c:pt>
                      <c:pt idx="409">
                        <c:v>752.50000000000023</c:v>
                      </c:pt>
                      <c:pt idx="410">
                        <c:v>1055.3</c:v>
                      </c:pt>
                      <c:pt idx="411">
                        <c:v>1471.8</c:v>
                      </c:pt>
                      <c:pt idx="412">
                        <c:v>2006.3999999999999</c:v>
                      </c:pt>
                      <c:pt idx="413">
                        <c:v>2688.8</c:v>
                      </c:pt>
                      <c:pt idx="414">
                        <c:v>3081.2</c:v>
                      </c:pt>
                      <c:pt idx="415">
                        <c:v>3044</c:v>
                      </c:pt>
                      <c:pt idx="416">
                        <c:v>2299.3999999999996</c:v>
                      </c:pt>
                      <c:pt idx="417">
                        <c:v>1422.7</c:v>
                      </c:pt>
                      <c:pt idx="418">
                        <c:v>750.7</c:v>
                      </c:pt>
                      <c:pt idx="419">
                        <c:v>424.70000000000005</c:v>
                      </c:pt>
                      <c:pt idx="420">
                        <c:v>259.29999999999995</c:v>
                      </c:pt>
                      <c:pt idx="421">
                        <c:v>187.39999999999986</c:v>
                      </c:pt>
                      <c:pt idx="422">
                        <c:v>140.39999999999986</c:v>
                      </c:pt>
                      <c:pt idx="423">
                        <c:v>111.10000000000014</c:v>
                      </c:pt>
                      <c:pt idx="424">
                        <c:v>102.40000000000009</c:v>
                      </c:pt>
                      <c:pt idx="425">
                        <c:v>104.10000000000014</c:v>
                      </c:pt>
                      <c:pt idx="426">
                        <c:v>117.70000000000005</c:v>
                      </c:pt>
                      <c:pt idx="427">
                        <c:v>132.00000000000023</c:v>
                      </c:pt>
                      <c:pt idx="428">
                        <c:v>151.50000000000023</c:v>
                      </c:pt>
                      <c:pt idx="429">
                        <c:v>174.29999999999995</c:v>
                      </c:pt>
                      <c:pt idx="430">
                        <c:v>185.89999999999986</c:v>
                      </c:pt>
                      <c:pt idx="431">
                        <c:v>182.29999999999995</c:v>
                      </c:pt>
                      <c:pt idx="432">
                        <c:v>152.50000000000023</c:v>
                      </c:pt>
                      <c:pt idx="433">
                        <c:v>115.60000000000014</c:v>
                      </c:pt>
                      <c:pt idx="434">
                        <c:v>84.700000000000045</c:v>
                      </c:pt>
                      <c:pt idx="435">
                        <c:v>62.900000000000091</c:v>
                      </c:pt>
                      <c:pt idx="436">
                        <c:v>56.100000000000136</c:v>
                      </c:pt>
                      <c:pt idx="437">
                        <c:v>61.100000000000136</c:v>
                      </c:pt>
                      <c:pt idx="438">
                        <c:v>68.100000000000136</c:v>
                      </c:pt>
                      <c:pt idx="439">
                        <c:v>83.299999999999955</c:v>
                      </c:pt>
                      <c:pt idx="440">
                        <c:v>99</c:v>
                      </c:pt>
                      <c:pt idx="441">
                        <c:v>118</c:v>
                      </c:pt>
                      <c:pt idx="442">
                        <c:v>130.50000000000023</c:v>
                      </c:pt>
                      <c:pt idx="443">
                        <c:v>136.50000000000023</c:v>
                      </c:pt>
                      <c:pt idx="444">
                        <c:v>145.39999999999986</c:v>
                      </c:pt>
                      <c:pt idx="445">
                        <c:v>156.39999999999986</c:v>
                      </c:pt>
                      <c:pt idx="446">
                        <c:v>167.20000000000005</c:v>
                      </c:pt>
                      <c:pt idx="447">
                        <c:v>158.10000000000014</c:v>
                      </c:pt>
                      <c:pt idx="448">
                        <c:v>136.60000000000014</c:v>
                      </c:pt>
                      <c:pt idx="449">
                        <c:v>115.5</c:v>
                      </c:pt>
                      <c:pt idx="450">
                        <c:v>109</c:v>
                      </c:pt>
                      <c:pt idx="451">
                        <c:v>109.20000000000005</c:v>
                      </c:pt>
                      <c:pt idx="452">
                        <c:v>114.90000000000009</c:v>
                      </c:pt>
                      <c:pt idx="453">
                        <c:v>112.40000000000009</c:v>
                      </c:pt>
                      <c:pt idx="454">
                        <c:v>101.10000000000014</c:v>
                      </c:pt>
                      <c:pt idx="455">
                        <c:v>95.400000000000091</c:v>
                      </c:pt>
                      <c:pt idx="456">
                        <c:v>94.5</c:v>
                      </c:pt>
                      <c:pt idx="457">
                        <c:v>97.400000000000091</c:v>
                      </c:pt>
                      <c:pt idx="458">
                        <c:v>94.299999999999955</c:v>
                      </c:pt>
                      <c:pt idx="459">
                        <c:v>81</c:v>
                      </c:pt>
                      <c:pt idx="460">
                        <c:v>69.5</c:v>
                      </c:pt>
                      <c:pt idx="461">
                        <c:v>71.600000000000136</c:v>
                      </c:pt>
                      <c:pt idx="462">
                        <c:v>88.700000000000045</c:v>
                      </c:pt>
                      <c:pt idx="463">
                        <c:v>115.20000000000005</c:v>
                      </c:pt>
                      <c:pt idx="464">
                        <c:v>133.70000000000005</c:v>
                      </c:pt>
                      <c:pt idx="465">
                        <c:v>161.00000000000023</c:v>
                      </c:pt>
                      <c:pt idx="466">
                        <c:v>197.60000000000014</c:v>
                      </c:pt>
                      <c:pt idx="467">
                        <c:v>223.60000000000014</c:v>
                      </c:pt>
                      <c:pt idx="468">
                        <c:v>217.89999999999986</c:v>
                      </c:pt>
                      <c:pt idx="469">
                        <c:v>191.50000000000023</c:v>
                      </c:pt>
                      <c:pt idx="470">
                        <c:v>162.79999999999995</c:v>
                      </c:pt>
                      <c:pt idx="471">
                        <c:v>165.00000000000023</c:v>
                      </c:pt>
                      <c:pt idx="472">
                        <c:v>199.70000000000005</c:v>
                      </c:pt>
                      <c:pt idx="473">
                        <c:v>243.20000000000005</c:v>
                      </c:pt>
                      <c:pt idx="474">
                        <c:v>273.29999999999995</c:v>
                      </c:pt>
                      <c:pt idx="475">
                        <c:v>269.79999999999995</c:v>
                      </c:pt>
                      <c:pt idx="476">
                        <c:v>247.89999999999986</c:v>
                      </c:pt>
                      <c:pt idx="477">
                        <c:v>237.60000000000014</c:v>
                      </c:pt>
                      <c:pt idx="478">
                        <c:v>252.10000000000014</c:v>
                      </c:pt>
                      <c:pt idx="479">
                        <c:v>276.89999999999986</c:v>
                      </c:pt>
                      <c:pt idx="480">
                        <c:v>307.50000000000023</c:v>
                      </c:pt>
                      <c:pt idx="481">
                        <c:v>334.89999999999986</c:v>
                      </c:pt>
                      <c:pt idx="482">
                        <c:v>374.60000000000014</c:v>
                      </c:pt>
                      <c:pt idx="483">
                        <c:v>433.20000000000005</c:v>
                      </c:pt>
                      <c:pt idx="484">
                        <c:v>514.29999999999995</c:v>
                      </c:pt>
                      <c:pt idx="485">
                        <c:v>664.7</c:v>
                      </c:pt>
                      <c:pt idx="486">
                        <c:v>844.00000000000023</c:v>
                      </c:pt>
                      <c:pt idx="487">
                        <c:v>943.8</c:v>
                      </c:pt>
                      <c:pt idx="488">
                        <c:v>851.39999999999986</c:v>
                      </c:pt>
                      <c:pt idx="489">
                        <c:v>655.29999999999995</c:v>
                      </c:pt>
                      <c:pt idx="490">
                        <c:v>419.00000000000023</c:v>
                      </c:pt>
                      <c:pt idx="491">
                        <c:v>272.79999999999995</c:v>
                      </c:pt>
                      <c:pt idx="492">
                        <c:v>212.79999999999995</c:v>
                      </c:pt>
                      <c:pt idx="493">
                        <c:v>192.00000000000023</c:v>
                      </c:pt>
                      <c:pt idx="494">
                        <c:v>171.79999999999995</c:v>
                      </c:pt>
                      <c:pt idx="495">
                        <c:v>148.39999999999986</c:v>
                      </c:pt>
                      <c:pt idx="496">
                        <c:v>127.00000000000023</c:v>
                      </c:pt>
                      <c:pt idx="497">
                        <c:v>125.20000000000005</c:v>
                      </c:pt>
                      <c:pt idx="498">
                        <c:v>148.60000000000014</c:v>
                      </c:pt>
                      <c:pt idx="499">
                        <c:v>176.00000000000023</c:v>
                      </c:pt>
                      <c:pt idx="500">
                        <c:v>179.00000000000023</c:v>
                      </c:pt>
                      <c:pt idx="501">
                        <c:v>171.29999999999995</c:v>
                      </c:pt>
                      <c:pt idx="502">
                        <c:v>157.29999999999995</c:v>
                      </c:pt>
                      <c:pt idx="503">
                        <c:v>153.60000000000014</c:v>
                      </c:pt>
                      <c:pt idx="504">
                        <c:v>152.39999999999986</c:v>
                      </c:pt>
                      <c:pt idx="505">
                        <c:v>150.00000000000023</c:v>
                      </c:pt>
                      <c:pt idx="506">
                        <c:v>143.00000000000023</c:v>
                      </c:pt>
                      <c:pt idx="507">
                        <c:v>144.60000000000014</c:v>
                      </c:pt>
                      <c:pt idx="508">
                        <c:v>143.89999999999986</c:v>
                      </c:pt>
                      <c:pt idx="509">
                        <c:v>129.70000000000005</c:v>
                      </c:pt>
                      <c:pt idx="510">
                        <c:v>114</c:v>
                      </c:pt>
                      <c:pt idx="511">
                        <c:v>96.400000000000091</c:v>
                      </c:pt>
                      <c:pt idx="512">
                        <c:v>94.200000000000045</c:v>
                      </c:pt>
                      <c:pt idx="513">
                        <c:v>106.10000000000014</c:v>
                      </c:pt>
                      <c:pt idx="514">
                        <c:v>127.20000000000005</c:v>
                      </c:pt>
                      <c:pt idx="515">
                        <c:v>150.79999999999995</c:v>
                      </c:pt>
                      <c:pt idx="516">
                        <c:v>165.29999999999995</c:v>
                      </c:pt>
                      <c:pt idx="517">
                        <c:v>165.79999999999995</c:v>
                      </c:pt>
                      <c:pt idx="518">
                        <c:v>157.70000000000005</c:v>
                      </c:pt>
                      <c:pt idx="519">
                        <c:v>154.50000000000023</c:v>
                      </c:pt>
                      <c:pt idx="520">
                        <c:v>150.29999999999995</c:v>
                      </c:pt>
                      <c:pt idx="521">
                        <c:v>149.60000000000014</c:v>
                      </c:pt>
                      <c:pt idx="522">
                        <c:v>153.20000000000005</c:v>
                      </c:pt>
                      <c:pt idx="523">
                        <c:v>154.79999999999995</c:v>
                      </c:pt>
                      <c:pt idx="524">
                        <c:v>145.29999999999995</c:v>
                      </c:pt>
                      <c:pt idx="525">
                        <c:v>137.20000000000005</c:v>
                      </c:pt>
                      <c:pt idx="526">
                        <c:v>136.39999999999986</c:v>
                      </c:pt>
                      <c:pt idx="527">
                        <c:v>134.60000000000014</c:v>
                      </c:pt>
                      <c:pt idx="528">
                        <c:v>129.70000000000005</c:v>
                      </c:pt>
                      <c:pt idx="529">
                        <c:v>118</c:v>
                      </c:pt>
                      <c:pt idx="530">
                        <c:v>114.20000000000005</c:v>
                      </c:pt>
                      <c:pt idx="531">
                        <c:v>144.79999999999995</c:v>
                      </c:pt>
                      <c:pt idx="532">
                        <c:v>174.20000000000005</c:v>
                      </c:pt>
                      <c:pt idx="533">
                        <c:v>190.10000000000014</c:v>
                      </c:pt>
                      <c:pt idx="534">
                        <c:v>185.10000000000014</c:v>
                      </c:pt>
                      <c:pt idx="535">
                        <c:v>165.79999999999995</c:v>
                      </c:pt>
                      <c:pt idx="536">
                        <c:v>154.10000000000014</c:v>
                      </c:pt>
                      <c:pt idx="537">
                        <c:v>155.00000000000023</c:v>
                      </c:pt>
                      <c:pt idx="538">
                        <c:v>150.79999999999995</c:v>
                      </c:pt>
                      <c:pt idx="539">
                        <c:v>140.79999999999995</c:v>
                      </c:pt>
                      <c:pt idx="540">
                        <c:v>125.60000000000014</c:v>
                      </c:pt>
                      <c:pt idx="541">
                        <c:v>121.60000000000014</c:v>
                      </c:pt>
                      <c:pt idx="542">
                        <c:v>135.89999999999986</c:v>
                      </c:pt>
                      <c:pt idx="543">
                        <c:v>158.79999999999995</c:v>
                      </c:pt>
                      <c:pt idx="544">
                        <c:v>180.00000000000023</c:v>
                      </c:pt>
                      <c:pt idx="545">
                        <c:v>193.79999999999995</c:v>
                      </c:pt>
                      <c:pt idx="546">
                        <c:v>207.60000000000014</c:v>
                      </c:pt>
                      <c:pt idx="547">
                        <c:v>210.60000000000014</c:v>
                      </c:pt>
                      <c:pt idx="548">
                        <c:v>188.00000000000023</c:v>
                      </c:pt>
                      <c:pt idx="549">
                        <c:v>153.50000000000023</c:v>
                      </c:pt>
                      <c:pt idx="550">
                        <c:v>122.00000000000023</c:v>
                      </c:pt>
                      <c:pt idx="551">
                        <c:v>107.40000000000009</c:v>
                      </c:pt>
                      <c:pt idx="552">
                        <c:v>113.5</c:v>
                      </c:pt>
                      <c:pt idx="553">
                        <c:v>124.20000000000005</c:v>
                      </c:pt>
                      <c:pt idx="554">
                        <c:v>141.79999999999995</c:v>
                      </c:pt>
                      <c:pt idx="555">
                        <c:v>169.50000000000023</c:v>
                      </c:pt>
                      <c:pt idx="556">
                        <c:v>222.00000000000023</c:v>
                      </c:pt>
                      <c:pt idx="557">
                        <c:v>284.79999999999995</c:v>
                      </c:pt>
                      <c:pt idx="558">
                        <c:v>329.70000000000005</c:v>
                      </c:pt>
                      <c:pt idx="559">
                        <c:v>321.00000000000023</c:v>
                      </c:pt>
                      <c:pt idx="560">
                        <c:v>287.29999999999995</c:v>
                      </c:pt>
                      <c:pt idx="561">
                        <c:v>242.39999999999986</c:v>
                      </c:pt>
                      <c:pt idx="562">
                        <c:v>211.60000000000014</c:v>
                      </c:pt>
                      <c:pt idx="563">
                        <c:v>199.50000000000023</c:v>
                      </c:pt>
                      <c:pt idx="564">
                        <c:v>204.20000000000005</c:v>
                      </c:pt>
                      <c:pt idx="565">
                        <c:v>213.60000000000014</c:v>
                      </c:pt>
                      <c:pt idx="566">
                        <c:v>218.10000000000014</c:v>
                      </c:pt>
                      <c:pt idx="567">
                        <c:v>224.60000000000014</c:v>
                      </c:pt>
                      <c:pt idx="568">
                        <c:v>236.29999999999995</c:v>
                      </c:pt>
                      <c:pt idx="569">
                        <c:v>251.00000000000023</c:v>
                      </c:pt>
                      <c:pt idx="570">
                        <c:v>267.00000000000023</c:v>
                      </c:pt>
                      <c:pt idx="571">
                        <c:v>282.20000000000005</c:v>
                      </c:pt>
                      <c:pt idx="572">
                        <c:v>310.10000000000014</c:v>
                      </c:pt>
                      <c:pt idx="573">
                        <c:v>319.60000000000014</c:v>
                      </c:pt>
                      <c:pt idx="574">
                        <c:v>312.10000000000014</c:v>
                      </c:pt>
                      <c:pt idx="575">
                        <c:v>281.00000000000023</c:v>
                      </c:pt>
                      <c:pt idx="576">
                        <c:v>244.79999999999995</c:v>
                      </c:pt>
                      <c:pt idx="577">
                        <c:v>219.60000000000014</c:v>
                      </c:pt>
                      <c:pt idx="578">
                        <c:v>201.10000000000014</c:v>
                      </c:pt>
                      <c:pt idx="579">
                        <c:v>184.50000000000023</c:v>
                      </c:pt>
                      <c:pt idx="580">
                        <c:v>168.60000000000014</c:v>
                      </c:pt>
                      <c:pt idx="581">
                        <c:v>155.00000000000023</c:v>
                      </c:pt>
                      <c:pt idx="582">
                        <c:v>139.89999999999986</c:v>
                      </c:pt>
                      <c:pt idx="583">
                        <c:v>134.50000000000023</c:v>
                      </c:pt>
                      <c:pt idx="584">
                        <c:v>135.60000000000014</c:v>
                      </c:pt>
                      <c:pt idx="585">
                        <c:v>137.60000000000014</c:v>
                      </c:pt>
                      <c:pt idx="586">
                        <c:v>156.29999999999995</c:v>
                      </c:pt>
                      <c:pt idx="587">
                        <c:v>178.89999999999986</c:v>
                      </c:pt>
                      <c:pt idx="588">
                        <c:v>195.70000000000005</c:v>
                      </c:pt>
                      <c:pt idx="589">
                        <c:v>205.79999999999995</c:v>
                      </c:pt>
                      <c:pt idx="590">
                        <c:v>209.89999999999986</c:v>
                      </c:pt>
                      <c:pt idx="591">
                        <c:v>208.20000000000005</c:v>
                      </c:pt>
                      <c:pt idx="592">
                        <c:v>205.60000000000014</c:v>
                      </c:pt>
                      <c:pt idx="593">
                        <c:v>187.39999999999986</c:v>
                      </c:pt>
                      <c:pt idx="594">
                        <c:v>161.60000000000014</c:v>
                      </c:pt>
                      <c:pt idx="595">
                        <c:v>143.39999999999986</c:v>
                      </c:pt>
                      <c:pt idx="596">
                        <c:v>137.00000000000023</c:v>
                      </c:pt>
                      <c:pt idx="597">
                        <c:v>163.00000000000023</c:v>
                      </c:pt>
                      <c:pt idx="598">
                        <c:v>189.00000000000023</c:v>
                      </c:pt>
                      <c:pt idx="599">
                        <c:v>206.89999999999986</c:v>
                      </c:pt>
                      <c:pt idx="600">
                        <c:v>216.79999999999995</c:v>
                      </c:pt>
                      <c:pt idx="601">
                        <c:v>292.89999999999986</c:v>
                      </c:pt>
                      <c:pt idx="602">
                        <c:v>511.00000000000023</c:v>
                      </c:pt>
                      <c:pt idx="603">
                        <c:v>749.60000000000014</c:v>
                      </c:pt>
                      <c:pt idx="604">
                        <c:v>880.3</c:v>
                      </c:pt>
                      <c:pt idx="605">
                        <c:v>854.00000000000023</c:v>
                      </c:pt>
                      <c:pt idx="606">
                        <c:v>641.79999999999995</c:v>
                      </c:pt>
                      <c:pt idx="607">
                        <c:v>452.79999999999995</c:v>
                      </c:pt>
                      <c:pt idx="608">
                        <c:v>339.39999999999986</c:v>
                      </c:pt>
                      <c:pt idx="609">
                        <c:v>267.29999999999995</c:v>
                      </c:pt>
                      <c:pt idx="610">
                        <c:v>241.00000000000023</c:v>
                      </c:pt>
                      <c:pt idx="611">
                        <c:v>225.39999999999986</c:v>
                      </c:pt>
                      <c:pt idx="612">
                        <c:v>218.39999999999986</c:v>
                      </c:pt>
                      <c:pt idx="613">
                        <c:v>215.39999999999986</c:v>
                      </c:pt>
                      <c:pt idx="614">
                        <c:v>229.39999999999986</c:v>
                      </c:pt>
                      <c:pt idx="615">
                        <c:v>273.29999999999995</c:v>
                      </c:pt>
                      <c:pt idx="616">
                        <c:v>345.10000000000014</c:v>
                      </c:pt>
                      <c:pt idx="617">
                        <c:v>414.60000000000014</c:v>
                      </c:pt>
                      <c:pt idx="618">
                        <c:v>448.89999999999986</c:v>
                      </c:pt>
                      <c:pt idx="619">
                        <c:v>408.70000000000005</c:v>
                      </c:pt>
                      <c:pt idx="620">
                        <c:v>337.20000000000005</c:v>
                      </c:pt>
                      <c:pt idx="621">
                        <c:v>271.29999999999995</c:v>
                      </c:pt>
                      <c:pt idx="622">
                        <c:v>220.39999999999986</c:v>
                      </c:pt>
                      <c:pt idx="623">
                        <c:v>217.79999999999995</c:v>
                      </c:pt>
                      <c:pt idx="624">
                        <c:v>230.50000000000023</c:v>
                      </c:pt>
                      <c:pt idx="625">
                        <c:v>247.50000000000023</c:v>
                      </c:pt>
                      <c:pt idx="626">
                        <c:v>259.60000000000014</c:v>
                      </c:pt>
                      <c:pt idx="627">
                        <c:v>246.10000000000014</c:v>
                      </c:pt>
                      <c:pt idx="628">
                        <c:v>220.39999999999986</c:v>
                      </c:pt>
                      <c:pt idx="629">
                        <c:v>198.89999999999986</c:v>
                      </c:pt>
                      <c:pt idx="630">
                        <c:v>194.20000000000005</c:v>
                      </c:pt>
                      <c:pt idx="631">
                        <c:v>218.60000000000014</c:v>
                      </c:pt>
                      <c:pt idx="632">
                        <c:v>289.89999999999986</c:v>
                      </c:pt>
                      <c:pt idx="633">
                        <c:v>375.10000000000014</c:v>
                      </c:pt>
                      <c:pt idx="634">
                        <c:v>417.89999999999986</c:v>
                      </c:pt>
                      <c:pt idx="635">
                        <c:v>409.39999999999986</c:v>
                      </c:pt>
                      <c:pt idx="636">
                        <c:v>341.20000000000005</c:v>
                      </c:pt>
                      <c:pt idx="637">
                        <c:v>268.00000000000023</c:v>
                      </c:pt>
                      <c:pt idx="638">
                        <c:v>229.39999999999986</c:v>
                      </c:pt>
                      <c:pt idx="639">
                        <c:v>199.70000000000005</c:v>
                      </c:pt>
                      <c:pt idx="640">
                        <c:v>197.89999999999986</c:v>
                      </c:pt>
                      <c:pt idx="641">
                        <c:v>204.39999999999986</c:v>
                      </c:pt>
                      <c:pt idx="642">
                        <c:v>225.79999999999995</c:v>
                      </c:pt>
                      <c:pt idx="643">
                        <c:v>253.00000000000023</c:v>
                      </c:pt>
                      <c:pt idx="644">
                        <c:v>263.00000000000023</c:v>
                      </c:pt>
                      <c:pt idx="645">
                        <c:v>268.29999999999995</c:v>
                      </c:pt>
                      <c:pt idx="646">
                        <c:v>255.29999999999995</c:v>
                      </c:pt>
                      <c:pt idx="647">
                        <c:v>241.60000000000014</c:v>
                      </c:pt>
                      <c:pt idx="648">
                        <c:v>234.20000000000005</c:v>
                      </c:pt>
                      <c:pt idx="649">
                        <c:v>220.20000000000005</c:v>
                      </c:pt>
                      <c:pt idx="650">
                        <c:v>202.10000000000014</c:v>
                      </c:pt>
                      <c:pt idx="651">
                        <c:v>181.10000000000014</c:v>
                      </c:pt>
                      <c:pt idx="652">
                        <c:v>165.10000000000014</c:v>
                      </c:pt>
                      <c:pt idx="653">
                        <c:v>157.39999999999986</c:v>
                      </c:pt>
                      <c:pt idx="654">
                        <c:v>160.50000000000023</c:v>
                      </c:pt>
                      <c:pt idx="655">
                        <c:v>169.50000000000023</c:v>
                      </c:pt>
                      <c:pt idx="656">
                        <c:v>167.60000000000014</c:v>
                      </c:pt>
                      <c:pt idx="657">
                        <c:v>156.79999999999995</c:v>
                      </c:pt>
                      <c:pt idx="658">
                        <c:v>141.50000000000023</c:v>
                      </c:pt>
                      <c:pt idx="659">
                        <c:v>147.20000000000005</c:v>
                      </c:pt>
                      <c:pt idx="660">
                        <c:v>161.39999999999986</c:v>
                      </c:pt>
                      <c:pt idx="661">
                        <c:v>169.20000000000005</c:v>
                      </c:pt>
                      <c:pt idx="662">
                        <c:v>170.20000000000005</c:v>
                      </c:pt>
                      <c:pt idx="663">
                        <c:v>161.60000000000014</c:v>
                      </c:pt>
                      <c:pt idx="664">
                        <c:v>163.70000000000005</c:v>
                      </c:pt>
                      <c:pt idx="665">
                        <c:v>172.10000000000014</c:v>
                      </c:pt>
                      <c:pt idx="666">
                        <c:v>182.89999999999986</c:v>
                      </c:pt>
                      <c:pt idx="667">
                        <c:v>189.79999999999995</c:v>
                      </c:pt>
                      <c:pt idx="668">
                        <c:v>184.79999999999995</c:v>
                      </c:pt>
                      <c:pt idx="669">
                        <c:v>189.29999999999995</c:v>
                      </c:pt>
                      <c:pt idx="670">
                        <c:v>189.50000000000023</c:v>
                      </c:pt>
                      <c:pt idx="671">
                        <c:v>189.10000000000014</c:v>
                      </c:pt>
                      <c:pt idx="672">
                        <c:v>184.50000000000023</c:v>
                      </c:pt>
                      <c:pt idx="673">
                        <c:v>168.20000000000005</c:v>
                      </c:pt>
                      <c:pt idx="674">
                        <c:v>165.60000000000014</c:v>
                      </c:pt>
                      <c:pt idx="675">
                        <c:v>178.39999999999986</c:v>
                      </c:pt>
                      <c:pt idx="676">
                        <c:v>184.50000000000023</c:v>
                      </c:pt>
                      <c:pt idx="677">
                        <c:v>173.50000000000023</c:v>
                      </c:pt>
                      <c:pt idx="678">
                        <c:v>145.29999999999995</c:v>
                      </c:pt>
                      <c:pt idx="679">
                        <c:v>126.89999999999986</c:v>
                      </c:pt>
                      <c:pt idx="680">
                        <c:v>126.60000000000014</c:v>
                      </c:pt>
                      <c:pt idx="681">
                        <c:v>150.79999999999995</c:v>
                      </c:pt>
                      <c:pt idx="682">
                        <c:v>172.29999999999995</c:v>
                      </c:pt>
                      <c:pt idx="683">
                        <c:v>179.89999999999986</c:v>
                      </c:pt>
                      <c:pt idx="684">
                        <c:v>171.20000000000005</c:v>
                      </c:pt>
                      <c:pt idx="685">
                        <c:v>171.10000000000014</c:v>
                      </c:pt>
                      <c:pt idx="686">
                        <c:v>179.50000000000023</c:v>
                      </c:pt>
                      <c:pt idx="687">
                        <c:v>189.00000000000023</c:v>
                      </c:pt>
                      <c:pt idx="688">
                        <c:v>194.00000000000023</c:v>
                      </c:pt>
                      <c:pt idx="689">
                        <c:v>184.00000000000023</c:v>
                      </c:pt>
                      <c:pt idx="690">
                        <c:v>179.79999999999995</c:v>
                      </c:pt>
                      <c:pt idx="691">
                        <c:v>187.39999999999986</c:v>
                      </c:pt>
                      <c:pt idx="692">
                        <c:v>198.50000000000023</c:v>
                      </c:pt>
                      <c:pt idx="693">
                        <c:v>198.60000000000014</c:v>
                      </c:pt>
                      <c:pt idx="694">
                        <c:v>190.70000000000005</c:v>
                      </c:pt>
                      <c:pt idx="695">
                        <c:v>179.00000000000023</c:v>
                      </c:pt>
                      <c:pt idx="696">
                        <c:v>168.00000000000023</c:v>
                      </c:pt>
                      <c:pt idx="697">
                        <c:v>169.70000000000005</c:v>
                      </c:pt>
                      <c:pt idx="698">
                        <c:v>180.29999999999995</c:v>
                      </c:pt>
                      <c:pt idx="699">
                        <c:v>183.89999999999986</c:v>
                      </c:pt>
                      <c:pt idx="700">
                        <c:v>183.39999999999986</c:v>
                      </c:pt>
                      <c:pt idx="701">
                        <c:v>195.20000000000005</c:v>
                      </c:pt>
                      <c:pt idx="702">
                        <c:v>212.60000000000014</c:v>
                      </c:pt>
                      <c:pt idx="703">
                        <c:v>219.79999999999995</c:v>
                      </c:pt>
                      <c:pt idx="704">
                        <c:v>214.79999999999995</c:v>
                      </c:pt>
                      <c:pt idx="705">
                        <c:v>198.79999999999995</c:v>
                      </c:pt>
                      <c:pt idx="706">
                        <c:v>198.39999999999986</c:v>
                      </c:pt>
                      <c:pt idx="707">
                        <c:v>228.39999999999986</c:v>
                      </c:pt>
                      <c:pt idx="708">
                        <c:v>260.20000000000005</c:v>
                      </c:pt>
                      <c:pt idx="709">
                        <c:v>278.70000000000005</c:v>
                      </c:pt>
                      <c:pt idx="710">
                        <c:v>279.00000000000023</c:v>
                      </c:pt>
                      <c:pt idx="711">
                        <c:v>276.39999999999986</c:v>
                      </c:pt>
                      <c:pt idx="712">
                        <c:v>274.39999999999986</c:v>
                      </c:pt>
                      <c:pt idx="713">
                        <c:v>271.79999999999995</c:v>
                      </c:pt>
                      <c:pt idx="714">
                        <c:v>267.20000000000005</c:v>
                      </c:pt>
                      <c:pt idx="715">
                        <c:v>261.29999999999995</c:v>
                      </c:pt>
                      <c:pt idx="716">
                        <c:v>261.00000000000023</c:v>
                      </c:pt>
                      <c:pt idx="717">
                        <c:v>251.10000000000014</c:v>
                      </c:pt>
                      <c:pt idx="718">
                        <c:v>224.00000000000023</c:v>
                      </c:pt>
                      <c:pt idx="719">
                        <c:v>185.70000000000005</c:v>
                      </c:pt>
                      <c:pt idx="720">
                        <c:v>154.10000000000014</c:v>
                      </c:pt>
                      <c:pt idx="721">
                        <c:v>142.00000000000023</c:v>
                      </c:pt>
                      <c:pt idx="722">
                        <c:v>162.20000000000005</c:v>
                      </c:pt>
                      <c:pt idx="723">
                        <c:v>179.39999999999986</c:v>
                      </c:pt>
                      <c:pt idx="724">
                        <c:v>172.60000000000014</c:v>
                      </c:pt>
                      <c:pt idx="725">
                        <c:v>157.79999999999995</c:v>
                      </c:pt>
                      <c:pt idx="726">
                        <c:v>158.60000000000014</c:v>
                      </c:pt>
                      <c:pt idx="727">
                        <c:v>164.89999999999986</c:v>
                      </c:pt>
                      <c:pt idx="728">
                        <c:v>164.29999999999995</c:v>
                      </c:pt>
                      <c:pt idx="729">
                        <c:v>163.00000000000023</c:v>
                      </c:pt>
                      <c:pt idx="730">
                        <c:v>171.89999999999986</c:v>
                      </c:pt>
                      <c:pt idx="731">
                        <c:v>177.39999999999986</c:v>
                      </c:pt>
                      <c:pt idx="732">
                        <c:v>170.10000000000014</c:v>
                      </c:pt>
                      <c:pt idx="733">
                        <c:v>150.89999999999986</c:v>
                      </c:pt>
                      <c:pt idx="734">
                        <c:v>130.50000000000023</c:v>
                      </c:pt>
                      <c:pt idx="735">
                        <c:v>116.10000000000014</c:v>
                      </c:pt>
                      <c:pt idx="736">
                        <c:v>117.79999999999995</c:v>
                      </c:pt>
                      <c:pt idx="737">
                        <c:v>137.70000000000005</c:v>
                      </c:pt>
                      <c:pt idx="738">
                        <c:v>165.70000000000005</c:v>
                      </c:pt>
                      <c:pt idx="739">
                        <c:v>178.79999999999995</c:v>
                      </c:pt>
                      <c:pt idx="740">
                        <c:v>172.20000000000005</c:v>
                      </c:pt>
                      <c:pt idx="741">
                        <c:v>144.50000000000023</c:v>
                      </c:pt>
                      <c:pt idx="742">
                        <c:v>124.79999999999995</c:v>
                      </c:pt>
                      <c:pt idx="743">
                        <c:v>124.29999999999995</c:v>
                      </c:pt>
                      <c:pt idx="744">
                        <c:v>130.70000000000005</c:v>
                      </c:pt>
                      <c:pt idx="745">
                        <c:v>136.20000000000005</c:v>
                      </c:pt>
                      <c:pt idx="746">
                        <c:v>137.39999999999986</c:v>
                      </c:pt>
                      <c:pt idx="747">
                        <c:v>130.70000000000005</c:v>
                      </c:pt>
                      <c:pt idx="748">
                        <c:v>116.5</c:v>
                      </c:pt>
                      <c:pt idx="749">
                        <c:v>110.70000000000005</c:v>
                      </c:pt>
                      <c:pt idx="750">
                        <c:v>123.79999999999995</c:v>
                      </c:pt>
                      <c:pt idx="751">
                        <c:v>156.29999999999995</c:v>
                      </c:pt>
                      <c:pt idx="752">
                        <c:v>191.89999999999986</c:v>
                      </c:pt>
                      <c:pt idx="753">
                        <c:v>213.00000000000023</c:v>
                      </c:pt>
                      <c:pt idx="754">
                        <c:v>215.00000000000023</c:v>
                      </c:pt>
                      <c:pt idx="755">
                        <c:v>206.70000000000005</c:v>
                      </c:pt>
                      <c:pt idx="756">
                        <c:v>188.60000000000014</c:v>
                      </c:pt>
                      <c:pt idx="757">
                        <c:v>170.89999999999986</c:v>
                      </c:pt>
                      <c:pt idx="758">
                        <c:v>159.39999999999986</c:v>
                      </c:pt>
                      <c:pt idx="759">
                        <c:v>147.39999999999986</c:v>
                      </c:pt>
                      <c:pt idx="760">
                        <c:v>140.20000000000005</c:v>
                      </c:pt>
                      <c:pt idx="761">
                        <c:v>140.70000000000005</c:v>
                      </c:pt>
                      <c:pt idx="762">
                        <c:v>150.39999999999986</c:v>
                      </c:pt>
                      <c:pt idx="763">
                        <c:v>170.79999999999995</c:v>
                      </c:pt>
                      <c:pt idx="764">
                        <c:v>185.89999999999986</c:v>
                      </c:pt>
                      <c:pt idx="765">
                        <c:v>190.10000000000014</c:v>
                      </c:pt>
                      <c:pt idx="766">
                        <c:v>187.00000000000023</c:v>
                      </c:pt>
                      <c:pt idx="767">
                        <c:v>192.20000000000005</c:v>
                      </c:pt>
                      <c:pt idx="768">
                        <c:v>204.00000000000023</c:v>
                      </c:pt>
                      <c:pt idx="769">
                        <c:v>210.60000000000014</c:v>
                      </c:pt>
                      <c:pt idx="770">
                        <c:v>212.70000000000005</c:v>
                      </c:pt>
                      <c:pt idx="771">
                        <c:v>193.89999999999986</c:v>
                      </c:pt>
                      <c:pt idx="772">
                        <c:v>189.20000000000005</c:v>
                      </c:pt>
                      <c:pt idx="773">
                        <c:v>188.79999999999995</c:v>
                      </c:pt>
                      <c:pt idx="774">
                        <c:v>193.79999999999995</c:v>
                      </c:pt>
                      <c:pt idx="775">
                        <c:v>201.39999999999986</c:v>
                      </c:pt>
                      <c:pt idx="776">
                        <c:v>198.10000000000014</c:v>
                      </c:pt>
                      <c:pt idx="777">
                        <c:v>210.60000000000014</c:v>
                      </c:pt>
                      <c:pt idx="778">
                        <c:v>208.89999999999986</c:v>
                      </c:pt>
                      <c:pt idx="779">
                        <c:v>205.50000000000023</c:v>
                      </c:pt>
                      <c:pt idx="780">
                        <c:v>214.70000000000005</c:v>
                      </c:pt>
                      <c:pt idx="781">
                        <c:v>221.39999999999986</c:v>
                      </c:pt>
                      <c:pt idx="782">
                        <c:v>224.70000000000005</c:v>
                      </c:pt>
                      <c:pt idx="783">
                        <c:v>212.20000000000005</c:v>
                      </c:pt>
                      <c:pt idx="784">
                        <c:v>195.20000000000005</c:v>
                      </c:pt>
                      <c:pt idx="785">
                        <c:v>202.60000000000014</c:v>
                      </c:pt>
                      <c:pt idx="786">
                        <c:v>220.60000000000014</c:v>
                      </c:pt>
                      <c:pt idx="787">
                        <c:v>239.10000000000014</c:v>
                      </c:pt>
                      <c:pt idx="788">
                        <c:v>244.29999999999995</c:v>
                      </c:pt>
                      <c:pt idx="789">
                        <c:v>229.70000000000005</c:v>
                      </c:pt>
                      <c:pt idx="790">
                        <c:v>214.89999999999986</c:v>
                      </c:pt>
                      <c:pt idx="791">
                        <c:v>205.39999999999986</c:v>
                      </c:pt>
                      <c:pt idx="792">
                        <c:v>214.39999999999986</c:v>
                      </c:pt>
                      <c:pt idx="793">
                        <c:v>230.60000000000014</c:v>
                      </c:pt>
                      <c:pt idx="794">
                        <c:v>244.50000000000023</c:v>
                      </c:pt>
                      <c:pt idx="795">
                        <c:v>246.79999999999995</c:v>
                      </c:pt>
                      <c:pt idx="796">
                        <c:v>222.00000000000023</c:v>
                      </c:pt>
                      <c:pt idx="797">
                        <c:v>201.60000000000014</c:v>
                      </c:pt>
                      <c:pt idx="798">
                        <c:v>178.70000000000005</c:v>
                      </c:pt>
                      <c:pt idx="799">
                        <c:v>164.89999999999986</c:v>
                      </c:pt>
                      <c:pt idx="800">
                        <c:v>153.20000000000005</c:v>
                      </c:pt>
                      <c:pt idx="801">
                        <c:v>149.89999999999986</c:v>
                      </c:pt>
                      <c:pt idx="802">
                        <c:v>156.29999999999995</c:v>
                      </c:pt>
                      <c:pt idx="803">
                        <c:v>165.50000000000023</c:v>
                      </c:pt>
                      <c:pt idx="804">
                        <c:v>185.50000000000023</c:v>
                      </c:pt>
                      <c:pt idx="805">
                        <c:v>201.70000000000005</c:v>
                      </c:pt>
                      <c:pt idx="806">
                        <c:v>213.89999999999986</c:v>
                      </c:pt>
                      <c:pt idx="807">
                        <c:v>216.10000000000014</c:v>
                      </c:pt>
                      <c:pt idx="808">
                        <c:v>215.39999999999986</c:v>
                      </c:pt>
                      <c:pt idx="809">
                        <c:v>209.10000000000014</c:v>
                      </c:pt>
                      <c:pt idx="810">
                        <c:v>193.29999999999995</c:v>
                      </c:pt>
                      <c:pt idx="811">
                        <c:v>165.79999999999995</c:v>
                      </c:pt>
                      <c:pt idx="812">
                        <c:v>143.70000000000005</c:v>
                      </c:pt>
                      <c:pt idx="813">
                        <c:v>141.70000000000005</c:v>
                      </c:pt>
                      <c:pt idx="814">
                        <c:v>164.70000000000005</c:v>
                      </c:pt>
                      <c:pt idx="815">
                        <c:v>198.89999999999986</c:v>
                      </c:pt>
                      <c:pt idx="816">
                        <c:v>226.50000000000023</c:v>
                      </c:pt>
                      <c:pt idx="817">
                        <c:v>229.60000000000014</c:v>
                      </c:pt>
                      <c:pt idx="818">
                        <c:v>230.79999999999995</c:v>
                      </c:pt>
                      <c:pt idx="819">
                        <c:v>220.39999999999986</c:v>
                      </c:pt>
                      <c:pt idx="820">
                        <c:v>205.29999999999995</c:v>
                      </c:pt>
                      <c:pt idx="821">
                        <c:v>185.70000000000005</c:v>
                      </c:pt>
                      <c:pt idx="822">
                        <c:v>177.70000000000005</c:v>
                      </c:pt>
                      <c:pt idx="823">
                        <c:v>178.79999999999995</c:v>
                      </c:pt>
                      <c:pt idx="824">
                        <c:v>187.60000000000014</c:v>
                      </c:pt>
                      <c:pt idx="825">
                        <c:v>194.60000000000014</c:v>
                      </c:pt>
                      <c:pt idx="826">
                        <c:v>199.50000000000023</c:v>
                      </c:pt>
                      <c:pt idx="827">
                        <c:v>205.50000000000023</c:v>
                      </c:pt>
                      <c:pt idx="828">
                        <c:v>208.60000000000014</c:v>
                      </c:pt>
                      <c:pt idx="829">
                        <c:v>194.70000000000005</c:v>
                      </c:pt>
                      <c:pt idx="830">
                        <c:v>175.39999999999986</c:v>
                      </c:pt>
                      <c:pt idx="831">
                        <c:v>149.89999999999986</c:v>
                      </c:pt>
                      <c:pt idx="832">
                        <c:v>142.10000000000014</c:v>
                      </c:pt>
                      <c:pt idx="833">
                        <c:v>155.79999999999995</c:v>
                      </c:pt>
                      <c:pt idx="834">
                        <c:v>200.10000000000014</c:v>
                      </c:pt>
                      <c:pt idx="835">
                        <c:v>250.10000000000014</c:v>
                      </c:pt>
                      <c:pt idx="836">
                        <c:v>295.10000000000014</c:v>
                      </c:pt>
                      <c:pt idx="837">
                        <c:v>302.60000000000014</c:v>
                      </c:pt>
                      <c:pt idx="838">
                        <c:v>272.89999999999986</c:v>
                      </c:pt>
                      <c:pt idx="839">
                        <c:v>219.70000000000005</c:v>
                      </c:pt>
                      <c:pt idx="840">
                        <c:v>175.20000000000005</c:v>
                      </c:pt>
                      <c:pt idx="841">
                        <c:v>155.20000000000005</c:v>
                      </c:pt>
                      <c:pt idx="842">
                        <c:v>146.60000000000014</c:v>
                      </c:pt>
                      <c:pt idx="843">
                        <c:v>153.89999999999986</c:v>
                      </c:pt>
                      <c:pt idx="844">
                        <c:v>177.50000000000023</c:v>
                      </c:pt>
                      <c:pt idx="845">
                        <c:v>211.50000000000023</c:v>
                      </c:pt>
                      <c:pt idx="846">
                        <c:v>230.89999999999986</c:v>
                      </c:pt>
                      <c:pt idx="847">
                        <c:v>237.00000000000023</c:v>
                      </c:pt>
                      <c:pt idx="848">
                        <c:v>236.60000000000014</c:v>
                      </c:pt>
                      <c:pt idx="849">
                        <c:v>223.89999999999986</c:v>
                      </c:pt>
                      <c:pt idx="850">
                        <c:v>204.29999999999995</c:v>
                      </c:pt>
                      <c:pt idx="851">
                        <c:v>170.29999999999995</c:v>
                      </c:pt>
                      <c:pt idx="852">
                        <c:v>148.39999999999986</c:v>
                      </c:pt>
                      <c:pt idx="853">
                        <c:v>151.00000000000023</c:v>
                      </c:pt>
                      <c:pt idx="854">
                        <c:v>172.89999999999986</c:v>
                      </c:pt>
                      <c:pt idx="855">
                        <c:v>198.00000000000023</c:v>
                      </c:pt>
                      <c:pt idx="856">
                        <c:v>214.89999999999986</c:v>
                      </c:pt>
                      <c:pt idx="857">
                        <c:v>222.70000000000005</c:v>
                      </c:pt>
                      <c:pt idx="858">
                        <c:v>210.79999999999995</c:v>
                      </c:pt>
                      <c:pt idx="859">
                        <c:v>192.79999999999995</c:v>
                      </c:pt>
                      <c:pt idx="860">
                        <c:v>166.20000000000005</c:v>
                      </c:pt>
                      <c:pt idx="861">
                        <c:v>147.10000000000014</c:v>
                      </c:pt>
                      <c:pt idx="862">
                        <c:v>132.70000000000005</c:v>
                      </c:pt>
                      <c:pt idx="863">
                        <c:v>130.20000000000005</c:v>
                      </c:pt>
                      <c:pt idx="864">
                        <c:v>138.60000000000014</c:v>
                      </c:pt>
                      <c:pt idx="865">
                        <c:v>150.20000000000005</c:v>
                      </c:pt>
                      <c:pt idx="866">
                        <c:v>152.39999999999986</c:v>
                      </c:pt>
                      <c:pt idx="867">
                        <c:v>143.10000000000014</c:v>
                      </c:pt>
                      <c:pt idx="868">
                        <c:v>124.79999999999995</c:v>
                      </c:pt>
                      <c:pt idx="869">
                        <c:v>122.79999999999995</c:v>
                      </c:pt>
                      <c:pt idx="870">
                        <c:v>136.70000000000005</c:v>
                      </c:pt>
                      <c:pt idx="871">
                        <c:v>160.29999999999995</c:v>
                      </c:pt>
                      <c:pt idx="872">
                        <c:v>169.20000000000005</c:v>
                      </c:pt>
                      <c:pt idx="873">
                        <c:v>164.79999999999995</c:v>
                      </c:pt>
                      <c:pt idx="874">
                        <c:v>166.60000000000014</c:v>
                      </c:pt>
                      <c:pt idx="875">
                        <c:v>170.89999999999986</c:v>
                      </c:pt>
                      <c:pt idx="876">
                        <c:v>166.10000000000014</c:v>
                      </c:pt>
                      <c:pt idx="877">
                        <c:v>159.10000000000014</c:v>
                      </c:pt>
                      <c:pt idx="878">
                        <c:v>147.79999999999995</c:v>
                      </c:pt>
                      <c:pt idx="879">
                        <c:v>147.79999999999995</c:v>
                      </c:pt>
                      <c:pt idx="880">
                        <c:v>139.70000000000005</c:v>
                      </c:pt>
                      <c:pt idx="881">
                        <c:v>135.29999999999995</c:v>
                      </c:pt>
                      <c:pt idx="882">
                        <c:v>127.89999999999986</c:v>
                      </c:pt>
                      <c:pt idx="883">
                        <c:v>123.89999999999986</c:v>
                      </c:pt>
                      <c:pt idx="884">
                        <c:v>126.70000000000005</c:v>
                      </c:pt>
                      <c:pt idx="885">
                        <c:v>133.29999999999995</c:v>
                      </c:pt>
                      <c:pt idx="886">
                        <c:v>136.39999999999986</c:v>
                      </c:pt>
                      <c:pt idx="887">
                        <c:v>131.89999999999986</c:v>
                      </c:pt>
                      <c:pt idx="888">
                        <c:v>117.10000000000014</c:v>
                      </c:pt>
                      <c:pt idx="889">
                        <c:v>114.20000000000005</c:v>
                      </c:pt>
                      <c:pt idx="890">
                        <c:v>119.50000000000023</c:v>
                      </c:pt>
                      <c:pt idx="891">
                        <c:v>127.29999999999995</c:v>
                      </c:pt>
                      <c:pt idx="892">
                        <c:v>114.70000000000005</c:v>
                      </c:pt>
                      <c:pt idx="893">
                        <c:v>87.900000000000091</c:v>
                      </c:pt>
                      <c:pt idx="894">
                        <c:v>77.5</c:v>
                      </c:pt>
                      <c:pt idx="895">
                        <c:v>95.100000000000136</c:v>
                      </c:pt>
                      <c:pt idx="896">
                        <c:v>125.89999999999986</c:v>
                      </c:pt>
                      <c:pt idx="897">
                        <c:v>137.29999999999995</c:v>
                      </c:pt>
                      <c:pt idx="898">
                        <c:v>121.89999999999986</c:v>
                      </c:pt>
                      <c:pt idx="899">
                        <c:v>105.70000000000005</c:v>
                      </c:pt>
                      <c:pt idx="900">
                        <c:v>94.799999999999955</c:v>
                      </c:pt>
                      <c:pt idx="901">
                        <c:v>90.600000000000136</c:v>
                      </c:pt>
                      <c:pt idx="902">
                        <c:v>84.400000000000091</c:v>
                      </c:pt>
                      <c:pt idx="903">
                        <c:v>79.799999999999955</c:v>
                      </c:pt>
                      <c:pt idx="904">
                        <c:v>81.900000000000091</c:v>
                      </c:pt>
                      <c:pt idx="905">
                        <c:v>96</c:v>
                      </c:pt>
                      <c:pt idx="906">
                        <c:v>114.20000000000005</c:v>
                      </c:pt>
                      <c:pt idx="907">
                        <c:v>134.39999999999986</c:v>
                      </c:pt>
                      <c:pt idx="908">
                        <c:v>141.20000000000005</c:v>
                      </c:pt>
                      <c:pt idx="909">
                        <c:v>135.20000000000005</c:v>
                      </c:pt>
                      <c:pt idx="910">
                        <c:v>114.20000000000005</c:v>
                      </c:pt>
                      <c:pt idx="911">
                        <c:v>81.400000000000091</c:v>
                      </c:pt>
                      <c:pt idx="912">
                        <c:v>63.799999999999955</c:v>
                      </c:pt>
                      <c:pt idx="913">
                        <c:v>67.799999999999955</c:v>
                      </c:pt>
                      <c:pt idx="914">
                        <c:v>80.200000000000045</c:v>
                      </c:pt>
                      <c:pt idx="915">
                        <c:v>85.799999999999955</c:v>
                      </c:pt>
                      <c:pt idx="916">
                        <c:v>72.299999999999955</c:v>
                      </c:pt>
                      <c:pt idx="917">
                        <c:v>59.799999999999955</c:v>
                      </c:pt>
                      <c:pt idx="918">
                        <c:v>57.600000000000136</c:v>
                      </c:pt>
                      <c:pt idx="919">
                        <c:v>66.600000000000136</c:v>
                      </c:pt>
                      <c:pt idx="920">
                        <c:v>78.299999999999955</c:v>
                      </c:pt>
                      <c:pt idx="921">
                        <c:v>75.700000000000045</c:v>
                      </c:pt>
                      <c:pt idx="922">
                        <c:v>67.600000000000136</c:v>
                      </c:pt>
                      <c:pt idx="923">
                        <c:v>58.400000000000091</c:v>
                      </c:pt>
                      <c:pt idx="924">
                        <c:v>58.400000000000091</c:v>
                      </c:pt>
                      <c:pt idx="925">
                        <c:v>71.5</c:v>
                      </c:pt>
                      <c:pt idx="926">
                        <c:v>78.400000000000091</c:v>
                      </c:pt>
                      <c:pt idx="927">
                        <c:v>83.200000000000045</c:v>
                      </c:pt>
                      <c:pt idx="928">
                        <c:v>81</c:v>
                      </c:pt>
                      <c:pt idx="929">
                        <c:v>78.5</c:v>
                      </c:pt>
                      <c:pt idx="930">
                        <c:v>74.900000000000091</c:v>
                      </c:pt>
                      <c:pt idx="931">
                        <c:v>68</c:v>
                      </c:pt>
                      <c:pt idx="932">
                        <c:v>62.299999999999955</c:v>
                      </c:pt>
                      <c:pt idx="933">
                        <c:v>60.799999999999955</c:v>
                      </c:pt>
                      <c:pt idx="934">
                        <c:v>74</c:v>
                      </c:pt>
                      <c:pt idx="935">
                        <c:v>91.700000000000045</c:v>
                      </c:pt>
                      <c:pt idx="936">
                        <c:v>111.60000000000014</c:v>
                      </c:pt>
                      <c:pt idx="937">
                        <c:v>130.79999999999995</c:v>
                      </c:pt>
                      <c:pt idx="938">
                        <c:v>141.29999999999995</c:v>
                      </c:pt>
                      <c:pt idx="939">
                        <c:v>140.50000000000023</c:v>
                      </c:pt>
                      <c:pt idx="940">
                        <c:v>147.70000000000005</c:v>
                      </c:pt>
                      <c:pt idx="941">
                        <c:v>316.50000000000023</c:v>
                      </c:pt>
                      <c:pt idx="942">
                        <c:v>1341.8</c:v>
                      </c:pt>
                      <c:pt idx="943">
                        <c:v>2954.3</c:v>
                      </c:pt>
                      <c:pt idx="944">
                        <c:v>4107.0999999999995</c:v>
                      </c:pt>
                      <c:pt idx="945">
                        <c:v>3564.0999999999995</c:v>
                      </c:pt>
                      <c:pt idx="946">
                        <c:v>2096.1999999999998</c:v>
                      </c:pt>
                      <c:pt idx="947">
                        <c:v>820.39999999999986</c:v>
                      </c:pt>
                      <c:pt idx="948">
                        <c:v>342.20000000000005</c:v>
                      </c:pt>
                      <c:pt idx="949">
                        <c:v>174.60000000000014</c:v>
                      </c:pt>
                      <c:pt idx="950">
                        <c:v>116.70000000000005</c:v>
                      </c:pt>
                      <c:pt idx="951">
                        <c:v>95.600000000000136</c:v>
                      </c:pt>
                      <c:pt idx="952">
                        <c:v>87.400000000000091</c:v>
                      </c:pt>
                      <c:pt idx="953">
                        <c:v>77.400000000000091</c:v>
                      </c:pt>
                      <c:pt idx="954">
                        <c:v>88.900000000000091</c:v>
                      </c:pt>
                      <c:pt idx="955">
                        <c:v>95.400000000000091</c:v>
                      </c:pt>
                      <c:pt idx="956">
                        <c:v>105</c:v>
                      </c:pt>
                      <c:pt idx="957">
                        <c:v>96.700000000000045</c:v>
                      </c:pt>
                      <c:pt idx="958">
                        <c:v>87</c:v>
                      </c:pt>
                      <c:pt idx="959">
                        <c:v>70.900000000000091</c:v>
                      </c:pt>
                      <c:pt idx="960">
                        <c:v>55.900000000000091</c:v>
                      </c:pt>
                      <c:pt idx="961">
                        <c:v>48.200000000000045</c:v>
                      </c:pt>
                      <c:pt idx="962">
                        <c:v>53.400000000000091</c:v>
                      </c:pt>
                      <c:pt idx="963">
                        <c:v>55.700000000000045</c:v>
                      </c:pt>
                      <c:pt idx="964">
                        <c:v>49.799999999999955</c:v>
                      </c:pt>
                      <c:pt idx="965">
                        <c:v>46.200000000000045</c:v>
                      </c:pt>
                      <c:pt idx="966">
                        <c:v>42.5</c:v>
                      </c:pt>
                      <c:pt idx="967">
                        <c:v>49.600000000000136</c:v>
                      </c:pt>
                      <c:pt idx="968">
                        <c:v>56.600000000000136</c:v>
                      </c:pt>
                      <c:pt idx="969">
                        <c:v>62.900000000000091</c:v>
                      </c:pt>
                      <c:pt idx="970">
                        <c:v>66.900000000000091</c:v>
                      </c:pt>
                      <c:pt idx="971">
                        <c:v>63.900000000000091</c:v>
                      </c:pt>
                      <c:pt idx="972">
                        <c:v>61.700000000000045</c:v>
                      </c:pt>
                      <c:pt idx="973">
                        <c:v>57.299999999999955</c:v>
                      </c:pt>
                      <c:pt idx="974">
                        <c:v>51</c:v>
                      </c:pt>
                      <c:pt idx="975">
                        <c:v>44.299999999999955</c:v>
                      </c:pt>
                      <c:pt idx="976">
                        <c:v>36.299999999999955</c:v>
                      </c:pt>
                      <c:pt idx="977">
                        <c:v>26.400000000000091</c:v>
                      </c:pt>
                      <c:pt idx="978">
                        <c:v>18.700000000000045</c:v>
                      </c:pt>
                      <c:pt idx="979">
                        <c:v>18.700000000000045</c:v>
                      </c:pt>
                      <c:pt idx="980">
                        <c:v>30.700000000000045</c:v>
                      </c:pt>
                      <c:pt idx="981">
                        <c:v>47.400000000000091</c:v>
                      </c:pt>
                      <c:pt idx="982">
                        <c:v>47.100000000000136</c:v>
                      </c:pt>
                      <c:pt idx="983">
                        <c:v>30.900000000000091</c:v>
                      </c:pt>
                      <c:pt idx="984">
                        <c:v>9.6000000000001364</c:v>
                      </c:pt>
                      <c:pt idx="985">
                        <c:v>-1.2999999999999545</c:v>
                      </c:pt>
                      <c:pt idx="986">
                        <c:v>7.2000000000000455</c:v>
                      </c:pt>
                      <c:pt idx="987">
                        <c:v>10.799999999999955</c:v>
                      </c:pt>
                      <c:pt idx="988">
                        <c:v>21.200000000000045</c:v>
                      </c:pt>
                      <c:pt idx="989">
                        <c:v>19.100000000000136</c:v>
                      </c:pt>
                      <c:pt idx="990">
                        <c:v>31.700000000000045</c:v>
                      </c:pt>
                      <c:pt idx="991">
                        <c:v>36.299999999999955</c:v>
                      </c:pt>
                      <c:pt idx="992">
                        <c:v>57.600000000000136</c:v>
                      </c:pt>
                      <c:pt idx="993">
                        <c:v>73.799999999999955</c:v>
                      </c:pt>
                      <c:pt idx="994">
                        <c:v>89.700000000000045</c:v>
                      </c:pt>
                      <c:pt idx="995">
                        <c:v>92.900000000000091</c:v>
                      </c:pt>
                      <c:pt idx="996">
                        <c:v>83.900000000000091</c:v>
                      </c:pt>
                      <c:pt idx="997">
                        <c:v>71.600000000000136</c:v>
                      </c:pt>
                      <c:pt idx="998">
                        <c:v>53</c:v>
                      </c:pt>
                      <c:pt idx="999">
                        <c:v>42.200000000000045</c:v>
                      </c:pt>
                      <c:pt idx="1000">
                        <c:v>24.600000000000136</c:v>
                      </c:pt>
                      <c:pt idx="1001">
                        <c:v>9.2999999999999545</c:v>
                      </c:pt>
                      <c:pt idx="1002">
                        <c:v>7.2999999999999545</c:v>
                      </c:pt>
                      <c:pt idx="1003">
                        <c:v>19</c:v>
                      </c:pt>
                      <c:pt idx="1004">
                        <c:v>35.799999999999955</c:v>
                      </c:pt>
                      <c:pt idx="1005">
                        <c:v>53.100000000000136</c:v>
                      </c:pt>
                      <c:pt idx="1006">
                        <c:v>67.100000000000136</c:v>
                      </c:pt>
                      <c:pt idx="1007">
                        <c:v>71.600000000000136</c:v>
                      </c:pt>
                      <c:pt idx="1008">
                        <c:v>57.600000000000136</c:v>
                      </c:pt>
                      <c:pt idx="1009">
                        <c:v>33.799999999999955</c:v>
                      </c:pt>
                      <c:pt idx="1010">
                        <c:v>20.900000000000091</c:v>
                      </c:pt>
                      <c:pt idx="1011">
                        <c:v>30.299999999999955</c:v>
                      </c:pt>
                      <c:pt idx="1012">
                        <c:v>57.299999999999955</c:v>
                      </c:pt>
                      <c:pt idx="1013">
                        <c:v>81.299999999999955</c:v>
                      </c:pt>
                      <c:pt idx="1014">
                        <c:v>80.799999999999955</c:v>
                      </c:pt>
                      <c:pt idx="1015">
                        <c:v>61.100000000000136</c:v>
                      </c:pt>
                      <c:pt idx="1016">
                        <c:v>21.799999999999955</c:v>
                      </c:pt>
                      <c:pt idx="1017">
                        <c:v>7.7000000000000455</c:v>
                      </c:pt>
                      <c:pt idx="1018">
                        <c:v>12.900000000000091</c:v>
                      </c:pt>
                      <c:pt idx="1019">
                        <c:v>36.799999999999955</c:v>
                      </c:pt>
                      <c:pt idx="1020">
                        <c:v>45.400000000000091</c:v>
                      </c:pt>
                      <c:pt idx="1021">
                        <c:v>39.900000000000091</c:v>
                      </c:pt>
                      <c:pt idx="1022">
                        <c:v>25.600000000000136</c:v>
                      </c:pt>
                      <c:pt idx="1023">
                        <c:v>13.799999999999955</c:v>
                      </c:pt>
                      <c:pt idx="1024">
                        <c:v>11.799999999999955</c:v>
                      </c:pt>
                      <c:pt idx="1025">
                        <c:v>12.200000000000045</c:v>
                      </c:pt>
                      <c:pt idx="1026">
                        <c:v>29.5</c:v>
                      </c:pt>
                      <c:pt idx="1027">
                        <c:v>52.600000000000136</c:v>
                      </c:pt>
                      <c:pt idx="1028">
                        <c:v>59</c:v>
                      </c:pt>
                      <c:pt idx="1029">
                        <c:v>50.299999999999955</c:v>
                      </c:pt>
                      <c:pt idx="1030">
                        <c:v>38.600000000000136</c:v>
                      </c:pt>
                      <c:pt idx="1031">
                        <c:v>56</c:v>
                      </c:pt>
                      <c:pt idx="1032">
                        <c:v>64.5</c:v>
                      </c:pt>
                      <c:pt idx="1033">
                        <c:v>59.700000000000045</c:v>
                      </c:pt>
                      <c:pt idx="1034">
                        <c:v>36.200000000000045</c:v>
                      </c:pt>
                      <c:pt idx="1035">
                        <c:v>28.100000000000136</c:v>
                      </c:pt>
                      <c:pt idx="1036">
                        <c:v>37.100000000000136</c:v>
                      </c:pt>
                      <c:pt idx="1037">
                        <c:v>57.5</c:v>
                      </c:pt>
                      <c:pt idx="1038">
                        <c:v>66.200000000000045</c:v>
                      </c:pt>
                      <c:pt idx="1039">
                        <c:v>63.100000000000136</c:v>
                      </c:pt>
                      <c:pt idx="1040">
                        <c:v>54.200000000000045</c:v>
                      </c:pt>
                      <c:pt idx="1041">
                        <c:v>43.900000000000091</c:v>
                      </c:pt>
                      <c:pt idx="1042">
                        <c:v>34.200000000000045</c:v>
                      </c:pt>
                      <c:pt idx="1043">
                        <c:v>37.700000000000045</c:v>
                      </c:pt>
                      <c:pt idx="1044">
                        <c:v>47.200000000000045</c:v>
                      </c:pt>
                      <c:pt idx="1045">
                        <c:v>50.299999999999955</c:v>
                      </c:pt>
                      <c:pt idx="1046">
                        <c:v>35</c:v>
                      </c:pt>
                      <c:pt idx="1047">
                        <c:v>23.200000000000045</c:v>
                      </c:pt>
                      <c:pt idx="1048">
                        <c:v>16.5</c:v>
                      </c:pt>
                      <c:pt idx="1049">
                        <c:v>17.400000000000091</c:v>
                      </c:pt>
                      <c:pt idx="1050">
                        <c:v>14.700000000000045</c:v>
                      </c:pt>
                      <c:pt idx="1051">
                        <c:v>22.900000000000091</c:v>
                      </c:pt>
                      <c:pt idx="1052">
                        <c:v>24.400000000000091</c:v>
                      </c:pt>
                      <c:pt idx="1053">
                        <c:v>34.200000000000045</c:v>
                      </c:pt>
                      <c:pt idx="1054">
                        <c:v>39.299999999999955</c:v>
                      </c:pt>
                      <c:pt idx="1055">
                        <c:v>52</c:v>
                      </c:pt>
                      <c:pt idx="1056">
                        <c:v>69.299999999999955</c:v>
                      </c:pt>
                      <c:pt idx="1057">
                        <c:v>83.5</c:v>
                      </c:pt>
                      <c:pt idx="1058">
                        <c:v>87.5</c:v>
                      </c:pt>
                      <c:pt idx="1059">
                        <c:v>75.100000000000136</c:v>
                      </c:pt>
                      <c:pt idx="1060">
                        <c:v>55.299999999999955</c:v>
                      </c:pt>
                      <c:pt idx="1061">
                        <c:v>46.5</c:v>
                      </c:pt>
                      <c:pt idx="1062">
                        <c:v>53.299999999999955</c:v>
                      </c:pt>
                      <c:pt idx="1063">
                        <c:v>57.100000000000136</c:v>
                      </c:pt>
                      <c:pt idx="1064">
                        <c:v>47.200000000000045</c:v>
                      </c:pt>
                      <c:pt idx="1065">
                        <c:v>43.200000000000045</c:v>
                      </c:pt>
                      <c:pt idx="1066">
                        <c:v>71.200000000000045</c:v>
                      </c:pt>
                      <c:pt idx="1067">
                        <c:v>107.40000000000009</c:v>
                      </c:pt>
                      <c:pt idx="1068">
                        <c:v>123.39999999999986</c:v>
                      </c:pt>
                      <c:pt idx="1069">
                        <c:v>116.10000000000014</c:v>
                      </c:pt>
                      <c:pt idx="1070">
                        <c:v>113</c:v>
                      </c:pt>
                      <c:pt idx="1071">
                        <c:v>108.29999999999995</c:v>
                      </c:pt>
                      <c:pt idx="1072">
                        <c:v>102.20000000000005</c:v>
                      </c:pt>
                      <c:pt idx="1073">
                        <c:v>77.700000000000045</c:v>
                      </c:pt>
                      <c:pt idx="1074">
                        <c:v>64.900000000000091</c:v>
                      </c:pt>
                      <c:pt idx="1075">
                        <c:v>68.299999999999955</c:v>
                      </c:pt>
                      <c:pt idx="1076">
                        <c:v>94.299999999999955</c:v>
                      </c:pt>
                      <c:pt idx="1077">
                        <c:v>120.50000000000023</c:v>
                      </c:pt>
                      <c:pt idx="1078">
                        <c:v>117.70000000000005</c:v>
                      </c:pt>
                      <c:pt idx="1079">
                        <c:v>115.60000000000014</c:v>
                      </c:pt>
                      <c:pt idx="1080">
                        <c:v>129.20000000000005</c:v>
                      </c:pt>
                      <c:pt idx="1081">
                        <c:v>143.79999999999995</c:v>
                      </c:pt>
                      <c:pt idx="1082">
                        <c:v>150.29999999999995</c:v>
                      </c:pt>
                      <c:pt idx="1083">
                        <c:v>142.29999999999995</c:v>
                      </c:pt>
                      <c:pt idx="1084">
                        <c:v>152.29999999999995</c:v>
                      </c:pt>
                      <c:pt idx="1085">
                        <c:v>161.10000000000014</c:v>
                      </c:pt>
                      <c:pt idx="1086">
                        <c:v>158.29999999999995</c:v>
                      </c:pt>
                      <c:pt idx="1087">
                        <c:v>135.20000000000005</c:v>
                      </c:pt>
                      <c:pt idx="1088">
                        <c:v>148.50000000000023</c:v>
                      </c:pt>
                      <c:pt idx="1089">
                        <c:v>201.00000000000023</c:v>
                      </c:pt>
                      <c:pt idx="1090">
                        <c:v>249.00000000000023</c:v>
                      </c:pt>
                      <c:pt idx="1091">
                        <c:v>247.00000000000023</c:v>
                      </c:pt>
                      <c:pt idx="1092">
                        <c:v>193.39999999999986</c:v>
                      </c:pt>
                      <c:pt idx="1093">
                        <c:v>162.50000000000023</c:v>
                      </c:pt>
                      <c:pt idx="1094">
                        <c:v>153.29999999999995</c:v>
                      </c:pt>
                      <c:pt idx="1095">
                        <c:v>159.89999999999986</c:v>
                      </c:pt>
                      <c:pt idx="1096">
                        <c:v>184.29999999999995</c:v>
                      </c:pt>
                      <c:pt idx="1097">
                        <c:v>197.89999999999986</c:v>
                      </c:pt>
                      <c:pt idx="1098">
                        <c:v>167.70000000000005</c:v>
                      </c:pt>
                      <c:pt idx="1099">
                        <c:v>113.40000000000009</c:v>
                      </c:pt>
                      <c:pt idx="1100">
                        <c:v>87.799999999999955</c:v>
                      </c:pt>
                      <c:pt idx="1101">
                        <c:v>175.39999999999986</c:v>
                      </c:pt>
                      <c:pt idx="1102">
                        <c:v>253.39999999999986</c:v>
                      </c:pt>
                      <c:pt idx="1103">
                        <c:v>277.00000000000023</c:v>
                      </c:pt>
                      <c:pt idx="1104">
                        <c:v>241.60000000000014</c:v>
                      </c:pt>
                      <c:pt idx="1105">
                        <c:v>197.39999999999986</c:v>
                      </c:pt>
                      <c:pt idx="1106">
                        <c:v>165.70000000000005</c:v>
                      </c:pt>
                      <c:pt idx="1107">
                        <c:v>136.00000000000023</c:v>
                      </c:pt>
                      <c:pt idx="1108">
                        <c:v>104.40000000000009</c:v>
                      </c:pt>
                      <c:pt idx="1109">
                        <c:v>78</c:v>
                      </c:pt>
                      <c:pt idx="1110">
                        <c:v>86.299999999999955</c:v>
                      </c:pt>
                      <c:pt idx="1111">
                        <c:v>113.40000000000009</c:v>
                      </c:pt>
                      <c:pt idx="1112">
                        <c:v>117.70000000000005</c:v>
                      </c:pt>
                      <c:pt idx="1113">
                        <c:v>88.100000000000136</c:v>
                      </c:pt>
                      <c:pt idx="1114">
                        <c:v>58.5</c:v>
                      </c:pt>
                      <c:pt idx="1115">
                        <c:v>52.799999999999955</c:v>
                      </c:pt>
                      <c:pt idx="1116">
                        <c:v>57.600000000000136</c:v>
                      </c:pt>
                      <c:pt idx="1117">
                        <c:v>61.200000000000045</c:v>
                      </c:pt>
                      <c:pt idx="1118">
                        <c:v>69.799999999999955</c:v>
                      </c:pt>
                      <c:pt idx="1119">
                        <c:v>78.299999999999955</c:v>
                      </c:pt>
                      <c:pt idx="1120">
                        <c:v>95.400000000000091</c:v>
                      </c:pt>
                      <c:pt idx="1121">
                        <c:v>125.10000000000014</c:v>
                      </c:pt>
                      <c:pt idx="1122">
                        <c:v>156.29999999999995</c:v>
                      </c:pt>
                      <c:pt idx="1123">
                        <c:v>164.79999999999995</c:v>
                      </c:pt>
                      <c:pt idx="1124">
                        <c:v>150.29999999999995</c:v>
                      </c:pt>
                      <c:pt idx="1125">
                        <c:v>133.89999999999986</c:v>
                      </c:pt>
                      <c:pt idx="1126">
                        <c:v>123.10000000000014</c:v>
                      </c:pt>
                      <c:pt idx="1127">
                        <c:v>114.60000000000014</c:v>
                      </c:pt>
                      <c:pt idx="1128">
                        <c:v>111.10000000000014</c:v>
                      </c:pt>
                      <c:pt idx="1129">
                        <c:v>113.5</c:v>
                      </c:pt>
                      <c:pt idx="1130">
                        <c:v>120.20000000000005</c:v>
                      </c:pt>
                      <c:pt idx="1131">
                        <c:v>110.70000000000005</c:v>
                      </c:pt>
                      <c:pt idx="1132">
                        <c:v>100.29999999999995</c:v>
                      </c:pt>
                      <c:pt idx="1133">
                        <c:v>84.5</c:v>
                      </c:pt>
                      <c:pt idx="1134">
                        <c:v>81.799999999999955</c:v>
                      </c:pt>
                      <c:pt idx="1135">
                        <c:v>95.200000000000045</c:v>
                      </c:pt>
                      <c:pt idx="1136">
                        <c:v>144.89999999999986</c:v>
                      </c:pt>
                      <c:pt idx="1137">
                        <c:v>183.10000000000014</c:v>
                      </c:pt>
                      <c:pt idx="1138">
                        <c:v>190.79999999999995</c:v>
                      </c:pt>
                      <c:pt idx="1139">
                        <c:v>165.79999999999995</c:v>
                      </c:pt>
                      <c:pt idx="1140">
                        <c:v>134.20000000000005</c:v>
                      </c:pt>
                      <c:pt idx="1141">
                        <c:v>89.799999999999955</c:v>
                      </c:pt>
                      <c:pt idx="1142">
                        <c:v>57</c:v>
                      </c:pt>
                      <c:pt idx="1143">
                        <c:v>61.400000000000091</c:v>
                      </c:pt>
                      <c:pt idx="1144">
                        <c:v>83</c:v>
                      </c:pt>
                      <c:pt idx="1145">
                        <c:v>89.700000000000045</c:v>
                      </c:pt>
                      <c:pt idx="1146">
                        <c:v>95.200000000000045</c:v>
                      </c:pt>
                      <c:pt idx="1147">
                        <c:v>110.5</c:v>
                      </c:pt>
                      <c:pt idx="1148">
                        <c:v>124.39999999999986</c:v>
                      </c:pt>
                      <c:pt idx="1149">
                        <c:v>100.90000000000009</c:v>
                      </c:pt>
                      <c:pt idx="1150">
                        <c:v>81.600000000000136</c:v>
                      </c:pt>
                      <c:pt idx="1151">
                        <c:v>86</c:v>
                      </c:pt>
                      <c:pt idx="1152">
                        <c:v>99.700000000000045</c:v>
                      </c:pt>
                      <c:pt idx="1153">
                        <c:v>99.900000000000091</c:v>
                      </c:pt>
                      <c:pt idx="1154">
                        <c:v>75.799999999999955</c:v>
                      </c:pt>
                      <c:pt idx="1155">
                        <c:v>65.600000000000136</c:v>
                      </c:pt>
                      <c:pt idx="1156">
                        <c:v>59.200000000000045</c:v>
                      </c:pt>
                      <c:pt idx="1157">
                        <c:v>50.799999999999955</c:v>
                      </c:pt>
                      <c:pt idx="1158">
                        <c:v>32.200000000000045</c:v>
                      </c:pt>
                      <c:pt idx="1159">
                        <c:v>24.100000000000136</c:v>
                      </c:pt>
                      <c:pt idx="1160">
                        <c:v>36.600000000000136</c:v>
                      </c:pt>
                      <c:pt idx="1161">
                        <c:v>64.5</c:v>
                      </c:pt>
                      <c:pt idx="1162">
                        <c:v>84.5</c:v>
                      </c:pt>
                      <c:pt idx="1163">
                        <c:v>93.600000000000136</c:v>
                      </c:pt>
                      <c:pt idx="1164">
                        <c:v>95.600000000000136</c:v>
                      </c:pt>
                      <c:pt idx="1165">
                        <c:v>87.100000000000136</c:v>
                      </c:pt>
                      <c:pt idx="1166">
                        <c:v>73.400000000000091</c:v>
                      </c:pt>
                      <c:pt idx="1167">
                        <c:v>65.600000000000136</c:v>
                      </c:pt>
                      <c:pt idx="1168">
                        <c:v>64.299999999999955</c:v>
                      </c:pt>
                      <c:pt idx="1169">
                        <c:v>81.5</c:v>
                      </c:pt>
                      <c:pt idx="1170">
                        <c:v>92</c:v>
                      </c:pt>
                      <c:pt idx="1171">
                        <c:v>88.299999999999955</c:v>
                      </c:pt>
                      <c:pt idx="1172">
                        <c:v>72.900000000000091</c:v>
                      </c:pt>
                      <c:pt idx="1173">
                        <c:v>59</c:v>
                      </c:pt>
                      <c:pt idx="1174">
                        <c:v>42.400000000000091</c:v>
                      </c:pt>
                      <c:pt idx="1175">
                        <c:v>42.100000000000136</c:v>
                      </c:pt>
                      <c:pt idx="1176">
                        <c:v>62.100000000000136</c:v>
                      </c:pt>
                      <c:pt idx="1177">
                        <c:v>76.200000000000045</c:v>
                      </c:pt>
                      <c:pt idx="1178">
                        <c:v>79.600000000000136</c:v>
                      </c:pt>
                      <c:pt idx="1179">
                        <c:v>73.799999999999955</c:v>
                      </c:pt>
                      <c:pt idx="1180">
                        <c:v>65</c:v>
                      </c:pt>
                      <c:pt idx="1181">
                        <c:v>52.200000000000045</c:v>
                      </c:pt>
                      <c:pt idx="1182">
                        <c:v>53.100000000000136</c:v>
                      </c:pt>
                      <c:pt idx="1183">
                        <c:v>60.100000000000136</c:v>
                      </c:pt>
                      <c:pt idx="1184">
                        <c:v>46.900000000000091</c:v>
                      </c:pt>
                      <c:pt idx="1185">
                        <c:v>17.5</c:v>
                      </c:pt>
                      <c:pt idx="1186">
                        <c:v>-0.39999999999986358</c:v>
                      </c:pt>
                      <c:pt idx="1187">
                        <c:v>7.6000000000001364</c:v>
                      </c:pt>
                      <c:pt idx="1188">
                        <c:v>17.900000000000091</c:v>
                      </c:pt>
                      <c:pt idx="1189">
                        <c:v>7</c:v>
                      </c:pt>
                      <c:pt idx="1190">
                        <c:v>13.299999999999955</c:v>
                      </c:pt>
                      <c:pt idx="1191">
                        <c:v>42.100000000000136</c:v>
                      </c:pt>
                      <c:pt idx="1192">
                        <c:v>74.5</c:v>
                      </c:pt>
                      <c:pt idx="1193">
                        <c:v>98.200000000000045</c:v>
                      </c:pt>
                      <c:pt idx="1194">
                        <c:v>108.90000000000009</c:v>
                      </c:pt>
                      <c:pt idx="1195">
                        <c:v>114.60000000000014</c:v>
                      </c:pt>
                      <c:pt idx="1196">
                        <c:v>102.5</c:v>
                      </c:pt>
                      <c:pt idx="1197">
                        <c:v>77.100000000000136</c:v>
                      </c:pt>
                      <c:pt idx="1198">
                        <c:v>43.5</c:v>
                      </c:pt>
                      <c:pt idx="1199">
                        <c:v>25.200000000000045</c:v>
                      </c:pt>
                      <c:pt idx="1200">
                        <c:v>14.5</c:v>
                      </c:pt>
                      <c:pt idx="1201">
                        <c:v>8.4000000000000909</c:v>
                      </c:pt>
                      <c:pt idx="1202">
                        <c:v>13.600000000000136</c:v>
                      </c:pt>
                      <c:pt idx="1203">
                        <c:v>14.5</c:v>
                      </c:pt>
                      <c:pt idx="1204">
                        <c:v>6.1000000000001364</c:v>
                      </c:pt>
                      <c:pt idx="1205">
                        <c:v>-10.899999999999864</c:v>
                      </c:pt>
                      <c:pt idx="1206">
                        <c:v>-15.899999999999864</c:v>
                      </c:pt>
                      <c:pt idx="1207">
                        <c:v>6.2999999999999545</c:v>
                      </c:pt>
                      <c:pt idx="1208">
                        <c:v>29.900000000000091</c:v>
                      </c:pt>
                      <c:pt idx="1209">
                        <c:v>40.400000000000091</c:v>
                      </c:pt>
                      <c:pt idx="1210">
                        <c:v>37.400000000000091</c:v>
                      </c:pt>
                      <c:pt idx="1211">
                        <c:v>56.299999999999955</c:v>
                      </c:pt>
                      <c:pt idx="1212">
                        <c:v>80.200000000000045</c:v>
                      </c:pt>
                      <c:pt idx="1213">
                        <c:v>90.900000000000091</c:v>
                      </c:pt>
                      <c:pt idx="1214">
                        <c:v>76.299999999999955</c:v>
                      </c:pt>
                      <c:pt idx="1215">
                        <c:v>58.900000000000091</c:v>
                      </c:pt>
                      <c:pt idx="1216">
                        <c:v>34.700000000000045</c:v>
                      </c:pt>
                      <c:pt idx="1217">
                        <c:v>8.6000000000001364</c:v>
                      </c:pt>
                      <c:pt idx="1218">
                        <c:v>-6.7000000000000455</c:v>
                      </c:pt>
                      <c:pt idx="1219">
                        <c:v>6.9000000000000909</c:v>
                      </c:pt>
                      <c:pt idx="1220">
                        <c:v>25.400000000000091</c:v>
                      </c:pt>
                      <c:pt idx="1221">
                        <c:v>36.900000000000091</c:v>
                      </c:pt>
                      <c:pt idx="1222">
                        <c:v>31.299999999999955</c:v>
                      </c:pt>
                      <c:pt idx="1223">
                        <c:v>28.900000000000091</c:v>
                      </c:pt>
                      <c:pt idx="1224">
                        <c:v>53.100000000000136</c:v>
                      </c:pt>
                      <c:pt idx="1225">
                        <c:v>84.100000000000136</c:v>
                      </c:pt>
                      <c:pt idx="1226">
                        <c:v>86.299999999999955</c:v>
                      </c:pt>
                      <c:pt idx="1227">
                        <c:v>70.700000000000045</c:v>
                      </c:pt>
                      <c:pt idx="1228">
                        <c:v>69.600000000000136</c:v>
                      </c:pt>
                      <c:pt idx="1229">
                        <c:v>78</c:v>
                      </c:pt>
                      <c:pt idx="1230">
                        <c:v>61.900000000000091</c:v>
                      </c:pt>
                      <c:pt idx="1231">
                        <c:v>40.700000000000045</c:v>
                      </c:pt>
                      <c:pt idx="1232">
                        <c:v>28.600000000000136</c:v>
                      </c:pt>
                      <c:pt idx="1233">
                        <c:v>10.299999999999955</c:v>
                      </c:pt>
                      <c:pt idx="1234">
                        <c:v>-8.7000000000000455</c:v>
                      </c:pt>
                      <c:pt idx="1235">
                        <c:v>-10.700000000000045</c:v>
                      </c:pt>
                      <c:pt idx="1236">
                        <c:v>8.6000000000001364</c:v>
                      </c:pt>
                      <c:pt idx="1237">
                        <c:v>33</c:v>
                      </c:pt>
                      <c:pt idx="1238">
                        <c:v>40</c:v>
                      </c:pt>
                      <c:pt idx="1239">
                        <c:v>40.700000000000045</c:v>
                      </c:pt>
                      <c:pt idx="1240">
                        <c:v>44.799999999999955</c:v>
                      </c:pt>
                      <c:pt idx="1241">
                        <c:v>52</c:v>
                      </c:pt>
                      <c:pt idx="1242">
                        <c:v>44.799999999999955</c:v>
                      </c:pt>
                      <c:pt idx="1243">
                        <c:v>25.200000000000045</c:v>
                      </c:pt>
                      <c:pt idx="1244">
                        <c:v>16.299999999999955</c:v>
                      </c:pt>
                      <c:pt idx="1245">
                        <c:v>12.600000000000136</c:v>
                      </c:pt>
                      <c:pt idx="1246">
                        <c:v>8</c:v>
                      </c:pt>
                      <c:pt idx="1247">
                        <c:v>12</c:v>
                      </c:pt>
                      <c:pt idx="1248">
                        <c:v>16</c:v>
                      </c:pt>
                      <c:pt idx="1249">
                        <c:v>27.700000000000045</c:v>
                      </c:pt>
                      <c:pt idx="1250">
                        <c:v>49.100000000000136</c:v>
                      </c:pt>
                      <c:pt idx="1251">
                        <c:v>70.900000000000091</c:v>
                      </c:pt>
                      <c:pt idx="1252">
                        <c:v>58.100000000000136</c:v>
                      </c:pt>
                      <c:pt idx="1253">
                        <c:v>25.400000000000091</c:v>
                      </c:pt>
                      <c:pt idx="1254">
                        <c:v>-2.3999999999998636</c:v>
                      </c:pt>
                      <c:pt idx="1255">
                        <c:v>-9.5</c:v>
                      </c:pt>
                      <c:pt idx="1256">
                        <c:v>-15</c:v>
                      </c:pt>
                      <c:pt idx="1257">
                        <c:v>-6.7999999999999545</c:v>
                      </c:pt>
                      <c:pt idx="1258">
                        <c:v>-8.7999999999999545</c:v>
                      </c:pt>
                      <c:pt idx="1259">
                        <c:v>-26.099999999999909</c:v>
                      </c:pt>
                      <c:pt idx="1260">
                        <c:v>-24.5</c:v>
                      </c:pt>
                      <c:pt idx="1261">
                        <c:v>-10.299999999999955</c:v>
                      </c:pt>
                      <c:pt idx="1262">
                        <c:v>21.900000000000091</c:v>
                      </c:pt>
                      <c:pt idx="1263">
                        <c:v>18.100000000000136</c:v>
                      </c:pt>
                      <c:pt idx="1264">
                        <c:v>8</c:v>
                      </c:pt>
                      <c:pt idx="1265">
                        <c:v>8.9000000000000909</c:v>
                      </c:pt>
                      <c:pt idx="1266">
                        <c:v>9.7000000000000455</c:v>
                      </c:pt>
                      <c:pt idx="1267">
                        <c:v>0.5</c:v>
                      </c:pt>
                      <c:pt idx="1268">
                        <c:v>-0.79999999999995453</c:v>
                      </c:pt>
                      <c:pt idx="1269">
                        <c:v>6</c:v>
                      </c:pt>
                      <c:pt idx="1270">
                        <c:v>9.7000000000000455</c:v>
                      </c:pt>
                      <c:pt idx="1271">
                        <c:v>16.799999999999955</c:v>
                      </c:pt>
                      <c:pt idx="1272">
                        <c:v>16.400000000000091</c:v>
                      </c:pt>
                      <c:pt idx="1273">
                        <c:v>5.2999999999999545</c:v>
                      </c:pt>
                      <c:pt idx="1274">
                        <c:v>-5.8999999999998636</c:v>
                      </c:pt>
                      <c:pt idx="1275">
                        <c:v>-12</c:v>
                      </c:pt>
                      <c:pt idx="1276">
                        <c:v>-18.200000000000045</c:v>
                      </c:pt>
                      <c:pt idx="1277">
                        <c:v>-15.5</c:v>
                      </c:pt>
                      <c:pt idx="1278">
                        <c:v>-10</c:v>
                      </c:pt>
                      <c:pt idx="1279">
                        <c:v>-11.299999999999955</c:v>
                      </c:pt>
                      <c:pt idx="1280">
                        <c:v>-2.7999999999999545</c:v>
                      </c:pt>
                      <c:pt idx="1281">
                        <c:v>-4</c:v>
                      </c:pt>
                      <c:pt idx="1282">
                        <c:v>-9.7999999999999545</c:v>
                      </c:pt>
                      <c:pt idx="1283">
                        <c:v>-23.899999999999864</c:v>
                      </c:pt>
                      <c:pt idx="1284">
                        <c:v>-23.899999999999864</c:v>
                      </c:pt>
                      <c:pt idx="1285">
                        <c:v>-18.599999999999909</c:v>
                      </c:pt>
                      <c:pt idx="1286">
                        <c:v>-0.39999999999986358</c:v>
                      </c:pt>
                      <c:pt idx="1287">
                        <c:v>-11.399999999999864</c:v>
                      </c:pt>
                      <c:pt idx="1288">
                        <c:v>-29.899999999999864</c:v>
                      </c:pt>
                      <c:pt idx="1289">
                        <c:v>-21.099999999999909</c:v>
                      </c:pt>
                      <c:pt idx="1290">
                        <c:v>4</c:v>
                      </c:pt>
                      <c:pt idx="1291">
                        <c:v>2.7000000000000455</c:v>
                      </c:pt>
                      <c:pt idx="1292">
                        <c:v>-17</c:v>
                      </c:pt>
                      <c:pt idx="1293">
                        <c:v>-33.599999999999909</c:v>
                      </c:pt>
                      <c:pt idx="1294">
                        <c:v>-15.399999999999864</c:v>
                      </c:pt>
                      <c:pt idx="1295">
                        <c:v>12</c:v>
                      </c:pt>
                      <c:pt idx="1296">
                        <c:v>11.200000000000045</c:v>
                      </c:pt>
                      <c:pt idx="1297">
                        <c:v>10.299999999999955</c:v>
                      </c:pt>
                      <c:pt idx="1298">
                        <c:v>2.5</c:v>
                      </c:pt>
                      <c:pt idx="1299">
                        <c:v>-2.3999999999998636</c:v>
                      </c:pt>
                      <c:pt idx="1300">
                        <c:v>-8</c:v>
                      </c:pt>
                      <c:pt idx="1301">
                        <c:v>-5.5</c:v>
                      </c:pt>
                      <c:pt idx="1302">
                        <c:v>-8.5999999999999091</c:v>
                      </c:pt>
                      <c:pt idx="1303">
                        <c:v>-20.5</c:v>
                      </c:pt>
                      <c:pt idx="1304">
                        <c:v>-35.399999999999864</c:v>
                      </c:pt>
                      <c:pt idx="1305">
                        <c:v>-23.399999999999864</c:v>
                      </c:pt>
                      <c:pt idx="1306">
                        <c:v>12.5</c:v>
                      </c:pt>
                      <c:pt idx="1307">
                        <c:v>36.5</c:v>
                      </c:pt>
                      <c:pt idx="1308">
                        <c:v>17.700000000000045</c:v>
                      </c:pt>
                      <c:pt idx="1309">
                        <c:v>-8.7000000000000455</c:v>
                      </c:pt>
                      <c:pt idx="1310">
                        <c:v>-24.799999999999955</c:v>
                      </c:pt>
                      <c:pt idx="1311">
                        <c:v>-18.700000000000045</c:v>
                      </c:pt>
                      <c:pt idx="1312">
                        <c:v>-5.5</c:v>
                      </c:pt>
                      <c:pt idx="1313">
                        <c:v>5.1000000000001364</c:v>
                      </c:pt>
                      <c:pt idx="1314">
                        <c:v>1.7000000000000455</c:v>
                      </c:pt>
                      <c:pt idx="1315">
                        <c:v>2.2999999999999545</c:v>
                      </c:pt>
                      <c:pt idx="1316">
                        <c:v>1.1000000000001364</c:v>
                      </c:pt>
                      <c:pt idx="1317">
                        <c:v>-11</c:v>
                      </c:pt>
                      <c:pt idx="1318">
                        <c:v>-22.799999999999955</c:v>
                      </c:pt>
                      <c:pt idx="1319">
                        <c:v>-25.700000000000045</c:v>
                      </c:pt>
                      <c:pt idx="1320">
                        <c:v>-17.200000000000045</c:v>
                      </c:pt>
                      <c:pt idx="1321">
                        <c:v>3</c:v>
                      </c:pt>
                      <c:pt idx="1322">
                        <c:v>10.5</c:v>
                      </c:pt>
                      <c:pt idx="1323">
                        <c:v>0</c:v>
                      </c:pt>
                      <c:pt idx="1324">
                        <c:v>-16.399999999999864</c:v>
                      </c:pt>
                      <c:pt idx="1325">
                        <c:v>-10.5</c:v>
                      </c:pt>
                      <c:pt idx="1326">
                        <c:v>-140.89999999999986</c:v>
                      </c:pt>
                      <c:pt idx="1327">
                        <c:v>-1564.69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ABAA-4BCD-BAD1-5D6AFD0C6304}"/>
                  </c:ext>
                </c:extLst>
              </c15:ser>
            </c15:filteredScatterSeries>
            <c15:filteredScatterSeries>
              <c15:ser>
                <c:idx val="7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'Fine SiO2 25 sccm Test 1'!$Y$2</c15:sqref>
                        </c15:formulaRef>
                      </c:ext>
                    </c:extLst>
                    <c:strCache>
                      <c:ptCount val="1"/>
                      <c:pt idx="0">
                        <c:v>30 min</c:v>
                      </c:pt>
                    </c:strCache>
                  </c:strRef>
                </c:tx>
                <c:spPr>
                  <a:ln w="19050" cap="rnd">
                    <a:solidFill>
                      <a:schemeClr val="accent2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'Fine SiO2 25 sccm Test 1'!$Q$3:$Q$1330</c15:sqref>
                        </c15:formulaRef>
                      </c:ext>
                    </c:extLst>
                    <c:numCache>
                      <c:formatCode>General</c:formatCode>
                      <c:ptCount val="1328"/>
                      <c:pt idx="0">
                        <c:v>184</c:v>
                      </c:pt>
                      <c:pt idx="1">
                        <c:v>184.5</c:v>
                      </c:pt>
                      <c:pt idx="2">
                        <c:v>185</c:v>
                      </c:pt>
                      <c:pt idx="3">
                        <c:v>185.5</c:v>
                      </c:pt>
                      <c:pt idx="4">
                        <c:v>186</c:v>
                      </c:pt>
                      <c:pt idx="5">
                        <c:v>186.5</c:v>
                      </c:pt>
                      <c:pt idx="6">
                        <c:v>187</c:v>
                      </c:pt>
                      <c:pt idx="7">
                        <c:v>187.5</c:v>
                      </c:pt>
                      <c:pt idx="8">
                        <c:v>188</c:v>
                      </c:pt>
                      <c:pt idx="9">
                        <c:v>188.5</c:v>
                      </c:pt>
                      <c:pt idx="10">
                        <c:v>189</c:v>
                      </c:pt>
                      <c:pt idx="11">
                        <c:v>189.5</c:v>
                      </c:pt>
                      <c:pt idx="12">
                        <c:v>190</c:v>
                      </c:pt>
                      <c:pt idx="13">
                        <c:v>190.5</c:v>
                      </c:pt>
                      <c:pt idx="14">
                        <c:v>191</c:v>
                      </c:pt>
                      <c:pt idx="15">
                        <c:v>191.5</c:v>
                      </c:pt>
                      <c:pt idx="16">
                        <c:v>192</c:v>
                      </c:pt>
                      <c:pt idx="17">
                        <c:v>192.5</c:v>
                      </c:pt>
                      <c:pt idx="18">
                        <c:v>193</c:v>
                      </c:pt>
                      <c:pt idx="19">
                        <c:v>193.5</c:v>
                      </c:pt>
                      <c:pt idx="20">
                        <c:v>194</c:v>
                      </c:pt>
                      <c:pt idx="21">
                        <c:v>194.5</c:v>
                      </c:pt>
                      <c:pt idx="22">
                        <c:v>195</c:v>
                      </c:pt>
                      <c:pt idx="23">
                        <c:v>195.5</c:v>
                      </c:pt>
                      <c:pt idx="24">
                        <c:v>196</c:v>
                      </c:pt>
                      <c:pt idx="25">
                        <c:v>196.5</c:v>
                      </c:pt>
                      <c:pt idx="26">
                        <c:v>197</c:v>
                      </c:pt>
                      <c:pt idx="27">
                        <c:v>197.5</c:v>
                      </c:pt>
                      <c:pt idx="28">
                        <c:v>198</c:v>
                      </c:pt>
                      <c:pt idx="29">
                        <c:v>198.5</c:v>
                      </c:pt>
                      <c:pt idx="30">
                        <c:v>199</c:v>
                      </c:pt>
                      <c:pt idx="31">
                        <c:v>199.5</c:v>
                      </c:pt>
                      <c:pt idx="32">
                        <c:v>200</c:v>
                      </c:pt>
                      <c:pt idx="33">
                        <c:v>200.5</c:v>
                      </c:pt>
                      <c:pt idx="34">
                        <c:v>201</c:v>
                      </c:pt>
                      <c:pt idx="35">
                        <c:v>201.5</c:v>
                      </c:pt>
                      <c:pt idx="36">
                        <c:v>202</c:v>
                      </c:pt>
                      <c:pt idx="37">
                        <c:v>202.5</c:v>
                      </c:pt>
                      <c:pt idx="38">
                        <c:v>203</c:v>
                      </c:pt>
                      <c:pt idx="39">
                        <c:v>203.5</c:v>
                      </c:pt>
                      <c:pt idx="40">
                        <c:v>204</c:v>
                      </c:pt>
                      <c:pt idx="41">
                        <c:v>204.5</c:v>
                      </c:pt>
                      <c:pt idx="42">
                        <c:v>205</c:v>
                      </c:pt>
                      <c:pt idx="43">
                        <c:v>205.5</c:v>
                      </c:pt>
                      <c:pt idx="44">
                        <c:v>206</c:v>
                      </c:pt>
                      <c:pt idx="45">
                        <c:v>206.5</c:v>
                      </c:pt>
                      <c:pt idx="46">
                        <c:v>207</c:v>
                      </c:pt>
                      <c:pt idx="47">
                        <c:v>207.5</c:v>
                      </c:pt>
                      <c:pt idx="48">
                        <c:v>208</c:v>
                      </c:pt>
                      <c:pt idx="49">
                        <c:v>208.5</c:v>
                      </c:pt>
                      <c:pt idx="50">
                        <c:v>209</c:v>
                      </c:pt>
                      <c:pt idx="51">
                        <c:v>209.5</c:v>
                      </c:pt>
                      <c:pt idx="52">
                        <c:v>210</c:v>
                      </c:pt>
                      <c:pt idx="53">
                        <c:v>210.5</c:v>
                      </c:pt>
                      <c:pt idx="54">
                        <c:v>211</c:v>
                      </c:pt>
                      <c:pt idx="55">
                        <c:v>211.5</c:v>
                      </c:pt>
                      <c:pt idx="56">
                        <c:v>212</c:v>
                      </c:pt>
                      <c:pt idx="57">
                        <c:v>212.5</c:v>
                      </c:pt>
                      <c:pt idx="58">
                        <c:v>213</c:v>
                      </c:pt>
                      <c:pt idx="59">
                        <c:v>213.5</c:v>
                      </c:pt>
                      <c:pt idx="60">
                        <c:v>214</c:v>
                      </c:pt>
                      <c:pt idx="61">
                        <c:v>214.5</c:v>
                      </c:pt>
                      <c:pt idx="62">
                        <c:v>215</c:v>
                      </c:pt>
                      <c:pt idx="63">
                        <c:v>215.5</c:v>
                      </c:pt>
                      <c:pt idx="64">
                        <c:v>216</c:v>
                      </c:pt>
                      <c:pt idx="65">
                        <c:v>216.5</c:v>
                      </c:pt>
                      <c:pt idx="66">
                        <c:v>217</c:v>
                      </c:pt>
                      <c:pt idx="67">
                        <c:v>217.5</c:v>
                      </c:pt>
                      <c:pt idx="68">
                        <c:v>218</c:v>
                      </c:pt>
                      <c:pt idx="69">
                        <c:v>218.5</c:v>
                      </c:pt>
                      <c:pt idx="70">
                        <c:v>219</c:v>
                      </c:pt>
                      <c:pt idx="71">
                        <c:v>219.5</c:v>
                      </c:pt>
                      <c:pt idx="72">
                        <c:v>220</c:v>
                      </c:pt>
                      <c:pt idx="73">
                        <c:v>220.5</c:v>
                      </c:pt>
                      <c:pt idx="74">
                        <c:v>221</c:v>
                      </c:pt>
                      <c:pt idx="75">
                        <c:v>221.5</c:v>
                      </c:pt>
                      <c:pt idx="76">
                        <c:v>222</c:v>
                      </c:pt>
                      <c:pt idx="77">
                        <c:v>222.5</c:v>
                      </c:pt>
                      <c:pt idx="78">
                        <c:v>223</c:v>
                      </c:pt>
                      <c:pt idx="79">
                        <c:v>223.5</c:v>
                      </c:pt>
                      <c:pt idx="80">
                        <c:v>224</c:v>
                      </c:pt>
                      <c:pt idx="81">
                        <c:v>224.5</c:v>
                      </c:pt>
                      <c:pt idx="82">
                        <c:v>225</c:v>
                      </c:pt>
                      <c:pt idx="83">
                        <c:v>225.5</c:v>
                      </c:pt>
                      <c:pt idx="84">
                        <c:v>226</c:v>
                      </c:pt>
                      <c:pt idx="85">
                        <c:v>226.5</c:v>
                      </c:pt>
                      <c:pt idx="86">
                        <c:v>227</c:v>
                      </c:pt>
                      <c:pt idx="87">
                        <c:v>227.5</c:v>
                      </c:pt>
                      <c:pt idx="88">
                        <c:v>228</c:v>
                      </c:pt>
                      <c:pt idx="89">
                        <c:v>228.5</c:v>
                      </c:pt>
                      <c:pt idx="90">
                        <c:v>229</c:v>
                      </c:pt>
                      <c:pt idx="91">
                        <c:v>229.5</c:v>
                      </c:pt>
                      <c:pt idx="92">
                        <c:v>230</c:v>
                      </c:pt>
                      <c:pt idx="93">
                        <c:v>230.5</c:v>
                      </c:pt>
                      <c:pt idx="94">
                        <c:v>231</c:v>
                      </c:pt>
                      <c:pt idx="95">
                        <c:v>231.5</c:v>
                      </c:pt>
                      <c:pt idx="96">
                        <c:v>232</c:v>
                      </c:pt>
                      <c:pt idx="97">
                        <c:v>232.5</c:v>
                      </c:pt>
                      <c:pt idx="98">
                        <c:v>233</c:v>
                      </c:pt>
                      <c:pt idx="99">
                        <c:v>233.5</c:v>
                      </c:pt>
                      <c:pt idx="100">
                        <c:v>234</c:v>
                      </c:pt>
                      <c:pt idx="101">
                        <c:v>234.5</c:v>
                      </c:pt>
                      <c:pt idx="102">
                        <c:v>235</c:v>
                      </c:pt>
                      <c:pt idx="103">
                        <c:v>235.5</c:v>
                      </c:pt>
                      <c:pt idx="104">
                        <c:v>236</c:v>
                      </c:pt>
                      <c:pt idx="105">
                        <c:v>236.5</c:v>
                      </c:pt>
                      <c:pt idx="106">
                        <c:v>237</c:v>
                      </c:pt>
                      <c:pt idx="107">
                        <c:v>237.5</c:v>
                      </c:pt>
                      <c:pt idx="108">
                        <c:v>238</c:v>
                      </c:pt>
                      <c:pt idx="109">
                        <c:v>238.5</c:v>
                      </c:pt>
                      <c:pt idx="110">
                        <c:v>239</c:v>
                      </c:pt>
                      <c:pt idx="111">
                        <c:v>239.5</c:v>
                      </c:pt>
                      <c:pt idx="112">
                        <c:v>240</c:v>
                      </c:pt>
                      <c:pt idx="113">
                        <c:v>240.5</c:v>
                      </c:pt>
                      <c:pt idx="114">
                        <c:v>241</c:v>
                      </c:pt>
                      <c:pt idx="115">
                        <c:v>241.5</c:v>
                      </c:pt>
                      <c:pt idx="116">
                        <c:v>242</c:v>
                      </c:pt>
                      <c:pt idx="117">
                        <c:v>242.5</c:v>
                      </c:pt>
                      <c:pt idx="118">
                        <c:v>243</c:v>
                      </c:pt>
                      <c:pt idx="119">
                        <c:v>243.5</c:v>
                      </c:pt>
                      <c:pt idx="120">
                        <c:v>244</c:v>
                      </c:pt>
                      <c:pt idx="121">
                        <c:v>244.5</c:v>
                      </c:pt>
                      <c:pt idx="122">
                        <c:v>245</c:v>
                      </c:pt>
                      <c:pt idx="123">
                        <c:v>245.5</c:v>
                      </c:pt>
                      <c:pt idx="124">
                        <c:v>246</c:v>
                      </c:pt>
                      <c:pt idx="125">
                        <c:v>246.5</c:v>
                      </c:pt>
                      <c:pt idx="126">
                        <c:v>247</c:v>
                      </c:pt>
                      <c:pt idx="127">
                        <c:v>247.5</c:v>
                      </c:pt>
                      <c:pt idx="128">
                        <c:v>248</c:v>
                      </c:pt>
                      <c:pt idx="129">
                        <c:v>248.5</c:v>
                      </c:pt>
                      <c:pt idx="130">
                        <c:v>249</c:v>
                      </c:pt>
                      <c:pt idx="131">
                        <c:v>249.5</c:v>
                      </c:pt>
                      <c:pt idx="132">
                        <c:v>250</c:v>
                      </c:pt>
                      <c:pt idx="133">
                        <c:v>250.5</c:v>
                      </c:pt>
                      <c:pt idx="134">
                        <c:v>251</c:v>
                      </c:pt>
                      <c:pt idx="135">
                        <c:v>251.5</c:v>
                      </c:pt>
                      <c:pt idx="136">
                        <c:v>252</c:v>
                      </c:pt>
                      <c:pt idx="137">
                        <c:v>252.5</c:v>
                      </c:pt>
                      <c:pt idx="138">
                        <c:v>253</c:v>
                      </c:pt>
                      <c:pt idx="139">
                        <c:v>253.5</c:v>
                      </c:pt>
                      <c:pt idx="140">
                        <c:v>254</c:v>
                      </c:pt>
                      <c:pt idx="141">
                        <c:v>254.5</c:v>
                      </c:pt>
                      <c:pt idx="142">
                        <c:v>255</c:v>
                      </c:pt>
                      <c:pt idx="143">
                        <c:v>255.5</c:v>
                      </c:pt>
                      <c:pt idx="144">
                        <c:v>256</c:v>
                      </c:pt>
                      <c:pt idx="145">
                        <c:v>256.5</c:v>
                      </c:pt>
                      <c:pt idx="146">
                        <c:v>257</c:v>
                      </c:pt>
                      <c:pt idx="147">
                        <c:v>257.5</c:v>
                      </c:pt>
                      <c:pt idx="148">
                        <c:v>258</c:v>
                      </c:pt>
                      <c:pt idx="149">
                        <c:v>258.5</c:v>
                      </c:pt>
                      <c:pt idx="150">
                        <c:v>259</c:v>
                      </c:pt>
                      <c:pt idx="151">
                        <c:v>259.5</c:v>
                      </c:pt>
                      <c:pt idx="152">
                        <c:v>260</c:v>
                      </c:pt>
                      <c:pt idx="153">
                        <c:v>260.5</c:v>
                      </c:pt>
                      <c:pt idx="154">
                        <c:v>261</c:v>
                      </c:pt>
                      <c:pt idx="155">
                        <c:v>261.5</c:v>
                      </c:pt>
                      <c:pt idx="156">
                        <c:v>262</c:v>
                      </c:pt>
                      <c:pt idx="157">
                        <c:v>262.5</c:v>
                      </c:pt>
                      <c:pt idx="158">
                        <c:v>263</c:v>
                      </c:pt>
                      <c:pt idx="159">
                        <c:v>263.5</c:v>
                      </c:pt>
                      <c:pt idx="160">
                        <c:v>264</c:v>
                      </c:pt>
                      <c:pt idx="161">
                        <c:v>264.5</c:v>
                      </c:pt>
                      <c:pt idx="162">
                        <c:v>265</c:v>
                      </c:pt>
                      <c:pt idx="163">
                        <c:v>265.5</c:v>
                      </c:pt>
                      <c:pt idx="164">
                        <c:v>266</c:v>
                      </c:pt>
                      <c:pt idx="165">
                        <c:v>266.5</c:v>
                      </c:pt>
                      <c:pt idx="166">
                        <c:v>267</c:v>
                      </c:pt>
                      <c:pt idx="167">
                        <c:v>267.5</c:v>
                      </c:pt>
                      <c:pt idx="168">
                        <c:v>268</c:v>
                      </c:pt>
                      <c:pt idx="169">
                        <c:v>268.5</c:v>
                      </c:pt>
                      <c:pt idx="170">
                        <c:v>269</c:v>
                      </c:pt>
                      <c:pt idx="171">
                        <c:v>269.5</c:v>
                      </c:pt>
                      <c:pt idx="172">
                        <c:v>270</c:v>
                      </c:pt>
                      <c:pt idx="173">
                        <c:v>270.5</c:v>
                      </c:pt>
                      <c:pt idx="174">
                        <c:v>271</c:v>
                      </c:pt>
                      <c:pt idx="175">
                        <c:v>271.5</c:v>
                      </c:pt>
                      <c:pt idx="176">
                        <c:v>272</c:v>
                      </c:pt>
                      <c:pt idx="177">
                        <c:v>272.5</c:v>
                      </c:pt>
                      <c:pt idx="178">
                        <c:v>273</c:v>
                      </c:pt>
                      <c:pt idx="179">
                        <c:v>273.5</c:v>
                      </c:pt>
                      <c:pt idx="180">
                        <c:v>274</c:v>
                      </c:pt>
                      <c:pt idx="181">
                        <c:v>274.5</c:v>
                      </c:pt>
                      <c:pt idx="182">
                        <c:v>275</c:v>
                      </c:pt>
                      <c:pt idx="183">
                        <c:v>275.5</c:v>
                      </c:pt>
                      <c:pt idx="184">
                        <c:v>276</c:v>
                      </c:pt>
                      <c:pt idx="185">
                        <c:v>276.5</c:v>
                      </c:pt>
                      <c:pt idx="186">
                        <c:v>277</c:v>
                      </c:pt>
                      <c:pt idx="187">
                        <c:v>277.5</c:v>
                      </c:pt>
                      <c:pt idx="188">
                        <c:v>278</c:v>
                      </c:pt>
                      <c:pt idx="189">
                        <c:v>278.5</c:v>
                      </c:pt>
                      <c:pt idx="190">
                        <c:v>279</c:v>
                      </c:pt>
                      <c:pt idx="191">
                        <c:v>279.5</c:v>
                      </c:pt>
                      <c:pt idx="192">
                        <c:v>280</c:v>
                      </c:pt>
                      <c:pt idx="193">
                        <c:v>280.5</c:v>
                      </c:pt>
                      <c:pt idx="194">
                        <c:v>281</c:v>
                      </c:pt>
                      <c:pt idx="195">
                        <c:v>281.5</c:v>
                      </c:pt>
                      <c:pt idx="196">
                        <c:v>282</c:v>
                      </c:pt>
                      <c:pt idx="197">
                        <c:v>282.5</c:v>
                      </c:pt>
                      <c:pt idx="198">
                        <c:v>283</c:v>
                      </c:pt>
                      <c:pt idx="199">
                        <c:v>283.5</c:v>
                      </c:pt>
                      <c:pt idx="200">
                        <c:v>284</c:v>
                      </c:pt>
                      <c:pt idx="201">
                        <c:v>284.5</c:v>
                      </c:pt>
                      <c:pt idx="202">
                        <c:v>285</c:v>
                      </c:pt>
                      <c:pt idx="203">
                        <c:v>285.5</c:v>
                      </c:pt>
                      <c:pt idx="204">
                        <c:v>286</c:v>
                      </c:pt>
                      <c:pt idx="205">
                        <c:v>286.5</c:v>
                      </c:pt>
                      <c:pt idx="206">
                        <c:v>287</c:v>
                      </c:pt>
                      <c:pt idx="207">
                        <c:v>287.5</c:v>
                      </c:pt>
                      <c:pt idx="208">
                        <c:v>288</c:v>
                      </c:pt>
                      <c:pt idx="209">
                        <c:v>288.5</c:v>
                      </c:pt>
                      <c:pt idx="210">
                        <c:v>289</c:v>
                      </c:pt>
                      <c:pt idx="211">
                        <c:v>289.5</c:v>
                      </c:pt>
                      <c:pt idx="212">
                        <c:v>290</c:v>
                      </c:pt>
                      <c:pt idx="213">
                        <c:v>290.5</c:v>
                      </c:pt>
                      <c:pt idx="214">
                        <c:v>291</c:v>
                      </c:pt>
                      <c:pt idx="215">
                        <c:v>291.5</c:v>
                      </c:pt>
                      <c:pt idx="216">
                        <c:v>292</c:v>
                      </c:pt>
                      <c:pt idx="217">
                        <c:v>292.5</c:v>
                      </c:pt>
                      <c:pt idx="218">
                        <c:v>293</c:v>
                      </c:pt>
                      <c:pt idx="219">
                        <c:v>293.5</c:v>
                      </c:pt>
                      <c:pt idx="220">
                        <c:v>294</c:v>
                      </c:pt>
                      <c:pt idx="221">
                        <c:v>294.5</c:v>
                      </c:pt>
                      <c:pt idx="222">
                        <c:v>295</c:v>
                      </c:pt>
                      <c:pt idx="223">
                        <c:v>295.5</c:v>
                      </c:pt>
                      <c:pt idx="224">
                        <c:v>296</c:v>
                      </c:pt>
                      <c:pt idx="225">
                        <c:v>296.5</c:v>
                      </c:pt>
                      <c:pt idx="226">
                        <c:v>297</c:v>
                      </c:pt>
                      <c:pt idx="227">
                        <c:v>297.5</c:v>
                      </c:pt>
                      <c:pt idx="228">
                        <c:v>298</c:v>
                      </c:pt>
                      <c:pt idx="229">
                        <c:v>298.5</c:v>
                      </c:pt>
                      <c:pt idx="230">
                        <c:v>299</c:v>
                      </c:pt>
                      <c:pt idx="231">
                        <c:v>299.5</c:v>
                      </c:pt>
                      <c:pt idx="232">
                        <c:v>300</c:v>
                      </c:pt>
                      <c:pt idx="233">
                        <c:v>300.5</c:v>
                      </c:pt>
                      <c:pt idx="234">
                        <c:v>301</c:v>
                      </c:pt>
                      <c:pt idx="235">
                        <c:v>301.5</c:v>
                      </c:pt>
                      <c:pt idx="236">
                        <c:v>302</c:v>
                      </c:pt>
                      <c:pt idx="237">
                        <c:v>302.5</c:v>
                      </c:pt>
                      <c:pt idx="238">
                        <c:v>303</c:v>
                      </c:pt>
                      <c:pt idx="239">
                        <c:v>303.5</c:v>
                      </c:pt>
                      <c:pt idx="240">
                        <c:v>304</c:v>
                      </c:pt>
                      <c:pt idx="241">
                        <c:v>304.5</c:v>
                      </c:pt>
                      <c:pt idx="242">
                        <c:v>305</c:v>
                      </c:pt>
                      <c:pt idx="243">
                        <c:v>305.5</c:v>
                      </c:pt>
                      <c:pt idx="244">
                        <c:v>306</c:v>
                      </c:pt>
                      <c:pt idx="245">
                        <c:v>306.5</c:v>
                      </c:pt>
                      <c:pt idx="246">
                        <c:v>307</c:v>
                      </c:pt>
                      <c:pt idx="247">
                        <c:v>307.5</c:v>
                      </c:pt>
                      <c:pt idx="248">
                        <c:v>308</c:v>
                      </c:pt>
                      <c:pt idx="249">
                        <c:v>308.5</c:v>
                      </c:pt>
                      <c:pt idx="250">
                        <c:v>309</c:v>
                      </c:pt>
                      <c:pt idx="251">
                        <c:v>309.5</c:v>
                      </c:pt>
                      <c:pt idx="252">
                        <c:v>310</c:v>
                      </c:pt>
                      <c:pt idx="253">
                        <c:v>310.5</c:v>
                      </c:pt>
                      <c:pt idx="254">
                        <c:v>311</c:v>
                      </c:pt>
                      <c:pt idx="255">
                        <c:v>311.5</c:v>
                      </c:pt>
                      <c:pt idx="256">
                        <c:v>312</c:v>
                      </c:pt>
                      <c:pt idx="257">
                        <c:v>312.5</c:v>
                      </c:pt>
                      <c:pt idx="258">
                        <c:v>313</c:v>
                      </c:pt>
                      <c:pt idx="259">
                        <c:v>313.5</c:v>
                      </c:pt>
                      <c:pt idx="260">
                        <c:v>314</c:v>
                      </c:pt>
                      <c:pt idx="261">
                        <c:v>314.5</c:v>
                      </c:pt>
                      <c:pt idx="262">
                        <c:v>315</c:v>
                      </c:pt>
                      <c:pt idx="263">
                        <c:v>315.5</c:v>
                      </c:pt>
                      <c:pt idx="264">
                        <c:v>316</c:v>
                      </c:pt>
                      <c:pt idx="265">
                        <c:v>316.5</c:v>
                      </c:pt>
                      <c:pt idx="266">
                        <c:v>317</c:v>
                      </c:pt>
                      <c:pt idx="267">
                        <c:v>317.5</c:v>
                      </c:pt>
                      <c:pt idx="268">
                        <c:v>318</c:v>
                      </c:pt>
                      <c:pt idx="269">
                        <c:v>318.5</c:v>
                      </c:pt>
                      <c:pt idx="270">
                        <c:v>319</c:v>
                      </c:pt>
                      <c:pt idx="271">
                        <c:v>319.5</c:v>
                      </c:pt>
                      <c:pt idx="272">
                        <c:v>320</c:v>
                      </c:pt>
                      <c:pt idx="273">
                        <c:v>320.5</c:v>
                      </c:pt>
                      <c:pt idx="274">
                        <c:v>321</c:v>
                      </c:pt>
                      <c:pt idx="275">
                        <c:v>321.5</c:v>
                      </c:pt>
                      <c:pt idx="276">
                        <c:v>322</c:v>
                      </c:pt>
                      <c:pt idx="277">
                        <c:v>322.5</c:v>
                      </c:pt>
                      <c:pt idx="278">
                        <c:v>323</c:v>
                      </c:pt>
                      <c:pt idx="279">
                        <c:v>323.5</c:v>
                      </c:pt>
                      <c:pt idx="280">
                        <c:v>324</c:v>
                      </c:pt>
                      <c:pt idx="281">
                        <c:v>324.5</c:v>
                      </c:pt>
                      <c:pt idx="282">
                        <c:v>325</c:v>
                      </c:pt>
                      <c:pt idx="283">
                        <c:v>325.5</c:v>
                      </c:pt>
                      <c:pt idx="284">
                        <c:v>326</c:v>
                      </c:pt>
                      <c:pt idx="285">
                        <c:v>326.5</c:v>
                      </c:pt>
                      <c:pt idx="286">
                        <c:v>327</c:v>
                      </c:pt>
                      <c:pt idx="287">
                        <c:v>327.5</c:v>
                      </c:pt>
                      <c:pt idx="288">
                        <c:v>328</c:v>
                      </c:pt>
                      <c:pt idx="289">
                        <c:v>328.5</c:v>
                      </c:pt>
                      <c:pt idx="290">
                        <c:v>329</c:v>
                      </c:pt>
                      <c:pt idx="291">
                        <c:v>329.5</c:v>
                      </c:pt>
                      <c:pt idx="292">
                        <c:v>330</c:v>
                      </c:pt>
                      <c:pt idx="293">
                        <c:v>330.5</c:v>
                      </c:pt>
                      <c:pt idx="294">
                        <c:v>331</c:v>
                      </c:pt>
                      <c:pt idx="295">
                        <c:v>331.5</c:v>
                      </c:pt>
                      <c:pt idx="296">
                        <c:v>332</c:v>
                      </c:pt>
                      <c:pt idx="297">
                        <c:v>332.5</c:v>
                      </c:pt>
                      <c:pt idx="298">
                        <c:v>333</c:v>
                      </c:pt>
                      <c:pt idx="299">
                        <c:v>333.5</c:v>
                      </c:pt>
                      <c:pt idx="300">
                        <c:v>334</c:v>
                      </c:pt>
                      <c:pt idx="301">
                        <c:v>334.5</c:v>
                      </c:pt>
                      <c:pt idx="302">
                        <c:v>335</c:v>
                      </c:pt>
                      <c:pt idx="303">
                        <c:v>335.5</c:v>
                      </c:pt>
                      <c:pt idx="304">
                        <c:v>336</c:v>
                      </c:pt>
                      <c:pt idx="305">
                        <c:v>336.5</c:v>
                      </c:pt>
                      <c:pt idx="306">
                        <c:v>337</c:v>
                      </c:pt>
                      <c:pt idx="307">
                        <c:v>337.5</c:v>
                      </c:pt>
                      <c:pt idx="308">
                        <c:v>338</c:v>
                      </c:pt>
                      <c:pt idx="309">
                        <c:v>338.5</c:v>
                      </c:pt>
                      <c:pt idx="310">
                        <c:v>339</c:v>
                      </c:pt>
                      <c:pt idx="311">
                        <c:v>339.5</c:v>
                      </c:pt>
                      <c:pt idx="312">
                        <c:v>340</c:v>
                      </c:pt>
                      <c:pt idx="313">
                        <c:v>340.5</c:v>
                      </c:pt>
                      <c:pt idx="314">
                        <c:v>341</c:v>
                      </c:pt>
                      <c:pt idx="315">
                        <c:v>341.5</c:v>
                      </c:pt>
                      <c:pt idx="316">
                        <c:v>342</c:v>
                      </c:pt>
                      <c:pt idx="317">
                        <c:v>342.5</c:v>
                      </c:pt>
                      <c:pt idx="318">
                        <c:v>343</c:v>
                      </c:pt>
                      <c:pt idx="319">
                        <c:v>343.5</c:v>
                      </c:pt>
                      <c:pt idx="320">
                        <c:v>344</c:v>
                      </c:pt>
                      <c:pt idx="321">
                        <c:v>344.5</c:v>
                      </c:pt>
                      <c:pt idx="322">
                        <c:v>345</c:v>
                      </c:pt>
                      <c:pt idx="323">
                        <c:v>345.5</c:v>
                      </c:pt>
                      <c:pt idx="324">
                        <c:v>346</c:v>
                      </c:pt>
                      <c:pt idx="325">
                        <c:v>346.5</c:v>
                      </c:pt>
                      <c:pt idx="326">
                        <c:v>347</c:v>
                      </c:pt>
                      <c:pt idx="327">
                        <c:v>347.5</c:v>
                      </c:pt>
                      <c:pt idx="328">
                        <c:v>348</c:v>
                      </c:pt>
                      <c:pt idx="329">
                        <c:v>348.5</c:v>
                      </c:pt>
                      <c:pt idx="330">
                        <c:v>349</c:v>
                      </c:pt>
                      <c:pt idx="331">
                        <c:v>349.5</c:v>
                      </c:pt>
                      <c:pt idx="332">
                        <c:v>350</c:v>
                      </c:pt>
                      <c:pt idx="333">
                        <c:v>350.5</c:v>
                      </c:pt>
                      <c:pt idx="334">
                        <c:v>351</c:v>
                      </c:pt>
                      <c:pt idx="335">
                        <c:v>351.5</c:v>
                      </c:pt>
                      <c:pt idx="336">
                        <c:v>352</c:v>
                      </c:pt>
                      <c:pt idx="337">
                        <c:v>352.5</c:v>
                      </c:pt>
                      <c:pt idx="338">
                        <c:v>353</c:v>
                      </c:pt>
                      <c:pt idx="339">
                        <c:v>353.5</c:v>
                      </c:pt>
                      <c:pt idx="340">
                        <c:v>354</c:v>
                      </c:pt>
                      <c:pt idx="341">
                        <c:v>354.5</c:v>
                      </c:pt>
                      <c:pt idx="342">
                        <c:v>355</c:v>
                      </c:pt>
                      <c:pt idx="343">
                        <c:v>355.5</c:v>
                      </c:pt>
                      <c:pt idx="344">
                        <c:v>356</c:v>
                      </c:pt>
                      <c:pt idx="345">
                        <c:v>356.5</c:v>
                      </c:pt>
                      <c:pt idx="346">
                        <c:v>357</c:v>
                      </c:pt>
                      <c:pt idx="347">
                        <c:v>357.5</c:v>
                      </c:pt>
                      <c:pt idx="348">
                        <c:v>358</c:v>
                      </c:pt>
                      <c:pt idx="349">
                        <c:v>358.5</c:v>
                      </c:pt>
                      <c:pt idx="350">
                        <c:v>359</c:v>
                      </c:pt>
                      <c:pt idx="351">
                        <c:v>359.5</c:v>
                      </c:pt>
                      <c:pt idx="352">
                        <c:v>360</c:v>
                      </c:pt>
                      <c:pt idx="353">
                        <c:v>360.5</c:v>
                      </c:pt>
                      <c:pt idx="354">
                        <c:v>361</c:v>
                      </c:pt>
                      <c:pt idx="355">
                        <c:v>361.5</c:v>
                      </c:pt>
                      <c:pt idx="356">
                        <c:v>362</c:v>
                      </c:pt>
                      <c:pt idx="357">
                        <c:v>362.5</c:v>
                      </c:pt>
                      <c:pt idx="358">
                        <c:v>363</c:v>
                      </c:pt>
                      <c:pt idx="359">
                        <c:v>363.5</c:v>
                      </c:pt>
                      <c:pt idx="360">
                        <c:v>364</c:v>
                      </c:pt>
                      <c:pt idx="361">
                        <c:v>364.5</c:v>
                      </c:pt>
                      <c:pt idx="362">
                        <c:v>365</c:v>
                      </c:pt>
                      <c:pt idx="363">
                        <c:v>365.5</c:v>
                      </c:pt>
                      <c:pt idx="364">
                        <c:v>366</c:v>
                      </c:pt>
                      <c:pt idx="365">
                        <c:v>366.5</c:v>
                      </c:pt>
                      <c:pt idx="366">
                        <c:v>367</c:v>
                      </c:pt>
                      <c:pt idx="367">
                        <c:v>367.5</c:v>
                      </c:pt>
                      <c:pt idx="368">
                        <c:v>368</c:v>
                      </c:pt>
                      <c:pt idx="369">
                        <c:v>368.5</c:v>
                      </c:pt>
                      <c:pt idx="370">
                        <c:v>369</c:v>
                      </c:pt>
                      <c:pt idx="371">
                        <c:v>369.5</c:v>
                      </c:pt>
                      <c:pt idx="372">
                        <c:v>370</c:v>
                      </c:pt>
                      <c:pt idx="373">
                        <c:v>370.5</c:v>
                      </c:pt>
                      <c:pt idx="374">
                        <c:v>371</c:v>
                      </c:pt>
                      <c:pt idx="375">
                        <c:v>371.5</c:v>
                      </c:pt>
                      <c:pt idx="376">
                        <c:v>372</c:v>
                      </c:pt>
                      <c:pt idx="377">
                        <c:v>372.5</c:v>
                      </c:pt>
                      <c:pt idx="378">
                        <c:v>373</c:v>
                      </c:pt>
                      <c:pt idx="379">
                        <c:v>373.5</c:v>
                      </c:pt>
                      <c:pt idx="380">
                        <c:v>374</c:v>
                      </c:pt>
                      <c:pt idx="381">
                        <c:v>374.5</c:v>
                      </c:pt>
                      <c:pt idx="382">
                        <c:v>375</c:v>
                      </c:pt>
                      <c:pt idx="383">
                        <c:v>375.5</c:v>
                      </c:pt>
                      <c:pt idx="384">
                        <c:v>376</c:v>
                      </c:pt>
                      <c:pt idx="385">
                        <c:v>376.5</c:v>
                      </c:pt>
                      <c:pt idx="386">
                        <c:v>377</c:v>
                      </c:pt>
                      <c:pt idx="387">
                        <c:v>377.5</c:v>
                      </c:pt>
                      <c:pt idx="388">
                        <c:v>378</c:v>
                      </c:pt>
                      <c:pt idx="389">
                        <c:v>378.5</c:v>
                      </c:pt>
                      <c:pt idx="390">
                        <c:v>379</c:v>
                      </c:pt>
                      <c:pt idx="391">
                        <c:v>379.5</c:v>
                      </c:pt>
                      <c:pt idx="392">
                        <c:v>380</c:v>
                      </c:pt>
                      <c:pt idx="393">
                        <c:v>380.5</c:v>
                      </c:pt>
                      <c:pt idx="394">
                        <c:v>381</c:v>
                      </c:pt>
                      <c:pt idx="395">
                        <c:v>381.5</c:v>
                      </c:pt>
                      <c:pt idx="396">
                        <c:v>382</c:v>
                      </c:pt>
                      <c:pt idx="397">
                        <c:v>382.5</c:v>
                      </c:pt>
                      <c:pt idx="398">
                        <c:v>383</c:v>
                      </c:pt>
                      <c:pt idx="399">
                        <c:v>383.5</c:v>
                      </c:pt>
                      <c:pt idx="400">
                        <c:v>384</c:v>
                      </c:pt>
                      <c:pt idx="401">
                        <c:v>384.5</c:v>
                      </c:pt>
                      <c:pt idx="402">
                        <c:v>385</c:v>
                      </c:pt>
                      <c:pt idx="403">
                        <c:v>385.5</c:v>
                      </c:pt>
                      <c:pt idx="404">
                        <c:v>386</c:v>
                      </c:pt>
                      <c:pt idx="405">
                        <c:v>386.5</c:v>
                      </c:pt>
                      <c:pt idx="406">
                        <c:v>387</c:v>
                      </c:pt>
                      <c:pt idx="407">
                        <c:v>387.5</c:v>
                      </c:pt>
                      <c:pt idx="408">
                        <c:v>388</c:v>
                      </c:pt>
                      <c:pt idx="409">
                        <c:v>388.5</c:v>
                      </c:pt>
                      <c:pt idx="410">
                        <c:v>389</c:v>
                      </c:pt>
                      <c:pt idx="411">
                        <c:v>389.5</c:v>
                      </c:pt>
                      <c:pt idx="412">
                        <c:v>390</c:v>
                      </c:pt>
                      <c:pt idx="413">
                        <c:v>390.5</c:v>
                      </c:pt>
                      <c:pt idx="414">
                        <c:v>391</c:v>
                      </c:pt>
                      <c:pt idx="415">
                        <c:v>391.5</c:v>
                      </c:pt>
                      <c:pt idx="416">
                        <c:v>392</c:v>
                      </c:pt>
                      <c:pt idx="417">
                        <c:v>392.5</c:v>
                      </c:pt>
                      <c:pt idx="418">
                        <c:v>393</c:v>
                      </c:pt>
                      <c:pt idx="419">
                        <c:v>393.5</c:v>
                      </c:pt>
                      <c:pt idx="420">
                        <c:v>394</c:v>
                      </c:pt>
                      <c:pt idx="421">
                        <c:v>394.5</c:v>
                      </c:pt>
                      <c:pt idx="422">
                        <c:v>395</c:v>
                      </c:pt>
                      <c:pt idx="423">
                        <c:v>395.5</c:v>
                      </c:pt>
                      <c:pt idx="424">
                        <c:v>396</c:v>
                      </c:pt>
                      <c:pt idx="425">
                        <c:v>396.5</c:v>
                      </c:pt>
                      <c:pt idx="426">
                        <c:v>397</c:v>
                      </c:pt>
                      <c:pt idx="427">
                        <c:v>397.5</c:v>
                      </c:pt>
                      <c:pt idx="428">
                        <c:v>398</c:v>
                      </c:pt>
                      <c:pt idx="429">
                        <c:v>398.5</c:v>
                      </c:pt>
                      <c:pt idx="430">
                        <c:v>399</c:v>
                      </c:pt>
                      <c:pt idx="431">
                        <c:v>399.5</c:v>
                      </c:pt>
                      <c:pt idx="432">
                        <c:v>400</c:v>
                      </c:pt>
                      <c:pt idx="433">
                        <c:v>400.5</c:v>
                      </c:pt>
                      <c:pt idx="434">
                        <c:v>401</c:v>
                      </c:pt>
                      <c:pt idx="435">
                        <c:v>401.5</c:v>
                      </c:pt>
                      <c:pt idx="436">
                        <c:v>402</c:v>
                      </c:pt>
                      <c:pt idx="437">
                        <c:v>402.5</c:v>
                      </c:pt>
                      <c:pt idx="438">
                        <c:v>403</c:v>
                      </c:pt>
                      <c:pt idx="439">
                        <c:v>403.5</c:v>
                      </c:pt>
                      <c:pt idx="440">
                        <c:v>404</c:v>
                      </c:pt>
                      <c:pt idx="441">
                        <c:v>404.5</c:v>
                      </c:pt>
                      <c:pt idx="442">
                        <c:v>405</c:v>
                      </c:pt>
                      <c:pt idx="443">
                        <c:v>405.5</c:v>
                      </c:pt>
                      <c:pt idx="444">
                        <c:v>406</c:v>
                      </c:pt>
                      <c:pt idx="445">
                        <c:v>406.5</c:v>
                      </c:pt>
                      <c:pt idx="446">
                        <c:v>407</c:v>
                      </c:pt>
                      <c:pt idx="447">
                        <c:v>407.5</c:v>
                      </c:pt>
                      <c:pt idx="448">
                        <c:v>408</c:v>
                      </c:pt>
                      <c:pt idx="449">
                        <c:v>408.5</c:v>
                      </c:pt>
                      <c:pt idx="450">
                        <c:v>409</c:v>
                      </c:pt>
                      <c:pt idx="451">
                        <c:v>409.5</c:v>
                      </c:pt>
                      <c:pt idx="452">
                        <c:v>410</c:v>
                      </c:pt>
                      <c:pt idx="453">
                        <c:v>410.5</c:v>
                      </c:pt>
                      <c:pt idx="454">
                        <c:v>411</c:v>
                      </c:pt>
                      <c:pt idx="455">
                        <c:v>411.5</c:v>
                      </c:pt>
                      <c:pt idx="456">
                        <c:v>412</c:v>
                      </c:pt>
                      <c:pt idx="457">
                        <c:v>412.5</c:v>
                      </c:pt>
                      <c:pt idx="458">
                        <c:v>413</c:v>
                      </c:pt>
                      <c:pt idx="459">
                        <c:v>413.5</c:v>
                      </c:pt>
                      <c:pt idx="460">
                        <c:v>414</c:v>
                      </c:pt>
                      <c:pt idx="461">
                        <c:v>414.5</c:v>
                      </c:pt>
                      <c:pt idx="462">
                        <c:v>415</c:v>
                      </c:pt>
                      <c:pt idx="463">
                        <c:v>415.5</c:v>
                      </c:pt>
                      <c:pt idx="464">
                        <c:v>416</c:v>
                      </c:pt>
                      <c:pt idx="465">
                        <c:v>416.5</c:v>
                      </c:pt>
                      <c:pt idx="466">
                        <c:v>417</c:v>
                      </c:pt>
                      <c:pt idx="467">
                        <c:v>417.5</c:v>
                      </c:pt>
                      <c:pt idx="468">
                        <c:v>418</c:v>
                      </c:pt>
                      <c:pt idx="469">
                        <c:v>418.5</c:v>
                      </c:pt>
                      <c:pt idx="470">
                        <c:v>419</c:v>
                      </c:pt>
                      <c:pt idx="471">
                        <c:v>419.5</c:v>
                      </c:pt>
                      <c:pt idx="472">
                        <c:v>420</c:v>
                      </c:pt>
                      <c:pt idx="473">
                        <c:v>420.5</c:v>
                      </c:pt>
                      <c:pt idx="474">
                        <c:v>421</c:v>
                      </c:pt>
                      <c:pt idx="475">
                        <c:v>421.5</c:v>
                      </c:pt>
                      <c:pt idx="476">
                        <c:v>422</c:v>
                      </c:pt>
                      <c:pt idx="477">
                        <c:v>422.5</c:v>
                      </c:pt>
                      <c:pt idx="478">
                        <c:v>423</c:v>
                      </c:pt>
                      <c:pt idx="479">
                        <c:v>423.5</c:v>
                      </c:pt>
                      <c:pt idx="480">
                        <c:v>424</c:v>
                      </c:pt>
                      <c:pt idx="481">
                        <c:v>424.5</c:v>
                      </c:pt>
                      <c:pt idx="482">
                        <c:v>425</c:v>
                      </c:pt>
                      <c:pt idx="483">
                        <c:v>425.5</c:v>
                      </c:pt>
                      <c:pt idx="484">
                        <c:v>426</c:v>
                      </c:pt>
                      <c:pt idx="485">
                        <c:v>426.5</c:v>
                      </c:pt>
                      <c:pt idx="486">
                        <c:v>427</c:v>
                      </c:pt>
                      <c:pt idx="487">
                        <c:v>427.5</c:v>
                      </c:pt>
                      <c:pt idx="488">
                        <c:v>428</c:v>
                      </c:pt>
                      <c:pt idx="489">
                        <c:v>428.5</c:v>
                      </c:pt>
                      <c:pt idx="490">
                        <c:v>429</c:v>
                      </c:pt>
                      <c:pt idx="491">
                        <c:v>429.5</c:v>
                      </c:pt>
                      <c:pt idx="492">
                        <c:v>430</c:v>
                      </c:pt>
                      <c:pt idx="493">
                        <c:v>430.5</c:v>
                      </c:pt>
                      <c:pt idx="494">
                        <c:v>431</c:v>
                      </c:pt>
                      <c:pt idx="495">
                        <c:v>431.5</c:v>
                      </c:pt>
                      <c:pt idx="496">
                        <c:v>432</c:v>
                      </c:pt>
                      <c:pt idx="497">
                        <c:v>432.5</c:v>
                      </c:pt>
                      <c:pt idx="498">
                        <c:v>433</c:v>
                      </c:pt>
                      <c:pt idx="499">
                        <c:v>433.5</c:v>
                      </c:pt>
                      <c:pt idx="500">
                        <c:v>434</c:v>
                      </c:pt>
                      <c:pt idx="501">
                        <c:v>434.5</c:v>
                      </c:pt>
                      <c:pt idx="502">
                        <c:v>435</c:v>
                      </c:pt>
                      <c:pt idx="503">
                        <c:v>435.5</c:v>
                      </c:pt>
                      <c:pt idx="504">
                        <c:v>436</c:v>
                      </c:pt>
                      <c:pt idx="505">
                        <c:v>436.5</c:v>
                      </c:pt>
                      <c:pt idx="506">
                        <c:v>437</c:v>
                      </c:pt>
                      <c:pt idx="507">
                        <c:v>437.5</c:v>
                      </c:pt>
                      <c:pt idx="508">
                        <c:v>438</c:v>
                      </c:pt>
                      <c:pt idx="509">
                        <c:v>438.5</c:v>
                      </c:pt>
                      <c:pt idx="510">
                        <c:v>439</c:v>
                      </c:pt>
                      <c:pt idx="511">
                        <c:v>439.5</c:v>
                      </c:pt>
                      <c:pt idx="512">
                        <c:v>440</c:v>
                      </c:pt>
                      <c:pt idx="513">
                        <c:v>440.5</c:v>
                      </c:pt>
                      <c:pt idx="514">
                        <c:v>441</c:v>
                      </c:pt>
                      <c:pt idx="515">
                        <c:v>441.5</c:v>
                      </c:pt>
                      <c:pt idx="516">
                        <c:v>442</c:v>
                      </c:pt>
                      <c:pt idx="517">
                        <c:v>442.5</c:v>
                      </c:pt>
                      <c:pt idx="518">
                        <c:v>443</c:v>
                      </c:pt>
                      <c:pt idx="519">
                        <c:v>443.5</c:v>
                      </c:pt>
                      <c:pt idx="520">
                        <c:v>444</c:v>
                      </c:pt>
                      <c:pt idx="521">
                        <c:v>444.5</c:v>
                      </c:pt>
                      <c:pt idx="522">
                        <c:v>445</c:v>
                      </c:pt>
                      <c:pt idx="523">
                        <c:v>445.5</c:v>
                      </c:pt>
                      <c:pt idx="524">
                        <c:v>446</c:v>
                      </c:pt>
                      <c:pt idx="525">
                        <c:v>446.5</c:v>
                      </c:pt>
                      <c:pt idx="526">
                        <c:v>447</c:v>
                      </c:pt>
                      <c:pt idx="527">
                        <c:v>447.5</c:v>
                      </c:pt>
                      <c:pt idx="528">
                        <c:v>448</c:v>
                      </c:pt>
                      <c:pt idx="529">
                        <c:v>448.5</c:v>
                      </c:pt>
                      <c:pt idx="530">
                        <c:v>449</c:v>
                      </c:pt>
                      <c:pt idx="531">
                        <c:v>449.5</c:v>
                      </c:pt>
                      <c:pt idx="532">
                        <c:v>450</c:v>
                      </c:pt>
                      <c:pt idx="533">
                        <c:v>450.5</c:v>
                      </c:pt>
                      <c:pt idx="534">
                        <c:v>451</c:v>
                      </c:pt>
                      <c:pt idx="535">
                        <c:v>451.5</c:v>
                      </c:pt>
                      <c:pt idx="536">
                        <c:v>452</c:v>
                      </c:pt>
                      <c:pt idx="537">
                        <c:v>452.5</c:v>
                      </c:pt>
                      <c:pt idx="538">
                        <c:v>453</c:v>
                      </c:pt>
                      <c:pt idx="539">
                        <c:v>453.5</c:v>
                      </c:pt>
                      <c:pt idx="540">
                        <c:v>454</c:v>
                      </c:pt>
                      <c:pt idx="541">
                        <c:v>454.5</c:v>
                      </c:pt>
                      <c:pt idx="542">
                        <c:v>455</c:v>
                      </c:pt>
                      <c:pt idx="543">
                        <c:v>455.5</c:v>
                      </c:pt>
                      <c:pt idx="544">
                        <c:v>456</c:v>
                      </c:pt>
                      <c:pt idx="545">
                        <c:v>456.5</c:v>
                      </c:pt>
                      <c:pt idx="546">
                        <c:v>457</c:v>
                      </c:pt>
                      <c:pt idx="547">
                        <c:v>457.5</c:v>
                      </c:pt>
                      <c:pt idx="548">
                        <c:v>458</c:v>
                      </c:pt>
                      <c:pt idx="549">
                        <c:v>458.5</c:v>
                      </c:pt>
                      <c:pt idx="550">
                        <c:v>459</c:v>
                      </c:pt>
                      <c:pt idx="551">
                        <c:v>459.5</c:v>
                      </c:pt>
                      <c:pt idx="552">
                        <c:v>460</c:v>
                      </c:pt>
                      <c:pt idx="553">
                        <c:v>460.5</c:v>
                      </c:pt>
                      <c:pt idx="554">
                        <c:v>461</c:v>
                      </c:pt>
                      <c:pt idx="555">
                        <c:v>461.5</c:v>
                      </c:pt>
                      <c:pt idx="556">
                        <c:v>462</c:v>
                      </c:pt>
                      <c:pt idx="557">
                        <c:v>462.5</c:v>
                      </c:pt>
                      <c:pt idx="558">
                        <c:v>463</c:v>
                      </c:pt>
                      <c:pt idx="559">
                        <c:v>463.5</c:v>
                      </c:pt>
                      <c:pt idx="560">
                        <c:v>464</c:v>
                      </c:pt>
                      <c:pt idx="561">
                        <c:v>464.5</c:v>
                      </c:pt>
                      <c:pt idx="562">
                        <c:v>465</c:v>
                      </c:pt>
                      <c:pt idx="563">
                        <c:v>465.5</c:v>
                      </c:pt>
                      <c:pt idx="564">
                        <c:v>466</c:v>
                      </c:pt>
                      <c:pt idx="565">
                        <c:v>466.5</c:v>
                      </c:pt>
                      <c:pt idx="566">
                        <c:v>467</c:v>
                      </c:pt>
                      <c:pt idx="567">
                        <c:v>467.5</c:v>
                      </c:pt>
                      <c:pt idx="568">
                        <c:v>468</c:v>
                      </c:pt>
                      <c:pt idx="569">
                        <c:v>468.5</c:v>
                      </c:pt>
                      <c:pt idx="570">
                        <c:v>469</c:v>
                      </c:pt>
                      <c:pt idx="571">
                        <c:v>469.5</c:v>
                      </c:pt>
                      <c:pt idx="572">
                        <c:v>470</c:v>
                      </c:pt>
                      <c:pt idx="573">
                        <c:v>470.5</c:v>
                      </c:pt>
                      <c:pt idx="574">
                        <c:v>471</c:v>
                      </c:pt>
                      <c:pt idx="575">
                        <c:v>471.5</c:v>
                      </c:pt>
                      <c:pt idx="576">
                        <c:v>472</c:v>
                      </c:pt>
                      <c:pt idx="577">
                        <c:v>472.5</c:v>
                      </c:pt>
                      <c:pt idx="578">
                        <c:v>473</c:v>
                      </c:pt>
                      <c:pt idx="579">
                        <c:v>473.5</c:v>
                      </c:pt>
                      <c:pt idx="580">
                        <c:v>474</c:v>
                      </c:pt>
                      <c:pt idx="581">
                        <c:v>474.5</c:v>
                      </c:pt>
                      <c:pt idx="582">
                        <c:v>475</c:v>
                      </c:pt>
                      <c:pt idx="583">
                        <c:v>475.5</c:v>
                      </c:pt>
                      <c:pt idx="584">
                        <c:v>476</c:v>
                      </c:pt>
                      <c:pt idx="585">
                        <c:v>476.5</c:v>
                      </c:pt>
                      <c:pt idx="586">
                        <c:v>477</c:v>
                      </c:pt>
                      <c:pt idx="587">
                        <c:v>477.5</c:v>
                      </c:pt>
                      <c:pt idx="588">
                        <c:v>478</c:v>
                      </c:pt>
                      <c:pt idx="589">
                        <c:v>478.5</c:v>
                      </c:pt>
                      <c:pt idx="590">
                        <c:v>479</c:v>
                      </c:pt>
                      <c:pt idx="591">
                        <c:v>479.5</c:v>
                      </c:pt>
                      <c:pt idx="592">
                        <c:v>480</c:v>
                      </c:pt>
                      <c:pt idx="593">
                        <c:v>480.5</c:v>
                      </c:pt>
                      <c:pt idx="594">
                        <c:v>481</c:v>
                      </c:pt>
                      <c:pt idx="595">
                        <c:v>481.5</c:v>
                      </c:pt>
                      <c:pt idx="596">
                        <c:v>482</c:v>
                      </c:pt>
                      <c:pt idx="597">
                        <c:v>482.5</c:v>
                      </c:pt>
                      <c:pt idx="598">
                        <c:v>483</c:v>
                      </c:pt>
                      <c:pt idx="599">
                        <c:v>483.5</c:v>
                      </c:pt>
                      <c:pt idx="600">
                        <c:v>484</c:v>
                      </c:pt>
                      <c:pt idx="601">
                        <c:v>484.5</c:v>
                      </c:pt>
                      <c:pt idx="602">
                        <c:v>485</c:v>
                      </c:pt>
                      <c:pt idx="603">
                        <c:v>485.5</c:v>
                      </c:pt>
                      <c:pt idx="604">
                        <c:v>486</c:v>
                      </c:pt>
                      <c:pt idx="605">
                        <c:v>486.5</c:v>
                      </c:pt>
                      <c:pt idx="606">
                        <c:v>487</c:v>
                      </c:pt>
                      <c:pt idx="607">
                        <c:v>487.5</c:v>
                      </c:pt>
                      <c:pt idx="608">
                        <c:v>488</c:v>
                      </c:pt>
                      <c:pt idx="609">
                        <c:v>488.5</c:v>
                      </c:pt>
                      <c:pt idx="610">
                        <c:v>489</c:v>
                      </c:pt>
                      <c:pt idx="611">
                        <c:v>489.5</c:v>
                      </c:pt>
                      <c:pt idx="612">
                        <c:v>490</c:v>
                      </c:pt>
                      <c:pt idx="613">
                        <c:v>490.5</c:v>
                      </c:pt>
                      <c:pt idx="614">
                        <c:v>491</c:v>
                      </c:pt>
                      <c:pt idx="615">
                        <c:v>491.5</c:v>
                      </c:pt>
                      <c:pt idx="616">
                        <c:v>492</c:v>
                      </c:pt>
                      <c:pt idx="617">
                        <c:v>492.5</c:v>
                      </c:pt>
                      <c:pt idx="618">
                        <c:v>493</c:v>
                      </c:pt>
                      <c:pt idx="619">
                        <c:v>493.5</c:v>
                      </c:pt>
                      <c:pt idx="620">
                        <c:v>494</c:v>
                      </c:pt>
                      <c:pt idx="621">
                        <c:v>494.5</c:v>
                      </c:pt>
                      <c:pt idx="622">
                        <c:v>495</c:v>
                      </c:pt>
                      <c:pt idx="623">
                        <c:v>495.5</c:v>
                      </c:pt>
                      <c:pt idx="624">
                        <c:v>496</c:v>
                      </c:pt>
                      <c:pt idx="625">
                        <c:v>496.5</c:v>
                      </c:pt>
                      <c:pt idx="626">
                        <c:v>497</c:v>
                      </c:pt>
                      <c:pt idx="627">
                        <c:v>497.5</c:v>
                      </c:pt>
                      <c:pt idx="628">
                        <c:v>498</c:v>
                      </c:pt>
                      <c:pt idx="629">
                        <c:v>498.5</c:v>
                      </c:pt>
                      <c:pt idx="630">
                        <c:v>499</c:v>
                      </c:pt>
                      <c:pt idx="631">
                        <c:v>499.5</c:v>
                      </c:pt>
                      <c:pt idx="632">
                        <c:v>500</c:v>
                      </c:pt>
                      <c:pt idx="633">
                        <c:v>500.5</c:v>
                      </c:pt>
                      <c:pt idx="634">
                        <c:v>501</c:v>
                      </c:pt>
                      <c:pt idx="635">
                        <c:v>501.5</c:v>
                      </c:pt>
                      <c:pt idx="636">
                        <c:v>502</c:v>
                      </c:pt>
                      <c:pt idx="637">
                        <c:v>502.5</c:v>
                      </c:pt>
                      <c:pt idx="638">
                        <c:v>503</c:v>
                      </c:pt>
                      <c:pt idx="639">
                        <c:v>503.5</c:v>
                      </c:pt>
                      <c:pt idx="640">
                        <c:v>504</c:v>
                      </c:pt>
                      <c:pt idx="641">
                        <c:v>504.5</c:v>
                      </c:pt>
                      <c:pt idx="642">
                        <c:v>505</c:v>
                      </c:pt>
                      <c:pt idx="643">
                        <c:v>505.5</c:v>
                      </c:pt>
                      <c:pt idx="644">
                        <c:v>506</c:v>
                      </c:pt>
                      <c:pt idx="645">
                        <c:v>506.5</c:v>
                      </c:pt>
                      <c:pt idx="646">
                        <c:v>507</c:v>
                      </c:pt>
                      <c:pt idx="647">
                        <c:v>507.5</c:v>
                      </c:pt>
                      <c:pt idx="648">
                        <c:v>508</c:v>
                      </c:pt>
                      <c:pt idx="649">
                        <c:v>508.5</c:v>
                      </c:pt>
                      <c:pt idx="650">
                        <c:v>509</c:v>
                      </c:pt>
                      <c:pt idx="651">
                        <c:v>509.5</c:v>
                      </c:pt>
                      <c:pt idx="652">
                        <c:v>510</c:v>
                      </c:pt>
                      <c:pt idx="653">
                        <c:v>510.5</c:v>
                      </c:pt>
                      <c:pt idx="654">
                        <c:v>511</c:v>
                      </c:pt>
                      <c:pt idx="655">
                        <c:v>511.5</c:v>
                      </c:pt>
                      <c:pt idx="656">
                        <c:v>512</c:v>
                      </c:pt>
                      <c:pt idx="657">
                        <c:v>512.5</c:v>
                      </c:pt>
                      <c:pt idx="658">
                        <c:v>513</c:v>
                      </c:pt>
                      <c:pt idx="659">
                        <c:v>513.5</c:v>
                      </c:pt>
                      <c:pt idx="660">
                        <c:v>514</c:v>
                      </c:pt>
                      <c:pt idx="661">
                        <c:v>514.5</c:v>
                      </c:pt>
                      <c:pt idx="662">
                        <c:v>515</c:v>
                      </c:pt>
                      <c:pt idx="663">
                        <c:v>515.5</c:v>
                      </c:pt>
                      <c:pt idx="664">
                        <c:v>516</c:v>
                      </c:pt>
                      <c:pt idx="665">
                        <c:v>516.5</c:v>
                      </c:pt>
                      <c:pt idx="666">
                        <c:v>517</c:v>
                      </c:pt>
                      <c:pt idx="667">
                        <c:v>517.5</c:v>
                      </c:pt>
                      <c:pt idx="668">
                        <c:v>518</c:v>
                      </c:pt>
                      <c:pt idx="669">
                        <c:v>518.5</c:v>
                      </c:pt>
                      <c:pt idx="670">
                        <c:v>519</c:v>
                      </c:pt>
                      <c:pt idx="671">
                        <c:v>519.5</c:v>
                      </c:pt>
                      <c:pt idx="672">
                        <c:v>520</c:v>
                      </c:pt>
                      <c:pt idx="673">
                        <c:v>520.5</c:v>
                      </c:pt>
                      <c:pt idx="674">
                        <c:v>521</c:v>
                      </c:pt>
                      <c:pt idx="675">
                        <c:v>521.5</c:v>
                      </c:pt>
                      <c:pt idx="676">
                        <c:v>522</c:v>
                      </c:pt>
                      <c:pt idx="677">
                        <c:v>522.5</c:v>
                      </c:pt>
                      <c:pt idx="678">
                        <c:v>523</c:v>
                      </c:pt>
                      <c:pt idx="679">
                        <c:v>523.5</c:v>
                      </c:pt>
                      <c:pt idx="680">
                        <c:v>524</c:v>
                      </c:pt>
                      <c:pt idx="681">
                        <c:v>524.5</c:v>
                      </c:pt>
                      <c:pt idx="682">
                        <c:v>525</c:v>
                      </c:pt>
                      <c:pt idx="683">
                        <c:v>525.5</c:v>
                      </c:pt>
                      <c:pt idx="684">
                        <c:v>526</c:v>
                      </c:pt>
                      <c:pt idx="685">
                        <c:v>526.5</c:v>
                      </c:pt>
                      <c:pt idx="686">
                        <c:v>527</c:v>
                      </c:pt>
                      <c:pt idx="687">
                        <c:v>527.5</c:v>
                      </c:pt>
                      <c:pt idx="688">
                        <c:v>528</c:v>
                      </c:pt>
                      <c:pt idx="689">
                        <c:v>528.5</c:v>
                      </c:pt>
                      <c:pt idx="690">
                        <c:v>529</c:v>
                      </c:pt>
                      <c:pt idx="691">
                        <c:v>529.5</c:v>
                      </c:pt>
                      <c:pt idx="692">
                        <c:v>530</c:v>
                      </c:pt>
                      <c:pt idx="693">
                        <c:v>530.5</c:v>
                      </c:pt>
                      <c:pt idx="694">
                        <c:v>531</c:v>
                      </c:pt>
                      <c:pt idx="695">
                        <c:v>531.5</c:v>
                      </c:pt>
                      <c:pt idx="696">
                        <c:v>532</c:v>
                      </c:pt>
                      <c:pt idx="697">
                        <c:v>532.5</c:v>
                      </c:pt>
                      <c:pt idx="698">
                        <c:v>533</c:v>
                      </c:pt>
                      <c:pt idx="699">
                        <c:v>533.5</c:v>
                      </c:pt>
                      <c:pt idx="700">
                        <c:v>534</c:v>
                      </c:pt>
                      <c:pt idx="701">
                        <c:v>534.5</c:v>
                      </c:pt>
                      <c:pt idx="702">
                        <c:v>535</c:v>
                      </c:pt>
                      <c:pt idx="703">
                        <c:v>535.5</c:v>
                      </c:pt>
                      <c:pt idx="704">
                        <c:v>536</c:v>
                      </c:pt>
                      <c:pt idx="705">
                        <c:v>536.5</c:v>
                      </c:pt>
                      <c:pt idx="706">
                        <c:v>537</c:v>
                      </c:pt>
                      <c:pt idx="707">
                        <c:v>537.5</c:v>
                      </c:pt>
                      <c:pt idx="708">
                        <c:v>538</c:v>
                      </c:pt>
                      <c:pt idx="709">
                        <c:v>538.5</c:v>
                      </c:pt>
                      <c:pt idx="710">
                        <c:v>539</c:v>
                      </c:pt>
                      <c:pt idx="711">
                        <c:v>539.5</c:v>
                      </c:pt>
                      <c:pt idx="712">
                        <c:v>540</c:v>
                      </c:pt>
                      <c:pt idx="713">
                        <c:v>540.5</c:v>
                      </c:pt>
                      <c:pt idx="714">
                        <c:v>541</c:v>
                      </c:pt>
                      <c:pt idx="715">
                        <c:v>541.5</c:v>
                      </c:pt>
                      <c:pt idx="716">
                        <c:v>542</c:v>
                      </c:pt>
                      <c:pt idx="717">
                        <c:v>542.5</c:v>
                      </c:pt>
                      <c:pt idx="718">
                        <c:v>543</c:v>
                      </c:pt>
                      <c:pt idx="719">
                        <c:v>543.5</c:v>
                      </c:pt>
                      <c:pt idx="720">
                        <c:v>544</c:v>
                      </c:pt>
                      <c:pt idx="721">
                        <c:v>544.5</c:v>
                      </c:pt>
                      <c:pt idx="722">
                        <c:v>545</c:v>
                      </c:pt>
                      <c:pt idx="723">
                        <c:v>545.5</c:v>
                      </c:pt>
                      <c:pt idx="724">
                        <c:v>546</c:v>
                      </c:pt>
                      <c:pt idx="725">
                        <c:v>546.5</c:v>
                      </c:pt>
                      <c:pt idx="726">
                        <c:v>547</c:v>
                      </c:pt>
                      <c:pt idx="727">
                        <c:v>547.5</c:v>
                      </c:pt>
                      <c:pt idx="728">
                        <c:v>548</c:v>
                      </c:pt>
                      <c:pt idx="729">
                        <c:v>548.5</c:v>
                      </c:pt>
                      <c:pt idx="730">
                        <c:v>549</c:v>
                      </c:pt>
                      <c:pt idx="731">
                        <c:v>549.5</c:v>
                      </c:pt>
                      <c:pt idx="732">
                        <c:v>550</c:v>
                      </c:pt>
                      <c:pt idx="733">
                        <c:v>550.5</c:v>
                      </c:pt>
                      <c:pt idx="734">
                        <c:v>551</c:v>
                      </c:pt>
                      <c:pt idx="735">
                        <c:v>551.5</c:v>
                      </c:pt>
                      <c:pt idx="736">
                        <c:v>552</c:v>
                      </c:pt>
                      <c:pt idx="737">
                        <c:v>552.5</c:v>
                      </c:pt>
                      <c:pt idx="738">
                        <c:v>553</c:v>
                      </c:pt>
                      <c:pt idx="739">
                        <c:v>553.5</c:v>
                      </c:pt>
                      <c:pt idx="740">
                        <c:v>554</c:v>
                      </c:pt>
                      <c:pt idx="741">
                        <c:v>554.5</c:v>
                      </c:pt>
                      <c:pt idx="742">
                        <c:v>555</c:v>
                      </c:pt>
                      <c:pt idx="743">
                        <c:v>555.5</c:v>
                      </c:pt>
                      <c:pt idx="744">
                        <c:v>556</c:v>
                      </c:pt>
                      <c:pt idx="745">
                        <c:v>556.5</c:v>
                      </c:pt>
                      <c:pt idx="746">
                        <c:v>557</c:v>
                      </c:pt>
                      <c:pt idx="747">
                        <c:v>557.5</c:v>
                      </c:pt>
                      <c:pt idx="748">
                        <c:v>558</c:v>
                      </c:pt>
                      <c:pt idx="749">
                        <c:v>558.5</c:v>
                      </c:pt>
                      <c:pt idx="750">
                        <c:v>559</c:v>
                      </c:pt>
                      <c:pt idx="751">
                        <c:v>559.5</c:v>
                      </c:pt>
                      <c:pt idx="752">
                        <c:v>560</c:v>
                      </c:pt>
                      <c:pt idx="753">
                        <c:v>560.5</c:v>
                      </c:pt>
                      <c:pt idx="754">
                        <c:v>561</c:v>
                      </c:pt>
                      <c:pt idx="755">
                        <c:v>561.5</c:v>
                      </c:pt>
                      <c:pt idx="756">
                        <c:v>562</c:v>
                      </c:pt>
                      <c:pt idx="757">
                        <c:v>562.5</c:v>
                      </c:pt>
                      <c:pt idx="758">
                        <c:v>563</c:v>
                      </c:pt>
                      <c:pt idx="759">
                        <c:v>563.5</c:v>
                      </c:pt>
                      <c:pt idx="760">
                        <c:v>564</c:v>
                      </c:pt>
                      <c:pt idx="761">
                        <c:v>564.5</c:v>
                      </c:pt>
                      <c:pt idx="762">
                        <c:v>565</c:v>
                      </c:pt>
                      <c:pt idx="763">
                        <c:v>565.5</c:v>
                      </c:pt>
                      <c:pt idx="764">
                        <c:v>566</c:v>
                      </c:pt>
                      <c:pt idx="765">
                        <c:v>566.5</c:v>
                      </c:pt>
                      <c:pt idx="766">
                        <c:v>567</c:v>
                      </c:pt>
                      <c:pt idx="767">
                        <c:v>567.5</c:v>
                      </c:pt>
                      <c:pt idx="768">
                        <c:v>568</c:v>
                      </c:pt>
                      <c:pt idx="769">
                        <c:v>568.5</c:v>
                      </c:pt>
                      <c:pt idx="770">
                        <c:v>569</c:v>
                      </c:pt>
                      <c:pt idx="771">
                        <c:v>569.5</c:v>
                      </c:pt>
                      <c:pt idx="772">
                        <c:v>570</c:v>
                      </c:pt>
                      <c:pt idx="773">
                        <c:v>570.5</c:v>
                      </c:pt>
                      <c:pt idx="774">
                        <c:v>571</c:v>
                      </c:pt>
                      <c:pt idx="775">
                        <c:v>571.5</c:v>
                      </c:pt>
                      <c:pt idx="776">
                        <c:v>572</c:v>
                      </c:pt>
                      <c:pt idx="777">
                        <c:v>572.5</c:v>
                      </c:pt>
                      <c:pt idx="778">
                        <c:v>573</c:v>
                      </c:pt>
                      <c:pt idx="779">
                        <c:v>573.5</c:v>
                      </c:pt>
                      <c:pt idx="780">
                        <c:v>574</c:v>
                      </c:pt>
                      <c:pt idx="781">
                        <c:v>574.5</c:v>
                      </c:pt>
                      <c:pt idx="782">
                        <c:v>575</c:v>
                      </c:pt>
                      <c:pt idx="783">
                        <c:v>575.5</c:v>
                      </c:pt>
                      <c:pt idx="784">
                        <c:v>576</c:v>
                      </c:pt>
                      <c:pt idx="785">
                        <c:v>576.5</c:v>
                      </c:pt>
                      <c:pt idx="786">
                        <c:v>577</c:v>
                      </c:pt>
                      <c:pt idx="787">
                        <c:v>577.5</c:v>
                      </c:pt>
                      <c:pt idx="788">
                        <c:v>578</c:v>
                      </c:pt>
                      <c:pt idx="789">
                        <c:v>578.5</c:v>
                      </c:pt>
                      <c:pt idx="790">
                        <c:v>579</c:v>
                      </c:pt>
                      <c:pt idx="791">
                        <c:v>579.5</c:v>
                      </c:pt>
                      <c:pt idx="792">
                        <c:v>580</c:v>
                      </c:pt>
                      <c:pt idx="793">
                        <c:v>580.5</c:v>
                      </c:pt>
                      <c:pt idx="794">
                        <c:v>581</c:v>
                      </c:pt>
                      <c:pt idx="795">
                        <c:v>581.5</c:v>
                      </c:pt>
                      <c:pt idx="796">
                        <c:v>582</c:v>
                      </c:pt>
                      <c:pt idx="797">
                        <c:v>582.5</c:v>
                      </c:pt>
                      <c:pt idx="798">
                        <c:v>583</c:v>
                      </c:pt>
                      <c:pt idx="799">
                        <c:v>583.5</c:v>
                      </c:pt>
                      <c:pt idx="800">
                        <c:v>584</c:v>
                      </c:pt>
                      <c:pt idx="801">
                        <c:v>584.5</c:v>
                      </c:pt>
                      <c:pt idx="802">
                        <c:v>585</c:v>
                      </c:pt>
                      <c:pt idx="803">
                        <c:v>585.5</c:v>
                      </c:pt>
                      <c:pt idx="804">
                        <c:v>586</c:v>
                      </c:pt>
                      <c:pt idx="805">
                        <c:v>586.5</c:v>
                      </c:pt>
                      <c:pt idx="806">
                        <c:v>587</c:v>
                      </c:pt>
                      <c:pt idx="807">
                        <c:v>587.5</c:v>
                      </c:pt>
                      <c:pt idx="808">
                        <c:v>588</c:v>
                      </c:pt>
                      <c:pt idx="809">
                        <c:v>588.5</c:v>
                      </c:pt>
                      <c:pt idx="810">
                        <c:v>589</c:v>
                      </c:pt>
                      <c:pt idx="811">
                        <c:v>589.5</c:v>
                      </c:pt>
                      <c:pt idx="812">
                        <c:v>590</c:v>
                      </c:pt>
                      <c:pt idx="813">
                        <c:v>590.5</c:v>
                      </c:pt>
                      <c:pt idx="814">
                        <c:v>591</c:v>
                      </c:pt>
                      <c:pt idx="815">
                        <c:v>591.5</c:v>
                      </c:pt>
                      <c:pt idx="816">
                        <c:v>592</c:v>
                      </c:pt>
                      <c:pt idx="817">
                        <c:v>592.5</c:v>
                      </c:pt>
                      <c:pt idx="818">
                        <c:v>593</c:v>
                      </c:pt>
                      <c:pt idx="819">
                        <c:v>593.5</c:v>
                      </c:pt>
                      <c:pt idx="820">
                        <c:v>594</c:v>
                      </c:pt>
                      <c:pt idx="821">
                        <c:v>594.5</c:v>
                      </c:pt>
                      <c:pt idx="822">
                        <c:v>595</c:v>
                      </c:pt>
                      <c:pt idx="823">
                        <c:v>595.5</c:v>
                      </c:pt>
                      <c:pt idx="824">
                        <c:v>596</c:v>
                      </c:pt>
                      <c:pt idx="825">
                        <c:v>596.5</c:v>
                      </c:pt>
                      <c:pt idx="826">
                        <c:v>597</c:v>
                      </c:pt>
                      <c:pt idx="827">
                        <c:v>597.5</c:v>
                      </c:pt>
                      <c:pt idx="828">
                        <c:v>598</c:v>
                      </c:pt>
                      <c:pt idx="829">
                        <c:v>598.5</c:v>
                      </c:pt>
                      <c:pt idx="830">
                        <c:v>599</c:v>
                      </c:pt>
                      <c:pt idx="831">
                        <c:v>599.5</c:v>
                      </c:pt>
                      <c:pt idx="832">
                        <c:v>600</c:v>
                      </c:pt>
                      <c:pt idx="833">
                        <c:v>600.5</c:v>
                      </c:pt>
                      <c:pt idx="834">
                        <c:v>601</c:v>
                      </c:pt>
                      <c:pt idx="835">
                        <c:v>601.5</c:v>
                      </c:pt>
                      <c:pt idx="836">
                        <c:v>602</c:v>
                      </c:pt>
                      <c:pt idx="837">
                        <c:v>602.5</c:v>
                      </c:pt>
                      <c:pt idx="838">
                        <c:v>603</c:v>
                      </c:pt>
                      <c:pt idx="839">
                        <c:v>603.5</c:v>
                      </c:pt>
                      <c:pt idx="840">
                        <c:v>604</c:v>
                      </c:pt>
                      <c:pt idx="841">
                        <c:v>604.5</c:v>
                      </c:pt>
                      <c:pt idx="842">
                        <c:v>605</c:v>
                      </c:pt>
                      <c:pt idx="843">
                        <c:v>605.5</c:v>
                      </c:pt>
                      <c:pt idx="844">
                        <c:v>606</c:v>
                      </c:pt>
                      <c:pt idx="845">
                        <c:v>606.5</c:v>
                      </c:pt>
                      <c:pt idx="846">
                        <c:v>607</c:v>
                      </c:pt>
                      <c:pt idx="847">
                        <c:v>607.5</c:v>
                      </c:pt>
                      <c:pt idx="848">
                        <c:v>608</c:v>
                      </c:pt>
                      <c:pt idx="849">
                        <c:v>608.5</c:v>
                      </c:pt>
                      <c:pt idx="850">
                        <c:v>609</c:v>
                      </c:pt>
                      <c:pt idx="851">
                        <c:v>609.5</c:v>
                      </c:pt>
                      <c:pt idx="852">
                        <c:v>610</c:v>
                      </c:pt>
                      <c:pt idx="853">
                        <c:v>610.5</c:v>
                      </c:pt>
                      <c:pt idx="854">
                        <c:v>611</c:v>
                      </c:pt>
                      <c:pt idx="855">
                        <c:v>611.5</c:v>
                      </c:pt>
                      <c:pt idx="856">
                        <c:v>612</c:v>
                      </c:pt>
                      <c:pt idx="857">
                        <c:v>612.5</c:v>
                      </c:pt>
                      <c:pt idx="858">
                        <c:v>613</c:v>
                      </c:pt>
                      <c:pt idx="859">
                        <c:v>613.5</c:v>
                      </c:pt>
                      <c:pt idx="860">
                        <c:v>614</c:v>
                      </c:pt>
                      <c:pt idx="861">
                        <c:v>614.5</c:v>
                      </c:pt>
                      <c:pt idx="862">
                        <c:v>615</c:v>
                      </c:pt>
                      <c:pt idx="863">
                        <c:v>615.5</c:v>
                      </c:pt>
                      <c:pt idx="864">
                        <c:v>616</c:v>
                      </c:pt>
                      <c:pt idx="865">
                        <c:v>616.5</c:v>
                      </c:pt>
                      <c:pt idx="866">
                        <c:v>617</c:v>
                      </c:pt>
                      <c:pt idx="867">
                        <c:v>617.5</c:v>
                      </c:pt>
                      <c:pt idx="868">
                        <c:v>618</c:v>
                      </c:pt>
                      <c:pt idx="869">
                        <c:v>618.5</c:v>
                      </c:pt>
                      <c:pt idx="870">
                        <c:v>619</c:v>
                      </c:pt>
                      <c:pt idx="871">
                        <c:v>619.5</c:v>
                      </c:pt>
                      <c:pt idx="872">
                        <c:v>620</c:v>
                      </c:pt>
                      <c:pt idx="873">
                        <c:v>620.5</c:v>
                      </c:pt>
                      <c:pt idx="874">
                        <c:v>621</c:v>
                      </c:pt>
                      <c:pt idx="875">
                        <c:v>621.5</c:v>
                      </c:pt>
                      <c:pt idx="876">
                        <c:v>622</c:v>
                      </c:pt>
                      <c:pt idx="877">
                        <c:v>622.5</c:v>
                      </c:pt>
                      <c:pt idx="878">
                        <c:v>623</c:v>
                      </c:pt>
                      <c:pt idx="879">
                        <c:v>623.5</c:v>
                      </c:pt>
                      <c:pt idx="880">
                        <c:v>624</c:v>
                      </c:pt>
                      <c:pt idx="881">
                        <c:v>624.5</c:v>
                      </c:pt>
                      <c:pt idx="882">
                        <c:v>625</c:v>
                      </c:pt>
                      <c:pt idx="883">
                        <c:v>625.5</c:v>
                      </c:pt>
                      <c:pt idx="884">
                        <c:v>626</c:v>
                      </c:pt>
                      <c:pt idx="885">
                        <c:v>626.5</c:v>
                      </c:pt>
                      <c:pt idx="886">
                        <c:v>627</c:v>
                      </c:pt>
                      <c:pt idx="887">
                        <c:v>627.5</c:v>
                      </c:pt>
                      <c:pt idx="888">
                        <c:v>628</c:v>
                      </c:pt>
                      <c:pt idx="889">
                        <c:v>628.5</c:v>
                      </c:pt>
                      <c:pt idx="890">
                        <c:v>629</c:v>
                      </c:pt>
                      <c:pt idx="891">
                        <c:v>629.5</c:v>
                      </c:pt>
                      <c:pt idx="892">
                        <c:v>630</c:v>
                      </c:pt>
                      <c:pt idx="893">
                        <c:v>630.5</c:v>
                      </c:pt>
                      <c:pt idx="894">
                        <c:v>631</c:v>
                      </c:pt>
                      <c:pt idx="895">
                        <c:v>631.5</c:v>
                      </c:pt>
                      <c:pt idx="896">
                        <c:v>632</c:v>
                      </c:pt>
                      <c:pt idx="897">
                        <c:v>632.5</c:v>
                      </c:pt>
                      <c:pt idx="898">
                        <c:v>633</c:v>
                      </c:pt>
                      <c:pt idx="899">
                        <c:v>633.5</c:v>
                      </c:pt>
                      <c:pt idx="900">
                        <c:v>634</c:v>
                      </c:pt>
                      <c:pt idx="901">
                        <c:v>634.5</c:v>
                      </c:pt>
                      <c:pt idx="902">
                        <c:v>635</c:v>
                      </c:pt>
                      <c:pt idx="903">
                        <c:v>635.5</c:v>
                      </c:pt>
                      <c:pt idx="904">
                        <c:v>636</c:v>
                      </c:pt>
                      <c:pt idx="905">
                        <c:v>636.5</c:v>
                      </c:pt>
                      <c:pt idx="906">
                        <c:v>637</c:v>
                      </c:pt>
                      <c:pt idx="907">
                        <c:v>637.5</c:v>
                      </c:pt>
                      <c:pt idx="908">
                        <c:v>638</c:v>
                      </c:pt>
                      <c:pt idx="909">
                        <c:v>638.5</c:v>
                      </c:pt>
                      <c:pt idx="910">
                        <c:v>639</c:v>
                      </c:pt>
                      <c:pt idx="911">
                        <c:v>639.5</c:v>
                      </c:pt>
                      <c:pt idx="912">
                        <c:v>640</c:v>
                      </c:pt>
                      <c:pt idx="913">
                        <c:v>640.5</c:v>
                      </c:pt>
                      <c:pt idx="914">
                        <c:v>641</c:v>
                      </c:pt>
                      <c:pt idx="915">
                        <c:v>641.5</c:v>
                      </c:pt>
                      <c:pt idx="916">
                        <c:v>642</c:v>
                      </c:pt>
                      <c:pt idx="917">
                        <c:v>642.5</c:v>
                      </c:pt>
                      <c:pt idx="918">
                        <c:v>643</c:v>
                      </c:pt>
                      <c:pt idx="919">
                        <c:v>643.5</c:v>
                      </c:pt>
                      <c:pt idx="920">
                        <c:v>644</c:v>
                      </c:pt>
                      <c:pt idx="921">
                        <c:v>644.5</c:v>
                      </c:pt>
                      <c:pt idx="922">
                        <c:v>645</c:v>
                      </c:pt>
                      <c:pt idx="923">
                        <c:v>645.5</c:v>
                      </c:pt>
                      <c:pt idx="924">
                        <c:v>646</c:v>
                      </c:pt>
                      <c:pt idx="925">
                        <c:v>646.5</c:v>
                      </c:pt>
                      <c:pt idx="926">
                        <c:v>647</c:v>
                      </c:pt>
                      <c:pt idx="927">
                        <c:v>647.5</c:v>
                      </c:pt>
                      <c:pt idx="928">
                        <c:v>648</c:v>
                      </c:pt>
                      <c:pt idx="929">
                        <c:v>648.5</c:v>
                      </c:pt>
                      <c:pt idx="930">
                        <c:v>649</c:v>
                      </c:pt>
                      <c:pt idx="931">
                        <c:v>649.5</c:v>
                      </c:pt>
                      <c:pt idx="932">
                        <c:v>650</c:v>
                      </c:pt>
                      <c:pt idx="933">
                        <c:v>650.5</c:v>
                      </c:pt>
                      <c:pt idx="934">
                        <c:v>651</c:v>
                      </c:pt>
                      <c:pt idx="935">
                        <c:v>651.5</c:v>
                      </c:pt>
                      <c:pt idx="936">
                        <c:v>652</c:v>
                      </c:pt>
                      <c:pt idx="937">
                        <c:v>652.5</c:v>
                      </c:pt>
                      <c:pt idx="938">
                        <c:v>653</c:v>
                      </c:pt>
                      <c:pt idx="939">
                        <c:v>653.5</c:v>
                      </c:pt>
                      <c:pt idx="940">
                        <c:v>654</c:v>
                      </c:pt>
                      <c:pt idx="941">
                        <c:v>654.5</c:v>
                      </c:pt>
                      <c:pt idx="942">
                        <c:v>655</c:v>
                      </c:pt>
                      <c:pt idx="943">
                        <c:v>655.5</c:v>
                      </c:pt>
                      <c:pt idx="944">
                        <c:v>656</c:v>
                      </c:pt>
                      <c:pt idx="945">
                        <c:v>656.5</c:v>
                      </c:pt>
                      <c:pt idx="946">
                        <c:v>657</c:v>
                      </c:pt>
                      <c:pt idx="947">
                        <c:v>657.5</c:v>
                      </c:pt>
                      <c:pt idx="948">
                        <c:v>658</c:v>
                      </c:pt>
                      <c:pt idx="949">
                        <c:v>658.5</c:v>
                      </c:pt>
                      <c:pt idx="950">
                        <c:v>659</c:v>
                      </c:pt>
                      <c:pt idx="951">
                        <c:v>659.5</c:v>
                      </c:pt>
                      <c:pt idx="952">
                        <c:v>660</c:v>
                      </c:pt>
                      <c:pt idx="953">
                        <c:v>660.5</c:v>
                      </c:pt>
                      <c:pt idx="954">
                        <c:v>661</c:v>
                      </c:pt>
                      <c:pt idx="955">
                        <c:v>661.5</c:v>
                      </c:pt>
                      <c:pt idx="956">
                        <c:v>662</c:v>
                      </c:pt>
                      <c:pt idx="957">
                        <c:v>662.5</c:v>
                      </c:pt>
                      <c:pt idx="958">
                        <c:v>663</c:v>
                      </c:pt>
                      <c:pt idx="959">
                        <c:v>663.5</c:v>
                      </c:pt>
                      <c:pt idx="960">
                        <c:v>664</c:v>
                      </c:pt>
                      <c:pt idx="961">
                        <c:v>664.5</c:v>
                      </c:pt>
                      <c:pt idx="962">
                        <c:v>665</c:v>
                      </c:pt>
                      <c:pt idx="963">
                        <c:v>665.5</c:v>
                      </c:pt>
                      <c:pt idx="964">
                        <c:v>666</c:v>
                      </c:pt>
                      <c:pt idx="965">
                        <c:v>666.5</c:v>
                      </c:pt>
                      <c:pt idx="966">
                        <c:v>667</c:v>
                      </c:pt>
                      <c:pt idx="967">
                        <c:v>667.5</c:v>
                      </c:pt>
                      <c:pt idx="968">
                        <c:v>668</c:v>
                      </c:pt>
                      <c:pt idx="969">
                        <c:v>668.5</c:v>
                      </c:pt>
                      <c:pt idx="970">
                        <c:v>669</c:v>
                      </c:pt>
                      <c:pt idx="971">
                        <c:v>669.5</c:v>
                      </c:pt>
                      <c:pt idx="972">
                        <c:v>670</c:v>
                      </c:pt>
                      <c:pt idx="973">
                        <c:v>670.5</c:v>
                      </c:pt>
                      <c:pt idx="974">
                        <c:v>671</c:v>
                      </c:pt>
                      <c:pt idx="975">
                        <c:v>671.5</c:v>
                      </c:pt>
                      <c:pt idx="976">
                        <c:v>672</c:v>
                      </c:pt>
                      <c:pt idx="977">
                        <c:v>672.5</c:v>
                      </c:pt>
                      <c:pt idx="978">
                        <c:v>673</c:v>
                      </c:pt>
                      <c:pt idx="979">
                        <c:v>673.5</c:v>
                      </c:pt>
                      <c:pt idx="980">
                        <c:v>674</c:v>
                      </c:pt>
                      <c:pt idx="981">
                        <c:v>674.5</c:v>
                      </c:pt>
                      <c:pt idx="982">
                        <c:v>675</c:v>
                      </c:pt>
                      <c:pt idx="983">
                        <c:v>675.5</c:v>
                      </c:pt>
                      <c:pt idx="984">
                        <c:v>676</c:v>
                      </c:pt>
                      <c:pt idx="985">
                        <c:v>676.5</c:v>
                      </c:pt>
                      <c:pt idx="986">
                        <c:v>677</c:v>
                      </c:pt>
                      <c:pt idx="987">
                        <c:v>677.5</c:v>
                      </c:pt>
                      <c:pt idx="988">
                        <c:v>678</c:v>
                      </c:pt>
                      <c:pt idx="989">
                        <c:v>678.5</c:v>
                      </c:pt>
                      <c:pt idx="990">
                        <c:v>679</c:v>
                      </c:pt>
                      <c:pt idx="991">
                        <c:v>679.5</c:v>
                      </c:pt>
                      <c:pt idx="992">
                        <c:v>680</c:v>
                      </c:pt>
                      <c:pt idx="993">
                        <c:v>680.5</c:v>
                      </c:pt>
                      <c:pt idx="994">
                        <c:v>681</c:v>
                      </c:pt>
                      <c:pt idx="995">
                        <c:v>681.5</c:v>
                      </c:pt>
                      <c:pt idx="996">
                        <c:v>682</c:v>
                      </c:pt>
                      <c:pt idx="997">
                        <c:v>682.5</c:v>
                      </c:pt>
                      <c:pt idx="998">
                        <c:v>683</c:v>
                      </c:pt>
                      <c:pt idx="999">
                        <c:v>683.5</c:v>
                      </c:pt>
                      <c:pt idx="1000">
                        <c:v>684</c:v>
                      </c:pt>
                      <c:pt idx="1001">
                        <c:v>684.5</c:v>
                      </c:pt>
                      <c:pt idx="1002">
                        <c:v>685</c:v>
                      </c:pt>
                      <c:pt idx="1003">
                        <c:v>685.5</c:v>
                      </c:pt>
                      <c:pt idx="1004">
                        <c:v>686</c:v>
                      </c:pt>
                      <c:pt idx="1005">
                        <c:v>686.5</c:v>
                      </c:pt>
                      <c:pt idx="1006">
                        <c:v>687</c:v>
                      </c:pt>
                      <c:pt idx="1007">
                        <c:v>687.5</c:v>
                      </c:pt>
                      <c:pt idx="1008">
                        <c:v>688</c:v>
                      </c:pt>
                      <c:pt idx="1009">
                        <c:v>688.5</c:v>
                      </c:pt>
                      <c:pt idx="1010">
                        <c:v>689</c:v>
                      </c:pt>
                      <c:pt idx="1011">
                        <c:v>689.5</c:v>
                      </c:pt>
                      <c:pt idx="1012">
                        <c:v>690</c:v>
                      </c:pt>
                      <c:pt idx="1013">
                        <c:v>690.5</c:v>
                      </c:pt>
                      <c:pt idx="1014">
                        <c:v>691</c:v>
                      </c:pt>
                      <c:pt idx="1015">
                        <c:v>691.5</c:v>
                      </c:pt>
                      <c:pt idx="1016">
                        <c:v>692</c:v>
                      </c:pt>
                      <c:pt idx="1017">
                        <c:v>692.5</c:v>
                      </c:pt>
                      <c:pt idx="1018">
                        <c:v>693</c:v>
                      </c:pt>
                      <c:pt idx="1019">
                        <c:v>693.5</c:v>
                      </c:pt>
                      <c:pt idx="1020">
                        <c:v>694</c:v>
                      </c:pt>
                      <c:pt idx="1021">
                        <c:v>694.5</c:v>
                      </c:pt>
                      <c:pt idx="1022">
                        <c:v>695</c:v>
                      </c:pt>
                      <c:pt idx="1023">
                        <c:v>695.5</c:v>
                      </c:pt>
                      <c:pt idx="1024">
                        <c:v>696</c:v>
                      </c:pt>
                      <c:pt idx="1025">
                        <c:v>696.5</c:v>
                      </c:pt>
                      <c:pt idx="1026">
                        <c:v>697</c:v>
                      </c:pt>
                      <c:pt idx="1027">
                        <c:v>697.5</c:v>
                      </c:pt>
                      <c:pt idx="1028">
                        <c:v>698</c:v>
                      </c:pt>
                      <c:pt idx="1029">
                        <c:v>698.5</c:v>
                      </c:pt>
                      <c:pt idx="1030">
                        <c:v>699</c:v>
                      </c:pt>
                      <c:pt idx="1031">
                        <c:v>699.5</c:v>
                      </c:pt>
                      <c:pt idx="1032">
                        <c:v>700</c:v>
                      </c:pt>
                      <c:pt idx="1033">
                        <c:v>700.5</c:v>
                      </c:pt>
                      <c:pt idx="1034">
                        <c:v>701</c:v>
                      </c:pt>
                      <c:pt idx="1035">
                        <c:v>701.5</c:v>
                      </c:pt>
                      <c:pt idx="1036">
                        <c:v>702</c:v>
                      </c:pt>
                      <c:pt idx="1037">
                        <c:v>702.5</c:v>
                      </c:pt>
                      <c:pt idx="1038">
                        <c:v>703</c:v>
                      </c:pt>
                      <c:pt idx="1039">
                        <c:v>703.5</c:v>
                      </c:pt>
                      <c:pt idx="1040">
                        <c:v>704</c:v>
                      </c:pt>
                      <c:pt idx="1041">
                        <c:v>704.5</c:v>
                      </c:pt>
                      <c:pt idx="1042">
                        <c:v>705</c:v>
                      </c:pt>
                      <c:pt idx="1043">
                        <c:v>705.5</c:v>
                      </c:pt>
                      <c:pt idx="1044">
                        <c:v>706</c:v>
                      </c:pt>
                      <c:pt idx="1045">
                        <c:v>706.5</c:v>
                      </c:pt>
                      <c:pt idx="1046">
                        <c:v>707</c:v>
                      </c:pt>
                      <c:pt idx="1047">
                        <c:v>707.5</c:v>
                      </c:pt>
                      <c:pt idx="1048">
                        <c:v>708</c:v>
                      </c:pt>
                      <c:pt idx="1049">
                        <c:v>708.5</c:v>
                      </c:pt>
                      <c:pt idx="1050">
                        <c:v>709</c:v>
                      </c:pt>
                      <c:pt idx="1051">
                        <c:v>709.5</c:v>
                      </c:pt>
                      <c:pt idx="1052">
                        <c:v>710</c:v>
                      </c:pt>
                      <c:pt idx="1053">
                        <c:v>710.5</c:v>
                      </c:pt>
                      <c:pt idx="1054">
                        <c:v>711</c:v>
                      </c:pt>
                      <c:pt idx="1055">
                        <c:v>711.5</c:v>
                      </c:pt>
                      <c:pt idx="1056">
                        <c:v>712</c:v>
                      </c:pt>
                      <c:pt idx="1057">
                        <c:v>712.5</c:v>
                      </c:pt>
                      <c:pt idx="1058">
                        <c:v>713</c:v>
                      </c:pt>
                      <c:pt idx="1059">
                        <c:v>713.5</c:v>
                      </c:pt>
                      <c:pt idx="1060">
                        <c:v>714</c:v>
                      </c:pt>
                      <c:pt idx="1061">
                        <c:v>714.5</c:v>
                      </c:pt>
                      <c:pt idx="1062">
                        <c:v>715</c:v>
                      </c:pt>
                      <c:pt idx="1063">
                        <c:v>715.5</c:v>
                      </c:pt>
                      <c:pt idx="1064">
                        <c:v>716</c:v>
                      </c:pt>
                      <c:pt idx="1065">
                        <c:v>716.5</c:v>
                      </c:pt>
                      <c:pt idx="1066">
                        <c:v>717</c:v>
                      </c:pt>
                      <c:pt idx="1067">
                        <c:v>717.5</c:v>
                      </c:pt>
                      <c:pt idx="1068">
                        <c:v>718</c:v>
                      </c:pt>
                      <c:pt idx="1069">
                        <c:v>718.5</c:v>
                      </c:pt>
                      <c:pt idx="1070">
                        <c:v>719</c:v>
                      </c:pt>
                      <c:pt idx="1071">
                        <c:v>719.5</c:v>
                      </c:pt>
                      <c:pt idx="1072">
                        <c:v>720</c:v>
                      </c:pt>
                      <c:pt idx="1073">
                        <c:v>720.5</c:v>
                      </c:pt>
                      <c:pt idx="1074">
                        <c:v>721</c:v>
                      </c:pt>
                      <c:pt idx="1075">
                        <c:v>721.5</c:v>
                      </c:pt>
                      <c:pt idx="1076">
                        <c:v>722</c:v>
                      </c:pt>
                      <c:pt idx="1077">
                        <c:v>722.5</c:v>
                      </c:pt>
                      <c:pt idx="1078">
                        <c:v>723</c:v>
                      </c:pt>
                      <c:pt idx="1079">
                        <c:v>723.5</c:v>
                      </c:pt>
                      <c:pt idx="1080">
                        <c:v>724</c:v>
                      </c:pt>
                      <c:pt idx="1081">
                        <c:v>724.5</c:v>
                      </c:pt>
                      <c:pt idx="1082">
                        <c:v>725</c:v>
                      </c:pt>
                      <c:pt idx="1083">
                        <c:v>725.5</c:v>
                      </c:pt>
                      <c:pt idx="1084">
                        <c:v>726</c:v>
                      </c:pt>
                      <c:pt idx="1085">
                        <c:v>726.5</c:v>
                      </c:pt>
                      <c:pt idx="1086">
                        <c:v>727</c:v>
                      </c:pt>
                      <c:pt idx="1087">
                        <c:v>727.5</c:v>
                      </c:pt>
                      <c:pt idx="1088">
                        <c:v>728</c:v>
                      </c:pt>
                      <c:pt idx="1089">
                        <c:v>728.5</c:v>
                      </c:pt>
                      <c:pt idx="1090">
                        <c:v>729</c:v>
                      </c:pt>
                      <c:pt idx="1091">
                        <c:v>729.5</c:v>
                      </c:pt>
                      <c:pt idx="1092">
                        <c:v>730</c:v>
                      </c:pt>
                      <c:pt idx="1093">
                        <c:v>730.5</c:v>
                      </c:pt>
                      <c:pt idx="1094">
                        <c:v>731</c:v>
                      </c:pt>
                      <c:pt idx="1095">
                        <c:v>731.5</c:v>
                      </c:pt>
                      <c:pt idx="1096">
                        <c:v>732</c:v>
                      </c:pt>
                      <c:pt idx="1097">
                        <c:v>732.5</c:v>
                      </c:pt>
                      <c:pt idx="1098">
                        <c:v>733</c:v>
                      </c:pt>
                      <c:pt idx="1099">
                        <c:v>733.5</c:v>
                      </c:pt>
                      <c:pt idx="1100">
                        <c:v>734</c:v>
                      </c:pt>
                      <c:pt idx="1101">
                        <c:v>734.5</c:v>
                      </c:pt>
                      <c:pt idx="1102">
                        <c:v>735</c:v>
                      </c:pt>
                      <c:pt idx="1103">
                        <c:v>735.5</c:v>
                      </c:pt>
                      <c:pt idx="1104">
                        <c:v>736</c:v>
                      </c:pt>
                      <c:pt idx="1105">
                        <c:v>736.5</c:v>
                      </c:pt>
                      <c:pt idx="1106">
                        <c:v>737</c:v>
                      </c:pt>
                      <c:pt idx="1107">
                        <c:v>737.5</c:v>
                      </c:pt>
                      <c:pt idx="1108">
                        <c:v>738</c:v>
                      </c:pt>
                      <c:pt idx="1109">
                        <c:v>738.5</c:v>
                      </c:pt>
                      <c:pt idx="1110">
                        <c:v>739</c:v>
                      </c:pt>
                      <c:pt idx="1111">
                        <c:v>739.5</c:v>
                      </c:pt>
                      <c:pt idx="1112">
                        <c:v>740</c:v>
                      </c:pt>
                      <c:pt idx="1113">
                        <c:v>740.5</c:v>
                      </c:pt>
                      <c:pt idx="1114">
                        <c:v>741</c:v>
                      </c:pt>
                      <c:pt idx="1115">
                        <c:v>741.5</c:v>
                      </c:pt>
                      <c:pt idx="1116">
                        <c:v>742</c:v>
                      </c:pt>
                      <c:pt idx="1117">
                        <c:v>742.5</c:v>
                      </c:pt>
                      <c:pt idx="1118">
                        <c:v>743</c:v>
                      </c:pt>
                      <c:pt idx="1119">
                        <c:v>743.5</c:v>
                      </c:pt>
                      <c:pt idx="1120">
                        <c:v>744</c:v>
                      </c:pt>
                      <c:pt idx="1121">
                        <c:v>744.5</c:v>
                      </c:pt>
                      <c:pt idx="1122">
                        <c:v>745</c:v>
                      </c:pt>
                      <c:pt idx="1123">
                        <c:v>745.5</c:v>
                      </c:pt>
                      <c:pt idx="1124">
                        <c:v>746</c:v>
                      </c:pt>
                      <c:pt idx="1125">
                        <c:v>746.5</c:v>
                      </c:pt>
                      <c:pt idx="1126">
                        <c:v>747</c:v>
                      </c:pt>
                      <c:pt idx="1127">
                        <c:v>747.5</c:v>
                      </c:pt>
                      <c:pt idx="1128">
                        <c:v>748</c:v>
                      </c:pt>
                      <c:pt idx="1129">
                        <c:v>748.5</c:v>
                      </c:pt>
                      <c:pt idx="1130">
                        <c:v>749</c:v>
                      </c:pt>
                      <c:pt idx="1131">
                        <c:v>749.5</c:v>
                      </c:pt>
                      <c:pt idx="1132">
                        <c:v>750</c:v>
                      </c:pt>
                      <c:pt idx="1133">
                        <c:v>750.5</c:v>
                      </c:pt>
                      <c:pt idx="1134">
                        <c:v>751</c:v>
                      </c:pt>
                      <c:pt idx="1135">
                        <c:v>751.5</c:v>
                      </c:pt>
                      <c:pt idx="1136">
                        <c:v>752</c:v>
                      </c:pt>
                      <c:pt idx="1137">
                        <c:v>752.5</c:v>
                      </c:pt>
                      <c:pt idx="1138">
                        <c:v>753</c:v>
                      </c:pt>
                      <c:pt idx="1139">
                        <c:v>753.5</c:v>
                      </c:pt>
                      <c:pt idx="1140">
                        <c:v>754</c:v>
                      </c:pt>
                      <c:pt idx="1141">
                        <c:v>754.5</c:v>
                      </c:pt>
                      <c:pt idx="1142">
                        <c:v>755</c:v>
                      </c:pt>
                      <c:pt idx="1143">
                        <c:v>755.5</c:v>
                      </c:pt>
                      <c:pt idx="1144">
                        <c:v>756</c:v>
                      </c:pt>
                      <c:pt idx="1145">
                        <c:v>756.5</c:v>
                      </c:pt>
                      <c:pt idx="1146">
                        <c:v>757</c:v>
                      </c:pt>
                      <c:pt idx="1147">
                        <c:v>757.5</c:v>
                      </c:pt>
                      <c:pt idx="1148">
                        <c:v>758</c:v>
                      </c:pt>
                      <c:pt idx="1149">
                        <c:v>758.5</c:v>
                      </c:pt>
                      <c:pt idx="1150">
                        <c:v>759</c:v>
                      </c:pt>
                      <c:pt idx="1151">
                        <c:v>759.5</c:v>
                      </c:pt>
                      <c:pt idx="1152">
                        <c:v>760</c:v>
                      </c:pt>
                      <c:pt idx="1153">
                        <c:v>760.5</c:v>
                      </c:pt>
                      <c:pt idx="1154">
                        <c:v>761</c:v>
                      </c:pt>
                      <c:pt idx="1155">
                        <c:v>761.5</c:v>
                      </c:pt>
                      <c:pt idx="1156">
                        <c:v>762</c:v>
                      </c:pt>
                      <c:pt idx="1157">
                        <c:v>762.5</c:v>
                      </c:pt>
                      <c:pt idx="1158">
                        <c:v>763</c:v>
                      </c:pt>
                      <c:pt idx="1159">
                        <c:v>763.5</c:v>
                      </c:pt>
                      <c:pt idx="1160">
                        <c:v>764</c:v>
                      </c:pt>
                      <c:pt idx="1161">
                        <c:v>764.5</c:v>
                      </c:pt>
                      <c:pt idx="1162">
                        <c:v>765</c:v>
                      </c:pt>
                      <c:pt idx="1163">
                        <c:v>765.5</c:v>
                      </c:pt>
                      <c:pt idx="1164">
                        <c:v>766</c:v>
                      </c:pt>
                      <c:pt idx="1165">
                        <c:v>766.5</c:v>
                      </c:pt>
                      <c:pt idx="1166">
                        <c:v>767</c:v>
                      </c:pt>
                      <c:pt idx="1167">
                        <c:v>767.5</c:v>
                      </c:pt>
                      <c:pt idx="1168">
                        <c:v>768</c:v>
                      </c:pt>
                      <c:pt idx="1169">
                        <c:v>768.5</c:v>
                      </c:pt>
                      <c:pt idx="1170">
                        <c:v>769</c:v>
                      </c:pt>
                      <c:pt idx="1171">
                        <c:v>769.5</c:v>
                      </c:pt>
                      <c:pt idx="1172">
                        <c:v>770</c:v>
                      </c:pt>
                      <c:pt idx="1173">
                        <c:v>770.5</c:v>
                      </c:pt>
                      <c:pt idx="1174">
                        <c:v>771</c:v>
                      </c:pt>
                      <c:pt idx="1175">
                        <c:v>771.5</c:v>
                      </c:pt>
                      <c:pt idx="1176">
                        <c:v>772</c:v>
                      </c:pt>
                      <c:pt idx="1177">
                        <c:v>772.5</c:v>
                      </c:pt>
                      <c:pt idx="1178">
                        <c:v>773</c:v>
                      </c:pt>
                      <c:pt idx="1179">
                        <c:v>773.5</c:v>
                      </c:pt>
                      <c:pt idx="1180">
                        <c:v>774</c:v>
                      </c:pt>
                      <c:pt idx="1181">
                        <c:v>774.5</c:v>
                      </c:pt>
                      <c:pt idx="1182">
                        <c:v>775</c:v>
                      </c:pt>
                      <c:pt idx="1183">
                        <c:v>775.5</c:v>
                      </c:pt>
                      <c:pt idx="1184">
                        <c:v>776</c:v>
                      </c:pt>
                      <c:pt idx="1185">
                        <c:v>776.5</c:v>
                      </c:pt>
                      <c:pt idx="1186">
                        <c:v>777</c:v>
                      </c:pt>
                      <c:pt idx="1187">
                        <c:v>777.5</c:v>
                      </c:pt>
                      <c:pt idx="1188">
                        <c:v>778</c:v>
                      </c:pt>
                      <c:pt idx="1189">
                        <c:v>778.5</c:v>
                      </c:pt>
                      <c:pt idx="1190">
                        <c:v>779</c:v>
                      </c:pt>
                      <c:pt idx="1191">
                        <c:v>779.5</c:v>
                      </c:pt>
                      <c:pt idx="1192">
                        <c:v>780</c:v>
                      </c:pt>
                      <c:pt idx="1193">
                        <c:v>780.5</c:v>
                      </c:pt>
                      <c:pt idx="1194">
                        <c:v>781</c:v>
                      </c:pt>
                      <c:pt idx="1195">
                        <c:v>781.5</c:v>
                      </c:pt>
                      <c:pt idx="1196">
                        <c:v>782</c:v>
                      </c:pt>
                      <c:pt idx="1197">
                        <c:v>782.5</c:v>
                      </c:pt>
                      <c:pt idx="1198">
                        <c:v>783</c:v>
                      </c:pt>
                      <c:pt idx="1199">
                        <c:v>783.5</c:v>
                      </c:pt>
                      <c:pt idx="1200">
                        <c:v>784</c:v>
                      </c:pt>
                      <c:pt idx="1201">
                        <c:v>784.5</c:v>
                      </c:pt>
                      <c:pt idx="1202">
                        <c:v>785</c:v>
                      </c:pt>
                      <c:pt idx="1203">
                        <c:v>785.5</c:v>
                      </c:pt>
                      <c:pt idx="1204">
                        <c:v>786</c:v>
                      </c:pt>
                      <c:pt idx="1205">
                        <c:v>786.5</c:v>
                      </c:pt>
                      <c:pt idx="1206">
                        <c:v>787</c:v>
                      </c:pt>
                      <c:pt idx="1207">
                        <c:v>787.5</c:v>
                      </c:pt>
                      <c:pt idx="1208">
                        <c:v>788</c:v>
                      </c:pt>
                      <c:pt idx="1209">
                        <c:v>788.5</c:v>
                      </c:pt>
                      <c:pt idx="1210">
                        <c:v>789</c:v>
                      </c:pt>
                      <c:pt idx="1211">
                        <c:v>789.5</c:v>
                      </c:pt>
                      <c:pt idx="1212">
                        <c:v>790</c:v>
                      </c:pt>
                      <c:pt idx="1213">
                        <c:v>790.5</c:v>
                      </c:pt>
                      <c:pt idx="1214">
                        <c:v>791</c:v>
                      </c:pt>
                      <c:pt idx="1215">
                        <c:v>791.5</c:v>
                      </c:pt>
                      <c:pt idx="1216">
                        <c:v>792</c:v>
                      </c:pt>
                      <c:pt idx="1217">
                        <c:v>792.5</c:v>
                      </c:pt>
                      <c:pt idx="1218">
                        <c:v>793</c:v>
                      </c:pt>
                      <c:pt idx="1219">
                        <c:v>793.5</c:v>
                      </c:pt>
                      <c:pt idx="1220">
                        <c:v>794</c:v>
                      </c:pt>
                      <c:pt idx="1221">
                        <c:v>794.5</c:v>
                      </c:pt>
                      <c:pt idx="1222">
                        <c:v>795</c:v>
                      </c:pt>
                      <c:pt idx="1223">
                        <c:v>795.5</c:v>
                      </c:pt>
                      <c:pt idx="1224">
                        <c:v>796</c:v>
                      </c:pt>
                      <c:pt idx="1225">
                        <c:v>796.5</c:v>
                      </c:pt>
                      <c:pt idx="1226">
                        <c:v>797</c:v>
                      </c:pt>
                      <c:pt idx="1227">
                        <c:v>797.5</c:v>
                      </c:pt>
                      <c:pt idx="1228">
                        <c:v>798</c:v>
                      </c:pt>
                      <c:pt idx="1229">
                        <c:v>798.5</c:v>
                      </c:pt>
                      <c:pt idx="1230">
                        <c:v>799</c:v>
                      </c:pt>
                      <c:pt idx="1231">
                        <c:v>799.5</c:v>
                      </c:pt>
                      <c:pt idx="1232">
                        <c:v>800</c:v>
                      </c:pt>
                      <c:pt idx="1233">
                        <c:v>800.5</c:v>
                      </c:pt>
                      <c:pt idx="1234">
                        <c:v>801</c:v>
                      </c:pt>
                      <c:pt idx="1235">
                        <c:v>801.5</c:v>
                      </c:pt>
                      <c:pt idx="1236">
                        <c:v>802</c:v>
                      </c:pt>
                      <c:pt idx="1237">
                        <c:v>802.5</c:v>
                      </c:pt>
                      <c:pt idx="1238">
                        <c:v>803</c:v>
                      </c:pt>
                      <c:pt idx="1239">
                        <c:v>803.5</c:v>
                      </c:pt>
                      <c:pt idx="1240">
                        <c:v>804</c:v>
                      </c:pt>
                      <c:pt idx="1241">
                        <c:v>804.5</c:v>
                      </c:pt>
                      <c:pt idx="1242">
                        <c:v>805</c:v>
                      </c:pt>
                      <c:pt idx="1243">
                        <c:v>805.5</c:v>
                      </c:pt>
                      <c:pt idx="1244">
                        <c:v>806</c:v>
                      </c:pt>
                      <c:pt idx="1245">
                        <c:v>806.5</c:v>
                      </c:pt>
                      <c:pt idx="1246">
                        <c:v>807</c:v>
                      </c:pt>
                      <c:pt idx="1247">
                        <c:v>807.5</c:v>
                      </c:pt>
                      <c:pt idx="1248">
                        <c:v>808</c:v>
                      </c:pt>
                      <c:pt idx="1249">
                        <c:v>808.5</c:v>
                      </c:pt>
                      <c:pt idx="1250">
                        <c:v>809</c:v>
                      </c:pt>
                      <c:pt idx="1251">
                        <c:v>809.5</c:v>
                      </c:pt>
                      <c:pt idx="1252">
                        <c:v>810</c:v>
                      </c:pt>
                      <c:pt idx="1253">
                        <c:v>810.5</c:v>
                      </c:pt>
                      <c:pt idx="1254">
                        <c:v>811</c:v>
                      </c:pt>
                      <c:pt idx="1255">
                        <c:v>811.5</c:v>
                      </c:pt>
                      <c:pt idx="1256">
                        <c:v>812</c:v>
                      </c:pt>
                      <c:pt idx="1257">
                        <c:v>812.5</c:v>
                      </c:pt>
                      <c:pt idx="1258">
                        <c:v>813</c:v>
                      </c:pt>
                      <c:pt idx="1259">
                        <c:v>813.5</c:v>
                      </c:pt>
                      <c:pt idx="1260">
                        <c:v>814</c:v>
                      </c:pt>
                      <c:pt idx="1261">
                        <c:v>814.5</c:v>
                      </c:pt>
                      <c:pt idx="1262">
                        <c:v>815</c:v>
                      </c:pt>
                      <c:pt idx="1263">
                        <c:v>815.5</c:v>
                      </c:pt>
                      <c:pt idx="1264">
                        <c:v>816</c:v>
                      </c:pt>
                      <c:pt idx="1265">
                        <c:v>816.5</c:v>
                      </c:pt>
                      <c:pt idx="1266">
                        <c:v>817</c:v>
                      </c:pt>
                      <c:pt idx="1267">
                        <c:v>817.5</c:v>
                      </c:pt>
                      <c:pt idx="1268">
                        <c:v>818</c:v>
                      </c:pt>
                      <c:pt idx="1269">
                        <c:v>818.5</c:v>
                      </c:pt>
                      <c:pt idx="1270">
                        <c:v>819</c:v>
                      </c:pt>
                      <c:pt idx="1271">
                        <c:v>819.5</c:v>
                      </c:pt>
                      <c:pt idx="1272">
                        <c:v>820</c:v>
                      </c:pt>
                      <c:pt idx="1273">
                        <c:v>820.5</c:v>
                      </c:pt>
                      <c:pt idx="1274">
                        <c:v>821</c:v>
                      </c:pt>
                      <c:pt idx="1275">
                        <c:v>821.5</c:v>
                      </c:pt>
                      <c:pt idx="1276">
                        <c:v>822</c:v>
                      </c:pt>
                      <c:pt idx="1277">
                        <c:v>822.5</c:v>
                      </c:pt>
                      <c:pt idx="1278">
                        <c:v>823</c:v>
                      </c:pt>
                      <c:pt idx="1279">
                        <c:v>823.5</c:v>
                      </c:pt>
                      <c:pt idx="1280">
                        <c:v>824</c:v>
                      </c:pt>
                      <c:pt idx="1281">
                        <c:v>824.5</c:v>
                      </c:pt>
                      <c:pt idx="1282">
                        <c:v>825</c:v>
                      </c:pt>
                      <c:pt idx="1283">
                        <c:v>825.5</c:v>
                      </c:pt>
                      <c:pt idx="1284">
                        <c:v>826</c:v>
                      </c:pt>
                      <c:pt idx="1285">
                        <c:v>826.5</c:v>
                      </c:pt>
                      <c:pt idx="1286">
                        <c:v>827</c:v>
                      </c:pt>
                      <c:pt idx="1287">
                        <c:v>827.5</c:v>
                      </c:pt>
                      <c:pt idx="1288">
                        <c:v>828</c:v>
                      </c:pt>
                      <c:pt idx="1289">
                        <c:v>828.5</c:v>
                      </c:pt>
                      <c:pt idx="1290">
                        <c:v>829</c:v>
                      </c:pt>
                      <c:pt idx="1291">
                        <c:v>829.5</c:v>
                      </c:pt>
                      <c:pt idx="1292">
                        <c:v>830</c:v>
                      </c:pt>
                      <c:pt idx="1293">
                        <c:v>830.5</c:v>
                      </c:pt>
                      <c:pt idx="1294">
                        <c:v>831</c:v>
                      </c:pt>
                      <c:pt idx="1295">
                        <c:v>831.5</c:v>
                      </c:pt>
                      <c:pt idx="1296">
                        <c:v>832</c:v>
                      </c:pt>
                      <c:pt idx="1297">
                        <c:v>832.5</c:v>
                      </c:pt>
                      <c:pt idx="1298">
                        <c:v>833</c:v>
                      </c:pt>
                      <c:pt idx="1299">
                        <c:v>833.5</c:v>
                      </c:pt>
                      <c:pt idx="1300">
                        <c:v>834</c:v>
                      </c:pt>
                      <c:pt idx="1301">
                        <c:v>834.5</c:v>
                      </c:pt>
                      <c:pt idx="1302">
                        <c:v>835</c:v>
                      </c:pt>
                      <c:pt idx="1303">
                        <c:v>835.5</c:v>
                      </c:pt>
                      <c:pt idx="1304">
                        <c:v>836</c:v>
                      </c:pt>
                      <c:pt idx="1305">
                        <c:v>836.5</c:v>
                      </c:pt>
                      <c:pt idx="1306">
                        <c:v>837</c:v>
                      </c:pt>
                      <c:pt idx="1307">
                        <c:v>837.5</c:v>
                      </c:pt>
                      <c:pt idx="1308">
                        <c:v>838</c:v>
                      </c:pt>
                      <c:pt idx="1309">
                        <c:v>838.5</c:v>
                      </c:pt>
                      <c:pt idx="1310">
                        <c:v>839</c:v>
                      </c:pt>
                      <c:pt idx="1311">
                        <c:v>839.5</c:v>
                      </c:pt>
                      <c:pt idx="1312">
                        <c:v>840</c:v>
                      </c:pt>
                      <c:pt idx="1313">
                        <c:v>840.5</c:v>
                      </c:pt>
                      <c:pt idx="1314">
                        <c:v>841</c:v>
                      </c:pt>
                      <c:pt idx="1315">
                        <c:v>841.5</c:v>
                      </c:pt>
                      <c:pt idx="1316">
                        <c:v>842</c:v>
                      </c:pt>
                      <c:pt idx="1317">
                        <c:v>842.5</c:v>
                      </c:pt>
                      <c:pt idx="1318">
                        <c:v>843</c:v>
                      </c:pt>
                      <c:pt idx="1319">
                        <c:v>843.5</c:v>
                      </c:pt>
                      <c:pt idx="1320">
                        <c:v>844</c:v>
                      </c:pt>
                      <c:pt idx="1321">
                        <c:v>844.5</c:v>
                      </c:pt>
                      <c:pt idx="1322">
                        <c:v>845</c:v>
                      </c:pt>
                      <c:pt idx="1323">
                        <c:v>845.5</c:v>
                      </c:pt>
                      <c:pt idx="1324">
                        <c:v>846</c:v>
                      </c:pt>
                      <c:pt idx="1325">
                        <c:v>846.5</c:v>
                      </c:pt>
                      <c:pt idx="1326">
                        <c:v>847</c:v>
                      </c:pt>
                      <c:pt idx="1327">
                        <c:v>847.5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'Fine SiO2 25 sccm Test 1'!$Y$3:$Y$1330</c15:sqref>
                        </c15:formulaRef>
                      </c:ext>
                    </c:extLst>
                    <c:numCache>
                      <c:formatCode>0.00E+00</c:formatCode>
                      <c:ptCount val="1328"/>
                      <c:pt idx="0">
                        <c:v>-1491.47</c:v>
                      </c:pt>
                      <c:pt idx="1">
                        <c:v>-73.200000000000045</c:v>
                      </c:pt>
                      <c:pt idx="2">
                        <c:v>-70.5</c:v>
                      </c:pt>
                      <c:pt idx="3">
                        <c:v>-80.700000000000045</c:v>
                      </c:pt>
                      <c:pt idx="4">
                        <c:v>-87.200000000000045</c:v>
                      </c:pt>
                      <c:pt idx="5">
                        <c:v>-89.600000000000136</c:v>
                      </c:pt>
                      <c:pt idx="6">
                        <c:v>-88.100000000000136</c:v>
                      </c:pt>
                      <c:pt idx="7">
                        <c:v>-72.200000000000045</c:v>
                      </c:pt>
                      <c:pt idx="8">
                        <c:v>-57.400000000000091</c:v>
                      </c:pt>
                      <c:pt idx="9">
                        <c:v>-56.5</c:v>
                      </c:pt>
                      <c:pt idx="10">
                        <c:v>-65.100000000000136</c:v>
                      </c:pt>
                      <c:pt idx="11">
                        <c:v>-76.200000000000045</c:v>
                      </c:pt>
                      <c:pt idx="12">
                        <c:v>-83.900000000000091</c:v>
                      </c:pt>
                      <c:pt idx="13">
                        <c:v>-46.800000000000182</c:v>
                      </c:pt>
                      <c:pt idx="14">
                        <c:v>-12.900000000000091</c:v>
                      </c:pt>
                      <c:pt idx="15">
                        <c:v>-1.2000000000000455</c:v>
                      </c:pt>
                      <c:pt idx="16">
                        <c:v>-1.2000000000000455</c:v>
                      </c:pt>
                      <c:pt idx="17">
                        <c:v>10.699999999999818</c:v>
                      </c:pt>
                      <c:pt idx="18">
                        <c:v>10.699999999999818</c:v>
                      </c:pt>
                      <c:pt idx="19">
                        <c:v>8.6999999999998181</c:v>
                      </c:pt>
                      <c:pt idx="20">
                        <c:v>12.599999999999909</c:v>
                      </c:pt>
                      <c:pt idx="21">
                        <c:v>23.399999999999864</c:v>
                      </c:pt>
                      <c:pt idx="22">
                        <c:v>36.599999999999909</c:v>
                      </c:pt>
                      <c:pt idx="23">
                        <c:v>53</c:v>
                      </c:pt>
                      <c:pt idx="24">
                        <c:v>67.099999999999909</c:v>
                      </c:pt>
                      <c:pt idx="25">
                        <c:v>74.899999999999864</c:v>
                      </c:pt>
                      <c:pt idx="26">
                        <c:v>70.799999999999955</c:v>
                      </c:pt>
                      <c:pt idx="27">
                        <c:v>58.099999999999909</c:v>
                      </c:pt>
                      <c:pt idx="28">
                        <c:v>38.5</c:v>
                      </c:pt>
                      <c:pt idx="29">
                        <c:v>16.799999999999955</c:v>
                      </c:pt>
                      <c:pt idx="30">
                        <c:v>14.5</c:v>
                      </c:pt>
                      <c:pt idx="31">
                        <c:v>23.199999999999818</c:v>
                      </c:pt>
                      <c:pt idx="32">
                        <c:v>37.299999999999955</c:v>
                      </c:pt>
                      <c:pt idx="33">
                        <c:v>53.799999999999955</c:v>
                      </c:pt>
                      <c:pt idx="34">
                        <c:v>71.799999999999955</c:v>
                      </c:pt>
                      <c:pt idx="35">
                        <c:v>78.5</c:v>
                      </c:pt>
                      <c:pt idx="36">
                        <c:v>78</c:v>
                      </c:pt>
                      <c:pt idx="37">
                        <c:v>70.399999999999864</c:v>
                      </c:pt>
                      <c:pt idx="38">
                        <c:v>59.5</c:v>
                      </c:pt>
                      <c:pt idx="39">
                        <c:v>59.899999999999864</c:v>
                      </c:pt>
                      <c:pt idx="40">
                        <c:v>68.799999999999955</c:v>
                      </c:pt>
                      <c:pt idx="41">
                        <c:v>80.599999999999909</c:v>
                      </c:pt>
                      <c:pt idx="42">
                        <c:v>91.699999999999818</c:v>
                      </c:pt>
                      <c:pt idx="43">
                        <c:v>99.399999999999864</c:v>
                      </c:pt>
                      <c:pt idx="44">
                        <c:v>105.39999999999986</c:v>
                      </c:pt>
                      <c:pt idx="45">
                        <c:v>109.5</c:v>
                      </c:pt>
                      <c:pt idx="46">
                        <c:v>112.5</c:v>
                      </c:pt>
                      <c:pt idx="47">
                        <c:v>112.5</c:v>
                      </c:pt>
                      <c:pt idx="48">
                        <c:v>108.39999999999986</c:v>
                      </c:pt>
                      <c:pt idx="49">
                        <c:v>112</c:v>
                      </c:pt>
                      <c:pt idx="50">
                        <c:v>127.5</c:v>
                      </c:pt>
                      <c:pt idx="51">
                        <c:v>141.09999999999991</c:v>
                      </c:pt>
                      <c:pt idx="52">
                        <c:v>153.90000000000009</c:v>
                      </c:pt>
                      <c:pt idx="53">
                        <c:v>158.40000000000009</c:v>
                      </c:pt>
                      <c:pt idx="54">
                        <c:v>144.09999999999991</c:v>
                      </c:pt>
                      <c:pt idx="55">
                        <c:v>123.59999999999991</c:v>
                      </c:pt>
                      <c:pt idx="56">
                        <c:v>109.39999999999986</c:v>
                      </c:pt>
                      <c:pt idx="57">
                        <c:v>107.79999999999995</c:v>
                      </c:pt>
                      <c:pt idx="58">
                        <c:v>121.19999999999982</c:v>
                      </c:pt>
                      <c:pt idx="59">
                        <c:v>147.40000000000009</c:v>
                      </c:pt>
                      <c:pt idx="60">
                        <c:v>167.09999999999991</c:v>
                      </c:pt>
                      <c:pt idx="61">
                        <c:v>178.29999999999973</c:v>
                      </c:pt>
                      <c:pt idx="62">
                        <c:v>183</c:v>
                      </c:pt>
                      <c:pt idx="63">
                        <c:v>180.90000000000009</c:v>
                      </c:pt>
                      <c:pt idx="64">
                        <c:v>179.40000000000009</c:v>
                      </c:pt>
                      <c:pt idx="65">
                        <c:v>177.90000000000009</c:v>
                      </c:pt>
                      <c:pt idx="66">
                        <c:v>174.69999999999982</c:v>
                      </c:pt>
                      <c:pt idx="67">
                        <c:v>169.79999999999973</c:v>
                      </c:pt>
                      <c:pt idx="68">
                        <c:v>170.5</c:v>
                      </c:pt>
                      <c:pt idx="69">
                        <c:v>179</c:v>
                      </c:pt>
                      <c:pt idx="70">
                        <c:v>189.29999999999973</c:v>
                      </c:pt>
                      <c:pt idx="71">
                        <c:v>191.5</c:v>
                      </c:pt>
                      <c:pt idx="72">
                        <c:v>187.5</c:v>
                      </c:pt>
                      <c:pt idx="73">
                        <c:v>173.69999999999982</c:v>
                      </c:pt>
                      <c:pt idx="74">
                        <c:v>161.09999999999991</c:v>
                      </c:pt>
                      <c:pt idx="75">
                        <c:v>162</c:v>
                      </c:pt>
                      <c:pt idx="76">
                        <c:v>162.59999999999991</c:v>
                      </c:pt>
                      <c:pt idx="77">
                        <c:v>162.69999999999982</c:v>
                      </c:pt>
                      <c:pt idx="78">
                        <c:v>159</c:v>
                      </c:pt>
                      <c:pt idx="79">
                        <c:v>159.09999999999991</c:v>
                      </c:pt>
                      <c:pt idx="80">
                        <c:v>158.40000000000009</c:v>
                      </c:pt>
                      <c:pt idx="81">
                        <c:v>159.09999999999991</c:v>
                      </c:pt>
                      <c:pt idx="82">
                        <c:v>164.79999999999973</c:v>
                      </c:pt>
                      <c:pt idx="83">
                        <c:v>171.90000000000009</c:v>
                      </c:pt>
                      <c:pt idx="84">
                        <c:v>185.79999999999973</c:v>
                      </c:pt>
                      <c:pt idx="85">
                        <c:v>199.09999999999991</c:v>
                      </c:pt>
                      <c:pt idx="86">
                        <c:v>209</c:v>
                      </c:pt>
                      <c:pt idx="87">
                        <c:v>211.5</c:v>
                      </c:pt>
                      <c:pt idx="88">
                        <c:v>211.69999999999982</c:v>
                      </c:pt>
                      <c:pt idx="89">
                        <c:v>219.90000000000009</c:v>
                      </c:pt>
                      <c:pt idx="90">
                        <c:v>229.09999999999991</c:v>
                      </c:pt>
                      <c:pt idx="91">
                        <c:v>229.79999999999973</c:v>
                      </c:pt>
                      <c:pt idx="92">
                        <c:v>223.59999999999991</c:v>
                      </c:pt>
                      <c:pt idx="93">
                        <c:v>211</c:v>
                      </c:pt>
                      <c:pt idx="94">
                        <c:v>196.29999999999973</c:v>
                      </c:pt>
                      <c:pt idx="95">
                        <c:v>190.69999999999982</c:v>
                      </c:pt>
                      <c:pt idx="96">
                        <c:v>192.59999999999991</c:v>
                      </c:pt>
                      <c:pt idx="97">
                        <c:v>198</c:v>
                      </c:pt>
                      <c:pt idx="98">
                        <c:v>206.69999999999982</c:v>
                      </c:pt>
                      <c:pt idx="99">
                        <c:v>212.90000000000009</c:v>
                      </c:pt>
                      <c:pt idx="100">
                        <c:v>213.09999999999991</c:v>
                      </c:pt>
                      <c:pt idx="101">
                        <c:v>203.69999999999982</c:v>
                      </c:pt>
                      <c:pt idx="102">
                        <c:v>192.59999999999991</c:v>
                      </c:pt>
                      <c:pt idx="103">
                        <c:v>178</c:v>
                      </c:pt>
                      <c:pt idx="104">
                        <c:v>164.40000000000009</c:v>
                      </c:pt>
                      <c:pt idx="105">
                        <c:v>162.59999999999991</c:v>
                      </c:pt>
                      <c:pt idx="106">
                        <c:v>173.59999999999991</c:v>
                      </c:pt>
                      <c:pt idx="107">
                        <c:v>192</c:v>
                      </c:pt>
                      <c:pt idx="108">
                        <c:v>211.59999999999991</c:v>
                      </c:pt>
                      <c:pt idx="109">
                        <c:v>224</c:v>
                      </c:pt>
                      <c:pt idx="110">
                        <c:v>229.40000000000009</c:v>
                      </c:pt>
                      <c:pt idx="111">
                        <c:v>233.90000000000009</c:v>
                      </c:pt>
                      <c:pt idx="112">
                        <c:v>236</c:v>
                      </c:pt>
                      <c:pt idx="113">
                        <c:v>228.19999999999982</c:v>
                      </c:pt>
                      <c:pt idx="114">
                        <c:v>222.29999999999973</c:v>
                      </c:pt>
                      <c:pt idx="115">
                        <c:v>220.09999999999991</c:v>
                      </c:pt>
                      <c:pt idx="116">
                        <c:v>224.40000000000009</c:v>
                      </c:pt>
                      <c:pt idx="117">
                        <c:v>227.09999999999991</c:v>
                      </c:pt>
                      <c:pt idx="118">
                        <c:v>223.29999999999973</c:v>
                      </c:pt>
                      <c:pt idx="119">
                        <c:v>214.09999999999991</c:v>
                      </c:pt>
                      <c:pt idx="120">
                        <c:v>200.29999999999973</c:v>
                      </c:pt>
                      <c:pt idx="121">
                        <c:v>204.90000000000009</c:v>
                      </c:pt>
                      <c:pt idx="122">
                        <c:v>210.29999999999973</c:v>
                      </c:pt>
                      <c:pt idx="123">
                        <c:v>213.69999999999982</c:v>
                      </c:pt>
                      <c:pt idx="124">
                        <c:v>217.19999999999982</c:v>
                      </c:pt>
                      <c:pt idx="125">
                        <c:v>203.59999999999991</c:v>
                      </c:pt>
                      <c:pt idx="126">
                        <c:v>194.5</c:v>
                      </c:pt>
                      <c:pt idx="127">
                        <c:v>195.40000000000009</c:v>
                      </c:pt>
                      <c:pt idx="128">
                        <c:v>194</c:v>
                      </c:pt>
                      <c:pt idx="129">
                        <c:v>196.5</c:v>
                      </c:pt>
                      <c:pt idx="130">
                        <c:v>195.90000000000009</c:v>
                      </c:pt>
                      <c:pt idx="131">
                        <c:v>187.09999999999991</c:v>
                      </c:pt>
                      <c:pt idx="132">
                        <c:v>185.09999999999991</c:v>
                      </c:pt>
                      <c:pt idx="133">
                        <c:v>188.59999999999991</c:v>
                      </c:pt>
                      <c:pt idx="134">
                        <c:v>191.09999999999991</c:v>
                      </c:pt>
                      <c:pt idx="135">
                        <c:v>194.19999999999982</c:v>
                      </c:pt>
                      <c:pt idx="136">
                        <c:v>202.59999999999991</c:v>
                      </c:pt>
                      <c:pt idx="137">
                        <c:v>207.09999999999991</c:v>
                      </c:pt>
                      <c:pt idx="138">
                        <c:v>208.09999999999991</c:v>
                      </c:pt>
                      <c:pt idx="139">
                        <c:v>207.69999999999982</c:v>
                      </c:pt>
                      <c:pt idx="140">
                        <c:v>204.09999999999991</c:v>
                      </c:pt>
                      <c:pt idx="141">
                        <c:v>199.5</c:v>
                      </c:pt>
                      <c:pt idx="142">
                        <c:v>190.90000000000009</c:v>
                      </c:pt>
                      <c:pt idx="143">
                        <c:v>181.29999999999973</c:v>
                      </c:pt>
                      <c:pt idx="144">
                        <c:v>175.29999999999973</c:v>
                      </c:pt>
                      <c:pt idx="145">
                        <c:v>172.69999999999982</c:v>
                      </c:pt>
                      <c:pt idx="146">
                        <c:v>180.19999999999982</c:v>
                      </c:pt>
                      <c:pt idx="147">
                        <c:v>207.29999999999973</c:v>
                      </c:pt>
                      <c:pt idx="148">
                        <c:v>254.59999999999991</c:v>
                      </c:pt>
                      <c:pt idx="149">
                        <c:v>291.40000000000009</c:v>
                      </c:pt>
                      <c:pt idx="150">
                        <c:v>293.09999999999991</c:v>
                      </c:pt>
                      <c:pt idx="151">
                        <c:v>264.5</c:v>
                      </c:pt>
                      <c:pt idx="152">
                        <c:v>207.59999999999991</c:v>
                      </c:pt>
                      <c:pt idx="153">
                        <c:v>166</c:v>
                      </c:pt>
                      <c:pt idx="154">
                        <c:v>169</c:v>
                      </c:pt>
                      <c:pt idx="155">
                        <c:v>172.19999999999982</c:v>
                      </c:pt>
                      <c:pt idx="156">
                        <c:v>177.79999999999973</c:v>
                      </c:pt>
                      <c:pt idx="157">
                        <c:v>176.79999999999973</c:v>
                      </c:pt>
                      <c:pt idx="158">
                        <c:v>167.29999999999973</c:v>
                      </c:pt>
                      <c:pt idx="159">
                        <c:v>166.79999999999973</c:v>
                      </c:pt>
                      <c:pt idx="160">
                        <c:v>167.09999999999991</c:v>
                      </c:pt>
                      <c:pt idx="161">
                        <c:v>171.09999999999991</c:v>
                      </c:pt>
                      <c:pt idx="162">
                        <c:v>175.09999999999991</c:v>
                      </c:pt>
                      <c:pt idx="163">
                        <c:v>174.19999999999982</c:v>
                      </c:pt>
                      <c:pt idx="164">
                        <c:v>176.59999999999991</c:v>
                      </c:pt>
                      <c:pt idx="165">
                        <c:v>181.5</c:v>
                      </c:pt>
                      <c:pt idx="166">
                        <c:v>179.29999999999973</c:v>
                      </c:pt>
                      <c:pt idx="167">
                        <c:v>173.79999999999973</c:v>
                      </c:pt>
                      <c:pt idx="168">
                        <c:v>174.29999999999973</c:v>
                      </c:pt>
                      <c:pt idx="169">
                        <c:v>172.09999999999991</c:v>
                      </c:pt>
                      <c:pt idx="170">
                        <c:v>174.5</c:v>
                      </c:pt>
                      <c:pt idx="171">
                        <c:v>181.69999999999982</c:v>
                      </c:pt>
                      <c:pt idx="172">
                        <c:v>176</c:v>
                      </c:pt>
                      <c:pt idx="173">
                        <c:v>166.5</c:v>
                      </c:pt>
                      <c:pt idx="174">
                        <c:v>161.29999999999973</c:v>
                      </c:pt>
                      <c:pt idx="175">
                        <c:v>167.40000000000009</c:v>
                      </c:pt>
                      <c:pt idx="176">
                        <c:v>182.90000000000009</c:v>
                      </c:pt>
                      <c:pt idx="177">
                        <c:v>198.90000000000009</c:v>
                      </c:pt>
                      <c:pt idx="178">
                        <c:v>201.09999999999991</c:v>
                      </c:pt>
                      <c:pt idx="179">
                        <c:v>190.59999999999991</c:v>
                      </c:pt>
                      <c:pt idx="180">
                        <c:v>181.09999999999991</c:v>
                      </c:pt>
                      <c:pt idx="181">
                        <c:v>180.19999999999982</c:v>
                      </c:pt>
                      <c:pt idx="182">
                        <c:v>194.90000000000009</c:v>
                      </c:pt>
                      <c:pt idx="183">
                        <c:v>201</c:v>
                      </c:pt>
                      <c:pt idx="184">
                        <c:v>199</c:v>
                      </c:pt>
                      <c:pt idx="185">
                        <c:v>187.69999999999982</c:v>
                      </c:pt>
                      <c:pt idx="186">
                        <c:v>175.19999999999982</c:v>
                      </c:pt>
                      <c:pt idx="187">
                        <c:v>163.59999999999991</c:v>
                      </c:pt>
                      <c:pt idx="188">
                        <c:v>152.40000000000009</c:v>
                      </c:pt>
                      <c:pt idx="189">
                        <c:v>147.40000000000009</c:v>
                      </c:pt>
                      <c:pt idx="190">
                        <c:v>144.09999999999991</c:v>
                      </c:pt>
                      <c:pt idx="191">
                        <c:v>152.09999999999991</c:v>
                      </c:pt>
                      <c:pt idx="192">
                        <c:v>173.59999999999991</c:v>
                      </c:pt>
                      <c:pt idx="193">
                        <c:v>186.40000000000009</c:v>
                      </c:pt>
                      <c:pt idx="194">
                        <c:v>194.19999999999982</c:v>
                      </c:pt>
                      <c:pt idx="195">
                        <c:v>200.19999999999982</c:v>
                      </c:pt>
                      <c:pt idx="196">
                        <c:v>201.29999999999973</c:v>
                      </c:pt>
                      <c:pt idx="197">
                        <c:v>211.19999999999982</c:v>
                      </c:pt>
                      <c:pt idx="198">
                        <c:v>228</c:v>
                      </c:pt>
                      <c:pt idx="199">
                        <c:v>233</c:v>
                      </c:pt>
                      <c:pt idx="200">
                        <c:v>230</c:v>
                      </c:pt>
                      <c:pt idx="201">
                        <c:v>221.69999999999982</c:v>
                      </c:pt>
                      <c:pt idx="202">
                        <c:v>208.29999999999973</c:v>
                      </c:pt>
                      <c:pt idx="203">
                        <c:v>201.59999999999991</c:v>
                      </c:pt>
                      <c:pt idx="204">
                        <c:v>197.69999999999982</c:v>
                      </c:pt>
                      <c:pt idx="205">
                        <c:v>192.79999999999973</c:v>
                      </c:pt>
                      <c:pt idx="206">
                        <c:v>186.79999999999973</c:v>
                      </c:pt>
                      <c:pt idx="207">
                        <c:v>185.90000000000009</c:v>
                      </c:pt>
                      <c:pt idx="208">
                        <c:v>188.59999999999991</c:v>
                      </c:pt>
                      <c:pt idx="209">
                        <c:v>193.69999999999982</c:v>
                      </c:pt>
                      <c:pt idx="210">
                        <c:v>195.09999999999991</c:v>
                      </c:pt>
                      <c:pt idx="211">
                        <c:v>190.59999999999991</c:v>
                      </c:pt>
                      <c:pt idx="212">
                        <c:v>181.09999999999991</c:v>
                      </c:pt>
                      <c:pt idx="213">
                        <c:v>170.5</c:v>
                      </c:pt>
                      <c:pt idx="214">
                        <c:v>159.69999999999982</c:v>
                      </c:pt>
                      <c:pt idx="215">
                        <c:v>149.69999999999982</c:v>
                      </c:pt>
                      <c:pt idx="216">
                        <c:v>141.59999999999991</c:v>
                      </c:pt>
                      <c:pt idx="217">
                        <c:v>144.19999999999982</c:v>
                      </c:pt>
                      <c:pt idx="218">
                        <c:v>153.59999999999991</c:v>
                      </c:pt>
                      <c:pt idx="219">
                        <c:v>167.19999999999982</c:v>
                      </c:pt>
                      <c:pt idx="220">
                        <c:v>183.19999999999982</c:v>
                      </c:pt>
                      <c:pt idx="221">
                        <c:v>193.69999999999982</c:v>
                      </c:pt>
                      <c:pt idx="222">
                        <c:v>203.5</c:v>
                      </c:pt>
                      <c:pt idx="223">
                        <c:v>220.19999999999982</c:v>
                      </c:pt>
                      <c:pt idx="224">
                        <c:v>234.79999999999973</c:v>
                      </c:pt>
                      <c:pt idx="225">
                        <c:v>243.90000000000009</c:v>
                      </c:pt>
                      <c:pt idx="226">
                        <c:v>234.09999999999991</c:v>
                      </c:pt>
                      <c:pt idx="227">
                        <c:v>217.29999999999973</c:v>
                      </c:pt>
                      <c:pt idx="228">
                        <c:v>200</c:v>
                      </c:pt>
                      <c:pt idx="229">
                        <c:v>187.19999999999982</c:v>
                      </c:pt>
                      <c:pt idx="230">
                        <c:v>172.5</c:v>
                      </c:pt>
                      <c:pt idx="231">
                        <c:v>154.09999999999991</c:v>
                      </c:pt>
                      <c:pt idx="232">
                        <c:v>134</c:v>
                      </c:pt>
                      <c:pt idx="233">
                        <c:v>118.09999999999991</c:v>
                      </c:pt>
                      <c:pt idx="234">
                        <c:v>111.5</c:v>
                      </c:pt>
                      <c:pt idx="235">
                        <c:v>116.09999999999991</c:v>
                      </c:pt>
                      <c:pt idx="236">
                        <c:v>130.5</c:v>
                      </c:pt>
                      <c:pt idx="237">
                        <c:v>138.90000000000009</c:v>
                      </c:pt>
                      <c:pt idx="238">
                        <c:v>139.40000000000009</c:v>
                      </c:pt>
                      <c:pt idx="239">
                        <c:v>133.19999999999982</c:v>
                      </c:pt>
                      <c:pt idx="240">
                        <c:v>123.79999999999995</c:v>
                      </c:pt>
                      <c:pt idx="241">
                        <c:v>120.09999999999991</c:v>
                      </c:pt>
                      <c:pt idx="242">
                        <c:v>122.59999999999991</c:v>
                      </c:pt>
                      <c:pt idx="243">
                        <c:v>144.19999999999982</c:v>
                      </c:pt>
                      <c:pt idx="244">
                        <c:v>193.29999999999973</c:v>
                      </c:pt>
                      <c:pt idx="245">
                        <c:v>254.69999999999982</c:v>
                      </c:pt>
                      <c:pt idx="246">
                        <c:v>321.29999999999973</c:v>
                      </c:pt>
                      <c:pt idx="247">
                        <c:v>386.90000000000009</c:v>
                      </c:pt>
                      <c:pt idx="248">
                        <c:v>446</c:v>
                      </c:pt>
                      <c:pt idx="249">
                        <c:v>513.59999999999991</c:v>
                      </c:pt>
                      <c:pt idx="250">
                        <c:v>561.40000000000009</c:v>
                      </c:pt>
                      <c:pt idx="251">
                        <c:v>577</c:v>
                      </c:pt>
                      <c:pt idx="252">
                        <c:v>544</c:v>
                      </c:pt>
                      <c:pt idx="253">
                        <c:v>508.69999999999982</c:v>
                      </c:pt>
                      <c:pt idx="254">
                        <c:v>483.19999999999982</c:v>
                      </c:pt>
                      <c:pt idx="255">
                        <c:v>468.79999999999973</c:v>
                      </c:pt>
                      <c:pt idx="256">
                        <c:v>457.69999999999982</c:v>
                      </c:pt>
                      <c:pt idx="257">
                        <c:v>442.09999999999991</c:v>
                      </c:pt>
                      <c:pt idx="258">
                        <c:v>427.29999999999973</c:v>
                      </c:pt>
                      <c:pt idx="259">
                        <c:v>416.59999999999991</c:v>
                      </c:pt>
                      <c:pt idx="260">
                        <c:v>413.09999999999991</c:v>
                      </c:pt>
                      <c:pt idx="261">
                        <c:v>437.79999999999973</c:v>
                      </c:pt>
                      <c:pt idx="262">
                        <c:v>492.69999999999982</c:v>
                      </c:pt>
                      <c:pt idx="263">
                        <c:v>529.59999999999991</c:v>
                      </c:pt>
                      <c:pt idx="264">
                        <c:v>534.40000000000009</c:v>
                      </c:pt>
                      <c:pt idx="265">
                        <c:v>455.59999999999991</c:v>
                      </c:pt>
                      <c:pt idx="266">
                        <c:v>359</c:v>
                      </c:pt>
                      <c:pt idx="267">
                        <c:v>272.09999999999991</c:v>
                      </c:pt>
                      <c:pt idx="268">
                        <c:v>228.09999999999991</c:v>
                      </c:pt>
                      <c:pt idx="269">
                        <c:v>198.19999999999982</c:v>
                      </c:pt>
                      <c:pt idx="270">
                        <c:v>184.19999999999982</c:v>
                      </c:pt>
                      <c:pt idx="271">
                        <c:v>183.59999999999991</c:v>
                      </c:pt>
                      <c:pt idx="272">
                        <c:v>185.90000000000009</c:v>
                      </c:pt>
                      <c:pt idx="273">
                        <c:v>189.5</c:v>
                      </c:pt>
                      <c:pt idx="274">
                        <c:v>183.5</c:v>
                      </c:pt>
                      <c:pt idx="275">
                        <c:v>184.69999999999982</c:v>
                      </c:pt>
                      <c:pt idx="276">
                        <c:v>182.40000000000009</c:v>
                      </c:pt>
                      <c:pt idx="277">
                        <c:v>168.79999999999973</c:v>
                      </c:pt>
                      <c:pt idx="278">
                        <c:v>154.90000000000009</c:v>
                      </c:pt>
                      <c:pt idx="279">
                        <c:v>141</c:v>
                      </c:pt>
                      <c:pt idx="280">
                        <c:v>132.79999999999973</c:v>
                      </c:pt>
                      <c:pt idx="281">
                        <c:v>141.09999999999991</c:v>
                      </c:pt>
                      <c:pt idx="282">
                        <c:v>148.5</c:v>
                      </c:pt>
                      <c:pt idx="283">
                        <c:v>148.90000000000009</c:v>
                      </c:pt>
                      <c:pt idx="284">
                        <c:v>151.90000000000009</c:v>
                      </c:pt>
                      <c:pt idx="285">
                        <c:v>154.09999999999991</c:v>
                      </c:pt>
                      <c:pt idx="286">
                        <c:v>157</c:v>
                      </c:pt>
                      <c:pt idx="287">
                        <c:v>159</c:v>
                      </c:pt>
                      <c:pt idx="288">
                        <c:v>159.29999999999973</c:v>
                      </c:pt>
                      <c:pt idx="289">
                        <c:v>158.69999999999982</c:v>
                      </c:pt>
                      <c:pt idx="290">
                        <c:v>159.69999999999982</c:v>
                      </c:pt>
                      <c:pt idx="291">
                        <c:v>156.79999999999973</c:v>
                      </c:pt>
                      <c:pt idx="292">
                        <c:v>151.90000000000009</c:v>
                      </c:pt>
                      <c:pt idx="293">
                        <c:v>143.59999999999991</c:v>
                      </c:pt>
                      <c:pt idx="294">
                        <c:v>134.40000000000009</c:v>
                      </c:pt>
                      <c:pt idx="295">
                        <c:v>125.59999999999991</c:v>
                      </c:pt>
                      <c:pt idx="296">
                        <c:v>122.69999999999982</c:v>
                      </c:pt>
                      <c:pt idx="297">
                        <c:v>125</c:v>
                      </c:pt>
                      <c:pt idx="298">
                        <c:v>128.39999999999986</c:v>
                      </c:pt>
                      <c:pt idx="299">
                        <c:v>141.79999999999973</c:v>
                      </c:pt>
                      <c:pt idx="300">
                        <c:v>148.40000000000009</c:v>
                      </c:pt>
                      <c:pt idx="301">
                        <c:v>159.5</c:v>
                      </c:pt>
                      <c:pt idx="302">
                        <c:v>210.59999999999991</c:v>
                      </c:pt>
                      <c:pt idx="303">
                        <c:v>297.79999999999973</c:v>
                      </c:pt>
                      <c:pt idx="304">
                        <c:v>424.40000000000009</c:v>
                      </c:pt>
                      <c:pt idx="305">
                        <c:v>535.40000000000009</c:v>
                      </c:pt>
                      <c:pt idx="306">
                        <c:v>561.59999999999991</c:v>
                      </c:pt>
                      <c:pt idx="307">
                        <c:v>516.90000000000009</c:v>
                      </c:pt>
                      <c:pt idx="308">
                        <c:v>391.40000000000009</c:v>
                      </c:pt>
                      <c:pt idx="309">
                        <c:v>278</c:v>
                      </c:pt>
                      <c:pt idx="310">
                        <c:v>201.79999999999973</c:v>
                      </c:pt>
                      <c:pt idx="311">
                        <c:v>172.69999999999982</c:v>
                      </c:pt>
                      <c:pt idx="312">
                        <c:v>151.79999999999973</c:v>
                      </c:pt>
                      <c:pt idx="313">
                        <c:v>140.69999999999982</c:v>
                      </c:pt>
                      <c:pt idx="314">
                        <c:v>131.69999999999982</c:v>
                      </c:pt>
                      <c:pt idx="315">
                        <c:v>126</c:v>
                      </c:pt>
                      <c:pt idx="316">
                        <c:v>126.09999999999991</c:v>
                      </c:pt>
                      <c:pt idx="317">
                        <c:v>125.89999999999986</c:v>
                      </c:pt>
                      <c:pt idx="318">
                        <c:v>122.29999999999995</c:v>
                      </c:pt>
                      <c:pt idx="319">
                        <c:v>107.69999999999982</c:v>
                      </c:pt>
                      <c:pt idx="320">
                        <c:v>93.699999999999818</c:v>
                      </c:pt>
                      <c:pt idx="321">
                        <c:v>89.299999999999955</c:v>
                      </c:pt>
                      <c:pt idx="322">
                        <c:v>93.5</c:v>
                      </c:pt>
                      <c:pt idx="323">
                        <c:v>109.19999999999982</c:v>
                      </c:pt>
                      <c:pt idx="324">
                        <c:v>120</c:v>
                      </c:pt>
                      <c:pt idx="325">
                        <c:v>128.89999999999986</c:v>
                      </c:pt>
                      <c:pt idx="326">
                        <c:v>126.79999999999995</c:v>
                      </c:pt>
                      <c:pt idx="327">
                        <c:v>121.29999999999995</c:v>
                      </c:pt>
                      <c:pt idx="328">
                        <c:v>116.89999999999986</c:v>
                      </c:pt>
                      <c:pt idx="329">
                        <c:v>116.5</c:v>
                      </c:pt>
                      <c:pt idx="330">
                        <c:v>121.69999999999982</c:v>
                      </c:pt>
                      <c:pt idx="331">
                        <c:v>133.90000000000009</c:v>
                      </c:pt>
                      <c:pt idx="332">
                        <c:v>139.90000000000009</c:v>
                      </c:pt>
                      <c:pt idx="333">
                        <c:v>143.90000000000009</c:v>
                      </c:pt>
                      <c:pt idx="334">
                        <c:v>146.29999999999973</c:v>
                      </c:pt>
                      <c:pt idx="335">
                        <c:v>148</c:v>
                      </c:pt>
                      <c:pt idx="336">
                        <c:v>155.79999999999973</c:v>
                      </c:pt>
                      <c:pt idx="337">
                        <c:v>180.09999999999991</c:v>
                      </c:pt>
                      <c:pt idx="338">
                        <c:v>209.69999999999982</c:v>
                      </c:pt>
                      <c:pt idx="339">
                        <c:v>221.19999999999982</c:v>
                      </c:pt>
                      <c:pt idx="340">
                        <c:v>219.29999999999973</c:v>
                      </c:pt>
                      <c:pt idx="341">
                        <c:v>195.69999999999982</c:v>
                      </c:pt>
                      <c:pt idx="342">
                        <c:v>177.19999999999982</c:v>
                      </c:pt>
                      <c:pt idx="343">
                        <c:v>191.79999999999973</c:v>
                      </c:pt>
                      <c:pt idx="344">
                        <c:v>248.40000000000009</c:v>
                      </c:pt>
                      <c:pt idx="345">
                        <c:v>345.40000000000009</c:v>
                      </c:pt>
                      <c:pt idx="346">
                        <c:v>457.40000000000009</c:v>
                      </c:pt>
                      <c:pt idx="347">
                        <c:v>505.29999999999973</c:v>
                      </c:pt>
                      <c:pt idx="348">
                        <c:v>489.19999999999982</c:v>
                      </c:pt>
                      <c:pt idx="349">
                        <c:v>391.09999999999991</c:v>
                      </c:pt>
                      <c:pt idx="350">
                        <c:v>270.90000000000009</c:v>
                      </c:pt>
                      <c:pt idx="351">
                        <c:v>170.19999999999982</c:v>
                      </c:pt>
                      <c:pt idx="352">
                        <c:v>114.79999999999995</c:v>
                      </c:pt>
                      <c:pt idx="353">
                        <c:v>83.599999999999909</c:v>
                      </c:pt>
                      <c:pt idx="354">
                        <c:v>73.299999999999955</c:v>
                      </c:pt>
                      <c:pt idx="355">
                        <c:v>76.199999999999818</c:v>
                      </c:pt>
                      <c:pt idx="356">
                        <c:v>77.799999999999955</c:v>
                      </c:pt>
                      <c:pt idx="357">
                        <c:v>73.599999999999909</c:v>
                      </c:pt>
                      <c:pt idx="358">
                        <c:v>67.799999999999955</c:v>
                      </c:pt>
                      <c:pt idx="359">
                        <c:v>68</c:v>
                      </c:pt>
                      <c:pt idx="360">
                        <c:v>69.199999999999818</c:v>
                      </c:pt>
                      <c:pt idx="361">
                        <c:v>84.399999999999864</c:v>
                      </c:pt>
                      <c:pt idx="362">
                        <c:v>100</c:v>
                      </c:pt>
                      <c:pt idx="363">
                        <c:v>109.5</c:v>
                      </c:pt>
                      <c:pt idx="364">
                        <c:v>120.59999999999991</c:v>
                      </c:pt>
                      <c:pt idx="365">
                        <c:v>130.79999999999973</c:v>
                      </c:pt>
                      <c:pt idx="366">
                        <c:v>134.90000000000009</c:v>
                      </c:pt>
                      <c:pt idx="367">
                        <c:v>139.19999999999982</c:v>
                      </c:pt>
                      <c:pt idx="368">
                        <c:v>142.79999999999973</c:v>
                      </c:pt>
                      <c:pt idx="369">
                        <c:v>137.5</c:v>
                      </c:pt>
                      <c:pt idx="370">
                        <c:v>132.5</c:v>
                      </c:pt>
                      <c:pt idx="371">
                        <c:v>127.39999999999986</c:v>
                      </c:pt>
                      <c:pt idx="372">
                        <c:v>115.39999999999986</c:v>
                      </c:pt>
                      <c:pt idx="373">
                        <c:v>105.79999999999995</c:v>
                      </c:pt>
                      <c:pt idx="374">
                        <c:v>100.29999999999995</c:v>
                      </c:pt>
                      <c:pt idx="375">
                        <c:v>100.59999999999991</c:v>
                      </c:pt>
                      <c:pt idx="376">
                        <c:v>102.79999999999995</c:v>
                      </c:pt>
                      <c:pt idx="377">
                        <c:v>103.79999999999995</c:v>
                      </c:pt>
                      <c:pt idx="378">
                        <c:v>104.5</c:v>
                      </c:pt>
                      <c:pt idx="379">
                        <c:v>109.79999999999995</c:v>
                      </c:pt>
                      <c:pt idx="380">
                        <c:v>121.09999999999991</c:v>
                      </c:pt>
                      <c:pt idx="381">
                        <c:v>145</c:v>
                      </c:pt>
                      <c:pt idx="382">
                        <c:v>168.5</c:v>
                      </c:pt>
                      <c:pt idx="383">
                        <c:v>173.90000000000009</c:v>
                      </c:pt>
                      <c:pt idx="384">
                        <c:v>163.69999999999982</c:v>
                      </c:pt>
                      <c:pt idx="385">
                        <c:v>136.79999999999973</c:v>
                      </c:pt>
                      <c:pt idx="386">
                        <c:v>104</c:v>
                      </c:pt>
                      <c:pt idx="387">
                        <c:v>81.5</c:v>
                      </c:pt>
                      <c:pt idx="388">
                        <c:v>75.299999999999955</c:v>
                      </c:pt>
                      <c:pt idx="389">
                        <c:v>96.199999999999818</c:v>
                      </c:pt>
                      <c:pt idx="390">
                        <c:v>130.09999999999991</c:v>
                      </c:pt>
                      <c:pt idx="391">
                        <c:v>171.90000000000009</c:v>
                      </c:pt>
                      <c:pt idx="392">
                        <c:v>201.69999999999982</c:v>
                      </c:pt>
                      <c:pt idx="393">
                        <c:v>208.29999999999973</c:v>
                      </c:pt>
                      <c:pt idx="394">
                        <c:v>181.40000000000009</c:v>
                      </c:pt>
                      <c:pt idx="395">
                        <c:v>149.90000000000009</c:v>
                      </c:pt>
                      <c:pt idx="396">
                        <c:v>124.89999999999986</c:v>
                      </c:pt>
                      <c:pt idx="397">
                        <c:v>126.5</c:v>
                      </c:pt>
                      <c:pt idx="398">
                        <c:v>129.29999999999973</c:v>
                      </c:pt>
                      <c:pt idx="399">
                        <c:v>131.79999999999973</c:v>
                      </c:pt>
                      <c:pt idx="400">
                        <c:v>130.09999999999991</c:v>
                      </c:pt>
                      <c:pt idx="401">
                        <c:v>134</c:v>
                      </c:pt>
                      <c:pt idx="402">
                        <c:v>158.5</c:v>
                      </c:pt>
                      <c:pt idx="403">
                        <c:v>198.29999999999973</c:v>
                      </c:pt>
                      <c:pt idx="404">
                        <c:v>247.40000000000009</c:v>
                      </c:pt>
                      <c:pt idx="405">
                        <c:v>321</c:v>
                      </c:pt>
                      <c:pt idx="406">
                        <c:v>394.19999999999982</c:v>
                      </c:pt>
                      <c:pt idx="407">
                        <c:v>483.69999999999982</c:v>
                      </c:pt>
                      <c:pt idx="408">
                        <c:v>632.59999999999991</c:v>
                      </c:pt>
                      <c:pt idx="409">
                        <c:v>841.79999999999973</c:v>
                      </c:pt>
                      <c:pt idx="410">
                        <c:v>1165.9000000000001</c:v>
                      </c:pt>
                      <c:pt idx="411">
                        <c:v>1625.7999999999997</c:v>
                      </c:pt>
                      <c:pt idx="412">
                        <c:v>2222.2000000000003</c:v>
                      </c:pt>
                      <c:pt idx="413">
                        <c:v>2974.2000000000003</c:v>
                      </c:pt>
                      <c:pt idx="414">
                        <c:v>3402.7000000000003</c:v>
                      </c:pt>
                      <c:pt idx="415">
                        <c:v>3354.6</c:v>
                      </c:pt>
                      <c:pt idx="416">
                        <c:v>2525.6</c:v>
                      </c:pt>
                      <c:pt idx="417">
                        <c:v>1555.6999999999998</c:v>
                      </c:pt>
                      <c:pt idx="418">
                        <c:v>816.5</c:v>
                      </c:pt>
                      <c:pt idx="419">
                        <c:v>461.09999999999991</c:v>
                      </c:pt>
                      <c:pt idx="420">
                        <c:v>278</c:v>
                      </c:pt>
                      <c:pt idx="421">
                        <c:v>203.69999999999982</c:v>
                      </c:pt>
                      <c:pt idx="422">
                        <c:v>165</c:v>
                      </c:pt>
                      <c:pt idx="423">
                        <c:v>150.29999999999973</c:v>
                      </c:pt>
                      <c:pt idx="424">
                        <c:v>159.40000000000009</c:v>
                      </c:pt>
                      <c:pt idx="425">
                        <c:v>169.19999999999982</c:v>
                      </c:pt>
                      <c:pt idx="426">
                        <c:v>167.79999999999973</c:v>
                      </c:pt>
                      <c:pt idx="427">
                        <c:v>165.5</c:v>
                      </c:pt>
                      <c:pt idx="428">
                        <c:v>168.5</c:v>
                      </c:pt>
                      <c:pt idx="429">
                        <c:v>185.40000000000009</c:v>
                      </c:pt>
                      <c:pt idx="430">
                        <c:v>196.59999999999991</c:v>
                      </c:pt>
                      <c:pt idx="431">
                        <c:v>198.19999999999982</c:v>
                      </c:pt>
                      <c:pt idx="432">
                        <c:v>179.79999999999973</c:v>
                      </c:pt>
                      <c:pt idx="433">
                        <c:v>158.79999999999973</c:v>
                      </c:pt>
                      <c:pt idx="434">
                        <c:v>146.69999999999982</c:v>
                      </c:pt>
                      <c:pt idx="435">
                        <c:v>142.40000000000009</c:v>
                      </c:pt>
                      <c:pt idx="436">
                        <c:v>142.5</c:v>
                      </c:pt>
                      <c:pt idx="437">
                        <c:v>138.90000000000009</c:v>
                      </c:pt>
                      <c:pt idx="438">
                        <c:v>139.09999999999991</c:v>
                      </c:pt>
                      <c:pt idx="439">
                        <c:v>145.09999999999991</c:v>
                      </c:pt>
                      <c:pt idx="440">
                        <c:v>150.29999999999973</c:v>
                      </c:pt>
                      <c:pt idx="441">
                        <c:v>152</c:v>
                      </c:pt>
                      <c:pt idx="442">
                        <c:v>149.79999999999973</c:v>
                      </c:pt>
                      <c:pt idx="443">
                        <c:v>155.90000000000009</c:v>
                      </c:pt>
                      <c:pt idx="444">
                        <c:v>175.90000000000009</c:v>
                      </c:pt>
                      <c:pt idx="445">
                        <c:v>202.29999999999973</c:v>
                      </c:pt>
                      <c:pt idx="446">
                        <c:v>214.59999999999991</c:v>
                      </c:pt>
                      <c:pt idx="447">
                        <c:v>204.79999999999973</c:v>
                      </c:pt>
                      <c:pt idx="448">
                        <c:v>181.79999999999973</c:v>
                      </c:pt>
                      <c:pt idx="449">
                        <c:v>157</c:v>
                      </c:pt>
                      <c:pt idx="450">
                        <c:v>149.19999999999982</c:v>
                      </c:pt>
                      <c:pt idx="451">
                        <c:v>147.59999999999991</c:v>
                      </c:pt>
                      <c:pt idx="452">
                        <c:v>151</c:v>
                      </c:pt>
                      <c:pt idx="453">
                        <c:v>148</c:v>
                      </c:pt>
                      <c:pt idx="454">
                        <c:v>140.69999999999982</c:v>
                      </c:pt>
                      <c:pt idx="455">
                        <c:v>120.19999999999982</c:v>
                      </c:pt>
                      <c:pt idx="456">
                        <c:v>109.19999999999982</c:v>
                      </c:pt>
                      <c:pt idx="457">
                        <c:v>111.79999999999995</c:v>
                      </c:pt>
                      <c:pt idx="458">
                        <c:v>122.19999999999982</c:v>
                      </c:pt>
                      <c:pt idx="459">
                        <c:v>132</c:v>
                      </c:pt>
                      <c:pt idx="460">
                        <c:v>131.29999999999973</c:v>
                      </c:pt>
                      <c:pt idx="461">
                        <c:v>129.79999999999973</c:v>
                      </c:pt>
                      <c:pt idx="462">
                        <c:v>134.09999999999991</c:v>
                      </c:pt>
                      <c:pt idx="463">
                        <c:v>153.5</c:v>
                      </c:pt>
                      <c:pt idx="464">
                        <c:v>170.79999999999973</c:v>
                      </c:pt>
                      <c:pt idx="465">
                        <c:v>188.09999999999991</c:v>
                      </c:pt>
                      <c:pt idx="466">
                        <c:v>205.59999999999991</c:v>
                      </c:pt>
                      <c:pt idx="467">
                        <c:v>215.90000000000009</c:v>
                      </c:pt>
                      <c:pt idx="468">
                        <c:v>221.09999999999991</c:v>
                      </c:pt>
                      <c:pt idx="469">
                        <c:v>224.90000000000009</c:v>
                      </c:pt>
                      <c:pt idx="470">
                        <c:v>227.5</c:v>
                      </c:pt>
                      <c:pt idx="471">
                        <c:v>237.09999999999991</c:v>
                      </c:pt>
                      <c:pt idx="472">
                        <c:v>259.90000000000009</c:v>
                      </c:pt>
                      <c:pt idx="473">
                        <c:v>282</c:v>
                      </c:pt>
                      <c:pt idx="474">
                        <c:v>293.29999999999973</c:v>
                      </c:pt>
                      <c:pt idx="475">
                        <c:v>284.59999999999991</c:v>
                      </c:pt>
                      <c:pt idx="476">
                        <c:v>265.19999999999982</c:v>
                      </c:pt>
                      <c:pt idx="477">
                        <c:v>254.09999999999991</c:v>
                      </c:pt>
                      <c:pt idx="478">
                        <c:v>275.29999999999973</c:v>
                      </c:pt>
                      <c:pt idx="479">
                        <c:v>302.19999999999982</c:v>
                      </c:pt>
                      <c:pt idx="480">
                        <c:v>340.59999999999991</c:v>
                      </c:pt>
                      <c:pt idx="481">
                        <c:v>376.5</c:v>
                      </c:pt>
                      <c:pt idx="482">
                        <c:v>430.09999999999991</c:v>
                      </c:pt>
                      <c:pt idx="483">
                        <c:v>507.69999999999982</c:v>
                      </c:pt>
                      <c:pt idx="484">
                        <c:v>604.59999999999991</c:v>
                      </c:pt>
                      <c:pt idx="485">
                        <c:v>760.40000000000009</c:v>
                      </c:pt>
                      <c:pt idx="486">
                        <c:v>924.79999999999973</c:v>
                      </c:pt>
                      <c:pt idx="487">
                        <c:v>1004.0999999999999</c:v>
                      </c:pt>
                      <c:pt idx="488">
                        <c:v>899.59999999999991</c:v>
                      </c:pt>
                      <c:pt idx="489">
                        <c:v>686.19999999999982</c:v>
                      </c:pt>
                      <c:pt idx="490">
                        <c:v>446.79999999999973</c:v>
                      </c:pt>
                      <c:pt idx="491">
                        <c:v>293.90000000000009</c:v>
                      </c:pt>
                      <c:pt idx="492">
                        <c:v>224.09999999999991</c:v>
                      </c:pt>
                      <c:pt idx="493">
                        <c:v>196.09999999999991</c:v>
                      </c:pt>
                      <c:pt idx="494">
                        <c:v>170.90000000000009</c:v>
                      </c:pt>
                      <c:pt idx="495">
                        <c:v>152.09999999999991</c:v>
                      </c:pt>
                      <c:pt idx="496">
                        <c:v>145.59999999999991</c:v>
                      </c:pt>
                      <c:pt idx="497">
                        <c:v>152.29999999999973</c:v>
                      </c:pt>
                      <c:pt idx="498">
                        <c:v>180.09999999999991</c:v>
                      </c:pt>
                      <c:pt idx="499">
                        <c:v>213.29999999999973</c:v>
                      </c:pt>
                      <c:pt idx="500">
                        <c:v>225</c:v>
                      </c:pt>
                      <c:pt idx="501">
                        <c:v>223.19999999999982</c:v>
                      </c:pt>
                      <c:pt idx="502">
                        <c:v>201.09999999999991</c:v>
                      </c:pt>
                      <c:pt idx="503">
                        <c:v>176.19999999999982</c:v>
                      </c:pt>
                      <c:pt idx="504">
                        <c:v>154.79999999999973</c:v>
                      </c:pt>
                      <c:pt idx="505">
                        <c:v>144.09999999999991</c:v>
                      </c:pt>
                      <c:pt idx="506">
                        <c:v>136</c:v>
                      </c:pt>
                      <c:pt idx="507">
                        <c:v>137.29999999999973</c:v>
                      </c:pt>
                      <c:pt idx="508">
                        <c:v>145.09999999999991</c:v>
                      </c:pt>
                      <c:pt idx="509">
                        <c:v>152.40000000000009</c:v>
                      </c:pt>
                      <c:pt idx="510">
                        <c:v>158.69999999999982</c:v>
                      </c:pt>
                      <c:pt idx="511">
                        <c:v>161.09999999999991</c:v>
                      </c:pt>
                      <c:pt idx="512">
                        <c:v>161.09999999999991</c:v>
                      </c:pt>
                      <c:pt idx="513">
                        <c:v>157.90000000000009</c:v>
                      </c:pt>
                      <c:pt idx="514">
                        <c:v>165.79999999999973</c:v>
                      </c:pt>
                      <c:pt idx="515">
                        <c:v>178.79999999999973</c:v>
                      </c:pt>
                      <c:pt idx="516">
                        <c:v>190.69999999999982</c:v>
                      </c:pt>
                      <c:pt idx="517">
                        <c:v>192.09999999999991</c:v>
                      </c:pt>
                      <c:pt idx="518">
                        <c:v>177.69999999999982</c:v>
                      </c:pt>
                      <c:pt idx="519">
                        <c:v>163.09999999999991</c:v>
                      </c:pt>
                      <c:pt idx="520">
                        <c:v>157.69999999999982</c:v>
                      </c:pt>
                      <c:pt idx="521">
                        <c:v>165.69999999999982</c:v>
                      </c:pt>
                      <c:pt idx="522">
                        <c:v>182.69999999999982</c:v>
                      </c:pt>
                      <c:pt idx="523">
                        <c:v>191</c:v>
                      </c:pt>
                      <c:pt idx="524">
                        <c:v>190.90000000000009</c:v>
                      </c:pt>
                      <c:pt idx="525">
                        <c:v>189.79999999999973</c:v>
                      </c:pt>
                      <c:pt idx="526">
                        <c:v>194</c:v>
                      </c:pt>
                      <c:pt idx="527">
                        <c:v>197.40000000000009</c:v>
                      </c:pt>
                      <c:pt idx="528">
                        <c:v>193.19999999999982</c:v>
                      </c:pt>
                      <c:pt idx="529">
                        <c:v>186.90000000000009</c:v>
                      </c:pt>
                      <c:pt idx="530">
                        <c:v>179.29999999999973</c:v>
                      </c:pt>
                      <c:pt idx="531">
                        <c:v>186.90000000000009</c:v>
                      </c:pt>
                      <c:pt idx="532">
                        <c:v>198.79999999999973</c:v>
                      </c:pt>
                      <c:pt idx="533">
                        <c:v>201.59999999999991</c:v>
                      </c:pt>
                      <c:pt idx="534">
                        <c:v>196.40000000000009</c:v>
                      </c:pt>
                      <c:pt idx="535">
                        <c:v>184</c:v>
                      </c:pt>
                      <c:pt idx="536">
                        <c:v>185.09999999999991</c:v>
                      </c:pt>
                      <c:pt idx="537">
                        <c:v>196.79999999999973</c:v>
                      </c:pt>
                      <c:pt idx="538">
                        <c:v>205.09999999999991</c:v>
                      </c:pt>
                      <c:pt idx="539">
                        <c:v>201</c:v>
                      </c:pt>
                      <c:pt idx="540">
                        <c:v>189.90000000000009</c:v>
                      </c:pt>
                      <c:pt idx="541">
                        <c:v>191.09999999999991</c:v>
                      </c:pt>
                      <c:pt idx="542">
                        <c:v>206.5</c:v>
                      </c:pt>
                      <c:pt idx="543">
                        <c:v>221.19999999999982</c:v>
                      </c:pt>
                      <c:pt idx="544">
                        <c:v>224.5</c:v>
                      </c:pt>
                      <c:pt idx="545">
                        <c:v>222</c:v>
                      </c:pt>
                      <c:pt idx="546">
                        <c:v>230.90000000000009</c:v>
                      </c:pt>
                      <c:pt idx="547">
                        <c:v>248.90000000000009</c:v>
                      </c:pt>
                      <c:pt idx="548">
                        <c:v>258.90000000000009</c:v>
                      </c:pt>
                      <c:pt idx="549">
                        <c:v>247.09999999999991</c:v>
                      </c:pt>
                      <c:pt idx="550">
                        <c:v>213.29999999999973</c:v>
                      </c:pt>
                      <c:pt idx="551">
                        <c:v>179.79999999999973</c:v>
                      </c:pt>
                      <c:pt idx="552">
                        <c:v>165.29999999999973</c:v>
                      </c:pt>
                      <c:pt idx="553">
                        <c:v>161.29999999999973</c:v>
                      </c:pt>
                      <c:pt idx="554">
                        <c:v>168.29999999999973</c:v>
                      </c:pt>
                      <c:pt idx="555">
                        <c:v>192.19999999999982</c:v>
                      </c:pt>
                      <c:pt idx="556">
                        <c:v>243.09999999999991</c:v>
                      </c:pt>
                      <c:pt idx="557">
                        <c:v>312.19999999999982</c:v>
                      </c:pt>
                      <c:pt idx="558">
                        <c:v>364.19999999999982</c:v>
                      </c:pt>
                      <c:pt idx="559">
                        <c:v>348</c:v>
                      </c:pt>
                      <c:pt idx="560">
                        <c:v>311.09999999999991</c:v>
                      </c:pt>
                      <c:pt idx="561">
                        <c:v>273.40000000000009</c:v>
                      </c:pt>
                      <c:pt idx="562">
                        <c:v>250</c:v>
                      </c:pt>
                      <c:pt idx="563">
                        <c:v>240.40000000000009</c:v>
                      </c:pt>
                      <c:pt idx="564">
                        <c:v>237.19999999999982</c:v>
                      </c:pt>
                      <c:pt idx="565">
                        <c:v>242.69999999999982</c:v>
                      </c:pt>
                      <c:pt idx="566">
                        <c:v>255</c:v>
                      </c:pt>
                      <c:pt idx="567">
                        <c:v>269.40000000000009</c:v>
                      </c:pt>
                      <c:pt idx="568">
                        <c:v>272.59999999999991</c:v>
                      </c:pt>
                      <c:pt idx="569">
                        <c:v>275.69999999999982</c:v>
                      </c:pt>
                      <c:pt idx="570">
                        <c:v>278.59999999999991</c:v>
                      </c:pt>
                      <c:pt idx="571">
                        <c:v>299.69999999999982</c:v>
                      </c:pt>
                      <c:pt idx="572">
                        <c:v>342</c:v>
                      </c:pt>
                      <c:pt idx="573">
                        <c:v>372.79999999999973</c:v>
                      </c:pt>
                      <c:pt idx="574">
                        <c:v>378</c:v>
                      </c:pt>
                      <c:pt idx="575">
                        <c:v>336.29999999999973</c:v>
                      </c:pt>
                      <c:pt idx="576">
                        <c:v>280.19999999999982</c:v>
                      </c:pt>
                      <c:pt idx="577">
                        <c:v>232.69999999999982</c:v>
                      </c:pt>
                      <c:pt idx="578">
                        <c:v>196.5</c:v>
                      </c:pt>
                      <c:pt idx="579">
                        <c:v>179.09999999999991</c:v>
                      </c:pt>
                      <c:pt idx="580">
                        <c:v>175.5</c:v>
                      </c:pt>
                      <c:pt idx="581">
                        <c:v>181.5</c:v>
                      </c:pt>
                      <c:pt idx="582">
                        <c:v>172.79999999999973</c:v>
                      </c:pt>
                      <c:pt idx="583">
                        <c:v>175.09999999999991</c:v>
                      </c:pt>
                      <c:pt idx="584">
                        <c:v>182.09999999999991</c:v>
                      </c:pt>
                      <c:pt idx="585">
                        <c:v>197.40000000000009</c:v>
                      </c:pt>
                      <c:pt idx="586">
                        <c:v>212.29999999999973</c:v>
                      </c:pt>
                      <c:pt idx="587">
                        <c:v>213.09999999999991</c:v>
                      </c:pt>
                      <c:pt idx="588">
                        <c:v>209.29999999999973</c:v>
                      </c:pt>
                      <c:pt idx="589">
                        <c:v>204</c:v>
                      </c:pt>
                      <c:pt idx="590">
                        <c:v>202.69999999999982</c:v>
                      </c:pt>
                      <c:pt idx="591">
                        <c:v>200.90000000000009</c:v>
                      </c:pt>
                      <c:pt idx="592">
                        <c:v>194.69999999999982</c:v>
                      </c:pt>
                      <c:pt idx="593">
                        <c:v>192.09999999999991</c:v>
                      </c:pt>
                      <c:pt idx="594">
                        <c:v>183.5</c:v>
                      </c:pt>
                      <c:pt idx="595">
                        <c:v>184.69999999999982</c:v>
                      </c:pt>
                      <c:pt idx="596">
                        <c:v>194.09999999999991</c:v>
                      </c:pt>
                      <c:pt idx="597">
                        <c:v>211.59999999999991</c:v>
                      </c:pt>
                      <c:pt idx="598">
                        <c:v>233.90000000000009</c:v>
                      </c:pt>
                      <c:pt idx="599">
                        <c:v>249.79999999999973</c:v>
                      </c:pt>
                      <c:pt idx="600">
                        <c:v>268.69999999999982</c:v>
                      </c:pt>
                      <c:pt idx="601">
                        <c:v>360</c:v>
                      </c:pt>
                      <c:pt idx="602">
                        <c:v>589.79999999999973</c:v>
                      </c:pt>
                      <c:pt idx="603">
                        <c:v>830</c:v>
                      </c:pt>
                      <c:pt idx="604">
                        <c:v>950.90000000000009</c:v>
                      </c:pt>
                      <c:pt idx="605">
                        <c:v>903.79999999999973</c:v>
                      </c:pt>
                      <c:pt idx="606">
                        <c:v>681</c:v>
                      </c:pt>
                      <c:pt idx="607">
                        <c:v>486.69999999999982</c:v>
                      </c:pt>
                      <c:pt idx="608">
                        <c:v>387.40000000000009</c:v>
                      </c:pt>
                      <c:pt idx="609">
                        <c:v>328.29999999999973</c:v>
                      </c:pt>
                      <c:pt idx="610">
                        <c:v>302</c:v>
                      </c:pt>
                      <c:pt idx="611">
                        <c:v>277.90000000000009</c:v>
                      </c:pt>
                      <c:pt idx="612">
                        <c:v>260.59999999999991</c:v>
                      </c:pt>
                      <c:pt idx="613">
                        <c:v>250.79999999999973</c:v>
                      </c:pt>
                      <c:pt idx="614">
                        <c:v>253.09999999999991</c:v>
                      </c:pt>
                      <c:pt idx="615">
                        <c:v>283.59999999999991</c:v>
                      </c:pt>
                      <c:pt idx="616">
                        <c:v>353.90000000000009</c:v>
                      </c:pt>
                      <c:pt idx="617">
                        <c:v>440.59999999999991</c:v>
                      </c:pt>
                      <c:pt idx="618">
                        <c:v>507.29999999999973</c:v>
                      </c:pt>
                      <c:pt idx="619">
                        <c:v>480.29999999999973</c:v>
                      </c:pt>
                      <c:pt idx="620">
                        <c:v>407.40000000000009</c:v>
                      </c:pt>
                      <c:pt idx="621">
                        <c:v>338.29999999999973</c:v>
                      </c:pt>
                      <c:pt idx="622">
                        <c:v>286.79999999999973</c:v>
                      </c:pt>
                      <c:pt idx="623">
                        <c:v>286.90000000000009</c:v>
                      </c:pt>
                      <c:pt idx="624">
                        <c:v>291.40000000000009</c:v>
                      </c:pt>
                      <c:pt idx="625">
                        <c:v>293.59999999999991</c:v>
                      </c:pt>
                      <c:pt idx="626">
                        <c:v>297.5</c:v>
                      </c:pt>
                      <c:pt idx="627">
                        <c:v>286.40000000000009</c:v>
                      </c:pt>
                      <c:pt idx="628">
                        <c:v>264.59999999999991</c:v>
                      </c:pt>
                      <c:pt idx="629">
                        <c:v>256.19999999999982</c:v>
                      </c:pt>
                      <c:pt idx="630">
                        <c:v>266.69999999999982</c:v>
                      </c:pt>
                      <c:pt idx="631">
                        <c:v>303.29999999999973</c:v>
                      </c:pt>
                      <c:pt idx="632">
                        <c:v>361.09999999999991</c:v>
                      </c:pt>
                      <c:pt idx="633">
                        <c:v>411.19999999999982</c:v>
                      </c:pt>
                      <c:pt idx="634">
                        <c:v>433.19999999999982</c:v>
                      </c:pt>
                      <c:pt idx="635">
                        <c:v>422.09999999999991</c:v>
                      </c:pt>
                      <c:pt idx="636">
                        <c:v>368.09999999999991</c:v>
                      </c:pt>
                      <c:pt idx="637">
                        <c:v>314.5</c:v>
                      </c:pt>
                      <c:pt idx="638">
                        <c:v>284.40000000000009</c:v>
                      </c:pt>
                      <c:pt idx="639">
                        <c:v>265.09999999999991</c:v>
                      </c:pt>
                      <c:pt idx="640">
                        <c:v>267.29999999999973</c:v>
                      </c:pt>
                      <c:pt idx="641">
                        <c:v>272.29999999999973</c:v>
                      </c:pt>
                      <c:pt idx="642">
                        <c:v>274.19999999999982</c:v>
                      </c:pt>
                      <c:pt idx="643">
                        <c:v>277.19999999999982</c:v>
                      </c:pt>
                      <c:pt idx="644">
                        <c:v>279.09999999999991</c:v>
                      </c:pt>
                      <c:pt idx="645">
                        <c:v>289.29999999999973</c:v>
                      </c:pt>
                      <c:pt idx="646">
                        <c:v>302.59999999999991</c:v>
                      </c:pt>
                      <c:pt idx="647">
                        <c:v>317.90000000000009</c:v>
                      </c:pt>
                      <c:pt idx="648">
                        <c:v>316.29999999999973</c:v>
                      </c:pt>
                      <c:pt idx="649">
                        <c:v>285.29999999999973</c:v>
                      </c:pt>
                      <c:pt idx="650">
                        <c:v>238.69999999999982</c:v>
                      </c:pt>
                      <c:pt idx="651">
                        <c:v>200.29999999999973</c:v>
                      </c:pt>
                      <c:pt idx="652">
                        <c:v>195.79999999999973</c:v>
                      </c:pt>
                      <c:pt idx="653">
                        <c:v>211.29999999999973</c:v>
                      </c:pt>
                      <c:pt idx="654">
                        <c:v>219.90000000000009</c:v>
                      </c:pt>
                      <c:pt idx="655">
                        <c:v>219.40000000000009</c:v>
                      </c:pt>
                      <c:pt idx="656">
                        <c:v>219.5</c:v>
                      </c:pt>
                      <c:pt idx="657">
                        <c:v>212.90000000000009</c:v>
                      </c:pt>
                      <c:pt idx="658">
                        <c:v>203.29999999999973</c:v>
                      </c:pt>
                      <c:pt idx="659">
                        <c:v>197.79999999999973</c:v>
                      </c:pt>
                      <c:pt idx="660">
                        <c:v>196.19999999999982</c:v>
                      </c:pt>
                      <c:pt idx="661">
                        <c:v>206.69999999999982</c:v>
                      </c:pt>
                      <c:pt idx="662">
                        <c:v>216.19999999999982</c:v>
                      </c:pt>
                      <c:pt idx="663">
                        <c:v>223.19999999999982</c:v>
                      </c:pt>
                      <c:pt idx="664">
                        <c:v>235.29999999999973</c:v>
                      </c:pt>
                      <c:pt idx="665">
                        <c:v>242.09999999999991</c:v>
                      </c:pt>
                      <c:pt idx="666">
                        <c:v>243.59999999999991</c:v>
                      </c:pt>
                      <c:pt idx="667">
                        <c:v>225.90000000000009</c:v>
                      </c:pt>
                      <c:pt idx="668">
                        <c:v>197.90000000000009</c:v>
                      </c:pt>
                      <c:pt idx="669">
                        <c:v>176.40000000000009</c:v>
                      </c:pt>
                      <c:pt idx="670">
                        <c:v>170.40000000000009</c:v>
                      </c:pt>
                      <c:pt idx="671">
                        <c:v>185.59999999999991</c:v>
                      </c:pt>
                      <c:pt idx="672">
                        <c:v>206.90000000000009</c:v>
                      </c:pt>
                      <c:pt idx="673">
                        <c:v>219.69999999999982</c:v>
                      </c:pt>
                      <c:pt idx="674">
                        <c:v>230.90000000000009</c:v>
                      </c:pt>
                      <c:pt idx="675">
                        <c:v>247.69999999999982</c:v>
                      </c:pt>
                      <c:pt idx="676">
                        <c:v>259.29999999999973</c:v>
                      </c:pt>
                      <c:pt idx="677">
                        <c:v>252.19999999999982</c:v>
                      </c:pt>
                      <c:pt idx="678">
                        <c:v>232.09999999999991</c:v>
                      </c:pt>
                      <c:pt idx="679">
                        <c:v>194</c:v>
                      </c:pt>
                      <c:pt idx="680">
                        <c:v>157.5</c:v>
                      </c:pt>
                      <c:pt idx="681">
                        <c:v>161.5</c:v>
                      </c:pt>
                      <c:pt idx="682">
                        <c:v>176.29999999999973</c:v>
                      </c:pt>
                      <c:pt idx="683">
                        <c:v>207.09999999999991</c:v>
                      </c:pt>
                      <c:pt idx="684">
                        <c:v>222.69999999999982</c:v>
                      </c:pt>
                      <c:pt idx="685">
                        <c:v>203.79999999999973</c:v>
                      </c:pt>
                      <c:pt idx="686">
                        <c:v>188.19999999999982</c:v>
                      </c:pt>
                      <c:pt idx="687">
                        <c:v>188.69999999999982</c:v>
                      </c:pt>
                      <c:pt idx="688">
                        <c:v>195.79999999999973</c:v>
                      </c:pt>
                      <c:pt idx="689">
                        <c:v>198.90000000000009</c:v>
                      </c:pt>
                      <c:pt idx="690">
                        <c:v>192.40000000000009</c:v>
                      </c:pt>
                      <c:pt idx="691">
                        <c:v>183.29999999999973</c:v>
                      </c:pt>
                      <c:pt idx="692">
                        <c:v>182.19999999999982</c:v>
                      </c:pt>
                      <c:pt idx="693">
                        <c:v>192.69999999999982</c:v>
                      </c:pt>
                      <c:pt idx="694">
                        <c:v>199.79999999999973</c:v>
                      </c:pt>
                      <c:pt idx="695">
                        <c:v>202</c:v>
                      </c:pt>
                      <c:pt idx="696">
                        <c:v>197.69999999999982</c:v>
                      </c:pt>
                      <c:pt idx="697">
                        <c:v>206.69999999999982</c:v>
                      </c:pt>
                      <c:pt idx="698">
                        <c:v>221.40000000000009</c:v>
                      </c:pt>
                      <c:pt idx="699">
                        <c:v>227.29999999999973</c:v>
                      </c:pt>
                      <c:pt idx="700">
                        <c:v>230.40000000000009</c:v>
                      </c:pt>
                      <c:pt idx="701">
                        <c:v>229.40000000000009</c:v>
                      </c:pt>
                      <c:pt idx="702">
                        <c:v>238.79999999999973</c:v>
                      </c:pt>
                      <c:pt idx="703">
                        <c:v>245.40000000000009</c:v>
                      </c:pt>
                      <c:pt idx="704">
                        <c:v>242.69999999999982</c:v>
                      </c:pt>
                      <c:pt idx="705">
                        <c:v>220.09999999999991</c:v>
                      </c:pt>
                      <c:pt idx="706">
                        <c:v>208.59999999999991</c:v>
                      </c:pt>
                      <c:pt idx="707">
                        <c:v>241.90000000000009</c:v>
                      </c:pt>
                      <c:pt idx="708">
                        <c:v>289.19999999999982</c:v>
                      </c:pt>
                      <c:pt idx="709">
                        <c:v>328.40000000000009</c:v>
                      </c:pt>
                      <c:pt idx="710">
                        <c:v>337.19999999999982</c:v>
                      </c:pt>
                      <c:pt idx="711">
                        <c:v>334.69999999999982</c:v>
                      </c:pt>
                      <c:pt idx="712">
                        <c:v>329.59999999999991</c:v>
                      </c:pt>
                      <c:pt idx="713">
                        <c:v>322.79999999999973</c:v>
                      </c:pt>
                      <c:pt idx="714">
                        <c:v>306</c:v>
                      </c:pt>
                      <c:pt idx="715">
                        <c:v>298.5</c:v>
                      </c:pt>
                      <c:pt idx="716">
                        <c:v>291.69999999999982</c:v>
                      </c:pt>
                      <c:pt idx="717">
                        <c:v>277.90000000000009</c:v>
                      </c:pt>
                      <c:pt idx="718">
                        <c:v>252.79999999999973</c:v>
                      </c:pt>
                      <c:pt idx="719">
                        <c:v>215.5</c:v>
                      </c:pt>
                      <c:pt idx="720">
                        <c:v>190.19999999999982</c:v>
                      </c:pt>
                      <c:pt idx="721">
                        <c:v>175.40000000000009</c:v>
                      </c:pt>
                      <c:pt idx="722">
                        <c:v>194.79999999999973</c:v>
                      </c:pt>
                      <c:pt idx="723">
                        <c:v>217.59999999999991</c:v>
                      </c:pt>
                      <c:pt idx="724">
                        <c:v>217</c:v>
                      </c:pt>
                      <c:pt idx="725">
                        <c:v>195.79999999999973</c:v>
                      </c:pt>
                      <c:pt idx="726">
                        <c:v>182.29999999999973</c:v>
                      </c:pt>
                      <c:pt idx="727">
                        <c:v>180.29999999999973</c:v>
                      </c:pt>
                      <c:pt idx="728">
                        <c:v>182.29999999999973</c:v>
                      </c:pt>
                      <c:pt idx="729">
                        <c:v>187.69999999999982</c:v>
                      </c:pt>
                      <c:pt idx="730">
                        <c:v>195.79999999999973</c:v>
                      </c:pt>
                      <c:pt idx="731">
                        <c:v>205.19999999999982</c:v>
                      </c:pt>
                      <c:pt idx="732">
                        <c:v>203.90000000000009</c:v>
                      </c:pt>
                      <c:pt idx="733">
                        <c:v>194.40000000000009</c:v>
                      </c:pt>
                      <c:pt idx="734">
                        <c:v>185.19999999999982</c:v>
                      </c:pt>
                      <c:pt idx="735">
                        <c:v>179.90000000000009</c:v>
                      </c:pt>
                      <c:pt idx="736">
                        <c:v>174.19999999999982</c:v>
                      </c:pt>
                      <c:pt idx="737">
                        <c:v>169</c:v>
                      </c:pt>
                      <c:pt idx="738">
                        <c:v>172.5</c:v>
                      </c:pt>
                      <c:pt idx="739">
                        <c:v>178.40000000000009</c:v>
                      </c:pt>
                      <c:pt idx="740">
                        <c:v>183.90000000000009</c:v>
                      </c:pt>
                      <c:pt idx="741">
                        <c:v>180.69999999999982</c:v>
                      </c:pt>
                      <c:pt idx="742">
                        <c:v>181</c:v>
                      </c:pt>
                      <c:pt idx="743">
                        <c:v>181.5</c:v>
                      </c:pt>
                      <c:pt idx="744">
                        <c:v>177.29999999999973</c:v>
                      </c:pt>
                      <c:pt idx="745">
                        <c:v>170.40000000000009</c:v>
                      </c:pt>
                      <c:pt idx="746">
                        <c:v>159</c:v>
                      </c:pt>
                      <c:pt idx="747">
                        <c:v>149.29999999999973</c:v>
                      </c:pt>
                      <c:pt idx="748">
                        <c:v>133.59999999999991</c:v>
                      </c:pt>
                      <c:pt idx="749">
                        <c:v>133.40000000000009</c:v>
                      </c:pt>
                      <c:pt idx="750">
                        <c:v>154.90000000000009</c:v>
                      </c:pt>
                      <c:pt idx="751">
                        <c:v>202.09999999999991</c:v>
                      </c:pt>
                      <c:pt idx="752">
                        <c:v>247.40000000000009</c:v>
                      </c:pt>
                      <c:pt idx="753">
                        <c:v>271.19999999999982</c:v>
                      </c:pt>
                      <c:pt idx="754">
                        <c:v>272.5</c:v>
                      </c:pt>
                      <c:pt idx="755">
                        <c:v>256.59999999999991</c:v>
                      </c:pt>
                      <c:pt idx="756">
                        <c:v>232.69999999999982</c:v>
                      </c:pt>
                      <c:pt idx="757">
                        <c:v>207.29999999999973</c:v>
                      </c:pt>
                      <c:pt idx="758">
                        <c:v>193</c:v>
                      </c:pt>
                      <c:pt idx="759">
                        <c:v>185.90000000000009</c:v>
                      </c:pt>
                      <c:pt idx="760">
                        <c:v>183</c:v>
                      </c:pt>
                      <c:pt idx="761">
                        <c:v>183.90000000000009</c:v>
                      </c:pt>
                      <c:pt idx="762">
                        <c:v>196.5</c:v>
                      </c:pt>
                      <c:pt idx="763">
                        <c:v>209.5</c:v>
                      </c:pt>
                      <c:pt idx="764">
                        <c:v>220.90000000000009</c:v>
                      </c:pt>
                      <c:pt idx="765">
                        <c:v>221.19999999999982</c:v>
                      </c:pt>
                      <c:pt idx="766">
                        <c:v>234.69999999999982</c:v>
                      </c:pt>
                      <c:pt idx="767">
                        <c:v>260.5</c:v>
                      </c:pt>
                      <c:pt idx="768">
                        <c:v>289.69999999999982</c:v>
                      </c:pt>
                      <c:pt idx="769">
                        <c:v>288.69999999999982</c:v>
                      </c:pt>
                      <c:pt idx="770">
                        <c:v>267.19999999999982</c:v>
                      </c:pt>
                      <c:pt idx="771">
                        <c:v>241.79999999999973</c:v>
                      </c:pt>
                      <c:pt idx="772">
                        <c:v>233.09999999999991</c:v>
                      </c:pt>
                      <c:pt idx="773">
                        <c:v>241.5</c:v>
                      </c:pt>
                      <c:pt idx="774">
                        <c:v>247.19999999999982</c:v>
                      </c:pt>
                      <c:pt idx="775">
                        <c:v>241.40000000000009</c:v>
                      </c:pt>
                      <c:pt idx="776">
                        <c:v>233.69999999999982</c:v>
                      </c:pt>
                      <c:pt idx="777">
                        <c:v>241.59999999999991</c:v>
                      </c:pt>
                      <c:pt idx="778">
                        <c:v>254.40000000000009</c:v>
                      </c:pt>
                      <c:pt idx="779">
                        <c:v>263</c:v>
                      </c:pt>
                      <c:pt idx="780">
                        <c:v>267.79999999999973</c:v>
                      </c:pt>
                      <c:pt idx="781">
                        <c:v>268.79999999999973</c:v>
                      </c:pt>
                      <c:pt idx="782">
                        <c:v>266.40000000000009</c:v>
                      </c:pt>
                      <c:pt idx="783">
                        <c:v>256.90000000000009</c:v>
                      </c:pt>
                      <c:pt idx="784">
                        <c:v>241.19999999999982</c:v>
                      </c:pt>
                      <c:pt idx="785">
                        <c:v>239.29999999999973</c:v>
                      </c:pt>
                      <c:pt idx="786">
                        <c:v>245</c:v>
                      </c:pt>
                      <c:pt idx="787">
                        <c:v>243.09999999999991</c:v>
                      </c:pt>
                      <c:pt idx="788">
                        <c:v>236.59999999999991</c:v>
                      </c:pt>
                      <c:pt idx="789">
                        <c:v>221.29999999999973</c:v>
                      </c:pt>
                      <c:pt idx="790">
                        <c:v>216.69999999999982</c:v>
                      </c:pt>
                      <c:pt idx="791">
                        <c:v>224.09999999999991</c:v>
                      </c:pt>
                      <c:pt idx="792">
                        <c:v>239.69999999999982</c:v>
                      </c:pt>
                      <c:pt idx="793">
                        <c:v>265.40000000000009</c:v>
                      </c:pt>
                      <c:pt idx="794">
                        <c:v>282.5</c:v>
                      </c:pt>
                      <c:pt idx="795">
                        <c:v>277.69999999999982</c:v>
                      </c:pt>
                      <c:pt idx="796">
                        <c:v>241.5</c:v>
                      </c:pt>
                      <c:pt idx="797">
                        <c:v>218.29999999999973</c:v>
                      </c:pt>
                      <c:pt idx="798">
                        <c:v>219.90000000000009</c:v>
                      </c:pt>
                      <c:pt idx="799">
                        <c:v>219</c:v>
                      </c:pt>
                      <c:pt idx="800">
                        <c:v>205.19999999999982</c:v>
                      </c:pt>
                      <c:pt idx="801">
                        <c:v>188.59999999999991</c:v>
                      </c:pt>
                      <c:pt idx="802">
                        <c:v>186.29999999999973</c:v>
                      </c:pt>
                      <c:pt idx="803">
                        <c:v>187.90000000000009</c:v>
                      </c:pt>
                      <c:pt idx="804">
                        <c:v>202.69999999999982</c:v>
                      </c:pt>
                      <c:pt idx="805">
                        <c:v>226.59999999999991</c:v>
                      </c:pt>
                      <c:pt idx="806">
                        <c:v>255.5</c:v>
                      </c:pt>
                      <c:pt idx="807">
                        <c:v>278.79999999999973</c:v>
                      </c:pt>
                      <c:pt idx="808">
                        <c:v>297.09999999999991</c:v>
                      </c:pt>
                      <c:pt idx="809">
                        <c:v>301.09999999999991</c:v>
                      </c:pt>
                      <c:pt idx="810">
                        <c:v>271.09999999999991</c:v>
                      </c:pt>
                      <c:pt idx="811">
                        <c:v>232.09999999999991</c:v>
                      </c:pt>
                      <c:pt idx="812">
                        <c:v>212.69999999999982</c:v>
                      </c:pt>
                      <c:pt idx="813">
                        <c:v>207.69999999999982</c:v>
                      </c:pt>
                      <c:pt idx="814">
                        <c:v>215.59999999999991</c:v>
                      </c:pt>
                      <c:pt idx="815">
                        <c:v>221.79999999999973</c:v>
                      </c:pt>
                      <c:pt idx="816">
                        <c:v>225.69999999999982</c:v>
                      </c:pt>
                      <c:pt idx="817">
                        <c:v>233.69999999999982</c:v>
                      </c:pt>
                      <c:pt idx="818">
                        <c:v>245.09999999999991</c:v>
                      </c:pt>
                      <c:pt idx="819">
                        <c:v>255</c:v>
                      </c:pt>
                      <c:pt idx="820">
                        <c:v>251.19999999999982</c:v>
                      </c:pt>
                      <c:pt idx="821">
                        <c:v>236.29999999999973</c:v>
                      </c:pt>
                      <c:pt idx="822">
                        <c:v>226.90000000000009</c:v>
                      </c:pt>
                      <c:pt idx="823">
                        <c:v>222.90000000000009</c:v>
                      </c:pt>
                      <c:pt idx="824">
                        <c:v>227.5</c:v>
                      </c:pt>
                      <c:pt idx="825">
                        <c:v>235.40000000000009</c:v>
                      </c:pt>
                      <c:pt idx="826">
                        <c:v>252.90000000000009</c:v>
                      </c:pt>
                      <c:pt idx="827">
                        <c:v>262</c:v>
                      </c:pt>
                      <c:pt idx="828">
                        <c:v>260.59999999999991</c:v>
                      </c:pt>
                      <c:pt idx="829">
                        <c:v>231.59999999999991</c:v>
                      </c:pt>
                      <c:pt idx="830">
                        <c:v>207.5</c:v>
                      </c:pt>
                      <c:pt idx="831">
                        <c:v>191.69999999999982</c:v>
                      </c:pt>
                      <c:pt idx="832">
                        <c:v>183.90000000000009</c:v>
                      </c:pt>
                      <c:pt idx="833">
                        <c:v>190.29999999999973</c:v>
                      </c:pt>
                      <c:pt idx="834">
                        <c:v>221.29999999999973</c:v>
                      </c:pt>
                      <c:pt idx="835">
                        <c:v>266</c:v>
                      </c:pt>
                      <c:pt idx="836">
                        <c:v>295.29999999999973</c:v>
                      </c:pt>
                      <c:pt idx="837">
                        <c:v>292.79999999999973</c:v>
                      </c:pt>
                      <c:pt idx="838">
                        <c:v>268.29999999999973</c:v>
                      </c:pt>
                      <c:pt idx="839">
                        <c:v>232</c:v>
                      </c:pt>
                      <c:pt idx="840">
                        <c:v>200.59999999999991</c:v>
                      </c:pt>
                      <c:pt idx="841">
                        <c:v>188</c:v>
                      </c:pt>
                      <c:pt idx="842">
                        <c:v>192</c:v>
                      </c:pt>
                      <c:pt idx="843">
                        <c:v>217</c:v>
                      </c:pt>
                      <c:pt idx="844">
                        <c:v>233.5</c:v>
                      </c:pt>
                      <c:pt idx="845">
                        <c:v>248.29999999999973</c:v>
                      </c:pt>
                      <c:pt idx="846">
                        <c:v>251</c:v>
                      </c:pt>
                      <c:pt idx="847">
                        <c:v>247</c:v>
                      </c:pt>
                      <c:pt idx="848">
                        <c:v>238.69999999999982</c:v>
                      </c:pt>
                      <c:pt idx="849">
                        <c:v>231.79999999999973</c:v>
                      </c:pt>
                      <c:pt idx="850">
                        <c:v>225.40000000000009</c:v>
                      </c:pt>
                      <c:pt idx="851">
                        <c:v>209.19999999999982</c:v>
                      </c:pt>
                      <c:pt idx="852">
                        <c:v>182.29999999999973</c:v>
                      </c:pt>
                      <c:pt idx="853">
                        <c:v>170.09999999999991</c:v>
                      </c:pt>
                      <c:pt idx="854">
                        <c:v>185.29999999999973</c:v>
                      </c:pt>
                      <c:pt idx="855">
                        <c:v>221.40000000000009</c:v>
                      </c:pt>
                      <c:pt idx="856">
                        <c:v>243.09999999999991</c:v>
                      </c:pt>
                      <c:pt idx="857">
                        <c:v>254.29999999999973</c:v>
                      </c:pt>
                      <c:pt idx="858">
                        <c:v>236.5</c:v>
                      </c:pt>
                      <c:pt idx="859">
                        <c:v>216.09999999999991</c:v>
                      </c:pt>
                      <c:pt idx="860">
                        <c:v>188</c:v>
                      </c:pt>
                      <c:pt idx="861">
                        <c:v>169.09999999999991</c:v>
                      </c:pt>
                      <c:pt idx="862">
                        <c:v>164.40000000000009</c:v>
                      </c:pt>
                      <c:pt idx="863">
                        <c:v>176</c:v>
                      </c:pt>
                      <c:pt idx="864">
                        <c:v>189.40000000000009</c:v>
                      </c:pt>
                      <c:pt idx="865">
                        <c:v>196.79999999999973</c:v>
                      </c:pt>
                      <c:pt idx="866">
                        <c:v>196.40000000000009</c:v>
                      </c:pt>
                      <c:pt idx="867">
                        <c:v>189.5</c:v>
                      </c:pt>
                      <c:pt idx="868">
                        <c:v>169.09999999999991</c:v>
                      </c:pt>
                      <c:pt idx="869">
                        <c:v>160.09999999999991</c:v>
                      </c:pt>
                      <c:pt idx="870">
                        <c:v>160.40000000000009</c:v>
                      </c:pt>
                      <c:pt idx="871">
                        <c:v>172.5</c:v>
                      </c:pt>
                      <c:pt idx="872">
                        <c:v>169.09999999999991</c:v>
                      </c:pt>
                      <c:pt idx="873">
                        <c:v>151.79999999999973</c:v>
                      </c:pt>
                      <c:pt idx="874">
                        <c:v>151.79999999999973</c:v>
                      </c:pt>
                      <c:pt idx="875">
                        <c:v>169.5</c:v>
                      </c:pt>
                      <c:pt idx="876">
                        <c:v>193.59999999999991</c:v>
                      </c:pt>
                      <c:pt idx="877">
                        <c:v>201.19999999999982</c:v>
                      </c:pt>
                      <c:pt idx="878">
                        <c:v>188</c:v>
                      </c:pt>
                      <c:pt idx="879">
                        <c:v>161</c:v>
                      </c:pt>
                      <c:pt idx="880">
                        <c:v>134.90000000000009</c:v>
                      </c:pt>
                      <c:pt idx="881">
                        <c:v>117.69999999999982</c:v>
                      </c:pt>
                      <c:pt idx="882">
                        <c:v>109.59999999999991</c:v>
                      </c:pt>
                      <c:pt idx="883">
                        <c:v>104</c:v>
                      </c:pt>
                      <c:pt idx="884">
                        <c:v>100.59999999999991</c:v>
                      </c:pt>
                      <c:pt idx="885">
                        <c:v>98.299999999999955</c:v>
                      </c:pt>
                      <c:pt idx="886">
                        <c:v>94.5</c:v>
                      </c:pt>
                      <c:pt idx="887">
                        <c:v>111.29999999999995</c:v>
                      </c:pt>
                      <c:pt idx="888">
                        <c:v>128.69999999999982</c:v>
                      </c:pt>
                      <c:pt idx="889">
                        <c:v>148.5</c:v>
                      </c:pt>
                      <c:pt idx="890">
                        <c:v>145.19999999999982</c:v>
                      </c:pt>
                      <c:pt idx="891">
                        <c:v>137.69999999999982</c:v>
                      </c:pt>
                      <c:pt idx="892">
                        <c:v>128.29999999999995</c:v>
                      </c:pt>
                      <c:pt idx="893">
                        <c:v>119.29999999999995</c:v>
                      </c:pt>
                      <c:pt idx="894">
                        <c:v>111.79999999999995</c:v>
                      </c:pt>
                      <c:pt idx="895">
                        <c:v>113.29999999999995</c:v>
                      </c:pt>
                      <c:pt idx="896">
                        <c:v>125.19999999999982</c:v>
                      </c:pt>
                      <c:pt idx="897">
                        <c:v>135</c:v>
                      </c:pt>
                      <c:pt idx="898">
                        <c:v>138.79999999999973</c:v>
                      </c:pt>
                      <c:pt idx="899">
                        <c:v>135.19999999999982</c:v>
                      </c:pt>
                      <c:pt idx="900">
                        <c:v>118.59999999999991</c:v>
                      </c:pt>
                      <c:pt idx="901">
                        <c:v>105.59999999999991</c:v>
                      </c:pt>
                      <c:pt idx="902">
                        <c:v>99.5</c:v>
                      </c:pt>
                      <c:pt idx="903">
                        <c:v>111.5</c:v>
                      </c:pt>
                      <c:pt idx="904">
                        <c:v>123.59999999999991</c:v>
                      </c:pt>
                      <c:pt idx="905">
                        <c:v>137.69999999999982</c:v>
                      </c:pt>
                      <c:pt idx="906">
                        <c:v>146.59999999999991</c:v>
                      </c:pt>
                      <c:pt idx="907">
                        <c:v>150.29999999999973</c:v>
                      </c:pt>
                      <c:pt idx="908">
                        <c:v>143.59999999999991</c:v>
                      </c:pt>
                      <c:pt idx="909">
                        <c:v>131</c:v>
                      </c:pt>
                      <c:pt idx="910">
                        <c:v>118.39999999999986</c:v>
                      </c:pt>
                      <c:pt idx="911">
                        <c:v>100.5</c:v>
                      </c:pt>
                      <c:pt idx="912">
                        <c:v>86.399999999999864</c:v>
                      </c:pt>
                      <c:pt idx="913">
                        <c:v>80.899999999999864</c:v>
                      </c:pt>
                      <c:pt idx="914">
                        <c:v>91.199999999999818</c:v>
                      </c:pt>
                      <c:pt idx="915">
                        <c:v>105.09999999999991</c:v>
                      </c:pt>
                      <c:pt idx="916">
                        <c:v>109.79999999999995</c:v>
                      </c:pt>
                      <c:pt idx="917">
                        <c:v>101.5</c:v>
                      </c:pt>
                      <c:pt idx="918">
                        <c:v>98.299999999999955</c:v>
                      </c:pt>
                      <c:pt idx="919">
                        <c:v>103.39999999999986</c:v>
                      </c:pt>
                      <c:pt idx="920">
                        <c:v>107</c:v>
                      </c:pt>
                      <c:pt idx="921">
                        <c:v>94.699999999999818</c:v>
                      </c:pt>
                      <c:pt idx="922">
                        <c:v>67.299999999999955</c:v>
                      </c:pt>
                      <c:pt idx="923">
                        <c:v>55</c:v>
                      </c:pt>
                      <c:pt idx="924">
                        <c:v>59.5</c:v>
                      </c:pt>
                      <c:pt idx="925">
                        <c:v>97.899999999999864</c:v>
                      </c:pt>
                      <c:pt idx="926">
                        <c:v>117.19999999999982</c:v>
                      </c:pt>
                      <c:pt idx="927">
                        <c:v>119.69999999999982</c:v>
                      </c:pt>
                      <c:pt idx="928">
                        <c:v>96.5</c:v>
                      </c:pt>
                      <c:pt idx="929">
                        <c:v>81.299999999999955</c:v>
                      </c:pt>
                      <c:pt idx="930">
                        <c:v>70</c:v>
                      </c:pt>
                      <c:pt idx="931">
                        <c:v>80.799999999999955</c:v>
                      </c:pt>
                      <c:pt idx="932">
                        <c:v>100.5</c:v>
                      </c:pt>
                      <c:pt idx="933">
                        <c:v>128</c:v>
                      </c:pt>
                      <c:pt idx="934">
                        <c:v>139.09999999999991</c:v>
                      </c:pt>
                      <c:pt idx="935">
                        <c:v>139.79999999999973</c:v>
                      </c:pt>
                      <c:pt idx="936">
                        <c:v>133.29999999999973</c:v>
                      </c:pt>
                      <c:pt idx="937">
                        <c:v>131.5</c:v>
                      </c:pt>
                      <c:pt idx="938">
                        <c:v>127</c:v>
                      </c:pt>
                      <c:pt idx="939">
                        <c:v>139.40000000000009</c:v>
                      </c:pt>
                      <c:pt idx="940">
                        <c:v>176.19999999999982</c:v>
                      </c:pt>
                      <c:pt idx="941">
                        <c:v>384</c:v>
                      </c:pt>
                      <c:pt idx="942">
                        <c:v>1494.7999999999997</c:v>
                      </c:pt>
                      <c:pt idx="943">
                        <c:v>3173.2000000000003</c:v>
                      </c:pt>
                      <c:pt idx="944">
                        <c:v>4337.1000000000004</c:v>
                      </c:pt>
                      <c:pt idx="945">
                        <c:v>3704.6</c:v>
                      </c:pt>
                      <c:pt idx="946">
                        <c:v>2156.2999999999997</c:v>
                      </c:pt>
                      <c:pt idx="947">
                        <c:v>848.09999999999991</c:v>
                      </c:pt>
                      <c:pt idx="948">
                        <c:v>374.79999999999973</c:v>
                      </c:pt>
                      <c:pt idx="949">
                        <c:v>223.09999999999991</c:v>
                      </c:pt>
                      <c:pt idx="950">
                        <c:v>171</c:v>
                      </c:pt>
                      <c:pt idx="951">
                        <c:v>145.90000000000009</c:v>
                      </c:pt>
                      <c:pt idx="952">
                        <c:v>122.19999999999982</c:v>
                      </c:pt>
                      <c:pt idx="953">
                        <c:v>110.5</c:v>
                      </c:pt>
                      <c:pt idx="954">
                        <c:v>127.39999999999986</c:v>
                      </c:pt>
                      <c:pt idx="955">
                        <c:v>134.29999999999973</c:v>
                      </c:pt>
                      <c:pt idx="956">
                        <c:v>126.19999999999982</c:v>
                      </c:pt>
                      <c:pt idx="957">
                        <c:v>99.699999999999818</c:v>
                      </c:pt>
                      <c:pt idx="958">
                        <c:v>91.599999999999909</c:v>
                      </c:pt>
                      <c:pt idx="959">
                        <c:v>99.399999999999864</c:v>
                      </c:pt>
                      <c:pt idx="960">
                        <c:v>108.59999999999991</c:v>
                      </c:pt>
                      <c:pt idx="961">
                        <c:v>98.899999999999864</c:v>
                      </c:pt>
                      <c:pt idx="962">
                        <c:v>89.899999999999864</c:v>
                      </c:pt>
                      <c:pt idx="963">
                        <c:v>80</c:v>
                      </c:pt>
                      <c:pt idx="964">
                        <c:v>78</c:v>
                      </c:pt>
                      <c:pt idx="965">
                        <c:v>74</c:v>
                      </c:pt>
                      <c:pt idx="966">
                        <c:v>70.899999999999864</c:v>
                      </c:pt>
                      <c:pt idx="967">
                        <c:v>86.5</c:v>
                      </c:pt>
                      <c:pt idx="968">
                        <c:v>99</c:v>
                      </c:pt>
                      <c:pt idx="969">
                        <c:v>99.899999999999864</c:v>
                      </c:pt>
                      <c:pt idx="970">
                        <c:v>90.099999999999909</c:v>
                      </c:pt>
                      <c:pt idx="971">
                        <c:v>86.5</c:v>
                      </c:pt>
                      <c:pt idx="972">
                        <c:v>96.099999999999909</c:v>
                      </c:pt>
                      <c:pt idx="973">
                        <c:v>87.899999999999864</c:v>
                      </c:pt>
                      <c:pt idx="974">
                        <c:v>73.099999999999909</c:v>
                      </c:pt>
                      <c:pt idx="975">
                        <c:v>53.399999999999864</c:v>
                      </c:pt>
                      <c:pt idx="976">
                        <c:v>50.799999999999955</c:v>
                      </c:pt>
                      <c:pt idx="977">
                        <c:v>59.299999999999955</c:v>
                      </c:pt>
                      <c:pt idx="978">
                        <c:v>64</c:v>
                      </c:pt>
                      <c:pt idx="979">
                        <c:v>58.599999999999909</c:v>
                      </c:pt>
                      <c:pt idx="980">
                        <c:v>44.399999999999864</c:v>
                      </c:pt>
                      <c:pt idx="981">
                        <c:v>43.799999999999955</c:v>
                      </c:pt>
                      <c:pt idx="982">
                        <c:v>46.899999999999864</c:v>
                      </c:pt>
                      <c:pt idx="983">
                        <c:v>47.799999999999955</c:v>
                      </c:pt>
                      <c:pt idx="984">
                        <c:v>45.5</c:v>
                      </c:pt>
                      <c:pt idx="985">
                        <c:v>39.599999999999909</c:v>
                      </c:pt>
                      <c:pt idx="986">
                        <c:v>47.299999999999955</c:v>
                      </c:pt>
                      <c:pt idx="987">
                        <c:v>50</c:v>
                      </c:pt>
                      <c:pt idx="988">
                        <c:v>55.299999999999955</c:v>
                      </c:pt>
                      <c:pt idx="989">
                        <c:v>47.399999999999864</c:v>
                      </c:pt>
                      <c:pt idx="990">
                        <c:v>48.199999999999818</c:v>
                      </c:pt>
                      <c:pt idx="991">
                        <c:v>52.399999999999864</c:v>
                      </c:pt>
                      <c:pt idx="992">
                        <c:v>71.299999999999955</c:v>
                      </c:pt>
                      <c:pt idx="993">
                        <c:v>80.099999999999909</c:v>
                      </c:pt>
                      <c:pt idx="994">
                        <c:v>85.199999999999818</c:v>
                      </c:pt>
                      <c:pt idx="995">
                        <c:v>81.599999999999909</c:v>
                      </c:pt>
                      <c:pt idx="996">
                        <c:v>75.599999999999909</c:v>
                      </c:pt>
                      <c:pt idx="997">
                        <c:v>66.299999999999955</c:v>
                      </c:pt>
                      <c:pt idx="998">
                        <c:v>60.399999999999864</c:v>
                      </c:pt>
                      <c:pt idx="999">
                        <c:v>75</c:v>
                      </c:pt>
                      <c:pt idx="1000">
                        <c:v>83.5</c:v>
                      </c:pt>
                      <c:pt idx="1001">
                        <c:v>74.199999999999818</c:v>
                      </c:pt>
                      <c:pt idx="1002">
                        <c:v>60.399999999999864</c:v>
                      </c:pt>
                      <c:pt idx="1003">
                        <c:v>46.399999999999864</c:v>
                      </c:pt>
                      <c:pt idx="1004">
                        <c:v>45.899999999999864</c:v>
                      </c:pt>
                      <c:pt idx="1005">
                        <c:v>43.699999999999818</c:v>
                      </c:pt>
                      <c:pt idx="1006">
                        <c:v>55.399999999999864</c:v>
                      </c:pt>
                      <c:pt idx="1007">
                        <c:v>61.399999999999864</c:v>
                      </c:pt>
                      <c:pt idx="1008">
                        <c:v>57</c:v>
                      </c:pt>
                      <c:pt idx="1009">
                        <c:v>53.799999999999955</c:v>
                      </c:pt>
                      <c:pt idx="1010">
                        <c:v>54.899999999999864</c:v>
                      </c:pt>
                      <c:pt idx="1011">
                        <c:v>66</c:v>
                      </c:pt>
                      <c:pt idx="1012">
                        <c:v>74.099999999999909</c:v>
                      </c:pt>
                      <c:pt idx="1013">
                        <c:v>81.599999999999909</c:v>
                      </c:pt>
                      <c:pt idx="1014">
                        <c:v>83.399999999999864</c:v>
                      </c:pt>
                      <c:pt idx="1015">
                        <c:v>86.199999999999818</c:v>
                      </c:pt>
                      <c:pt idx="1016">
                        <c:v>73.199999999999818</c:v>
                      </c:pt>
                      <c:pt idx="1017">
                        <c:v>67</c:v>
                      </c:pt>
                      <c:pt idx="1018">
                        <c:v>49.5</c:v>
                      </c:pt>
                      <c:pt idx="1019">
                        <c:v>40</c:v>
                      </c:pt>
                      <c:pt idx="1020">
                        <c:v>34.899999999999864</c:v>
                      </c:pt>
                      <c:pt idx="1021">
                        <c:v>47</c:v>
                      </c:pt>
                      <c:pt idx="1022">
                        <c:v>56.099999999999909</c:v>
                      </c:pt>
                      <c:pt idx="1023">
                        <c:v>49.299999999999955</c:v>
                      </c:pt>
                      <c:pt idx="1024">
                        <c:v>41</c:v>
                      </c:pt>
                      <c:pt idx="1025">
                        <c:v>45.699999999999818</c:v>
                      </c:pt>
                      <c:pt idx="1026">
                        <c:v>68.899999999999864</c:v>
                      </c:pt>
                      <c:pt idx="1027">
                        <c:v>73</c:v>
                      </c:pt>
                      <c:pt idx="1028">
                        <c:v>65.799999999999955</c:v>
                      </c:pt>
                      <c:pt idx="1029">
                        <c:v>49.699999999999818</c:v>
                      </c:pt>
                      <c:pt idx="1030">
                        <c:v>45.599999999999909</c:v>
                      </c:pt>
                      <c:pt idx="1031">
                        <c:v>51.399999999999864</c:v>
                      </c:pt>
                      <c:pt idx="1032">
                        <c:v>60.199999999999818</c:v>
                      </c:pt>
                      <c:pt idx="1033">
                        <c:v>60</c:v>
                      </c:pt>
                      <c:pt idx="1034">
                        <c:v>58.199999999999818</c:v>
                      </c:pt>
                      <c:pt idx="1035">
                        <c:v>69.799999999999955</c:v>
                      </c:pt>
                      <c:pt idx="1036">
                        <c:v>88.199999999999818</c:v>
                      </c:pt>
                      <c:pt idx="1037">
                        <c:v>100.59999999999991</c:v>
                      </c:pt>
                      <c:pt idx="1038">
                        <c:v>71.599999999999909</c:v>
                      </c:pt>
                      <c:pt idx="1039">
                        <c:v>46.899999999999864</c:v>
                      </c:pt>
                      <c:pt idx="1040">
                        <c:v>32.899999999999864</c:v>
                      </c:pt>
                      <c:pt idx="1041">
                        <c:v>33.5</c:v>
                      </c:pt>
                      <c:pt idx="1042">
                        <c:v>36.699999999999818</c:v>
                      </c:pt>
                      <c:pt idx="1043">
                        <c:v>46.5</c:v>
                      </c:pt>
                      <c:pt idx="1044">
                        <c:v>55.799999999999955</c:v>
                      </c:pt>
                      <c:pt idx="1045">
                        <c:v>52.199999999999818</c:v>
                      </c:pt>
                      <c:pt idx="1046">
                        <c:v>41.5</c:v>
                      </c:pt>
                      <c:pt idx="1047">
                        <c:v>45.799999999999955</c:v>
                      </c:pt>
                      <c:pt idx="1048">
                        <c:v>55.199999999999818</c:v>
                      </c:pt>
                      <c:pt idx="1049">
                        <c:v>61.199999999999818</c:v>
                      </c:pt>
                      <c:pt idx="1050">
                        <c:v>64.899999999999864</c:v>
                      </c:pt>
                      <c:pt idx="1051">
                        <c:v>60.599999999999909</c:v>
                      </c:pt>
                      <c:pt idx="1052">
                        <c:v>50.199999999999818</c:v>
                      </c:pt>
                      <c:pt idx="1053">
                        <c:v>45.199999999999818</c:v>
                      </c:pt>
                      <c:pt idx="1054">
                        <c:v>53.199999999999818</c:v>
                      </c:pt>
                      <c:pt idx="1055">
                        <c:v>58.5</c:v>
                      </c:pt>
                      <c:pt idx="1056">
                        <c:v>59</c:v>
                      </c:pt>
                      <c:pt idx="1057">
                        <c:v>62</c:v>
                      </c:pt>
                      <c:pt idx="1058">
                        <c:v>66</c:v>
                      </c:pt>
                      <c:pt idx="1059">
                        <c:v>67.399999999999864</c:v>
                      </c:pt>
                      <c:pt idx="1060">
                        <c:v>72.699999999999818</c:v>
                      </c:pt>
                      <c:pt idx="1061">
                        <c:v>78.899999999999864</c:v>
                      </c:pt>
                      <c:pt idx="1062">
                        <c:v>85.399999999999864</c:v>
                      </c:pt>
                      <c:pt idx="1063">
                        <c:v>89.399999999999864</c:v>
                      </c:pt>
                      <c:pt idx="1064">
                        <c:v>88</c:v>
                      </c:pt>
                      <c:pt idx="1065">
                        <c:v>87.099999999999909</c:v>
                      </c:pt>
                      <c:pt idx="1066">
                        <c:v>85.799999999999955</c:v>
                      </c:pt>
                      <c:pt idx="1067">
                        <c:v>97.799999999999955</c:v>
                      </c:pt>
                      <c:pt idx="1068">
                        <c:v>109.09999999999991</c:v>
                      </c:pt>
                      <c:pt idx="1069">
                        <c:v>121.19999999999982</c:v>
                      </c:pt>
                      <c:pt idx="1070">
                        <c:v>119.5</c:v>
                      </c:pt>
                      <c:pt idx="1071">
                        <c:v>117.5</c:v>
                      </c:pt>
                      <c:pt idx="1072">
                        <c:v>115.79999999999995</c:v>
                      </c:pt>
                      <c:pt idx="1073">
                        <c:v>103</c:v>
                      </c:pt>
                      <c:pt idx="1074">
                        <c:v>83.099999999999909</c:v>
                      </c:pt>
                      <c:pt idx="1075">
                        <c:v>80.199999999999818</c:v>
                      </c:pt>
                      <c:pt idx="1076">
                        <c:v>113</c:v>
                      </c:pt>
                      <c:pt idx="1077">
                        <c:v>158.59999999999991</c:v>
                      </c:pt>
                      <c:pt idx="1078">
                        <c:v>168.90000000000009</c:v>
                      </c:pt>
                      <c:pt idx="1079">
                        <c:v>164.40000000000009</c:v>
                      </c:pt>
                      <c:pt idx="1080">
                        <c:v>159.79999999999973</c:v>
                      </c:pt>
                      <c:pt idx="1081">
                        <c:v>155.29999999999973</c:v>
                      </c:pt>
                      <c:pt idx="1082">
                        <c:v>132.19999999999982</c:v>
                      </c:pt>
                      <c:pt idx="1083">
                        <c:v>135.09999999999991</c:v>
                      </c:pt>
                      <c:pt idx="1084">
                        <c:v>154.59999999999991</c:v>
                      </c:pt>
                      <c:pt idx="1085">
                        <c:v>171</c:v>
                      </c:pt>
                      <c:pt idx="1086">
                        <c:v>163.69999999999982</c:v>
                      </c:pt>
                      <c:pt idx="1087">
                        <c:v>137.09999999999991</c:v>
                      </c:pt>
                      <c:pt idx="1088">
                        <c:v>155.69999999999982</c:v>
                      </c:pt>
                      <c:pt idx="1089">
                        <c:v>197.29999999999973</c:v>
                      </c:pt>
                      <c:pt idx="1090">
                        <c:v>241.29999999999973</c:v>
                      </c:pt>
                      <c:pt idx="1091">
                        <c:v>244.90000000000009</c:v>
                      </c:pt>
                      <c:pt idx="1092">
                        <c:v>225.29999999999973</c:v>
                      </c:pt>
                      <c:pt idx="1093">
                        <c:v>210.09999999999991</c:v>
                      </c:pt>
                      <c:pt idx="1094">
                        <c:v>204.90000000000009</c:v>
                      </c:pt>
                      <c:pt idx="1095">
                        <c:v>203.90000000000009</c:v>
                      </c:pt>
                      <c:pt idx="1096">
                        <c:v>222.29999999999973</c:v>
                      </c:pt>
                      <c:pt idx="1097">
                        <c:v>235.59999999999991</c:v>
                      </c:pt>
                      <c:pt idx="1098">
                        <c:v>209.79999999999973</c:v>
                      </c:pt>
                      <c:pt idx="1099">
                        <c:v>158.40000000000009</c:v>
                      </c:pt>
                      <c:pt idx="1100">
                        <c:v>127.89999999999986</c:v>
                      </c:pt>
                      <c:pt idx="1101">
                        <c:v>200.19999999999982</c:v>
                      </c:pt>
                      <c:pt idx="1102">
                        <c:v>262.19999999999982</c:v>
                      </c:pt>
                      <c:pt idx="1103">
                        <c:v>275.40000000000009</c:v>
                      </c:pt>
                      <c:pt idx="1104">
                        <c:v>246</c:v>
                      </c:pt>
                      <c:pt idx="1105">
                        <c:v>201</c:v>
                      </c:pt>
                      <c:pt idx="1106">
                        <c:v>168.59999999999991</c:v>
                      </c:pt>
                      <c:pt idx="1107">
                        <c:v>125.89999999999986</c:v>
                      </c:pt>
                      <c:pt idx="1108">
                        <c:v>103.79999999999995</c:v>
                      </c:pt>
                      <c:pt idx="1109">
                        <c:v>93.399999999999864</c:v>
                      </c:pt>
                      <c:pt idx="1110">
                        <c:v>124.29999999999995</c:v>
                      </c:pt>
                      <c:pt idx="1111">
                        <c:v>146.5</c:v>
                      </c:pt>
                      <c:pt idx="1112">
                        <c:v>144.09999999999991</c:v>
                      </c:pt>
                      <c:pt idx="1113">
                        <c:v>116.19999999999982</c:v>
                      </c:pt>
                      <c:pt idx="1114">
                        <c:v>88</c:v>
                      </c:pt>
                      <c:pt idx="1115">
                        <c:v>73.799999999999955</c:v>
                      </c:pt>
                      <c:pt idx="1116">
                        <c:v>65.899999999999864</c:v>
                      </c:pt>
                      <c:pt idx="1117">
                        <c:v>79.099999999999909</c:v>
                      </c:pt>
                      <c:pt idx="1118">
                        <c:v>105.39999999999986</c:v>
                      </c:pt>
                      <c:pt idx="1119">
                        <c:v>121.69999999999982</c:v>
                      </c:pt>
                      <c:pt idx="1120">
                        <c:v>123</c:v>
                      </c:pt>
                      <c:pt idx="1121">
                        <c:v>149.19999999999982</c:v>
                      </c:pt>
                      <c:pt idx="1122">
                        <c:v>178.69999999999982</c:v>
                      </c:pt>
                      <c:pt idx="1123">
                        <c:v>186.90000000000009</c:v>
                      </c:pt>
                      <c:pt idx="1124">
                        <c:v>176.29999999999973</c:v>
                      </c:pt>
                      <c:pt idx="1125">
                        <c:v>168</c:v>
                      </c:pt>
                      <c:pt idx="1126">
                        <c:v>167.19999999999982</c:v>
                      </c:pt>
                      <c:pt idx="1127">
                        <c:v>178</c:v>
                      </c:pt>
                      <c:pt idx="1128">
                        <c:v>187.40000000000009</c:v>
                      </c:pt>
                      <c:pt idx="1129">
                        <c:v>179.09999999999991</c:v>
                      </c:pt>
                      <c:pt idx="1130">
                        <c:v>171.69999999999982</c:v>
                      </c:pt>
                      <c:pt idx="1131">
                        <c:v>162.09999999999991</c:v>
                      </c:pt>
                      <c:pt idx="1132">
                        <c:v>135.29999999999973</c:v>
                      </c:pt>
                      <c:pt idx="1133">
                        <c:v>95.699999999999818</c:v>
                      </c:pt>
                      <c:pt idx="1134">
                        <c:v>86.099999999999909</c:v>
                      </c:pt>
                      <c:pt idx="1135">
                        <c:v>111.09999999999991</c:v>
                      </c:pt>
                      <c:pt idx="1136">
                        <c:v>168.5</c:v>
                      </c:pt>
                      <c:pt idx="1137">
                        <c:v>192.69999999999982</c:v>
                      </c:pt>
                      <c:pt idx="1138">
                        <c:v>194.09999999999991</c:v>
                      </c:pt>
                      <c:pt idx="1139">
                        <c:v>178.40000000000009</c:v>
                      </c:pt>
                      <c:pt idx="1140">
                        <c:v>164.79999999999973</c:v>
                      </c:pt>
                      <c:pt idx="1141">
                        <c:v>132.19999999999982</c:v>
                      </c:pt>
                      <c:pt idx="1142">
                        <c:v>104.29999999999995</c:v>
                      </c:pt>
                      <c:pt idx="1143">
                        <c:v>108.5</c:v>
                      </c:pt>
                      <c:pt idx="1144">
                        <c:v>124.69999999999982</c:v>
                      </c:pt>
                      <c:pt idx="1145">
                        <c:v>128.39999999999986</c:v>
                      </c:pt>
                      <c:pt idx="1146">
                        <c:v>130.5</c:v>
                      </c:pt>
                      <c:pt idx="1147">
                        <c:v>137.29999999999973</c:v>
                      </c:pt>
                      <c:pt idx="1148">
                        <c:v>127.09999999999991</c:v>
                      </c:pt>
                      <c:pt idx="1149">
                        <c:v>99</c:v>
                      </c:pt>
                      <c:pt idx="1150">
                        <c:v>88.099999999999909</c:v>
                      </c:pt>
                      <c:pt idx="1151">
                        <c:v>104.39999999999986</c:v>
                      </c:pt>
                      <c:pt idx="1152">
                        <c:v>121.59999999999991</c:v>
                      </c:pt>
                      <c:pt idx="1153">
                        <c:v>116.39999999999986</c:v>
                      </c:pt>
                      <c:pt idx="1154">
                        <c:v>87.899999999999864</c:v>
                      </c:pt>
                      <c:pt idx="1155">
                        <c:v>76.399999999999864</c:v>
                      </c:pt>
                      <c:pt idx="1156">
                        <c:v>64.199999999999818</c:v>
                      </c:pt>
                      <c:pt idx="1157">
                        <c:v>48</c:v>
                      </c:pt>
                      <c:pt idx="1158">
                        <c:v>38.299999999999955</c:v>
                      </c:pt>
                      <c:pt idx="1159">
                        <c:v>52.399999999999864</c:v>
                      </c:pt>
                      <c:pt idx="1160">
                        <c:v>77.399999999999864</c:v>
                      </c:pt>
                      <c:pt idx="1161">
                        <c:v>85.399999999999864</c:v>
                      </c:pt>
                      <c:pt idx="1162">
                        <c:v>91</c:v>
                      </c:pt>
                      <c:pt idx="1163">
                        <c:v>112</c:v>
                      </c:pt>
                      <c:pt idx="1164">
                        <c:v>123</c:v>
                      </c:pt>
                      <c:pt idx="1165">
                        <c:v>111.89999999999986</c:v>
                      </c:pt>
                      <c:pt idx="1166">
                        <c:v>92.299999999999955</c:v>
                      </c:pt>
                      <c:pt idx="1167">
                        <c:v>89.299999999999955</c:v>
                      </c:pt>
                      <c:pt idx="1168">
                        <c:v>84.199999999999818</c:v>
                      </c:pt>
                      <c:pt idx="1169">
                        <c:v>85.399999999999864</c:v>
                      </c:pt>
                      <c:pt idx="1170">
                        <c:v>92.599999999999909</c:v>
                      </c:pt>
                      <c:pt idx="1171">
                        <c:v>94.799999999999955</c:v>
                      </c:pt>
                      <c:pt idx="1172">
                        <c:v>83.299999999999955</c:v>
                      </c:pt>
                      <c:pt idx="1173">
                        <c:v>69.099999999999909</c:v>
                      </c:pt>
                      <c:pt idx="1174">
                        <c:v>65.5</c:v>
                      </c:pt>
                      <c:pt idx="1175">
                        <c:v>66.899999999999864</c:v>
                      </c:pt>
                      <c:pt idx="1176">
                        <c:v>79.099999999999909</c:v>
                      </c:pt>
                      <c:pt idx="1177">
                        <c:v>90</c:v>
                      </c:pt>
                      <c:pt idx="1178">
                        <c:v>97.899999999999864</c:v>
                      </c:pt>
                      <c:pt idx="1179">
                        <c:v>95.599999999999909</c:v>
                      </c:pt>
                      <c:pt idx="1180">
                        <c:v>84.5</c:v>
                      </c:pt>
                      <c:pt idx="1181">
                        <c:v>64.899999999999864</c:v>
                      </c:pt>
                      <c:pt idx="1182">
                        <c:v>54.899999999999864</c:v>
                      </c:pt>
                      <c:pt idx="1183">
                        <c:v>52</c:v>
                      </c:pt>
                      <c:pt idx="1184">
                        <c:v>54.199999999999818</c:v>
                      </c:pt>
                      <c:pt idx="1185">
                        <c:v>53.5</c:v>
                      </c:pt>
                      <c:pt idx="1186">
                        <c:v>51.699999999999818</c:v>
                      </c:pt>
                      <c:pt idx="1187">
                        <c:v>49</c:v>
                      </c:pt>
                      <c:pt idx="1188">
                        <c:v>46.099999999999909</c:v>
                      </c:pt>
                      <c:pt idx="1189">
                        <c:v>33.5</c:v>
                      </c:pt>
                      <c:pt idx="1190">
                        <c:v>32.699999999999818</c:v>
                      </c:pt>
                      <c:pt idx="1191">
                        <c:v>57.099999999999909</c:v>
                      </c:pt>
                      <c:pt idx="1192">
                        <c:v>102.39999999999986</c:v>
                      </c:pt>
                      <c:pt idx="1193">
                        <c:v>123.29999999999995</c:v>
                      </c:pt>
                      <c:pt idx="1194">
                        <c:v>110.69999999999982</c:v>
                      </c:pt>
                      <c:pt idx="1195">
                        <c:v>80.299999999999955</c:v>
                      </c:pt>
                      <c:pt idx="1196">
                        <c:v>61.699999999999818</c:v>
                      </c:pt>
                      <c:pt idx="1197">
                        <c:v>61.399999999999864</c:v>
                      </c:pt>
                      <c:pt idx="1198">
                        <c:v>58.199999999999818</c:v>
                      </c:pt>
                      <c:pt idx="1199">
                        <c:v>52.899999999999864</c:v>
                      </c:pt>
                      <c:pt idx="1200">
                        <c:v>53.299999999999955</c:v>
                      </c:pt>
                      <c:pt idx="1201">
                        <c:v>51.5</c:v>
                      </c:pt>
                      <c:pt idx="1202">
                        <c:v>37.799999999999955</c:v>
                      </c:pt>
                      <c:pt idx="1203">
                        <c:v>21.399999999999864</c:v>
                      </c:pt>
                      <c:pt idx="1204">
                        <c:v>16.899999999999864</c:v>
                      </c:pt>
                      <c:pt idx="1205">
                        <c:v>22.699999999999818</c:v>
                      </c:pt>
                      <c:pt idx="1206">
                        <c:v>26.699999999999818</c:v>
                      </c:pt>
                      <c:pt idx="1207">
                        <c:v>37.599999999999909</c:v>
                      </c:pt>
                      <c:pt idx="1208">
                        <c:v>39.799999999999955</c:v>
                      </c:pt>
                      <c:pt idx="1209">
                        <c:v>36.899999999999864</c:v>
                      </c:pt>
                      <c:pt idx="1210">
                        <c:v>34.899999999999864</c:v>
                      </c:pt>
                      <c:pt idx="1211">
                        <c:v>47.199999999999818</c:v>
                      </c:pt>
                      <c:pt idx="1212">
                        <c:v>68.299999999999955</c:v>
                      </c:pt>
                      <c:pt idx="1213">
                        <c:v>84.799999999999955</c:v>
                      </c:pt>
                      <c:pt idx="1214">
                        <c:v>94.299999999999955</c:v>
                      </c:pt>
                      <c:pt idx="1215">
                        <c:v>86.5</c:v>
                      </c:pt>
                      <c:pt idx="1216">
                        <c:v>72.699999999999818</c:v>
                      </c:pt>
                      <c:pt idx="1217">
                        <c:v>49.399999999999864</c:v>
                      </c:pt>
                      <c:pt idx="1218">
                        <c:v>53.099999999999909</c:v>
                      </c:pt>
                      <c:pt idx="1219">
                        <c:v>54.399999999999864</c:v>
                      </c:pt>
                      <c:pt idx="1220">
                        <c:v>63</c:v>
                      </c:pt>
                      <c:pt idx="1221">
                        <c:v>57.699999999999818</c:v>
                      </c:pt>
                      <c:pt idx="1222">
                        <c:v>34.799999999999955</c:v>
                      </c:pt>
                      <c:pt idx="1223">
                        <c:v>20.199999999999818</c:v>
                      </c:pt>
                      <c:pt idx="1224">
                        <c:v>32.699999999999818</c:v>
                      </c:pt>
                      <c:pt idx="1225">
                        <c:v>46.199999999999818</c:v>
                      </c:pt>
                      <c:pt idx="1226">
                        <c:v>50.799999999999955</c:v>
                      </c:pt>
                      <c:pt idx="1227">
                        <c:v>56.599999999999909</c:v>
                      </c:pt>
                      <c:pt idx="1228">
                        <c:v>70.5</c:v>
                      </c:pt>
                      <c:pt idx="1229">
                        <c:v>84.099999999999909</c:v>
                      </c:pt>
                      <c:pt idx="1230">
                        <c:v>81.599999999999909</c:v>
                      </c:pt>
                      <c:pt idx="1231">
                        <c:v>68.399999999999864</c:v>
                      </c:pt>
                      <c:pt idx="1232">
                        <c:v>41</c:v>
                      </c:pt>
                      <c:pt idx="1233">
                        <c:v>15.899999999999864</c:v>
                      </c:pt>
                      <c:pt idx="1234">
                        <c:v>-3.6000000000001364</c:v>
                      </c:pt>
                      <c:pt idx="1235">
                        <c:v>-4.9000000000000909</c:v>
                      </c:pt>
                      <c:pt idx="1236">
                        <c:v>10.5</c:v>
                      </c:pt>
                      <c:pt idx="1237">
                        <c:v>28.599999999999909</c:v>
                      </c:pt>
                      <c:pt idx="1238">
                        <c:v>42.099999999999909</c:v>
                      </c:pt>
                      <c:pt idx="1239">
                        <c:v>40.299999999999955</c:v>
                      </c:pt>
                      <c:pt idx="1240">
                        <c:v>40.799999999999955</c:v>
                      </c:pt>
                      <c:pt idx="1241">
                        <c:v>32.099999999999909</c:v>
                      </c:pt>
                      <c:pt idx="1242">
                        <c:v>31.199999999999818</c:v>
                      </c:pt>
                      <c:pt idx="1243">
                        <c:v>25.899999999999864</c:v>
                      </c:pt>
                      <c:pt idx="1244">
                        <c:v>24.699999999999818</c:v>
                      </c:pt>
                      <c:pt idx="1245">
                        <c:v>23.899999999999864</c:v>
                      </c:pt>
                      <c:pt idx="1246">
                        <c:v>17.799999999999955</c:v>
                      </c:pt>
                      <c:pt idx="1247">
                        <c:v>16</c:v>
                      </c:pt>
                      <c:pt idx="1248">
                        <c:v>24.399999999999864</c:v>
                      </c:pt>
                      <c:pt idx="1249">
                        <c:v>40.5</c:v>
                      </c:pt>
                      <c:pt idx="1250">
                        <c:v>53</c:v>
                      </c:pt>
                      <c:pt idx="1251">
                        <c:v>55.199999999999818</c:v>
                      </c:pt>
                      <c:pt idx="1252">
                        <c:v>51.099999999999909</c:v>
                      </c:pt>
                      <c:pt idx="1253">
                        <c:v>41.699999999999818</c:v>
                      </c:pt>
                      <c:pt idx="1254">
                        <c:v>32.799999999999955</c:v>
                      </c:pt>
                      <c:pt idx="1255">
                        <c:v>15.899999999999864</c:v>
                      </c:pt>
                      <c:pt idx="1256">
                        <c:v>-5.3000000000001819</c:v>
                      </c:pt>
                      <c:pt idx="1257">
                        <c:v>4.1999999999998181</c:v>
                      </c:pt>
                      <c:pt idx="1258">
                        <c:v>38.5</c:v>
                      </c:pt>
                      <c:pt idx="1259">
                        <c:v>28.899999999999864</c:v>
                      </c:pt>
                      <c:pt idx="1260">
                        <c:v>15.099999999999909</c:v>
                      </c:pt>
                      <c:pt idx="1261">
                        <c:v>26.299999999999955</c:v>
                      </c:pt>
                      <c:pt idx="1262">
                        <c:v>53.399999999999864</c:v>
                      </c:pt>
                      <c:pt idx="1263">
                        <c:v>69.199999999999818</c:v>
                      </c:pt>
                      <c:pt idx="1264">
                        <c:v>68.899999999999864</c:v>
                      </c:pt>
                      <c:pt idx="1265">
                        <c:v>54.099999999999909</c:v>
                      </c:pt>
                      <c:pt idx="1266">
                        <c:v>38.099999999999909</c:v>
                      </c:pt>
                      <c:pt idx="1267">
                        <c:v>14.699999999999818</c:v>
                      </c:pt>
                      <c:pt idx="1268">
                        <c:v>11.599999999999909</c:v>
                      </c:pt>
                      <c:pt idx="1269">
                        <c:v>28.799999999999955</c:v>
                      </c:pt>
                      <c:pt idx="1270">
                        <c:v>44.399999999999864</c:v>
                      </c:pt>
                      <c:pt idx="1271">
                        <c:v>39.099999999999909</c:v>
                      </c:pt>
                      <c:pt idx="1272">
                        <c:v>28.5</c:v>
                      </c:pt>
                      <c:pt idx="1273">
                        <c:v>12.699999999999818</c:v>
                      </c:pt>
                      <c:pt idx="1274">
                        <c:v>9.5999999999999091</c:v>
                      </c:pt>
                      <c:pt idx="1275">
                        <c:v>33.799999999999955</c:v>
                      </c:pt>
                      <c:pt idx="1276">
                        <c:v>66.399999999999864</c:v>
                      </c:pt>
                      <c:pt idx="1277">
                        <c:v>74.799999999999955</c:v>
                      </c:pt>
                      <c:pt idx="1278">
                        <c:v>70.599999999999909</c:v>
                      </c:pt>
                      <c:pt idx="1279">
                        <c:v>57.5</c:v>
                      </c:pt>
                      <c:pt idx="1280">
                        <c:v>44.199999999999818</c:v>
                      </c:pt>
                      <c:pt idx="1281">
                        <c:v>35.099999999999909</c:v>
                      </c:pt>
                      <c:pt idx="1282">
                        <c:v>32</c:v>
                      </c:pt>
                      <c:pt idx="1283">
                        <c:v>27</c:v>
                      </c:pt>
                      <c:pt idx="1284">
                        <c:v>28.199999999999818</c:v>
                      </c:pt>
                      <c:pt idx="1285">
                        <c:v>33.599999999999909</c:v>
                      </c:pt>
                      <c:pt idx="1286">
                        <c:v>23.799999999999955</c:v>
                      </c:pt>
                      <c:pt idx="1287">
                        <c:v>14</c:v>
                      </c:pt>
                      <c:pt idx="1288">
                        <c:v>13.599999999999909</c:v>
                      </c:pt>
                      <c:pt idx="1289">
                        <c:v>18.699999999999818</c:v>
                      </c:pt>
                      <c:pt idx="1290">
                        <c:v>17.899999999999864</c:v>
                      </c:pt>
                      <c:pt idx="1291">
                        <c:v>16.099999999999909</c:v>
                      </c:pt>
                      <c:pt idx="1292">
                        <c:v>8.3999999999998636</c:v>
                      </c:pt>
                      <c:pt idx="1293">
                        <c:v>9.5</c:v>
                      </c:pt>
                      <c:pt idx="1294">
                        <c:v>17.899999999999864</c:v>
                      </c:pt>
                      <c:pt idx="1295">
                        <c:v>20</c:v>
                      </c:pt>
                      <c:pt idx="1296">
                        <c:v>21.299999999999955</c:v>
                      </c:pt>
                      <c:pt idx="1297">
                        <c:v>28.599999999999909</c:v>
                      </c:pt>
                      <c:pt idx="1298">
                        <c:v>22.5</c:v>
                      </c:pt>
                      <c:pt idx="1299">
                        <c:v>14.5</c:v>
                      </c:pt>
                      <c:pt idx="1300">
                        <c:v>9</c:v>
                      </c:pt>
                      <c:pt idx="1301">
                        <c:v>9.5999999999999091</c:v>
                      </c:pt>
                      <c:pt idx="1302">
                        <c:v>11</c:v>
                      </c:pt>
                      <c:pt idx="1303">
                        <c:v>0.89999999999986358</c:v>
                      </c:pt>
                      <c:pt idx="1304">
                        <c:v>0.29999999999995453</c:v>
                      </c:pt>
                      <c:pt idx="1305">
                        <c:v>20.799999999999955</c:v>
                      </c:pt>
                      <c:pt idx="1306">
                        <c:v>44.699999999999818</c:v>
                      </c:pt>
                      <c:pt idx="1307">
                        <c:v>45</c:v>
                      </c:pt>
                      <c:pt idx="1308">
                        <c:v>30.199999999999818</c:v>
                      </c:pt>
                      <c:pt idx="1309">
                        <c:v>13.299999999999955</c:v>
                      </c:pt>
                      <c:pt idx="1310">
                        <c:v>6.5999999999999091</c:v>
                      </c:pt>
                      <c:pt idx="1311">
                        <c:v>20.199999999999818</c:v>
                      </c:pt>
                      <c:pt idx="1312">
                        <c:v>22</c:v>
                      </c:pt>
                      <c:pt idx="1313">
                        <c:v>6.2999999999999545</c:v>
                      </c:pt>
                      <c:pt idx="1314">
                        <c:v>-10</c:v>
                      </c:pt>
                      <c:pt idx="1315">
                        <c:v>-2</c:v>
                      </c:pt>
                      <c:pt idx="1316">
                        <c:v>15.899999999999864</c:v>
                      </c:pt>
                      <c:pt idx="1317">
                        <c:v>16.199999999999818</c:v>
                      </c:pt>
                      <c:pt idx="1318">
                        <c:v>7.2999999999999545</c:v>
                      </c:pt>
                      <c:pt idx="1319">
                        <c:v>0.1999999999998181</c:v>
                      </c:pt>
                      <c:pt idx="1320">
                        <c:v>8.8999999999998636</c:v>
                      </c:pt>
                      <c:pt idx="1321">
                        <c:v>14.399999999999864</c:v>
                      </c:pt>
                      <c:pt idx="1322">
                        <c:v>5.5</c:v>
                      </c:pt>
                      <c:pt idx="1323">
                        <c:v>0</c:v>
                      </c:pt>
                      <c:pt idx="1324">
                        <c:v>9.1999999999998181</c:v>
                      </c:pt>
                      <c:pt idx="1325">
                        <c:v>15.5</c:v>
                      </c:pt>
                      <c:pt idx="1326">
                        <c:v>-128</c:v>
                      </c:pt>
                      <c:pt idx="1327">
                        <c:v>-1555.23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9-ABAA-4BCD-BAD1-5D6AFD0C6304}"/>
                  </c:ext>
                </c:extLst>
              </c15:ser>
            </c15:filteredScatterSeries>
            <c15:filteredScatterSeries>
              <c15:ser>
                <c:idx val="8"/>
                <c:order val="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'Fine SiO2 25 sccm Test 1'!$Z$2</c15:sqref>
                        </c15:formulaRef>
                      </c:ext>
                    </c:extLst>
                    <c:strCache>
                      <c:ptCount val="1"/>
                      <c:pt idx="0">
                        <c:v>35 min</c:v>
                      </c:pt>
                    </c:strCache>
                  </c:strRef>
                </c:tx>
                <c:spPr>
                  <a:ln w="19050" cap="rnd">
                    <a:solidFill>
                      <a:schemeClr val="accent3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'Fine SiO2 25 sccm Test 1'!$Q$3:$Q$1330</c15:sqref>
                        </c15:formulaRef>
                      </c:ext>
                    </c:extLst>
                    <c:numCache>
                      <c:formatCode>General</c:formatCode>
                      <c:ptCount val="1328"/>
                      <c:pt idx="0">
                        <c:v>184</c:v>
                      </c:pt>
                      <c:pt idx="1">
                        <c:v>184.5</c:v>
                      </c:pt>
                      <c:pt idx="2">
                        <c:v>185</c:v>
                      </c:pt>
                      <c:pt idx="3">
                        <c:v>185.5</c:v>
                      </c:pt>
                      <c:pt idx="4">
                        <c:v>186</c:v>
                      </c:pt>
                      <c:pt idx="5">
                        <c:v>186.5</c:v>
                      </c:pt>
                      <c:pt idx="6">
                        <c:v>187</c:v>
                      </c:pt>
                      <c:pt idx="7">
                        <c:v>187.5</c:v>
                      </c:pt>
                      <c:pt idx="8">
                        <c:v>188</c:v>
                      </c:pt>
                      <c:pt idx="9">
                        <c:v>188.5</c:v>
                      </c:pt>
                      <c:pt idx="10">
                        <c:v>189</c:v>
                      </c:pt>
                      <c:pt idx="11">
                        <c:v>189.5</c:v>
                      </c:pt>
                      <c:pt idx="12">
                        <c:v>190</c:v>
                      </c:pt>
                      <c:pt idx="13">
                        <c:v>190.5</c:v>
                      </c:pt>
                      <c:pt idx="14">
                        <c:v>191</c:v>
                      </c:pt>
                      <c:pt idx="15">
                        <c:v>191.5</c:v>
                      </c:pt>
                      <c:pt idx="16">
                        <c:v>192</c:v>
                      </c:pt>
                      <c:pt idx="17">
                        <c:v>192.5</c:v>
                      </c:pt>
                      <c:pt idx="18">
                        <c:v>193</c:v>
                      </c:pt>
                      <c:pt idx="19">
                        <c:v>193.5</c:v>
                      </c:pt>
                      <c:pt idx="20">
                        <c:v>194</c:v>
                      </c:pt>
                      <c:pt idx="21">
                        <c:v>194.5</c:v>
                      </c:pt>
                      <c:pt idx="22">
                        <c:v>195</c:v>
                      </c:pt>
                      <c:pt idx="23">
                        <c:v>195.5</c:v>
                      </c:pt>
                      <c:pt idx="24">
                        <c:v>196</c:v>
                      </c:pt>
                      <c:pt idx="25">
                        <c:v>196.5</c:v>
                      </c:pt>
                      <c:pt idx="26">
                        <c:v>197</c:v>
                      </c:pt>
                      <c:pt idx="27">
                        <c:v>197.5</c:v>
                      </c:pt>
                      <c:pt idx="28">
                        <c:v>198</c:v>
                      </c:pt>
                      <c:pt idx="29">
                        <c:v>198.5</c:v>
                      </c:pt>
                      <c:pt idx="30">
                        <c:v>199</c:v>
                      </c:pt>
                      <c:pt idx="31">
                        <c:v>199.5</c:v>
                      </c:pt>
                      <c:pt idx="32">
                        <c:v>200</c:v>
                      </c:pt>
                      <c:pt idx="33">
                        <c:v>200.5</c:v>
                      </c:pt>
                      <c:pt idx="34">
                        <c:v>201</c:v>
                      </c:pt>
                      <c:pt idx="35">
                        <c:v>201.5</c:v>
                      </c:pt>
                      <c:pt idx="36">
                        <c:v>202</c:v>
                      </c:pt>
                      <c:pt idx="37">
                        <c:v>202.5</c:v>
                      </c:pt>
                      <c:pt idx="38">
                        <c:v>203</c:v>
                      </c:pt>
                      <c:pt idx="39">
                        <c:v>203.5</c:v>
                      </c:pt>
                      <c:pt idx="40">
                        <c:v>204</c:v>
                      </c:pt>
                      <c:pt idx="41">
                        <c:v>204.5</c:v>
                      </c:pt>
                      <c:pt idx="42">
                        <c:v>205</c:v>
                      </c:pt>
                      <c:pt idx="43">
                        <c:v>205.5</c:v>
                      </c:pt>
                      <c:pt idx="44">
                        <c:v>206</c:v>
                      </c:pt>
                      <c:pt idx="45">
                        <c:v>206.5</c:v>
                      </c:pt>
                      <c:pt idx="46">
                        <c:v>207</c:v>
                      </c:pt>
                      <c:pt idx="47">
                        <c:v>207.5</c:v>
                      </c:pt>
                      <c:pt idx="48">
                        <c:v>208</c:v>
                      </c:pt>
                      <c:pt idx="49">
                        <c:v>208.5</c:v>
                      </c:pt>
                      <c:pt idx="50">
                        <c:v>209</c:v>
                      </c:pt>
                      <c:pt idx="51">
                        <c:v>209.5</c:v>
                      </c:pt>
                      <c:pt idx="52">
                        <c:v>210</c:v>
                      </c:pt>
                      <c:pt idx="53">
                        <c:v>210.5</c:v>
                      </c:pt>
                      <c:pt idx="54">
                        <c:v>211</c:v>
                      </c:pt>
                      <c:pt idx="55">
                        <c:v>211.5</c:v>
                      </c:pt>
                      <c:pt idx="56">
                        <c:v>212</c:v>
                      </c:pt>
                      <c:pt idx="57">
                        <c:v>212.5</c:v>
                      </c:pt>
                      <c:pt idx="58">
                        <c:v>213</c:v>
                      </c:pt>
                      <c:pt idx="59">
                        <c:v>213.5</c:v>
                      </c:pt>
                      <c:pt idx="60">
                        <c:v>214</c:v>
                      </c:pt>
                      <c:pt idx="61">
                        <c:v>214.5</c:v>
                      </c:pt>
                      <c:pt idx="62">
                        <c:v>215</c:v>
                      </c:pt>
                      <c:pt idx="63">
                        <c:v>215.5</c:v>
                      </c:pt>
                      <c:pt idx="64">
                        <c:v>216</c:v>
                      </c:pt>
                      <c:pt idx="65">
                        <c:v>216.5</c:v>
                      </c:pt>
                      <c:pt idx="66">
                        <c:v>217</c:v>
                      </c:pt>
                      <c:pt idx="67">
                        <c:v>217.5</c:v>
                      </c:pt>
                      <c:pt idx="68">
                        <c:v>218</c:v>
                      </c:pt>
                      <c:pt idx="69">
                        <c:v>218.5</c:v>
                      </c:pt>
                      <c:pt idx="70">
                        <c:v>219</c:v>
                      </c:pt>
                      <c:pt idx="71">
                        <c:v>219.5</c:v>
                      </c:pt>
                      <c:pt idx="72">
                        <c:v>220</c:v>
                      </c:pt>
                      <c:pt idx="73">
                        <c:v>220.5</c:v>
                      </c:pt>
                      <c:pt idx="74">
                        <c:v>221</c:v>
                      </c:pt>
                      <c:pt idx="75">
                        <c:v>221.5</c:v>
                      </c:pt>
                      <c:pt idx="76">
                        <c:v>222</c:v>
                      </c:pt>
                      <c:pt idx="77">
                        <c:v>222.5</c:v>
                      </c:pt>
                      <c:pt idx="78">
                        <c:v>223</c:v>
                      </c:pt>
                      <c:pt idx="79">
                        <c:v>223.5</c:v>
                      </c:pt>
                      <c:pt idx="80">
                        <c:v>224</c:v>
                      </c:pt>
                      <c:pt idx="81">
                        <c:v>224.5</c:v>
                      </c:pt>
                      <c:pt idx="82">
                        <c:v>225</c:v>
                      </c:pt>
                      <c:pt idx="83">
                        <c:v>225.5</c:v>
                      </c:pt>
                      <c:pt idx="84">
                        <c:v>226</c:v>
                      </c:pt>
                      <c:pt idx="85">
                        <c:v>226.5</c:v>
                      </c:pt>
                      <c:pt idx="86">
                        <c:v>227</c:v>
                      </c:pt>
                      <c:pt idx="87">
                        <c:v>227.5</c:v>
                      </c:pt>
                      <c:pt idx="88">
                        <c:v>228</c:v>
                      </c:pt>
                      <c:pt idx="89">
                        <c:v>228.5</c:v>
                      </c:pt>
                      <c:pt idx="90">
                        <c:v>229</c:v>
                      </c:pt>
                      <c:pt idx="91">
                        <c:v>229.5</c:v>
                      </c:pt>
                      <c:pt idx="92">
                        <c:v>230</c:v>
                      </c:pt>
                      <c:pt idx="93">
                        <c:v>230.5</c:v>
                      </c:pt>
                      <c:pt idx="94">
                        <c:v>231</c:v>
                      </c:pt>
                      <c:pt idx="95">
                        <c:v>231.5</c:v>
                      </c:pt>
                      <c:pt idx="96">
                        <c:v>232</c:v>
                      </c:pt>
                      <c:pt idx="97">
                        <c:v>232.5</c:v>
                      </c:pt>
                      <c:pt idx="98">
                        <c:v>233</c:v>
                      </c:pt>
                      <c:pt idx="99">
                        <c:v>233.5</c:v>
                      </c:pt>
                      <c:pt idx="100">
                        <c:v>234</c:v>
                      </c:pt>
                      <c:pt idx="101">
                        <c:v>234.5</c:v>
                      </c:pt>
                      <c:pt idx="102">
                        <c:v>235</c:v>
                      </c:pt>
                      <c:pt idx="103">
                        <c:v>235.5</c:v>
                      </c:pt>
                      <c:pt idx="104">
                        <c:v>236</c:v>
                      </c:pt>
                      <c:pt idx="105">
                        <c:v>236.5</c:v>
                      </c:pt>
                      <c:pt idx="106">
                        <c:v>237</c:v>
                      </c:pt>
                      <c:pt idx="107">
                        <c:v>237.5</c:v>
                      </c:pt>
                      <c:pt idx="108">
                        <c:v>238</c:v>
                      </c:pt>
                      <c:pt idx="109">
                        <c:v>238.5</c:v>
                      </c:pt>
                      <c:pt idx="110">
                        <c:v>239</c:v>
                      </c:pt>
                      <c:pt idx="111">
                        <c:v>239.5</c:v>
                      </c:pt>
                      <c:pt idx="112">
                        <c:v>240</c:v>
                      </c:pt>
                      <c:pt idx="113">
                        <c:v>240.5</c:v>
                      </c:pt>
                      <c:pt idx="114">
                        <c:v>241</c:v>
                      </c:pt>
                      <c:pt idx="115">
                        <c:v>241.5</c:v>
                      </c:pt>
                      <c:pt idx="116">
                        <c:v>242</c:v>
                      </c:pt>
                      <c:pt idx="117">
                        <c:v>242.5</c:v>
                      </c:pt>
                      <c:pt idx="118">
                        <c:v>243</c:v>
                      </c:pt>
                      <c:pt idx="119">
                        <c:v>243.5</c:v>
                      </c:pt>
                      <c:pt idx="120">
                        <c:v>244</c:v>
                      </c:pt>
                      <c:pt idx="121">
                        <c:v>244.5</c:v>
                      </c:pt>
                      <c:pt idx="122">
                        <c:v>245</c:v>
                      </c:pt>
                      <c:pt idx="123">
                        <c:v>245.5</c:v>
                      </c:pt>
                      <c:pt idx="124">
                        <c:v>246</c:v>
                      </c:pt>
                      <c:pt idx="125">
                        <c:v>246.5</c:v>
                      </c:pt>
                      <c:pt idx="126">
                        <c:v>247</c:v>
                      </c:pt>
                      <c:pt idx="127">
                        <c:v>247.5</c:v>
                      </c:pt>
                      <c:pt idx="128">
                        <c:v>248</c:v>
                      </c:pt>
                      <c:pt idx="129">
                        <c:v>248.5</c:v>
                      </c:pt>
                      <c:pt idx="130">
                        <c:v>249</c:v>
                      </c:pt>
                      <c:pt idx="131">
                        <c:v>249.5</c:v>
                      </c:pt>
                      <c:pt idx="132">
                        <c:v>250</c:v>
                      </c:pt>
                      <c:pt idx="133">
                        <c:v>250.5</c:v>
                      </c:pt>
                      <c:pt idx="134">
                        <c:v>251</c:v>
                      </c:pt>
                      <c:pt idx="135">
                        <c:v>251.5</c:v>
                      </c:pt>
                      <c:pt idx="136">
                        <c:v>252</c:v>
                      </c:pt>
                      <c:pt idx="137">
                        <c:v>252.5</c:v>
                      </c:pt>
                      <c:pt idx="138">
                        <c:v>253</c:v>
                      </c:pt>
                      <c:pt idx="139">
                        <c:v>253.5</c:v>
                      </c:pt>
                      <c:pt idx="140">
                        <c:v>254</c:v>
                      </c:pt>
                      <c:pt idx="141">
                        <c:v>254.5</c:v>
                      </c:pt>
                      <c:pt idx="142">
                        <c:v>255</c:v>
                      </c:pt>
                      <c:pt idx="143">
                        <c:v>255.5</c:v>
                      </c:pt>
                      <c:pt idx="144">
                        <c:v>256</c:v>
                      </c:pt>
                      <c:pt idx="145">
                        <c:v>256.5</c:v>
                      </c:pt>
                      <c:pt idx="146">
                        <c:v>257</c:v>
                      </c:pt>
                      <c:pt idx="147">
                        <c:v>257.5</c:v>
                      </c:pt>
                      <c:pt idx="148">
                        <c:v>258</c:v>
                      </c:pt>
                      <c:pt idx="149">
                        <c:v>258.5</c:v>
                      </c:pt>
                      <c:pt idx="150">
                        <c:v>259</c:v>
                      </c:pt>
                      <c:pt idx="151">
                        <c:v>259.5</c:v>
                      </c:pt>
                      <c:pt idx="152">
                        <c:v>260</c:v>
                      </c:pt>
                      <c:pt idx="153">
                        <c:v>260.5</c:v>
                      </c:pt>
                      <c:pt idx="154">
                        <c:v>261</c:v>
                      </c:pt>
                      <c:pt idx="155">
                        <c:v>261.5</c:v>
                      </c:pt>
                      <c:pt idx="156">
                        <c:v>262</c:v>
                      </c:pt>
                      <c:pt idx="157">
                        <c:v>262.5</c:v>
                      </c:pt>
                      <c:pt idx="158">
                        <c:v>263</c:v>
                      </c:pt>
                      <c:pt idx="159">
                        <c:v>263.5</c:v>
                      </c:pt>
                      <c:pt idx="160">
                        <c:v>264</c:v>
                      </c:pt>
                      <c:pt idx="161">
                        <c:v>264.5</c:v>
                      </c:pt>
                      <c:pt idx="162">
                        <c:v>265</c:v>
                      </c:pt>
                      <c:pt idx="163">
                        <c:v>265.5</c:v>
                      </c:pt>
                      <c:pt idx="164">
                        <c:v>266</c:v>
                      </c:pt>
                      <c:pt idx="165">
                        <c:v>266.5</c:v>
                      </c:pt>
                      <c:pt idx="166">
                        <c:v>267</c:v>
                      </c:pt>
                      <c:pt idx="167">
                        <c:v>267.5</c:v>
                      </c:pt>
                      <c:pt idx="168">
                        <c:v>268</c:v>
                      </c:pt>
                      <c:pt idx="169">
                        <c:v>268.5</c:v>
                      </c:pt>
                      <c:pt idx="170">
                        <c:v>269</c:v>
                      </c:pt>
                      <c:pt idx="171">
                        <c:v>269.5</c:v>
                      </c:pt>
                      <c:pt idx="172">
                        <c:v>270</c:v>
                      </c:pt>
                      <c:pt idx="173">
                        <c:v>270.5</c:v>
                      </c:pt>
                      <c:pt idx="174">
                        <c:v>271</c:v>
                      </c:pt>
                      <c:pt idx="175">
                        <c:v>271.5</c:v>
                      </c:pt>
                      <c:pt idx="176">
                        <c:v>272</c:v>
                      </c:pt>
                      <c:pt idx="177">
                        <c:v>272.5</c:v>
                      </c:pt>
                      <c:pt idx="178">
                        <c:v>273</c:v>
                      </c:pt>
                      <c:pt idx="179">
                        <c:v>273.5</c:v>
                      </c:pt>
                      <c:pt idx="180">
                        <c:v>274</c:v>
                      </c:pt>
                      <c:pt idx="181">
                        <c:v>274.5</c:v>
                      </c:pt>
                      <c:pt idx="182">
                        <c:v>275</c:v>
                      </c:pt>
                      <c:pt idx="183">
                        <c:v>275.5</c:v>
                      </c:pt>
                      <c:pt idx="184">
                        <c:v>276</c:v>
                      </c:pt>
                      <c:pt idx="185">
                        <c:v>276.5</c:v>
                      </c:pt>
                      <c:pt idx="186">
                        <c:v>277</c:v>
                      </c:pt>
                      <c:pt idx="187">
                        <c:v>277.5</c:v>
                      </c:pt>
                      <c:pt idx="188">
                        <c:v>278</c:v>
                      </c:pt>
                      <c:pt idx="189">
                        <c:v>278.5</c:v>
                      </c:pt>
                      <c:pt idx="190">
                        <c:v>279</c:v>
                      </c:pt>
                      <c:pt idx="191">
                        <c:v>279.5</c:v>
                      </c:pt>
                      <c:pt idx="192">
                        <c:v>280</c:v>
                      </c:pt>
                      <c:pt idx="193">
                        <c:v>280.5</c:v>
                      </c:pt>
                      <c:pt idx="194">
                        <c:v>281</c:v>
                      </c:pt>
                      <c:pt idx="195">
                        <c:v>281.5</c:v>
                      </c:pt>
                      <c:pt idx="196">
                        <c:v>282</c:v>
                      </c:pt>
                      <c:pt idx="197">
                        <c:v>282.5</c:v>
                      </c:pt>
                      <c:pt idx="198">
                        <c:v>283</c:v>
                      </c:pt>
                      <c:pt idx="199">
                        <c:v>283.5</c:v>
                      </c:pt>
                      <c:pt idx="200">
                        <c:v>284</c:v>
                      </c:pt>
                      <c:pt idx="201">
                        <c:v>284.5</c:v>
                      </c:pt>
                      <c:pt idx="202">
                        <c:v>285</c:v>
                      </c:pt>
                      <c:pt idx="203">
                        <c:v>285.5</c:v>
                      </c:pt>
                      <c:pt idx="204">
                        <c:v>286</c:v>
                      </c:pt>
                      <c:pt idx="205">
                        <c:v>286.5</c:v>
                      </c:pt>
                      <c:pt idx="206">
                        <c:v>287</c:v>
                      </c:pt>
                      <c:pt idx="207">
                        <c:v>287.5</c:v>
                      </c:pt>
                      <c:pt idx="208">
                        <c:v>288</c:v>
                      </c:pt>
                      <c:pt idx="209">
                        <c:v>288.5</c:v>
                      </c:pt>
                      <c:pt idx="210">
                        <c:v>289</c:v>
                      </c:pt>
                      <c:pt idx="211">
                        <c:v>289.5</c:v>
                      </c:pt>
                      <c:pt idx="212">
                        <c:v>290</c:v>
                      </c:pt>
                      <c:pt idx="213">
                        <c:v>290.5</c:v>
                      </c:pt>
                      <c:pt idx="214">
                        <c:v>291</c:v>
                      </c:pt>
                      <c:pt idx="215">
                        <c:v>291.5</c:v>
                      </c:pt>
                      <c:pt idx="216">
                        <c:v>292</c:v>
                      </c:pt>
                      <c:pt idx="217">
                        <c:v>292.5</c:v>
                      </c:pt>
                      <c:pt idx="218">
                        <c:v>293</c:v>
                      </c:pt>
                      <c:pt idx="219">
                        <c:v>293.5</c:v>
                      </c:pt>
                      <c:pt idx="220">
                        <c:v>294</c:v>
                      </c:pt>
                      <c:pt idx="221">
                        <c:v>294.5</c:v>
                      </c:pt>
                      <c:pt idx="222">
                        <c:v>295</c:v>
                      </c:pt>
                      <c:pt idx="223">
                        <c:v>295.5</c:v>
                      </c:pt>
                      <c:pt idx="224">
                        <c:v>296</c:v>
                      </c:pt>
                      <c:pt idx="225">
                        <c:v>296.5</c:v>
                      </c:pt>
                      <c:pt idx="226">
                        <c:v>297</c:v>
                      </c:pt>
                      <c:pt idx="227">
                        <c:v>297.5</c:v>
                      </c:pt>
                      <c:pt idx="228">
                        <c:v>298</c:v>
                      </c:pt>
                      <c:pt idx="229">
                        <c:v>298.5</c:v>
                      </c:pt>
                      <c:pt idx="230">
                        <c:v>299</c:v>
                      </c:pt>
                      <c:pt idx="231">
                        <c:v>299.5</c:v>
                      </c:pt>
                      <c:pt idx="232">
                        <c:v>300</c:v>
                      </c:pt>
                      <c:pt idx="233">
                        <c:v>300.5</c:v>
                      </c:pt>
                      <c:pt idx="234">
                        <c:v>301</c:v>
                      </c:pt>
                      <c:pt idx="235">
                        <c:v>301.5</c:v>
                      </c:pt>
                      <c:pt idx="236">
                        <c:v>302</c:v>
                      </c:pt>
                      <c:pt idx="237">
                        <c:v>302.5</c:v>
                      </c:pt>
                      <c:pt idx="238">
                        <c:v>303</c:v>
                      </c:pt>
                      <c:pt idx="239">
                        <c:v>303.5</c:v>
                      </c:pt>
                      <c:pt idx="240">
                        <c:v>304</c:v>
                      </c:pt>
                      <c:pt idx="241">
                        <c:v>304.5</c:v>
                      </c:pt>
                      <c:pt idx="242">
                        <c:v>305</c:v>
                      </c:pt>
                      <c:pt idx="243">
                        <c:v>305.5</c:v>
                      </c:pt>
                      <c:pt idx="244">
                        <c:v>306</c:v>
                      </c:pt>
                      <c:pt idx="245">
                        <c:v>306.5</c:v>
                      </c:pt>
                      <c:pt idx="246">
                        <c:v>307</c:v>
                      </c:pt>
                      <c:pt idx="247">
                        <c:v>307.5</c:v>
                      </c:pt>
                      <c:pt idx="248">
                        <c:v>308</c:v>
                      </c:pt>
                      <c:pt idx="249">
                        <c:v>308.5</c:v>
                      </c:pt>
                      <c:pt idx="250">
                        <c:v>309</c:v>
                      </c:pt>
                      <c:pt idx="251">
                        <c:v>309.5</c:v>
                      </c:pt>
                      <c:pt idx="252">
                        <c:v>310</c:v>
                      </c:pt>
                      <c:pt idx="253">
                        <c:v>310.5</c:v>
                      </c:pt>
                      <c:pt idx="254">
                        <c:v>311</c:v>
                      </c:pt>
                      <c:pt idx="255">
                        <c:v>311.5</c:v>
                      </c:pt>
                      <c:pt idx="256">
                        <c:v>312</c:v>
                      </c:pt>
                      <c:pt idx="257">
                        <c:v>312.5</c:v>
                      </c:pt>
                      <c:pt idx="258">
                        <c:v>313</c:v>
                      </c:pt>
                      <c:pt idx="259">
                        <c:v>313.5</c:v>
                      </c:pt>
                      <c:pt idx="260">
                        <c:v>314</c:v>
                      </c:pt>
                      <c:pt idx="261">
                        <c:v>314.5</c:v>
                      </c:pt>
                      <c:pt idx="262">
                        <c:v>315</c:v>
                      </c:pt>
                      <c:pt idx="263">
                        <c:v>315.5</c:v>
                      </c:pt>
                      <c:pt idx="264">
                        <c:v>316</c:v>
                      </c:pt>
                      <c:pt idx="265">
                        <c:v>316.5</c:v>
                      </c:pt>
                      <c:pt idx="266">
                        <c:v>317</c:v>
                      </c:pt>
                      <c:pt idx="267">
                        <c:v>317.5</c:v>
                      </c:pt>
                      <c:pt idx="268">
                        <c:v>318</c:v>
                      </c:pt>
                      <c:pt idx="269">
                        <c:v>318.5</c:v>
                      </c:pt>
                      <c:pt idx="270">
                        <c:v>319</c:v>
                      </c:pt>
                      <c:pt idx="271">
                        <c:v>319.5</c:v>
                      </c:pt>
                      <c:pt idx="272">
                        <c:v>320</c:v>
                      </c:pt>
                      <c:pt idx="273">
                        <c:v>320.5</c:v>
                      </c:pt>
                      <c:pt idx="274">
                        <c:v>321</c:v>
                      </c:pt>
                      <c:pt idx="275">
                        <c:v>321.5</c:v>
                      </c:pt>
                      <c:pt idx="276">
                        <c:v>322</c:v>
                      </c:pt>
                      <c:pt idx="277">
                        <c:v>322.5</c:v>
                      </c:pt>
                      <c:pt idx="278">
                        <c:v>323</c:v>
                      </c:pt>
                      <c:pt idx="279">
                        <c:v>323.5</c:v>
                      </c:pt>
                      <c:pt idx="280">
                        <c:v>324</c:v>
                      </c:pt>
                      <c:pt idx="281">
                        <c:v>324.5</c:v>
                      </c:pt>
                      <c:pt idx="282">
                        <c:v>325</c:v>
                      </c:pt>
                      <c:pt idx="283">
                        <c:v>325.5</c:v>
                      </c:pt>
                      <c:pt idx="284">
                        <c:v>326</c:v>
                      </c:pt>
                      <c:pt idx="285">
                        <c:v>326.5</c:v>
                      </c:pt>
                      <c:pt idx="286">
                        <c:v>327</c:v>
                      </c:pt>
                      <c:pt idx="287">
                        <c:v>327.5</c:v>
                      </c:pt>
                      <c:pt idx="288">
                        <c:v>328</c:v>
                      </c:pt>
                      <c:pt idx="289">
                        <c:v>328.5</c:v>
                      </c:pt>
                      <c:pt idx="290">
                        <c:v>329</c:v>
                      </c:pt>
                      <c:pt idx="291">
                        <c:v>329.5</c:v>
                      </c:pt>
                      <c:pt idx="292">
                        <c:v>330</c:v>
                      </c:pt>
                      <c:pt idx="293">
                        <c:v>330.5</c:v>
                      </c:pt>
                      <c:pt idx="294">
                        <c:v>331</c:v>
                      </c:pt>
                      <c:pt idx="295">
                        <c:v>331.5</c:v>
                      </c:pt>
                      <c:pt idx="296">
                        <c:v>332</c:v>
                      </c:pt>
                      <c:pt idx="297">
                        <c:v>332.5</c:v>
                      </c:pt>
                      <c:pt idx="298">
                        <c:v>333</c:v>
                      </c:pt>
                      <c:pt idx="299">
                        <c:v>333.5</c:v>
                      </c:pt>
                      <c:pt idx="300">
                        <c:v>334</c:v>
                      </c:pt>
                      <c:pt idx="301">
                        <c:v>334.5</c:v>
                      </c:pt>
                      <c:pt idx="302">
                        <c:v>335</c:v>
                      </c:pt>
                      <c:pt idx="303">
                        <c:v>335.5</c:v>
                      </c:pt>
                      <c:pt idx="304">
                        <c:v>336</c:v>
                      </c:pt>
                      <c:pt idx="305">
                        <c:v>336.5</c:v>
                      </c:pt>
                      <c:pt idx="306">
                        <c:v>337</c:v>
                      </c:pt>
                      <c:pt idx="307">
                        <c:v>337.5</c:v>
                      </c:pt>
                      <c:pt idx="308">
                        <c:v>338</c:v>
                      </c:pt>
                      <c:pt idx="309">
                        <c:v>338.5</c:v>
                      </c:pt>
                      <c:pt idx="310">
                        <c:v>339</c:v>
                      </c:pt>
                      <c:pt idx="311">
                        <c:v>339.5</c:v>
                      </c:pt>
                      <c:pt idx="312">
                        <c:v>340</c:v>
                      </c:pt>
                      <c:pt idx="313">
                        <c:v>340.5</c:v>
                      </c:pt>
                      <c:pt idx="314">
                        <c:v>341</c:v>
                      </c:pt>
                      <c:pt idx="315">
                        <c:v>341.5</c:v>
                      </c:pt>
                      <c:pt idx="316">
                        <c:v>342</c:v>
                      </c:pt>
                      <c:pt idx="317">
                        <c:v>342.5</c:v>
                      </c:pt>
                      <c:pt idx="318">
                        <c:v>343</c:v>
                      </c:pt>
                      <c:pt idx="319">
                        <c:v>343.5</c:v>
                      </c:pt>
                      <c:pt idx="320">
                        <c:v>344</c:v>
                      </c:pt>
                      <c:pt idx="321">
                        <c:v>344.5</c:v>
                      </c:pt>
                      <c:pt idx="322">
                        <c:v>345</c:v>
                      </c:pt>
                      <c:pt idx="323">
                        <c:v>345.5</c:v>
                      </c:pt>
                      <c:pt idx="324">
                        <c:v>346</c:v>
                      </c:pt>
                      <c:pt idx="325">
                        <c:v>346.5</c:v>
                      </c:pt>
                      <c:pt idx="326">
                        <c:v>347</c:v>
                      </c:pt>
                      <c:pt idx="327">
                        <c:v>347.5</c:v>
                      </c:pt>
                      <c:pt idx="328">
                        <c:v>348</c:v>
                      </c:pt>
                      <c:pt idx="329">
                        <c:v>348.5</c:v>
                      </c:pt>
                      <c:pt idx="330">
                        <c:v>349</c:v>
                      </c:pt>
                      <c:pt idx="331">
                        <c:v>349.5</c:v>
                      </c:pt>
                      <c:pt idx="332">
                        <c:v>350</c:v>
                      </c:pt>
                      <c:pt idx="333">
                        <c:v>350.5</c:v>
                      </c:pt>
                      <c:pt idx="334">
                        <c:v>351</c:v>
                      </c:pt>
                      <c:pt idx="335">
                        <c:v>351.5</c:v>
                      </c:pt>
                      <c:pt idx="336">
                        <c:v>352</c:v>
                      </c:pt>
                      <c:pt idx="337">
                        <c:v>352.5</c:v>
                      </c:pt>
                      <c:pt idx="338">
                        <c:v>353</c:v>
                      </c:pt>
                      <c:pt idx="339">
                        <c:v>353.5</c:v>
                      </c:pt>
                      <c:pt idx="340">
                        <c:v>354</c:v>
                      </c:pt>
                      <c:pt idx="341">
                        <c:v>354.5</c:v>
                      </c:pt>
                      <c:pt idx="342">
                        <c:v>355</c:v>
                      </c:pt>
                      <c:pt idx="343">
                        <c:v>355.5</c:v>
                      </c:pt>
                      <c:pt idx="344">
                        <c:v>356</c:v>
                      </c:pt>
                      <c:pt idx="345">
                        <c:v>356.5</c:v>
                      </c:pt>
                      <c:pt idx="346">
                        <c:v>357</c:v>
                      </c:pt>
                      <c:pt idx="347">
                        <c:v>357.5</c:v>
                      </c:pt>
                      <c:pt idx="348">
                        <c:v>358</c:v>
                      </c:pt>
                      <c:pt idx="349">
                        <c:v>358.5</c:v>
                      </c:pt>
                      <c:pt idx="350">
                        <c:v>359</c:v>
                      </c:pt>
                      <c:pt idx="351">
                        <c:v>359.5</c:v>
                      </c:pt>
                      <c:pt idx="352">
                        <c:v>360</c:v>
                      </c:pt>
                      <c:pt idx="353">
                        <c:v>360.5</c:v>
                      </c:pt>
                      <c:pt idx="354">
                        <c:v>361</c:v>
                      </c:pt>
                      <c:pt idx="355">
                        <c:v>361.5</c:v>
                      </c:pt>
                      <c:pt idx="356">
                        <c:v>362</c:v>
                      </c:pt>
                      <c:pt idx="357">
                        <c:v>362.5</c:v>
                      </c:pt>
                      <c:pt idx="358">
                        <c:v>363</c:v>
                      </c:pt>
                      <c:pt idx="359">
                        <c:v>363.5</c:v>
                      </c:pt>
                      <c:pt idx="360">
                        <c:v>364</c:v>
                      </c:pt>
                      <c:pt idx="361">
                        <c:v>364.5</c:v>
                      </c:pt>
                      <c:pt idx="362">
                        <c:v>365</c:v>
                      </c:pt>
                      <c:pt idx="363">
                        <c:v>365.5</c:v>
                      </c:pt>
                      <c:pt idx="364">
                        <c:v>366</c:v>
                      </c:pt>
                      <c:pt idx="365">
                        <c:v>366.5</c:v>
                      </c:pt>
                      <c:pt idx="366">
                        <c:v>367</c:v>
                      </c:pt>
                      <c:pt idx="367">
                        <c:v>367.5</c:v>
                      </c:pt>
                      <c:pt idx="368">
                        <c:v>368</c:v>
                      </c:pt>
                      <c:pt idx="369">
                        <c:v>368.5</c:v>
                      </c:pt>
                      <c:pt idx="370">
                        <c:v>369</c:v>
                      </c:pt>
                      <c:pt idx="371">
                        <c:v>369.5</c:v>
                      </c:pt>
                      <c:pt idx="372">
                        <c:v>370</c:v>
                      </c:pt>
                      <c:pt idx="373">
                        <c:v>370.5</c:v>
                      </c:pt>
                      <c:pt idx="374">
                        <c:v>371</c:v>
                      </c:pt>
                      <c:pt idx="375">
                        <c:v>371.5</c:v>
                      </c:pt>
                      <c:pt idx="376">
                        <c:v>372</c:v>
                      </c:pt>
                      <c:pt idx="377">
                        <c:v>372.5</c:v>
                      </c:pt>
                      <c:pt idx="378">
                        <c:v>373</c:v>
                      </c:pt>
                      <c:pt idx="379">
                        <c:v>373.5</c:v>
                      </c:pt>
                      <c:pt idx="380">
                        <c:v>374</c:v>
                      </c:pt>
                      <c:pt idx="381">
                        <c:v>374.5</c:v>
                      </c:pt>
                      <c:pt idx="382">
                        <c:v>375</c:v>
                      </c:pt>
                      <c:pt idx="383">
                        <c:v>375.5</c:v>
                      </c:pt>
                      <c:pt idx="384">
                        <c:v>376</c:v>
                      </c:pt>
                      <c:pt idx="385">
                        <c:v>376.5</c:v>
                      </c:pt>
                      <c:pt idx="386">
                        <c:v>377</c:v>
                      </c:pt>
                      <c:pt idx="387">
                        <c:v>377.5</c:v>
                      </c:pt>
                      <c:pt idx="388">
                        <c:v>378</c:v>
                      </c:pt>
                      <c:pt idx="389">
                        <c:v>378.5</c:v>
                      </c:pt>
                      <c:pt idx="390">
                        <c:v>379</c:v>
                      </c:pt>
                      <c:pt idx="391">
                        <c:v>379.5</c:v>
                      </c:pt>
                      <c:pt idx="392">
                        <c:v>380</c:v>
                      </c:pt>
                      <c:pt idx="393">
                        <c:v>380.5</c:v>
                      </c:pt>
                      <c:pt idx="394">
                        <c:v>381</c:v>
                      </c:pt>
                      <c:pt idx="395">
                        <c:v>381.5</c:v>
                      </c:pt>
                      <c:pt idx="396">
                        <c:v>382</c:v>
                      </c:pt>
                      <c:pt idx="397">
                        <c:v>382.5</c:v>
                      </c:pt>
                      <c:pt idx="398">
                        <c:v>383</c:v>
                      </c:pt>
                      <c:pt idx="399">
                        <c:v>383.5</c:v>
                      </c:pt>
                      <c:pt idx="400">
                        <c:v>384</c:v>
                      </c:pt>
                      <c:pt idx="401">
                        <c:v>384.5</c:v>
                      </c:pt>
                      <c:pt idx="402">
                        <c:v>385</c:v>
                      </c:pt>
                      <c:pt idx="403">
                        <c:v>385.5</c:v>
                      </c:pt>
                      <c:pt idx="404">
                        <c:v>386</c:v>
                      </c:pt>
                      <c:pt idx="405">
                        <c:v>386.5</c:v>
                      </c:pt>
                      <c:pt idx="406">
                        <c:v>387</c:v>
                      </c:pt>
                      <c:pt idx="407">
                        <c:v>387.5</c:v>
                      </c:pt>
                      <c:pt idx="408">
                        <c:v>388</c:v>
                      </c:pt>
                      <c:pt idx="409">
                        <c:v>388.5</c:v>
                      </c:pt>
                      <c:pt idx="410">
                        <c:v>389</c:v>
                      </c:pt>
                      <c:pt idx="411">
                        <c:v>389.5</c:v>
                      </c:pt>
                      <c:pt idx="412">
                        <c:v>390</c:v>
                      </c:pt>
                      <c:pt idx="413">
                        <c:v>390.5</c:v>
                      </c:pt>
                      <c:pt idx="414">
                        <c:v>391</c:v>
                      </c:pt>
                      <c:pt idx="415">
                        <c:v>391.5</c:v>
                      </c:pt>
                      <c:pt idx="416">
                        <c:v>392</c:v>
                      </c:pt>
                      <c:pt idx="417">
                        <c:v>392.5</c:v>
                      </c:pt>
                      <c:pt idx="418">
                        <c:v>393</c:v>
                      </c:pt>
                      <c:pt idx="419">
                        <c:v>393.5</c:v>
                      </c:pt>
                      <c:pt idx="420">
                        <c:v>394</c:v>
                      </c:pt>
                      <c:pt idx="421">
                        <c:v>394.5</c:v>
                      </c:pt>
                      <c:pt idx="422">
                        <c:v>395</c:v>
                      </c:pt>
                      <c:pt idx="423">
                        <c:v>395.5</c:v>
                      </c:pt>
                      <c:pt idx="424">
                        <c:v>396</c:v>
                      </c:pt>
                      <c:pt idx="425">
                        <c:v>396.5</c:v>
                      </c:pt>
                      <c:pt idx="426">
                        <c:v>397</c:v>
                      </c:pt>
                      <c:pt idx="427">
                        <c:v>397.5</c:v>
                      </c:pt>
                      <c:pt idx="428">
                        <c:v>398</c:v>
                      </c:pt>
                      <c:pt idx="429">
                        <c:v>398.5</c:v>
                      </c:pt>
                      <c:pt idx="430">
                        <c:v>399</c:v>
                      </c:pt>
                      <c:pt idx="431">
                        <c:v>399.5</c:v>
                      </c:pt>
                      <c:pt idx="432">
                        <c:v>400</c:v>
                      </c:pt>
                      <c:pt idx="433">
                        <c:v>400.5</c:v>
                      </c:pt>
                      <c:pt idx="434">
                        <c:v>401</c:v>
                      </c:pt>
                      <c:pt idx="435">
                        <c:v>401.5</c:v>
                      </c:pt>
                      <c:pt idx="436">
                        <c:v>402</c:v>
                      </c:pt>
                      <c:pt idx="437">
                        <c:v>402.5</c:v>
                      </c:pt>
                      <c:pt idx="438">
                        <c:v>403</c:v>
                      </c:pt>
                      <c:pt idx="439">
                        <c:v>403.5</c:v>
                      </c:pt>
                      <c:pt idx="440">
                        <c:v>404</c:v>
                      </c:pt>
                      <c:pt idx="441">
                        <c:v>404.5</c:v>
                      </c:pt>
                      <c:pt idx="442">
                        <c:v>405</c:v>
                      </c:pt>
                      <c:pt idx="443">
                        <c:v>405.5</c:v>
                      </c:pt>
                      <c:pt idx="444">
                        <c:v>406</c:v>
                      </c:pt>
                      <c:pt idx="445">
                        <c:v>406.5</c:v>
                      </c:pt>
                      <c:pt idx="446">
                        <c:v>407</c:v>
                      </c:pt>
                      <c:pt idx="447">
                        <c:v>407.5</c:v>
                      </c:pt>
                      <c:pt idx="448">
                        <c:v>408</c:v>
                      </c:pt>
                      <c:pt idx="449">
                        <c:v>408.5</c:v>
                      </c:pt>
                      <c:pt idx="450">
                        <c:v>409</c:v>
                      </c:pt>
                      <c:pt idx="451">
                        <c:v>409.5</c:v>
                      </c:pt>
                      <c:pt idx="452">
                        <c:v>410</c:v>
                      </c:pt>
                      <c:pt idx="453">
                        <c:v>410.5</c:v>
                      </c:pt>
                      <c:pt idx="454">
                        <c:v>411</c:v>
                      </c:pt>
                      <c:pt idx="455">
                        <c:v>411.5</c:v>
                      </c:pt>
                      <c:pt idx="456">
                        <c:v>412</c:v>
                      </c:pt>
                      <c:pt idx="457">
                        <c:v>412.5</c:v>
                      </c:pt>
                      <c:pt idx="458">
                        <c:v>413</c:v>
                      </c:pt>
                      <c:pt idx="459">
                        <c:v>413.5</c:v>
                      </c:pt>
                      <c:pt idx="460">
                        <c:v>414</c:v>
                      </c:pt>
                      <c:pt idx="461">
                        <c:v>414.5</c:v>
                      </c:pt>
                      <c:pt idx="462">
                        <c:v>415</c:v>
                      </c:pt>
                      <c:pt idx="463">
                        <c:v>415.5</c:v>
                      </c:pt>
                      <c:pt idx="464">
                        <c:v>416</c:v>
                      </c:pt>
                      <c:pt idx="465">
                        <c:v>416.5</c:v>
                      </c:pt>
                      <c:pt idx="466">
                        <c:v>417</c:v>
                      </c:pt>
                      <c:pt idx="467">
                        <c:v>417.5</c:v>
                      </c:pt>
                      <c:pt idx="468">
                        <c:v>418</c:v>
                      </c:pt>
                      <c:pt idx="469">
                        <c:v>418.5</c:v>
                      </c:pt>
                      <c:pt idx="470">
                        <c:v>419</c:v>
                      </c:pt>
                      <c:pt idx="471">
                        <c:v>419.5</c:v>
                      </c:pt>
                      <c:pt idx="472">
                        <c:v>420</c:v>
                      </c:pt>
                      <c:pt idx="473">
                        <c:v>420.5</c:v>
                      </c:pt>
                      <c:pt idx="474">
                        <c:v>421</c:v>
                      </c:pt>
                      <c:pt idx="475">
                        <c:v>421.5</c:v>
                      </c:pt>
                      <c:pt idx="476">
                        <c:v>422</c:v>
                      </c:pt>
                      <c:pt idx="477">
                        <c:v>422.5</c:v>
                      </c:pt>
                      <c:pt idx="478">
                        <c:v>423</c:v>
                      </c:pt>
                      <c:pt idx="479">
                        <c:v>423.5</c:v>
                      </c:pt>
                      <c:pt idx="480">
                        <c:v>424</c:v>
                      </c:pt>
                      <c:pt idx="481">
                        <c:v>424.5</c:v>
                      </c:pt>
                      <c:pt idx="482">
                        <c:v>425</c:v>
                      </c:pt>
                      <c:pt idx="483">
                        <c:v>425.5</c:v>
                      </c:pt>
                      <c:pt idx="484">
                        <c:v>426</c:v>
                      </c:pt>
                      <c:pt idx="485">
                        <c:v>426.5</c:v>
                      </c:pt>
                      <c:pt idx="486">
                        <c:v>427</c:v>
                      </c:pt>
                      <c:pt idx="487">
                        <c:v>427.5</c:v>
                      </c:pt>
                      <c:pt idx="488">
                        <c:v>428</c:v>
                      </c:pt>
                      <c:pt idx="489">
                        <c:v>428.5</c:v>
                      </c:pt>
                      <c:pt idx="490">
                        <c:v>429</c:v>
                      </c:pt>
                      <c:pt idx="491">
                        <c:v>429.5</c:v>
                      </c:pt>
                      <c:pt idx="492">
                        <c:v>430</c:v>
                      </c:pt>
                      <c:pt idx="493">
                        <c:v>430.5</c:v>
                      </c:pt>
                      <c:pt idx="494">
                        <c:v>431</c:v>
                      </c:pt>
                      <c:pt idx="495">
                        <c:v>431.5</c:v>
                      </c:pt>
                      <c:pt idx="496">
                        <c:v>432</c:v>
                      </c:pt>
                      <c:pt idx="497">
                        <c:v>432.5</c:v>
                      </c:pt>
                      <c:pt idx="498">
                        <c:v>433</c:v>
                      </c:pt>
                      <c:pt idx="499">
                        <c:v>433.5</c:v>
                      </c:pt>
                      <c:pt idx="500">
                        <c:v>434</c:v>
                      </c:pt>
                      <c:pt idx="501">
                        <c:v>434.5</c:v>
                      </c:pt>
                      <c:pt idx="502">
                        <c:v>435</c:v>
                      </c:pt>
                      <c:pt idx="503">
                        <c:v>435.5</c:v>
                      </c:pt>
                      <c:pt idx="504">
                        <c:v>436</c:v>
                      </c:pt>
                      <c:pt idx="505">
                        <c:v>436.5</c:v>
                      </c:pt>
                      <c:pt idx="506">
                        <c:v>437</c:v>
                      </c:pt>
                      <c:pt idx="507">
                        <c:v>437.5</c:v>
                      </c:pt>
                      <c:pt idx="508">
                        <c:v>438</c:v>
                      </c:pt>
                      <c:pt idx="509">
                        <c:v>438.5</c:v>
                      </c:pt>
                      <c:pt idx="510">
                        <c:v>439</c:v>
                      </c:pt>
                      <c:pt idx="511">
                        <c:v>439.5</c:v>
                      </c:pt>
                      <c:pt idx="512">
                        <c:v>440</c:v>
                      </c:pt>
                      <c:pt idx="513">
                        <c:v>440.5</c:v>
                      </c:pt>
                      <c:pt idx="514">
                        <c:v>441</c:v>
                      </c:pt>
                      <c:pt idx="515">
                        <c:v>441.5</c:v>
                      </c:pt>
                      <c:pt idx="516">
                        <c:v>442</c:v>
                      </c:pt>
                      <c:pt idx="517">
                        <c:v>442.5</c:v>
                      </c:pt>
                      <c:pt idx="518">
                        <c:v>443</c:v>
                      </c:pt>
                      <c:pt idx="519">
                        <c:v>443.5</c:v>
                      </c:pt>
                      <c:pt idx="520">
                        <c:v>444</c:v>
                      </c:pt>
                      <c:pt idx="521">
                        <c:v>444.5</c:v>
                      </c:pt>
                      <c:pt idx="522">
                        <c:v>445</c:v>
                      </c:pt>
                      <c:pt idx="523">
                        <c:v>445.5</c:v>
                      </c:pt>
                      <c:pt idx="524">
                        <c:v>446</c:v>
                      </c:pt>
                      <c:pt idx="525">
                        <c:v>446.5</c:v>
                      </c:pt>
                      <c:pt idx="526">
                        <c:v>447</c:v>
                      </c:pt>
                      <c:pt idx="527">
                        <c:v>447.5</c:v>
                      </c:pt>
                      <c:pt idx="528">
                        <c:v>448</c:v>
                      </c:pt>
                      <c:pt idx="529">
                        <c:v>448.5</c:v>
                      </c:pt>
                      <c:pt idx="530">
                        <c:v>449</c:v>
                      </c:pt>
                      <c:pt idx="531">
                        <c:v>449.5</c:v>
                      </c:pt>
                      <c:pt idx="532">
                        <c:v>450</c:v>
                      </c:pt>
                      <c:pt idx="533">
                        <c:v>450.5</c:v>
                      </c:pt>
                      <c:pt idx="534">
                        <c:v>451</c:v>
                      </c:pt>
                      <c:pt idx="535">
                        <c:v>451.5</c:v>
                      </c:pt>
                      <c:pt idx="536">
                        <c:v>452</c:v>
                      </c:pt>
                      <c:pt idx="537">
                        <c:v>452.5</c:v>
                      </c:pt>
                      <c:pt idx="538">
                        <c:v>453</c:v>
                      </c:pt>
                      <c:pt idx="539">
                        <c:v>453.5</c:v>
                      </c:pt>
                      <c:pt idx="540">
                        <c:v>454</c:v>
                      </c:pt>
                      <c:pt idx="541">
                        <c:v>454.5</c:v>
                      </c:pt>
                      <c:pt idx="542">
                        <c:v>455</c:v>
                      </c:pt>
                      <c:pt idx="543">
                        <c:v>455.5</c:v>
                      </c:pt>
                      <c:pt idx="544">
                        <c:v>456</c:v>
                      </c:pt>
                      <c:pt idx="545">
                        <c:v>456.5</c:v>
                      </c:pt>
                      <c:pt idx="546">
                        <c:v>457</c:v>
                      </c:pt>
                      <c:pt idx="547">
                        <c:v>457.5</c:v>
                      </c:pt>
                      <c:pt idx="548">
                        <c:v>458</c:v>
                      </c:pt>
                      <c:pt idx="549">
                        <c:v>458.5</c:v>
                      </c:pt>
                      <c:pt idx="550">
                        <c:v>459</c:v>
                      </c:pt>
                      <c:pt idx="551">
                        <c:v>459.5</c:v>
                      </c:pt>
                      <c:pt idx="552">
                        <c:v>460</c:v>
                      </c:pt>
                      <c:pt idx="553">
                        <c:v>460.5</c:v>
                      </c:pt>
                      <c:pt idx="554">
                        <c:v>461</c:v>
                      </c:pt>
                      <c:pt idx="555">
                        <c:v>461.5</c:v>
                      </c:pt>
                      <c:pt idx="556">
                        <c:v>462</c:v>
                      </c:pt>
                      <c:pt idx="557">
                        <c:v>462.5</c:v>
                      </c:pt>
                      <c:pt idx="558">
                        <c:v>463</c:v>
                      </c:pt>
                      <c:pt idx="559">
                        <c:v>463.5</c:v>
                      </c:pt>
                      <c:pt idx="560">
                        <c:v>464</c:v>
                      </c:pt>
                      <c:pt idx="561">
                        <c:v>464.5</c:v>
                      </c:pt>
                      <c:pt idx="562">
                        <c:v>465</c:v>
                      </c:pt>
                      <c:pt idx="563">
                        <c:v>465.5</c:v>
                      </c:pt>
                      <c:pt idx="564">
                        <c:v>466</c:v>
                      </c:pt>
                      <c:pt idx="565">
                        <c:v>466.5</c:v>
                      </c:pt>
                      <c:pt idx="566">
                        <c:v>467</c:v>
                      </c:pt>
                      <c:pt idx="567">
                        <c:v>467.5</c:v>
                      </c:pt>
                      <c:pt idx="568">
                        <c:v>468</c:v>
                      </c:pt>
                      <c:pt idx="569">
                        <c:v>468.5</c:v>
                      </c:pt>
                      <c:pt idx="570">
                        <c:v>469</c:v>
                      </c:pt>
                      <c:pt idx="571">
                        <c:v>469.5</c:v>
                      </c:pt>
                      <c:pt idx="572">
                        <c:v>470</c:v>
                      </c:pt>
                      <c:pt idx="573">
                        <c:v>470.5</c:v>
                      </c:pt>
                      <c:pt idx="574">
                        <c:v>471</c:v>
                      </c:pt>
                      <c:pt idx="575">
                        <c:v>471.5</c:v>
                      </c:pt>
                      <c:pt idx="576">
                        <c:v>472</c:v>
                      </c:pt>
                      <c:pt idx="577">
                        <c:v>472.5</c:v>
                      </c:pt>
                      <c:pt idx="578">
                        <c:v>473</c:v>
                      </c:pt>
                      <c:pt idx="579">
                        <c:v>473.5</c:v>
                      </c:pt>
                      <c:pt idx="580">
                        <c:v>474</c:v>
                      </c:pt>
                      <c:pt idx="581">
                        <c:v>474.5</c:v>
                      </c:pt>
                      <c:pt idx="582">
                        <c:v>475</c:v>
                      </c:pt>
                      <c:pt idx="583">
                        <c:v>475.5</c:v>
                      </c:pt>
                      <c:pt idx="584">
                        <c:v>476</c:v>
                      </c:pt>
                      <c:pt idx="585">
                        <c:v>476.5</c:v>
                      </c:pt>
                      <c:pt idx="586">
                        <c:v>477</c:v>
                      </c:pt>
                      <c:pt idx="587">
                        <c:v>477.5</c:v>
                      </c:pt>
                      <c:pt idx="588">
                        <c:v>478</c:v>
                      </c:pt>
                      <c:pt idx="589">
                        <c:v>478.5</c:v>
                      </c:pt>
                      <c:pt idx="590">
                        <c:v>479</c:v>
                      </c:pt>
                      <c:pt idx="591">
                        <c:v>479.5</c:v>
                      </c:pt>
                      <c:pt idx="592">
                        <c:v>480</c:v>
                      </c:pt>
                      <c:pt idx="593">
                        <c:v>480.5</c:v>
                      </c:pt>
                      <c:pt idx="594">
                        <c:v>481</c:v>
                      </c:pt>
                      <c:pt idx="595">
                        <c:v>481.5</c:v>
                      </c:pt>
                      <c:pt idx="596">
                        <c:v>482</c:v>
                      </c:pt>
                      <c:pt idx="597">
                        <c:v>482.5</c:v>
                      </c:pt>
                      <c:pt idx="598">
                        <c:v>483</c:v>
                      </c:pt>
                      <c:pt idx="599">
                        <c:v>483.5</c:v>
                      </c:pt>
                      <c:pt idx="600">
                        <c:v>484</c:v>
                      </c:pt>
                      <c:pt idx="601">
                        <c:v>484.5</c:v>
                      </c:pt>
                      <c:pt idx="602">
                        <c:v>485</c:v>
                      </c:pt>
                      <c:pt idx="603">
                        <c:v>485.5</c:v>
                      </c:pt>
                      <c:pt idx="604">
                        <c:v>486</c:v>
                      </c:pt>
                      <c:pt idx="605">
                        <c:v>486.5</c:v>
                      </c:pt>
                      <c:pt idx="606">
                        <c:v>487</c:v>
                      </c:pt>
                      <c:pt idx="607">
                        <c:v>487.5</c:v>
                      </c:pt>
                      <c:pt idx="608">
                        <c:v>488</c:v>
                      </c:pt>
                      <c:pt idx="609">
                        <c:v>488.5</c:v>
                      </c:pt>
                      <c:pt idx="610">
                        <c:v>489</c:v>
                      </c:pt>
                      <c:pt idx="611">
                        <c:v>489.5</c:v>
                      </c:pt>
                      <c:pt idx="612">
                        <c:v>490</c:v>
                      </c:pt>
                      <c:pt idx="613">
                        <c:v>490.5</c:v>
                      </c:pt>
                      <c:pt idx="614">
                        <c:v>491</c:v>
                      </c:pt>
                      <c:pt idx="615">
                        <c:v>491.5</c:v>
                      </c:pt>
                      <c:pt idx="616">
                        <c:v>492</c:v>
                      </c:pt>
                      <c:pt idx="617">
                        <c:v>492.5</c:v>
                      </c:pt>
                      <c:pt idx="618">
                        <c:v>493</c:v>
                      </c:pt>
                      <c:pt idx="619">
                        <c:v>493.5</c:v>
                      </c:pt>
                      <c:pt idx="620">
                        <c:v>494</c:v>
                      </c:pt>
                      <c:pt idx="621">
                        <c:v>494.5</c:v>
                      </c:pt>
                      <c:pt idx="622">
                        <c:v>495</c:v>
                      </c:pt>
                      <c:pt idx="623">
                        <c:v>495.5</c:v>
                      </c:pt>
                      <c:pt idx="624">
                        <c:v>496</c:v>
                      </c:pt>
                      <c:pt idx="625">
                        <c:v>496.5</c:v>
                      </c:pt>
                      <c:pt idx="626">
                        <c:v>497</c:v>
                      </c:pt>
                      <c:pt idx="627">
                        <c:v>497.5</c:v>
                      </c:pt>
                      <c:pt idx="628">
                        <c:v>498</c:v>
                      </c:pt>
                      <c:pt idx="629">
                        <c:v>498.5</c:v>
                      </c:pt>
                      <c:pt idx="630">
                        <c:v>499</c:v>
                      </c:pt>
                      <c:pt idx="631">
                        <c:v>499.5</c:v>
                      </c:pt>
                      <c:pt idx="632">
                        <c:v>500</c:v>
                      </c:pt>
                      <c:pt idx="633">
                        <c:v>500.5</c:v>
                      </c:pt>
                      <c:pt idx="634">
                        <c:v>501</c:v>
                      </c:pt>
                      <c:pt idx="635">
                        <c:v>501.5</c:v>
                      </c:pt>
                      <c:pt idx="636">
                        <c:v>502</c:v>
                      </c:pt>
                      <c:pt idx="637">
                        <c:v>502.5</c:v>
                      </c:pt>
                      <c:pt idx="638">
                        <c:v>503</c:v>
                      </c:pt>
                      <c:pt idx="639">
                        <c:v>503.5</c:v>
                      </c:pt>
                      <c:pt idx="640">
                        <c:v>504</c:v>
                      </c:pt>
                      <c:pt idx="641">
                        <c:v>504.5</c:v>
                      </c:pt>
                      <c:pt idx="642">
                        <c:v>505</c:v>
                      </c:pt>
                      <c:pt idx="643">
                        <c:v>505.5</c:v>
                      </c:pt>
                      <c:pt idx="644">
                        <c:v>506</c:v>
                      </c:pt>
                      <c:pt idx="645">
                        <c:v>506.5</c:v>
                      </c:pt>
                      <c:pt idx="646">
                        <c:v>507</c:v>
                      </c:pt>
                      <c:pt idx="647">
                        <c:v>507.5</c:v>
                      </c:pt>
                      <c:pt idx="648">
                        <c:v>508</c:v>
                      </c:pt>
                      <c:pt idx="649">
                        <c:v>508.5</c:v>
                      </c:pt>
                      <c:pt idx="650">
                        <c:v>509</c:v>
                      </c:pt>
                      <c:pt idx="651">
                        <c:v>509.5</c:v>
                      </c:pt>
                      <c:pt idx="652">
                        <c:v>510</c:v>
                      </c:pt>
                      <c:pt idx="653">
                        <c:v>510.5</c:v>
                      </c:pt>
                      <c:pt idx="654">
                        <c:v>511</c:v>
                      </c:pt>
                      <c:pt idx="655">
                        <c:v>511.5</c:v>
                      </c:pt>
                      <c:pt idx="656">
                        <c:v>512</c:v>
                      </c:pt>
                      <c:pt idx="657">
                        <c:v>512.5</c:v>
                      </c:pt>
                      <c:pt idx="658">
                        <c:v>513</c:v>
                      </c:pt>
                      <c:pt idx="659">
                        <c:v>513.5</c:v>
                      </c:pt>
                      <c:pt idx="660">
                        <c:v>514</c:v>
                      </c:pt>
                      <c:pt idx="661">
                        <c:v>514.5</c:v>
                      </c:pt>
                      <c:pt idx="662">
                        <c:v>515</c:v>
                      </c:pt>
                      <c:pt idx="663">
                        <c:v>515.5</c:v>
                      </c:pt>
                      <c:pt idx="664">
                        <c:v>516</c:v>
                      </c:pt>
                      <c:pt idx="665">
                        <c:v>516.5</c:v>
                      </c:pt>
                      <c:pt idx="666">
                        <c:v>517</c:v>
                      </c:pt>
                      <c:pt idx="667">
                        <c:v>517.5</c:v>
                      </c:pt>
                      <c:pt idx="668">
                        <c:v>518</c:v>
                      </c:pt>
                      <c:pt idx="669">
                        <c:v>518.5</c:v>
                      </c:pt>
                      <c:pt idx="670">
                        <c:v>519</c:v>
                      </c:pt>
                      <c:pt idx="671">
                        <c:v>519.5</c:v>
                      </c:pt>
                      <c:pt idx="672">
                        <c:v>520</c:v>
                      </c:pt>
                      <c:pt idx="673">
                        <c:v>520.5</c:v>
                      </c:pt>
                      <c:pt idx="674">
                        <c:v>521</c:v>
                      </c:pt>
                      <c:pt idx="675">
                        <c:v>521.5</c:v>
                      </c:pt>
                      <c:pt idx="676">
                        <c:v>522</c:v>
                      </c:pt>
                      <c:pt idx="677">
                        <c:v>522.5</c:v>
                      </c:pt>
                      <c:pt idx="678">
                        <c:v>523</c:v>
                      </c:pt>
                      <c:pt idx="679">
                        <c:v>523.5</c:v>
                      </c:pt>
                      <c:pt idx="680">
                        <c:v>524</c:v>
                      </c:pt>
                      <c:pt idx="681">
                        <c:v>524.5</c:v>
                      </c:pt>
                      <c:pt idx="682">
                        <c:v>525</c:v>
                      </c:pt>
                      <c:pt idx="683">
                        <c:v>525.5</c:v>
                      </c:pt>
                      <c:pt idx="684">
                        <c:v>526</c:v>
                      </c:pt>
                      <c:pt idx="685">
                        <c:v>526.5</c:v>
                      </c:pt>
                      <c:pt idx="686">
                        <c:v>527</c:v>
                      </c:pt>
                      <c:pt idx="687">
                        <c:v>527.5</c:v>
                      </c:pt>
                      <c:pt idx="688">
                        <c:v>528</c:v>
                      </c:pt>
                      <c:pt idx="689">
                        <c:v>528.5</c:v>
                      </c:pt>
                      <c:pt idx="690">
                        <c:v>529</c:v>
                      </c:pt>
                      <c:pt idx="691">
                        <c:v>529.5</c:v>
                      </c:pt>
                      <c:pt idx="692">
                        <c:v>530</c:v>
                      </c:pt>
                      <c:pt idx="693">
                        <c:v>530.5</c:v>
                      </c:pt>
                      <c:pt idx="694">
                        <c:v>531</c:v>
                      </c:pt>
                      <c:pt idx="695">
                        <c:v>531.5</c:v>
                      </c:pt>
                      <c:pt idx="696">
                        <c:v>532</c:v>
                      </c:pt>
                      <c:pt idx="697">
                        <c:v>532.5</c:v>
                      </c:pt>
                      <c:pt idx="698">
                        <c:v>533</c:v>
                      </c:pt>
                      <c:pt idx="699">
                        <c:v>533.5</c:v>
                      </c:pt>
                      <c:pt idx="700">
                        <c:v>534</c:v>
                      </c:pt>
                      <c:pt idx="701">
                        <c:v>534.5</c:v>
                      </c:pt>
                      <c:pt idx="702">
                        <c:v>535</c:v>
                      </c:pt>
                      <c:pt idx="703">
                        <c:v>535.5</c:v>
                      </c:pt>
                      <c:pt idx="704">
                        <c:v>536</c:v>
                      </c:pt>
                      <c:pt idx="705">
                        <c:v>536.5</c:v>
                      </c:pt>
                      <c:pt idx="706">
                        <c:v>537</c:v>
                      </c:pt>
                      <c:pt idx="707">
                        <c:v>537.5</c:v>
                      </c:pt>
                      <c:pt idx="708">
                        <c:v>538</c:v>
                      </c:pt>
                      <c:pt idx="709">
                        <c:v>538.5</c:v>
                      </c:pt>
                      <c:pt idx="710">
                        <c:v>539</c:v>
                      </c:pt>
                      <c:pt idx="711">
                        <c:v>539.5</c:v>
                      </c:pt>
                      <c:pt idx="712">
                        <c:v>540</c:v>
                      </c:pt>
                      <c:pt idx="713">
                        <c:v>540.5</c:v>
                      </c:pt>
                      <c:pt idx="714">
                        <c:v>541</c:v>
                      </c:pt>
                      <c:pt idx="715">
                        <c:v>541.5</c:v>
                      </c:pt>
                      <c:pt idx="716">
                        <c:v>542</c:v>
                      </c:pt>
                      <c:pt idx="717">
                        <c:v>542.5</c:v>
                      </c:pt>
                      <c:pt idx="718">
                        <c:v>543</c:v>
                      </c:pt>
                      <c:pt idx="719">
                        <c:v>543.5</c:v>
                      </c:pt>
                      <c:pt idx="720">
                        <c:v>544</c:v>
                      </c:pt>
                      <c:pt idx="721">
                        <c:v>544.5</c:v>
                      </c:pt>
                      <c:pt idx="722">
                        <c:v>545</c:v>
                      </c:pt>
                      <c:pt idx="723">
                        <c:v>545.5</c:v>
                      </c:pt>
                      <c:pt idx="724">
                        <c:v>546</c:v>
                      </c:pt>
                      <c:pt idx="725">
                        <c:v>546.5</c:v>
                      </c:pt>
                      <c:pt idx="726">
                        <c:v>547</c:v>
                      </c:pt>
                      <c:pt idx="727">
                        <c:v>547.5</c:v>
                      </c:pt>
                      <c:pt idx="728">
                        <c:v>548</c:v>
                      </c:pt>
                      <c:pt idx="729">
                        <c:v>548.5</c:v>
                      </c:pt>
                      <c:pt idx="730">
                        <c:v>549</c:v>
                      </c:pt>
                      <c:pt idx="731">
                        <c:v>549.5</c:v>
                      </c:pt>
                      <c:pt idx="732">
                        <c:v>550</c:v>
                      </c:pt>
                      <c:pt idx="733">
                        <c:v>550.5</c:v>
                      </c:pt>
                      <c:pt idx="734">
                        <c:v>551</c:v>
                      </c:pt>
                      <c:pt idx="735">
                        <c:v>551.5</c:v>
                      </c:pt>
                      <c:pt idx="736">
                        <c:v>552</c:v>
                      </c:pt>
                      <c:pt idx="737">
                        <c:v>552.5</c:v>
                      </c:pt>
                      <c:pt idx="738">
                        <c:v>553</c:v>
                      </c:pt>
                      <c:pt idx="739">
                        <c:v>553.5</c:v>
                      </c:pt>
                      <c:pt idx="740">
                        <c:v>554</c:v>
                      </c:pt>
                      <c:pt idx="741">
                        <c:v>554.5</c:v>
                      </c:pt>
                      <c:pt idx="742">
                        <c:v>555</c:v>
                      </c:pt>
                      <c:pt idx="743">
                        <c:v>555.5</c:v>
                      </c:pt>
                      <c:pt idx="744">
                        <c:v>556</c:v>
                      </c:pt>
                      <c:pt idx="745">
                        <c:v>556.5</c:v>
                      </c:pt>
                      <c:pt idx="746">
                        <c:v>557</c:v>
                      </c:pt>
                      <c:pt idx="747">
                        <c:v>557.5</c:v>
                      </c:pt>
                      <c:pt idx="748">
                        <c:v>558</c:v>
                      </c:pt>
                      <c:pt idx="749">
                        <c:v>558.5</c:v>
                      </c:pt>
                      <c:pt idx="750">
                        <c:v>559</c:v>
                      </c:pt>
                      <c:pt idx="751">
                        <c:v>559.5</c:v>
                      </c:pt>
                      <c:pt idx="752">
                        <c:v>560</c:v>
                      </c:pt>
                      <c:pt idx="753">
                        <c:v>560.5</c:v>
                      </c:pt>
                      <c:pt idx="754">
                        <c:v>561</c:v>
                      </c:pt>
                      <c:pt idx="755">
                        <c:v>561.5</c:v>
                      </c:pt>
                      <c:pt idx="756">
                        <c:v>562</c:v>
                      </c:pt>
                      <c:pt idx="757">
                        <c:v>562.5</c:v>
                      </c:pt>
                      <c:pt idx="758">
                        <c:v>563</c:v>
                      </c:pt>
                      <c:pt idx="759">
                        <c:v>563.5</c:v>
                      </c:pt>
                      <c:pt idx="760">
                        <c:v>564</c:v>
                      </c:pt>
                      <c:pt idx="761">
                        <c:v>564.5</c:v>
                      </c:pt>
                      <c:pt idx="762">
                        <c:v>565</c:v>
                      </c:pt>
                      <c:pt idx="763">
                        <c:v>565.5</c:v>
                      </c:pt>
                      <c:pt idx="764">
                        <c:v>566</c:v>
                      </c:pt>
                      <c:pt idx="765">
                        <c:v>566.5</c:v>
                      </c:pt>
                      <c:pt idx="766">
                        <c:v>567</c:v>
                      </c:pt>
                      <c:pt idx="767">
                        <c:v>567.5</c:v>
                      </c:pt>
                      <c:pt idx="768">
                        <c:v>568</c:v>
                      </c:pt>
                      <c:pt idx="769">
                        <c:v>568.5</c:v>
                      </c:pt>
                      <c:pt idx="770">
                        <c:v>569</c:v>
                      </c:pt>
                      <c:pt idx="771">
                        <c:v>569.5</c:v>
                      </c:pt>
                      <c:pt idx="772">
                        <c:v>570</c:v>
                      </c:pt>
                      <c:pt idx="773">
                        <c:v>570.5</c:v>
                      </c:pt>
                      <c:pt idx="774">
                        <c:v>571</c:v>
                      </c:pt>
                      <c:pt idx="775">
                        <c:v>571.5</c:v>
                      </c:pt>
                      <c:pt idx="776">
                        <c:v>572</c:v>
                      </c:pt>
                      <c:pt idx="777">
                        <c:v>572.5</c:v>
                      </c:pt>
                      <c:pt idx="778">
                        <c:v>573</c:v>
                      </c:pt>
                      <c:pt idx="779">
                        <c:v>573.5</c:v>
                      </c:pt>
                      <c:pt idx="780">
                        <c:v>574</c:v>
                      </c:pt>
                      <c:pt idx="781">
                        <c:v>574.5</c:v>
                      </c:pt>
                      <c:pt idx="782">
                        <c:v>575</c:v>
                      </c:pt>
                      <c:pt idx="783">
                        <c:v>575.5</c:v>
                      </c:pt>
                      <c:pt idx="784">
                        <c:v>576</c:v>
                      </c:pt>
                      <c:pt idx="785">
                        <c:v>576.5</c:v>
                      </c:pt>
                      <c:pt idx="786">
                        <c:v>577</c:v>
                      </c:pt>
                      <c:pt idx="787">
                        <c:v>577.5</c:v>
                      </c:pt>
                      <c:pt idx="788">
                        <c:v>578</c:v>
                      </c:pt>
                      <c:pt idx="789">
                        <c:v>578.5</c:v>
                      </c:pt>
                      <c:pt idx="790">
                        <c:v>579</c:v>
                      </c:pt>
                      <c:pt idx="791">
                        <c:v>579.5</c:v>
                      </c:pt>
                      <c:pt idx="792">
                        <c:v>580</c:v>
                      </c:pt>
                      <c:pt idx="793">
                        <c:v>580.5</c:v>
                      </c:pt>
                      <c:pt idx="794">
                        <c:v>581</c:v>
                      </c:pt>
                      <c:pt idx="795">
                        <c:v>581.5</c:v>
                      </c:pt>
                      <c:pt idx="796">
                        <c:v>582</c:v>
                      </c:pt>
                      <c:pt idx="797">
                        <c:v>582.5</c:v>
                      </c:pt>
                      <c:pt idx="798">
                        <c:v>583</c:v>
                      </c:pt>
                      <c:pt idx="799">
                        <c:v>583.5</c:v>
                      </c:pt>
                      <c:pt idx="800">
                        <c:v>584</c:v>
                      </c:pt>
                      <c:pt idx="801">
                        <c:v>584.5</c:v>
                      </c:pt>
                      <c:pt idx="802">
                        <c:v>585</c:v>
                      </c:pt>
                      <c:pt idx="803">
                        <c:v>585.5</c:v>
                      </c:pt>
                      <c:pt idx="804">
                        <c:v>586</c:v>
                      </c:pt>
                      <c:pt idx="805">
                        <c:v>586.5</c:v>
                      </c:pt>
                      <c:pt idx="806">
                        <c:v>587</c:v>
                      </c:pt>
                      <c:pt idx="807">
                        <c:v>587.5</c:v>
                      </c:pt>
                      <c:pt idx="808">
                        <c:v>588</c:v>
                      </c:pt>
                      <c:pt idx="809">
                        <c:v>588.5</c:v>
                      </c:pt>
                      <c:pt idx="810">
                        <c:v>589</c:v>
                      </c:pt>
                      <c:pt idx="811">
                        <c:v>589.5</c:v>
                      </c:pt>
                      <c:pt idx="812">
                        <c:v>590</c:v>
                      </c:pt>
                      <c:pt idx="813">
                        <c:v>590.5</c:v>
                      </c:pt>
                      <c:pt idx="814">
                        <c:v>591</c:v>
                      </c:pt>
                      <c:pt idx="815">
                        <c:v>591.5</c:v>
                      </c:pt>
                      <c:pt idx="816">
                        <c:v>592</c:v>
                      </c:pt>
                      <c:pt idx="817">
                        <c:v>592.5</c:v>
                      </c:pt>
                      <c:pt idx="818">
                        <c:v>593</c:v>
                      </c:pt>
                      <c:pt idx="819">
                        <c:v>593.5</c:v>
                      </c:pt>
                      <c:pt idx="820">
                        <c:v>594</c:v>
                      </c:pt>
                      <c:pt idx="821">
                        <c:v>594.5</c:v>
                      </c:pt>
                      <c:pt idx="822">
                        <c:v>595</c:v>
                      </c:pt>
                      <c:pt idx="823">
                        <c:v>595.5</c:v>
                      </c:pt>
                      <c:pt idx="824">
                        <c:v>596</c:v>
                      </c:pt>
                      <c:pt idx="825">
                        <c:v>596.5</c:v>
                      </c:pt>
                      <c:pt idx="826">
                        <c:v>597</c:v>
                      </c:pt>
                      <c:pt idx="827">
                        <c:v>597.5</c:v>
                      </c:pt>
                      <c:pt idx="828">
                        <c:v>598</c:v>
                      </c:pt>
                      <c:pt idx="829">
                        <c:v>598.5</c:v>
                      </c:pt>
                      <c:pt idx="830">
                        <c:v>599</c:v>
                      </c:pt>
                      <c:pt idx="831">
                        <c:v>599.5</c:v>
                      </c:pt>
                      <c:pt idx="832">
                        <c:v>600</c:v>
                      </c:pt>
                      <c:pt idx="833">
                        <c:v>600.5</c:v>
                      </c:pt>
                      <c:pt idx="834">
                        <c:v>601</c:v>
                      </c:pt>
                      <c:pt idx="835">
                        <c:v>601.5</c:v>
                      </c:pt>
                      <c:pt idx="836">
                        <c:v>602</c:v>
                      </c:pt>
                      <c:pt idx="837">
                        <c:v>602.5</c:v>
                      </c:pt>
                      <c:pt idx="838">
                        <c:v>603</c:v>
                      </c:pt>
                      <c:pt idx="839">
                        <c:v>603.5</c:v>
                      </c:pt>
                      <c:pt idx="840">
                        <c:v>604</c:v>
                      </c:pt>
                      <c:pt idx="841">
                        <c:v>604.5</c:v>
                      </c:pt>
                      <c:pt idx="842">
                        <c:v>605</c:v>
                      </c:pt>
                      <c:pt idx="843">
                        <c:v>605.5</c:v>
                      </c:pt>
                      <c:pt idx="844">
                        <c:v>606</c:v>
                      </c:pt>
                      <c:pt idx="845">
                        <c:v>606.5</c:v>
                      </c:pt>
                      <c:pt idx="846">
                        <c:v>607</c:v>
                      </c:pt>
                      <c:pt idx="847">
                        <c:v>607.5</c:v>
                      </c:pt>
                      <c:pt idx="848">
                        <c:v>608</c:v>
                      </c:pt>
                      <c:pt idx="849">
                        <c:v>608.5</c:v>
                      </c:pt>
                      <c:pt idx="850">
                        <c:v>609</c:v>
                      </c:pt>
                      <c:pt idx="851">
                        <c:v>609.5</c:v>
                      </c:pt>
                      <c:pt idx="852">
                        <c:v>610</c:v>
                      </c:pt>
                      <c:pt idx="853">
                        <c:v>610.5</c:v>
                      </c:pt>
                      <c:pt idx="854">
                        <c:v>611</c:v>
                      </c:pt>
                      <c:pt idx="855">
                        <c:v>611.5</c:v>
                      </c:pt>
                      <c:pt idx="856">
                        <c:v>612</c:v>
                      </c:pt>
                      <c:pt idx="857">
                        <c:v>612.5</c:v>
                      </c:pt>
                      <c:pt idx="858">
                        <c:v>613</c:v>
                      </c:pt>
                      <c:pt idx="859">
                        <c:v>613.5</c:v>
                      </c:pt>
                      <c:pt idx="860">
                        <c:v>614</c:v>
                      </c:pt>
                      <c:pt idx="861">
                        <c:v>614.5</c:v>
                      </c:pt>
                      <c:pt idx="862">
                        <c:v>615</c:v>
                      </c:pt>
                      <c:pt idx="863">
                        <c:v>615.5</c:v>
                      </c:pt>
                      <c:pt idx="864">
                        <c:v>616</c:v>
                      </c:pt>
                      <c:pt idx="865">
                        <c:v>616.5</c:v>
                      </c:pt>
                      <c:pt idx="866">
                        <c:v>617</c:v>
                      </c:pt>
                      <c:pt idx="867">
                        <c:v>617.5</c:v>
                      </c:pt>
                      <c:pt idx="868">
                        <c:v>618</c:v>
                      </c:pt>
                      <c:pt idx="869">
                        <c:v>618.5</c:v>
                      </c:pt>
                      <c:pt idx="870">
                        <c:v>619</c:v>
                      </c:pt>
                      <c:pt idx="871">
                        <c:v>619.5</c:v>
                      </c:pt>
                      <c:pt idx="872">
                        <c:v>620</c:v>
                      </c:pt>
                      <c:pt idx="873">
                        <c:v>620.5</c:v>
                      </c:pt>
                      <c:pt idx="874">
                        <c:v>621</c:v>
                      </c:pt>
                      <c:pt idx="875">
                        <c:v>621.5</c:v>
                      </c:pt>
                      <c:pt idx="876">
                        <c:v>622</c:v>
                      </c:pt>
                      <c:pt idx="877">
                        <c:v>622.5</c:v>
                      </c:pt>
                      <c:pt idx="878">
                        <c:v>623</c:v>
                      </c:pt>
                      <c:pt idx="879">
                        <c:v>623.5</c:v>
                      </c:pt>
                      <c:pt idx="880">
                        <c:v>624</c:v>
                      </c:pt>
                      <c:pt idx="881">
                        <c:v>624.5</c:v>
                      </c:pt>
                      <c:pt idx="882">
                        <c:v>625</c:v>
                      </c:pt>
                      <c:pt idx="883">
                        <c:v>625.5</c:v>
                      </c:pt>
                      <c:pt idx="884">
                        <c:v>626</c:v>
                      </c:pt>
                      <c:pt idx="885">
                        <c:v>626.5</c:v>
                      </c:pt>
                      <c:pt idx="886">
                        <c:v>627</c:v>
                      </c:pt>
                      <c:pt idx="887">
                        <c:v>627.5</c:v>
                      </c:pt>
                      <c:pt idx="888">
                        <c:v>628</c:v>
                      </c:pt>
                      <c:pt idx="889">
                        <c:v>628.5</c:v>
                      </c:pt>
                      <c:pt idx="890">
                        <c:v>629</c:v>
                      </c:pt>
                      <c:pt idx="891">
                        <c:v>629.5</c:v>
                      </c:pt>
                      <c:pt idx="892">
                        <c:v>630</c:v>
                      </c:pt>
                      <c:pt idx="893">
                        <c:v>630.5</c:v>
                      </c:pt>
                      <c:pt idx="894">
                        <c:v>631</c:v>
                      </c:pt>
                      <c:pt idx="895">
                        <c:v>631.5</c:v>
                      </c:pt>
                      <c:pt idx="896">
                        <c:v>632</c:v>
                      </c:pt>
                      <c:pt idx="897">
                        <c:v>632.5</c:v>
                      </c:pt>
                      <c:pt idx="898">
                        <c:v>633</c:v>
                      </c:pt>
                      <c:pt idx="899">
                        <c:v>633.5</c:v>
                      </c:pt>
                      <c:pt idx="900">
                        <c:v>634</c:v>
                      </c:pt>
                      <c:pt idx="901">
                        <c:v>634.5</c:v>
                      </c:pt>
                      <c:pt idx="902">
                        <c:v>635</c:v>
                      </c:pt>
                      <c:pt idx="903">
                        <c:v>635.5</c:v>
                      </c:pt>
                      <c:pt idx="904">
                        <c:v>636</c:v>
                      </c:pt>
                      <c:pt idx="905">
                        <c:v>636.5</c:v>
                      </c:pt>
                      <c:pt idx="906">
                        <c:v>637</c:v>
                      </c:pt>
                      <c:pt idx="907">
                        <c:v>637.5</c:v>
                      </c:pt>
                      <c:pt idx="908">
                        <c:v>638</c:v>
                      </c:pt>
                      <c:pt idx="909">
                        <c:v>638.5</c:v>
                      </c:pt>
                      <c:pt idx="910">
                        <c:v>639</c:v>
                      </c:pt>
                      <c:pt idx="911">
                        <c:v>639.5</c:v>
                      </c:pt>
                      <c:pt idx="912">
                        <c:v>640</c:v>
                      </c:pt>
                      <c:pt idx="913">
                        <c:v>640.5</c:v>
                      </c:pt>
                      <c:pt idx="914">
                        <c:v>641</c:v>
                      </c:pt>
                      <c:pt idx="915">
                        <c:v>641.5</c:v>
                      </c:pt>
                      <c:pt idx="916">
                        <c:v>642</c:v>
                      </c:pt>
                      <c:pt idx="917">
                        <c:v>642.5</c:v>
                      </c:pt>
                      <c:pt idx="918">
                        <c:v>643</c:v>
                      </c:pt>
                      <c:pt idx="919">
                        <c:v>643.5</c:v>
                      </c:pt>
                      <c:pt idx="920">
                        <c:v>644</c:v>
                      </c:pt>
                      <c:pt idx="921">
                        <c:v>644.5</c:v>
                      </c:pt>
                      <c:pt idx="922">
                        <c:v>645</c:v>
                      </c:pt>
                      <c:pt idx="923">
                        <c:v>645.5</c:v>
                      </c:pt>
                      <c:pt idx="924">
                        <c:v>646</c:v>
                      </c:pt>
                      <c:pt idx="925">
                        <c:v>646.5</c:v>
                      </c:pt>
                      <c:pt idx="926">
                        <c:v>647</c:v>
                      </c:pt>
                      <c:pt idx="927">
                        <c:v>647.5</c:v>
                      </c:pt>
                      <c:pt idx="928">
                        <c:v>648</c:v>
                      </c:pt>
                      <c:pt idx="929">
                        <c:v>648.5</c:v>
                      </c:pt>
                      <c:pt idx="930">
                        <c:v>649</c:v>
                      </c:pt>
                      <c:pt idx="931">
                        <c:v>649.5</c:v>
                      </c:pt>
                      <c:pt idx="932">
                        <c:v>650</c:v>
                      </c:pt>
                      <c:pt idx="933">
                        <c:v>650.5</c:v>
                      </c:pt>
                      <c:pt idx="934">
                        <c:v>651</c:v>
                      </c:pt>
                      <c:pt idx="935">
                        <c:v>651.5</c:v>
                      </c:pt>
                      <c:pt idx="936">
                        <c:v>652</c:v>
                      </c:pt>
                      <c:pt idx="937">
                        <c:v>652.5</c:v>
                      </c:pt>
                      <c:pt idx="938">
                        <c:v>653</c:v>
                      </c:pt>
                      <c:pt idx="939">
                        <c:v>653.5</c:v>
                      </c:pt>
                      <c:pt idx="940">
                        <c:v>654</c:v>
                      </c:pt>
                      <c:pt idx="941">
                        <c:v>654.5</c:v>
                      </c:pt>
                      <c:pt idx="942">
                        <c:v>655</c:v>
                      </c:pt>
                      <c:pt idx="943">
                        <c:v>655.5</c:v>
                      </c:pt>
                      <c:pt idx="944">
                        <c:v>656</c:v>
                      </c:pt>
                      <c:pt idx="945">
                        <c:v>656.5</c:v>
                      </c:pt>
                      <c:pt idx="946">
                        <c:v>657</c:v>
                      </c:pt>
                      <c:pt idx="947">
                        <c:v>657.5</c:v>
                      </c:pt>
                      <c:pt idx="948">
                        <c:v>658</c:v>
                      </c:pt>
                      <c:pt idx="949">
                        <c:v>658.5</c:v>
                      </c:pt>
                      <c:pt idx="950">
                        <c:v>659</c:v>
                      </c:pt>
                      <c:pt idx="951">
                        <c:v>659.5</c:v>
                      </c:pt>
                      <c:pt idx="952">
                        <c:v>660</c:v>
                      </c:pt>
                      <c:pt idx="953">
                        <c:v>660.5</c:v>
                      </c:pt>
                      <c:pt idx="954">
                        <c:v>661</c:v>
                      </c:pt>
                      <c:pt idx="955">
                        <c:v>661.5</c:v>
                      </c:pt>
                      <c:pt idx="956">
                        <c:v>662</c:v>
                      </c:pt>
                      <c:pt idx="957">
                        <c:v>662.5</c:v>
                      </c:pt>
                      <c:pt idx="958">
                        <c:v>663</c:v>
                      </c:pt>
                      <c:pt idx="959">
                        <c:v>663.5</c:v>
                      </c:pt>
                      <c:pt idx="960">
                        <c:v>664</c:v>
                      </c:pt>
                      <c:pt idx="961">
                        <c:v>664.5</c:v>
                      </c:pt>
                      <c:pt idx="962">
                        <c:v>665</c:v>
                      </c:pt>
                      <c:pt idx="963">
                        <c:v>665.5</c:v>
                      </c:pt>
                      <c:pt idx="964">
                        <c:v>666</c:v>
                      </c:pt>
                      <c:pt idx="965">
                        <c:v>666.5</c:v>
                      </c:pt>
                      <c:pt idx="966">
                        <c:v>667</c:v>
                      </c:pt>
                      <c:pt idx="967">
                        <c:v>667.5</c:v>
                      </c:pt>
                      <c:pt idx="968">
                        <c:v>668</c:v>
                      </c:pt>
                      <c:pt idx="969">
                        <c:v>668.5</c:v>
                      </c:pt>
                      <c:pt idx="970">
                        <c:v>669</c:v>
                      </c:pt>
                      <c:pt idx="971">
                        <c:v>669.5</c:v>
                      </c:pt>
                      <c:pt idx="972">
                        <c:v>670</c:v>
                      </c:pt>
                      <c:pt idx="973">
                        <c:v>670.5</c:v>
                      </c:pt>
                      <c:pt idx="974">
                        <c:v>671</c:v>
                      </c:pt>
                      <c:pt idx="975">
                        <c:v>671.5</c:v>
                      </c:pt>
                      <c:pt idx="976">
                        <c:v>672</c:v>
                      </c:pt>
                      <c:pt idx="977">
                        <c:v>672.5</c:v>
                      </c:pt>
                      <c:pt idx="978">
                        <c:v>673</c:v>
                      </c:pt>
                      <c:pt idx="979">
                        <c:v>673.5</c:v>
                      </c:pt>
                      <c:pt idx="980">
                        <c:v>674</c:v>
                      </c:pt>
                      <c:pt idx="981">
                        <c:v>674.5</c:v>
                      </c:pt>
                      <c:pt idx="982">
                        <c:v>675</c:v>
                      </c:pt>
                      <c:pt idx="983">
                        <c:v>675.5</c:v>
                      </c:pt>
                      <c:pt idx="984">
                        <c:v>676</c:v>
                      </c:pt>
                      <c:pt idx="985">
                        <c:v>676.5</c:v>
                      </c:pt>
                      <c:pt idx="986">
                        <c:v>677</c:v>
                      </c:pt>
                      <c:pt idx="987">
                        <c:v>677.5</c:v>
                      </c:pt>
                      <c:pt idx="988">
                        <c:v>678</c:v>
                      </c:pt>
                      <c:pt idx="989">
                        <c:v>678.5</c:v>
                      </c:pt>
                      <c:pt idx="990">
                        <c:v>679</c:v>
                      </c:pt>
                      <c:pt idx="991">
                        <c:v>679.5</c:v>
                      </c:pt>
                      <c:pt idx="992">
                        <c:v>680</c:v>
                      </c:pt>
                      <c:pt idx="993">
                        <c:v>680.5</c:v>
                      </c:pt>
                      <c:pt idx="994">
                        <c:v>681</c:v>
                      </c:pt>
                      <c:pt idx="995">
                        <c:v>681.5</c:v>
                      </c:pt>
                      <c:pt idx="996">
                        <c:v>682</c:v>
                      </c:pt>
                      <c:pt idx="997">
                        <c:v>682.5</c:v>
                      </c:pt>
                      <c:pt idx="998">
                        <c:v>683</c:v>
                      </c:pt>
                      <c:pt idx="999">
                        <c:v>683.5</c:v>
                      </c:pt>
                      <c:pt idx="1000">
                        <c:v>684</c:v>
                      </c:pt>
                      <c:pt idx="1001">
                        <c:v>684.5</c:v>
                      </c:pt>
                      <c:pt idx="1002">
                        <c:v>685</c:v>
                      </c:pt>
                      <c:pt idx="1003">
                        <c:v>685.5</c:v>
                      </c:pt>
                      <c:pt idx="1004">
                        <c:v>686</c:v>
                      </c:pt>
                      <c:pt idx="1005">
                        <c:v>686.5</c:v>
                      </c:pt>
                      <c:pt idx="1006">
                        <c:v>687</c:v>
                      </c:pt>
                      <c:pt idx="1007">
                        <c:v>687.5</c:v>
                      </c:pt>
                      <c:pt idx="1008">
                        <c:v>688</c:v>
                      </c:pt>
                      <c:pt idx="1009">
                        <c:v>688.5</c:v>
                      </c:pt>
                      <c:pt idx="1010">
                        <c:v>689</c:v>
                      </c:pt>
                      <c:pt idx="1011">
                        <c:v>689.5</c:v>
                      </c:pt>
                      <c:pt idx="1012">
                        <c:v>690</c:v>
                      </c:pt>
                      <c:pt idx="1013">
                        <c:v>690.5</c:v>
                      </c:pt>
                      <c:pt idx="1014">
                        <c:v>691</c:v>
                      </c:pt>
                      <c:pt idx="1015">
                        <c:v>691.5</c:v>
                      </c:pt>
                      <c:pt idx="1016">
                        <c:v>692</c:v>
                      </c:pt>
                      <c:pt idx="1017">
                        <c:v>692.5</c:v>
                      </c:pt>
                      <c:pt idx="1018">
                        <c:v>693</c:v>
                      </c:pt>
                      <c:pt idx="1019">
                        <c:v>693.5</c:v>
                      </c:pt>
                      <c:pt idx="1020">
                        <c:v>694</c:v>
                      </c:pt>
                      <c:pt idx="1021">
                        <c:v>694.5</c:v>
                      </c:pt>
                      <c:pt idx="1022">
                        <c:v>695</c:v>
                      </c:pt>
                      <c:pt idx="1023">
                        <c:v>695.5</c:v>
                      </c:pt>
                      <c:pt idx="1024">
                        <c:v>696</c:v>
                      </c:pt>
                      <c:pt idx="1025">
                        <c:v>696.5</c:v>
                      </c:pt>
                      <c:pt idx="1026">
                        <c:v>697</c:v>
                      </c:pt>
                      <c:pt idx="1027">
                        <c:v>697.5</c:v>
                      </c:pt>
                      <c:pt idx="1028">
                        <c:v>698</c:v>
                      </c:pt>
                      <c:pt idx="1029">
                        <c:v>698.5</c:v>
                      </c:pt>
                      <c:pt idx="1030">
                        <c:v>699</c:v>
                      </c:pt>
                      <c:pt idx="1031">
                        <c:v>699.5</c:v>
                      </c:pt>
                      <c:pt idx="1032">
                        <c:v>700</c:v>
                      </c:pt>
                      <c:pt idx="1033">
                        <c:v>700.5</c:v>
                      </c:pt>
                      <c:pt idx="1034">
                        <c:v>701</c:v>
                      </c:pt>
                      <c:pt idx="1035">
                        <c:v>701.5</c:v>
                      </c:pt>
                      <c:pt idx="1036">
                        <c:v>702</c:v>
                      </c:pt>
                      <c:pt idx="1037">
                        <c:v>702.5</c:v>
                      </c:pt>
                      <c:pt idx="1038">
                        <c:v>703</c:v>
                      </c:pt>
                      <c:pt idx="1039">
                        <c:v>703.5</c:v>
                      </c:pt>
                      <c:pt idx="1040">
                        <c:v>704</c:v>
                      </c:pt>
                      <c:pt idx="1041">
                        <c:v>704.5</c:v>
                      </c:pt>
                      <c:pt idx="1042">
                        <c:v>705</c:v>
                      </c:pt>
                      <c:pt idx="1043">
                        <c:v>705.5</c:v>
                      </c:pt>
                      <c:pt idx="1044">
                        <c:v>706</c:v>
                      </c:pt>
                      <c:pt idx="1045">
                        <c:v>706.5</c:v>
                      </c:pt>
                      <c:pt idx="1046">
                        <c:v>707</c:v>
                      </c:pt>
                      <c:pt idx="1047">
                        <c:v>707.5</c:v>
                      </c:pt>
                      <c:pt idx="1048">
                        <c:v>708</c:v>
                      </c:pt>
                      <c:pt idx="1049">
                        <c:v>708.5</c:v>
                      </c:pt>
                      <c:pt idx="1050">
                        <c:v>709</c:v>
                      </c:pt>
                      <c:pt idx="1051">
                        <c:v>709.5</c:v>
                      </c:pt>
                      <c:pt idx="1052">
                        <c:v>710</c:v>
                      </c:pt>
                      <c:pt idx="1053">
                        <c:v>710.5</c:v>
                      </c:pt>
                      <c:pt idx="1054">
                        <c:v>711</c:v>
                      </c:pt>
                      <c:pt idx="1055">
                        <c:v>711.5</c:v>
                      </c:pt>
                      <c:pt idx="1056">
                        <c:v>712</c:v>
                      </c:pt>
                      <c:pt idx="1057">
                        <c:v>712.5</c:v>
                      </c:pt>
                      <c:pt idx="1058">
                        <c:v>713</c:v>
                      </c:pt>
                      <c:pt idx="1059">
                        <c:v>713.5</c:v>
                      </c:pt>
                      <c:pt idx="1060">
                        <c:v>714</c:v>
                      </c:pt>
                      <c:pt idx="1061">
                        <c:v>714.5</c:v>
                      </c:pt>
                      <c:pt idx="1062">
                        <c:v>715</c:v>
                      </c:pt>
                      <c:pt idx="1063">
                        <c:v>715.5</c:v>
                      </c:pt>
                      <c:pt idx="1064">
                        <c:v>716</c:v>
                      </c:pt>
                      <c:pt idx="1065">
                        <c:v>716.5</c:v>
                      </c:pt>
                      <c:pt idx="1066">
                        <c:v>717</c:v>
                      </c:pt>
                      <c:pt idx="1067">
                        <c:v>717.5</c:v>
                      </c:pt>
                      <c:pt idx="1068">
                        <c:v>718</c:v>
                      </c:pt>
                      <c:pt idx="1069">
                        <c:v>718.5</c:v>
                      </c:pt>
                      <c:pt idx="1070">
                        <c:v>719</c:v>
                      </c:pt>
                      <c:pt idx="1071">
                        <c:v>719.5</c:v>
                      </c:pt>
                      <c:pt idx="1072">
                        <c:v>720</c:v>
                      </c:pt>
                      <c:pt idx="1073">
                        <c:v>720.5</c:v>
                      </c:pt>
                      <c:pt idx="1074">
                        <c:v>721</c:v>
                      </c:pt>
                      <c:pt idx="1075">
                        <c:v>721.5</c:v>
                      </c:pt>
                      <c:pt idx="1076">
                        <c:v>722</c:v>
                      </c:pt>
                      <c:pt idx="1077">
                        <c:v>722.5</c:v>
                      </c:pt>
                      <c:pt idx="1078">
                        <c:v>723</c:v>
                      </c:pt>
                      <c:pt idx="1079">
                        <c:v>723.5</c:v>
                      </c:pt>
                      <c:pt idx="1080">
                        <c:v>724</c:v>
                      </c:pt>
                      <c:pt idx="1081">
                        <c:v>724.5</c:v>
                      </c:pt>
                      <c:pt idx="1082">
                        <c:v>725</c:v>
                      </c:pt>
                      <c:pt idx="1083">
                        <c:v>725.5</c:v>
                      </c:pt>
                      <c:pt idx="1084">
                        <c:v>726</c:v>
                      </c:pt>
                      <c:pt idx="1085">
                        <c:v>726.5</c:v>
                      </c:pt>
                      <c:pt idx="1086">
                        <c:v>727</c:v>
                      </c:pt>
                      <c:pt idx="1087">
                        <c:v>727.5</c:v>
                      </c:pt>
                      <c:pt idx="1088">
                        <c:v>728</c:v>
                      </c:pt>
                      <c:pt idx="1089">
                        <c:v>728.5</c:v>
                      </c:pt>
                      <c:pt idx="1090">
                        <c:v>729</c:v>
                      </c:pt>
                      <c:pt idx="1091">
                        <c:v>729.5</c:v>
                      </c:pt>
                      <c:pt idx="1092">
                        <c:v>730</c:v>
                      </c:pt>
                      <c:pt idx="1093">
                        <c:v>730.5</c:v>
                      </c:pt>
                      <c:pt idx="1094">
                        <c:v>731</c:v>
                      </c:pt>
                      <c:pt idx="1095">
                        <c:v>731.5</c:v>
                      </c:pt>
                      <c:pt idx="1096">
                        <c:v>732</c:v>
                      </c:pt>
                      <c:pt idx="1097">
                        <c:v>732.5</c:v>
                      </c:pt>
                      <c:pt idx="1098">
                        <c:v>733</c:v>
                      </c:pt>
                      <c:pt idx="1099">
                        <c:v>733.5</c:v>
                      </c:pt>
                      <c:pt idx="1100">
                        <c:v>734</c:v>
                      </c:pt>
                      <c:pt idx="1101">
                        <c:v>734.5</c:v>
                      </c:pt>
                      <c:pt idx="1102">
                        <c:v>735</c:v>
                      </c:pt>
                      <c:pt idx="1103">
                        <c:v>735.5</c:v>
                      </c:pt>
                      <c:pt idx="1104">
                        <c:v>736</c:v>
                      </c:pt>
                      <c:pt idx="1105">
                        <c:v>736.5</c:v>
                      </c:pt>
                      <c:pt idx="1106">
                        <c:v>737</c:v>
                      </c:pt>
                      <c:pt idx="1107">
                        <c:v>737.5</c:v>
                      </c:pt>
                      <c:pt idx="1108">
                        <c:v>738</c:v>
                      </c:pt>
                      <c:pt idx="1109">
                        <c:v>738.5</c:v>
                      </c:pt>
                      <c:pt idx="1110">
                        <c:v>739</c:v>
                      </c:pt>
                      <c:pt idx="1111">
                        <c:v>739.5</c:v>
                      </c:pt>
                      <c:pt idx="1112">
                        <c:v>740</c:v>
                      </c:pt>
                      <c:pt idx="1113">
                        <c:v>740.5</c:v>
                      </c:pt>
                      <c:pt idx="1114">
                        <c:v>741</c:v>
                      </c:pt>
                      <c:pt idx="1115">
                        <c:v>741.5</c:v>
                      </c:pt>
                      <c:pt idx="1116">
                        <c:v>742</c:v>
                      </c:pt>
                      <c:pt idx="1117">
                        <c:v>742.5</c:v>
                      </c:pt>
                      <c:pt idx="1118">
                        <c:v>743</c:v>
                      </c:pt>
                      <c:pt idx="1119">
                        <c:v>743.5</c:v>
                      </c:pt>
                      <c:pt idx="1120">
                        <c:v>744</c:v>
                      </c:pt>
                      <c:pt idx="1121">
                        <c:v>744.5</c:v>
                      </c:pt>
                      <c:pt idx="1122">
                        <c:v>745</c:v>
                      </c:pt>
                      <c:pt idx="1123">
                        <c:v>745.5</c:v>
                      </c:pt>
                      <c:pt idx="1124">
                        <c:v>746</c:v>
                      </c:pt>
                      <c:pt idx="1125">
                        <c:v>746.5</c:v>
                      </c:pt>
                      <c:pt idx="1126">
                        <c:v>747</c:v>
                      </c:pt>
                      <c:pt idx="1127">
                        <c:v>747.5</c:v>
                      </c:pt>
                      <c:pt idx="1128">
                        <c:v>748</c:v>
                      </c:pt>
                      <c:pt idx="1129">
                        <c:v>748.5</c:v>
                      </c:pt>
                      <c:pt idx="1130">
                        <c:v>749</c:v>
                      </c:pt>
                      <c:pt idx="1131">
                        <c:v>749.5</c:v>
                      </c:pt>
                      <c:pt idx="1132">
                        <c:v>750</c:v>
                      </c:pt>
                      <c:pt idx="1133">
                        <c:v>750.5</c:v>
                      </c:pt>
                      <c:pt idx="1134">
                        <c:v>751</c:v>
                      </c:pt>
                      <c:pt idx="1135">
                        <c:v>751.5</c:v>
                      </c:pt>
                      <c:pt idx="1136">
                        <c:v>752</c:v>
                      </c:pt>
                      <c:pt idx="1137">
                        <c:v>752.5</c:v>
                      </c:pt>
                      <c:pt idx="1138">
                        <c:v>753</c:v>
                      </c:pt>
                      <c:pt idx="1139">
                        <c:v>753.5</c:v>
                      </c:pt>
                      <c:pt idx="1140">
                        <c:v>754</c:v>
                      </c:pt>
                      <c:pt idx="1141">
                        <c:v>754.5</c:v>
                      </c:pt>
                      <c:pt idx="1142">
                        <c:v>755</c:v>
                      </c:pt>
                      <c:pt idx="1143">
                        <c:v>755.5</c:v>
                      </c:pt>
                      <c:pt idx="1144">
                        <c:v>756</c:v>
                      </c:pt>
                      <c:pt idx="1145">
                        <c:v>756.5</c:v>
                      </c:pt>
                      <c:pt idx="1146">
                        <c:v>757</c:v>
                      </c:pt>
                      <c:pt idx="1147">
                        <c:v>757.5</c:v>
                      </c:pt>
                      <c:pt idx="1148">
                        <c:v>758</c:v>
                      </c:pt>
                      <c:pt idx="1149">
                        <c:v>758.5</c:v>
                      </c:pt>
                      <c:pt idx="1150">
                        <c:v>759</c:v>
                      </c:pt>
                      <c:pt idx="1151">
                        <c:v>759.5</c:v>
                      </c:pt>
                      <c:pt idx="1152">
                        <c:v>760</c:v>
                      </c:pt>
                      <c:pt idx="1153">
                        <c:v>760.5</c:v>
                      </c:pt>
                      <c:pt idx="1154">
                        <c:v>761</c:v>
                      </c:pt>
                      <c:pt idx="1155">
                        <c:v>761.5</c:v>
                      </c:pt>
                      <c:pt idx="1156">
                        <c:v>762</c:v>
                      </c:pt>
                      <c:pt idx="1157">
                        <c:v>762.5</c:v>
                      </c:pt>
                      <c:pt idx="1158">
                        <c:v>763</c:v>
                      </c:pt>
                      <c:pt idx="1159">
                        <c:v>763.5</c:v>
                      </c:pt>
                      <c:pt idx="1160">
                        <c:v>764</c:v>
                      </c:pt>
                      <c:pt idx="1161">
                        <c:v>764.5</c:v>
                      </c:pt>
                      <c:pt idx="1162">
                        <c:v>765</c:v>
                      </c:pt>
                      <c:pt idx="1163">
                        <c:v>765.5</c:v>
                      </c:pt>
                      <c:pt idx="1164">
                        <c:v>766</c:v>
                      </c:pt>
                      <c:pt idx="1165">
                        <c:v>766.5</c:v>
                      </c:pt>
                      <c:pt idx="1166">
                        <c:v>767</c:v>
                      </c:pt>
                      <c:pt idx="1167">
                        <c:v>767.5</c:v>
                      </c:pt>
                      <c:pt idx="1168">
                        <c:v>768</c:v>
                      </c:pt>
                      <c:pt idx="1169">
                        <c:v>768.5</c:v>
                      </c:pt>
                      <c:pt idx="1170">
                        <c:v>769</c:v>
                      </c:pt>
                      <c:pt idx="1171">
                        <c:v>769.5</c:v>
                      </c:pt>
                      <c:pt idx="1172">
                        <c:v>770</c:v>
                      </c:pt>
                      <c:pt idx="1173">
                        <c:v>770.5</c:v>
                      </c:pt>
                      <c:pt idx="1174">
                        <c:v>771</c:v>
                      </c:pt>
                      <c:pt idx="1175">
                        <c:v>771.5</c:v>
                      </c:pt>
                      <c:pt idx="1176">
                        <c:v>772</c:v>
                      </c:pt>
                      <c:pt idx="1177">
                        <c:v>772.5</c:v>
                      </c:pt>
                      <c:pt idx="1178">
                        <c:v>773</c:v>
                      </c:pt>
                      <c:pt idx="1179">
                        <c:v>773.5</c:v>
                      </c:pt>
                      <c:pt idx="1180">
                        <c:v>774</c:v>
                      </c:pt>
                      <c:pt idx="1181">
                        <c:v>774.5</c:v>
                      </c:pt>
                      <c:pt idx="1182">
                        <c:v>775</c:v>
                      </c:pt>
                      <c:pt idx="1183">
                        <c:v>775.5</c:v>
                      </c:pt>
                      <c:pt idx="1184">
                        <c:v>776</c:v>
                      </c:pt>
                      <c:pt idx="1185">
                        <c:v>776.5</c:v>
                      </c:pt>
                      <c:pt idx="1186">
                        <c:v>777</c:v>
                      </c:pt>
                      <c:pt idx="1187">
                        <c:v>777.5</c:v>
                      </c:pt>
                      <c:pt idx="1188">
                        <c:v>778</c:v>
                      </c:pt>
                      <c:pt idx="1189">
                        <c:v>778.5</c:v>
                      </c:pt>
                      <c:pt idx="1190">
                        <c:v>779</c:v>
                      </c:pt>
                      <c:pt idx="1191">
                        <c:v>779.5</c:v>
                      </c:pt>
                      <c:pt idx="1192">
                        <c:v>780</c:v>
                      </c:pt>
                      <c:pt idx="1193">
                        <c:v>780.5</c:v>
                      </c:pt>
                      <c:pt idx="1194">
                        <c:v>781</c:v>
                      </c:pt>
                      <c:pt idx="1195">
                        <c:v>781.5</c:v>
                      </c:pt>
                      <c:pt idx="1196">
                        <c:v>782</c:v>
                      </c:pt>
                      <c:pt idx="1197">
                        <c:v>782.5</c:v>
                      </c:pt>
                      <c:pt idx="1198">
                        <c:v>783</c:v>
                      </c:pt>
                      <c:pt idx="1199">
                        <c:v>783.5</c:v>
                      </c:pt>
                      <c:pt idx="1200">
                        <c:v>784</c:v>
                      </c:pt>
                      <c:pt idx="1201">
                        <c:v>784.5</c:v>
                      </c:pt>
                      <c:pt idx="1202">
                        <c:v>785</c:v>
                      </c:pt>
                      <c:pt idx="1203">
                        <c:v>785.5</c:v>
                      </c:pt>
                      <c:pt idx="1204">
                        <c:v>786</c:v>
                      </c:pt>
                      <c:pt idx="1205">
                        <c:v>786.5</c:v>
                      </c:pt>
                      <c:pt idx="1206">
                        <c:v>787</c:v>
                      </c:pt>
                      <c:pt idx="1207">
                        <c:v>787.5</c:v>
                      </c:pt>
                      <c:pt idx="1208">
                        <c:v>788</c:v>
                      </c:pt>
                      <c:pt idx="1209">
                        <c:v>788.5</c:v>
                      </c:pt>
                      <c:pt idx="1210">
                        <c:v>789</c:v>
                      </c:pt>
                      <c:pt idx="1211">
                        <c:v>789.5</c:v>
                      </c:pt>
                      <c:pt idx="1212">
                        <c:v>790</c:v>
                      </c:pt>
                      <c:pt idx="1213">
                        <c:v>790.5</c:v>
                      </c:pt>
                      <c:pt idx="1214">
                        <c:v>791</c:v>
                      </c:pt>
                      <c:pt idx="1215">
                        <c:v>791.5</c:v>
                      </c:pt>
                      <c:pt idx="1216">
                        <c:v>792</c:v>
                      </c:pt>
                      <c:pt idx="1217">
                        <c:v>792.5</c:v>
                      </c:pt>
                      <c:pt idx="1218">
                        <c:v>793</c:v>
                      </c:pt>
                      <c:pt idx="1219">
                        <c:v>793.5</c:v>
                      </c:pt>
                      <c:pt idx="1220">
                        <c:v>794</c:v>
                      </c:pt>
                      <c:pt idx="1221">
                        <c:v>794.5</c:v>
                      </c:pt>
                      <c:pt idx="1222">
                        <c:v>795</c:v>
                      </c:pt>
                      <c:pt idx="1223">
                        <c:v>795.5</c:v>
                      </c:pt>
                      <c:pt idx="1224">
                        <c:v>796</c:v>
                      </c:pt>
                      <c:pt idx="1225">
                        <c:v>796.5</c:v>
                      </c:pt>
                      <c:pt idx="1226">
                        <c:v>797</c:v>
                      </c:pt>
                      <c:pt idx="1227">
                        <c:v>797.5</c:v>
                      </c:pt>
                      <c:pt idx="1228">
                        <c:v>798</c:v>
                      </c:pt>
                      <c:pt idx="1229">
                        <c:v>798.5</c:v>
                      </c:pt>
                      <c:pt idx="1230">
                        <c:v>799</c:v>
                      </c:pt>
                      <c:pt idx="1231">
                        <c:v>799.5</c:v>
                      </c:pt>
                      <c:pt idx="1232">
                        <c:v>800</c:v>
                      </c:pt>
                      <c:pt idx="1233">
                        <c:v>800.5</c:v>
                      </c:pt>
                      <c:pt idx="1234">
                        <c:v>801</c:v>
                      </c:pt>
                      <c:pt idx="1235">
                        <c:v>801.5</c:v>
                      </c:pt>
                      <c:pt idx="1236">
                        <c:v>802</c:v>
                      </c:pt>
                      <c:pt idx="1237">
                        <c:v>802.5</c:v>
                      </c:pt>
                      <c:pt idx="1238">
                        <c:v>803</c:v>
                      </c:pt>
                      <c:pt idx="1239">
                        <c:v>803.5</c:v>
                      </c:pt>
                      <c:pt idx="1240">
                        <c:v>804</c:v>
                      </c:pt>
                      <c:pt idx="1241">
                        <c:v>804.5</c:v>
                      </c:pt>
                      <c:pt idx="1242">
                        <c:v>805</c:v>
                      </c:pt>
                      <c:pt idx="1243">
                        <c:v>805.5</c:v>
                      </c:pt>
                      <c:pt idx="1244">
                        <c:v>806</c:v>
                      </c:pt>
                      <c:pt idx="1245">
                        <c:v>806.5</c:v>
                      </c:pt>
                      <c:pt idx="1246">
                        <c:v>807</c:v>
                      </c:pt>
                      <c:pt idx="1247">
                        <c:v>807.5</c:v>
                      </c:pt>
                      <c:pt idx="1248">
                        <c:v>808</c:v>
                      </c:pt>
                      <c:pt idx="1249">
                        <c:v>808.5</c:v>
                      </c:pt>
                      <c:pt idx="1250">
                        <c:v>809</c:v>
                      </c:pt>
                      <c:pt idx="1251">
                        <c:v>809.5</c:v>
                      </c:pt>
                      <c:pt idx="1252">
                        <c:v>810</c:v>
                      </c:pt>
                      <c:pt idx="1253">
                        <c:v>810.5</c:v>
                      </c:pt>
                      <c:pt idx="1254">
                        <c:v>811</c:v>
                      </c:pt>
                      <c:pt idx="1255">
                        <c:v>811.5</c:v>
                      </c:pt>
                      <c:pt idx="1256">
                        <c:v>812</c:v>
                      </c:pt>
                      <c:pt idx="1257">
                        <c:v>812.5</c:v>
                      </c:pt>
                      <c:pt idx="1258">
                        <c:v>813</c:v>
                      </c:pt>
                      <c:pt idx="1259">
                        <c:v>813.5</c:v>
                      </c:pt>
                      <c:pt idx="1260">
                        <c:v>814</c:v>
                      </c:pt>
                      <c:pt idx="1261">
                        <c:v>814.5</c:v>
                      </c:pt>
                      <c:pt idx="1262">
                        <c:v>815</c:v>
                      </c:pt>
                      <c:pt idx="1263">
                        <c:v>815.5</c:v>
                      </c:pt>
                      <c:pt idx="1264">
                        <c:v>816</c:v>
                      </c:pt>
                      <c:pt idx="1265">
                        <c:v>816.5</c:v>
                      </c:pt>
                      <c:pt idx="1266">
                        <c:v>817</c:v>
                      </c:pt>
                      <c:pt idx="1267">
                        <c:v>817.5</c:v>
                      </c:pt>
                      <c:pt idx="1268">
                        <c:v>818</c:v>
                      </c:pt>
                      <c:pt idx="1269">
                        <c:v>818.5</c:v>
                      </c:pt>
                      <c:pt idx="1270">
                        <c:v>819</c:v>
                      </c:pt>
                      <c:pt idx="1271">
                        <c:v>819.5</c:v>
                      </c:pt>
                      <c:pt idx="1272">
                        <c:v>820</c:v>
                      </c:pt>
                      <c:pt idx="1273">
                        <c:v>820.5</c:v>
                      </c:pt>
                      <c:pt idx="1274">
                        <c:v>821</c:v>
                      </c:pt>
                      <c:pt idx="1275">
                        <c:v>821.5</c:v>
                      </c:pt>
                      <c:pt idx="1276">
                        <c:v>822</c:v>
                      </c:pt>
                      <c:pt idx="1277">
                        <c:v>822.5</c:v>
                      </c:pt>
                      <c:pt idx="1278">
                        <c:v>823</c:v>
                      </c:pt>
                      <c:pt idx="1279">
                        <c:v>823.5</c:v>
                      </c:pt>
                      <c:pt idx="1280">
                        <c:v>824</c:v>
                      </c:pt>
                      <c:pt idx="1281">
                        <c:v>824.5</c:v>
                      </c:pt>
                      <c:pt idx="1282">
                        <c:v>825</c:v>
                      </c:pt>
                      <c:pt idx="1283">
                        <c:v>825.5</c:v>
                      </c:pt>
                      <c:pt idx="1284">
                        <c:v>826</c:v>
                      </c:pt>
                      <c:pt idx="1285">
                        <c:v>826.5</c:v>
                      </c:pt>
                      <c:pt idx="1286">
                        <c:v>827</c:v>
                      </c:pt>
                      <c:pt idx="1287">
                        <c:v>827.5</c:v>
                      </c:pt>
                      <c:pt idx="1288">
                        <c:v>828</c:v>
                      </c:pt>
                      <c:pt idx="1289">
                        <c:v>828.5</c:v>
                      </c:pt>
                      <c:pt idx="1290">
                        <c:v>829</c:v>
                      </c:pt>
                      <c:pt idx="1291">
                        <c:v>829.5</c:v>
                      </c:pt>
                      <c:pt idx="1292">
                        <c:v>830</c:v>
                      </c:pt>
                      <c:pt idx="1293">
                        <c:v>830.5</c:v>
                      </c:pt>
                      <c:pt idx="1294">
                        <c:v>831</c:v>
                      </c:pt>
                      <c:pt idx="1295">
                        <c:v>831.5</c:v>
                      </c:pt>
                      <c:pt idx="1296">
                        <c:v>832</c:v>
                      </c:pt>
                      <c:pt idx="1297">
                        <c:v>832.5</c:v>
                      </c:pt>
                      <c:pt idx="1298">
                        <c:v>833</c:v>
                      </c:pt>
                      <c:pt idx="1299">
                        <c:v>833.5</c:v>
                      </c:pt>
                      <c:pt idx="1300">
                        <c:v>834</c:v>
                      </c:pt>
                      <c:pt idx="1301">
                        <c:v>834.5</c:v>
                      </c:pt>
                      <c:pt idx="1302">
                        <c:v>835</c:v>
                      </c:pt>
                      <c:pt idx="1303">
                        <c:v>835.5</c:v>
                      </c:pt>
                      <c:pt idx="1304">
                        <c:v>836</c:v>
                      </c:pt>
                      <c:pt idx="1305">
                        <c:v>836.5</c:v>
                      </c:pt>
                      <c:pt idx="1306">
                        <c:v>837</c:v>
                      </c:pt>
                      <c:pt idx="1307">
                        <c:v>837.5</c:v>
                      </c:pt>
                      <c:pt idx="1308">
                        <c:v>838</c:v>
                      </c:pt>
                      <c:pt idx="1309">
                        <c:v>838.5</c:v>
                      </c:pt>
                      <c:pt idx="1310">
                        <c:v>839</c:v>
                      </c:pt>
                      <c:pt idx="1311">
                        <c:v>839.5</c:v>
                      </c:pt>
                      <c:pt idx="1312">
                        <c:v>840</c:v>
                      </c:pt>
                      <c:pt idx="1313">
                        <c:v>840.5</c:v>
                      </c:pt>
                      <c:pt idx="1314">
                        <c:v>841</c:v>
                      </c:pt>
                      <c:pt idx="1315">
                        <c:v>841.5</c:v>
                      </c:pt>
                      <c:pt idx="1316">
                        <c:v>842</c:v>
                      </c:pt>
                      <c:pt idx="1317">
                        <c:v>842.5</c:v>
                      </c:pt>
                      <c:pt idx="1318">
                        <c:v>843</c:v>
                      </c:pt>
                      <c:pt idx="1319">
                        <c:v>843.5</c:v>
                      </c:pt>
                      <c:pt idx="1320">
                        <c:v>844</c:v>
                      </c:pt>
                      <c:pt idx="1321">
                        <c:v>844.5</c:v>
                      </c:pt>
                      <c:pt idx="1322">
                        <c:v>845</c:v>
                      </c:pt>
                      <c:pt idx="1323">
                        <c:v>845.5</c:v>
                      </c:pt>
                      <c:pt idx="1324">
                        <c:v>846</c:v>
                      </c:pt>
                      <c:pt idx="1325">
                        <c:v>846.5</c:v>
                      </c:pt>
                      <c:pt idx="1326">
                        <c:v>847</c:v>
                      </c:pt>
                      <c:pt idx="1327">
                        <c:v>847.5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'Fine SiO2 25 sccm Test 1'!$Z$3:$Z$1330</c15:sqref>
                        </c15:formulaRef>
                      </c:ext>
                    </c:extLst>
                    <c:numCache>
                      <c:formatCode>0.00E+00</c:formatCode>
                      <c:ptCount val="1328"/>
                      <c:pt idx="0">
                        <c:v>-1490.9</c:v>
                      </c:pt>
                      <c:pt idx="1">
                        <c:v>-48.600000000000136</c:v>
                      </c:pt>
                      <c:pt idx="2">
                        <c:v>-37.900000000000091</c:v>
                      </c:pt>
                      <c:pt idx="3">
                        <c:v>-49.600000000000136</c:v>
                      </c:pt>
                      <c:pt idx="4">
                        <c:v>-46.600000000000136</c:v>
                      </c:pt>
                      <c:pt idx="5">
                        <c:v>-43.5</c:v>
                      </c:pt>
                      <c:pt idx="6">
                        <c:v>-51</c:v>
                      </c:pt>
                      <c:pt idx="7">
                        <c:v>-41.799999999999955</c:v>
                      </c:pt>
                      <c:pt idx="8">
                        <c:v>0.5</c:v>
                      </c:pt>
                      <c:pt idx="9">
                        <c:v>-10.799999999999955</c:v>
                      </c:pt>
                      <c:pt idx="10">
                        <c:v>-24.600000000000136</c:v>
                      </c:pt>
                      <c:pt idx="11">
                        <c:v>-42.600000000000136</c:v>
                      </c:pt>
                      <c:pt idx="12">
                        <c:v>-38.600000000000136</c:v>
                      </c:pt>
                      <c:pt idx="13">
                        <c:v>-15.299999999999955</c:v>
                      </c:pt>
                      <c:pt idx="14">
                        <c:v>-7.2999999999999545</c:v>
                      </c:pt>
                      <c:pt idx="15">
                        <c:v>-9.4000000000000909</c:v>
                      </c:pt>
                      <c:pt idx="16">
                        <c:v>3.5</c:v>
                      </c:pt>
                      <c:pt idx="17">
                        <c:v>11.899999999999864</c:v>
                      </c:pt>
                      <c:pt idx="18">
                        <c:v>15.899999999999864</c:v>
                      </c:pt>
                      <c:pt idx="19">
                        <c:v>14.700000000000045</c:v>
                      </c:pt>
                      <c:pt idx="20">
                        <c:v>14.099999999999909</c:v>
                      </c:pt>
                      <c:pt idx="21">
                        <c:v>21.099999999999909</c:v>
                      </c:pt>
                      <c:pt idx="22">
                        <c:v>30.299999999999955</c:v>
                      </c:pt>
                      <c:pt idx="23">
                        <c:v>33.899999999999864</c:v>
                      </c:pt>
                      <c:pt idx="24">
                        <c:v>35.200000000000045</c:v>
                      </c:pt>
                      <c:pt idx="25">
                        <c:v>47</c:v>
                      </c:pt>
                      <c:pt idx="26">
                        <c:v>59.799999999999955</c:v>
                      </c:pt>
                      <c:pt idx="27">
                        <c:v>70.599999999999909</c:v>
                      </c:pt>
                      <c:pt idx="28">
                        <c:v>73.799999999999955</c:v>
                      </c:pt>
                      <c:pt idx="29">
                        <c:v>63.599999999999909</c:v>
                      </c:pt>
                      <c:pt idx="30">
                        <c:v>49.700000000000045</c:v>
                      </c:pt>
                      <c:pt idx="31">
                        <c:v>46.099999999999909</c:v>
                      </c:pt>
                      <c:pt idx="32">
                        <c:v>50.5</c:v>
                      </c:pt>
                      <c:pt idx="33">
                        <c:v>55.099999999999909</c:v>
                      </c:pt>
                      <c:pt idx="34">
                        <c:v>52.399999999999864</c:v>
                      </c:pt>
                      <c:pt idx="35">
                        <c:v>54.099999999999909</c:v>
                      </c:pt>
                      <c:pt idx="36">
                        <c:v>60.599999999999909</c:v>
                      </c:pt>
                      <c:pt idx="37">
                        <c:v>68.399999999999864</c:v>
                      </c:pt>
                      <c:pt idx="38">
                        <c:v>78.399999999999864</c:v>
                      </c:pt>
                      <c:pt idx="39">
                        <c:v>86.599999999999909</c:v>
                      </c:pt>
                      <c:pt idx="40">
                        <c:v>93.399999999999864</c:v>
                      </c:pt>
                      <c:pt idx="41">
                        <c:v>101</c:v>
                      </c:pt>
                      <c:pt idx="42">
                        <c:v>113.5</c:v>
                      </c:pt>
                      <c:pt idx="43">
                        <c:v>122.79999999999995</c:v>
                      </c:pt>
                      <c:pt idx="44">
                        <c:v>126.70000000000005</c:v>
                      </c:pt>
                      <c:pt idx="45">
                        <c:v>129.10000000000014</c:v>
                      </c:pt>
                      <c:pt idx="46">
                        <c:v>132.79999999999995</c:v>
                      </c:pt>
                      <c:pt idx="47">
                        <c:v>130.70000000000005</c:v>
                      </c:pt>
                      <c:pt idx="48">
                        <c:v>123.60000000000014</c:v>
                      </c:pt>
                      <c:pt idx="49">
                        <c:v>115.89999999999986</c:v>
                      </c:pt>
                      <c:pt idx="50">
                        <c:v>108.89999999999986</c:v>
                      </c:pt>
                      <c:pt idx="51">
                        <c:v>113.20000000000005</c:v>
                      </c:pt>
                      <c:pt idx="52">
                        <c:v>126.49999999999977</c:v>
                      </c:pt>
                      <c:pt idx="53">
                        <c:v>138.89999999999986</c:v>
                      </c:pt>
                      <c:pt idx="54">
                        <c:v>144.39999999999986</c:v>
                      </c:pt>
                      <c:pt idx="55">
                        <c:v>141.79999999999995</c:v>
                      </c:pt>
                      <c:pt idx="56">
                        <c:v>138.70000000000005</c:v>
                      </c:pt>
                      <c:pt idx="57">
                        <c:v>140.49999999999977</c:v>
                      </c:pt>
                      <c:pt idx="58">
                        <c:v>148.20000000000005</c:v>
                      </c:pt>
                      <c:pt idx="59">
                        <c:v>163.39999999999986</c:v>
                      </c:pt>
                      <c:pt idx="60">
                        <c:v>171.79999999999995</c:v>
                      </c:pt>
                      <c:pt idx="61">
                        <c:v>169.70000000000005</c:v>
                      </c:pt>
                      <c:pt idx="62">
                        <c:v>156.99999999999977</c:v>
                      </c:pt>
                      <c:pt idx="63">
                        <c:v>142.20000000000005</c:v>
                      </c:pt>
                      <c:pt idx="64">
                        <c:v>138.79999999999995</c:v>
                      </c:pt>
                      <c:pt idx="65">
                        <c:v>146.20000000000005</c:v>
                      </c:pt>
                      <c:pt idx="66">
                        <c:v>160.99999999999977</c:v>
                      </c:pt>
                      <c:pt idx="67">
                        <c:v>179.29999999999995</c:v>
                      </c:pt>
                      <c:pt idx="68">
                        <c:v>197.60000000000014</c:v>
                      </c:pt>
                      <c:pt idx="69">
                        <c:v>213.39999999999986</c:v>
                      </c:pt>
                      <c:pt idx="70">
                        <c:v>223.20000000000005</c:v>
                      </c:pt>
                      <c:pt idx="71">
                        <c:v>225.20000000000005</c:v>
                      </c:pt>
                      <c:pt idx="72">
                        <c:v>215.99999999999977</c:v>
                      </c:pt>
                      <c:pt idx="73">
                        <c:v>201.29999999999995</c:v>
                      </c:pt>
                      <c:pt idx="74">
                        <c:v>192.49999999999977</c:v>
                      </c:pt>
                      <c:pt idx="75">
                        <c:v>188.39999999999986</c:v>
                      </c:pt>
                      <c:pt idx="76">
                        <c:v>190.39999999999986</c:v>
                      </c:pt>
                      <c:pt idx="77">
                        <c:v>198.49999999999977</c:v>
                      </c:pt>
                      <c:pt idx="78">
                        <c:v>212.89999999999986</c:v>
                      </c:pt>
                      <c:pt idx="79">
                        <c:v>220.79999999999995</c:v>
                      </c:pt>
                      <c:pt idx="80">
                        <c:v>222.99999999999977</c:v>
                      </c:pt>
                      <c:pt idx="81">
                        <c:v>224.79999999999995</c:v>
                      </c:pt>
                      <c:pt idx="82">
                        <c:v>222.39999999999986</c:v>
                      </c:pt>
                      <c:pt idx="83">
                        <c:v>216.60000000000014</c:v>
                      </c:pt>
                      <c:pt idx="84">
                        <c:v>214.49999999999977</c:v>
                      </c:pt>
                      <c:pt idx="85">
                        <c:v>212.49999999999977</c:v>
                      </c:pt>
                      <c:pt idx="86">
                        <c:v>213.70000000000005</c:v>
                      </c:pt>
                      <c:pt idx="87">
                        <c:v>218.60000000000014</c:v>
                      </c:pt>
                      <c:pt idx="88">
                        <c:v>222.99999999999977</c:v>
                      </c:pt>
                      <c:pt idx="89">
                        <c:v>224.29999999999995</c:v>
                      </c:pt>
                      <c:pt idx="90">
                        <c:v>219.39999999999986</c:v>
                      </c:pt>
                      <c:pt idx="91">
                        <c:v>215.60000000000014</c:v>
                      </c:pt>
                      <c:pt idx="92">
                        <c:v>211.39999999999986</c:v>
                      </c:pt>
                      <c:pt idx="93">
                        <c:v>207.39999999999986</c:v>
                      </c:pt>
                      <c:pt idx="94">
                        <c:v>200.79999999999995</c:v>
                      </c:pt>
                      <c:pt idx="95">
                        <c:v>197.60000000000014</c:v>
                      </c:pt>
                      <c:pt idx="96">
                        <c:v>199.89999999999986</c:v>
                      </c:pt>
                      <c:pt idx="97">
                        <c:v>208.39999999999986</c:v>
                      </c:pt>
                      <c:pt idx="98">
                        <c:v>227.29999999999995</c:v>
                      </c:pt>
                      <c:pt idx="99">
                        <c:v>241.99999999999977</c:v>
                      </c:pt>
                      <c:pt idx="100">
                        <c:v>247.89999999999986</c:v>
                      </c:pt>
                      <c:pt idx="101">
                        <c:v>248.39999999999986</c:v>
                      </c:pt>
                      <c:pt idx="102">
                        <c:v>244.70000000000005</c:v>
                      </c:pt>
                      <c:pt idx="103">
                        <c:v>236.29999999999995</c:v>
                      </c:pt>
                      <c:pt idx="104">
                        <c:v>228.60000000000014</c:v>
                      </c:pt>
                      <c:pt idx="105">
                        <c:v>221.60000000000014</c:v>
                      </c:pt>
                      <c:pt idx="106">
                        <c:v>217.79999999999995</c:v>
                      </c:pt>
                      <c:pt idx="107">
                        <c:v>222.20000000000005</c:v>
                      </c:pt>
                      <c:pt idx="108">
                        <c:v>227.49999999999977</c:v>
                      </c:pt>
                      <c:pt idx="109">
                        <c:v>226.89999999999986</c:v>
                      </c:pt>
                      <c:pt idx="110">
                        <c:v>219.49999999999977</c:v>
                      </c:pt>
                      <c:pt idx="111">
                        <c:v>203.29999999999995</c:v>
                      </c:pt>
                      <c:pt idx="112">
                        <c:v>186.39999999999986</c:v>
                      </c:pt>
                      <c:pt idx="113">
                        <c:v>180.60000000000014</c:v>
                      </c:pt>
                      <c:pt idx="114">
                        <c:v>180.29999999999995</c:v>
                      </c:pt>
                      <c:pt idx="115">
                        <c:v>186.70000000000005</c:v>
                      </c:pt>
                      <c:pt idx="116">
                        <c:v>195.79999999999995</c:v>
                      </c:pt>
                      <c:pt idx="117">
                        <c:v>200.60000000000014</c:v>
                      </c:pt>
                      <c:pt idx="118">
                        <c:v>200.39999999999986</c:v>
                      </c:pt>
                      <c:pt idx="119">
                        <c:v>197.99999999999977</c:v>
                      </c:pt>
                      <c:pt idx="120">
                        <c:v>195.29999999999995</c:v>
                      </c:pt>
                      <c:pt idx="121">
                        <c:v>195.39999999999986</c:v>
                      </c:pt>
                      <c:pt idx="122">
                        <c:v>196.70000000000005</c:v>
                      </c:pt>
                      <c:pt idx="123">
                        <c:v>197.20000000000005</c:v>
                      </c:pt>
                      <c:pt idx="124">
                        <c:v>202.49999999999977</c:v>
                      </c:pt>
                      <c:pt idx="125">
                        <c:v>202.99999999999977</c:v>
                      </c:pt>
                      <c:pt idx="126">
                        <c:v>203.60000000000014</c:v>
                      </c:pt>
                      <c:pt idx="127">
                        <c:v>205.29999999999995</c:v>
                      </c:pt>
                      <c:pt idx="128">
                        <c:v>204.60000000000014</c:v>
                      </c:pt>
                      <c:pt idx="129">
                        <c:v>208.20000000000005</c:v>
                      </c:pt>
                      <c:pt idx="130">
                        <c:v>210.89999999999986</c:v>
                      </c:pt>
                      <c:pt idx="131">
                        <c:v>207.60000000000014</c:v>
                      </c:pt>
                      <c:pt idx="132">
                        <c:v>198.39999999999986</c:v>
                      </c:pt>
                      <c:pt idx="133">
                        <c:v>193.60000000000014</c:v>
                      </c:pt>
                      <c:pt idx="134">
                        <c:v>195.99999999999977</c:v>
                      </c:pt>
                      <c:pt idx="135">
                        <c:v>210.79999999999995</c:v>
                      </c:pt>
                      <c:pt idx="136">
                        <c:v>217.60000000000014</c:v>
                      </c:pt>
                      <c:pt idx="137">
                        <c:v>213.60000000000014</c:v>
                      </c:pt>
                      <c:pt idx="138">
                        <c:v>199.60000000000014</c:v>
                      </c:pt>
                      <c:pt idx="139">
                        <c:v>179.39999999999986</c:v>
                      </c:pt>
                      <c:pt idx="140">
                        <c:v>177.20000000000005</c:v>
                      </c:pt>
                      <c:pt idx="141">
                        <c:v>179.79999999999995</c:v>
                      </c:pt>
                      <c:pt idx="142">
                        <c:v>184.39999999999986</c:v>
                      </c:pt>
                      <c:pt idx="143">
                        <c:v>189.20000000000005</c:v>
                      </c:pt>
                      <c:pt idx="144">
                        <c:v>190.20000000000005</c:v>
                      </c:pt>
                      <c:pt idx="145">
                        <c:v>191.79999999999995</c:v>
                      </c:pt>
                      <c:pt idx="146">
                        <c:v>200.10000000000014</c:v>
                      </c:pt>
                      <c:pt idx="147">
                        <c:v>225.79999999999995</c:v>
                      </c:pt>
                      <c:pt idx="148">
                        <c:v>267.79999999999995</c:v>
                      </c:pt>
                      <c:pt idx="149">
                        <c:v>296.29999999999995</c:v>
                      </c:pt>
                      <c:pt idx="150">
                        <c:v>290.89999999999986</c:v>
                      </c:pt>
                      <c:pt idx="151">
                        <c:v>271.10000000000014</c:v>
                      </c:pt>
                      <c:pt idx="152">
                        <c:v>233.60000000000014</c:v>
                      </c:pt>
                      <c:pt idx="153">
                        <c:v>210.79999999999995</c:v>
                      </c:pt>
                      <c:pt idx="154">
                        <c:v>210.39999999999986</c:v>
                      </c:pt>
                      <c:pt idx="155">
                        <c:v>204.79999999999995</c:v>
                      </c:pt>
                      <c:pt idx="156">
                        <c:v>199.20000000000005</c:v>
                      </c:pt>
                      <c:pt idx="157">
                        <c:v>190.79999999999995</c:v>
                      </c:pt>
                      <c:pt idx="158">
                        <c:v>178.39999999999986</c:v>
                      </c:pt>
                      <c:pt idx="159">
                        <c:v>166.29999999999995</c:v>
                      </c:pt>
                      <c:pt idx="160">
                        <c:v>153.29999999999995</c:v>
                      </c:pt>
                      <c:pt idx="161">
                        <c:v>152.49999999999977</c:v>
                      </c:pt>
                      <c:pt idx="162">
                        <c:v>158.70000000000005</c:v>
                      </c:pt>
                      <c:pt idx="163">
                        <c:v>170.49999999999977</c:v>
                      </c:pt>
                      <c:pt idx="164">
                        <c:v>182.89999999999986</c:v>
                      </c:pt>
                      <c:pt idx="165">
                        <c:v>192.60000000000014</c:v>
                      </c:pt>
                      <c:pt idx="166">
                        <c:v>200.20000000000005</c:v>
                      </c:pt>
                      <c:pt idx="167">
                        <c:v>202.39999999999986</c:v>
                      </c:pt>
                      <c:pt idx="168">
                        <c:v>202.49999999999977</c:v>
                      </c:pt>
                      <c:pt idx="169">
                        <c:v>193.20000000000005</c:v>
                      </c:pt>
                      <c:pt idx="170">
                        <c:v>180.99999999999977</c:v>
                      </c:pt>
                      <c:pt idx="171">
                        <c:v>175.20000000000005</c:v>
                      </c:pt>
                      <c:pt idx="172">
                        <c:v>173.39999999999986</c:v>
                      </c:pt>
                      <c:pt idx="173">
                        <c:v>174.89999999999986</c:v>
                      </c:pt>
                      <c:pt idx="174">
                        <c:v>179.10000000000014</c:v>
                      </c:pt>
                      <c:pt idx="175">
                        <c:v>176.60000000000014</c:v>
                      </c:pt>
                      <c:pt idx="176">
                        <c:v>177.29999999999995</c:v>
                      </c:pt>
                      <c:pt idx="177">
                        <c:v>184.29999999999995</c:v>
                      </c:pt>
                      <c:pt idx="178">
                        <c:v>187.39999999999986</c:v>
                      </c:pt>
                      <c:pt idx="179">
                        <c:v>181.39999999999986</c:v>
                      </c:pt>
                      <c:pt idx="180">
                        <c:v>180.89999999999986</c:v>
                      </c:pt>
                      <c:pt idx="181">
                        <c:v>190.10000000000014</c:v>
                      </c:pt>
                      <c:pt idx="182">
                        <c:v>212.29999999999995</c:v>
                      </c:pt>
                      <c:pt idx="183">
                        <c:v>227.99999999999977</c:v>
                      </c:pt>
                      <c:pt idx="184">
                        <c:v>230.70000000000005</c:v>
                      </c:pt>
                      <c:pt idx="185">
                        <c:v>217.79999999999995</c:v>
                      </c:pt>
                      <c:pt idx="186">
                        <c:v>204.10000000000014</c:v>
                      </c:pt>
                      <c:pt idx="187">
                        <c:v>195.70000000000005</c:v>
                      </c:pt>
                      <c:pt idx="188">
                        <c:v>193.70000000000005</c:v>
                      </c:pt>
                      <c:pt idx="189">
                        <c:v>189.39999999999986</c:v>
                      </c:pt>
                      <c:pt idx="190">
                        <c:v>182.60000000000014</c:v>
                      </c:pt>
                      <c:pt idx="191">
                        <c:v>177.20000000000005</c:v>
                      </c:pt>
                      <c:pt idx="192">
                        <c:v>179.10000000000014</c:v>
                      </c:pt>
                      <c:pt idx="193">
                        <c:v>180.99999999999977</c:v>
                      </c:pt>
                      <c:pt idx="194">
                        <c:v>188.99999999999977</c:v>
                      </c:pt>
                      <c:pt idx="195">
                        <c:v>208.60000000000014</c:v>
                      </c:pt>
                      <c:pt idx="196">
                        <c:v>224.99999999999977</c:v>
                      </c:pt>
                      <c:pt idx="197">
                        <c:v>237.99999999999977</c:v>
                      </c:pt>
                      <c:pt idx="198">
                        <c:v>247.10000000000014</c:v>
                      </c:pt>
                      <c:pt idx="199">
                        <c:v>240.49999999999977</c:v>
                      </c:pt>
                      <c:pt idx="200">
                        <c:v>229.29999999999995</c:v>
                      </c:pt>
                      <c:pt idx="201">
                        <c:v>223.29999999999995</c:v>
                      </c:pt>
                      <c:pt idx="202">
                        <c:v>223.79999999999995</c:v>
                      </c:pt>
                      <c:pt idx="203">
                        <c:v>223.49999999999977</c:v>
                      </c:pt>
                      <c:pt idx="204">
                        <c:v>221.99999999999977</c:v>
                      </c:pt>
                      <c:pt idx="205">
                        <c:v>213.99999999999977</c:v>
                      </c:pt>
                      <c:pt idx="206">
                        <c:v>202.49999999999977</c:v>
                      </c:pt>
                      <c:pt idx="207">
                        <c:v>198.79999999999995</c:v>
                      </c:pt>
                      <c:pt idx="208">
                        <c:v>196.39999999999986</c:v>
                      </c:pt>
                      <c:pt idx="209">
                        <c:v>195.29999999999995</c:v>
                      </c:pt>
                      <c:pt idx="210">
                        <c:v>190.99999999999977</c:v>
                      </c:pt>
                      <c:pt idx="211">
                        <c:v>183.70000000000005</c:v>
                      </c:pt>
                      <c:pt idx="212">
                        <c:v>177.89999999999986</c:v>
                      </c:pt>
                      <c:pt idx="213">
                        <c:v>171.20000000000005</c:v>
                      </c:pt>
                      <c:pt idx="214">
                        <c:v>163.10000000000014</c:v>
                      </c:pt>
                      <c:pt idx="215">
                        <c:v>152.20000000000005</c:v>
                      </c:pt>
                      <c:pt idx="216">
                        <c:v>151.79999999999995</c:v>
                      </c:pt>
                      <c:pt idx="217">
                        <c:v>157.49999999999977</c:v>
                      </c:pt>
                      <c:pt idx="218">
                        <c:v>164.99999999999977</c:v>
                      </c:pt>
                      <c:pt idx="219">
                        <c:v>179.29999999999995</c:v>
                      </c:pt>
                      <c:pt idx="220">
                        <c:v>186.20000000000005</c:v>
                      </c:pt>
                      <c:pt idx="221">
                        <c:v>192.89999999999986</c:v>
                      </c:pt>
                      <c:pt idx="222">
                        <c:v>208.10000000000014</c:v>
                      </c:pt>
                      <c:pt idx="223">
                        <c:v>231.20000000000005</c:v>
                      </c:pt>
                      <c:pt idx="224">
                        <c:v>256.29999999999995</c:v>
                      </c:pt>
                      <c:pt idx="225">
                        <c:v>275.89999999999986</c:v>
                      </c:pt>
                      <c:pt idx="226">
                        <c:v>263.29999999999995</c:v>
                      </c:pt>
                      <c:pt idx="227">
                        <c:v>231.79999999999995</c:v>
                      </c:pt>
                      <c:pt idx="228">
                        <c:v>189.60000000000014</c:v>
                      </c:pt>
                      <c:pt idx="229">
                        <c:v>145.70000000000005</c:v>
                      </c:pt>
                      <c:pt idx="230">
                        <c:v>123.70000000000005</c:v>
                      </c:pt>
                      <c:pt idx="231">
                        <c:v>119.20000000000005</c:v>
                      </c:pt>
                      <c:pt idx="232">
                        <c:v>129.10000000000014</c:v>
                      </c:pt>
                      <c:pt idx="233">
                        <c:v>140.99999999999977</c:v>
                      </c:pt>
                      <c:pt idx="234">
                        <c:v>147.20000000000005</c:v>
                      </c:pt>
                      <c:pt idx="235">
                        <c:v>148.39999999999986</c:v>
                      </c:pt>
                      <c:pt idx="236">
                        <c:v>147.39999999999986</c:v>
                      </c:pt>
                      <c:pt idx="237">
                        <c:v>147.49999999999977</c:v>
                      </c:pt>
                      <c:pt idx="238">
                        <c:v>146.79999999999995</c:v>
                      </c:pt>
                      <c:pt idx="239">
                        <c:v>146.20000000000005</c:v>
                      </c:pt>
                      <c:pt idx="240">
                        <c:v>146.49999999999977</c:v>
                      </c:pt>
                      <c:pt idx="241">
                        <c:v>144.79999999999995</c:v>
                      </c:pt>
                      <c:pt idx="242">
                        <c:v>146.89999999999986</c:v>
                      </c:pt>
                      <c:pt idx="243">
                        <c:v>177.39999999999986</c:v>
                      </c:pt>
                      <c:pt idx="244">
                        <c:v>237.79999999999995</c:v>
                      </c:pt>
                      <c:pt idx="245">
                        <c:v>319.29999999999995</c:v>
                      </c:pt>
                      <c:pt idx="246">
                        <c:v>393.10000000000014</c:v>
                      </c:pt>
                      <c:pt idx="247">
                        <c:v>458.60000000000014</c:v>
                      </c:pt>
                      <c:pt idx="248">
                        <c:v>520.70000000000005</c:v>
                      </c:pt>
                      <c:pt idx="249">
                        <c:v>598.70000000000005</c:v>
                      </c:pt>
                      <c:pt idx="250">
                        <c:v>661.49999999999977</c:v>
                      </c:pt>
                      <c:pt idx="251">
                        <c:v>692.7</c:v>
                      </c:pt>
                      <c:pt idx="252">
                        <c:v>650.60000000000014</c:v>
                      </c:pt>
                      <c:pt idx="253">
                        <c:v>592.60000000000014</c:v>
                      </c:pt>
                      <c:pt idx="254">
                        <c:v>543.29999999999995</c:v>
                      </c:pt>
                      <c:pt idx="255">
                        <c:v>514.29999999999995</c:v>
                      </c:pt>
                      <c:pt idx="256">
                        <c:v>510.10000000000014</c:v>
                      </c:pt>
                      <c:pt idx="257">
                        <c:v>511.10000000000014</c:v>
                      </c:pt>
                      <c:pt idx="258">
                        <c:v>507.29999999999995</c:v>
                      </c:pt>
                      <c:pt idx="259">
                        <c:v>495.70000000000005</c:v>
                      </c:pt>
                      <c:pt idx="260">
                        <c:v>494.20000000000005</c:v>
                      </c:pt>
                      <c:pt idx="261">
                        <c:v>527.39999999999986</c:v>
                      </c:pt>
                      <c:pt idx="262">
                        <c:v>613.29999999999995</c:v>
                      </c:pt>
                      <c:pt idx="263">
                        <c:v>668.60000000000014</c:v>
                      </c:pt>
                      <c:pt idx="264">
                        <c:v>661.39999999999986</c:v>
                      </c:pt>
                      <c:pt idx="265">
                        <c:v>549.20000000000005</c:v>
                      </c:pt>
                      <c:pt idx="266">
                        <c:v>419.99999999999977</c:v>
                      </c:pt>
                      <c:pt idx="267">
                        <c:v>309.49999999999977</c:v>
                      </c:pt>
                      <c:pt idx="268">
                        <c:v>266.79999999999995</c:v>
                      </c:pt>
                      <c:pt idx="269">
                        <c:v>234.89999999999986</c:v>
                      </c:pt>
                      <c:pt idx="270">
                        <c:v>210.49999999999977</c:v>
                      </c:pt>
                      <c:pt idx="271">
                        <c:v>201.79999999999995</c:v>
                      </c:pt>
                      <c:pt idx="272">
                        <c:v>193.70000000000005</c:v>
                      </c:pt>
                      <c:pt idx="273">
                        <c:v>189.70000000000005</c:v>
                      </c:pt>
                      <c:pt idx="274">
                        <c:v>185.49999999999977</c:v>
                      </c:pt>
                      <c:pt idx="275">
                        <c:v>180.10000000000014</c:v>
                      </c:pt>
                      <c:pt idx="276">
                        <c:v>171.79999999999995</c:v>
                      </c:pt>
                      <c:pt idx="277">
                        <c:v>160.99999999999977</c:v>
                      </c:pt>
                      <c:pt idx="278">
                        <c:v>154.99999999999977</c:v>
                      </c:pt>
                      <c:pt idx="279">
                        <c:v>153.49999999999977</c:v>
                      </c:pt>
                      <c:pt idx="280">
                        <c:v>154.39999999999986</c:v>
                      </c:pt>
                      <c:pt idx="281">
                        <c:v>154.60000000000014</c:v>
                      </c:pt>
                      <c:pt idx="282">
                        <c:v>155.99999999999977</c:v>
                      </c:pt>
                      <c:pt idx="283">
                        <c:v>155.10000000000014</c:v>
                      </c:pt>
                      <c:pt idx="284">
                        <c:v>159.20000000000005</c:v>
                      </c:pt>
                      <c:pt idx="285">
                        <c:v>164.70000000000005</c:v>
                      </c:pt>
                      <c:pt idx="286">
                        <c:v>175.29999999999995</c:v>
                      </c:pt>
                      <c:pt idx="287">
                        <c:v>194.99999999999977</c:v>
                      </c:pt>
                      <c:pt idx="288">
                        <c:v>206.29999999999995</c:v>
                      </c:pt>
                      <c:pt idx="289">
                        <c:v>213.20000000000005</c:v>
                      </c:pt>
                      <c:pt idx="290">
                        <c:v>204.99999999999977</c:v>
                      </c:pt>
                      <c:pt idx="291">
                        <c:v>193.39999999999986</c:v>
                      </c:pt>
                      <c:pt idx="292">
                        <c:v>187.79999999999995</c:v>
                      </c:pt>
                      <c:pt idx="293">
                        <c:v>175.29999999999995</c:v>
                      </c:pt>
                      <c:pt idx="294">
                        <c:v>162.39999999999986</c:v>
                      </c:pt>
                      <c:pt idx="295">
                        <c:v>153.49999999999977</c:v>
                      </c:pt>
                      <c:pt idx="296">
                        <c:v>147.89999999999986</c:v>
                      </c:pt>
                      <c:pt idx="297">
                        <c:v>155.99999999999977</c:v>
                      </c:pt>
                      <c:pt idx="298">
                        <c:v>172.39999999999986</c:v>
                      </c:pt>
                      <c:pt idx="299">
                        <c:v>191.20000000000005</c:v>
                      </c:pt>
                      <c:pt idx="300">
                        <c:v>207.20000000000005</c:v>
                      </c:pt>
                      <c:pt idx="301">
                        <c:v>224.60000000000014</c:v>
                      </c:pt>
                      <c:pt idx="302">
                        <c:v>298.79999999999995</c:v>
                      </c:pt>
                      <c:pt idx="303">
                        <c:v>433.60000000000014</c:v>
                      </c:pt>
                      <c:pt idx="304">
                        <c:v>631.49999999999977</c:v>
                      </c:pt>
                      <c:pt idx="305">
                        <c:v>809.7</c:v>
                      </c:pt>
                      <c:pt idx="306">
                        <c:v>831.60000000000014</c:v>
                      </c:pt>
                      <c:pt idx="307">
                        <c:v>729.10000000000014</c:v>
                      </c:pt>
                      <c:pt idx="308">
                        <c:v>492.99999999999977</c:v>
                      </c:pt>
                      <c:pt idx="309">
                        <c:v>294.10000000000014</c:v>
                      </c:pt>
                      <c:pt idx="310">
                        <c:v>183.20000000000005</c:v>
                      </c:pt>
                      <c:pt idx="311">
                        <c:v>163.99999999999977</c:v>
                      </c:pt>
                      <c:pt idx="312">
                        <c:v>157.29999999999995</c:v>
                      </c:pt>
                      <c:pt idx="313">
                        <c:v>153.70000000000005</c:v>
                      </c:pt>
                      <c:pt idx="314">
                        <c:v>142.70000000000005</c:v>
                      </c:pt>
                      <c:pt idx="315">
                        <c:v>132.79999999999995</c:v>
                      </c:pt>
                      <c:pt idx="316">
                        <c:v>128.29999999999995</c:v>
                      </c:pt>
                      <c:pt idx="317">
                        <c:v>132.60000000000014</c:v>
                      </c:pt>
                      <c:pt idx="318">
                        <c:v>146.99999999999977</c:v>
                      </c:pt>
                      <c:pt idx="319">
                        <c:v>156.49999999999977</c:v>
                      </c:pt>
                      <c:pt idx="320">
                        <c:v>152.89999999999986</c:v>
                      </c:pt>
                      <c:pt idx="321">
                        <c:v>141.10000000000014</c:v>
                      </c:pt>
                      <c:pt idx="322">
                        <c:v>122.89999999999986</c:v>
                      </c:pt>
                      <c:pt idx="323">
                        <c:v>124.20000000000005</c:v>
                      </c:pt>
                      <c:pt idx="324">
                        <c:v>129.39999999999986</c:v>
                      </c:pt>
                      <c:pt idx="325">
                        <c:v>134.60000000000014</c:v>
                      </c:pt>
                      <c:pt idx="326">
                        <c:v>140.39999999999986</c:v>
                      </c:pt>
                      <c:pt idx="327">
                        <c:v>136.70000000000005</c:v>
                      </c:pt>
                      <c:pt idx="328">
                        <c:v>133.20000000000005</c:v>
                      </c:pt>
                      <c:pt idx="329">
                        <c:v>124.29999999999995</c:v>
                      </c:pt>
                      <c:pt idx="330">
                        <c:v>117.5</c:v>
                      </c:pt>
                      <c:pt idx="331">
                        <c:v>117.20000000000005</c:v>
                      </c:pt>
                      <c:pt idx="332">
                        <c:v>121.29999999999995</c:v>
                      </c:pt>
                      <c:pt idx="333">
                        <c:v>129.70000000000005</c:v>
                      </c:pt>
                      <c:pt idx="334">
                        <c:v>141.10000000000014</c:v>
                      </c:pt>
                      <c:pt idx="335">
                        <c:v>162.39999999999986</c:v>
                      </c:pt>
                      <c:pt idx="336">
                        <c:v>189.79999999999995</c:v>
                      </c:pt>
                      <c:pt idx="337">
                        <c:v>233.29999999999995</c:v>
                      </c:pt>
                      <c:pt idx="338">
                        <c:v>272.89999999999986</c:v>
                      </c:pt>
                      <c:pt idx="339">
                        <c:v>282.60000000000014</c:v>
                      </c:pt>
                      <c:pt idx="340">
                        <c:v>266.79999999999995</c:v>
                      </c:pt>
                      <c:pt idx="341">
                        <c:v>240.89999999999986</c:v>
                      </c:pt>
                      <c:pt idx="342">
                        <c:v>235.29999999999995</c:v>
                      </c:pt>
                      <c:pt idx="343">
                        <c:v>286.70000000000005</c:v>
                      </c:pt>
                      <c:pt idx="344">
                        <c:v>394.10000000000014</c:v>
                      </c:pt>
                      <c:pt idx="345">
                        <c:v>533.99999999999977</c:v>
                      </c:pt>
                      <c:pt idx="346">
                        <c:v>675.60000000000014</c:v>
                      </c:pt>
                      <c:pt idx="347">
                        <c:v>725.8</c:v>
                      </c:pt>
                      <c:pt idx="348">
                        <c:v>676.39999999999986</c:v>
                      </c:pt>
                      <c:pt idx="349">
                        <c:v>508.60000000000014</c:v>
                      </c:pt>
                      <c:pt idx="350">
                        <c:v>322.70000000000005</c:v>
                      </c:pt>
                      <c:pt idx="351">
                        <c:v>177.49999999999977</c:v>
                      </c:pt>
                      <c:pt idx="352">
                        <c:v>117.79999999999995</c:v>
                      </c:pt>
                      <c:pt idx="353">
                        <c:v>92.599999999999909</c:v>
                      </c:pt>
                      <c:pt idx="354">
                        <c:v>87.5</c:v>
                      </c:pt>
                      <c:pt idx="355">
                        <c:v>87.299999999999955</c:v>
                      </c:pt>
                      <c:pt idx="356">
                        <c:v>91.099999999999909</c:v>
                      </c:pt>
                      <c:pt idx="357">
                        <c:v>98.099999999999909</c:v>
                      </c:pt>
                      <c:pt idx="358">
                        <c:v>100.70000000000005</c:v>
                      </c:pt>
                      <c:pt idx="359">
                        <c:v>101.89999999999986</c:v>
                      </c:pt>
                      <c:pt idx="360">
                        <c:v>103.89999999999986</c:v>
                      </c:pt>
                      <c:pt idx="361">
                        <c:v>99.200000000000045</c:v>
                      </c:pt>
                      <c:pt idx="362">
                        <c:v>93.599999999999909</c:v>
                      </c:pt>
                      <c:pt idx="363">
                        <c:v>97</c:v>
                      </c:pt>
                      <c:pt idx="364">
                        <c:v>108.09999999999991</c:v>
                      </c:pt>
                      <c:pt idx="365">
                        <c:v>122.29999999999995</c:v>
                      </c:pt>
                      <c:pt idx="366">
                        <c:v>135.60000000000014</c:v>
                      </c:pt>
                      <c:pt idx="367">
                        <c:v>134.89999999999986</c:v>
                      </c:pt>
                      <c:pt idx="368">
                        <c:v>128.70000000000005</c:v>
                      </c:pt>
                      <c:pt idx="369">
                        <c:v>126.79999999999995</c:v>
                      </c:pt>
                      <c:pt idx="370">
                        <c:v>135.29999999999995</c:v>
                      </c:pt>
                      <c:pt idx="371">
                        <c:v>146.79999999999995</c:v>
                      </c:pt>
                      <c:pt idx="372">
                        <c:v>147.10000000000014</c:v>
                      </c:pt>
                      <c:pt idx="373">
                        <c:v>141.70000000000005</c:v>
                      </c:pt>
                      <c:pt idx="374">
                        <c:v>129.29999999999995</c:v>
                      </c:pt>
                      <c:pt idx="375">
                        <c:v>118.29999999999995</c:v>
                      </c:pt>
                      <c:pt idx="376">
                        <c:v>118.09999999999991</c:v>
                      </c:pt>
                      <c:pt idx="377">
                        <c:v>122.20000000000005</c:v>
                      </c:pt>
                      <c:pt idx="378">
                        <c:v>123.49999999999977</c:v>
                      </c:pt>
                      <c:pt idx="379">
                        <c:v>129.49999999999977</c:v>
                      </c:pt>
                      <c:pt idx="380">
                        <c:v>136.49999999999977</c:v>
                      </c:pt>
                      <c:pt idx="381">
                        <c:v>157.49999999999977</c:v>
                      </c:pt>
                      <c:pt idx="382">
                        <c:v>178.70000000000005</c:v>
                      </c:pt>
                      <c:pt idx="383">
                        <c:v>178.70000000000005</c:v>
                      </c:pt>
                      <c:pt idx="384">
                        <c:v>165.60000000000014</c:v>
                      </c:pt>
                      <c:pt idx="385">
                        <c:v>144.29999999999995</c:v>
                      </c:pt>
                      <c:pt idx="386">
                        <c:v>131.49999999999977</c:v>
                      </c:pt>
                      <c:pt idx="387">
                        <c:v>127.39999999999986</c:v>
                      </c:pt>
                      <c:pt idx="388">
                        <c:v>127.79999999999995</c:v>
                      </c:pt>
                      <c:pt idx="389">
                        <c:v>143.29999999999995</c:v>
                      </c:pt>
                      <c:pt idx="390">
                        <c:v>179.10000000000014</c:v>
                      </c:pt>
                      <c:pt idx="391">
                        <c:v>225.70000000000005</c:v>
                      </c:pt>
                      <c:pt idx="392">
                        <c:v>255.10000000000014</c:v>
                      </c:pt>
                      <c:pt idx="393">
                        <c:v>259.60000000000014</c:v>
                      </c:pt>
                      <c:pt idx="394">
                        <c:v>216.99999999999977</c:v>
                      </c:pt>
                      <c:pt idx="395">
                        <c:v>171.49999999999977</c:v>
                      </c:pt>
                      <c:pt idx="396">
                        <c:v>133.60000000000014</c:v>
                      </c:pt>
                      <c:pt idx="397">
                        <c:v>133.79999999999995</c:v>
                      </c:pt>
                      <c:pt idx="398">
                        <c:v>145.99999999999977</c:v>
                      </c:pt>
                      <c:pt idx="399">
                        <c:v>163.99999999999977</c:v>
                      </c:pt>
                      <c:pt idx="400">
                        <c:v>184.89999999999986</c:v>
                      </c:pt>
                      <c:pt idx="401">
                        <c:v>204.99999999999977</c:v>
                      </c:pt>
                      <c:pt idx="402">
                        <c:v>233.70000000000005</c:v>
                      </c:pt>
                      <c:pt idx="403">
                        <c:v>273.29999999999995</c:v>
                      </c:pt>
                      <c:pt idx="404">
                        <c:v>320.10000000000014</c:v>
                      </c:pt>
                      <c:pt idx="405">
                        <c:v>382.39999999999986</c:v>
                      </c:pt>
                      <c:pt idx="406">
                        <c:v>468.89999999999986</c:v>
                      </c:pt>
                      <c:pt idx="407">
                        <c:v>600.49999999999977</c:v>
                      </c:pt>
                      <c:pt idx="408">
                        <c:v>836.89999999999986</c:v>
                      </c:pt>
                      <c:pt idx="409">
                        <c:v>1174.8</c:v>
                      </c:pt>
                      <c:pt idx="410">
                        <c:v>1691.8999999999999</c:v>
                      </c:pt>
                      <c:pt idx="411">
                        <c:v>2406.9000000000005</c:v>
                      </c:pt>
                      <c:pt idx="412">
                        <c:v>3324</c:v>
                      </c:pt>
                      <c:pt idx="413">
                        <c:v>4447.5</c:v>
                      </c:pt>
                      <c:pt idx="414">
                        <c:v>5037.6000000000004</c:v>
                      </c:pt>
                      <c:pt idx="415">
                        <c:v>4918.4000000000005</c:v>
                      </c:pt>
                      <c:pt idx="416">
                        <c:v>3659</c:v>
                      </c:pt>
                      <c:pt idx="417">
                        <c:v>2210.1999999999998</c:v>
                      </c:pt>
                      <c:pt idx="418">
                        <c:v>1152.6000000000001</c:v>
                      </c:pt>
                      <c:pt idx="419">
                        <c:v>651.89999999999986</c:v>
                      </c:pt>
                      <c:pt idx="420">
                        <c:v>403.39999999999986</c:v>
                      </c:pt>
                      <c:pt idx="421">
                        <c:v>309.10000000000014</c:v>
                      </c:pt>
                      <c:pt idx="422">
                        <c:v>245.70000000000005</c:v>
                      </c:pt>
                      <c:pt idx="423">
                        <c:v>209.70000000000005</c:v>
                      </c:pt>
                      <c:pt idx="424">
                        <c:v>198.49999999999977</c:v>
                      </c:pt>
                      <c:pt idx="425">
                        <c:v>197.20000000000005</c:v>
                      </c:pt>
                      <c:pt idx="426">
                        <c:v>190.89999999999986</c:v>
                      </c:pt>
                      <c:pt idx="427">
                        <c:v>178.49999999999977</c:v>
                      </c:pt>
                      <c:pt idx="428">
                        <c:v>170.99999999999977</c:v>
                      </c:pt>
                      <c:pt idx="429">
                        <c:v>188.99999999999977</c:v>
                      </c:pt>
                      <c:pt idx="430">
                        <c:v>212.49999999999977</c:v>
                      </c:pt>
                      <c:pt idx="431">
                        <c:v>225.70000000000005</c:v>
                      </c:pt>
                      <c:pt idx="432">
                        <c:v>212.29999999999995</c:v>
                      </c:pt>
                      <c:pt idx="433">
                        <c:v>183.89999999999986</c:v>
                      </c:pt>
                      <c:pt idx="434">
                        <c:v>150.89999999999986</c:v>
                      </c:pt>
                      <c:pt idx="435">
                        <c:v>128.70000000000005</c:v>
                      </c:pt>
                      <c:pt idx="436">
                        <c:v>121</c:v>
                      </c:pt>
                      <c:pt idx="437">
                        <c:v>129.99999999999977</c:v>
                      </c:pt>
                      <c:pt idx="438">
                        <c:v>143.29999999999995</c:v>
                      </c:pt>
                      <c:pt idx="439">
                        <c:v>155.49999999999977</c:v>
                      </c:pt>
                      <c:pt idx="440">
                        <c:v>156.79999999999995</c:v>
                      </c:pt>
                      <c:pt idx="441">
                        <c:v>158.10000000000014</c:v>
                      </c:pt>
                      <c:pt idx="442">
                        <c:v>169.99999999999977</c:v>
                      </c:pt>
                      <c:pt idx="443">
                        <c:v>191.39999999999986</c:v>
                      </c:pt>
                      <c:pt idx="444">
                        <c:v>227.89999999999986</c:v>
                      </c:pt>
                      <c:pt idx="445">
                        <c:v>253.49999999999977</c:v>
                      </c:pt>
                      <c:pt idx="446">
                        <c:v>263.49999999999977</c:v>
                      </c:pt>
                      <c:pt idx="447">
                        <c:v>241.49999999999977</c:v>
                      </c:pt>
                      <c:pt idx="448">
                        <c:v>205.20000000000005</c:v>
                      </c:pt>
                      <c:pt idx="449">
                        <c:v>168.49999999999977</c:v>
                      </c:pt>
                      <c:pt idx="450">
                        <c:v>143.49999999999977</c:v>
                      </c:pt>
                      <c:pt idx="451">
                        <c:v>135.60000000000014</c:v>
                      </c:pt>
                      <c:pt idx="452">
                        <c:v>144.99999999999977</c:v>
                      </c:pt>
                      <c:pt idx="453">
                        <c:v>158.29999999999995</c:v>
                      </c:pt>
                      <c:pt idx="454">
                        <c:v>172.60000000000014</c:v>
                      </c:pt>
                      <c:pt idx="455">
                        <c:v>164.20000000000005</c:v>
                      </c:pt>
                      <c:pt idx="456">
                        <c:v>151.29999999999995</c:v>
                      </c:pt>
                      <c:pt idx="457">
                        <c:v>131.89999999999986</c:v>
                      </c:pt>
                      <c:pt idx="458">
                        <c:v>116.20000000000005</c:v>
                      </c:pt>
                      <c:pt idx="459">
                        <c:v>114.89999999999986</c:v>
                      </c:pt>
                      <c:pt idx="460">
                        <c:v>123.60000000000014</c:v>
                      </c:pt>
                      <c:pt idx="461">
                        <c:v>139.29999999999995</c:v>
                      </c:pt>
                      <c:pt idx="462">
                        <c:v>157.29999999999995</c:v>
                      </c:pt>
                      <c:pt idx="463">
                        <c:v>175.70000000000005</c:v>
                      </c:pt>
                      <c:pt idx="464">
                        <c:v>194.79999999999995</c:v>
                      </c:pt>
                      <c:pt idx="465">
                        <c:v>219.39999999999986</c:v>
                      </c:pt>
                      <c:pt idx="466">
                        <c:v>250.89999999999986</c:v>
                      </c:pt>
                      <c:pt idx="467">
                        <c:v>278.70000000000005</c:v>
                      </c:pt>
                      <c:pt idx="468">
                        <c:v>292.79999999999995</c:v>
                      </c:pt>
                      <c:pt idx="469">
                        <c:v>286.39999999999986</c:v>
                      </c:pt>
                      <c:pt idx="470">
                        <c:v>262.70000000000005</c:v>
                      </c:pt>
                      <c:pt idx="471">
                        <c:v>256.60000000000014</c:v>
                      </c:pt>
                      <c:pt idx="472">
                        <c:v>273.60000000000014</c:v>
                      </c:pt>
                      <c:pt idx="473">
                        <c:v>303.60000000000014</c:v>
                      </c:pt>
                      <c:pt idx="474">
                        <c:v>325.29999999999995</c:v>
                      </c:pt>
                      <c:pt idx="475">
                        <c:v>324.89999999999986</c:v>
                      </c:pt>
                      <c:pt idx="476">
                        <c:v>321.60000000000014</c:v>
                      </c:pt>
                      <c:pt idx="477">
                        <c:v>336.29999999999995</c:v>
                      </c:pt>
                      <c:pt idx="478">
                        <c:v>387.99999999999977</c:v>
                      </c:pt>
                      <c:pt idx="479">
                        <c:v>438.89999999999986</c:v>
                      </c:pt>
                      <c:pt idx="480">
                        <c:v>481.29999999999995</c:v>
                      </c:pt>
                      <c:pt idx="481">
                        <c:v>520.79999999999995</c:v>
                      </c:pt>
                      <c:pt idx="482">
                        <c:v>579.89999999999986</c:v>
                      </c:pt>
                      <c:pt idx="483">
                        <c:v>708.3</c:v>
                      </c:pt>
                      <c:pt idx="484">
                        <c:v>871.7</c:v>
                      </c:pt>
                      <c:pt idx="485">
                        <c:v>1136.3999999999999</c:v>
                      </c:pt>
                      <c:pt idx="486">
                        <c:v>1414.3</c:v>
                      </c:pt>
                      <c:pt idx="487">
                        <c:v>1548.7</c:v>
                      </c:pt>
                      <c:pt idx="488">
                        <c:v>1380.8</c:v>
                      </c:pt>
                      <c:pt idx="489">
                        <c:v>1034.3</c:v>
                      </c:pt>
                      <c:pt idx="490">
                        <c:v>645.79999999999995</c:v>
                      </c:pt>
                      <c:pt idx="491">
                        <c:v>402.70000000000005</c:v>
                      </c:pt>
                      <c:pt idx="492">
                        <c:v>301.10000000000014</c:v>
                      </c:pt>
                      <c:pt idx="493">
                        <c:v>272.70000000000005</c:v>
                      </c:pt>
                      <c:pt idx="494">
                        <c:v>250.79999999999995</c:v>
                      </c:pt>
                      <c:pt idx="495">
                        <c:v>223.70000000000005</c:v>
                      </c:pt>
                      <c:pt idx="496">
                        <c:v>205.89999999999986</c:v>
                      </c:pt>
                      <c:pt idx="497">
                        <c:v>202.20000000000005</c:v>
                      </c:pt>
                      <c:pt idx="498">
                        <c:v>232.49999999999977</c:v>
                      </c:pt>
                      <c:pt idx="499">
                        <c:v>265.39999999999986</c:v>
                      </c:pt>
                      <c:pt idx="500">
                        <c:v>269.60000000000014</c:v>
                      </c:pt>
                      <c:pt idx="501">
                        <c:v>252.70000000000005</c:v>
                      </c:pt>
                      <c:pt idx="502">
                        <c:v>213.39999999999986</c:v>
                      </c:pt>
                      <c:pt idx="503">
                        <c:v>186.89999999999986</c:v>
                      </c:pt>
                      <c:pt idx="504">
                        <c:v>172.89999999999986</c:v>
                      </c:pt>
                      <c:pt idx="505">
                        <c:v>170.20000000000005</c:v>
                      </c:pt>
                      <c:pt idx="506">
                        <c:v>167.39999999999986</c:v>
                      </c:pt>
                      <c:pt idx="507">
                        <c:v>164.29999999999995</c:v>
                      </c:pt>
                      <c:pt idx="508">
                        <c:v>167.60000000000014</c:v>
                      </c:pt>
                      <c:pt idx="509">
                        <c:v>170.60000000000014</c:v>
                      </c:pt>
                      <c:pt idx="510">
                        <c:v>174.79999999999995</c:v>
                      </c:pt>
                      <c:pt idx="511">
                        <c:v>181.99999999999977</c:v>
                      </c:pt>
                      <c:pt idx="512">
                        <c:v>176.39999999999986</c:v>
                      </c:pt>
                      <c:pt idx="513">
                        <c:v>172.60000000000014</c:v>
                      </c:pt>
                      <c:pt idx="514">
                        <c:v>181.49999999999977</c:v>
                      </c:pt>
                      <c:pt idx="515">
                        <c:v>195.60000000000014</c:v>
                      </c:pt>
                      <c:pt idx="516">
                        <c:v>209.39999999999986</c:v>
                      </c:pt>
                      <c:pt idx="517">
                        <c:v>208.39999999999986</c:v>
                      </c:pt>
                      <c:pt idx="518">
                        <c:v>198.60000000000014</c:v>
                      </c:pt>
                      <c:pt idx="519">
                        <c:v>191.79999999999995</c:v>
                      </c:pt>
                      <c:pt idx="520">
                        <c:v>190.29999999999995</c:v>
                      </c:pt>
                      <c:pt idx="521">
                        <c:v>193.39999999999986</c:v>
                      </c:pt>
                      <c:pt idx="522">
                        <c:v>195.89999999999986</c:v>
                      </c:pt>
                      <c:pt idx="523">
                        <c:v>199.89999999999986</c:v>
                      </c:pt>
                      <c:pt idx="524">
                        <c:v>206.39999999999986</c:v>
                      </c:pt>
                      <c:pt idx="525">
                        <c:v>209.29999999999995</c:v>
                      </c:pt>
                      <c:pt idx="526">
                        <c:v>207.60000000000014</c:v>
                      </c:pt>
                      <c:pt idx="527">
                        <c:v>200.39999999999986</c:v>
                      </c:pt>
                      <c:pt idx="528">
                        <c:v>194.99999999999977</c:v>
                      </c:pt>
                      <c:pt idx="529">
                        <c:v>201.79999999999995</c:v>
                      </c:pt>
                      <c:pt idx="530">
                        <c:v>204.89999999999986</c:v>
                      </c:pt>
                      <c:pt idx="531">
                        <c:v>213.89999999999986</c:v>
                      </c:pt>
                      <c:pt idx="532">
                        <c:v>221.10000000000014</c:v>
                      </c:pt>
                      <c:pt idx="533">
                        <c:v>221.99999999999977</c:v>
                      </c:pt>
                      <c:pt idx="534">
                        <c:v>217.20000000000005</c:v>
                      </c:pt>
                      <c:pt idx="535">
                        <c:v>200.99999999999977</c:v>
                      </c:pt>
                      <c:pt idx="536">
                        <c:v>195.70000000000005</c:v>
                      </c:pt>
                      <c:pt idx="537">
                        <c:v>203.89999999999986</c:v>
                      </c:pt>
                      <c:pt idx="538">
                        <c:v>210.39999999999986</c:v>
                      </c:pt>
                      <c:pt idx="539">
                        <c:v>209.39999999999986</c:v>
                      </c:pt>
                      <c:pt idx="540">
                        <c:v>194.49999999999977</c:v>
                      </c:pt>
                      <c:pt idx="541">
                        <c:v>180.70000000000005</c:v>
                      </c:pt>
                      <c:pt idx="542">
                        <c:v>180.70000000000005</c:v>
                      </c:pt>
                      <c:pt idx="543">
                        <c:v>192.70000000000005</c:v>
                      </c:pt>
                      <c:pt idx="544">
                        <c:v>211.20000000000005</c:v>
                      </c:pt>
                      <c:pt idx="545">
                        <c:v>242.89999999999986</c:v>
                      </c:pt>
                      <c:pt idx="546">
                        <c:v>271.49999999999977</c:v>
                      </c:pt>
                      <c:pt idx="547">
                        <c:v>286.29999999999995</c:v>
                      </c:pt>
                      <c:pt idx="548">
                        <c:v>264.60000000000014</c:v>
                      </c:pt>
                      <c:pt idx="549">
                        <c:v>219.10000000000014</c:v>
                      </c:pt>
                      <c:pt idx="550">
                        <c:v>179.39999999999986</c:v>
                      </c:pt>
                      <c:pt idx="551">
                        <c:v>152.60000000000014</c:v>
                      </c:pt>
                      <c:pt idx="552">
                        <c:v>160.29999999999995</c:v>
                      </c:pt>
                      <c:pt idx="553">
                        <c:v>171.20000000000005</c:v>
                      </c:pt>
                      <c:pt idx="554">
                        <c:v>189.29999999999995</c:v>
                      </c:pt>
                      <c:pt idx="555">
                        <c:v>217.70000000000005</c:v>
                      </c:pt>
                      <c:pt idx="556">
                        <c:v>263.79999999999995</c:v>
                      </c:pt>
                      <c:pt idx="557">
                        <c:v>317.89999999999986</c:v>
                      </c:pt>
                      <c:pt idx="558">
                        <c:v>355.49999999999977</c:v>
                      </c:pt>
                      <c:pt idx="559">
                        <c:v>353.10000000000014</c:v>
                      </c:pt>
                      <c:pt idx="560">
                        <c:v>339.70000000000005</c:v>
                      </c:pt>
                      <c:pt idx="561">
                        <c:v>321.39999999999986</c:v>
                      </c:pt>
                      <c:pt idx="562">
                        <c:v>309.79999999999995</c:v>
                      </c:pt>
                      <c:pt idx="563">
                        <c:v>300.60000000000014</c:v>
                      </c:pt>
                      <c:pt idx="564">
                        <c:v>293.70000000000005</c:v>
                      </c:pt>
                      <c:pt idx="565">
                        <c:v>297.60000000000014</c:v>
                      </c:pt>
                      <c:pt idx="566">
                        <c:v>308.20000000000005</c:v>
                      </c:pt>
                      <c:pt idx="567">
                        <c:v>317.20000000000005</c:v>
                      </c:pt>
                      <c:pt idx="568">
                        <c:v>315.79999999999995</c:v>
                      </c:pt>
                      <c:pt idx="569">
                        <c:v>324.20000000000005</c:v>
                      </c:pt>
                      <c:pt idx="570">
                        <c:v>353.99999999999977</c:v>
                      </c:pt>
                      <c:pt idx="571">
                        <c:v>412.99999999999977</c:v>
                      </c:pt>
                      <c:pt idx="572">
                        <c:v>483.60000000000014</c:v>
                      </c:pt>
                      <c:pt idx="573">
                        <c:v>508.79999999999995</c:v>
                      </c:pt>
                      <c:pt idx="574">
                        <c:v>494.79999999999995</c:v>
                      </c:pt>
                      <c:pt idx="575">
                        <c:v>417.99999999999977</c:v>
                      </c:pt>
                      <c:pt idx="576">
                        <c:v>339.60000000000014</c:v>
                      </c:pt>
                      <c:pt idx="577">
                        <c:v>288.20000000000005</c:v>
                      </c:pt>
                      <c:pt idx="578">
                        <c:v>246.49999999999977</c:v>
                      </c:pt>
                      <c:pt idx="579">
                        <c:v>220.49999999999977</c:v>
                      </c:pt>
                      <c:pt idx="580">
                        <c:v>204.70000000000005</c:v>
                      </c:pt>
                      <c:pt idx="581">
                        <c:v>195.89999999999986</c:v>
                      </c:pt>
                      <c:pt idx="582">
                        <c:v>187.60000000000014</c:v>
                      </c:pt>
                      <c:pt idx="583">
                        <c:v>181.70000000000005</c:v>
                      </c:pt>
                      <c:pt idx="584">
                        <c:v>180.29999999999995</c:v>
                      </c:pt>
                      <c:pt idx="585">
                        <c:v>190.49999999999977</c:v>
                      </c:pt>
                      <c:pt idx="586">
                        <c:v>209.70000000000005</c:v>
                      </c:pt>
                      <c:pt idx="587">
                        <c:v>225.89999999999986</c:v>
                      </c:pt>
                      <c:pt idx="588">
                        <c:v>230.10000000000014</c:v>
                      </c:pt>
                      <c:pt idx="589">
                        <c:v>231.70000000000005</c:v>
                      </c:pt>
                      <c:pt idx="590">
                        <c:v>231.49999999999977</c:v>
                      </c:pt>
                      <c:pt idx="591">
                        <c:v>228.20000000000005</c:v>
                      </c:pt>
                      <c:pt idx="592">
                        <c:v>221.99999999999977</c:v>
                      </c:pt>
                      <c:pt idx="593">
                        <c:v>209.49999999999977</c:v>
                      </c:pt>
                      <c:pt idx="594">
                        <c:v>200.20000000000005</c:v>
                      </c:pt>
                      <c:pt idx="595">
                        <c:v>205.99999999999977</c:v>
                      </c:pt>
                      <c:pt idx="596">
                        <c:v>216.49999999999977</c:v>
                      </c:pt>
                      <c:pt idx="597">
                        <c:v>235.79999999999995</c:v>
                      </c:pt>
                      <c:pt idx="598">
                        <c:v>258.10000000000014</c:v>
                      </c:pt>
                      <c:pt idx="599">
                        <c:v>274.49999999999977</c:v>
                      </c:pt>
                      <c:pt idx="600">
                        <c:v>295.29999999999995</c:v>
                      </c:pt>
                      <c:pt idx="601">
                        <c:v>381.20000000000005</c:v>
                      </c:pt>
                      <c:pt idx="602">
                        <c:v>606.29999999999995</c:v>
                      </c:pt>
                      <c:pt idx="603">
                        <c:v>839.2</c:v>
                      </c:pt>
                      <c:pt idx="604">
                        <c:v>941.89999999999986</c:v>
                      </c:pt>
                      <c:pt idx="605">
                        <c:v>876.99999999999977</c:v>
                      </c:pt>
                      <c:pt idx="606">
                        <c:v>653.79999999999995</c:v>
                      </c:pt>
                      <c:pt idx="607">
                        <c:v>467.29999999999995</c:v>
                      </c:pt>
                      <c:pt idx="608">
                        <c:v>380.99999999999977</c:v>
                      </c:pt>
                      <c:pt idx="609">
                        <c:v>325.29999999999995</c:v>
                      </c:pt>
                      <c:pt idx="610">
                        <c:v>293.10000000000014</c:v>
                      </c:pt>
                      <c:pt idx="611">
                        <c:v>274.60000000000014</c:v>
                      </c:pt>
                      <c:pt idx="612">
                        <c:v>277.49999999999977</c:v>
                      </c:pt>
                      <c:pt idx="613">
                        <c:v>293.79999999999995</c:v>
                      </c:pt>
                      <c:pt idx="614">
                        <c:v>316.29999999999995</c:v>
                      </c:pt>
                      <c:pt idx="615">
                        <c:v>345.29999999999995</c:v>
                      </c:pt>
                      <c:pt idx="616">
                        <c:v>395.99999999999977</c:v>
                      </c:pt>
                      <c:pt idx="617">
                        <c:v>451.49999999999977</c:v>
                      </c:pt>
                      <c:pt idx="618">
                        <c:v>492.39999999999986</c:v>
                      </c:pt>
                      <c:pt idx="619">
                        <c:v>475.29999999999995</c:v>
                      </c:pt>
                      <c:pt idx="620">
                        <c:v>430.99999999999977</c:v>
                      </c:pt>
                      <c:pt idx="621">
                        <c:v>391.39999999999986</c:v>
                      </c:pt>
                      <c:pt idx="622">
                        <c:v>358.89999999999986</c:v>
                      </c:pt>
                      <c:pt idx="623">
                        <c:v>337.99999999999977</c:v>
                      </c:pt>
                      <c:pt idx="624">
                        <c:v>318.70000000000005</c:v>
                      </c:pt>
                      <c:pt idx="625">
                        <c:v>304.20000000000005</c:v>
                      </c:pt>
                      <c:pt idx="626">
                        <c:v>296.89999999999986</c:v>
                      </c:pt>
                      <c:pt idx="627">
                        <c:v>291.70000000000005</c:v>
                      </c:pt>
                      <c:pt idx="628">
                        <c:v>286.10000000000014</c:v>
                      </c:pt>
                      <c:pt idx="629">
                        <c:v>282.89999999999986</c:v>
                      </c:pt>
                      <c:pt idx="630">
                        <c:v>288.20000000000005</c:v>
                      </c:pt>
                      <c:pt idx="631">
                        <c:v>307.79999999999995</c:v>
                      </c:pt>
                      <c:pt idx="632">
                        <c:v>345.99999999999977</c:v>
                      </c:pt>
                      <c:pt idx="633">
                        <c:v>397.39999999999986</c:v>
                      </c:pt>
                      <c:pt idx="634">
                        <c:v>418.10000000000014</c:v>
                      </c:pt>
                      <c:pt idx="635">
                        <c:v>406.29999999999995</c:v>
                      </c:pt>
                      <c:pt idx="636">
                        <c:v>358.29999999999995</c:v>
                      </c:pt>
                      <c:pt idx="637">
                        <c:v>307.89999999999986</c:v>
                      </c:pt>
                      <c:pt idx="638">
                        <c:v>282.79999999999995</c:v>
                      </c:pt>
                      <c:pt idx="639">
                        <c:v>266.20000000000005</c:v>
                      </c:pt>
                      <c:pt idx="640">
                        <c:v>274.79999999999995</c:v>
                      </c:pt>
                      <c:pt idx="641">
                        <c:v>291.99999999999977</c:v>
                      </c:pt>
                      <c:pt idx="642">
                        <c:v>309.89999999999986</c:v>
                      </c:pt>
                      <c:pt idx="643">
                        <c:v>317.29999999999995</c:v>
                      </c:pt>
                      <c:pt idx="644">
                        <c:v>307.60000000000014</c:v>
                      </c:pt>
                      <c:pt idx="645">
                        <c:v>298.49999999999977</c:v>
                      </c:pt>
                      <c:pt idx="646">
                        <c:v>298.39999999999986</c:v>
                      </c:pt>
                      <c:pt idx="647">
                        <c:v>305.39999999999986</c:v>
                      </c:pt>
                      <c:pt idx="648">
                        <c:v>305.79999999999995</c:v>
                      </c:pt>
                      <c:pt idx="649">
                        <c:v>289.49999999999977</c:v>
                      </c:pt>
                      <c:pt idx="650">
                        <c:v>253.89999999999986</c:v>
                      </c:pt>
                      <c:pt idx="651">
                        <c:v>220.79999999999995</c:v>
                      </c:pt>
                      <c:pt idx="652">
                        <c:v>205.29999999999995</c:v>
                      </c:pt>
                      <c:pt idx="653">
                        <c:v>209.70000000000005</c:v>
                      </c:pt>
                      <c:pt idx="654">
                        <c:v>224.89999999999986</c:v>
                      </c:pt>
                      <c:pt idx="655">
                        <c:v>231.79999999999995</c:v>
                      </c:pt>
                      <c:pt idx="656">
                        <c:v>230.29999999999995</c:v>
                      </c:pt>
                      <c:pt idx="657">
                        <c:v>205.20000000000005</c:v>
                      </c:pt>
                      <c:pt idx="658">
                        <c:v>182.20000000000005</c:v>
                      </c:pt>
                      <c:pt idx="659">
                        <c:v>188.60000000000014</c:v>
                      </c:pt>
                      <c:pt idx="660">
                        <c:v>209.29999999999995</c:v>
                      </c:pt>
                      <c:pt idx="661">
                        <c:v>230.10000000000014</c:v>
                      </c:pt>
                      <c:pt idx="662">
                        <c:v>249.60000000000014</c:v>
                      </c:pt>
                      <c:pt idx="663">
                        <c:v>253.79999999999995</c:v>
                      </c:pt>
                      <c:pt idx="664">
                        <c:v>264.99999999999977</c:v>
                      </c:pt>
                      <c:pt idx="665">
                        <c:v>247.79999999999995</c:v>
                      </c:pt>
                      <c:pt idx="666">
                        <c:v>219.70000000000005</c:v>
                      </c:pt>
                      <c:pt idx="667">
                        <c:v>199.39999999999986</c:v>
                      </c:pt>
                      <c:pt idx="668">
                        <c:v>188.70000000000005</c:v>
                      </c:pt>
                      <c:pt idx="669">
                        <c:v>205.10000000000014</c:v>
                      </c:pt>
                      <c:pt idx="670">
                        <c:v>225.10000000000014</c:v>
                      </c:pt>
                      <c:pt idx="671">
                        <c:v>237.89999999999986</c:v>
                      </c:pt>
                      <c:pt idx="672">
                        <c:v>247.20000000000005</c:v>
                      </c:pt>
                      <c:pt idx="673">
                        <c:v>248.39999999999986</c:v>
                      </c:pt>
                      <c:pt idx="674">
                        <c:v>254.60000000000014</c:v>
                      </c:pt>
                      <c:pt idx="675">
                        <c:v>275.10000000000014</c:v>
                      </c:pt>
                      <c:pt idx="676">
                        <c:v>292.10000000000014</c:v>
                      </c:pt>
                      <c:pt idx="677">
                        <c:v>280.10000000000014</c:v>
                      </c:pt>
                      <c:pt idx="678">
                        <c:v>251.99999999999977</c:v>
                      </c:pt>
                      <c:pt idx="679">
                        <c:v>212.49999999999977</c:v>
                      </c:pt>
                      <c:pt idx="680">
                        <c:v>184.10000000000014</c:v>
                      </c:pt>
                      <c:pt idx="681">
                        <c:v>188.29999999999995</c:v>
                      </c:pt>
                      <c:pt idx="682">
                        <c:v>201.89999999999986</c:v>
                      </c:pt>
                      <c:pt idx="683">
                        <c:v>216.89999999999986</c:v>
                      </c:pt>
                      <c:pt idx="684">
                        <c:v>219.99999999999977</c:v>
                      </c:pt>
                      <c:pt idx="685">
                        <c:v>208.10000000000014</c:v>
                      </c:pt>
                      <c:pt idx="686">
                        <c:v>194.89999999999986</c:v>
                      </c:pt>
                      <c:pt idx="687">
                        <c:v>197.20000000000005</c:v>
                      </c:pt>
                      <c:pt idx="688">
                        <c:v>195.60000000000014</c:v>
                      </c:pt>
                      <c:pt idx="689">
                        <c:v>193.70000000000005</c:v>
                      </c:pt>
                      <c:pt idx="690">
                        <c:v>189.49999999999977</c:v>
                      </c:pt>
                      <c:pt idx="691">
                        <c:v>185.29999999999995</c:v>
                      </c:pt>
                      <c:pt idx="692">
                        <c:v>186.60000000000014</c:v>
                      </c:pt>
                      <c:pt idx="693">
                        <c:v>186.39999999999986</c:v>
                      </c:pt>
                      <c:pt idx="694">
                        <c:v>183.89999999999986</c:v>
                      </c:pt>
                      <c:pt idx="695">
                        <c:v>179.70000000000005</c:v>
                      </c:pt>
                      <c:pt idx="696">
                        <c:v>178.29999999999995</c:v>
                      </c:pt>
                      <c:pt idx="697">
                        <c:v>177.39999999999986</c:v>
                      </c:pt>
                      <c:pt idx="698">
                        <c:v>181.29999999999995</c:v>
                      </c:pt>
                      <c:pt idx="699">
                        <c:v>177.20000000000005</c:v>
                      </c:pt>
                      <c:pt idx="700">
                        <c:v>177.10000000000014</c:v>
                      </c:pt>
                      <c:pt idx="701">
                        <c:v>200.49999999999977</c:v>
                      </c:pt>
                      <c:pt idx="702">
                        <c:v>231.70000000000005</c:v>
                      </c:pt>
                      <c:pt idx="703">
                        <c:v>245.20000000000005</c:v>
                      </c:pt>
                      <c:pt idx="704">
                        <c:v>249.79999999999995</c:v>
                      </c:pt>
                      <c:pt idx="705">
                        <c:v>238.79999999999995</c:v>
                      </c:pt>
                      <c:pt idx="706">
                        <c:v>238.99999999999977</c:v>
                      </c:pt>
                      <c:pt idx="707">
                        <c:v>266.39999999999986</c:v>
                      </c:pt>
                      <c:pt idx="708">
                        <c:v>300.60000000000014</c:v>
                      </c:pt>
                      <c:pt idx="709">
                        <c:v>331.29999999999995</c:v>
                      </c:pt>
                      <c:pt idx="710">
                        <c:v>335.29999999999995</c:v>
                      </c:pt>
                      <c:pt idx="711">
                        <c:v>319.39999999999986</c:v>
                      </c:pt>
                      <c:pt idx="712">
                        <c:v>296.60000000000014</c:v>
                      </c:pt>
                      <c:pt idx="713">
                        <c:v>276.60000000000014</c:v>
                      </c:pt>
                      <c:pt idx="714">
                        <c:v>263.99999999999977</c:v>
                      </c:pt>
                      <c:pt idx="715">
                        <c:v>264.99999999999977</c:v>
                      </c:pt>
                      <c:pt idx="716">
                        <c:v>277.29999999999995</c:v>
                      </c:pt>
                      <c:pt idx="717">
                        <c:v>286.60000000000014</c:v>
                      </c:pt>
                      <c:pt idx="718">
                        <c:v>272.89999999999986</c:v>
                      </c:pt>
                      <c:pt idx="719">
                        <c:v>245.49999999999977</c:v>
                      </c:pt>
                      <c:pt idx="720">
                        <c:v>222.79999999999995</c:v>
                      </c:pt>
                      <c:pt idx="721">
                        <c:v>211.60000000000014</c:v>
                      </c:pt>
                      <c:pt idx="722">
                        <c:v>221.89999999999986</c:v>
                      </c:pt>
                      <c:pt idx="723">
                        <c:v>228.60000000000014</c:v>
                      </c:pt>
                      <c:pt idx="724">
                        <c:v>220.60000000000014</c:v>
                      </c:pt>
                      <c:pt idx="725">
                        <c:v>206.99999999999977</c:v>
                      </c:pt>
                      <c:pt idx="726">
                        <c:v>191.89999999999986</c:v>
                      </c:pt>
                      <c:pt idx="727">
                        <c:v>189.20000000000005</c:v>
                      </c:pt>
                      <c:pt idx="728">
                        <c:v>198.29999999999995</c:v>
                      </c:pt>
                      <c:pt idx="729">
                        <c:v>209.60000000000014</c:v>
                      </c:pt>
                      <c:pt idx="730">
                        <c:v>213.49999999999977</c:v>
                      </c:pt>
                      <c:pt idx="731">
                        <c:v>203.49999999999977</c:v>
                      </c:pt>
                      <c:pt idx="732">
                        <c:v>195.10000000000014</c:v>
                      </c:pt>
                      <c:pt idx="733">
                        <c:v>193.99999999999977</c:v>
                      </c:pt>
                      <c:pt idx="734">
                        <c:v>190.99999999999977</c:v>
                      </c:pt>
                      <c:pt idx="735">
                        <c:v>175.60000000000014</c:v>
                      </c:pt>
                      <c:pt idx="736">
                        <c:v>155.10000000000014</c:v>
                      </c:pt>
                      <c:pt idx="737">
                        <c:v>151.60000000000014</c:v>
                      </c:pt>
                      <c:pt idx="738">
                        <c:v>169.70000000000005</c:v>
                      </c:pt>
                      <c:pt idx="739">
                        <c:v>189.39999999999986</c:v>
                      </c:pt>
                      <c:pt idx="740">
                        <c:v>196.10000000000014</c:v>
                      </c:pt>
                      <c:pt idx="741">
                        <c:v>193.10000000000014</c:v>
                      </c:pt>
                      <c:pt idx="742">
                        <c:v>180.60000000000014</c:v>
                      </c:pt>
                      <c:pt idx="743">
                        <c:v>161.49999999999977</c:v>
                      </c:pt>
                      <c:pt idx="744">
                        <c:v>133.89999999999986</c:v>
                      </c:pt>
                      <c:pt idx="745">
                        <c:v>118.79999999999995</c:v>
                      </c:pt>
                      <c:pt idx="746">
                        <c:v>121.89999999999986</c:v>
                      </c:pt>
                      <c:pt idx="747">
                        <c:v>142.10000000000014</c:v>
                      </c:pt>
                      <c:pt idx="748">
                        <c:v>156.99999999999977</c:v>
                      </c:pt>
                      <c:pt idx="749">
                        <c:v>166.20000000000005</c:v>
                      </c:pt>
                      <c:pt idx="750">
                        <c:v>179.20000000000005</c:v>
                      </c:pt>
                      <c:pt idx="751">
                        <c:v>204.39999999999986</c:v>
                      </c:pt>
                      <c:pt idx="752">
                        <c:v>231.89999999999986</c:v>
                      </c:pt>
                      <c:pt idx="753">
                        <c:v>242.10000000000014</c:v>
                      </c:pt>
                      <c:pt idx="754">
                        <c:v>242.20000000000005</c:v>
                      </c:pt>
                      <c:pt idx="755">
                        <c:v>231.20000000000005</c:v>
                      </c:pt>
                      <c:pt idx="756">
                        <c:v>225.99999999999977</c:v>
                      </c:pt>
                      <c:pt idx="757">
                        <c:v>216.39999999999986</c:v>
                      </c:pt>
                      <c:pt idx="758">
                        <c:v>212.79999999999995</c:v>
                      </c:pt>
                      <c:pt idx="759">
                        <c:v>204.60000000000014</c:v>
                      </c:pt>
                      <c:pt idx="760">
                        <c:v>193.99999999999977</c:v>
                      </c:pt>
                      <c:pt idx="761">
                        <c:v>190.99999999999977</c:v>
                      </c:pt>
                      <c:pt idx="762">
                        <c:v>200.99999999999977</c:v>
                      </c:pt>
                      <c:pt idx="763">
                        <c:v>219.60000000000014</c:v>
                      </c:pt>
                      <c:pt idx="764">
                        <c:v>225.70000000000005</c:v>
                      </c:pt>
                      <c:pt idx="765">
                        <c:v>214.70000000000005</c:v>
                      </c:pt>
                      <c:pt idx="766">
                        <c:v>196.10000000000014</c:v>
                      </c:pt>
                      <c:pt idx="767">
                        <c:v>203.99999999999977</c:v>
                      </c:pt>
                      <c:pt idx="768">
                        <c:v>220.99999999999977</c:v>
                      </c:pt>
                      <c:pt idx="769">
                        <c:v>241.60000000000014</c:v>
                      </c:pt>
                      <c:pt idx="770">
                        <c:v>240.49999999999977</c:v>
                      </c:pt>
                      <c:pt idx="771">
                        <c:v>212.89999999999986</c:v>
                      </c:pt>
                      <c:pt idx="772">
                        <c:v>195.20000000000005</c:v>
                      </c:pt>
                      <c:pt idx="773">
                        <c:v>190.10000000000014</c:v>
                      </c:pt>
                      <c:pt idx="774">
                        <c:v>192.29999999999995</c:v>
                      </c:pt>
                      <c:pt idx="775">
                        <c:v>190.49999999999977</c:v>
                      </c:pt>
                      <c:pt idx="776">
                        <c:v>190.60000000000014</c:v>
                      </c:pt>
                      <c:pt idx="777">
                        <c:v>204.60000000000014</c:v>
                      </c:pt>
                      <c:pt idx="778">
                        <c:v>221.10000000000014</c:v>
                      </c:pt>
                      <c:pt idx="779">
                        <c:v>228.29999999999995</c:v>
                      </c:pt>
                      <c:pt idx="780">
                        <c:v>236.10000000000014</c:v>
                      </c:pt>
                      <c:pt idx="781">
                        <c:v>239.60000000000014</c:v>
                      </c:pt>
                      <c:pt idx="782">
                        <c:v>239.79999999999995</c:v>
                      </c:pt>
                      <c:pt idx="783">
                        <c:v>223.99999999999977</c:v>
                      </c:pt>
                      <c:pt idx="784">
                        <c:v>206.29999999999995</c:v>
                      </c:pt>
                      <c:pt idx="785">
                        <c:v>205.10000000000014</c:v>
                      </c:pt>
                      <c:pt idx="786">
                        <c:v>222.20000000000005</c:v>
                      </c:pt>
                      <c:pt idx="787">
                        <c:v>242.99999999999977</c:v>
                      </c:pt>
                      <c:pt idx="788">
                        <c:v>246.99999999999977</c:v>
                      </c:pt>
                      <c:pt idx="789">
                        <c:v>227.70000000000005</c:v>
                      </c:pt>
                      <c:pt idx="790">
                        <c:v>199.79999999999995</c:v>
                      </c:pt>
                      <c:pt idx="791">
                        <c:v>190.79999999999995</c:v>
                      </c:pt>
                      <c:pt idx="792">
                        <c:v>207.20000000000005</c:v>
                      </c:pt>
                      <c:pt idx="793">
                        <c:v>234.99999999999977</c:v>
                      </c:pt>
                      <c:pt idx="794">
                        <c:v>250.99999999999977</c:v>
                      </c:pt>
                      <c:pt idx="795">
                        <c:v>243.39999999999986</c:v>
                      </c:pt>
                      <c:pt idx="796">
                        <c:v>233.29999999999995</c:v>
                      </c:pt>
                      <c:pt idx="797">
                        <c:v>235.49999999999977</c:v>
                      </c:pt>
                      <c:pt idx="798">
                        <c:v>248.39999999999986</c:v>
                      </c:pt>
                      <c:pt idx="799">
                        <c:v>244.29999999999995</c:v>
                      </c:pt>
                      <c:pt idx="800">
                        <c:v>218.10000000000014</c:v>
                      </c:pt>
                      <c:pt idx="801">
                        <c:v>191.99999999999977</c:v>
                      </c:pt>
                      <c:pt idx="802">
                        <c:v>177.99999999999977</c:v>
                      </c:pt>
                      <c:pt idx="803">
                        <c:v>183.70000000000005</c:v>
                      </c:pt>
                      <c:pt idx="804">
                        <c:v>197.29999999999995</c:v>
                      </c:pt>
                      <c:pt idx="805">
                        <c:v>216.89999999999986</c:v>
                      </c:pt>
                      <c:pt idx="806">
                        <c:v>234.99999999999977</c:v>
                      </c:pt>
                      <c:pt idx="807">
                        <c:v>244.49999999999977</c:v>
                      </c:pt>
                      <c:pt idx="808">
                        <c:v>242.99999999999977</c:v>
                      </c:pt>
                      <c:pt idx="809">
                        <c:v>227.20000000000005</c:v>
                      </c:pt>
                      <c:pt idx="810">
                        <c:v>185.60000000000014</c:v>
                      </c:pt>
                      <c:pt idx="811">
                        <c:v>152.79999999999995</c:v>
                      </c:pt>
                      <c:pt idx="812">
                        <c:v>145.60000000000014</c:v>
                      </c:pt>
                      <c:pt idx="813">
                        <c:v>161.39999999999986</c:v>
                      </c:pt>
                      <c:pt idx="814">
                        <c:v>186.89999999999986</c:v>
                      </c:pt>
                      <c:pt idx="815">
                        <c:v>202.70000000000005</c:v>
                      </c:pt>
                      <c:pt idx="816">
                        <c:v>219.39999999999986</c:v>
                      </c:pt>
                      <c:pt idx="817">
                        <c:v>230.49999999999977</c:v>
                      </c:pt>
                      <c:pt idx="818">
                        <c:v>244.89999999999986</c:v>
                      </c:pt>
                      <c:pt idx="819">
                        <c:v>243.10000000000014</c:v>
                      </c:pt>
                      <c:pt idx="820">
                        <c:v>229.39999999999986</c:v>
                      </c:pt>
                      <c:pt idx="821">
                        <c:v>208.60000000000014</c:v>
                      </c:pt>
                      <c:pt idx="822">
                        <c:v>207.39999999999986</c:v>
                      </c:pt>
                      <c:pt idx="823">
                        <c:v>214.99999999999977</c:v>
                      </c:pt>
                      <c:pt idx="824">
                        <c:v>233.70000000000005</c:v>
                      </c:pt>
                      <c:pt idx="825">
                        <c:v>250.10000000000014</c:v>
                      </c:pt>
                      <c:pt idx="826">
                        <c:v>251.70000000000005</c:v>
                      </c:pt>
                      <c:pt idx="827">
                        <c:v>230.60000000000014</c:v>
                      </c:pt>
                      <c:pt idx="828">
                        <c:v>202.99999999999977</c:v>
                      </c:pt>
                      <c:pt idx="829">
                        <c:v>183.10000000000014</c:v>
                      </c:pt>
                      <c:pt idx="830">
                        <c:v>182.89999999999986</c:v>
                      </c:pt>
                      <c:pt idx="831">
                        <c:v>190.29999999999995</c:v>
                      </c:pt>
                      <c:pt idx="832">
                        <c:v>195.29999999999995</c:v>
                      </c:pt>
                      <c:pt idx="833">
                        <c:v>207.79999999999995</c:v>
                      </c:pt>
                      <c:pt idx="834">
                        <c:v>225.29999999999995</c:v>
                      </c:pt>
                      <c:pt idx="835">
                        <c:v>250.49999999999977</c:v>
                      </c:pt>
                      <c:pt idx="836">
                        <c:v>262.60000000000014</c:v>
                      </c:pt>
                      <c:pt idx="837">
                        <c:v>251.10000000000014</c:v>
                      </c:pt>
                      <c:pt idx="838">
                        <c:v>220.89999999999986</c:v>
                      </c:pt>
                      <c:pt idx="839">
                        <c:v>190.70000000000005</c:v>
                      </c:pt>
                      <c:pt idx="840">
                        <c:v>177.70000000000005</c:v>
                      </c:pt>
                      <c:pt idx="841">
                        <c:v>182.39999999999986</c:v>
                      </c:pt>
                      <c:pt idx="842">
                        <c:v>183.70000000000005</c:v>
                      </c:pt>
                      <c:pt idx="843">
                        <c:v>186.39999999999986</c:v>
                      </c:pt>
                      <c:pt idx="844">
                        <c:v>192.29999999999995</c:v>
                      </c:pt>
                      <c:pt idx="845">
                        <c:v>212.20000000000005</c:v>
                      </c:pt>
                      <c:pt idx="846">
                        <c:v>230.20000000000005</c:v>
                      </c:pt>
                      <c:pt idx="847">
                        <c:v>239.70000000000005</c:v>
                      </c:pt>
                      <c:pt idx="848">
                        <c:v>233.70000000000005</c:v>
                      </c:pt>
                      <c:pt idx="849">
                        <c:v>220.10000000000014</c:v>
                      </c:pt>
                      <c:pt idx="850">
                        <c:v>212.29999999999995</c:v>
                      </c:pt>
                      <c:pt idx="851">
                        <c:v>194.39999999999986</c:v>
                      </c:pt>
                      <c:pt idx="852">
                        <c:v>168.49999999999977</c:v>
                      </c:pt>
                      <c:pt idx="853">
                        <c:v>145.70000000000005</c:v>
                      </c:pt>
                      <c:pt idx="854">
                        <c:v>153.20000000000005</c:v>
                      </c:pt>
                      <c:pt idx="855">
                        <c:v>186.99999999999977</c:v>
                      </c:pt>
                      <c:pt idx="856">
                        <c:v>231.49999999999977</c:v>
                      </c:pt>
                      <c:pt idx="857">
                        <c:v>262.10000000000014</c:v>
                      </c:pt>
                      <c:pt idx="858">
                        <c:v>253.29999999999995</c:v>
                      </c:pt>
                      <c:pt idx="859">
                        <c:v>219.99999999999977</c:v>
                      </c:pt>
                      <c:pt idx="860">
                        <c:v>171.10000000000014</c:v>
                      </c:pt>
                      <c:pt idx="861">
                        <c:v>147.60000000000014</c:v>
                      </c:pt>
                      <c:pt idx="862">
                        <c:v>136.39999999999986</c:v>
                      </c:pt>
                      <c:pt idx="863">
                        <c:v>136.70000000000005</c:v>
                      </c:pt>
                      <c:pt idx="864">
                        <c:v>140.60000000000014</c:v>
                      </c:pt>
                      <c:pt idx="865">
                        <c:v>151.10000000000014</c:v>
                      </c:pt>
                      <c:pt idx="866">
                        <c:v>156.20000000000005</c:v>
                      </c:pt>
                      <c:pt idx="867">
                        <c:v>154.20000000000005</c:v>
                      </c:pt>
                      <c:pt idx="868">
                        <c:v>136.89999999999986</c:v>
                      </c:pt>
                      <c:pt idx="869">
                        <c:v>135.49999999999977</c:v>
                      </c:pt>
                      <c:pt idx="870">
                        <c:v>141.99999999999977</c:v>
                      </c:pt>
                      <c:pt idx="871">
                        <c:v>141.10000000000014</c:v>
                      </c:pt>
                      <c:pt idx="872">
                        <c:v>124.70000000000005</c:v>
                      </c:pt>
                      <c:pt idx="873">
                        <c:v>100.39999999999986</c:v>
                      </c:pt>
                      <c:pt idx="874">
                        <c:v>97.299999999999955</c:v>
                      </c:pt>
                      <c:pt idx="875">
                        <c:v>112.59999999999991</c:v>
                      </c:pt>
                      <c:pt idx="876">
                        <c:v>135.79999999999995</c:v>
                      </c:pt>
                      <c:pt idx="877">
                        <c:v>156.70000000000005</c:v>
                      </c:pt>
                      <c:pt idx="878">
                        <c:v>165.89999999999986</c:v>
                      </c:pt>
                      <c:pt idx="879">
                        <c:v>161.89999999999986</c:v>
                      </c:pt>
                      <c:pt idx="880">
                        <c:v>150.99999999999977</c:v>
                      </c:pt>
                      <c:pt idx="881">
                        <c:v>133.99999999999977</c:v>
                      </c:pt>
                      <c:pt idx="882">
                        <c:v>120.70000000000005</c:v>
                      </c:pt>
                      <c:pt idx="883">
                        <c:v>113.09999999999991</c:v>
                      </c:pt>
                      <c:pt idx="884">
                        <c:v>119.20000000000005</c:v>
                      </c:pt>
                      <c:pt idx="885">
                        <c:v>124.29999999999995</c:v>
                      </c:pt>
                      <c:pt idx="886">
                        <c:v>135.29999999999995</c:v>
                      </c:pt>
                      <c:pt idx="887">
                        <c:v>145.29999999999995</c:v>
                      </c:pt>
                      <c:pt idx="888">
                        <c:v>155.60000000000014</c:v>
                      </c:pt>
                      <c:pt idx="889">
                        <c:v>156.70000000000005</c:v>
                      </c:pt>
                      <c:pt idx="890">
                        <c:v>159.20000000000005</c:v>
                      </c:pt>
                      <c:pt idx="891">
                        <c:v>158.20000000000005</c:v>
                      </c:pt>
                      <c:pt idx="892">
                        <c:v>135.60000000000014</c:v>
                      </c:pt>
                      <c:pt idx="893">
                        <c:v>105.89999999999986</c:v>
                      </c:pt>
                      <c:pt idx="894">
                        <c:v>83.599999999999909</c:v>
                      </c:pt>
                      <c:pt idx="895">
                        <c:v>91.299999999999955</c:v>
                      </c:pt>
                      <c:pt idx="896">
                        <c:v>116.5</c:v>
                      </c:pt>
                      <c:pt idx="897">
                        <c:v>145.39999999999986</c:v>
                      </c:pt>
                      <c:pt idx="898">
                        <c:v>154.99999999999977</c:v>
                      </c:pt>
                      <c:pt idx="899">
                        <c:v>145.10000000000014</c:v>
                      </c:pt>
                      <c:pt idx="900">
                        <c:v>128.20000000000005</c:v>
                      </c:pt>
                      <c:pt idx="901">
                        <c:v>117.09999999999991</c:v>
                      </c:pt>
                      <c:pt idx="902">
                        <c:v>112.20000000000005</c:v>
                      </c:pt>
                      <c:pt idx="903">
                        <c:v>106.79999999999995</c:v>
                      </c:pt>
                      <c:pt idx="904">
                        <c:v>101.89999999999986</c:v>
                      </c:pt>
                      <c:pt idx="905">
                        <c:v>104.70000000000005</c:v>
                      </c:pt>
                      <c:pt idx="906">
                        <c:v>104.70000000000005</c:v>
                      </c:pt>
                      <c:pt idx="907">
                        <c:v>108</c:v>
                      </c:pt>
                      <c:pt idx="908">
                        <c:v>104.29999999999995</c:v>
                      </c:pt>
                      <c:pt idx="909">
                        <c:v>107.20000000000005</c:v>
                      </c:pt>
                      <c:pt idx="910">
                        <c:v>105.59999999999991</c:v>
                      </c:pt>
                      <c:pt idx="911">
                        <c:v>94.299999999999955</c:v>
                      </c:pt>
                      <c:pt idx="912">
                        <c:v>90.899999999999864</c:v>
                      </c:pt>
                      <c:pt idx="913">
                        <c:v>97.099999999999909</c:v>
                      </c:pt>
                      <c:pt idx="914">
                        <c:v>102.09999999999991</c:v>
                      </c:pt>
                      <c:pt idx="915">
                        <c:v>101.09999999999991</c:v>
                      </c:pt>
                      <c:pt idx="916">
                        <c:v>95.299999999999955</c:v>
                      </c:pt>
                      <c:pt idx="917">
                        <c:v>103.89999999999986</c:v>
                      </c:pt>
                      <c:pt idx="918">
                        <c:v>119.09999999999991</c:v>
                      </c:pt>
                      <c:pt idx="919">
                        <c:v>130.29999999999995</c:v>
                      </c:pt>
                      <c:pt idx="920">
                        <c:v>124.89999999999986</c:v>
                      </c:pt>
                      <c:pt idx="921">
                        <c:v>104.39999999999986</c:v>
                      </c:pt>
                      <c:pt idx="922">
                        <c:v>73.5</c:v>
                      </c:pt>
                      <c:pt idx="923">
                        <c:v>62</c:v>
                      </c:pt>
                      <c:pt idx="924">
                        <c:v>66.700000000000045</c:v>
                      </c:pt>
                      <c:pt idx="925">
                        <c:v>83.599999999999909</c:v>
                      </c:pt>
                      <c:pt idx="926">
                        <c:v>86.200000000000045</c:v>
                      </c:pt>
                      <c:pt idx="927">
                        <c:v>76.299999999999955</c:v>
                      </c:pt>
                      <c:pt idx="928">
                        <c:v>67.700000000000045</c:v>
                      </c:pt>
                      <c:pt idx="929">
                        <c:v>66.399999999999864</c:v>
                      </c:pt>
                      <c:pt idx="930">
                        <c:v>74.099999999999909</c:v>
                      </c:pt>
                      <c:pt idx="931">
                        <c:v>84.5</c:v>
                      </c:pt>
                      <c:pt idx="932">
                        <c:v>91</c:v>
                      </c:pt>
                      <c:pt idx="933">
                        <c:v>95.099999999999909</c:v>
                      </c:pt>
                      <c:pt idx="934">
                        <c:v>98.799999999999955</c:v>
                      </c:pt>
                      <c:pt idx="935">
                        <c:v>105.89999999999986</c:v>
                      </c:pt>
                      <c:pt idx="936">
                        <c:v>114.79999999999995</c:v>
                      </c:pt>
                      <c:pt idx="937">
                        <c:v>125.60000000000014</c:v>
                      </c:pt>
                      <c:pt idx="938">
                        <c:v>125.39999999999986</c:v>
                      </c:pt>
                      <c:pt idx="939">
                        <c:v>121.70000000000005</c:v>
                      </c:pt>
                      <c:pt idx="940">
                        <c:v>144.70000000000005</c:v>
                      </c:pt>
                      <c:pt idx="941">
                        <c:v>341.60000000000014</c:v>
                      </c:pt>
                      <c:pt idx="942">
                        <c:v>1416.6000000000001</c:v>
                      </c:pt>
                      <c:pt idx="943">
                        <c:v>3033.7</c:v>
                      </c:pt>
                      <c:pt idx="944">
                        <c:v>4149.5</c:v>
                      </c:pt>
                      <c:pt idx="945">
                        <c:v>3546.1000000000004</c:v>
                      </c:pt>
                      <c:pt idx="946">
                        <c:v>2062</c:v>
                      </c:pt>
                      <c:pt idx="947">
                        <c:v>811.8</c:v>
                      </c:pt>
                      <c:pt idx="948">
                        <c:v>359.60000000000014</c:v>
                      </c:pt>
                      <c:pt idx="949">
                        <c:v>207.20000000000005</c:v>
                      </c:pt>
                      <c:pt idx="950">
                        <c:v>144.99999999999977</c:v>
                      </c:pt>
                      <c:pt idx="951">
                        <c:v>112.39999999999986</c:v>
                      </c:pt>
                      <c:pt idx="952">
                        <c:v>96.200000000000045</c:v>
                      </c:pt>
                      <c:pt idx="953">
                        <c:v>99.099999999999909</c:v>
                      </c:pt>
                      <c:pt idx="954">
                        <c:v>120.59999999999991</c:v>
                      </c:pt>
                      <c:pt idx="955">
                        <c:v>127.79999999999995</c:v>
                      </c:pt>
                      <c:pt idx="956">
                        <c:v>127.70000000000005</c:v>
                      </c:pt>
                      <c:pt idx="957">
                        <c:v>115.5</c:v>
                      </c:pt>
                      <c:pt idx="958">
                        <c:v>111</c:v>
                      </c:pt>
                      <c:pt idx="959">
                        <c:v>94.599999999999909</c:v>
                      </c:pt>
                      <c:pt idx="960">
                        <c:v>81.899999999999864</c:v>
                      </c:pt>
                      <c:pt idx="961">
                        <c:v>75.099999999999909</c:v>
                      </c:pt>
                      <c:pt idx="962">
                        <c:v>81.299999999999955</c:v>
                      </c:pt>
                      <c:pt idx="963">
                        <c:v>83.200000000000045</c:v>
                      </c:pt>
                      <c:pt idx="964">
                        <c:v>67.5</c:v>
                      </c:pt>
                      <c:pt idx="965">
                        <c:v>56.299999999999955</c:v>
                      </c:pt>
                      <c:pt idx="966">
                        <c:v>51.599999999999909</c:v>
                      </c:pt>
                      <c:pt idx="967">
                        <c:v>59.5</c:v>
                      </c:pt>
                      <c:pt idx="968">
                        <c:v>71.200000000000045</c:v>
                      </c:pt>
                      <c:pt idx="969">
                        <c:v>90.5</c:v>
                      </c:pt>
                      <c:pt idx="970">
                        <c:v>113</c:v>
                      </c:pt>
                      <c:pt idx="971">
                        <c:v>123.60000000000014</c:v>
                      </c:pt>
                      <c:pt idx="972">
                        <c:v>115.5</c:v>
                      </c:pt>
                      <c:pt idx="973">
                        <c:v>83.200000000000045</c:v>
                      </c:pt>
                      <c:pt idx="974">
                        <c:v>51.5</c:v>
                      </c:pt>
                      <c:pt idx="975">
                        <c:v>32.799999999999955</c:v>
                      </c:pt>
                      <c:pt idx="976">
                        <c:v>36.899999999999864</c:v>
                      </c:pt>
                      <c:pt idx="977">
                        <c:v>45.599999999999909</c:v>
                      </c:pt>
                      <c:pt idx="978">
                        <c:v>51</c:v>
                      </c:pt>
                      <c:pt idx="979">
                        <c:v>58.299999999999955</c:v>
                      </c:pt>
                      <c:pt idx="980">
                        <c:v>56.099999999999909</c:v>
                      </c:pt>
                      <c:pt idx="981">
                        <c:v>52.299999999999955</c:v>
                      </c:pt>
                      <c:pt idx="982">
                        <c:v>45.700000000000045</c:v>
                      </c:pt>
                      <c:pt idx="983">
                        <c:v>40.5</c:v>
                      </c:pt>
                      <c:pt idx="984">
                        <c:v>39.899999999999864</c:v>
                      </c:pt>
                      <c:pt idx="985">
                        <c:v>53.599999999999909</c:v>
                      </c:pt>
                      <c:pt idx="986">
                        <c:v>76.5</c:v>
                      </c:pt>
                      <c:pt idx="987">
                        <c:v>81.299999999999955</c:v>
                      </c:pt>
                      <c:pt idx="988">
                        <c:v>72.200000000000045</c:v>
                      </c:pt>
                      <c:pt idx="989">
                        <c:v>61.299999999999955</c:v>
                      </c:pt>
                      <c:pt idx="990">
                        <c:v>66.399999999999864</c:v>
                      </c:pt>
                      <c:pt idx="991">
                        <c:v>69.299999999999955</c:v>
                      </c:pt>
                      <c:pt idx="992">
                        <c:v>66.099999999999909</c:v>
                      </c:pt>
                      <c:pt idx="993">
                        <c:v>63.899999999999864</c:v>
                      </c:pt>
                      <c:pt idx="994">
                        <c:v>66.299999999999955</c:v>
                      </c:pt>
                      <c:pt idx="995">
                        <c:v>72.099999999999909</c:v>
                      </c:pt>
                      <c:pt idx="996">
                        <c:v>66.5</c:v>
                      </c:pt>
                      <c:pt idx="997">
                        <c:v>52.399999999999864</c:v>
                      </c:pt>
                      <c:pt idx="998">
                        <c:v>42</c:v>
                      </c:pt>
                      <c:pt idx="999">
                        <c:v>35.799999999999955</c:v>
                      </c:pt>
                      <c:pt idx="1000">
                        <c:v>38.299999999999955</c:v>
                      </c:pt>
                      <c:pt idx="1001">
                        <c:v>34</c:v>
                      </c:pt>
                      <c:pt idx="1002">
                        <c:v>28.700000000000045</c:v>
                      </c:pt>
                      <c:pt idx="1003">
                        <c:v>29.399999999999864</c:v>
                      </c:pt>
                      <c:pt idx="1004">
                        <c:v>38</c:v>
                      </c:pt>
                      <c:pt idx="1005">
                        <c:v>48</c:v>
                      </c:pt>
                      <c:pt idx="1006">
                        <c:v>47.5</c:v>
                      </c:pt>
                      <c:pt idx="1007">
                        <c:v>48</c:v>
                      </c:pt>
                      <c:pt idx="1008">
                        <c:v>48</c:v>
                      </c:pt>
                      <c:pt idx="1009">
                        <c:v>38</c:v>
                      </c:pt>
                      <c:pt idx="1010">
                        <c:v>30.5</c:v>
                      </c:pt>
                      <c:pt idx="1011">
                        <c:v>30.599999999999909</c:v>
                      </c:pt>
                      <c:pt idx="1012">
                        <c:v>38.700000000000045</c:v>
                      </c:pt>
                      <c:pt idx="1013">
                        <c:v>51.200000000000045</c:v>
                      </c:pt>
                      <c:pt idx="1014">
                        <c:v>61.899999999999864</c:v>
                      </c:pt>
                      <c:pt idx="1015">
                        <c:v>71.200000000000045</c:v>
                      </c:pt>
                      <c:pt idx="1016">
                        <c:v>65.599999999999909</c:v>
                      </c:pt>
                      <c:pt idx="1017">
                        <c:v>50.299999999999955</c:v>
                      </c:pt>
                      <c:pt idx="1018">
                        <c:v>33.200000000000045</c:v>
                      </c:pt>
                      <c:pt idx="1019">
                        <c:v>22.399999999999864</c:v>
                      </c:pt>
                      <c:pt idx="1020">
                        <c:v>33.599999999999909</c:v>
                      </c:pt>
                      <c:pt idx="1021">
                        <c:v>52.899999999999864</c:v>
                      </c:pt>
                      <c:pt idx="1022">
                        <c:v>65</c:v>
                      </c:pt>
                      <c:pt idx="1023">
                        <c:v>60.200000000000045</c:v>
                      </c:pt>
                      <c:pt idx="1024">
                        <c:v>52</c:v>
                      </c:pt>
                      <c:pt idx="1025">
                        <c:v>50.5</c:v>
                      </c:pt>
                      <c:pt idx="1026">
                        <c:v>69.899999999999864</c:v>
                      </c:pt>
                      <c:pt idx="1027">
                        <c:v>80.099999999999909</c:v>
                      </c:pt>
                      <c:pt idx="1028">
                        <c:v>80.5</c:v>
                      </c:pt>
                      <c:pt idx="1029">
                        <c:v>67.899999999999864</c:v>
                      </c:pt>
                      <c:pt idx="1030">
                        <c:v>47.299999999999955</c:v>
                      </c:pt>
                      <c:pt idx="1031">
                        <c:v>38.399999999999864</c:v>
                      </c:pt>
                      <c:pt idx="1032">
                        <c:v>34.299999999999955</c:v>
                      </c:pt>
                      <c:pt idx="1033">
                        <c:v>49.5</c:v>
                      </c:pt>
                      <c:pt idx="1034">
                        <c:v>63</c:v>
                      </c:pt>
                      <c:pt idx="1035">
                        <c:v>76.899999999999864</c:v>
                      </c:pt>
                      <c:pt idx="1036">
                        <c:v>78.200000000000045</c:v>
                      </c:pt>
                      <c:pt idx="1037">
                        <c:v>71.399999999999864</c:v>
                      </c:pt>
                      <c:pt idx="1038">
                        <c:v>62.200000000000045</c:v>
                      </c:pt>
                      <c:pt idx="1039">
                        <c:v>46.700000000000045</c:v>
                      </c:pt>
                      <c:pt idx="1040">
                        <c:v>35.299999999999955</c:v>
                      </c:pt>
                      <c:pt idx="1041">
                        <c:v>31.599999999999909</c:v>
                      </c:pt>
                      <c:pt idx="1042">
                        <c:v>47.799999999999955</c:v>
                      </c:pt>
                      <c:pt idx="1043">
                        <c:v>57</c:v>
                      </c:pt>
                      <c:pt idx="1044">
                        <c:v>55.399999999999864</c:v>
                      </c:pt>
                      <c:pt idx="1045">
                        <c:v>50.399999999999864</c:v>
                      </c:pt>
                      <c:pt idx="1046">
                        <c:v>41.599999999999909</c:v>
                      </c:pt>
                      <c:pt idx="1047">
                        <c:v>31.700000000000045</c:v>
                      </c:pt>
                      <c:pt idx="1048">
                        <c:v>17.799999999999955</c:v>
                      </c:pt>
                      <c:pt idx="1049">
                        <c:v>16.299999999999955</c:v>
                      </c:pt>
                      <c:pt idx="1050">
                        <c:v>31.5</c:v>
                      </c:pt>
                      <c:pt idx="1051">
                        <c:v>48.5</c:v>
                      </c:pt>
                      <c:pt idx="1052">
                        <c:v>54</c:v>
                      </c:pt>
                      <c:pt idx="1053">
                        <c:v>57.299999999999955</c:v>
                      </c:pt>
                      <c:pt idx="1054">
                        <c:v>52.399999999999864</c:v>
                      </c:pt>
                      <c:pt idx="1055">
                        <c:v>54.099999999999909</c:v>
                      </c:pt>
                      <c:pt idx="1056">
                        <c:v>51.299999999999955</c:v>
                      </c:pt>
                      <c:pt idx="1057">
                        <c:v>62</c:v>
                      </c:pt>
                      <c:pt idx="1058">
                        <c:v>71.700000000000045</c:v>
                      </c:pt>
                      <c:pt idx="1059">
                        <c:v>70.899999999999864</c:v>
                      </c:pt>
                      <c:pt idx="1060">
                        <c:v>55.700000000000045</c:v>
                      </c:pt>
                      <c:pt idx="1061">
                        <c:v>36.299999999999955</c:v>
                      </c:pt>
                      <c:pt idx="1062">
                        <c:v>39</c:v>
                      </c:pt>
                      <c:pt idx="1063">
                        <c:v>52.5</c:v>
                      </c:pt>
                      <c:pt idx="1064">
                        <c:v>69.299999999999955</c:v>
                      </c:pt>
                      <c:pt idx="1065">
                        <c:v>74.200000000000045</c:v>
                      </c:pt>
                      <c:pt idx="1066">
                        <c:v>79.899999999999864</c:v>
                      </c:pt>
                      <c:pt idx="1067">
                        <c:v>90.200000000000045</c:v>
                      </c:pt>
                      <c:pt idx="1068">
                        <c:v>101.39999999999986</c:v>
                      </c:pt>
                      <c:pt idx="1069">
                        <c:v>103.79999999999995</c:v>
                      </c:pt>
                      <c:pt idx="1070">
                        <c:v>93.5</c:v>
                      </c:pt>
                      <c:pt idx="1071">
                        <c:v>83.399999999999864</c:v>
                      </c:pt>
                      <c:pt idx="1072">
                        <c:v>72.700000000000045</c:v>
                      </c:pt>
                      <c:pt idx="1073">
                        <c:v>58.200000000000045</c:v>
                      </c:pt>
                      <c:pt idx="1074">
                        <c:v>47.5</c:v>
                      </c:pt>
                      <c:pt idx="1075">
                        <c:v>63.200000000000045</c:v>
                      </c:pt>
                      <c:pt idx="1076">
                        <c:v>103.59999999999991</c:v>
                      </c:pt>
                      <c:pt idx="1077">
                        <c:v>143.60000000000014</c:v>
                      </c:pt>
                      <c:pt idx="1078">
                        <c:v>147.70000000000005</c:v>
                      </c:pt>
                      <c:pt idx="1079">
                        <c:v>147.20000000000005</c:v>
                      </c:pt>
                      <c:pt idx="1080">
                        <c:v>152.79999999999995</c:v>
                      </c:pt>
                      <c:pt idx="1081">
                        <c:v>152.49999999999977</c:v>
                      </c:pt>
                      <c:pt idx="1082">
                        <c:v>130.49999999999977</c:v>
                      </c:pt>
                      <c:pt idx="1083">
                        <c:v>112.39999999999986</c:v>
                      </c:pt>
                      <c:pt idx="1084">
                        <c:v>114</c:v>
                      </c:pt>
                      <c:pt idx="1085">
                        <c:v>125.89999999999986</c:v>
                      </c:pt>
                      <c:pt idx="1086">
                        <c:v>126.79999999999995</c:v>
                      </c:pt>
                      <c:pt idx="1087">
                        <c:v>123.70000000000005</c:v>
                      </c:pt>
                      <c:pt idx="1088">
                        <c:v>136.99999999999977</c:v>
                      </c:pt>
                      <c:pt idx="1089">
                        <c:v>182.49999999999977</c:v>
                      </c:pt>
                      <c:pt idx="1090">
                        <c:v>230.60000000000014</c:v>
                      </c:pt>
                      <c:pt idx="1091">
                        <c:v>245.20000000000005</c:v>
                      </c:pt>
                      <c:pt idx="1092">
                        <c:v>230.39999999999986</c:v>
                      </c:pt>
                      <c:pt idx="1093">
                        <c:v>208.10000000000014</c:v>
                      </c:pt>
                      <c:pt idx="1094">
                        <c:v>190.10000000000014</c:v>
                      </c:pt>
                      <c:pt idx="1095">
                        <c:v>181.70000000000005</c:v>
                      </c:pt>
                      <c:pt idx="1096">
                        <c:v>213.99999999999977</c:v>
                      </c:pt>
                      <c:pt idx="1097">
                        <c:v>237.70000000000005</c:v>
                      </c:pt>
                      <c:pt idx="1098">
                        <c:v>214.99999999999977</c:v>
                      </c:pt>
                      <c:pt idx="1099">
                        <c:v>156.79999999999995</c:v>
                      </c:pt>
                      <c:pt idx="1100">
                        <c:v>116.39999999999986</c:v>
                      </c:pt>
                      <c:pt idx="1101">
                        <c:v>185.49999999999977</c:v>
                      </c:pt>
                      <c:pt idx="1102">
                        <c:v>253.89999999999986</c:v>
                      </c:pt>
                      <c:pt idx="1103">
                        <c:v>277.10000000000014</c:v>
                      </c:pt>
                      <c:pt idx="1104">
                        <c:v>242.60000000000014</c:v>
                      </c:pt>
                      <c:pt idx="1105">
                        <c:v>185.70000000000005</c:v>
                      </c:pt>
                      <c:pt idx="1106">
                        <c:v>144.10000000000014</c:v>
                      </c:pt>
                      <c:pt idx="1107">
                        <c:v>109</c:v>
                      </c:pt>
                      <c:pt idx="1108">
                        <c:v>90.700000000000045</c:v>
                      </c:pt>
                      <c:pt idx="1109">
                        <c:v>80.299999999999955</c:v>
                      </c:pt>
                      <c:pt idx="1110">
                        <c:v>98.799999999999955</c:v>
                      </c:pt>
                      <c:pt idx="1111">
                        <c:v>119.79999999999995</c:v>
                      </c:pt>
                      <c:pt idx="1112">
                        <c:v>116.09999999999991</c:v>
                      </c:pt>
                      <c:pt idx="1113">
                        <c:v>85.700000000000045</c:v>
                      </c:pt>
                      <c:pt idx="1114">
                        <c:v>56.200000000000045</c:v>
                      </c:pt>
                      <c:pt idx="1115">
                        <c:v>48.799999999999955</c:v>
                      </c:pt>
                      <c:pt idx="1116">
                        <c:v>52.799999999999955</c:v>
                      </c:pt>
                      <c:pt idx="1117">
                        <c:v>61.899999999999864</c:v>
                      </c:pt>
                      <c:pt idx="1118">
                        <c:v>71</c:v>
                      </c:pt>
                      <c:pt idx="1119">
                        <c:v>76.700000000000045</c:v>
                      </c:pt>
                      <c:pt idx="1120">
                        <c:v>94.399999999999864</c:v>
                      </c:pt>
                      <c:pt idx="1121">
                        <c:v>140.20000000000005</c:v>
                      </c:pt>
                      <c:pt idx="1122">
                        <c:v>175.20000000000005</c:v>
                      </c:pt>
                      <c:pt idx="1123">
                        <c:v>178.10000000000014</c:v>
                      </c:pt>
                      <c:pt idx="1124">
                        <c:v>164.49999999999977</c:v>
                      </c:pt>
                      <c:pt idx="1125">
                        <c:v>165.70000000000005</c:v>
                      </c:pt>
                      <c:pt idx="1126">
                        <c:v>173.29999999999995</c:v>
                      </c:pt>
                      <c:pt idx="1127">
                        <c:v>186.70000000000005</c:v>
                      </c:pt>
                      <c:pt idx="1128">
                        <c:v>182.10000000000014</c:v>
                      </c:pt>
                      <c:pt idx="1129">
                        <c:v>155.89999999999986</c:v>
                      </c:pt>
                      <c:pt idx="1130">
                        <c:v>110.89999999999986</c:v>
                      </c:pt>
                      <c:pt idx="1131">
                        <c:v>90</c:v>
                      </c:pt>
                      <c:pt idx="1132">
                        <c:v>94.700000000000045</c:v>
                      </c:pt>
                      <c:pt idx="1133">
                        <c:v>101.89999999999986</c:v>
                      </c:pt>
                      <c:pt idx="1134">
                        <c:v>97.5</c:v>
                      </c:pt>
                      <c:pt idx="1135">
                        <c:v>101.20000000000005</c:v>
                      </c:pt>
                      <c:pt idx="1136">
                        <c:v>138.99999999999977</c:v>
                      </c:pt>
                      <c:pt idx="1137">
                        <c:v>175.70000000000005</c:v>
                      </c:pt>
                      <c:pt idx="1138">
                        <c:v>192.79999999999995</c:v>
                      </c:pt>
                      <c:pt idx="1139">
                        <c:v>177.49999999999977</c:v>
                      </c:pt>
                      <c:pt idx="1140">
                        <c:v>154.29999999999995</c:v>
                      </c:pt>
                      <c:pt idx="1141">
                        <c:v>119.5</c:v>
                      </c:pt>
                      <c:pt idx="1142">
                        <c:v>99</c:v>
                      </c:pt>
                      <c:pt idx="1143">
                        <c:v>93.700000000000045</c:v>
                      </c:pt>
                      <c:pt idx="1144">
                        <c:v>101.5</c:v>
                      </c:pt>
                      <c:pt idx="1145">
                        <c:v>99.899999999999864</c:v>
                      </c:pt>
                      <c:pt idx="1146">
                        <c:v>87.299999999999955</c:v>
                      </c:pt>
                      <c:pt idx="1147">
                        <c:v>77</c:v>
                      </c:pt>
                      <c:pt idx="1148">
                        <c:v>81</c:v>
                      </c:pt>
                      <c:pt idx="1149">
                        <c:v>83.599999999999909</c:v>
                      </c:pt>
                      <c:pt idx="1150">
                        <c:v>87.799999999999955</c:v>
                      </c:pt>
                      <c:pt idx="1151">
                        <c:v>94.200000000000045</c:v>
                      </c:pt>
                      <c:pt idx="1152">
                        <c:v>105.70000000000005</c:v>
                      </c:pt>
                      <c:pt idx="1153">
                        <c:v>103.79999999999995</c:v>
                      </c:pt>
                      <c:pt idx="1154">
                        <c:v>90.799999999999955</c:v>
                      </c:pt>
                      <c:pt idx="1155">
                        <c:v>74.899999999999864</c:v>
                      </c:pt>
                      <c:pt idx="1156">
                        <c:v>60.700000000000045</c:v>
                      </c:pt>
                      <c:pt idx="1157">
                        <c:v>46.799999999999955</c:v>
                      </c:pt>
                      <c:pt idx="1158">
                        <c:v>33.299999999999955</c:v>
                      </c:pt>
                      <c:pt idx="1159">
                        <c:v>31.5</c:v>
                      </c:pt>
                      <c:pt idx="1160">
                        <c:v>50</c:v>
                      </c:pt>
                      <c:pt idx="1161">
                        <c:v>79.099999999999909</c:v>
                      </c:pt>
                      <c:pt idx="1162">
                        <c:v>111.59999999999991</c:v>
                      </c:pt>
                      <c:pt idx="1163">
                        <c:v>130.49999999999977</c:v>
                      </c:pt>
                      <c:pt idx="1164">
                        <c:v>134.99999999999977</c:v>
                      </c:pt>
                      <c:pt idx="1165">
                        <c:v>115.59999999999991</c:v>
                      </c:pt>
                      <c:pt idx="1166">
                        <c:v>89.700000000000045</c:v>
                      </c:pt>
                      <c:pt idx="1167">
                        <c:v>71.5</c:v>
                      </c:pt>
                      <c:pt idx="1168">
                        <c:v>74.799999999999955</c:v>
                      </c:pt>
                      <c:pt idx="1169">
                        <c:v>106</c:v>
                      </c:pt>
                      <c:pt idx="1170">
                        <c:v>133.29999999999995</c:v>
                      </c:pt>
                      <c:pt idx="1171">
                        <c:v>131.79999999999995</c:v>
                      </c:pt>
                      <c:pt idx="1172">
                        <c:v>100.59999999999991</c:v>
                      </c:pt>
                      <c:pt idx="1173">
                        <c:v>70.200000000000045</c:v>
                      </c:pt>
                      <c:pt idx="1174">
                        <c:v>51.200000000000045</c:v>
                      </c:pt>
                      <c:pt idx="1175">
                        <c:v>56.700000000000045</c:v>
                      </c:pt>
                      <c:pt idx="1176">
                        <c:v>72</c:v>
                      </c:pt>
                      <c:pt idx="1177">
                        <c:v>69.399999999999864</c:v>
                      </c:pt>
                      <c:pt idx="1178">
                        <c:v>51.5</c:v>
                      </c:pt>
                      <c:pt idx="1179">
                        <c:v>38.700000000000045</c:v>
                      </c:pt>
                      <c:pt idx="1180">
                        <c:v>33.299999999999955</c:v>
                      </c:pt>
                      <c:pt idx="1181">
                        <c:v>39.299999999999955</c:v>
                      </c:pt>
                      <c:pt idx="1182">
                        <c:v>64.099999999999909</c:v>
                      </c:pt>
                      <c:pt idx="1183">
                        <c:v>81.599999999999909</c:v>
                      </c:pt>
                      <c:pt idx="1184">
                        <c:v>76.299999999999955</c:v>
                      </c:pt>
                      <c:pt idx="1185">
                        <c:v>59.299999999999955</c:v>
                      </c:pt>
                      <c:pt idx="1186">
                        <c:v>53.5</c:v>
                      </c:pt>
                      <c:pt idx="1187">
                        <c:v>56.700000000000045</c:v>
                      </c:pt>
                      <c:pt idx="1188">
                        <c:v>53.899999999999864</c:v>
                      </c:pt>
                      <c:pt idx="1189">
                        <c:v>55.200000000000045</c:v>
                      </c:pt>
                      <c:pt idx="1190">
                        <c:v>51.899999999999864</c:v>
                      </c:pt>
                      <c:pt idx="1191">
                        <c:v>60.799999999999955</c:v>
                      </c:pt>
                      <c:pt idx="1192">
                        <c:v>80.099999999999909</c:v>
                      </c:pt>
                      <c:pt idx="1193">
                        <c:v>109.5</c:v>
                      </c:pt>
                      <c:pt idx="1194">
                        <c:v>124.29999999999995</c:v>
                      </c:pt>
                      <c:pt idx="1195">
                        <c:v>115.59999999999991</c:v>
                      </c:pt>
                      <c:pt idx="1196">
                        <c:v>95.299999999999955</c:v>
                      </c:pt>
                      <c:pt idx="1197">
                        <c:v>79</c:v>
                      </c:pt>
                      <c:pt idx="1198">
                        <c:v>74.700000000000045</c:v>
                      </c:pt>
                      <c:pt idx="1199">
                        <c:v>62.099999999999909</c:v>
                      </c:pt>
                      <c:pt idx="1200">
                        <c:v>45.899999999999864</c:v>
                      </c:pt>
                      <c:pt idx="1201">
                        <c:v>31.799999999999955</c:v>
                      </c:pt>
                      <c:pt idx="1202">
                        <c:v>27.399999999999864</c:v>
                      </c:pt>
                      <c:pt idx="1203">
                        <c:v>29.299999999999955</c:v>
                      </c:pt>
                      <c:pt idx="1204">
                        <c:v>29.700000000000045</c:v>
                      </c:pt>
                      <c:pt idx="1205">
                        <c:v>18.700000000000045</c:v>
                      </c:pt>
                      <c:pt idx="1206">
                        <c:v>1.5999999999999091</c:v>
                      </c:pt>
                      <c:pt idx="1207">
                        <c:v>13.200000000000045</c:v>
                      </c:pt>
                      <c:pt idx="1208">
                        <c:v>35.700000000000045</c:v>
                      </c:pt>
                      <c:pt idx="1209">
                        <c:v>37</c:v>
                      </c:pt>
                      <c:pt idx="1210">
                        <c:v>31.599999999999909</c:v>
                      </c:pt>
                      <c:pt idx="1211">
                        <c:v>54.899999999999864</c:v>
                      </c:pt>
                      <c:pt idx="1212">
                        <c:v>94.399999999999864</c:v>
                      </c:pt>
                      <c:pt idx="1213">
                        <c:v>113.79999999999995</c:v>
                      </c:pt>
                      <c:pt idx="1214">
                        <c:v>105.09999999999991</c:v>
                      </c:pt>
                      <c:pt idx="1215">
                        <c:v>78.899999999999864</c:v>
                      </c:pt>
                      <c:pt idx="1216">
                        <c:v>54.899999999999864</c:v>
                      </c:pt>
                      <c:pt idx="1217">
                        <c:v>45.299999999999955</c:v>
                      </c:pt>
                      <c:pt idx="1218">
                        <c:v>58.399999999999864</c:v>
                      </c:pt>
                      <c:pt idx="1219">
                        <c:v>62.700000000000045</c:v>
                      </c:pt>
                      <c:pt idx="1220">
                        <c:v>54</c:v>
                      </c:pt>
                      <c:pt idx="1221">
                        <c:v>41.5</c:v>
                      </c:pt>
                      <c:pt idx="1222">
                        <c:v>28.399999999999864</c:v>
                      </c:pt>
                      <c:pt idx="1223">
                        <c:v>27.899999999999864</c:v>
                      </c:pt>
                      <c:pt idx="1224">
                        <c:v>44.200000000000045</c:v>
                      </c:pt>
                      <c:pt idx="1225">
                        <c:v>60.200000000000045</c:v>
                      </c:pt>
                      <c:pt idx="1226">
                        <c:v>39.599999999999909</c:v>
                      </c:pt>
                      <c:pt idx="1227">
                        <c:v>23.200000000000045</c:v>
                      </c:pt>
                      <c:pt idx="1228">
                        <c:v>24.5</c:v>
                      </c:pt>
                      <c:pt idx="1229">
                        <c:v>60.5</c:v>
                      </c:pt>
                      <c:pt idx="1230">
                        <c:v>66</c:v>
                      </c:pt>
                      <c:pt idx="1231">
                        <c:v>59.799999999999955</c:v>
                      </c:pt>
                      <c:pt idx="1232">
                        <c:v>44.599999999999909</c:v>
                      </c:pt>
                      <c:pt idx="1233">
                        <c:v>25.200000000000045</c:v>
                      </c:pt>
                      <c:pt idx="1234">
                        <c:v>10.5</c:v>
                      </c:pt>
                      <c:pt idx="1235">
                        <c:v>13.599999999999909</c:v>
                      </c:pt>
                      <c:pt idx="1236">
                        <c:v>32</c:v>
                      </c:pt>
                      <c:pt idx="1237">
                        <c:v>47.399999999999864</c:v>
                      </c:pt>
                      <c:pt idx="1238">
                        <c:v>63.599999999999909</c:v>
                      </c:pt>
                      <c:pt idx="1239">
                        <c:v>72.399999999999864</c:v>
                      </c:pt>
                      <c:pt idx="1240">
                        <c:v>62.700000000000045</c:v>
                      </c:pt>
                      <c:pt idx="1241">
                        <c:v>33</c:v>
                      </c:pt>
                      <c:pt idx="1242">
                        <c:v>15.5</c:v>
                      </c:pt>
                      <c:pt idx="1243">
                        <c:v>15.599999999999909</c:v>
                      </c:pt>
                      <c:pt idx="1244">
                        <c:v>24.200000000000045</c:v>
                      </c:pt>
                      <c:pt idx="1245">
                        <c:v>22.899999999999864</c:v>
                      </c:pt>
                      <c:pt idx="1246">
                        <c:v>7.0999999999999091</c:v>
                      </c:pt>
                      <c:pt idx="1247">
                        <c:v>-4.2000000000000455</c:v>
                      </c:pt>
                      <c:pt idx="1248">
                        <c:v>-4.5</c:v>
                      </c:pt>
                      <c:pt idx="1249">
                        <c:v>2.7000000000000455</c:v>
                      </c:pt>
                      <c:pt idx="1250">
                        <c:v>6.2000000000000455</c:v>
                      </c:pt>
                      <c:pt idx="1251">
                        <c:v>13.299999999999955</c:v>
                      </c:pt>
                      <c:pt idx="1252">
                        <c:v>20.700000000000045</c:v>
                      </c:pt>
                      <c:pt idx="1253">
                        <c:v>25.200000000000045</c:v>
                      </c:pt>
                      <c:pt idx="1254">
                        <c:v>13.099999999999909</c:v>
                      </c:pt>
                      <c:pt idx="1255">
                        <c:v>1.7999999999999545</c:v>
                      </c:pt>
                      <c:pt idx="1256">
                        <c:v>-8.9000000000000909</c:v>
                      </c:pt>
                      <c:pt idx="1257">
                        <c:v>-6.1000000000001364</c:v>
                      </c:pt>
                      <c:pt idx="1258">
                        <c:v>14.399999999999864</c:v>
                      </c:pt>
                      <c:pt idx="1259">
                        <c:v>20.899999999999864</c:v>
                      </c:pt>
                      <c:pt idx="1260">
                        <c:v>21.399999999999864</c:v>
                      </c:pt>
                      <c:pt idx="1261">
                        <c:v>12.700000000000045</c:v>
                      </c:pt>
                      <c:pt idx="1262">
                        <c:v>2.7000000000000455</c:v>
                      </c:pt>
                      <c:pt idx="1263">
                        <c:v>-4.2000000000000455</c:v>
                      </c:pt>
                      <c:pt idx="1264">
                        <c:v>3.2000000000000455</c:v>
                      </c:pt>
                      <c:pt idx="1265">
                        <c:v>11.5</c:v>
                      </c:pt>
                      <c:pt idx="1266">
                        <c:v>9</c:v>
                      </c:pt>
                      <c:pt idx="1267">
                        <c:v>2.3999999999998636</c:v>
                      </c:pt>
                      <c:pt idx="1268">
                        <c:v>10.099999999999909</c:v>
                      </c:pt>
                      <c:pt idx="1269">
                        <c:v>24.799999999999955</c:v>
                      </c:pt>
                      <c:pt idx="1270">
                        <c:v>37.399999999999864</c:v>
                      </c:pt>
                      <c:pt idx="1271">
                        <c:v>36.399999999999864</c:v>
                      </c:pt>
                      <c:pt idx="1272">
                        <c:v>41.899999999999864</c:v>
                      </c:pt>
                      <c:pt idx="1273">
                        <c:v>45.099999999999909</c:v>
                      </c:pt>
                      <c:pt idx="1274">
                        <c:v>43.399999999999864</c:v>
                      </c:pt>
                      <c:pt idx="1275">
                        <c:v>29.200000000000045</c:v>
                      </c:pt>
                      <c:pt idx="1276">
                        <c:v>15.099999999999909</c:v>
                      </c:pt>
                      <c:pt idx="1277">
                        <c:v>-1.1000000000001364</c:v>
                      </c:pt>
                      <c:pt idx="1278">
                        <c:v>-8.4000000000000909</c:v>
                      </c:pt>
                      <c:pt idx="1279">
                        <c:v>-0.29999999999995453</c:v>
                      </c:pt>
                      <c:pt idx="1280">
                        <c:v>18.200000000000045</c:v>
                      </c:pt>
                      <c:pt idx="1281">
                        <c:v>14.599999999999909</c:v>
                      </c:pt>
                      <c:pt idx="1282">
                        <c:v>-3.7000000000000455</c:v>
                      </c:pt>
                      <c:pt idx="1283">
                        <c:v>-2.2000000000000455</c:v>
                      </c:pt>
                      <c:pt idx="1284">
                        <c:v>19.599999999999909</c:v>
                      </c:pt>
                      <c:pt idx="1285">
                        <c:v>36.200000000000045</c:v>
                      </c:pt>
                      <c:pt idx="1286">
                        <c:v>42</c:v>
                      </c:pt>
                      <c:pt idx="1287">
                        <c:v>44.599999999999909</c:v>
                      </c:pt>
                      <c:pt idx="1288">
                        <c:v>41.099999999999909</c:v>
                      </c:pt>
                      <c:pt idx="1289">
                        <c:v>42.899999999999864</c:v>
                      </c:pt>
                      <c:pt idx="1290">
                        <c:v>30.099999999999909</c:v>
                      </c:pt>
                      <c:pt idx="1291">
                        <c:v>4.7999999999999545</c:v>
                      </c:pt>
                      <c:pt idx="1292">
                        <c:v>-17.100000000000136</c:v>
                      </c:pt>
                      <c:pt idx="1293">
                        <c:v>-11.5</c:v>
                      </c:pt>
                      <c:pt idx="1294">
                        <c:v>14.599999999999909</c:v>
                      </c:pt>
                      <c:pt idx="1295">
                        <c:v>25.299999999999955</c:v>
                      </c:pt>
                      <c:pt idx="1296">
                        <c:v>5.5999999999999091</c:v>
                      </c:pt>
                      <c:pt idx="1297">
                        <c:v>-1.9000000000000909</c:v>
                      </c:pt>
                      <c:pt idx="1298">
                        <c:v>14.5</c:v>
                      </c:pt>
                      <c:pt idx="1299">
                        <c:v>38.200000000000045</c:v>
                      </c:pt>
                      <c:pt idx="1300">
                        <c:v>37.299999999999955</c:v>
                      </c:pt>
                      <c:pt idx="1301">
                        <c:v>30.200000000000045</c:v>
                      </c:pt>
                      <c:pt idx="1302">
                        <c:v>35.5</c:v>
                      </c:pt>
                      <c:pt idx="1303">
                        <c:v>41.799999999999955</c:v>
                      </c:pt>
                      <c:pt idx="1304">
                        <c:v>32.200000000000045</c:v>
                      </c:pt>
                      <c:pt idx="1305">
                        <c:v>16.599999999999909</c:v>
                      </c:pt>
                      <c:pt idx="1306">
                        <c:v>21.799999999999955</c:v>
                      </c:pt>
                      <c:pt idx="1307">
                        <c:v>35.700000000000045</c:v>
                      </c:pt>
                      <c:pt idx="1308">
                        <c:v>37.799999999999955</c:v>
                      </c:pt>
                      <c:pt idx="1309">
                        <c:v>30.700000000000045</c:v>
                      </c:pt>
                      <c:pt idx="1310">
                        <c:v>37.099999999999909</c:v>
                      </c:pt>
                      <c:pt idx="1311">
                        <c:v>50.599999999999909</c:v>
                      </c:pt>
                      <c:pt idx="1312">
                        <c:v>23.399999999999864</c:v>
                      </c:pt>
                      <c:pt idx="1313">
                        <c:v>-8</c:v>
                      </c:pt>
                      <c:pt idx="1314">
                        <c:v>-22.900000000000091</c:v>
                      </c:pt>
                      <c:pt idx="1315">
                        <c:v>-11</c:v>
                      </c:pt>
                      <c:pt idx="1316">
                        <c:v>17.899999999999864</c:v>
                      </c:pt>
                      <c:pt idx="1317">
                        <c:v>35.099999999999909</c:v>
                      </c:pt>
                      <c:pt idx="1318">
                        <c:v>21.399999999999864</c:v>
                      </c:pt>
                      <c:pt idx="1319">
                        <c:v>0.29999999999995453</c:v>
                      </c:pt>
                      <c:pt idx="1320">
                        <c:v>-5.4000000000000909</c:v>
                      </c:pt>
                      <c:pt idx="1321">
                        <c:v>-2.2000000000000455</c:v>
                      </c:pt>
                      <c:pt idx="1322">
                        <c:v>1</c:v>
                      </c:pt>
                      <c:pt idx="1323">
                        <c:v>0</c:v>
                      </c:pt>
                      <c:pt idx="1324">
                        <c:v>0</c:v>
                      </c:pt>
                      <c:pt idx="1325">
                        <c:v>15.799999999999955</c:v>
                      </c:pt>
                      <c:pt idx="1326">
                        <c:v>-122.70000000000005</c:v>
                      </c:pt>
                      <c:pt idx="1327">
                        <c:v>-1560.5900000000001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A-ABAA-4BCD-BAD1-5D6AFD0C6304}"/>
                  </c:ext>
                </c:extLst>
              </c15:ser>
            </c15:filteredScatterSeries>
            <c15:filteredScatterSeries>
              <c15:ser>
                <c:idx val="9"/>
                <c:order val="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'Fine SiO2 25 sccm Test 1'!$AA$2</c15:sqref>
                        </c15:formulaRef>
                      </c:ext>
                    </c:extLst>
                    <c:strCache>
                      <c:ptCount val="1"/>
                      <c:pt idx="0">
                        <c:v>40 min</c:v>
                      </c:pt>
                    </c:strCache>
                  </c:strRef>
                </c:tx>
                <c:spPr>
                  <a:ln w="19050" cap="rnd">
                    <a:solidFill>
                      <a:schemeClr val="accent4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'Fine SiO2 25 sccm Test 1'!$Q$3:$Q$1330</c15:sqref>
                        </c15:formulaRef>
                      </c:ext>
                    </c:extLst>
                    <c:numCache>
                      <c:formatCode>General</c:formatCode>
                      <c:ptCount val="1328"/>
                      <c:pt idx="0">
                        <c:v>184</c:v>
                      </c:pt>
                      <c:pt idx="1">
                        <c:v>184.5</c:v>
                      </c:pt>
                      <c:pt idx="2">
                        <c:v>185</c:v>
                      </c:pt>
                      <c:pt idx="3">
                        <c:v>185.5</c:v>
                      </c:pt>
                      <c:pt idx="4">
                        <c:v>186</c:v>
                      </c:pt>
                      <c:pt idx="5">
                        <c:v>186.5</c:v>
                      </c:pt>
                      <c:pt idx="6">
                        <c:v>187</c:v>
                      </c:pt>
                      <c:pt idx="7">
                        <c:v>187.5</c:v>
                      </c:pt>
                      <c:pt idx="8">
                        <c:v>188</c:v>
                      </c:pt>
                      <c:pt idx="9">
                        <c:v>188.5</c:v>
                      </c:pt>
                      <c:pt idx="10">
                        <c:v>189</c:v>
                      </c:pt>
                      <c:pt idx="11">
                        <c:v>189.5</c:v>
                      </c:pt>
                      <c:pt idx="12">
                        <c:v>190</c:v>
                      </c:pt>
                      <c:pt idx="13">
                        <c:v>190.5</c:v>
                      </c:pt>
                      <c:pt idx="14">
                        <c:v>191</c:v>
                      </c:pt>
                      <c:pt idx="15">
                        <c:v>191.5</c:v>
                      </c:pt>
                      <c:pt idx="16">
                        <c:v>192</c:v>
                      </c:pt>
                      <c:pt idx="17">
                        <c:v>192.5</c:v>
                      </c:pt>
                      <c:pt idx="18">
                        <c:v>193</c:v>
                      </c:pt>
                      <c:pt idx="19">
                        <c:v>193.5</c:v>
                      </c:pt>
                      <c:pt idx="20">
                        <c:v>194</c:v>
                      </c:pt>
                      <c:pt idx="21">
                        <c:v>194.5</c:v>
                      </c:pt>
                      <c:pt idx="22">
                        <c:v>195</c:v>
                      </c:pt>
                      <c:pt idx="23">
                        <c:v>195.5</c:v>
                      </c:pt>
                      <c:pt idx="24">
                        <c:v>196</c:v>
                      </c:pt>
                      <c:pt idx="25">
                        <c:v>196.5</c:v>
                      </c:pt>
                      <c:pt idx="26">
                        <c:v>197</c:v>
                      </c:pt>
                      <c:pt idx="27">
                        <c:v>197.5</c:v>
                      </c:pt>
                      <c:pt idx="28">
                        <c:v>198</c:v>
                      </c:pt>
                      <c:pt idx="29">
                        <c:v>198.5</c:v>
                      </c:pt>
                      <c:pt idx="30">
                        <c:v>199</c:v>
                      </c:pt>
                      <c:pt idx="31">
                        <c:v>199.5</c:v>
                      </c:pt>
                      <c:pt idx="32">
                        <c:v>200</c:v>
                      </c:pt>
                      <c:pt idx="33">
                        <c:v>200.5</c:v>
                      </c:pt>
                      <c:pt idx="34">
                        <c:v>201</c:v>
                      </c:pt>
                      <c:pt idx="35">
                        <c:v>201.5</c:v>
                      </c:pt>
                      <c:pt idx="36">
                        <c:v>202</c:v>
                      </c:pt>
                      <c:pt idx="37">
                        <c:v>202.5</c:v>
                      </c:pt>
                      <c:pt idx="38">
                        <c:v>203</c:v>
                      </c:pt>
                      <c:pt idx="39">
                        <c:v>203.5</c:v>
                      </c:pt>
                      <c:pt idx="40">
                        <c:v>204</c:v>
                      </c:pt>
                      <c:pt idx="41">
                        <c:v>204.5</c:v>
                      </c:pt>
                      <c:pt idx="42">
                        <c:v>205</c:v>
                      </c:pt>
                      <c:pt idx="43">
                        <c:v>205.5</c:v>
                      </c:pt>
                      <c:pt idx="44">
                        <c:v>206</c:v>
                      </c:pt>
                      <c:pt idx="45">
                        <c:v>206.5</c:v>
                      </c:pt>
                      <c:pt idx="46">
                        <c:v>207</c:v>
                      </c:pt>
                      <c:pt idx="47">
                        <c:v>207.5</c:v>
                      </c:pt>
                      <c:pt idx="48">
                        <c:v>208</c:v>
                      </c:pt>
                      <c:pt idx="49">
                        <c:v>208.5</c:v>
                      </c:pt>
                      <c:pt idx="50">
                        <c:v>209</c:v>
                      </c:pt>
                      <c:pt idx="51">
                        <c:v>209.5</c:v>
                      </c:pt>
                      <c:pt idx="52">
                        <c:v>210</c:v>
                      </c:pt>
                      <c:pt idx="53">
                        <c:v>210.5</c:v>
                      </c:pt>
                      <c:pt idx="54">
                        <c:v>211</c:v>
                      </c:pt>
                      <c:pt idx="55">
                        <c:v>211.5</c:v>
                      </c:pt>
                      <c:pt idx="56">
                        <c:v>212</c:v>
                      </c:pt>
                      <c:pt idx="57">
                        <c:v>212.5</c:v>
                      </c:pt>
                      <c:pt idx="58">
                        <c:v>213</c:v>
                      </c:pt>
                      <c:pt idx="59">
                        <c:v>213.5</c:v>
                      </c:pt>
                      <c:pt idx="60">
                        <c:v>214</c:v>
                      </c:pt>
                      <c:pt idx="61">
                        <c:v>214.5</c:v>
                      </c:pt>
                      <c:pt idx="62">
                        <c:v>215</c:v>
                      </c:pt>
                      <c:pt idx="63">
                        <c:v>215.5</c:v>
                      </c:pt>
                      <c:pt idx="64">
                        <c:v>216</c:v>
                      </c:pt>
                      <c:pt idx="65">
                        <c:v>216.5</c:v>
                      </c:pt>
                      <c:pt idx="66">
                        <c:v>217</c:v>
                      </c:pt>
                      <c:pt idx="67">
                        <c:v>217.5</c:v>
                      </c:pt>
                      <c:pt idx="68">
                        <c:v>218</c:v>
                      </c:pt>
                      <c:pt idx="69">
                        <c:v>218.5</c:v>
                      </c:pt>
                      <c:pt idx="70">
                        <c:v>219</c:v>
                      </c:pt>
                      <c:pt idx="71">
                        <c:v>219.5</c:v>
                      </c:pt>
                      <c:pt idx="72">
                        <c:v>220</c:v>
                      </c:pt>
                      <c:pt idx="73">
                        <c:v>220.5</c:v>
                      </c:pt>
                      <c:pt idx="74">
                        <c:v>221</c:v>
                      </c:pt>
                      <c:pt idx="75">
                        <c:v>221.5</c:v>
                      </c:pt>
                      <c:pt idx="76">
                        <c:v>222</c:v>
                      </c:pt>
                      <c:pt idx="77">
                        <c:v>222.5</c:v>
                      </c:pt>
                      <c:pt idx="78">
                        <c:v>223</c:v>
                      </c:pt>
                      <c:pt idx="79">
                        <c:v>223.5</c:v>
                      </c:pt>
                      <c:pt idx="80">
                        <c:v>224</c:v>
                      </c:pt>
                      <c:pt idx="81">
                        <c:v>224.5</c:v>
                      </c:pt>
                      <c:pt idx="82">
                        <c:v>225</c:v>
                      </c:pt>
                      <c:pt idx="83">
                        <c:v>225.5</c:v>
                      </c:pt>
                      <c:pt idx="84">
                        <c:v>226</c:v>
                      </c:pt>
                      <c:pt idx="85">
                        <c:v>226.5</c:v>
                      </c:pt>
                      <c:pt idx="86">
                        <c:v>227</c:v>
                      </c:pt>
                      <c:pt idx="87">
                        <c:v>227.5</c:v>
                      </c:pt>
                      <c:pt idx="88">
                        <c:v>228</c:v>
                      </c:pt>
                      <c:pt idx="89">
                        <c:v>228.5</c:v>
                      </c:pt>
                      <c:pt idx="90">
                        <c:v>229</c:v>
                      </c:pt>
                      <c:pt idx="91">
                        <c:v>229.5</c:v>
                      </c:pt>
                      <c:pt idx="92">
                        <c:v>230</c:v>
                      </c:pt>
                      <c:pt idx="93">
                        <c:v>230.5</c:v>
                      </c:pt>
                      <c:pt idx="94">
                        <c:v>231</c:v>
                      </c:pt>
                      <c:pt idx="95">
                        <c:v>231.5</c:v>
                      </c:pt>
                      <c:pt idx="96">
                        <c:v>232</c:v>
                      </c:pt>
                      <c:pt idx="97">
                        <c:v>232.5</c:v>
                      </c:pt>
                      <c:pt idx="98">
                        <c:v>233</c:v>
                      </c:pt>
                      <c:pt idx="99">
                        <c:v>233.5</c:v>
                      </c:pt>
                      <c:pt idx="100">
                        <c:v>234</c:v>
                      </c:pt>
                      <c:pt idx="101">
                        <c:v>234.5</c:v>
                      </c:pt>
                      <c:pt idx="102">
                        <c:v>235</c:v>
                      </c:pt>
                      <c:pt idx="103">
                        <c:v>235.5</c:v>
                      </c:pt>
                      <c:pt idx="104">
                        <c:v>236</c:v>
                      </c:pt>
                      <c:pt idx="105">
                        <c:v>236.5</c:v>
                      </c:pt>
                      <c:pt idx="106">
                        <c:v>237</c:v>
                      </c:pt>
                      <c:pt idx="107">
                        <c:v>237.5</c:v>
                      </c:pt>
                      <c:pt idx="108">
                        <c:v>238</c:v>
                      </c:pt>
                      <c:pt idx="109">
                        <c:v>238.5</c:v>
                      </c:pt>
                      <c:pt idx="110">
                        <c:v>239</c:v>
                      </c:pt>
                      <c:pt idx="111">
                        <c:v>239.5</c:v>
                      </c:pt>
                      <c:pt idx="112">
                        <c:v>240</c:v>
                      </c:pt>
                      <c:pt idx="113">
                        <c:v>240.5</c:v>
                      </c:pt>
                      <c:pt idx="114">
                        <c:v>241</c:v>
                      </c:pt>
                      <c:pt idx="115">
                        <c:v>241.5</c:v>
                      </c:pt>
                      <c:pt idx="116">
                        <c:v>242</c:v>
                      </c:pt>
                      <c:pt idx="117">
                        <c:v>242.5</c:v>
                      </c:pt>
                      <c:pt idx="118">
                        <c:v>243</c:v>
                      </c:pt>
                      <c:pt idx="119">
                        <c:v>243.5</c:v>
                      </c:pt>
                      <c:pt idx="120">
                        <c:v>244</c:v>
                      </c:pt>
                      <c:pt idx="121">
                        <c:v>244.5</c:v>
                      </c:pt>
                      <c:pt idx="122">
                        <c:v>245</c:v>
                      </c:pt>
                      <c:pt idx="123">
                        <c:v>245.5</c:v>
                      </c:pt>
                      <c:pt idx="124">
                        <c:v>246</c:v>
                      </c:pt>
                      <c:pt idx="125">
                        <c:v>246.5</c:v>
                      </c:pt>
                      <c:pt idx="126">
                        <c:v>247</c:v>
                      </c:pt>
                      <c:pt idx="127">
                        <c:v>247.5</c:v>
                      </c:pt>
                      <c:pt idx="128">
                        <c:v>248</c:v>
                      </c:pt>
                      <c:pt idx="129">
                        <c:v>248.5</c:v>
                      </c:pt>
                      <c:pt idx="130">
                        <c:v>249</c:v>
                      </c:pt>
                      <c:pt idx="131">
                        <c:v>249.5</c:v>
                      </c:pt>
                      <c:pt idx="132">
                        <c:v>250</c:v>
                      </c:pt>
                      <c:pt idx="133">
                        <c:v>250.5</c:v>
                      </c:pt>
                      <c:pt idx="134">
                        <c:v>251</c:v>
                      </c:pt>
                      <c:pt idx="135">
                        <c:v>251.5</c:v>
                      </c:pt>
                      <c:pt idx="136">
                        <c:v>252</c:v>
                      </c:pt>
                      <c:pt idx="137">
                        <c:v>252.5</c:v>
                      </c:pt>
                      <c:pt idx="138">
                        <c:v>253</c:v>
                      </c:pt>
                      <c:pt idx="139">
                        <c:v>253.5</c:v>
                      </c:pt>
                      <c:pt idx="140">
                        <c:v>254</c:v>
                      </c:pt>
                      <c:pt idx="141">
                        <c:v>254.5</c:v>
                      </c:pt>
                      <c:pt idx="142">
                        <c:v>255</c:v>
                      </c:pt>
                      <c:pt idx="143">
                        <c:v>255.5</c:v>
                      </c:pt>
                      <c:pt idx="144">
                        <c:v>256</c:v>
                      </c:pt>
                      <c:pt idx="145">
                        <c:v>256.5</c:v>
                      </c:pt>
                      <c:pt idx="146">
                        <c:v>257</c:v>
                      </c:pt>
                      <c:pt idx="147">
                        <c:v>257.5</c:v>
                      </c:pt>
                      <c:pt idx="148">
                        <c:v>258</c:v>
                      </c:pt>
                      <c:pt idx="149">
                        <c:v>258.5</c:v>
                      </c:pt>
                      <c:pt idx="150">
                        <c:v>259</c:v>
                      </c:pt>
                      <c:pt idx="151">
                        <c:v>259.5</c:v>
                      </c:pt>
                      <c:pt idx="152">
                        <c:v>260</c:v>
                      </c:pt>
                      <c:pt idx="153">
                        <c:v>260.5</c:v>
                      </c:pt>
                      <c:pt idx="154">
                        <c:v>261</c:v>
                      </c:pt>
                      <c:pt idx="155">
                        <c:v>261.5</c:v>
                      </c:pt>
                      <c:pt idx="156">
                        <c:v>262</c:v>
                      </c:pt>
                      <c:pt idx="157">
                        <c:v>262.5</c:v>
                      </c:pt>
                      <c:pt idx="158">
                        <c:v>263</c:v>
                      </c:pt>
                      <c:pt idx="159">
                        <c:v>263.5</c:v>
                      </c:pt>
                      <c:pt idx="160">
                        <c:v>264</c:v>
                      </c:pt>
                      <c:pt idx="161">
                        <c:v>264.5</c:v>
                      </c:pt>
                      <c:pt idx="162">
                        <c:v>265</c:v>
                      </c:pt>
                      <c:pt idx="163">
                        <c:v>265.5</c:v>
                      </c:pt>
                      <c:pt idx="164">
                        <c:v>266</c:v>
                      </c:pt>
                      <c:pt idx="165">
                        <c:v>266.5</c:v>
                      </c:pt>
                      <c:pt idx="166">
                        <c:v>267</c:v>
                      </c:pt>
                      <c:pt idx="167">
                        <c:v>267.5</c:v>
                      </c:pt>
                      <c:pt idx="168">
                        <c:v>268</c:v>
                      </c:pt>
                      <c:pt idx="169">
                        <c:v>268.5</c:v>
                      </c:pt>
                      <c:pt idx="170">
                        <c:v>269</c:v>
                      </c:pt>
                      <c:pt idx="171">
                        <c:v>269.5</c:v>
                      </c:pt>
                      <c:pt idx="172">
                        <c:v>270</c:v>
                      </c:pt>
                      <c:pt idx="173">
                        <c:v>270.5</c:v>
                      </c:pt>
                      <c:pt idx="174">
                        <c:v>271</c:v>
                      </c:pt>
                      <c:pt idx="175">
                        <c:v>271.5</c:v>
                      </c:pt>
                      <c:pt idx="176">
                        <c:v>272</c:v>
                      </c:pt>
                      <c:pt idx="177">
                        <c:v>272.5</c:v>
                      </c:pt>
                      <c:pt idx="178">
                        <c:v>273</c:v>
                      </c:pt>
                      <c:pt idx="179">
                        <c:v>273.5</c:v>
                      </c:pt>
                      <c:pt idx="180">
                        <c:v>274</c:v>
                      </c:pt>
                      <c:pt idx="181">
                        <c:v>274.5</c:v>
                      </c:pt>
                      <c:pt idx="182">
                        <c:v>275</c:v>
                      </c:pt>
                      <c:pt idx="183">
                        <c:v>275.5</c:v>
                      </c:pt>
                      <c:pt idx="184">
                        <c:v>276</c:v>
                      </c:pt>
                      <c:pt idx="185">
                        <c:v>276.5</c:v>
                      </c:pt>
                      <c:pt idx="186">
                        <c:v>277</c:v>
                      </c:pt>
                      <c:pt idx="187">
                        <c:v>277.5</c:v>
                      </c:pt>
                      <c:pt idx="188">
                        <c:v>278</c:v>
                      </c:pt>
                      <c:pt idx="189">
                        <c:v>278.5</c:v>
                      </c:pt>
                      <c:pt idx="190">
                        <c:v>279</c:v>
                      </c:pt>
                      <c:pt idx="191">
                        <c:v>279.5</c:v>
                      </c:pt>
                      <c:pt idx="192">
                        <c:v>280</c:v>
                      </c:pt>
                      <c:pt idx="193">
                        <c:v>280.5</c:v>
                      </c:pt>
                      <c:pt idx="194">
                        <c:v>281</c:v>
                      </c:pt>
                      <c:pt idx="195">
                        <c:v>281.5</c:v>
                      </c:pt>
                      <c:pt idx="196">
                        <c:v>282</c:v>
                      </c:pt>
                      <c:pt idx="197">
                        <c:v>282.5</c:v>
                      </c:pt>
                      <c:pt idx="198">
                        <c:v>283</c:v>
                      </c:pt>
                      <c:pt idx="199">
                        <c:v>283.5</c:v>
                      </c:pt>
                      <c:pt idx="200">
                        <c:v>284</c:v>
                      </c:pt>
                      <c:pt idx="201">
                        <c:v>284.5</c:v>
                      </c:pt>
                      <c:pt idx="202">
                        <c:v>285</c:v>
                      </c:pt>
                      <c:pt idx="203">
                        <c:v>285.5</c:v>
                      </c:pt>
                      <c:pt idx="204">
                        <c:v>286</c:v>
                      </c:pt>
                      <c:pt idx="205">
                        <c:v>286.5</c:v>
                      </c:pt>
                      <c:pt idx="206">
                        <c:v>287</c:v>
                      </c:pt>
                      <c:pt idx="207">
                        <c:v>287.5</c:v>
                      </c:pt>
                      <c:pt idx="208">
                        <c:v>288</c:v>
                      </c:pt>
                      <c:pt idx="209">
                        <c:v>288.5</c:v>
                      </c:pt>
                      <c:pt idx="210">
                        <c:v>289</c:v>
                      </c:pt>
                      <c:pt idx="211">
                        <c:v>289.5</c:v>
                      </c:pt>
                      <c:pt idx="212">
                        <c:v>290</c:v>
                      </c:pt>
                      <c:pt idx="213">
                        <c:v>290.5</c:v>
                      </c:pt>
                      <c:pt idx="214">
                        <c:v>291</c:v>
                      </c:pt>
                      <c:pt idx="215">
                        <c:v>291.5</c:v>
                      </c:pt>
                      <c:pt idx="216">
                        <c:v>292</c:v>
                      </c:pt>
                      <c:pt idx="217">
                        <c:v>292.5</c:v>
                      </c:pt>
                      <c:pt idx="218">
                        <c:v>293</c:v>
                      </c:pt>
                      <c:pt idx="219">
                        <c:v>293.5</c:v>
                      </c:pt>
                      <c:pt idx="220">
                        <c:v>294</c:v>
                      </c:pt>
                      <c:pt idx="221">
                        <c:v>294.5</c:v>
                      </c:pt>
                      <c:pt idx="222">
                        <c:v>295</c:v>
                      </c:pt>
                      <c:pt idx="223">
                        <c:v>295.5</c:v>
                      </c:pt>
                      <c:pt idx="224">
                        <c:v>296</c:v>
                      </c:pt>
                      <c:pt idx="225">
                        <c:v>296.5</c:v>
                      </c:pt>
                      <c:pt idx="226">
                        <c:v>297</c:v>
                      </c:pt>
                      <c:pt idx="227">
                        <c:v>297.5</c:v>
                      </c:pt>
                      <c:pt idx="228">
                        <c:v>298</c:v>
                      </c:pt>
                      <c:pt idx="229">
                        <c:v>298.5</c:v>
                      </c:pt>
                      <c:pt idx="230">
                        <c:v>299</c:v>
                      </c:pt>
                      <c:pt idx="231">
                        <c:v>299.5</c:v>
                      </c:pt>
                      <c:pt idx="232">
                        <c:v>300</c:v>
                      </c:pt>
                      <c:pt idx="233">
                        <c:v>300.5</c:v>
                      </c:pt>
                      <c:pt idx="234">
                        <c:v>301</c:v>
                      </c:pt>
                      <c:pt idx="235">
                        <c:v>301.5</c:v>
                      </c:pt>
                      <c:pt idx="236">
                        <c:v>302</c:v>
                      </c:pt>
                      <c:pt idx="237">
                        <c:v>302.5</c:v>
                      </c:pt>
                      <c:pt idx="238">
                        <c:v>303</c:v>
                      </c:pt>
                      <c:pt idx="239">
                        <c:v>303.5</c:v>
                      </c:pt>
                      <c:pt idx="240">
                        <c:v>304</c:v>
                      </c:pt>
                      <c:pt idx="241">
                        <c:v>304.5</c:v>
                      </c:pt>
                      <c:pt idx="242">
                        <c:v>305</c:v>
                      </c:pt>
                      <c:pt idx="243">
                        <c:v>305.5</c:v>
                      </c:pt>
                      <c:pt idx="244">
                        <c:v>306</c:v>
                      </c:pt>
                      <c:pt idx="245">
                        <c:v>306.5</c:v>
                      </c:pt>
                      <c:pt idx="246">
                        <c:v>307</c:v>
                      </c:pt>
                      <c:pt idx="247">
                        <c:v>307.5</c:v>
                      </c:pt>
                      <c:pt idx="248">
                        <c:v>308</c:v>
                      </c:pt>
                      <c:pt idx="249">
                        <c:v>308.5</c:v>
                      </c:pt>
                      <c:pt idx="250">
                        <c:v>309</c:v>
                      </c:pt>
                      <c:pt idx="251">
                        <c:v>309.5</c:v>
                      </c:pt>
                      <c:pt idx="252">
                        <c:v>310</c:v>
                      </c:pt>
                      <c:pt idx="253">
                        <c:v>310.5</c:v>
                      </c:pt>
                      <c:pt idx="254">
                        <c:v>311</c:v>
                      </c:pt>
                      <c:pt idx="255">
                        <c:v>311.5</c:v>
                      </c:pt>
                      <c:pt idx="256">
                        <c:v>312</c:v>
                      </c:pt>
                      <c:pt idx="257">
                        <c:v>312.5</c:v>
                      </c:pt>
                      <c:pt idx="258">
                        <c:v>313</c:v>
                      </c:pt>
                      <c:pt idx="259">
                        <c:v>313.5</c:v>
                      </c:pt>
                      <c:pt idx="260">
                        <c:v>314</c:v>
                      </c:pt>
                      <c:pt idx="261">
                        <c:v>314.5</c:v>
                      </c:pt>
                      <c:pt idx="262">
                        <c:v>315</c:v>
                      </c:pt>
                      <c:pt idx="263">
                        <c:v>315.5</c:v>
                      </c:pt>
                      <c:pt idx="264">
                        <c:v>316</c:v>
                      </c:pt>
                      <c:pt idx="265">
                        <c:v>316.5</c:v>
                      </c:pt>
                      <c:pt idx="266">
                        <c:v>317</c:v>
                      </c:pt>
                      <c:pt idx="267">
                        <c:v>317.5</c:v>
                      </c:pt>
                      <c:pt idx="268">
                        <c:v>318</c:v>
                      </c:pt>
                      <c:pt idx="269">
                        <c:v>318.5</c:v>
                      </c:pt>
                      <c:pt idx="270">
                        <c:v>319</c:v>
                      </c:pt>
                      <c:pt idx="271">
                        <c:v>319.5</c:v>
                      </c:pt>
                      <c:pt idx="272">
                        <c:v>320</c:v>
                      </c:pt>
                      <c:pt idx="273">
                        <c:v>320.5</c:v>
                      </c:pt>
                      <c:pt idx="274">
                        <c:v>321</c:v>
                      </c:pt>
                      <c:pt idx="275">
                        <c:v>321.5</c:v>
                      </c:pt>
                      <c:pt idx="276">
                        <c:v>322</c:v>
                      </c:pt>
                      <c:pt idx="277">
                        <c:v>322.5</c:v>
                      </c:pt>
                      <c:pt idx="278">
                        <c:v>323</c:v>
                      </c:pt>
                      <c:pt idx="279">
                        <c:v>323.5</c:v>
                      </c:pt>
                      <c:pt idx="280">
                        <c:v>324</c:v>
                      </c:pt>
                      <c:pt idx="281">
                        <c:v>324.5</c:v>
                      </c:pt>
                      <c:pt idx="282">
                        <c:v>325</c:v>
                      </c:pt>
                      <c:pt idx="283">
                        <c:v>325.5</c:v>
                      </c:pt>
                      <c:pt idx="284">
                        <c:v>326</c:v>
                      </c:pt>
                      <c:pt idx="285">
                        <c:v>326.5</c:v>
                      </c:pt>
                      <c:pt idx="286">
                        <c:v>327</c:v>
                      </c:pt>
                      <c:pt idx="287">
                        <c:v>327.5</c:v>
                      </c:pt>
                      <c:pt idx="288">
                        <c:v>328</c:v>
                      </c:pt>
                      <c:pt idx="289">
                        <c:v>328.5</c:v>
                      </c:pt>
                      <c:pt idx="290">
                        <c:v>329</c:v>
                      </c:pt>
                      <c:pt idx="291">
                        <c:v>329.5</c:v>
                      </c:pt>
                      <c:pt idx="292">
                        <c:v>330</c:v>
                      </c:pt>
                      <c:pt idx="293">
                        <c:v>330.5</c:v>
                      </c:pt>
                      <c:pt idx="294">
                        <c:v>331</c:v>
                      </c:pt>
                      <c:pt idx="295">
                        <c:v>331.5</c:v>
                      </c:pt>
                      <c:pt idx="296">
                        <c:v>332</c:v>
                      </c:pt>
                      <c:pt idx="297">
                        <c:v>332.5</c:v>
                      </c:pt>
                      <c:pt idx="298">
                        <c:v>333</c:v>
                      </c:pt>
                      <c:pt idx="299">
                        <c:v>333.5</c:v>
                      </c:pt>
                      <c:pt idx="300">
                        <c:v>334</c:v>
                      </c:pt>
                      <c:pt idx="301">
                        <c:v>334.5</c:v>
                      </c:pt>
                      <c:pt idx="302">
                        <c:v>335</c:v>
                      </c:pt>
                      <c:pt idx="303">
                        <c:v>335.5</c:v>
                      </c:pt>
                      <c:pt idx="304">
                        <c:v>336</c:v>
                      </c:pt>
                      <c:pt idx="305">
                        <c:v>336.5</c:v>
                      </c:pt>
                      <c:pt idx="306">
                        <c:v>337</c:v>
                      </c:pt>
                      <c:pt idx="307">
                        <c:v>337.5</c:v>
                      </c:pt>
                      <c:pt idx="308">
                        <c:v>338</c:v>
                      </c:pt>
                      <c:pt idx="309">
                        <c:v>338.5</c:v>
                      </c:pt>
                      <c:pt idx="310">
                        <c:v>339</c:v>
                      </c:pt>
                      <c:pt idx="311">
                        <c:v>339.5</c:v>
                      </c:pt>
                      <c:pt idx="312">
                        <c:v>340</c:v>
                      </c:pt>
                      <c:pt idx="313">
                        <c:v>340.5</c:v>
                      </c:pt>
                      <c:pt idx="314">
                        <c:v>341</c:v>
                      </c:pt>
                      <c:pt idx="315">
                        <c:v>341.5</c:v>
                      </c:pt>
                      <c:pt idx="316">
                        <c:v>342</c:v>
                      </c:pt>
                      <c:pt idx="317">
                        <c:v>342.5</c:v>
                      </c:pt>
                      <c:pt idx="318">
                        <c:v>343</c:v>
                      </c:pt>
                      <c:pt idx="319">
                        <c:v>343.5</c:v>
                      </c:pt>
                      <c:pt idx="320">
                        <c:v>344</c:v>
                      </c:pt>
                      <c:pt idx="321">
                        <c:v>344.5</c:v>
                      </c:pt>
                      <c:pt idx="322">
                        <c:v>345</c:v>
                      </c:pt>
                      <c:pt idx="323">
                        <c:v>345.5</c:v>
                      </c:pt>
                      <c:pt idx="324">
                        <c:v>346</c:v>
                      </c:pt>
                      <c:pt idx="325">
                        <c:v>346.5</c:v>
                      </c:pt>
                      <c:pt idx="326">
                        <c:v>347</c:v>
                      </c:pt>
                      <c:pt idx="327">
                        <c:v>347.5</c:v>
                      </c:pt>
                      <c:pt idx="328">
                        <c:v>348</c:v>
                      </c:pt>
                      <c:pt idx="329">
                        <c:v>348.5</c:v>
                      </c:pt>
                      <c:pt idx="330">
                        <c:v>349</c:v>
                      </c:pt>
                      <c:pt idx="331">
                        <c:v>349.5</c:v>
                      </c:pt>
                      <c:pt idx="332">
                        <c:v>350</c:v>
                      </c:pt>
                      <c:pt idx="333">
                        <c:v>350.5</c:v>
                      </c:pt>
                      <c:pt idx="334">
                        <c:v>351</c:v>
                      </c:pt>
                      <c:pt idx="335">
                        <c:v>351.5</c:v>
                      </c:pt>
                      <c:pt idx="336">
                        <c:v>352</c:v>
                      </c:pt>
                      <c:pt idx="337">
                        <c:v>352.5</c:v>
                      </c:pt>
                      <c:pt idx="338">
                        <c:v>353</c:v>
                      </c:pt>
                      <c:pt idx="339">
                        <c:v>353.5</c:v>
                      </c:pt>
                      <c:pt idx="340">
                        <c:v>354</c:v>
                      </c:pt>
                      <c:pt idx="341">
                        <c:v>354.5</c:v>
                      </c:pt>
                      <c:pt idx="342">
                        <c:v>355</c:v>
                      </c:pt>
                      <c:pt idx="343">
                        <c:v>355.5</c:v>
                      </c:pt>
                      <c:pt idx="344">
                        <c:v>356</c:v>
                      </c:pt>
                      <c:pt idx="345">
                        <c:v>356.5</c:v>
                      </c:pt>
                      <c:pt idx="346">
                        <c:v>357</c:v>
                      </c:pt>
                      <c:pt idx="347">
                        <c:v>357.5</c:v>
                      </c:pt>
                      <c:pt idx="348">
                        <c:v>358</c:v>
                      </c:pt>
                      <c:pt idx="349">
                        <c:v>358.5</c:v>
                      </c:pt>
                      <c:pt idx="350">
                        <c:v>359</c:v>
                      </c:pt>
                      <c:pt idx="351">
                        <c:v>359.5</c:v>
                      </c:pt>
                      <c:pt idx="352">
                        <c:v>360</c:v>
                      </c:pt>
                      <c:pt idx="353">
                        <c:v>360.5</c:v>
                      </c:pt>
                      <c:pt idx="354">
                        <c:v>361</c:v>
                      </c:pt>
                      <c:pt idx="355">
                        <c:v>361.5</c:v>
                      </c:pt>
                      <c:pt idx="356">
                        <c:v>362</c:v>
                      </c:pt>
                      <c:pt idx="357">
                        <c:v>362.5</c:v>
                      </c:pt>
                      <c:pt idx="358">
                        <c:v>363</c:v>
                      </c:pt>
                      <c:pt idx="359">
                        <c:v>363.5</c:v>
                      </c:pt>
                      <c:pt idx="360">
                        <c:v>364</c:v>
                      </c:pt>
                      <c:pt idx="361">
                        <c:v>364.5</c:v>
                      </c:pt>
                      <c:pt idx="362">
                        <c:v>365</c:v>
                      </c:pt>
                      <c:pt idx="363">
                        <c:v>365.5</c:v>
                      </c:pt>
                      <c:pt idx="364">
                        <c:v>366</c:v>
                      </c:pt>
                      <c:pt idx="365">
                        <c:v>366.5</c:v>
                      </c:pt>
                      <c:pt idx="366">
                        <c:v>367</c:v>
                      </c:pt>
                      <c:pt idx="367">
                        <c:v>367.5</c:v>
                      </c:pt>
                      <c:pt idx="368">
                        <c:v>368</c:v>
                      </c:pt>
                      <c:pt idx="369">
                        <c:v>368.5</c:v>
                      </c:pt>
                      <c:pt idx="370">
                        <c:v>369</c:v>
                      </c:pt>
                      <c:pt idx="371">
                        <c:v>369.5</c:v>
                      </c:pt>
                      <c:pt idx="372">
                        <c:v>370</c:v>
                      </c:pt>
                      <c:pt idx="373">
                        <c:v>370.5</c:v>
                      </c:pt>
                      <c:pt idx="374">
                        <c:v>371</c:v>
                      </c:pt>
                      <c:pt idx="375">
                        <c:v>371.5</c:v>
                      </c:pt>
                      <c:pt idx="376">
                        <c:v>372</c:v>
                      </c:pt>
                      <c:pt idx="377">
                        <c:v>372.5</c:v>
                      </c:pt>
                      <c:pt idx="378">
                        <c:v>373</c:v>
                      </c:pt>
                      <c:pt idx="379">
                        <c:v>373.5</c:v>
                      </c:pt>
                      <c:pt idx="380">
                        <c:v>374</c:v>
                      </c:pt>
                      <c:pt idx="381">
                        <c:v>374.5</c:v>
                      </c:pt>
                      <c:pt idx="382">
                        <c:v>375</c:v>
                      </c:pt>
                      <c:pt idx="383">
                        <c:v>375.5</c:v>
                      </c:pt>
                      <c:pt idx="384">
                        <c:v>376</c:v>
                      </c:pt>
                      <c:pt idx="385">
                        <c:v>376.5</c:v>
                      </c:pt>
                      <c:pt idx="386">
                        <c:v>377</c:v>
                      </c:pt>
                      <c:pt idx="387">
                        <c:v>377.5</c:v>
                      </c:pt>
                      <c:pt idx="388">
                        <c:v>378</c:v>
                      </c:pt>
                      <c:pt idx="389">
                        <c:v>378.5</c:v>
                      </c:pt>
                      <c:pt idx="390">
                        <c:v>379</c:v>
                      </c:pt>
                      <c:pt idx="391">
                        <c:v>379.5</c:v>
                      </c:pt>
                      <c:pt idx="392">
                        <c:v>380</c:v>
                      </c:pt>
                      <c:pt idx="393">
                        <c:v>380.5</c:v>
                      </c:pt>
                      <c:pt idx="394">
                        <c:v>381</c:v>
                      </c:pt>
                      <c:pt idx="395">
                        <c:v>381.5</c:v>
                      </c:pt>
                      <c:pt idx="396">
                        <c:v>382</c:v>
                      </c:pt>
                      <c:pt idx="397">
                        <c:v>382.5</c:v>
                      </c:pt>
                      <c:pt idx="398">
                        <c:v>383</c:v>
                      </c:pt>
                      <c:pt idx="399">
                        <c:v>383.5</c:v>
                      </c:pt>
                      <c:pt idx="400">
                        <c:v>384</c:v>
                      </c:pt>
                      <c:pt idx="401">
                        <c:v>384.5</c:v>
                      </c:pt>
                      <c:pt idx="402">
                        <c:v>385</c:v>
                      </c:pt>
                      <c:pt idx="403">
                        <c:v>385.5</c:v>
                      </c:pt>
                      <c:pt idx="404">
                        <c:v>386</c:v>
                      </c:pt>
                      <c:pt idx="405">
                        <c:v>386.5</c:v>
                      </c:pt>
                      <c:pt idx="406">
                        <c:v>387</c:v>
                      </c:pt>
                      <c:pt idx="407">
                        <c:v>387.5</c:v>
                      </c:pt>
                      <c:pt idx="408">
                        <c:v>388</c:v>
                      </c:pt>
                      <c:pt idx="409">
                        <c:v>388.5</c:v>
                      </c:pt>
                      <c:pt idx="410">
                        <c:v>389</c:v>
                      </c:pt>
                      <c:pt idx="411">
                        <c:v>389.5</c:v>
                      </c:pt>
                      <c:pt idx="412">
                        <c:v>390</c:v>
                      </c:pt>
                      <c:pt idx="413">
                        <c:v>390.5</c:v>
                      </c:pt>
                      <c:pt idx="414">
                        <c:v>391</c:v>
                      </c:pt>
                      <c:pt idx="415">
                        <c:v>391.5</c:v>
                      </c:pt>
                      <c:pt idx="416">
                        <c:v>392</c:v>
                      </c:pt>
                      <c:pt idx="417">
                        <c:v>392.5</c:v>
                      </c:pt>
                      <c:pt idx="418">
                        <c:v>393</c:v>
                      </c:pt>
                      <c:pt idx="419">
                        <c:v>393.5</c:v>
                      </c:pt>
                      <c:pt idx="420">
                        <c:v>394</c:v>
                      </c:pt>
                      <c:pt idx="421">
                        <c:v>394.5</c:v>
                      </c:pt>
                      <c:pt idx="422">
                        <c:v>395</c:v>
                      </c:pt>
                      <c:pt idx="423">
                        <c:v>395.5</c:v>
                      </c:pt>
                      <c:pt idx="424">
                        <c:v>396</c:v>
                      </c:pt>
                      <c:pt idx="425">
                        <c:v>396.5</c:v>
                      </c:pt>
                      <c:pt idx="426">
                        <c:v>397</c:v>
                      </c:pt>
                      <c:pt idx="427">
                        <c:v>397.5</c:v>
                      </c:pt>
                      <c:pt idx="428">
                        <c:v>398</c:v>
                      </c:pt>
                      <c:pt idx="429">
                        <c:v>398.5</c:v>
                      </c:pt>
                      <c:pt idx="430">
                        <c:v>399</c:v>
                      </c:pt>
                      <c:pt idx="431">
                        <c:v>399.5</c:v>
                      </c:pt>
                      <c:pt idx="432">
                        <c:v>400</c:v>
                      </c:pt>
                      <c:pt idx="433">
                        <c:v>400.5</c:v>
                      </c:pt>
                      <c:pt idx="434">
                        <c:v>401</c:v>
                      </c:pt>
                      <c:pt idx="435">
                        <c:v>401.5</c:v>
                      </c:pt>
                      <c:pt idx="436">
                        <c:v>402</c:v>
                      </c:pt>
                      <c:pt idx="437">
                        <c:v>402.5</c:v>
                      </c:pt>
                      <c:pt idx="438">
                        <c:v>403</c:v>
                      </c:pt>
                      <c:pt idx="439">
                        <c:v>403.5</c:v>
                      </c:pt>
                      <c:pt idx="440">
                        <c:v>404</c:v>
                      </c:pt>
                      <c:pt idx="441">
                        <c:v>404.5</c:v>
                      </c:pt>
                      <c:pt idx="442">
                        <c:v>405</c:v>
                      </c:pt>
                      <c:pt idx="443">
                        <c:v>405.5</c:v>
                      </c:pt>
                      <c:pt idx="444">
                        <c:v>406</c:v>
                      </c:pt>
                      <c:pt idx="445">
                        <c:v>406.5</c:v>
                      </c:pt>
                      <c:pt idx="446">
                        <c:v>407</c:v>
                      </c:pt>
                      <c:pt idx="447">
                        <c:v>407.5</c:v>
                      </c:pt>
                      <c:pt idx="448">
                        <c:v>408</c:v>
                      </c:pt>
                      <c:pt idx="449">
                        <c:v>408.5</c:v>
                      </c:pt>
                      <c:pt idx="450">
                        <c:v>409</c:v>
                      </c:pt>
                      <c:pt idx="451">
                        <c:v>409.5</c:v>
                      </c:pt>
                      <c:pt idx="452">
                        <c:v>410</c:v>
                      </c:pt>
                      <c:pt idx="453">
                        <c:v>410.5</c:v>
                      </c:pt>
                      <c:pt idx="454">
                        <c:v>411</c:v>
                      </c:pt>
                      <c:pt idx="455">
                        <c:v>411.5</c:v>
                      </c:pt>
                      <c:pt idx="456">
                        <c:v>412</c:v>
                      </c:pt>
                      <c:pt idx="457">
                        <c:v>412.5</c:v>
                      </c:pt>
                      <c:pt idx="458">
                        <c:v>413</c:v>
                      </c:pt>
                      <c:pt idx="459">
                        <c:v>413.5</c:v>
                      </c:pt>
                      <c:pt idx="460">
                        <c:v>414</c:v>
                      </c:pt>
                      <c:pt idx="461">
                        <c:v>414.5</c:v>
                      </c:pt>
                      <c:pt idx="462">
                        <c:v>415</c:v>
                      </c:pt>
                      <c:pt idx="463">
                        <c:v>415.5</c:v>
                      </c:pt>
                      <c:pt idx="464">
                        <c:v>416</c:v>
                      </c:pt>
                      <c:pt idx="465">
                        <c:v>416.5</c:v>
                      </c:pt>
                      <c:pt idx="466">
                        <c:v>417</c:v>
                      </c:pt>
                      <c:pt idx="467">
                        <c:v>417.5</c:v>
                      </c:pt>
                      <c:pt idx="468">
                        <c:v>418</c:v>
                      </c:pt>
                      <c:pt idx="469">
                        <c:v>418.5</c:v>
                      </c:pt>
                      <c:pt idx="470">
                        <c:v>419</c:v>
                      </c:pt>
                      <c:pt idx="471">
                        <c:v>419.5</c:v>
                      </c:pt>
                      <c:pt idx="472">
                        <c:v>420</c:v>
                      </c:pt>
                      <c:pt idx="473">
                        <c:v>420.5</c:v>
                      </c:pt>
                      <c:pt idx="474">
                        <c:v>421</c:v>
                      </c:pt>
                      <c:pt idx="475">
                        <c:v>421.5</c:v>
                      </c:pt>
                      <c:pt idx="476">
                        <c:v>422</c:v>
                      </c:pt>
                      <c:pt idx="477">
                        <c:v>422.5</c:v>
                      </c:pt>
                      <c:pt idx="478">
                        <c:v>423</c:v>
                      </c:pt>
                      <c:pt idx="479">
                        <c:v>423.5</c:v>
                      </c:pt>
                      <c:pt idx="480">
                        <c:v>424</c:v>
                      </c:pt>
                      <c:pt idx="481">
                        <c:v>424.5</c:v>
                      </c:pt>
                      <c:pt idx="482">
                        <c:v>425</c:v>
                      </c:pt>
                      <c:pt idx="483">
                        <c:v>425.5</c:v>
                      </c:pt>
                      <c:pt idx="484">
                        <c:v>426</c:v>
                      </c:pt>
                      <c:pt idx="485">
                        <c:v>426.5</c:v>
                      </c:pt>
                      <c:pt idx="486">
                        <c:v>427</c:v>
                      </c:pt>
                      <c:pt idx="487">
                        <c:v>427.5</c:v>
                      </c:pt>
                      <c:pt idx="488">
                        <c:v>428</c:v>
                      </c:pt>
                      <c:pt idx="489">
                        <c:v>428.5</c:v>
                      </c:pt>
                      <c:pt idx="490">
                        <c:v>429</c:v>
                      </c:pt>
                      <c:pt idx="491">
                        <c:v>429.5</c:v>
                      </c:pt>
                      <c:pt idx="492">
                        <c:v>430</c:v>
                      </c:pt>
                      <c:pt idx="493">
                        <c:v>430.5</c:v>
                      </c:pt>
                      <c:pt idx="494">
                        <c:v>431</c:v>
                      </c:pt>
                      <c:pt idx="495">
                        <c:v>431.5</c:v>
                      </c:pt>
                      <c:pt idx="496">
                        <c:v>432</c:v>
                      </c:pt>
                      <c:pt idx="497">
                        <c:v>432.5</c:v>
                      </c:pt>
                      <c:pt idx="498">
                        <c:v>433</c:v>
                      </c:pt>
                      <c:pt idx="499">
                        <c:v>433.5</c:v>
                      </c:pt>
                      <c:pt idx="500">
                        <c:v>434</c:v>
                      </c:pt>
                      <c:pt idx="501">
                        <c:v>434.5</c:v>
                      </c:pt>
                      <c:pt idx="502">
                        <c:v>435</c:v>
                      </c:pt>
                      <c:pt idx="503">
                        <c:v>435.5</c:v>
                      </c:pt>
                      <c:pt idx="504">
                        <c:v>436</c:v>
                      </c:pt>
                      <c:pt idx="505">
                        <c:v>436.5</c:v>
                      </c:pt>
                      <c:pt idx="506">
                        <c:v>437</c:v>
                      </c:pt>
                      <c:pt idx="507">
                        <c:v>437.5</c:v>
                      </c:pt>
                      <c:pt idx="508">
                        <c:v>438</c:v>
                      </c:pt>
                      <c:pt idx="509">
                        <c:v>438.5</c:v>
                      </c:pt>
                      <c:pt idx="510">
                        <c:v>439</c:v>
                      </c:pt>
                      <c:pt idx="511">
                        <c:v>439.5</c:v>
                      </c:pt>
                      <c:pt idx="512">
                        <c:v>440</c:v>
                      </c:pt>
                      <c:pt idx="513">
                        <c:v>440.5</c:v>
                      </c:pt>
                      <c:pt idx="514">
                        <c:v>441</c:v>
                      </c:pt>
                      <c:pt idx="515">
                        <c:v>441.5</c:v>
                      </c:pt>
                      <c:pt idx="516">
                        <c:v>442</c:v>
                      </c:pt>
                      <c:pt idx="517">
                        <c:v>442.5</c:v>
                      </c:pt>
                      <c:pt idx="518">
                        <c:v>443</c:v>
                      </c:pt>
                      <c:pt idx="519">
                        <c:v>443.5</c:v>
                      </c:pt>
                      <c:pt idx="520">
                        <c:v>444</c:v>
                      </c:pt>
                      <c:pt idx="521">
                        <c:v>444.5</c:v>
                      </c:pt>
                      <c:pt idx="522">
                        <c:v>445</c:v>
                      </c:pt>
                      <c:pt idx="523">
                        <c:v>445.5</c:v>
                      </c:pt>
                      <c:pt idx="524">
                        <c:v>446</c:v>
                      </c:pt>
                      <c:pt idx="525">
                        <c:v>446.5</c:v>
                      </c:pt>
                      <c:pt idx="526">
                        <c:v>447</c:v>
                      </c:pt>
                      <c:pt idx="527">
                        <c:v>447.5</c:v>
                      </c:pt>
                      <c:pt idx="528">
                        <c:v>448</c:v>
                      </c:pt>
                      <c:pt idx="529">
                        <c:v>448.5</c:v>
                      </c:pt>
                      <c:pt idx="530">
                        <c:v>449</c:v>
                      </c:pt>
                      <c:pt idx="531">
                        <c:v>449.5</c:v>
                      </c:pt>
                      <c:pt idx="532">
                        <c:v>450</c:v>
                      </c:pt>
                      <c:pt idx="533">
                        <c:v>450.5</c:v>
                      </c:pt>
                      <c:pt idx="534">
                        <c:v>451</c:v>
                      </c:pt>
                      <c:pt idx="535">
                        <c:v>451.5</c:v>
                      </c:pt>
                      <c:pt idx="536">
                        <c:v>452</c:v>
                      </c:pt>
                      <c:pt idx="537">
                        <c:v>452.5</c:v>
                      </c:pt>
                      <c:pt idx="538">
                        <c:v>453</c:v>
                      </c:pt>
                      <c:pt idx="539">
                        <c:v>453.5</c:v>
                      </c:pt>
                      <c:pt idx="540">
                        <c:v>454</c:v>
                      </c:pt>
                      <c:pt idx="541">
                        <c:v>454.5</c:v>
                      </c:pt>
                      <c:pt idx="542">
                        <c:v>455</c:v>
                      </c:pt>
                      <c:pt idx="543">
                        <c:v>455.5</c:v>
                      </c:pt>
                      <c:pt idx="544">
                        <c:v>456</c:v>
                      </c:pt>
                      <c:pt idx="545">
                        <c:v>456.5</c:v>
                      </c:pt>
                      <c:pt idx="546">
                        <c:v>457</c:v>
                      </c:pt>
                      <c:pt idx="547">
                        <c:v>457.5</c:v>
                      </c:pt>
                      <c:pt idx="548">
                        <c:v>458</c:v>
                      </c:pt>
                      <c:pt idx="549">
                        <c:v>458.5</c:v>
                      </c:pt>
                      <c:pt idx="550">
                        <c:v>459</c:v>
                      </c:pt>
                      <c:pt idx="551">
                        <c:v>459.5</c:v>
                      </c:pt>
                      <c:pt idx="552">
                        <c:v>460</c:v>
                      </c:pt>
                      <c:pt idx="553">
                        <c:v>460.5</c:v>
                      </c:pt>
                      <c:pt idx="554">
                        <c:v>461</c:v>
                      </c:pt>
                      <c:pt idx="555">
                        <c:v>461.5</c:v>
                      </c:pt>
                      <c:pt idx="556">
                        <c:v>462</c:v>
                      </c:pt>
                      <c:pt idx="557">
                        <c:v>462.5</c:v>
                      </c:pt>
                      <c:pt idx="558">
                        <c:v>463</c:v>
                      </c:pt>
                      <c:pt idx="559">
                        <c:v>463.5</c:v>
                      </c:pt>
                      <c:pt idx="560">
                        <c:v>464</c:v>
                      </c:pt>
                      <c:pt idx="561">
                        <c:v>464.5</c:v>
                      </c:pt>
                      <c:pt idx="562">
                        <c:v>465</c:v>
                      </c:pt>
                      <c:pt idx="563">
                        <c:v>465.5</c:v>
                      </c:pt>
                      <c:pt idx="564">
                        <c:v>466</c:v>
                      </c:pt>
                      <c:pt idx="565">
                        <c:v>466.5</c:v>
                      </c:pt>
                      <c:pt idx="566">
                        <c:v>467</c:v>
                      </c:pt>
                      <c:pt idx="567">
                        <c:v>467.5</c:v>
                      </c:pt>
                      <c:pt idx="568">
                        <c:v>468</c:v>
                      </c:pt>
                      <c:pt idx="569">
                        <c:v>468.5</c:v>
                      </c:pt>
                      <c:pt idx="570">
                        <c:v>469</c:v>
                      </c:pt>
                      <c:pt idx="571">
                        <c:v>469.5</c:v>
                      </c:pt>
                      <c:pt idx="572">
                        <c:v>470</c:v>
                      </c:pt>
                      <c:pt idx="573">
                        <c:v>470.5</c:v>
                      </c:pt>
                      <c:pt idx="574">
                        <c:v>471</c:v>
                      </c:pt>
                      <c:pt idx="575">
                        <c:v>471.5</c:v>
                      </c:pt>
                      <c:pt idx="576">
                        <c:v>472</c:v>
                      </c:pt>
                      <c:pt idx="577">
                        <c:v>472.5</c:v>
                      </c:pt>
                      <c:pt idx="578">
                        <c:v>473</c:v>
                      </c:pt>
                      <c:pt idx="579">
                        <c:v>473.5</c:v>
                      </c:pt>
                      <c:pt idx="580">
                        <c:v>474</c:v>
                      </c:pt>
                      <c:pt idx="581">
                        <c:v>474.5</c:v>
                      </c:pt>
                      <c:pt idx="582">
                        <c:v>475</c:v>
                      </c:pt>
                      <c:pt idx="583">
                        <c:v>475.5</c:v>
                      </c:pt>
                      <c:pt idx="584">
                        <c:v>476</c:v>
                      </c:pt>
                      <c:pt idx="585">
                        <c:v>476.5</c:v>
                      </c:pt>
                      <c:pt idx="586">
                        <c:v>477</c:v>
                      </c:pt>
                      <c:pt idx="587">
                        <c:v>477.5</c:v>
                      </c:pt>
                      <c:pt idx="588">
                        <c:v>478</c:v>
                      </c:pt>
                      <c:pt idx="589">
                        <c:v>478.5</c:v>
                      </c:pt>
                      <c:pt idx="590">
                        <c:v>479</c:v>
                      </c:pt>
                      <c:pt idx="591">
                        <c:v>479.5</c:v>
                      </c:pt>
                      <c:pt idx="592">
                        <c:v>480</c:v>
                      </c:pt>
                      <c:pt idx="593">
                        <c:v>480.5</c:v>
                      </c:pt>
                      <c:pt idx="594">
                        <c:v>481</c:v>
                      </c:pt>
                      <c:pt idx="595">
                        <c:v>481.5</c:v>
                      </c:pt>
                      <c:pt idx="596">
                        <c:v>482</c:v>
                      </c:pt>
                      <c:pt idx="597">
                        <c:v>482.5</c:v>
                      </c:pt>
                      <c:pt idx="598">
                        <c:v>483</c:v>
                      </c:pt>
                      <c:pt idx="599">
                        <c:v>483.5</c:v>
                      </c:pt>
                      <c:pt idx="600">
                        <c:v>484</c:v>
                      </c:pt>
                      <c:pt idx="601">
                        <c:v>484.5</c:v>
                      </c:pt>
                      <c:pt idx="602">
                        <c:v>485</c:v>
                      </c:pt>
                      <c:pt idx="603">
                        <c:v>485.5</c:v>
                      </c:pt>
                      <c:pt idx="604">
                        <c:v>486</c:v>
                      </c:pt>
                      <c:pt idx="605">
                        <c:v>486.5</c:v>
                      </c:pt>
                      <c:pt idx="606">
                        <c:v>487</c:v>
                      </c:pt>
                      <c:pt idx="607">
                        <c:v>487.5</c:v>
                      </c:pt>
                      <c:pt idx="608">
                        <c:v>488</c:v>
                      </c:pt>
                      <c:pt idx="609">
                        <c:v>488.5</c:v>
                      </c:pt>
                      <c:pt idx="610">
                        <c:v>489</c:v>
                      </c:pt>
                      <c:pt idx="611">
                        <c:v>489.5</c:v>
                      </c:pt>
                      <c:pt idx="612">
                        <c:v>490</c:v>
                      </c:pt>
                      <c:pt idx="613">
                        <c:v>490.5</c:v>
                      </c:pt>
                      <c:pt idx="614">
                        <c:v>491</c:v>
                      </c:pt>
                      <c:pt idx="615">
                        <c:v>491.5</c:v>
                      </c:pt>
                      <c:pt idx="616">
                        <c:v>492</c:v>
                      </c:pt>
                      <c:pt idx="617">
                        <c:v>492.5</c:v>
                      </c:pt>
                      <c:pt idx="618">
                        <c:v>493</c:v>
                      </c:pt>
                      <c:pt idx="619">
                        <c:v>493.5</c:v>
                      </c:pt>
                      <c:pt idx="620">
                        <c:v>494</c:v>
                      </c:pt>
                      <c:pt idx="621">
                        <c:v>494.5</c:v>
                      </c:pt>
                      <c:pt idx="622">
                        <c:v>495</c:v>
                      </c:pt>
                      <c:pt idx="623">
                        <c:v>495.5</c:v>
                      </c:pt>
                      <c:pt idx="624">
                        <c:v>496</c:v>
                      </c:pt>
                      <c:pt idx="625">
                        <c:v>496.5</c:v>
                      </c:pt>
                      <c:pt idx="626">
                        <c:v>497</c:v>
                      </c:pt>
                      <c:pt idx="627">
                        <c:v>497.5</c:v>
                      </c:pt>
                      <c:pt idx="628">
                        <c:v>498</c:v>
                      </c:pt>
                      <c:pt idx="629">
                        <c:v>498.5</c:v>
                      </c:pt>
                      <c:pt idx="630">
                        <c:v>499</c:v>
                      </c:pt>
                      <c:pt idx="631">
                        <c:v>499.5</c:v>
                      </c:pt>
                      <c:pt idx="632">
                        <c:v>500</c:v>
                      </c:pt>
                      <c:pt idx="633">
                        <c:v>500.5</c:v>
                      </c:pt>
                      <c:pt idx="634">
                        <c:v>501</c:v>
                      </c:pt>
                      <c:pt idx="635">
                        <c:v>501.5</c:v>
                      </c:pt>
                      <c:pt idx="636">
                        <c:v>502</c:v>
                      </c:pt>
                      <c:pt idx="637">
                        <c:v>502.5</c:v>
                      </c:pt>
                      <c:pt idx="638">
                        <c:v>503</c:v>
                      </c:pt>
                      <c:pt idx="639">
                        <c:v>503.5</c:v>
                      </c:pt>
                      <c:pt idx="640">
                        <c:v>504</c:v>
                      </c:pt>
                      <c:pt idx="641">
                        <c:v>504.5</c:v>
                      </c:pt>
                      <c:pt idx="642">
                        <c:v>505</c:v>
                      </c:pt>
                      <c:pt idx="643">
                        <c:v>505.5</c:v>
                      </c:pt>
                      <c:pt idx="644">
                        <c:v>506</c:v>
                      </c:pt>
                      <c:pt idx="645">
                        <c:v>506.5</c:v>
                      </c:pt>
                      <c:pt idx="646">
                        <c:v>507</c:v>
                      </c:pt>
                      <c:pt idx="647">
                        <c:v>507.5</c:v>
                      </c:pt>
                      <c:pt idx="648">
                        <c:v>508</c:v>
                      </c:pt>
                      <c:pt idx="649">
                        <c:v>508.5</c:v>
                      </c:pt>
                      <c:pt idx="650">
                        <c:v>509</c:v>
                      </c:pt>
                      <c:pt idx="651">
                        <c:v>509.5</c:v>
                      </c:pt>
                      <c:pt idx="652">
                        <c:v>510</c:v>
                      </c:pt>
                      <c:pt idx="653">
                        <c:v>510.5</c:v>
                      </c:pt>
                      <c:pt idx="654">
                        <c:v>511</c:v>
                      </c:pt>
                      <c:pt idx="655">
                        <c:v>511.5</c:v>
                      </c:pt>
                      <c:pt idx="656">
                        <c:v>512</c:v>
                      </c:pt>
                      <c:pt idx="657">
                        <c:v>512.5</c:v>
                      </c:pt>
                      <c:pt idx="658">
                        <c:v>513</c:v>
                      </c:pt>
                      <c:pt idx="659">
                        <c:v>513.5</c:v>
                      </c:pt>
                      <c:pt idx="660">
                        <c:v>514</c:v>
                      </c:pt>
                      <c:pt idx="661">
                        <c:v>514.5</c:v>
                      </c:pt>
                      <c:pt idx="662">
                        <c:v>515</c:v>
                      </c:pt>
                      <c:pt idx="663">
                        <c:v>515.5</c:v>
                      </c:pt>
                      <c:pt idx="664">
                        <c:v>516</c:v>
                      </c:pt>
                      <c:pt idx="665">
                        <c:v>516.5</c:v>
                      </c:pt>
                      <c:pt idx="666">
                        <c:v>517</c:v>
                      </c:pt>
                      <c:pt idx="667">
                        <c:v>517.5</c:v>
                      </c:pt>
                      <c:pt idx="668">
                        <c:v>518</c:v>
                      </c:pt>
                      <c:pt idx="669">
                        <c:v>518.5</c:v>
                      </c:pt>
                      <c:pt idx="670">
                        <c:v>519</c:v>
                      </c:pt>
                      <c:pt idx="671">
                        <c:v>519.5</c:v>
                      </c:pt>
                      <c:pt idx="672">
                        <c:v>520</c:v>
                      </c:pt>
                      <c:pt idx="673">
                        <c:v>520.5</c:v>
                      </c:pt>
                      <c:pt idx="674">
                        <c:v>521</c:v>
                      </c:pt>
                      <c:pt idx="675">
                        <c:v>521.5</c:v>
                      </c:pt>
                      <c:pt idx="676">
                        <c:v>522</c:v>
                      </c:pt>
                      <c:pt idx="677">
                        <c:v>522.5</c:v>
                      </c:pt>
                      <c:pt idx="678">
                        <c:v>523</c:v>
                      </c:pt>
                      <c:pt idx="679">
                        <c:v>523.5</c:v>
                      </c:pt>
                      <c:pt idx="680">
                        <c:v>524</c:v>
                      </c:pt>
                      <c:pt idx="681">
                        <c:v>524.5</c:v>
                      </c:pt>
                      <c:pt idx="682">
                        <c:v>525</c:v>
                      </c:pt>
                      <c:pt idx="683">
                        <c:v>525.5</c:v>
                      </c:pt>
                      <c:pt idx="684">
                        <c:v>526</c:v>
                      </c:pt>
                      <c:pt idx="685">
                        <c:v>526.5</c:v>
                      </c:pt>
                      <c:pt idx="686">
                        <c:v>527</c:v>
                      </c:pt>
                      <c:pt idx="687">
                        <c:v>527.5</c:v>
                      </c:pt>
                      <c:pt idx="688">
                        <c:v>528</c:v>
                      </c:pt>
                      <c:pt idx="689">
                        <c:v>528.5</c:v>
                      </c:pt>
                      <c:pt idx="690">
                        <c:v>529</c:v>
                      </c:pt>
                      <c:pt idx="691">
                        <c:v>529.5</c:v>
                      </c:pt>
                      <c:pt idx="692">
                        <c:v>530</c:v>
                      </c:pt>
                      <c:pt idx="693">
                        <c:v>530.5</c:v>
                      </c:pt>
                      <c:pt idx="694">
                        <c:v>531</c:v>
                      </c:pt>
                      <c:pt idx="695">
                        <c:v>531.5</c:v>
                      </c:pt>
                      <c:pt idx="696">
                        <c:v>532</c:v>
                      </c:pt>
                      <c:pt idx="697">
                        <c:v>532.5</c:v>
                      </c:pt>
                      <c:pt idx="698">
                        <c:v>533</c:v>
                      </c:pt>
                      <c:pt idx="699">
                        <c:v>533.5</c:v>
                      </c:pt>
                      <c:pt idx="700">
                        <c:v>534</c:v>
                      </c:pt>
                      <c:pt idx="701">
                        <c:v>534.5</c:v>
                      </c:pt>
                      <c:pt idx="702">
                        <c:v>535</c:v>
                      </c:pt>
                      <c:pt idx="703">
                        <c:v>535.5</c:v>
                      </c:pt>
                      <c:pt idx="704">
                        <c:v>536</c:v>
                      </c:pt>
                      <c:pt idx="705">
                        <c:v>536.5</c:v>
                      </c:pt>
                      <c:pt idx="706">
                        <c:v>537</c:v>
                      </c:pt>
                      <c:pt idx="707">
                        <c:v>537.5</c:v>
                      </c:pt>
                      <c:pt idx="708">
                        <c:v>538</c:v>
                      </c:pt>
                      <c:pt idx="709">
                        <c:v>538.5</c:v>
                      </c:pt>
                      <c:pt idx="710">
                        <c:v>539</c:v>
                      </c:pt>
                      <c:pt idx="711">
                        <c:v>539.5</c:v>
                      </c:pt>
                      <c:pt idx="712">
                        <c:v>540</c:v>
                      </c:pt>
                      <c:pt idx="713">
                        <c:v>540.5</c:v>
                      </c:pt>
                      <c:pt idx="714">
                        <c:v>541</c:v>
                      </c:pt>
                      <c:pt idx="715">
                        <c:v>541.5</c:v>
                      </c:pt>
                      <c:pt idx="716">
                        <c:v>542</c:v>
                      </c:pt>
                      <c:pt idx="717">
                        <c:v>542.5</c:v>
                      </c:pt>
                      <c:pt idx="718">
                        <c:v>543</c:v>
                      </c:pt>
                      <c:pt idx="719">
                        <c:v>543.5</c:v>
                      </c:pt>
                      <c:pt idx="720">
                        <c:v>544</c:v>
                      </c:pt>
                      <c:pt idx="721">
                        <c:v>544.5</c:v>
                      </c:pt>
                      <c:pt idx="722">
                        <c:v>545</c:v>
                      </c:pt>
                      <c:pt idx="723">
                        <c:v>545.5</c:v>
                      </c:pt>
                      <c:pt idx="724">
                        <c:v>546</c:v>
                      </c:pt>
                      <c:pt idx="725">
                        <c:v>546.5</c:v>
                      </c:pt>
                      <c:pt idx="726">
                        <c:v>547</c:v>
                      </c:pt>
                      <c:pt idx="727">
                        <c:v>547.5</c:v>
                      </c:pt>
                      <c:pt idx="728">
                        <c:v>548</c:v>
                      </c:pt>
                      <c:pt idx="729">
                        <c:v>548.5</c:v>
                      </c:pt>
                      <c:pt idx="730">
                        <c:v>549</c:v>
                      </c:pt>
                      <c:pt idx="731">
                        <c:v>549.5</c:v>
                      </c:pt>
                      <c:pt idx="732">
                        <c:v>550</c:v>
                      </c:pt>
                      <c:pt idx="733">
                        <c:v>550.5</c:v>
                      </c:pt>
                      <c:pt idx="734">
                        <c:v>551</c:v>
                      </c:pt>
                      <c:pt idx="735">
                        <c:v>551.5</c:v>
                      </c:pt>
                      <c:pt idx="736">
                        <c:v>552</c:v>
                      </c:pt>
                      <c:pt idx="737">
                        <c:v>552.5</c:v>
                      </c:pt>
                      <c:pt idx="738">
                        <c:v>553</c:v>
                      </c:pt>
                      <c:pt idx="739">
                        <c:v>553.5</c:v>
                      </c:pt>
                      <c:pt idx="740">
                        <c:v>554</c:v>
                      </c:pt>
                      <c:pt idx="741">
                        <c:v>554.5</c:v>
                      </c:pt>
                      <c:pt idx="742">
                        <c:v>555</c:v>
                      </c:pt>
                      <c:pt idx="743">
                        <c:v>555.5</c:v>
                      </c:pt>
                      <c:pt idx="744">
                        <c:v>556</c:v>
                      </c:pt>
                      <c:pt idx="745">
                        <c:v>556.5</c:v>
                      </c:pt>
                      <c:pt idx="746">
                        <c:v>557</c:v>
                      </c:pt>
                      <c:pt idx="747">
                        <c:v>557.5</c:v>
                      </c:pt>
                      <c:pt idx="748">
                        <c:v>558</c:v>
                      </c:pt>
                      <c:pt idx="749">
                        <c:v>558.5</c:v>
                      </c:pt>
                      <c:pt idx="750">
                        <c:v>559</c:v>
                      </c:pt>
                      <c:pt idx="751">
                        <c:v>559.5</c:v>
                      </c:pt>
                      <c:pt idx="752">
                        <c:v>560</c:v>
                      </c:pt>
                      <c:pt idx="753">
                        <c:v>560.5</c:v>
                      </c:pt>
                      <c:pt idx="754">
                        <c:v>561</c:v>
                      </c:pt>
                      <c:pt idx="755">
                        <c:v>561.5</c:v>
                      </c:pt>
                      <c:pt idx="756">
                        <c:v>562</c:v>
                      </c:pt>
                      <c:pt idx="757">
                        <c:v>562.5</c:v>
                      </c:pt>
                      <c:pt idx="758">
                        <c:v>563</c:v>
                      </c:pt>
                      <c:pt idx="759">
                        <c:v>563.5</c:v>
                      </c:pt>
                      <c:pt idx="760">
                        <c:v>564</c:v>
                      </c:pt>
                      <c:pt idx="761">
                        <c:v>564.5</c:v>
                      </c:pt>
                      <c:pt idx="762">
                        <c:v>565</c:v>
                      </c:pt>
                      <c:pt idx="763">
                        <c:v>565.5</c:v>
                      </c:pt>
                      <c:pt idx="764">
                        <c:v>566</c:v>
                      </c:pt>
                      <c:pt idx="765">
                        <c:v>566.5</c:v>
                      </c:pt>
                      <c:pt idx="766">
                        <c:v>567</c:v>
                      </c:pt>
                      <c:pt idx="767">
                        <c:v>567.5</c:v>
                      </c:pt>
                      <c:pt idx="768">
                        <c:v>568</c:v>
                      </c:pt>
                      <c:pt idx="769">
                        <c:v>568.5</c:v>
                      </c:pt>
                      <c:pt idx="770">
                        <c:v>569</c:v>
                      </c:pt>
                      <c:pt idx="771">
                        <c:v>569.5</c:v>
                      </c:pt>
                      <c:pt idx="772">
                        <c:v>570</c:v>
                      </c:pt>
                      <c:pt idx="773">
                        <c:v>570.5</c:v>
                      </c:pt>
                      <c:pt idx="774">
                        <c:v>571</c:v>
                      </c:pt>
                      <c:pt idx="775">
                        <c:v>571.5</c:v>
                      </c:pt>
                      <c:pt idx="776">
                        <c:v>572</c:v>
                      </c:pt>
                      <c:pt idx="777">
                        <c:v>572.5</c:v>
                      </c:pt>
                      <c:pt idx="778">
                        <c:v>573</c:v>
                      </c:pt>
                      <c:pt idx="779">
                        <c:v>573.5</c:v>
                      </c:pt>
                      <c:pt idx="780">
                        <c:v>574</c:v>
                      </c:pt>
                      <c:pt idx="781">
                        <c:v>574.5</c:v>
                      </c:pt>
                      <c:pt idx="782">
                        <c:v>575</c:v>
                      </c:pt>
                      <c:pt idx="783">
                        <c:v>575.5</c:v>
                      </c:pt>
                      <c:pt idx="784">
                        <c:v>576</c:v>
                      </c:pt>
                      <c:pt idx="785">
                        <c:v>576.5</c:v>
                      </c:pt>
                      <c:pt idx="786">
                        <c:v>577</c:v>
                      </c:pt>
                      <c:pt idx="787">
                        <c:v>577.5</c:v>
                      </c:pt>
                      <c:pt idx="788">
                        <c:v>578</c:v>
                      </c:pt>
                      <c:pt idx="789">
                        <c:v>578.5</c:v>
                      </c:pt>
                      <c:pt idx="790">
                        <c:v>579</c:v>
                      </c:pt>
                      <c:pt idx="791">
                        <c:v>579.5</c:v>
                      </c:pt>
                      <c:pt idx="792">
                        <c:v>580</c:v>
                      </c:pt>
                      <c:pt idx="793">
                        <c:v>580.5</c:v>
                      </c:pt>
                      <c:pt idx="794">
                        <c:v>581</c:v>
                      </c:pt>
                      <c:pt idx="795">
                        <c:v>581.5</c:v>
                      </c:pt>
                      <c:pt idx="796">
                        <c:v>582</c:v>
                      </c:pt>
                      <c:pt idx="797">
                        <c:v>582.5</c:v>
                      </c:pt>
                      <c:pt idx="798">
                        <c:v>583</c:v>
                      </c:pt>
                      <c:pt idx="799">
                        <c:v>583.5</c:v>
                      </c:pt>
                      <c:pt idx="800">
                        <c:v>584</c:v>
                      </c:pt>
                      <c:pt idx="801">
                        <c:v>584.5</c:v>
                      </c:pt>
                      <c:pt idx="802">
                        <c:v>585</c:v>
                      </c:pt>
                      <c:pt idx="803">
                        <c:v>585.5</c:v>
                      </c:pt>
                      <c:pt idx="804">
                        <c:v>586</c:v>
                      </c:pt>
                      <c:pt idx="805">
                        <c:v>586.5</c:v>
                      </c:pt>
                      <c:pt idx="806">
                        <c:v>587</c:v>
                      </c:pt>
                      <c:pt idx="807">
                        <c:v>587.5</c:v>
                      </c:pt>
                      <c:pt idx="808">
                        <c:v>588</c:v>
                      </c:pt>
                      <c:pt idx="809">
                        <c:v>588.5</c:v>
                      </c:pt>
                      <c:pt idx="810">
                        <c:v>589</c:v>
                      </c:pt>
                      <c:pt idx="811">
                        <c:v>589.5</c:v>
                      </c:pt>
                      <c:pt idx="812">
                        <c:v>590</c:v>
                      </c:pt>
                      <c:pt idx="813">
                        <c:v>590.5</c:v>
                      </c:pt>
                      <c:pt idx="814">
                        <c:v>591</c:v>
                      </c:pt>
                      <c:pt idx="815">
                        <c:v>591.5</c:v>
                      </c:pt>
                      <c:pt idx="816">
                        <c:v>592</c:v>
                      </c:pt>
                      <c:pt idx="817">
                        <c:v>592.5</c:v>
                      </c:pt>
                      <c:pt idx="818">
                        <c:v>593</c:v>
                      </c:pt>
                      <c:pt idx="819">
                        <c:v>593.5</c:v>
                      </c:pt>
                      <c:pt idx="820">
                        <c:v>594</c:v>
                      </c:pt>
                      <c:pt idx="821">
                        <c:v>594.5</c:v>
                      </c:pt>
                      <c:pt idx="822">
                        <c:v>595</c:v>
                      </c:pt>
                      <c:pt idx="823">
                        <c:v>595.5</c:v>
                      </c:pt>
                      <c:pt idx="824">
                        <c:v>596</c:v>
                      </c:pt>
                      <c:pt idx="825">
                        <c:v>596.5</c:v>
                      </c:pt>
                      <c:pt idx="826">
                        <c:v>597</c:v>
                      </c:pt>
                      <c:pt idx="827">
                        <c:v>597.5</c:v>
                      </c:pt>
                      <c:pt idx="828">
                        <c:v>598</c:v>
                      </c:pt>
                      <c:pt idx="829">
                        <c:v>598.5</c:v>
                      </c:pt>
                      <c:pt idx="830">
                        <c:v>599</c:v>
                      </c:pt>
                      <c:pt idx="831">
                        <c:v>599.5</c:v>
                      </c:pt>
                      <c:pt idx="832">
                        <c:v>600</c:v>
                      </c:pt>
                      <c:pt idx="833">
                        <c:v>600.5</c:v>
                      </c:pt>
                      <c:pt idx="834">
                        <c:v>601</c:v>
                      </c:pt>
                      <c:pt idx="835">
                        <c:v>601.5</c:v>
                      </c:pt>
                      <c:pt idx="836">
                        <c:v>602</c:v>
                      </c:pt>
                      <c:pt idx="837">
                        <c:v>602.5</c:v>
                      </c:pt>
                      <c:pt idx="838">
                        <c:v>603</c:v>
                      </c:pt>
                      <c:pt idx="839">
                        <c:v>603.5</c:v>
                      </c:pt>
                      <c:pt idx="840">
                        <c:v>604</c:v>
                      </c:pt>
                      <c:pt idx="841">
                        <c:v>604.5</c:v>
                      </c:pt>
                      <c:pt idx="842">
                        <c:v>605</c:v>
                      </c:pt>
                      <c:pt idx="843">
                        <c:v>605.5</c:v>
                      </c:pt>
                      <c:pt idx="844">
                        <c:v>606</c:v>
                      </c:pt>
                      <c:pt idx="845">
                        <c:v>606.5</c:v>
                      </c:pt>
                      <c:pt idx="846">
                        <c:v>607</c:v>
                      </c:pt>
                      <c:pt idx="847">
                        <c:v>607.5</c:v>
                      </c:pt>
                      <c:pt idx="848">
                        <c:v>608</c:v>
                      </c:pt>
                      <c:pt idx="849">
                        <c:v>608.5</c:v>
                      </c:pt>
                      <c:pt idx="850">
                        <c:v>609</c:v>
                      </c:pt>
                      <c:pt idx="851">
                        <c:v>609.5</c:v>
                      </c:pt>
                      <c:pt idx="852">
                        <c:v>610</c:v>
                      </c:pt>
                      <c:pt idx="853">
                        <c:v>610.5</c:v>
                      </c:pt>
                      <c:pt idx="854">
                        <c:v>611</c:v>
                      </c:pt>
                      <c:pt idx="855">
                        <c:v>611.5</c:v>
                      </c:pt>
                      <c:pt idx="856">
                        <c:v>612</c:v>
                      </c:pt>
                      <c:pt idx="857">
                        <c:v>612.5</c:v>
                      </c:pt>
                      <c:pt idx="858">
                        <c:v>613</c:v>
                      </c:pt>
                      <c:pt idx="859">
                        <c:v>613.5</c:v>
                      </c:pt>
                      <c:pt idx="860">
                        <c:v>614</c:v>
                      </c:pt>
                      <c:pt idx="861">
                        <c:v>614.5</c:v>
                      </c:pt>
                      <c:pt idx="862">
                        <c:v>615</c:v>
                      </c:pt>
                      <c:pt idx="863">
                        <c:v>615.5</c:v>
                      </c:pt>
                      <c:pt idx="864">
                        <c:v>616</c:v>
                      </c:pt>
                      <c:pt idx="865">
                        <c:v>616.5</c:v>
                      </c:pt>
                      <c:pt idx="866">
                        <c:v>617</c:v>
                      </c:pt>
                      <c:pt idx="867">
                        <c:v>617.5</c:v>
                      </c:pt>
                      <c:pt idx="868">
                        <c:v>618</c:v>
                      </c:pt>
                      <c:pt idx="869">
                        <c:v>618.5</c:v>
                      </c:pt>
                      <c:pt idx="870">
                        <c:v>619</c:v>
                      </c:pt>
                      <c:pt idx="871">
                        <c:v>619.5</c:v>
                      </c:pt>
                      <c:pt idx="872">
                        <c:v>620</c:v>
                      </c:pt>
                      <c:pt idx="873">
                        <c:v>620.5</c:v>
                      </c:pt>
                      <c:pt idx="874">
                        <c:v>621</c:v>
                      </c:pt>
                      <c:pt idx="875">
                        <c:v>621.5</c:v>
                      </c:pt>
                      <c:pt idx="876">
                        <c:v>622</c:v>
                      </c:pt>
                      <c:pt idx="877">
                        <c:v>622.5</c:v>
                      </c:pt>
                      <c:pt idx="878">
                        <c:v>623</c:v>
                      </c:pt>
                      <c:pt idx="879">
                        <c:v>623.5</c:v>
                      </c:pt>
                      <c:pt idx="880">
                        <c:v>624</c:v>
                      </c:pt>
                      <c:pt idx="881">
                        <c:v>624.5</c:v>
                      </c:pt>
                      <c:pt idx="882">
                        <c:v>625</c:v>
                      </c:pt>
                      <c:pt idx="883">
                        <c:v>625.5</c:v>
                      </c:pt>
                      <c:pt idx="884">
                        <c:v>626</c:v>
                      </c:pt>
                      <c:pt idx="885">
                        <c:v>626.5</c:v>
                      </c:pt>
                      <c:pt idx="886">
                        <c:v>627</c:v>
                      </c:pt>
                      <c:pt idx="887">
                        <c:v>627.5</c:v>
                      </c:pt>
                      <c:pt idx="888">
                        <c:v>628</c:v>
                      </c:pt>
                      <c:pt idx="889">
                        <c:v>628.5</c:v>
                      </c:pt>
                      <c:pt idx="890">
                        <c:v>629</c:v>
                      </c:pt>
                      <c:pt idx="891">
                        <c:v>629.5</c:v>
                      </c:pt>
                      <c:pt idx="892">
                        <c:v>630</c:v>
                      </c:pt>
                      <c:pt idx="893">
                        <c:v>630.5</c:v>
                      </c:pt>
                      <c:pt idx="894">
                        <c:v>631</c:v>
                      </c:pt>
                      <c:pt idx="895">
                        <c:v>631.5</c:v>
                      </c:pt>
                      <c:pt idx="896">
                        <c:v>632</c:v>
                      </c:pt>
                      <c:pt idx="897">
                        <c:v>632.5</c:v>
                      </c:pt>
                      <c:pt idx="898">
                        <c:v>633</c:v>
                      </c:pt>
                      <c:pt idx="899">
                        <c:v>633.5</c:v>
                      </c:pt>
                      <c:pt idx="900">
                        <c:v>634</c:v>
                      </c:pt>
                      <c:pt idx="901">
                        <c:v>634.5</c:v>
                      </c:pt>
                      <c:pt idx="902">
                        <c:v>635</c:v>
                      </c:pt>
                      <c:pt idx="903">
                        <c:v>635.5</c:v>
                      </c:pt>
                      <c:pt idx="904">
                        <c:v>636</c:v>
                      </c:pt>
                      <c:pt idx="905">
                        <c:v>636.5</c:v>
                      </c:pt>
                      <c:pt idx="906">
                        <c:v>637</c:v>
                      </c:pt>
                      <c:pt idx="907">
                        <c:v>637.5</c:v>
                      </c:pt>
                      <c:pt idx="908">
                        <c:v>638</c:v>
                      </c:pt>
                      <c:pt idx="909">
                        <c:v>638.5</c:v>
                      </c:pt>
                      <c:pt idx="910">
                        <c:v>639</c:v>
                      </c:pt>
                      <c:pt idx="911">
                        <c:v>639.5</c:v>
                      </c:pt>
                      <c:pt idx="912">
                        <c:v>640</c:v>
                      </c:pt>
                      <c:pt idx="913">
                        <c:v>640.5</c:v>
                      </c:pt>
                      <c:pt idx="914">
                        <c:v>641</c:v>
                      </c:pt>
                      <c:pt idx="915">
                        <c:v>641.5</c:v>
                      </c:pt>
                      <c:pt idx="916">
                        <c:v>642</c:v>
                      </c:pt>
                      <c:pt idx="917">
                        <c:v>642.5</c:v>
                      </c:pt>
                      <c:pt idx="918">
                        <c:v>643</c:v>
                      </c:pt>
                      <c:pt idx="919">
                        <c:v>643.5</c:v>
                      </c:pt>
                      <c:pt idx="920">
                        <c:v>644</c:v>
                      </c:pt>
                      <c:pt idx="921">
                        <c:v>644.5</c:v>
                      </c:pt>
                      <c:pt idx="922">
                        <c:v>645</c:v>
                      </c:pt>
                      <c:pt idx="923">
                        <c:v>645.5</c:v>
                      </c:pt>
                      <c:pt idx="924">
                        <c:v>646</c:v>
                      </c:pt>
                      <c:pt idx="925">
                        <c:v>646.5</c:v>
                      </c:pt>
                      <c:pt idx="926">
                        <c:v>647</c:v>
                      </c:pt>
                      <c:pt idx="927">
                        <c:v>647.5</c:v>
                      </c:pt>
                      <c:pt idx="928">
                        <c:v>648</c:v>
                      </c:pt>
                      <c:pt idx="929">
                        <c:v>648.5</c:v>
                      </c:pt>
                      <c:pt idx="930">
                        <c:v>649</c:v>
                      </c:pt>
                      <c:pt idx="931">
                        <c:v>649.5</c:v>
                      </c:pt>
                      <c:pt idx="932">
                        <c:v>650</c:v>
                      </c:pt>
                      <c:pt idx="933">
                        <c:v>650.5</c:v>
                      </c:pt>
                      <c:pt idx="934">
                        <c:v>651</c:v>
                      </c:pt>
                      <c:pt idx="935">
                        <c:v>651.5</c:v>
                      </c:pt>
                      <c:pt idx="936">
                        <c:v>652</c:v>
                      </c:pt>
                      <c:pt idx="937">
                        <c:v>652.5</c:v>
                      </c:pt>
                      <c:pt idx="938">
                        <c:v>653</c:v>
                      </c:pt>
                      <c:pt idx="939">
                        <c:v>653.5</c:v>
                      </c:pt>
                      <c:pt idx="940">
                        <c:v>654</c:v>
                      </c:pt>
                      <c:pt idx="941">
                        <c:v>654.5</c:v>
                      </c:pt>
                      <c:pt idx="942">
                        <c:v>655</c:v>
                      </c:pt>
                      <c:pt idx="943">
                        <c:v>655.5</c:v>
                      </c:pt>
                      <c:pt idx="944">
                        <c:v>656</c:v>
                      </c:pt>
                      <c:pt idx="945">
                        <c:v>656.5</c:v>
                      </c:pt>
                      <c:pt idx="946">
                        <c:v>657</c:v>
                      </c:pt>
                      <c:pt idx="947">
                        <c:v>657.5</c:v>
                      </c:pt>
                      <c:pt idx="948">
                        <c:v>658</c:v>
                      </c:pt>
                      <c:pt idx="949">
                        <c:v>658.5</c:v>
                      </c:pt>
                      <c:pt idx="950">
                        <c:v>659</c:v>
                      </c:pt>
                      <c:pt idx="951">
                        <c:v>659.5</c:v>
                      </c:pt>
                      <c:pt idx="952">
                        <c:v>660</c:v>
                      </c:pt>
                      <c:pt idx="953">
                        <c:v>660.5</c:v>
                      </c:pt>
                      <c:pt idx="954">
                        <c:v>661</c:v>
                      </c:pt>
                      <c:pt idx="955">
                        <c:v>661.5</c:v>
                      </c:pt>
                      <c:pt idx="956">
                        <c:v>662</c:v>
                      </c:pt>
                      <c:pt idx="957">
                        <c:v>662.5</c:v>
                      </c:pt>
                      <c:pt idx="958">
                        <c:v>663</c:v>
                      </c:pt>
                      <c:pt idx="959">
                        <c:v>663.5</c:v>
                      </c:pt>
                      <c:pt idx="960">
                        <c:v>664</c:v>
                      </c:pt>
                      <c:pt idx="961">
                        <c:v>664.5</c:v>
                      </c:pt>
                      <c:pt idx="962">
                        <c:v>665</c:v>
                      </c:pt>
                      <c:pt idx="963">
                        <c:v>665.5</c:v>
                      </c:pt>
                      <c:pt idx="964">
                        <c:v>666</c:v>
                      </c:pt>
                      <c:pt idx="965">
                        <c:v>666.5</c:v>
                      </c:pt>
                      <c:pt idx="966">
                        <c:v>667</c:v>
                      </c:pt>
                      <c:pt idx="967">
                        <c:v>667.5</c:v>
                      </c:pt>
                      <c:pt idx="968">
                        <c:v>668</c:v>
                      </c:pt>
                      <c:pt idx="969">
                        <c:v>668.5</c:v>
                      </c:pt>
                      <c:pt idx="970">
                        <c:v>669</c:v>
                      </c:pt>
                      <c:pt idx="971">
                        <c:v>669.5</c:v>
                      </c:pt>
                      <c:pt idx="972">
                        <c:v>670</c:v>
                      </c:pt>
                      <c:pt idx="973">
                        <c:v>670.5</c:v>
                      </c:pt>
                      <c:pt idx="974">
                        <c:v>671</c:v>
                      </c:pt>
                      <c:pt idx="975">
                        <c:v>671.5</c:v>
                      </c:pt>
                      <c:pt idx="976">
                        <c:v>672</c:v>
                      </c:pt>
                      <c:pt idx="977">
                        <c:v>672.5</c:v>
                      </c:pt>
                      <c:pt idx="978">
                        <c:v>673</c:v>
                      </c:pt>
                      <c:pt idx="979">
                        <c:v>673.5</c:v>
                      </c:pt>
                      <c:pt idx="980">
                        <c:v>674</c:v>
                      </c:pt>
                      <c:pt idx="981">
                        <c:v>674.5</c:v>
                      </c:pt>
                      <c:pt idx="982">
                        <c:v>675</c:v>
                      </c:pt>
                      <c:pt idx="983">
                        <c:v>675.5</c:v>
                      </c:pt>
                      <c:pt idx="984">
                        <c:v>676</c:v>
                      </c:pt>
                      <c:pt idx="985">
                        <c:v>676.5</c:v>
                      </c:pt>
                      <c:pt idx="986">
                        <c:v>677</c:v>
                      </c:pt>
                      <c:pt idx="987">
                        <c:v>677.5</c:v>
                      </c:pt>
                      <c:pt idx="988">
                        <c:v>678</c:v>
                      </c:pt>
                      <c:pt idx="989">
                        <c:v>678.5</c:v>
                      </c:pt>
                      <c:pt idx="990">
                        <c:v>679</c:v>
                      </c:pt>
                      <c:pt idx="991">
                        <c:v>679.5</c:v>
                      </c:pt>
                      <c:pt idx="992">
                        <c:v>680</c:v>
                      </c:pt>
                      <c:pt idx="993">
                        <c:v>680.5</c:v>
                      </c:pt>
                      <c:pt idx="994">
                        <c:v>681</c:v>
                      </c:pt>
                      <c:pt idx="995">
                        <c:v>681.5</c:v>
                      </c:pt>
                      <c:pt idx="996">
                        <c:v>682</c:v>
                      </c:pt>
                      <c:pt idx="997">
                        <c:v>682.5</c:v>
                      </c:pt>
                      <c:pt idx="998">
                        <c:v>683</c:v>
                      </c:pt>
                      <c:pt idx="999">
                        <c:v>683.5</c:v>
                      </c:pt>
                      <c:pt idx="1000">
                        <c:v>684</c:v>
                      </c:pt>
                      <c:pt idx="1001">
                        <c:v>684.5</c:v>
                      </c:pt>
                      <c:pt idx="1002">
                        <c:v>685</c:v>
                      </c:pt>
                      <c:pt idx="1003">
                        <c:v>685.5</c:v>
                      </c:pt>
                      <c:pt idx="1004">
                        <c:v>686</c:v>
                      </c:pt>
                      <c:pt idx="1005">
                        <c:v>686.5</c:v>
                      </c:pt>
                      <c:pt idx="1006">
                        <c:v>687</c:v>
                      </c:pt>
                      <c:pt idx="1007">
                        <c:v>687.5</c:v>
                      </c:pt>
                      <c:pt idx="1008">
                        <c:v>688</c:v>
                      </c:pt>
                      <c:pt idx="1009">
                        <c:v>688.5</c:v>
                      </c:pt>
                      <c:pt idx="1010">
                        <c:v>689</c:v>
                      </c:pt>
                      <c:pt idx="1011">
                        <c:v>689.5</c:v>
                      </c:pt>
                      <c:pt idx="1012">
                        <c:v>690</c:v>
                      </c:pt>
                      <c:pt idx="1013">
                        <c:v>690.5</c:v>
                      </c:pt>
                      <c:pt idx="1014">
                        <c:v>691</c:v>
                      </c:pt>
                      <c:pt idx="1015">
                        <c:v>691.5</c:v>
                      </c:pt>
                      <c:pt idx="1016">
                        <c:v>692</c:v>
                      </c:pt>
                      <c:pt idx="1017">
                        <c:v>692.5</c:v>
                      </c:pt>
                      <c:pt idx="1018">
                        <c:v>693</c:v>
                      </c:pt>
                      <c:pt idx="1019">
                        <c:v>693.5</c:v>
                      </c:pt>
                      <c:pt idx="1020">
                        <c:v>694</c:v>
                      </c:pt>
                      <c:pt idx="1021">
                        <c:v>694.5</c:v>
                      </c:pt>
                      <c:pt idx="1022">
                        <c:v>695</c:v>
                      </c:pt>
                      <c:pt idx="1023">
                        <c:v>695.5</c:v>
                      </c:pt>
                      <c:pt idx="1024">
                        <c:v>696</c:v>
                      </c:pt>
                      <c:pt idx="1025">
                        <c:v>696.5</c:v>
                      </c:pt>
                      <c:pt idx="1026">
                        <c:v>697</c:v>
                      </c:pt>
                      <c:pt idx="1027">
                        <c:v>697.5</c:v>
                      </c:pt>
                      <c:pt idx="1028">
                        <c:v>698</c:v>
                      </c:pt>
                      <c:pt idx="1029">
                        <c:v>698.5</c:v>
                      </c:pt>
                      <c:pt idx="1030">
                        <c:v>699</c:v>
                      </c:pt>
                      <c:pt idx="1031">
                        <c:v>699.5</c:v>
                      </c:pt>
                      <c:pt idx="1032">
                        <c:v>700</c:v>
                      </c:pt>
                      <c:pt idx="1033">
                        <c:v>700.5</c:v>
                      </c:pt>
                      <c:pt idx="1034">
                        <c:v>701</c:v>
                      </c:pt>
                      <c:pt idx="1035">
                        <c:v>701.5</c:v>
                      </c:pt>
                      <c:pt idx="1036">
                        <c:v>702</c:v>
                      </c:pt>
                      <c:pt idx="1037">
                        <c:v>702.5</c:v>
                      </c:pt>
                      <c:pt idx="1038">
                        <c:v>703</c:v>
                      </c:pt>
                      <c:pt idx="1039">
                        <c:v>703.5</c:v>
                      </c:pt>
                      <c:pt idx="1040">
                        <c:v>704</c:v>
                      </c:pt>
                      <c:pt idx="1041">
                        <c:v>704.5</c:v>
                      </c:pt>
                      <c:pt idx="1042">
                        <c:v>705</c:v>
                      </c:pt>
                      <c:pt idx="1043">
                        <c:v>705.5</c:v>
                      </c:pt>
                      <c:pt idx="1044">
                        <c:v>706</c:v>
                      </c:pt>
                      <c:pt idx="1045">
                        <c:v>706.5</c:v>
                      </c:pt>
                      <c:pt idx="1046">
                        <c:v>707</c:v>
                      </c:pt>
                      <c:pt idx="1047">
                        <c:v>707.5</c:v>
                      </c:pt>
                      <c:pt idx="1048">
                        <c:v>708</c:v>
                      </c:pt>
                      <c:pt idx="1049">
                        <c:v>708.5</c:v>
                      </c:pt>
                      <c:pt idx="1050">
                        <c:v>709</c:v>
                      </c:pt>
                      <c:pt idx="1051">
                        <c:v>709.5</c:v>
                      </c:pt>
                      <c:pt idx="1052">
                        <c:v>710</c:v>
                      </c:pt>
                      <c:pt idx="1053">
                        <c:v>710.5</c:v>
                      </c:pt>
                      <c:pt idx="1054">
                        <c:v>711</c:v>
                      </c:pt>
                      <c:pt idx="1055">
                        <c:v>711.5</c:v>
                      </c:pt>
                      <c:pt idx="1056">
                        <c:v>712</c:v>
                      </c:pt>
                      <c:pt idx="1057">
                        <c:v>712.5</c:v>
                      </c:pt>
                      <c:pt idx="1058">
                        <c:v>713</c:v>
                      </c:pt>
                      <c:pt idx="1059">
                        <c:v>713.5</c:v>
                      </c:pt>
                      <c:pt idx="1060">
                        <c:v>714</c:v>
                      </c:pt>
                      <c:pt idx="1061">
                        <c:v>714.5</c:v>
                      </c:pt>
                      <c:pt idx="1062">
                        <c:v>715</c:v>
                      </c:pt>
                      <c:pt idx="1063">
                        <c:v>715.5</c:v>
                      </c:pt>
                      <c:pt idx="1064">
                        <c:v>716</c:v>
                      </c:pt>
                      <c:pt idx="1065">
                        <c:v>716.5</c:v>
                      </c:pt>
                      <c:pt idx="1066">
                        <c:v>717</c:v>
                      </c:pt>
                      <c:pt idx="1067">
                        <c:v>717.5</c:v>
                      </c:pt>
                      <c:pt idx="1068">
                        <c:v>718</c:v>
                      </c:pt>
                      <c:pt idx="1069">
                        <c:v>718.5</c:v>
                      </c:pt>
                      <c:pt idx="1070">
                        <c:v>719</c:v>
                      </c:pt>
                      <c:pt idx="1071">
                        <c:v>719.5</c:v>
                      </c:pt>
                      <c:pt idx="1072">
                        <c:v>720</c:v>
                      </c:pt>
                      <c:pt idx="1073">
                        <c:v>720.5</c:v>
                      </c:pt>
                      <c:pt idx="1074">
                        <c:v>721</c:v>
                      </c:pt>
                      <c:pt idx="1075">
                        <c:v>721.5</c:v>
                      </c:pt>
                      <c:pt idx="1076">
                        <c:v>722</c:v>
                      </c:pt>
                      <c:pt idx="1077">
                        <c:v>722.5</c:v>
                      </c:pt>
                      <c:pt idx="1078">
                        <c:v>723</c:v>
                      </c:pt>
                      <c:pt idx="1079">
                        <c:v>723.5</c:v>
                      </c:pt>
                      <c:pt idx="1080">
                        <c:v>724</c:v>
                      </c:pt>
                      <c:pt idx="1081">
                        <c:v>724.5</c:v>
                      </c:pt>
                      <c:pt idx="1082">
                        <c:v>725</c:v>
                      </c:pt>
                      <c:pt idx="1083">
                        <c:v>725.5</c:v>
                      </c:pt>
                      <c:pt idx="1084">
                        <c:v>726</c:v>
                      </c:pt>
                      <c:pt idx="1085">
                        <c:v>726.5</c:v>
                      </c:pt>
                      <c:pt idx="1086">
                        <c:v>727</c:v>
                      </c:pt>
                      <c:pt idx="1087">
                        <c:v>727.5</c:v>
                      </c:pt>
                      <c:pt idx="1088">
                        <c:v>728</c:v>
                      </c:pt>
                      <c:pt idx="1089">
                        <c:v>728.5</c:v>
                      </c:pt>
                      <c:pt idx="1090">
                        <c:v>729</c:v>
                      </c:pt>
                      <c:pt idx="1091">
                        <c:v>729.5</c:v>
                      </c:pt>
                      <c:pt idx="1092">
                        <c:v>730</c:v>
                      </c:pt>
                      <c:pt idx="1093">
                        <c:v>730.5</c:v>
                      </c:pt>
                      <c:pt idx="1094">
                        <c:v>731</c:v>
                      </c:pt>
                      <c:pt idx="1095">
                        <c:v>731.5</c:v>
                      </c:pt>
                      <c:pt idx="1096">
                        <c:v>732</c:v>
                      </c:pt>
                      <c:pt idx="1097">
                        <c:v>732.5</c:v>
                      </c:pt>
                      <c:pt idx="1098">
                        <c:v>733</c:v>
                      </c:pt>
                      <c:pt idx="1099">
                        <c:v>733.5</c:v>
                      </c:pt>
                      <c:pt idx="1100">
                        <c:v>734</c:v>
                      </c:pt>
                      <c:pt idx="1101">
                        <c:v>734.5</c:v>
                      </c:pt>
                      <c:pt idx="1102">
                        <c:v>735</c:v>
                      </c:pt>
                      <c:pt idx="1103">
                        <c:v>735.5</c:v>
                      </c:pt>
                      <c:pt idx="1104">
                        <c:v>736</c:v>
                      </c:pt>
                      <c:pt idx="1105">
                        <c:v>736.5</c:v>
                      </c:pt>
                      <c:pt idx="1106">
                        <c:v>737</c:v>
                      </c:pt>
                      <c:pt idx="1107">
                        <c:v>737.5</c:v>
                      </c:pt>
                      <c:pt idx="1108">
                        <c:v>738</c:v>
                      </c:pt>
                      <c:pt idx="1109">
                        <c:v>738.5</c:v>
                      </c:pt>
                      <c:pt idx="1110">
                        <c:v>739</c:v>
                      </c:pt>
                      <c:pt idx="1111">
                        <c:v>739.5</c:v>
                      </c:pt>
                      <c:pt idx="1112">
                        <c:v>740</c:v>
                      </c:pt>
                      <c:pt idx="1113">
                        <c:v>740.5</c:v>
                      </c:pt>
                      <c:pt idx="1114">
                        <c:v>741</c:v>
                      </c:pt>
                      <c:pt idx="1115">
                        <c:v>741.5</c:v>
                      </c:pt>
                      <c:pt idx="1116">
                        <c:v>742</c:v>
                      </c:pt>
                      <c:pt idx="1117">
                        <c:v>742.5</c:v>
                      </c:pt>
                      <c:pt idx="1118">
                        <c:v>743</c:v>
                      </c:pt>
                      <c:pt idx="1119">
                        <c:v>743.5</c:v>
                      </c:pt>
                      <c:pt idx="1120">
                        <c:v>744</c:v>
                      </c:pt>
                      <c:pt idx="1121">
                        <c:v>744.5</c:v>
                      </c:pt>
                      <c:pt idx="1122">
                        <c:v>745</c:v>
                      </c:pt>
                      <c:pt idx="1123">
                        <c:v>745.5</c:v>
                      </c:pt>
                      <c:pt idx="1124">
                        <c:v>746</c:v>
                      </c:pt>
                      <c:pt idx="1125">
                        <c:v>746.5</c:v>
                      </c:pt>
                      <c:pt idx="1126">
                        <c:v>747</c:v>
                      </c:pt>
                      <c:pt idx="1127">
                        <c:v>747.5</c:v>
                      </c:pt>
                      <c:pt idx="1128">
                        <c:v>748</c:v>
                      </c:pt>
                      <c:pt idx="1129">
                        <c:v>748.5</c:v>
                      </c:pt>
                      <c:pt idx="1130">
                        <c:v>749</c:v>
                      </c:pt>
                      <c:pt idx="1131">
                        <c:v>749.5</c:v>
                      </c:pt>
                      <c:pt idx="1132">
                        <c:v>750</c:v>
                      </c:pt>
                      <c:pt idx="1133">
                        <c:v>750.5</c:v>
                      </c:pt>
                      <c:pt idx="1134">
                        <c:v>751</c:v>
                      </c:pt>
                      <c:pt idx="1135">
                        <c:v>751.5</c:v>
                      </c:pt>
                      <c:pt idx="1136">
                        <c:v>752</c:v>
                      </c:pt>
                      <c:pt idx="1137">
                        <c:v>752.5</c:v>
                      </c:pt>
                      <c:pt idx="1138">
                        <c:v>753</c:v>
                      </c:pt>
                      <c:pt idx="1139">
                        <c:v>753.5</c:v>
                      </c:pt>
                      <c:pt idx="1140">
                        <c:v>754</c:v>
                      </c:pt>
                      <c:pt idx="1141">
                        <c:v>754.5</c:v>
                      </c:pt>
                      <c:pt idx="1142">
                        <c:v>755</c:v>
                      </c:pt>
                      <c:pt idx="1143">
                        <c:v>755.5</c:v>
                      </c:pt>
                      <c:pt idx="1144">
                        <c:v>756</c:v>
                      </c:pt>
                      <c:pt idx="1145">
                        <c:v>756.5</c:v>
                      </c:pt>
                      <c:pt idx="1146">
                        <c:v>757</c:v>
                      </c:pt>
                      <c:pt idx="1147">
                        <c:v>757.5</c:v>
                      </c:pt>
                      <c:pt idx="1148">
                        <c:v>758</c:v>
                      </c:pt>
                      <c:pt idx="1149">
                        <c:v>758.5</c:v>
                      </c:pt>
                      <c:pt idx="1150">
                        <c:v>759</c:v>
                      </c:pt>
                      <c:pt idx="1151">
                        <c:v>759.5</c:v>
                      </c:pt>
                      <c:pt idx="1152">
                        <c:v>760</c:v>
                      </c:pt>
                      <c:pt idx="1153">
                        <c:v>760.5</c:v>
                      </c:pt>
                      <c:pt idx="1154">
                        <c:v>761</c:v>
                      </c:pt>
                      <c:pt idx="1155">
                        <c:v>761.5</c:v>
                      </c:pt>
                      <c:pt idx="1156">
                        <c:v>762</c:v>
                      </c:pt>
                      <c:pt idx="1157">
                        <c:v>762.5</c:v>
                      </c:pt>
                      <c:pt idx="1158">
                        <c:v>763</c:v>
                      </c:pt>
                      <c:pt idx="1159">
                        <c:v>763.5</c:v>
                      </c:pt>
                      <c:pt idx="1160">
                        <c:v>764</c:v>
                      </c:pt>
                      <c:pt idx="1161">
                        <c:v>764.5</c:v>
                      </c:pt>
                      <c:pt idx="1162">
                        <c:v>765</c:v>
                      </c:pt>
                      <c:pt idx="1163">
                        <c:v>765.5</c:v>
                      </c:pt>
                      <c:pt idx="1164">
                        <c:v>766</c:v>
                      </c:pt>
                      <c:pt idx="1165">
                        <c:v>766.5</c:v>
                      </c:pt>
                      <c:pt idx="1166">
                        <c:v>767</c:v>
                      </c:pt>
                      <c:pt idx="1167">
                        <c:v>767.5</c:v>
                      </c:pt>
                      <c:pt idx="1168">
                        <c:v>768</c:v>
                      </c:pt>
                      <c:pt idx="1169">
                        <c:v>768.5</c:v>
                      </c:pt>
                      <c:pt idx="1170">
                        <c:v>769</c:v>
                      </c:pt>
                      <c:pt idx="1171">
                        <c:v>769.5</c:v>
                      </c:pt>
                      <c:pt idx="1172">
                        <c:v>770</c:v>
                      </c:pt>
                      <c:pt idx="1173">
                        <c:v>770.5</c:v>
                      </c:pt>
                      <c:pt idx="1174">
                        <c:v>771</c:v>
                      </c:pt>
                      <c:pt idx="1175">
                        <c:v>771.5</c:v>
                      </c:pt>
                      <c:pt idx="1176">
                        <c:v>772</c:v>
                      </c:pt>
                      <c:pt idx="1177">
                        <c:v>772.5</c:v>
                      </c:pt>
                      <c:pt idx="1178">
                        <c:v>773</c:v>
                      </c:pt>
                      <c:pt idx="1179">
                        <c:v>773.5</c:v>
                      </c:pt>
                      <c:pt idx="1180">
                        <c:v>774</c:v>
                      </c:pt>
                      <c:pt idx="1181">
                        <c:v>774.5</c:v>
                      </c:pt>
                      <c:pt idx="1182">
                        <c:v>775</c:v>
                      </c:pt>
                      <c:pt idx="1183">
                        <c:v>775.5</c:v>
                      </c:pt>
                      <c:pt idx="1184">
                        <c:v>776</c:v>
                      </c:pt>
                      <c:pt idx="1185">
                        <c:v>776.5</c:v>
                      </c:pt>
                      <c:pt idx="1186">
                        <c:v>777</c:v>
                      </c:pt>
                      <c:pt idx="1187">
                        <c:v>777.5</c:v>
                      </c:pt>
                      <c:pt idx="1188">
                        <c:v>778</c:v>
                      </c:pt>
                      <c:pt idx="1189">
                        <c:v>778.5</c:v>
                      </c:pt>
                      <c:pt idx="1190">
                        <c:v>779</c:v>
                      </c:pt>
                      <c:pt idx="1191">
                        <c:v>779.5</c:v>
                      </c:pt>
                      <c:pt idx="1192">
                        <c:v>780</c:v>
                      </c:pt>
                      <c:pt idx="1193">
                        <c:v>780.5</c:v>
                      </c:pt>
                      <c:pt idx="1194">
                        <c:v>781</c:v>
                      </c:pt>
                      <c:pt idx="1195">
                        <c:v>781.5</c:v>
                      </c:pt>
                      <c:pt idx="1196">
                        <c:v>782</c:v>
                      </c:pt>
                      <c:pt idx="1197">
                        <c:v>782.5</c:v>
                      </c:pt>
                      <c:pt idx="1198">
                        <c:v>783</c:v>
                      </c:pt>
                      <c:pt idx="1199">
                        <c:v>783.5</c:v>
                      </c:pt>
                      <c:pt idx="1200">
                        <c:v>784</c:v>
                      </c:pt>
                      <c:pt idx="1201">
                        <c:v>784.5</c:v>
                      </c:pt>
                      <c:pt idx="1202">
                        <c:v>785</c:v>
                      </c:pt>
                      <c:pt idx="1203">
                        <c:v>785.5</c:v>
                      </c:pt>
                      <c:pt idx="1204">
                        <c:v>786</c:v>
                      </c:pt>
                      <c:pt idx="1205">
                        <c:v>786.5</c:v>
                      </c:pt>
                      <c:pt idx="1206">
                        <c:v>787</c:v>
                      </c:pt>
                      <c:pt idx="1207">
                        <c:v>787.5</c:v>
                      </c:pt>
                      <c:pt idx="1208">
                        <c:v>788</c:v>
                      </c:pt>
                      <c:pt idx="1209">
                        <c:v>788.5</c:v>
                      </c:pt>
                      <c:pt idx="1210">
                        <c:v>789</c:v>
                      </c:pt>
                      <c:pt idx="1211">
                        <c:v>789.5</c:v>
                      </c:pt>
                      <c:pt idx="1212">
                        <c:v>790</c:v>
                      </c:pt>
                      <c:pt idx="1213">
                        <c:v>790.5</c:v>
                      </c:pt>
                      <c:pt idx="1214">
                        <c:v>791</c:v>
                      </c:pt>
                      <c:pt idx="1215">
                        <c:v>791.5</c:v>
                      </c:pt>
                      <c:pt idx="1216">
                        <c:v>792</c:v>
                      </c:pt>
                      <c:pt idx="1217">
                        <c:v>792.5</c:v>
                      </c:pt>
                      <c:pt idx="1218">
                        <c:v>793</c:v>
                      </c:pt>
                      <c:pt idx="1219">
                        <c:v>793.5</c:v>
                      </c:pt>
                      <c:pt idx="1220">
                        <c:v>794</c:v>
                      </c:pt>
                      <c:pt idx="1221">
                        <c:v>794.5</c:v>
                      </c:pt>
                      <c:pt idx="1222">
                        <c:v>795</c:v>
                      </c:pt>
                      <c:pt idx="1223">
                        <c:v>795.5</c:v>
                      </c:pt>
                      <c:pt idx="1224">
                        <c:v>796</c:v>
                      </c:pt>
                      <c:pt idx="1225">
                        <c:v>796.5</c:v>
                      </c:pt>
                      <c:pt idx="1226">
                        <c:v>797</c:v>
                      </c:pt>
                      <c:pt idx="1227">
                        <c:v>797.5</c:v>
                      </c:pt>
                      <c:pt idx="1228">
                        <c:v>798</c:v>
                      </c:pt>
                      <c:pt idx="1229">
                        <c:v>798.5</c:v>
                      </c:pt>
                      <c:pt idx="1230">
                        <c:v>799</c:v>
                      </c:pt>
                      <c:pt idx="1231">
                        <c:v>799.5</c:v>
                      </c:pt>
                      <c:pt idx="1232">
                        <c:v>800</c:v>
                      </c:pt>
                      <c:pt idx="1233">
                        <c:v>800.5</c:v>
                      </c:pt>
                      <c:pt idx="1234">
                        <c:v>801</c:v>
                      </c:pt>
                      <c:pt idx="1235">
                        <c:v>801.5</c:v>
                      </c:pt>
                      <c:pt idx="1236">
                        <c:v>802</c:v>
                      </c:pt>
                      <c:pt idx="1237">
                        <c:v>802.5</c:v>
                      </c:pt>
                      <c:pt idx="1238">
                        <c:v>803</c:v>
                      </c:pt>
                      <c:pt idx="1239">
                        <c:v>803.5</c:v>
                      </c:pt>
                      <c:pt idx="1240">
                        <c:v>804</c:v>
                      </c:pt>
                      <c:pt idx="1241">
                        <c:v>804.5</c:v>
                      </c:pt>
                      <c:pt idx="1242">
                        <c:v>805</c:v>
                      </c:pt>
                      <c:pt idx="1243">
                        <c:v>805.5</c:v>
                      </c:pt>
                      <c:pt idx="1244">
                        <c:v>806</c:v>
                      </c:pt>
                      <c:pt idx="1245">
                        <c:v>806.5</c:v>
                      </c:pt>
                      <c:pt idx="1246">
                        <c:v>807</c:v>
                      </c:pt>
                      <c:pt idx="1247">
                        <c:v>807.5</c:v>
                      </c:pt>
                      <c:pt idx="1248">
                        <c:v>808</c:v>
                      </c:pt>
                      <c:pt idx="1249">
                        <c:v>808.5</c:v>
                      </c:pt>
                      <c:pt idx="1250">
                        <c:v>809</c:v>
                      </c:pt>
                      <c:pt idx="1251">
                        <c:v>809.5</c:v>
                      </c:pt>
                      <c:pt idx="1252">
                        <c:v>810</c:v>
                      </c:pt>
                      <c:pt idx="1253">
                        <c:v>810.5</c:v>
                      </c:pt>
                      <c:pt idx="1254">
                        <c:v>811</c:v>
                      </c:pt>
                      <c:pt idx="1255">
                        <c:v>811.5</c:v>
                      </c:pt>
                      <c:pt idx="1256">
                        <c:v>812</c:v>
                      </c:pt>
                      <c:pt idx="1257">
                        <c:v>812.5</c:v>
                      </c:pt>
                      <c:pt idx="1258">
                        <c:v>813</c:v>
                      </c:pt>
                      <c:pt idx="1259">
                        <c:v>813.5</c:v>
                      </c:pt>
                      <c:pt idx="1260">
                        <c:v>814</c:v>
                      </c:pt>
                      <c:pt idx="1261">
                        <c:v>814.5</c:v>
                      </c:pt>
                      <c:pt idx="1262">
                        <c:v>815</c:v>
                      </c:pt>
                      <c:pt idx="1263">
                        <c:v>815.5</c:v>
                      </c:pt>
                      <c:pt idx="1264">
                        <c:v>816</c:v>
                      </c:pt>
                      <c:pt idx="1265">
                        <c:v>816.5</c:v>
                      </c:pt>
                      <c:pt idx="1266">
                        <c:v>817</c:v>
                      </c:pt>
                      <c:pt idx="1267">
                        <c:v>817.5</c:v>
                      </c:pt>
                      <c:pt idx="1268">
                        <c:v>818</c:v>
                      </c:pt>
                      <c:pt idx="1269">
                        <c:v>818.5</c:v>
                      </c:pt>
                      <c:pt idx="1270">
                        <c:v>819</c:v>
                      </c:pt>
                      <c:pt idx="1271">
                        <c:v>819.5</c:v>
                      </c:pt>
                      <c:pt idx="1272">
                        <c:v>820</c:v>
                      </c:pt>
                      <c:pt idx="1273">
                        <c:v>820.5</c:v>
                      </c:pt>
                      <c:pt idx="1274">
                        <c:v>821</c:v>
                      </c:pt>
                      <c:pt idx="1275">
                        <c:v>821.5</c:v>
                      </c:pt>
                      <c:pt idx="1276">
                        <c:v>822</c:v>
                      </c:pt>
                      <c:pt idx="1277">
                        <c:v>822.5</c:v>
                      </c:pt>
                      <c:pt idx="1278">
                        <c:v>823</c:v>
                      </c:pt>
                      <c:pt idx="1279">
                        <c:v>823.5</c:v>
                      </c:pt>
                      <c:pt idx="1280">
                        <c:v>824</c:v>
                      </c:pt>
                      <c:pt idx="1281">
                        <c:v>824.5</c:v>
                      </c:pt>
                      <c:pt idx="1282">
                        <c:v>825</c:v>
                      </c:pt>
                      <c:pt idx="1283">
                        <c:v>825.5</c:v>
                      </c:pt>
                      <c:pt idx="1284">
                        <c:v>826</c:v>
                      </c:pt>
                      <c:pt idx="1285">
                        <c:v>826.5</c:v>
                      </c:pt>
                      <c:pt idx="1286">
                        <c:v>827</c:v>
                      </c:pt>
                      <c:pt idx="1287">
                        <c:v>827.5</c:v>
                      </c:pt>
                      <c:pt idx="1288">
                        <c:v>828</c:v>
                      </c:pt>
                      <c:pt idx="1289">
                        <c:v>828.5</c:v>
                      </c:pt>
                      <c:pt idx="1290">
                        <c:v>829</c:v>
                      </c:pt>
                      <c:pt idx="1291">
                        <c:v>829.5</c:v>
                      </c:pt>
                      <c:pt idx="1292">
                        <c:v>830</c:v>
                      </c:pt>
                      <c:pt idx="1293">
                        <c:v>830.5</c:v>
                      </c:pt>
                      <c:pt idx="1294">
                        <c:v>831</c:v>
                      </c:pt>
                      <c:pt idx="1295">
                        <c:v>831.5</c:v>
                      </c:pt>
                      <c:pt idx="1296">
                        <c:v>832</c:v>
                      </c:pt>
                      <c:pt idx="1297">
                        <c:v>832.5</c:v>
                      </c:pt>
                      <c:pt idx="1298">
                        <c:v>833</c:v>
                      </c:pt>
                      <c:pt idx="1299">
                        <c:v>833.5</c:v>
                      </c:pt>
                      <c:pt idx="1300">
                        <c:v>834</c:v>
                      </c:pt>
                      <c:pt idx="1301">
                        <c:v>834.5</c:v>
                      </c:pt>
                      <c:pt idx="1302">
                        <c:v>835</c:v>
                      </c:pt>
                      <c:pt idx="1303">
                        <c:v>835.5</c:v>
                      </c:pt>
                      <c:pt idx="1304">
                        <c:v>836</c:v>
                      </c:pt>
                      <c:pt idx="1305">
                        <c:v>836.5</c:v>
                      </c:pt>
                      <c:pt idx="1306">
                        <c:v>837</c:v>
                      </c:pt>
                      <c:pt idx="1307">
                        <c:v>837.5</c:v>
                      </c:pt>
                      <c:pt idx="1308">
                        <c:v>838</c:v>
                      </c:pt>
                      <c:pt idx="1309">
                        <c:v>838.5</c:v>
                      </c:pt>
                      <c:pt idx="1310">
                        <c:v>839</c:v>
                      </c:pt>
                      <c:pt idx="1311">
                        <c:v>839.5</c:v>
                      </c:pt>
                      <c:pt idx="1312">
                        <c:v>840</c:v>
                      </c:pt>
                      <c:pt idx="1313">
                        <c:v>840.5</c:v>
                      </c:pt>
                      <c:pt idx="1314">
                        <c:v>841</c:v>
                      </c:pt>
                      <c:pt idx="1315">
                        <c:v>841.5</c:v>
                      </c:pt>
                      <c:pt idx="1316">
                        <c:v>842</c:v>
                      </c:pt>
                      <c:pt idx="1317">
                        <c:v>842.5</c:v>
                      </c:pt>
                      <c:pt idx="1318">
                        <c:v>843</c:v>
                      </c:pt>
                      <c:pt idx="1319">
                        <c:v>843.5</c:v>
                      </c:pt>
                      <c:pt idx="1320">
                        <c:v>844</c:v>
                      </c:pt>
                      <c:pt idx="1321">
                        <c:v>844.5</c:v>
                      </c:pt>
                      <c:pt idx="1322">
                        <c:v>845</c:v>
                      </c:pt>
                      <c:pt idx="1323">
                        <c:v>845.5</c:v>
                      </c:pt>
                      <c:pt idx="1324">
                        <c:v>846</c:v>
                      </c:pt>
                      <c:pt idx="1325">
                        <c:v>846.5</c:v>
                      </c:pt>
                      <c:pt idx="1326">
                        <c:v>847</c:v>
                      </c:pt>
                      <c:pt idx="1327">
                        <c:v>847.5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'Fine SiO2 25 sccm Test 1'!$AA$3:$AA$1330</c15:sqref>
                        </c15:formulaRef>
                      </c:ext>
                    </c:extLst>
                    <c:numCache>
                      <c:formatCode>0.00E+00</c:formatCode>
                      <c:ptCount val="1328"/>
                      <c:pt idx="0">
                        <c:v>-1498.8400000000001</c:v>
                      </c:pt>
                      <c:pt idx="1">
                        <c:v>-59.800000000000182</c:v>
                      </c:pt>
                      <c:pt idx="2">
                        <c:v>-63.400000000000091</c:v>
                      </c:pt>
                      <c:pt idx="3">
                        <c:v>-65.200000000000045</c:v>
                      </c:pt>
                      <c:pt idx="4">
                        <c:v>-78.600000000000136</c:v>
                      </c:pt>
                      <c:pt idx="5">
                        <c:v>-78.200000000000045</c:v>
                      </c:pt>
                      <c:pt idx="6">
                        <c:v>-67</c:v>
                      </c:pt>
                      <c:pt idx="7">
                        <c:v>-67.100000000000136</c:v>
                      </c:pt>
                      <c:pt idx="8">
                        <c:v>-51.400000000000091</c:v>
                      </c:pt>
                      <c:pt idx="9">
                        <c:v>-58</c:v>
                      </c:pt>
                      <c:pt idx="10">
                        <c:v>-66.400000000000091</c:v>
                      </c:pt>
                      <c:pt idx="11">
                        <c:v>-78.200000000000045</c:v>
                      </c:pt>
                      <c:pt idx="12">
                        <c:v>-80.100000000000136</c:v>
                      </c:pt>
                      <c:pt idx="13">
                        <c:v>-45.800000000000182</c:v>
                      </c:pt>
                      <c:pt idx="14">
                        <c:v>-14.400000000000091</c:v>
                      </c:pt>
                      <c:pt idx="15">
                        <c:v>-1.6000000000001364</c:v>
                      </c:pt>
                      <c:pt idx="16">
                        <c:v>-1.5</c:v>
                      </c:pt>
                      <c:pt idx="17">
                        <c:v>1.2999999999999545</c:v>
                      </c:pt>
                      <c:pt idx="18">
                        <c:v>2</c:v>
                      </c:pt>
                      <c:pt idx="19">
                        <c:v>3.2999999999999545</c:v>
                      </c:pt>
                      <c:pt idx="20">
                        <c:v>3.3999999999998636</c:v>
                      </c:pt>
                      <c:pt idx="21">
                        <c:v>8.2999999999999545</c:v>
                      </c:pt>
                      <c:pt idx="22">
                        <c:v>10.5</c:v>
                      </c:pt>
                      <c:pt idx="23">
                        <c:v>9.1999999999998181</c:v>
                      </c:pt>
                      <c:pt idx="24">
                        <c:v>13.099999999999909</c:v>
                      </c:pt>
                      <c:pt idx="25">
                        <c:v>27</c:v>
                      </c:pt>
                      <c:pt idx="26">
                        <c:v>41.299999999999955</c:v>
                      </c:pt>
                      <c:pt idx="27">
                        <c:v>53.5</c:v>
                      </c:pt>
                      <c:pt idx="28">
                        <c:v>56.899999999999864</c:v>
                      </c:pt>
                      <c:pt idx="29">
                        <c:v>48.799999999999955</c:v>
                      </c:pt>
                      <c:pt idx="30">
                        <c:v>47.399999999999864</c:v>
                      </c:pt>
                      <c:pt idx="31">
                        <c:v>54.099999999999909</c:v>
                      </c:pt>
                      <c:pt idx="32">
                        <c:v>64.699999999999818</c:v>
                      </c:pt>
                      <c:pt idx="33">
                        <c:v>74.799999999999955</c:v>
                      </c:pt>
                      <c:pt idx="34">
                        <c:v>81.699999999999818</c:v>
                      </c:pt>
                      <c:pt idx="35">
                        <c:v>84.099999999999909</c:v>
                      </c:pt>
                      <c:pt idx="36">
                        <c:v>86</c:v>
                      </c:pt>
                      <c:pt idx="37">
                        <c:v>86.699999999999818</c:v>
                      </c:pt>
                      <c:pt idx="38">
                        <c:v>81.599999999999909</c:v>
                      </c:pt>
                      <c:pt idx="39">
                        <c:v>79.799999999999955</c:v>
                      </c:pt>
                      <c:pt idx="40">
                        <c:v>83.699999999999818</c:v>
                      </c:pt>
                      <c:pt idx="41">
                        <c:v>92.5</c:v>
                      </c:pt>
                      <c:pt idx="42">
                        <c:v>104.59999999999991</c:v>
                      </c:pt>
                      <c:pt idx="43">
                        <c:v>115.90000000000009</c:v>
                      </c:pt>
                      <c:pt idx="44">
                        <c:v>127</c:v>
                      </c:pt>
                      <c:pt idx="45">
                        <c:v>139.19999999999982</c:v>
                      </c:pt>
                      <c:pt idx="46">
                        <c:v>150.5</c:v>
                      </c:pt>
                      <c:pt idx="47">
                        <c:v>151.29999999999973</c:v>
                      </c:pt>
                      <c:pt idx="48">
                        <c:v>140.29999999999973</c:v>
                      </c:pt>
                      <c:pt idx="49">
                        <c:v>128.09999999999991</c:v>
                      </c:pt>
                      <c:pt idx="50">
                        <c:v>125.40000000000009</c:v>
                      </c:pt>
                      <c:pt idx="51">
                        <c:v>126.19999999999982</c:v>
                      </c:pt>
                      <c:pt idx="52">
                        <c:v>133.69999999999982</c:v>
                      </c:pt>
                      <c:pt idx="53">
                        <c:v>140.90000000000009</c:v>
                      </c:pt>
                      <c:pt idx="54">
                        <c:v>140.40000000000009</c:v>
                      </c:pt>
                      <c:pt idx="55">
                        <c:v>151.69999999999982</c:v>
                      </c:pt>
                      <c:pt idx="56">
                        <c:v>164.40000000000009</c:v>
                      </c:pt>
                      <c:pt idx="57">
                        <c:v>173.09999999999991</c:v>
                      </c:pt>
                      <c:pt idx="58">
                        <c:v>177.40000000000009</c:v>
                      </c:pt>
                      <c:pt idx="59">
                        <c:v>175</c:v>
                      </c:pt>
                      <c:pt idx="60">
                        <c:v>167.59999999999991</c:v>
                      </c:pt>
                      <c:pt idx="61">
                        <c:v>158.69999999999982</c:v>
                      </c:pt>
                      <c:pt idx="62">
                        <c:v>150.5</c:v>
                      </c:pt>
                      <c:pt idx="63">
                        <c:v>143.09999999999991</c:v>
                      </c:pt>
                      <c:pt idx="64">
                        <c:v>138.90000000000009</c:v>
                      </c:pt>
                      <c:pt idx="65">
                        <c:v>138.19999999999982</c:v>
                      </c:pt>
                      <c:pt idx="66">
                        <c:v>147.40000000000009</c:v>
                      </c:pt>
                      <c:pt idx="67">
                        <c:v>165.19999999999982</c:v>
                      </c:pt>
                      <c:pt idx="68">
                        <c:v>184.90000000000009</c:v>
                      </c:pt>
                      <c:pt idx="69">
                        <c:v>205.40000000000009</c:v>
                      </c:pt>
                      <c:pt idx="70">
                        <c:v>211.29999999999973</c:v>
                      </c:pt>
                      <c:pt idx="71">
                        <c:v>203</c:v>
                      </c:pt>
                      <c:pt idx="72">
                        <c:v>192</c:v>
                      </c:pt>
                      <c:pt idx="73">
                        <c:v>177.40000000000009</c:v>
                      </c:pt>
                      <c:pt idx="74">
                        <c:v>166.59999999999991</c:v>
                      </c:pt>
                      <c:pt idx="75">
                        <c:v>164.5</c:v>
                      </c:pt>
                      <c:pt idx="76">
                        <c:v>167.59999999999991</c:v>
                      </c:pt>
                      <c:pt idx="77">
                        <c:v>176.09999999999991</c:v>
                      </c:pt>
                      <c:pt idx="78">
                        <c:v>185.5</c:v>
                      </c:pt>
                      <c:pt idx="79">
                        <c:v>190.69999999999982</c:v>
                      </c:pt>
                      <c:pt idx="80">
                        <c:v>189.69999999999982</c:v>
                      </c:pt>
                      <c:pt idx="81">
                        <c:v>183.90000000000009</c:v>
                      </c:pt>
                      <c:pt idx="82">
                        <c:v>180.40000000000009</c:v>
                      </c:pt>
                      <c:pt idx="83">
                        <c:v>181.40000000000009</c:v>
                      </c:pt>
                      <c:pt idx="84">
                        <c:v>186.69999999999982</c:v>
                      </c:pt>
                      <c:pt idx="85">
                        <c:v>192.69999999999982</c:v>
                      </c:pt>
                      <c:pt idx="86">
                        <c:v>198.69999999999982</c:v>
                      </c:pt>
                      <c:pt idx="87">
                        <c:v>203.69999999999982</c:v>
                      </c:pt>
                      <c:pt idx="88">
                        <c:v>211.79999999999973</c:v>
                      </c:pt>
                      <c:pt idx="89">
                        <c:v>223</c:v>
                      </c:pt>
                      <c:pt idx="90">
                        <c:v>235.5</c:v>
                      </c:pt>
                      <c:pt idx="91">
                        <c:v>243.79999999999973</c:v>
                      </c:pt>
                      <c:pt idx="92">
                        <c:v>247.90000000000009</c:v>
                      </c:pt>
                      <c:pt idx="93">
                        <c:v>251.19999999999982</c:v>
                      </c:pt>
                      <c:pt idx="94">
                        <c:v>242.09999999999991</c:v>
                      </c:pt>
                      <c:pt idx="95">
                        <c:v>232.5</c:v>
                      </c:pt>
                      <c:pt idx="96">
                        <c:v>225</c:v>
                      </c:pt>
                      <c:pt idx="97">
                        <c:v>222.59999999999991</c:v>
                      </c:pt>
                      <c:pt idx="98">
                        <c:v>227.69999999999982</c:v>
                      </c:pt>
                      <c:pt idx="99">
                        <c:v>233.69999999999982</c:v>
                      </c:pt>
                      <c:pt idx="100">
                        <c:v>237.29999999999973</c:v>
                      </c:pt>
                      <c:pt idx="101">
                        <c:v>234.19999999999982</c:v>
                      </c:pt>
                      <c:pt idx="102">
                        <c:v>233.90000000000009</c:v>
                      </c:pt>
                      <c:pt idx="103">
                        <c:v>231.40000000000009</c:v>
                      </c:pt>
                      <c:pt idx="104">
                        <c:v>227.09999999999991</c:v>
                      </c:pt>
                      <c:pt idx="105">
                        <c:v>224.90000000000009</c:v>
                      </c:pt>
                      <c:pt idx="106">
                        <c:v>220.09999999999991</c:v>
                      </c:pt>
                      <c:pt idx="107">
                        <c:v>218</c:v>
                      </c:pt>
                      <c:pt idx="108">
                        <c:v>220.40000000000009</c:v>
                      </c:pt>
                      <c:pt idx="109">
                        <c:v>231.40000000000009</c:v>
                      </c:pt>
                      <c:pt idx="110">
                        <c:v>240.59999999999991</c:v>
                      </c:pt>
                      <c:pt idx="111">
                        <c:v>242.29999999999973</c:v>
                      </c:pt>
                      <c:pt idx="112">
                        <c:v>234.90000000000009</c:v>
                      </c:pt>
                      <c:pt idx="113">
                        <c:v>223</c:v>
                      </c:pt>
                      <c:pt idx="114">
                        <c:v>218</c:v>
                      </c:pt>
                      <c:pt idx="115">
                        <c:v>212.09999999999991</c:v>
                      </c:pt>
                      <c:pt idx="116">
                        <c:v>203</c:v>
                      </c:pt>
                      <c:pt idx="117">
                        <c:v>198.40000000000009</c:v>
                      </c:pt>
                      <c:pt idx="118">
                        <c:v>200.90000000000009</c:v>
                      </c:pt>
                      <c:pt idx="119">
                        <c:v>209.69999999999982</c:v>
                      </c:pt>
                      <c:pt idx="120">
                        <c:v>226.69999999999982</c:v>
                      </c:pt>
                      <c:pt idx="121">
                        <c:v>240.69999999999982</c:v>
                      </c:pt>
                      <c:pt idx="122">
                        <c:v>243.69999999999982</c:v>
                      </c:pt>
                      <c:pt idx="123">
                        <c:v>238.69999999999982</c:v>
                      </c:pt>
                      <c:pt idx="124">
                        <c:v>223.59999999999991</c:v>
                      </c:pt>
                      <c:pt idx="125">
                        <c:v>201.90000000000009</c:v>
                      </c:pt>
                      <c:pt idx="126">
                        <c:v>186.69999999999982</c:v>
                      </c:pt>
                      <c:pt idx="127">
                        <c:v>184.5</c:v>
                      </c:pt>
                      <c:pt idx="128">
                        <c:v>196.90000000000009</c:v>
                      </c:pt>
                      <c:pt idx="129">
                        <c:v>205.29999999999973</c:v>
                      </c:pt>
                      <c:pt idx="130">
                        <c:v>208</c:v>
                      </c:pt>
                      <c:pt idx="131">
                        <c:v>200.19999999999982</c:v>
                      </c:pt>
                      <c:pt idx="132">
                        <c:v>191.59999999999991</c:v>
                      </c:pt>
                      <c:pt idx="133">
                        <c:v>192.40000000000009</c:v>
                      </c:pt>
                      <c:pt idx="134">
                        <c:v>197.29999999999973</c:v>
                      </c:pt>
                      <c:pt idx="135">
                        <c:v>214.69999999999982</c:v>
                      </c:pt>
                      <c:pt idx="136">
                        <c:v>227.90000000000009</c:v>
                      </c:pt>
                      <c:pt idx="137">
                        <c:v>229.90000000000009</c:v>
                      </c:pt>
                      <c:pt idx="138">
                        <c:v>227.09999999999991</c:v>
                      </c:pt>
                      <c:pt idx="139">
                        <c:v>219.79999999999973</c:v>
                      </c:pt>
                      <c:pt idx="140">
                        <c:v>218.09999999999991</c:v>
                      </c:pt>
                      <c:pt idx="141">
                        <c:v>220.19999999999982</c:v>
                      </c:pt>
                      <c:pt idx="142">
                        <c:v>221.29999999999973</c:v>
                      </c:pt>
                      <c:pt idx="143">
                        <c:v>212.59999999999991</c:v>
                      </c:pt>
                      <c:pt idx="144">
                        <c:v>196.09999999999991</c:v>
                      </c:pt>
                      <c:pt idx="145">
                        <c:v>179.59999999999991</c:v>
                      </c:pt>
                      <c:pt idx="146">
                        <c:v>176</c:v>
                      </c:pt>
                      <c:pt idx="147">
                        <c:v>206.5</c:v>
                      </c:pt>
                      <c:pt idx="148">
                        <c:v>267.09999999999991</c:v>
                      </c:pt>
                      <c:pt idx="149">
                        <c:v>316.5</c:v>
                      </c:pt>
                      <c:pt idx="150">
                        <c:v>318.59999999999991</c:v>
                      </c:pt>
                      <c:pt idx="151">
                        <c:v>282.90000000000009</c:v>
                      </c:pt>
                      <c:pt idx="152">
                        <c:v>219.40000000000009</c:v>
                      </c:pt>
                      <c:pt idx="153">
                        <c:v>179</c:v>
                      </c:pt>
                      <c:pt idx="154">
                        <c:v>179.69999999999982</c:v>
                      </c:pt>
                      <c:pt idx="155">
                        <c:v>186.5</c:v>
                      </c:pt>
                      <c:pt idx="156">
                        <c:v>197.5</c:v>
                      </c:pt>
                      <c:pt idx="157">
                        <c:v>198.5</c:v>
                      </c:pt>
                      <c:pt idx="158">
                        <c:v>194.5</c:v>
                      </c:pt>
                      <c:pt idx="159">
                        <c:v>193.59999999999991</c:v>
                      </c:pt>
                      <c:pt idx="160">
                        <c:v>192.29999999999973</c:v>
                      </c:pt>
                      <c:pt idx="161">
                        <c:v>198.90000000000009</c:v>
                      </c:pt>
                      <c:pt idx="162">
                        <c:v>204.79999999999973</c:v>
                      </c:pt>
                      <c:pt idx="163">
                        <c:v>205.19999999999982</c:v>
                      </c:pt>
                      <c:pt idx="164">
                        <c:v>199.29999999999973</c:v>
                      </c:pt>
                      <c:pt idx="165">
                        <c:v>193.79999999999973</c:v>
                      </c:pt>
                      <c:pt idx="166">
                        <c:v>191.29999999999973</c:v>
                      </c:pt>
                      <c:pt idx="167">
                        <c:v>191.90000000000009</c:v>
                      </c:pt>
                      <c:pt idx="168">
                        <c:v>202.19999999999982</c:v>
                      </c:pt>
                      <c:pt idx="169">
                        <c:v>207</c:v>
                      </c:pt>
                      <c:pt idx="170">
                        <c:v>210.5</c:v>
                      </c:pt>
                      <c:pt idx="171">
                        <c:v>212.40000000000009</c:v>
                      </c:pt>
                      <c:pt idx="172">
                        <c:v>199.09999999999991</c:v>
                      </c:pt>
                      <c:pt idx="173">
                        <c:v>185.40000000000009</c:v>
                      </c:pt>
                      <c:pt idx="174">
                        <c:v>172</c:v>
                      </c:pt>
                      <c:pt idx="175">
                        <c:v>161.29999999999973</c:v>
                      </c:pt>
                      <c:pt idx="176">
                        <c:v>161.90000000000009</c:v>
                      </c:pt>
                      <c:pt idx="177">
                        <c:v>166.59999999999991</c:v>
                      </c:pt>
                      <c:pt idx="178">
                        <c:v>169.19999999999982</c:v>
                      </c:pt>
                      <c:pt idx="179">
                        <c:v>171.90000000000009</c:v>
                      </c:pt>
                      <c:pt idx="180">
                        <c:v>179</c:v>
                      </c:pt>
                      <c:pt idx="181">
                        <c:v>189.29999999999973</c:v>
                      </c:pt>
                      <c:pt idx="182">
                        <c:v>209.59999999999991</c:v>
                      </c:pt>
                      <c:pt idx="183">
                        <c:v>220.79999999999973</c:v>
                      </c:pt>
                      <c:pt idx="184">
                        <c:v>219</c:v>
                      </c:pt>
                      <c:pt idx="185">
                        <c:v>205</c:v>
                      </c:pt>
                      <c:pt idx="186">
                        <c:v>185</c:v>
                      </c:pt>
                      <c:pt idx="187">
                        <c:v>175.59999999999991</c:v>
                      </c:pt>
                      <c:pt idx="188">
                        <c:v>177.09999999999991</c:v>
                      </c:pt>
                      <c:pt idx="189">
                        <c:v>187</c:v>
                      </c:pt>
                      <c:pt idx="190">
                        <c:v>195.5</c:v>
                      </c:pt>
                      <c:pt idx="191">
                        <c:v>197.59999999999991</c:v>
                      </c:pt>
                      <c:pt idx="192">
                        <c:v>190.29999999999973</c:v>
                      </c:pt>
                      <c:pt idx="193">
                        <c:v>187.5</c:v>
                      </c:pt>
                      <c:pt idx="194">
                        <c:v>191.59999999999991</c:v>
                      </c:pt>
                      <c:pt idx="195">
                        <c:v>205</c:v>
                      </c:pt>
                      <c:pt idx="196">
                        <c:v>230.69999999999982</c:v>
                      </c:pt>
                      <c:pt idx="197">
                        <c:v>247.79999999999973</c:v>
                      </c:pt>
                      <c:pt idx="198">
                        <c:v>259.09999999999991</c:v>
                      </c:pt>
                      <c:pt idx="199">
                        <c:v>259.5</c:v>
                      </c:pt>
                      <c:pt idx="200">
                        <c:v>249.19999999999982</c:v>
                      </c:pt>
                      <c:pt idx="201">
                        <c:v>240.69999999999982</c:v>
                      </c:pt>
                      <c:pt idx="202">
                        <c:v>232.09999999999991</c:v>
                      </c:pt>
                      <c:pt idx="203">
                        <c:v>224</c:v>
                      </c:pt>
                      <c:pt idx="204">
                        <c:v>216.29999999999973</c:v>
                      </c:pt>
                      <c:pt idx="205">
                        <c:v>210.90000000000009</c:v>
                      </c:pt>
                      <c:pt idx="206">
                        <c:v>210.40000000000009</c:v>
                      </c:pt>
                      <c:pt idx="207">
                        <c:v>219.69999999999982</c:v>
                      </c:pt>
                      <c:pt idx="208">
                        <c:v>236.09999999999991</c:v>
                      </c:pt>
                      <c:pt idx="209">
                        <c:v>248</c:v>
                      </c:pt>
                      <c:pt idx="210">
                        <c:v>241.79999999999973</c:v>
                      </c:pt>
                      <c:pt idx="211">
                        <c:v>224.69999999999982</c:v>
                      </c:pt>
                      <c:pt idx="212">
                        <c:v>203.5</c:v>
                      </c:pt>
                      <c:pt idx="213">
                        <c:v>185.90000000000009</c:v>
                      </c:pt>
                      <c:pt idx="214">
                        <c:v>177.09999999999991</c:v>
                      </c:pt>
                      <c:pt idx="215">
                        <c:v>172.59999999999991</c:v>
                      </c:pt>
                      <c:pt idx="216">
                        <c:v>170.29999999999973</c:v>
                      </c:pt>
                      <c:pt idx="217">
                        <c:v>172.29999999999973</c:v>
                      </c:pt>
                      <c:pt idx="218">
                        <c:v>176</c:v>
                      </c:pt>
                      <c:pt idx="219">
                        <c:v>182.19999999999982</c:v>
                      </c:pt>
                      <c:pt idx="220">
                        <c:v>190.19999999999982</c:v>
                      </c:pt>
                      <c:pt idx="221">
                        <c:v>209.09999999999991</c:v>
                      </c:pt>
                      <c:pt idx="222">
                        <c:v>247</c:v>
                      </c:pt>
                      <c:pt idx="223">
                        <c:v>298.19999999999982</c:v>
                      </c:pt>
                      <c:pt idx="224">
                        <c:v>341.69999999999982</c:v>
                      </c:pt>
                      <c:pt idx="225">
                        <c:v>367.69999999999982</c:v>
                      </c:pt>
                      <c:pt idx="226">
                        <c:v>349.90000000000009</c:v>
                      </c:pt>
                      <c:pt idx="227">
                        <c:v>310</c:v>
                      </c:pt>
                      <c:pt idx="228">
                        <c:v>255.79999999999973</c:v>
                      </c:pt>
                      <c:pt idx="229">
                        <c:v>197.29999999999973</c:v>
                      </c:pt>
                      <c:pt idx="230">
                        <c:v>145.19999999999982</c:v>
                      </c:pt>
                      <c:pt idx="231">
                        <c:v>110.59999999999991</c:v>
                      </c:pt>
                      <c:pt idx="232">
                        <c:v>97.899999999999864</c:v>
                      </c:pt>
                      <c:pt idx="233">
                        <c:v>111.09999999999991</c:v>
                      </c:pt>
                      <c:pt idx="234">
                        <c:v>135.59999999999991</c:v>
                      </c:pt>
                      <c:pt idx="235">
                        <c:v>161.69999999999982</c:v>
                      </c:pt>
                      <c:pt idx="236">
                        <c:v>173.5</c:v>
                      </c:pt>
                      <c:pt idx="237">
                        <c:v>177</c:v>
                      </c:pt>
                      <c:pt idx="238">
                        <c:v>171.40000000000009</c:v>
                      </c:pt>
                      <c:pt idx="239">
                        <c:v>160.19999999999982</c:v>
                      </c:pt>
                      <c:pt idx="240">
                        <c:v>152.5</c:v>
                      </c:pt>
                      <c:pt idx="241">
                        <c:v>145</c:v>
                      </c:pt>
                      <c:pt idx="242">
                        <c:v>148.69999999999982</c:v>
                      </c:pt>
                      <c:pt idx="243">
                        <c:v>200.59999999999991</c:v>
                      </c:pt>
                      <c:pt idx="244">
                        <c:v>297.90000000000009</c:v>
                      </c:pt>
                      <c:pt idx="245">
                        <c:v>425.19999999999982</c:v>
                      </c:pt>
                      <c:pt idx="246">
                        <c:v>552.69999999999982</c:v>
                      </c:pt>
                      <c:pt idx="247">
                        <c:v>665.90000000000009</c:v>
                      </c:pt>
                      <c:pt idx="248">
                        <c:v>756.90000000000009</c:v>
                      </c:pt>
                      <c:pt idx="249">
                        <c:v>858.40000000000009</c:v>
                      </c:pt>
                      <c:pt idx="250">
                        <c:v>935.79999999999973</c:v>
                      </c:pt>
                      <c:pt idx="251">
                        <c:v>972</c:v>
                      </c:pt>
                      <c:pt idx="252">
                        <c:v>942.09999999999991</c:v>
                      </c:pt>
                      <c:pt idx="253">
                        <c:v>894.29999999999973</c:v>
                      </c:pt>
                      <c:pt idx="254">
                        <c:v>857.40000000000009</c:v>
                      </c:pt>
                      <c:pt idx="255">
                        <c:v>831.69999999999982</c:v>
                      </c:pt>
                      <c:pt idx="256">
                        <c:v>816.19999999999982</c:v>
                      </c:pt>
                      <c:pt idx="257">
                        <c:v>807.29999999999973</c:v>
                      </c:pt>
                      <c:pt idx="258">
                        <c:v>798.69999999999982</c:v>
                      </c:pt>
                      <c:pt idx="259">
                        <c:v>793.19999999999982</c:v>
                      </c:pt>
                      <c:pt idx="260">
                        <c:v>807.69999999999982</c:v>
                      </c:pt>
                      <c:pt idx="261">
                        <c:v>860.19999999999982</c:v>
                      </c:pt>
                      <c:pt idx="262">
                        <c:v>1017.6999999999998</c:v>
                      </c:pt>
                      <c:pt idx="263">
                        <c:v>1125</c:v>
                      </c:pt>
                      <c:pt idx="264">
                        <c:v>1123.4000000000001</c:v>
                      </c:pt>
                      <c:pt idx="265">
                        <c:v>923.59999999999991</c:v>
                      </c:pt>
                      <c:pt idx="266">
                        <c:v>675.59999999999991</c:v>
                      </c:pt>
                      <c:pt idx="267">
                        <c:v>465.40000000000009</c:v>
                      </c:pt>
                      <c:pt idx="268">
                        <c:v>379.5</c:v>
                      </c:pt>
                      <c:pt idx="269">
                        <c:v>333.5</c:v>
                      </c:pt>
                      <c:pt idx="270">
                        <c:v>299.59999999999991</c:v>
                      </c:pt>
                      <c:pt idx="271">
                        <c:v>278.29999999999973</c:v>
                      </c:pt>
                      <c:pt idx="272">
                        <c:v>266.79999999999973</c:v>
                      </c:pt>
                      <c:pt idx="273">
                        <c:v>256.40000000000009</c:v>
                      </c:pt>
                      <c:pt idx="274">
                        <c:v>242</c:v>
                      </c:pt>
                      <c:pt idx="275">
                        <c:v>226.29999999999973</c:v>
                      </c:pt>
                      <c:pt idx="276">
                        <c:v>216.40000000000009</c:v>
                      </c:pt>
                      <c:pt idx="277">
                        <c:v>212.59999999999991</c:v>
                      </c:pt>
                      <c:pt idx="278">
                        <c:v>213.90000000000009</c:v>
                      </c:pt>
                      <c:pt idx="279">
                        <c:v>210</c:v>
                      </c:pt>
                      <c:pt idx="280">
                        <c:v>193.90000000000009</c:v>
                      </c:pt>
                      <c:pt idx="281">
                        <c:v>181.90000000000009</c:v>
                      </c:pt>
                      <c:pt idx="282">
                        <c:v>181.90000000000009</c:v>
                      </c:pt>
                      <c:pt idx="283">
                        <c:v>192.69999999999982</c:v>
                      </c:pt>
                      <c:pt idx="284">
                        <c:v>215.29999999999973</c:v>
                      </c:pt>
                      <c:pt idx="285">
                        <c:v>235.40000000000009</c:v>
                      </c:pt>
                      <c:pt idx="286">
                        <c:v>255.09999999999991</c:v>
                      </c:pt>
                      <c:pt idx="287">
                        <c:v>273.09999999999991</c:v>
                      </c:pt>
                      <c:pt idx="288">
                        <c:v>278.5</c:v>
                      </c:pt>
                      <c:pt idx="289">
                        <c:v>275.5</c:v>
                      </c:pt>
                      <c:pt idx="290">
                        <c:v>255.40000000000009</c:v>
                      </c:pt>
                      <c:pt idx="291">
                        <c:v>235.09999999999991</c:v>
                      </c:pt>
                      <c:pt idx="292">
                        <c:v>220.19999999999982</c:v>
                      </c:pt>
                      <c:pt idx="293">
                        <c:v>207.79999999999973</c:v>
                      </c:pt>
                      <c:pt idx="294">
                        <c:v>198.5</c:v>
                      </c:pt>
                      <c:pt idx="295">
                        <c:v>192.69999999999982</c:v>
                      </c:pt>
                      <c:pt idx="296">
                        <c:v>195.59999999999991</c:v>
                      </c:pt>
                      <c:pt idx="297">
                        <c:v>205</c:v>
                      </c:pt>
                      <c:pt idx="298">
                        <c:v>218.40000000000009</c:v>
                      </c:pt>
                      <c:pt idx="299">
                        <c:v>228.5</c:v>
                      </c:pt>
                      <c:pt idx="300">
                        <c:v>246.90000000000009</c:v>
                      </c:pt>
                      <c:pt idx="301">
                        <c:v>289.19999999999982</c:v>
                      </c:pt>
                      <c:pt idx="302">
                        <c:v>460.59999999999991</c:v>
                      </c:pt>
                      <c:pt idx="303">
                        <c:v>761.40000000000009</c:v>
                      </c:pt>
                      <c:pt idx="304">
                        <c:v>1185.4000000000001</c:v>
                      </c:pt>
                      <c:pt idx="305">
                        <c:v>1535.5</c:v>
                      </c:pt>
                      <c:pt idx="306">
                        <c:v>1577.6</c:v>
                      </c:pt>
                      <c:pt idx="307">
                        <c:v>1370.6999999999998</c:v>
                      </c:pt>
                      <c:pt idx="308">
                        <c:v>887.90000000000009</c:v>
                      </c:pt>
                      <c:pt idx="309">
                        <c:v>485.59999999999991</c:v>
                      </c:pt>
                      <c:pt idx="310">
                        <c:v>252.69999999999982</c:v>
                      </c:pt>
                      <c:pt idx="311">
                        <c:v>193</c:v>
                      </c:pt>
                      <c:pt idx="312">
                        <c:v>169.5</c:v>
                      </c:pt>
                      <c:pt idx="313">
                        <c:v>152.09999999999991</c:v>
                      </c:pt>
                      <c:pt idx="314">
                        <c:v>129.79999999999973</c:v>
                      </c:pt>
                      <c:pt idx="315">
                        <c:v>122.69999999999982</c:v>
                      </c:pt>
                      <c:pt idx="316">
                        <c:v>131</c:v>
                      </c:pt>
                      <c:pt idx="317">
                        <c:v>151.59999999999991</c:v>
                      </c:pt>
                      <c:pt idx="318">
                        <c:v>166.5</c:v>
                      </c:pt>
                      <c:pt idx="319">
                        <c:v>164.19999999999982</c:v>
                      </c:pt>
                      <c:pt idx="320">
                        <c:v>146.19999999999982</c:v>
                      </c:pt>
                      <c:pt idx="321">
                        <c:v>131.19999999999982</c:v>
                      </c:pt>
                      <c:pt idx="322">
                        <c:v>122.59999999999991</c:v>
                      </c:pt>
                      <c:pt idx="323">
                        <c:v>135.09999999999991</c:v>
                      </c:pt>
                      <c:pt idx="324">
                        <c:v>146.40000000000009</c:v>
                      </c:pt>
                      <c:pt idx="325">
                        <c:v>154.79999999999973</c:v>
                      </c:pt>
                      <c:pt idx="326">
                        <c:v>149.09999999999991</c:v>
                      </c:pt>
                      <c:pt idx="327">
                        <c:v>136.79999999999973</c:v>
                      </c:pt>
                      <c:pt idx="328">
                        <c:v>123.40000000000009</c:v>
                      </c:pt>
                      <c:pt idx="329">
                        <c:v>117.79999999999973</c:v>
                      </c:pt>
                      <c:pt idx="330">
                        <c:v>117.69999999999982</c:v>
                      </c:pt>
                      <c:pt idx="331">
                        <c:v>126.59999999999991</c:v>
                      </c:pt>
                      <c:pt idx="332">
                        <c:v>135.90000000000009</c:v>
                      </c:pt>
                      <c:pt idx="333">
                        <c:v>150.40000000000009</c:v>
                      </c:pt>
                      <c:pt idx="334">
                        <c:v>167.59999999999991</c:v>
                      </c:pt>
                      <c:pt idx="335">
                        <c:v>198.79999999999973</c:v>
                      </c:pt>
                      <c:pt idx="336">
                        <c:v>256.5</c:v>
                      </c:pt>
                      <c:pt idx="337">
                        <c:v>347.19999999999982</c:v>
                      </c:pt>
                      <c:pt idx="338">
                        <c:v>426.19999999999982</c:v>
                      </c:pt>
                      <c:pt idx="339">
                        <c:v>452.09999999999991</c:v>
                      </c:pt>
                      <c:pt idx="340">
                        <c:v>425.90000000000009</c:v>
                      </c:pt>
                      <c:pt idx="341">
                        <c:v>373.19999999999982</c:v>
                      </c:pt>
                      <c:pt idx="342">
                        <c:v>369.29999999999973</c:v>
                      </c:pt>
                      <c:pt idx="343">
                        <c:v>475.40000000000009</c:v>
                      </c:pt>
                      <c:pt idx="344">
                        <c:v>691.79999999999973</c:v>
                      </c:pt>
                      <c:pt idx="345">
                        <c:v>985.19999999999982</c:v>
                      </c:pt>
                      <c:pt idx="346">
                        <c:v>1286</c:v>
                      </c:pt>
                      <c:pt idx="347">
                        <c:v>1399.1999999999998</c:v>
                      </c:pt>
                      <c:pt idx="348">
                        <c:v>1324</c:v>
                      </c:pt>
                      <c:pt idx="349">
                        <c:v>1001.0999999999999</c:v>
                      </c:pt>
                      <c:pt idx="350">
                        <c:v>633.40000000000009</c:v>
                      </c:pt>
                      <c:pt idx="351">
                        <c:v>331.59999999999991</c:v>
                      </c:pt>
                      <c:pt idx="352">
                        <c:v>194.5</c:v>
                      </c:pt>
                      <c:pt idx="353">
                        <c:v>135.40000000000009</c:v>
                      </c:pt>
                      <c:pt idx="354">
                        <c:v>118.79999999999973</c:v>
                      </c:pt>
                      <c:pt idx="355">
                        <c:v>122.59999999999991</c:v>
                      </c:pt>
                      <c:pt idx="356">
                        <c:v>125</c:v>
                      </c:pt>
                      <c:pt idx="357">
                        <c:v>121.40000000000009</c:v>
                      </c:pt>
                      <c:pt idx="358">
                        <c:v>115.5</c:v>
                      </c:pt>
                      <c:pt idx="359">
                        <c:v>111.19999999999982</c:v>
                      </c:pt>
                      <c:pt idx="360">
                        <c:v>102</c:v>
                      </c:pt>
                      <c:pt idx="361">
                        <c:v>103.59999999999991</c:v>
                      </c:pt>
                      <c:pt idx="362">
                        <c:v>110.19999999999982</c:v>
                      </c:pt>
                      <c:pt idx="363">
                        <c:v>126.69999999999982</c:v>
                      </c:pt>
                      <c:pt idx="364">
                        <c:v>155</c:v>
                      </c:pt>
                      <c:pt idx="365">
                        <c:v>175.29999999999973</c:v>
                      </c:pt>
                      <c:pt idx="366">
                        <c:v>186.5</c:v>
                      </c:pt>
                      <c:pt idx="367">
                        <c:v>180.79999999999973</c:v>
                      </c:pt>
                      <c:pt idx="368">
                        <c:v>167.59999999999991</c:v>
                      </c:pt>
                      <c:pt idx="369">
                        <c:v>164.29999999999973</c:v>
                      </c:pt>
                      <c:pt idx="370">
                        <c:v>168</c:v>
                      </c:pt>
                      <c:pt idx="371">
                        <c:v>175.69999999999982</c:v>
                      </c:pt>
                      <c:pt idx="372">
                        <c:v>180.79999999999973</c:v>
                      </c:pt>
                      <c:pt idx="373">
                        <c:v>175.69999999999982</c:v>
                      </c:pt>
                      <c:pt idx="374">
                        <c:v>167</c:v>
                      </c:pt>
                      <c:pt idx="375">
                        <c:v>154.09999999999991</c:v>
                      </c:pt>
                      <c:pt idx="376">
                        <c:v>143.79999999999973</c:v>
                      </c:pt>
                      <c:pt idx="377">
                        <c:v>142.19999999999982</c:v>
                      </c:pt>
                      <c:pt idx="378">
                        <c:v>153.90000000000009</c:v>
                      </c:pt>
                      <c:pt idx="379">
                        <c:v>180.5</c:v>
                      </c:pt>
                      <c:pt idx="380">
                        <c:v>222.79999999999973</c:v>
                      </c:pt>
                      <c:pt idx="381">
                        <c:v>279.90000000000009</c:v>
                      </c:pt>
                      <c:pt idx="382">
                        <c:v>321.40000000000009</c:v>
                      </c:pt>
                      <c:pt idx="383">
                        <c:v>317.59999999999991</c:v>
                      </c:pt>
                      <c:pt idx="384">
                        <c:v>274.5</c:v>
                      </c:pt>
                      <c:pt idx="385">
                        <c:v>206.5</c:v>
                      </c:pt>
                      <c:pt idx="386">
                        <c:v>172.69999999999982</c:v>
                      </c:pt>
                      <c:pt idx="387">
                        <c:v>157.90000000000009</c:v>
                      </c:pt>
                      <c:pt idx="388">
                        <c:v>164.09999999999991</c:v>
                      </c:pt>
                      <c:pt idx="389">
                        <c:v>206.29999999999973</c:v>
                      </c:pt>
                      <c:pt idx="390">
                        <c:v>273.79999999999973</c:v>
                      </c:pt>
                      <c:pt idx="391">
                        <c:v>360.90000000000009</c:v>
                      </c:pt>
                      <c:pt idx="392">
                        <c:v>412.69999999999982</c:v>
                      </c:pt>
                      <c:pt idx="393">
                        <c:v>411.40000000000009</c:v>
                      </c:pt>
                      <c:pt idx="394">
                        <c:v>331.69999999999982</c:v>
                      </c:pt>
                      <c:pt idx="395">
                        <c:v>246.29999999999973</c:v>
                      </c:pt>
                      <c:pt idx="396">
                        <c:v>177.40000000000009</c:v>
                      </c:pt>
                      <c:pt idx="397">
                        <c:v>169.79999999999973</c:v>
                      </c:pt>
                      <c:pt idx="398">
                        <c:v>177.09999999999991</c:v>
                      </c:pt>
                      <c:pt idx="399">
                        <c:v>195.29999999999973</c:v>
                      </c:pt>
                      <c:pt idx="400">
                        <c:v>218.40000000000009</c:v>
                      </c:pt>
                      <c:pt idx="401">
                        <c:v>243.59999999999991</c:v>
                      </c:pt>
                      <c:pt idx="402">
                        <c:v>288.90000000000009</c:v>
                      </c:pt>
                      <c:pt idx="403">
                        <c:v>353.19999999999982</c:v>
                      </c:pt>
                      <c:pt idx="404">
                        <c:v>434.09999999999991</c:v>
                      </c:pt>
                      <c:pt idx="405">
                        <c:v>559.09999999999991</c:v>
                      </c:pt>
                      <c:pt idx="406">
                        <c:v>721.5</c:v>
                      </c:pt>
                      <c:pt idx="407">
                        <c:v>962.69999999999982</c:v>
                      </c:pt>
                      <c:pt idx="408">
                        <c:v>1376</c:v>
                      </c:pt>
                      <c:pt idx="409">
                        <c:v>1967.5</c:v>
                      </c:pt>
                      <c:pt idx="410">
                        <c:v>2918.4999999999995</c:v>
                      </c:pt>
                      <c:pt idx="411">
                        <c:v>4285.2999999999993</c:v>
                      </c:pt>
                      <c:pt idx="412">
                        <c:v>6038.5</c:v>
                      </c:pt>
                      <c:pt idx="413">
                        <c:v>8183.1</c:v>
                      </c:pt>
                      <c:pt idx="414">
                        <c:v>9317.1</c:v>
                      </c:pt>
                      <c:pt idx="415">
                        <c:v>9087.1</c:v>
                      </c:pt>
                      <c:pt idx="416">
                        <c:v>6738.9</c:v>
                      </c:pt>
                      <c:pt idx="417">
                        <c:v>4023.2000000000003</c:v>
                      </c:pt>
                      <c:pt idx="418">
                        <c:v>2017.1999999999998</c:v>
                      </c:pt>
                      <c:pt idx="419">
                        <c:v>1086.2999999999997</c:v>
                      </c:pt>
                      <c:pt idx="420">
                        <c:v>628.59999999999991</c:v>
                      </c:pt>
                      <c:pt idx="421">
                        <c:v>475.40000000000009</c:v>
                      </c:pt>
                      <c:pt idx="422">
                        <c:v>379.69999999999982</c:v>
                      </c:pt>
                      <c:pt idx="423">
                        <c:v>314.59999999999991</c:v>
                      </c:pt>
                      <c:pt idx="424">
                        <c:v>279.59999999999991</c:v>
                      </c:pt>
                      <c:pt idx="425">
                        <c:v>252</c:v>
                      </c:pt>
                      <c:pt idx="426">
                        <c:v>233.90000000000009</c:v>
                      </c:pt>
                      <c:pt idx="427">
                        <c:v>231</c:v>
                      </c:pt>
                      <c:pt idx="428">
                        <c:v>244.59999999999991</c:v>
                      </c:pt>
                      <c:pt idx="429">
                        <c:v>276.5</c:v>
                      </c:pt>
                      <c:pt idx="430">
                        <c:v>305.79999999999973</c:v>
                      </c:pt>
                      <c:pt idx="431">
                        <c:v>320.90000000000009</c:v>
                      </c:pt>
                      <c:pt idx="432">
                        <c:v>300.69999999999982</c:v>
                      </c:pt>
                      <c:pt idx="433">
                        <c:v>268.90000000000009</c:v>
                      </c:pt>
                      <c:pt idx="434">
                        <c:v>227.69999999999982</c:v>
                      </c:pt>
                      <c:pt idx="435">
                        <c:v>200.19999999999982</c:v>
                      </c:pt>
                      <c:pt idx="436">
                        <c:v>187.40000000000009</c:v>
                      </c:pt>
                      <c:pt idx="437">
                        <c:v>179.59999999999991</c:v>
                      </c:pt>
                      <c:pt idx="438">
                        <c:v>177.40000000000009</c:v>
                      </c:pt>
                      <c:pt idx="439">
                        <c:v>190.29999999999973</c:v>
                      </c:pt>
                      <c:pt idx="440">
                        <c:v>208.40000000000009</c:v>
                      </c:pt>
                      <c:pt idx="441">
                        <c:v>227.40000000000009</c:v>
                      </c:pt>
                      <c:pt idx="442">
                        <c:v>240.40000000000009</c:v>
                      </c:pt>
                      <c:pt idx="443">
                        <c:v>248.69999999999982</c:v>
                      </c:pt>
                      <c:pt idx="444">
                        <c:v>259.40000000000009</c:v>
                      </c:pt>
                      <c:pt idx="445">
                        <c:v>263.19999999999982</c:v>
                      </c:pt>
                      <c:pt idx="446">
                        <c:v>251.09999999999991</c:v>
                      </c:pt>
                      <c:pt idx="447">
                        <c:v>224.29999999999973</c:v>
                      </c:pt>
                      <c:pt idx="448">
                        <c:v>201.29999999999973</c:v>
                      </c:pt>
                      <c:pt idx="449">
                        <c:v>185.40000000000009</c:v>
                      </c:pt>
                      <c:pt idx="450">
                        <c:v>187.5</c:v>
                      </c:pt>
                      <c:pt idx="451">
                        <c:v>190.59999999999991</c:v>
                      </c:pt>
                      <c:pt idx="452">
                        <c:v>187.59999999999991</c:v>
                      </c:pt>
                      <c:pt idx="453">
                        <c:v>177.5</c:v>
                      </c:pt>
                      <c:pt idx="454">
                        <c:v>165</c:v>
                      </c:pt>
                      <c:pt idx="455">
                        <c:v>157.69999999999982</c:v>
                      </c:pt>
                      <c:pt idx="456">
                        <c:v>155.79999999999973</c:v>
                      </c:pt>
                      <c:pt idx="457">
                        <c:v>159.09999999999991</c:v>
                      </c:pt>
                      <c:pt idx="458">
                        <c:v>160.59999999999991</c:v>
                      </c:pt>
                      <c:pt idx="459">
                        <c:v>157.90000000000009</c:v>
                      </c:pt>
                      <c:pt idx="460">
                        <c:v>153.69999999999982</c:v>
                      </c:pt>
                      <c:pt idx="461">
                        <c:v>149.19999999999982</c:v>
                      </c:pt>
                      <c:pt idx="462">
                        <c:v>155.59999999999991</c:v>
                      </c:pt>
                      <c:pt idx="463">
                        <c:v>177.79999999999973</c:v>
                      </c:pt>
                      <c:pt idx="464">
                        <c:v>207.5</c:v>
                      </c:pt>
                      <c:pt idx="465">
                        <c:v>242.19999999999982</c:v>
                      </c:pt>
                      <c:pt idx="466">
                        <c:v>281.40000000000009</c:v>
                      </c:pt>
                      <c:pt idx="467">
                        <c:v>314</c:v>
                      </c:pt>
                      <c:pt idx="468">
                        <c:v>322.29999999999973</c:v>
                      </c:pt>
                      <c:pt idx="469">
                        <c:v>319.79999999999973</c:v>
                      </c:pt>
                      <c:pt idx="470">
                        <c:v>315.09999999999991</c:v>
                      </c:pt>
                      <c:pt idx="471">
                        <c:v>325</c:v>
                      </c:pt>
                      <c:pt idx="472">
                        <c:v>350.79999999999973</c:v>
                      </c:pt>
                      <c:pt idx="473">
                        <c:v>369.40000000000009</c:v>
                      </c:pt>
                      <c:pt idx="474">
                        <c:v>383.40000000000009</c:v>
                      </c:pt>
                      <c:pt idx="475">
                        <c:v>395.90000000000009</c:v>
                      </c:pt>
                      <c:pt idx="476">
                        <c:v>416.09999999999991</c:v>
                      </c:pt>
                      <c:pt idx="477">
                        <c:v>465.59999999999991</c:v>
                      </c:pt>
                      <c:pt idx="478">
                        <c:v>538.29999999999973</c:v>
                      </c:pt>
                      <c:pt idx="479">
                        <c:v>615.09999999999991</c:v>
                      </c:pt>
                      <c:pt idx="480">
                        <c:v>697</c:v>
                      </c:pt>
                      <c:pt idx="481">
                        <c:v>782.40000000000009</c:v>
                      </c:pt>
                      <c:pt idx="482">
                        <c:v>921.09999999999991</c:v>
                      </c:pt>
                      <c:pt idx="483">
                        <c:v>1153.5999999999999</c:v>
                      </c:pt>
                      <c:pt idx="484">
                        <c:v>1442.1</c:v>
                      </c:pt>
                      <c:pt idx="485">
                        <c:v>1906.7999999999997</c:v>
                      </c:pt>
                      <c:pt idx="486">
                        <c:v>2412.9</c:v>
                      </c:pt>
                      <c:pt idx="487">
                        <c:v>2665.2999999999997</c:v>
                      </c:pt>
                      <c:pt idx="488">
                        <c:v>2376.9999999999995</c:v>
                      </c:pt>
                      <c:pt idx="489">
                        <c:v>1768.6</c:v>
                      </c:pt>
                      <c:pt idx="490">
                        <c:v>1054</c:v>
                      </c:pt>
                      <c:pt idx="491">
                        <c:v>595.59999999999991</c:v>
                      </c:pt>
                      <c:pt idx="492">
                        <c:v>389.69999999999982</c:v>
                      </c:pt>
                      <c:pt idx="493">
                        <c:v>322.09999999999991</c:v>
                      </c:pt>
                      <c:pt idx="494">
                        <c:v>285.19999999999982</c:v>
                      </c:pt>
                      <c:pt idx="495">
                        <c:v>250.79999999999973</c:v>
                      </c:pt>
                      <c:pt idx="496">
                        <c:v>223.29999999999973</c:v>
                      </c:pt>
                      <c:pt idx="497">
                        <c:v>217</c:v>
                      </c:pt>
                      <c:pt idx="498">
                        <c:v>237.40000000000009</c:v>
                      </c:pt>
                      <c:pt idx="499">
                        <c:v>264.90000000000009</c:v>
                      </c:pt>
                      <c:pt idx="500">
                        <c:v>267.29999999999973</c:v>
                      </c:pt>
                      <c:pt idx="501">
                        <c:v>252.59999999999991</c:v>
                      </c:pt>
                      <c:pt idx="502">
                        <c:v>222.59999999999991</c:v>
                      </c:pt>
                      <c:pt idx="503">
                        <c:v>202.90000000000009</c:v>
                      </c:pt>
                      <c:pt idx="504">
                        <c:v>198.09999999999991</c:v>
                      </c:pt>
                      <c:pt idx="505">
                        <c:v>199.40000000000009</c:v>
                      </c:pt>
                      <c:pt idx="506">
                        <c:v>206.79999999999973</c:v>
                      </c:pt>
                      <c:pt idx="507">
                        <c:v>216.69999999999982</c:v>
                      </c:pt>
                      <c:pt idx="508">
                        <c:v>227.69999999999982</c:v>
                      </c:pt>
                      <c:pt idx="509">
                        <c:v>233</c:v>
                      </c:pt>
                      <c:pt idx="510">
                        <c:v>231.40000000000009</c:v>
                      </c:pt>
                      <c:pt idx="511">
                        <c:v>227.19999999999982</c:v>
                      </c:pt>
                      <c:pt idx="512">
                        <c:v>213.59999999999991</c:v>
                      </c:pt>
                      <c:pt idx="513">
                        <c:v>207.29999999999973</c:v>
                      </c:pt>
                      <c:pt idx="514">
                        <c:v>210.19999999999982</c:v>
                      </c:pt>
                      <c:pt idx="515">
                        <c:v>224.29999999999973</c:v>
                      </c:pt>
                      <c:pt idx="516">
                        <c:v>238</c:v>
                      </c:pt>
                      <c:pt idx="517">
                        <c:v>234.09999999999991</c:v>
                      </c:pt>
                      <c:pt idx="518">
                        <c:v>226.40000000000009</c:v>
                      </c:pt>
                      <c:pt idx="519">
                        <c:v>222.90000000000009</c:v>
                      </c:pt>
                      <c:pt idx="520">
                        <c:v>228.29999999999973</c:v>
                      </c:pt>
                      <c:pt idx="521">
                        <c:v>233.29999999999973</c:v>
                      </c:pt>
                      <c:pt idx="522">
                        <c:v>230.5</c:v>
                      </c:pt>
                      <c:pt idx="523">
                        <c:v>222.29999999999973</c:v>
                      </c:pt>
                      <c:pt idx="524">
                        <c:v>217.40000000000009</c:v>
                      </c:pt>
                      <c:pt idx="525">
                        <c:v>217.5</c:v>
                      </c:pt>
                      <c:pt idx="526">
                        <c:v>222.29999999999973</c:v>
                      </c:pt>
                      <c:pt idx="527">
                        <c:v>226.79999999999973</c:v>
                      </c:pt>
                      <c:pt idx="528">
                        <c:v>231</c:v>
                      </c:pt>
                      <c:pt idx="529">
                        <c:v>229</c:v>
                      </c:pt>
                      <c:pt idx="530">
                        <c:v>228.90000000000009</c:v>
                      </c:pt>
                      <c:pt idx="531">
                        <c:v>235</c:v>
                      </c:pt>
                      <c:pt idx="532">
                        <c:v>249.59999999999991</c:v>
                      </c:pt>
                      <c:pt idx="533">
                        <c:v>267.40000000000009</c:v>
                      </c:pt>
                      <c:pt idx="534">
                        <c:v>274.40000000000009</c:v>
                      </c:pt>
                      <c:pt idx="535">
                        <c:v>265.40000000000009</c:v>
                      </c:pt>
                      <c:pt idx="536">
                        <c:v>257.59999999999991</c:v>
                      </c:pt>
                      <c:pt idx="537">
                        <c:v>252.19999999999982</c:v>
                      </c:pt>
                      <c:pt idx="538">
                        <c:v>251.40000000000009</c:v>
                      </c:pt>
                      <c:pt idx="539">
                        <c:v>250.59999999999991</c:v>
                      </c:pt>
                      <c:pt idx="540">
                        <c:v>243.40000000000009</c:v>
                      </c:pt>
                      <c:pt idx="541">
                        <c:v>240.69999999999982</c:v>
                      </c:pt>
                      <c:pt idx="542">
                        <c:v>245.79999999999973</c:v>
                      </c:pt>
                      <c:pt idx="543">
                        <c:v>255.59999999999991</c:v>
                      </c:pt>
                      <c:pt idx="544">
                        <c:v>265.40000000000009</c:v>
                      </c:pt>
                      <c:pt idx="545">
                        <c:v>282.79999999999973</c:v>
                      </c:pt>
                      <c:pt idx="546">
                        <c:v>305.19999999999982</c:v>
                      </c:pt>
                      <c:pt idx="547">
                        <c:v>320.40000000000009</c:v>
                      </c:pt>
                      <c:pt idx="548">
                        <c:v>311.79999999999973</c:v>
                      </c:pt>
                      <c:pt idx="549">
                        <c:v>279.29999999999973</c:v>
                      </c:pt>
                      <c:pt idx="550">
                        <c:v>236.69999999999982</c:v>
                      </c:pt>
                      <c:pt idx="551">
                        <c:v>202</c:v>
                      </c:pt>
                      <c:pt idx="552">
                        <c:v>193.29999999999973</c:v>
                      </c:pt>
                      <c:pt idx="553">
                        <c:v>195.59999999999991</c:v>
                      </c:pt>
                      <c:pt idx="554">
                        <c:v>212.90000000000009</c:v>
                      </c:pt>
                      <c:pt idx="555">
                        <c:v>243.5</c:v>
                      </c:pt>
                      <c:pt idx="556">
                        <c:v>294.29999999999973</c:v>
                      </c:pt>
                      <c:pt idx="557">
                        <c:v>354.19999999999982</c:v>
                      </c:pt>
                      <c:pt idx="558">
                        <c:v>400.19999999999982</c:v>
                      </c:pt>
                      <c:pt idx="559">
                        <c:v>415.59999999999991</c:v>
                      </c:pt>
                      <c:pt idx="560">
                        <c:v>413.79999999999973</c:v>
                      </c:pt>
                      <c:pt idx="561">
                        <c:v>399.79999999999973</c:v>
                      </c:pt>
                      <c:pt idx="562">
                        <c:v>382.29999999999973</c:v>
                      </c:pt>
                      <c:pt idx="563">
                        <c:v>360.59999999999991</c:v>
                      </c:pt>
                      <c:pt idx="564">
                        <c:v>343.79999999999973</c:v>
                      </c:pt>
                      <c:pt idx="565">
                        <c:v>338</c:v>
                      </c:pt>
                      <c:pt idx="566">
                        <c:v>345.29999999999973</c:v>
                      </c:pt>
                      <c:pt idx="567">
                        <c:v>363.19999999999982</c:v>
                      </c:pt>
                      <c:pt idx="568">
                        <c:v>414.5</c:v>
                      </c:pt>
                      <c:pt idx="569">
                        <c:v>478</c:v>
                      </c:pt>
                      <c:pt idx="570">
                        <c:v>549</c:v>
                      </c:pt>
                      <c:pt idx="571">
                        <c:v>638.5</c:v>
                      </c:pt>
                      <c:pt idx="572">
                        <c:v>738.29999999999973</c:v>
                      </c:pt>
                      <c:pt idx="573">
                        <c:v>772.59999999999991</c:v>
                      </c:pt>
                      <c:pt idx="574">
                        <c:v>747</c:v>
                      </c:pt>
                      <c:pt idx="575">
                        <c:v>603.69999999999982</c:v>
                      </c:pt>
                      <c:pt idx="576">
                        <c:v>458.29999999999973</c:v>
                      </c:pt>
                      <c:pt idx="577">
                        <c:v>371.40000000000009</c:v>
                      </c:pt>
                      <c:pt idx="578">
                        <c:v>311</c:v>
                      </c:pt>
                      <c:pt idx="579">
                        <c:v>284.09999999999991</c:v>
                      </c:pt>
                      <c:pt idx="580">
                        <c:v>264.69999999999982</c:v>
                      </c:pt>
                      <c:pt idx="581">
                        <c:v>249.09999999999991</c:v>
                      </c:pt>
                      <c:pt idx="582">
                        <c:v>230.5</c:v>
                      </c:pt>
                      <c:pt idx="583">
                        <c:v>220.40000000000009</c:v>
                      </c:pt>
                      <c:pt idx="584">
                        <c:v>228.40000000000009</c:v>
                      </c:pt>
                      <c:pt idx="585">
                        <c:v>239.79999999999973</c:v>
                      </c:pt>
                      <c:pt idx="586">
                        <c:v>248.40000000000009</c:v>
                      </c:pt>
                      <c:pt idx="587">
                        <c:v>253.09999999999991</c:v>
                      </c:pt>
                      <c:pt idx="588">
                        <c:v>262.09999999999991</c:v>
                      </c:pt>
                      <c:pt idx="589">
                        <c:v>278.59999999999991</c:v>
                      </c:pt>
                      <c:pt idx="590">
                        <c:v>288.40000000000009</c:v>
                      </c:pt>
                      <c:pt idx="591">
                        <c:v>289.5</c:v>
                      </c:pt>
                      <c:pt idx="592">
                        <c:v>280.79999999999973</c:v>
                      </c:pt>
                      <c:pt idx="593">
                        <c:v>263.19999999999982</c:v>
                      </c:pt>
                      <c:pt idx="594">
                        <c:v>247.5</c:v>
                      </c:pt>
                      <c:pt idx="595">
                        <c:v>242.29999999999973</c:v>
                      </c:pt>
                      <c:pt idx="596">
                        <c:v>239.5</c:v>
                      </c:pt>
                      <c:pt idx="597">
                        <c:v>247.69999999999982</c:v>
                      </c:pt>
                      <c:pt idx="598">
                        <c:v>263</c:v>
                      </c:pt>
                      <c:pt idx="599">
                        <c:v>280</c:v>
                      </c:pt>
                      <c:pt idx="600">
                        <c:v>304.29999999999973</c:v>
                      </c:pt>
                      <c:pt idx="601">
                        <c:v>399.09999999999991</c:v>
                      </c:pt>
                      <c:pt idx="602">
                        <c:v>624.5</c:v>
                      </c:pt>
                      <c:pt idx="603">
                        <c:v>863</c:v>
                      </c:pt>
                      <c:pt idx="604">
                        <c:v>976.29999999999973</c:v>
                      </c:pt>
                      <c:pt idx="605">
                        <c:v>914.19999999999982</c:v>
                      </c:pt>
                      <c:pt idx="606">
                        <c:v>676.5</c:v>
                      </c:pt>
                      <c:pt idx="607">
                        <c:v>475</c:v>
                      </c:pt>
                      <c:pt idx="608">
                        <c:v>378.69999999999982</c:v>
                      </c:pt>
                      <c:pt idx="609">
                        <c:v>338.69999999999982</c:v>
                      </c:pt>
                      <c:pt idx="610">
                        <c:v>337.69999999999982</c:v>
                      </c:pt>
                      <c:pt idx="611">
                        <c:v>332.59999999999991</c:v>
                      </c:pt>
                      <c:pt idx="612">
                        <c:v>319.90000000000009</c:v>
                      </c:pt>
                      <c:pt idx="613">
                        <c:v>311</c:v>
                      </c:pt>
                      <c:pt idx="614">
                        <c:v>318.69999999999982</c:v>
                      </c:pt>
                      <c:pt idx="615">
                        <c:v>356</c:v>
                      </c:pt>
                      <c:pt idx="616">
                        <c:v>426.40000000000009</c:v>
                      </c:pt>
                      <c:pt idx="617">
                        <c:v>495.29999999999973</c:v>
                      </c:pt>
                      <c:pt idx="618">
                        <c:v>537.5</c:v>
                      </c:pt>
                      <c:pt idx="619">
                        <c:v>509.40000000000009</c:v>
                      </c:pt>
                      <c:pt idx="620">
                        <c:v>445.59999999999991</c:v>
                      </c:pt>
                      <c:pt idx="621">
                        <c:v>386.79999999999973</c:v>
                      </c:pt>
                      <c:pt idx="622">
                        <c:v>333</c:v>
                      </c:pt>
                      <c:pt idx="623">
                        <c:v>314.09999999999991</c:v>
                      </c:pt>
                      <c:pt idx="624">
                        <c:v>305.40000000000009</c:v>
                      </c:pt>
                      <c:pt idx="625">
                        <c:v>317.19999999999982</c:v>
                      </c:pt>
                      <c:pt idx="626">
                        <c:v>341.79999999999973</c:v>
                      </c:pt>
                      <c:pt idx="627">
                        <c:v>345.40000000000009</c:v>
                      </c:pt>
                      <c:pt idx="628">
                        <c:v>335.40000000000009</c:v>
                      </c:pt>
                      <c:pt idx="629">
                        <c:v>313.90000000000009</c:v>
                      </c:pt>
                      <c:pt idx="630">
                        <c:v>305.29999999999973</c:v>
                      </c:pt>
                      <c:pt idx="631">
                        <c:v>335.40000000000009</c:v>
                      </c:pt>
                      <c:pt idx="632">
                        <c:v>402</c:v>
                      </c:pt>
                      <c:pt idx="633">
                        <c:v>471.69999999999982</c:v>
                      </c:pt>
                      <c:pt idx="634">
                        <c:v>494.90000000000009</c:v>
                      </c:pt>
                      <c:pt idx="635">
                        <c:v>475.40000000000009</c:v>
                      </c:pt>
                      <c:pt idx="636">
                        <c:v>407.09999999999991</c:v>
                      </c:pt>
                      <c:pt idx="637">
                        <c:v>338</c:v>
                      </c:pt>
                      <c:pt idx="638">
                        <c:v>304.5</c:v>
                      </c:pt>
                      <c:pt idx="639">
                        <c:v>283</c:v>
                      </c:pt>
                      <c:pt idx="640">
                        <c:v>284.29999999999973</c:v>
                      </c:pt>
                      <c:pt idx="641">
                        <c:v>295.69999999999982</c:v>
                      </c:pt>
                      <c:pt idx="642">
                        <c:v>315.09999999999991</c:v>
                      </c:pt>
                      <c:pt idx="643">
                        <c:v>340.5</c:v>
                      </c:pt>
                      <c:pt idx="644">
                        <c:v>344.79999999999973</c:v>
                      </c:pt>
                      <c:pt idx="645">
                        <c:v>342.79999999999973</c:v>
                      </c:pt>
                      <c:pt idx="646">
                        <c:v>338.40000000000009</c:v>
                      </c:pt>
                      <c:pt idx="647">
                        <c:v>332.09999999999991</c:v>
                      </c:pt>
                      <c:pt idx="648">
                        <c:v>319.29999999999973</c:v>
                      </c:pt>
                      <c:pt idx="649">
                        <c:v>285.79999999999973</c:v>
                      </c:pt>
                      <c:pt idx="650">
                        <c:v>250.19999999999982</c:v>
                      </c:pt>
                      <c:pt idx="651">
                        <c:v>226.79999999999973</c:v>
                      </c:pt>
                      <c:pt idx="652">
                        <c:v>223.09999999999991</c:v>
                      </c:pt>
                      <c:pt idx="653">
                        <c:v>233.40000000000009</c:v>
                      </c:pt>
                      <c:pt idx="654">
                        <c:v>243.5</c:v>
                      </c:pt>
                      <c:pt idx="655">
                        <c:v>244.90000000000009</c:v>
                      </c:pt>
                      <c:pt idx="656">
                        <c:v>238.59999999999991</c:v>
                      </c:pt>
                      <c:pt idx="657">
                        <c:v>234.40000000000009</c:v>
                      </c:pt>
                      <c:pt idx="658">
                        <c:v>234.69999999999982</c:v>
                      </c:pt>
                      <c:pt idx="659">
                        <c:v>264.29999999999973</c:v>
                      </c:pt>
                      <c:pt idx="660">
                        <c:v>287</c:v>
                      </c:pt>
                      <c:pt idx="661">
                        <c:v>296.40000000000009</c:v>
                      </c:pt>
                      <c:pt idx="662">
                        <c:v>286.59999999999991</c:v>
                      </c:pt>
                      <c:pt idx="663">
                        <c:v>262.09999999999991</c:v>
                      </c:pt>
                      <c:pt idx="664">
                        <c:v>244.79999999999973</c:v>
                      </c:pt>
                      <c:pt idx="665">
                        <c:v>229.79999999999973</c:v>
                      </c:pt>
                      <c:pt idx="666">
                        <c:v>215.69999999999982</c:v>
                      </c:pt>
                      <c:pt idx="667">
                        <c:v>207.79999999999973</c:v>
                      </c:pt>
                      <c:pt idx="668">
                        <c:v>196.69999999999982</c:v>
                      </c:pt>
                      <c:pt idx="669">
                        <c:v>205.19999999999982</c:v>
                      </c:pt>
                      <c:pt idx="670">
                        <c:v>217.29999999999973</c:v>
                      </c:pt>
                      <c:pt idx="671">
                        <c:v>238.19999999999982</c:v>
                      </c:pt>
                      <c:pt idx="672">
                        <c:v>249.09999999999991</c:v>
                      </c:pt>
                      <c:pt idx="673">
                        <c:v>248.40000000000009</c:v>
                      </c:pt>
                      <c:pt idx="674">
                        <c:v>249.29999999999973</c:v>
                      </c:pt>
                      <c:pt idx="675">
                        <c:v>291.90000000000009</c:v>
                      </c:pt>
                      <c:pt idx="676">
                        <c:v>331.90000000000009</c:v>
                      </c:pt>
                      <c:pt idx="677">
                        <c:v>337.90000000000009</c:v>
                      </c:pt>
                      <c:pt idx="678">
                        <c:v>312.40000000000009</c:v>
                      </c:pt>
                      <c:pt idx="679">
                        <c:v>250.69999999999982</c:v>
                      </c:pt>
                      <c:pt idx="680">
                        <c:v>197.5</c:v>
                      </c:pt>
                      <c:pt idx="681">
                        <c:v>179.5</c:v>
                      </c:pt>
                      <c:pt idx="682">
                        <c:v>175.29999999999973</c:v>
                      </c:pt>
                      <c:pt idx="683">
                        <c:v>204.90000000000009</c:v>
                      </c:pt>
                      <c:pt idx="684">
                        <c:v>227.59999999999991</c:v>
                      </c:pt>
                      <c:pt idx="685">
                        <c:v>215.5</c:v>
                      </c:pt>
                      <c:pt idx="686">
                        <c:v>193.79999999999973</c:v>
                      </c:pt>
                      <c:pt idx="687">
                        <c:v>177.79999999999973</c:v>
                      </c:pt>
                      <c:pt idx="688">
                        <c:v>166.5</c:v>
                      </c:pt>
                      <c:pt idx="689">
                        <c:v>174.79999999999973</c:v>
                      </c:pt>
                      <c:pt idx="690">
                        <c:v>184.40000000000009</c:v>
                      </c:pt>
                      <c:pt idx="691">
                        <c:v>191.69999999999982</c:v>
                      </c:pt>
                      <c:pt idx="692">
                        <c:v>194</c:v>
                      </c:pt>
                      <c:pt idx="693">
                        <c:v>177.90000000000009</c:v>
                      </c:pt>
                      <c:pt idx="694">
                        <c:v>163.40000000000009</c:v>
                      </c:pt>
                      <c:pt idx="695">
                        <c:v>170</c:v>
                      </c:pt>
                      <c:pt idx="696">
                        <c:v>178.79999999999973</c:v>
                      </c:pt>
                      <c:pt idx="697">
                        <c:v>192.40000000000009</c:v>
                      </c:pt>
                      <c:pt idx="698">
                        <c:v>202.79999999999973</c:v>
                      </c:pt>
                      <c:pt idx="699">
                        <c:v>204.5</c:v>
                      </c:pt>
                      <c:pt idx="700">
                        <c:v>206.29999999999973</c:v>
                      </c:pt>
                      <c:pt idx="701">
                        <c:v>225.5</c:v>
                      </c:pt>
                      <c:pt idx="702">
                        <c:v>257.59999999999991</c:v>
                      </c:pt>
                      <c:pt idx="703">
                        <c:v>274</c:v>
                      </c:pt>
                      <c:pt idx="704">
                        <c:v>260.59999999999991</c:v>
                      </c:pt>
                      <c:pt idx="705">
                        <c:v>229.79999999999973</c:v>
                      </c:pt>
                      <c:pt idx="706">
                        <c:v>209.40000000000009</c:v>
                      </c:pt>
                      <c:pt idx="707">
                        <c:v>230.19999999999982</c:v>
                      </c:pt>
                      <c:pt idx="708">
                        <c:v>263.59999999999991</c:v>
                      </c:pt>
                      <c:pt idx="709">
                        <c:v>297.40000000000009</c:v>
                      </c:pt>
                      <c:pt idx="710">
                        <c:v>315.69999999999982</c:v>
                      </c:pt>
                      <c:pt idx="711">
                        <c:v>312.5</c:v>
                      </c:pt>
                      <c:pt idx="712">
                        <c:v>294.5</c:v>
                      </c:pt>
                      <c:pt idx="713">
                        <c:v>267.90000000000009</c:v>
                      </c:pt>
                      <c:pt idx="714">
                        <c:v>250.79999999999973</c:v>
                      </c:pt>
                      <c:pt idx="715">
                        <c:v>253.29999999999973</c:v>
                      </c:pt>
                      <c:pt idx="716">
                        <c:v>259.59999999999991</c:v>
                      </c:pt>
                      <c:pt idx="717">
                        <c:v>259.19999999999982</c:v>
                      </c:pt>
                      <c:pt idx="718">
                        <c:v>239.90000000000009</c:v>
                      </c:pt>
                      <c:pt idx="719">
                        <c:v>213.59999999999991</c:v>
                      </c:pt>
                      <c:pt idx="720">
                        <c:v>187.29999999999973</c:v>
                      </c:pt>
                      <c:pt idx="721">
                        <c:v>177.59999999999991</c:v>
                      </c:pt>
                      <c:pt idx="722">
                        <c:v>188.19999999999982</c:v>
                      </c:pt>
                      <c:pt idx="723">
                        <c:v>215.09999999999991</c:v>
                      </c:pt>
                      <c:pt idx="724">
                        <c:v>220.29999999999973</c:v>
                      </c:pt>
                      <c:pt idx="725">
                        <c:v>206.69999999999982</c:v>
                      </c:pt>
                      <c:pt idx="726">
                        <c:v>183.79999999999973</c:v>
                      </c:pt>
                      <c:pt idx="727">
                        <c:v>158.5</c:v>
                      </c:pt>
                      <c:pt idx="728">
                        <c:v>147.79999999999973</c:v>
                      </c:pt>
                      <c:pt idx="729">
                        <c:v>144.09999999999991</c:v>
                      </c:pt>
                      <c:pt idx="730">
                        <c:v>152.19999999999982</c:v>
                      </c:pt>
                      <c:pt idx="731">
                        <c:v>165.5</c:v>
                      </c:pt>
                      <c:pt idx="732">
                        <c:v>160.90000000000009</c:v>
                      </c:pt>
                      <c:pt idx="733">
                        <c:v>150</c:v>
                      </c:pt>
                      <c:pt idx="734">
                        <c:v>139.69999999999982</c:v>
                      </c:pt>
                      <c:pt idx="735">
                        <c:v>134.90000000000009</c:v>
                      </c:pt>
                      <c:pt idx="736">
                        <c:v>137.29999999999973</c:v>
                      </c:pt>
                      <c:pt idx="737">
                        <c:v>139.19999999999982</c:v>
                      </c:pt>
                      <c:pt idx="738">
                        <c:v>147.90000000000009</c:v>
                      </c:pt>
                      <c:pt idx="739">
                        <c:v>155.29999999999973</c:v>
                      </c:pt>
                      <c:pt idx="740">
                        <c:v>157</c:v>
                      </c:pt>
                      <c:pt idx="741">
                        <c:v>146</c:v>
                      </c:pt>
                      <c:pt idx="742">
                        <c:v>134.69999999999982</c:v>
                      </c:pt>
                      <c:pt idx="743">
                        <c:v>135.59999999999991</c:v>
                      </c:pt>
                      <c:pt idx="744">
                        <c:v>138.5</c:v>
                      </c:pt>
                      <c:pt idx="745">
                        <c:v>127.5</c:v>
                      </c:pt>
                      <c:pt idx="746">
                        <c:v>122.79999999999973</c:v>
                      </c:pt>
                      <c:pt idx="747">
                        <c:v>119</c:v>
                      </c:pt>
                      <c:pt idx="748">
                        <c:v>116.5</c:v>
                      </c:pt>
                      <c:pt idx="749">
                        <c:v>117.69999999999982</c:v>
                      </c:pt>
                      <c:pt idx="750">
                        <c:v>132.09999999999991</c:v>
                      </c:pt>
                      <c:pt idx="751">
                        <c:v>164.59999999999991</c:v>
                      </c:pt>
                      <c:pt idx="752">
                        <c:v>197.59999999999991</c:v>
                      </c:pt>
                      <c:pt idx="753">
                        <c:v>201.90000000000009</c:v>
                      </c:pt>
                      <c:pt idx="754">
                        <c:v>199.59999999999991</c:v>
                      </c:pt>
                      <c:pt idx="755">
                        <c:v>192.79999999999973</c:v>
                      </c:pt>
                      <c:pt idx="756">
                        <c:v>197.40000000000009</c:v>
                      </c:pt>
                      <c:pt idx="757">
                        <c:v>198.69999999999982</c:v>
                      </c:pt>
                      <c:pt idx="758">
                        <c:v>174</c:v>
                      </c:pt>
                      <c:pt idx="759">
                        <c:v>147.19999999999982</c:v>
                      </c:pt>
                      <c:pt idx="760">
                        <c:v>124.19999999999982</c:v>
                      </c:pt>
                      <c:pt idx="761">
                        <c:v>122.79999999999973</c:v>
                      </c:pt>
                      <c:pt idx="762">
                        <c:v>144.79999999999973</c:v>
                      </c:pt>
                      <c:pt idx="763">
                        <c:v>170.79999999999973</c:v>
                      </c:pt>
                      <c:pt idx="764">
                        <c:v>184.09999999999991</c:v>
                      </c:pt>
                      <c:pt idx="765">
                        <c:v>179.59999999999991</c:v>
                      </c:pt>
                      <c:pt idx="766">
                        <c:v>182.09999999999991</c:v>
                      </c:pt>
                      <c:pt idx="767">
                        <c:v>195.40000000000009</c:v>
                      </c:pt>
                      <c:pt idx="768">
                        <c:v>217.19999999999982</c:v>
                      </c:pt>
                      <c:pt idx="769">
                        <c:v>225.19999999999982</c:v>
                      </c:pt>
                      <c:pt idx="770">
                        <c:v>231.40000000000009</c:v>
                      </c:pt>
                      <c:pt idx="771">
                        <c:v>225.90000000000009</c:v>
                      </c:pt>
                      <c:pt idx="772">
                        <c:v>223.90000000000009</c:v>
                      </c:pt>
                      <c:pt idx="773">
                        <c:v>226</c:v>
                      </c:pt>
                      <c:pt idx="774">
                        <c:v>231.19999999999982</c:v>
                      </c:pt>
                      <c:pt idx="775">
                        <c:v>237</c:v>
                      </c:pt>
                      <c:pt idx="776">
                        <c:v>243.29999999999973</c:v>
                      </c:pt>
                      <c:pt idx="777">
                        <c:v>249.5</c:v>
                      </c:pt>
                      <c:pt idx="778">
                        <c:v>240.40000000000009</c:v>
                      </c:pt>
                      <c:pt idx="779">
                        <c:v>211.69999999999982</c:v>
                      </c:pt>
                      <c:pt idx="780">
                        <c:v>200.79999999999973</c:v>
                      </c:pt>
                      <c:pt idx="781">
                        <c:v>196.29999999999973</c:v>
                      </c:pt>
                      <c:pt idx="782">
                        <c:v>202.90000000000009</c:v>
                      </c:pt>
                      <c:pt idx="783">
                        <c:v>192.79999999999973</c:v>
                      </c:pt>
                      <c:pt idx="784">
                        <c:v>169.69999999999982</c:v>
                      </c:pt>
                      <c:pt idx="785">
                        <c:v>168.19999999999982</c:v>
                      </c:pt>
                      <c:pt idx="786">
                        <c:v>184.59999999999991</c:v>
                      </c:pt>
                      <c:pt idx="787">
                        <c:v>214.5</c:v>
                      </c:pt>
                      <c:pt idx="788">
                        <c:v>234.09999999999991</c:v>
                      </c:pt>
                      <c:pt idx="789">
                        <c:v>232.90000000000009</c:v>
                      </c:pt>
                      <c:pt idx="790">
                        <c:v>219.5</c:v>
                      </c:pt>
                      <c:pt idx="791">
                        <c:v>202.19999999999982</c:v>
                      </c:pt>
                      <c:pt idx="792">
                        <c:v>199.90000000000009</c:v>
                      </c:pt>
                      <c:pt idx="793">
                        <c:v>210.5</c:v>
                      </c:pt>
                      <c:pt idx="794">
                        <c:v>237</c:v>
                      </c:pt>
                      <c:pt idx="795">
                        <c:v>243.09999999999991</c:v>
                      </c:pt>
                      <c:pt idx="796">
                        <c:v>224.59999999999991</c:v>
                      </c:pt>
                      <c:pt idx="797">
                        <c:v>210.5</c:v>
                      </c:pt>
                      <c:pt idx="798">
                        <c:v>205.79999999999973</c:v>
                      </c:pt>
                      <c:pt idx="799">
                        <c:v>197</c:v>
                      </c:pt>
                      <c:pt idx="800">
                        <c:v>174.5</c:v>
                      </c:pt>
                      <c:pt idx="801">
                        <c:v>150.19999999999982</c:v>
                      </c:pt>
                      <c:pt idx="802">
                        <c:v>137.90000000000009</c:v>
                      </c:pt>
                      <c:pt idx="803">
                        <c:v>155.79999999999973</c:v>
                      </c:pt>
                      <c:pt idx="804">
                        <c:v>173.79999999999973</c:v>
                      </c:pt>
                      <c:pt idx="805">
                        <c:v>185.90000000000009</c:v>
                      </c:pt>
                      <c:pt idx="806">
                        <c:v>191.79999999999973</c:v>
                      </c:pt>
                      <c:pt idx="807">
                        <c:v>212.09999999999991</c:v>
                      </c:pt>
                      <c:pt idx="808">
                        <c:v>232.79999999999973</c:v>
                      </c:pt>
                      <c:pt idx="809">
                        <c:v>246.29999999999973</c:v>
                      </c:pt>
                      <c:pt idx="810">
                        <c:v>217.29999999999973</c:v>
                      </c:pt>
                      <c:pt idx="811">
                        <c:v>178.79999999999973</c:v>
                      </c:pt>
                      <c:pt idx="812">
                        <c:v>151.5</c:v>
                      </c:pt>
                      <c:pt idx="813">
                        <c:v>143.40000000000009</c:v>
                      </c:pt>
                      <c:pt idx="814">
                        <c:v>164</c:v>
                      </c:pt>
                      <c:pt idx="815">
                        <c:v>182.5</c:v>
                      </c:pt>
                      <c:pt idx="816">
                        <c:v>200.79999999999973</c:v>
                      </c:pt>
                      <c:pt idx="817">
                        <c:v>203.09999999999991</c:v>
                      </c:pt>
                      <c:pt idx="818">
                        <c:v>201.90000000000009</c:v>
                      </c:pt>
                      <c:pt idx="819">
                        <c:v>194.19999999999982</c:v>
                      </c:pt>
                      <c:pt idx="820">
                        <c:v>184.40000000000009</c:v>
                      </c:pt>
                      <c:pt idx="821">
                        <c:v>179.5</c:v>
                      </c:pt>
                      <c:pt idx="822">
                        <c:v>181.29999999999973</c:v>
                      </c:pt>
                      <c:pt idx="823">
                        <c:v>185.19999999999982</c:v>
                      </c:pt>
                      <c:pt idx="824">
                        <c:v>189</c:v>
                      </c:pt>
                      <c:pt idx="825">
                        <c:v>194.09999999999991</c:v>
                      </c:pt>
                      <c:pt idx="826">
                        <c:v>195.19999999999982</c:v>
                      </c:pt>
                      <c:pt idx="827">
                        <c:v>192.19999999999982</c:v>
                      </c:pt>
                      <c:pt idx="828">
                        <c:v>188.40000000000009</c:v>
                      </c:pt>
                      <c:pt idx="829">
                        <c:v>175.09999999999991</c:v>
                      </c:pt>
                      <c:pt idx="830">
                        <c:v>168.79999999999973</c:v>
                      </c:pt>
                      <c:pt idx="831">
                        <c:v>159.90000000000009</c:v>
                      </c:pt>
                      <c:pt idx="832">
                        <c:v>158.59999999999991</c:v>
                      </c:pt>
                      <c:pt idx="833">
                        <c:v>170.19999999999982</c:v>
                      </c:pt>
                      <c:pt idx="834">
                        <c:v>195.79999999999973</c:v>
                      </c:pt>
                      <c:pt idx="835">
                        <c:v>232.69999999999982</c:v>
                      </c:pt>
                      <c:pt idx="836">
                        <c:v>266.79999999999973</c:v>
                      </c:pt>
                      <c:pt idx="837">
                        <c:v>267.90000000000009</c:v>
                      </c:pt>
                      <c:pt idx="838">
                        <c:v>227.79999999999973</c:v>
                      </c:pt>
                      <c:pt idx="839">
                        <c:v>169.19999999999982</c:v>
                      </c:pt>
                      <c:pt idx="840">
                        <c:v>131.29999999999973</c:v>
                      </c:pt>
                      <c:pt idx="841">
                        <c:v>137.29999999999973</c:v>
                      </c:pt>
                      <c:pt idx="842">
                        <c:v>143.59999999999991</c:v>
                      </c:pt>
                      <c:pt idx="843">
                        <c:v>151.79999999999973</c:v>
                      </c:pt>
                      <c:pt idx="844">
                        <c:v>175.69999999999982</c:v>
                      </c:pt>
                      <c:pt idx="845">
                        <c:v>212.29999999999973</c:v>
                      </c:pt>
                      <c:pt idx="846">
                        <c:v>225.90000000000009</c:v>
                      </c:pt>
                      <c:pt idx="847">
                        <c:v>226.09999999999991</c:v>
                      </c:pt>
                      <c:pt idx="848">
                        <c:v>222.69999999999982</c:v>
                      </c:pt>
                      <c:pt idx="849">
                        <c:v>216.5</c:v>
                      </c:pt>
                      <c:pt idx="850">
                        <c:v>198</c:v>
                      </c:pt>
                      <c:pt idx="851">
                        <c:v>149</c:v>
                      </c:pt>
                      <c:pt idx="852">
                        <c:v>109</c:v>
                      </c:pt>
                      <c:pt idx="853">
                        <c:v>99.799999999999955</c:v>
                      </c:pt>
                      <c:pt idx="854">
                        <c:v>129.59999999999991</c:v>
                      </c:pt>
                      <c:pt idx="855">
                        <c:v>185.5</c:v>
                      </c:pt>
                      <c:pt idx="856">
                        <c:v>223.5</c:v>
                      </c:pt>
                      <c:pt idx="857">
                        <c:v>245.29999999999973</c:v>
                      </c:pt>
                      <c:pt idx="858">
                        <c:v>223.40000000000009</c:v>
                      </c:pt>
                      <c:pt idx="859">
                        <c:v>191.19999999999982</c:v>
                      </c:pt>
                      <c:pt idx="860">
                        <c:v>151.5</c:v>
                      </c:pt>
                      <c:pt idx="861">
                        <c:v>120.19999999999982</c:v>
                      </c:pt>
                      <c:pt idx="862">
                        <c:v>99.5</c:v>
                      </c:pt>
                      <c:pt idx="863">
                        <c:v>98.5</c:v>
                      </c:pt>
                      <c:pt idx="864">
                        <c:v>110.39999999999986</c:v>
                      </c:pt>
                      <c:pt idx="865">
                        <c:v>131.69999999999982</c:v>
                      </c:pt>
                      <c:pt idx="866">
                        <c:v>131</c:v>
                      </c:pt>
                      <c:pt idx="867">
                        <c:v>126.40000000000009</c:v>
                      </c:pt>
                      <c:pt idx="868">
                        <c:v>110</c:v>
                      </c:pt>
                      <c:pt idx="869">
                        <c:v>105</c:v>
                      </c:pt>
                      <c:pt idx="870">
                        <c:v>104.89999999999986</c:v>
                      </c:pt>
                      <c:pt idx="871">
                        <c:v>106.59999999999991</c:v>
                      </c:pt>
                      <c:pt idx="872">
                        <c:v>106</c:v>
                      </c:pt>
                      <c:pt idx="873">
                        <c:v>98.899999999999864</c:v>
                      </c:pt>
                      <c:pt idx="874">
                        <c:v>109.89999999999986</c:v>
                      </c:pt>
                      <c:pt idx="875">
                        <c:v>134</c:v>
                      </c:pt>
                      <c:pt idx="876">
                        <c:v>165.59999999999991</c:v>
                      </c:pt>
                      <c:pt idx="877">
                        <c:v>181.79999999999973</c:v>
                      </c:pt>
                      <c:pt idx="878">
                        <c:v>183.29999999999973</c:v>
                      </c:pt>
                      <c:pt idx="879">
                        <c:v>172.19999999999982</c:v>
                      </c:pt>
                      <c:pt idx="880">
                        <c:v>151.09999999999991</c:v>
                      </c:pt>
                      <c:pt idx="881">
                        <c:v>109.5</c:v>
                      </c:pt>
                      <c:pt idx="882">
                        <c:v>71</c:v>
                      </c:pt>
                      <c:pt idx="883">
                        <c:v>47.399999999999864</c:v>
                      </c:pt>
                      <c:pt idx="884">
                        <c:v>60.5</c:v>
                      </c:pt>
                      <c:pt idx="885">
                        <c:v>71.5</c:v>
                      </c:pt>
                      <c:pt idx="886">
                        <c:v>90.299999999999955</c:v>
                      </c:pt>
                      <c:pt idx="887">
                        <c:v>107.79999999999995</c:v>
                      </c:pt>
                      <c:pt idx="888">
                        <c:v>118.79999999999973</c:v>
                      </c:pt>
                      <c:pt idx="889">
                        <c:v>107.89999999999986</c:v>
                      </c:pt>
                      <c:pt idx="890">
                        <c:v>89.199999999999818</c:v>
                      </c:pt>
                      <c:pt idx="891">
                        <c:v>88.299999999999955</c:v>
                      </c:pt>
                      <c:pt idx="892">
                        <c:v>93.699999999999818</c:v>
                      </c:pt>
                      <c:pt idx="893">
                        <c:v>100.79999999999995</c:v>
                      </c:pt>
                      <c:pt idx="894">
                        <c:v>102.59999999999991</c:v>
                      </c:pt>
                      <c:pt idx="895">
                        <c:v>119.29999999999973</c:v>
                      </c:pt>
                      <c:pt idx="896">
                        <c:v>145</c:v>
                      </c:pt>
                      <c:pt idx="897">
                        <c:v>158.79999999999973</c:v>
                      </c:pt>
                      <c:pt idx="898">
                        <c:v>151.59999999999991</c:v>
                      </c:pt>
                      <c:pt idx="899">
                        <c:v>129.69999999999982</c:v>
                      </c:pt>
                      <c:pt idx="900">
                        <c:v>102</c:v>
                      </c:pt>
                      <c:pt idx="901">
                        <c:v>95.299999999999955</c:v>
                      </c:pt>
                      <c:pt idx="902">
                        <c:v>98.5</c:v>
                      </c:pt>
                      <c:pt idx="903">
                        <c:v>104.59999999999991</c:v>
                      </c:pt>
                      <c:pt idx="904">
                        <c:v>103.29999999999995</c:v>
                      </c:pt>
                      <c:pt idx="905">
                        <c:v>99.399999999999864</c:v>
                      </c:pt>
                      <c:pt idx="906">
                        <c:v>105.59999999999991</c:v>
                      </c:pt>
                      <c:pt idx="907">
                        <c:v>104.69999999999982</c:v>
                      </c:pt>
                      <c:pt idx="908">
                        <c:v>93.299999999999955</c:v>
                      </c:pt>
                      <c:pt idx="909">
                        <c:v>75</c:v>
                      </c:pt>
                      <c:pt idx="910">
                        <c:v>62</c:v>
                      </c:pt>
                      <c:pt idx="911">
                        <c:v>65.799999999999955</c:v>
                      </c:pt>
                      <c:pt idx="912">
                        <c:v>80.5</c:v>
                      </c:pt>
                      <c:pt idx="913">
                        <c:v>91.799999999999955</c:v>
                      </c:pt>
                      <c:pt idx="914">
                        <c:v>85.699999999999818</c:v>
                      </c:pt>
                      <c:pt idx="915">
                        <c:v>75.899999999999864</c:v>
                      </c:pt>
                      <c:pt idx="916">
                        <c:v>79.399999999999864</c:v>
                      </c:pt>
                      <c:pt idx="917">
                        <c:v>104</c:v>
                      </c:pt>
                      <c:pt idx="918">
                        <c:v>126.19999999999982</c:v>
                      </c:pt>
                      <c:pt idx="919">
                        <c:v>127.69999999999982</c:v>
                      </c:pt>
                      <c:pt idx="920">
                        <c:v>115.09999999999991</c:v>
                      </c:pt>
                      <c:pt idx="921">
                        <c:v>98.699999999999818</c:v>
                      </c:pt>
                      <c:pt idx="922">
                        <c:v>90.599999999999909</c:v>
                      </c:pt>
                      <c:pt idx="923">
                        <c:v>84</c:v>
                      </c:pt>
                      <c:pt idx="924">
                        <c:v>84.899999999999864</c:v>
                      </c:pt>
                      <c:pt idx="925">
                        <c:v>88.899999999999864</c:v>
                      </c:pt>
                      <c:pt idx="926">
                        <c:v>91.199999999999818</c:v>
                      </c:pt>
                      <c:pt idx="927">
                        <c:v>88.699999999999818</c:v>
                      </c:pt>
                      <c:pt idx="928">
                        <c:v>87.5</c:v>
                      </c:pt>
                      <c:pt idx="929">
                        <c:v>85.299999999999955</c:v>
                      </c:pt>
                      <c:pt idx="930">
                        <c:v>80.799999999999955</c:v>
                      </c:pt>
                      <c:pt idx="931">
                        <c:v>84.699999999999818</c:v>
                      </c:pt>
                      <c:pt idx="932">
                        <c:v>96.099999999999909</c:v>
                      </c:pt>
                      <c:pt idx="933">
                        <c:v>108.89999999999986</c:v>
                      </c:pt>
                      <c:pt idx="934">
                        <c:v>124.59999999999991</c:v>
                      </c:pt>
                      <c:pt idx="935">
                        <c:v>135.59999999999991</c:v>
                      </c:pt>
                      <c:pt idx="936">
                        <c:v>139.79999999999973</c:v>
                      </c:pt>
                      <c:pt idx="937">
                        <c:v>137.29999999999973</c:v>
                      </c:pt>
                      <c:pt idx="938">
                        <c:v>124.09999999999991</c:v>
                      </c:pt>
                      <c:pt idx="939">
                        <c:v>112.39999999999986</c:v>
                      </c:pt>
                      <c:pt idx="940">
                        <c:v>117.40000000000009</c:v>
                      </c:pt>
                      <c:pt idx="941">
                        <c:v>302.5</c:v>
                      </c:pt>
                      <c:pt idx="942">
                        <c:v>1422.5</c:v>
                      </c:pt>
                      <c:pt idx="943">
                        <c:v>3123.9</c:v>
                      </c:pt>
                      <c:pt idx="944">
                        <c:v>4313.6000000000004</c:v>
                      </c:pt>
                      <c:pt idx="945">
                        <c:v>3696.7000000000003</c:v>
                      </c:pt>
                      <c:pt idx="946">
                        <c:v>2159.1</c:v>
                      </c:pt>
                      <c:pt idx="947">
                        <c:v>853.79999999999973</c:v>
                      </c:pt>
                      <c:pt idx="948">
                        <c:v>386.5</c:v>
                      </c:pt>
                      <c:pt idx="949">
                        <c:v>229.90000000000009</c:v>
                      </c:pt>
                      <c:pt idx="950">
                        <c:v>171.40000000000009</c:v>
                      </c:pt>
                      <c:pt idx="951">
                        <c:v>140.5</c:v>
                      </c:pt>
                      <c:pt idx="952">
                        <c:v>121.29999999999973</c:v>
                      </c:pt>
                      <c:pt idx="953">
                        <c:v>116</c:v>
                      </c:pt>
                      <c:pt idx="954">
                        <c:v>129</c:v>
                      </c:pt>
                      <c:pt idx="955">
                        <c:v>131.90000000000009</c:v>
                      </c:pt>
                      <c:pt idx="956">
                        <c:v>122.09999999999991</c:v>
                      </c:pt>
                      <c:pt idx="957">
                        <c:v>99.199999999999818</c:v>
                      </c:pt>
                      <c:pt idx="958">
                        <c:v>81.899999999999864</c:v>
                      </c:pt>
                      <c:pt idx="959">
                        <c:v>69.299999999999955</c:v>
                      </c:pt>
                      <c:pt idx="960">
                        <c:v>63.799999999999955</c:v>
                      </c:pt>
                      <c:pt idx="961">
                        <c:v>72.599999999999909</c:v>
                      </c:pt>
                      <c:pt idx="962">
                        <c:v>86</c:v>
                      </c:pt>
                      <c:pt idx="963">
                        <c:v>87.899999999999864</c:v>
                      </c:pt>
                      <c:pt idx="964">
                        <c:v>87.699999999999818</c:v>
                      </c:pt>
                      <c:pt idx="965">
                        <c:v>85.399999999999864</c:v>
                      </c:pt>
                      <c:pt idx="966">
                        <c:v>75.099999999999909</c:v>
                      </c:pt>
                      <c:pt idx="967">
                        <c:v>67.699999999999818</c:v>
                      </c:pt>
                      <c:pt idx="968">
                        <c:v>71.399999999999864</c:v>
                      </c:pt>
                      <c:pt idx="969">
                        <c:v>91.899999999999864</c:v>
                      </c:pt>
                      <c:pt idx="970">
                        <c:v>95.699999999999818</c:v>
                      </c:pt>
                      <c:pt idx="971">
                        <c:v>91.899999999999864</c:v>
                      </c:pt>
                      <c:pt idx="972">
                        <c:v>83.099999999999909</c:v>
                      </c:pt>
                      <c:pt idx="973">
                        <c:v>71.199999999999818</c:v>
                      </c:pt>
                      <c:pt idx="974">
                        <c:v>57.799999999999955</c:v>
                      </c:pt>
                      <c:pt idx="975">
                        <c:v>46.899999999999864</c:v>
                      </c:pt>
                      <c:pt idx="976">
                        <c:v>43.099999999999909</c:v>
                      </c:pt>
                      <c:pt idx="977">
                        <c:v>48.5</c:v>
                      </c:pt>
                      <c:pt idx="978">
                        <c:v>52</c:v>
                      </c:pt>
                      <c:pt idx="979">
                        <c:v>39.799999999999955</c:v>
                      </c:pt>
                      <c:pt idx="980">
                        <c:v>20.599999999999909</c:v>
                      </c:pt>
                      <c:pt idx="981">
                        <c:v>8.3999999999998636</c:v>
                      </c:pt>
                      <c:pt idx="982">
                        <c:v>15.899999999999864</c:v>
                      </c:pt>
                      <c:pt idx="983">
                        <c:v>28.5</c:v>
                      </c:pt>
                      <c:pt idx="984">
                        <c:v>40.399999999999864</c:v>
                      </c:pt>
                      <c:pt idx="985">
                        <c:v>53.299999999999955</c:v>
                      </c:pt>
                      <c:pt idx="986">
                        <c:v>60.399999999999864</c:v>
                      </c:pt>
                      <c:pt idx="987">
                        <c:v>56.399999999999864</c:v>
                      </c:pt>
                      <c:pt idx="988">
                        <c:v>47.299999999999955</c:v>
                      </c:pt>
                      <c:pt idx="989">
                        <c:v>44.899999999999864</c:v>
                      </c:pt>
                      <c:pt idx="990">
                        <c:v>56.599999999999909</c:v>
                      </c:pt>
                      <c:pt idx="991">
                        <c:v>57.899999999999864</c:v>
                      </c:pt>
                      <c:pt idx="992">
                        <c:v>44.799999999999955</c:v>
                      </c:pt>
                      <c:pt idx="993">
                        <c:v>30.599999999999909</c:v>
                      </c:pt>
                      <c:pt idx="994">
                        <c:v>32.199999999999818</c:v>
                      </c:pt>
                      <c:pt idx="995">
                        <c:v>46.399999999999864</c:v>
                      </c:pt>
                      <c:pt idx="996">
                        <c:v>51.599999999999909</c:v>
                      </c:pt>
                      <c:pt idx="997">
                        <c:v>47.199999999999818</c:v>
                      </c:pt>
                      <c:pt idx="998">
                        <c:v>46.199999999999818</c:v>
                      </c:pt>
                      <c:pt idx="999">
                        <c:v>63.599999999999909</c:v>
                      </c:pt>
                      <c:pt idx="1000">
                        <c:v>70</c:v>
                      </c:pt>
                      <c:pt idx="1001">
                        <c:v>48</c:v>
                      </c:pt>
                      <c:pt idx="1002">
                        <c:v>20.899999999999864</c:v>
                      </c:pt>
                      <c:pt idx="1003">
                        <c:v>14</c:v>
                      </c:pt>
                      <c:pt idx="1004">
                        <c:v>31.599999999999909</c:v>
                      </c:pt>
                      <c:pt idx="1005">
                        <c:v>41</c:v>
                      </c:pt>
                      <c:pt idx="1006">
                        <c:v>34.899999999999864</c:v>
                      </c:pt>
                      <c:pt idx="1007">
                        <c:v>23</c:v>
                      </c:pt>
                      <c:pt idx="1008">
                        <c:v>13</c:v>
                      </c:pt>
                      <c:pt idx="1009">
                        <c:v>9.8999999999998636</c:v>
                      </c:pt>
                      <c:pt idx="1010">
                        <c:v>9.2999999999999545</c:v>
                      </c:pt>
                      <c:pt idx="1011">
                        <c:v>14.099999999999909</c:v>
                      </c:pt>
                      <c:pt idx="1012">
                        <c:v>22.299999999999955</c:v>
                      </c:pt>
                      <c:pt idx="1013">
                        <c:v>36.699999999999818</c:v>
                      </c:pt>
                      <c:pt idx="1014">
                        <c:v>37.299999999999955</c:v>
                      </c:pt>
                      <c:pt idx="1015">
                        <c:v>33.199999999999818</c:v>
                      </c:pt>
                      <c:pt idx="1016">
                        <c:v>13.799999999999955</c:v>
                      </c:pt>
                      <c:pt idx="1017">
                        <c:v>10.799999999999955</c:v>
                      </c:pt>
                      <c:pt idx="1018">
                        <c:v>13.099999999999909</c:v>
                      </c:pt>
                      <c:pt idx="1019">
                        <c:v>20.199999999999818</c:v>
                      </c:pt>
                      <c:pt idx="1020">
                        <c:v>28.399999999999864</c:v>
                      </c:pt>
                      <c:pt idx="1021">
                        <c:v>30.699999999999818</c:v>
                      </c:pt>
                      <c:pt idx="1022">
                        <c:v>33.399999999999864</c:v>
                      </c:pt>
                      <c:pt idx="1023">
                        <c:v>30.5</c:v>
                      </c:pt>
                      <c:pt idx="1024">
                        <c:v>28.5</c:v>
                      </c:pt>
                      <c:pt idx="1025">
                        <c:v>18.899999999999864</c:v>
                      </c:pt>
                      <c:pt idx="1026">
                        <c:v>14.699999999999818</c:v>
                      </c:pt>
                      <c:pt idx="1027">
                        <c:v>19.899999999999864</c:v>
                      </c:pt>
                      <c:pt idx="1028">
                        <c:v>23.5</c:v>
                      </c:pt>
                      <c:pt idx="1029">
                        <c:v>17</c:v>
                      </c:pt>
                      <c:pt idx="1030">
                        <c:v>4.7999999999999545</c:v>
                      </c:pt>
                      <c:pt idx="1031">
                        <c:v>6.6999999999998181</c:v>
                      </c:pt>
                      <c:pt idx="1032">
                        <c:v>19.599999999999909</c:v>
                      </c:pt>
                      <c:pt idx="1033">
                        <c:v>37.799999999999955</c:v>
                      </c:pt>
                      <c:pt idx="1034">
                        <c:v>45.599999999999909</c:v>
                      </c:pt>
                      <c:pt idx="1035">
                        <c:v>48.799999999999955</c:v>
                      </c:pt>
                      <c:pt idx="1036">
                        <c:v>44.199999999999818</c:v>
                      </c:pt>
                      <c:pt idx="1037">
                        <c:v>33</c:v>
                      </c:pt>
                      <c:pt idx="1038">
                        <c:v>10.5</c:v>
                      </c:pt>
                      <c:pt idx="1039">
                        <c:v>-1.3000000000001819</c:v>
                      </c:pt>
                      <c:pt idx="1040">
                        <c:v>-2.8000000000001819</c:v>
                      </c:pt>
                      <c:pt idx="1041">
                        <c:v>7</c:v>
                      </c:pt>
                      <c:pt idx="1042">
                        <c:v>13.199999999999818</c:v>
                      </c:pt>
                      <c:pt idx="1043">
                        <c:v>18.599999999999909</c:v>
                      </c:pt>
                      <c:pt idx="1044">
                        <c:v>21.599999999999909</c:v>
                      </c:pt>
                      <c:pt idx="1045">
                        <c:v>24</c:v>
                      </c:pt>
                      <c:pt idx="1046">
                        <c:v>19.699999999999818</c:v>
                      </c:pt>
                      <c:pt idx="1047">
                        <c:v>16.099999999999909</c:v>
                      </c:pt>
                      <c:pt idx="1048">
                        <c:v>12.799999999999955</c:v>
                      </c:pt>
                      <c:pt idx="1049">
                        <c:v>7.6999999999998181</c:v>
                      </c:pt>
                      <c:pt idx="1050">
                        <c:v>10.5</c:v>
                      </c:pt>
                      <c:pt idx="1051">
                        <c:v>13.799999999999955</c:v>
                      </c:pt>
                      <c:pt idx="1052">
                        <c:v>11.199999999999818</c:v>
                      </c:pt>
                      <c:pt idx="1053">
                        <c:v>0.5</c:v>
                      </c:pt>
                      <c:pt idx="1054">
                        <c:v>4.5</c:v>
                      </c:pt>
                      <c:pt idx="1055">
                        <c:v>13.799999999999955</c:v>
                      </c:pt>
                      <c:pt idx="1056">
                        <c:v>23</c:v>
                      </c:pt>
                      <c:pt idx="1057">
                        <c:v>30.899999999999864</c:v>
                      </c:pt>
                      <c:pt idx="1058">
                        <c:v>40.899999999999864</c:v>
                      </c:pt>
                      <c:pt idx="1059">
                        <c:v>52.099999999999909</c:v>
                      </c:pt>
                      <c:pt idx="1060">
                        <c:v>54.899999999999864</c:v>
                      </c:pt>
                      <c:pt idx="1061">
                        <c:v>48</c:v>
                      </c:pt>
                      <c:pt idx="1062">
                        <c:v>43</c:v>
                      </c:pt>
                      <c:pt idx="1063">
                        <c:v>46.299999999999955</c:v>
                      </c:pt>
                      <c:pt idx="1064">
                        <c:v>52.799999999999955</c:v>
                      </c:pt>
                      <c:pt idx="1065">
                        <c:v>41.799999999999955</c:v>
                      </c:pt>
                      <c:pt idx="1066">
                        <c:v>42.599999999999909</c:v>
                      </c:pt>
                      <c:pt idx="1067">
                        <c:v>60.199999999999818</c:v>
                      </c:pt>
                      <c:pt idx="1068">
                        <c:v>78.299999999999955</c:v>
                      </c:pt>
                      <c:pt idx="1069">
                        <c:v>79.5</c:v>
                      </c:pt>
                      <c:pt idx="1070">
                        <c:v>64</c:v>
                      </c:pt>
                      <c:pt idx="1071">
                        <c:v>60.299999999999955</c:v>
                      </c:pt>
                      <c:pt idx="1072">
                        <c:v>69.5</c:v>
                      </c:pt>
                      <c:pt idx="1073">
                        <c:v>81.299999999999955</c:v>
                      </c:pt>
                      <c:pt idx="1074">
                        <c:v>82.5</c:v>
                      </c:pt>
                      <c:pt idx="1075">
                        <c:v>76.699999999999818</c:v>
                      </c:pt>
                      <c:pt idx="1076">
                        <c:v>87.799999999999955</c:v>
                      </c:pt>
                      <c:pt idx="1077">
                        <c:v>108.59999999999991</c:v>
                      </c:pt>
                      <c:pt idx="1078">
                        <c:v>115.59999999999991</c:v>
                      </c:pt>
                      <c:pt idx="1079">
                        <c:v>118.09999999999991</c:v>
                      </c:pt>
                      <c:pt idx="1080">
                        <c:v>122.5</c:v>
                      </c:pt>
                      <c:pt idx="1081">
                        <c:v>126.79999999999973</c:v>
                      </c:pt>
                      <c:pt idx="1082">
                        <c:v>112.19999999999982</c:v>
                      </c:pt>
                      <c:pt idx="1083">
                        <c:v>105.09999999999991</c:v>
                      </c:pt>
                      <c:pt idx="1084">
                        <c:v>117.40000000000009</c:v>
                      </c:pt>
                      <c:pt idx="1085">
                        <c:v>131.29999999999973</c:v>
                      </c:pt>
                      <c:pt idx="1086">
                        <c:v>127.59999999999991</c:v>
                      </c:pt>
                      <c:pt idx="1087">
                        <c:v>112.09999999999991</c:v>
                      </c:pt>
                      <c:pt idx="1088">
                        <c:v>137.59999999999991</c:v>
                      </c:pt>
                      <c:pt idx="1089">
                        <c:v>185.90000000000009</c:v>
                      </c:pt>
                      <c:pt idx="1090">
                        <c:v>234.19999999999982</c:v>
                      </c:pt>
                      <c:pt idx="1091">
                        <c:v>243.79999999999973</c:v>
                      </c:pt>
                      <c:pt idx="1092">
                        <c:v>225.90000000000009</c:v>
                      </c:pt>
                      <c:pt idx="1093">
                        <c:v>202.40000000000009</c:v>
                      </c:pt>
                      <c:pt idx="1094">
                        <c:v>180.90000000000009</c:v>
                      </c:pt>
                      <c:pt idx="1095">
                        <c:v>164.5</c:v>
                      </c:pt>
                      <c:pt idx="1096">
                        <c:v>186.29999999999973</c:v>
                      </c:pt>
                      <c:pt idx="1097">
                        <c:v>214.19999999999982</c:v>
                      </c:pt>
                      <c:pt idx="1098">
                        <c:v>207.29999999999973</c:v>
                      </c:pt>
                      <c:pt idx="1099">
                        <c:v>160.90000000000009</c:v>
                      </c:pt>
                      <c:pt idx="1100">
                        <c:v>129.69999999999982</c:v>
                      </c:pt>
                      <c:pt idx="1101">
                        <c:v>198</c:v>
                      </c:pt>
                      <c:pt idx="1102">
                        <c:v>260.19999999999982</c:v>
                      </c:pt>
                      <c:pt idx="1103">
                        <c:v>277.29999999999973</c:v>
                      </c:pt>
                      <c:pt idx="1104">
                        <c:v>244.40000000000009</c:v>
                      </c:pt>
                      <c:pt idx="1105">
                        <c:v>197</c:v>
                      </c:pt>
                      <c:pt idx="1106">
                        <c:v>148.59999999999991</c:v>
                      </c:pt>
                      <c:pt idx="1107">
                        <c:v>110.29999999999995</c:v>
                      </c:pt>
                      <c:pt idx="1108">
                        <c:v>87.299999999999955</c:v>
                      </c:pt>
                      <c:pt idx="1109">
                        <c:v>66.799999999999955</c:v>
                      </c:pt>
                      <c:pt idx="1110">
                        <c:v>62</c:v>
                      </c:pt>
                      <c:pt idx="1111">
                        <c:v>71.099999999999909</c:v>
                      </c:pt>
                      <c:pt idx="1112">
                        <c:v>78.599999999999909</c:v>
                      </c:pt>
                      <c:pt idx="1113">
                        <c:v>60.699999999999818</c:v>
                      </c:pt>
                      <c:pt idx="1114">
                        <c:v>38.5</c:v>
                      </c:pt>
                      <c:pt idx="1115">
                        <c:v>28.599999999999909</c:v>
                      </c:pt>
                      <c:pt idx="1116">
                        <c:v>44.5</c:v>
                      </c:pt>
                      <c:pt idx="1117">
                        <c:v>65</c:v>
                      </c:pt>
                      <c:pt idx="1118">
                        <c:v>81.399999999999864</c:v>
                      </c:pt>
                      <c:pt idx="1119">
                        <c:v>84.099999999999909</c:v>
                      </c:pt>
                      <c:pt idx="1120">
                        <c:v>97.399999999999864</c:v>
                      </c:pt>
                      <c:pt idx="1121">
                        <c:v>127.69999999999982</c:v>
                      </c:pt>
                      <c:pt idx="1122">
                        <c:v>148.59999999999991</c:v>
                      </c:pt>
                      <c:pt idx="1123">
                        <c:v>156</c:v>
                      </c:pt>
                      <c:pt idx="1124">
                        <c:v>164.79999999999973</c:v>
                      </c:pt>
                      <c:pt idx="1125">
                        <c:v>187.79999999999973</c:v>
                      </c:pt>
                      <c:pt idx="1126">
                        <c:v>181</c:v>
                      </c:pt>
                      <c:pt idx="1127">
                        <c:v>161.09999999999991</c:v>
                      </c:pt>
                      <c:pt idx="1128">
                        <c:v>134.09999999999991</c:v>
                      </c:pt>
                      <c:pt idx="1129">
                        <c:v>118.40000000000009</c:v>
                      </c:pt>
                      <c:pt idx="1130">
                        <c:v>117.29999999999973</c:v>
                      </c:pt>
                      <c:pt idx="1131">
                        <c:v>125.29999999999973</c:v>
                      </c:pt>
                      <c:pt idx="1132">
                        <c:v>136.09999999999991</c:v>
                      </c:pt>
                      <c:pt idx="1133">
                        <c:v>139.29999999999973</c:v>
                      </c:pt>
                      <c:pt idx="1134">
                        <c:v>131.79999999999973</c:v>
                      </c:pt>
                      <c:pt idx="1135">
                        <c:v>122.69999999999982</c:v>
                      </c:pt>
                      <c:pt idx="1136">
                        <c:v>149.90000000000009</c:v>
                      </c:pt>
                      <c:pt idx="1137">
                        <c:v>174.59999999999991</c:v>
                      </c:pt>
                      <c:pt idx="1138">
                        <c:v>176.90000000000009</c:v>
                      </c:pt>
                      <c:pt idx="1139">
                        <c:v>162.19999999999982</c:v>
                      </c:pt>
                      <c:pt idx="1140">
                        <c:v>149.19999999999982</c:v>
                      </c:pt>
                      <c:pt idx="1141">
                        <c:v>123.40000000000009</c:v>
                      </c:pt>
                      <c:pt idx="1142">
                        <c:v>95.399999999999864</c:v>
                      </c:pt>
                      <c:pt idx="1143">
                        <c:v>84.299999999999955</c:v>
                      </c:pt>
                      <c:pt idx="1144">
                        <c:v>89.599999999999909</c:v>
                      </c:pt>
                      <c:pt idx="1145">
                        <c:v>96.699999999999818</c:v>
                      </c:pt>
                      <c:pt idx="1146">
                        <c:v>95.799999999999955</c:v>
                      </c:pt>
                      <c:pt idx="1147">
                        <c:v>91.599999999999909</c:v>
                      </c:pt>
                      <c:pt idx="1148">
                        <c:v>84.399999999999864</c:v>
                      </c:pt>
                      <c:pt idx="1149">
                        <c:v>90.599999999999909</c:v>
                      </c:pt>
                      <c:pt idx="1150">
                        <c:v>88.299999999999955</c:v>
                      </c:pt>
                      <c:pt idx="1151">
                        <c:v>95.599999999999909</c:v>
                      </c:pt>
                      <c:pt idx="1152">
                        <c:v>107.29999999999995</c:v>
                      </c:pt>
                      <c:pt idx="1153">
                        <c:v>109.09999999999991</c:v>
                      </c:pt>
                      <c:pt idx="1154">
                        <c:v>94.5</c:v>
                      </c:pt>
                      <c:pt idx="1155">
                        <c:v>82.099999999999909</c:v>
                      </c:pt>
                      <c:pt idx="1156">
                        <c:v>76.699999999999818</c:v>
                      </c:pt>
                      <c:pt idx="1157">
                        <c:v>69.5</c:v>
                      </c:pt>
                      <c:pt idx="1158">
                        <c:v>60.599999999999909</c:v>
                      </c:pt>
                      <c:pt idx="1159">
                        <c:v>56.299999999999955</c:v>
                      </c:pt>
                      <c:pt idx="1160">
                        <c:v>49.699999999999818</c:v>
                      </c:pt>
                      <c:pt idx="1161">
                        <c:v>56.199999999999818</c:v>
                      </c:pt>
                      <c:pt idx="1162">
                        <c:v>79</c:v>
                      </c:pt>
                      <c:pt idx="1163">
                        <c:v>106.79999999999995</c:v>
                      </c:pt>
                      <c:pt idx="1164">
                        <c:v>109.19999999999982</c:v>
                      </c:pt>
                      <c:pt idx="1165">
                        <c:v>86</c:v>
                      </c:pt>
                      <c:pt idx="1166">
                        <c:v>63.299999999999955</c:v>
                      </c:pt>
                      <c:pt idx="1167">
                        <c:v>57.799999999999955</c:v>
                      </c:pt>
                      <c:pt idx="1168">
                        <c:v>76.799999999999955</c:v>
                      </c:pt>
                      <c:pt idx="1169">
                        <c:v>89.699999999999818</c:v>
                      </c:pt>
                      <c:pt idx="1170">
                        <c:v>93.899999999999864</c:v>
                      </c:pt>
                      <c:pt idx="1171">
                        <c:v>86</c:v>
                      </c:pt>
                      <c:pt idx="1172">
                        <c:v>67.699999999999818</c:v>
                      </c:pt>
                      <c:pt idx="1173">
                        <c:v>48.399999999999864</c:v>
                      </c:pt>
                      <c:pt idx="1174">
                        <c:v>41.5</c:v>
                      </c:pt>
                      <c:pt idx="1175">
                        <c:v>55.399999999999864</c:v>
                      </c:pt>
                      <c:pt idx="1176">
                        <c:v>63.199999999999818</c:v>
                      </c:pt>
                      <c:pt idx="1177">
                        <c:v>54.399999999999864</c:v>
                      </c:pt>
                      <c:pt idx="1178">
                        <c:v>47.399999999999864</c:v>
                      </c:pt>
                      <c:pt idx="1179">
                        <c:v>47.199999999999818</c:v>
                      </c:pt>
                      <c:pt idx="1180">
                        <c:v>47.099999999999909</c:v>
                      </c:pt>
                      <c:pt idx="1181">
                        <c:v>43</c:v>
                      </c:pt>
                      <c:pt idx="1182">
                        <c:v>59.599999999999909</c:v>
                      </c:pt>
                      <c:pt idx="1183">
                        <c:v>68.099999999999909</c:v>
                      </c:pt>
                      <c:pt idx="1184">
                        <c:v>43.299999999999955</c:v>
                      </c:pt>
                      <c:pt idx="1185">
                        <c:v>12.5</c:v>
                      </c:pt>
                      <c:pt idx="1186">
                        <c:v>-5.2000000000000455</c:v>
                      </c:pt>
                      <c:pt idx="1187">
                        <c:v>-4.6000000000001364</c:v>
                      </c:pt>
                      <c:pt idx="1188">
                        <c:v>-9.1000000000001364</c:v>
                      </c:pt>
                      <c:pt idx="1189">
                        <c:v>-5.5</c:v>
                      </c:pt>
                      <c:pt idx="1190">
                        <c:v>-5.7000000000000455</c:v>
                      </c:pt>
                      <c:pt idx="1191">
                        <c:v>26.799999999999955</c:v>
                      </c:pt>
                      <c:pt idx="1192">
                        <c:v>67.5</c:v>
                      </c:pt>
                      <c:pt idx="1193">
                        <c:v>107.19999999999982</c:v>
                      </c:pt>
                      <c:pt idx="1194">
                        <c:v>130.69999999999982</c:v>
                      </c:pt>
                      <c:pt idx="1195">
                        <c:v>134.59999999999991</c:v>
                      </c:pt>
                      <c:pt idx="1196">
                        <c:v>127.40000000000009</c:v>
                      </c:pt>
                      <c:pt idx="1197">
                        <c:v>121.69999999999982</c:v>
                      </c:pt>
                      <c:pt idx="1198">
                        <c:v>105.79999999999995</c:v>
                      </c:pt>
                      <c:pt idx="1199">
                        <c:v>75.099999999999909</c:v>
                      </c:pt>
                      <c:pt idx="1200">
                        <c:v>43.899999999999864</c:v>
                      </c:pt>
                      <c:pt idx="1201">
                        <c:v>31.799999999999955</c:v>
                      </c:pt>
                      <c:pt idx="1202">
                        <c:v>30.299999999999955</c:v>
                      </c:pt>
                      <c:pt idx="1203">
                        <c:v>16</c:v>
                      </c:pt>
                      <c:pt idx="1204">
                        <c:v>-4.8000000000001819</c:v>
                      </c:pt>
                      <c:pt idx="1205">
                        <c:v>-19.600000000000136</c:v>
                      </c:pt>
                      <c:pt idx="1206">
                        <c:v>-14.600000000000136</c:v>
                      </c:pt>
                      <c:pt idx="1207">
                        <c:v>-3.4000000000000909</c:v>
                      </c:pt>
                      <c:pt idx="1208">
                        <c:v>15.699999999999818</c:v>
                      </c:pt>
                      <c:pt idx="1209">
                        <c:v>24</c:v>
                      </c:pt>
                      <c:pt idx="1210">
                        <c:v>34.299999999999955</c:v>
                      </c:pt>
                      <c:pt idx="1211">
                        <c:v>59.899999999999864</c:v>
                      </c:pt>
                      <c:pt idx="1212">
                        <c:v>84.599999999999909</c:v>
                      </c:pt>
                      <c:pt idx="1213">
                        <c:v>92.899999999999864</c:v>
                      </c:pt>
                      <c:pt idx="1214">
                        <c:v>84.799999999999955</c:v>
                      </c:pt>
                      <c:pt idx="1215">
                        <c:v>65.699999999999818</c:v>
                      </c:pt>
                      <c:pt idx="1216">
                        <c:v>54.299999999999955</c:v>
                      </c:pt>
                      <c:pt idx="1217">
                        <c:v>32.5</c:v>
                      </c:pt>
                      <c:pt idx="1218">
                        <c:v>18.5</c:v>
                      </c:pt>
                      <c:pt idx="1219">
                        <c:v>18.699999999999818</c:v>
                      </c:pt>
                      <c:pt idx="1220">
                        <c:v>43.699999999999818</c:v>
                      </c:pt>
                      <c:pt idx="1221">
                        <c:v>58.299999999999955</c:v>
                      </c:pt>
                      <c:pt idx="1222">
                        <c:v>49.799999999999955</c:v>
                      </c:pt>
                      <c:pt idx="1223">
                        <c:v>32.399999999999864</c:v>
                      </c:pt>
                      <c:pt idx="1224">
                        <c:v>30.799999999999955</c:v>
                      </c:pt>
                      <c:pt idx="1225">
                        <c:v>30.699999999999818</c:v>
                      </c:pt>
                      <c:pt idx="1226">
                        <c:v>22.599999999999909</c:v>
                      </c:pt>
                      <c:pt idx="1227">
                        <c:v>10.599999999999909</c:v>
                      </c:pt>
                      <c:pt idx="1228">
                        <c:v>11.799999999999955</c:v>
                      </c:pt>
                      <c:pt idx="1229">
                        <c:v>29.899999999999864</c:v>
                      </c:pt>
                      <c:pt idx="1230">
                        <c:v>25.399999999999864</c:v>
                      </c:pt>
                      <c:pt idx="1231">
                        <c:v>15.5</c:v>
                      </c:pt>
                      <c:pt idx="1232">
                        <c:v>7.7999999999999545</c:v>
                      </c:pt>
                      <c:pt idx="1233">
                        <c:v>5</c:v>
                      </c:pt>
                      <c:pt idx="1234">
                        <c:v>5.2999999999999545</c:v>
                      </c:pt>
                      <c:pt idx="1235">
                        <c:v>11.199999999999818</c:v>
                      </c:pt>
                      <c:pt idx="1236">
                        <c:v>20.599999999999909</c:v>
                      </c:pt>
                      <c:pt idx="1237">
                        <c:v>21.699999999999818</c:v>
                      </c:pt>
                      <c:pt idx="1238">
                        <c:v>15.799999999999955</c:v>
                      </c:pt>
                      <c:pt idx="1239">
                        <c:v>9.1999999999998181</c:v>
                      </c:pt>
                      <c:pt idx="1240">
                        <c:v>19.899999999999864</c:v>
                      </c:pt>
                      <c:pt idx="1241">
                        <c:v>30.5</c:v>
                      </c:pt>
                      <c:pt idx="1242">
                        <c:v>20.399999999999864</c:v>
                      </c:pt>
                      <c:pt idx="1243">
                        <c:v>-1.8000000000001819</c:v>
                      </c:pt>
                      <c:pt idx="1244">
                        <c:v>-19.100000000000136</c:v>
                      </c:pt>
                      <c:pt idx="1245">
                        <c:v>-33.700000000000045</c:v>
                      </c:pt>
                      <c:pt idx="1246">
                        <c:v>-31.5</c:v>
                      </c:pt>
                      <c:pt idx="1247">
                        <c:v>-19.5</c:v>
                      </c:pt>
                      <c:pt idx="1248">
                        <c:v>-9.3000000000001819</c:v>
                      </c:pt>
                      <c:pt idx="1249">
                        <c:v>-2</c:v>
                      </c:pt>
                      <c:pt idx="1250">
                        <c:v>15.799999999999955</c:v>
                      </c:pt>
                      <c:pt idx="1251">
                        <c:v>30.199999999999818</c:v>
                      </c:pt>
                      <c:pt idx="1252">
                        <c:v>20.299999999999955</c:v>
                      </c:pt>
                      <c:pt idx="1253">
                        <c:v>3.5999999999999091</c:v>
                      </c:pt>
                      <c:pt idx="1254">
                        <c:v>-10.300000000000182</c:v>
                      </c:pt>
                      <c:pt idx="1255">
                        <c:v>-14.600000000000136</c:v>
                      </c:pt>
                      <c:pt idx="1256">
                        <c:v>-23.700000000000045</c:v>
                      </c:pt>
                      <c:pt idx="1257">
                        <c:v>-17.200000000000045</c:v>
                      </c:pt>
                      <c:pt idx="1258">
                        <c:v>-18.600000000000136</c:v>
                      </c:pt>
                      <c:pt idx="1259">
                        <c:v>-16.700000000000045</c:v>
                      </c:pt>
                      <c:pt idx="1260">
                        <c:v>-23.600000000000136</c:v>
                      </c:pt>
                      <c:pt idx="1261">
                        <c:v>-4.3000000000001819</c:v>
                      </c:pt>
                      <c:pt idx="1262">
                        <c:v>14.5</c:v>
                      </c:pt>
                      <c:pt idx="1263">
                        <c:v>16.299999999999955</c:v>
                      </c:pt>
                      <c:pt idx="1264">
                        <c:v>4.3999999999998636</c:v>
                      </c:pt>
                      <c:pt idx="1265">
                        <c:v>-0.3000000000001819</c:v>
                      </c:pt>
                      <c:pt idx="1266">
                        <c:v>-2.9000000000000909</c:v>
                      </c:pt>
                      <c:pt idx="1267">
                        <c:v>9.9999999999909051E-2</c:v>
                      </c:pt>
                      <c:pt idx="1268">
                        <c:v>10.099999999999909</c:v>
                      </c:pt>
                      <c:pt idx="1269">
                        <c:v>14.299999999999955</c:v>
                      </c:pt>
                      <c:pt idx="1270">
                        <c:v>17.799999999999955</c:v>
                      </c:pt>
                      <c:pt idx="1271">
                        <c:v>14.099999999999909</c:v>
                      </c:pt>
                      <c:pt idx="1272">
                        <c:v>8.1999999999998181</c:v>
                      </c:pt>
                      <c:pt idx="1273">
                        <c:v>3.8999999999998636</c:v>
                      </c:pt>
                      <c:pt idx="1274">
                        <c:v>15.5</c:v>
                      </c:pt>
                      <c:pt idx="1275">
                        <c:v>21</c:v>
                      </c:pt>
                      <c:pt idx="1276">
                        <c:v>5.0999999999999091</c:v>
                      </c:pt>
                      <c:pt idx="1277">
                        <c:v>-10.700000000000045</c:v>
                      </c:pt>
                      <c:pt idx="1278">
                        <c:v>-8.8000000000001819</c:v>
                      </c:pt>
                      <c:pt idx="1279">
                        <c:v>4.1999999999998181</c:v>
                      </c:pt>
                      <c:pt idx="1280">
                        <c:v>16.399999999999864</c:v>
                      </c:pt>
                      <c:pt idx="1281">
                        <c:v>11.599999999999909</c:v>
                      </c:pt>
                      <c:pt idx="1282">
                        <c:v>2.5</c:v>
                      </c:pt>
                      <c:pt idx="1283">
                        <c:v>-0.60000000000013642</c:v>
                      </c:pt>
                      <c:pt idx="1284">
                        <c:v>6.1999999999998181</c:v>
                      </c:pt>
                      <c:pt idx="1285">
                        <c:v>-3.1000000000001364</c:v>
                      </c:pt>
                      <c:pt idx="1286">
                        <c:v>-8.7000000000000455</c:v>
                      </c:pt>
                      <c:pt idx="1287">
                        <c:v>-6.9000000000000909</c:v>
                      </c:pt>
                      <c:pt idx="1288">
                        <c:v>-1.8000000000001819</c:v>
                      </c:pt>
                      <c:pt idx="1289">
                        <c:v>1</c:v>
                      </c:pt>
                      <c:pt idx="1290">
                        <c:v>2.8999999999998636</c:v>
                      </c:pt>
                      <c:pt idx="1291">
                        <c:v>-14</c:v>
                      </c:pt>
                      <c:pt idx="1292">
                        <c:v>-19.900000000000091</c:v>
                      </c:pt>
                      <c:pt idx="1293">
                        <c:v>-4.9000000000000909</c:v>
                      </c:pt>
                      <c:pt idx="1294">
                        <c:v>18.399999999999864</c:v>
                      </c:pt>
                      <c:pt idx="1295">
                        <c:v>17.5</c:v>
                      </c:pt>
                      <c:pt idx="1296">
                        <c:v>2.3999999999998636</c:v>
                      </c:pt>
                      <c:pt idx="1297">
                        <c:v>22</c:v>
                      </c:pt>
                      <c:pt idx="1298">
                        <c:v>32.5</c:v>
                      </c:pt>
                      <c:pt idx="1299">
                        <c:v>24.5</c:v>
                      </c:pt>
                      <c:pt idx="1300">
                        <c:v>0.39999999999986358</c:v>
                      </c:pt>
                      <c:pt idx="1301">
                        <c:v>1.8999999999998636</c:v>
                      </c:pt>
                      <c:pt idx="1302">
                        <c:v>10.799999999999955</c:v>
                      </c:pt>
                      <c:pt idx="1303">
                        <c:v>3.5</c:v>
                      </c:pt>
                      <c:pt idx="1304">
                        <c:v>-9.7000000000000455</c:v>
                      </c:pt>
                      <c:pt idx="1305">
                        <c:v>-5.5</c:v>
                      </c:pt>
                      <c:pt idx="1306">
                        <c:v>15.899999999999864</c:v>
                      </c:pt>
                      <c:pt idx="1307">
                        <c:v>32.099999999999909</c:v>
                      </c:pt>
                      <c:pt idx="1308">
                        <c:v>29.899999999999864</c:v>
                      </c:pt>
                      <c:pt idx="1309">
                        <c:v>11.299999999999955</c:v>
                      </c:pt>
                      <c:pt idx="1310">
                        <c:v>-4.3000000000001819</c:v>
                      </c:pt>
                      <c:pt idx="1311">
                        <c:v>-8.3000000000001819</c:v>
                      </c:pt>
                      <c:pt idx="1312">
                        <c:v>-12.700000000000045</c:v>
                      </c:pt>
                      <c:pt idx="1313">
                        <c:v>-24.200000000000045</c:v>
                      </c:pt>
                      <c:pt idx="1314">
                        <c:v>-31.300000000000182</c:v>
                      </c:pt>
                      <c:pt idx="1315">
                        <c:v>-21.900000000000091</c:v>
                      </c:pt>
                      <c:pt idx="1316">
                        <c:v>-2.3000000000001819</c:v>
                      </c:pt>
                      <c:pt idx="1317">
                        <c:v>6</c:v>
                      </c:pt>
                      <c:pt idx="1318">
                        <c:v>-6.4000000000000909</c:v>
                      </c:pt>
                      <c:pt idx="1319">
                        <c:v>-23.200000000000045</c:v>
                      </c:pt>
                      <c:pt idx="1320">
                        <c:v>-14.700000000000045</c:v>
                      </c:pt>
                      <c:pt idx="1321">
                        <c:v>1.5999999999999091</c:v>
                      </c:pt>
                      <c:pt idx="1322">
                        <c:v>4.8999999999998636</c:v>
                      </c:pt>
                      <c:pt idx="1323">
                        <c:v>0</c:v>
                      </c:pt>
                      <c:pt idx="1324">
                        <c:v>4</c:v>
                      </c:pt>
                      <c:pt idx="1325">
                        <c:v>16.5</c:v>
                      </c:pt>
                      <c:pt idx="1326">
                        <c:v>-118.60000000000014</c:v>
                      </c:pt>
                      <c:pt idx="1327">
                        <c:v>-1567.15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B-ABAA-4BCD-BAD1-5D6AFD0C6304}"/>
                  </c:ext>
                </c:extLst>
              </c15:ser>
            </c15:filteredScatterSeries>
            <c15:filteredScatterSeries>
              <c15:ser>
                <c:idx val="11"/>
                <c:order val="1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'Fine SiO2 25 sccm Test 1'!$AC$2</c15:sqref>
                        </c15:formulaRef>
                      </c:ext>
                    </c:extLst>
                    <c:strCache>
                      <c:ptCount val="1"/>
                      <c:pt idx="0">
                        <c:v>50 min</c:v>
                      </c:pt>
                    </c:strCache>
                  </c:strRef>
                </c:tx>
                <c:spPr>
                  <a:ln w="19050" cap="rnd">
                    <a:solidFill>
                      <a:schemeClr val="accent6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'Fine SiO2 25 sccm Test 1'!$Q$3:$Q$1330</c15:sqref>
                        </c15:formulaRef>
                      </c:ext>
                    </c:extLst>
                    <c:numCache>
                      <c:formatCode>General</c:formatCode>
                      <c:ptCount val="1328"/>
                      <c:pt idx="0">
                        <c:v>184</c:v>
                      </c:pt>
                      <c:pt idx="1">
                        <c:v>184.5</c:v>
                      </c:pt>
                      <c:pt idx="2">
                        <c:v>185</c:v>
                      </c:pt>
                      <c:pt idx="3">
                        <c:v>185.5</c:v>
                      </c:pt>
                      <c:pt idx="4">
                        <c:v>186</c:v>
                      </c:pt>
                      <c:pt idx="5">
                        <c:v>186.5</c:v>
                      </c:pt>
                      <c:pt idx="6">
                        <c:v>187</c:v>
                      </c:pt>
                      <c:pt idx="7">
                        <c:v>187.5</c:v>
                      </c:pt>
                      <c:pt idx="8">
                        <c:v>188</c:v>
                      </c:pt>
                      <c:pt idx="9">
                        <c:v>188.5</c:v>
                      </c:pt>
                      <c:pt idx="10">
                        <c:v>189</c:v>
                      </c:pt>
                      <c:pt idx="11">
                        <c:v>189.5</c:v>
                      </c:pt>
                      <c:pt idx="12">
                        <c:v>190</c:v>
                      </c:pt>
                      <c:pt idx="13">
                        <c:v>190.5</c:v>
                      </c:pt>
                      <c:pt idx="14">
                        <c:v>191</c:v>
                      </c:pt>
                      <c:pt idx="15">
                        <c:v>191.5</c:v>
                      </c:pt>
                      <c:pt idx="16">
                        <c:v>192</c:v>
                      </c:pt>
                      <c:pt idx="17">
                        <c:v>192.5</c:v>
                      </c:pt>
                      <c:pt idx="18">
                        <c:v>193</c:v>
                      </c:pt>
                      <c:pt idx="19">
                        <c:v>193.5</c:v>
                      </c:pt>
                      <c:pt idx="20">
                        <c:v>194</c:v>
                      </c:pt>
                      <c:pt idx="21">
                        <c:v>194.5</c:v>
                      </c:pt>
                      <c:pt idx="22">
                        <c:v>195</c:v>
                      </c:pt>
                      <c:pt idx="23">
                        <c:v>195.5</c:v>
                      </c:pt>
                      <c:pt idx="24">
                        <c:v>196</c:v>
                      </c:pt>
                      <c:pt idx="25">
                        <c:v>196.5</c:v>
                      </c:pt>
                      <c:pt idx="26">
                        <c:v>197</c:v>
                      </c:pt>
                      <c:pt idx="27">
                        <c:v>197.5</c:v>
                      </c:pt>
                      <c:pt idx="28">
                        <c:v>198</c:v>
                      </c:pt>
                      <c:pt idx="29">
                        <c:v>198.5</c:v>
                      </c:pt>
                      <c:pt idx="30">
                        <c:v>199</c:v>
                      </c:pt>
                      <c:pt idx="31">
                        <c:v>199.5</c:v>
                      </c:pt>
                      <c:pt idx="32">
                        <c:v>200</c:v>
                      </c:pt>
                      <c:pt idx="33">
                        <c:v>200.5</c:v>
                      </c:pt>
                      <c:pt idx="34">
                        <c:v>201</c:v>
                      </c:pt>
                      <c:pt idx="35">
                        <c:v>201.5</c:v>
                      </c:pt>
                      <c:pt idx="36">
                        <c:v>202</c:v>
                      </c:pt>
                      <c:pt idx="37">
                        <c:v>202.5</c:v>
                      </c:pt>
                      <c:pt idx="38">
                        <c:v>203</c:v>
                      </c:pt>
                      <c:pt idx="39">
                        <c:v>203.5</c:v>
                      </c:pt>
                      <c:pt idx="40">
                        <c:v>204</c:v>
                      </c:pt>
                      <c:pt idx="41">
                        <c:v>204.5</c:v>
                      </c:pt>
                      <c:pt idx="42">
                        <c:v>205</c:v>
                      </c:pt>
                      <c:pt idx="43">
                        <c:v>205.5</c:v>
                      </c:pt>
                      <c:pt idx="44">
                        <c:v>206</c:v>
                      </c:pt>
                      <c:pt idx="45">
                        <c:v>206.5</c:v>
                      </c:pt>
                      <c:pt idx="46">
                        <c:v>207</c:v>
                      </c:pt>
                      <c:pt idx="47">
                        <c:v>207.5</c:v>
                      </c:pt>
                      <c:pt idx="48">
                        <c:v>208</c:v>
                      </c:pt>
                      <c:pt idx="49">
                        <c:v>208.5</c:v>
                      </c:pt>
                      <c:pt idx="50">
                        <c:v>209</c:v>
                      </c:pt>
                      <c:pt idx="51">
                        <c:v>209.5</c:v>
                      </c:pt>
                      <c:pt idx="52">
                        <c:v>210</c:v>
                      </c:pt>
                      <c:pt idx="53">
                        <c:v>210.5</c:v>
                      </c:pt>
                      <c:pt idx="54">
                        <c:v>211</c:v>
                      </c:pt>
                      <c:pt idx="55">
                        <c:v>211.5</c:v>
                      </c:pt>
                      <c:pt idx="56">
                        <c:v>212</c:v>
                      </c:pt>
                      <c:pt idx="57">
                        <c:v>212.5</c:v>
                      </c:pt>
                      <c:pt idx="58">
                        <c:v>213</c:v>
                      </c:pt>
                      <c:pt idx="59">
                        <c:v>213.5</c:v>
                      </c:pt>
                      <c:pt idx="60">
                        <c:v>214</c:v>
                      </c:pt>
                      <c:pt idx="61">
                        <c:v>214.5</c:v>
                      </c:pt>
                      <c:pt idx="62">
                        <c:v>215</c:v>
                      </c:pt>
                      <c:pt idx="63">
                        <c:v>215.5</c:v>
                      </c:pt>
                      <c:pt idx="64">
                        <c:v>216</c:v>
                      </c:pt>
                      <c:pt idx="65">
                        <c:v>216.5</c:v>
                      </c:pt>
                      <c:pt idx="66">
                        <c:v>217</c:v>
                      </c:pt>
                      <c:pt idx="67">
                        <c:v>217.5</c:v>
                      </c:pt>
                      <c:pt idx="68">
                        <c:v>218</c:v>
                      </c:pt>
                      <c:pt idx="69">
                        <c:v>218.5</c:v>
                      </c:pt>
                      <c:pt idx="70">
                        <c:v>219</c:v>
                      </c:pt>
                      <c:pt idx="71">
                        <c:v>219.5</c:v>
                      </c:pt>
                      <c:pt idx="72">
                        <c:v>220</c:v>
                      </c:pt>
                      <c:pt idx="73">
                        <c:v>220.5</c:v>
                      </c:pt>
                      <c:pt idx="74">
                        <c:v>221</c:v>
                      </c:pt>
                      <c:pt idx="75">
                        <c:v>221.5</c:v>
                      </c:pt>
                      <c:pt idx="76">
                        <c:v>222</c:v>
                      </c:pt>
                      <c:pt idx="77">
                        <c:v>222.5</c:v>
                      </c:pt>
                      <c:pt idx="78">
                        <c:v>223</c:v>
                      </c:pt>
                      <c:pt idx="79">
                        <c:v>223.5</c:v>
                      </c:pt>
                      <c:pt idx="80">
                        <c:v>224</c:v>
                      </c:pt>
                      <c:pt idx="81">
                        <c:v>224.5</c:v>
                      </c:pt>
                      <c:pt idx="82">
                        <c:v>225</c:v>
                      </c:pt>
                      <c:pt idx="83">
                        <c:v>225.5</c:v>
                      </c:pt>
                      <c:pt idx="84">
                        <c:v>226</c:v>
                      </c:pt>
                      <c:pt idx="85">
                        <c:v>226.5</c:v>
                      </c:pt>
                      <c:pt idx="86">
                        <c:v>227</c:v>
                      </c:pt>
                      <c:pt idx="87">
                        <c:v>227.5</c:v>
                      </c:pt>
                      <c:pt idx="88">
                        <c:v>228</c:v>
                      </c:pt>
                      <c:pt idx="89">
                        <c:v>228.5</c:v>
                      </c:pt>
                      <c:pt idx="90">
                        <c:v>229</c:v>
                      </c:pt>
                      <c:pt idx="91">
                        <c:v>229.5</c:v>
                      </c:pt>
                      <c:pt idx="92">
                        <c:v>230</c:v>
                      </c:pt>
                      <c:pt idx="93">
                        <c:v>230.5</c:v>
                      </c:pt>
                      <c:pt idx="94">
                        <c:v>231</c:v>
                      </c:pt>
                      <c:pt idx="95">
                        <c:v>231.5</c:v>
                      </c:pt>
                      <c:pt idx="96">
                        <c:v>232</c:v>
                      </c:pt>
                      <c:pt idx="97">
                        <c:v>232.5</c:v>
                      </c:pt>
                      <c:pt idx="98">
                        <c:v>233</c:v>
                      </c:pt>
                      <c:pt idx="99">
                        <c:v>233.5</c:v>
                      </c:pt>
                      <c:pt idx="100">
                        <c:v>234</c:v>
                      </c:pt>
                      <c:pt idx="101">
                        <c:v>234.5</c:v>
                      </c:pt>
                      <c:pt idx="102">
                        <c:v>235</c:v>
                      </c:pt>
                      <c:pt idx="103">
                        <c:v>235.5</c:v>
                      </c:pt>
                      <c:pt idx="104">
                        <c:v>236</c:v>
                      </c:pt>
                      <c:pt idx="105">
                        <c:v>236.5</c:v>
                      </c:pt>
                      <c:pt idx="106">
                        <c:v>237</c:v>
                      </c:pt>
                      <c:pt idx="107">
                        <c:v>237.5</c:v>
                      </c:pt>
                      <c:pt idx="108">
                        <c:v>238</c:v>
                      </c:pt>
                      <c:pt idx="109">
                        <c:v>238.5</c:v>
                      </c:pt>
                      <c:pt idx="110">
                        <c:v>239</c:v>
                      </c:pt>
                      <c:pt idx="111">
                        <c:v>239.5</c:v>
                      </c:pt>
                      <c:pt idx="112">
                        <c:v>240</c:v>
                      </c:pt>
                      <c:pt idx="113">
                        <c:v>240.5</c:v>
                      </c:pt>
                      <c:pt idx="114">
                        <c:v>241</c:v>
                      </c:pt>
                      <c:pt idx="115">
                        <c:v>241.5</c:v>
                      </c:pt>
                      <c:pt idx="116">
                        <c:v>242</c:v>
                      </c:pt>
                      <c:pt idx="117">
                        <c:v>242.5</c:v>
                      </c:pt>
                      <c:pt idx="118">
                        <c:v>243</c:v>
                      </c:pt>
                      <c:pt idx="119">
                        <c:v>243.5</c:v>
                      </c:pt>
                      <c:pt idx="120">
                        <c:v>244</c:v>
                      </c:pt>
                      <c:pt idx="121">
                        <c:v>244.5</c:v>
                      </c:pt>
                      <c:pt idx="122">
                        <c:v>245</c:v>
                      </c:pt>
                      <c:pt idx="123">
                        <c:v>245.5</c:v>
                      </c:pt>
                      <c:pt idx="124">
                        <c:v>246</c:v>
                      </c:pt>
                      <c:pt idx="125">
                        <c:v>246.5</c:v>
                      </c:pt>
                      <c:pt idx="126">
                        <c:v>247</c:v>
                      </c:pt>
                      <c:pt idx="127">
                        <c:v>247.5</c:v>
                      </c:pt>
                      <c:pt idx="128">
                        <c:v>248</c:v>
                      </c:pt>
                      <c:pt idx="129">
                        <c:v>248.5</c:v>
                      </c:pt>
                      <c:pt idx="130">
                        <c:v>249</c:v>
                      </c:pt>
                      <c:pt idx="131">
                        <c:v>249.5</c:v>
                      </c:pt>
                      <c:pt idx="132">
                        <c:v>250</c:v>
                      </c:pt>
                      <c:pt idx="133">
                        <c:v>250.5</c:v>
                      </c:pt>
                      <c:pt idx="134">
                        <c:v>251</c:v>
                      </c:pt>
                      <c:pt idx="135">
                        <c:v>251.5</c:v>
                      </c:pt>
                      <c:pt idx="136">
                        <c:v>252</c:v>
                      </c:pt>
                      <c:pt idx="137">
                        <c:v>252.5</c:v>
                      </c:pt>
                      <c:pt idx="138">
                        <c:v>253</c:v>
                      </c:pt>
                      <c:pt idx="139">
                        <c:v>253.5</c:v>
                      </c:pt>
                      <c:pt idx="140">
                        <c:v>254</c:v>
                      </c:pt>
                      <c:pt idx="141">
                        <c:v>254.5</c:v>
                      </c:pt>
                      <c:pt idx="142">
                        <c:v>255</c:v>
                      </c:pt>
                      <c:pt idx="143">
                        <c:v>255.5</c:v>
                      </c:pt>
                      <c:pt idx="144">
                        <c:v>256</c:v>
                      </c:pt>
                      <c:pt idx="145">
                        <c:v>256.5</c:v>
                      </c:pt>
                      <c:pt idx="146">
                        <c:v>257</c:v>
                      </c:pt>
                      <c:pt idx="147">
                        <c:v>257.5</c:v>
                      </c:pt>
                      <c:pt idx="148">
                        <c:v>258</c:v>
                      </c:pt>
                      <c:pt idx="149">
                        <c:v>258.5</c:v>
                      </c:pt>
                      <c:pt idx="150">
                        <c:v>259</c:v>
                      </c:pt>
                      <c:pt idx="151">
                        <c:v>259.5</c:v>
                      </c:pt>
                      <c:pt idx="152">
                        <c:v>260</c:v>
                      </c:pt>
                      <c:pt idx="153">
                        <c:v>260.5</c:v>
                      </c:pt>
                      <c:pt idx="154">
                        <c:v>261</c:v>
                      </c:pt>
                      <c:pt idx="155">
                        <c:v>261.5</c:v>
                      </c:pt>
                      <c:pt idx="156">
                        <c:v>262</c:v>
                      </c:pt>
                      <c:pt idx="157">
                        <c:v>262.5</c:v>
                      </c:pt>
                      <c:pt idx="158">
                        <c:v>263</c:v>
                      </c:pt>
                      <c:pt idx="159">
                        <c:v>263.5</c:v>
                      </c:pt>
                      <c:pt idx="160">
                        <c:v>264</c:v>
                      </c:pt>
                      <c:pt idx="161">
                        <c:v>264.5</c:v>
                      </c:pt>
                      <c:pt idx="162">
                        <c:v>265</c:v>
                      </c:pt>
                      <c:pt idx="163">
                        <c:v>265.5</c:v>
                      </c:pt>
                      <c:pt idx="164">
                        <c:v>266</c:v>
                      </c:pt>
                      <c:pt idx="165">
                        <c:v>266.5</c:v>
                      </c:pt>
                      <c:pt idx="166">
                        <c:v>267</c:v>
                      </c:pt>
                      <c:pt idx="167">
                        <c:v>267.5</c:v>
                      </c:pt>
                      <c:pt idx="168">
                        <c:v>268</c:v>
                      </c:pt>
                      <c:pt idx="169">
                        <c:v>268.5</c:v>
                      </c:pt>
                      <c:pt idx="170">
                        <c:v>269</c:v>
                      </c:pt>
                      <c:pt idx="171">
                        <c:v>269.5</c:v>
                      </c:pt>
                      <c:pt idx="172">
                        <c:v>270</c:v>
                      </c:pt>
                      <c:pt idx="173">
                        <c:v>270.5</c:v>
                      </c:pt>
                      <c:pt idx="174">
                        <c:v>271</c:v>
                      </c:pt>
                      <c:pt idx="175">
                        <c:v>271.5</c:v>
                      </c:pt>
                      <c:pt idx="176">
                        <c:v>272</c:v>
                      </c:pt>
                      <c:pt idx="177">
                        <c:v>272.5</c:v>
                      </c:pt>
                      <c:pt idx="178">
                        <c:v>273</c:v>
                      </c:pt>
                      <c:pt idx="179">
                        <c:v>273.5</c:v>
                      </c:pt>
                      <c:pt idx="180">
                        <c:v>274</c:v>
                      </c:pt>
                      <c:pt idx="181">
                        <c:v>274.5</c:v>
                      </c:pt>
                      <c:pt idx="182">
                        <c:v>275</c:v>
                      </c:pt>
                      <c:pt idx="183">
                        <c:v>275.5</c:v>
                      </c:pt>
                      <c:pt idx="184">
                        <c:v>276</c:v>
                      </c:pt>
                      <c:pt idx="185">
                        <c:v>276.5</c:v>
                      </c:pt>
                      <c:pt idx="186">
                        <c:v>277</c:v>
                      </c:pt>
                      <c:pt idx="187">
                        <c:v>277.5</c:v>
                      </c:pt>
                      <c:pt idx="188">
                        <c:v>278</c:v>
                      </c:pt>
                      <c:pt idx="189">
                        <c:v>278.5</c:v>
                      </c:pt>
                      <c:pt idx="190">
                        <c:v>279</c:v>
                      </c:pt>
                      <c:pt idx="191">
                        <c:v>279.5</c:v>
                      </c:pt>
                      <c:pt idx="192">
                        <c:v>280</c:v>
                      </c:pt>
                      <c:pt idx="193">
                        <c:v>280.5</c:v>
                      </c:pt>
                      <c:pt idx="194">
                        <c:v>281</c:v>
                      </c:pt>
                      <c:pt idx="195">
                        <c:v>281.5</c:v>
                      </c:pt>
                      <c:pt idx="196">
                        <c:v>282</c:v>
                      </c:pt>
                      <c:pt idx="197">
                        <c:v>282.5</c:v>
                      </c:pt>
                      <c:pt idx="198">
                        <c:v>283</c:v>
                      </c:pt>
                      <c:pt idx="199">
                        <c:v>283.5</c:v>
                      </c:pt>
                      <c:pt idx="200">
                        <c:v>284</c:v>
                      </c:pt>
                      <c:pt idx="201">
                        <c:v>284.5</c:v>
                      </c:pt>
                      <c:pt idx="202">
                        <c:v>285</c:v>
                      </c:pt>
                      <c:pt idx="203">
                        <c:v>285.5</c:v>
                      </c:pt>
                      <c:pt idx="204">
                        <c:v>286</c:v>
                      </c:pt>
                      <c:pt idx="205">
                        <c:v>286.5</c:v>
                      </c:pt>
                      <c:pt idx="206">
                        <c:v>287</c:v>
                      </c:pt>
                      <c:pt idx="207">
                        <c:v>287.5</c:v>
                      </c:pt>
                      <c:pt idx="208">
                        <c:v>288</c:v>
                      </c:pt>
                      <c:pt idx="209">
                        <c:v>288.5</c:v>
                      </c:pt>
                      <c:pt idx="210">
                        <c:v>289</c:v>
                      </c:pt>
                      <c:pt idx="211">
                        <c:v>289.5</c:v>
                      </c:pt>
                      <c:pt idx="212">
                        <c:v>290</c:v>
                      </c:pt>
                      <c:pt idx="213">
                        <c:v>290.5</c:v>
                      </c:pt>
                      <c:pt idx="214">
                        <c:v>291</c:v>
                      </c:pt>
                      <c:pt idx="215">
                        <c:v>291.5</c:v>
                      </c:pt>
                      <c:pt idx="216">
                        <c:v>292</c:v>
                      </c:pt>
                      <c:pt idx="217">
                        <c:v>292.5</c:v>
                      </c:pt>
                      <c:pt idx="218">
                        <c:v>293</c:v>
                      </c:pt>
                      <c:pt idx="219">
                        <c:v>293.5</c:v>
                      </c:pt>
                      <c:pt idx="220">
                        <c:v>294</c:v>
                      </c:pt>
                      <c:pt idx="221">
                        <c:v>294.5</c:v>
                      </c:pt>
                      <c:pt idx="222">
                        <c:v>295</c:v>
                      </c:pt>
                      <c:pt idx="223">
                        <c:v>295.5</c:v>
                      </c:pt>
                      <c:pt idx="224">
                        <c:v>296</c:v>
                      </c:pt>
                      <c:pt idx="225">
                        <c:v>296.5</c:v>
                      </c:pt>
                      <c:pt idx="226">
                        <c:v>297</c:v>
                      </c:pt>
                      <c:pt idx="227">
                        <c:v>297.5</c:v>
                      </c:pt>
                      <c:pt idx="228">
                        <c:v>298</c:v>
                      </c:pt>
                      <c:pt idx="229">
                        <c:v>298.5</c:v>
                      </c:pt>
                      <c:pt idx="230">
                        <c:v>299</c:v>
                      </c:pt>
                      <c:pt idx="231">
                        <c:v>299.5</c:v>
                      </c:pt>
                      <c:pt idx="232">
                        <c:v>300</c:v>
                      </c:pt>
                      <c:pt idx="233">
                        <c:v>300.5</c:v>
                      </c:pt>
                      <c:pt idx="234">
                        <c:v>301</c:v>
                      </c:pt>
                      <c:pt idx="235">
                        <c:v>301.5</c:v>
                      </c:pt>
                      <c:pt idx="236">
                        <c:v>302</c:v>
                      </c:pt>
                      <c:pt idx="237">
                        <c:v>302.5</c:v>
                      </c:pt>
                      <c:pt idx="238">
                        <c:v>303</c:v>
                      </c:pt>
                      <c:pt idx="239">
                        <c:v>303.5</c:v>
                      </c:pt>
                      <c:pt idx="240">
                        <c:v>304</c:v>
                      </c:pt>
                      <c:pt idx="241">
                        <c:v>304.5</c:v>
                      </c:pt>
                      <c:pt idx="242">
                        <c:v>305</c:v>
                      </c:pt>
                      <c:pt idx="243">
                        <c:v>305.5</c:v>
                      </c:pt>
                      <c:pt idx="244">
                        <c:v>306</c:v>
                      </c:pt>
                      <c:pt idx="245">
                        <c:v>306.5</c:v>
                      </c:pt>
                      <c:pt idx="246">
                        <c:v>307</c:v>
                      </c:pt>
                      <c:pt idx="247">
                        <c:v>307.5</c:v>
                      </c:pt>
                      <c:pt idx="248">
                        <c:v>308</c:v>
                      </c:pt>
                      <c:pt idx="249">
                        <c:v>308.5</c:v>
                      </c:pt>
                      <c:pt idx="250">
                        <c:v>309</c:v>
                      </c:pt>
                      <c:pt idx="251">
                        <c:v>309.5</c:v>
                      </c:pt>
                      <c:pt idx="252">
                        <c:v>310</c:v>
                      </c:pt>
                      <c:pt idx="253">
                        <c:v>310.5</c:v>
                      </c:pt>
                      <c:pt idx="254">
                        <c:v>311</c:v>
                      </c:pt>
                      <c:pt idx="255">
                        <c:v>311.5</c:v>
                      </c:pt>
                      <c:pt idx="256">
                        <c:v>312</c:v>
                      </c:pt>
                      <c:pt idx="257">
                        <c:v>312.5</c:v>
                      </c:pt>
                      <c:pt idx="258">
                        <c:v>313</c:v>
                      </c:pt>
                      <c:pt idx="259">
                        <c:v>313.5</c:v>
                      </c:pt>
                      <c:pt idx="260">
                        <c:v>314</c:v>
                      </c:pt>
                      <c:pt idx="261">
                        <c:v>314.5</c:v>
                      </c:pt>
                      <c:pt idx="262">
                        <c:v>315</c:v>
                      </c:pt>
                      <c:pt idx="263">
                        <c:v>315.5</c:v>
                      </c:pt>
                      <c:pt idx="264">
                        <c:v>316</c:v>
                      </c:pt>
                      <c:pt idx="265">
                        <c:v>316.5</c:v>
                      </c:pt>
                      <c:pt idx="266">
                        <c:v>317</c:v>
                      </c:pt>
                      <c:pt idx="267">
                        <c:v>317.5</c:v>
                      </c:pt>
                      <c:pt idx="268">
                        <c:v>318</c:v>
                      </c:pt>
                      <c:pt idx="269">
                        <c:v>318.5</c:v>
                      </c:pt>
                      <c:pt idx="270">
                        <c:v>319</c:v>
                      </c:pt>
                      <c:pt idx="271">
                        <c:v>319.5</c:v>
                      </c:pt>
                      <c:pt idx="272">
                        <c:v>320</c:v>
                      </c:pt>
                      <c:pt idx="273">
                        <c:v>320.5</c:v>
                      </c:pt>
                      <c:pt idx="274">
                        <c:v>321</c:v>
                      </c:pt>
                      <c:pt idx="275">
                        <c:v>321.5</c:v>
                      </c:pt>
                      <c:pt idx="276">
                        <c:v>322</c:v>
                      </c:pt>
                      <c:pt idx="277">
                        <c:v>322.5</c:v>
                      </c:pt>
                      <c:pt idx="278">
                        <c:v>323</c:v>
                      </c:pt>
                      <c:pt idx="279">
                        <c:v>323.5</c:v>
                      </c:pt>
                      <c:pt idx="280">
                        <c:v>324</c:v>
                      </c:pt>
                      <c:pt idx="281">
                        <c:v>324.5</c:v>
                      </c:pt>
                      <c:pt idx="282">
                        <c:v>325</c:v>
                      </c:pt>
                      <c:pt idx="283">
                        <c:v>325.5</c:v>
                      </c:pt>
                      <c:pt idx="284">
                        <c:v>326</c:v>
                      </c:pt>
                      <c:pt idx="285">
                        <c:v>326.5</c:v>
                      </c:pt>
                      <c:pt idx="286">
                        <c:v>327</c:v>
                      </c:pt>
                      <c:pt idx="287">
                        <c:v>327.5</c:v>
                      </c:pt>
                      <c:pt idx="288">
                        <c:v>328</c:v>
                      </c:pt>
                      <c:pt idx="289">
                        <c:v>328.5</c:v>
                      </c:pt>
                      <c:pt idx="290">
                        <c:v>329</c:v>
                      </c:pt>
                      <c:pt idx="291">
                        <c:v>329.5</c:v>
                      </c:pt>
                      <c:pt idx="292">
                        <c:v>330</c:v>
                      </c:pt>
                      <c:pt idx="293">
                        <c:v>330.5</c:v>
                      </c:pt>
                      <c:pt idx="294">
                        <c:v>331</c:v>
                      </c:pt>
                      <c:pt idx="295">
                        <c:v>331.5</c:v>
                      </c:pt>
                      <c:pt idx="296">
                        <c:v>332</c:v>
                      </c:pt>
                      <c:pt idx="297">
                        <c:v>332.5</c:v>
                      </c:pt>
                      <c:pt idx="298">
                        <c:v>333</c:v>
                      </c:pt>
                      <c:pt idx="299">
                        <c:v>333.5</c:v>
                      </c:pt>
                      <c:pt idx="300">
                        <c:v>334</c:v>
                      </c:pt>
                      <c:pt idx="301">
                        <c:v>334.5</c:v>
                      </c:pt>
                      <c:pt idx="302">
                        <c:v>335</c:v>
                      </c:pt>
                      <c:pt idx="303">
                        <c:v>335.5</c:v>
                      </c:pt>
                      <c:pt idx="304">
                        <c:v>336</c:v>
                      </c:pt>
                      <c:pt idx="305">
                        <c:v>336.5</c:v>
                      </c:pt>
                      <c:pt idx="306">
                        <c:v>337</c:v>
                      </c:pt>
                      <c:pt idx="307">
                        <c:v>337.5</c:v>
                      </c:pt>
                      <c:pt idx="308">
                        <c:v>338</c:v>
                      </c:pt>
                      <c:pt idx="309">
                        <c:v>338.5</c:v>
                      </c:pt>
                      <c:pt idx="310">
                        <c:v>339</c:v>
                      </c:pt>
                      <c:pt idx="311">
                        <c:v>339.5</c:v>
                      </c:pt>
                      <c:pt idx="312">
                        <c:v>340</c:v>
                      </c:pt>
                      <c:pt idx="313">
                        <c:v>340.5</c:v>
                      </c:pt>
                      <c:pt idx="314">
                        <c:v>341</c:v>
                      </c:pt>
                      <c:pt idx="315">
                        <c:v>341.5</c:v>
                      </c:pt>
                      <c:pt idx="316">
                        <c:v>342</c:v>
                      </c:pt>
                      <c:pt idx="317">
                        <c:v>342.5</c:v>
                      </c:pt>
                      <c:pt idx="318">
                        <c:v>343</c:v>
                      </c:pt>
                      <c:pt idx="319">
                        <c:v>343.5</c:v>
                      </c:pt>
                      <c:pt idx="320">
                        <c:v>344</c:v>
                      </c:pt>
                      <c:pt idx="321">
                        <c:v>344.5</c:v>
                      </c:pt>
                      <c:pt idx="322">
                        <c:v>345</c:v>
                      </c:pt>
                      <c:pt idx="323">
                        <c:v>345.5</c:v>
                      </c:pt>
                      <c:pt idx="324">
                        <c:v>346</c:v>
                      </c:pt>
                      <c:pt idx="325">
                        <c:v>346.5</c:v>
                      </c:pt>
                      <c:pt idx="326">
                        <c:v>347</c:v>
                      </c:pt>
                      <c:pt idx="327">
                        <c:v>347.5</c:v>
                      </c:pt>
                      <c:pt idx="328">
                        <c:v>348</c:v>
                      </c:pt>
                      <c:pt idx="329">
                        <c:v>348.5</c:v>
                      </c:pt>
                      <c:pt idx="330">
                        <c:v>349</c:v>
                      </c:pt>
                      <c:pt idx="331">
                        <c:v>349.5</c:v>
                      </c:pt>
                      <c:pt idx="332">
                        <c:v>350</c:v>
                      </c:pt>
                      <c:pt idx="333">
                        <c:v>350.5</c:v>
                      </c:pt>
                      <c:pt idx="334">
                        <c:v>351</c:v>
                      </c:pt>
                      <c:pt idx="335">
                        <c:v>351.5</c:v>
                      </c:pt>
                      <c:pt idx="336">
                        <c:v>352</c:v>
                      </c:pt>
                      <c:pt idx="337">
                        <c:v>352.5</c:v>
                      </c:pt>
                      <c:pt idx="338">
                        <c:v>353</c:v>
                      </c:pt>
                      <c:pt idx="339">
                        <c:v>353.5</c:v>
                      </c:pt>
                      <c:pt idx="340">
                        <c:v>354</c:v>
                      </c:pt>
                      <c:pt idx="341">
                        <c:v>354.5</c:v>
                      </c:pt>
                      <c:pt idx="342">
                        <c:v>355</c:v>
                      </c:pt>
                      <c:pt idx="343">
                        <c:v>355.5</c:v>
                      </c:pt>
                      <c:pt idx="344">
                        <c:v>356</c:v>
                      </c:pt>
                      <c:pt idx="345">
                        <c:v>356.5</c:v>
                      </c:pt>
                      <c:pt idx="346">
                        <c:v>357</c:v>
                      </c:pt>
                      <c:pt idx="347">
                        <c:v>357.5</c:v>
                      </c:pt>
                      <c:pt idx="348">
                        <c:v>358</c:v>
                      </c:pt>
                      <c:pt idx="349">
                        <c:v>358.5</c:v>
                      </c:pt>
                      <c:pt idx="350">
                        <c:v>359</c:v>
                      </c:pt>
                      <c:pt idx="351">
                        <c:v>359.5</c:v>
                      </c:pt>
                      <c:pt idx="352">
                        <c:v>360</c:v>
                      </c:pt>
                      <c:pt idx="353">
                        <c:v>360.5</c:v>
                      </c:pt>
                      <c:pt idx="354">
                        <c:v>361</c:v>
                      </c:pt>
                      <c:pt idx="355">
                        <c:v>361.5</c:v>
                      </c:pt>
                      <c:pt idx="356">
                        <c:v>362</c:v>
                      </c:pt>
                      <c:pt idx="357">
                        <c:v>362.5</c:v>
                      </c:pt>
                      <c:pt idx="358">
                        <c:v>363</c:v>
                      </c:pt>
                      <c:pt idx="359">
                        <c:v>363.5</c:v>
                      </c:pt>
                      <c:pt idx="360">
                        <c:v>364</c:v>
                      </c:pt>
                      <c:pt idx="361">
                        <c:v>364.5</c:v>
                      </c:pt>
                      <c:pt idx="362">
                        <c:v>365</c:v>
                      </c:pt>
                      <c:pt idx="363">
                        <c:v>365.5</c:v>
                      </c:pt>
                      <c:pt idx="364">
                        <c:v>366</c:v>
                      </c:pt>
                      <c:pt idx="365">
                        <c:v>366.5</c:v>
                      </c:pt>
                      <c:pt idx="366">
                        <c:v>367</c:v>
                      </c:pt>
                      <c:pt idx="367">
                        <c:v>367.5</c:v>
                      </c:pt>
                      <c:pt idx="368">
                        <c:v>368</c:v>
                      </c:pt>
                      <c:pt idx="369">
                        <c:v>368.5</c:v>
                      </c:pt>
                      <c:pt idx="370">
                        <c:v>369</c:v>
                      </c:pt>
                      <c:pt idx="371">
                        <c:v>369.5</c:v>
                      </c:pt>
                      <c:pt idx="372">
                        <c:v>370</c:v>
                      </c:pt>
                      <c:pt idx="373">
                        <c:v>370.5</c:v>
                      </c:pt>
                      <c:pt idx="374">
                        <c:v>371</c:v>
                      </c:pt>
                      <c:pt idx="375">
                        <c:v>371.5</c:v>
                      </c:pt>
                      <c:pt idx="376">
                        <c:v>372</c:v>
                      </c:pt>
                      <c:pt idx="377">
                        <c:v>372.5</c:v>
                      </c:pt>
                      <c:pt idx="378">
                        <c:v>373</c:v>
                      </c:pt>
                      <c:pt idx="379">
                        <c:v>373.5</c:v>
                      </c:pt>
                      <c:pt idx="380">
                        <c:v>374</c:v>
                      </c:pt>
                      <c:pt idx="381">
                        <c:v>374.5</c:v>
                      </c:pt>
                      <c:pt idx="382">
                        <c:v>375</c:v>
                      </c:pt>
                      <c:pt idx="383">
                        <c:v>375.5</c:v>
                      </c:pt>
                      <c:pt idx="384">
                        <c:v>376</c:v>
                      </c:pt>
                      <c:pt idx="385">
                        <c:v>376.5</c:v>
                      </c:pt>
                      <c:pt idx="386">
                        <c:v>377</c:v>
                      </c:pt>
                      <c:pt idx="387">
                        <c:v>377.5</c:v>
                      </c:pt>
                      <c:pt idx="388">
                        <c:v>378</c:v>
                      </c:pt>
                      <c:pt idx="389">
                        <c:v>378.5</c:v>
                      </c:pt>
                      <c:pt idx="390">
                        <c:v>379</c:v>
                      </c:pt>
                      <c:pt idx="391">
                        <c:v>379.5</c:v>
                      </c:pt>
                      <c:pt idx="392">
                        <c:v>380</c:v>
                      </c:pt>
                      <c:pt idx="393">
                        <c:v>380.5</c:v>
                      </c:pt>
                      <c:pt idx="394">
                        <c:v>381</c:v>
                      </c:pt>
                      <c:pt idx="395">
                        <c:v>381.5</c:v>
                      </c:pt>
                      <c:pt idx="396">
                        <c:v>382</c:v>
                      </c:pt>
                      <c:pt idx="397">
                        <c:v>382.5</c:v>
                      </c:pt>
                      <c:pt idx="398">
                        <c:v>383</c:v>
                      </c:pt>
                      <c:pt idx="399">
                        <c:v>383.5</c:v>
                      </c:pt>
                      <c:pt idx="400">
                        <c:v>384</c:v>
                      </c:pt>
                      <c:pt idx="401">
                        <c:v>384.5</c:v>
                      </c:pt>
                      <c:pt idx="402">
                        <c:v>385</c:v>
                      </c:pt>
                      <c:pt idx="403">
                        <c:v>385.5</c:v>
                      </c:pt>
                      <c:pt idx="404">
                        <c:v>386</c:v>
                      </c:pt>
                      <c:pt idx="405">
                        <c:v>386.5</c:v>
                      </c:pt>
                      <c:pt idx="406">
                        <c:v>387</c:v>
                      </c:pt>
                      <c:pt idx="407">
                        <c:v>387.5</c:v>
                      </c:pt>
                      <c:pt idx="408">
                        <c:v>388</c:v>
                      </c:pt>
                      <c:pt idx="409">
                        <c:v>388.5</c:v>
                      </c:pt>
                      <c:pt idx="410">
                        <c:v>389</c:v>
                      </c:pt>
                      <c:pt idx="411">
                        <c:v>389.5</c:v>
                      </c:pt>
                      <c:pt idx="412">
                        <c:v>390</c:v>
                      </c:pt>
                      <c:pt idx="413">
                        <c:v>390.5</c:v>
                      </c:pt>
                      <c:pt idx="414">
                        <c:v>391</c:v>
                      </c:pt>
                      <c:pt idx="415">
                        <c:v>391.5</c:v>
                      </c:pt>
                      <c:pt idx="416">
                        <c:v>392</c:v>
                      </c:pt>
                      <c:pt idx="417">
                        <c:v>392.5</c:v>
                      </c:pt>
                      <c:pt idx="418">
                        <c:v>393</c:v>
                      </c:pt>
                      <c:pt idx="419">
                        <c:v>393.5</c:v>
                      </c:pt>
                      <c:pt idx="420">
                        <c:v>394</c:v>
                      </c:pt>
                      <c:pt idx="421">
                        <c:v>394.5</c:v>
                      </c:pt>
                      <c:pt idx="422">
                        <c:v>395</c:v>
                      </c:pt>
                      <c:pt idx="423">
                        <c:v>395.5</c:v>
                      </c:pt>
                      <c:pt idx="424">
                        <c:v>396</c:v>
                      </c:pt>
                      <c:pt idx="425">
                        <c:v>396.5</c:v>
                      </c:pt>
                      <c:pt idx="426">
                        <c:v>397</c:v>
                      </c:pt>
                      <c:pt idx="427">
                        <c:v>397.5</c:v>
                      </c:pt>
                      <c:pt idx="428">
                        <c:v>398</c:v>
                      </c:pt>
                      <c:pt idx="429">
                        <c:v>398.5</c:v>
                      </c:pt>
                      <c:pt idx="430">
                        <c:v>399</c:v>
                      </c:pt>
                      <c:pt idx="431">
                        <c:v>399.5</c:v>
                      </c:pt>
                      <c:pt idx="432">
                        <c:v>400</c:v>
                      </c:pt>
                      <c:pt idx="433">
                        <c:v>400.5</c:v>
                      </c:pt>
                      <c:pt idx="434">
                        <c:v>401</c:v>
                      </c:pt>
                      <c:pt idx="435">
                        <c:v>401.5</c:v>
                      </c:pt>
                      <c:pt idx="436">
                        <c:v>402</c:v>
                      </c:pt>
                      <c:pt idx="437">
                        <c:v>402.5</c:v>
                      </c:pt>
                      <c:pt idx="438">
                        <c:v>403</c:v>
                      </c:pt>
                      <c:pt idx="439">
                        <c:v>403.5</c:v>
                      </c:pt>
                      <c:pt idx="440">
                        <c:v>404</c:v>
                      </c:pt>
                      <c:pt idx="441">
                        <c:v>404.5</c:v>
                      </c:pt>
                      <c:pt idx="442">
                        <c:v>405</c:v>
                      </c:pt>
                      <c:pt idx="443">
                        <c:v>405.5</c:v>
                      </c:pt>
                      <c:pt idx="444">
                        <c:v>406</c:v>
                      </c:pt>
                      <c:pt idx="445">
                        <c:v>406.5</c:v>
                      </c:pt>
                      <c:pt idx="446">
                        <c:v>407</c:v>
                      </c:pt>
                      <c:pt idx="447">
                        <c:v>407.5</c:v>
                      </c:pt>
                      <c:pt idx="448">
                        <c:v>408</c:v>
                      </c:pt>
                      <c:pt idx="449">
                        <c:v>408.5</c:v>
                      </c:pt>
                      <c:pt idx="450">
                        <c:v>409</c:v>
                      </c:pt>
                      <c:pt idx="451">
                        <c:v>409.5</c:v>
                      </c:pt>
                      <c:pt idx="452">
                        <c:v>410</c:v>
                      </c:pt>
                      <c:pt idx="453">
                        <c:v>410.5</c:v>
                      </c:pt>
                      <c:pt idx="454">
                        <c:v>411</c:v>
                      </c:pt>
                      <c:pt idx="455">
                        <c:v>411.5</c:v>
                      </c:pt>
                      <c:pt idx="456">
                        <c:v>412</c:v>
                      </c:pt>
                      <c:pt idx="457">
                        <c:v>412.5</c:v>
                      </c:pt>
                      <c:pt idx="458">
                        <c:v>413</c:v>
                      </c:pt>
                      <c:pt idx="459">
                        <c:v>413.5</c:v>
                      </c:pt>
                      <c:pt idx="460">
                        <c:v>414</c:v>
                      </c:pt>
                      <c:pt idx="461">
                        <c:v>414.5</c:v>
                      </c:pt>
                      <c:pt idx="462">
                        <c:v>415</c:v>
                      </c:pt>
                      <c:pt idx="463">
                        <c:v>415.5</c:v>
                      </c:pt>
                      <c:pt idx="464">
                        <c:v>416</c:v>
                      </c:pt>
                      <c:pt idx="465">
                        <c:v>416.5</c:v>
                      </c:pt>
                      <c:pt idx="466">
                        <c:v>417</c:v>
                      </c:pt>
                      <c:pt idx="467">
                        <c:v>417.5</c:v>
                      </c:pt>
                      <c:pt idx="468">
                        <c:v>418</c:v>
                      </c:pt>
                      <c:pt idx="469">
                        <c:v>418.5</c:v>
                      </c:pt>
                      <c:pt idx="470">
                        <c:v>419</c:v>
                      </c:pt>
                      <c:pt idx="471">
                        <c:v>419.5</c:v>
                      </c:pt>
                      <c:pt idx="472">
                        <c:v>420</c:v>
                      </c:pt>
                      <c:pt idx="473">
                        <c:v>420.5</c:v>
                      </c:pt>
                      <c:pt idx="474">
                        <c:v>421</c:v>
                      </c:pt>
                      <c:pt idx="475">
                        <c:v>421.5</c:v>
                      </c:pt>
                      <c:pt idx="476">
                        <c:v>422</c:v>
                      </c:pt>
                      <c:pt idx="477">
                        <c:v>422.5</c:v>
                      </c:pt>
                      <c:pt idx="478">
                        <c:v>423</c:v>
                      </c:pt>
                      <c:pt idx="479">
                        <c:v>423.5</c:v>
                      </c:pt>
                      <c:pt idx="480">
                        <c:v>424</c:v>
                      </c:pt>
                      <c:pt idx="481">
                        <c:v>424.5</c:v>
                      </c:pt>
                      <c:pt idx="482">
                        <c:v>425</c:v>
                      </c:pt>
                      <c:pt idx="483">
                        <c:v>425.5</c:v>
                      </c:pt>
                      <c:pt idx="484">
                        <c:v>426</c:v>
                      </c:pt>
                      <c:pt idx="485">
                        <c:v>426.5</c:v>
                      </c:pt>
                      <c:pt idx="486">
                        <c:v>427</c:v>
                      </c:pt>
                      <c:pt idx="487">
                        <c:v>427.5</c:v>
                      </c:pt>
                      <c:pt idx="488">
                        <c:v>428</c:v>
                      </c:pt>
                      <c:pt idx="489">
                        <c:v>428.5</c:v>
                      </c:pt>
                      <c:pt idx="490">
                        <c:v>429</c:v>
                      </c:pt>
                      <c:pt idx="491">
                        <c:v>429.5</c:v>
                      </c:pt>
                      <c:pt idx="492">
                        <c:v>430</c:v>
                      </c:pt>
                      <c:pt idx="493">
                        <c:v>430.5</c:v>
                      </c:pt>
                      <c:pt idx="494">
                        <c:v>431</c:v>
                      </c:pt>
                      <c:pt idx="495">
                        <c:v>431.5</c:v>
                      </c:pt>
                      <c:pt idx="496">
                        <c:v>432</c:v>
                      </c:pt>
                      <c:pt idx="497">
                        <c:v>432.5</c:v>
                      </c:pt>
                      <c:pt idx="498">
                        <c:v>433</c:v>
                      </c:pt>
                      <c:pt idx="499">
                        <c:v>433.5</c:v>
                      </c:pt>
                      <c:pt idx="500">
                        <c:v>434</c:v>
                      </c:pt>
                      <c:pt idx="501">
                        <c:v>434.5</c:v>
                      </c:pt>
                      <c:pt idx="502">
                        <c:v>435</c:v>
                      </c:pt>
                      <c:pt idx="503">
                        <c:v>435.5</c:v>
                      </c:pt>
                      <c:pt idx="504">
                        <c:v>436</c:v>
                      </c:pt>
                      <c:pt idx="505">
                        <c:v>436.5</c:v>
                      </c:pt>
                      <c:pt idx="506">
                        <c:v>437</c:v>
                      </c:pt>
                      <c:pt idx="507">
                        <c:v>437.5</c:v>
                      </c:pt>
                      <c:pt idx="508">
                        <c:v>438</c:v>
                      </c:pt>
                      <c:pt idx="509">
                        <c:v>438.5</c:v>
                      </c:pt>
                      <c:pt idx="510">
                        <c:v>439</c:v>
                      </c:pt>
                      <c:pt idx="511">
                        <c:v>439.5</c:v>
                      </c:pt>
                      <c:pt idx="512">
                        <c:v>440</c:v>
                      </c:pt>
                      <c:pt idx="513">
                        <c:v>440.5</c:v>
                      </c:pt>
                      <c:pt idx="514">
                        <c:v>441</c:v>
                      </c:pt>
                      <c:pt idx="515">
                        <c:v>441.5</c:v>
                      </c:pt>
                      <c:pt idx="516">
                        <c:v>442</c:v>
                      </c:pt>
                      <c:pt idx="517">
                        <c:v>442.5</c:v>
                      </c:pt>
                      <c:pt idx="518">
                        <c:v>443</c:v>
                      </c:pt>
                      <c:pt idx="519">
                        <c:v>443.5</c:v>
                      </c:pt>
                      <c:pt idx="520">
                        <c:v>444</c:v>
                      </c:pt>
                      <c:pt idx="521">
                        <c:v>444.5</c:v>
                      </c:pt>
                      <c:pt idx="522">
                        <c:v>445</c:v>
                      </c:pt>
                      <c:pt idx="523">
                        <c:v>445.5</c:v>
                      </c:pt>
                      <c:pt idx="524">
                        <c:v>446</c:v>
                      </c:pt>
                      <c:pt idx="525">
                        <c:v>446.5</c:v>
                      </c:pt>
                      <c:pt idx="526">
                        <c:v>447</c:v>
                      </c:pt>
                      <c:pt idx="527">
                        <c:v>447.5</c:v>
                      </c:pt>
                      <c:pt idx="528">
                        <c:v>448</c:v>
                      </c:pt>
                      <c:pt idx="529">
                        <c:v>448.5</c:v>
                      </c:pt>
                      <c:pt idx="530">
                        <c:v>449</c:v>
                      </c:pt>
                      <c:pt idx="531">
                        <c:v>449.5</c:v>
                      </c:pt>
                      <c:pt idx="532">
                        <c:v>450</c:v>
                      </c:pt>
                      <c:pt idx="533">
                        <c:v>450.5</c:v>
                      </c:pt>
                      <c:pt idx="534">
                        <c:v>451</c:v>
                      </c:pt>
                      <c:pt idx="535">
                        <c:v>451.5</c:v>
                      </c:pt>
                      <c:pt idx="536">
                        <c:v>452</c:v>
                      </c:pt>
                      <c:pt idx="537">
                        <c:v>452.5</c:v>
                      </c:pt>
                      <c:pt idx="538">
                        <c:v>453</c:v>
                      </c:pt>
                      <c:pt idx="539">
                        <c:v>453.5</c:v>
                      </c:pt>
                      <c:pt idx="540">
                        <c:v>454</c:v>
                      </c:pt>
                      <c:pt idx="541">
                        <c:v>454.5</c:v>
                      </c:pt>
                      <c:pt idx="542">
                        <c:v>455</c:v>
                      </c:pt>
                      <c:pt idx="543">
                        <c:v>455.5</c:v>
                      </c:pt>
                      <c:pt idx="544">
                        <c:v>456</c:v>
                      </c:pt>
                      <c:pt idx="545">
                        <c:v>456.5</c:v>
                      </c:pt>
                      <c:pt idx="546">
                        <c:v>457</c:v>
                      </c:pt>
                      <c:pt idx="547">
                        <c:v>457.5</c:v>
                      </c:pt>
                      <c:pt idx="548">
                        <c:v>458</c:v>
                      </c:pt>
                      <c:pt idx="549">
                        <c:v>458.5</c:v>
                      </c:pt>
                      <c:pt idx="550">
                        <c:v>459</c:v>
                      </c:pt>
                      <c:pt idx="551">
                        <c:v>459.5</c:v>
                      </c:pt>
                      <c:pt idx="552">
                        <c:v>460</c:v>
                      </c:pt>
                      <c:pt idx="553">
                        <c:v>460.5</c:v>
                      </c:pt>
                      <c:pt idx="554">
                        <c:v>461</c:v>
                      </c:pt>
                      <c:pt idx="555">
                        <c:v>461.5</c:v>
                      </c:pt>
                      <c:pt idx="556">
                        <c:v>462</c:v>
                      </c:pt>
                      <c:pt idx="557">
                        <c:v>462.5</c:v>
                      </c:pt>
                      <c:pt idx="558">
                        <c:v>463</c:v>
                      </c:pt>
                      <c:pt idx="559">
                        <c:v>463.5</c:v>
                      </c:pt>
                      <c:pt idx="560">
                        <c:v>464</c:v>
                      </c:pt>
                      <c:pt idx="561">
                        <c:v>464.5</c:v>
                      </c:pt>
                      <c:pt idx="562">
                        <c:v>465</c:v>
                      </c:pt>
                      <c:pt idx="563">
                        <c:v>465.5</c:v>
                      </c:pt>
                      <c:pt idx="564">
                        <c:v>466</c:v>
                      </c:pt>
                      <c:pt idx="565">
                        <c:v>466.5</c:v>
                      </c:pt>
                      <c:pt idx="566">
                        <c:v>467</c:v>
                      </c:pt>
                      <c:pt idx="567">
                        <c:v>467.5</c:v>
                      </c:pt>
                      <c:pt idx="568">
                        <c:v>468</c:v>
                      </c:pt>
                      <c:pt idx="569">
                        <c:v>468.5</c:v>
                      </c:pt>
                      <c:pt idx="570">
                        <c:v>469</c:v>
                      </c:pt>
                      <c:pt idx="571">
                        <c:v>469.5</c:v>
                      </c:pt>
                      <c:pt idx="572">
                        <c:v>470</c:v>
                      </c:pt>
                      <c:pt idx="573">
                        <c:v>470.5</c:v>
                      </c:pt>
                      <c:pt idx="574">
                        <c:v>471</c:v>
                      </c:pt>
                      <c:pt idx="575">
                        <c:v>471.5</c:v>
                      </c:pt>
                      <c:pt idx="576">
                        <c:v>472</c:v>
                      </c:pt>
                      <c:pt idx="577">
                        <c:v>472.5</c:v>
                      </c:pt>
                      <c:pt idx="578">
                        <c:v>473</c:v>
                      </c:pt>
                      <c:pt idx="579">
                        <c:v>473.5</c:v>
                      </c:pt>
                      <c:pt idx="580">
                        <c:v>474</c:v>
                      </c:pt>
                      <c:pt idx="581">
                        <c:v>474.5</c:v>
                      </c:pt>
                      <c:pt idx="582">
                        <c:v>475</c:v>
                      </c:pt>
                      <c:pt idx="583">
                        <c:v>475.5</c:v>
                      </c:pt>
                      <c:pt idx="584">
                        <c:v>476</c:v>
                      </c:pt>
                      <c:pt idx="585">
                        <c:v>476.5</c:v>
                      </c:pt>
                      <c:pt idx="586">
                        <c:v>477</c:v>
                      </c:pt>
                      <c:pt idx="587">
                        <c:v>477.5</c:v>
                      </c:pt>
                      <c:pt idx="588">
                        <c:v>478</c:v>
                      </c:pt>
                      <c:pt idx="589">
                        <c:v>478.5</c:v>
                      </c:pt>
                      <c:pt idx="590">
                        <c:v>479</c:v>
                      </c:pt>
                      <c:pt idx="591">
                        <c:v>479.5</c:v>
                      </c:pt>
                      <c:pt idx="592">
                        <c:v>480</c:v>
                      </c:pt>
                      <c:pt idx="593">
                        <c:v>480.5</c:v>
                      </c:pt>
                      <c:pt idx="594">
                        <c:v>481</c:v>
                      </c:pt>
                      <c:pt idx="595">
                        <c:v>481.5</c:v>
                      </c:pt>
                      <c:pt idx="596">
                        <c:v>482</c:v>
                      </c:pt>
                      <c:pt idx="597">
                        <c:v>482.5</c:v>
                      </c:pt>
                      <c:pt idx="598">
                        <c:v>483</c:v>
                      </c:pt>
                      <c:pt idx="599">
                        <c:v>483.5</c:v>
                      </c:pt>
                      <c:pt idx="600">
                        <c:v>484</c:v>
                      </c:pt>
                      <c:pt idx="601">
                        <c:v>484.5</c:v>
                      </c:pt>
                      <c:pt idx="602">
                        <c:v>485</c:v>
                      </c:pt>
                      <c:pt idx="603">
                        <c:v>485.5</c:v>
                      </c:pt>
                      <c:pt idx="604">
                        <c:v>486</c:v>
                      </c:pt>
                      <c:pt idx="605">
                        <c:v>486.5</c:v>
                      </c:pt>
                      <c:pt idx="606">
                        <c:v>487</c:v>
                      </c:pt>
                      <c:pt idx="607">
                        <c:v>487.5</c:v>
                      </c:pt>
                      <c:pt idx="608">
                        <c:v>488</c:v>
                      </c:pt>
                      <c:pt idx="609">
                        <c:v>488.5</c:v>
                      </c:pt>
                      <c:pt idx="610">
                        <c:v>489</c:v>
                      </c:pt>
                      <c:pt idx="611">
                        <c:v>489.5</c:v>
                      </c:pt>
                      <c:pt idx="612">
                        <c:v>490</c:v>
                      </c:pt>
                      <c:pt idx="613">
                        <c:v>490.5</c:v>
                      </c:pt>
                      <c:pt idx="614">
                        <c:v>491</c:v>
                      </c:pt>
                      <c:pt idx="615">
                        <c:v>491.5</c:v>
                      </c:pt>
                      <c:pt idx="616">
                        <c:v>492</c:v>
                      </c:pt>
                      <c:pt idx="617">
                        <c:v>492.5</c:v>
                      </c:pt>
                      <c:pt idx="618">
                        <c:v>493</c:v>
                      </c:pt>
                      <c:pt idx="619">
                        <c:v>493.5</c:v>
                      </c:pt>
                      <c:pt idx="620">
                        <c:v>494</c:v>
                      </c:pt>
                      <c:pt idx="621">
                        <c:v>494.5</c:v>
                      </c:pt>
                      <c:pt idx="622">
                        <c:v>495</c:v>
                      </c:pt>
                      <c:pt idx="623">
                        <c:v>495.5</c:v>
                      </c:pt>
                      <c:pt idx="624">
                        <c:v>496</c:v>
                      </c:pt>
                      <c:pt idx="625">
                        <c:v>496.5</c:v>
                      </c:pt>
                      <c:pt idx="626">
                        <c:v>497</c:v>
                      </c:pt>
                      <c:pt idx="627">
                        <c:v>497.5</c:v>
                      </c:pt>
                      <c:pt idx="628">
                        <c:v>498</c:v>
                      </c:pt>
                      <c:pt idx="629">
                        <c:v>498.5</c:v>
                      </c:pt>
                      <c:pt idx="630">
                        <c:v>499</c:v>
                      </c:pt>
                      <c:pt idx="631">
                        <c:v>499.5</c:v>
                      </c:pt>
                      <c:pt idx="632">
                        <c:v>500</c:v>
                      </c:pt>
                      <c:pt idx="633">
                        <c:v>500.5</c:v>
                      </c:pt>
                      <c:pt idx="634">
                        <c:v>501</c:v>
                      </c:pt>
                      <c:pt idx="635">
                        <c:v>501.5</c:v>
                      </c:pt>
                      <c:pt idx="636">
                        <c:v>502</c:v>
                      </c:pt>
                      <c:pt idx="637">
                        <c:v>502.5</c:v>
                      </c:pt>
                      <c:pt idx="638">
                        <c:v>503</c:v>
                      </c:pt>
                      <c:pt idx="639">
                        <c:v>503.5</c:v>
                      </c:pt>
                      <c:pt idx="640">
                        <c:v>504</c:v>
                      </c:pt>
                      <c:pt idx="641">
                        <c:v>504.5</c:v>
                      </c:pt>
                      <c:pt idx="642">
                        <c:v>505</c:v>
                      </c:pt>
                      <c:pt idx="643">
                        <c:v>505.5</c:v>
                      </c:pt>
                      <c:pt idx="644">
                        <c:v>506</c:v>
                      </c:pt>
                      <c:pt idx="645">
                        <c:v>506.5</c:v>
                      </c:pt>
                      <c:pt idx="646">
                        <c:v>507</c:v>
                      </c:pt>
                      <c:pt idx="647">
                        <c:v>507.5</c:v>
                      </c:pt>
                      <c:pt idx="648">
                        <c:v>508</c:v>
                      </c:pt>
                      <c:pt idx="649">
                        <c:v>508.5</c:v>
                      </c:pt>
                      <c:pt idx="650">
                        <c:v>509</c:v>
                      </c:pt>
                      <c:pt idx="651">
                        <c:v>509.5</c:v>
                      </c:pt>
                      <c:pt idx="652">
                        <c:v>510</c:v>
                      </c:pt>
                      <c:pt idx="653">
                        <c:v>510.5</c:v>
                      </c:pt>
                      <c:pt idx="654">
                        <c:v>511</c:v>
                      </c:pt>
                      <c:pt idx="655">
                        <c:v>511.5</c:v>
                      </c:pt>
                      <c:pt idx="656">
                        <c:v>512</c:v>
                      </c:pt>
                      <c:pt idx="657">
                        <c:v>512.5</c:v>
                      </c:pt>
                      <c:pt idx="658">
                        <c:v>513</c:v>
                      </c:pt>
                      <c:pt idx="659">
                        <c:v>513.5</c:v>
                      </c:pt>
                      <c:pt idx="660">
                        <c:v>514</c:v>
                      </c:pt>
                      <c:pt idx="661">
                        <c:v>514.5</c:v>
                      </c:pt>
                      <c:pt idx="662">
                        <c:v>515</c:v>
                      </c:pt>
                      <c:pt idx="663">
                        <c:v>515.5</c:v>
                      </c:pt>
                      <c:pt idx="664">
                        <c:v>516</c:v>
                      </c:pt>
                      <c:pt idx="665">
                        <c:v>516.5</c:v>
                      </c:pt>
                      <c:pt idx="666">
                        <c:v>517</c:v>
                      </c:pt>
                      <c:pt idx="667">
                        <c:v>517.5</c:v>
                      </c:pt>
                      <c:pt idx="668">
                        <c:v>518</c:v>
                      </c:pt>
                      <c:pt idx="669">
                        <c:v>518.5</c:v>
                      </c:pt>
                      <c:pt idx="670">
                        <c:v>519</c:v>
                      </c:pt>
                      <c:pt idx="671">
                        <c:v>519.5</c:v>
                      </c:pt>
                      <c:pt idx="672">
                        <c:v>520</c:v>
                      </c:pt>
                      <c:pt idx="673">
                        <c:v>520.5</c:v>
                      </c:pt>
                      <c:pt idx="674">
                        <c:v>521</c:v>
                      </c:pt>
                      <c:pt idx="675">
                        <c:v>521.5</c:v>
                      </c:pt>
                      <c:pt idx="676">
                        <c:v>522</c:v>
                      </c:pt>
                      <c:pt idx="677">
                        <c:v>522.5</c:v>
                      </c:pt>
                      <c:pt idx="678">
                        <c:v>523</c:v>
                      </c:pt>
                      <c:pt idx="679">
                        <c:v>523.5</c:v>
                      </c:pt>
                      <c:pt idx="680">
                        <c:v>524</c:v>
                      </c:pt>
                      <c:pt idx="681">
                        <c:v>524.5</c:v>
                      </c:pt>
                      <c:pt idx="682">
                        <c:v>525</c:v>
                      </c:pt>
                      <c:pt idx="683">
                        <c:v>525.5</c:v>
                      </c:pt>
                      <c:pt idx="684">
                        <c:v>526</c:v>
                      </c:pt>
                      <c:pt idx="685">
                        <c:v>526.5</c:v>
                      </c:pt>
                      <c:pt idx="686">
                        <c:v>527</c:v>
                      </c:pt>
                      <c:pt idx="687">
                        <c:v>527.5</c:v>
                      </c:pt>
                      <c:pt idx="688">
                        <c:v>528</c:v>
                      </c:pt>
                      <c:pt idx="689">
                        <c:v>528.5</c:v>
                      </c:pt>
                      <c:pt idx="690">
                        <c:v>529</c:v>
                      </c:pt>
                      <c:pt idx="691">
                        <c:v>529.5</c:v>
                      </c:pt>
                      <c:pt idx="692">
                        <c:v>530</c:v>
                      </c:pt>
                      <c:pt idx="693">
                        <c:v>530.5</c:v>
                      </c:pt>
                      <c:pt idx="694">
                        <c:v>531</c:v>
                      </c:pt>
                      <c:pt idx="695">
                        <c:v>531.5</c:v>
                      </c:pt>
                      <c:pt idx="696">
                        <c:v>532</c:v>
                      </c:pt>
                      <c:pt idx="697">
                        <c:v>532.5</c:v>
                      </c:pt>
                      <c:pt idx="698">
                        <c:v>533</c:v>
                      </c:pt>
                      <c:pt idx="699">
                        <c:v>533.5</c:v>
                      </c:pt>
                      <c:pt idx="700">
                        <c:v>534</c:v>
                      </c:pt>
                      <c:pt idx="701">
                        <c:v>534.5</c:v>
                      </c:pt>
                      <c:pt idx="702">
                        <c:v>535</c:v>
                      </c:pt>
                      <c:pt idx="703">
                        <c:v>535.5</c:v>
                      </c:pt>
                      <c:pt idx="704">
                        <c:v>536</c:v>
                      </c:pt>
                      <c:pt idx="705">
                        <c:v>536.5</c:v>
                      </c:pt>
                      <c:pt idx="706">
                        <c:v>537</c:v>
                      </c:pt>
                      <c:pt idx="707">
                        <c:v>537.5</c:v>
                      </c:pt>
                      <c:pt idx="708">
                        <c:v>538</c:v>
                      </c:pt>
                      <c:pt idx="709">
                        <c:v>538.5</c:v>
                      </c:pt>
                      <c:pt idx="710">
                        <c:v>539</c:v>
                      </c:pt>
                      <c:pt idx="711">
                        <c:v>539.5</c:v>
                      </c:pt>
                      <c:pt idx="712">
                        <c:v>540</c:v>
                      </c:pt>
                      <c:pt idx="713">
                        <c:v>540.5</c:v>
                      </c:pt>
                      <c:pt idx="714">
                        <c:v>541</c:v>
                      </c:pt>
                      <c:pt idx="715">
                        <c:v>541.5</c:v>
                      </c:pt>
                      <c:pt idx="716">
                        <c:v>542</c:v>
                      </c:pt>
                      <c:pt idx="717">
                        <c:v>542.5</c:v>
                      </c:pt>
                      <c:pt idx="718">
                        <c:v>543</c:v>
                      </c:pt>
                      <c:pt idx="719">
                        <c:v>543.5</c:v>
                      </c:pt>
                      <c:pt idx="720">
                        <c:v>544</c:v>
                      </c:pt>
                      <c:pt idx="721">
                        <c:v>544.5</c:v>
                      </c:pt>
                      <c:pt idx="722">
                        <c:v>545</c:v>
                      </c:pt>
                      <c:pt idx="723">
                        <c:v>545.5</c:v>
                      </c:pt>
                      <c:pt idx="724">
                        <c:v>546</c:v>
                      </c:pt>
                      <c:pt idx="725">
                        <c:v>546.5</c:v>
                      </c:pt>
                      <c:pt idx="726">
                        <c:v>547</c:v>
                      </c:pt>
                      <c:pt idx="727">
                        <c:v>547.5</c:v>
                      </c:pt>
                      <c:pt idx="728">
                        <c:v>548</c:v>
                      </c:pt>
                      <c:pt idx="729">
                        <c:v>548.5</c:v>
                      </c:pt>
                      <c:pt idx="730">
                        <c:v>549</c:v>
                      </c:pt>
                      <c:pt idx="731">
                        <c:v>549.5</c:v>
                      </c:pt>
                      <c:pt idx="732">
                        <c:v>550</c:v>
                      </c:pt>
                      <c:pt idx="733">
                        <c:v>550.5</c:v>
                      </c:pt>
                      <c:pt idx="734">
                        <c:v>551</c:v>
                      </c:pt>
                      <c:pt idx="735">
                        <c:v>551.5</c:v>
                      </c:pt>
                      <c:pt idx="736">
                        <c:v>552</c:v>
                      </c:pt>
                      <c:pt idx="737">
                        <c:v>552.5</c:v>
                      </c:pt>
                      <c:pt idx="738">
                        <c:v>553</c:v>
                      </c:pt>
                      <c:pt idx="739">
                        <c:v>553.5</c:v>
                      </c:pt>
                      <c:pt idx="740">
                        <c:v>554</c:v>
                      </c:pt>
                      <c:pt idx="741">
                        <c:v>554.5</c:v>
                      </c:pt>
                      <c:pt idx="742">
                        <c:v>555</c:v>
                      </c:pt>
                      <c:pt idx="743">
                        <c:v>555.5</c:v>
                      </c:pt>
                      <c:pt idx="744">
                        <c:v>556</c:v>
                      </c:pt>
                      <c:pt idx="745">
                        <c:v>556.5</c:v>
                      </c:pt>
                      <c:pt idx="746">
                        <c:v>557</c:v>
                      </c:pt>
                      <c:pt idx="747">
                        <c:v>557.5</c:v>
                      </c:pt>
                      <c:pt idx="748">
                        <c:v>558</c:v>
                      </c:pt>
                      <c:pt idx="749">
                        <c:v>558.5</c:v>
                      </c:pt>
                      <c:pt idx="750">
                        <c:v>559</c:v>
                      </c:pt>
                      <c:pt idx="751">
                        <c:v>559.5</c:v>
                      </c:pt>
                      <c:pt idx="752">
                        <c:v>560</c:v>
                      </c:pt>
                      <c:pt idx="753">
                        <c:v>560.5</c:v>
                      </c:pt>
                      <c:pt idx="754">
                        <c:v>561</c:v>
                      </c:pt>
                      <c:pt idx="755">
                        <c:v>561.5</c:v>
                      </c:pt>
                      <c:pt idx="756">
                        <c:v>562</c:v>
                      </c:pt>
                      <c:pt idx="757">
                        <c:v>562.5</c:v>
                      </c:pt>
                      <c:pt idx="758">
                        <c:v>563</c:v>
                      </c:pt>
                      <c:pt idx="759">
                        <c:v>563.5</c:v>
                      </c:pt>
                      <c:pt idx="760">
                        <c:v>564</c:v>
                      </c:pt>
                      <c:pt idx="761">
                        <c:v>564.5</c:v>
                      </c:pt>
                      <c:pt idx="762">
                        <c:v>565</c:v>
                      </c:pt>
                      <c:pt idx="763">
                        <c:v>565.5</c:v>
                      </c:pt>
                      <c:pt idx="764">
                        <c:v>566</c:v>
                      </c:pt>
                      <c:pt idx="765">
                        <c:v>566.5</c:v>
                      </c:pt>
                      <c:pt idx="766">
                        <c:v>567</c:v>
                      </c:pt>
                      <c:pt idx="767">
                        <c:v>567.5</c:v>
                      </c:pt>
                      <c:pt idx="768">
                        <c:v>568</c:v>
                      </c:pt>
                      <c:pt idx="769">
                        <c:v>568.5</c:v>
                      </c:pt>
                      <c:pt idx="770">
                        <c:v>569</c:v>
                      </c:pt>
                      <c:pt idx="771">
                        <c:v>569.5</c:v>
                      </c:pt>
                      <c:pt idx="772">
                        <c:v>570</c:v>
                      </c:pt>
                      <c:pt idx="773">
                        <c:v>570.5</c:v>
                      </c:pt>
                      <c:pt idx="774">
                        <c:v>571</c:v>
                      </c:pt>
                      <c:pt idx="775">
                        <c:v>571.5</c:v>
                      </c:pt>
                      <c:pt idx="776">
                        <c:v>572</c:v>
                      </c:pt>
                      <c:pt idx="777">
                        <c:v>572.5</c:v>
                      </c:pt>
                      <c:pt idx="778">
                        <c:v>573</c:v>
                      </c:pt>
                      <c:pt idx="779">
                        <c:v>573.5</c:v>
                      </c:pt>
                      <c:pt idx="780">
                        <c:v>574</c:v>
                      </c:pt>
                      <c:pt idx="781">
                        <c:v>574.5</c:v>
                      </c:pt>
                      <c:pt idx="782">
                        <c:v>575</c:v>
                      </c:pt>
                      <c:pt idx="783">
                        <c:v>575.5</c:v>
                      </c:pt>
                      <c:pt idx="784">
                        <c:v>576</c:v>
                      </c:pt>
                      <c:pt idx="785">
                        <c:v>576.5</c:v>
                      </c:pt>
                      <c:pt idx="786">
                        <c:v>577</c:v>
                      </c:pt>
                      <c:pt idx="787">
                        <c:v>577.5</c:v>
                      </c:pt>
                      <c:pt idx="788">
                        <c:v>578</c:v>
                      </c:pt>
                      <c:pt idx="789">
                        <c:v>578.5</c:v>
                      </c:pt>
                      <c:pt idx="790">
                        <c:v>579</c:v>
                      </c:pt>
                      <c:pt idx="791">
                        <c:v>579.5</c:v>
                      </c:pt>
                      <c:pt idx="792">
                        <c:v>580</c:v>
                      </c:pt>
                      <c:pt idx="793">
                        <c:v>580.5</c:v>
                      </c:pt>
                      <c:pt idx="794">
                        <c:v>581</c:v>
                      </c:pt>
                      <c:pt idx="795">
                        <c:v>581.5</c:v>
                      </c:pt>
                      <c:pt idx="796">
                        <c:v>582</c:v>
                      </c:pt>
                      <c:pt idx="797">
                        <c:v>582.5</c:v>
                      </c:pt>
                      <c:pt idx="798">
                        <c:v>583</c:v>
                      </c:pt>
                      <c:pt idx="799">
                        <c:v>583.5</c:v>
                      </c:pt>
                      <c:pt idx="800">
                        <c:v>584</c:v>
                      </c:pt>
                      <c:pt idx="801">
                        <c:v>584.5</c:v>
                      </c:pt>
                      <c:pt idx="802">
                        <c:v>585</c:v>
                      </c:pt>
                      <c:pt idx="803">
                        <c:v>585.5</c:v>
                      </c:pt>
                      <c:pt idx="804">
                        <c:v>586</c:v>
                      </c:pt>
                      <c:pt idx="805">
                        <c:v>586.5</c:v>
                      </c:pt>
                      <c:pt idx="806">
                        <c:v>587</c:v>
                      </c:pt>
                      <c:pt idx="807">
                        <c:v>587.5</c:v>
                      </c:pt>
                      <c:pt idx="808">
                        <c:v>588</c:v>
                      </c:pt>
                      <c:pt idx="809">
                        <c:v>588.5</c:v>
                      </c:pt>
                      <c:pt idx="810">
                        <c:v>589</c:v>
                      </c:pt>
                      <c:pt idx="811">
                        <c:v>589.5</c:v>
                      </c:pt>
                      <c:pt idx="812">
                        <c:v>590</c:v>
                      </c:pt>
                      <c:pt idx="813">
                        <c:v>590.5</c:v>
                      </c:pt>
                      <c:pt idx="814">
                        <c:v>591</c:v>
                      </c:pt>
                      <c:pt idx="815">
                        <c:v>591.5</c:v>
                      </c:pt>
                      <c:pt idx="816">
                        <c:v>592</c:v>
                      </c:pt>
                      <c:pt idx="817">
                        <c:v>592.5</c:v>
                      </c:pt>
                      <c:pt idx="818">
                        <c:v>593</c:v>
                      </c:pt>
                      <c:pt idx="819">
                        <c:v>593.5</c:v>
                      </c:pt>
                      <c:pt idx="820">
                        <c:v>594</c:v>
                      </c:pt>
                      <c:pt idx="821">
                        <c:v>594.5</c:v>
                      </c:pt>
                      <c:pt idx="822">
                        <c:v>595</c:v>
                      </c:pt>
                      <c:pt idx="823">
                        <c:v>595.5</c:v>
                      </c:pt>
                      <c:pt idx="824">
                        <c:v>596</c:v>
                      </c:pt>
                      <c:pt idx="825">
                        <c:v>596.5</c:v>
                      </c:pt>
                      <c:pt idx="826">
                        <c:v>597</c:v>
                      </c:pt>
                      <c:pt idx="827">
                        <c:v>597.5</c:v>
                      </c:pt>
                      <c:pt idx="828">
                        <c:v>598</c:v>
                      </c:pt>
                      <c:pt idx="829">
                        <c:v>598.5</c:v>
                      </c:pt>
                      <c:pt idx="830">
                        <c:v>599</c:v>
                      </c:pt>
                      <c:pt idx="831">
                        <c:v>599.5</c:v>
                      </c:pt>
                      <c:pt idx="832">
                        <c:v>600</c:v>
                      </c:pt>
                      <c:pt idx="833">
                        <c:v>600.5</c:v>
                      </c:pt>
                      <c:pt idx="834">
                        <c:v>601</c:v>
                      </c:pt>
                      <c:pt idx="835">
                        <c:v>601.5</c:v>
                      </c:pt>
                      <c:pt idx="836">
                        <c:v>602</c:v>
                      </c:pt>
                      <c:pt idx="837">
                        <c:v>602.5</c:v>
                      </c:pt>
                      <c:pt idx="838">
                        <c:v>603</c:v>
                      </c:pt>
                      <c:pt idx="839">
                        <c:v>603.5</c:v>
                      </c:pt>
                      <c:pt idx="840">
                        <c:v>604</c:v>
                      </c:pt>
                      <c:pt idx="841">
                        <c:v>604.5</c:v>
                      </c:pt>
                      <c:pt idx="842">
                        <c:v>605</c:v>
                      </c:pt>
                      <c:pt idx="843">
                        <c:v>605.5</c:v>
                      </c:pt>
                      <c:pt idx="844">
                        <c:v>606</c:v>
                      </c:pt>
                      <c:pt idx="845">
                        <c:v>606.5</c:v>
                      </c:pt>
                      <c:pt idx="846">
                        <c:v>607</c:v>
                      </c:pt>
                      <c:pt idx="847">
                        <c:v>607.5</c:v>
                      </c:pt>
                      <c:pt idx="848">
                        <c:v>608</c:v>
                      </c:pt>
                      <c:pt idx="849">
                        <c:v>608.5</c:v>
                      </c:pt>
                      <c:pt idx="850">
                        <c:v>609</c:v>
                      </c:pt>
                      <c:pt idx="851">
                        <c:v>609.5</c:v>
                      </c:pt>
                      <c:pt idx="852">
                        <c:v>610</c:v>
                      </c:pt>
                      <c:pt idx="853">
                        <c:v>610.5</c:v>
                      </c:pt>
                      <c:pt idx="854">
                        <c:v>611</c:v>
                      </c:pt>
                      <c:pt idx="855">
                        <c:v>611.5</c:v>
                      </c:pt>
                      <c:pt idx="856">
                        <c:v>612</c:v>
                      </c:pt>
                      <c:pt idx="857">
                        <c:v>612.5</c:v>
                      </c:pt>
                      <c:pt idx="858">
                        <c:v>613</c:v>
                      </c:pt>
                      <c:pt idx="859">
                        <c:v>613.5</c:v>
                      </c:pt>
                      <c:pt idx="860">
                        <c:v>614</c:v>
                      </c:pt>
                      <c:pt idx="861">
                        <c:v>614.5</c:v>
                      </c:pt>
                      <c:pt idx="862">
                        <c:v>615</c:v>
                      </c:pt>
                      <c:pt idx="863">
                        <c:v>615.5</c:v>
                      </c:pt>
                      <c:pt idx="864">
                        <c:v>616</c:v>
                      </c:pt>
                      <c:pt idx="865">
                        <c:v>616.5</c:v>
                      </c:pt>
                      <c:pt idx="866">
                        <c:v>617</c:v>
                      </c:pt>
                      <c:pt idx="867">
                        <c:v>617.5</c:v>
                      </c:pt>
                      <c:pt idx="868">
                        <c:v>618</c:v>
                      </c:pt>
                      <c:pt idx="869">
                        <c:v>618.5</c:v>
                      </c:pt>
                      <c:pt idx="870">
                        <c:v>619</c:v>
                      </c:pt>
                      <c:pt idx="871">
                        <c:v>619.5</c:v>
                      </c:pt>
                      <c:pt idx="872">
                        <c:v>620</c:v>
                      </c:pt>
                      <c:pt idx="873">
                        <c:v>620.5</c:v>
                      </c:pt>
                      <c:pt idx="874">
                        <c:v>621</c:v>
                      </c:pt>
                      <c:pt idx="875">
                        <c:v>621.5</c:v>
                      </c:pt>
                      <c:pt idx="876">
                        <c:v>622</c:v>
                      </c:pt>
                      <c:pt idx="877">
                        <c:v>622.5</c:v>
                      </c:pt>
                      <c:pt idx="878">
                        <c:v>623</c:v>
                      </c:pt>
                      <c:pt idx="879">
                        <c:v>623.5</c:v>
                      </c:pt>
                      <c:pt idx="880">
                        <c:v>624</c:v>
                      </c:pt>
                      <c:pt idx="881">
                        <c:v>624.5</c:v>
                      </c:pt>
                      <c:pt idx="882">
                        <c:v>625</c:v>
                      </c:pt>
                      <c:pt idx="883">
                        <c:v>625.5</c:v>
                      </c:pt>
                      <c:pt idx="884">
                        <c:v>626</c:v>
                      </c:pt>
                      <c:pt idx="885">
                        <c:v>626.5</c:v>
                      </c:pt>
                      <c:pt idx="886">
                        <c:v>627</c:v>
                      </c:pt>
                      <c:pt idx="887">
                        <c:v>627.5</c:v>
                      </c:pt>
                      <c:pt idx="888">
                        <c:v>628</c:v>
                      </c:pt>
                      <c:pt idx="889">
                        <c:v>628.5</c:v>
                      </c:pt>
                      <c:pt idx="890">
                        <c:v>629</c:v>
                      </c:pt>
                      <c:pt idx="891">
                        <c:v>629.5</c:v>
                      </c:pt>
                      <c:pt idx="892">
                        <c:v>630</c:v>
                      </c:pt>
                      <c:pt idx="893">
                        <c:v>630.5</c:v>
                      </c:pt>
                      <c:pt idx="894">
                        <c:v>631</c:v>
                      </c:pt>
                      <c:pt idx="895">
                        <c:v>631.5</c:v>
                      </c:pt>
                      <c:pt idx="896">
                        <c:v>632</c:v>
                      </c:pt>
                      <c:pt idx="897">
                        <c:v>632.5</c:v>
                      </c:pt>
                      <c:pt idx="898">
                        <c:v>633</c:v>
                      </c:pt>
                      <c:pt idx="899">
                        <c:v>633.5</c:v>
                      </c:pt>
                      <c:pt idx="900">
                        <c:v>634</c:v>
                      </c:pt>
                      <c:pt idx="901">
                        <c:v>634.5</c:v>
                      </c:pt>
                      <c:pt idx="902">
                        <c:v>635</c:v>
                      </c:pt>
                      <c:pt idx="903">
                        <c:v>635.5</c:v>
                      </c:pt>
                      <c:pt idx="904">
                        <c:v>636</c:v>
                      </c:pt>
                      <c:pt idx="905">
                        <c:v>636.5</c:v>
                      </c:pt>
                      <c:pt idx="906">
                        <c:v>637</c:v>
                      </c:pt>
                      <c:pt idx="907">
                        <c:v>637.5</c:v>
                      </c:pt>
                      <c:pt idx="908">
                        <c:v>638</c:v>
                      </c:pt>
                      <c:pt idx="909">
                        <c:v>638.5</c:v>
                      </c:pt>
                      <c:pt idx="910">
                        <c:v>639</c:v>
                      </c:pt>
                      <c:pt idx="911">
                        <c:v>639.5</c:v>
                      </c:pt>
                      <c:pt idx="912">
                        <c:v>640</c:v>
                      </c:pt>
                      <c:pt idx="913">
                        <c:v>640.5</c:v>
                      </c:pt>
                      <c:pt idx="914">
                        <c:v>641</c:v>
                      </c:pt>
                      <c:pt idx="915">
                        <c:v>641.5</c:v>
                      </c:pt>
                      <c:pt idx="916">
                        <c:v>642</c:v>
                      </c:pt>
                      <c:pt idx="917">
                        <c:v>642.5</c:v>
                      </c:pt>
                      <c:pt idx="918">
                        <c:v>643</c:v>
                      </c:pt>
                      <c:pt idx="919">
                        <c:v>643.5</c:v>
                      </c:pt>
                      <c:pt idx="920">
                        <c:v>644</c:v>
                      </c:pt>
                      <c:pt idx="921">
                        <c:v>644.5</c:v>
                      </c:pt>
                      <c:pt idx="922">
                        <c:v>645</c:v>
                      </c:pt>
                      <c:pt idx="923">
                        <c:v>645.5</c:v>
                      </c:pt>
                      <c:pt idx="924">
                        <c:v>646</c:v>
                      </c:pt>
                      <c:pt idx="925">
                        <c:v>646.5</c:v>
                      </c:pt>
                      <c:pt idx="926">
                        <c:v>647</c:v>
                      </c:pt>
                      <c:pt idx="927">
                        <c:v>647.5</c:v>
                      </c:pt>
                      <c:pt idx="928">
                        <c:v>648</c:v>
                      </c:pt>
                      <c:pt idx="929">
                        <c:v>648.5</c:v>
                      </c:pt>
                      <c:pt idx="930">
                        <c:v>649</c:v>
                      </c:pt>
                      <c:pt idx="931">
                        <c:v>649.5</c:v>
                      </c:pt>
                      <c:pt idx="932">
                        <c:v>650</c:v>
                      </c:pt>
                      <c:pt idx="933">
                        <c:v>650.5</c:v>
                      </c:pt>
                      <c:pt idx="934">
                        <c:v>651</c:v>
                      </c:pt>
                      <c:pt idx="935">
                        <c:v>651.5</c:v>
                      </c:pt>
                      <c:pt idx="936">
                        <c:v>652</c:v>
                      </c:pt>
                      <c:pt idx="937">
                        <c:v>652.5</c:v>
                      </c:pt>
                      <c:pt idx="938">
                        <c:v>653</c:v>
                      </c:pt>
                      <c:pt idx="939">
                        <c:v>653.5</c:v>
                      </c:pt>
                      <c:pt idx="940">
                        <c:v>654</c:v>
                      </c:pt>
                      <c:pt idx="941">
                        <c:v>654.5</c:v>
                      </c:pt>
                      <c:pt idx="942">
                        <c:v>655</c:v>
                      </c:pt>
                      <c:pt idx="943">
                        <c:v>655.5</c:v>
                      </c:pt>
                      <c:pt idx="944">
                        <c:v>656</c:v>
                      </c:pt>
                      <c:pt idx="945">
                        <c:v>656.5</c:v>
                      </c:pt>
                      <c:pt idx="946">
                        <c:v>657</c:v>
                      </c:pt>
                      <c:pt idx="947">
                        <c:v>657.5</c:v>
                      </c:pt>
                      <c:pt idx="948">
                        <c:v>658</c:v>
                      </c:pt>
                      <c:pt idx="949">
                        <c:v>658.5</c:v>
                      </c:pt>
                      <c:pt idx="950">
                        <c:v>659</c:v>
                      </c:pt>
                      <c:pt idx="951">
                        <c:v>659.5</c:v>
                      </c:pt>
                      <c:pt idx="952">
                        <c:v>660</c:v>
                      </c:pt>
                      <c:pt idx="953">
                        <c:v>660.5</c:v>
                      </c:pt>
                      <c:pt idx="954">
                        <c:v>661</c:v>
                      </c:pt>
                      <c:pt idx="955">
                        <c:v>661.5</c:v>
                      </c:pt>
                      <c:pt idx="956">
                        <c:v>662</c:v>
                      </c:pt>
                      <c:pt idx="957">
                        <c:v>662.5</c:v>
                      </c:pt>
                      <c:pt idx="958">
                        <c:v>663</c:v>
                      </c:pt>
                      <c:pt idx="959">
                        <c:v>663.5</c:v>
                      </c:pt>
                      <c:pt idx="960">
                        <c:v>664</c:v>
                      </c:pt>
                      <c:pt idx="961">
                        <c:v>664.5</c:v>
                      </c:pt>
                      <c:pt idx="962">
                        <c:v>665</c:v>
                      </c:pt>
                      <c:pt idx="963">
                        <c:v>665.5</c:v>
                      </c:pt>
                      <c:pt idx="964">
                        <c:v>666</c:v>
                      </c:pt>
                      <c:pt idx="965">
                        <c:v>666.5</c:v>
                      </c:pt>
                      <c:pt idx="966">
                        <c:v>667</c:v>
                      </c:pt>
                      <c:pt idx="967">
                        <c:v>667.5</c:v>
                      </c:pt>
                      <c:pt idx="968">
                        <c:v>668</c:v>
                      </c:pt>
                      <c:pt idx="969">
                        <c:v>668.5</c:v>
                      </c:pt>
                      <c:pt idx="970">
                        <c:v>669</c:v>
                      </c:pt>
                      <c:pt idx="971">
                        <c:v>669.5</c:v>
                      </c:pt>
                      <c:pt idx="972">
                        <c:v>670</c:v>
                      </c:pt>
                      <c:pt idx="973">
                        <c:v>670.5</c:v>
                      </c:pt>
                      <c:pt idx="974">
                        <c:v>671</c:v>
                      </c:pt>
                      <c:pt idx="975">
                        <c:v>671.5</c:v>
                      </c:pt>
                      <c:pt idx="976">
                        <c:v>672</c:v>
                      </c:pt>
                      <c:pt idx="977">
                        <c:v>672.5</c:v>
                      </c:pt>
                      <c:pt idx="978">
                        <c:v>673</c:v>
                      </c:pt>
                      <c:pt idx="979">
                        <c:v>673.5</c:v>
                      </c:pt>
                      <c:pt idx="980">
                        <c:v>674</c:v>
                      </c:pt>
                      <c:pt idx="981">
                        <c:v>674.5</c:v>
                      </c:pt>
                      <c:pt idx="982">
                        <c:v>675</c:v>
                      </c:pt>
                      <c:pt idx="983">
                        <c:v>675.5</c:v>
                      </c:pt>
                      <c:pt idx="984">
                        <c:v>676</c:v>
                      </c:pt>
                      <c:pt idx="985">
                        <c:v>676.5</c:v>
                      </c:pt>
                      <c:pt idx="986">
                        <c:v>677</c:v>
                      </c:pt>
                      <c:pt idx="987">
                        <c:v>677.5</c:v>
                      </c:pt>
                      <c:pt idx="988">
                        <c:v>678</c:v>
                      </c:pt>
                      <c:pt idx="989">
                        <c:v>678.5</c:v>
                      </c:pt>
                      <c:pt idx="990">
                        <c:v>679</c:v>
                      </c:pt>
                      <c:pt idx="991">
                        <c:v>679.5</c:v>
                      </c:pt>
                      <c:pt idx="992">
                        <c:v>680</c:v>
                      </c:pt>
                      <c:pt idx="993">
                        <c:v>680.5</c:v>
                      </c:pt>
                      <c:pt idx="994">
                        <c:v>681</c:v>
                      </c:pt>
                      <c:pt idx="995">
                        <c:v>681.5</c:v>
                      </c:pt>
                      <c:pt idx="996">
                        <c:v>682</c:v>
                      </c:pt>
                      <c:pt idx="997">
                        <c:v>682.5</c:v>
                      </c:pt>
                      <c:pt idx="998">
                        <c:v>683</c:v>
                      </c:pt>
                      <c:pt idx="999">
                        <c:v>683.5</c:v>
                      </c:pt>
                      <c:pt idx="1000">
                        <c:v>684</c:v>
                      </c:pt>
                      <c:pt idx="1001">
                        <c:v>684.5</c:v>
                      </c:pt>
                      <c:pt idx="1002">
                        <c:v>685</c:v>
                      </c:pt>
                      <c:pt idx="1003">
                        <c:v>685.5</c:v>
                      </c:pt>
                      <c:pt idx="1004">
                        <c:v>686</c:v>
                      </c:pt>
                      <c:pt idx="1005">
                        <c:v>686.5</c:v>
                      </c:pt>
                      <c:pt idx="1006">
                        <c:v>687</c:v>
                      </c:pt>
                      <c:pt idx="1007">
                        <c:v>687.5</c:v>
                      </c:pt>
                      <c:pt idx="1008">
                        <c:v>688</c:v>
                      </c:pt>
                      <c:pt idx="1009">
                        <c:v>688.5</c:v>
                      </c:pt>
                      <c:pt idx="1010">
                        <c:v>689</c:v>
                      </c:pt>
                      <c:pt idx="1011">
                        <c:v>689.5</c:v>
                      </c:pt>
                      <c:pt idx="1012">
                        <c:v>690</c:v>
                      </c:pt>
                      <c:pt idx="1013">
                        <c:v>690.5</c:v>
                      </c:pt>
                      <c:pt idx="1014">
                        <c:v>691</c:v>
                      </c:pt>
                      <c:pt idx="1015">
                        <c:v>691.5</c:v>
                      </c:pt>
                      <c:pt idx="1016">
                        <c:v>692</c:v>
                      </c:pt>
                      <c:pt idx="1017">
                        <c:v>692.5</c:v>
                      </c:pt>
                      <c:pt idx="1018">
                        <c:v>693</c:v>
                      </c:pt>
                      <c:pt idx="1019">
                        <c:v>693.5</c:v>
                      </c:pt>
                      <c:pt idx="1020">
                        <c:v>694</c:v>
                      </c:pt>
                      <c:pt idx="1021">
                        <c:v>694.5</c:v>
                      </c:pt>
                      <c:pt idx="1022">
                        <c:v>695</c:v>
                      </c:pt>
                      <c:pt idx="1023">
                        <c:v>695.5</c:v>
                      </c:pt>
                      <c:pt idx="1024">
                        <c:v>696</c:v>
                      </c:pt>
                      <c:pt idx="1025">
                        <c:v>696.5</c:v>
                      </c:pt>
                      <c:pt idx="1026">
                        <c:v>697</c:v>
                      </c:pt>
                      <c:pt idx="1027">
                        <c:v>697.5</c:v>
                      </c:pt>
                      <c:pt idx="1028">
                        <c:v>698</c:v>
                      </c:pt>
                      <c:pt idx="1029">
                        <c:v>698.5</c:v>
                      </c:pt>
                      <c:pt idx="1030">
                        <c:v>699</c:v>
                      </c:pt>
                      <c:pt idx="1031">
                        <c:v>699.5</c:v>
                      </c:pt>
                      <c:pt idx="1032">
                        <c:v>700</c:v>
                      </c:pt>
                      <c:pt idx="1033">
                        <c:v>700.5</c:v>
                      </c:pt>
                      <c:pt idx="1034">
                        <c:v>701</c:v>
                      </c:pt>
                      <c:pt idx="1035">
                        <c:v>701.5</c:v>
                      </c:pt>
                      <c:pt idx="1036">
                        <c:v>702</c:v>
                      </c:pt>
                      <c:pt idx="1037">
                        <c:v>702.5</c:v>
                      </c:pt>
                      <c:pt idx="1038">
                        <c:v>703</c:v>
                      </c:pt>
                      <c:pt idx="1039">
                        <c:v>703.5</c:v>
                      </c:pt>
                      <c:pt idx="1040">
                        <c:v>704</c:v>
                      </c:pt>
                      <c:pt idx="1041">
                        <c:v>704.5</c:v>
                      </c:pt>
                      <c:pt idx="1042">
                        <c:v>705</c:v>
                      </c:pt>
                      <c:pt idx="1043">
                        <c:v>705.5</c:v>
                      </c:pt>
                      <c:pt idx="1044">
                        <c:v>706</c:v>
                      </c:pt>
                      <c:pt idx="1045">
                        <c:v>706.5</c:v>
                      </c:pt>
                      <c:pt idx="1046">
                        <c:v>707</c:v>
                      </c:pt>
                      <c:pt idx="1047">
                        <c:v>707.5</c:v>
                      </c:pt>
                      <c:pt idx="1048">
                        <c:v>708</c:v>
                      </c:pt>
                      <c:pt idx="1049">
                        <c:v>708.5</c:v>
                      </c:pt>
                      <c:pt idx="1050">
                        <c:v>709</c:v>
                      </c:pt>
                      <c:pt idx="1051">
                        <c:v>709.5</c:v>
                      </c:pt>
                      <c:pt idx="1052">
                        <c:v>710</c:v>
                      </c:pt>
                      <c:pt idx="1053">
                        <c:v>710.5</c:v>
                      </c:pt>
                      <c:pt idx="1054">
                        <c:v>711</c:v>
                      </c:pt>
                      <c:pt idx="1055">
                        <c:v>711.5</c:v>
                      </c:pt>
                      <c:pt idx="1056">
                        <c:v>712</c:v>
                      </c:pt>
                      <c:pt idx="1057">
                        <c:v>712.5</c:v>
                      </c:pt>
                      <c:pt idx="1058">
                        <c:v>713</c:v>
                      </c:pt>
                      <c:pt idx="1059">
                        <c:v>713.5</c:v>
                      </c:pt>
                      <c:pt idx="1060">
                        <c:v>714</c:v>
                      </c:pt>
                      <c:pt idx="1061">
                        <c:v>714.5</c:v>
                      </c:pt>
                      <c:pt idx="1062">
                        <c:v>715</c:v>
                      </c:pt>
                      <c:pt idx="1063">
                        <c:v>715.5</c:v>
                      </c:pt>
                      <c:pt idx="1064">
                        <c:v>716</c:v>
                      </c:pt>
                      <c:pt idx="1065">
                        <c:v>716.5</c:v>
                      </c:pt>
                      <c:pt idx="1066">
                        <c:v>717</c:v>
                      </c:pt>
                      <c:pt idx="1067">
                        <c:v>717.5</c:v>
                      </c:pt>
                      <c:pt idx="1068">
                        <c:v>718</c:v>
                      </c:pt>
                      <c:pt idx="1069">
                        <c:v>718.5</c:v>
                      </c:pt>
                      <c:pt idx="1070">
                        <c:v>719</c:v>
                      </c:pt>
                      <c:pt idx="1071">
                        <c:v>719.5</c:v>
                      </c:pt>
                      <c:pt idx="1072">
                        <c:v>720</c:v>
                      </c:pt>
                      <c:pt idx="1073">
                        <c:v>720.5</c:v>
                      </c:pt>
                      <c:pt idx="1074">
                        <c:v>721</c:v>
                      </c:pt>
                      <c:pt idx="1075">
                        <c:v>721.5</c:v>
                      </c:pt>
                      <c:pt idx="1076">
                        <c:v>722</c:v>
                      </c:pt>
                      <c:pt idx="1077">
                        <c:v>722.5</c:v>
                      </c:pt>
                      <c:pt idx="1078">
                        <c:v>723</c:v>
                      </c:pt>
                      <c:pt idx="1079">
                        <c:v>723.5</c:v>
                      </c:pt>
                      <c:pt idx="1080">
                        <c:v>724</c:v>
                      </c:pt>
                      <c:pt idx="1081">
                        <c:v>724.5</c:v>
                      </c:pt>
                      <c:pt idx="1082">
                        <c:v>725</c:v>
                      </c:pt>
                      <c:pt idx="1083">
                        <c:v>725.5</c:v>
                      </c:pt>
                      <c:pt idx="1084">
                        <c:v>726</c:v>
                      </c:pt>
                      <c:pt idx="1085">
                        <c:v>726.5</c:v>
                      </c:pt>
                      <c:pt idx="1086">
                        <c:v>727</c:v>
                      </c:pt>
                      <c:pt idx="1087">
                        <c:v>727.5</c:v>
                      </c:pt>
                      <c:pt idx="1088">
                        <c:v>728</c:v>
                      </c:pt>
                      <c:pt idx="1089">
                        <c:v>728.5</c:v>
                      </c:pt>
                      <c:pt idx="1090">
                        <c:v>729</c:v>
                      </c:pt>
                      <c:pt idx="1091">
                        <c:v>729.5</c:v>
                      </c:pt>
                      <c:pt idx="1092">
                        <c:v>730</c:v>
                      </c:pt>
                      <c:pt idx="1093">
                        <c:v>730.5</c:v>
                      </c:pt>
                      <c:pt idx="1094">
                        <c:v>731</c:v>
                      </c:pt>
                      <c:pt idx="1095">
                        <c:v>731.5</c:v>
                      </c:pt>
                      <c:pt idx="1096">
                        <c:v>732</c:v>
                      </c:pt>
                      <c:pt idx="1097">
                        <c:v>732.5</c:v>
                      </c:pt>
                      <c:pt idx="1098">
                        <c:v>733</c:v>
                      </c:pt>
                      <c:pt idx="1099">
                        <c:v>733.5</c:v>
                      </c:pt>
                      <c:pt idx="1100">
                        <c:v>734</c:v>
                      </c:pt>
                      <c:pt idx="1101">
                        <c:v>734.5</c:v>
                      </c:pt>
                      <c:pt idx="1102">
                        <c:v>735</c:v>
                      </c:pt>
                      <c:pt idx="1103">
                        <c:v>735.5</c:v>
                      </c:pt>
                      <c:pt idx="1104">
                        <c:v>736</c:v>
                      </c:pt>
                      <c:pt idx="1105">
                        <c:v>736.5</c:v>
                      </c:pt>
                      <c:pt idx="1106">
                        <c:v>737</c:v>
                      </c:pt>
                      <c:pt idx="1107">
                        <c:v>737.5</c:v>
                      </c:pt>
                      <c:pt idx="1108">
                        <c:v>738</c:v>
                      </c:pt>
                      <c:pt idx="1109">
                        <c:v>738.5</c:v>
                      </c:pt>
                      <c:pt idx="1110">
                        <c:v>739</c:v>
                      </c:pt>
                      <c:pt idx="1111">
                        <c:v>739.5</c:v>
                      </c:pt>
                      <c:pt idx="1112">
                        <c:v>740</c:v>
                      </c:pt>
                      <c:pt idx="1113">
                        <c:v>740.5</c:v>
                      </c:pt>
                      <c:pt idx="1114">
                        <c:v>741</c:v>
                      </c:pt>
                      <c:pt idx="1115">
                        <c:v>741.5</c:v>
                      </c:pt>
                      <c:pt idx="1116">
                        <c:v>742</c:v>
                      </c:pt>
                      <c:pt idx="1117">
                        <c:v>742.5</c:v>
                      </c:pt>
                      <c:pt idx="1118">
                        <c:v>743</c:v>
                      </c:pt>
                      <c:pt idx="1119">
                        <c:v>743.5</c:v>
                      </c:pt>
                      <c:pt idx="1120">
                        <c:v>744</c:v>
                      </c:pt>
                      <c:pt idx="1121">
                        <c:v>744.5</c:v>
                      </c:pt>
                      <c:pt idx="1122">
                        <c:v>745</c:v>
                      </c:pt>
                      <c:pt idx="1123">
                        <c:v>745.5</c:v>
                      </c:pt>
                      <c:pt idx="1124">
                        <c:v>746</c:v>
                      </c:pt>
                      <c:pt idx="1125">
                        <c:v>746.5</c:v>
                      </c:pt>
                      <c:pt idx="1126">
                        <c:v>747</c:v>
                      </c:pt>
                      <c:pt idx="1127">
                        <c:v>747.5</c:v>
                      </c:pt>
                      <c:pt idx="1128">
                        <c:v>748</c:v>
                      </c:pt>
                      <c:pt idx="1129">
                        <c:v>748.5</c:v>
                      </c:pt>
                      <c:pt idx="1130">
                        <c:v>749</c:v>
                      </c:pt>
                      <c:pt idx="1131">
                        <c:v>749.5</c:v>
                      </c:pt>
                      <c:pt idx="1132">
                        <c:v>750</c:v>
                      </c:pt>
                      <c:pt idx="1133">
                        <c:v>750.5</c:v>
                      </c:pt>
                      <c:pt idx="1134">
                        <c:v>751</c:v>
                      </c:pt>
                      <c:pt idx="1135">
                        <c:v>751.5</c:v>
                      </c:pt>
                      <c:pt idx="1136">
                        <c:v>752</c:v>
                      </c:pt>
                      <c:pt idx="1137">
                        <c:v>752.5</c:v>
                      </c:pt>
                      <c:pt idx="1138">
                        <c:v>753</c:v>
                      </c:pt>
                      <c:pt idx="1139">
                        <c:v>753.5</c:v>
                      </c:pt>
                      <c:pt idx="1140">
                        <c:v>754</c:v>
                      </c:pt>
                      <c:pt idx="1141">
                        <c:v>754.5</c:v>
                      </c:pt>
                      <c:pt idx="1142">
                        <c:v>755</c:v>
                      </c:pt>
                      <c:pt idx="1143">
                        <c:v>755.5</c:v>
                      </c:pt>
                      <c:pt idx="1144">
                        <c:v>756</c:v>
                      </c:pt>
                      <c:pt idx="1145">
                        <c:v>756.5</c:v>
                      </c:pt>
                      <c:pt idx="1146">
                        <c:v>757</c:v>
                      </c:pt>
                      <c:pt idx="1147">
                        <c:v>757.5</c:v>
                      </c:pt>
                      <c:pt idx="1148">
                        <c:v>758</c:v>
                      </c:pt>
                      <c:pt idx="1149">
                        <c:v>758.5</c:v>
                      </c:pt>
                      <c:pt idx="1150">
                        <c:v>759</c:v>
                      </c:pt>
                      <c:pt idx="1151">
                        <c:v>759.5</c:v>
                      </c:pt>
                      <c:pt idx="1152">
                        <c:v>760</c:v>
                      </c:pt>
                      <c:pt idx="1153">
                        <c:v>760.5</c:v>
                      </c:pt>
                      <c:pt idx="1154">
                        <c:v>761</c:v>
                      </c:pt>
                      <c:pt idx="1155">
                        <c:v>761.5</c:v>
                      </c:pt>
                      <c:pt idx="1156">
                        <c:v>762</c:v>
                      </c:pt>
                      <c:pt idx="1157">
                        <c:v>762.5</c:v>
                      </c:pt>
                      <c:pt idx="1158">
                        <c:v>763</c:v>
                      </c:pt>
                      <c:pt idx="1159">
                        <c:v>763.5</c:v>
                      </c:pt>
                      <c:pt idx="1160">
                        <c:v>764</c:v>
                      </c:pt>
                      <c:pt idx="1161">
                        <c:v>764.5</c:v>
                      </c:pt>
                      <c:pt idx="1162">
                        <c:v>765</c:v>
                      </c:pt>
                      <c:pt idx="1163">
                        <c:v>765.5</c:v>
                      </c:pt>
                      <c:pt idx="1164">
                        <c:v>766</c:v>
                      </c:pt>
                      <c:pt idx="1165">
                        <c:v>766.5</c:v>
                      </c:pt>
                      <c:pt idx="1166">
                        <c:v>767</c:v>
                      </c:pt>
                      <c:pt idx="1167">
                        <c:v>767.5</c:v>
                      </c:pt>
                      <c:pt idx="1168">
                        <c:v>768</c:v>
                      </c:pt>
                      <c:pt idx="1169">
                        <c:v>768.5</c:v>
                      </c:pt>
                      <c:pt idx="1170">
                        <c:v>769</c:v>
                      </c:pt>
                      <c:pt idx="1171">
                        <c:v>769.5</c:v>
                      </c:pt>
                      <c:pt idx="1172">
                        <c:v>770</c:v>
                      </c:pt>
                      <c:pt idx="1173">
                        <c:v>770.5</c:v>
                      </c:pt>
                      <c:pt idx="1174">
                        <c:v>771</c:v>
                      </c:pt>
                      <c:pt idx="1175">
                        <c:v>771.5</c:v>
                      </c:pt>
                      <c:pt idx="1176">
                        <c:v>772</c:v>
                      </c:pt>
                      <c:pt idx="1177">
                        <c:v>772.5</c:v>
                      </c:pt>
                      <c:pt idx="1178">
                        <c:v>773</c:v>
                      </c:pt>
                      <c:pt idx="1179">
                        <c:v>773.5</c:v>
                      </c:pt>
                      <c:pt idx="1180">
                        <c:v>774</c:v>
                      </c:pt>
                      <c:pt idx="1181">
                        <c:v>774.5</c:v>
                      </c:pt>
                      <c:pt idx="1182">
                        <c:v>775</c:v>
                      </c:pt>
                      <c:pt idx="1183">
                        <c:v>775.5</c:v>
                      </c:pt>
                      <c:pt idx="1184">
                        <c:v>776</c:v>
                      </c:pt>
                      <c:pt idx="1185">
                        <c:v>776.5</c:v>
                      </c:pt>
                      <c:pt idx="1186">
                        <c:v>777</c:v>
                      </c:pt>
                      <c:pt idx="1187">
                        <c:v>777.5</c:v>
                      </c:pt>
                      <c:pt idx="1188">
                        <c:v>778</c:v>
                      </c:pt>
                      <c:pt idx="1189">
                        <c:v>778.5</c:v>
                      </c:pt>
                      <c:pt idx="1190">
                        <c:v>779</c:v>
                      </c:pt>
                      <c:pt idx="1191">
                        <c:v>779.5</c:v>
                      </c:pt>
                      <c:pt idx="1192">
                        <c:v>780</c:v>
                      </c:pt>
                      <c:pt idx="1193">
                        <c:v>780.5</c:v>
                      </c:pt>
                      <c:pt idx="1194">
                        <c:v>781</c:v>
                      </c:pt>
                      <c:pt idx="1195">
                        <c:v>781.5</c:v>
                      </c:pt>
                      <c:pt idx="1196">
                        <c:v>782</c:v>
                      </c:pt>
                      <c:pt idx="1197">
                        <c:v>782.5</c:v>
                      </c:pt>
                      <c:pt idx="1198">
                        <c:v>783</c:v>
                      </c:pt>
                      <c:pt idx="1199">
                        <c:v>783.5</c:v>
                      </c:pt>
                      <c:pt idx="1200">
                        <c:v>784</c:v>
                      </c:pt>
                      <c:pt idx="1201">
                        <c:v>784.5</c:v>
                      </c:pt>
                      <c:pt idx="1202">
                        <c:v>785</c:v>
                      </c:pt>
                      <c:pt idx="1203">
                        <c:v>785.5</c:v>
                      </c:pt>
                      <c:pt idx="1204">
                        <c:v>786</c:v>
                      </c:pt>
                      <c:pt idx="1205">
                        <c:v>786.5</c:v>
                      </c:pt>
                      <c:pt idx="1206">
                        <c:v>787</c:v>
                      </c:pt>
                      <c:pt idx="1207">
                        <c:v>787.5</c:v>
                      </c:pt>
                      <c:pt idx="1208">
                        <c:v>788</c:v>
                      </c:pt>
                      <c:pt idx="1209">
                        <c:v>788.5</c:v>
                      </c:pt>
                      <c:pt idx="1210">
                        <c:v>789</c:v>
                      </c:pt>
                      <c:pt idx="1211">
                        <c:v>789.5</c:v>
                      </c:pt>
                      <c:pt idx="1212">
                        <c:v>790</c:v>
                      </c:pt>
                      <c:pt idx="1213">
                        <c:v>790.5</c:v>
                      </c:pt>
                      <c:pt idx="1214">
                        <c:v>791</c:v>
                      </c:pt>
                      <c:pt idx="1215">
                        <c:v>791.5</c:v>
                      </c:pt>
                      <c:pt idx="1216">
                        <c:v>792</c:v>
                      </c:pt>
                      <c:pt idx="1217">
                        <c:v>792.5</c:v>
                      </c:pt>
                      <c:pt idx="1218">
                        <c:v>793</c:v>
                      </c:pt>
                      <c:pt idx="1219">
                        <c:v>793.5</c:v>
                      </c:pt>
                      <c:pt idx="1220">
                        <c:v>794</c:v>
                      </c:pt>
                      <c:pt idx="1221">
                        <c:v>794.5</c:v>
                      </c:pt>
                      <c:pt idx="1222">
                        <c:v>795</c:v>
                      </c:pt>
                      <c:pt idx="1223">
                        <c:v>795.5</c:v>
                      </c:pt>
                      <c:pt idx="1224">
                        <c:v>796</c:v>
                      </c:pt>
                      <c:pt idx="1225">
                        <c:v>796.5</c:v>
                      </c:pt>
                      <c:pt idx="1226">
                        <c:v>797</c:v>
                      </c:pt>
                      <c:pt idx="1227">
                        <c:v>797.5</c:v>
                      </c:pt>
                      <c:pt idx="1228">
                        <c:v>798</c:v>
                      </c:pt>
                      <c:pt idx="1229">
                        <c:v>798.5</c:v>
                      </c:pt>
                      <c:pt idx="1230">
                        <c:v>799</c:v>
                      </c:pt>
                      <c:pt idx="1231">
                        <c:v>799.5</c:v>
                      </c:pt>
                      <c:pt idx="1232">
                        <c:v>800</c:v>
                      </c:pt>
                      <c:pt idx="1233">
                        <c:v>800.5</c:v>
                      </c:pt>
                      <c:pt idx="1234">
                        <c:v>801</c:v>
                      </c:pt>
                      <c:pt idx="1235">
                        <c:v>801.5</c:v>
                      </c:pt>
                      <c:pt idx="1236">
                        <c:v>802</c:v>
                      </c:pt>
                      <c:pt idx="1237">
                        <c:v>802.5</c:v>
                      </c:pt>
                      <c:pt idx="1238">
                        <c:v>803</c:v>
                      </c:pt>
                      <c:pt idx="1239">
                        <c:v>803.5</c:v>
                      </c:pt>
                      <c:pt idx="1240">
                        <c:v>804</c:v>
                      </c:pt>
                      <c:pt idx="1241">
                        <c:v>804.5</c:v>
                      </c:pt>
                      <c:pt idx="1242">
                        <c:v>805</c:v>
                      </c:pt>
                      <c:pt idx="1243">
                        <c:v>805.5</c:v>
                      </c:pt>
                      <c:pt idx="1244">
                        <c:v>806</c:v>
                      </c:pt>
                      <c:pt idx="1245">
                        <c:v>806.5</c:v>
                      </c:pt>
                      <c:pt idx="1246">
                        <c:v>807</c:v>
                      </c:pt>
                      <c:pt idx="1247">
                        <c:v>807.5</c:v>
                      </c:pt>
                      <c:pt idx="1248">
                        <c:v>808</c:v>
                      </c:pt>
                      <c:pt idx="1249">
                        <c:v>808.5</c:v>
                      </c:pt>
                      <c:pt idx="1250">
                        <c:v>809</c:v>
                      </c:pt>
                      <c:pt idx="1251">
                        <c:v>809.5</c:v>
                      </c:pt>
                      <c:pt idx="1252">
                        <c:v>810</c:v>
                      </c:pt>
                      <c:pt idx="1253">
                        <c:v>810.5</c:v>
                      </c:pt>
                      <c:pt idx="1254">
                        <c:v>811</c:v>
                      </c:pt>
                      <c:pt idx="1255">
                        <c:v>811.5</c:v>
                      </c:pt>
                      <c:pt idx="1256">
                        <c:v>812</c:v>
                      </c:pt>
                      <c:pt idx="1257">
                        <c:v>812.5</c:v>
                      </c:pt>
                      <c:pt idx="1258">
                        <c:v>813</c:v>
                      </c:pt>
                      <c:pt idx="1259">
                        <c:v>813.5</c:v>
                      </c:pt>
                      <c:pt idx="1260">
                        <c:v>814</c:v>
                      </c:pt>
                      <c:pt idx="1261">
                        <c:v>814.5</c:v>
                      </c:pt>
                      <c:pt idx="1262">
                        <c:v>815</c:v>
                      </c:pt>
                      <c:pt idx="1263">
                        <c:v>815.5</c:v>
                      </c:pt>
                      <c:pt idx="1264">
                        <c:v>816</c:v>
                      </c:pt>
                      <c:pt idx="1265">
                        <c:v>816.5</c:v>
                      </c:pt>
                      <c:pt idx="1266">
                        <c:v>817</c:v>
                      </c:pt>
                      <c:pt idx="1267">
                        <c:v>817.5</c:v>
                      </c:pt>
                      <c:pt idx="1268">
                        <c:v>818</c:v>
                      </c:pt>
                      <c:pt idx="1269">
                        <c:v>818.5</c:v>
                      </c:pt>
                      <c:pt idx="1270">
                        <c:v>819</c:v>
                      </c:pt>
                      <c:pt idx="1271">
                        <c:v>819.5</c:v>
                      </c:pt>
                      <c:pt idx="1272">
                        <c:v>820</c:v>
                      </c:pt>
                      <c:pt idx="1273">
                        <c:v>820.5</c:v>
                      </c:pt>
                      <c:pt idx="1274">
                        <c:v>821</c:v>
                      </c:pt>
                      <c:pt idx="1275">
                        <c:v>821.5</c:v>
                      </c:pt>
                      <c:pt idx="1276">
                        <c:v>822</c:v>
                      </c:pt>
                      <c:pt idx="1277">
                        <c:v>822.5</c:v>
                      </c:pt>
                      <c:pt idx="1278">
                        <c:v>823</c:v>
                      </c:pt>
                      <c:pt idx="1279">
                        <c:v>823.5</c:v>
                      </c:pt>
                      <c:pt idx="1280">
                        <c:v>824</c:v>
                      </c:pt>
                      <c:pt idx="1281">
                        <c:v>824.5</c:v>
                      </c:pt>
                      <c:pt idx="1282">
                        <c:v>825</c:v>
                      </c:pt>
                      <c:pt idx="1283">
                        <c:v>825.5</c:v>
                      </c:pt>
                      <c:pt idx="1284">
                        <c:v>826</c:v>
                      </c:pt>
                      <c:pt idx="1285">
                        <c:v>826.5</c:v>
                      </c:pt>
                      <c:pt idx="1286">
                        <c:v>827</c:v>
                      </c:pt>
                      <c:pt idx="1287">
                        <c:v>827.5</c:v>
                      </c:pt>
                      <c:pt idx="1288">
                        <c:v>828</c:v>
                      </c:pt>
                      <c:pt idx="1289">
                        <c:v>828.5</c:v>
                      </c:pt>
                      <c:pt idx="1290">
                        <c:v>829</c:v>
                      </c:pt>
                      <c:pt idx="1291">
                        <c:v>829.5</c:v>
                      </c:pt>
                      <c:pt idx="1292">
                        <c:v>830</c:v>
                      </c:pt>
                      <c:pt idx="1293">
                        <c:v>830.5</c:v>
                      </c:pt>
                      <c:pt idx="1294">
                        <c:v>831</c:v>
                      </c:pt>
                      <c:pt idx="1295">
                        <c:v>831.5</c:v>
                      </c:pt>
                      <c:pt idx="1296">
                        <c:v>832</c:v>
                      </c:pt>
                      <c:pt idx="1297">
                        <c:v>832.5</c:v>
                      </c:pt>
                      <c:pt idx="1298">
                        <c:v>833</c:v>
                      </c:pt>
                      <c:pt idx="1299">
                        <c:v>833.5</c:v>
                      </c:pt>
                      <c:pt idx="1300">
                        <c:v>834</c:v>
                      </c:pt>
                      <c:pt idx="1301">
                        <c:v>834.5</c:v>
                      </c:pt>
                      <c:pt idx="1302">
                        <c:v>835</c:v>
                      </c:pt>
                      <c:pt idx="1303">
                        <c:v>835.5</c:v>
                      </c:pt>
                      <c:pt idx="1304">
                        <c:v>836</c:v>
                      </c:pt>
                      <c:pt idx="1305">
                        <c:v>836.5</c:v>
                      </c:pt>
                      <c:pt idx="1306">
                        <c:v>837</c:v>
                      </c:pt>
                      <c:pt idx="1307">
                        <c:v>837.5</c:v>
                      </c:pt>
                      <c:pt idx="1308">
                        <c:v>838</c:v>
                      </c:pt>
                      <c:pt idx="1309">
                        <c:v>838.5</c:v>
                      </c:pt>
                      <c:pt idx="1310">
                        <c:v>839</c:v>
                      </c:pt>
                      <c:pt idx="1311">
                        <c:v>839.5</c:v>
                      </c:pt>
                      <c:pt idx="1312">
                        <c:v>840</c:v>
                      </c:pt>
                      <c:pt idx="1313">
                        <c:v>840.5</c:v>
                      </c:pt>
                      <c:pt idx="1314">
                        <c:v>841</c:v>
                      </c:pt>
                      <c:pt idx="1315">
                        <c:v>841.5</c:v>
                      </c:pt>
                      <c:pt idx="1316">
                        <c:v>842</c:v>
                      </c:pt>
                      <c:pt idx="1317">
                        <c:v>842.5</c:v>
                      </c:pt>
                      <c:pt idx="1318">
                        <c:v>843</c:v>
                      </c:pt>
                      <c:pt idx="1319">
                        <c:v>843.5</c:v>
                      </c:pt>
                      <c:pt idx="1320">
                        <c:v>844</c:v>
                      </c:pt>
                      <c:pt idx="1321">
                        <c:v>844.5</c:v>
                      </c:pt>
                      <c:pt idx="1322">
                        <c:v>845</c:v>
                      </c:pt>
                      <c:pt idx="1323">
                        <c:v>845.5</c:v>
                      </c:pt>
                      <c:pt idx="1324">
                        <c:v>846</c:v>
                      </c:pt>
                      <c:pt idx="1325">
                        <c:v>846.5</c:v>
                      </c:pt>
                      <c:pt idx="1326">
                        <c:v>847</c:v>
                      </c:pt>
                      <c:pt idx="1327">
                        <c:v>847.5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'Fine SiO2 25 sccm Test 1'!$AC$3:$AC$1330</c15:sqref>
                        </c15:formulaRef>
                      </c:ext>
                    </c:extLst>
                    <c:numCache>
                      <c:formatCode>0.00E+00</c:formatCode>
                      <c:ptCount val="1328"/>
                      <c:pt idx="0">
                        <c:v>-1478.16</c:v>
                      </c:pt>
                      <c:pt idx="1">
                        <c:v>-53.200000000000045</c:v>
                      </c:pt>
                      <c:pt idx="2">
                        <c:v>-46.799999999999955</c:v>
                      </c:pt>
                      <c:pt idx="3">
                        <c:v>-65.600000000000136</c:v>
                      </c:pt>
                      <c:pt idx="4">
                        <c:v>-55.100000000000136</c:v>
                      </c:pt>
                      <c:pt idx="5">
                        <c:v>-45.700000000000045</c:v>
                      </c:pt>
                      <c:pt idx="6">
                        <c:v>-50.299999999999955</c:v>
                      </c:pt>
                      <c:pt idx="7">
                        <c:v>-42.799999999999955</c:v>
                      </c:pt>
                      <c:pt idx="8">
                        <c:v>-19.700000000000045</c:v>
                      </c:pt>
                      <c:pt idx="9">
                        <c:v>-1.7999999999999545</c:v>
                      </c:pt>
                      <c:pt idx="10">
                        <c:v>-4.7000000000000455</c:v>
                      </c:pt>
                      <c:pt idx="11">
                        <c:v>-27.700000000000045</c:v>
                      </c:pt>
                      <c:pt idx="12">
                        <c:v>-38.299999999999955</c:v>
                      </c:pt>
                      <c:pt idx="13">
                        <c:v>-8.6000000000001364</c:v>
                      </c:pt>
                      <c:pt idx="14">
                        <c:v>16.899999999999864</c:v>
                      </c:pt>
                      <c:pt idx="15">
                        <c:v>36.099999999999909</c:v>
                      </c:pt>
                      <c:pt idx="16">
                        <c:v>46.399999999999864</c:v>
                      </c:pt>
                      <c:pt idx="17">
                        <c:v>47.299999999999955</c:v>
                      </c:pt>
                      <c:pt idx="18">
                        <c:v>52</c:v>
                      </c:pt>
                      <c:pt idx="19">
                        <c:v>54.899999999999864</c:v>
                      </c:pt>
                      <c:pt idx="20">
                        <c:v>54.399999999999864</c:v>
                      </c:pt>
                      <c:pt idx="21">
                        <c:v>53.700000000000045</c:v>
                      </c:pt>
                      <c:pt idx="22">
                        <c:v>47.099999999999909</c:v>
                      </c:pt>
                      <c:pt idx="23">
                        <c:v>43.899999999999864</c:v>
                      </c:pt>
                      <c:pt idx="24">
                        <c:v>50.700000000000045</c:v>
                      </c:pt>
                      <c:pt idx="25">
                        <c:v>64.899999999999864</c:v>
                      </c:pt>
                      <c:pt idx="26">
                        <c:v>76.099999999999909</c:v>
                      </c:pt>
                      <c:pt idx="27">
                        <c:v>83.099999999999909</c:v>
                      </c:pt>
                      <c:pt idx="28">
                        <c:v>80.099999999999909</c:v>
                      </c:pt>
                      <c:pt idx="29">
                        <c:v>64.099999999999909</c:v>
                      </c:pt>
                      <c:pt idx="30">
                        <c:v>56.5</c:v>
                      </c:pt>
                      <c:pt idx="31">
                        <c:v>55.599999999999909</c:v>
                      </c:pt>
                      <c:pt idx="32">
                        <c:v>57.399999999999864</c:v>
                      </c:pt>
                      <c:pt idx="33">
                        <c:v>64.099999999999909</c:v>
                      </c:pt>
                      <c:pt idx="34">
                        <c:v>72.899999999999864</c:v>
                      </c:pt>
                      <c:pt idx="35">
                        <c:v>77.700000000000045</c:v>
                      </c:pt>
                      <c:pt idx="36">
                        <c:v>86.599999999999909</c:v>
                      </c:pt>
                      <c:pt idx="37">
                        <c:v>97.799999999999955</c:v>
                      </c:pt>
                      <c:pt idx="38">
                        <c:v>99.899999999999864</c:v>
                      </c:pt>
                      <c:pt idx="39">
                        <c:v>104.5</c:v>
                      </c:pt>
                      <c:pt idx="40">
                        <c:v>111.79999999999995</c:v>
                      </c:pt>
                      <c:pt idx="41">
                        <c:v>120.09999999999991</c:v>
                      </c:pt>
                      <c:pt idx="42">
                        <c:v>131.5</c:v>
                      </c:pt>
                      <c:pt idx="43">
                        <c:v>141.99999999999977</c:v>
                      </c:pt>
                      <c:pt idx="44">
                        <c:v>153.79999999999995</c:v>
                      </c:pt>
                      <c:pt idx="45">
                        <c:v>164.79999999999995</c:v>
                      </c:pt>
                      <c:pt idx="46">
                        <c:v>170.79999999999995</c:v>
                      </c:pt>
                      <c:pt idx="47">
                        <c:v>170.29999999999995</c:v>
                      </c:pt>
                      <c:pt idx="48">
                        <c:v>159.39999999999986</c:v>
                      </c:pt>
                      <c:pt idx="49">
                        <c:v>142.49999999999977</c:v>
                      </c:pt>
                      <c:pt idx="50">
                        <c:v>130.70000000000005</c:v>
                      </c:pt>
                      <c:pt idx="51">
                        <c:v>126.20000000000005</c:v>
                      </c:pt>
                      <c:pt idx="52">
                        <c:v>128.20000000000005</c:v>
                      </c:pt>
                      <c:pt idx="53">
                        <c:v>134.20000000000005</c:v>
                      </c:pt>
                      <c:pt idx="54">
                        <c:v>138</c:v>
                      </c:pt>
                      <c:pt idx="55">
                        <c:v>148.39999999999986</c:v>
                      </c:pt>
                      <c:pt idx="56">
                        <c:v>157.89999999999986</c:v>
                      </c:pt>
                      <c:pt idx="57">
                        <c:v>163.79999999999995</c:v>
                      </c:pt>
                      <c:pt idx="58">
                        <c:v>167.89999999999986</c:v>
                      </c:pt>
                      <c:pt idx="59">
                        <c:v>166.10000000000014</c:v>
                      </c:pt>
                      <c:pt idx="60">
                        <c:v>166.10000000000014</c:v>
                      </c:pt>
                      <c:pt idx="61">
                        <c:v>170.99999999999977</c:v>
                      </c:pt>
                      <c:pt idx="62">
                        <c:v>178.89999999999986</c:v>
                      </c:pt>
                      <c:pt idx="63">
                        <c:v>176.89999999999986</c:v>
                      </c:pt>
                      <c:pt idx="64">
                        <c:v>171.99999999999977</c:v>
                      </c:pt>
                      <c:pt idx="65">
                        <c:v>167.39999999999986</c:v>
                      </c:pt>
                      <c:pt idx="66">
                        <c:v>166.79999999999995</c:v>
                      </c:pt>
                      <c:pt idx="67">
                        <c:v>179.29999999999995</c:v>
                      </c:pt>
                      <c:pt idx="68">
                        <c:v>198.79999999999995</c:v>
                      </c:pt>
                      <c:pt idx="69">
                        <c:v>220.89999999999986</c:v>
                      </c:pt>
                      <c:pt idx="70">
                        <c:v>237.89999999999986</c:v>
                      </c:pt>
                      <c:pt idx="71">
                        <c:v>240.70000000000005</c:v>
                      </c:pt>
                      <c:pt idx="72">
                        <c:v>233.99999999999977</c:v>
                      </c:pt>
                      <c:pt idx="73">
                        <c:v>224.29999999999995</c:v>
                      </c:pt>
                      <c:pt idx="74">
                        <c:v>220.70000000000005</c:v>
                      </c:pt>
                      <c:pt idx="75">
                        <c:v>225.60000000000014</c:v>
                      </c:pt>
                      <c:pt idx="76">
                        <c:v>234.70000000000005</c:v>
                      </c:pt>
                      <c:pt idx="77">
                        <c:v>243.89999999999986</c:v>
                      </c:pt>
                      <c:pt idx="78">
                        <c:v>247.10000000000014</c:v>
                      </c:pt>
                      <c:pt idx="79">
                        <c:v>240.70000000000005</c:v>
                      </c:pt>
                      <c:pt idx="80">
                        <c:v>224.70000000000005</c:v>
                      </c:pt>
                      <c:pt idx="81">
                        <c:v>208.20000000000005</c:v>
                      </c:pt>
                      <c:pt idx="82">
                        <c:v>205.20000000000005</c:v>
                      </c:pt>
                      <c:pt idx="83">
                        <c:v>210.60000000000014</c:v>
                      </c:pt>
                      <c:pt idx="84">
                        <c:v>219.89999999999986</c:v>
                      </c:pt>
                      <c:pt idx="85">
                        <c:v>228.70000000000005</c:v>
                      </c:pt>
                      <c:pt idx="86">
                        <c:v>223.29999999999995</c:v>
                      </c:pt>
                      <c:pt idx="87">
                        <c:v>213.99999999999977</c:v>
                      </c:pt>
                      <c:pt idx="88">
                        <c:v>212.70000000000005</c:v>
                      </c:pt>
                      <c:pt idx="89">
                        <c:v>216.49999999999977</c:v>
                      </c:pt>
                      <c:pt idx="90">
                        <c:v>233.10000000000014</c:v>
                      </c:pt>
                      <c:pt idx="91">
                        <c:v>254.10000000000014</c:v>
                      </c:pt>
                      <c:pt idx="92">
                        <c:v>268.49999999999977</c:v>
                      </c:pt>
                      <c:pt idx="93">
                        <c:v>274.29999999999995</c:v>
                      </c:pt>
                      <c:pt idx="94">
                        <c:v>265.70000000000005</c:v>
                      </c:pt>
                      <c:pt idx="95">
                        <c:v>256.70000000000005</c:v>
                      </c:pt>
                      <c:pt idx="96">
                        <c:v>248.70000000000005</c:v>
                      </c:pt>
                      <c:pt idx="97">
                        <c:v>246.89999999999986</c:v>
                      </c:pt>
                      <c:pt idx="98">
                        <c:v>255.79999999999995</c:v>
                      </c:pt>
                      <c:pt idx="99">
                        <c:v>256.20000000000005</c:v>
                      </c:pt>
                      <c:pt idx="100">
                        <c:v>252.70000000000005</c:v>
                      </c:pt>
                      <c:pt idx="101">
                        <c:v>243.10000000000014</c:v>
                      </c:pt>
                      <c:pt idx="102">
                        <c:v>231.39999999999986</c:v>
                      </c:pt>
                      <c:pt idx="103">
                        <c:v>226.60000000000014</c:v>
                      </c:pt>
                      <c:pt idx="104">
                        <c:v>226.49999999999977</c:v>
                      </c:pt>
                      <c:pt idx="105">
                        <c:v>231.70000000000005</c:v>
                      </c:pt>
                      <c:pt idx="106">
                        <c:v>236.60000000000014</c:v>
                      </c:pt>
                      <c:pt idx="107">
                        <c:v>241.99999999999977</c:v>
                      </c:pt>
                      <c:pt idx="108">
                        <c:v>249.99999999999977</c:v>
                      </c:pt>
                      <c:pt idx="109">
                        <c:v>251.79999999999995</c:v>
                      </c:pt>
                      <c:pt idx="110">
                        <c:v>250.79999999999995</c:v>
                      </c:pt>
                      <c:pt idx="111">
                        <c:v>249.60000000000014</c:v>
                      </c:pt>
                      <c:pt idx="112">
                        <c:v>248.10000000000014</c:v>
                      </c:pt>
                      <c:pt idx="113">
                        <c:v>249.79999999999995</c:v>
                      </c:pt>
                      <c:pt idx="114">
                        <c:v>251.20000000000005</c:v>
                      </c:pt>
                      <c:pt idx="115">
                        <c:v>251.70000000000005</c:v>
                      </c:pt>
                      <c:pt idx="116">
                        <c:v>251.70000000000005</c:v>
                      </c:pt>
                      <c:pt idx="117">
                        <c:v>245.39999999999986</c:v>
                      </c:pt>
                      <c:pt idx="118">
                        <c:v>239.20000000000005</c:v>
                      </c:pt>
                      <c:pt idx="119">
                        <c:v>235.99999999999977</c:v>
                      </c:pt>
                      <c:pt idx="120">
                        <c:v>235.79999999999995</c:v>
                      </c:pt>
                      <c:pt idx="121">
                        <c:v>247.20000000000005</c:v>
                      </c:pt>
                      <c:pt idx="122">
                        <c:v>257.99999999999977</c:v>
                      </c:pt>
                      <c:pt idx="123">
                        <c:v>261.60000000000014</c:v>
                      </c:pt>
                      <c:pt idx="124">
                        <c:v>252.99999999999977</c:v>
                      </c:pt>
                      <c:pt idx="125">
                        <c:v>241.20000000000005</c:v>
                      </c:pt>
                      <c:pt idx="126">
                        <c:v>231.60000000000014</c:v>
                      </c:pt>
                      <c:pt idx="127">
                        <c:v>222.60000000000014</c:v>
                      </c:pt>
                      <c:pt idx="128">
                        <c:v>219.89999999999986</c:v>
                      </c:pt>
                      <c:pt idx="129">
                        <c:v>216.70000000000005</c:v>
                      </c:pt>
                      <c:pt idx="130">
                        <c:v>209.89999999999986</c:v>
                      </c:pt>
                      <c:pt idx="131">
                        <c:v>207.20000000000005</c:v>
                      </c:pt>
                      <c:pt idx="132">
                        <c:v>207.79999999999995</c:v>
                      </c:pt>
                      <c:pt idx="133">
                        <c:v>209.79999999999995</c:v>
                      </c:pt>
                      <c:pt idx="134">
                        <c:v>217.49999999999977</c:v>
                      </c:pt>
                      <c:pt idx="135">
                        <c:v>230.20000000000005</c:v>
                      </c:pt>
                      <c:pt idx="136">
                        <c:v>239.89999999999986</c:v>
                      </c:pt>
                      <c:pt idx="137">
                        <c:v>242.79999999999995</c:v>
                      </c:pt>
                      <c:pt idx="138">
                        <c:v>239.10000000000014</c:v>
                      </c:pt>
                      <c:pt idx="139">
                        <c:v>227.49999999999977</c:v>
                      </c:pt>
                      <c:pt idx="140">
                        <c:v>216.10000000000014</c:v>
                      </c:pt>
                      <c:pt idx="141">
                        <c:v>207.70000000000005</c:v>
                      </c:pt>
                      <c:pt idx="142">
                        <c:v>201.60000000000014</c:v>
                      </c:pt>
                      <c:pt idx="143">
                        <c:v>195.29999999999995</c:v>
                      </c:pt>
                      <c:pt idx="144">
                        <c:v>190.99999999999977</c:v>
                      </c:pt>
                      <c:pt idx="145">
                        <c:v>192.89999999999986</c:v>
                      </c:pt>
                      <c:pt idx="146">
                        <c:v>203.49999999999977</c:v>
                      </c:pt>
                      <c:pt idx="147">
                        <c:v>235.79999999999995</c:v>
                      </c:pt>
                      <c:pt idx="148">
                        <c:v>291.60000000000014</c:v>
                      </c:pt>
                      <c:pt idx="149">
                        <c:v>332.29999999999995</c:v>
                      </c:pt>
                      <c:pt idx="150">
                        <c:v>330.99999999999977</c:v>
                      </c:pt>
                      <c:pt idx="151">
                        <c:v>307.89999999999986</c:v>
                      </c:pt>
                      <c:pt idx="152">
                        <c:v>264.89999999999986</c:v>
                      </c:pt>
                      <c:pt idx="153">
                        <c:v>238.10000000000014</c:v>
                      </c:pt>
                      <c:pt idx="154">
                        <c:v>230.60000000000014</c:v>
                      </c:pt>
                      <c:pt idx="155">
                        <c:v>220.10000000000014</c:v>
                      </c:pt>
                      <c:pt idx="156">
                        <c:v>205.89999999999986</c:v>
                      </c:pt>
                      <c:pt idx="157">
                        <c:v>193.10000000000014</c:v>
                      </c:pt>
                      <c:pt idx="158">
                        <c:v>190.60000000000014</c:v>
                      </c:pt>
                      <c:pt idx="159">
                        <c:v>190.89999999999986</c:v>
                      </c:pt>
                      <c:pt idx="160">
                        <c:v>191.39999999999986</c:v>
                      </c:pt>
                      <c:pt idx="161">
                        <c:v>192.10000000000014</c:v>
                      </c:pt>
                      <c:pt idx="162">
                        <c:v>188.89999999999986</c:v>
                      </c:pt>
                      <c:pt idx="163">
                        <c:v>187.39999999999986</c:v>
                      </c:pt>
                      <c:pt idx="164">
                        <c:v>184.70000000000005</c:v>
                      </c:pt>
                      <c:pt idx="165">
                        <c:v>177.89999999999986</c:v>
                      </c:pt>
                      <c:pt idx="166">
                        <c:v>173.70000000000005</c:v>
                      </c:pt>
                      <c:pt idx="167">
                        <c:v>170.70000000000005</c:v>
                      </c:pt>
                      <c:pt idx="168">
                        <c:v>175.49999999999977</c:v>
                      </c:pt>
                      <c:pt idx="169">
                        <c:v>183.60000000000014</c:v>
                      </c:pt>
                      <c:pt idx="170">
                        <c:v>195.89999999999986</c:v>
                      </c:pt>
                      <c:pt idx="171">
                        <c:v>208.99999999999977</c:v>
                      </c:pt>
                      <c:pt idx="172">
                        <c:v>215.10000000000014</c:v>
                      </c:pt>
                      <c:pt idx="173">
                        <c:v>219.70000000000005</c:v>
                      </c:pt>
                      <c:pt idx="174">
                        <c:v>218.20000000000005</c:v>
                      </c:pt>
                      <c:pt idx="175">
                        <c:v>210.70000000000005</c:v>
                      </c:pt>
                      <c:pt idx="176">
                        <c:v>210.49999999999977</c:v>
                      </c:pt>
                      <c:pt idx="177">
                        <c:v>212.49999999999977</c:v>
                      </c:pt>
                      <c:pt idx="178">
                        <c:v>217.99999999999977</c:v>
                      </c:pt>
                      <c:pt idx="179">
                        <c:v>213.20000000000005</c:v>
                      </c:pt>
                      <c:pt idx="180">
                        <c:v>202.70000000000005</c:v>
                      </c:pt>
                      <c:pt idx="181">
                        <c:v>195.70000000000005</c:v>
                      </c:pt>
                      <c:pt idx="182">
                        <c:v>196.89999999999986</c:v>
                      </c:pt>
                      <c:pt idx="183">
                        <c:v>203.60000000000014</c:v>
                      </c:pt>
                      <c:pt idx="184">
                        <c:v>210.10000000000014</c:v>
                      </c:pt>
                      <c:pt idx="185">
                        <c:v>207.99999999999977</c:v>
                      </c:pt>
                      <c:pt idx="186">
                        <c:v>203.89999999999986</c:v>
                      </c:pt>
                      <c:pt idx="187">
                        <c:v>202.20000000000005</c:v>
                      </c:pt>
                      <c:pt idx="188">
                        <c:v>204.79999999999995</c:v>
                      </c:pt>
                      <c:pt idx="189">
                        <c:v>211.10000000000014</c:v>
                      </c:pt>
                      <c:pt idx="190">
                        <c:v>210.60000000000014</c:v>
                      </c:pt>
                      <c:pt idx="191">
                        <c:v>210.29999999999995</c:v>
                      </c:pt>
                      <c:pt idx="192">
                        <c:v>214.89999999999986</c:v>
                      </c:pt>
                      <c:pt idx="193">
                        <c:v>221.70000000000005</c:v>
                      </c:pt>
                      <c:pt idx="194">
                        <c:v>232.79999999999995</c:v>
                      </c:pt>
                      <c:pt idx="195">
                        <c:v>254.39999999999986</c:v>
                      </c:pt>
                      <c:pt idx="196">
                        <c:v>295.99999999999977</c:v>
                      </c:pt>
                      <c:pt idx="197">
                        <c:v>330.49999999999977</c:v>
                      </c:pt>
                      <c:pt idx="198">
                        <c:v>354.89999999999986</c:v>
                      </c:pt>
                      <c:pt idx="199">
                        <c:v>348.10000000000014</c:v>
                      </c:pt>
                      <c:pt idx="200">
                        <c:v>316.70000000000005</c:v>
                      </c:pt>
                      <c:pt idx="201">
                        <c:v>288.79999999999995</c:v>
                      </c:pt>
                      <c:pt idx="202">
                        <c:v>271.29999999999995</c:v>
                      </c:pt>
                      <c:pt idx="203">
                        <c:v>264.10000000000014</c:v>
                      </c:pt>
                      <c:pt idx="204">
                        <c:v>261.49999999999977</c:v>
                      </c:pt>
                      <c:pt idx="205">
                        <c:v>256.20000000000005</c:v>
                      </c:pt>
                      <c:pt idx="206">
                        <c:v>244.10000000000014</c:v>
                      </c:pt>
                      <c:pt idx="207">
                        <c:v>240.10000000000014</c:v>
                      </c:pt>
                      <c:pt idx="208">
                        <c:v>242.70000000000005</c:v>
                      </c:pt>
                      <c:pt idx="209">
                        <c:v>245.29999999999995</c:v>
                      </c:pt>
                      <c:pt idx="210">
                        <c:v>246.99999999999977</c:v>
                      </c:pt>
                      <c:pt idx="211">
                        <c:v>241.49999999999977</c:v>
                      </c:pt>
                      <c:pt idx="212">
                        <c:v>229.60000000000014</c:v>
                      </c:pt>
                      <c:pt idx="213">
                        <c:v>221.49999999999977</c:v>
                      </c:pt>
                      <c:pt idx="214">
                        <c:v>212.10000000000014</c:v>
                      </c:pt>
                      <c:pt idx="215">
                        <c:v>202.79999999999995</c:v>
                      </c:pt>
                      <c:pt idx="216">
                        <c:v>192.99999999999977</c:v>
                      </c:pt>
                      <c:pt idx="217">
                        <c:v>188.49999999999977</c:v>
                      </c:pt>
                      <c:pt idx="218">
                        <c:v>191.39999999999986</c:v>
                      </c:pt>
                      <c:pt idx="219">
                        <c:v>204.79999999999995</c:v>
                      </c:pt>
                      <c:pt idx="220">
                        <c:v>223.10000000000014</c:v>
                      </c:pt>
                      <c:pt idx="221">
                        <c:v>246.89999999999986</c:v>
                      </c:pt>
                      <c:pt idx="222">
                        <c:v>283.39999999999986</c:v>
                      </c:pt>
                      <c:pt idx="223">
                        <c:v>353.79999999999995</c:v>
                      </c:pt>
                      <c:pt idx="224">
                        <c:v>426.89999999999986</c:v>
                      </c:pt>
                      <c:pt idx="225">
                        <c:v>485.60000000000014</c:v>
                      </c:pt>
                      <c:pt idx="226">
                        <c:v>483.20000000000005</c:v>
                      </c:pt>
                      <c:pt idx="227">
                        <c:v>419.70000000000005</c:v>
                      </c:pt>
                      <c:pt idx="228">
                        <c:v>332.29999999999995</c:v>
                      </c:pt>
                      <c:pt idx="229">
                        <c:v>253.29999999999995</c:v>
                      </c:pt>
                      <c:pt idx="230">
                        <c:v>200.70000000000005</c:v>
                      </c:pt>
                      <c:pt idx="231">
                        <c:v>176.29999999999995</c:v>
                      </c:pt>
                      <c:pt idx="232">
                        <c:v>169.29999999999995</c:v>
                      </c:pt>
                      <c:pt idx="233">
                        <c:v>165.79999999999995</c:v>
                      </c:pt>
                      <c:pt idx="234">
                        <c:v>168.70000000000005</c:v>
                      </c:pt>
                      <c:pt idx="235">
                        <c:v>173.60000000000014</c:v>
                      </c:pt>
                      <c:pt idx="236">
                        <c:v>180.70000000000005</c:v>
                      </c:pt>
                      <c:pt idx="237">
                        <c:v>181.89999999999986</c:v>
                      </c:pt>
                      <c:pt idx="238">
                        <c:v>174.10000000000014</c:v>
                      </c:pt>
                      <c:pt idx="239">
                        <c:v>163.60000000000014</c:v>
                      </c:pt>
                      <c:pt idx="240">
                        <c:v>155.79999999999995</c:v>
                      </c:pt>
                      <c:pt idx="241">
                        <c:v>152.99999999999977</c:v>
                      </c:pt>
                      <c:pt idx="242">
                        <c:v>165.89999999999986</c:v>
                      </c:pt>
                      <c:pt idx="243">
                        <c:v>246.20000000000005</c:v>
                      </c:pt>
                      <c:pt idx="244">
                        <c:v>389.29999999999995</c:v>
                      </c:pt>
                      <c:pt idx="245">
                        <c:v>577.20000000000005</c:v>
                      </c:pt>
                      <c:pt idx="246">
                        <c:v>760.49999999999977</c:v>
                      </c:pt>
                      <c:pt idx="247">
                        <c:v>921.3</c:v>
                      </c:pt>
                      <c:pt idx="248">
                        <c:v>1055.2</c:v>
                      </c:pt>
                      <c:pt idx="249">
                        <c:v>1191.1000000000001</c:v>
                      </c:pt>
                      <c:pt idx="250">
                        <c:v>1289.2</c:v>
                      </c:pt>
                      <c:pt idx="251">
                        <c:v>1320.7</c:v>
                      </c:pt>
                      <c:pt idx="252">
                        <c:v>1260.9999999999998</c:v>
                      </c:pt>
                      <c:pt idx="253">
                        <c:v>1187.3</c:v>
                      </c:pt>
                      <c:pt idx="254">
                        <c:v>1135.1000000000001</c:v>
                      </c:pt>
                      <c:pt idx="255">
                        <c:v>1117.4999999999998</c:v>
                      </c:pt>
                      <c:pt idx="256">
                        <c:v>1117.3999999999999</c:v>
                      </c:pt>
                      <c:pt idx="257">
                        <c:v>1131.8</c:v>
                      </c:pt>
                      <c:pt idx="258">
                        <c:v>1147.8</c:v>
                      </c:pt>
                      <c:pt idx="259">
                        <c:v>1151.8</c:v>
                      </c:pt>
                      <c:pt idx="260">
                        <c:v>1189.3999999999999</c:v>
                      </c:pt>
                      <c:pt idx="261">
                        <c:v>1307.7</c:v>
                      </c:pt>
                      <c:pt idx="262">
                        <c:v>1638.2</c:v>
                      </c:pt>
                      <c:pt idx="263">
                        <c:v>1870.3999999999999</c:v>
                      </c:pt>
                      <c:pt idx="264">
                        <c:v>1888.9999999999998</c:v>
                      </c:pt>
                      <c:pt idx="265">
                        <c:v>1512.9999999999998</c:v>
                      </c:pt>
                      <c:pt idx="266">
                        <c:v>1033.8999999999999</c:v>
                      </c:pt>
                      <c:pt idx="267">
                        <c:v>629.99999999999977</c:v>
                      </c:pt>
                      <c:pt idx="268">
                        <c:v>489.10000000000014</c:v>
                      </c:pt>
                      <c:pt idx="269">
                        <c:v>420.89999999999986</c:v>
                      </c:pt>
                      <c:pt idx="270">
                        <c:v>376.20000000000005</c:v>
                      </c:pt>
                      <c:pt idx="271">
                        <c:v>343.49999999999977</c:v>
                      </c:pt>
                      <c:pt idx="272">
                        <c:v>318.39999999999986</c:v>
                      </c:pt>
                      <c:pt idx="273">
                        <c:v>298.49999999999977</c:v>
                      </c:pt>
                      <c:pt idx="274">
                        <c:v>290.60000000000014</c:v>
                      </c:pt>
                      <c:pt idx="275">
                        <c:v>280.70000000000005</c:v>
                      </c:pt>
                      <c:pt idx="276">
                        <c:v>265.70000000000005</c:v>
                      </c:pt>
                      <c:pt idx="277">
                        <c:v>248.20000000000005</c:v>
                      </c:pt>
                      <c:pt idx="278">
                        <c:v>230.79999999999995</c:v>
                      </c:pt>
                      <c:pt idx="279">
                        <c:v>210.39999999999986</c:v>
                      </c:pt>
                      <c:pt idx="280">
                        <c:v>196.10000000000014</c:v>
                      </c:pt>
                      <c:pt idx="281">
                        <c:v>202.49999999999977</c:v>
                      </c:pt>
                      <c:pt idx="282">
                        <c:v>221.89999999999986</c:v>
                      </c:pt>
                      <c:pt idx="283">
                        <c:v>257.20000000000005</c:v>
                      </c:pt>
                      <c:pt idx="284">
                        <c:v>285.60000000000014</c:v>
                      </c:pt>
                      <c:pt idx="285">
                        <c:v>305.49999999999977</c:v>
                      </c:pt>
                      <c:pt idx="286">
                        <c:v>331.70000000000005</c:v>
                      </c:pt>
                      <c:pt idx="287">
                        <c:v>375.60000000000014</c:v>
                      </c:pt>
                      <c:pt idx="288">
                        <c:v>408.10000000000014</c:v>
                      </c:pt>
                      <c:pt idx="289">
                        <c:v>419.39999999999986</c:v>
                      </c:pt>
                      <c:pt idx="290">
                        <c:v>380.79999999999995</c:v>
                      </c:pt>
                      <c:pt idx="291">
                        <c:v>325.49999999999977</c:v>
                      </c:pt>
                      <c:pt idx="292">
                        <c:v>281.89999999999986</c:v>
                      </c:pt>
                      <c:pt idx="293">
                        <c:v>262.29999999999995</c:v>
                      </c:pt>
                      <c:pt idx="294">
                        <c:v>250.60000000000014</c:v>
                      </c:pt>
                      <c:pt idx="295">
                        <c:v>245.70000000000005</c:v>
                      </c:pt>
                      <c:pt idx="296">
                        <c:v>244.39999999999986</c:v>
                      </c:pt>
                      <c:pt idx="297">
                        <c:v>260.99999999999977</c:v>
                      </c:pt>
                      <c:pt idx="298">
                        <c:v>288.70000000000005</c:v>
                      </c:pt>
                      <c:pt idx="299">
                        <c:v>323.49999999999977</c:v>
                      </c:pt>
                      <c:pt idx="300">
                        <c:v>367.70000000000005</c:v>
                      </c:pt>
                      <c:pt idx="301">
                        <c:v>445.49999999999977</c:v>
                      </c:pt>
                      <c:pt idx="302">
                        <c:v>740.99999999999977</c:v>
                      </c:pt>
                      <c:pt idx="303">
                        <c:v>1283.2</c:v>
                      </c:pt>
                      <c:pt idx="304">
                        <c:v>2075.6000000000004</c:v>
                      </c:pt>
                      <c:pt idx="305">
                        <c:v>2768.7</c:v>
                      </c:pt>
                      <c:pt idx="306">
                        <c:v>2869.4000000000005</c:v>
                      </c:pt>
                      <c:pt idx="307">
                        <c:v>2496.3000000000002</c:v>
                      </c:pt>
                      <c:pt idx="308">
                        <c:v>1606.8</c:v>
                      </c:pt>
                      <c:pt idx="309">
                        <c:v>859.3</c:v>
                      </c:pt>
                      <c:pt idx="310">
                        <c:v>430.39999999999986</c:v>
                      </c:pt>
                      <c:pt idx="311">
                        <c:v>316.20000000000005</c:v>
                      </c:pt>
                      <c:pt idx="312">
                        <c:v>250.20000000000005</c:v>
                      </c:pt>
                      <c:pt idx="313">
                        <c:v>210.99999999999977</c:v>
                      </c:pt>
                      <c:pt idx="314">
                        <c:v>183.99999999999977</c:v>
                      </c:pt>
                      <c:pt idx="315">
                        <c:v>165.70000000000005</c:v>
                      </c:pt>
                      <c:pt idx="316">
                        <c:v>159.39999999999986</c:v>
                      </c:pt>
                      <c:pt idx="317">
                        <c:v>160.99999999999977</c:v>
                      </c:pt>
                      <c:pt idx="318">
                        <c:v>164.20000000000005</c:v>
                      </c:pt>
                      <c:pt idx="319">
                        <c:v>162.99999999999977</c:v>
                      </c:pt>
                      <c:pt idx="320">
                        <c:v>160.60000000000014</c:v>
                      </c:pt>
                      <c:pt idx="321">
                        <c:v>165.70000000000005</c:v>
                      </c:pt>
                      <c:pt idx="322">
                        <c:v>180.70000000000005</c:v>
                      </c:pt>
                      <c:pt idx="323">
                        <c:v>200.20000000000005</c:v>
                      </c:pt>
                      <c:pt idx="324">
                        <c:v>206.29999999999995</c:v>
                      </c:pt>
                      <c:pt idx="325">
                        <c:v>200.10000000000014</c:v>
                      </c:pt>
                      <c:pt idx="326">
                        <c:v>176.20000000000005</c:v>
                      </c:pt>
                      <c:pt idx="327">
                        <c:v>157.10000000000014</c:v>
                      </c:pt>
                      <c:pt idx="328">
                        <c:v>151.29999999999995</c:v>
                      </c:pt>
                      <c:pt idx="329">
                        <c:v>165.39999999999986</c:v>
                      </c:pt>
                      <c:pt idx="330">
                        <c:v>186.49999999999977</c:v>
                      </c:pt>
                      <c:pt idx="331">
                        <c:v>210.99999999999977</c:v>
                      </c:pt>
                      <c:pt idx="332">
                        <c:v>214.20000000000005</c:v>
                      </c:pt>
                      <c:pt idx="333">
                        <c:v>219.39999999999986</c:v>
                      </c:pt>
                      <c:pt idx="334">
                        <c:v>232.49999999999977</c:v>
                      </c:pt>
                      <c:pt idx="335">
                        <c:v>289.70000000000005</c:v>
                      </c:pt>
                      <c:pt idx="336">
                        <c:v>391.60000000000014</c:v>
                      </c:pt>
                      <c:pt idx="337">
                        <c:v>553.70000000000005</c:v>
                      </c:pt>
                      <c:pt idx="338">
                        <c:v>698.99999999999977</c:v>
                      </c:pt>
                      <c:pt idx="339">
                        <c:v>765.49999999999977</c:v>
                      </c:pt>
                      <c:pt idx="340">
                        <c:v>738.3</c:v>
                      </c:pt>
                      <c:pt idx="341">
                        <c:v>637.60000000000014</c:v>
                      </c:pt>
                      <c:pt idx="342">
                        <c:v>601.89999999999986</c:v>
                      </c:pt>
                      <c:pt idx="343">
                        <c:v>731.7</c:v>
                      </c:pt>
                      <c:pt idx="344">
                        <c:v>1090.3999999999999</c:v>
                      </c:pt>
                      <c:pt idx="345">
                        <c:v>1607.8</c:v>
                      </c:pt>
                      <c:pt idx="346">
                        <c:v>2152.1000000000004</c:v>
                      </c:pt>
                      <c:pt idx="347">
                        <c:v>2347.8000000000002</c:v>
                      </c:pt>
                      <c:pt idx="348">
                        <c:v>2194.5</c:v>
                      </c:pt>
                      <c:pt idx="349">
                        <c:v>1603.8999999999999</c:v>
                      </c:pt>
                      <c:pt idx="350">
                        <c:v>971.8</c:v>
                      </c:pt>
                      <c:pt idx="351">
                        <c:v>487.79999999999995</c:v>
                      </c:pt>
                      <c:pt idx="352">
                        <c:v>289.29999999999995</c:v>
                      </c:pt>
                      <c:pt idx="353">
                        <c:v>195.70000000000005</c:v>
                      </c:pt>
                      <c:pt idx="354">
                        <c:v>145.60000000000014</c:v>
                      </c:pt>
                      <c:pt idx="355">
                        <c:v>133.20000000000005</c:v>
                      </c:pt>
                      <c:pt idx="356">
                        <c:v>131.89999999999986</c:v>
                      </c:pt>
                      <c:pt idx="357">
                        <c:v>134</c:v>
                      </c:pt>
                      <c:pt idx="358">
                        <c:v>131</c:v>
                      </c:pt>
                      <c:pt idx="359">
                        <c:v>126.20000000000005</c:v>
                      </c:pt>
                      <c:pt idx="360">
                        <c:v>123</c:v>
                      </c:pt>
                      <c:pt idx="361">
                        <c:v>143.70000000000005</c:v>
                      </c:pt>
                      <c:pt idx="362">
                        <c:v>177.79999999999995</c:v>
                      </c:pt>
                      <c:pt idx="363">
                        <c:v>207.60000000000014</c:v>
                      </c:pt>
                      <c:pt idx="364">
                        <c:v>225.10000000000014</c:v>
                      </c:pt>
                      <c:pt idx="365">
                        <c:v>227.20000000000005</c:v>
                      </c:pt>
                      <c:pt idx="366">
                        <c:v>210.39999999999986</c:v>
                      </c:pt>
                      <c:pt idx="367">
                        <c:v>187.99999999999977</c:v>
                      </c:pt>
                      <c:pt idx="368">
                        <c:v>165.10000000000014</c:v>
                      </c:pt>
                      <c:pt idx="369">
                        <c:v>156.99999999999977</c:v>
                      </c:pt>
                      <c:pt idx="370">
                        <c:v>166.99999999999977</c:v>
                      </c:pt>
                      <c:pt idx="371">
                        <c:v>197.39999999999986</c:v>
                      </c:pt>
                      <c:pt idx="372">
                        <c:v>245.29999999999995</c:v>
                      </c:pt>
                      <c:pt idx="373">
                        <c:v>277.10000000000014</c:v>
                      </c:pt>
                      <c:pt idx="374">
                        <c:v>289.70000000000005</c:v>
                      </c:pt>
                      <c:pt idx="375">
                        <c:v>261.29999999999995</c:v>
                      </c:pt>
                      <c:pt idx="376">
                        <c:v>231.99999999999977</c:v>
                      </c:pt>
                      <c:pt idx="377">
                        <c:v>224.39999999999986</c:v>
                      </c:pt>
                      <c:pt idx="378">
                        <c:v>253.20000000000005</c:v>
                      </c:pt>
                      <c:pt idx="379">
                        <c:v>305.49999999999977</c:v>
                      </c:pt>
                      <c:pt idx="380">
                        <c:v>382.29999999999995</c:v>
                      </c:pt>
                      <c:pt idx="381">
                        <c:v>480.89999999999986</c:v>
                      </c:pt>
                      <c:pt idx="382">
                        <c:v>551.29999999999995</c:v>
                      </c:pt>
                      <c:pt idx="383">
                        <c:v>539.60000000000014</c:v>
                      </c:pt>
                      <c:pt idx="384">
                        <c:v>467.89999999999986</c:v>
                      </c:pt>
                      <c:pt idx="385">
                        <c:v>351.60000000000014</c:v>
                      </c:pt>
                      <c:pt idx="386">
                        <c:v>281.89999999999986</c:v>
                      </c:pt>
                      <c:pt idx="387">
                        <c:v>252.60000000000014</c:v>
                      </c:pt>
                      <c:pt idx="388">
                        <c:v>267.20000000000005</c:v>
                      </c:pt>
                      <c:pt idx="389">
                        <c:v>351.39999999999986</c:v>
                      </c:pt>
                      <c:pt idx="390">
                        <c:v>471.49999999999977</c:v>
                      </c:pt>
                      <c:pt idx="391">
                        <c:v>617.29999999999995</c:v>
                      </c:pt>
                      <c:pt idx="392">
                        <c:v>691.60000000000014</c:v>
                      </c:pt>
                      <c:pt idx="393">
                        <c:v>687.39999999999986</c:v>
                      </c:pt>
                      <c:pt idx="394">
                        <c:v>561.49999999999977</c:v>
                      </c:pt>
                      <c:pt idx="395">
                        <c:v>413.89999999999986</c:v>
                      </c:pt>
                      <c:pt idx="396">
                        <c:v>296.79999999999995</c:v>
                      </c:pt>
                      <c:pt idx="397">
                        <c:v>263.89999999999986</c:v>
                      </c:pt>
                      <c:pt idx="398">
                        <c:v>251.79999999999995</c:v>
                      </c:pt>
                      <c:pt idx="399">
                        <c:v>257.60000000000014</c:v>
                      </c:pt>
                      <c:pt idx="400">
                        <c:v>280.49999999999977</c:v>
                      </c:pt>
                      <c:pt idx="401">
                        <c:v>316.99999999999977</c:v>
                      </c:pt>
                      <c:pt idx="402">
                        <c:v>378.79999999999995</c:v>
                      </c:pt>
                      <c:pt idx="403">
                        <c:v>460.10000000000014</c:v>
                      </c:pt>
                      <c:pt idx="404">
                        <c:v>563.20000000000005</c:v>
                      </c:pt>
                      <c:pt idx="405">
                        <c:v>726.60000000000014</c:v>
                      </c:pt>
                      <c:pt idx="406">
                        <c:v>961.39999999999986</c:v>
                      </c:pt>
                      <c:pt idx="407">
                        <c:v>1316.9999999999998</c:v>
                      </c:pt>
                      <c:pt idx="408">
                        <c:v>1937.7</c:v>
                      </c:pt>
                      <c:pt idx="409">
                        <c:v>2841.3</c:v>
                      </c:pt>
                      <c:pt idx="410">
                        <c:v>4332.6000000000004</c:v>
                      </c:pt>
                      <c:pt idx="411">
                        <c:v>6482.0000000000009</c:v>
                      </c:pt>
                      <c:pt idx="412">
                        <c:v>9216.7999999999993</c:v>
                      </c:pt>
                      <c:pt idx="413">
                        <c:v>12619.8</c:v>
                      </c:pt>
                      <c:pt idx="414">
                        <c:v>14440.8</c:v>
                      </c:pt>
                      <c:pt idx="415">
                        <c:v>14124.8</c:v>
                      </c:pt>
                      <c:pt idx="416">
                        <c:v>10498.8</c:v>
                      </c:pt>
                      <c:pt idx="417">
                        <c:v>6246.7</c:v>
                      </c:pt>
                      <c:pt idx="418">
                        <c:v>3096.4000000000005</c:v>
                      </c:pt>
                      <c:pt idx="419">
                        <c:v>1624.4999999999998</c:v>
                      </c:pt>
                      <c:pt idx="420">
                        <c:v>895.89999999999986</c:v>
                      </c:pt>
                      <c:pt idx="421">
                        <c:v>650.60000000000014</c:v>
                      </c:pt>
                      <c:pt idx="422">
                        <c:v>496.79999999999995</c:v>
                      </c:pt>
                      <c:pt idx="423">
                        <c:v>400.29999999999995</c:v>
                      </c:pt>
                      <c:pt idx="424">
                        <c:v>359.89999999999986</c:v>
                      </c:pt>
                      <c:pt idx="425">
                        <c:v>333.89999999999986</c:v>
                      </c:pt>
                      <c:pt idx="426">
                        <c:v>324.49999999999977</c:v>
                      </c:pt>
                      <c:pt idx="427">
                        <c:v>324.70000000000005</c:v>
                      </c:pt>
                      <c:pt idx="428">
                        <c:v>339.99999999999977</c:v>
                      </c:pt>
                      <c:pt idx="429">
                        <c:v>393.70000000000005</c:v>
                      </c:pt>
                      <c:pt idx="430">
                        <c:v>442.60000000000014</c:v>
                      </c:pt>
                      <c:pt idx="431">
                        <c:v>458.20000000000005</c:v>
                      </c:pt>
                      <c:pt idx="432">
                        <c:v>402.70000000000005</c:v>
                      </c:pt>
                      <c:pt idx="433">
                        <c:v>325.70000000000005</c:v>
                      </c:pt>
                      <c:pt idx="434">
                        <c:v>261.89999999999986</c:v>
                      </c:pt>
                      <c:pt idx="435">
                        <c:v>232.99999999999977</c:v>
                      </c:pt>
                      <c:pt idx="436">
                        <c:v>228.79999999999995</c:v>
                      </c:pt>
                      <c:pt idx="437">
                        <c:v>235.49999999999977</c:v>
                      </c:pt>
                      <c:pt idx="438">
                        <c:v>240.60000000000014</c:v>
                      </c:pt>
                      <c:pt idx="439">
                        <c:v>252.39999999999986</c:v>
                      </c:pt>
                      <c:pt idx="440">
                        <c:v>259.89999999999986</c:v>
                      </c:pt>
                      <c:pt idx="441">
                        <c:v>271.60000000000014</c:v>
                      </c:pt>
                      <c:pt idx="442">
                        <c:v>298.10000000000014</c:v>
                      </c:pt>
                      <c:pt idx="443">
                        <c:v>320.99999999999977</c:v>
                      </c:pt>
                      <c:pt idx="444">
                        <c:v>342.39999999999986</c:v>
                      </c:pt>
                      <c:pt idx="445">
                        <c:v>332.49999999999977</c:v>
                      </c:pt>
                      <c:pt idx="446">
                        <c:v>306.49999999999977</c:v>
                      </c:pt>
                      <c:pt idx="447">
                        <c:v>264.49999999999977</c:v>
                      </c:pt>
                      <c:pt idx="448">
                        <c:v>222.49999999999977</c:v>
                      </c:pt>
                      <c:pt idx="449">
                        <c:v>188.99999999999977</c:v>
                      </c:pt>
                      <c:pt idx="450">
                        <c:v>180.70000000000005</c:v>
                      </c:pt>
                      <c:pt idx="451">
                        <c:v>175.20000000000005</c:v>
                      </c:pt>
                      <c:pt idx="452">
                        <c:v>180.99999999999977</c:v>
                      </c:pt>
                      <c:pt idx="453">
                        <c:v>181.20000000000005</c:v>
                      </c:pt>
                      <c:pt idx="454">
                        <c:v>176.10000000000014</c:v>
                      </c:pt>
                      <c:pt idx="455">
                        <c:v>172.10000000000014</c:v>
                      </c:pt>
                      <c:pt idx="456">
                        <c:v>172.10000000000014</c:v>
                      </c:pt>
                      <c:pt idx="457">
                        <c:v>169.60000000000014</c:v>
                      </c:pt>
                      <c:pt idx="458">
                        <c:v>167.10000000000014</c:v>
                      </c:pt>
                      <c:pt idx="459">
                        <c:v>165.79999999999995</c:v>
                      </c:pt>
                      <c:pt idx="460">
                        <c:v>163.99999999999977</c:v>
                      </c:pt>
                      <c:pt idx="461">
                        <c:v>174.10000000000014</c:v>
                      </c:pt>
                      <c:pt idx="462">
                        <c:v>191.70000000000005</c:v>
                      </c:pt>
                      <c:pt idx="463">
                        <c:v>209.70000000000005</c:v>
                      </c:pt>
                      <c:pt idx="464">
                        <c:v>235.49999999999977</c:v>
                      </c:pt>
                      <c:pt idx="465">
                        <c:v>270.49999999999977</c:v>
                      </c:pt>
                      <c:pt idx="466">
                        <c:v>313.29999999999995</c:v>
                      </c:pt>
                      <c:pt idx="467">
                        <c:v>348.79999999999995</c:v>
                      </c:pt>
                      <c:pt idx="468">
                        <c:v>354.70000000000005</c:v>
                      </c:pt>
                      <c:pt idx="469">
                        <c:v>353.29999999999995</c:v>
                      </c:pt>
                      <c:pt idx="470">
                        <c:v>349.49999999999977</c:v>
                      </c:pt>
                      <c:pt idx="471">
                        <c:v>364.29999999999995</c:v>
                      </c:pt>
                      <c:pt idx="472">
                        <c:v>393.99999999999977</c:v>
                      </c:pt>
                      <c:pt idx="473">
                        <c:v>422.99999999999977</c:v>
                      </c:pt>
                      <c:pt idx="474">
                        <c:v>451.29999999999995</c:v>
                      </c:pt>
                      <c:pt idx="475">
                        <c:v>490.49999999999977</c:v>
                      </c:pt>
                      <c:pt idx="476">
                        <c:v>551.10000000000014</c:v>
                      </c:pt>
                      <c:pt idx="477">
                        <c:v>644.49999999999977</c:v>
                      </c:pt>
                      <c:pt idx="478">
                        <c:v>757.99999999999977</c:v>
                      </c:pt>
                      <c:pt idx="479">
                        <c:v>852.39999999999986</c:v>
                      </c:pt>
                      <c:pt idx="480">
                        <c:v>944.99999999999977</c:v>
                      </c:pt>
                      <c:pt idx="481">
                        <c:v>1070.2</c:v>
                      </c:pt>
                      <c:pt idx="482">
                        <c:v>1287.1000000000001</c:v>
                      </c:pt>
                      <c:pt idx="483">
                        <c:v>1669.8999999999999</c:v>
                      </c:pt>
                      <c:pt idx="484">
                        <c:v>2134.5</c:v>
                      </c:pt>
                      <c:pt idx="485">
                        <c:v>2850.9000000000005</c:v>
                      </c:pt>
                      <c:pt idx="486">
                        <c:v>3621.5</c:v>
                      </c:pt>
                      <c:pt idx="487">
                        <c:v>4001.3</c:v>
                      </c:pt>
                      <c:pt idx="488">
                        <c:v>3560.9000000000005</c:v>
                      </c:pt>
                      <c:pt idx="489">
                        <c:v>2638.2</c:v>
                      </c:pt>
                      <c:pt idx="490">
                        <c:v>1563.1000000000001</c:v>
                      </c:pt>
                      <c:pt idx="491">
                        <c:v>856.7</c:v>
                      </c:pt>
                      <c:pt idx="492">
                        <c:v>520.49999999999977</c:v>
                      </c:pt>
                      <c:pt idx="493">
                        <c:v>403.99999999999977</c:v>
                      </c:pt>
                      <c:pt idx="494">
                        <c:v>346.29999999999995</c:v>
                      </c:pt>
                      <c:pt idx="495">
                        <c:v>319.39999999999986</c:v>
                      </c:pt>
                      <c:pt idx="496">
                        <c:v>295.60000000000014</c:v>
                      </c:pt>
                      <c:pt idx="497">
                        <c:v>285.99999999999977</c:v>
                      </c:pt>
                      <c:pt idx="498">
                        <c:v>302.89999999999986</c:v>
                      </c:pt>
                      <c:pt idx="499">
                        <c:v>329.60000000000014</c:v>
                      </c:pt>
                      <c:pt idx="500">
                        <c:v>343.60000000000014</c:v>
                      </c:pt>
                      <c:pt idx="501">
                        <c:v>338.89999999999986</c:v>
                      </c:pt>
                      <c:pt idx="502">
                        <c:v>307.29999999999995</c:v>
                      </c:pt>
                      <c:pt idx="503">
                        <c:v>275.60000000000014</c:v>
                      </c:pt>
                      <c:pt idx="504">
                        <c:v>247.49999999999977</c:v>
                      </c:pt>
                      <c:pt idx="505">
                        <c:v>232.60000000000014</c:v>
                      </c:pt>
                      <c:pt idx="506">
                        <c:v>225.10000000000014</c:v>
                      </c:pt>
                      <c:pt idx="507">
                        <c:v>225.29999999999995</c:v>
                      </c:pt>
                      <c:pt idx="508">
                        <c:v>228.70000000000005</c:v>
                      </c:pt>
                      <c:pt idx="509">
                        <c:v>228.79999999999995</c:v>
                      </c:pt>
                      <c:pt idx="510">
                        <c:v>222.70000000000005</c:v>
                      </c:pt>
                      <c:pt idx="511">
                        <c:v>223.49999999999977</c:v>
                      </c:pt>
                      <c:pt idx="512">
                        <c:v>231.49999999999977</c:v>
                      </c:pt>
                      <c:pt idx="513">
                        <c:v>253.70000000000005</c:v>
                      </c:pt>
                      <c:pt idx="514">
                        <c:v>273.79999999999995</c:v>
                      </c:pt>
                      <c:pt idx="515">
                        <c:v>274.60000000000014</c:v>
                      </c:pt>
                      <c:pt idx="516">
                        <c:v>261.10000000000014</c:v>
                      </c:pt>
                      <c:pt idx="517">
                        <c:v>250.70000000000005</c:v>
                      </c:pt>
                      <c:pt idx="518">
                        <c:v>248.99999999999977</c:v>
                      </c:pt>
                      <c:pt idx="519">
                        <c:v>258.49999999999977</c:v>
                      </c:pt>
                      <c:pt idx="520">
                        <c:v>265.20000000000005</c:v>
                      </c:pt>
                      <c:pt idx="521">
                        <c:v>268.89999999999986</c:v>
                      </c:pt>
                      <c:pt idx="522">
                        <c:v>268.99999999999977</c:v>
                      </c:pt>
                      <c:pt idx="523">
                        <c:v>262.89999999999986</c:v>
                      </c:pt>
                      <c:pt idx="524">
                        <c:v>253.29999999999995</c:v>
                      </c:pt>
                      <c:pt idx="525">
                        <c:v>244.49999999999977</c:v>
                      </c:pt>
                      <c:pt idx="526">
                        <c:v>248.79999999999995</c:v>
                      </c:pt>
                      <c:pt idx="527">
                        <c:v>259.10000000000014</c:v>
                      </c:pt>
                      <c:pt idx="528">
                        <c:v>270.70000000000005</c:v>
                      </c:pt>
                      <c:pt idx="529">
                        <c:v>280.10000000000014</c:v>
                      </c:pt>
                      <c:pt idx="530">
                        <c:v>283.60000000000014</c:v>
                      </c:pt>
                      <c:pt idx="531">
                        <c:v>296.89999999999986</c:v>
                      </c:pt>
                      <c:pt idx="532">
                        <c:v>304.89999999999986</c:v>
                      </c:pt>
                      <c:pt idx="533">
                        <c:v>297.70000000000005</c:v>
                      </c:pt>
                      <c:pt idx="534">
                        <c:v>281.79999999999995</c:v>
                      </c:pt>
                      <c:pt idx="535">
                        <c:v>262.39999999999986</c:v>
                      </c:pt>
                      <c:pt idx="536">
                        <c:v>267.49999999999977</c:v>
                      </c:pt>
                      <c:pt idx="537">
                        <c:v>287.89999999999986</c:v>
                      </c:pt>
                      <c:pt idx="538">
                        <c:v>296.20000000000005</c:v>
                      </c:pt>
                      <c:pt idx="539">
                        <c:v>297.99999999999977</c:v>
                      </c:pt>
                      <c:pt idx="540">
                        <c:v>294.70000000000005</c:v>
                      </c:pt>
                      <c:pt idx="541">
                        <c:v>296.49999999999977</c:v>
                      </c:pt>
                      <c:pt idx="542">
                        <c:v>301.89999999999986</c:v>
                      </c:pt>
                      <c:pt idx="543">
                        <c:v>304.70000000000005</c:v>
                      </c:pt>
                      <c:pt idx="544">
                        <c:v>311.70000000000005</c:v>
                      </c:pt>
                      <c:pt idx="545">
                        <c:v>336.10000000000014</c:v>
                      </c:pt>
                      <c:pt idx="546">
                        <c:v>362.20000000000005</c:v>
                      </c:pt>
                      <c:pt idx="547">
                        <c:v>372.79999999999995</c:v>
                      </c:pt>
                      <c:pt idx="548">
                        <c:v>357.60000000000014</c:v>
                      </c:pt>
                      <c:pt idx="549">
                        <c:v>328.79999999999995</c:v>
                      </c:pt>
                      <c:pt idx="550">
                        <c:v>299.60000000000014</c:v>
                      </c:pt>
                      <c:pt idx="551">
                        <c:v>283.99999999999977</c:v>
                      </c:pt>
                      <c:pt idx="552">
                        <c:v>281.49999999999977</c:v>
                      </c:pt>
                      <c:pt idx="553">
                        <c:v>274.79999999999995</c:v>
                      </c:pt>
                      <c:pt idx="554">
                        <c:v>268.29999999999995</c:v>
                      </c:pt>
                      <c:pt idx="555">
                        <c:v>278.79999999999995</c:v>
                      </c:pt>
                      <c:pt idx="556">
                        <c:v>328.29999999999995</c:v>
                      </c:pt>
                      <c:pt idx="557">
                        <c:v>408.20000000000005</c:v>
                      </c:pt>
                      <c:pt idx="558">
                        <c:v>479.49999999999977</c:v>
                      </c:pt>
                      <c:pt idx="559">
                        <c:v>482.89999999999986</c:v>
                      </c:pt>
                      <c:pt idx="560">
                        <c:v>469.89999999999986</c:v>
                      </c:pt>
                      <c:pt idx="561">
                        <c:v>444.29999999999995</c:v>
                      </c:pt>
                      <c:pt idx="562">
                        <c:v>422.79999999999995</c:v>
                      </c:pt>
                      <c:pt idx="563">
                        <c:v>399.20000000000005</c:v>
                      </c:pt>
                      <c:pt idx="564">
                        <c:v>376.10000000000014</c:v>
                      </c:pt>
                      <c:pt idx="565">
                        <c:v>371.10000000000014</c:v>
                      </c:pt>
                      <c:pt idx="566">
                        <c:v>396.10000000000014</c:v>
                      </c:pt>
                      <c:pt idx="567">
                        <c:v>447.99999999999977</c:v>
                      </c:pt>
                      <c:pt idx="568">
                        <c:v>527.60000000000014</c:v>
                      </c:pt>
                      <c:pt idx="569">
                        <c:v>621.60000000000014</c:v>
                      </c:pt>
                      <c:pt idx="570">
                        <c:v>719.49999999999977</c:v>
                      </c:pt>
                      <c:pt idx="571">
                        <c:v>855.7</c:v>
                      </c:pt>
                      <c:pt idx="572">
                        <c:v>1015.6000000000001</c:v>
                      </c:pt>
                      <c:pt idx="573">
                        <c:v>1071.8</c:v>
                      </c:pt>
                      <c:pt idx="574">
                        <c:v>1029.3999999999999</c:v>
                      </c:pt>
                      <c:pt idx="575">
                        <c:v>800.7</c:v>
                      </c:pt>
                      <c:pt idx="576">
                        <c:v>564.10000000000014</c:v>
                      </c:pt>
                      <c:pt idx="577">
                        <c:v>426.89999999999986</c:v>
                      </c:pt>
                      <c:pt idx="578">
                        <c:v>342.49999999999977</c:v>
                      </c:pt>
                      <c:pt idx="579">
                        <c:v>310.99999999999977</c:v>
                      </c:pt>
                      <c:pt idx="580">
                        <c:v>293.79999999999995</c:v>
                      </c:pt>
                      <c:pt idx="581">
                        <c:v>277.10000000000014</c:v>
                      </c:pt>
                      <c:pt idx="582">
                        <c:v>254.39999999999986</c:v>
                      </c:pt>
                      <c:pt idx="583">
                        <c:v>239.60000000000014</c:v>
                      </c:pt>
                      <c:pt idx="584">
                        <c:v>242.29999999999995</c:v>
                      </c:pt>
                      <c:pt idx="585">
                        <c:v>251.49999999999977</c:v>
                      </c:pt>
                      <c:pt idx="586">
                        <c:v>266.49999999999977</c:v>
                      </c:pt>
                      <c:pt idx="587">
                        <c:v>283.39999999999986</c:v>
                      </c:pt>
                      <c:pt idx="588">
                        <c:v>293.20000000000005</c:v>
                      </c:pt>
                      <c:pt idx="589">
                        <c:v>298.29999999999995</c:v>
                      </c:pt>
                      <c:pt idx="590">
                        <c:v>291.39999999999986</c:v>
                      </c:pt>
                      <c:pt idx="591">
                        <c:v>281.20000000000005</c:v>
                      </c:pt>
                      <c:pt idx="592">
                        <c:v>278.20000000000005</c:v>
                      </c:pt>
                      <c:pt idx="593">
                        <c:v>270.99999999999977</c:v>
                      </c:pt>
                      <c:pt idx="594">
                        <c:v>264.39999999999986</c:v>
                      </c:pt>
                      <c:pt idx="595">
                        <c:v>263.99999999999977</c:v>
                      </c:pt>
                      <c:pt idx="596">
                        <c:v>268.29999999999995</c:v>
                      </c:pt>
                      <c:pt idx="597">
                        <c:v>277.10000000000014</c:v>
                      </c:pt>
                      <c:pt idx="598">
                        <c:v>286.70000000000005</c:v>
                      </c:pt>
                      <c:pt idx="599">
                        <c:v>300.89999999999986</c:v>
                      </c:pt>
                      <c:pt idx="600">
                        <c:v>330.99999999999977</c:v>
                      </c:pt>
                      <c:pt idx="601">
                        <c:v>420.99999999999977</c:v>
                      </c:pt>
                      <c:pt idx="602">
                        <c:v>629.29999999999995</c:v>
                      </c:pt>
                      <c:pt idx="603">
                        <c:v>834.10000000000014</c:v>
                      </c:pt>
                      <c:pt idx="604">
                        <c:v>931.3</c:v>
                      </c:pt>
                      <c:pt idx="605">
                        <c:v>883.49999999999977</c:v>
                      </c:pt>
                      <c:pt idx="606">
                        <c:v>679.2</c:v>
                      </c:pt>
                      <c:pt idx="607">
                        <c:v>496.99999999999977</c:v>
                      </c:pt>
                      <c:pt idx="608">
                        <c:v>403.29999999999995</c:v>
                      </c:pt>
                      <c:pt idx="609">
                        <c:v>350.39999999999986</c:v>
                      </c:pt>
                      <c:pt idx="610">
                        <c:v>340.79999999999995</c:v>
                      </c:pt>
                      <c:pt idx="611">
                        <c:v>338.10000000000014</c:v>
                      </c:pt>
                      <c:pt idx="612">
                        <c:v>333.99999999999977</c:v>
                      </c:pt>
                      <c:pt idx="613">
                        <c:v>338.10000000000014</c:v>
                      </c:pt>
                      <c:pt idx="614">
                        <c:v>359.60000000000014</c:v>
                      </c:pt>
                      <c:pt idx="615">
                        <c:v>399.79999999999995</c:v>
                      </c:pt>
                      <c:pt idx="616">
                        <c:v>463.20000000000005</c:v>
                      </c:pt>
                      <c:pt idx="617">
                        <c:v>520.79999999999995</c:v>
                      </c:pt>
                      <c:pt idx="618">
                        <c:v>545.39999999999986</c:v>
                      </c:pt>
                      <c:pt idx="619">
                        <c:v>497.99999999999977</c:v>
                      </c:pt>
                      <c:pt idx="620">
                        <c:v>424.89999999999986</c:v>
                      </c:pt>
                      <c:pt idx="621">
                        <c:v>364.70000000000005</c:v>
                      </c:pt>
                      <c:pt idx="622">
                        <c:v>326.39999999999986</c:v>
                      </c:pt>
                      <c:pt idx="623">
                        <c:v>319.39999999999986</c:v>
                      </c:pt>
                      <c:pt idx="624">
                        <c:v>321.89999999999986</c:v>
                      </c:pt>
                      <c:pt idx="625">
                        <c:v>338.99999999999977</c:v>
                      </c:pt>
                      <c:pt idx="626">
                        <c:v>357.39999999999986</c:v>
                      </c:pt>
                      <c:pt idx="627">
                        <c:v>351.89999999999986</c:v>
                      </c:pt>
                      <c:pt idx="628">
                        <c:v>334.89999999999986</c:v>
                      </c:pt>
                      <c:pt idx="629">
                        <c:v>325.10000000000014</c:v>
                      </c:pt>
                      <c:pt idx="630">
                        <c:v>349.10000000000014</c:v>
                      </c:pt>
                      <c:pt idx="631">
                        <c:v>403.20000000000005</c:v>
                      </c:pt>
                      <c:pt idx="632">
                        <c:v>461.10000000000014</c:v>
                      </c:pt>
                      <c:pt idx="633">
                        <c:v>507.39999999999986</c:v>
                      </c:pt>
                      <c:pt idx="634">
                        <c:v>510.79999999999995</c:v>
                      </c:pt>
                      <c:pt idx="635">
                        <c:v>488.89999999999986</c:v>
                      </c:pt>
                      <c:pt idx="636">
                        <c:v>433.29999999999995</c:v>
                      </c:pt>
                      <c:pt idx="637">
                        <c:v>375.49999999999977</c:v>
                      </c:pt>
                      <c:pt idx="638">
                        <c:v>341.79999999999995</c:v>
                      </c:pt>
                      <c:pt idx="639">
                        <c:v>316.60000000000014</c:v>
                      </c:pt>
                      <c:pt idx="640">
                        <c:v>317.89999999999986</c:v>
                      </c:pt>
                      <c:pt idx="641">
                        <c:v>321.29999999999995</c:v>
                      </c:pt>
                      <c:pt idx="642">
                        <c:v>330.20000000000005</c:v>
                      </c:pt>
                      <c:pt idx="643">
                        <c:v>341.20000000000005</c:v>
                      </c:pt>
                      <c:pt idx="644">
                        <c:v>352.60000000000014</c:v>
                      </c:pt>
                      <c:pt idx="645">
                        <c:v>367.60000000000014</c:v>
                      </c:pt>
                      <c:pt idx="646">
                        <c:v>372.20000000000005</c:v>
                      </c:pt>
                      <c:pt idx="647">
                        <c:v>366.49999999999977</c:v>
                      </c:pt>
                      <c:pt idx="648">
                        <c:v>345.79999999999995</c:v>
                      </c:pt>
                      <c:pt idx="649">
                        <c:v>313.39999999999986</c:v>
                      </c:pt>
                      <c:pt idx="650">
                        <c:v>277.10000000000014</c:v>
                      </c:pt>
                      <c:pt idx="651">
                        <c:v>247.70000000000005</c:v>
                      </c:pt>
                      <c:pt idx="652">
                        <c:v>233.10000000000014</c:v>
                      </c:pt>
                      <c:pt idx="653">
                        <c:v>231.49999999999977</c:v>
                      </c:pt>
                      <c:pt idx="654">
                        <c:v>243.60000000000014</c:v>
                      </c:pt>
                      <c:pt idx="655">
                        <c:v>249.99999999999977</c:v>
                      </c:pt>
                      <c:pt idx="656">
                        <c:v>253.60000000000014</c:v>
                      </c:pt>
                      <c:pt idx="657">
                        <c:v>251.60000000000014</c:v>
                      </c:pt>
                      <c:pt idx="658">
                        <c:v>252.99999999999977</c:v>
                      </c:pt>
                      <c:pt idx="659">
                        <c:v>279.39999999999986</c:v>
                      </c:pt>
                      <c:pt idx="660">
                        <c:v>306.70000000000005</c:v>
                      </c:pt>
                      <c:pt idx="661">
                        <c:v>315.49999999999977</c:v>
                      </c:pt>
                      <c:pt idx="662">
                        <c:v>309.29999999999995</c:v>
                      </c:pt>
                      <c:pt idx="663">
                        <c:v>287.49999999999977</c:v>
                      </c:pt>
                      <c:pt idx="664">
                        <c:v>271.99999999999977</c:v>
                      </c:pt>
                      <c:pt idx="665">
                        <c:v>258.70000000000005</c:v>
                      </c:pt>
                      <c:pt idx="666">
                        <c:v>244.20000000000005</c:v>
                      </c:pt>
                      <c:pt idx="667">
                        <c:v>234.99999999999977</c:v>
                      </c:pt>
                      <c:pt idx="668">
                        <c:v>236.99999999999977</c:v>
                      </c:pt>
                      <c:pt idx="669">
                        <c:v>258.39999999999986</c:v>
                      </c:pt>
                      <c:pt idx="670">
                        <c:v>282.29999999999995</c:v>
                      </c:pt>
                      <c:pt idx="671">
                        <c:v>293.89999999999986</c:v>
                      </c:pt>
                      <c:pt idx="672">
                        <c:v>300.70000000000005</c:v>
                      </c:pt>
                      <c:pt idx="673">
                        <c:v>313.79999999999995</c:v>
                      </c:pt>
                      <c:pt idx="674">
                        <c:v>343.39999999999986</c:v>
                      </c:pt>
                      <c:pt idx="675">
                        <c:v>407.89999999999986</c:v>
                      </c:pt>
                      <c:pt idx="676">
                        <c:v>458.60000000000014</c:v>
                      </c:pt>
                      <c:pt idx="677">
                        <c:v>447.99999999999977</c:v>
                      </c:pt>
                      <c:pt idx="678">
                        <c:v>391.20000000000005</c:v>
                      </c:pt>
                      <c:pt idx="679">
                        <c:v>300.70000000000005</c:v>
                      </c:pt>
                      <c:pt idx="680">
                        <c:v>222.89999999999986</c:v>
                      </c:pt>
                      <c:pt idx="681">
                        <c:v>189.70000000000005</c:v>
                      </c:pt>
                      <c:pt idx="682">
                        <c:v>183.60000000000014</c:v>
                      </c:pt>
                      <c:pt idx="683">
                        <c:v>203.79999999999995</c:v>
                      </c:pt>
                      <c:pt idx="684">
                        <c:v>220.79999999999995</c:v>
                      </c:pt>
                      <c:pt idx="685">
                        <c:v>226.20000000000005</c:v>
                      </c:pt>
                      <c:pt idx="686">
                        <c:v>222.20000000000005</c:v>
                      </c:pt>
                      <c:pt idx="687">
                        <c:v>222.20000000000005</c:v>
                      </c:pt>
                      <c:pt idx="688">
                        <c:v>217.39999999999986</c:v>
                      </c:pt>
                      <c:pt idx="689">
                        <c:v>199.70000000000005</c:v>
                      </c:pt>
                      <c:pt idx="690">
                        <c:v>183.99999999999977</c:v>
                      </c:pt>
                      <c:pt idx="691">
                        <c:v>175.89999999999986</c:v>
                      </c:pt>
                      <c:pt idx="692">
                        <c:v>173.60000000000014</c:v>
                      </c:pt>
                      <c:pt idx="693">
                        <c:v>172.49999999999977</c:v>
                      </c:pt>
                      <c:pt idx="694">
                        <c:v>168.60000000000014</c:v>
                      </c:pt>
                      <c:pt idx="695">
                        <c:v>159.29999999999995</c:v>
                      </c:pt>
                      <c:pt idx="696">
                        <c:v>148.89999999999986</c:v>
                      </c:pt>
                      <c:pt idx="697">
                        <c:v>149.10000000000014</c:v>
                      </c:pt>
                      <c:pt idx="698">
                        <c:v>155.79999999999995</c:v>
                      </c:pt>
                      <c:pt idx="699">
                        <c:v>172.70000000000005</c:v>
                      </c:pt>
                      <c:pt idx="700">
                        <c:v>186.89999999999986</c:v>
                      </c:pt>
                      <c:pt idx="701">
                        <c:v>202.99999999999977</c:v>
                      </c:pt>
                      <c:pt idx="702">
                        <c:v>221.49999999999977</c:v>
                      </c:pt>
                      <c:pt idx="703">
                        <c:v>228.49999999999977</c:v>
                      </c:pt>
                      <c:pt idx="704">
                        <c:v>225.10000000000014</c:v>
                      </c:pt>
                      <c:pt idx="705">
                        <c:v>207.20000000000005</c:v>
                      </c:pt>
                      <c:pt idx="706">
                        <c:v>197.20000000000005</c:v>
                      </c:pt>
                      <c:pt idx="707">
                        <c:v>225.39999999999986</c:v>
                      </c:pt>
                      <c:pt idx="708">
                        <c:v>263.70000000000005</c:v>
                      </c:pt>
                      <c:pt idx="709">
                        <c:v>285.49999999999977</c:v>
                      </c:pt>
                      <c:pt idx="710">
                        <c:v>279.70000000000005</c:v>
                      </c:pt>
                      <c:pt idx="711">
                        <c:v>251.20000000000005</c:v>
                      </c:pt>
                      <c:pt idx="712">
                        <c:v>229.39999999999986</c:v>
                      </c:pt>
                      <c:pt idx="713">
                        <c:v>217.79999999999995</c:v>
                      </c:pt>
                      <c:pt idx="714">
                        <c:v>219.60000000000014</c:v>
                      </c:pt>
                      <c:pt idx="715">
                        <c:v>230.70000000000005</c:v>
                      </c:pt>
                      <c:pt idx="716">
                        <c:v>235.70000000000005</c:v>
                      </c:pt>
                      <c:pt idx="717">
                        <c:v>235.39999999999986</c:v>
                      </c:pt>
                      <c:pt idx="718">
                        <c:v>215.39999999999986</c:v>
                      </c:pt>
                      <c:pt idx="719">
                        <c:v>193.49999999999977</c:v>
                      </c:pt>
                      <c:pt idx="720">
                        <c:v>167.70000000000005</c:v>
                      </c:pt>
                      <c:pt idx="721">
                        <c:v>154.99999999999977</c:v>
                      </c:pt>
                      <c:pt idx="722">
                        <c:v>167.70000000000005</c:v>
                      </c:pt>
                      <c:pt idx="723">
                        <c:v>178.79999999999995</c:v>
                      </c:pt>
                      <c:pt idx="724">
                        <c:v>187.49999999999977</c:v>
                      </c:pt>
                      <c:pt idx="725">
                        <c:v>184.49999999999977</c:v>
                      </c:pt>
                      <c:pt idx="726">
                        <c:v>179.70000000000005</c:v>
                      </c:pt>
                      <c:pt idx="727">
                        <c:v>170.99999999999977</c:v>
                      </c:pt>
                      <c:pt idx="728">
                        <c:v>164.99999999999977</c:v>
                      </c:pt>
                      <c:pt idx="729">
                        <c:v>166.99999999999977</c:v>
                      </c:pt>
                      <c:pt idx="730">
                        <c:v>184.70000000000005</c:v>
                      </c:pt>
                      <c:pt idx="731">
                        <c:v>192.39999999999986</c:v>
                      </c:pt>
                      <c:pt idx="732">
                        <c:v>178.49999999999977</c:v>
                      </c:pt>
                      <c:pt idx="733">
                        <c:v>158.29999999999995</c:v>
                      </c:pt>
                      <c:pt idx="734">
                        <c:v>142.70000000000005</c:v>
                      </c:pt>
                      <c:pt idx="735">
                        <c:v>127.39999999999986</c:v>
                      </c:pt>
                      <c:pt idx="736">
                        <c:v>123.59999999999991</c:v>
                      </c:pt>
                      <c:pt idx="737">
                        <c:v>136.79999999999995</c:v>
                      </c:pt>
                      <c:pt idx="738">
                        <c:v>163.99999999999977</c:v>
                      </c:pt>
                      <c:pt idx="739">
                        <c:v>180.49999999999977</c:v>
                      </c:pt>
                      <c:pt idx="740">
                        <c:v>173.60000000000014</c:v>
                      </c:pt>
                      <c:pt idx="741">
                        <c:v>156.20000000000005</c:v>
                      </c:pt>
                      <c:pt idx="742">
                        <c:v>139.5</c:v>
                      </c:pt>
                      <c:pt idx="743">
                        <c:v>132.70000000000005</c:v>
                      </c:pt>
                      <c:pt idx="744">
                        <c:v>125.20000000000005</c:v>
                      </c:pt>
                      <c:pt idx="745">
                        <c:v>115.59999999999991</c:v>
                      </c:pt>
                      <c:pt idx="746">
                        <c:v>108.5</c:v>
                      </c:pt>
                      <c:pt idx="747">
                        <c:v>104.89999999999986</c:v>
                      </c:pt>
                      <c:pt idx="748">
                        <c:v>99.700000000000045</c:v>
                      </c:pt>
                      <c:pt idx="749">
                        <c:v>103.29999999999995</c:v>
                      </c:pt>
                      <c:pt idx="750">
                        <c:v>115.5</c:v>
                      </c:pt>
                      <c:pt idx="751">
                        <c:v>131.59999999999991</c:v>
                      </c:pt>
                      <c:pt idx="752">
                        <c:v>153.60000000000014</c:v>
                      </c:pt>
                      <c:pt idx="753">
                        <c:v>159.60000000000014</c:v>
                      </c:pt>
                      <c:pt idx="754">
                        <c:v>166.29999999999995</c:v>
                      </c:pt>
                      <c:pt idx="755">
                        <c:v>168.70000000000005</c:v>
                      </c:pt>
                      <c:pt idx="756">
                        <c:v>167.29999999999995</c:v>
                      </c:pt>
                      <c:pt idx="757">
                        <c:v>165.99999999999977</c:v>
                      </c:pt>
                      <c:pt idx="758">
                        <c:v>159.39999999999986</c:v>
                      </c:pt>
                      <c:pt idx="759">
                        <c:v>155.39999999999986</c:v>
                      </c:pt>
                      <c:pt idx="760">
                        <c:v>148.49999999999977</c:v>
                      </c:pt>
                      <c:pt idx="761">
                        <c:v>146.20000000000005</c:v>
                      </c:pt>
                      <c:pt idx="762">
                        <c:v>154.99999999999977</c:v>
                      </c:pt>
                      <c:pt idx="763">
                        <c:v>165.49999999999977</c:v>
                      </c:pt>
                      <c:pt idx="764">
                        <c:v>176.10000000000014</c:v>
                      </c:pt>
                      <c:pt idx="765">
                        <c:v>179.29999999999995</c:v>
                      </c:pt>
                      <c:pt idx="766">
                        <c:v>182.49999999999977</c:v>
                      </c:pt>
                      <c:pt idx="767">
                        <c:v>196.39999999999986</c:v>
                      </c:pt>
                      <c:pt idx="768">
                        <c:v>207.60000000000014</c:v>
                      </c:pt>
                      <c:pt idx="769">
                        <c:v>205.39999999999986</c:v>
                      </c:pt>
                      <c:pt idx="770">
                        <c:v>190.49999999999977</c:v>
                      </c:pt>
                      <c:pt idx="771">
                        <c:v>167.29999999999995</c:v>
                      </c:pt>
                      <c:pt idx="772">
                        <c:v>161.89999999999986</c:v>
                      </c:pt>
                      <c:pt idx="773">
                        <c:v>168.79999999999995</c:v>
                      </c:pt>
                      <c:pt idx="774">
                        <c:v>179.60000000000014</c:v>
                      </c:pt>
                      <c:pt idx="775">
                        <c:v>185.99999999999977</c:v>
                      </c:pt>
                      <c:pt idx="776">
                        <c:v>190.20000000000005</c:v>
                      </c:pt>
                      <c:pt idx="777">
                        <c:v>207.10000000000014</c:v>
                      </c:pt>
                      <c:pt idx="778">
                        <c:v>215.89999999999986</c:v>
                      </c:pt>
                      <c:pt idx="779">
                        <c:v>207.29999999999995</c:v>
                      </c:pt>
                      <c:pt idx="780">
                        <c:v>200.89999999999986</c:v>
                      </c:pt>
                      <c:pt idx="781">
                        <c:v>189.20000000000005</c:v>
                      </c:pt>
                      <c:pt idx="782">
                        <c:v>186.20000000000005</c:v>
                      </c:pt>
                      <c:pt idx="783">
                        <c:v>175.79999999999995</c:v>
                      </c:pt>
                      <c:pt idx="784">
                        <c:v>157.79999999999995</c:v>
                      </c:pt>
                      <c:pt idx="785">
                        <c:v>154.70000000000005</c:v>
                      </c:pt>
                      <c:pt idx="786">
                        <c:v>162.20000000000005</c:v>
                      </c:pt>
                      <c:pt idx="787">
                        <c:v>178.49999999999977</c:v>
                      </c:pt>
                      <c:pt idx="788">
                        <c:v>198.49999999999977</c:v>
                      </c:pt>
                      <c:pt idx="789">
                        <c:v>211.20000000000005</c:v>
                      </c:pt>
                      <c:pt idx="790">
                        <c:v>209.99999999999977</c:v>
                      </c:pt>
                      <c:pt idx="791">
                        <c:v>195.70000000000005</c:v>
                      </c:pt>
                      <c:pt idx="792">
                        <c:v>189.39999999999986</c:v>
                      </c:pt>
                      <c:pt idx="793">
                        <c:v>199.10000000000014</c:v>
                      </c:pt>
                      <c:pt idx="794">
                        <c:v>218.70000000000005</c:v>
                      </c:pt>
                      <c:pt idx="795">
                        <c:v>227.60000000000014</c:v>
                      </c:pt>
                      <c:pt idx="796">
                        <c:v>222.10000000000014</c:v>
                      </c:pt>
                      <c:pt idx="797">
                        <c:v>223.89999999999986</c:v>
                      </c:pt>
                      <c:pt idx="798">
                        <c:v>221.79999999999995</c:v>
                      </c:pt>
                      <c:pt idx="799">
                        <c:v>206.39999999999986</c:v>
                      </c:pt>
                      <c:pt idx="800">
                        <c:v>184.89999999999986</c:v>
                      </c:pt>
                      <c:pt idx="801">
                        <c:v>167.29999999999995</c:v>
                      </c:pt>
                      <c:pt idx="802">
                        <c:v>162.99999999999977</c:v>
                      </c:pt>
                      <c:pt idx="803">
                        <c:v>164.39999999999986</c:v>
                      </c:pt>
                      <c:pt idx="804">
                        <c:v>168.79999999999995</c:v>
                      </c:pt>
                      <c:pt idx="805">
                        <c:v>169.99999999999977</c:v>
                      </c:pt>
                      <c:pt idx="806">
                        <c:v>173.99999999999977</c:v>
                      </c:pt>
                      <c:pt idx="807">
                        <c:v>190.49999999999977</c:v>
                      </c:pt>
                      <c:pt idx="808">
                        <c:v>213.39999999999986</c:v>
                      </c:pt>
                      <c:pt idx="809">
                        <c:v>229.89999999999986</c:v>
                      </c:pt>
                      <c:pt idx="810">
                        <c:v>205.79999999999995</c:v>
                      </c:pt>
                      <c:pt idx="811">
                        <c:v>180.89999999999986</c:v>
                      </c:pt>
                      <c:pt idx="812">
                        <c:v>161.79999999999995</c:v>
                      </c:pt>
                      <c:pt idx="813">
                        <c:v>153.20000000000005</c:v>
                      </c:pt>
                      <c:pt idx="814">
                        <c:v>153.89999999999986</c:v>
                      </c:pt>
                      <c:pt idx="815">
                        <c:v>159.60000000000014</c:v>
                      </c:pt>
                      <c:pt idx="816">
                        <c:v>159.79999999999995</c:v>
                      </c:pt>
                      <c:pt idx="817">
                        <c:v>158.29999999999995</c:v>
                      </c:pt>
                      <c:pt idx="818">
                        <c:v>154.39999999999986</c:v>
                      </c:pt>
                      <c:pt idx="819">
                        <c:v>165.49999999999977</c:v>
                      </c:pt>
                      <c:pt idx="820">
                        <c:v>174.39999999999986</c:v>
                      </c:pt>
                      <c:pt idx="821">
                        <c:v>173.70000000000005</c:v>
                      </c:pt>
                      <c:pt idx="822">
                        <c:v>170.89999999999986</c:v>
                      </c:pt>
                      <c:pt idx="823">
                        <c:v>173.49999999999977</c:v>
                      </c:pt>
                      <c:pt idx="824">
                        <c:v>200.20000000000005</c:v>
                      </c:pt>
                      <c:pt idx="825">
                        <c:v>217.39999999999986</c:v>
                      </c:pt>
                      <c:pt idx="826">
                        <c:v>210.60000000000014</c:v>
                      </c:pt>
                      <c:pt idx="827">
                        <c:v>181.39999999999986</c:v>
                      </c:pt>
                      <c:pt idx="828">
                        <c:v>156.39999999999986</c:v>
                      </c:pt>
                      <c:pt idx="829">
                        <c:v>154.29999999999995</c:v>
                      </c:pt>
                      <c:pt idx="830">
                        <c:v>158.89999999999986</c:v>
                      </c:pt>
                      <c:pt idx="831">
                        <c:v>150.10000000000014</c:v>
                      </c:pt>
                      <c:pt idx="832">
                        <c:v>132.29999999999995</c:v>
                      </c:pt>
                      <c:pt idx="833">
                        <c:v>131.20000000000005</c:v>
                      </c:pt>
                      <c:pt idx="834">
                        <c:v>164.60000000000014</c:v>
                      </c:pt>
                      <c:pt idx="835">
                        <c:v>213.39999999999986</c:v>
                      </c:pt>
                      <c:pt idx="836">
                        <c:v>238.20000000000005</c:v>
                      </c:pt>
                      <c:pt idx="837">
                        <c:v>228.20000000000005</c:v>
                      </c:pt>
                      <c:pt idx="838">
                        <c:v>195.20000000000005</c:v>
                      </c:pt>
                      <c:pt idx="839">
                        <c:v>158.29999999999995</c:v>
                      </c:pt>
                      <c:pt idx="840">
                        <c:v>139.29999999999995</c:v>
                      </c:pt>
                      <c:pt idx="841">
                        <c:v>142.60000000000014</c:v>
                      </c:pt>
                      <c:pt idx="842">
                        <c:v>151.99999999999977</c:v>
                      </c:pt>
                      <c:pt idx="843">
                        <c:v>166.99999999999977</c:v>
                      </c:pt>
                      <c:pt idx="844">
                        <c:v>182.99999999999977</c:v>
                      </c:pt>
                      <c:pt idx="845">
                        <c:v>199.39999999999986</c:v>
                      </c:pt>
                      <c:pt idx="846">
                        <c:v>203.20000000000005</c:v>
                      </c:pt>
                      <c:pt idx="847">
                        <c:v>197.89999999999986</c:v>
                      </c:pt>
                      <c:pt idx="848">
                        <c:v>187.89999999999986</c:v>
                      </c:pt>
                      <c:pt idx="849">
                        <c:v>175.60000000000014</c:v>
                      </c:pt>
                      <c:pt idx="850">
                        <c:v>170.89999999999986</c:v>
                      </c:pt>
                      <c:pt idx="851">
                        <c:v>159.99999999999977</c:v>
                      </c:pt>
                      <c:pt idx="852">
                        <c:v>150.79999999999995</c:v>
                      </c:pt>
                      <c:pt idx="853">
                        <c:v>143.29999999999995</c:v>
                      </c:pt>
                      <c:pt idx="854">
                        <c:v>147.89999999999986</c:v>
                      </c:pt>
                      <c:pt idx="855">
                        <c:v>164.49999999999977</c:v>
                      </c:pt>
                      <c:pt idx="856">
                        <c:v>180.49999999999977</c:v>
                      </c:pt>
                      <c:pt idx="857">
                        <c:v>197.39999999999986</c:v>
                      </c:pt>
                      <c:pt idx="858">
                        <c:v>195.79999999999995</c:v>
                      </c:pt>
                      <c:pt idx="859">
                        <c:v>178.60000000000014</c:v>
                      </c:pt>
                      <c:pt idx="860">
                        <c:v>147.79999999999995</c:v>
                      </c:pt>
                      <c:pt idx="861">
                        <c:v>124.39999999999986</c:v>
                      </c:pt>
                      <c:pt idx="862">
                        <c:v>102.20000000000005</c:v>
                      </c:pt>
                      <c:pt idx="863">
                        <c:v>99.700000000000045</c:v>
                      </c:pt>
                      <c:pt idx="864">
                        <c:v>109.59999999999991</c:v>
                      </c:pt>
                      <c:pt idx="865">
                        <c:v>135.09999999999991</c:v>
                      </c:pt>
                      <c:pt idx="866">
                        <c:v>149.39999999999986</c:v>
                      </c:pt>
                      <c:pt idx="867">
                        <c:v>144.99999999999977</c:v>
                      </c:pt>
                      <c:pt idx="868">
                        <c:v>123</c:v>
                      </c:pt>
                      <c:pt idx="869">
                        <c:v>112.09999999999991</c:v>
                      </c:pt>
                      <c:pt idx="870">
                        <c:v>115.59999999999991</c:v>
                      </c:pt>
                      <c:pt idx="871">
                        <c:v>125.79999999999995</c:v>
                      </c:pt>
                      <c:pt idx="872">
                        <c:v>122.29999999999995</c:v>
                      </c:pt>
                      <c:pt idx="873">
                        <c:v>101</c:v>
                      </c:pt>
                      <c:pt idx="874">
                        <c:v>97</c:v>
                      </c:pt>
                      <c:pt idx="875">
                        <c:v>105.20000000000005</c:v>
                      </c:pt>
                      <c:pt idx="876">
                        <c:v>125.20000000000005</c:v>
                      </c:pt>
                      <c:pt idx="877">
                        <c:v>132.39999999999986</c:v>
                      </c:pt>
                      <c:pt idx="878">
                        <c:v>129.09999999999991</c:v>
                      </c:pt>
                      <c:pt idx="879">
                        <c:v>127</c:v>
                      </c:pt>
                      <c:pt idx="880">
                        <c:v>111.5</c:v>
                      </c:pt>
                      <c:pt idx="881">
                        <c:v>84.599999999999909</c:v>
                      </c:pt>
                      <c:pt idx="882">
                        <c:v>65.200000000000045</c:v>
                      </c:pt>
                      <c:pt idx="883">
                        <c:v>69.799999999999955</c:v>
                      </c:pt>
                      <c:pt idx="884">
                        <c:v>102.20000000000005</c:v>
                      </c:pt>
                      <c:pt idx="885">
                        <c:v>123.09999999999991</c:v>
                      </c:pt>
                      <c:pt idx="886">
                        <c:v>129.59999999999991</c:v>
                      </c:pt>
                      <c:pt idx="887">
                        <c:v>130.70000000000005</c:v>
                      </c:pt>
                      <c:pt idx="888">
                        <c:v>126.5</c:v>
                      </c:pt>
                      <c:pt idx="889">
                        <c:v>115</c:v>
                      </c:pt>
                      <c:pt idx="890">
                        <c:v>96.799999999999955</c:v>
                      </c:pt>
                      <c:pt idx="891">
                        <c:v>79.899999999999864</c:v>
                      </c:pt>
                      <c:pt idx="892">
                        <c:v>72.700000000000045</c:v>
                      </c:pt>
                      <c:pt idx="893">
                        <c:v>64.200000000000045</c:v>
                      </c:pt>
                      <c:pt idx="894">
                        <c:v>68.399999999999864</c:v>
                      </c:pt>
                      <c:pt idx="895">
                        <c:v>78</c:v>
                      </c:pt>
                      <c:pt idx="896">
                        <c:v>96.700000000000045</c:v>
                      </c:pt>
                      <c:pt idx="897">
                        <c:v>108.89999999999986</c:v>
                      </c:pt>
                      <c:pt idx="898">
                        <c:v>107.5</c:v>
                      </c:pt>
                      <c:pt idx="899">
                        <c:v>97.099999999999909</c:v>
                      </c:pt>
                      <c:pt idx="900">
                        <c:v>74.700000000000045</c:v>
                      </c:pt>
                      <c:pt idx="901">
                        <c:v>69.5</c:v>
                      </c:pt>
                      <c:pt idx="902">
                        <c:v>83.899999999999864</c:v>
                      </c:pt>
                      <c:pt idx="903">
                        <c:v>103.29999999999995</c:v>
                      </c:pt>
                      <c:pt idx="904">
                        <c:v>109.70000000000005</c:v>
                      </c:pt>
                      <c:pt idx="905">
                        <c:v>97.700000000000045</c:v>
                      </c:pt>
                      <c:pt idx="906">
                        <c:v>81.399999999999864</c:v>
                      </c:pt>
                      <c:pt idx="907">
                        <c:v>66.200000000000045</c:v>
                      </c:pt>
                      <c:pt idx="908">
                        <c:v>61.099999999999909</c:v>
                      </c:pt>
                      <c:pt idx="909">
                        <c:v>65.099999999999909</c:v>
                      </c:pt>
                      <c:pt idx="910">
                        <c:v>77.799999999999955</c:v>
                      </c:pt>
                      <c:pt idx="911">
                        <c:v>81</c:v>
                      </c:pt>
                      <c:pt idx="912">
                        <c:v>80.399999999999864</c:v>
                      </c:pt>
                      <c:pt idx="913">
                        <c:v>79.700000000000045</c:v>
                      </c:pt>
                      <c:pt idx="914">
                        <c:v>74</c:v>
                      </c:pt>
                      <c:pt idx="915">
                        <c:v>67.099999999999909</c:v>
                      </c:pt>
                      <c:pt idx="916">
                        <c:v>67.200000000000045</c:v>
                      </c:pt>
                      <c:pt idx="917">
                        <c:v>84.5</c:v>
                      </c:pt>
                      <c:pt idx="918">
                        <c:v>114.39999999999986</c:v>
                      </c:pt>
                      <c:pt idx="919">
                        <c:v>128.70000000000005</c:v>
                      </c:pt>
                      <c:pt idx="920">
                        <c:v>119.20000000000005</c:v>
                      </c:pt>
                      <c:pt idx="921">
                        <c:v>93.200000000000045</c:v>
                      </c:pt>
                      <c:pt idx="922">
                        <c:v>79.599999999999909</c:v>
                      </c:pt>
                      <c:pt idx="923">
                        <c:v>77.099999999999909</c:v>
                      </c:pt>
                      <c:pt idx="924">
                        <c:v>79.899999999999864</c:v>
                      </c:pt>
                      <c:pt idx="925">
                        <c:v>82.899999999999864</c:v>
                      </c:pt>
                      <c:pt idx="926">
                        <c:v>87.5</c:v>
                      </c:pt>
                      <c:pt idx="927">
                        <c:v>96.399999999999864</c:v>
                      </c:pt>
                      <c:pt idx="928">
                        <c:v>103.09999999999991</c:v>
                      </c:pt>
                      <c:pt idx="929">
                        <c:v>101</c:v>
                      </c:pt>
                      <c:pt idx="930">
                        <c:v>86</c:v>
                      </c:pt>
                      <c:pt idx="931">
                        <c:v>66.299999999999955</c:v>
                      </c:pt>
                      <c:pt idx="932">
                        <c:v>62</c:v>
                      </c:pt>
                      <c:pt idx="933">
                        <c:v>75.200000000000045</c:v>
                      </c:pt>
                      <c:pt idx="934">
                        <c:v>92.299999999999955</c:v>
                      </c:pt>
                      <c:pt idx="935">
                        <c:v>103.20000000000005</c:v>
                      </c:pt>
                      <c:pt idx="936">
                        <c:v>124.20000000000005</c:v>
                      </c:pt>
                      <c:pt idx="937">
                        <c:v>142.99999999999977</c:v>
                      </c:pt>
                      <c:pt idx="938">
                        <c:v>145.49999999999977</c:v>
                      </c:pt>
                      <c:pt idx="939">
                        <c:v>125.79999999999995</c:v>
                      </c:pt>
                      <c:pt idx="940">
                        <c:v>137.79999999999995</c:v>
                      </c:pt>
                      <c:pt idx="941">
                        <c:v>296.29999999999995</c:v>
                      </c:pt>
                      <c:pt idx="942">
                        <c:v>1223.4999999999998</c:v>
                      </c:pt>
                      <c:pt idx="943">
                        <c:v>2661.6000000000004</c:v>
                      </c:pt>
                      <c:pt idx="944">
                        <c:v>3688.7</c:v>
                      </c:pt>
                      <c:pt idx="945">
                        <c:v>3189.6000000000004</c:v>
                      </c:pt>
                      <c:pt idx="946">
                        <c:v>1868.7</c:v>
                      </c:pt>
                      <c:pt idx="947">
                        <c:v>730.49999999999977</c:v>
                      </c:pt>
                      <c:pt idx="948">
                        <c:v>310.29999999999995</c:v>
                      </c:pt>
                      <c:pt idx="949">
                        <c:v>169.29999999999995</c:v>
                      </c:pt>
                      <c:pt idx="950">
                        <c:v>114.20000000000005</c:v>
                      </c:pt>
                      <c:pt idx="951">
                        <c:v>94.299999999999955</c:v>
                      </c:pt>
                      <c:pt idx="952">
                        <c:v>83.299999999999955</c:v>
                      </c:pt>
                      <c:pt idx="953">
                        <c:v>82.599999999999909</c:v>
                      </c:pt>
                      <c:pt idx="954">
                        <c:v>98.899999999999864</c:v>
                      </c:pt>
                      <c:pt idx="955">
                        <c:v>101</c:v>
                      </c:pt>
                      <c:pt idx="956">
                        <c:v>102.70000000000005</c:v>
                      </c:pt>
                      <c:pt idx="957">
                        <c:v>100.5</c:v>
                      </c:pt>
                      <c:pt idx="958">
                        <c:v>95</c:v>
                      </c:pt>
                      <c:pt idx="959">
                        <c:v>79</c:v>
                      </c:pt>
                      <c:pt idx="960">
                        <c:v>68.399999999999864</c:v>
                      </c:pt>
                      <c:pt idx="961">
                        <c:v>64.099999999999909</c:v>
                      </c:pt>
                      <c:pt idx="962">
                        <c:v>67.099999999999909</c:v>
                      </c:pt>
                      <c:pt idx="963">
                        <c:v>72.700000000000045</c:v>
                      </c:pt>
                      <c:pt idx="964">
                        <c:v>85.299999999999955</c:v>
                      </c:pt>
                      <c:pt idx="965">
                        <c:v>92</c:v>
                      </c:pt>
                      <c:pt idx="966">
                        <c:v>71.099999999999909</c:v>
                      </c:pt>
                      <c:pt idx="967">
                        <c:v>76.5</c:v>
                      </c:pt>
                      <c:pt idx="968">
                        <c:v>93.399999999999864</c:v>
                      </c:pt>
                      <c:pt idx="969">
                        <c:v>123.79999999999995</c:v>
                      </c:pt>
                      <c:pt idx="970">
                        <c:v>123</c:v>
                      </c:pt>
                      <c:pt idx="971">
                        <c:v>108.39999999999986</c:v>
                      </c:pt>
                      <c:pt idx="972">
                        <c:v>81.700000000000045</c:v>
                      </c:pt>
                      <c:pt idx="973">
                        <c:v>53.5</c:v>
                      </c:pt>
                      <c:pt idx="974">
                        <c:v>37</c:v>
                      </c:pt>
                      <c:pt idx="975">
                        <c:v>27.899999999999864</c:v>
                      </c:pt>
                      <c:pt idx="976">
                        <c:v>37</c:v>
                      </c:pt>
                      <c:pt idx="977">
                        <c:v>46.700000000000045</c:v>
                      </c:pt>
                      <c:pt idx="978">
                        <c:v>56.899999999999864</c:v>
                      </c:pt>
                      <c:pt idx="979">
                        <c:v>58</c:v>
                      </c:pt>
                      <c:pt idx="980">
                        <c:v>56.700000000000045</c:v>
                      </c:pt>
                      <c:pt idx="981">
                        <c:v>68.200000000000045</c:v>
                      </c:pt>
                      <c:pt idx="982">
                        <c:v>79.599999999999909</c:v>
                      </c:pt>
                      <c:pt idx="983">
                        <c:v>87.700000000000045</c:v>
                      </c:pt>
                      <c:pt idx="984">
                        <c:v>81.599999999999909</c:v>
                      </c:pt>
                      <c:pt idx="985">
                        <c:v>75.599999999999909</c:v>
                      </c:pt>
                      <c:pt idx="986">
                        <c:v>72.799999999999955</c:v>
                      </c:pt>
                      <c:pt idx="987">
                        <c:v>66</c:v>
                      </c:pt>
                      <c:pt idx="988">
                        <c:v>55.599999999999909</c:v>
                      </c:pt>
                      <c:pt idx="989">
                        <c:v>39.399999999999864</c:v>
                      </c:pt>
                      <c:pt idx="990">
                        <c:v>27.099999999999909</c:v>
                      </c:pt>
                      <c:pt idx="991">
                        <c:v>12.700000000000045</c:v>
                      </c:pt>
                      <c:pt idx="992">
                        <c:v>15.200000000000045</c:v>
                      </c:pt>
                      <c:pt idx="993">
                        <c:v>27.299999999999955</c:v>
                      </c:pt>
                      <c:pt idx="994">
                        <c:v>44.200000000000045</c:v>
                      </c:pt>
                      <c:pt idx="995">
                        <c:v>55.599999999999909</c:v>
                      </c:pt>
                      <c:pt idx="996">
                        <c:v>59.799999999999955</c:v>
                      </c:pt>
                      <c:pt idx="997">
                        <c:v>59.299999999999955</c:v>
                      </c:pt>
                      <c:pt idx="998">
                        <c:v>51.299999999999955</c:v>
                      </c:pt>
                      <c:pt idx="999">
                        <c:v>52.099999999999909</c:v>
                      </c:pt>
                      <c:pt idx="1000">
                        <c:v>51.299999999999955</c:v>
                      </c:pt>
                      <c:pt idx="1001">
                        <c:v>55</c:v>
                      </c:pt>
                      <c:pt idx="1002">
                        <c:v>55.700000000000045</c:v>
                      </c:pt>
                      <c:pt idx="1003">
                        <c:v>63.299999999999955</c:v>
                      </c:pt>
                      <c:pt idx="1004">
                        <c:v>78.099999999999909</c:v>
                      </c:pt>
                      <c:pt idx="1005">
                        <c:v>93.899999999999864</c:v>
                      </c:pt>
                      <c:pt idx="1006">
                        <c:v>88.299999999999955</c:v>
                      </c:pt>
                      <c:pt idx="1007">
                        <c:v>68.399999999999864</c:v>
                      </c:pt>
                      <c:pt idx="1008">
                        <c:v>52.700000000000045</c:v>
                      </c:pt>
                      <c:pt idx="1009">
                        <c:v>51.5</c:v>
                      </c:pt>
                      <c:pt idx="1010">
                        <c:v>45.299999999999955</c:v>
                      </c:pt>
                      <c:pt idx="1011">
                        <c:v>40</c:v>
                      </c:pt>
                      <c:pt idx="1012">
                        <c:v>34.700000000000045</c:v>
                      </c:pt>
                      <c:pt idx="1013">
                        <c:v>32.299999999999955</c:v>
                      </c:pt>
                      <c:pt idx="1014">
                        <c:v>21.299999999999955</c:v>
                      </c:pt>
                      <c:pt idx="1015">
                        <c:v>15</c:v>
                      </c:pt>
                      <c:pt idx="1016">
                        <c:v>10.399999999999864</c:v>
                      </c:pt>
                      <c:pt idx="1017">
                        <c:v>14.5</c:v>
                      </c:pt>
                      <c:pt idx="1018">
                        <c:v>28.299999999999955</c:v>
                      </c:pt>
                      <c:pt idx="1019">
                        <c:v>44.599999999999909</c:v>
                      </c:pt>
                      <c:pt idx="1020">
                        <c:v>46.599999999999909</c:v>
                      </c:pt>
                      <c:pt idx="1021">
                        <c:v>38.700000000000045</c:v>
                      </c:pt>
                      <c:pt idx="1022">
                        <c:v>37</c:v>
                      </c:pt>
                      <c:pt idx="1023">
                        <c:v>42.899999999999864</c:v>
                      </c:pt>
                      <c:pt idx="1024">
                        <c:v>44.299999999999955</c:v>
                      </c:pt>
                      <c:pt idx="1025">
                        <c:v>31</c:v>
                      </c:pt>
                      <c:pt idx="1026">
                        <c:v>20.399999999999864</c:v>
                      </c:pt>
                      <c:pt idx="1027">
                        <c:v>24.5</c:v>
                      </c:pt>
                      <c:pt idx="1028">
                        <c:v>24.399999999999864</c:v>
                      </c:pt>
                      <c:pt idx="1029">
                        <c:v>11.700000000000045</c:v>
                      </c:pt>
                      <c:pt idx="1030">
                        <c:v>5.2999999999999545</c:v>
                      </c:pt>
                      <c:pt idx="1031">
                        <c:v>21.200000000000045</c:v>
                      </c:pt>
                      <c:pt idx="1032">
                        <c:v>32.200000000000045</c:v>
                      </c:pt>
                      <c:pt idx="1033">
                        <c:v>31.299999999999955</c:v>
                      </c:pt>
                      <c:pt idx="1034">
                        <c:v>34</c:v>
                      </c:pt>
                      <c:pt idx="1035">
                        <c:v>47.599999999999909</c:v>
                      </c:pt>
                      <c:pt idx="1036">
                        <c:v>60.200000000000045</c:v>
                      </c:pt>
                      <c:pt idx="1037">
                        <c:v>58.799999999999955</c:v>
                      </c:pt>
                      <c:pt idx="1038">
                        <c:v>44.200000000000045</c:v>
                      </c:pt>
                      <c:pt idx="1039">
                        <c:v>35.899999999999864</c:v>
                      </c:pt>
                      <c:pt idx="1040">
                        <c:v>43.599999999999909</c:v>
                      </c:pt>
                      <c:pt idx="1041">
                        <c:v>56.200000000000045</c:v>
                      </c:pt>
                      <c:pt idx="1042">
                        <c:v>64.5</c:v>
                      </c:pt>
                      <c:pt idx="1043">
                        <c:v>56.200000000000045</c:v>
                      </c:pt>
                      <c:pt idx="1044">
                        <c:v>46.200000000000045</c:v>
                      </c:pt>
                      <c:pt idx="1045">
                        <c:v>38</c:v>
                      </c:pt>
                      <c:pt idx="1046">
                        <c:v>25.899999999999864</c:v>
                      </c:pt>
                      <c:pt idx="1047">
                        <c:v>25.200000000000045</c:v>
                      </c:pt>
                      <c:pt idx="1048">
                        <c:v>23</c:v>
                      </c:pt>
                      <c:pt idx="1049">
                        <c:v>35.700000000000045</c:v>
                      </c:pt>
                      <c:pt idx="1050">
                        <c:v>44.200000000000045</c:v>
                      </c:pt>
                      <c:pt idx="1051">
                        <c:v>46.5</c:v>
                      </c:pt>
                      <c:pt idx="1052">
                        <c:v>35.899999999999864</c:v>
                      </c:pt>
                      <c:pt idx="1053">
                        <c:v>25.599999999999909</c:v>
                      </c:pt>
                      <c:pt idx="1054">
                        <c:v>29</c:v>
                      </c:pt>
                      <c:pt idx="1055">
                        <c:v>34</c:v>
                      </c:pt>
                      <c:pt idx="1056">
                        <c:v>42.299999999999955</c:v>
                      </c:pt>
                      <c:pt idx="1057">
                        <c:v>56.299999999999955</c:v>
                      </c:pt>
                      <c:pt idx="1058">
                        <c:v>59.399999999999864</c:v>
                      </c:pt>
                      <c:pt idx="1059">
                        <c:v>50.700000000000045</c:v>
                      </c:pt>
                      <c:pt idx="1060">
                        <c:v>35.399999999999864</c:v>
                      </c:pt>
                      <c:pt idx="1061">
                        <c:v>23.799999999999955</c:v>
                      </c:pt>
                      <c:pt idx="1062">
                        <c:v>20.599999999999909</c:v>
                      </c:pt>
                      <c:pt idx="1063">
                        <c:v>27.399999999999864</c:v>
                      </c:pt>
                      <c:pt idx="1064">
                        <c:v>40.799999999999955</c:v>
                      </c:pt>
                      <c:pt idx="1065">
                        <c:v>52.799999999999955</c:v>
                      </c:pt>
                      <c:pt idx="1066">
                        <c:v>57.899999999999864</c:v>
                      </c:pt>
                      <c:pt idx="1067">
                        <c:v>60.700000000000045</c:v>
                      </c:pt>
                      <c:pt idx="1068">
                        <c:v>61.700000000000045</c:v>
                      </c:pt>
                      <c:pt idx="1069">
                        <c:v>59.799999999999955</c:v>
                      </c:pt>
                      <c:pt idx="1070">
                        <c:v>55</c:v>
                      </c:pt>
                      <c:pt idx="1071">
                        <c:v>53</c:v>
                      </c:pt>
                      <c:pt idx="1072">
                        <c:v>52.399999999999864</c:v>
                      </c:pt>
                      <c:pt idx="1073">
                        <c:v>46.5</c:v>
                      </c:pt>
                      <c:pt idx="1074">
                        <c:v>35.700000000000045</c:v>
                      </c:pt>
                      <c:pt idx="1075">
                        <c:v>49.700000000000045</c:v>
                      </c:pt>
                      <c:pt idx="1076">
                        <c:v>83.399999999999864</c:v>
                      </c:pt>
                      <c:pt idx="1077">
                        <c:v>112</c:v>
                      </c:pt>
                      <c:pt idx="1078">
                        <c:v>100.39999999999986</c:v>
                      </c:pt>
                      <c:pt idx="1079">
                        <c:v>91</c:v>
                      </c:pt>
                      <c:pt idx="1080">
                        <c:v>100.20000000000005</c:v>
                      </c:pt>
                      <c:pt idx="1081">
                        <c:v>110.5</c:v>
                      </c:pt>
                      <c:pt idx="1082">
                        <c:v>102.39999999999986</c:v>
                      </c:pt>
                      <c:pt idx="1083">
                        <c:v>94.599999999999909</c:v>
                      </c:pt>
                      <c:pt idx="1084">
                        <c:v>98.799999999999955</c:v>
                      </c:pt>
                      <c:pt idx="1085">
                        <c:v>103.20000000000005</c:v>
                      </c:pt>
                      <c:pt idx="1086">
                        <c:v>108.70000000000005</c:v>
                      </c:pt>
                      <c:pt idx="1087">
                        <c:v>120.09999999999991</c:v>
                      </c:pt>
                      <c:pt idx="1088">
                        <c:v>150.29999999999995</c:v>
                      </c:pt>
                      <c:pt idx="1089">
                        <c:v>197.89999999999986</c:v>
                      </c:pt>
                      <c:pt idx="1090">
                        <c:v>240.49999999999977</c:v>
                      </c:pt>
                      <c:pt idx="1091">
                        <c:v>240.49999999999977</c:v>
                      </c:pt>
                      <c:pt idx="1092">
                        <c:v>209.20000000000005</c:v>
                      </c:pt>
                      <c:pt idx="1093">
                        <c:v>185.99999999999977</c:v>
                      </c:pt>
                      <c:pt idx="1094">
                        <c:v>179.79999999999995</c:v>
                      </c:pt>
                      <c:pt idx="1095">
                        <c:v>172.20000000000005</c:v>
                      </c:pt>
                      <c:pt idx="1096">
                        <c:v>177.99999999999977</c:v>
                      </c:pt>
                      <c:pt idx="1097">
                        <c:v>195.70000000000005</c:v>
                      </c:pt>
                      <c:pt idx="1098">
                        <c:v>195.29999999999995</c:v>
                      </c:pt>
                      <c:pt idx="1099">
                        <c:v>170.20000000000005</c:v>
                      </c:pt>
                      <c:pt idx="1100">
                        <c:v>135.59999999999991</c:v>
                      </c:pt>
                      <c:pt idx="1101">
                        <c:v>181.39999999999986</c:v>
                      </c:pt>
                      <c:pt idx="1102">
                        <c:v>233.29999999999995</c:v>
                      </c:pt>
                      <c:pt idx="1103">
                        <c:v>255.20000000000005</c:v>
                      </c:pt>
                      <c:pt idx="1104">
                        <c:v>226.39999999999986</c:v>
                      </c:pt>
                      <c:pt idx="1105">
                        <c:v>174.99999999999977</c:v>
                      </c:pt>
                      <c:pt idx="1106">
                        <c:v>135.89999999999986</c:v>
                      </c:pt>
                      <c:pt idx="1107">
                        <c:v>106.29999999999995</c:v>
                      </c:pt>
                      <c:pt idx="1108">
                        <c:v>92.399999999999864</c:v>
                      </c:pt>
                      <c:pt idx="1109">
                        <c:v>83.899999999999864</c:v>
                      </c:pt>
                      <c:pt idx="1110">
                        <c:v>86.899999999999864</c:v>
                      </c:pt>
                      <c:pt idx="1111">
                        <c:v>90.599999999999909</c:v>
                      </c:pt>
                      <c:pt idx="1112">
                        <c:v>80.799999999999955</c:v>
                      </c:pt>
                      <c:pt idx="1113">
                        <c:v>64.700000000000045</c:v>
                      </c:pt>
                      <c:pt idx="1114">
                        <c:v>52</c:v>
                      </c:pt>
                      <c:pt idx="1115">
                        <c:v>47.599999999999909</c:v>
                      </c:pt>
                      <c:pt idx="1116">
                        <c:v>47.799999999999955</c:v>
                      </c:pt>
                      <c:pt idx="1117">
                        <c:v>54.099999999999909</c:v>
                      </c:pt>
                      <c:pt idx="1118">
                        <c:v>65.299999999999955</c:v>
                      </c:pt>
                      <c:pt idx="1119">
                        <c:v>67.799999999999955</c:v>
                      </c:pt>
                      <c:pt idx="1120">
                        <c:v>81.399999999999864</c:v>
                      </c:pt>
                      <c:pt idx="1121">
                        <c:v>125.5</c:v>
                      </c:pt>
                      <c:pt idx="1122">
                        <c:v>164.79999999999995</c:v>
                      </c:pt>
                      <c:pt idx="1123">
                        <c:v>178.70000000000005</c:v>
                      </c:pt>
                      <c:pt idx="1124">
                        <c:v>171.29999999999995</c:v>
                      </c:pt>
                      <c:pt idx="1125">
                        <c:v>170.60000000000014</c:v>
                      </c:pt>
                      <c:pt idx="1126">
                        <c:v>150.10000000000014</c:v>
                      </c:pt>
                      <c:pt idx="1127">
                        <c:v>140</c:v>
                      </c:pt>
                      <c:pt idx="1128">
                        <c:v>145.79999999999995</c:v>
                      </c:pt>
                      <c:pt idx="1129">
                        <c:v>152.49999999999977</c:v>
                      </c:pt>
                      <c:pt idx="1130">
                        <c:v>138.29999999999995</c:v>
                      </c:pt>
                      <c:pt idx="1131">
                        <c:v>110.59999999999991</c:v>
                      </c:pt>
                      <c:pt idx="1132">
                        <c:v>118.29999999999995</c:v>
                      </c:pt>
                      <c:pt idx="1133">
                        <c:v>114.70000000000005</c:v>
                      </c:pt>
                      <c:pt idx="1134">
                        <c:v>100.5</c:v>
                      </c:pt>
                      <c:pt idx="1135">
                        <c:v>99.200000000000045</c:v>
                      </c:pt>
                      <c:pt idx="1136">
                        <c:v>136.09999999999991</c:v>
                      </c:pt>
                      <c:pt idx="1137">
                        <c:v>153.89999999999986</c:v>
                      </c:pt>
                      <c:pt idx="1138">
                        <c:v>146.60000000000014</c:v>
                      </c:pt>
                      <c:pt idx="1139">
                        <c:v>134.79999999999995</c:v>
                      </c:pt>
                      <c:pt idx="1140">
                        <c:v>134.70000000000005</c:v>
                      </c:pt>
                      <c:pt idx="1141">
                        <c:v>119.5</c:v>
                      </c:pt>
                      <c:pt idx="1142">
                        <c:v>94.5</c:v>
                      </c:pt>
                      <c:pt idx="1143">
                        <c:v>82.700000000000045</c:v>
                      </c:pt>
                      <c:pt idx="1144">
                        <c:v>85.399999999999864</c:v>
                      </c:pt>
                      <c:pt idx="1145">
                        <c:v>85.899999999999864</c:v>
                      </c:pt>
                      <c:pt idx="1146">
                        <c:v>89.099999999999909</c:v>
                      </c:pt>
                      <c:pt idx="1147">
                        <c:v>99.200000000000045</c:v>
                      </c:pt>
                      <c:pt idx="1148">
                        <c:v>113.20000000000005</c:v>
                      </c:pt>
                      <c:pt idx="1149">
                        <c:v>111.39999999999986</c:v>
                      </c:pt>
                      <c:pt idx="1150">
                        <c:v>116.5</c:v>
                      </c:pt>
                      <c:pt idx="1151">
                        <c:v>117.59999999999991</c:v>
                      </c:pt>
                      <c:pt idx="1152">
                        <c:v>107</c:v>
                      </c:pt>
                      <c:pt idx="1153">
                        <c:v>86.5</c:v>
                      </c:pt>
                      <c:pt idx="1154">
                        <c:v>65.799999999999955</c:v>
                      </c:pt>
                      <c:pt idx="1155">
                        <c:v>70.399999999999864</c:v>
                      </c:pt>
                      <c:pt idx="1156">
                        <c:v>62</c:v>
                      </c:pt>
                      <c:pt idx="1157">
                        <c:v>52.200000000000045</c:v>
                      </c:pt>
                      <c:pt idx="1158">
                        <c:v>47.5</c:v>
                      </c:pt>
                      <c:pt idx="1159">
                        <c:v>52.5</c:v>
                      </c:pt>
                      <c:pt idx="1160">
                        <c:v>68.5</c:v>
                      </c:pt>
                      <c:pt idx="1161">
                        <c:v>92.399999999999864</c:v>
                      </c:pt>
                      <c:pt idx="1162">
                        <c:v>116.89999999999986</c:v>
                      </c:pt>
                      <c:pt idx="1163">
                        <c:v>122.70000000000005</c:v>
                      </c:pt>
                      <c:pt idx="1164">
                        <c:v>115.20000000000005</c:v>
                      </c:pt>
                      <c:pt idx="1165">
                        <c:v>94.899999999999864</c:v>
                      </c:pt>
                      <c:pt idx="1166">
                        <c:v>71.799999999999955</c:v>
                      </c:pt>
                      <c:pt idx="1167">
                        <c:v>62</c:v>
                      </c:pt>
                      <c:pt idx="1168">
                        <c:v>74.299999999999955</c:v>
                      </c:pt>
                      <c:pt idx="1169">
                        <c:v>94.899999999999864</c:v>
                      </c:pt>
                      <c:pt idx="1170">
                        <c:v>114.20000000000005</c:v>
                      </c:pt>
                      <c:pt idx="1171">
                        <c:v>124.79999999999995</c:v>
                      </c:pt>
                      <c:pt idx="1172">
                        <c:v>119.70000000000005</c:v>
                      </c:pt>
                      <c:pt idx="1173">
                        <c:v>96.899999999999864</c:v>
                      </c:pt>
                      <c:pt idx="1174">
                        <c:v>78</c:v>
                      </c:pt>
                      <c:pt idx="1175">
                        <c:v>76.5</c:v>
                      </c:pt>
                      <c:pt idx="1176">
                        <c:v>78.899999999999864</c:v>
                      </c:pt>
                      <c:pt idx="1177">
                        <c:v>73.599999999999909</c:v>
                      </c:pt>
                      <c:pt idx="1178">
                        <c:v>69.099999999999909</c:v>
                      </c:pt>
                      <c:pt idx="1179">
                        <c:v>58.399999999999864</c:v>
                      </c:pt>
                      <c:pt idx="1180">
                        <c:v>40.899999999999864</c:v>
                      </c:pt>
                      <c:pt idx="1181">
                        <c:v>37.599999999999909</c:v>
                      </c:pt>
                      <c:pt idx="1182">
                        <c:v>33</c:v>
                      </c:pt>
                      <c:pt idx="1183">
                        <c:v>42.399999999999864</c:v>
                      </c:pt>
                      <c:pt idx="1184">
                        <c:v>44.299999999999955</c:v>
                      </c:pt>
                      <c:pt idx="1185">
                        <c:v>47.099999999999909</c:v>
                      </c:pt>
                      <c:pt idx="1186">
                        <c:v>47.599999999999909</c:v>
                      </c:pt>
                      <c:pt idx="1187">
                        <c:v>54.299999999999955</c:v>
                      </c:pt>
                      <c:pt idx="1188">
                        <c:v>57.399999999999864</c:v>
                      </c:pt>
                      <c:pt idx="1189">
                        <c:v>53.399999999999864</c:v>
                      </c:pt>
                      <c:pt idx="1190">
                        <c:v>59.299999999999955</c:v>
                      </c:pt>
                      <c:pt idx="1191">
                        <c:v>81.200000000000045</c:v>
                      </c:pt>
                      <c:pt idx="1192">
                        <c:v>104.5</c:v>
                      </c:pt>
                      <c:pt idx="1193">
                        <c:v>129.20000000000005</c:v>
                      </c:pt>
                      <c:pt idx="1194">
                        <c:v>134.59999999999991</c:v>
                      </c:pt>
                      <c:pt idx="1195">
                        <c:v>127.39999999999986</c:v>
                      </c:pt>
                      <c:pt idx="1196">
                        <c:v>130.79999999999995</c:v>
                      </c:pt>
                      <c:pt idx="1197">
                        <c:v>148.99999999999977</c:v>
                      </c:pt>
                      <c:pt idx="1198">
                        <c:v>127.09999999999991</c:v>
                      </c:pt>
                      <c:pt idx="1199">
                        <c:v>70.599999999999909</c:v>
                      </c:pt>
                      <c:pt idx="1200">
                        <c:v>36</c:v>
                      </c:pt>
                      <c:pt idx="1201">
                        <c:v>29.399999999999864</c:v>
                      </c:pt>
                      <c:pt idx="1202">
                        <c:v>29.099999999999909</c:v>
                      </c:pt>
                      <c:pt idx="1203">
                        <c:v>21.099999999999909</c:v>
                      </c:pt>
                      <c:pt idx="1204">
                        <c:v>6.3999999999998636</c:v>
                      </c:pt>
                      <c:pt idx="1205">
                        <c:v>-13.100000000000136</c:v>
                      </c:pt>
                      <c:pt idx="1206">
                        <c:v>-15.100000000000136</c:v>
                      </c:pt>
                      <c:pt idx="1207">
                        <c:v>9.0999999999999091</c:v>
                      </c:pt>
                      <c:pt idx="1208">
                        <c:v>20.299999999999955</c:v>
                      </c:pt>
                      <c:pt idx="1209">
                        <c:v>4.5</c:v>
                      </c:pt>
                      <c:pt idx="1210">
                        <c:v>-9.7000000000000455</c:v>
                      </c:pt>
                      <c:pt idx="1211">
                        <c:v>3.0999999999999091</c:v>
                      </c:pt>
                      <c:pt idx="1212">
                        <c:v>29</c:v>
                      </c:pt>
                      <c:pt idx="1213">
                        <c:v>48.599999999999909</c:v>
                      </c:pt>
                      <c:pt idx="1214">
                        <c:v>52.099999999999909</c:v>
                      </c:pt>
                      <c:pt idx="1215">
                        <c:v>49.200000000000045</c:v>
                      </c:pt>
                      <c:pt idx="1216">
                        <c:v>45.899999999999864</c:v>
                      </c:pt>
                      <c:pt idx="1217">
                        <c:v>34.299999999999955</c:v>
                      </c:pt>
                      <c:pt idx="1218">
                        <c:v>24.799999999999955</c:v>
                      </c:pt>
                      <c:pt idx="1219">
                        <c:v>20.599999999999909</c:v>
                      </c:pt>
                      <c:pt idx="1220">
                        <c:v>26.899999999999864</c:v>
                      </c:pt>
                      <c:pt idx="1221">
                        <c:v>40.599999999999909</c:v>
                      </c:pt>
                      <c:pt idx="1222">
                        <c:v>44</c:v>
                      </c:pt>
                      <c:pt idx="1223">
                        <c:v>39</c:v>
                      </c:pt>
                      <c:pt idx="1224">
                        <c:v>33.799999999999955</c:v>
                      </c:pt>
                      <c:pt idx="1225">
                        <c:v>36.5</c:v>
                      </c:pt>
                      <c:pt idx="1226">
                        <c:v>37.700000000000045</c:v>
                      </c:pt>
                      <c:pt idx="1227">
                        <c:v>30.599999999999909</c:v>
                      </c:pt>
                      <c:pt idx="1228">
                        <c:v>7.5</c:v>
                      </c:pt>
                      <c:pt idx="1229">
                        <c:v>-2</c:v>
                      </c:pt>
                      <c:pt idx="1230">
                        <c:v>5.5</c:v>
                      </c:pt>
                      <c:pt idx="1231">
                        <c:v>16.099999999999909</c:v>
                      </c:pt>
                      <c:pt idx="1232">
                        <c:v>12.599999999999909</c:v>
                      </c:pt>
                      <c:pt idx="1233">
                        <c:v>6.2999999999999545</c:v>
                      </c:pt>
                      <c:pt idx="1234">
                        <c:v>9.2999999999999545</c:v>
                      </c:pt>
                      <c:pt idx="1235">
                        <c:v>21</c:v>
                      </c:pt>
                      <c:pt idx="1236">
                        <c:v>30</c:v>
                      </c:pt>
                      <c:pt idx="1237">
                        <c:v>35.899999999999864</c:v>
                      </c:pt>
                      <c:pt idx="1238">
                        <c:v>39.399999999999864</c:v>
                      </c:pt>
                      <c:pt idx="1239">
                        <c:v>42.899999999999864</c:v>
                      </c:pt>
                      <c:pt idx="1240">
                        <c:v>34.700000000000045</c:v>
                      </c:pt>
                      <c:pt idx="1241">
                        <c:v>24.200000000000045</c:v>
                      </c:pt>
                      <c:pt idx="1242">
                        <c:v>14.799999999999955</c:v>
                      </c:pt>
                      <c:pt idx="1243">
                        <c:v>-1.7000000000000455</c:v>
                      </c:pt>
                      <c:pt idx="1244">
                        <c:v>-16.200000000000045</c:v>
                      </c:pt>
                      <c:pt idx="1245">
                        <c:v>-19.799999999999955</c:v>
                      </c:pt>
                      <c:pt idx="1246">
                        <c:v>-11.799999999999955</c:v>
                      </c:pt>
                      <c:pt idx="1247">
                        <c:v>6.7999999999999545</c:v>
                      </c:pt>
                      <c:pt idx="1248">
                        <c:v>21.799999999999955</c:v>
                      </c:pt>
                      <c:pt idx="1249">
                        <c:v>28.700000000000045</c:v>
                      </c:pt>
                      <c:pt idx="1250">
                        <c:v>23.099999999999909</c:v>
                      </c:pt>
                      <c:pt idx="1251">
                        <c:v>14</c:v>
                      </c:pt>
                      <c:pt idx="1252">
                        <c:v>10.5</c:v>
                      </c:pt>
                      <c:pt idx="1253">
                        <c:v>9.5999999999999091</c:v>
                      </c:pt>
                      <c:pt idx="1254">
                        <c:v>13.700000000000045</c:v>
                      </c:pt>
                      <c:pt idx="1255">
                        <c:v>-0.90000000000009095</c:v>
                      </c:pt>
                      <c:pt idx="1256">
                        <c:v>-13.200000000000045</c:v>
                      </c:pt>
                      <c:pt idx="1257">
                        <c:v>-22</c:v>
                      </c:pt>
                      <c:pt idx="1258">
                        <c:v>-9.5</c:v>
                      </c:pt>
                      <c:pt idx="1259">
                        <c:v>11.5</c:v>
                      </c:pt>
                      <c:pt idx="1260">
                        <c:v>23.399999999999864</c:v>
                      </c:pt>
                      <c:pt idx="1261">
                        <c:v>24.399999999999864</c:v>
                      </c:pt>
                      <c:pt idx="1262">
                        <c:v>21.200000000000045</c:v>
                      </c:pt>
                      <c:pt idx="1263">
                        <c:v>15.799999999999955</c:v>
                      </c:pt>
                      <c:pt idx="1264">
                        <c:v>11.099999999999909</c:v>
                      </c:pt>
                      <c:pt idx="1265">
                        <c:v>12.799999999999955</c:v>
                      </c:pt>
                      <c:pt idx="1266">
                        <c:v>19.799999999999955</c:v>
                      </c:pt>
                      <c:pt idx="1267">
                        <c:v>19.099999999999909</c:v>
                      </c:pt>
                      <c:pt idx="1268">
                        <c:v>14</c:v>
                      </c:pt>
                      <c:pt idx="1269">
                        <c:v>17.5</c:v>
                      </c:pt>
                      <c:pt idx="1270">
                        <c:v>36.799999999999955</c:v>
                      </c:pt>
                      <c:pt idx="1271">
                        <c:v>45.299999999999955</c:v>
                      </c:pt>
                      <c:pt idx="1272">
                        <c:v>33.299999999999955</c:v>
                      </c:pt>
                      <c:pt idx="1273">
                        <c:v>15.799999999999955</c:v>
                      </c:pt>
                      <c:pt idx="1274">
                        <c:v>8.3999999999998636</c:v>
                      </c:pt>
                      <c:pt idx="1275">
                        <c:v>12.700000000000045</c:v>
                      </c:pt>
                      <c:pt idx="1276">
                        <c:v>9.7000000000000455</c:v>
                      </c:pt>
                      <c:pt idx="1277">
                        <c:v>9.2999999999999545</c:v>
                      </c:pt>
                      <c:pt idx="1278">
                        <c:v>4.5</c:v>
                      </c:pt>
                      <c:pt idx="1279">
                        <c:v>-3.6000000000001364</c:v>
                      </c:pt>
                      <c:pt idx="1280">
                        <c:v>-10</c:v>
                      </c:pt>
                      <c:pt idx="1281">
                        <c:v>-0.70000000000004547</c:v>
                      </c:pt>
                      <c:pt idx="1282">
                        <c:v>11.899999999999864</c:v>
                      </c:pt>
                      <c:pt idx="1283">
                        <c:v>4.5</c:v>
                      </c:pt>
                      <c:pt idx="1284">
                        <c:v>5.5</c:v>
                      </c:pt>
                      <c:pt idx="1285">
                        <c:v>14.899999999999864</c:v>
                      </c:pt>
                      <c:pt idx="1286">
                        <c:v>21.299999999999955</c:v>
                      </c:pt>
                      <c:pt idx="1287">
                        <c:v>19.5</c:v>
                      </c:pt>
                      <c:pt idx="1288">
                        <c:v>13</c:v>
                      </c:pt>
                      <c:pt idx="1289">
                        <c:v>6.7000000000000455</c:v>
                      </c:pt>
                      <c:pt idx="1290">
                        <c:v>0.89999999999986358</c:v>
                      </c:pt>
                      <c:pt idx="1291">
                        <c:v>-1.9000000000000909</c:v>
                      </c:pt>
                      <c:pt idx="1292">
                        <c:v>-22.799999999999955</c:v>
                      </c:pt>
                      <c:pt idx="1293">
                        <c:v>-32.400000000000091</c:v>
                      </c:pt>
                      <c:pt idx="1294">
                        <c:v>-13.400000000000091</c:v>
                      </c:pt>
                      <c:pt idx="1295">
                        <c:v>2.2999999999999545</c:v>
                      </c:pt>
                      <c:pt idx="1296">
                        <c:v>-11.200000000000045</c:v>
                      </c:pt>
                      <c:pt idx="1297">
                        <c:v>-4.7999999999999545</c:v>
                      </c:pt>
                      <c:pt idx="1298">
                        <c:v>-2.2000000000000455</c:v>
                      </c:pt>
                      <c:pt idx="1299">
                        <c:v>1.7000000000000455</c:v>
                      </c:pt>
                      <c:pt idx="1300">
                        <c:v>-4.6000000000001364</c:v>
                      </c:pt>
                      <c:pt idx="1301">
                        <c:v>11.399999999999864</c:v>
                      </c:pt>
                      <c:pt idx="1302">
                        <c:v>30.899999999999864</c:v>
                      </c:pt>
                      <c:pt idx="1303">
                        <c:v>21.700000000000045</c:v>
                      </c:pt>
                      <c:pt idx="1304">
                        <c:v>12.200000000000045</c:v>
                      </c:pt>
                      <c:pt idx="1305">
                        <c:v>10.099999999999909</c:v>
                      </c:pt>
                      <c:pt idx="1306">
                        <c:v>21.299999999999955</c:v>
                      </c:pt>
                      <c:pt idx="1307">
                        <c:v>31.700000000000045</c:v>
                      </c:pt>
                      <c:pt idx="1308">
                        <c:v>46.399999999999864</c:v>
                      </c:pt>
                      <c:pt idx="1309">
                        <c:v>41</c:v>
                      </c:pt>
                      <c:pt idx="1310">
                        <c:v>19.5</c:v>
                      </c:pt>
                      <c:pt idx="1311">
                        <c:v>5.2000000000000455</c:v>
                      </c:pt>
                      <c:pt idx="1312">
                        <c:v>-1.1000000000001364</c:v>
                      </c:pt>
                      <c:pt idx="1313">
                        <c:v>12.899999999999864</c:v>
                      </c:pt>
                      <c:pt idx="1314">
                        <c:v>21.799999999999955</c:v>
                      </c:pt>
                      <c:pt idx="1315">
                        <c:v>18</c:v>
                      </c:pt>
                      <c:pt idx="1316">
                        <c:v>1.7000000000000455</c:v>
                      </c:pt>
                      <c:pt idx="1317">
                        <c:v>-11.900000000000091</c:v>
                      </c:pt>
                      <c:pt idx="1318">
                        <c:v>-16.900000000000091</c:v>
                      </c:pt>
                      <c:pt idx="1319">
                        <c:v>-7.6000000000001364</c:v>
                      </c:pt>
                      <c:pt idx="1320">
                        <c:v>4.0999999999999091</c:v>
                      </c:pt>
                      <c:pt idx="1321">
                        <c:v>19.099999999999909</c:v>
                      </c:pt>
                      <c:pt idx="1322">
                        <c:v>18.799999999999955</c:v>
                      </c:pt>
                      <c:pt idx="1323">
                        <c:v>0</c:v>
                      </c:pt>
                      <c:pt idx="1324">
                        <c:v>-16.299999999999955</c:v>
                      </c:pt>
                      <c:pt idx="1325">
                        <c:v>-14.799999999999955</c:v>
                      </c:pt>
                      <c:pt idx="1326">
                        <c:v>-149.79999999999995</c:v>
                      </c:pt>
                      <c:pt idx="1327">
                        <c:v>-1549.5900000000001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C-ABAA-4BCD-BAD1-5D6AFD0C6304}"/>
                  </c:ext>
                </c:extLst>
              </c15:ser>
            </c15:filteredScatterSeries>
            <c15:filteredScatterSeries>
              <c15:ser>
                <c:idx val="12"/>
                <c:order val="1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'Fine SiO2 25 sccm Test 1'!$AD$2</c15:sqref>
                        </c15:formulaRef>
                      </c:ext>
                    </c:extLst>
                    <c:strCache>
                      <c:ptCount val="1"/>
                      <c:pt idx="0">
                        <c:v>55 min</c:v>
                      </c:pt>
                    </c:strCache>
                  </c:strRef>
                </c:tx>
                <c:spPr>
                  <a:ln w="19050" cap="rnd">
                    <a:solidFill>
                      <a:schemeClr val="accent1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'Fine SiO2 25 sccm Test 1'!$Q$3:$Q$1330</c15:sqref>
                        </c15:formulaRef>
                      </c:ext>
                    </c:extLst>
                    <c:numCache>
                      <c:formatCode>General</c:formatCode>
                      <c:ptCount val="1328"/>
                      <c:pt idx="0">
                        <c:v>184</c:v>
                      </c:pt>
                      <c:pt idx="1">
                        <c:v>184.5</c:v>
                      </c:pt>
                      <c:pt idx="2">
                        <c:v>185</c:v>
                      </c:pt>
                      <c:pt idx="3">
                        <c:v>185.5</c:v>
                      </c:pt>
                      <c:pt idx="4">
                        <c:v>186</c:v>
                      </c:pt>
                      <c:pt idx="5">
                        <c:v>186.5</c:v>
                      </c:pt>
                      <c:pt idx="6">
                        <c:v>187</c:v>
                      </c:pt>
                      <c:pt idx="7">
                        <c:v>187.5</c:v>
                      </c:pt>
                      <c:pt idx="8">
                        <c:v>188</c:v>
                      </c:pt>
                      <c:pt idx="9">
                        <c:v>188.5</c:v>
                      </c:pt>
                      <c:pt idx="10">
                        <c:v>189</c:v>
                      </c:pt>
                      <c:pt idx="11">
                        <c:v>189.5</c:v>
                      </c:pt>
                      <c:pt idx="12">
                        <c:v>190</c:v>
                      </c:pt>
                      <c:pt idx="13">
                        <c:v>190.5</c:v>
                      </c:pt>
                      <c:pt idx="14">
                        <c:v>191</c:v>
                      </c:pt>
                      <c:pt idx="15">
                        <c:v>191.5</c:v>
                      </c:pt>
                      <c:pt idx="16">
                        <c:v>192</c:v>
                      </c:pt>
                      <c:pt idx="17">
                        <c:v>192.5</c:v>
                      </c:pt>
                      <c:pt idx="18">
                        <c:v>193</c:v>
                      </c:pt>
                      <c:pt idx="19">
                        <c:v>193.5</c:v>
                      </c:pt>
                      <c:pt idx="20">
                        <c:v>194</c:v>
                      </c:pt>
                      <c:pt idx="21">
                        <c:v>194.5</c:v>
                      </c:pt>
                      <c:pt idx="22">
                        <c:v>195</c:v>
                      </c:pt>
                      <c:pt idx="23">
                        <c:v>195.5</c:v>
                      </c:pt>
                      <c:pt idx="24">
                        <c:v>196</c:v>
                      </c:pt>
                      <c:pt idx="25">
                        <c:v>196.5</c:v>
                      </c:pt>
                      <c:pt idx="26">
                        <c:v>197</c:v>
                      </c:pt>
                      <c:pt idx="27">
                        <c:v>197.5</c:v>
                      </c:pt>
                      <c:pt idx="28">
                        <c:v>198</c:v>
                      </c:pt>
                      <c:pt idx="29">
                        <c:v>198.5</c:v>
                      </c:pt>
                      <c:pt idx="30">
                        <c:v>199</c:v>
                      </c:pt>
                      <c:pt idx="31">
                        <c:v>199.5</c:v>
                      </c:pt>
                      <c:pt idx="32">
                        <c:v>200</c:v>
                      </c:pt>
                      <c:pt idx="33">
                        <c:v>200.5</c:v>
                      </c:pt>
                      <c:pt idx="34">
                        <c:v>201</c:v>
                      </c:pt>
                      <c:pt idx="35">
                        <c:v>201.5</c:v>
                      </c:pt>
                      <c:pt idx="36">
                        <c:v>202</c:v>
                      </c:pt>
                      <c:pt idx="37">
                        <c:v>202.5</c:v>
                      </c:pt>
                      <c:pt idx="38">
                        <c:v>203</c:v>
                      </c:pt>
                      <c:pt idx="39">
                        <c:v>203.5</c:v>
                      </c:pt>
                      <c:pt idx="40">
                        <c:v>204</c:v>
                      </c:pt>
                      <c:pt idx="41">
                        <c:v>204.5</c:v>
                      </c:pt>
                      <c:pt idx="42">
                        <c:v>205</c:v>
                      </c:pt>
                      <c:pt idx="43">
                        <c:v>205.5</c:v>
                      </c:pt>
                      <c:pt idx="44">
                        <c:v>206</c:v>
                      </c:pt>
                      <c:pt idx="45">
                        <c:v>206.5</c:v>
                      </c:pt>
                      <c:pt idx="46">
                        <c:v>207</c:v>
                      </c:pt>
                      <c:pt idx="47">
                        <c:v>207.5</c:v>
                      </c:pt>
                      <c:pt idx="48">
                        <c:v>208</c:v>
                      </c:pt>
                      <c:pt idx="49">
                        <c:v>208.5</c:v>
                      </c:pt>
                      <c:pt idx="50">
                        <c:v>209</c:v>
                      </c:pt>
                      <c:pt idx="51">
                        <c:v>209.5</c:v>
                      </c:pt>
                      <c:pt idx="52">
                        <c:v>210</c:v>
                      </c:pt>
                      <c:pt idx="53">
                        <c:v>210.5</c:v>
                      </c:pt>
                      <c:pt idx="54">
                        <c:v>211</c:v>
                      </c:pt>
                      <c:pt idx="55">
                        <c:v>211.5</c:v>
                      </c:pt>
                      <c:pt idx="56">
                        <c:v>212</c:v>
                      </c:pt>
                      <c:pt idx="57">
                        <c:v>212.5</c:v>
                      </c:pt>
                      <c:pt idx="58">
                        <c:v>213</c:v>
                      </c:pt>
                      <c:pt idx="59">
                        <c:v>213.5</c:v>
                      </c:pt>
                      <c:pt idx="60">
                        <c:v>214</c:v>
                      </c:pt>
                      <c:pt idx="61">
                        <c:v>214.5</c:v>
                      </c:pt>
                      <c:pt idx="62">
                        <c:v>215</c:v>
                      </c:pt>
                      <c:pt idx="63">
                        <c:v>215.5</c:v>
                      </c:pt>
                      <c:pt idx="64">
                        <c:v>216</c:v>
                      </c:pt>
                      <c:pt idx="65">
                        <c:v>216.5</c:v>
                      </c:pt>
                      <c:pt idx="66">
                        <c:v>217</c:v>
                      </c:pt>
                      <c:pt idx="67">
                        <c:v>217.5</c:v>
                      </c:pt>
                      <c:pt idx="68">
                        <c:v>218</c:v>
                      </c:pt>
                      <c:pt idx="69">
                        <c:v>218.5</c:v>
                      </c:pt>
                      <c:pt idx="70">
                        <c:v>219</c:v>
                      </c:pt>
                      <c:pt idx="71">
                        <c:v>219.5</c:v>
                      </c:pt>
                      <c:pt idx="72">
                        <c:v>220</c:v>
                      </c:pt>
                      <c:pt idx="73">
                        <c:v>220.5</c:v>
                      </c:pt>
                      <c:pt idx="74">
                        <c:v>221</c:v>
                      </c:pt>
                      <c:pt idx="75">
                        <c:v>221.5</c:v>
                      </c:pt>
                      <c:pt idx="76">
                        <c:v>222</c:v>
                      </c:pt>
                      <c:pt idx="77">
                        <c:v>222.5</c:v>
                      </c:pt>
                      <c:pt idx="78">
                        <c:v>223</c:v>
                      </c:pt>
                      <c:pt idx="79">
                        <c:v>223.5</c:v>
                      </c:pt>
                      <c:pt idx="80">
                        <c:v>224</c:v>
                      </c:pt>
                      <c:pt idx="81">
                        <c:v>224.5</c:v>
                      </c:pt>
                      <c:pt idx="82">
                        <c:v>225</c:v>
                      </c:pt>
                      <c:pt idx="83">
                        <c:v>225.5</c:v>
                      </c:pt>
                      <c:pt idx="84">
                        <c:v>226</c:v>
                      </c:pt>
                      <c:pt idx="85">
                        <c:v>226.5</c:v>
                      </c:pt>
                      <c:pt idx="86">
                        <c:v>227</c:v>
                      </c:pt>
                      <c:pt idx="87">
                        <c:v>227.5</c:v>
                      </c:pt>
                      <c:pt idx="88">
                        <c:v>228</c:v>
                      </c:pt>
                      <c:pt idx="89">
                        <c:v>228.5</c:v>
                      </c:pt>
                      <c:pt idx="90">
                        <c:v>229</c:v>
                      </c:pt>
                      <c:pt idx="91">
                        <c:v>229.5</c:v>
                      </c:pt>
                      <c:pt idx="92">
                        <c:v>230</c:v>
                      </c:pt>
                      <c:pt idx="93">
                        <c:v>230.5</c:v>
                      </c:pt>
                      <c:pt idx="94">
                        <c:v>231</c:v>
                      </c:pt>
                      <c:pt idx="95">
                        <c:v>231.5</c:v>
                      </c:pt>
                      <c:pt idx="96">
                        <c:v>232</c:v>
                      </c:pt>
                      <c:pt idx="97">
                        <c:v>232.5</c:v>
                      </c:pt>
                      <c:pt idx="98">
                        <c:v>233</c:v>
                      </c:pt>
                      <c:pt idx="99">
                        <c:v>233.5</c:v>
                      </c:pt>
                      <c:pt idx="100">
                        <c:v>234</c:v>
                      </c:pt>
                      <c:pt idx="101">
                        <c:v>234.5</c:v>
                      </c:pt>
                      <c:pt idx="102">
                        <c:v>235</c:v>
                      </c:pt>
                      <c:pt idx="103">
                        <c:v>235.5</c:v>
                      </c:pt>
                      <c:pt idx="104">
                        <c:v>236</c:v>
                      </c:pt>
                      <c:pt idx="105">
                        <c:v>236.5</c:v>
                      </c:pt>
                      <c:pt idx="106">
                        <c:v>237</c:v>
                      </c:pt>
                      <c:pt idx="107">
                        <c:v>237.5</c:v>
                      </c:pt>
                      <c:pt idx="108">
                        <c:v>238</c:v>
                      </c:pt>
                      <c:pt idx="109">
                        <c:v>238.5</c:v>
                      </c:pt>
                      <c:pt idx="110">
                        <c:v>239</c:v>
                      </c:pt>
                      <c:pt idx="111">
                        <c:v>239.5</c:v>
                      </c:pt>
                      <c:pt idx="112">
                        <c:v>240</c:v>
                      </c:pt>
                      <c:pt idx="113">
                        <c:v>240.5</c:v>
                      </c:pt>
                      <c:pt idx="114">
                        <c:v>241</c:v>
                      </c:pt>
                      <c:pt idx="115">
                        <c:v>241.5</c:v>
                      </c:pt>
                      <c:pt idx="116">
                        <c:v>242</c:v>
                      </c:pt>
                      <c:pt idx="117">
                        <c:v>242.5</c:v>
                      </c:pt>
                      <c:pt idx="118">
                        <c:v>243</c:v>
                      </c:pt>
                      <c:pt idx="119">
                        <c:v>243.5</c:v>
                      </c:pt>
                      <c:pt idx="120">
                        <c:v>244</c:v>
                      </c:pt>
                      <c:pt idx="121">
                        <c:v>244.5</c:v>
                      </c:pt>
                      <c:pt idx="122">
                        <c:v>245</c:v>
                      </c:pt>
                      <c:pt idx="123">
                        <c:v>245.5</c:v>
                      </c:pt>
                      <c:pt idx="124">
                        <c:v>246</c:v>
                      </c:pt>
                      <c:pt idx="125">
                        <c:v>246.5</c:v>
                      </c:pt>
                      <c:pt idx="126">
                        <c:v>247</c:v>
                      </c:pt>
                      <c:pt idx="127">
                        <c:v>247.5</c:v>
                      </c:pt>
                      <c:pt idx="128">
                        <c:v>248</c:v>
                      </c:pt>
                      <c:pt idx="129">
                        <c:v>248.5</c:v>
                      </c:pt>
                      <c:pt idx="130">
                        <c:v>249</c:v>
                      </c:pt>
                      <c:pt idx="131">
                        <c:v>249.5</c:v>
                      </c:pt>
                      <c:pt idx="132">
                        <c:v>250</c:v>
                      </c:pt>
                      <c:pt idx="133">
                        <c:v>250.5</c:v>
                      </c:pt>
                      <c:pt idx="134">
                        <c:v>251</c:v>
                      </c:pt>
                      <c:pt idx="135">
                        <c:v>251.5</c:v>
                      </c:pt>
                      <c:pt idx="136">
                        <c:v>252</c:v>
                      </c:pt>
                      <c:pt idx="137">
                        <c:v>252.5</c:v>
                      </c:pt>
                      <c:pt idx="138">
                        <c:v>253</c:v>
                      </c:pt>
                      <c:pt idx="139">
                        <c:v>253.5</c:v>
                      </c:pt>
                      <c:pt idx="140">
                        <c:v>254</c:v>
                      </c:pt>
                      <c:pt idx="141">
                        <c:v>254.5</c:v>
                      </c:pt>
                      <c:pt idx="142">
                        <c:v>255</c:v>
                      </c:pt>
                      <c:pt idx="143">
                        <c:v>255.5</c:v>
                      </c:pt>
                      <c:pt idx="144">
                        <c:v>256</c:v>
                      </c:pt>
                      <c:pt idx="145">
                        <c:v>256.5</c:v>
                      </c:pt>
                      <c:pt idx="146">
                        <c:v>257</c:v>
                      </c:pt>
                      <c:pt idx="147">
                        <c:v>257.5</c:v>
                      </c:pt>
                      <c:pt idx="148">
                        <c:v>258</c:v>
                      </c:pt>
                      <c:pt idx="149">
                        <c:v>258.5</c:v>
                      </c:pt>
                      <c:pt idx="150">
                        <c:v>259</c:v>
                      </c:pt>
                      <c:pt idx="151">
                        <c:v>259.5</c:v>
                      </c:pt>
                      <c:pt idx="152">
                        <c:v>260</c:v>
                      </c:pt>
                      <c:pt idx="153">
                        <c:v>260.5</c:v>
                      </c:pt>
                      <c:pt idx="154">
                        <c:v>261</c:v>
                      </c:pt>
                      <c:pt idx="155">
                        <c:v>261.5</c:v>
                      </c:pt>
                      <c:pt idx="156">
                        <c:v>262</c:v>
                      </c:pt>
                      <c:pt idx="157">
                        <c:v>262.5</c:v>
                      </c:pt>
                      <c:pt idx="158">
                        <c:v>263</c:v>
                      </c:pt>
                      <c:pt idx="159">
                        <c:v>263.5</c:v>
                      </c:pt>
                      <c:pt idx="160">
                        <c:v>264</c:v>
                      </c:pt>
                      <c:pt idx="161">
                        <c:v>264.5</c:v>
                      </c:pt>
                      <c:pt idx="162">
                        <c:v>265</c:v>
                      </c:pt>
                      <c:pt idx="163">
                        <c:v>265.5</c:v>
                      </c:pt>
                      <c:pt idx="164">
                        <c:v>266</c:v>
                      </c:pt>
                      <c:pt idx="165">
                        <c:v>266.5</c:v>
                      </c:pt>
                      <c:pt idx="166">
                        <c:v>267</c:v>
                      </c:pt>
                      <c:pt idx="167">
                        <c:v>267.5</c:v>
                      </c:pt>
                      <c:pt idx="168">
                        <c:v>268</c:v>
                      </c:pt>
                      <c:pt idx="169">
                        <c:v>268.5</c:v>
                      </c:pt>
                      <c:pt idx="170">
                        <c:v>269</c:v>
                      </c:pt>
                      <c:pt idx="171">
                        <c:v>269.5</c:v>
                      </c:pt>
                      <c:pt idx="172">
                        <c:v>270</c:v>
                      </c:pt>
                      <c:pt idx="173">
                        <c:v>270.5</c:v>
                      </c:pt>
                      <c:pt idx="174">
                        <c:v>271</c:v>
                      </c:pt>
                      <c:pt idx="175">
                        <c:v>271.5</c:v>
                      </c:pt>
                      <c:pt idx="176">
                        <c:v>272</c:v>
                      </c:pt>
                      <c:pt idx="177">
                        <c:v>272.5</c:v>
                      </c:pt>
                      <c:pt idx="178">
                        <c:v>273</c:v>
                      </c:pt>
                      <c:pt idx="179">
                        <c:v>273.5</c:v>
                      </c:pt>
                      <c:pt idx="180">
                        <c:v>274</c:v>
                      </c:pt>
                      <c:pt idx="181">
                        <c:v>274.5</c:v>
                      </c:pt>
                      <c:pt idx="182">
                        <c:v>275</c:v>
                      </c:pt>
                      <c:pt idx="183">
                        <c:v>275.5</c:v>
                      </c:pt>
                      <c:pt idx="184">
                        <c:v>276</c:v>
                      </c:pt>
                      <c:pt idx="185">
                        <c:v>276.5</c:v>
                      </c:pt>
                      <c:pt idx="186">
                        <c:v>277</c:v>
                      </c:pt>
                      <c:pt idx="187">
                        <c:v>277.5</c:v>
                      </c:pt>
                      <c:pt idx="188">
                        <c:v>278</c:v>
                      </c:pt>
                      <c:pt idx="189">
                        <c:v>278.5</c:v>
                      </c:pt>
                      <c:pt idx="190">
                        <c:v>279</c:v>
                      </c:pt>
                      <c:pt idx="191">
                        <c:v>279.5</c:v>
                      </c:pt>
                      <c:pt idx="192">
                        <c:v>280</c:v>
                      </c:pt>
                      <c:pt idx="193">
                        <c:v>280.5</c:v>
                      </c:pt>
                      <c:pt idx="194">
                        <c:v>281</c:v>
                      </c:pt>
                      <c:pt idx="195">
                        <c:v>281.5</c:v>
                      </c:pt>
                      <c:pt idx="196">
                        <c:v>282</c:v>
                      </c:pt>
                      <c:pt idx="197">
                        <c:v>282.5</c:v>
                      </c:pt>
                      <c:pt idx="198">
                        <c:v>283</c:v>
                      </c:pt>
                      <c:pt idx="199">
                        <c:v>283.5</c:v>
                      </c:pt>
                      <c:pt idx="200">
                        <c:v>284</c:v>
                      </c:pt>
                      <c:pt idx="201">
                        <c:v>284.5</c:v>
                      </c:pt>
                      <c:pt idx="202">
                        <c:v>285</c:v>
                      </c:pt>
                      <c:pt idx="203">
                        <c:v>285.5</c:v>
                      </c:pt>
                      <c:pt idx="204">
                        <c:v>286</c:v>
                      </c:pt>
                      <c:pt idx="205">
                        <c:v>286.5</c:v>
                      </c:pt>
                      <c:pt idx="206">
                        <c:v>287</c:v>
                      </c:pt>
                      <c:pt idx="207">
                        <c:v>287.5</c:v>
                      </c:pt>
                      <c:pt idx="208">
                        <c:v>288</c:v>
                      </c:pt>
                      <c:pt idx="209">
                        <c:v>288.5</c:v>
                      </c:pt>
                      <c:pt idx="210">
                        <c:v>289</c:v>
                      </c:pt>
                      <c:pt idx="211">
                        <c:v>289.5</c:v>
                      </c:pt>
                      <c:pt idx="212">
                        <c:v>290</c:v>
                      </c:pt>
                      <c:pt idx="213">
                        <c:v>290.5</c:v>
                      </c:pt>
                      <c:pt idx="214">
                        <c:v>291</c:v>
                      </c:pt>
                      <c:pt idx="215">
                        <c:v>291.5</c:v>
                      </c:pt>
                      <c:pt idx="216">
                        <c:v>292</c:v>
                      </c:pt>
                      <c:pt idx="217">
                        <c:v>292.5</c:v>
                      </c:pt>
                      <c:pt idx="218">
                        <c:v>293</c:v>
                      </c:pt>
                      <c:pt idx="219">
                        <c:v>293.5</c:v>
                      </c:pt>
                      <c:pt idx="220">
                        <c:v>294</c:v>
                      </c:pt>
                      <c:pt idx="221">
                        <c:v>294.5</c:v>
                      </c:pt>
                      <c:pt idx="222">
                        <c:v>295</c:v>
                      </c:pt>
                      <c:pt idx="223">
                        <c:v>295.5</c:v>
                      </c:pt>
                      <c:pt idx="224">
                        <c:v>296</c:v>
                      </c:pt>
                      <c:pt idx="225">
                        <c:v>296.5</c:v>
                      </c:pt>
                      <c:pt idx="226">
                        <c:v>297</c:v>
                      </c:pt>
                      <c:pt idx="227">
                        <c:v>297.5</c:v>
                      </c:pt>
                      <c:pt idx="228">
                        <c:v>298</c:v>
                      </c:pt>
                      <c:pt idx="229">
                        <c:v>298.5</c:v>
                      </c:pt>
                      <c:pt idx="230">
                        <c:v>299</c:v>
                      </c:pt>
                      <c:pt idx="231">
                        <c:v>299.5</c:v>
                      </c:pt>
                      <c:pt idx="232">
                        <c:v>300</c:v>
                      </c:pt>
                      <c:pt idx="233">
                        <c:v>300.5</c:v>
                      </c:pt>
                      <c:pt idx="234">
                        <c:v>301</c:v>
                      </c:pt>
                      <c:pt idx="235">
                        <c:v>301.5</c:v>
                      </c:pt>
                      <c:pt idx="236">
                        <c:v>302</c:v>
                      </c:pt>
                      <c:pt idx="237">
                        <c:v>302.5</c:v>
                      </c:pt>
                      <c:pt idx="238">
                        <c:v>303</c:v>
                      </c:pt>
                      <c:pt idx="239">
                        <c:v>303.5</c:v>
                      </c:pt>
                      <c:pt idx="240">
                        <c:v>304</c:v>
                      </c:pt>
                      <c:pt idx="241">
                        <c:v>304.5</c:v>
                      </c:pt>
                      <c:pt idx="242">
                        <c:v>305</c:v>
                      </c:pt>
                      <c:pt idx="243">
                        <c:v>305.5</c:v>
                      </c:pt>
                      <c:pt idx="244">
                        <c:v>306</c:v>
                      </c:pt>
                      <c:pt idx="245">
                        <c:v>306.5</c:v>
                      </c:pt>
                      <c:pt idx="246">
                        <c:v>307</c:v>
                      </c:pt>
                      <c:pt idx="247">
                        <c:v>307.5</c:v>
                      </c:pt>
                      <c:pt idx="248">
                        <c:v>308</c:v>
                      </c:pt>
                      <c:pt idx="249">
                        <c:v>308.5</c:v>
                      </c:pt>
                      <c:pt idx="250">
                        <c:v>309</c:v>
                      </c:pt>
                      <c:pt idx="251">
                        <c:v>309.5</c:v>
                      </c:pt>
                      <c:pt idx="252">
                        <c:v>310</c:v>
                      </c:pt>
                      <c:pt idx="253">
                        <c:v>310.5</c:v>
                      </c:pt>
                      <c:pt idx="254">
                        <c:v>311</c:v>
                      </c:pt>
                      <c:pt idx="255">
                        <c:v>311.5</c:v>
                      </c:pt>
                      <c:pt idx="256">
                        <c:v>312</c:v>
                      </c:pt>
                      <c:pt idx="257">
                        <c:v>312.5</c:v>
                      </c:pt>
                      <c:pt idx="258">
                        <c:v>313</c:v>
                      </c:pt>
                      <c:pt idx="259">
                        <c:v>313.5</c:v>
                      </c:pt>
                      <c:pt idx="260">
                        <c:v>314</c:v>
                      </c:pt>
                      <c:pt idx="261">
                        <c:v>314.5</c:v>
                      </c:pt>
                      <c:pt idx="262">
                        <c:v>315</c:v>
                      </c:pt>
                      <c:pt idx="263">
                        <c:v>315.5</c:v>
                      </c:pt>
                      <c:pt idx="264">
                        <c:v>316</c:v>
                      </c:pt>
                      <c:pt idx="265">
                        <c:v>316.5</c:v>
                      </c:pt>
                      <c:pt idx="266">
                        <c:v>317</c:v>
                      </c:pt>
                      <c:pt idx="267">
                        <c:v>317.5</c:v>
                      </c:pt>
                      <c:pt idx="268">
                        <c:v>318</c:v>
                      </c:pt>
                      <c:pt idx="269">
                        <c:v>318.5</c:v>
                      </c:pt>
                      <c:pt idx="270">
                        <c:v>319</c:v>
                      </c:pt>
                      <c:pt idx="271">
                        <c:v>319.5</c:v>
                      </c:pt>
                      <c:pt idx="272">
                        <c:v>320</c:v>
                      </c:pt>
                      <c:pt idx="273">
                        <c:v>320.5</c:v>
                      </c:pt>
                      <c:pt idx="274">
                        <c:v>321</c:v>
                      </c:pt>
                      <c:pt idx="275">
                        <c:v>321.5</c:v>
                      </c:pt>
                      <c:pt idx="276">
                        <c:v>322</c:v>
                      </c:pt>
                      <c:pt idx="277">
                        <c:v>322.5</c:v>
                      </c:pt>
                      <c:pt idx="278">
                        <c:v>323</c:v>
                      </c:pt>
                      <c:pt idx="279">
                        <c:v>323.5</c:v>
                      </c:pt>
                      <c:pt idx="280">
                        <c:v>324</c:v>
                      </c:pt>
                      <c:pt idx="281">
                        <c:v>324.5</c:v>
                      </c:pt>
                      <c:pt idx="282">
                        <c:v>325</c:v>
                      </c:pt>
                      <c:pt idx="283">
                        <c:v>325.5</c:v>
                      </c:pt>
                      <c:pt idx="284">
                        <c:v>326</c:v>
                      </c:pt>
                      <c:pt idx="285">
                        <c:v>326.5</c:v>
                      </c:pt>
                      <c:pt idx="286">
                        <c:v>327</c:v>
                      </c:pt>
                      <c:pt idx="287">
                        <c:v>327.5</c:v>
                      </c:pt>
                      <c:pt idx="288">
                        <c:v>328</c:v>
                      </c:pt>
                      <c:pt idx="289">
                        <c:v>328.5</c:v>
                      </c:pt>
                      <c:pt idx="290">
                        <c:v>329</c:v>
                      </c:pt>
                      <c:pt idx="291">
                        <c:v>329.5</c:v>
                      </c:pt>
                      <c:pt idx="292">
                        <c:v>330</c:v>
                      </c:pt>
                      <c:pt idx="293">
                        <c:v>330.5</c:v>
                      </c:pt>
                      <c:pt idx="294">
                        <c:v>331</c:v>
                      </c:pt>
                      <c:pt idx="295">
                        <c:v>331.5</c:v>
                      </c:pt>
                      <c:pt idx="296">
                        <c:v>332</c:v>
                      </c:pt>
                      <c:pt idx="297">
                        <c:v>332.5</c:v>
                      </c:pt>
                      <c:pt idx="298">
                        <c:v>333</c:v>
                      </c:pt>
                      <c:pt idx="299">
                        <c:v>333.5</c:v>
                      </c:pt>
                      <c:pt idx="300">
                        <c:v>334</c:v>
                      </c:pt>
                      <c:pt idx="301">
                        <c:v>334.5</c:v>
                      </c:pt>
                      <c:pt idx="302">
                        <c:v>335</c:v>
                      </c:pt>
                      <c:pt idx="303">
                        <c:v>335.5</c:v>
                      </c:pt>
                      <c:pt idx="304">
                        <c:v>336</c:v>
                      </c:pt>
                      <c:pt idx="305">
                        <c:v>336.5</c:v>
                      </c:pt>
                      <c:pt idx="306">
                        <c:v>337</c:v>
                      </c:pt>
                      <c:pt idx="307">
                        <c:v>337.5</c:v>
                      </c:pt>
                      <c:pt idx="308">
                        <c:v>338</c:v>
                      </c:pt>
                      <c:pt idx="309">
                        <c:v>338.5</c:v>
                      </c:pt>
                      <c:pt idx="310">
                        <c:v>339</c:v>
                      </c:pt>
                      <c:pt idx="311">
                        <c:v>339.5</c:v>
                      </c:pt>
                      <c:pt idx="312">
                        <c:v>340</c:v>
                      </c:pt>
                      <c:pt idx="313">
                        <c:v>340.5</c:v>
                      </c:pt>
                      <c:pt idx="314">
                        <c:v>341</c:v>
                      </c:pt>
                      <c:pt idx="315">
                        <c:v>341.5</c:v>
                      </c:pt>
                      <c:pt idx="316">
                        <c:v>342</c:v>
                      </c:pt>
                      <c:pt idx="317">
                        <c:v>342.5</c:v>
                      </c:pt>
                      <c:pt idx="318">
                        <c:v>343</c:v>
                      </c:pt>
                      <c:pt idx="319">
                        <c:v>343.5</c:v>
                      </c:pt>
                      <c:pt idx="320">
                        <c:v>344</c:v>
                      </c:pt>
                      <c:pt idx="321">
                        <c:v>344.5</c:v>
                      </c:pt>
                      <c:pt idx="322">
                        <c:v>345</c:v>
                      </c:pt>
                      <c:pt idx="323">
                        <c:v>345.5</c:v>
                      </c:pt>
                      <c:pt idx="324">
                        <c:v>346</c:v>
                      </c:pt>
                      <c:pt idx="325">
                        <c:v>346.5</c:v>
                      </c:pt>
                      <c:pt idx="326">
                        <c:v>347</c:v>
                      </c:pt>
                      <c:pt idx="327">
                        <c:v>347.5</c:v>
                      </c:pt>
                      <c:pt idx="328">
                        <c:v>348</c:v>
                      </c:pt>
                      <c:pt idx="329">
                        <c:v>348.5</c:v>
                      </c:pt>
                      <c:pt idx="330">
                        <c:v>349</c:v>
                      </c:pt>
                      <c:pt idx="331">
                        <c:v>349.5</c:v>
                      </c:pt>
                      <c:pt idx="332">
                        <c:v>350</c:v>
                      </c:pt>
                      <c:pt idx="333">
                        <c:v>350.5</c:v>
                      </c:pt>
                      <c:pt idx="334">
                        <c:v>351</c:v>
                      </c:pt>
                      <c:pt idx="335">
                        <c:v>351.5</c:v>
                      </c:pt>
                      <c:pt idx="336">
                        <c:v>352</c:v>
                      </c:pt>
                      <c:pt idx="337">
                        <c:v>352.5</c:v>
                      </c:pt>
                      <c:pt idx="338">
                        <c:v>353</c:v>
                      </c:pt>
                      <c:pt idx="339">
                        <c:v>353.5</c:v>
                      </c:pt>
                      <c:pt idx="340">
                        <c:v>354</c:v>
                      </c:pt>
                      <c:pt idx="341">
                        <c:v>354.5</c:v>
                      </c:pt>
                      <c:pt idx="342">
                        <c:v>355</c:v>
                      </c:pt>
                      <c:pt idx="343">
                        <c:v>355.5</c:v>
                      </c:pt>
                      <c:pt idx="344">
                        <c:v>356</c:v>
                      </c:pt>
                      <c:pt idx="345">
                        <c:v>356.5</c:v>
                      </c:pt>
                      <c:pt idx="346">
                        <c:v>357</c:v>
                      </c:pt>
                      <c:pt idx="347">
                        <c:v>357.5</c:v>
                      </c:pt>
                      <c:pt idx="348">
                        <c:v>358</c:v>
                      </c:pt>
                      <c:pt idx="349">
                        <c:v>358.5</c:v>
                      </c:pt>
                      <c:pt idx="350">
                        <c:v>359</c:v>
                      </c:pt>
                      <c:pt idx="351">
                        <c:v>359.5</c:v>
                      </c:pt>
                      <c:pt idx="352">
                        <c:v>360</c:v>
                      </c:pt>
                      <c:pt idx="353">
                        <c:v>360.5</c:v>
                      </c:pt>
                      <c:pt idx="354">
                        <c:v>361</c:v>
                      </c:pt>
                      <c:pt idx="355">
                        <c:v>361.5</c:v>
                      </c:pt>
                      <c:pt idx="356">
                        <c:v>362</c:v>
                      </c:pt>
                      <c:pt idx="357">
                        <c:v>362.5</c:v>
                      </c:pt>
                      <c:pt idx="358">
                        <c:v>363</c:v>
                      </c:pt>
                      <c:pt idx="359">
                        <c:v>363.5</c:v>
                      </c:pt>
                      <c:pt idx="360">
                        <c:v>364</c:v>
                      </c:pt>
                      <c:pt idx="361">
                        <c:v>364.5</c:v>
                      </c:pt>
                      <c:pt idx="362">
                        <c:v>365</c:v>
                      </c:pt>
                      <c:pt idx="363">
                        <c:v>365.5</c:v>
                      </c:pt>
                      <c:pt idx="364">
                        <c:v>366</c:v>
                      </c:pt>
                      <c:pt idx="365">
                        <c:v>366.5</c:v>
                      </c:pt>
                      <c:pt idx="366">
                        <c:v>367</c:v>
                      </c:pt>
                      <c:pt idx="367">
                        <c:v>367.5</c:v>
                      </c:pt>
                      <c:pt idx="368">
                        <c:v>368</c:v>
                      </c:pt>
                      <c:pt idx="369">
                        <c:v>368.5</c:v>
                      </c:pt>
                      <c:pt idx="370">
                        <c:v>369</c:v>
                      </c:pt>
                      <c:pt idx="371">
                        <c:v>369.5</c:v>
                      </c:pt>
                      <c:pt idx="372">
                        <c:v>370</c:v>
                      </c:pt>
                      <c:pt idx="373">
                        <c:v>370.5</c:v>
                      </c:pt>
                      <c:pt idx="374">
                        <c:v>371</c:v>
                      </c:pt>
                      <c:pt idx="375">
                        <c:v>371.5</c:v>
                      </c:pt>
                      <c:pt idx="376">
                        <c:v>372</c:v>
                      </c:pt>
                      <c:pt idx="377">
                        <c:v>372.5</c:v>
                      </c:pt>
                      <c:pt idx="378">
                        <c:v>373</c:v>
                      </c:pt>
                      <c:pt idx="379">
                        <c:v>373.5</c:v>
                      </c:pt>
                      <c:pt idx="380">
                        <c:v>374</c:v>
                      </c:pt>
                      <c:pt idx="381">
                        <c:v>374.5</c:v>
                      </c:pt>
                      <c:pt idx="382">
                        <c:v>375</c:v>
                      </c:pt>
                      <c:pt idx="383">
                        <c:v>375.5</c:v>
                      </c:pt>
                      <c:pt idx="384">
                        <c:v>376</c:v>
                      </c:pt>
                      <c:pt idx="385">
                        <c:v>376.5</c:v>
                      </c:pt>
                      <c:pt idx="386">
                        <c:v>377</c:v>
                      </c:pt>
                      <c:pt idx="387">
                        <c:v>377.5</c:v>
                      </c:pt>
                      <c:pt idx="388">
                        <c:v>378</c:v>
                      </c:pt>
                      <c:pt idx="389">
                        <c:v>378.5</c:v>
                      </c:pt>
                      <c:pt idx="390">
                        <c:v>379</c:v>
                      </c:pt>
                      <c:pt idx="391">
                        <c:v>379.5</c:v>
                      </c:pt>
                      <c:pt idx="392">
                        <c:v>380</c:v>
                      </c:pt>
                      <c:pt idx="393">
                        <c:v>380.5</c:v>
                      </c:pt>
                      <c:pt idx="394">
                        <c:v>381</c:v>
                      </c:pt>
                      <c:pt idx="395">
                        <c:v>381.5</c:v>
                      </c:pt>
                      <c:pt idx="396">
                        <c:v>382</c:v>
                      </c:pt>
                      <c:pt idx="397">
                        <c:v>382.5</c:v>
                      </c:pt>
                      <c:pt idx="398">
                        <c:v>383</c:v>
                      </c:pt>
                      <c:pt idx="399">
                        <c:v>383.5</c:v>
                      </c:pt>
                      <c:pt idx="400">
                        <c:v>384</c:v>
                      </c:pt>
                      <c:pt idx="401">
                        <c:v>384.5</c:v>
                      </c:pt>
                      <c:pt idx="402">
                        <c:v>385</c:v>
                      </c:pt>
                      <c:pt idx="403">
                        <c:v>385.5</c:v>
                      </c:pt>
                      <c:pt idx="404">
                        <c:v>386</c:v>
                      </c:pt>
                      <c:pt idx="405">
                        <c:v>386.5</c:v>
                      </c:pt>
                      <c:pt idx="406">
                        <c:v>387</c:v>
                      </c:pt>
                      <c:pt idx="407">
                        <c:v>387.5</c:v>
                      </c:pt>
                      <c:pt idx="408">
                        <c:v>388</c:v>
                      </c:pt>
                      <c:pt idx="409">
                        <c:v>388.5</c:v>
                      </c:pt>
                      <c:pt idx="410">
                        <c:v>389</c:v>
                      </c:pt>
                      <c:pt idx="411">
                        <c:v>389.5</c:v>
                      </c:pt>
                      <c:pt idx="412">
                        <c:v>390</c:v>
                      </c:pt>
                      <c:pt idx="413">
                        <c:v>390.5</c:v>
                      </c:pt>
                      <c:pt idx="414">
                        <c:v>391</c:v>
                      </c:pt>
                      <c:pt idx="415">
                        <c:v>391.5</c:v>
                      </c:pt>
                      <c:pt idx="416">
                        <c:v>392</c:v>
                      </c:pt>
                      <c:pt idx="417">
                        <c:v>392.5</c:v>
                      </c:pt>
                      <c:pt idx="418">
                        <c:v>393</c:v>
                      </c:pt>
                      <c:pt idx="419">
                        <c:v>393.5</c:v>
                      </c:pt>
                      <c:pt idx="420">
                        <c:v>394</c:v>
                      </c:pt>
                      <c:pt idx="421">
                        <c:v>394.5</c:v>
                      </c:pt>
                      <c:pt idx="422">
                        <c:v>395</c:v>
                      </c:pt>
                      <c:pt idx="423">
                        <c:v>395.5</c:v>
                      </c:pt>
                      <c:pt idx="424">
                        <c:v>396</c:v>
                      </c:pt>
                      <c:pt idx="425">
                        <c:v>396.5</c:v>
                      </c:pt>
                      <c:pt idx="426">
                        <c:v>397</c:v>
                      </c:pt>
                      <c:pt idx="427">
                        <c:v>397.5</c:v>
                      </c:pt>
                      <c:pt idx="428">
                        <c:v>398</c:v>
                      </c:pt>
                      <c:pt idx="429">
                        <c:v>398.5</c:v>
                      </c:pt>
                      <c:pt idx="430">
                        <c:v>399</c:v>
                      </c:pt>
                      <c:pt idx="431">
                        <c:v>399.5</c:v>
                      </c:pt>
                      <c:pt idx="432">
                        <c:v>400</c:v>
                      </c:pt>
                      <c:pt idx="433">
                        <c:v>400.5</c:v>
                      </c:pt>
                      <c:pt idx="434">
                        <c:v>401</c:v>
                      </c:pt>
                      <c:pt idx="435">
                        <c:v>401.5</c:v>
                      </c:pt>
                      <c:pt idx="436">
                        <c:v>402</c:v>
                      </c:pt>
                      <c:pt idx="437">
                        <c:v>402.5</c:v>
                      </c:pt>
                      <c:pt idx="438">
                        <c:v>403</c:v>
                      </c:pt>
                      <c:pt idx="439">
                        <c:v>403.5</c:v>
                      </c:pt>
                      <c:pt idx="440">
                        <c:v>404</c:v>
                      </c:pt>
                      <c:pt idx="441">
                        <c:v>404.5</c:v>
                      </c:pt>
                      <c:pt idx="442">
                        <c:v>405</c:v>
                      </c:pt>
                      <c:pt idx="443">
                        <c:v>405.5</c:v>
                      </c:pt>
                      <c:pt idx="444">
                        <c:v>406</c:v>
                      </c:pt>
                      <c:pt idx="445">
                        <c:v>406.5</c:v>
                      </c:pt>
                      <c:pt idx="446">
                        <c:v>407</c:v>
                      </c:pt>
                      <c:pt idx="447">
                        <c:v>407.5</c:v>
                      </c:pt>
                      <c:pt idx="448">
                        <c:v>408</c:v>
                      </c:pt>
                      <c:pt idx="449">
                        <c:v>408.5</c:v>
                      </c:pt>
                      <c:pt idx="450">
                        <c:v>409</c:v>
                      </c:pt>
                      <c:pt idx="451">
                        <c:v>409.5</c:v>
                      </c:pt>
                      <c:pt idx="452">
                        <c:v>410</c:v>
                      </c:pt>
                      <c:pt idx="453">
                        <c:v>410.5</c:v>
                      </c:pt>
                      <c:pt idx="454">
                        <c:v>411</c:v>
                      </c:pt>
                      <c:pt idx="455">
                        <c:v>411.5</c:v>
                      </c:pt>
                      <c:pt idx="456">
                        <c:v>412</c:v>
                      </c:pt>
                      <c:pt idx="457">
                        <c:v>412.5</c:v>
                      </c:pt>
                      <c:pt idx="458">
                        <c:v>413</c:v>
                      </c:pt>
                      <c:pt idx="459">
                        <c:v>413.5</c:v>
                      </c:pt>
                      <c:pt idx="460">
                        <c:v>414</c:v>
                      </c:pt>
                      <c:pt idx="461">
                        <c:v>414.5</c:v>
                      </c:pt>
                      <c:pt idx="462">
                        <c:v>415</c:v>
                      </c:pt>
                      <c:pt idx="463">
                        <c:v>415.5</c:v>
                      </c:pt>
                      <c:pt idx="464">
                        <c:v>416</c:v>
                      </c:pt>
                      <c:pt idx="465">
                        <c:v>416.5</c:v>
                      </c:pt>
                      <c:pt idx="466">
                        <c:v>417</c:v>
                      </c:pt>
                      <c:pt idx="467">
                        <c:v>417.5</c:v>
                      </c:pt>
                      <c:pt idx="468">
                        <c:v>418</c:v>
                      </c:pt>
                      <c:pt idx="469">
                        <c:v>418.5</c:v>
                      </c:pt>
                      <c:pt idx="470">
                        <c:v>419</c:v>
                      </c:pt>
                      <c:pt idx="471">
                        <c:v>419.5</c:v>
                      </c:pt>
                      <c:pt idx="472">
                        <c:v>420</c:v>
                      </c:pt>
                      <c:pt idx="473">
                        <c:v>420.5</c:v>
                      </c:pt>
                      <c:pt idx="474">
                        <c:v>421</c:v>
                      </c:pt>
                      <c:pt idx="475">
                        <c:v>421.5</c:v>
                      </c:pt>
                      <c:pt idx="476">
                        <c:v>422</c:v>
                      </c:pt>
                      <c:pt idx="477">
                        <c:v>422.5</c:v>
                      </c:pt>
                      <c:pt idx="478">
                        <c:v>423</c:v>
                      </c:pt>
                      <c:pt idx="479">
                        <c:v>423.5</c:v>
                      </c:pt>
                      <c:pt idx="480">
                        <c:v>424</c:v>
                      </c:pt>
                      <c:pt idx="481">
                        <c:v>424.5</c:v>
                      </c:pt>
                      <c:pt idx="482">
                        <c:v>425</c:v>
                      </c:pt>
                      <c:pt idx="483">
                        <c:v>425.5</c:v>
                      </c:pt>
                      <c:pt idx="484">
                        <c:v>426</c:v>
                      </c:pt>
                      <c:pt idx="485">
                        <c:v>426.5</c:v>
                      </c:pt>
                      <c:pt idx="486">
                        <c:v>427</c:v>
                      </c:pt>
                      <c:pt idx="487">
                        <c:v>427.5</c:v>
                      </c:pt>
                      <c:pt idx="488">
                        <c:v>428</c:v>
                      </c:pt>
                      <c:pt idx="489">
                        <c:v>428.5</c:v>
                      </c:pt>
                      <c:pt idx="490">
                        <c:v>429</c:v>
                      </c:pt>
                      <c:pt idx="491">
                        <c:v>429.5</c:v>
                      </c:pt>
                      <c:pt idx="492">
                        <c:v>430</c:v>
                      </c:pt>
                      <c:pt idx="493">
                        <c:v>430.5</c:v>
                      </c:pt>
                      <c:pt idx="494">
                        <c:v>431</c:v>
                      </c:pt>
                      <c:pt idx="495">
                        <c:v>431.5</c:v>
                      </c:pt>
                      <c:pt idx="496">
                        <c:v>432</c:v>
                      </c:pt>
                      <c:pt idx="497">
                        <c:v>432.5</c:v>
                      </c:pt>
                      <c:pt idx="498">
                        <c:v>433</c:v>
                      </c:pt>
                      <c:pt idx="499">
                        <c:v>433.5</c:v>
                      </c:pt>
                      <c:pt idx="500">
                        <c:v>434</c:v>
                      </c:pt>
                      <c:pt idx="501">
                        <c:v>434.5</c:v>
                      </c:pt>
                      <c:pt idx="502">
                        <c:v>435</c:v>
                      </c:pt>
                      <c:pt idx="503">
                        <c:v>435.5</c:v>
                      </c:pt>
                      <c:pt idx="504">
                        <c:v>436</c:v>
                      </c:pt>
                      <c:pt idx="505">
                        <c:v>436.5</c:v>
                      </c:pt>
                      <c:pt idx="506">
                        <c:v>437</c:v>
                      </c:pt>
                      <c:pt idx="507">
                        <c:v>437.5</c:v>
                      </c:pt>
                      <c:pt idx="508">
                        <c:v>438</c:v>
                      </c:pt>
                      <c:pt idx="509">
                        <c:v>438.5</c:v>
                      </c:pt>
                      <c:pt idx="510">
                        <c:v>439</c:v>
                      </c:pt>
                      <c:pt idx="511">
                        <c:v>439.5</c:v>
                      </c:pt>
                      <c:pt idx="512">
                        <c:v>440</c:v>
                      </c:pt>
                      <c:pt idx="513">
                        <c:v>440.5</c:v>
                      </c:pt>
                      <c:pt idx="514">
                        <c:v>441</c:v>
                      </c:pt>
                      <c:pt idx="515">
                        <c:v>441.5</c:v>
                      </c:pt>
                      <c:pt idx="516">
                        <c:v>442</c:v>
                      </c:pt>
                      <c:pt idx="517">
                        <c:v>442.5</c:v>
                      </c:pt>
                      <c:pt idx="518">
                        <c:v>443</c:v>
                      </c:pt>
                      <c:pt idx="519">
                        <c:v>443.5</c:v>
                      </c:pt>
                      <c:pt idx="520">
                        <c:v>444</c:v>
                      </c:pt>
                      <c:pt idx="521">
                        <c:v>444.5</c:v>
                      </c:pt>
                      <c:pt idx="522">
                        <c:v>445</c:v>
                      </c:pt>
                      <c:pt idx="523">
                        <c:v>445.5</c:v>
                      </c:pt>
                      <c:pt idx="524">
                        <c:v>446</c:v>
                      </c:pt>
                      <c:pt idx="525">
                        <c:v>446.5</c:v>
                      </c:pt>
                      <c:pt idx="526">
                        <c:v>447</c:v>
                      </c:pt>
                      <c:pt idx="527">
                        <c:v>447.5</c:v>
                      </c:pt>
                      <c:pt idx="528">
                        <c:v>448</c:v>
                      </c:pt>
                      <c:pt idx="529">
                        <c:v>448.5</c:v>
                      </c:pt>
                      <c:pt idx="530">
                        <c:v>449</c:v>
                      </c:pt>
                      <c:pt idx="531">
                        <c:v>449.5</c:v>
                      </c:pt>
                      <c:pt idx="532">
                        <c:v>450</c:v>
                      </c:pt>
                      <c:pt idx="533">
                        <c:v>450.5</c:v>
                      </c:pt>
                      <c:pt idx="534">
                        <c:v>451</c:v>
                      </c:pt>
                      <c:pt idx="535">
                        <c:v>451.5</c:v>
                      </c:pt>
                      <c:pt idx="536">
                        <c:v>452</c:v>
                      </c:pt>
                      <c:pt idx="537">
                        <c:v>452.5</c:v>
                      </c:pt>
                      <c:pt idx="538">
                        <c:v>453</c:v>
                      </c:pt>
                      <c:pt idx="539">
                        <c:v>453.5</c:v>
                      </c:pt>
                      <c:pt idx="540">
                        <c:v>454</c:v>
                      </c:pt>
                      <c:pt idx="541">
                        <c:v>454.5</c:v>
                      </c:pt>
                      <c:pt idx="542">
                        <c:v>455</c:v>
                      </c:pt>
                      <c:pt idx="543">
                        <c:v>455.5</c:v>
                      </c:pt>
                      <c:pt idx="544">
                        <c:v>456</c:v>
                      </c:pt>
                      <c:pt idx="545">
                        <c:v>456.5</c:v>
                      </c:pt>
                      <c:pt idx="546">
                        <c:v>457</c:v>
                      </c:pt>
                      <c:pt idx="547">
                        <c:v>457.5</c:v>
                      </c:pt>
                      <c:pt idx="548">
                        <c:v>458</c:v>
                      </c:pt>
                      <c:pt idx="549">
                        <c:v>458.5</c:v>
                      </c:pt>
                      <c:pt idx="550">
                        <c:v>459</c:v>
                      </c:pt>
                      <c:pt idx="551">
                        <c:v>459.5</c:v>
                      </c:pt>
                      <c:pt idx="552">
                        <c:v>460</c:v>
                      </c:pt>
                      <c:pt idx="553">
                        <c:v>460.5</c:v>
                      </c:pt>
                      <c:pt idx="554">
                        <c:v>461</c:v>
                      </c:pt>
                      <c:pt idx="555">
                        <c:v>461.5</c:v>
                      </c:pt>
                      <c:pt idx="556">
                        <c:v>462</c:v>
                      </c:pt>
                      <c:pt idx="557">
                        <c:v>462.5</c:v>
                      </c:pt>
                      <c:pt idx="558">
                        <c:v>463</c:v>
                      </c:pt>
                      <c:pt idx="559">
                        <c:v>463.5</c:v>
                      </c:pt>
                      <c:pt idx="560">
                        <c:v>464</c:v>
                      </c:pt>
                      <c:pt idx="561">
                        <c:v>464.5</c:v>
                      </c:pt>
                      <c:pt idx="562">
                        <c:v>465</c:v>
                      </c:pt>
                      <c:pt idx="563">
                        <c:v>465.5</c:v>
                      </c:pt>
                      <c:pt idx="564">
                        <c:v>466</c:v>
                      </c:pt>
                      <c:pt idx="565">
                        <c:v>466.5</c:v>
                      </c:pt>
                      <c:pt idx="566">
                        <c:v>467</c:v>
                      </c:pt>
                      <c:pt idx="567">
                        <c:v>467.5</c:v>
                      </c:pt>
                      <c:pt idx="568">
                        <c:v>468</c:v>
                      </c:pt>
                      <c:pt idx="569">
                        <c:v>468.5</c:v>
                      </c:pt>
                      <c:pt idx="570">
                        <c:v>469</c:v>
                      </c:pt>
                      <c:pt idx="571">
                        <c:v>469.5</c:v>
                      </c:pt>
                      <c:pt idx="572">
                        <c:v>470</c:v>
                      </c:pt>
                      <c:pt idx="573">
                        <c:v>470.5</c:v>
                      </c:pt>
                      <c:pt idx="574">
                        <c:v>471</c:v>
                      </c:pt>
                      <c:pt idx="575">
                        <c:v>471.5</c:v>
                      </c:pt>
                      <c:pt idx="576">
                        <c:v>472</c:v>
                      </c:pt>
                      <c:pt idx="577">
                        <c:v>472.5</c:v>
                      </c:pt>
                      <c:pt idx="578">
                        <c:v>473</c:v>
                      </c:pt>
                      <c:pt idx="579">
                        <c:v>473.5</c:v>
                      </c:pt>
                      <c:pt idx="580">
                        <c:v>474</c:v>
                      </c:pt>
                      <c:pt idx="581">
                        <c:v>474.5</c:v>
                      </c:pt>
                      <c:pt idx="582">
                        <c:v>475</c:v>
                      </c:pt>
                      <c:pt idx="583">
                        <c:v>475.5</c:v>
                      </c:pt>
                      <c:pt idx="584">
                        <c:v>476</c:v>
                      </c:pt>
                      <c:pt idx="585">
                        <c:v>476.5</c:v>
                      </c:pt>
                      <c:pt idx="586">
                        <c:v>477</c:v>
                      </c:pt>
                      <c:pt idx="587">
                        <c:v>477.5</c:v>
                      </c:pt>
                      <c:pt idx="588">
                        <c:v>478</c:v>
                      </c:pt>
                      <c:pt idx="589">
                        <c:v>478.5</c:v>
                      </c:pt>
                      <c:pt idx="590">
                        <c:v>479</c:v>
                      </c:pt>
                      <c:pt idx="591">
                        <c:v>479.5</c:v>
                      </c:pt>
                      <c:pt idx="592">
                        <c:v>480</c:v>
                      </c:pt>
                      <c:pt idx="593">
                        <c:v>480.5</c:v>
                      </c:pt>
                      <c:pt idx="594">
                        <c:v>481</c:v>
                      </c:pt>
                      <c:pt idx="595">
                        <c:v>481.5</c:v>
                      </c:pt>
                      <c:pt idx="596">
                        <c:v>482</c:v>
                      </c:pt>
                      <c:pt idx="597">
                        <c:v>482.5</c:v>
                      </c:pt>
                      <c:pt idx="598">
                        <c:v>483</c:v>
                      </c:pt>
                      <c:pt idx="599">
                        <c:v>483.5</c:v>
                      </c:pt>
                      <c:pt idx="600">
                        <c:v>484</c:v>
                      </c:pt>
                      <c:pt idx="601">
                        <c:v>484.5</c:v>
                      </c:pt>
                      <c:pt idx="602">
                        <c:v>485</c:v>
                      </c:pt>
                      <c:pt idx="603">
                        <c:v>485.5</c:v>
                      </c:pt>
                      <c:pt idx="604">
                        <c:v>486</c:v>
                      </c:pt>
                      <c:pt idx="605">
                        <c:v>486.5</c:v>
                      </c:pt>
                      <c:pt idx="606">
                        <c:v>487</c:v>
                      </c:pt>
                      <c:pt idx="607">
                        <c:v>487.5</c:v>
                      </c:pt>
                      <c:pt idx="608">
                        <c:v>488</c:v>
                      </c:pt>
                      <c:pt idx="609">
                        <c:v>488.5</c:v>
                      </c:pt>
                      <c:pt idx="610">
                        <c:v>489</c:v>
                      </c:pt>
                      <c:pt idx="611">
                        <c:v>489.5</c:v>
                      </c:pt>
                      <c:pt idx="612">
                        <c:v>490</c:v>
                      </c:pt>
                      <c:pt idx="613">
                        <c:v>490.5</c:v>
                      </c:pt>
                      <c:pt idx="614">
                        <c:v>491</c:v>
                      </c:pt>
                      <c:pt idx="615">
                        <c:v>491.5</c:v>
                      </c:pt>
                      <c:pt idx="616">
                        <c:v>492</c:v>
                      </c:pt>
                      <c:pt idx="617">
                        <c:v>492.5</c:v>
                      </c:pt>
                      <c:pt idx="618">
                        <c:v>493</c:v>
                      </c:pt>
                      <c:pt idx="619">
                        <c:v>493.5</c:v>
                      </c:pt>
                      <c:pt idx="620">
                        <c:v>494</c:v>
                      </c:pt>
                      <c:pt idx="621">
                        <c:v>494.5</c:v>
                      </c:pt>
                      <c:pt idx="622">
                        <c:v>495</c:v>
                      </c:pt>
                      <c:pt idx="623">
                        <c:v>495.5</c:v>
                      </c:pt>
                      <c:pt idx="624">
                        <c:v>496</c:v>
                      </c:pt>
                      <c:pt idx="625">
                        <c:v>496.5</c:v>
                      </c:pt>
                      <c:pt idx="626">
                        <c:v>497</c:v>
                      </c:pt>
                      <c:pt idx="627">
                        <c:v>497.5</c:v>
                      </c:pt>
                      <c:pt idx="628">
                        <c:v>498</c:v>
                      </c:pt>
                      <c:pt idx="629">
                        <c:v>498.5</c:v>
                      </c:pt>
                      <c:pt idx="630">
                        <c:v>499</c:v>
                      </c:pt>
                      <c:pt idx="631">
                        <c:v>499.5</c:v>
                      </c:pt>
                      <c:pt idx="632">
                        <c:v>500</c:v>
                      </c:pt>
                      <c:pt idx="633">
                        <c:v>500.5</c:v>
                      </c:pt>
                      <c:pt idx="634">
                        <c:v>501</c:v>
                      </c:pt>
                      <c:pt idx="635">
                        <c:v>501.5</c:v>
                      </c:pt>
                      <c:pt idx="636">
                        <c:v>502</c:v>
                      </c:pt>
                      <c:pt idx="637">
                        <c:v>502.5</c:v>
                      </c:pt>
                      <c:pt idx="638">
                        <c:v>503</c:v>
                      </c:pt>
                      <c:pt idx="639">
                        <c:v>503.5</c:v>
                      </c:pt>
                      <c:pt idx="640">
                        <c:v>504</c:v>
                      </c:pt>
                      <c:pt idx="641">
                        <c:v>504.5</c:v>
                      </c:pt>
                      <c:pt idx="642">
                        <c:v>505</c:v>
                      </c:pt>
                      <c:pt idx="643">
                        <c:v>505.5</c:v>
                      </c:pt>
                      <c:pt idx="644">
                        <c:v>506</c:v>
                      </c:pt>
                      <c:pt idx="645">
                        <c:v>506.5</c:v>
                      </c:pt>
                      <c:pt idx="646">
                        <c:v>507</c:v>
                      </c:pt>
                      <c:pt idx="647">
                        <c:v>507.5</c:v>
                      </c:pt>
                      <c:pt idx="648">
                        <c:v>508</c:v>
                      </c:pt>
                      <c:pt idx="649">
                        <c:v>508.5</c:v>
                      </c:pt>
                      <c:pt idx="650">
                        <c:v>509</c:v>
                      </c:pt>
                      <c:pt idx="651">
                        <c:v>509.5</c:v>
                      </c:pt>
                      <c:pt idx="652">
                        <c:v>510</c:v>
                      </c:pt>
                      <c:pt idx="653">
                        <c:v>510.5</c:v>
                      </c:pt>
                      <c:pt idx="654">
                        <c:v>511</c:v>
                      </c:pt>
                      <c:pt idx="655">
                        <c:v>511.5</c:v>
                      </c:pt>
                      <c:pt idx="656">
                        <c:v>512</c:v>
                      </c:pt>
                      <c:pt idx="657">
                        <c:v>512.5</c:v>
                      </c:pt>
                      <c:pt idx="658">
                        <c:v>513</c:v>
                      </c:pt>
                      <c:pt idx="659">
                        <c:v>513.5</c:v>
                      </c:pt>
                      <c:pt idx="660">
                        <c:v>514</c:v>
                      </c:pt>
                      <c:pt idx="661">
                        <c:v>514.5</c:v>
                      </c:pt>
                      <c:pt idx="662">
                        <c:v>515</c:v>
                      </c:pt>
                      <c:pt idx="663">
                        <c:v>515.5</c:v>
                      </c:pt>
                      <c:pt idx="664">
                        <c:v>516</c:v>
                      </c:pt>
                      <c:pt idx="665">
                        <c:v>516.5</c:v>
                      </c:pt>
                      <c:pt idx="666">
                        <c:v>517</c:v>
                      </c:pt>
                      <c:pt idx="667">
                        <c:v>517.5</c:v>
                      </c:pt>
                      <c:pt idx="668">
                        <c:v>518</c:v>
                      </c:pt>
                      <c:pt idx="669">
                        <c:v>518.5</c:v>
                      </c:pt>
                      <c:pt idx="670">
                        <c:v>519</c:v>
                      </c:pt>
                      <c:pt idx="671">
                        <c:v>519.5</c:v>
                      </c:pt>
                      <c:pt idx="672">
                        <c:v>520</c:v>
                      </c:pt>
                      <c:pt idx="673">
                        <c:v>520.5</c:v>
                      </c:pt>
                      <c:pt idx="674">
                        <c:v>521</c:v>
                      </c:pt>
                      <c:pt idx="675">
                        <c:v>521.5</c:v>
                      </c:pt>
                      <c:pt idx="676">
                        <c:v>522</c:v>
                      </c:pt>
                      <c:pt idx="677">
                        <c:v>522.5</c:v>
                      </c:pt>
                      <c:pt idx="678">
                        <c:v>523</c:v>
                      </c:pt>
                      <c:pt idx="679">
                        <c:v>523.5</c:v>
                      </c:pt>
                      <c:pt idx="680">
                        <c:v>524</c:v>
                      </c:pt>
                      <c:pt idx="681">
                        <c:v>524.5</c:v>
                      </c:pt>
                      <c:pt idx="682">
                        <c:v>525</c:v>
                      </c:pt>
                      <c:pt idx="683">
                        <c:v>525.5</c:v>
                      </c:pt>
                      <c:pt idx="684">
                        <c:v>526</c:v>
                      </c:pt>
                      <c:pt idx="685">
                        <c:v>526.5</c:v>
                      </c:pt>
                      <c:pt idx="686">
                        <c:v>527</c:v>
                      </c:pt>
                      <c:pt idx="687">
                        <c:v>527.5</c:v>
                      </c:pt>
                      <c:pt idx="688">
                        <c:v>528</c:v>
                      </c:pt>
                      <c:pt idx="689">
                        <c:v>528.5</c:v>
                      </c:pt>
                      <c:pt idx="690">
                        <c:v>529</c:v>
                      </c:pt>
                      <c:pt idx="691">
                        <c:v>529.5</c:v>
                      </c:pt>
                      <c:pt idx="692">
                        <c:v>530</c:v>
                      </c:pt>
                      <c:pt idx="693">
                        <c:v>530.5</c:v>
                      </c:pt>
                      <c:pt idx="694">
                        <c:v>531</c:v>
                      </c:pt>
                      <c:pt idx="695">
                        <c:v>531.5</c:v>
                      </c:pt>
                      <c:pt idx="696">
                        <c:v>532</c:v>
                      </c:pt>
                      <c:pt idx="697">
                        <c:v>532.5</c:v>
                      </c:pt>
                      <c:pt idx="698">
                        <c:v>533</c:v>
                      </c:pt>
                      <c:pt idx="699">
                        <c:v>533.5</c:v>
                      </c:pt>
                      <c:pt idx="700">
                        <c:v>534</c:v>
                      </c:pt>
                      <c:pt idx="701">
                        <c:v>534.5</c:v>
                      </c:pt>
                      <c:pt idx="702">
                        <c:v>535</c:v>
                      </c:pt>
                      <c:pt idx="703">
                        <c:v>535.5</c:v>
                      </c:pt>
                      <c:pt idx="704">
                        <c:v>536</c:v>
                      </c:pt>
                      <c:pt idx="705">
                        <c:v>536.5</c:v>
                      </c:pt>
                      <c:pt idx="706">
                        <c:v>537</c:v>
                      </c:pt>
                      <c:pt idx="707">
                        <c:v>537.5</c:v>
                      </c:pt>
                      <c:pt idx="708">
                        <c:v>538</c:v>
                      </c:pt>
                      <c:pt idx="709">
                        <c:v>538.5</c:v>
                      </c:pt>
                      <c:pt idx="710">
                        <c:v>539</c:v>
                      </c:pt>
                      <c:pt idx="711">
                        <c:v>539.5</c:v>
                      </c:pt>
                      <c:pt idx="712">
                        <c:v>540</c:v>
                      </c:pt>
                      <c:pt idx="713">
                        <c:v>540.5</c:v>
                      </c:pt>
                      <c:pt idx="714">
                        <c:v>541</c:v>
                      </c:pt>
                      <c:pt idx="715">
                        <c:v>541.5</c:v>
                      </c:pt>
                      <c:pt idx="716">
                        <c:v>542</c:v>
                      </c:pt>
                      <c:pt idx="717">
                        <c:v>542.5</c:v>
                      </c:pt>
                      <c:pt idx="718">
                        <c:v>543</c:v>
                      </c:pt>
                      <c:pt idx="719">
                        <c:v>543.5</c:v>
                      </c:pt>
                      <c:pt idx="720">
                        <c:v>544</c:v>
                      </c:pt>
                      <c:pt idx="721">
                        <c:v>544.5</c:v>
                      </c:pt>
                      <c:pt idx="722">
                        <c:v>545</c:v>
                      </c:pt>
                      <c:pt idx="723">
                        <c:v>545.5</c:v>
                      </c:pt>
                      <c:pt idx="724">
                        <c:v>546</c:v>
                      </c:pt>
                      <c:pt idx="725">
                        <c:v>546.5</c:v>
                      </c:pt>
                      <c:pt idx="726">
                        <c:v>547</c:v>
                      </c:pt>
                      <c:pt idx="727">
                        <c:v>547.5</c:v>
                      </c:pt>
                      <c:pt idx="728">
                        <c:v>548</c:v>
                      </c:pt>
                      <c:pt idx="729">
                        <c:v>548.5</c:v>
                      </c:pt>
                      <c:pt idx="730">
                        <c:v>549</c:v>
                      </c:pt>
                      <c:pt idx="731">
                        <c:v>549.5</c:v>
                      </c:pt>
                      <c:pt idx="732">
                        <c:v>550</c:v>
                      </c:pt>
                      <c:pt idx="733">
                        <c:v>550.5</c:v>
                      </c:pt>
                      <c:pt idx="734">
                        <c:v>551</c:v>
                      </c:pt>
                      <c:pt idx="735">
                        <c:v>551.5</c:v>
                      </c:pt>
                      <c:pt idx="736">
                        <c:v>552</c:v>
                      </c:pt>
                      <c:pt idx="737">
                        <c:v>552.5</c:v>
                      </c:pt>
                      <c:pt idx="738">
                        <c:v>553</c:v>
                      </c:pt>
                      <c:pt idx="739">
                        <c:v>553.5</c:v>
                      </c:pt>
                      <c:pt idx="740">
                        <c:v>554</c:v>
                      </c:pt>
                      <c:pt idx="741">
                        <c:v>554.5</c:v>
                      </c:pt>
                      <c:pt idx="742">
                        <c:v>555</c:v>
                      </c:pt>
                      <c:pt idx="743">
                        <c:v>555.5</c:v>
                      </c:pt>
                      <c:pt idx="744">
                        <c:v>556</c:v>
                      </c:pt>
                      <c:pt idx="745">
                        <c:v>556.5</c:v>
                      </c:pt>
                      <c:pt idx="746">
                        <c:v>557</c:v>
                      </c:pt>
                      <c:pt idx="747">
                        <c:v>557.5</c:v>
                      </c:pt>
                      <c:pt idx="748">
                        <c:v>558</c:v>
                      </c:pt>
                      <c:pt idx="749">
                        <c:v>558.5</c:v>
                      </c:pt>
                      <c:pt idx="750">
                        <c:v>559</c:v>
                      </c:pt>
                      <c:pt idx="751">
                        <c:v>559.5</c:v>
                      </c:pt>
                      <c:pt idx="752">
                        <c:v>560</c:v>
                      </c:pt>
                      <c:pt idx="753">
                        <c:v>560.5</c:v>
                      </c:pt>
                      <c:pt idx="754">
                        <c:v>561</c:v>
                      </c:pt>
                      <c:pt idx="755">
                        <c:v>561.5</c:v>
                      </c:pt>
                      <c:pt idx="756">
                        <c:v>562</c:v>
                      </c:pt>
                      <c:pt idx="757">
                        <c:v>562.5</c:v>
                      </c:pt>
                      <c:pt idx="758">
                        <c:v>563</c:v>
                      </c:pt>
                      <c:pt idx="759">
                        <c:v>563.5</c:v>
                      </c:pt>
                      <c:pt idx="760">
                        <c:v>564</c:v>
                      </c:pt>
                      <c:pt idx="761">
                        <c:v>564.5</c:v>
                      </c:pt>
                      <c:pt idx="762">
                        <c:v>565</c:v>
                      </c:pt>
                      <c:pt idx="763">
                        <c:v>565.5</c:v>
                      </c:pt>
                      <c:pt idx="764">
                        <c:v>566</c:v>
                      </c:pt>
                      <c:pt idx="765">
                        <c:v>566.5</c:v>
                      </c:pt>
                      <c:pt idx="766">
                        <c:v>567</c:v>
                      </c:pt>
                      <c:pt idx="767">
                        <c:v>567.5</c:v>
                      </c:pt>
                      <c:pt idx="768">
                        <c:v>568</c:v>
                      </c:pt>
                      <c:pt idx="769">
                        <c:v>568.5</c:v>
                      </c:pt>
                      <c:pt idx="770">
                        <c:v>569</c:v>
                      </c:pt>
                      <c:pt idx="771">
                        <c:v>569.5</c:v>
                      </c:pt>
                      <c:pt idx="772">
                        <c:v>570</c:v>
                      </c:pt>
                      <c:pt idx="773">
                        <c:v>570.5</c:v>
                      </c:pt>
                      <c:pt idx="774">
                        <c:v>571</c:v>
                      </c:pt>
                      <c:pt idx="775">
                        <c:v>571.5</c:v>
                      </c:pt>
                      <c:pt idx="776">
                        <c:v>572</c:v>
                      </c:pt>
                      <c:pt idx="777">
                        <c:v>572.5</c:v>
                      </c:pt>
                      <c:pt idx="778">
                        <c:v>573</c:v>
                      </c:pt>
                      <c:pt idx="779">
                        <c:v>573.5</c:v>
                      </c:pt>
                      <c:pt idx="780">
                        <c:v>574</c:v>
                      </c:pt>
                      <c:pt idx="781">
                        <c:v>574.5</c:v>
                      </c:pt>
                      <c:pt idx="782">
                        <c:v>575</c:v>
                      </c:pt>
                      <c:pt idx="783">
                        <c:v>575.5</c:v>
                      </c:pt>
                      <c:pt idx="784">
                        <c:v>576</c:v>
                      </c:pt>
                      <c:pt idx="785">
                        <c:v>576.5</c:v>
                      </c:pt>
                      <c:pt idx="786">
                        <c:v>577</c:v>
                      </c:pt>
                      <c:pt idx="787">
                        <c:v>577.5</c:v>
                      </c:pt>
                      <c:pt idx="788">
                        <c:v>578</c:v>
                      </c:pt>
                      <c:pt idx="789">
                        <c:v>578.5</c:v>
                      </c:pt>
                      <c:pt idx="790">
                        <c:v>579</c:v>
                      </c:pt>
                      <c:pt idx="791">
                        <c:v>579.5</c:v>
                      </c:pt>
                      <c:pt idx="792">
                        <c:v>580</c:v>
                      </c:pt>
                      <c:pt idx="793">
                        <c:v>580.5</c:v>
                      </c:pt>
                      <c:pt idx="794">
                        <c:v>581</c:v>
                      </c:pt>
                      <c:pt idx="795">
                        <c:v>581.5</c:v>
                      </c:pt>
                      <c:pt idx="796">
                        <c:v>582</c:v>
                      </c:pt>
                      <c:pt idx="797">
                        <c:v>582.5</c:v>
                      </c:pt>
                      <c:pt idx="798">
                        <c:v>583</c:v>
                      </c:pt>
                      <c:pt idx="799">
                        <c:v>583.5</c:v>
                      </c:pt>
                      <c:pt idx="800">
                        <c:v>584</c:v>
                      </c:pt>
                      <c:pt idx="801">
                        <c:v>584.5</c:v>
                      </c:pt>
                      <c:pt idx="802">
                        <c:v>585</c:v>
                      </c:pt>
                      <c:pt idx="803">
                        <c:v>585.5</c:v>
                      </c:pt>
                      <c:pt idx="804">
                        <c:v>586</c:v>
                      </c:pt>
                      <c:pt idx="805">
                        <c:v>586.5</c:v>
                      </c:pt>
                      <c:pt idx="806">
                        <c:v>587</c:v>
                      </c:pt>
                      <c:pt idx="807">
                        <c:v>587.5</c:v>
                      </c:pt>
                      <c:pt idx="808">
                        <c:v>588</c:v>
                      </c:pt>
                      <c:pt idx="809">
                        <c:v>588.5</c:v>
                      </c:pt>
                      <c:pt idx="810">
                        <c:v>589</c:v>
                      </c:pt>
                      <c:pt idx="811">
                        <c:v>589.5</c:v>
                      </c:pt>
                      <c:pt idx="812">
                        <c:v>590</c:v>
                      </c:pt>
                      <c:pt idx="813">
                        <c:v>590.5</c:v>
                      </c:pt>
                      <c:pt idx="814">
                        <c:v>591</c:v>
                      </c:pt>
                      <c:pt idx="815">
                        <c:v>591.5</c:v>
                      </c:pt>
                      <c:pt idx="816">
                        <c:v>592</c:v>
                      </c:pt>
                      <c:pt idx="817">
                        <c:v>592.5</c:v>
                      </c:pt>
                      <c:pt idx="818">
                        <c:v>593</c:v>
                      </c:pt>
                      <c:pt idx="819">
                        <c:v>593.5</c:v>
                      </c:pt>
                      <c:pt idx="820">
                        <c:v>594</c:v>
                      </c:pt>
                      <c:pt idx="821">
                        <c:v>594.5</c:v>
                      </c:pt>
                      <c:pt idx="822">
                        <c:v>595</c:v>
                      </c:pt>
                      <c:pt idx="823">
                        <c:v>595.5</c:v>
                      </c:pt>
                      <c:pt idx="824">
                        <c:v>596</c:v>
                      </c:pt>
                      <c:pt idx="825">
                        <c:v>596.5</c:v>
                      </c:pt>
                      <c:pt idx="826">
                        <c:v>597</c:v>
                      </c:pt>
                      <c:pt idx="827">
                        <c:v>597.5</c:v>
                      </c:pt>
                      <c:pt idx="828">
                        <c:v>598</c:v>
                      </c:pt>
                      <c:pt idx="829">
                        <c:v>598.5</c:v>
                      </c:pt>
                      <c:pt idx="830">
                        <c:v>599</c:v>
                      </c:pt>
                      <c:pt idx="831">
                        <c:v>599.5</c:v>
                      </c:pt>
                      <c:pt idx="832">
                        <c:v>600</c:v>
                      </c:pt>
                      <c:pt idx="833">
                        <c:v>600.5</c:v>
                      </c:pt>
                      <c:pt idx="834">
                        <c:v>601</c:v>
                      </c:pt>
                      <c:pt idx="835">
                        <c:v>601.5</c:v>
                      </c:pt>
                      <c:pt idx="836">
                        <c:v>602</c:v>
                      </c:pt>
                      <c:pt idx="837">
                        <c:v>602.5</c:v>
                      </c:pt>
                      <c:pt idx="838">
                        <c:v>603</c:v>
                      </c:pt>
                      <c:pt idx="839">
                        <c:v>603.5</c:v>
                      </c:pt>
                      <c:pt idx="840">
                        <c:v>604</c:v>
                      </c:pt>
                      <c:pt idx="841">
                        <c:v>604.5</c:v>
                      </c:pt>
                      <c:pt idx="842">
                        <c:v>605</c:v>
                      </c:pt>
                      <c:pt idx="843">
                        <c:v>605.5</c:v>
                      </c:pt>
                      <c:pt idx="844">
                        <c:v>606</c:v>
                      </c:pt>
                      <c:pt idx="845">
                        <c:v>606.5</c:v>
                      </c:pt>
                      <c:pt idx="846">
                        <c:v>607</c:v>
                      </c:pt>
                      <c:pt idx="847">
                        <c:v>607.5</c:v>
                      </c:pt>
                      <c:pt idx="848">
                        <c:v>608</c:v>
                      </c:pt>
                      <c:pt idx="849">
                        <c:v>608.5</c:v>
                      </c:pt>
                      <c:pt idx="850">
                        <c:v>609</c:v>
                      </c:pt>
                      <c:pt idx="851">
                        <c:v>609.5</c:v>
                      </c:pt>
                      <c:pt idx="852">
                        <c:v>610</c:v>
                      </c:pt>
                      <c:pt idx="853">
                        <c:v>610.5</c:v>
                      </c:pt>
                      <c:pt idx="854">
                        <c:v>611</c:v>
                      </c:pt>
                      <c:pt idx="855">
                        <c:v>611.5</c:v>
                      </c:pt>
                      <c:pt idx="856">
                        <c:v>612</c:v>
                      </c:pt>
                      <c:pt idx="857">
                        <c:v>612.5</c:v>
                      </c:pt>
                      <c:pt idx="858">
                        <c:v>613</c:v>
                      </c:pt>
                      <c:pt idx="859">
                        <c:v>613.5</c:v>
                      </c:pt>
                      <c:pt idx="860">
                        <c:v>614</c:v>
                      </c:pt>
                      <c:pt idx="861">
                        <c:v>614.5</c:v>
                      </c:pt>
                      <c:pt idx="862">
                        <c:v>615</c:v>
                      </c:pt>
                      <c:pt idx="863">
                        <c:v>615.5</c:v>
                      </c:pt>
                      <c:pt idx="864">
                        <c:v>616</c:v>
                      </c:pt>
                      <c:pt idx="865">
                        <c:v>616.5</c:v>
                      </c:pt>
                      <c:pt idx="866">
                        <c:v>617</c:v>
                      </c:pt>
                      <c:pt idx="867">
                        <c:v>617.5</c:v>
                      </c:pt>
                      <c:pt idx="868">
                        <c:v>618</c:v>
                      </c:pt>
                      <c:pt idx="869">
                        <c:v>618.5</c:v>
                      </c:pt>
                      <c:pt idx="870">
                        <c:v>619</c:v>
                      </c:pt>
                      <c:pt idx="871">
                        <c:v>619.5</c:v>
                      </c:pt>
                      <c:pt idx="872">
                        <c:v>620</c:v>
                      </c:pt>
                      <c:pt idx="873">
                        <c:v>620.5</c:v>
                      </c:pt>
                      <c:pt idx="874">
                        <c:v>621</c:v>
                      </c:pt>
                      <c:pt idx="875">
                        <c:v>621.5</c:v>
                      </c:pt>
                      <c:pt idx="876">
                        <c:v>622</c:v>
                      </c:pt>
                      <c:pt idx="877">
                        <c:v>622.5</c:v>
                      </c:pt>
                      <c:pt idx="878">
                        <c:v>623</c:v>
                      </c:pt>
                      <c:pt idx="879">
                        <c:v>623.5</c:v>
                      </c:pt>
                      <c:pt idx="880">
                        <c:v>624</c:v>
                      </c:pt>
                      <c:pt idx="881">
                        <c:v>624.5</c:v>
                      </c:pt>
                      <c:pt idx="882">
                        <c:v>625</c:v>
                      </c:pt>
                      <c:pt idx="883">
                        <c:v>625.5</c:v>
                      </c:pt>
                      <c:pt idx="884">
                        <c:v>626</c:v>
                      </c:pt>
                      <c:pt idx="885">
                        <c:v>626.5</c:v>
                      </c:pt>
                      <c:pt idx="886">
                        <c:v>627</c:v>
                      </c:pt>
                      <c:pt idx="887">
                        <c:v>627.5</c:v>
                      </c:pt>
                      <c:pt idx="888">
                        <c:v>628</c:v>
                      </c:pt>
                      <c:pt idx="889">
                        <c:v>628.5</c:v>
                      </c:pt>
                      <c:pt idx="890">
                        <c:v>629</c:v>
                      </c:pt>
                      <c:pt idx="891">
                        <c:v>629.5</c:v>
                      </c:pt>
                      <c:pt idx="892">
                        <c:v>630</c:v>
                      </c:pt>
                      <c:pt idx="893">
                        <c:v>630.5</c:v>
                      </c:pt>
                      <c:pt idx="894">
                        <c:v>631</c:v>
                      </c:pt>
                      <c:pt idx="895">
                        <c:v>631.5</c:v>
                      </c:pt>
                      <c:pt idx="896">
                        <c:v>632</c:v>
                      </c:pt>
                      <c:pt idx="897">
                        <c:v>632.5</c:v>
                      </c:pt>
                      <c:pt idx="898">
                        <c:v>633</c:v>
                      </c:pt>
                      <c:pt idx="899">
                        <c:v>633.5</c:v>
                      </c:pt>
                      <c:pt idx="900">
                        <c:v>634</c:v>
                      </c:pt>
                      <c:pt idx="901">
                        <c:v>634.5</c:v>
                      </c:pt>
                      <c:pt idx="902">
                        <c:v>635</c:v>
                      </c:pt>
                      <c:pt idx="903">
                        <c:v>635.5</c:v>
                      </c:pt>
                      <c:pt idx="904">
                        <c:v>636</c:v>
                      </c:pt>
                      <c:pt idx="905">
                        <c:v>636.5</c:v>
                      </c:pt>
                      <c:pt idx="906">
                        <c:v>637</c:v>
                      </c:pt>
                      <c:pt idx="907">
                        <c:v>637.5</c:v>
                      </c:pt>
                      <c:pt idx="908">
                        <c:v>638</c:v>
                      </c:pt>
                      <c:pt idx="909">
                        <c:v>638.5</c:v>
                      </c:pt>
                      <c:pt idx="910">
                        <c:v>639</c:v>
                      </c:pt>
                      <c:pt idx="911">
                        <c:v>639.5</c:v>
                      </c:pt>
                      <c:pt idx="912">
                        <c:v>640</c:v>
                      </c:pt>
                      <c:pt idx="913">
                        <c:v>640.5</c:v>
                      </c:pt>
                      <c:pt idx="914">
                        <c:v>641</c:v>
                      </c:pt>
                      <c:pt idx="915">
                        <c:v>641.5</c:v>
                      </c:pt>
                      <c:pt idx="916">
                        <c:v>642</c:v>
                      </c:pt>
                      <c:pt idx="917">
                        <c:v>642.5</c:v>
                      </c:pt>
                      <c:pt idx="918">
                        <c:v>643</c:v>
                      </c:pt>
                      <c:pt idx="919">
                        <c:v>643.5</c:v>
                      </c:pt>
                      <c:pt idx="920">
                        <c:v>644</c:v>
                      </c:pt>
                      <c:pt idx="921">
                        <c:v>644.5</c:v>
                      </c:pt>
                      <c:pt idx="922">
                        <c:v>645</c:v>
                      </c:pt>
                      <c:pt idx="923">
                        <c:v>645.5</c:v>
                      </c:pt>
                      <c:pt idx="924">
                        <c:v>646</c:v>
                      </c:pt>
                      <c:pt idx="925">
                        <c:v>646.5</c:v>
                      </c:pt>
                      <c:pt idx="926">
                        <c:v>647</c:v>
                      </c:pt>
                      <c:pt idx="927">
                        <c:v>647.5</c:v>
                      </c:pt>
                      <c:pt idx="928">
                        <c:v>648</c:v>
                      </c:pt>
                      <c:pt idx="929">
                        <c:v>648.5</c:v>
                      </c:pt>
                      <c:pt idx="930">
                        <c:v>649</c:v>
                      </c:pt>
                      <c:pt idx="931">
                        <c:v>649.5</c:v>
                      </c:pt>
                      <c:pt idx="932">
                        <c:v>650</c:v>
                      </c:pt>
                      <c:pt idx="933">
                        <c:v>650.5</c:v>
                      </c:pt>
                      <c:pt idx="934">
                        <c:v>651</c:v>
                      </c:pt>
                      <c:pt idx="935">
                        <c:v>651.5</c:v>
                      </c:pt>
                      <c:pt idx="936">
                        <c:v>652</c:v>
                      </c:pt>
                      <c:pt idx="937">
                        <c:v>652.5</c:v>
                      </c:pt>
                      <c:pt idx="938">
                        <c:v>653</c:v>
                      </c:pt>
                      <c:pt idx="939">
                        <c:v>653.5</c:v>
                      </c:pt>
                      <c:pt idx="940">
                        <c:v>654</c:v>
                      </c:pt>
                      <c:pt idx="941">
                        <c:v>654.5</c:v>
                      </c:pt>
                      <c:pt idx="942">
                        <c:v>655</c:v>
                      </c:pt>
                      <c:pt idx="943">
                        <c:v>655.5</c:v>
                      </c:pt>
                      <c:pt idx="944">
                        <c:v>656</c:v>
                      </c:pt>
                      <c:pt idx="945">
                        <c:v>656.5</c:v>
                      </c:pt>
                      <c:pt idx="946">
                        <c:v>657</c:v>
                      </c:pt>
                      <c:pt idx="947">
                        <c:v>657.5</c:v>
                      </c:pt>
                      <c:pt idx="948">
                        <c:v>658</c:v>
                      </c:pt>
                      <c:pt idx="949">
                        <c:v>658.5</c:v>
                      </c:pt>
                      <c:pt idx="950">
                        <c:v>659</c:v>
                      </c:pt>
                      <c:pt idx="951">
                        <c:v>659.5</c:v>
                      </c:pt>
                      <c:pt idx="952">
                        <c:v>660</c:v>
                      </c:pt>
                      <c:pt idx="953">
                        <c:v>660.5</c:v>
                      </c:pt>
                      <c:pt idx="954">
                        <c:v>661</c:v>
                      </c:pt>
                      <c:pt idx="955">
                        <c:v>661.5</c:v>
                      </c:pt>
                      <c:pt idx="956">
                        <c:v>662</c:v>
                      </c:pt>
                      <c:pt idx="957">
                        <c:v>662.5</c:v>
                      </c:pt>
                      <c:pt idx="958">
                        <c:v>663</c:v>
                      </c:pt>
                      <c:pt idx="959">
                        <c:v>663.5</c:v>
                      </c:pt>
                      <c:pt idx="960">
                        <c:v>664</c:v>
                      </c:pt>
                      <c:pt idx="961">
                        <c:v>664.5</c:v>
                      </c:pt>
                      <c:pt idx="962">
                        <c:v>665</c:v>
                      </c:pt>
                      <c:pt idx="963">
                        <c:v>665.5</c:v>
                      </c:pt>
                      <c:pt idx="964">
                        <c:v>666</c:v>
                      </c:pt>
                      <c:pt idx="965">
                        <c:v>666.5</c:v>
                      </c:pt>
                      <c:pt idx="966">
                        <c:v>667</c:v>
                      </c:pt>
                      <c:pt idx="967">
                        <c:v>667.5</c:v>
                      </c:pt>
                      <c:pt idx="968">
                        <c:v>668</c:v>
                      </c:pt>
                      <c:pt idx="969">
                        <c:v>668.5</c:v>
                      </c:pt>
                      <c:pt idx="970">
                        <c:v>669</c:v>
                      </c:pt>
                      <c:pt idx="971">
                        <c:v>669.5</c:v>
                      </c:pt>
                      <c:pt idx="972">
                        <c:v>670</c:v>
                      </c:pt>
                      <c:pt idx="973">
                        <c:v>670.5</c:v>
                      </c:pt>
                      <c:pt idx="974">
                        <c:v>671</c:v>
                      </c:pt>
                      <c:pt idx="975">
                        <c:v>671.5</c:v>
                      </c:pt>
                      <c:pt idx="976">
                        <c:v>672</c:v>
                      </c:pt>
                      <c:pt idx="977">
                        <c:v>672.5</c:v>
                      </c:pt>
                      <c:pt idx="978">
                        <c:v>673</c:v>
                      </c:pt>
                      <c:pt idx="979">
                        <c:v>673.5</c:v>
                      </c:pt>
                      <c:pt idx="980">
                        <c:v>674</c:v>
                      </c:pt>
                      <c:pt idx="981">
                        <c:v>674.5</c:v>
                      </c:pt>
                      <c:pt idx="982">
                        <c:v>675</c:v>
                      </c:pt>
                      <c:pt idx="983">
                        <c:v>675.5</c:v>
                      </c:pt>
                      <c:pt idx="984">
                        <c:v>676</c:v>
                      </c:pt>
                      <c:pt idx="985">
                        <c:v>676.5</c:v>
                      </c:pt>
                      <c:pt idx="986">
                        <c:v>677</c:v>
                      </c:pt>
                      <c:pt idx="987">
                        <c:v>677.5</c:v>
                      </c:pt>
                      <c:pt idx="988">
                        <c:v>678</c:v>
                      </c:pt>
                      <c:pt idx="989">
                        <c:v>678.5</c:v>
                      </c:pt>
                      <c:pt idx="990">
                        <c:v>679</c:v>
                      </c:pt>
                      <c:pt idx="991">
                        <c:v>679.5</c:v>
                      </c:pt>
                      <c:pt idx="992">
                        <c:v>680</c:v>
                      </c:pt>
                      <c:pt idx="993">
                        <c:v>680.5</c:v>
                      </c:pt>
                      <c:pt idx="994">
                        <c:v>681</c:v>
                      </c:pt>
                      <c:pt idx="995">
                        <c:v>681.5</c:v>
                      </c:pt>
                      <c:pt idx="996">
                        <c:v>682</c:v>
                      </c:pt>
                      <c:pt idx="997">
                        <c:v>682.5</c:v>
                      </c:pt>
                      <c:pt idx="998">
                        <c:v>683</c:v>
                      </c:pt>
                      <c:pt idx="999">
                        <c:v>683.5</c:v>
                      </c:pt>
                      <c:pt idx="1000">
                        <c:v>684</c:v>
                      </c:pt>
                      <c:pt idx="1001">
                        <c:v>684.5</c:v>
                      </c:pt>
                      <c:pt idx="1002">
                        <c:v>685</c:v>
                      </c:pt>
                      <c:pt idx="1003">
                        <c:v>685.5</c:v>
                      </c:pt>
                      <c:pt idx="1004">
                        <c:v>686</c:v>
                      </c:pt>
                      <c:pt idx="1005">
                        <c:v>686.5</c:v>
                      </c:pt>
                      <c:pt idx="1006">
                        <c:v>687</c:v>
                      </c:pt>
                      <c:pt idx="1007">
                        <c:v>687.5</c:v>
                      </c:pt>
                      <c:pt idx="1008">
                        <c:v>688</c:v>
                      </c:pt>
                      <c:pt idx="1009">
                        <c:v>688.5</c:v>
                      </c:pt>
                      <c:pt idx="1010">
                        <c:v>689</c:v>
                      </c:pt>
                      <c:pt idx="1011">
                        <c:v>689.5</c:v>
                      </c:pt>
                      <c:pt idx="1012">
                        <c:v>690</c:v>
                      </c:pt>
                      <c:pt idx="1013">
                        <c:v>690.5</c:v>
                      </c:pt>
                      <c:pt idx="1014">
                        <c:v>691</c:v>
                      </c:pt>
                      <c:pt idx="1015">
                        <c:v>691.5</c:v>
                      </c:pt>
                      <c:pt idx="1016">
                        <c:v>692</c:v>
                      </c:pt>
                      <c:pt idx="1017">
                        <c:v>692.5</c:v>
                      </c:pt>
                      <c:pt idx="1018">
                        <c:v>693</c:v>
                      </c:pt>
                      <c:pt idx="1019">
                        <c:v>693.5</c:v>
                      </c:pt>
                      <c:pt idx="1020">
                        <c:v>694</c:v>
                      </c:pt>
                      <c:pt idx="1021">
                        <c:v>694.5</c:v>
                      </c:pt>
                      <c:pt idx="1022">
                        <c:v>695</c:v>
                      </c:pt>
                      <c:pt idx="1023">
                        <c:v>695.5</c:v>
                      </c:pt>
                      <c:pt idx="1024">
                        <c:v>696</c:v>
                      </c:pt>
                      <c:pt idx="1025">
                        <c:v>696.5</c:v>
                      </c:pt>
                      <c:pt idx="1026">
                        <c:v>697</c:v>
                      </c:pt>
                      <c:pt idx="1027">
                        <c:v>697.5</c:v>
                      </c:pt>
                      <c:pt idx="1028">
                        <c:v>698</c:v>
                      </c:pt>
                      <c:pt idx="1029">
                        <c:v>698.5</c:v>
                      </c:pt>
                      <c:pt idx="1030">
                        <c:v>699</c:v>
                      </c:pt>
                      <c:pt idx="1031">
                        <c:v>699.5</c:v>
                      </c:pt>
                      <c:pt idx="1032">
                        <c:v>700</c:v>
                      </c:pt>
                      <c:pt idx="1033">
                        <c:v>700.5</c:v>
                      </c:pt>
                      <c:pt idx="1034">
                        <c:v>701</c:v>
                      </c:pt>
                      <c:pt idx="1035">
                        <c:v>701.5</c:v>
                      </c:pt>
                      <c:pt idx="1036">
                        <c:v>702</c:v>
                      </c:pt>
                      <c:pt idx="1037">
                        <c:v>702.5</c:v>
                      </c:pt>
                      <c:pt idx="1038">
                        <c:v>703</c:v>
                      </c:pt>
                      <c:pt idx="1039">
                        <c:v>703.5</c:v>
                      </c:pt>
                      <c:pt idx="1040">
                        <c:v>704</c:v>
                      </c:pt>
                      <c:pt idx="1041">
                        <c:v>704.5</c:v>
                      </c:pt>
                      <c:pt idx="1042">
                        <c:v>705</c:v>
                      </c:pt>
                      <c:pt idx="1043">
                        <c:v>705.5</c:v>
                      </c:pt>
                      <c:pt idx="1044">
                        <c:v>706</c:v>
                      </c:pt>
                      <c:pt idx="1045">
                        <c:v>706.5</c:v>
                      </c:pt>
                      <c:pt idx="1046">
                        <c:v>707</c:v>
                      </c:pt>
                      <c:pt idx="1047">
                        <c:v>707.5</c:v>
                      </c:pt>
                      <c:pt idx="1048">
                        <c:v>708</c:v>
                      </c:pt>
                      <c:pt idx="1049">
                        <c:v>708.5</c:v>
                      </c:pt>
                      <c:pt idx="1050">
                        <c:v>709</c:v>
                      </c:pt>
                      <c:pt idx="1051">
                        <c:v>709.5</c:v>
                      </c:pt>
                      <c:pt idx="1052">
                        <c:v>710</c:v>
                      </c:pt>
                      <c:pt idx="1053">
                        <c:v>710.5</c:v>
                      </c:pt>
                      <c:pt idx="1054">
                        <c:v>711</c:v>
                      </c:pt>
                      <c:pt idx="1055">
                        <c:v>711.5</c:v>
                      </c:pt>
                      <c:pt idx="1056">
                        <c:v>712</c:v>
                      </c:pt>
                      <c:pt idx="1057">
                        <c:v>712.5</c:v>
                      </c:pt>
                      <c:pt idx="1058">
                        <c:v>713</c:v>
                      </c:pt>
                      <c:pt idx="1059">
                        <c:v>713.5</c:v>
                      </c:pt>
                      <c:pt idx="1060">
                        <c:v>714</c:v>
                      </c:pt>
                      <c:pt idx="1061">
                        <c:v>714.5</c:v>
                      </c:pt>
                      <c:pt idx="1062">
                        <c:v>715</c:v>
                      </c:pt>
                      <c:pt idx="1063">
                        <c:v>715.5</c:v>
                      </c:pt>
                      <c:pt idx="1064">
                        <c:v>716</c:v>
                      </c:pt>
                      <c:pt idx="1065">
                        <c:v>716.5</c:v>
                      </c:pt>
                      <c:pt idx="1066">
                        <c:v>717</c:v>
                      </c:pt>
                      <c:pt idx="1067">
                        <c:v>717.5</c:v>
                      </c:pt>
                      <c:pt idx="1068">
                        <c:v>718</c:v>
                      </c:pt>
                      <c:pt idx="1069">
                        <c:v>718.5</c:v>
                      </c:pt>
                      <c:pt idx="1070">
                        <c:v>719</c:v>
                      </c:pt>
                      <c:pt idx="1071">
                        <c:v>719.5</c:v>
                      </c:pt>
                      <c:pt idx="1072">
                        <c:v>720</c:v>
                      </c:pt>
                      <c:pt idx="1073">
                        <c:v>720.5</c:v>
                      </c:pt>
                      <c:pt idx="1074">
                        <c:v>721</c:v>
                      </c:pt>
                      <c:pt idx="1075">
                        <c:v>721.5</c:v>
                      </c:pt>
                      <c:pt idx="1076">
                        <c:v>722</c:v>
                      </c:pt>
                      <c:pt idx="1077">
                        <c:v>722.5</c:v>
                      </c:pt>
                      <c:pt idx="1078">
                        <c:v>723</c:v>
                      </c:pt>
                      <c:pt idx="1079">
                        <c:v>723.5</c:v>
                      </c:pt>
                      <c:pt idx="1080">
                        <c:v>724</c:v>
                      </c:pt>
                      <c:pt idx="1081">
                        <c:v>724.5</c:v>
                      </c:pt>
                      <c:pt idx="1082">
                        <c:v>725</c:v>
                      </c:pt>
                      <c:pt idx="1083">
                        <c:v>725.5</c:v>
                      </c:pt>
                      <c:pt idx="1084">
                        <c:v>726</c:v>
                      </c:pt>
                      <c:pt idx="1085">
                        <c:v>726.5</c:v>
                      </c:pt>
                      <c:pt idx="1086">
                        <c:v>727</c:v>
                      </c:pt>
                      <c:pt idx="1087">
                        <c:v>727.5</c:v>
                      </c:pt>
                      <c:pt idx="1088">
                        <c:v>728</c:v>
                      </c:pt>
                      <c:pt idx="1089">
                        <c:v>728.5</c:v>
                      </c:pt>
                      <c:pt idx="1090">
                        <c:v>729</c:v>
                      </c:pt>
                      <c:pt idx="1091">
                        <c:v>729.5</c:v>
                      </c:pt>
                      <c:pt idx="1092">
                        <c:v>730</c:v>
                      </c:pt>
                      <c:pt idx="1093">
                        <c:v>730.5</c:v>
                      </c:pt>
                      <c:pt idx="1094">
                        <c:v>731</c:v>
                      </c:pt>
                      <c:pt idx="1095">
                        <c:v>731.5</c:v>
                      </c:pt>
                      <c:pt idx="1096">
                        <c:v>732</c:v>
                      </c:pt>
                      <c:pt idx="1097">
                        <c:v>732.5</c:v>
                      </c:pt>
                      <c:pt idx="1098">
                        <c:v>733</c:v>
                      </c:pt>
                      <c:pt idx="1099">
                        <c:v>733.5</c:v>
                      </c:pt>
                      <c:pt idx="1100">
                        <c:v>734</c:v>
                      </c:pt>
                      <c:pt idx="1101">
                        <c:v>734.5</c:v>
                      </c:pt>
                      <c:pt idx="1102">
                        <c:v>735</c:v>
                      </c:pt>
                      <c:pt idx="1103">
                        <c:v>735.5</c:v>
                      </c:pt>
                      <c:pt idx="1104">
                        <c:v>736</c:v>
                      </c:pt>
                      <c:pt idx="1105">
                        <c:v>736.5</c:v>
                      </c:pt>
                      <c:pt idx="1106">
                        <c:v>737</c:v>
                      </c:pt>
                      <c:pt idx="1107">
                        <c:v>737.5</c:v>
                      </c:pt>
                      <c:pt idx="1108">
                        <c:v>738</c:v>
                      </c:pt>
                      <c:pt idx="1109">
                        <c:v>738.5</c:v>
                      </c:pt>
                      <c:pt idx="1110">
                        <c:v>739</c:v>
                      </c:pt>
                      <c:pt idx="1111">
                        <c:v>739.5</c:v>
                      </c:pt>
                      <c:pt idx="1112">
                        <c:v>740</c:v>
                      </c:pt>
                      <c:pt idx="1113">
                        <c:v>740.5</c:v>
                      </c:pt>
                      <c:pt idx="1114">
                        <c:v>741</c:v>
                      </c:pt>
                      <c:pt idx="1115">
                        <c:v>741.5</c:v>
                      </c:pt>
                      <c:pt idx="1116">
                        <c:v>742</c:v>
                      </c:pt>
                      <c:pt idx="1117">
                        <c:v>742.5</c:v>
                      </c:pt>
                      <c:pt idx="1118">
                        <c:v>743</c:v>
                      </c:pt>
                      <c:pt idx="1119">
                        <c:v>743.5</c:v>
                      </c:pt>
                      <c:pt idx="1120">
                        <c:v>744</c:v>
                      </c:pt>
                      <c:pt idx="1121">
                        <c:v>744.5</c:v>
                      </c:pt>
                      <c:pt idx="1122">
                        <c:v>745</c:v>
                      </c:pt>
                      <c:pt idx="1123">
                        <c:v>745.5</c:v>
                      </c:pt>
                      <c:pt idx="1124">
                        <c:v>746</c:v>
                      </c:pt>
                      <c:pt idx="1125">
                        <c:v>746.5</c:v>
                      </c:pt>
                      <c:pt idx="1126">
                        <c:v>747</c:v>
                      </c:pt>
                      <c:pt idx="1127">
                        <c:v>747.5</c:v>
                      </c:pt>
                      <c:pt idx="1128">
                        <c:v>748</c:v>
                      </c:pt>
                      <c:pt idx="1129">
                        <c:v>748.5</c:v>
                      </c:pt>
                      <c:pt idx="1130">
                        <c:v>749</c:v>
                      </c:pt>
                      <c:pt idx="1131">
                        <c:v>749.5</c:v>
                      </c:pt>
                      <c:pt idx="1132">
                        <c:v>750</c:v>
                      </c:pt>
                      <c:pt idx="1133">
                        <c:v>750.5</c:v>
                      </c:pt>
                      <c:pt idx="1134">
                        <c:v>751</c:v>
                      </c:pt>
                      <c:pt idx="1135">
                        <c:v>751.5</c:v>
                      </c:pt>
                      <c:pt idx="1136">
                        <c:v>752</c:v>
                      </c:pt>
                      <c:pt idx="1137">
                        <c:v>752.5</c:v>
                      </c:pt>
                      <c:pt idx="1138">
                        <c:v>753</c:v>
                      </c:pt>
                      <c:pt idx="1139">
                        <c:v>753.5</c:v>
                      </c:pt>
                      <c:pt idx="1140">
                        <c:v>754</c:v>
                      </c:pt>
                      <c:pt idx="1141">
                        <c:v>754.5</c:v>
                      </c:pt>
                      <c:pt idx="1142">
                        <c:v>755</c:v>
                      </c:pt>
                      <c:pt idx="1143">
                        <c:v>755.5</c:v>
                      </c:pt>
                      <c:pt idx="1144">
                        <c:v>756</c:v>
                      </c:pt>
                      <c:pt idx="1145">
                        <c:v>756.5</c:v>
                      </c:pt>
                      <c:pt idx="1146">
                        <c:v>757</c:v>
                      </c:pt>
                      <c:pt idx="1147">
                        <c:v>757.5</c:v>
                      </c:pt>
                      <c:pt idx="1148">
                        <c:v>758</c:v>
                      </c:pt>
                      <c:pt idx="1149">
                        <c:v>758.5</c:v>
                      </c:pt>
                      <c:pt idx="1150">
                        <c:v>759</c:v>
                      </c:pt>
                      <c:pt idx="1151">
                        <c:v>759.5</c:v>
                      </c:pt>
                      <c:pt idx="1152">
                        <c:v>760</c:v>
                      </c:pt>
                      <c:pt idx="1153">
                        <c:v>760.5</c:v>
                      </c:pt>
                      <c:pt idx="1154">
                        <c:v>761</c:v>
                      </c:pt>
                      <c:pt idx="1155">
                        <c:v>761.5</c:v>
                      </c:pt>
                      <c:pt idx="1156">
                        <c:v>762</c:v>
                      </c:pt>
                      <c:pt idx="1157">
                        <c:v>762.5</c:v>
                      </c:pt>
                      <c:pt idx="1158">
                        <c:v>763</c:v>
                      </c:pt>
                      <c:pt idx="1159">
                        <c:v>763.5</c:v>
                      </c:pt>
                      <c:pt idx="1160">
                        <c:v>764</c:v>
                      </c:pt>
                      <c:pt idx="1161">
                        <c:v>764.5</c:v>
                      </c:pt>
                      <c:pt idx="1162">
                        <c:v>765</c:v>
                      </c:pt>
                      <c:pt idx="1163">
                        <c:v>765.5</c:v>
                      </c:pt>
                      <c:pt idx="1164">
                        <c:v>766</c:v>
                      </c:pt>
                      <c:pt idx="1165">
                        <c:v>766.5</c:v>
                      </c:pt>
                      <c:pt idx="1166">
                        <c:v>767</c:v>
                      </c:pt>
                      <c:pt idx="1167">
                        <c:v>767.5</c:v>
                      </c:pt>
                      <c:pt idx="1168">
                        <c:v>768</c:v>
                      </c:pt>
                      <c:pt idx="1169">
                        <c:v>768.5</c:v>
                      </c:pt>
                      <c:pt idx="1170">
                        <c:v>769</c:v>
                      </c:pt>
                      <c:pt idx="1171">
                        <c:v>769.5</c:v>
                      </c:pt>
                      <c:pt idx="1172">
                        <c:v>770</c:v>
                      </c:pt>
                      <c:pt idx="1173">
                        <c:v>770.5</c:v>
                      </c:pt>
                      <c:pt idx="1174">
                        <c:v>771</c:v>
                      </c:pt>
                      <c:pt idx="1175">
                        <c:v>771.5</c:v>
                      </c:pt>
                      <c:pt idx="1176">
                        <c:v>772</c:v>
                      </c:pt>
                      <c:pt idx="1177">
                        <c:v>772.5</c:v>
                      </c:pt>
                      <c:pt idx="1178">
                        <c:v>773</c:v>
                      </c:pt>
                      <c:pt idx="1179">
                        <c:v>773.5</c:v>
                      </c:pt>
                      <c:pt idx="1180">
                        <c:v>774</c:v>
                      </c:pt>
                      <c:pt idx="1181">
                        <c:v>774.5</c:v>
                      </c:pt>
                      <c:pt idx="1182">
                        <c:v>775</c:v>
                      </c:pt>
                      <c:pt idx="1183">
                        <c:v>775.5</c:v>
                      </c:pt>
                      <c:pt idx="1184">
                        <c:v>776</c:v>
                      </c:pt>
                      <c:pt idx="1185">
                        <c:v>776.5</c:v>
                      </c:pt>
                      <c:pt idx="1186">
                        <c:v>777</c:v>
                      </c:pt>
                      <c:pt idx="1187">
                        <c:v>777.5</c:v>
                      </c:pt>
                      <c:pt idx="1188">
                        <c:v>778</c:v>
                      </c:pt>
                      <c:pt idx="1189">
                        <c:v>778.5</c:v>
                      </c:pt>
                      <c:pt idx="1190">
                        <c:v>779</c:v>
                      </c:pt>
                      <c:pt idx="1191">
                        <c:v>779.5</c:v>
                      </c:pt>
                      <c:pt idx="1192">
                        <c:v>780</c:v>
                      </c:pt>
                      <c:pt idx="1193">
                        <c:v>780.5</c:v>
                      </c:pt>
                      <c:pt idx="1194">
                        <c:v>781</c:v>
                      </c:pt>
                      <c:pt idx="1195">
                        <c:v>781.5</c:v>
                      </c:pt>
                      <c:pt idx="1196">
                        <c:v>782</c:v>
                      </c:pt>
                      <c:pt idx="1197">
                        <c:v>782.5</c:v>
                      </c:pt>
                      <c:pt idx="1198">
                        <c:v>783</c:v>
                      </c:pt>
                      <c:pt idx="1199">
                        <c:v>783.5</c:v>
                      </c:pt>
                      <c:pt idx="1200">
                        <c:v>784</c:v>
                      </c:pt>
                      <c:pt idx="1201">
                        <c:v>784.5</c:v>
                      </c:pt>
                      <c:pt idx="1202">
                        <c:v>785</c:v>
                      </c:pt>
                      <c:pt idx="1203">
                        <c:v>785.5</c:v>
                      </c:pt>
                      <c:pt idx="1204">
                        <c:v>786</c:v>
                      </c:pt>
                      <c:pt idx="1205">
                        <c:v>786.5</c:v>
                      </c:pt>
                      <c:pt idx="1206">
                        <c:v>787</c:v>
                      </c:pt>
                      <c:pt idx="1207">
                        <c:v>787.5</c:v>
                      </c:pt>
                      <c:pt idx="1208">
                        <c:v>788</c:v>
                      </c:pt>
                      <c:pt idx="1209">
                        <c:v>788.5</c:v>
                      </c:pt>
                      <c:pt idx="1210">
                        <c:v>789</c:v>
                      </c:pt>
                      <c:pt idx="1211">
                        <c:v>789.5</c:v>
                      </c:pt>
                      <c:pt idx="1212">
                        <c:v>790</c:v>
                      </c:pt>
                      <c:pt idx="1213">
                        <c:v>790.5</c:v>
                      </c:pt>
                      <c:pt idx="1214">
                        <c:v>791</c:v>
                      </c:pt>
                      <c:pt idx="1215">
                        <c:v>791.5</c:v>
                      </c:pt>
                      <c:pt idx="1216">
                        <c:v>792</c:v>
                      </c:pt>
                      <c:pt idx="1217">
                        <c:v>792.5</c:v>
                      </c:pt>
                      <c:pt idx="1218">
                        <c:v>793</c:v>
                      </c:pt>
                      <c:pt idx="1219">
                        <c:v>793.5</c:v>
                      </c:pt>
                      <c:pt idx="1220">
                        <c:v>794</c:v>
                      </c:pt>
                      <c:pt idx="1221">
                        <c:v>794.5</c:v>
                      </c:pt>
                      <c:pt idx="1222">
                        <c:v>795</c:v>
                      </c:pt>
                      <c:pt idx="1223">
                        <c:v>795.5</c:v>
                      </c:pt>
                      <c:pt idx="1224">
                        <c:v>796</c:v>
                      </c:pt>
                      <c:pt idx="1225">
                        <c:v>796.5</c:v>
                      </c:pt>
                      <c:pt idx="1226">
                        <c:v>797</c:v>
                      </c:pt>
                      <c:pt idx="1227">
                        <c:v>797.5</c:v>
                      </c:pt>
                      <c:pt idx="1228">
                        <c:v>798</c:v>
                      </c:pt>
                      <c:pt idx="1229">
                        <c:v>798.5</c:v>
                      </c:pt>
                      <c:pt idx="1230">
                        <c:v>799</c:v>
                      </c:pt>
                      <c:pt idx="1231">
                        <c:v>799.5</c:v>
                      </c:pt>
                      <c:pt idx="1232">
                        <c:v>800</c:v>
                      </c:pt>
                      <c:pt idx="1233">
                        <c:v>800.5</c:v>
                      </c:pt>
                      <c:pt idx="1234">
                        <c:v>801</c:v>
                      </c:pt>
                      <c:pt idx="1235">
                        <c:v>801.5</c:v>
                      </c:pt>
                      <c:pt idx="1236">
                        <c:v>802</c:v>
                      </c:pt>
                      <c:pt idx="1237">
                        <c:v>802.5</c:v>
                      </c:pt>
                      <c:pt idx="1238">
                        <c:v>803</c:v>
                      </c:pt>
                      <c:pt idx="1239">
                        <c:v>803.5</c:v>
                      </c:pt>
                      <c:pt idx="1240">
                        <c:v>804</c:v>
                      </c:pt>
                      <c:pt idx="1241">
                        <c:v>804.5</c:v>
                      </c:pt>
                      <c:pt idx="1242">
                        <c:v>805</c:v>
                      </c:pt>
                      <c:pt idx="1243">
                        <c:v>805.5</c:v>
                      </c:pt>
                      <c:pt idx="1244">
                        <c:v>806</c:v>
                      </c:pt>
                      <c:pt idx="1245">
                        <c:v>806.5</c:v>
                      </c:pt>
                      <c:pt idx="1246">
                        <c:v>807</c:v>
                      </c:pt>
                      <c:pt idx="1247">
                        <c:v>807.5</c:v>
                      </c:pt>
                      <c:pt idx="1248">
                        <c:v>808</c:v>
                      </c:pt>
                      <c:pt idx="1249">
                        <c:v>808.5</c:v>
                      </c:pt>
                      <c:pt idx="1250">
                        <c:v>809</c:v>
                      </c:pt>
                      <c:pt idx="1251">
                        <c:v>809.5</c:v>
                      </c:pt>
                      <c:pt idx="1252">
                        <c:v>810</c:v>
                      </c:pt>
                      <c:pt idx="1253">
                        <c:v>810.5</c:v>
                      </c:pt>
                      <c:pt idx="1254">
                        <c:v>811</c:v>
                      </c:pt>
                      <c:pt idx="1255">
                        <c:v>811.5</c:v>
                      </c:pt>
                      <c:pt idx="1256">
                        <c:v>812</c:v>
                      </c:pt>
                      <c:pt idx="1257">
                        <c:v>812.5</c:v>
                      </c:pt>
                      <c:pt idx="1258">
                        <c:v>813</c:v>
                      </c:pt>
                      <c:pt idx="1259">
                        <c:v>813.5</c:v>
                      </c:pt>
                      <c:pt idx="1260">
                        <c:v>814</c:v>
                      </c:pt>
                      <c:pt idx="1261">
                        <c:v>814.5</c:v>
                      </c:pt>
                      <c:pt idx="1262">
                        <c:v>815</c:v>
                      </c:pt>
                      <c:pt idx="1263">
                        <c:v>815.5</c:v>
                      </c:pt>
                      <c:pt idx="1264">
                        <c:v>816</c:v>
                      </c:pt>
                      <c:pt idx="1265">
                        <c:v>816.5</c:v>
                      </c:pt>
                      <c:pt idx="1266">
                        <c:v>817</c:v>
                      </c:pt>
                      <c:pt idx="1267">
                        <c:v>817.5</c:v>
                      </c:pt>
                      <c:pt idx="1268">
                        <c:v>818</c:v>
                      </c:pt>
                      <c:pt idx="1269">
                        <c:v>818.5</c:v>
                      </c:pt>
                      <c:pt idx="1270">
                        <c:v>819</c:v>
                      </c:pt>
                      <c:pt idx="1271">
                        <c:v>819.5</c:v>
                      </c:pt>
                      <c:pt idx="1272">
                        <c:v>820</c:v>
                      </c:pt>
                      <c:pt idx="1273">
                        <c:v>820.5</c:v>
                      </c:pt>
                      <c:pt idx="1274">
                        <c:v>821</c:v>
                      </c:pt>
                      <c:pt idx="1275">
                        <c:v>821.5</c:v>
                      </c:pt>
                      <c:pt idx="1276">
                        <c:v>822</c:v>
                      </c:pt>
                      <c:pt idx="1277">
                        <c:v>822.5</c:v>
                      </c:pt>
                      <c:pt idx="1278">
                        <c:v>823</c:v>
                      </c:pt>
                      <c:pt idx="1279">
                        <c:v>823.5</c:v>
                      </c:pt>
                      <c:pt idx="1280">
                        <c:v>824</c:v>
                      </c:pt>
                      <c:pt idx="1281">
                        <c:v>824.5</c:v>
                      </c:pt>
                      <c:pt idx="1282">
                        <c:v>825</c:v>
                      </c:pt>
                      <c:pt idx="1283">
                        <c:v>825.5</c:v>
                      </c:pt>
                      <c:pt idx="1284">
                        <c:v>826</c:v>
                      </c:pt>
                      <c:pt idx="1285">
                        <c:v>826.5</c:v>
                      </c:pt>
                      <c:pt idx="1286">
                        <c:v>827</c:v>
                      </c:pt>
                      <c:pt idx="1287">
                        <c:v>827.5</c:v>
                      </c:pt>
                      <c:pt idx="1288">
                        <c:v>828</c:v>
                      </c:pt>
                      <c:pt idx="1289">
                        <c:v>828.5</c:v>
                      </c:pt>
                      <c:pt idx="1290">
                        <c:v>829</c:v>
                      </c:pt>
                      <c:pt idx="1291">
                        <c:v>829.5</c:v>
                      </c:pt>
                      <c:pt idx="1292">
                        <c:v>830</c:v>
                      </c:pt>
                      <c:pt idx="1293">
                        <c:v>830.5</c:v>
                      </c:pt>
                      <c:pt idx="1294">
                        <c:v>831</c:v>
                      </c:pt>
                      <c:pt idx="1295">
                        <c:v>831.5</c:v>
                      </c:pt>
                      <c:pt idx="1296">
                        <c:v>832</c:v>
                      </c:pt>
                      <c:pt idx="1297">
                        <c:v>832.5</c:v>
                      </c:pt>
                      <c:pt idx="1298">
                        <c:v>833</c:v>
                      </c:pt>
                      <c:pt idx="1299">
                        <c:v>833.5</c:v>
                      </c:pt>
                      <c:pt idx="1300">
                        <c:v>834</c:v>
                      </c:pt>
                      <c:pt idx="1301">
                        <c:v>834.5</c:v>
                      </c:pt>
                      <c:pt idx="1302">
                        <c:v>835</c:v>
                      </c:pt>
                      <c:pt idx="1303">
                        <c:v>835.5</c:v>
                      </c:pt>
                      <c:pt idx="1304">
                        <c:v>836</c:v>
                      </c:pt>
                      <c:pt idx="1305">
                        <c:v>836.5</c:v>
                      </c:pt>
                      <c:pt idx="1306">
                        <c:v>837</c:v>
                      </c:pt>
                      <c:pt idx="1307">
                        <c:v>837.5</c:v>
                      </c:pt>
                      <c:pt idx="1308">
                        <c:v>838</c:v>
                      </c:pt>
                      <c:pt idx="1309">
                        <c:v>838.5</c:v>
                      </c:pt>
                      <c:pt idx="1310">
                        <c:v>839</c:v>
                      </c:pt>
                      <c:pt idx="1311">
                        <c:v>839.5</c:v>
                      </c:pt>
                      <c:pt idx="1312">
                        <c:v>840</c:v>
                      </c:pt>
                      <c:pt idx="1313">
                        <c:v>840.5</c:v>
                      </c:pt>
                      <c:pt idx="1314">
                        <c:v>841</c:v>
                      </c:pt>
                      <c:pt idx="1315">
                        <c:v>841.5</c:v>
                      </c:pt>
                      <c:pt idx="1316">
                        <c:v>842</c:v>
                      </c:pt>
                      <c:pt idx="1317">
                        <c:v>842.5</c:v>
                      </c:pt>
                      <c:pt idx="1318">
                        <c:v>843</c:v>
                      </c:pt>
                      <c:pt idx="1319">
                        <c:v>843.5</c:v>
                      </c:pt>
                      <c:pt idx="1320">
                        <c:v>844</c:v>
                      </c:pt>
                      <c:pt idx="1321">
                        <c:v>844.5</c:v>
                      </c:pt>
                      <c:pt idx="1322">
                        <c:v>845</c:v>
                      </c:pt>
                      <c:pt idx="1323">
                        <c:v>845.5</c:v>
                      </c:pt>
                      <c:pt idx="1324">
                        <c:v>846</c:v>
                      </c:pt>
                      <c:pt idx="1325">
                        <c:v>846.5</c:v>
                      </c:pt>
                      <c:pt idx="1326">
                        <c:v>847</c:v>
                      </c:pt>
                      <c:pt idx="1327">
                        <c:v>847.5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'Fine SiO2 25 sccm Test 1'!$AD$3:$AD$1330</c15:sqref>
                        </c15:formulaRef>
                      </c:ext>
                    </c:extLst>
                    <c:numCache>
                      <c:formatCode>0.00E+00</c:formatCode>
                      <c:ptCount val="1328"/>
                      <c:pt idx="0">
                        <c:v>-1421.69</c:v>
                      </c:pt>
                      <c:pt idx="1">
                        <c:v>-2.2999999999999545</c:v>
                      </c:pt>
                      <c:pt idx="2">
                        <c:v>9.2999999999999545</c:v>
                      </c:pt>
                      <c:pt idx="3">
                        <c:v>-0.90000000000009095</c:v>
                      </c:pt>
                      <c:pt idx="4">
                        <c:v>-12.5</c:v>
                      </c:pt>
                      <c:pt idx="5">
                        <c:v>-8.6000000000001364</c:v>
                      </c:pt>
                      <c:pt idx="6">
                        <c:v>-4.7999999999999545</c:v>
                      </c:pt>
                      <c:pt idx="7">
                        <c:v>6.7999999999999545</c:v>
                      </c:pt>
                      <c:pt idx="8">
                        <c:v>33.5</c:v>
                      </c:pt>
                      <c:pt idx="9">
                        <c:v>18.200000000000045</c:v>
                      </c:pt>
                      <c:pt idx="10">
                        <c:v>5.2000000000000455</c:v>
                      </c:pt>
                      <c:pt idx="11">
                        <c:v>10.399999999999864</c:v>
                      </c:pt>
                      <c:pt idx="12">
                        <c:v>16.799999999999955</c:v>
                      </c:pt>
                      <c:pt idx="13">
                        <c:v>33.799999999999955</c:v>
                      </c:pt>
                      <c:pt idx="14">
                        <c:v>38.099999999999909</c:v>
                      </c:pt>
                      <c:pt idx="15">
                        <c:v>27.5</c:v>
                      </c:pt>
                      <c:pt idx="16">
                        <c:v>31.299999999999955</c:v>
                      </c:pt>
                      <c:pt idx="17">
                        <c:v>57.899999999999864</c:v>
                      </c:pt>
                      <c:pt idx="18">
                        <c:v>72.200000000000045</c:v>
                      </c:pt>
                      <c:pt idx="19">
                        <c:v>77.799999999999955</c:v>
                      </c:pt>
                      <c:pt idx="20">
                        <c:v>81.599999999999909</c:v>
                      </c:pt>
                      <c:pt idx="21">
                        <c:v>90.5</c:v>
                      </c:pt>
                      <c:pt idx="22">
                        <c:v>92.700000000000045</c:v>
                      </c:pt>
                      <c:pt idx="23">
                        <c:v>92.399999999999864</c:v>
                      </c:pt>
                      <c:pt idx="24">
                        <c:v>91.599999999999909</c:v>
                      </c:pt>
                      <c:pt idx="25">
                        <c:v>94</c:v>
                      </c:pt>
                      <c:pt idx="26">
                        <c:v>104.09999999999991</c:v>
                      </c:pt>
                      <c:pt idx="27">
                        <c:v>114.5</c:v>
                      </c:pt>
                      <c:pt idx="28">
                        <c:v>117.5</c:v>
                      </c:pt>
                      <c:pt idx="29">
                        <c:v>106.39999999999986</c:v>
                      </c:pt>
                      <c:pt idx="30">
                        <c:v>90.799999999999955</c:v>
                      </c:pt>
                      <c:pt idx="31">
                        <c:v>81.099999999999909</c:v>
                      </c:pt>
                      <c:pt idx="32">
                        <c:v>79.899999999999864</c:v>
                      </c:pt>
                      <c:pt idx="33">
                        <c:v>84.899999999999864</c:v>
                      </c:pt>
                      <c:pt idx="34">
                        <c:v>90.799999999999955</c:v>
                      </c:pt>
                      <c:pt idx="35">
                        <c:v>87.099999999999909</c:v>
                      </c:pt>
                      <c:pt idx="36">
                        <c:v>81.399999999999864</c:v>
                      </c:pt>
                      <c:pt idx="37">
                        <c:v>79</c:v>
                      </c:pt>
                      <c:pt idx="38">
                        <c:v>86.299999999999955</c:v>
                      </c:pt>
                      <c:pt idx="39">
                        <c:v>104.20000000000005</c:v>
                      </c:pt>
                      <c:pt idx="40">
                        <c:v>119.39999999999986</c:v>
                      </c:pt>
                      <c:pt idx="41">
                        <c:v>124.70000000000005</c:v>
                      </c:pt>
                      <c:pt idx="42">
                        <c:v>120.5</c:v>
                      </c:pt>
                      <c:pt idx="43">
                        <c:v>114</c:v>
                      </c:pt>
                      <c:pt idx="44">
                        <c:v>115.39999999999986</c:v>
                      </c:pt>
                      <c:pt idx="45">
                        <c:v>124.59999999999991</c:v>
                      </c:pt>
                      <c:pt idx="46">
                        <c:v>135.09999999999991</c:v>
                      </c:pt>
                      <c:pt idx="47">
                        <c:v>144.89999999999986</c:v>
                      </c:pt>
                      <c:pt idx="48">
                        <c:v>145.20000000000005</c:v>
                      </c:pt>
                      <c:pt idx="49">
                        <c:v>140.5</c:v>
                      </c:pt>
                      <c:pt idx="50">
                        <c:v>140.09999999999991</c:v>
                      </c:pt>
                      <c:pt idx="51">
                        <c:v>145.20000000000005</c:v>
                      </c:pt>
                      <c:pt idx="52">
                        <c:v>151.79999999999995</c:v>
                      </c:pt>
                      <c:pt idx="53">
                        <c:v>158.39999999999986</c:v>
                      </c:pt>
                      <c:pt idx="54">
                        <c:v>166.20000000000005</c:v>
                      </c:pt>
                      <c:pt idx="55">
                        <c:v>172.20000000000005</c:v>
                      </c:pt>
                      <c:pt idx="56">
                        <c:v>179.59999999999991</c:v>
                      </c:pt>
                      <c:pt idx="57">
                        <c:v>188.59999999999991</c:v>
                      </c:pt>
                      <c:pt idx="58">
                        <c:v>192.59999999999991</c:v>
                      </c:pt>
                      <c:pt idx="59">
                        <c:v>187.70000000000005</c:v>
                      </c:pt>
                      <c:pt idx="60">
                        <c:v>180.09999999999991</c:v>
                      </c:pt>
                      <c:pt idx="61">
                        <c:v>173.70000000000005</c:v>
                      </c:pt>
                      <c:pt idx="62">
                        <c:v>172.09999999999991</c:v>
                      </c:pt>
                      <c:pt idx="63">
                        <c:v>168.79999999999995</c:v>
                      </c:pt>
                      <c:pt idx="64">
                        <c:v>165.39999999999986</c:v>
                      </c:pt>
                      <c:pt idx="65">
                        <c:v>163.39999999999986</c:v>
                      </c:pt>
                      <c:pt idx="66">
                        <c:v>166.89999999999986</c:v>
                      </c:pt>
                      <c:pt idx="67">
                        <c:v>181</c:v>
                      </c:pt>
                      <c:pt idx="68">
                        <c:v>196.39999999999986</c:v>
                      </c:pt>
                      <c:pt idx="69">
                        <c:v>207.70000000000005</c:v>
                      </c:pt>
                      <c:pt idx="70">
                        <c:v>209.60000000000014</c:v>
                      </c:pt>
                      <c:pt idx="71">
                        <c:v>213.29999999999995</c:v>
                      </c:pt>
                      <c:pt idx="72">
                        <c:v>219.60000000000014</c:v>
                      </c:pt>
                      <c:pt idx="73">
                        <c:v>224.79999999999995</c:v>
                      </c:pt>
                      <c:pt idx="74">
                        <c:v>225.99999999999977</c:v>
                      </c:pt>
                      <c:pt idx="75">
                        <c:v>226.20000000000005</c:v>
                      </c:pt>
                      <c:pt idx="76">
                        <c:v>221.60000000000014</c:v>
                      </c:pt>
                      <c:pt idx="77">
                        <c:v>213.29999999999995</c:v>
                      </c:pt>
                      <c:pt idx="78">
                        <c:v>207.49999999999977</c:v>
                      </c:pt>
                      <c:pt idx="79">
                        <c:v>202.10000000000014</c:v>
                      </c:pt>
                      <c:pt idx="80">
                        <c:v>201.10000000000014</c:v>
                      </c:pt>
                      <c:pt idx="81">
                        <c:v>206.60000000000014</c:v>
                      </c:pt>
                      <c:pt idx="82">
                        <c:v>215.99999999999977</c:v>
                      </c:pt>
                      <c:pt idx="83">
                        <c:v>219.39999999999986</c:v>
                      </c:pt>
                      <c:pt idx="84">
                        <c:v>222.20000000000005</c:v>
                      </c:pt>
                      <c:pt idx="85">
                        <c:v>224.70000000000005</c:v>
                      </c:pt>
                      <c:pt idx="86">
                        <c:v>230.20000000000005</c:v>
                      </c:pt>
                      <c:pt idx="87">
                        <c:v>242.99999999999977</c:v>
                      </c:pt>
                      <c:pt idx="88">
                        <c:v>253.60000000000014</c:v>
                      </c:pt>
                      <c:pt idx="89">
                        <c:v>258.29999999999995</c:v>
                      </c:pt>
                      <c:pt idx="90">
                        <c:v>258.99999999999977</c:v>
                      </c:pt>
                      <c:pt idx="91">
                        <c:v>254.79999999999995</c:v>
                      </c:pt>
                      <c:pt idx="92">
                        <c:v>249.79999999999995</c:v>
                      </c:pt>
                      <c:pt idx="93">
                        <c:v>246.99999999999977</c:v>
                      </c:pt>
                      <c:pt idx="94">
                        <c:v>236.29999999999995</c:v>
                      </c:pt>
                      <c:pt idx="95">
                        <c:v>223.20000000000005</c:v>
                      </c:pt>
                      <c:pt idx="96">
                        <c:v>212.89999999999986</c:v>
                      </c:pt>
                      <c:pt idx="97">
                        <c:v>209.89999999999986</c:v>
                      </c:pt>
                      <c:pt idx="98">
                        <c:v>211.89999999999986</c:v>
                      </c:pt>
                      <c:pt idx="99">
                        <c:v>211.70000000000005</c:v>
                      </c:pt>
                      <c:pt idx="100">
                        <c:v>212.89999999999986</c:v>
                      </c:pt>
                      <c:pt idx="101">
                        <c:v>217.99999999999977</c:v>
                      </c:pt>
                      <c:pt idx="102">
                        <c:v>230.70000000000005</c:v>
                      </c:pt>
                      <c:pt idx="103">
                        <c:v>240.79999999999995</c:v>
                      </c:pt>
                      <c:pt idx="104">
                        <c:v>246.79999999999995</c:v>
                      </c:pt>
                      <c:pt idx="105">
                        <c:v>243.99999999999977</c:v>
                      </c:pt>
                      <c:pt idx="106">
                        <c:v>239.20000000000005</c:v>
                      </c:pt>
                      <c:pt idx="107">
                        <c:v>242.89999999999986</c:v>
                      </c:pt>
                      <c:pt idx="108">
                        <c:v>254.60000000000014</c:v>
                      </c:pt>
                      <c:pt idx="109">
                        <c:v>264.29999999999995</c:v>
                      </c:pt>
                      <c:pt idx="110">
                        <c:v>271.29999999999995</c:v>
                      </c:pt>
                      <c:pt idx="111">
                        <c:v>265.99999999999977</c:v>
                      </c:pt>
                      <c:pt idx="112">
                        <c:v>243.99999999999977</c:v>
                      </c:pt>
                      <c:pt idx="113">
                        <c:v>224.70000000000005</c:v>
                      </c:pt>
                      <c:pt idx="114">
                        <c:v>204.29999999999995</c:v>
                      </c:pt>
                      <c:pt idx="115">
                        <c:v>192.70000000000005</c:v>
                      </c:pt>
                      <c:pt idx="116">
                        <c:v>193.5</c:v>
                      </c:pt>
                      <c:pt idx="117">
                        <c:v>195.70000000000005</c:v>
                      </c:pt>
                      <c:pt idx="118">
                        <c:v>208.70000000000005</c:v>
                      </c:pt>
                      <c:pt idx="119">
                        <c:v>225.49999999999977</c:v>
                      </c:pt>
                      <c:pt idx="120">
                        <c:v>239.79999999999995</c:v>
                      </c:pt>
                      <c:pt idx="121">
                        <c:v>246.20000000000005</c:v>
                      </c:pt>
                      <c:pt idx="122">
                        <c:v>240.29999999999995</c:v>
                      </c:pt>
                      <c:pt idx="123">
                        <c:v>229.39999999999986</c:v>
                      </c:pt>
                      <c:pt idx="124">
                        <c:v>221.20000000000005</c:v>
                      </c:pt>
                      <c:pt idx="125">
                        <c:v>220.79999999999995</c:v>
                      </c:pt>
                      <c:pt idx="126">
                        <c:v>226.70000000000005</c:v>
                      </c:pt>
                      <c:pt idx="127">
                        <c:v>232.60000000000014</c:v>
                      </c:pt>
                      <c:pt idx="128">
                        <c:v>234.60000000000014</c:v>
                      </c:pt>
                      <c:pt idx="129">
                        <c:v>239.29999999999995</c:v>
                      </c:pt>
                      <c:pt idx="130">
                        <c:v>244.79999999999995</c:v>
                      </c:pt>
                      <c:pt idx="131">
                        <c:v>249.49999999999977</c:v>
                      </c:pt>
                      <c:pt idx="132">
                        <c:v>253.10000000000014</c:v>
                      </c:pt>
                      <c:pt idx="133">
                        <c:v>253.79999999999995</c:v>
                      </c:pt>
                      <c:pt idx="134">
                        <c:v>255.99999999999977</c:v>
                      </c:pt>
                      <c:pt idx="135">
                        <c:v>264.49999999999977</c:v>
                      </c:pt>
                      <c:pt idx="136">
                        <c:v>262.79999999999995</c:v>
                      </c:pt>
                      <c:pt idx="137">
                        <c:v>258.60000000000014</c:v>
                      </c:pt>
                      <c:pt idx="138">
                        <c:v>255.39999999999986</c:v>
                      </c:pt>
                      <c:pt idx="139">
                        <c:v>241.89999999999986</c:v>
                      </c:pt>
                      <c:pt idx="140">
                        <c:v>236.20000000000005</c:v>
                      </c:pt>
                      <c:pt idx="141">
                        <c:v>233.89999999999986</c:v>
                      </c:pt>
                      <c:pt idx="142">
                        <c:v>227.29999999999995</c:v>
                      </c:pt>
                      <c:pt idx="143">
                        <c:v>229.79999999999995</c:v>
                      </c:pt>
                      <c:pt idx="144">
                        <c:v>230.89999999999986</c:v>
                      </c:pt>
                      <c:pt idx="145">
                        <c:v>226.60000000000014</c:v>
                      </c:pt>
                      <c:pt idx="146">
                        <c:v>224.99999999999977</c:v>
                      </c:pt>
                      <c:pt idx="147">
                        <c:v>250.20000000000005</c:v>
                      </c:pt>
                      <c:pt idx="148">
                        <c:v>300.99999999999977</c:v>
                      </c:pt>
                      <c:pt idx="149">
                        <c:v>345.20000000000005</c:v>
                      </c:pt>
                      <c:pt idx="150">
                        <c:v>345.89999999999986</c:v>
                      </c:pt>
                      <c:pt idx="151">
                        <c:v>309.49999999999977</c:v>
                      </c:pt>
                      <c:pt idx="152">
                        <c:v>243.20000000000005</c:v>
                      </c:pt>
                      <c:pt idx="153">
                        <c:v>190.39999999999986</c:v>
                      </c:pt>
                      <c:pt idx="154">
                        <c:v>179.39999999999986</c:v>
                      </c:pt>
                      <c:pt idx="155">
                        <c:v>179.59999999999991</c:v>
                      </c:pt>
                      <c:pt idx="156">
                        <c:v>189.59999999999991</c:v>
                      </c:pt>
                      <c:pt idx="157">
                        <c:v>196.70000000000005</c:v>
                      </c:pt>
                      <c:pt idx="158">
                        <c:v>199.20000000000005</c:v>
                      </c:pt>
                      <c:pt idx="159">
                        <c:v>203.29999999999995</c:v>
                      </c:pt>
                      <c:pt idx="160">
                        <c:v>200.70000000000005</c:v>
                      </c:pt>
                      <c:pt idx="161">
                        <c:v>203.49999999999977</c:v>
                      </c:pt>
                      <c:pt idx="162">
                        <c:v>207.10000000000014</c:v>
                      </c:pt>
                      <c:pt idx="163">
                        <c:v>210.60000000000014</c:v>
                      </c:pt>
                      <c:pt idx="164">
                        <c:v>216.39999999999986</c:v>
                      </c:pt>
                      <c:pt idx="165">
                        <c:v>215.49999999999977</c:v>
                      </c:pt>
                      <c:pt idx="166">
                        <c:v>208.20000000000005</c:v>
                      </c:pt>
                      <c:pt idx="167">
                        <c:v>195.5</c:v>
                      </c:pt>
                      <c:pt idx="168">
                        <c:v>188.5</c:v>
                      </c:pt>
                      <c:pt idx="169">
                        <c:v>187.79999999999995</c:v>
                      </c:pt>
                      <c:pt idx="170">
                        <c:v>191.39999999999986</c:v>
                      </c:pt>
                      <c:pt idx="171">
                        <c:v>197.39999999999986</c:v>
                      </c:pt>
                      <c:pt idx="172">
                        <c:v>197.59999999999991</c:v>
                      </c:pt>
                      <c:pt idx="173">
                        <c:v>195.89999999999986</c:v>
                      </c:pt>
                      <c:pt idx="174">
                        <c:v>199.89999999999986</c:v>
                      </c:pt>
                      <c:pt idx="175">
                        <c:v>207.79999999999995</c:v>
                      </c:pt>
                      <c:pt idx="176">
                        <c:v>208.29999999999995</c:v>
                      </c:pt>
                      <c:pt idx="177">
                        <c:v>207.20000000000005</c:v>
                      </c:pt>
                      <c:pt idx="178">
                        <c:v>198.20000000000005</c:v>
                      </c:pt>
                      <c:pt idx="179">
                        <c:v>182</c:v>
                      </c:pt>
                      <c:pt idx="180">
                        <c:v>174.70000000000005</c:v>
                      </c:pt>
                      <c:pt idx="181">
                        <c:v>176.5</c:v>
                      </c:pt>
                      <c:pt idx="182">
                        <c:v>195.39999999999986</c:v>
                      </c:pt>
                      <c:pt idx="183">
                        <c:v>215.10000000000014</c:v>
                      </c:pt>
                      <c:pt idx="184">
                        <c:v>231.10000000000014</c:v>
                      </c:pt>
                      <c:pt idx="185">
                        <c:v>233.20000000000005</c:v>
                      </c:pt>
                      <c:pt idx="186">
                        <c:v>215.20000000000005</c:v>
                      </c:pt>
                      <c:pt idx="187">
                        <c:v>197</c:v>
                      </c:pt>
                      <c:pt idx="188">
                        <c:v>179.5</c:v>
                      </c:pt>
                      <c:pt idx="189">
                        <c:v>175.20000000000005</c:v>
                      </c:pt>
                      <c:pt idx="190">
                        <c:v>178.59999999999991</c:v>
                      </c:pt>
                      <c:pt idx="191">
                        <c:v>190.39999999999986</c:v>
                      </c:pt>
                      <c:pt idx="192">
                        <c:v>207.39999999999986</c:v>
                      </c:pt>
                      <c:pt idx="193">
                        <c:v>224.99999999999977</c:v>
                      </c:pt>
                      <c:pt idx="194">
                        <c:v>256.10000000000014</c:v>
                      </c:pt>
                      <c:pt idx="195">
                        <c:v>299.29999999999995</c:v>
                      </c:pt>
                      <c:pt idx="196">
                        <c:v>342.79999999999995</c:v>
                      </c:pt>
                      <c:pt idx="197">
                        <c:v>368.79999999999995</c:v>
                      </c:pt>
                      <c:pt idx="198">
                        <c:v>369.20000000000005</c:v>
                      </c:pt>
                      <c:pt idx="199">
                        <c:v>337.70000000000005</c:v>
                      </c:pt>
                      <c:pt idx="200">
                        <c:v>300.89999999999986</c:v>
                      </c:pt>
                      <c:pt idx="201">
                        <c:v>275.10000000000014</c:v>
                      </c:pt>
                      <c:pt idx="202">
                        <c:v>264.89999999999986</c:v>
                      </c:pt>
                      <c:pt idx="203">
                        <c:v>260.39999999999986</c:v>
                      </c:pt>
                      <c:pt idx="204">
                        <c:v>257.99999999999977</c:v>
                      </c:pt>
                      <c:pt idx="205">
                        <c:v>253.29999999999995</c:v>
                      </c:pt>
                      <c:pt idx="206">
                        <c:v>251.49999999999977</c:v>
                      </c:pt>
                      <c:pt idx="207">
                        <c:v>256.89999999999986</c:v>
                      </c:pt>
                      <c:pt idx="208">
                        <c:v>262.29999999999995</c:v>
                      </c:pt>
                      <c:pt idx="209">
                        <c:v>264.39999999999986</c:v>
                      </c:pt>
                      <c:pt idx="210">
                        <c:v>259.39999999999986</c:v>
                      </c:pt>
                      <c:pt idx="211">
                        <c:v>247.70000000000005</c:v>
                      </c:pt>
                      <c:pt idx="212">
                        <c:v>233.89999999999986</c:v>
                      </c:pt>
                      <c:pt idx="213">
                        <c:v>226.79999999999995</c:v>
                      </c:pt>
                      <c:pt idx="214">
                        <c:v>221.10000000000014</c:v>
                      </c:pt>
                      <c:pt idx="215">
                        <c:v>219.70000000000005</c:v>
                      </c:pt>
                      <c:pt idx="216">
                        <c:v>216.39999999999986</c:v>
                      </c:pt>
                      <c:pt idx="217">
                        <c:v>210.60000000000014</c:v>
                      </c:pt>
                      <c:pt idx="218">
                        <c:v>207.49999999999977</c:v>
                      </c:pt>
                      <c:pt idx="219">
                        <c:v>210.39999999999986</c:v>
                      </c:pt>
                      <c:pt idx="220">
                        <c:v>221.10000000000014</c:v>
                      </c:pt>
                      <c:pt idx="221">
                        <c:v>244.89999999999986</c:v>
                      </c:pt>
                      <c:pt idx="222">
                        <c:v>298.29999999999995</c:v>
                      </c:pt>
                      <c:pt idx="223">
                        <c:v>396.29999999999995</c:v>
                      </c:pt>
                      <c:pt idx="224">
                        <c:v>497.99999999999977</c:v>
                      </c:pt>
                      <c:pt idx="225">
                        <c:v>582.79999999999995</c:v>
                      </c:pt>
                      <c:pt idx="226">
                        <c:v>587.79999999999995</c:v>
                      </c:pt>
                      <c:pt idx="227">
                        <c:v>524.70000000000005</c:v>
                      </c:pt>
                      <c:pt idx="228">
                        <c:v>428.20000000000005</c:v>
                      </c:pt>
                      <c:pt idx="229">
                        <c:v>326.79999999999995</c:v>
                      </c:pt>
                      <c:pt idx="230">
                        <c:v>248.79999999999995</c:v>
                      </c:pt>
                      <c:pt idx="231">
                        <c:v>197.89999999999986</c:v>
                      </c:pt>
                      <c:pt idx="232">
                        <c:v>171</c:v>
                      </c:pt>
                      <c:pt idx="233">
                        <c:v>161</c:v>
                      </c:pt>
                      <c:pt idx="234">
                        <c:v>162.59999999999991</c:v>
                      </c:pt>
                      <c:pt idx="235">
                        <c:v>170.79999999999995</c:v>
                      </c:pt>
                      <c:pt idx="236">
                        <c:v>181.39999999999986</c:v>
                      </c:pt>
                      <c:pt idx="237">
                        <c:v>184.59999999999991</c:v>
                      </c:pt>
                      <c:pt idx="238">
                        <c:v>176.5</c:v>
                      </c:pt>
                      <c:pt idx="239">
                        <c:v>169.09999999999991</c:v>
                      </c:pt>
                      <c:pt idx="240">
                        <c:v>163</c:v>
                      </c:pt>
                      <c:pt idx="241">
                        <c:v>159.79999999999995</c:v>
                      </c:pt>
                      <c:pt idx="242">
                        <c:v>168.09999999999991</c:v>
                      </c:pt>
                      <c:pt idx="243">
                        <c:v>233.39999999999986</c:v>
                      </c:pt>
                      <c:pt idx="244">
                        <c:v>364.10000000000014</c:v>
                      </c:pt>
                      <c:pt idx="245">
                        <c:v>540.70000000000005</c:v>
                      </c:pt>
                      <c:pt idx="246">
                        <c:v>740.3</c:v>
                      </c:pt>
                      <c:pt idx="247">
                        <c:v>923.99999999999977</c:v>
                      </c:pt>
                      <c:pt idx="248">
                        <c:v>1082.8999999999999</c:v>
                      </c:pt>
                      <c:pt idx="249">
                        <c:v>1248.9999999999998</c:v>
                      </c:pt>
                      <c:pt idx="250">
                        <c:v>1366.4999999999998</c:v>
                      </c:pt>
                      <c:pt idx="251">
                        <c:v>1419.7</c:v>
                      </c:pt>
                      <c:pt idx="252">
                        <c:v>1369.2</c:v>
                      </c:pt>
                      <c:pt idx="253">
                        <c:v>1307.8</c:v>
                      </c:pt>
                      <c:pt idx="254">
                        <c:v>1279.6000000000001</c:v>
                      </c:pt>
                      <c:pt idx="255">
                        <c:v>1276.7</c:v>
                      </c:pt>
                      <c:pt idx="256">
                        <c:v>1295.6000000000001</c:v>
                      </c:pt>
                      <c:pt idx="257">
                        <c:v>1330.3</c:v>
                      </c:pt>
                      <c:pt idx="258">
                        <c:v>1353.2</c:v>
                      </c:pt>
                      <c:pt idx="259">
                        <c:v>1346.2</c:v>
                      </c:pt>
                      <c:pt idx="260">
                        <c:v>1370.1000000000001</c:v>
                      </c:pt>
                      <c:pt idx="261">
                        <c:v>1486.3999999999999</c:v>
                      </c:pt>
                      <c:pt idx="262">
                        <c:v>1876.3</c:v>
                      </c:pt>
                      <c:pt idx="263">
                        <c:v>2178.3999999999996</c:v>
                      </c:pt>
                      <c:pt idx="264">
                        <c:v>2238.5</c:v>
                      </c:pt>
                      <c:pt idx="265">
                        <c:v>1801.9999999999998</c:v>
                      </c:pt>
                      <c:pt idx="266">
                        <c:v>1230.1000000000001</c:v>
                      </c:pt>
                      <c:pt idx="267">
                        <c:v>727.60000000000014</c:v>
                      </c:pt>
                      <c:pt idx="268">
                        <c:v>542.60000000000014</c:v>
                      </c:pt>
                      <c:pt idx="269">
                        <c:v>454.10000000000014</c:v>
                      </c:pt>
                      <c:pt idx="270">
                        <c:v>407.89999999999986</c:v>
                      </c:pt>
                      <c:pt idx="271">
                        <c:v>382.10000000000014</c:v>
                      </c:pt>
                      <c:pt idx="272">
                        <c:v>360.79999999999995</c:v>
                      </c:pt>
                      <c:pt idx="273">
                        <c:v>343.79999999999995</c:v>
                      </c:pt>
                      <c:pt idx="274">
                        <c:v>319.20000000000005</c:v>
                      </c:pt>
                      <c:pt idx="275">
                        <c:v>300.70000000000005</c:v>
                      </c:pt>
                      <c:pt idx="276">
                        <c:v>286.70000000000005</c:v>
                      </c:pt>
                      <c:pt idx="277">
                        <c:v>275.39999999999986</c:v>
                      </c:pt>
                      <c:pt idx="278">
                        <c:v>272.99999999999977</c:v>
                      </c:pt>
                      <c:pt idx="279">
                        <c:v>269.29999999999995</c:v>
                      </c:pt>
                      <c:pt idx="280">
                        <c:v>259.89999999999986</c:v>
                      </c:pt>
                      <c:pt idx="281">
                        <c:v>250.60000000000014</c:v>
                      </c:pt>
                      <c:pt idx="282">
                        <c:v>248.49999999999977</c:v>
                      </c:pt>
                      <c:pt idx="283">
                        <c:v>256.20000000000005</c:v>
                      </c:pt>
                      <c:pt idx="284">
                        <c:v>284.10000000000014</c:v>
                      </c:pt>
                      <c:pt idx="285">
                        <c:v>321.89999999999986</c:v>
                      </c:pt>
                      <c:pt idx="286">
                        <c:v>374.49999999999977</c:v>
                      </c:pt>
                      <c:pt idx="287">
                        <c:v>432.29999999999995</c:v>
                      </c:pt>
                      <c:pt idx="288">
                        <c:v>461.89999999999986</c:v>
                      </c:pt>
                      <c:pt idx="289">
                        <c:v>453.99999999999977</c:v>
                      </c:pt>
                      <c:pt idx="290">
                        <c:v>396.70000000000005</c:v>
                      </c:pt>
                      <c:pt idx="291">
                        <c:v>331.20000000000005</c:v>
                      </c:pt>
                      <c:pt idx="292">
                        <c:v>285.99999999999977</c:v>
                      </c:pt>
                      <c:pt idx="293">
                        <c:v>285.60000000000014</c:v>
                      </c:pt>
                      <c:pt idx="294">
                        <c:v>282.70000000000005</c:v>
                      </c:pt>
                      <c:pt idx="295">
                        <c:v>277.70000000000005</c:v>
                      </c:pt>
                      <c:pt idx="296">
                        <c:v>268.29999999999995</c:v>
                      </c:pt>
                      <c:pt idx="297">
                        <c:v>273.29999999999995</c:v>
                      </c:pt>
                      <c:pt idx="298">
                        <c:v>302.10000000000014</c:v>
                      </c:pt>
                      <c:pt idx="299">
                        <c:v>360.10000000000014</c:v>
                      </c:pt>
                      <c:pt idx="300">
                        <c:v>431.79999999999995</c:v>
                      </c:pt>
                      <c:pt idx="301">
                        <c:v>538.60000000000014</c:v>
                      </c:pt>
                      <c:pt idx="302">
                        <c:v>876.89999999999986</c:v>
                      </c:pt>
                      <c:pt idx="303">
                        <c:v>1503.8</c:v>
                      </c:pt>
                      <c:pt idx="304">
                        <c:v>2432</c:v>
                      </c:pt>
                      <c:pt idx="305">
                        <c:v>3294.3</c:v>
                      </c:pt>
                      <c:pt idx="306">
                        <c:v>3464.9000000000005</c:v>
                      </c:pt>
                      <c:pt idx="307">
                        <c:v>3058.3</c:v>
                      </c:pt>
                      <c:pt idx="308">
                        <c:v>1982.8</c:v>
                      </c:pt>
                      <c:pt idx="309">
                        <c:v>1051.8</c:v>
                      </c:pt>
                      <c:pt idx="310">
                        <c:v>495.99999999999977</c:v>
                      </c:pt>
                      <c:pt idx="311">
                        <c:v>346.99999999999977</c:v>
                      </c:pt>
                      <c:pt idx="312">
                        <c:v>278.20000000000005</c:v>
                      </c:pt>
                      <c:pt idx="313">
                        <c:v>239.70000000000005</c:v>
                      </c:pt>
                      <c:pt idx="314">
                        <c:v>221.29999999999995</c:v>
                      </c:pt>
                      <c:pt idx="315">
                        <c:v>204.49999999999977</c:v>
                      </c:pt>
                      <c:pt idx="316">
                        <c:v>199.29999999999995</c:v>
                      </c:pt>
                      <c:pt idx="317">
                        <c:v>201.10000000000014</c:v>
                      </c:pt>
                      <c:pt idx="318">
                        <c:v>202.20000000000005</c:v>
                      </c:pt>
                      <c:pt idx="319">
                        <c:v>201.10000000000014</c:v>
                      </c:pt>
                      <c:pt idx="320">
                        <c:v>195.79999999999995</c:v>
                      </c:pt>
                      <c:pt idx="321">
                        <c:v>198.39999999999986</c:v>
                      </c:pt>
                      <c:pt idx="322">
                        <c:v>208.79999999999995</c:v>
                      </c:pt>
                      <c:pt idx="323">
                        <c:v>249.29999999999995</c:v>
                      </c:pt>
                      <c:pt idx="324">
                        <c:v>276.70000000000005</c:v>
                      </c:pt>
                      <c:pt idx="325">
                        <c:v>287.10000000000014</c:v>
                      </c:pt>
                      <c:pt idx="326">
                        <c:v>265.10000000000014</c:v>
                      </c:pt>
                      <c:pt idx="327">
                        <c:v>228.79999999999995</c:v>
                      </c:pt>
                      <c:pt idx="328">
                        <c:v>196.5</c:v>
                      </c:pt>
                      <c:pt idx="329">
                        <c:v>197.29999999999995</c:v>
                      </c:pt>
                      <c:pt idx="330">
                        <c:v>210.79999999999995</c:v>
                      </c:pt>
                      <c:pt idx="331">
                        <c:v>231.60000000000014</c:v>
                      </c:pt>
                      <c:pt idx="332">
                        <c:v>235.20000000000005</c:v>
                      </c:pt>
                      <c:pt idx="333">
                        <c:v>240.29999999999995</c:v>
                      </c:pt>
                      <c:pt idx="334">
                        <c:v>259.39999999999986</c:v>
                      </c:pt>
                      <c:pt idx="335">
                        <c:v>340.29999999999995</c:v>
                      </c:pt>
                      <c:pt idx="336">
                        <c:v>473.39999999999986</c:v>
                      </c:pt>
                      <c:pt idx="337">
                        <c:v>675.60000000000014</c:v>
                      </c:pt>
                      <c:pt idx="338">
                        <c:v>848.99999999999977</c:v>
                      </c:pt>
                      <c:pt idx="339">
                        <c:v>916.7</c:v>
                      </c:pt>
                      <c:pt idx="340">
                        <c:v>860.99999999999977</c:v>
                      </c:pt>
                      <c:pt idx="341">
                        <c:v>708.3</c:v>
                      </c:pt>
                      <c:pt idx="342">
                        <c:v>633.79999999999995</c:v>
                      </c:pt>
                      <c:pt idx="343">
                        <c:v>778.10000000000014</c:v>
                      </c:pt>
                      <c:pt idx="344">
                        <c:v>1216.4999999999998</c:v>
                      </c:pt>
                      <c:pt idx="345">
                        <c:v>1848.9999999999998</c:v>
                      </c:pt>
                      <c:pt idx="346">
                        <c:v>2503.1999999999998</c:v>
                      </c:pt>
                      <c:pt idx="347">
                        <c:v>2714.9000000000005</c:v>
                      </c:pt>
                      <c:pt idx="348">
                        <c:v>2520.9000000000005</c:v>
                      </c:pt>
                      <c:pt idx="349">
                        <c:v>1822.3999999999999</c:v>
                      </c:pt>
                      <c:pt idx="350">
                        <c:v>1094.4999999999998</c:v>
                      </c:pt>
                      <c:pt idx="351">
                        <c:v>555.70000000000005</c:v>
                      </c:pt>
                      <c:pt idx="352">
                        <c:v>339.29999999999995</c:v>
                      </c:pt>
                      <c:pt idx="353">
                        <c:v>236.20000000000005</c:v>
                      </c:pt>
                      <c:pt idx="354">
                        <c:v>187</c:v>
                      </c:pt>
                      <c:pt idx="355">
                        <c:v>162.39999999999986</c:v>
                      </c:pt>
                      <c:pt idx="356">
                        <c:v>147.20000000000005</c:v>
                      </c:pt>
                      <c:pt idx="357">
                        <c:v>143.5</c:v>
                      </c:pt>
                      <c:pt idx="358">
                        <c:v>144.09999999999991</c:v>
                      </c:pt>
                      <c:pt idx="359">
                        <c:v>146.70000000000005</c:v>
                      </c:pt>
                      <c:pt idx="360">
                        <c:v>149.70000000000005</c:v>
                      </c:pt>
                      <c:pt idx="361">
                        <c:v>155.79999999999995</c:v>
                      </c:pt>
                      <c:pt idx="362">
                        <c:v>167.70000000000005</c:v>
                      </c:pt>
                      <c:pt idx="363">
                        <c:v>184.5</c:v>
                      </c:pt>
                      <c:pt idx="364">
                        <c:v>204.49999999999977</c:v>
                      </c:pt>
                      <c:pt idx="365">
                        <c:v>223.49999999999977</c:v>
                      </c:pt>
                      <c:pt idx="366">
                        <c:v>229.10000000000014</c:v>
                      </c:pt>
                      <c:pt idx="367">
                        <c:v>225.10000000000014</c:v>
                      </c:pt>
                      <c:pt idx="368">
                        <c:v>212.89999999999986</c:v>
                      </c:pt>
                      <c:pt idx="369">
                        <c:v>210.49999999999977</c:v>
                      </c:pt>
                      <c:pt idx="370">
                        <c:v>224.20000000000005</c:v>
                      </c:pt>
                      <c:pt idx="371">
                        <c:v>252.49999999999977</c:v>
                      </c:pt>
                      <c:pt idx="372">
                        <c:v>282.60000000000014</c:v>
                      </c:pt>
                      <c:pt idx="373">
                        <c:v>296.10000000000014</c:v>
                      </c:pt>
                      <c:pt idx="374">
                        <c:v>295.99999999999977</c:v>
                      </c:pt>
                      <c:pt idx="375">
                        <c:v>277.89999999999986</c:v>
                      </c:pt>
                      <c:pt idx="376">
                        <c:v>263.20000000000005</c:v>
                      </c:pt>
                      <c:pt idx="377">
                        <c:v>254.49999999999977</c:v>
                      </c:pt>
                      <c:pt idx="378">
                        <c:v>269.70000000000005</c:v>
                      </c:pt>
                      <c:pt idx="379">
                        <c:v>315.49999999999977</c:v>
                      </c:pt>
                      <c:pt idx="380">
                        <c:v>416.70000000000005</c:v>
                      </c:pt>
                      <c:pt idx="381">
                        <c:v>556.89999999999986</c:v>
                      </c:pt>
                      <c:pt idx="382">
                        <c:v>663.99999999999977</c:v>
                      </c:pt>
                      <c:pt idx="383">
                        <c:v>650.29999999999995</c:v>
                      </c:pt>
                      <c:pt idx="384">
                        <c:v>550.60000000000014</c:v>
                      </c:pt>
                      <c:pt idx="385">
                        <c:v>395.39999999999986</c:v>
                      </c:pt>
                      <c:pt idx="386">
                        <c:v>304.10000000000014</c:v>
                      </c:pt>
                      <c:pt idx="387">
                        <c:v>263.99999999999977</c:v>
                      </c:pt>
                      <c:pt idx="388">
                        <c:v>282.20000000000005</c:v>
                      </c:pt>
                      <c:pt idx="389">
                        <c:v>379.49999999999977</c:v>
                      </c:pt>
                      <c:pt idx="390">
                        <c:v>519.29999999999995</c:v>
                      </c:pt>
                      <c:pt idx="391">
                        <c:v>689.10000000000014</c:v>
                      </c:pt>
                      <c:pt idx="392">
                        <c:v>770.49999999999977</c:v>
                      </c:pt>
                      <c:pt idx="393">
                        <c:v>758.8</c:v>
                      </c:pt>
                      <c:pt idx="394">
                        <c:v>612.99999999999977</c:v>
                      </c:pt>
                      <c:pt idx="395">
                        <c:v>449.79999999999995</c:v>
                      </c:pt>
                      <c:pt idx="396">
                        <c:v>332.60000000000014</c:v>
                      </c:pt>
                      <c:pt idx="397">
                        <c:v>299.49999999999977</c:v>
                      </c:pt>
                      <c:pt idx="398">
                        <c:v>286.79999999999995</c:v>
                      </c:pt>
                      <c:pt idx="399">
                        <c:v>287.39999999999986</c:v>
                      </c:pt>
                      <c:pt idx="400">
                        <c:v>288.89999999999986</c:v>
                      </c:pt>
                      <c:pt idx="401">
                        <c:v>300.99999999999977</c:v>
                      </c:pt>
                      <c:pt idx="402">
                        <c:v>338.99999999999977</c:v>
                      </c:pt>
                      <c:pt idx="403">
                        <c:v>402.10000000000014</c:v>
                      </c:pt>
                      <c:pt idx="404">
                        <c:v>491.29999999999995</c:v>
                      </c:pt>
                      <c:pt idx="405">
                        <c:v>634.99999999999977</c:v>
                      </c:pt>
                      <c:pt idx="406">
                        <c:v>846.3</c:v>
                      </c:pt>
                      <c:pt idx="407">
                        <c:v>1178.7</c:v>
                      </c:pt>
                      <c:pt idx="408">
                        <c:v>1778.2</c:v>
                      </c:pt>
                      <c:pt idx="409">
                        <c:v>2651.3</c:v>
                      </c:pt>
                      <c:pt idx="410">
                        <c:v>4122.8</c:v>
                      </c:pt>
                      <c:pt idx="411">
                        <c:v>6314.7</c:v>
                      </c:pt>
                      <c:pt idx="412">
                        <c:v>9136.2999999999993</c:v>
                      </c:pt>
                      <c:pt idx="413">
                        <c:v>12782.3</c:v>
                      </c:pt>
                      <c:pt idx="414">
                        <c:v>14856.3</c:v>
                      </c:pt>
                      <c:pt idx="415">
                        <c:v>14671.3</c:v>
                      </c:pt>
                      <c:pt idx="416">
                        <c:v>11001.3</c:v>
                      </c:pt>
                      <c:pt idx="417">
                        <c:v>6589.5999999999995</c:v>
                      </c:pt>
                      <c:pt idx="418">
                        <c:v>3271.4000000000005</c:v>
                      </c:pt>
                      <c:pt idx="419">
                        <c:v>1723.8999999999999</c:v>
                      </c:pt>
                      <c:pt idx="420">
                        <c:v>961.8</c:v>
                      </c:pt>
                      <c:pt idx="421">
                        <c:v>702.10000000000014</c:v>
                      </c:pt>
                      <c:pt idx="422">
                        <c:v>543.20000000000005</c:v>
                      </c:pt>
                      <c:pt idx="423">
                        <c:v>445.20000000000005</c:v>
                      </c:pt>
                      <c:pt idx="424">
                        <c:v>387.79999999999995</c:v>
                      </c:pt>
                      <c:pt idx="425">
                        <c:v>343.79999999999995</c:v>
                      </c:pt>
                      <c:pt idx="426">
                        <c:v>315.29999999999995</c:v>
                      </c:pt>
                      <c:pt idx="427">
                        <c:v>309.60000000000014</c:v>
                      </c:pt>
                      <c:pt idx="428">
                        <c:v>331.10000000000014</c:v>
                      </c:pt>
                      <c:pt idx="429">
                        <c:v>395.99999999999977</c:v>
                      </c:pt>
                      <c:pt idx="430">
                        <c:v>455.20000000000005</c:v>
                      </c:pt>
                      <c:pt idx="431">
                        <c:v>482.29999999999995</c:v>
                      </c:pt>
                      <c:pt idx="432">
                        <c:v>439.20000000000005</c:v>
                      </c:pt>
                      <c:pt idx="433">
                        <c:v>367.89999999999986</c:v>
                      </c:pt>
                      <c:pt idx="434">
                        <c:v>296.79999999999995</c:v>
                      </c:pt>
                      <c:pt idx="435">
                        <c:v>254.60000000000014</c:v>
                      </c:pt>
                      <c:pt idx="436">
                        <c:v>234.39999999999986</c:v>
                      </c:pt>
                      <c:pt idx="437">
                        <c:v>232.99999999999977</c:v>
                      </c:pt>
                      <c:pt idx="438">
                        <c:v>236.60000000000014</c:v>
                      </c:pt>
                      <c:pt idx="439">
                        <c:v>249.49999999999977</c:v>
                      </c:pt>
                      <c:pt idx="440">
                        <c:v>270.60000000000014</c:v>
                      </c:pt>
                      <c:pt idx="441">
                        <c:v>295.49999999999977</c:v>
                      </c:pt>
                      <c:pt idx="442">
                        <c:v>327.39999999999986</c:v>
                      </c:pt>
                      <c:pt idx="443">
                        <c:v>350.29999999999995</c:v>
                      </c:pt>
                      <c:pt idx="444">
                        <c:v>361.70000000000005</c:v>
                      </c:pt>
                      <c:pt idx="445">
                        <c:v>337.99999999999977</c:v>
                      </c:pt>
                      <c:pt idx="446">
                        <c:v>296.70000000000005</c:v>
                      </c:pt>
                      <c:pt idx="447">
                        <c:v>250.10000000000014</c:v>
                      </c:pt>
                      <c:pt idx="448">
                        <c:v>213.20000000000005</c:v>
                      </c:pt>
                      <c:pt idx="449">
                        <c:v>184.89999999999986</c:v>
                      </c:pt>
                      <c:pt idx="450">
                        <c:v>180.70000000000005</c:v>
                      </c:pt>
                      <c:pt idx="451">
                        <c:v>184.89999999999986</c:v>
                      </c:pt>
                      <c:pt idx="452">
                        <c:v>193.89999999999986</c:v>
                      </c:pt>
                      <c:pt idx="453">
                        <c:v>200.39999999999986</c:v>
                      </c:pt>
                      <c:pt idx="454">
                        <c:v>203.79999999999995</c:v>
                      </c:pt>
                      <c:pt idx="455">
                        <c:v>192.39999999999986</c:v>
                      </c:pt>
                      <c:pt idx="456">
                        <c:v>187.39999999999986</c:v>
                      </c:pt>
                      <c:pt idx="457">
                        <c:v>187.70000000000005</c:v>
                      </c:pt>
                      <c:pt idx="458">
                        <c:v>185.20000000000005</c:v>
                      </c:pt>
                      <c:pt idx="459">
                        <c:v>187</c:v>
                      </c:pt>
                      <c:pt idx="460">
                        <c:v>198.09999999999991</c:v>
                      </c:pt>
                      <c:pt idx="461">
                        <c:v>208.89999999999986</c:v>
                      </c:pt>
                      <c:pt idx="462">
                        <c:v>226.70000000000005</c:v>
                      </c:pt>
                      <c:pt idx="463">
                        <c:v>240.60000000000014</c:v>
                      </c:pt>
                      <c:pt idx="464">
                        <c:v>249.79999999999995</c:v>
                      </c:pt>
                      <c:pt idx="465">
                        <c:v>267.10000000000014</c:v>
                      </c:pt>
                      <c:pt idx="466">
                        <c:v>289.89999999999986</c:v>
                      </c:pt>
                      <c:pt idx="467">
                        <c:v>308.29999999999995</c:v>
                      </c:pt>
                      <c:pt idx="468">
                        <c:v>325.60000000000014</c:v>
                      </c:pt>
                      <c:pt idx="469">
                        <c:v>341.70000000000005</c:v>
                      </c:pt>
                      <c:pt idx="470">
                        <c:v>364.70000000000005</c:v>
                      </c:pt>
                      <c:pt idx="471">
                        <c:v>391.89999999999986</c:v>
                      </c:pt>
                      <c:pt idx="472">
                        <c:v>415.10000000000014</c:v>
                      </c:pt>
                      <c:pt idx="473">
                        <c:v>432.79999999999995</c:v>
                      </c:pt>
                      <c:pt idx="474">
                        <c:v>446.29999999999995</c:v>
                      </c:pt>
                      <c:pt idx="475">
                        <c:v>480.39999999999986</c:v>
                      </c:pt>
                      <c:pt idx="476">
                        <c:v>528.60000000000014</c:v>
                      </c:pt>
                      <c:pt idx="477">
                        <c:v>603.29999999999995</c:v>
                      </c:pt>
                      <c:pt idx="478">
                        <c:v>709.99999999999977</c:v>
                      </c:pt>
                      <c:pt idx="479">
                        <c:v>799.2</c:v>
                      </c:pt>
                      <c:pt idx="480">
                        <c:v>885.99999999999977</c:v>
                      </c:pt>
                      <c:pt idx="481">
                        <c:v>997.2</c:v>
                      </c:pt>
                      <c:pt idx="482">
                        <c:v>1202.3999999999999</c:v>
                      </c:pt>
                      <c:pt idx="483">
                        <c:v>1611.3</c:v>
                      </c:pt>
                      <c:pt idx="484">
                        <c:v>2122</c:v>
                      </c:pt>
                      <c:pt idx="485">
                        <c:v>2883.1000000000004</c:v>
                      </c:pt>
                      <c:pt idx="486">
                        <c:v>3699.7</c:v>
                      </c:pt>
                      <c:pt idx="487">
                        <c:v>4126.7</c:v>
                      </c:pt>
                      <c:pt idx="488">
                        <c:v>3683.4000000000005</c:v>
                      </c:pt>
                      <c:pt idx="489">
                        <c:v>2744.8</c:v>
                      </c:pt>
                      <c:pt idx="490">
                        <c:v>1618.3999999999999</c:v>
                      </c:pt>
                      <c:pt idx="491">
                        <c:v>880.2</c:v>
                      </c:pt>
                      <c:pt idx="492">
                        <c:v>536.99999999999977</c:v>
                      </c:pt>
                      <c:pt idx="493">
                        <c:v>411.70000000000005</c:v>
                      </c:pt>
                      <c:pt idx="494">
                        <c:v>329.89999999999986</c:v>
                      </c:pt>
                      <c:pt idx="495">
                        <c:v>295.60000000000014</c:v>
                      </c:pt>
                      <c:pt idx="496">
                        <c:v>279.79999999999995</c:v>
                      </c:pt>
                      <c:pt idx="497">
                        <c:v>283.79999999999995</c:v>
                      </c:pt>
                      <c:pt idx="498">
                        <c:v>293.60000000000014</c:v>
                      </c:pt>
                      <c:pt idx="499">
                        <c:v>305.49999999999977</c:v>
                      </c:pt>
                      <c:pt idx="500">
                        <c:v>309.39999999999986</c:v>
                      </c:pt>
                      <c:pt idx="501">
                        <c:v>306.10000000000014</c:v>
                      </c:pt>
                      <c:pt idx="502">
                        <c:v>287.20000000000005</c:v>
                      </c:pt>
                      <c:pt idx="503">
                        <c:v>258.39999999999986</c:v>
                      </c:pt>
                      <c:pt idx="504">
                        <c:v>235.99999999999977</c:v>
                      </c:pt>
                      <c:pt idx="505">
                        <c:v>226.10000000000014</c:v>
                      </c:pt>
                      <c:pt idx="506">
                        <c:v>226.10000000000014</c:v>
                      </c:pt>
                      <c:pt idx="507">
                        <c:v>231.79999999999995</c:v>
                      </c:pt>
                      <c:pt idx="508">
                        <c:v>232.29999999999995</c:v>
                      </c:pt>
                      <c:pt idx="509">
                        <c:v>229.10000000000014</c:v>
                      </c:pt>
                      <c:pt idx="510">
                        <c:v>229.39999999999986</c:v>
                      </c:pt>
                      <c:pt idx="511">
                        <c:v>237.10000000000014</c:v>
                      </c:pt>
                      <c:pt idx="512">
                        <c:v>248.79999999999995</c:v>
                      </c:pt>
                      <c:pt idx="513">
                        <c:v>260.10000000000014</c:v>
                      </c:pt>
                      <c:pt idx="514">
                        <c:v>266.39999999999986</c:v>
                      </c:pt>
                      <c:pt idx="515">
                        <c:v>274.79999999999995</c:v>
                      </c:pt>
                      <c:pt idx="516">
                        <c:v>282.29999999999995</c:v>
                      </c:pt>
                      <c:pt idx="517">
                        <c:v>285.49999999999977</c:v>
                      </c:pt>
                      <c:pt idx="518">
                        <c:v>278.49999999999977</c:v>
                      </c:pt>
                      <c:pt idx="519">
                        <c:v>267.79999999999995</c:v>
                      </c:pt>
                      <c:pt idx="520">
                        <c:v>263.10000000000014</c:v>
                      </c:pt>
                      <c:pt idx="521">
                        <c:v>255.79999999999995</c:v>
                      </c:pt>
                      <c:pt idx="522">
                        <c:v>251.70000000000005</c:v>
                      </c:pt>
                      <c:pt idx="523">
                        <c:v>245.70000000000005</c:v>
                      </c:pt>
                      <c:pt idx="524">
                        <c:v>248.29999999999995</c:v>
                      </c:pt>
                      <c:pt idx="525">
                        <c:v>256.70000000000005</c:v>
                      </c:pt>
                      <c:pt idx="526">
                        <c:v>265.39999999999986</c:v>
                      </c:pt>
                      <c:pt idx="527">
                        <c:v>267.39999999999986</c:v>
                      </c:pt>
                      <c:pt idx="528">
                        <c:v>271.79999999999995</c:v>
                      </c:pt>
                      <c:pt idx="529">
                        <c:v>269.99999999999977</c:v>
                      </c:pt>
                      <c:pt idx="530">
                        <c:v>267.79999999999995</c:v>
                      </c:pt>
                      <c:pt idx="531">
                        <c:v>269.70000000000005</c:v>
                      </c:pt>
                      <c:pt idx="532">
                        <c:v>274.10000000000014</c:v>
                      </c:pt>
                      <c:pt idx="533">
                        <c:v>289.20000000000005</c:v>
                      </c:pt>
                      <c:pt idx="534">
                        <c:v>288.20000000000005</c:v>
                      </c:pt>
                      <c:pt idx="535">
                        <c:v>279.99999999999977</c:v>
                      </c:pt>
                      <c:pt idx="536">
                        <c:v>272.89999999999986</c:v>
                      </c:pt>
                      <c:pt idx="537">
                        <c:v>277.10000000000014</c:v>
                      </c:pt>
                      <c:pt idx="538">
                        <c:v>281.10000000000014</c:v>
                      </c:pt>
                      <c:pt idx="539">
                        <c:v>273.89999999999986</c:v>
                      </c:pt>
                      <c:pt idx="540">
                        <c:v>256.60000000000014</c:v>
                      </c:pt>
                      <c:pt idx="541">
                        <c:v>249.29999999999995</c:v>
                      </c:pt>
                      <c:pt idx="542">
                        <c:v>255.60000000000014</c:v>
                      </c:pt>
                      <c:pt idx="543">
                        <c:v>270.99999999999977</c:v>
                      </c:pt>
                      <c:pt idx="544">
                        <c:v>280.89999999999986</c:v>
                      </c:pt>
                      <c:pt idx="545">
                        <c:v>289.99999999999977</c:v>
                      </c:pt>
                      <c:pt idx="546">
                        <c:v>308.49999999999977</c:v>
                      </c:pt>
                      <c:pt idx="547">
                        <c:v>333.70000000000005</c:v>
                      </c:pt>
                      <c:pt idx="548">
                        <c:v>337.39999999999986</c:v>
                      </c:pt>
                      <c:pt idx="549">
                        <c:v>324.60000000000014</c:v>
                      </c:pt>
                      <c:pt idx="550">
                        <c:v>289.99999999999977</c:v>
                      </c:pt>
                      <c:pt idx="551">
                        <c:v>257.20000000000005</c:v>
                      </c:pt>
                      <c:pt idx="552">
                        <c:v>251.20000000000005</c:v>
                      </c:pt>
                      <c:pt idx="553">
                        <c:v>251.89999999999986</c:v>
                      </c:pt>
                      <c:pt idx="554">
                        <c:v>268.60000000000014</c:v>
                      </c:pt>
                      <c:pt idx="555">
                        <c:v>300.49999999999977</c:v>
                      </c:pt>
                      <c:pt idx="556">
                        <c:v>351.39999999999986</c:v>
                      </c:pt>
                      <c:pt idx="557">
                        <c:v>410.10000000000014</c:v>
                      </c:pt>
                      <c:pt idx="558">
                        <c:v>455.20000000000005</c:v>
                      </c:pt>
                      <c:pt idx="559">
                        <c:v>477.29999999999995</c:v>
                      </c:pt>
                      <c:pt idx="560">
                        <c:v>487.49999999999977</c:v>
                      </c:pt>
                      <c:pt idx="561">
                        <c:v>482.49999999999977</c:v>
                      </c:pt>
                      <c:pt idx="562">
                        <c:v>471.60000000000014</c:v>
                      </c:pt>
                      <c:pt idx="563">
                        <c:v>439.70000000000005</c:v>
                      </c:pt>
                      <c:pt idx="564">
                        <c:v>413.70000000000005</c:v>
                      </c:pt>
                      <c:pt idx="565">
                        <c:v>404.49999999999977</c:v>
                      </c:pt>
                      <c:pt idx="566">
                        <c:v>416.70000000000005</c:v>
                      </c:pt>
                      <c:pt idx="567">
                        <c:v>448.99999999999977</c:v>
                      </c:pt>
                      <c:pt idx="568">
                        <c:v>517.89999999999986</c:v>
                      </c:pt>
                      <c:pt idx="569">
                        <c:v>606.20000000000005</c:v>
                      </c:pt>
                      <c:pt idx="570">
                        <c:v>720.10000000000014</c:v>
                      </c:pt>
                      <c:pt idx="571">
                        <c:v>872.99999999999977</c:v>
                      </c:pt>
                      <c:pt idx="572">
                        <c:v>1037.3999999999999</c:v>
                      </c:pt>
                      <c:pt idx="573">
                        <c:v>1088.3</c:v>
                      </c:pt>
                      <c:pt idx="574">
                        <c:v>1038.2</c:v>
                      </c:pt>
                      <c:pt idx="575">
                        <c:v>803.89999999999986</c:v>
                      </c:pt>
                      <c:pt idx="576">
                        <c:v>571.49999999999977</c:v>
                      </c:pt>
                      <c:pt idx="577">
                        <c:v>432.49999999999977</c:v>
                      </c:pt>
                      <c:pt idx="578">
                        <c:v>343.39999999999986</c:v>
                      </c:pt>
                      <c:pt idx="579">
                        <c:v>310.79999999999995</c:v>
                      </c:pt>
                      <c:pt idx="580">
                        <c:v>294.70000000000005</c:v>
                      </c:pt>
                      <c:pt idx="581">
                        <c:v>288.79999999999995</c:v>
                      </c:pt>
                      <c:pt idx="582">
                        <c:v>275.70000000000005</c:v>
                      </c:pt>
                      <c:pt idx="583">
                        <c:v>266.89999999999986</c:v>
                      </c:pt>
                      <c:pt idx="584">
                        <c:v>265.79999999999995</c:v>
                      </c:pt>
                      <c:pt idx="585">
                        <c:v>266.49999999999977</c:v>
                      </c:pt>
                      <c:pt idx="586">
                        <c:v>266.60000000000014</c:v>
                      </c:pt>
                      <c:pt idx="587">
                        <c:v>268.79999999999995</c:v>
                      </c:pt>
                      <c:pt idx="588">
                        <c:v>276.10000000000014</c:v>
                      </c:pt>
                      <c:pt idx="589">
                        <c:v>289.79999999999995</c:v>
                      </c:pt>
                      <c:pt idx="590">
                        <c:v>295.89999999999986</c:v>
                      </c:pt>
                      <c:pt idx="591">
                        <c:v>295.89999999999986</c:v>
                      </c:pt>
                      <c:pt idx="592">
                        <c:v>289.60000000000014</c:v>
                      </c:pt>
                      <c:pt idx="593">
                        <c:v>278.29999999999995</c:v>
                      </c:pt>
                      <c:pt idx="594">
                        <c:v>272.79999999999995</c:v>
                      </c:pt>
                      <c:pt idx="595">
                        <c:v>273.89999999999986</c:v>
                      </c:pt>
                      <c:pt idx="596">
                        <c:v>277.10000000000014</c:v>
                      </c:pt>
                      <c:pt idx="597">
                        <c:v>294.70000000000005</c:v>
                      </c:pt>
                      <c:pt idx="598">
                        <c:v>310.60000000000014</c:v>
                      </c:pt>
                      <c:pt idx="599">
                        <c:v>329.49999999999977</c:v>
                      </c:pt>
                      <c:pt idx="600">
                        <c:v>333.89999999999986</c:v>
                      </c:pt>
                      <c:pt idx="601">
                        <c:v>368.39999999999986</c:v>
                      </c:pt>
                      <c:pt idx="602">
                        <c:v>508.99999999999977</c:v>
                      </c:pt>
                      <c:pt idx="603">
                        <c:v>682.2</c:v>
                      </c:pt>
                      <c:pt idx="604">
                        <c:v>787.39999999999986</c:v>
                      </c:pt>
                      <c:pt idx="605">
                        <c:v>774.99999999999977</c:v>
                      </c:pt>
                      <c:pt idx="606">
                        <c:v>612.89999999999986</c:v>
                      </c:pt>
                      <c:pt idx="607">
                        <c:v>468.10000000000014</c:v>
                      </c:pt>
                      <c:pt idx="608">
                        <c:v>391.49999999999977</c:v>
                      </c:pt>
                      <c:pt idx="609">
                        <c:v>340.89999999999986</c:v>
                      </c:pt>
                      <c:pt idx="610">
                        <c:v>323.20000000000005</c:v>
                      </c:pt>
                      <c:pt idx="611">
                        <c:v>313.89999999999986</c:v>
                      </c:pt>
                      <c:pt idx="612">
                        <c:v>306.60000000000014</c:v>
                      </c:pt>
                      <c:pt idx="613">
                        <c:v>302.70000000000005</c:v>
                      </c:pt>
                      <c:pt idx="614">
                        <c:v>318.10000000000014</c:v>
                      </c:pt>
                      <c:pt idx="615">
                        <c:v>362.49999999999977</c:v>
                      </c:pt>
                      <c:pt idx="616">
                        <c:v>436.39999999999986</c:v>
                      </c:pt>
                      <c:pt idx="617">
                        <c:v>502.39999999999986</c:v>
                      </c:pt>
                      <c:pt idx="618">
                        <c:v>532.99999999999977</c:v>
                      </c:pt>
                      <c:pt idx="619">
                        <c:v>488.89999999999986</c:v>
                      </c:pt>
                      <c:pt idx="620">
                        <c:v>416.99999999999977</c:v>
                      </c:pt>
                      <c:pt idx="621">
                        <c:v>356.20000000000005</c:v>
                      </c:pt>
                      <c:pt idx="622">
                        <c:v>319.29999999999995</c:v>
                      </c:pt>
                      <c:pt idx="623">
                        <c:v>327.89999999999986</c:v>
                      </c:pt>
                      <c:pt idx="624">
                        <c:v>343.70000000000005</c:v>
                      </c:pt>
                      <c:pt idx="625">
                        <c:v>352.20000000000005</c:v>
                      </c:pt>
                      <c:pt idx="626">
                        <c:v>362.39999999999986</c:v>
                      </c:pt>
                      <c:pt idx="627">
                        <c:v>352.99999999999977</c:v>
                      </c:pt>
                      <c:pt idx="628">
                        <c:v>325.49999999999977</c:v>
                      </c:pt>
                      <c:pt idx="629">
                        <c:v>304.39999999999986</c:v>
                      </c:pt>
                      <c:pt idx="630">
                        <c:v>309.79999999999995</c:v>
                      </c:pt>
                      <c:pt idx="631">
                        <c:v>347.29999999999995</c:v>
                      </c:pt>
                      <c:pt idx="632">
                        <c:v>407.89999999999986</c:v>
                      </c:pt>
                      <c:pt idx="633">
                        <c:v>454.29999999999995</c:v>
                      </c:pt>
                      <c:pt idx="634">
                        <c:v>459.10000000000014</c:v>
                      </c:pt>
                      <c:pt idx="635">
                        <c:v>438.79999999999995</c:v>
                      </c:pt>
                      <c:pt idx="636">
                        <c:v>391.20000000000005</c:v>
                      </c:pt>
                      <c:pt idx="637">
                        <c:v>347.99999999999977</c:v>
                      </c:pt>
                      <c:pt idx="638">
                        <c:v>324.29999999999995</c:v>
                      </c:pt>
                      <c:pt idx="639">
                        <c:v>308.70000000000005</c:v>
                      </c:pt>
                      <c:pt idx="640">
                        <c:v>295.70000000000005</c:v>
                      </c:pt>
                      <c:pt idx="641">
                        <c:v>290.89999999999986</c:v>
                      </c:pt>
                      <c:pt idx="642">
                        <c:v>290.99999999999977</c:v>
                      </c:pt>
                      <c:pt idx="643">
                        <c:v>296.10000000000014</c:v>
                      </c:pt>
                      <c:pt idx="644">
                        <c:v>303.49999999999977</c:v>
                      </c:pt>
                      <c:pt idx="645">
                        <c:v>309.29999999999995</c:v>
                      </c:pt>
                      <c:pt idx="646">
                        <c:v>311.20000000000005</c:v>
                      </c:pt>
                      <c:pt idx="647">
                        <c:v>315.79999999999995</c:v>
                      </c:pt>
                      <c:pt idx="648">
                        <c:v>314.49999999999977</c:v>
                      </c:pt>
                      <c:pt idx="649">
                        <c:v>298.39999999999986</c:v>
                      </c:pt>
                      <c:pt idx="650">
                        <c:v>263.99999999999977</c:v>
                      </c:pt>
                      <c:pt idx="651">
                        <c:v>232.60000000000014</c:v>
                      </c:pt>
                      <c:pt idx="652">
                        <c:v>215.99999999999977</c:v>
                      </c:pt>
                      <c:pt idx="653">
                        <c:v>217.49999999999977</c:v>
                      </c:pt>
                      <c:pt idx="654">
                        <c:v>223.99999999999977</c:v>
                      </c:pt>
                      <c:pt idx="655">
                        <c:v>228.70000000000005</c:v>
                      </c:pt>
                      <c:pt idx="656">
                        <c:v>233.49999999999977</c:v>
                      </c:pt>
                      <c:pt idx="657">
                        <c:v>232.49999999999977</c:v>
                      </c:pt>
                      <c:pt idx="658">
                        <c:v>231.39999999999986</c:v>
                      </c:pt>
                      <c:pt idx="659">
                        <c:v>259.60000000000014</c:v>
                      </c:pt>
                      <c:pt idx="660">
                        <c:v>300.99999999999977</c:v>
                      </c:pt>
                      <c:pt idx="661">
                        <c:v>331.10000000000014</c:v>
                      </c:pt>
                      <c:pt idx="662">
                        <c:v>337.10000000000014</c:v>
                      </c:pt>
                      <c:pt idx="663">
                        <c:v>298.29999999999995</c:v>
                      </c:pt>
                      <c:pt idx="664">
                        <c:v>265.10000000000014</c:v>
                      </c:pt>
                      <c:pt idx="665">
                        <c:v>245.99999999999977</c:v>
                      </c:pt>
                      <c:pt idx="666">
                        <c:v>236.60000000000014</c:v>
                      </c:pt>
                      <c:pt idx="667">
                        <c:v>237.89999999999986</c:v>
                      </c:pt>
                      <c:pt idx="668">
                        <c:v>238.70000000000005</c:v>
                      </c:pt>
                      <c:pt idx="669">
                        <c:v>242.99999999999977</c:v>
                      </c:pt>
                      <c:pt idx="670">
                        <c:v>249.10000000000014</c:v>
                      </c:pt>
                      <c:pt idx="671">
                        <c:v>255.20000000000005</c:v>
                      </c:pt>
                      <c:pt idx="672">
                        <c:v>269.29999999999995</c:v>
                      </c:pt>
                      <c:pt idx="673">
                        <c:v>295.20000000000005</c:v>
                      </c:pt>
                      <c:pt idx="674">
                        <c:v>325.20000000000005</c:v>
                      </c:pt>
                      <c:pt idx="675">
                        <c:v>377.39999999999986</c:v>
                      </c:pt>
                      <c:pt idx="676">
                        <c:v>421.29999999999995</c:v>
                      </c:pt>
                      <c:pt idx="677">
                        <c:v>410.60000000000014</c:v>
                      </c:pt>
                      <c:pt idx="678">
                        <c:v>364.39999999999986</c:v>
                      </c:pt>
                      <c:pt idx="679">
                        <c:v>271.60000000000014</c:v>
                      </c:pt>
                      <c:pt idx="680">
                        <c:v>198.79999999999995</c:v>
                      </c:pt>
                      <c:pt idx="681">
                        <c:v>187</c:v>
                      </c:pt>
                      <c:pt idx="682">
                        <c:v>192.5</c:v>
                      </c:pt>
                      <c:pt idx="683">
                        <c:v>214.20000000000005</c:v>
                      </c:pt>
                      <c:pt idx="684">
                        <c:v>222.79999999999995</c:v>
                      </c:pt>
                      <c:pt idx="685">
                        <c:v>206.99999999999977</c:v>
                      </c:pt>
                      <c:pt idx="686">
                        <c:v>184</c:v>
                      </c:pt>
                      <c:pt idx="687">
                        <c:v>172.89999999999986</c:v>
                      </c:pt>
                      <c:pt idx="688">
                        <c:v>174.79999999999995</c:v>
                      </c:pt>
                      <c:pt idx="689">
                        <c:v>189.29999999999995</c:v>
                      </c:pt>
                      <c:pt idx="690">
                        <c:v>191.89999999999986</c:v>
                      </c:pt>
                      <c:pt idx="691">
                        <c:v>181.39999999999986</c:v>
                      </c:pt>
                      <c:pt idx="692">
                        <c:v>167.29999999999995</c:v>
                      </c:pt>
                      <c:pt idx="693">
                        <c:v>152.39999999999986</c:v>
                      </c:pt>
                      <c:pt idx="694">
                        <c:v>134.39999999999986</c:v>
                      </c:pt>
                      <c:pt idx="695">
                        <c:v>127.39999999999986</c:v>
                      </c:pt>
                      <c:pt idx="696">
                        <c:v>122.5</c:v>
                      </c:pt>
                      <c:pt idx="697">
                        <c:v>125.70000000000005</c:v>
                      </c:pt>
                      <c:pt idx="698">
                        <c:v>126.39999999999986</c:v>
                      </c:pt>
                      <c:pt idx="699">
                        <c:v>126.79999999999995</c:v>
                      </c:pt>
                      <c:pt idx="700">
                        <c:v>132.29999999999995</c:v>
                      </c:pt>
                      <c:pt idx="701">
                        <c:v>157.89999999999986</c:v>
                      </c:pt>
                      <c:pt idx="702">
                        <c:v>190.29999999999995</c:v>
                      </c:pt>
                      <c:pt idx="703">
                        <c:v>209.39999999999986</c:v>
                      </c:pt>
                      <c:pt idx="704">
                        <c:v>218.10000000000014</c:v>
                      </c:pt>
                      <c:pt idx="705">
                        <c:v>204.49999999999977</c:v>
                      </c:pt>
                      <c:pt idx="706">
                        <c:v>196</c:v>
                      </c:pt>
                      <c:pt idx="707">
                        <c:v>210.99999999999977</c:v>
                      </c:pt>
                      <c:pt idx="708">
                        <c:v>239.29999999999995</c:v>
                      </c:pt>
                      <c:pt idx="709">
                        <c:v>267.20000000000005</c:v>
                      </c:pt>
                      <c:pt idx="710">
                        <c:v>275.39999999999986</c:v>
                      </c:pt>
                      <c:pt idx="711">
                        <c:v>254.20000000000005</c:v>
                      </c:pt>
                      <c:pt idx="712">
                        <c:v>223.49999999999977</c:v>
                      </c:pt>
                      <c:pt idx="713">
                        <c:v>197</c:v>
                      </c:pt>
                      <c:pt idx="714">
                        <c:v>188.79999999999995</c:v>
                      </c:pt>
                      <c:pt idx="715">
                        <c:v>199.39999999999986</c:v>
                      </c:pt>
                      <c:pt idx="716">
                        <c:v>213.29999999999995</c:v>
                      </c:pt>
                      <c:pt idx="717">
                        <c:v>218.10000000000014</c:v>
                      </c:pt>
                      <c:pt idx="718">
                        <c:v>202.49999999999977</c:v>
                      </c:pt>
                      <c:pt idx="719">
                        <c:v>180.5</c:v>
                      </c:pt>
                      <c:pt idx="720">
                        <c:v>157.5</c:v>
                      </c:pt>
                      <c:pt idx="721">
                        <c:v>144.70000000000005</c:v>
                      </c:pt>
                      <c:pt idx="722">
                        <c:v>153</c:v>
                      </c:pt>
                      <c:pt idx="723">
                        <c:v>160.89999999999986</c:v>
                      </c:pt>
                      <c:pt idx="724">
                        <c:v>160</c:v>
                      </c:pt>
                      <c:pt idx="725">
                        <c:v>152.09999999999991</c:v>
                      </c:pt>
                      <c:pt idx="726">
                        <c:v>147.79999999999995</c:v>
                      </c:pt>
                      <c:pt idx="727">
                        <c:v>143.39999999999986</c:v>
                      </c:pt>
                      <c:pt idx="728">
                        <c:v>135.29999999999995</c:v>
                      </c:pt>
                      <c:pt idx="729">
                        <c:v>127.09999999999991</c:v>
                      </c:pt>
                      <c:pt idx="730">
                        <c:v>126.89999999999986</c:v>
                      </c:pt>
                      <c:pt idx="731">
                        <c:v>130.89999999999986</c:v>
                      </c:pt>
                      <c:pt idx="732">
                        <c:v>129.5</c:v>
                      </c:pt>
                      <c:pt idx="733">
                        <c:v>121.89999999999986</c:v>
                      </c:pt>
                      <c:pt idx="734">
                        <c:v>113.70000000000005</c:v>
                      </c:pt>
                      <c:pt idx="735">
                        <c:v>109.39999999999986</c:v>
                      </c:pt>
                      <c:pt idx="736">
                        <c:v>120.70000000000005</c:v>
                      </c:pt>
                      <c:pt idx="737">
                        <c:v>137.09999999999991</c:v>
                      </c:pt>
                      <c:pt idx="738">
                        <c:v>146.39999999999986</c:v>
                      </c:pt>
                      <c:pt idx="739">
                        <c:v>143.70000000000005</c:v>
                      </c:pt>
                      <c:pt idx="740">
                        <c:v>138.89999999999986</c:v>
                      </c:pt>
                      <c:pt idx="741">
                        <c:v>137.09999999999991</c:v>
                      </c:pt>
                      <c:pt idx="742">
                        <c:v>137.89999999999986</c:v>
                      </c:pt>
                      <c:pt idx="743">
                        <c:v>125.20000000000005</c:v>
                      </c:pt>
                      <c:pt idx="744">
                        <c:v>108.29999999999995</c:v>
                      </c:pt>
                      <c:pt idx="745">
                        <c:v>88.399999999999864</c:v>
                      </c:pt>
                      <c:pt idx="746">
                        <c:v>77.399999999999864</c:v>
                      </c:pt>
                      <c:pt idx="747">
                        <c:v>82.899999999999864</c:v>
                      </c:pt>
                      <c:pt idx="748">
                        <c:v>94.200000000000045</c:v>
                      </c:pt>
                      <c:pt idx="749">
                        <c:v>103.79999999999995</c:v>
                      </c:pt>
                      <c:pt idx="750">
                        <c:v>111</c:v>
                      </c:pt>
                      <c:pt idx="751">
                        <c:v>122.59999999999991</c:v>
                      </c:pt>
                      <c:pt idx="752">
                        <c:v>138.09999999999991</c:v>
                      </c:pt>
                      <c:pt idx="753">
                        <c:v>145</c:v>
                      </c:pt>
                      <c:pt idx="754">
                        <c:v>144.59999999999991</c:v>
                      </c:pt>
                      <c:pt idx="755">
                        <c:v>151.59999999999991</c:v>
                      </c:pt>
                      <c:pt idx="756">
                        <c:v>168.79999999999995</c:v>
                      </c:pt>
                      <c:pt idx="757">
                        <c:v>173.89999999999986</c:v>
                      </c:pt>
                      <c:pt idx="758">
                        <c:v>159.89999999999986</c:v>
                      </c:pt>
                      <c:pt idx="759">
                        <c:v>145.5</c:v>
                      </c:pt>
                      <c:pt idx="760">
                        <c:v>139.5</c:v>
                      </c:pt>
                      <c:pt idx="761">
                        <c:v>138.09999999999991</c:v>
                      </c:pt>
                      <c:pt idx="762">
                        <c:v>131.59999999999991</c:v>
                      </c:pt>
                      <c:pt idx="763">
                        <c:v>132</c:v>
                      </c:pt>
                      <c:pt idx="764">
                        <c:v>147.20000000000005</c:v>
                      </c:pt>
                      <c:pt idx="765">
                        <c:v>175</c:v>
                      </c:pt>
                      <c:pt idx="766">
                        <c:v>204.70000000000005</c:v>
                      </c:pt>
                      <c:pt idx="767">
                        <c:v>212.99999999999977</c:v>
                      </c:pt>
                      <c:pt idx="768">
                        <c:v>199</c:v>
                      </c:pt>
                      <c:pt idx="769">
                        <c:v>168.89999999999986</c:v>
                      </c:pt>
                      <c:pt idx="770">
                        <c:v>136.5</c:v>
                      </c:pt>
                      <c:pt idx="771">
                        <c:v>113.5</c:v>
                      </c:pt>
                      <c:pt idx="772">
                        <c:v>107.5</c:v>
                      </c:pt>
                      <c:pt idx="773">
                        <c:v>129.20000000000005</c:v>
                      </c:pt>
                      <c:pt idx="774">
                        <c:v>160.29999999999995</c:v>
                      </c:pt>
                      <c:pt idx="775">
                        <c:v>179.79999999999995</c:v>
                      </c:pt>
                      <c:pt idx="776">
                        <c:v>183.20000000000005</c:v>
                      </c:pt>
                      <c:pt idx="777">
                        <c:v>183.39999999999986</c:v>
                      </c:pt>
                      <c:pt idx="778">
                        <c:v>176.39999999999986</c:v>
                      </c:pt>
                      <c:pt idx="779">
                        <c:v>170.79999999999995</c:v>
                      </c:pt>
                      <c:pt idx="780">
                        <c:v>181.09999999999991</c:v>
                      </c:pt>
                      <c:pt idx="781">
                        <c:v>194.59999999999991</c:v>
                      </c:pt>
                      <c:pt idx="782">
                        <c:v>195.70000000000005</c:v>
                      </c:pt>
                      <c:pt idx="783">
                        <c:v>184.89999999999986</c:v>
                      </c:pt>
                      <c:pt idx="784">
                        <c:v>170.39999999999986</c:v>
                      </c:pt>
                      <c:pt idx="785">
                        <c:v>175.20000000000005</c:v>
                      </c:pt>
                      <c:pt idx="786">
                        <c:v>183.20000000000005</c:v>
                      </c:pt>
                      <c:pt idx="787">
                        <c:v>189.39999999999986</c:v>
                      </c:pt>
                      <c:pt idx="788">
                        <c:v>190.59999999999991</c:v>
                      </c:pt>
                      <c:pt idx="789">
                        <c:v>183.5</c:v>
                      </c:pt>
                      <c:pt idx="790">
                        <c:v>171.29999999999995</c:v>
                      </c:pt>
                      <c:pt idx="791">
                        <c:v>163.20000000000005</c:v>
                      </c:pt>
                      <c:pt idx="792">
                        <c:v>167.39999999999986</c:v>
                      </c:pt>
                      <c:pt idx="793">
                        <c:v>184.20000000000005</c:v>
                      </c:pt>
                      <c:pt idx="794">
                        <c:v>202.10000000000014</c:v>
                      </c:pt>
                      <c:pt idx="795">
                        <c:v>203.49999999999977</c:v>
                      </c:pt>
                      <c:pt idx="796">
                        <c:v>188.70000000000005</c:v>
                      </c:pt>
                      <c:pt idx="797">
                        <c:v>182.70000000000005</c:v>
                      </c:pt>
                      <c:pt idx="798">
                        <c:v>184.20000000000005</c:v>
                      </c:pt>
                      <c:pt idx="799">
                        <c:v>180.09999999999991</c:v>
                      </c:pt>
                      <c:pt idx="800">
                        <c:v>162.89999999999986</c:v>
                      </c:pt>
                      <c:pt idx="801">
                        <c:v>149.89999999999986</c:v>
                      </c:pt>
                      <c:pt idx="802">
                        <c:v>150.5</c:v>
                      </c:pt>
                      <c:pt idx="803">
                        <c:v>160.20000000000005</c:v>
                      </c:pt>
                      <c:pt idx="804">
                        <c:v>171.29999999999995</c:v>
                      </c:pt>
                      <c:pt idx="805">
                        <c:v>177.39999999999986</c:v>
                      </c:pt>
                      <c:pt idx="806">
                        <c:v>176.5</c:v>
                      </c:pt>
                      <c:pt idx="807">
                        <c:v>176.39999999999986</c:v>
                      </c:pt>
                      <c:pt idx="808">
                        <c:v>179.59999999999991</c:v>
                      </c:pt>
                      <c:pt idx="809">
                        <c:v>182.39999999999986</c:v>
                      </c:pt>
                      <c:pt idx="810">
                        <c:v>165.70000000000005</c:v>
                      </c:pt>
                      <c:pt idx="811">
                        <c:v>139</c:v>
                      </c:pt>
                      <c:pt idx="812">
                        <c:v>117.09999999999991</c:v>
                      </c:pt>
                      <c:pt idx="813">
                        <c:v>114.09999999999991</c:v>
                      </c:pt>
                      <c:pt idx="814">
                        <c:v>130.79999999999995</c:v>
                      </c:pt>
                      <c:pt idx="815">
                        <c:v>145.79999999999995</c:v>
                      </c:pt>
                      <c:pt idx="816">
                        <c:v>154.29999999999995</c:v>
                      </c:pt>
                      <c:pt idx="817">
                        <c:v>159.29999999999995</c:v>
                      </c:pt>
                      <c:pt idx="818">
                        <c:v>167.39999999999986</c:v>
                      </c:pt>
                      <c:pt idx="819">
                        <c:v>176.29999999999995</c:v>
                      </c:pt>
                      <c:pt idx="820">
                        <c:v>173.29999999999995</c:v>
                      </c:pt>
                      <c:pt idx="821">
                        <c:v>157.89999999999986</c:v>
                      </c:pt>
                      <c:pt idx="822">
                        <c:v>146</c:v>
                      </c:pt>
                      <c:pt idx="823">
                        <c:v>143</c:v>
                      </c:pt>
                      <c:pt idx="824">
                        <c:v>153.59999999999991</c:v>
                      </c:pt>
                      <c:pt idx="825">
                        <c:v>173</c:v>
                      </c:pt>
                      <c:pt idx="826">
                        <c:v>187.29999999999995</c:v>
                      </c:pt>
                      <c:pt idx="827">
                        <c:v>193.29999999999995</c:v>
                      </c:pt>
                      <c:pt idx="828">
                        <c:v>191.59999999999991</c:v>
                      </c:pt>
                      <c:pt idx="829">
                        <c:v>173.79999999999995</c:v>
                      </c:pt>
                      <c:pt idx="830">
                        <c:v>156.70000000000005</c:v>
                      </c:pt>
                      <c:pt idx="831">
                        <c:v>131.09999999999991</c:v>
                      </c:pt>
                      <c:pt idx="832">
                        <c:v>113.70000000000005</c:v>
                      </c:pt>
                      <c:pt idx="833">
                        <c:v>113.39999999999986</c:v>
                      </c:pt>
                      <c:pt idx="834">
                        <c:v>136.70000000000005</c:v>
                      </c:pt>
                      <c:pt idx="835">
                        <c:v>167.20000000000005</c:v>
                      </c:pt>
                      <c:pt idx="836">
                        <c:v>191.89999999999986</c:v>
                      </c:pt>
                      <c:pt idx="837">
                        <c:v>200.10000000000014</c:v>
                      </c:pt>
                      <c:pt idx="838">
                        <c:v>194.29999999999995</c:v>
                      </c:pt>
                      <c:pt idx="839">
                        <c:v>170.89999999999986</c:v>
                      </c:pt>
                      <c:pt idx="840">
                        <c:v>155.29999999999995</c:v>
                      </c:pt>
                      <c:pt idx="841">
                        <c:v>154.70000000000005</c:v>
                      </c:pt>
                      <c:pt idx="842">
                        <c:v>162.29999999999995</c:v>
                      </c:pt>
                      <c:pt idx="843">
                        <c:v>169.5</c:v>
                      </c:pt>
                      <c:pt idx="844">
                        <c:v>177.20000000000005</c:v>
                      </c:pt>
                      <c:pt idx="845">
                        <c:v>190.70000000000005</c:v>
                      </c:pt>
                      <c:pt idx="846">
                        <c:v>192.29999999999995</c:v>
                      </c:pt>
                      <c:pt idx="847">
                        <c:v>190.70000000000005</c:v>
                      </c:pt>
                      <c:pt idx="848">
                        <c:v>175.59999999999991</c:v>
                      </c:pt>
                      <c:pt idx="849">
                        <c:v>165.79999999999995</c:v>
                      </c:pt>
                      <c:pt idx="850">
                        <c:v>153.79999999999995</c:v>
                      </c:pt>
                      <c:pt idx="851">
                        <c:v>134.5</c:v>
                      </c:pt>
                      <c:pt idx="852">
                        <c:v>112.29999999999995</c:v>
                      </c:pt>
                      <c:pt idx="853">
                        <c:v>99.299999999999955</c:v>
                      </c:pt>
                      <c:pt idx="854">
                        <c:v>108.09999999999991</c:v>
                      </c:pt>
                      <c:pt idx="855">
                        <c:v>138</c:v>
                      </c:pt>
                      <c:pt idx="856">
                        <c:v>164.29999999999995</c:v>
                      </c:pt>
                      <c:pt idx="857">
                        <c:v>185.29999999999995</c:v>
                      </c:pt>
                      <c:pt idx="858">
                        <c:v>174.79999999999995</c:v>
                      </c:pt>
                      <c:pt idx="859">
                        <c:v>153.70000000000005</c:v>
                      </c:pt>
                      <c:pt idx="860">
                        <c:v>124</c:v>
                      </c:pt>
                      <c:pt idx="861">
                        <c:v>102.20000000000005</c:v>
                      </c:pt>
                      <c:pt idx="862">
                        <c:v>84.399999999999864</c:v>
                      </c:pt>
                      <c:pt idx="863">
                        <c:v>84.399999999999864</c:v>
                      </c:pt>
                      <c:pt idx="864">
                        <c:v>96</c:v>
                      </c:pt>
                      <c:pt idx="865">
                        <c:v>117.5</c:v>
                      </c:pt>
                      <c:pt idx="866">
                        <c:v>132.79999999999995</c:v>
                      </c:pt>
                      <c:pt idx="867">
                        <c:v>136.29999999999995</c:v>
                      </c:pt>
                      <c:pt idx="868">
                        <c:v>117.20000000000005</c:v>
                      </c:pt>
                      <c:pt idx="869">
                        <c:v>102.70000000000005</c:v>
                      </c:pt>
                      <c:pt idx="870">
                        <c:v>93.399999999999864</c:v>
                      </c:pt>
                      <c:pt idx="871">
                        <c:v>91.399999999999864</c:v>
                      </c:pt>
                      <c:pt idx="872">
                        <c:v>84</c:v>
                      </c:pt>
                      <c:pt idx="873">
                        <c:v>78.700000000000045</c:v>
                      </c:pt>
                      <c:pt idx="874">
                        <c:v>87.299999999999955</c:v>
                      </c:pt>
                      <c:pt idx="875">
                        <c:v>101.5</c:v>
                      </c:pt>
                      <c:pt idx="876">
                        <c:v>114.09999999999991</c:v>
                      </c:pt>
                      <c:pt idx="877">
                        <c:v>127</c:v>
                      </c:pt>
                      <c:pt idx="878">
                        <c:v>127.89999999999986</c:v>
                      </c:pt>
                      <c:pt idx="879">
                        <c:v>119.29999999999995</c:v>
                      </c:pt>
                      <c:pt idx="880">
                        <c:v>107.70000000000005</c:v>
                      </c:pt>
                      <c:pt idx="881">
                        <c:v>101.5</c:v>
                      </c:pt>
                      <c:pt idx="882">
                        <c:v>95.299999999999955</c:v>
                      </c:pt>
                      <c:pt idx="883">
                        <c:v>84.899999999999864</c:v>
                      </c:pt>
                      <c:pt idx="884">
                        <c:v>95</c:v>
                      </c:pt>
                      <c:pt idx="885">
                        <c:v>103.09999999999991</c:v>
                      </c:pt>
                      <c:pt idx="886">
                        <c:v>106.5</c:v>
                      </c:pt>
                      <c:pt idx="887">
                        <c:v>92.799999999999955</c:v>
                      </c:pt>
                      <c:pt idx="888">
                        <c:v>78.099999999999909</c:v>
                      </c:pt>
                      <c:pt idx="889">
                        <c:v>78.5</c:v>
                      </c:pt>
                      <c:pt idx="890">
                        <c:v>85.399999999999864</c:v>
                      </c:pt>
                      <c:pt idx="891">
                        <c:v>91.200000000000045</c:v>
                      </c:pt>
                      <c:pt idx="892">
                        <c:v>86.200000000000045</c:v>
                      </c:pt>
                      <c:pt idx="893">
                        <c:v>76.599999999999909</c:v>
                      </c:pt>
                      <c:pt idx="894">
                        <c:v>68.799999999999955</c:v>
                      </c:pt>
                      <c:pt idx="895">
                        <c:v>75.099999999999909</c:v>
                      </c:pt>
                      <c:pt idx="896">
                        <c:v>89.799999999999955</c:v>
                      </c:pt>
                      <c:pt idx="897">
                        <c:v>107</c:v>
                      </c:pt>
                      <c:pt idx="898">
                        <c:v>107.5</c:v>
                      </c:pt>
                      <c:pt idx="899">
                        <c:v>94.599999999999909</c:v>
                      </c:pt>
                      <c:pt idx="900">
                        <c:v>84</c:v>
                      </c:pt>
                      <c:pt idx="901">
                        <c:v>77.099999999999909</c:v>
                      </c:pt>
                      <c:pt idx="902">
                        <c:v>78.799999999999955</c:v>
                      </c:pt>
                      <c:pt idx="903">
                        <c:v>73.5</c:v>
                      </c:pt>
                      <c:pt idx="904">
                        <c:v>70.799999999999955</c:v>
                      </c:pt>
                      <c:pt idx="905">
                        <c:v>76.399999999999864</c:v>
                      </c:pt>
                      <c:pt idx="906">
                        <c:v>89.599999999999909</c:v>
                      </c:pt>
                      <c:pt idx="907">
                        <c:v>98</c:v>
                      </c:pt>
                      <c:pt idx="908">
                        <c:v>92.399999999999864</c:v>
                      </c:pt>
                      <c:pt idx="909">
                        <c:v>86.899999999999864</c:v>
                      </c:pt>
                      <c:pt idx="910">
                        <c:v>87.599999999999909</c:v>
                      </c:pt>
                      <c:pt idx="911">
                        <c:v>82.799999999999955</c:v>
                      </c:pt>
                      <c:pt idx="912">
                        <c:v>74.599999999999909</c:v>
                      </c:pt>
                      <c:pt idx="913">
                        <c:v>69.299999999999955</c:v>
                      </c:pt>
                      <c:pt idx="914">
                        <c:v>65.399999999999864</c:v>
                      </c:pt>
                      <c:pt idx="915">
                        <c:v>72.700000000000045</c:v>
                      </c:pt>
                      <c:pt idx="916">
                        <c:v>71.899999999999864</c:v>
                      </c:pt>
                      <c:pt idx="917">
                        <c:v>82.5</c:v>
                      </c:pt>
                      <c:pt idx="918">
                        <c:v>94.5</c:v>
                      </c:pt>
                      <c:pt idx="919">
                        <c:v>104.70000000000005</c:v>
                      </c:pt>
                      <c:pt idx="920">
                        <c:v>100.39999999999986</c:v>
                      </c:pt>
                      <c:pt idx="921">
                        <c:v>78.899999999999864</c:v>
                      </c:pt>
                      <c:pt idx="922">
                        <c:v>63.5</c:v>
                      </c:pt>
                      <c:pt idx="923">
                        <c:v>58.5</c:v>
                      </c:pt>
                      <c:pt idx="924">
                        <c:v>62.399999999999864</c:v>
                      </c:pt>
                      <c:pt idx="925">
                        <c:v>73.399999999999864</c:v>
                      </c:pt>
                      <c:pt idx="926">
                        <c:v>87.899999999999864</c:v>
                      </c:pt>
                      <c:pt idx="927">
                        <c:v>96.200000000000045</c:v>
                      </c:pt>
                      <c:pt idx="928">
                        <c:v>88.299999999999955</c:v>
                      </c:pt>
                      <c:pt idx="929">
                        <c:v>73.799999999999955</c:v>
                      </c:pt>
                      <c:pt idx="930">
                        <c:v>61.700000000000045</c:v>
                      </c:pt>
                      <c:pt idx="931">
                        <c:v>67.700000000000045</c:v>
                      </c:pt>
                      <c:pt idx="932">
                        <c:v>80.599999999999909</c:v>
                      </c:pt>
                      <c:pt idx="933">
                        <c:v>97</c:v>
                      </c:pt>
                      <c:pt idx="934">
                        <c:v>113.09999999999991</c:v>
                      </c:pt>
                      <c:pt idx="935">
                        <c:v>118.79999999999995</c:v>
                      </c:pt>
                      <c:pt idx="936">
                        <c:v>122.79999999999995</c:v>
                      </c:pt>
                      <c:pt idx="937">
                        <c:v>122.39999999999986</c:v>
                      </c:pt>
                      <c:pt idx="938">
                        <c:v>124.79999999999995</c:v>
                      </c:pt>
                      <c:pt idx="939">
                        <c:v>117.29999999999995</c:v>
                      </c:pt>
                      <c:pt idx="940">
                        <c:v>125.39999999999986</c:v>
                      </c:pt>
                      <c:pt idx="941">
                        <c:v>231.20000000000005</c:v>
                      </c:pt>
                      <c:pt idx="942">
                        <c:v>955.99999999999977</c:v>
                      </c:pt>
                      <c:pt idx="943">
                        <c:v>2155.3000000000002</c:v>
                      </c:pt>
                      <c:pt idx="944">
                        <c:v>3033.6000000000004</c:v>
                      </c:pt>
                      <c:pt idx="945">
                        <c:v>2668</c:v>
                      </c:pt>
                      <c:pt idx="946">
                        <c:v>1580.9999999999998</c:v>
                      </c:pt>
                      <c:pt idx="947">
                        <c:v>642.79999999999995</c:v>
                      </c:pt>
                      <c:pt idx="948">
                        <c:v>306.79999999999995</c:v>
                      </c:pt>
                      <c:pt idx="949">
                        <c:v>194.20000000000005</c:v>
                      </c:pt>
                      <c:pt idx="950">
                        <c:v>142.09999999999991</c:v>
                      </c:pt>
                      <c:pt idx="951">
                        <c:v>114.20000000000005</c:v>
                      </c:pt>
                      <c:pt idx="952">
                        <c:v>102</c:v>
                      </c:pt>
                      <c:pt idx="953">
                        <c:v>104.39999999999986</c:v>
                      </c:pt>
                      <c:pt idx="954">
                        <c:v>127</c:v>
                      </c:pt>
                      <c:pt idx="955">
                        <c:v>134</c:v>
                      </c:pt>
                      <c:pt idx="956">
                        <c:v>136.29999999999995</c:v>
                      </c:pt>
                      <c:pt idx="957">
                        <c:v>110</c:v>
                      </c:pt>
                      <c:pt idx="958">
                        <c:v>85.399999999999864</c:v>
                      </c:pt>
                      <c:pt idx="959">
                        <c:v>67.799999999999955</c:v>
                      </c:pt>
                      <c:pt idx="960">
                        <c:v>71</c:v>
                      </c:pt>
                      <c:pt idx="961">
                        <c:v>71.099999999999909</c:v>
                      </c:pt>
                      <c:pt idx="962">
                        <c:v>63.200000000000045</c:v>
                      </c:pt>
                      <c:pt idx="963">
                        <c:v>47.599999999999909</c:v>
                      </c:pt>
                      <c:pt idx="964">
                        <c:v>47.700000000000045</c:v>
                      </c:pt>
                      <c:pt idx="965">
                        <c:v>49.599999999999909</c:v>
                      </c:pt>
                      <c:pt idx="966">
                        <c:v>45.899999999999864</c:v>
                      </c:pt>
                      <c:pt idx="967">
                        <c:v>50.200000000000045</c:v>
                      </c:pt>
                      <c:pt idx="968">
                        <c:v>69</c:v>
                      </c:pt>
                      <c:pt idx="969">
                        <c:v>95.599999999999909</c:v>
                      </c:pt>
                      <c:pt idx="970">
                        <c:v>106.29999999999995</c:v>
                      </c:pt>
                      <c:pt idx="971">
                        <c:v>98.5</c:v>
                      </c:pt>
                      <c:pt idx="972">
                        <c:v>84.099999999999909</c:v>
                      </c:pt>
                      <c:pt idx="973">
                        <c:v>55.599999999999909</c:v>
                      </c:pt>
                      <c:pt idx="974">
                        <c:v>40.099999999999909</c:v>
                      </c:pt>
                      <c:pt idx="975">
                        <c:v>35.200000000000045</c:v>
                      </c:pt>
                      <c:pt idx="976">
                        <c:v>53.399999999999864</c:v>
                      </c:pt>
                      <c:pt idx="977">
                        <c:v>68</c:v>
                      </c:pt>
                      <c:pt idx="978">
                        <c:v>83.899999999999864</c:v>
                      </c:pt>
                      <c:pt idx="979">
                        <c:v>91.399999999999864</c:v>
                      </c:pt>
                      <c:pt idx="980">
                        <c:v>92.299999999999955</c:v>
                      </c:pt>
                      <c:pt idx="981">
                        <c:v>85.099999999999909</c:v>
                      </c:pt>
                      <c:pt idx="982">
                        <c:v>71.399999999999864</c:v>
                      </c:pt>
                      <c:pt idx="983">
                        <c:v>59.099999999999909</c:v>
                      </c:pt>
                      <c:pt idx="984">
                        <c:v>51.599999999999909</c:v>
                      </c:pt>
                      <c:pt idx="985">
                        <c:v>64.5</c:v>
                      </c:pt>
                      <c:pt idx="986">
                        <c:v>77.099999999999909</c:v>
                      </c:pt>
                      <c:pt idx="987">
                        <c:v>72.299999999999955</c:v>
                      </c:pt>
                      <c:pt idx="988">
                        <c:v>62.700000000000045</c:v>
                      </c:pt>
                      <c:pt idx="989">
                        <c:v>46.799999999999955</c:v>
                      </c:pt>
                      <c:pt idx="990">
                        <c:v>42.299999999999955</c:v>
                      </c:pt>
                      <c:pt idx="991">
                        <c:v>31.5</c:v>
                      </c:pt>
                      <c:pt idx="992">
                        <c:v>29.700000000000045</c:v>
                      </c:pt>
                      <c:pt idx="993">
                        <c:v>41.799999999999955</c:v>
                      </c:pt>
                      <c:pt idx="994">
                        <c:v>57.099999999999909</c:v>
                      </c:pt>
                      <c:pt idx="995">
                        <c:v>71.799999999999955</c:v>
                      </c:pt>
                      <c:pt idx="996">
                        <c:v>75.799999999999955</c:v>
                      </c:pt>
                      <c:pt idx="997">
                        <c:v>70.099999999999909</c:v>
                      </c:pt>
                      <c:pt idx="998">
                        <c:v>57.399999999999864</c:v>
                      </c:pt>
                      <c:pt idx="999">
                        <c:v>38.5</c:v>
                      </c:pt>
                      <c:pt idx="1000">
                        <c:v>29.099999999999909</c:v>
                      </c:pt>
                      <c:pt idx="1001">
                        <c:v>28.5</c:v>
                      </c:pt>
                      <c:pt idx="1002">
                        <c:v>34.899999999999864</c:v>
                      </c:pt>
                      <c:pt idx="1003">
                        <c:v>42.200000000000045</c:v>
                      </c:pt>
                      <c:pt idx="1004">
                        <c:v>59.899999999999864</c:v>
                      </c:pt>
                      <c:pt idx="1005">
                        <c:v>73.299999999999955</c:v>
                      </c:pt>
                      <c:pt idx="1006">
                        <c:v>81.700000000000045</c:v>
                      </c:pt>
                      <c:pt idx="1007">
                        <c:v>65.599999999999909</c:v>
                      </c:pt>
                      <c:pt idx="1008">
                        <c:v>42.700000000000045</c:v>
                      </c:pt>
                      <c:pt idx="1009">
                        <c:v>28.5</c:v>
                      </c:pt>
                      <c:pt idx="1010">
                        <c:v>30.399999999999864</c:v>
                      </c:pt>
                      <c:pt idx="1011">
                        <c:v>37.899999999999864</c:v>
                      </c:pt>
                      <c:pt idx="1012">
                        <c:v>35.799999999999955</c:v>
                      </c:pt>
                      <c:pt idx="1013">
                        <c:v>27</c:v>
                      </c:pt>
                      <c:pt idx="1014">
                        <c:v>26.799999999999955</c:v>
                      </c:pt>
                      <c:pt idx="1015">
                        <c:v>32.200000000000045</c:v>
                      </c:pt>
                      <c:pt idx="1016">
                        <c:v>37.200000000000045</c:v>
                      </c:pt>
                      <c:pt idx="1017">
                        <c:v>45.799999999999955</c:v>
                      </c:pt>
                      <c:pt idx="1018">
                        <c:v>57.200000000000045</c:v>
                      </c:pt>
                      <c:pt idx="1019">
                        <c:v>58.099999999999909</c:v>
                      </c:pt>
                      <c:pt idx="1020">
                        <c:v>50.599999999999909</c:v>
                      </c:pt>
                      <c:pt idx="1021">
                        <c:v>39.700000000000045</c:v>
                      </c:pt>
                      <c:pt idx="1022">
                        <c:v>34.099999999999909</c:v>
                      </c:pt>
                      <c:pt idx="1023">
                        <c:v>29.399999999999864</c:v>
                      </c:pt>
                      <c:pt idx="1024">
                        <c:v>29.799999999999955</c:v>
                      </c:pt>
                      <c:pt idx="1025">
                        <c:v>35.799999999999955</c:v>
                      </c:pt>
                      <c:pt idx="1026">
                        <c:v>47.200000000000045</c:v>
                      </c:pt>
                      <c:pt idx="1027">
                        <c:v>59.700000000000045</c:v>
                      </c:pt>
                      <c:pt idx="1028">
                        <c:v>55.599999999999909</c:v>
                      </c:pt>
                      <c:pt idx="1029">
                        <c:v>30.899999999999864</c:v>
                      </c:pt>
                      <c:pt idx="1030">
                        <c:v>3.7999999999999545</c:v>
                      </c:pt>
                      <c:pt idx="1031">
                        <c:v>3.2000000000000455</c:v>
                      </c:pt>
                      <c:pt idx="1032">
                        <c:v>16.700000000000045</c:v>
                      </c:pt>
                      <c:pt idx="1033">
                        <c:v>25.299999999999955</c:v>
                      </c:pt>
                      <c:pt idx="1034">
                        <c:v>29.200000000000045</c:v>
                      </c:pt>
                      <c:pt idx="1035">
                        <c:v>35.200000000000045</c:v>
                      </c:pt>
                      <c:pt idx="1036">
                        <c:v>37.5</c:v>
                      </c:pt>
                      <c:pt idx="1037">
                        <c:v>33.899999999999864</c:v>
                      </c:pt>
                      <c:pt idx="1038">
                        <c:v>24.399999999999864</c:v>
                      </c:pt>
                      <c:pt idx="1039">
                        <c:v>28.899999999999864</c:v>
                      </c:pt>
                      <c:pt idx="1040">
                        <c:v>34.200000000000045</c:v>
                      </c:pt>
                      <c:pt idx="1041">
                        <c:v>34.599999999999909</c:v>
                      </c:pt>
                      <c:pt idx="1042">
                        <c:v>20.799999999999955</c:v>
                      </c:pt>
                      <c:pt idx="1043">
                        <c:v>13.899999999999864</c:v>
                      </c:pt>
                      <c:pt idx="1044">
                        <c:v>9.8999999999998636</c:v>
                      </c:pt>
                      <c:pt idx="1045">
                        <c:v>12.399999999999864</c:v>
                      </c:pt>
                      <c:pt idx="1046">
                        <c:v>2.7999999999999545</c:v>
                      </c:pt>
                      <c:pt idx="1047">
                        <c:v>-0.20000000000004547</c:v>
                      </c:pt>
                      <c:pt idx="1048">
                        <c:v>-0.5</c:v>
                      </c:pt>
                      <c:pt idx="1049">
                        <c:v>8.7999999999999545</c:v>
                      </c:pt>
                      <c:pt idx="1050">
                        <c:v>17.799999999999955</c:v>
                      </c:pt>
                      <c:pt idx="1051">
                        <c:v>23.099999999999909</c:v>
                      </c:pt>
                      <c:pt idx="1052">
                        <c:v>29.299999999999955</c:v>
                      </c:pt>
                      <c:pt idx="1053">
                        <c:v>38.399999999999864</c:v>
                      </c:pt>
                      <c:pt idx="1054">
                        <c:v>37.599999999999909</c:v>
                      </c:pt>
                      <c:pt idx="1055">
                        <c:v>26.200000000000045</c:v>
                      </c:pt>
                      <c:pt idx="1056">
                        <c:v>17.799999999999955</c:v>
                      </c:pt>
                      <c:pt idx="1057">
                        <c:v>24.399999999999864</c:v>
                      </c:pt>
                      <c:pt idx="1058">
                        <c:v>37.299999999999955</c:v>
                      </c:pt>
                      <c:pt idx="1059">
                        <c:v>48.099999999999909</c:v>
                      </c:pt>
                      <c:pt idx="1060">
                        <c:v>63.099999999999909</c:v>
                      </c:pt>
                      <c:pt idx="1061">
                        <c:v>60.899999999999864</c:v>
                      </c:pt>
                      <c:pt idx="1062">
                        <c:v>47.200000000000045</c:v>
                      </c:pt>
                      <c:pt idx="1063">
                        <c:v>28.099999999999909</c:v>
                      </c:pt>
                      <c:pt idx="1064">
                        <c:v>13.200000000000045</c:v>
                      </c:pt>
                      <c:pt idx="1065">
                        <c:v>7.5999999999999091</c:v>
                      </c:pt>
                      <c:pt idx="1066">
                        <c:v>28.599999999999909</c:v>
                      </c:pt>
                      <c:pt idx="1067">
                        <c:v>54.599999999999909</c:v>
                      </c:pt>
                      <c:pt idx="1068">
                        <c:v>72.899999999999864</c:v>
                      </c:pt>
                      <c:pt idx="1069">
                        <c:v>71.700000000000045</c:v>
                      </c:pt>
                      <c:pt idx="1070">
                        <c:v>65.799999999999955</c:v>
                      </c:pt>
                      <c:pt idx="1071">
                        <c:v>58.200000000000045</c:v>
                      </c:pt>
                      <c:pt idx="1072">
                        <c:v>55.399999999999864</c:v>
                      </c:pt>
                      <c:pt idx="1073">
                        <c:v>52.5</c:v>
                      </c:pt>
                      <c:pt idx="1074">
                        <c:v>36.799999999999955</c:v>
                      </c:pt>
                      <c:pt idx="1075">
                        <c:v>34.799999999999955</c:v>
                      </c:pt>
                      <c:pt idx="1076">
                        <c:v>53.299999999999955</c:v>
                      </c:pt>
                      <c:pt idx="1077">
                        <c:v>87.299999999999955</c:v>
                      </c:pt>
                      <c:pt idx="1078">
                        <c:v>96.700000000000045</c:v>
                      </c:pt>
                      <c:pt idx="1079">
                        <c:v>92.799999999999955</c:v>
                      </c:pt>
                      <c:pt idx="1080">
                        <c:v>92.700000000000045</c:v>
                      </c:pt>
                      <c:pt idx="1081">
                        <c:v>99.399999999999864</c:v>
                      </c:pt>
                      <c:pt idx="1082">
                        <c:v>100.5</c:v>
                      </c:pt>
                      <c:pt idx="1083">
                        <c:v>106.09999999999991</c:v>
                      </c:pt>
                      <c:pt idx="1084">
                        <c:v>123.29999999999995</c:v>
                      </c:pt>
                      <c:pt idx="1085">
                        <c:v>130.59999999999991</c:v>
                      </c:pt>
                      <c:pt idx="1086">
                        <c:v>111.79999999999995</c:v>
                      </c:pt>
                      <c:pt idx="1087">
                        <c:v>90.200000000000045</c:v>
                      </c:pt>
                      <c:pt idx="1088">
                        <c:v>110.20000000000005</c:v>
                      </c:pt>
                      <c:pt idx="1089">
                        <c:v>154.79999999999995</c:v>
                      </c:pt>
                      <c:pt idx="1090">
                        <c:v>192.29999999999995</c:v>
                      </c:pt>
                      <c:pt idx="1091">
                        <c:v>195.70000000000005</c:v>
                      </c:pt>
                      <c:pt idx="1092">
                        <c:v>171</c:v>
                      </c:pt>
                      <c:pt idx="1093">
                        <c:v>157.39999999999986</c:v>
                      </c:pt>
                      <c:pt idx="1094">
                        <c:v>145.5</c:v>
                      </c:pt>
                      <c:pt idx="1095">
                        <c:v>140.39999999999986</c:v>
                      </c:pt>
                      <c:pt idx="1096">
                        <c:v>130.70000000000005</c:v>
                      </c:pt>
                      <c:pt idx="1097">
                        <c:v>137.39999999999986</c:v>
                      </c:pt>
                      <c:pt idx="1098">
                        <c:v>127.20000000000005</c:v>
                      </c:pt>
                      <c:pt idx="1099">
                        <c:v>106</c:v>
                      </c:pt>
                      <c:pt idx="1100">
                        <c:v>88.700000000000045</c:v>
                      </c:pt>
                      <c:pt idx="1101">
                        <c:v>136.59999999999991</c:v>
                      </c:pt>
                      <c:pt idx="1102">
                        <c:v>192.79999999999995</c:v>
                      </c:pt>
                      <c:pt idx="1103">
                        <c:v>216.20000000000005</c:v>
                      </c:pt>
                      <c:pt idx="1104">
                        <c:v>200.99999999999977</c:v>
                      </c:pt>
                      <c:pt idx="1105">
                        <c:v>167.70000000000005</c:v>
                      </c:pt>
                      <c:pt idx="1106">
                        <c:v>148.20000000000005</c:v>
                      </c:pt>
                      <c:pt idx="1107">
                        <c:v>128.20000000000005</c:v>
                      </c:pt>
                      <c:pt idx="1108">
                        <c:v>116.5</c:v>
                      </c:pt>
                      <c:pt idx="1109">
                        <c:v>104.59999999999991</c:v>
                      </c:pt>
                      <c:pt idx="1110">
                        <c:v>101.09999999999991</c:v>
                      </c:pt>
                      <c:pt idx="1111">
                        <c:v>108.70000000000005</c:v>
                      </c:pt>
                      <c:pt idx="1112">
                        <c:v>98.299999999999955</c:v>
                      </c:pt>
                      <c:pt idx="1113">
                        <c:v>78.299999999999955</c:v>
                      </c:pt>
                      <c:pt idx="1114">
                        <c:v>63.5</c:v>
                      </c:pt>
                      <c:pt idx="1115">
                        <c:v>62.299999999999955</c:v>
                      </c:pt>
                      <c:pt idx="1116">
                        <c:v>52.299999999999955</c:v>
                      </c:pt>
                      <c:pt idx="1117">
                        <c:v>43.700000000000045</c:v>
                      </c:pt>
                      <c:pt idx="1118">
                        <c:v>46.599999999999909</c:v>
                      </c:pt>
                      <c:pt idx="1119">
                        <c:v>54.099999999999909</c:v>
                      </c:pt>
                      <c:pt idx="1120">
                        <c:v>74.299999999999955</c:v>
                      </c:pt>
                      <c:pt idx="1121">
                        <c:v>111.70000000000005</c:v>
                      </c:pt>
                      <c:pt idx="1122">
                        <c:v>143</c:v>
                      </c:pt>
                      <c:pt idx="1123">
                        <c:v>152.09999999999991</c:v>
                      </c:pt>
                      <c:pt idx="1124">
                        <c:v>152.89999999999986</c:v>
                      </c:pt>
                      <c:pt idx="1125">
                        <c:v>157.29999999999995</c:v>
                      </c:pt>
                      <c:pt idx="1126">
                        <c:v>167.89999999999986</c:v>
                      </c:pt>
                      <c:pt idx="1127">
                        <c:v>170.79999999999995</c:v>
                      </c:pt>
                      <c:pt idx="1128">
                        <c:v>166.59999999999991</c:v>
                      </c:pt>
                      <c:pt idx="1129">
                        <c:v>159.09999999999991</c:v>
                      </c:pt>
                      <c:pt idx="1130">
                        <c:v>148.79999999999995</c:v>
                      </c:pt>
                      <c:pt idx="1131">
                        <c:v>139.20000000000005</c:v>
                      </c:pt>
                      <c:pt idx="1132">
                        <c:v>123.59999999999991</c:v>
                      </c:pt>
                      <c:pt idx="1133">
                        <c:v>109</c:v>
                      </c:pt>
                      <c:pt idx="1134">
                        <c:v>100.89999999999986</c:v>
                      </c:pt>
                      <c:pt idx="1135">
                        <c:v>105.09999999999991</c:v>
                      </c:pt>
                      <c:pt idx="1136">
                        <c:v>120.79999999999995</c:v>
                      </c:pt>
                      <c:pt idx="1137">
                        <c:v>132.70000000000005</c:v>
                      </c:pt>
                      <c:pt idx="1138">
                        <c:v>120.20000000000005</c:v>
                      </c:pt>
                      <c:pt idx="1139">
                        <c:v>93.599999999999909</c:v>
                      </c:pt>
                      <c:pt idx="1140">
                        <c:v>73.599999999999909</c:v>
                      </c:pt>
                      <c:pt idx="1141">
                        <c:v>56</c:v>
                      </c:pt>
                      <c:pt idx="1142">
                        <c:v>57.899999999999864</c:v>
                      </c:pt>
                      <c:pt idx="1143">
                        <c:v>76.899999999999864</c:v>
                      </c:pt>
                      <c:pt idx="1144">
                        <c:v>96.200000000000045</c:v>
                      </c:pt>
                      <c:pt idx="1145">
                        <c:v>97.700000000000045</c:v>
                      </c:pt>
                      <c:pt idx="1146">
                        <c:v>95.399999999999864</c:v>
                      </c:pt>
                      <c:pt idx="1147">
                        <c:v>104.29999999999995</c:v>
                      </c:pt>
                      <c:pt idx="1148">
                        <c:v>118.29999999999995</c:v>
                      </c:pt>
                      <c:pt idx="1149">
                        <c:v>115.5</c:v>
                      </c:pt>
                      <c:pt idx="1150">
                        <c:v>108.70000000000005</c:v>
                      </c:pt>
                      <c:pt idx="1151">
                        <c:v>101.89999999999986</c:v>
                      </c:pt>
                      <c:pt idx="1152">
                        <c:v>102.59999999999991</c:v>
                      </c:pt>
                      <c:pt idx="1153">
                        <c:v>101.09999999999991</c:v>
                      </c:pt>
                      <c:pt idx="1154">
                        <c:v>101.09999999999991</c:v>
                      </c:pt>
                      <c:pt idx="1155">
                        <c:v>99.5</c:v>
                      </c:pt>
                      <c:pt idx="1156">
                        <c:v>94.599999999999909</c:v>
                      </c:pt>
                      <c:pt idx="1157">
                        <c:v>77.299999999999955</c:v>
                      </c:pt>
                      <c:pt idx="1158">
                        <c:v>47.599999999999909</c:v>
                      </c:pt>
                      <c:pt idx="1159">
                        <c:v>19.200000000000045</c:v>
                      </c:pt>
                      <c:pt idx="1160">
                        <c:v>21.399999999999864</c:v>
                      </c:pt>
                      <c:pt idx="1161">
                        <c:v>41.200000000000045</c:v>
                      </c:pt>
                      <c:pt idx="1162">
                        <c:v>80.399999999999864</c:v>
                      </c:pt>
                      <c:pt idx="1163">
                        <c:v>107.09999999999991</c:v>
                      </c:pt>
                      <c:pt idx="1164">
                        <c:v>115.59999999999991</c:v>
                      </c:pt>
                      <c:pt idx="1165">
                        <c:v>89.599999999999909</c:v>
                      </c:pt>
                      <c:pt idx="1166">
                        <c:v>54</c:v>
                      </c:pt>
                      <c:pt idx="1167">
                        <c:v>39.099999999999909</c:v>
                      </c:pt>
                      <c:pt idx="1168">
                        <c:v>59.799999999999955</c:v>
                      </c:pt>
                      <c:pt idx="1169">
                        <c:v>90.799999999999955</c:v>
                      </c:pt>
                      <c:pt idx="1170">
                        <c:v>106</c:v>
                      </c:pt>
                      <c:pt idx="1171">
                        <c:v>108.29999999999995</c:v>
                      </c:pt>
                      <c:pt idx="1172">
                        <c:v>105.29999999999995</c:v>
                      </c:pt>
                      <c:pt idx="1173">
                        <c:v>101</c:v>
                      </c:pt>
                      <c:pt idx="1174">
                        <c:v>74.399999999999864</c:v>
                      </c:pt>
                      <c:pt idx="1175">
                        <c:v>62.700000000000045</c:v>
                      </c:pt>
                      <c:pt idx="1176">
                        <c:v>78.599999999999909</c:v>
                      </c:pt>
                      <c:pt idx="1177">
                        <c:v>92.399999999999864</c:v>
                      </c:pt>
                      <c:pt idx="1178">
                        <c:v>87.200000000000045</c:v>
                      </c:pt>
                      <c:pt idx="1179">
                        <c:v>63.399999999999864</c:v>
                      </c:pt>
                      <c:pt idx="1180">
                        <c:v>47.700000000000045</c:v>
                      </c:pt>
                      <c:pt idx="1181">
                        <c:v>45.899999999999864</c:v>
                      </c:pt>
                      <c:pt idx="1182">
                        <c:v>67.799999999999955</c:v>
                      </c:pt>
                      <c:pt idx="1183">
                        <c:v>69.399999999999864</c:v>
                      </c:pt>
                      <c:pt idx="1184">
                        <c:v>54.700000000000045</c:v>
                      </c:pt>
                      <c:pt idx="1185">
                        <c:v>31.799999999999955</c:v>
                      </c:pt>
                      <c:pt idx="1186">
                        <c:v>22.399999999999864</c:v>
                      </c:pt>
                      <c:pt idx="1187">
                        <c:v>32.399999999999864</c:v>
                      </c:pt>
                      <c:pt idx="1188">
                        <c:v>56.599999999999909</c:v>
                      </c:pt>
                      <c:pt idx="1189">
                        <c:v>81.700000000000045</c:v>
                      </c:pt>
                      <c:pt idx="1190">
                        <c:v>90.799999999999955</c:v>
                      </c:pt>
                      <c:pt idx="1191">
                        <c:v>108.59999999999991</c:v>
                      </c:pt>
                      <c:pt idx="1192">
                        <c:v>123.5</c:v>
                      </c:pt>
                      <c:pt idx="1193">
                        <c:v>139.29999999999995</c:v>
                      </c:pt>
                      <c:pt idx="1194">
                        <c:v>144.79999999999995</c:v>
                      </c:pt>
                      <c:pt idx="1195">
                        <c:v>142.39999999999986</c:v>
                      </c:pt>
                      <c:pt idx="1196">
                        <c:v>144.29999999999995</c:v>
                      </c:pt>
                      <c:pt idx="1197">
                        <c:v>160.5</c:v>
                      </c:pt>
                      <c:pt idx="1198">
                        <c:v>158.20000000000005</c:v>
                      </c:pt>
                      <c:pt idx="1199">
                        <c:v>121</c:v>
                      </c:pt>
                      <c:pt idx="1200">
                        <c:v>74.5</c:v>
                      </c:pt>
                      <c:pt idx="1201">
                        <c:v>55.200000000000045</c:v>
                      </c:pt>
                      <c:pt idx="1202">
                        <c:v>57</c:v>
                      </c:pt>
                      <c:pt idx="1203">
                        <c:v>52.799999999999955</c:v>
                      </c:pt>
                      <c:pt idx="1204">
                        <c:v>34.700000000000045</c:v>
                      </c:pt>
                      <c:pt idx="1205">
                        <c:v>12.799999999999955</c:v>
                      </c:pt>
                      <c:pt idx="1206">
                        <c:v>7.8999999999998636</c:v>
                      </c:pt>
                      <c:pt idx="1207">
                        <c:v>18</c:v>
                      </c:pt>
                      <c:pt idx="1208">
                        <c:v>22.700000000000045</c:v>
                      </c:pt>
                      <c:pt idx="1209">
                        <c:v>26</c:v>
                      </c:pt>
                      <c:pt idx="1210">
                        <c:v>39</c:v>
                      </c:pt>
                      <c:pt idx="1211">
                        <c:v>68.200000000000045</c:v>
                      </c:pt>
                      <c:pt idx="1212">
                        <c:v>78.700000000000045</c:v>
                      </c:pt>
                      <c:pt idx="1213">
                        <c:v>56.700000000000045</c:v>
                      </c:pt>
                      <c:pt idx="1214">
                        <c:v>20</c:v>
                      </c:pt>
                      <c:pt idx="1215">
                        <c:v>6</c:v>
                      </c:pt>
                      <c:pt idx="1216">
                        <c:v>12.799999999999955</c:v>
                      </c:pt>
                      <c:pt idx="1217">
                        <c:v>9.3999999999998636</c:v>
                      </c:pt>
                      <c:pt idx="1218">
                        <c:v>10.299999999999955</c:v>
                      </c:pt>
                      <c:pt idx="1219">
                        <c:v>23.599999999999909</c:v>
                      </c:pt>
                      <c:pt idx="1220">
                        <c:v>36.599999999999909</c:v>
                      </c:pt>
                      <c:pt idx="1221">
                        <c:v>38.099999999999909</c:v>
                      </c:pt>
                      <c:pt idx="1222">
                        <c:v>30.299999999999955</c:v>
                      </c:pt>
                      <c:pt idx="1223">
                        <c:v>26.799999999999955</c:v>
                      </c:pt>
                      <c:pt idx="1224">
                        <c:v>34.399999999999864</c:v>
                      </c:pt>
                      <c:pt idx="1225">
                        <c:v>37.899999999999864</c:v>
                      </c:pt>
                      <c:pt idx="1226">
                        <c:v>20</c:v>
                      </c:pt>
                      <c:pt idx="1227">
                        <c:v>0.89999999999986358</c:v>
                      </c:pt>
                      <c:pt idx="1228">
                        <c:v>6.7999999999999545</c:v>
                      </c:pt>
                      <c:pt idx="1229">
                        <c:v>34.299999999999955</c:v>
                      </c:pt>
                      <c:pt idx="1230">
                        <c:v>47.299999999999955</c:v>
                      </c:pt>
                      <c:pt idx="1231">
                        <c:v>47.700000000000045</c:v>
                      </c:pt>
                      <c:pt idx="1232">
                        <c:v>31.099999999999909</c:v>
                      </c:pt>
                      <c:pt idx="1233">
                        <c:v>-3.9000000000000909</c:v>
                      </c:pt>
                      <c:pt idx="1234">
                        <c:v>-25.400000000000091</c:v>
                      </c:pt>
                      <c:pt idx="1235">
                        <c:v>-19.900000000000091</c:v>
                      </c:pt>
                      <c:pt idx="1236">
                        <c:v>4.7000000000000455</c:v>
                      </c:pt>
                      <c:pt idx="1237">
                        <c:v>33.200000000000045</c:v>
                      </c:pt>
                      <c:pt idx="1238">
                        <c:v>60.700000000000045</c:v>
                      </c:pt>
                      <c:pt idx="1239">
                        <c:v>69.700000000000045</c:v>
                      </c:pt>
                      <c:pt idx="1240">
                        <c:v>62.700000000000045</c:v>
                      </c:pt>
                      <c:pt idx="1241">
                        <c:v>49.899999999999864</c:v>
                      </c:pt>
                      <c:pt idx="1242">
                        <c:v>36.799999999999955</c:v>
                      </c:pt>
                      <c:pt idx="1243">
                        <c:v>13.200000000000045</c:v>
                      </c:pt>
                      <c:pt idx="1244">
                        <c:v>0.20000000000004547</c:v>
                      </c:pt>
                      <c:pt idx="1245">
                        <c:v>-0.40000000000009095</c:v>
                      </c:pt>
                      <c:pt idx="1246">
                        <c:v>7.0999999999999091</c:v>
                      </c:pt>
                      <c:pt idx="1247">
                        <c:v>8</c:v>
                      </c:pt>
                      <c:pt idx="1248">
                        <c:v>9.3999999999998636</c:v>
                      </c:pt>
                      <c:pt idx="1249">
                        <c:v>7</c:v>
                      </c:pt>
                      <c:pt idx="1250">
                        <c:v>9.5999999999999091</c:v>
                      </c:pt>
                      <c:pt idx="1251">
                        <c:v>8</c:v>
                      </c:pt>
                      <c:pt idx="1252">
                        <c:v>3</c:v>
                      </c:pt>
                      <c:pt idx="1253">
                        <c:v>3.3999999999998636</c:v>
                      </c:pt>
                      <c:pt idx="1254">
                        <c:v>9.0999999999999091</c:v>
                      </c:pt>
                      <c:pt idx="1255">
                        <c:v>9.5</c:v>
                      </c:pt>
                      <c:pt idx="1256">
                        <c:v>13.599999999999909</c:v>
                      </c:pt>
                      <c:pt idx="1257">
                        <c:v>22.599999999999909</c:v>
                      </c:pt>
                      <c:pt idx="1258">
                        <c:v>34.5</c:v>
                      </c:pt>
                      <c:pt idx="1259">
                        <c:v>25.5</c:v>
                      </c:pt>
                      <c:pt idx="1260">
                        <c:v>4.2000000000000455</c:v>
                      </c:pt>
                      <c:pt idx="1261">
                        <c:v>-2.4000000000000909</c:v>
                      </c:pt>
                      <c:pt idx="1262">
                        <c:v>11</c:v>
                      </c:pt>
                      <c:pt idx="1263">
                        <c:v>28.700000000000045</c:v>
                      </c:pt>
                      <c:pt idx="1264">
                        <c:v>47.200000000000045</c:v>
                      </c:pt>
                      <c:pt idx="1265">
                        <c:v>55.5</c:v>
                      </c:pt>
                      <c:pt idx="1266">
                        <c:v>41.5</c:v>
                      </c:pt>
                      <c:pt idx="1267">
                        <c:v>27.399999999999864</c:v>
                      </c:pt>
                      <c:pt idx="1268">
                        <c:v>28.099999999999909</c:v>
                      </c:pt>
                      <c:pt idx="1269">
                        <c:v>25.899999999999864</c:v>
                      </c:pt>
                      <c:pt idx="1270">
                        <c:v>25.599999999999909</c:v>
                      </c:pt>
                      <c:pt idx="1271">
                        <c:v>19.5</c:v>
                      </c:pt>
                      <c:pt idx="1272">
                        <c:v>7.5999999999999091</c:v>
                      </c:pt>
                      <c:pt idx="1273">
                        <c:v>-5.6000000000001364</c:v>
                      </c:pt>
                      <c:pt idx="1274">
                        <c:v>2</c:v>
                      </c:pt>
                      <c:pt idx="1275">
                        <c:v>27.299999999999955</c:v>
                      </c:pt>
                      <c:pt idx="1276">
                        <c:v>50.5</c:v>
                      </c:pt>
                      <c:pt idx="1277">
                        <c:v>48.799999999999955</c:v>
                      </c:pt>
                      <c:pt idx="1278">
                        <c:v>19.299999999999955</c:v>
                      </c:pt>
                      <c:pt idx="1279">
                        <c:v>3.5</c:v>
                      </c:pt>
                      <c:pt idx="1280">
                        <c:v>15.099999999999909</c:v>
                      </c:pt>
                      <c:pt idx="1281">
                        <c:v>26.399999999999864</c:v>
                      </c:pt>
                      <c:pt idx="1282">
                        <c:v>19.799999999999955</c:v>
                      </c:pt>
                      <c:pt idx="1283">
                        <c:v>7.7000000000000455</c:v>
                      </c:pt>
                      <c:pt idx="1284">
                        <c:v>7.5</c:v>
                      </c:pt>
                      <c:pt idx="1285">
                        <c:v>5.7000000000000455</c:v>
                      </c:pt>
                      <c:pt idx="1286">
                        <c:v>9.5</c:v>
                      </c:pt>
                      <c:pt idx="1287">
                        <c:v>14.099999999999909</c:v>
                      </c:pt>
                      <c:pt idx="1288">
                        <c:v>18.899999999999864</c:v>
                      </c:pt>
                      <c:pt idx="1289">
                        <c:v>7.0999999999999091</c:v>
                      </c:pt>
                      <c:pt idx="1290">
                        <c:v>-7.5</c:v>
                      </c:pt>
                      <c:pt idx="1291">
                        <c:v>-4.4000000000000909</c:v>
                      </c:pt>
                      <c:pt idx="1292">
                        <c:v>8.3999999999998636</c:v>
                      </c:pt>
                      <c:pt idx="1293">
                        <c:v>17.099999999999909</c:v>
                      </c:pt>
                      <c:pt idx="1294">
                        <c:v>19.899999999999864</c:v>
                      </c:pt>
                      <c:pt idx="1295">
                        <c:v>6.0999999999999091</c:v>
                      </c:pt>
                      <c:pt idx="1296">
                        <c:v>2.3999999999998636</c:v>
                      </c:pt>
                      <c:pt idx="1297">
                        <c:v>11.5</c:v>
                      </c:pt>
                      <c:pt idx="1298">
                        <c:v>21.599999999999909</c:v>
                      </c:pt>
                      <c:pt idx="1299">
                        <c:v>23.200000000000045</c:v>
                      </c:pt>
                      <c:pt idx="1300">
                        <c:v>35.399999999999864</c:v>
                      </c:pt>
                      <c:pt idx="1301">
                        <c:v>41</c:v>
                      </c:pt>
                      <c:pt idx="1302">
                        <c:v>45.799999999999955</c:v>
                      </c:pt>
                      <c:pt idx="1303">
                        <c:v>37.299999999999955</c:v>
                      </c:pt>
                      <c:pt idx="1304">
                        <c:v>22.599999999999909</c:v>
                      </c:pt>
                      <c:pt idx="1305">
                        <c:v>15.099999999999909</c:v>
                      </c:pt>
                      <c:pt idx="1306">
                        <c:v>26</c:v>
                      </c:pt>
                      <c:pt idx="1307">
                        <c:v>30.700000000000045</c:v>
                      </c:pt>
                      <c:pt idx="1308">
                        <c:v>31.599999999999909</c:v>
                      </c:pt>
                      <c:pt idx="1309">
                        <c:v>23.700000000000045</c:v>
                      </c:pt>
                      <c:pt idx="1310">
                        <c:v>4.2000000000000455</c:v>
                      </c:pt>
                      <c:pt idx="1311">
                        <c:v>-7</c:v>
                      </c:pt>
                      <c:pt idx="1312">
                        <c:v>5.5</c:v>
                      </c:pt>
                      <c:pt idx="1313">
                        <c:v>27.299999999999955</c:v>
                      </c:pt>
                      <c:pt idx="1314">
                        <c:v>21.099999999999909</c:v>
                      </c:pt>
                      <c:pt idx="1315">
                        <c:v>4.0999999999999091</c:v>
                      </c:pt>
                      <c:pt idx="1316">
                        <c:v>14.5</c:v>
                      </c:pt>
                      <c:pt idx="1317">
                        <c:v>20.5</c:v>
                      </c:pt>
                      <c:pt idx="1318">
                        <c:v>9.7000000000000455</c:v>
                      </c:pt>
                      <c:pt idx="1319">
                        <c:v>-0.5</c:v>
                      </c:pt>
                      <c:pt idx="1320">
                        <c:v>11.299999999999955</c:v>
                      </c:pt>
                      <c:pt idx="1321">
                        <c:v>20.799999999999955</c:v>
                      </c:pt>
                      <c:pt idx="1322">
                        <c:v>13.799999999999955</c:v>
                      </c:pt>
                      <c:pt idx="1323">
                        <c:v>0</c:v>
                      </c:pt>
                      <c:pt idx="1324">
                        <c:v>-4.2999999999999545</c:v>
                      </c:pt>
                      <c:pt idx="1325">
                        <c:v>2.5</c:v>
                      </c:pt>
                      <c:pt idx="1326">
                        <c:v>-126.10000000000014</c:v>
                      </c:pt>
                      <c:pt idx="1327">
                        <c:v>-1498.14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D-ABAA-4BCD-BAD1-5D6AFD0C6304}"/>
                  </c:ext>
                </c:extLst>
              </c15:ser>
            </c15:filteredScatterSeries>
          </c:ext>
        </c:extLst>
      </c:scatterChart>
      <c:valAx>
        <c:axId val="434967903"/>
        <c:scaling>
          <c:orientation val="minMax"/>
          <c:max val="320"/>
          <c:min val="3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Wavelength (nm)</a:t>
                </a:r>
                <a:endParaRPr lang="en-US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420997231"/>
        <c:crosses val="autoZero"/>
        <c:crossBetween val="midCat"/>
      </c:valAx>
      <c:valAx>
        <c:axId val="420997231"/>
        <c:scaling>
          <c:orientation val="minMax"/>
          <c:max val="30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Intensity (</a:t>
                </a:r>
                <a:r>
                  <a:rPr lang="en-US" sz="1200" b="1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a.u</a:t>
                </a:r>
                <a:r>
                  <a:rPr lang="en-US" sz="12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E+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434967903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Fine Silica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2989289812571719"/>
          <c:y val="0.12760692824319547"/>
          <c:w val="0.78622025885452995"/>
          <c:h val="0.64787284675311663"/>
        </c:manualLayout>
      </c:layout>
      <c:scatterChart>
        <c:scatterStyle val="lineMarker"/>
        <c:varyColors val="0"/>
        <c:ser>
          <c:idx val="3"/>
          <c:order val="3"/>
          <c:tx>
            <c:v>18 m/z RGA</c:v>
          </c:tx>
          <c:spPr>
            <a:ln w="381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'Water Summary'!$N$2:$N$5502</c:f>
              <c:numCache>
                <c:formatCode>General</c:formatCode>
                <c:ptCount val="5501"/>
                <c:pt idx="0">
                  <c:v>-100</c:v>
                </c:pt>
                <c:pt idx="1">
                  <c:v>-99</c:v>
                </c:pt>
                <c:pt idx="2">
                  <c:v>-98</c:v>
                </c:pt>
                <c:pt idx="3">
                  <c:v>-97</c:v>
                </c:pt>
                <c:pt idx="4">
                  <c:v>-96</c:v>
                </c:pt>
                <c:pt idx="5">
                  <c:v>-95</c:v>
                </c:pt>
                <c:pt idx="6">
                  <c:v>-94</c:v>
                </c:pt>
                <c:pt idx="7">
                  <c:v>-93</c:v>
                </c:pt>
                <c:pt idx="8">
                  <c:v>-92</c:v>
                </c:pt>
                <c:pt idx="9">
                  <c:v>-91</c:v>
                </c:pt>
                <c:pt idx="10">
                  <c:v>-90</c:v>
                </c:pt>
                <c:pt idx="11">
                  <c:v>-89</c:v>
                </c:pt>
                <c:pt idx="12">
                  <c:v>-88</c:v>
                </c:pt>
                <c:pt idx="13">
                  <c:v>-87</c:v>
                </c:pt>
                <c:pt idx="14">
                  <c:v>-86</c:v>
                </c:pt>
                <c:pt idx="15">
                  <c:v>-85</c:v>
                </c:pt>
                <c:pt idx="16">
                  <c:v>-84</c:v>
                </c:pt>
                <c:pt idx="17">
                  <c:v>-83</c:v>
                </c:pt>
                <c:pt idx="18">
                  <c:v>-82</c:v>
                </c:pt>
                <c:pt idx="19">
                  <c:v>-81</c:v>
                </c:pt>
                <c:pt idx="20">
                  <c:v>-80</c:v>
                </c:pt>
                <c:pt idx="21">
                  <c:v>-79</c:v>
                </c:pt>
                <c:pt idx="22">
                  <c:v>-78</c:v>
                </c:pt>
                <c:pt idx="23">
                  <c:v>-77</c:v>
                </c:pt>
                <c:pt idx="24">
                  <c:v>-76</c:v>
                </c:pt>
                <c:pt idx="25">
                  <c:v>-75</c:v>
                </c:pt>
                <c:pt idx="26">
                  <c:v>-74</c:v>
                </c:pt>
                <c:pt idx="27">
                  <c:v>-73</c:v>
                </c:pt>
                <c:pt idx="28">
                  <c:v>-72</c:v>
                </c:pt>
                <c:pt idx="29">
                  <c:v>-71</c:v>
                </c:pt>
                <c:pt idx="30">
                  <c:v>-70</c:v>
                </c:pt>
                <c:pt idx="31">
                  <c:v>-69</c:v>
                </c:pt>
                <c:pt idx="32">
                  <c:v>-68</c:v>
                </c:pt>
                <c:pt idx="33">
                  <c:v>-67</c:v>
                </c:pt>
                <c:pt idx="34">
                  <c:v>-66</c:v>
                </c:pt>
                <c:pt idx="35">
                  <c:v>-65</c:v>
                </c:pt>
                <c:pt idx="36">
                  <c:v>-64</c:v>
                </c:pt>
                <c:pt idx="37">
                  <c:v>-63</c:v>
                </c:pt>
                <c:pt idx="38">
                  <c:v>-62</c:v>
                </c:pt>
                <c:pt idx="39">
                  <c:v>-61</c:v>
                </c:pt>
                <c:pt idx="40">
                  <c:v>-60</c:v>
                </c:pt>
                <c:pt idx="41">
                  <c:v>-59</c:v>
                </c:pt>
                <c:pt idx="42">
                  <c:v>-58</c:v>
                </c:pt>
                <c:pt idx="43">
                  <c:v>-57</c:v>
                </c:pt>
                <c:pt idx="44">
                  <c:v>-56</c:v>
                </c:pt>
                <c:pt idx="45">
                  <c:v>-55</c:v>
                </c:pt>
                <c:pt idx="46">
                  <c:v>-54</c:v>
                </c:pt>
                <c:pt idx="47">
                  <c:v>-53</c:v>
                </c:pt>
                <c:pt idx="48">
                  <c:v>-52</c:v>
                </c:pt>
                <c:pt idx="49">
                  <c:v>-51</c:v>
                </c:pt>
                <c:pt idx="50">
                  <c:v>-50</c:v>
                </c:pt>
                <c:pt idx="51">
                  <c:v>-49</c:v>
                </c:pt>
                <c:pt idx="52">
                  <c:v>-48</c:v>
                </c:pt>
                <c:pt idx="53">
                  <c:v>-47</c:v>
                </c:pt>
                <c:pt idx="54">
                  <c:v>-46</c:v>
                </c:pt>
                <c:pt idx="55">
                  <c:v>-45</c:v>
                </c:pt>
                <c:pt idx="56">
                  <c:v>-44</c:v>
                </c:pt>
                <c:pt idx="57">
                  <c:v>-43</c:v>
                </c:pt>
                <c:pt idx="58">
                  <c:v>-42</c:v>
                </c:pt>
                <c:pt idx="59">
                  <c:v>-41</c:v>
                </c:pt>
                <c:pt idx="60">
                  <c:v>-40</c:v>
                </c:pt>
                <c:pt idx="61">
                  <c:v>-39</c:v>
                </c:pt>
                <c:pt idx="62">
                  <c:v>-38</c:v>
                </c:pt>
                <c:pt idx="63">
                  <c:v>-37</c:v>
                </c:pt>
                <c:pt idx="64">
                  <c:v>-36</c:v>
                </c:pt>
                <c:pt idx="65">
                  <c:v>-35</c:v>
                </c:pt>
                <c:pt idx="66">
                  <c:v>-34</c:v>
                </c:pt>
                <c:pt idx="67">
                  <c:v>-33</c:v>
                </c:pt>
                <c:pt idx="68">
                  <c:v>-32</c:v>
                </c:pt>
                <c:pt idx="69">
                  <c:v>-31</c:v>
                </c:pt>
                <c:pt idx="70">
                  <c:v>-30</c:v>
                </c:pt>
                <c:pt idx="71">
                  <c:v>-29</c:v>
                </c:pt>
                <c:pt idx="72">
                  <c:v>-28</c:v>
                </c:pt>
                <c:pt idx="73">
                  <c:v>-27</c:v>
                </c:pt>
                <c:pt idx="74">
                  <c:v>-26</c:v>
                </c:pt>
                <c:pt idx="75">
                  <c:v>-25</c:v>
                </c:pt>
                <c:pt idx="76">
                  <c:v>-24</c:v>
                </c:pt>
                <c:pt idx="77">
                  <c:v>-23</c:v>
                </c:pt>
                <c:pt idx="78">
                  <c:v>-22</c:v>
                </c:pt>
                <c:pt idx="79">
                  <c:v>-21</c:v>
                </c:pt>
                <c:pt idx="80">
                  <c:v>-20</c:v>
                </c:pt>
                <c:pt idx="81">
                  <c:v>-19</c:v>
                </c:pt>
                <c:pt idx="82">
                  <c:v>-18</c:v>
                </c:pt>
                <c:pt idx="83">
                  <c:v>-17</c:v>
                </c:pt>
                <c:pt idx="84">
                  <c:v>-16</c:v>
                </c:pt>
                <c:pt idx="85">
                  <c:v>-15</c:v>
                </c:pt>
                <c:pt idx="86">
                  <c:v>-14</c:v>
                </c:pt>
                <c:pt idx="87">
                  <c:v>-13</c:v>
                </c:pt>
                <c:pt idx="88">
                  <c:v>-12</c:v>
                </c:pt>
                <c:pt idx="89">
                  <c:v>-11</c:v>
                </c:pt>
                <c:pt idx="90">
                  <c:v>-10</c:v>
                </c:pt>
                <c:pt idx="91">
                  <c:v>-9</c:v>
                </c:pt>
                <c:pt idx="92">
                  <c:v>-8</c:v>
                </c:pt>
                <c:pt idx="93">
                  <c:v>-7</c:v>
                </c:pt>
                <c:pt idx="94">
                  <c:v>-6</c:v>
                </c:pt>
                <c:pt idx="95">
                  <c:v>-5</c:v>
                </c:pt>
                <c:pt idx="96">
                  <c:v>-4</c:v>
                </c:pt>
                <c:pt idx="97">
                  <c:v>-3</c:v>
                </c:pt>
                <c:pt idx="98">
                  <c:v>-2</c:v>
                </c:pt>
                <c:pt idx="99">
                  <c:v>-1</c:v>
                </c:pt>
                <c:pt idx="100">
                  <c:v>0</c:v>
                </c:pt>
                <c:pt idx="101">
                  <c:v>1</c:v>
                </c:pt>
                <c:pt idx="102">
                  <c:v>2</c:v>
                </c:pt>
                <c:pt idx="103">
                  <c:v>3</c:v>
                </c:pt>
                <c:pt idx="104">
                  <c:v>4</c:v>
                </c:pt>
                <c:pt idx="105">
                  <c:v>5</c:v>
                </c:pt>
                <c:pt idx="106">
                  <c:v>6</c:v>
                </c:pt>
                <c:pt idx="107">
                  <c:v>7</c:v>
                </c:pt>
                <c:pt idx="108">
                  <c:v>8</c:v>
                </c:pt>
                <c:pt idx="109">
                  <c:v>9</c:v>
                </c:pt>
                <c:pt idx="110">
                  <c:v>10</c:v>
                </c:pt>
                <c:pt idx="111">
                  <c:v>11</c:v>
                </c:pt>
                <c:pt idx="112">
                  <c:v>12</c:v>
                </c:pt>
                <c:pt idx="113">
                  <c:v>13</c:v>
                </c:pt>
                <c:pt idx="114">
                  <c:v>14</c:v>
                </c:pt>
                <c:pt idx="115">
                  <c:v>15</c:v>
                </c:pt>
                <c:pt idx="116">
                  <c:v>16</c:v>
                </c:pt>
                <c:pt idx="117">
                  <c:v>17</c:v>
                </c:pt>
                <c:pt idx="118">
                  <c:v>18</c:v>
                </c:pt>
                <c:pt idx="119">
                  <c:v>19</c:v>
                </c:pt>
                <c:pt idx="120">
                  <c:v>20</c:v>
                </c:pt>
                <c:pt idx="121">
                  <c:v>21</c:v>
                </c:pt>
                <c:pt idx="122">
                  <c:v>22</c:v>
                </c:pt>
                <c:pt idx="123">
                  <c:v>23</c:v>
                </c:pt>
                <c:pt idx="124">
                  <c:v>24</c:v>
                </c:pt>
                <c:pt idx="125">
                  <c:v>25</c:v>
                </c:pt>
                <c:pt idx="126">
                  <c:v>26</c:v>
                </c:pt>
                <c:pt idx="127">
                  <c:v>27</c:v>
                </c:pt>
                <c:pt idx="128">
                  <c:v>28</c:v>
                </c:pt>
                <c:pt idx="129">
                  <c:v>29</c:v>
                </c:pt>
                <c:pt idx="130">
                  <c:v>30</c:v>
                </c:pt>
                <c:pt idx="131">
                  <c:v>31</c:v>
                </c:pt>
                <c:pt idx="132">
                  <c:v>32</c:v>
                </c:pt>
                <c:pt idx="133">
                  <c:v>33</c:v>
                </c:pt>
                <c:pt idx="134">
                  <c:v>34</c:v>
                </c:pt>
                <c:pt idx="135">
                  <c:v>35</c:v>
                </c:pt>
                <c:pt idx="136">
                  <c:v>36</c:v>
                </c:pt>
                <c:pt idx="137">
                  <c:v>37</c:v>
                </c:pt>
                <c:pt idx="138">
                  <c:v>38</c:v>
                </c:pt>
                <c:pt idx="139">
                  <c:v>39</c:v>
                </c:pt>
                <c:pt idx="140">
                  <c:v>40</c:v>
                </c:pt>
                <c:pt idx="141">
                  <c:v>41</c:v>
                </c:pt>
                <c:pt idx="142">
                  <c:v>42</c:v>
                </c:pt>
                <c:pt idx="143">
                  <c:v>43</c:v>
                </c:pt>
                <c:pt idx="144">
                  <c:v>44</c:v>
                </c:pt>
                <c:pt idx="145">
                  <c:v>45</c:v>
                </c:pt>
                <c:pt idx="146">
                  <c:v>46</c:v>
                </c:pt>
                <c:pt idx="147">
                  <c:v>47</c:v>
                </c:pt>
                <c:pt idx="148">
                  <c:v>48</c:v>
                </c:pt>
                <c:pt idx="149">
                  <c:v>49</c:v>
                </c:pt>
                <c:pt idx="150">
                  <c:v>50</c:v>
                </c:pt>
                <c:pt idx="151">
                  <c:v>51</c:v>
                </c:pt>
                <c:pt idx="152">
                  <c:v>52</c:v>
                </c:pt>
                <c:pt idx="153">
                  <c:v>53</c:v>
                </c:pt>
                <c:pt idx="154">
                  <c:v>54</c:v>
                </c:pt>
                <c:pt idx="155">
                  <c:v>55</c:v>
                </c:pt>
                <c:pt idx="156">
                  <c:v>56</c:v>
                </c:pt>
                <c:pt idx="157">
                  <c:v>57</c:v>
                </c:pt>
                <c:pt idx="158">
                  <c:v>58</c:v>
                </c:pt>
                <c:pt idx="159">
                  <c:v>59</c:v>
                </c:pt>
                <c:pt idx="160">
                  <c:v>60</c:v>
                </c:pt>
                <c:pt idx="161">
                  <c:v>61</c:v>
                </c:pt>
                <c:pt idx="162">
                  <c:v>62</c:v>
                </c:pt>
                <c:pt idx="163">
                  <c:v>63</c:v>
                </c:pt>
                <c:pt idx="164">
                  <c:v>64</c:v>
                </c:pt>
                <c:pt idx="165">
                  <c:v>65</c:v>
                </c:pt>
                <c:pt idx="166">
                  <c:v>66</c:v>
                </c:pt>
                <c:pt idx="167">
                  <c:v>67</c:v>
                </c:pt>
                <c:pt idx="168">
                  <c:v>68</c:v>
                </c:pt>
                <c:pt idx="169">
                  <c:v>69</c:v>
                </c:pt>
                <c:pt idx="170">
                  <c:v>70</c:v>
                </c:pt>
                <c:pt idx="171">
                  <c:v>71</c:v>
                </c:pt>
                <c:pt idx="172">
                  <c:v>72</c:v>
                </c:pt>
                <c:pt idx="173">
                  <c:v>73</c:v>
                </c:pt>
                <c:pt idx="174">
                  <c:v>74</c:v>
                </c:pt>
                <c:pt idx="175">
                  <c:v>75</c:v>
                </c:pt>
                <c:pt idx="176">
                  <c:v>76</c:v>
                </c:pt>
                <c:pt idx="177">
                  <c:v>77</c:v>
                </c:pt>
                <c:pt idx="178">
                  <c:v>78</c:v>
                </c:pt>
                <c:pt idx="179">
                  <c:v>79</c:v>
                </c:pt>
                <c:pt idx="180">
                  <c:v>80</c:v>
                </c:pt>
                <c:pt idx="181">
                  <c:v>81</c:v>
                </c:pt>
                <c:pt idx="182">
                  <c:v>82</c:v>
                </c:pt>
                <c:pt idx="183">
                  <c:v>83</c:v>
                </c:pt>
                <c:pt idx="184">
                  <c:v>84</c:v>
                </c:pt>
                <c:pt idx="185">
                  <c:v>85</c:v>
                </c:pt>
                <c:pt idx="186">
                  <c:v>86</c:v>
                </c:pt>
                <c:pt idx="187">
                  <c:v>87</c:v>
                </c:pt>
                <c:pt idx="188">
                  <c:v>88</c:v>
                </c:pt>
                <c:pt idx="189">
                  <c:v>89</c:v>
                </c:pt>
                <c:pt idx="190">
                  <c:v>90</c:v>
                </c:pt>
                <c:pt idx="191">
                  <c:v>91</c:v>
                </c:pt>
                <c:pt idx="192">
                  <c:v>92</c:v>
                </c:pt>
                <c:pt idx="193">
                  <c:v>93</c:v>
                </c:pt>
                <c:pt idx="194">
                  <c:v>94</c:v>
                </c:pt>
                <c:pt idx="195">
                  <c:v>95</c:v>
                </c:pt>
                <c:pt idx="196">
                  <c:v>96</c:v>
                </c:pt>
                <c:pt idx="197">
                  <c:v>97</c:v>
                </c:pt>
                <c:pt idx="198">
                  <c:v>98</c:v>
                </c:pt>
                <c:pt idx="199">
                  <c:v>99</c:v>
                </c:pt>
                <c:pt idx="200">
                  <c:v>100</c:v>
                </c:pt>
                <c:pt idx="201">
                  <c:v>101</c:v>
                </c:pt>
                <c:pt idx="202">
                  <c:v>102</c:v>
                </c:pt>
                <c:pt idx="203">
                  <c:v>103</c:v>
                </c:pt>
                <c:pt idx="204">
                  <c:v>104</c:v>
                </c:pt>
                <c:pt idx="205">
                  <c:v>105</c:v>
                </c:pt>
                <c:pt idx="206">
                  <c:v>106</c:v>
                </c:pt>
                <c:pt idx="207">
                  <c:v>107</c:v>
                </c:pt>
                <c:pt idx="208">
                  <c:v>108</c:v>
                </c:pt>
                <c:pt idx="209">
                  <c:v>109</c:v>
                </c:pt>
                <c:pt idx="210">
                  <c:v>110</c:v>
                </c:pt>
                <c:pt idx="211">
                  <c:v>111</c:v>
                </c:pt>
                <c:pt idx="212">
                  <c:v>112</c:v>
                </c:pt>
                <c:pt idx="213">
                  <c:v>113</c:v>
                </c:pt>
                <c:pt idx="214">
                  <c:v>114</c:v>
                </c:pt>
                <c:pt idx="215">
                  <c:v>115</c:v>
                </c:pt>
                <c:pt idx="216">
                  <c:v>116</c:v>
                </c:pt>
                <c:pt idx="217">
                  <c:v>117</c:v>
                </c:pt>
                <c:pt idx="218">
                  <c:v>118</c:v>
                </c:pt>
                <c:pt idx="219">
                  <c:v>119</c:v>
                </c:pt>
                <c:pt idx="220">
                  <c:v>120</c:v>
                </c:pt>
                <c:pt idx="221">
                  <c:v>121</c:v>
                </c:pt>
                <c:pt idx="222">
                  <c:v>122</c:v>
                </c:pt>
                <c:pt idx="223">
                  <c:v>123</c:v>
                </c:pt>
                <c:pt idx="224">
                  <c:v>124</c:v>
                </c:pt>
                <c:pt idx="225">
                  <c:v>125</c:v>
                </c:pt>
                <c:pt idx="226">
                  <c:v>126</c:v>
                </c:pt>
                <c:pt idx="227">
                  <c:v>127</c:v>
                </c:pt>
                <c:pt idx="228">
                  <c:v>128</c:v>
                </c:pt>
                <c:pt idx="229">
                  <c:v>129</c:v>
                </c:pt>
                <c:pt idx="230">
                  <c:v>130</c:v>
                </c:pt>
                <c:pt idx="231">
                  <c:v>131</c:v>
                </c:pt>
                <c:pt idx="232">
                  <c:v>132</c:v>
                </c:pt>
                <c:pt idx="233">
                  <c:v>133</c:v>
                </c:pt>
                <c:pt idx="234">
                  <c:v>134</c:v>
                </c:pt>
                <c:pt idx="235">
                  <c:v>135</c:v>
                </c:pt>
                <c:pt idx="236">
                  <c:v>136</c:v>
                </c:pt>
                <c:pt idx="237">
                  <c:v>137</c:v>
                </c:pt>
                <c:pt idx="238">
                  <c:v>138</c:v>
                </c:pt>
                <c:pt idx="239">
                  <c:v>139</c:v>
                </c:pt>
                <c:pt idx="240">
                  <c:v>140</c:v>
                </c:pt>
                <c:pt idx="241">
                  <c:v>141</c:v>
                </c:pt>
                <c:pt idx="242">
                  <c:v>142</c:v>
                </c:pt>
                <c:pt idx="243">
                  <c:v>143</c:v>
                </c:pt>
                <c:pt idx="244">
                  <c:v>144</c:v>
                </c:pt>
                <c:pt idx="245">
                  <c:v>145</c:v>
                </c:pt>
                <c:pt idx="246">
                  <c:v>146</c:v>
                </c:pt>
                <c:pt idx="247">
                  <c:v>147</c:v>
                </c:pt>
                <c:pt idx="248">
                  <c:v>148</c:v>
                </c:pt>
                <c:pt idx="249">
                  <c:v>149</c:v>
                </c:pt>
                <c:pt idx="250">
                  <c:v>150</c:v>
                </c:pt>
                <c:pt idx="251">
                  <c:v>151</c:v>
                </c:pt>
                <c:pt idx="252">
                  <c:v>152</c:v>
                </c:pt>
                <c:pt idx="253">
                  <c:v>153</c:v>
                </c:pt>
                <c:pt idx="254">
                  <c:v>154</c:v>
                </c:pt>
                <c:pt idx="255">
                  <c:v>155</c:v>
                </c:pt>
                <c:pt idx="256">
                  <c:v>156</c:v>
                </c:pt>
                <c:pt idx="257">
                  <c:v>157</c:v>
                </c:pt>
                <c:pt idx="258">
                  <c:v>158</c:v>
                </c:pt>
                <c:pt idx="259">
                  <c:v>159</c:v>
                </c:pt>
                <c:pt idx="260">
                  <c:v>160</c:v>
                </c:pt>
                <c:pt idx="261">
                  <c:v>161</c:v>
                </c:pt>
                <c:pt idx="262">
                  <c:v>162</c:v>
                </c:pt>
                <c:pt idx="263">
                  <c:v>163</c:v>
                </c:pt>
                <c:pt idx="264">
                  <c:v>164</c:v>
                </c:pt>
                <c:pt idx="265">
                  <c:v>165</c:v>
                </c:pt>
                <c:pt idx="266">
                  <c:v>166</c:v>
                </c:pt>
                <c:pt idx="267">
                  <c:v>167</c:v>
                </c:pt>
                <c:pt idx="268">
                  <c:v>168</c:v>
                </c:pt>
                <c:pt idx="269">
                  <c:v>169</c:v>
                </c:pt>
                <c:pt idx="270">
                  <c:v>170</c:v>
                </c:pt>
                <c:pt idx="271">
                  <c:v>171</c:v>
                </c:pt>
                <c:pt idx="272">
                  <c:v>172</c:v>
                </c:pt>
                <c:pt idx="273">
                  <c:v>173</c:v>
                </c:pt>
                <c:pt idx="274">
                  <c:v>174</c:v>
                </c:pt>
                <c:pt idx="275">
                  <c:v>175</c:v>
                </c:pt>
                <c:pt idx="276">
                  <c:v>176</c:v>
                </c:pt>
                <c:pt idx="277">
                  <c:v>177</c:v>
                </c:pt>
                <c:pt idx="278">
                  <c:v>178</c:v>
                </c:pt>
                <c:pt idx="279">
                  <c:v>179</c:v>
                </c:pt>
                <c:pt idx="280">
                  <c:v>180</c:v>
                </c:pt>
                <c:pt idx="281">
                  <c:v>181</c:v>
                </c:pt>
                <c:pt idx="282">
                  <c:v>182</c:v>
                </c:pt>
                <c:pt idx="283">
                  <c:v>183</c:v>
                </c:pt>
                <c:pt idx="284">
                  <c:v>184</c:v>
                </c:pt>
                <c:pt idx="285">
                  <c:v>185</c:v>
                </c:pt>
                <c:pt idx="286">
                  <c:v>186</c:v>
                </c:pt>
                <c:pt idx="287">
                  <c:v>187</c:v>
                </c:pt>
                <c:pt idx="288">
                  <c:v>188</c:v>
                </c:pt>
                <c:pt idx="289">
                  <c:v>189</c:v>
                </c:pt>
                <c:pt idx="290">
                  <c:v>190</c:v>
                </c:pt>
                <c:pt idx="291">
                  <c:v>191</c:v>
                </c:pt>
                <c:pt idx="292">
                  <c:v>192</c:v>
                </c:pt>
                <c:pt idx="293">
                  <c:v>193</c:v>
                </c:pt>
                <c:pt idx="294">
                  <c:v>194</c:v>
                </c:pt>
                <c:pt idx="295">
                  <c:v>195</c:v>
                </c:pt>
                <c:pt idx="296">
                  <c:v>196</c:v>
                </c:pt>
                <c:pt idx="297">
                  <c:v>197</c:v>
                </c:pt>
                <c:pt idx="298">
                  <c:v>198</c:v>
                </c:pt>
                <c:pt idx="299">
                  <c:v>199</c:v>
                </c:pt>
                <c:pt idx="300">
                  <c:v>200</c:v>
                </c:pt>
                <c:pt idx="301">
                  <c:v>201</c:v>
                </c:pt>
                <c:pt idx="302">
                  <c:v>202</c:v>
                </c:pt>
                <c:pt idx="303">
                  <c:v>203</c:v>
                </c:pt>
                <c:pt idx="304">
                  <c:v>204</c:v>
                </c:pt>
                <c:pt idx="305">
                  <c:v>205</c:v>
                </c:pt>
                <c:pt idx="306">
                  <c:v>206</c:v>
                </c:pt>
                <c:pt idx="307">
                  <c:v>207</c:v>
                </c:pt>
                <c:pt idx="308">
                  <c:v>208</c:v>
                </c:pt>
                <c:pt idx="309">
                  <c:v>209</c:v>
                </c:pt>
                <c:pt idx="310">
                  <c:v>210</c:v>
                </c:pt>
                <c:pt idx="311">
                  <c:v>211</c:v>
                </c:pt>
                <c:pt idx="312">
                  <c:v>212</c:v>
                </c:pt>
                <c:pt idx="313">
                  <c:v>213</c:v>
                </c:pt>
                <c:pt idx="314">
                  <c:v>214</c:v>
                </c:pt>
                <c:pt idx="315">
                  <c:v>215</c:v>
                </c:pt>
                <c:pt idx="316">
                  <c:v>216</c:v>
                </c:pt>
                <c:pt idx="317">
                  <c:v>217</c:v>
                </c:pt>
                <c:pt idx="318">
                  <c:v>218</c:v>
                </c:pt>
                <c:pt idx="319">
                  <c:v>219</c:v>
                </c:pt>
                <c:pt idx="320">
                  <c:v>220</c:v>
                </c:pt>
                <c:pt idx="321">
                  <c:v>221</c:v>
                </c:pt>
                <c:pt idx="322">
                  <c:v>222</c:v>
                </c:pt>
                <c:pt idx="323">
                  <c:v>223</c:v>
                </c:pt>
                <c:pt idx="324">
                  <c:v>224</c:v>
                </c:pt>
                <c:pt idx="325">
                  <c:v>225</c:v>
                </c:pt>
                <c:pt idx="326">
                  <c:v>226</c:v>
                </c:pt>
                <c:pt idx="327">
                  <c:v>227</c:v>
                </c:pt>
                <c:pt idx="328">
                  <c:v>228</c:v>
                </c:pt>
                <c:pt idx="329">
                  <c:v>229</c:v>
                </c:pt>
                <c:pt idx="330">
                  <c:v>230</c:v>
                </c:pt>
                <c:pt idx="331">
                  <c:v>231</c:v>
                </c:pt>
                <c:pt idx="332">
                  <c:v>232</c:v>
                </c:pt>
                <c:pt idx="333">
                  <c:v>233</c:v>
                </c:pt>
                <c:pt idx="334">
                  <c:v>234</c:v>
                </c:pt>
                <c:pt idx="335">
                  <c:v>235</c:v>
                </c:pt>
                <c:pt idx="336">
                  <c:v>236</c:v>
                </c:pt>
                <c:pt idx="337">
                  <c:v>237</c:v>
                </c:pt>
                <c:pt idx="338">
                  <c:v>238</c:v>
                </c:pt>
                <c:pt idx="339">
                  <c:v>239</c:v>
                </c:pt>
                <c:pt idx="340">
                  <c:v>240</c:v>
                </c:pt>
                <c:pt idx="341">
                  <c:v>241</c:v>
                </c:pt>
                <c:pt idx="342">
                  <c:v>242</c:v>
                </c:pt>
                <c:pt idx="343">
                  <c:v>243</c:v>
                </c:pt>
                <c:pt idx="344">
                  <c:v>244</c:v>
                </c:pt>
                <c:pt idx="345">
                  <c:v>245</c:v>
                </c:pt>
                <c:pt idx="346">
                  <c:v>246</c:v>
                </c:pt>
                <c:pt idx="347">
                  <c:v>247</c:v>
                </c:pt>
                <c:pt idx="348">
                  <c:v>248</c:v>
                </c:pt>
                <c:pt idx="349">
                  <c:v>249</c:v>
                </c:pt>
                <c:pt idx="350">
                  <c:v>250</c:v>
                </c:pt>
                <c:pt idx="351">
                  <c:v>251</c:v>
                </c:pt>
                <c:pt idx="352">
                  <c:v>252</c:v>
                </c:pt>
                <c:pt idx="353">
                  <c:v>253</c:v>
                </c:pt>
                <c:pt idx="354">
                  <c:v>254</c:v>
                </c:pt>
                <c:pt idx="355">
                  <c:v>255</c:v>
                </c:pt>
                <c:pt idx="356">
                  <c:v>256</c:v>
                </c:pt>
                <c:pt idx="357">
                  <c:v>257</c:v>
                </c:pt>
                <c:pt idx="358">
                  <c:v>258</c:v>
                </c:pt>
                <c:pt idx="359">
                  <c:v>259</c:v>
                </c:pt>
                <c:pt idx="360">
                  <c:v>260</c:v>
                </c:pt>
                <c:pt idx="361">
                  <c:v>261</c:v>
                </c:pt>
                <c:pt idx="362">
                  <c:v>262</c:v>
                </c:pt>
                <c:pt idx="363">
                  <c:v>263</c:v>
                </c:pt>
                <c:pt idx="364">
                  <c:v>264</c:v>
                </c:pt>
                <c:pt idx="365">
                  <c:v>265</c:v>
                </c:pt>
                <c:pt idx="366">
                  <c:v>266</c:v>
                </c:pt>
                <c:pt idx="367">
                  <c:v>267</c:v>
                </c:pt>
                <c:pt idx="368">
                  <c:v>268</c:v>
                </c:pt>
                <c:pt idx="369">
                  <c:v>269</c:v>
                </c:pt>
                <c:pt idx="370">
                  <c:v>270</c:v>
                </c:pt>
                <c:pt idx="371">
                  <c:v>271</c:v>
                </c:pt>
                <c:pt idx="372">
                  <c:v>272</c:v>
                </c:pt>
                <c:pt idx="373">
                  <c:v>273</c:v>
                </c:pt>
                <c:pt idx="374">
                  <c:v>274</c:v>
                </c:pt>
                <c:pt idx="375">
                  <c:v>275</c:v>
                </c:pt>
                <c:pt idx="376">
                  <c:v>276</c:v>
                </c:pt>
                <c:pt idx="377">
                  <c:v>277</c:v>
                </c:pt>
                <c:pt idx="378">
                  <c:v>278</c:v>
                </c:pt>
                <c:pt idx="379">
                  <c:v>279</c:v>
                </c:pt>
                <c:pt idx="380">
                  <c:v>280</c:v>
                </c:pt>
                <c:pt idx="381">
                  <c:v>281</c:v>
                </c:pt>
                <c:pt idx="382">
                  <c:v>282</c:v>
                </c:pt>
                <c:pt idx="383">
                  <c:v>283</c:v>
                </c:pt>
                <c:pt idx="384">
                  <c:v>284</c:v>
                </c:pt>
                <c:pt idx="385">
                  <c:v>285</c:v>
                </c:pt>
                <c:pt idx="386">
                  <c:v>286</c:v>
                </c:pt>
                <c:pt idx="387">
                  <c:v>287</c:v>
                </c:pt>
                <c:pt idx="388">
                  <c:v>288</c:v>
                </c:pt>
                <c:pt idx="389">
                  <c:v>289</c:v>
                </c:pt>
                <c:pt idx="390">
                  <c:v>290</c:v>
                </c:pt>
                <c:pt idx="391">
                  <c:v>291</c:v>
                </c:pt>
                <c:pt idx="392">
                  <c:v>292</c:v>
                </c:pt>
                <c:pt idx="393">
                  <c:v>293</c:v>
                </c:pt>
                <c:pt idx="394">
                  <c:v>294</c:v>
                </c:pt>
                <c:pt idx="395">
                  <c:v>295</c:v>
                </c:pt>
                <c:pt idx="396">
                  <c:v>296</c:v>
                </c:pt>
                <c:pt idx="397">
                  <c:v>297</c:v>
                </c:pt>
                <c:pt idx="398">
                  <c:v>298</c:v>
                </c:pt>
                <c:pt idx="399">
                  <c:v>299</c:v>
                </c:pt>
                <c:pt idx="400">
                  <c:v>300</c:v>
                </c:pt>
                <c:pt idx="401">
                  <c:v>301</c:v>
                </c:pt>
                <c:pt idx="402">
                  <c:v>302</c:v>
                </c:pt>
                <c:pt idx="403">
                  <c:v>303</c:v>
                </c:pt>
                <c:pt idx="404">
                  <c:v>304</c:v>
                </c:pt>
                <c:pt idx="405">
                  <c:v>305</c:v>
                </c:pt>
                <c:pt idx="406">
                  <c:v>306</c:v>
                </c:pt>
                <c:pt idx="407">
                  <c:v>307</c:v>
                </c:pt>
                <c:pt idx="408">
                  <c:v>308</c:v>
                </c:pt>
                <c:pt idx="409">
                  <c:v>309</c:v>
                </c:pt>
                <c:pt idx="410">
                  <c:v>310</c:v>
                </c:pt>
                <c:pt idx="411">
                  <c:v>311</c:v>
                </c:pt>
                <c:pt idx="412">
                  <c:v>312</c:v>
                </c:pt>
                <c:pt idx="413">
                  <c:v>313</c:v>
                </c:pt>
                <c:pt idx="414">
                  <c:v>314</c:v>
                </c:pt>
                <c:pt idx="415">
                  <c:v>315</c:v>
                </c:pt>
                <c:pt idx="416">
                  <c:v>316</c:v>
                </c:pt>
                <c:pt idx="417">
                  <c:v>317</c:v>
                </c:pt>
                <c:pt idx="418">
                  <c:v>318</c:v>
                </c:pt>
                <c:pt idx="419">
                  <c:v>319</c:v>
                </c:pt>
                <c:pt idx="420">
                  <c:v>320</c:v>
                </c:pt>
                <c:pt idx="421">
                  <c:v>321</c:v>
                </c:pt>
                <c:pt idx="422">
                  <c:v>322</c:v>
                </c:pt>
                <c:pt idx="423">
                  <c:v>323</c:v>
                </c:pt>
                <c:pt idx="424">
                  <c:v>324</c:v>
                </c:pt>
                <c:pt idx="425">
                  <c:v>325</c:v>
                </c:pt>
                <c:pt idx="426">
                  <c:v>326</c:v>
                </c:pt>
                <c:pt idx="427">
                  <c:v>327</c:v>
                </c:pt>
                <c:pt idx="428">
                  <c:v>328</c:v>
                </c:pt>
                <c:pt idx="429">
                  <c:v>329</c:v>
                </c:pt>
                <c:pt idx="430">
                  <c:v>330</c:v>
                </c:pt>
                <c:pt idx="431">
                  <c:v>331</c:v>
                </c:pt>
                <c:pt idx="432">
                  <c:v>332</c:v>
                </c:pt>
                <c:pt idx="433">
                  <c:v>333</c:v>
                </c:pt>
                <c:pt idx="434">
                  <c:v>334</c:v>
                </c:pt>
                <c:pt idx="435">
                  <c:v>335</c:v>
                </c:pt>
                <c:pt idx="436">
                  <c:v>336</c:v>
                </c:pt>
                <c:pt idx="437">
                  <c:v>337</c:v>
                </c:pt>
                <c:pt idx="438">
                  <c:v>338</c:v>
                </c:pt>
                <c:pt idx="439">
                  <c:v>339</c:v>
                </c:pt>
                <c:pt idx="440">
                  <c:v>340</c:v>
                </c:pt>
                <c:pt idx="441">
                  <c:v>341</c:v>
                </c:pt>
                <c:pt idx="442">
                  <c:v>342</c:v>
                </c:pt>
                <c:pt idx="443">
                  <c:v>343</c:v>
                </c:pt>
                <c:pt idx="444">
                  <c:v>344</c:v>
                </c:pt>
                <c:pt idx="445">
                  <c:v>345</c:v>
                </c:pt>
                <c:pt idx="446">
                  <c:v>346</c:v>
                </c:pt>
                <c:pt idx="447">
                  <c:v>347</c:v>
                </c:pt>
                <c:pt idx="448">
                  <c:v>348</c:v>
                </c:pt>
                <c:pt idx="449">
                  <c:v>349</c:v>
                </c:pt>
                <c:pt idx="450">
                  <c:v>350</c:v>
                </c:pt>
                <c:pt idx="451">
                  <c:v>351</c:v>
                </c:pt>
                <c:pt idx="452">
                  <c:v>352</c:v>
                </c:pt>
                <c:pt idx="453">
                  <c:v>353</c:v>
                </c:pt>
                <c:pt idx="454">
                  <c:v>354</c:v>
                </c:pt>
                <c:pt idx="455">
                  <c:v>355</c:v>
                </c:pt>
                <c:pt idx="456">
                  <c:v>356</c:v>
                </c:pt>
                <c:pt idx="457">
                  <c:v>357</c:v>
                </c:pt>
                <c:pt idx="458">
                  <c:v>358</c:v>
                </c:pt>
                <c:pt idx="459">
                  <c:v>359</c:v>
                </c:pt>
                <c:pt idx="460">
                  <c:v>360</c:v>
                </c:pt>
                <c:pt idx="461">
                  <c:v>361</c:v>
                </c:pt>
                <c:pt idx="462">
                  <c:v>362</c:v>
                </c:pt>
                <c:pt idx="463">
                  <c:v>363</c:v>
                </c:pt>
                <c:pt idx="464">
                  <c:v>364</c:v>
                </c:pt>
                <c:pt idx="465">
                  <c:v>365</c:v>
                </c:pt>
                <c:pt idx="466">
                  <c:v>366</c:v>
                </c:pt>
                <c:pt idx="467">
                  <c:v>367</c:v>
                </c:pt>
                <c:pt idx="468">
                  <c:v>368</c:v>
                </c:pt>
                <c:pt idx="469">
                  <c:v>369</c:v>
                </c:pt>
                <c:pt idx="470">
                  <c:v>370</c:v>
                </c:pt>
                <c:pt idx="471">
                  <c:v>371</c:v>
                </c:pt>
                <c:pt idx="472">
                  <c:v>372</c:v>
                </c:pt>
                <c:pt idx="473">
                  <c:v>373</c:v>
                </c:pt>
                <c:pt idx="474">
                  <c:v>374</c:v>
                </c:pt>
                <c:pt idx="475">
                  <c:v>375</c:v>
                </c:pt>
                <c:pt idx="476">
                  <c:v>376</c:v>
                </c:pt>
                <c:pt idx="477">
                  <c:v>377</c:v>
                </c:pt>
                <c:pt idx="478">
                  <c:v>378</c:v>
                </c:pt>
                <c:pt idx="479">
                  <c:v>379</c:v>
                </c:pt>
                <c:pt idx="480">
                  <c:v>380</c:v>
                </c:pt>
                <c:pt idx="481">
                  <c:v>381</c:v>
                </c:pt>
                <c:pt idx="482">
                  <c:v>382</c:v>
                </c:pt>
                <c:pt idx="483">
                  <c:v>383</c:v>
                </c:pt>
                <c:pt idx="484">
                  <c:v>384</c:v>
                </c:pt>
                <c:pt idx="485">
                  <c:v>385</c:v>
                </c:pt>
                <c:pt idx="486">
                  <c:v>386</c:v>
                </c:pt>
                <c:pt idx="487">
                  <c:v>387</c:v>
                </c:pt>
                <c:pt idx="488">
                  <c:v>388</c:v>
                </c:pt>
                <c:pt idx="489">
                  <c:v>389</c:v>
                </c:pt>
                <c:pt idx="490">
                  <c:v>390</c:v>
                </c:pt>
                <c:pt idx="491">
                  <c:v>391</c:v>
                </c:pt>
                <c:pt idx="492">
                  <c:v>392</c:v>
                </c:pt>
                <c:pt idx="493">
                  <c:v>393</c:v>
                </c:pt>
                <c:pt idx="494">
                  <c:v>394</c:v>
                </c:pt>
                <c:pt idx="495">
                  <c:v>395</c:v>
                </c:pt>
                <c:pt idx="496">
                  <c:v>396</c:v>
                </c:pt>
                <c:pt idx="497">
                  <c:v>397</c:v>
                </c:pt>
                <c:pt idx="498">
                  <c:v>398</c:v>
                </c:pt>
                <c:pt idx="499">
                  <c:v>399</c:v>
                </c:pt>
                <c:pt idx="500">
                  <c:v>400</c:v>
                </c:pt>
                <c:pt idx="501">
                  <c:v>401</c:v>
                </c:pt>
                <c:pt idx="502">
                  <c:v>402</c:v>
                </c:pt>
                <c:pt idx="503">
                  <c:v>403</c:v>
                </c:pt>
                <c:pt idx="504">
                  <c:v>404</c:v>
                </c:pt>
                <c:pt idx="505">
                  <c:v>405</c:v>
                </c:pt>
                <c:pt idx="506">
                  <c:v>406</c:v>
                </c:pt>
                <c:pt idx="507">
                  <c:v>407</c:v>
                </c:pt>
                <c:pt idx="508">
                  <c:v>408</c:v>
                </c:pt>
                <c:pt idx="509">
                  <c:v>409</c:v>
                </c:pt>
                <c:pt idx="510">
                  <c:v>410</c:v>
                </c:pt>
                <c:pt idx="511">
                  <c:v>411</c:v>
                </c:pt>
                <c:pt idx="512">
                  <c:v>412</c:v>
                </c:pt>
                <c:pt idx="513">
                  <c:v>413</c:v>
                </c:pt>
                <c:pt idx="514">
                  <c:v>414</c:v>
                </c:pt>
                <c:pt idx="515">
                  <c:v>415</c:v>
                </c:pt>
                <c:pt idx="516">
                  <c:v>416</c:v>
                </c:pt>
                <c:pt idx="517">
                  <c:v>417</c:v>
                </c:pt>
                <c:pt idx="518">
                  <c:v>418</c:v>
                </c:pt>
                <c:pt idx="519">
                  <c:v>419</c:v>
                </c:pt>
                <c:pt idx="520">
                  <c:v>420</c:v>
                </c:pt>
                <c:pt idx="521">
                  <c:v>421</c:v>
                </c:pt>
                <c:pt idx="522">
                  <c:v>422</c:v>
                </c:pt>
                <c:pt idx="523">
                  <c:v>423</c:v>
                </c:pt>
                <c:pt idx="524">
                  <c:v>424</c:v>
                </c:pt>
                <c:pt idx="525">
                  <c:v>425</c:v>
                </c:pt>
                <c:pt idx="526">
                  <c:v>426</c:v>
                </c:pt>
                <c:pt idx="527">
                  <c:v>427</c:v>
                </c:pt>
                <c:pt idx="528">
                  <c:v>428</c:v>
                </c:pt>
                <c:pt idx="529">
                  <c:v>429</c:v>
                </c:pt>
                <c:pt idx="530">
                  <c:v>430</c:v>
                </c:pt>
                <c:pt idx="531">
                  <c:v>431</c:v>
                </c:pt>
                <c:pt idx="532">
                  <c:v>432</c:v>
                </c:pt>
                <c:pt idx="533">
                  <c:v>433</c:v>
                </c:pt>
                <c:pt idx="534">
                  <c:v>434</c:v>
                </c:pt>
                <c:pt idx="535">
                  <c:v>435</c:v>
                </c:pt>
                <c:pt idx="536">
                  <c:v>436</c:v>
                </c:pt>
                <c:pt idx="537">
                  <c:v>437</c:v>
                </c:pt>
                <c:pt idx="538">
                  <c:v>438</c:v>
                </c:pt>
                <c:pt idx="539">
                  <c:v>439</c:v>
                </c:pt>
                <c:pt idx="540">
                  <c:v>440</c:v>
                </c:pt>
                <c:pt idx="541">
                  <c:v>441</c:v>
                </c:pt>
                <c:pt idx="542">
                  <c:v>442</c:v>
                </c:pt>
                <c:pt idx="543">
                  <c:v>443</c:v>
                </c:pt>
                <c:pt idx="544">
                  <c:v>444</c:v>
                </c:pt>
                <c:pt idx="545">
                  <c:v>445</c:v>
                </c:pt>
                <c:pt idx="546">
                  <c:v>446</c:v>
                </c:pt>
                <c:pt idx="547">
                  <c:v>447</c:v>
                </c:pt>
                <c:pt idx="548">
                  <c:v>448</c:v>
                </c:pt>
                <c:pt idx="549">
                  <c:v>449</c:v>
                </c:pt>
                <c:pt idx="550">
                  <c:v>450</c:v>
                </c:pt>
                <c:pt idx="551">
                  <c:v>451</c:v>
                </c:pt>
                <c:pt idx="552">
                  <c:v>452</c:v>
                </c:pt>
                <c:pt idx="553">
                  <c:v>453</c:v>
                </c:pt>
                <c:pt idx="554">
                  <c:v>454</c:v>
                </c:pt>
                <c:pt idx="555">
                  <c:v>455</c:v>
                </c:pt>
                <c:pt idx="556">
                  <c:v>456</c:v>
                </c:pt>
                <c:pt idx="557">
                  <c:v>457</c:v>
                </c:pt>
                <c:pt idx="558">
                  <c:v>458</c:v>
                </c:pt>
                <c:pt idx="559">
                  <c:v>459</c:v>
                </c:pt>
                <c:pt idx="560">
                  <c:v>460</c:v>
                </c:pt>
                <c:pt idx="561">
                  <c:v>461</c:v>
                </c:pt>
                <c:pt idx="562">
                  <c:v>462</c:v>
                </c:pt>
                <c:pt idx="563">
                  <c:v>463</c:v>
                </c:pt>
                <c:pt idx="564">
                  <c:v>464</c:v>
                </c:pt>
                <c:pt idx="565">
                  <c:v>465</c:v>
                </c:pt>
                <c:pt idx="566">
                  <c:v>466</c:v>
                </c:pt>
                <c:pt idx="567">
                  <c:v>467</c:v>
                </c:pt>
                <c:pt idx="568">
                  <c:v>468</c:v>
                </c:pt>
                <c:pt idx="569">
                  <c:v>469</c:v>
                </c:pt>
                <c:pt idx="570">
                  <c:v>470</c:v>
                </c:pt>
                <c:pt idx="571">
                  <c:v>471</c:v>
                </c:pt>
                <c:pt idx="572">
                  <c:v>472</c:v>
                </c:pt>
                <c:pt idx="573">
                  <c:v>473</c:v>
                </c:pt>
                <c:pt idx="574">
                  <c:v>474</c:v>
                </c:pt>
                <c:pt idx="575">
                  <c:v>475</c:v>
                </c:pt>
                <c:pt idx="576">
                  <c:v>476</c:v>
                </c:pt>
                <c:pt idx="577">
                  <c:v>477</c:v>
                </c:pt>
                <c:pt idx="578">
                  <c:v>478</c:v>
                </c:pt>
                <c:pt idx="579">
                  <c:v>479</c:v>
                </c:pt>
                <c:pt idx="580">
                  <c:v>480</c:v>
                </c:pt>
                <c:pt idx="581">
                  <c:v>481</c:v>
                </c:pt>
                <c:pt idx="582">
                  <c:v>482</c:v>
                </c:pt>
                <c:pt idx="583">
                  <c:v>483</c:v>
                </c:pt>
                <c:pt idx="584">
                  <c:v>484</c:v>
                </c:pt>
                <c:pt idx="585">
                  <c:v>485</c:v>
                </c:pt>
                <c:pt idx="586">
                  <c:v>486</c:v>
                </c:pt>
                <c:pt idx="587">
                  <c:v>487</c:v>
                </c:pt>
                <c:pt idx="588">
                  <c:v>488</c:v>
                </c:pt>
                <c:pt idx="589">
                  <c:v>489</c:v>
                </c:pt>
                <c:pt idx="590">
                  <c:v>490</c:v>
                </c:pt>
                <c:pt idx="591">
                  <c:v>491</c:v>
                </c:pt>
                <c:pt idx="592">
                  <c:v>492</c:v>
                </c:pt>
                <c:pt idx="593">
                  <c:v>493</c:v>
                </c:pt>
                <c:pt idx="594">
                  <c:v>494</c:v>
                </c:pt>
                <c:pt idx="595">
                  <c:v>495</c:v>
                </c:pt>
                <c:pt idx="596">
                  <c:v>496</c:v>
                </c:pt>
                <c:pt idx="597">
                  <c:v>497</c:v>
                </c:pt>
                <c:pt idx="598">
                  <c:v>498</c:v>
                </c:pt>
                <c:pt idx="599">
                  <c:v>499</c:v>
                </c:pt>
                <c:pt idx="600">
                  <c:v>500</c:v>
                </c:pt>
                <c:pt idx="601">
                  <c:v>501</c:v>
                </c:pt>
                <c:pt idx="602">
                  <c:v>502</c:v>
                </c:pt>
                <c:pt idx="603">
                  <c:v>503</c:v>
                </c:pt>
                <c:pt idx="604">
                  <c:v>504</c:v>
                </c:pt>
                <c:pt idx="605">
                  <c:v>505</c:v>
                </c:pt>
                <c:pt idx="606">
                  <c:v>506</c:v>
                </c:pt>
                <c:pt idx="607">
                  <c:v>507</c:v>
                </c:pt>
                <c:pt idx="608">
                  <c:v>508</c:v>
                </c:pt>
                <c:pt idx="609">
                  <c:v>509</c:v>
                </c:pt>
                <c:pt idx="610">
                  <c:v>510</c:v>
                </c:pt>
                <c:pt idx="611">
                  <c:v>511</c:v>
                </c:pt>
                <c:pt idx="612">
                  <c:v>512</c:v>
                </c:pt>
                <c:pt idx="613">
                  <c:v>513</c:v>
                </c:pt>
                <c:pt idx="614">
                  <c:v>514</c:v>
                </c:pt>
                <c:pt idx="615">
                  <c:v>515</c:v>
                </c:pt>
                <c:pt idx="616">
                  <c:v>516</c:v>
                </c:pt>
                <c:pt idx="617">
                  <c:v>517</c:v>
                </c:pt>
                <c:pt idx="618">
                  <c:v>518</c:v>
                </c:pt>
                <c:pt idx="619">
                  <c:v>519</c:v>
                </c:pt>
                <c:pt idx="620">
                  <c:v>520</c:v>
                </c:pt>
                <c:pt idx="621">
                  <c:v>521</c:v>
                </c:pt>
                <c:pt idx="622">
                  <c:v>522</c:v>
                </c:pt>
                <c:pt idx="623">
                  <c:v>523</c:v>
                </c:pt>
                <c:pt idx="624">
                  <c:v>524</c:v>
                </c:pt>
                <c:pt idx="625">
                  <c:v>525</c:v>
                </c:pt>
                <c:pt idx="626">
                  <c:v>526</c:v>
                </c:pt>
                <c:pt idx="627">
                  <c:v>527</c:v>
                </c:pt>
                <c:pt idx="628">
                  <c:v>528</c:v>
                </c:pt>
                <c:pt idx="629">
                  <c:v>529</c:v>
                </c:pt>
                <c:pt idx="630">
                  <c:v>530</c:v>
                </c:pt>
                <c:pt idx="631">
                  <c:v>531</c:v>
                </c:pt>
                <c:pt idx="632">
                  <c:v>532</c:v>
                </c:pt>
                <c:pt idx="633">
                  <c:v>533</c:v>
                </c:pt>
                <c:pt idx="634">
                  <c:v>534</c:v>
                </c:pt>
                <c:pt idx="635">
                  <c:v>535</c:v>
                </c:pt>
                <c:pt idx="636">
                  <c:v>536</c:v>
                </c:pt>
                <c:pt idx="637">
                  <c:v>537</c:v>
                </c:pt>
                <c:pt idx="638">
                  <c:v>538</c:v>
                </c:pt>
                <c:pt idx="639">
                  <c:v>539</c:v>
                </c:pt>
                <c:pt idx="640">
                  <c:v>540</c:v>
                </c:pt>
                <c:pt idx="641">
                  <c:v>541</c:v>
                </c:pt>
                <c:pt idx="642">
                  <c:v>542</c:v>
                </c:pt>
                <c:pt idx="643">
                  <c:v>543</c:v>
                </c:pt>
                <c:pt idx="644">
                  <c:v>544</c:v>
                </c:pt>
                <c:pt idx="645">
                  <c:v>545</c:v>
                </c:pt>
                <c:pt idx="646">
                  <c:v>546</c:v>
                </c:pt>
                <c:pt idx="647">
                  <c:v>547</c:v>
                </c:pt>
                <c:pt idx="648">
                  <c:v>548</c:v>
                </c:pt>
                <c:pt idx="649">
                  <c:v>549</c:v>
                </c:pt>
                <c:pt idx="650">
                  <c:v>550</c:v>
                </c:pt>
                <c:pt idx="651">
                  <c:v>551</c:v>
                </c:pt>
                <c:pt idx="652">
                  <c:v>552</c:v>
                </c:pt>
                <c:pt idx="653">
                  <c:v>553</c:v>
                </c:pt>
                <c:pt idx="654">
                  <c:v>554</c:v>
                </c:pt>
                <c:pt idx="655">
                  <c:v>555</c:v>
                </c:pt>
                <c:pt idx="656">
                  <c:v>556</c:v>
                </c:pt>
                <c:pt idx="657">
                  <c:v>557</c:v>
                </c:pt>
                <c:pt idx="658">
                  <c:v>558</c:v>
                </c:pt>
                <c:pt idx="659">
                  <c:v>559</c:v>
                </c:pt>
                <c:pt idx="660">
                  <c:v>560</c:v>
                </c:pt>
                <c:pt idx="661">
                  <c:v>561</c:v>
                </c:pt>
                <c:pt idx="662">
                  <c:v>562</c:v>
                </c:pt>
                <c:pt idx="663">
                  <c:v>563</c:v>
                </c:pt>
                <c:pt idx="664">
                  <c:v>564</c:v>
                </c:pt>
                <c:pt idx="665">
                  <c:v>565</c:v>
                </c:pt>
                <c:pt idx="666">
                  <c:v>566</c:v>
                </c:pt>
                <c:pt idx="667">
                  <c:v>567</c:v>
                </c:pt>
                <c:pt idx="668">
                  <c:v>568</c:v>
                </c:pt>
                <c:pt idx="669">
                  <c:v>569</c:v>
                </c:pt>
                <c:pt idx="670">
                  <c:v>570</c:v>
                </c:pt>
                <c:pt idx="671">
                  <c:v>571</c:v>
                </c:pt>
                <c:pt idx="672">
                  <c:v>572</c:v>
                </c:pt>
                <c:pt idx="673">
                  <c:v>573</c:v>
                </c:pt>
                <c:pt idx="674">
                  <c:v>574</c:v>
                </c:pt>
                <c:pt idx="675">
                  <c:v>575</c:v>
                </c:pt>
                <c:pt idx="676">
                  <c:v>576</c:v>
                </c:pt>
                <c:pt idx="677">
                  <c:v>577</c:v>
                </c:pt>
                <c:pt idx="678">
                  <c:v>578</c:v>
                </c:pt>
                <c:pt idx="679">
                  <c:v>579</c:v>
                </c:pt>
                <c:pt idx="680">
                  <c:v>580</c:v>
                </c:pt>
                <c:pt idx="681">
                  <c:v>581</c:v>
                </c:pt>
                <c:pt idx="682">
                  <c:v>582</c:v>
                </c:pt>
                <c:pt idx="683">
                  <c:v>583</c:v>
                </c:pt>
                <c:pt idx="684">
                  <c:v>584</c:v>
                </c:pt>
                <c:pt idx="685">
                  <c:v>585</c:v>
                </c:pt>
                <c:pt idx="686">
                  <c:v>586</c:v>
                </c:pt>
                <c:pt idx="687">
                  <c:v>587</c:v>
                </c:pt>
                <c:pt idx="688">
                  <c:v>588</c:v>
                </c:pt>
                <c:pt idx="689">
                  <c:v>589</c:v>
                </c:pt>
                <c:pt idx="690">
                  <c:v>590</c:v>
                </c:pt>
                <c:pt idx="691">
                  <c:v>591</c:v>
                </c:pt>
                <c:pt idx="692">
                  <c:v>592</c:v>
                </c:pt>
                <c:pt idx="693">
                  <c:v>593</c:v>
                </c:pt>
                <c:pt idx="694">
                  <c:v>594</c:v>
                </c:pt>
                <c:pt idx="695">
                  <c:v>595</c:v>
                </c:pt>
                <c:pt idx="696">
                  <c:v>596</c:v>
                </c:pt>
                <c:pt idx="697">
                  <c:v>597</c:v>
                </c:pt>
                <c:pt idx="698">
                  <c:v>598</c:v>
                </c:pt>
                <c:pt idx="699">
                  <c:v>599</c:v>
                </c:pt>
                <c:pt idx="700">
                  <c:v>600</c:v>
                </c:pt>
                <c:pt idx="701">
                  <c:v>601</c:v>
                </c:pt>
                <c:pt idx="702">
                  <c:v>602</c:v>
                </c:pt>
                <c:pt idx="703">
                  <c:v>603</c:v>
                </c:pt>
                <c:pt idx="704">
                  <c:v>604</c:v>
                </c:pt>
                <c:pt idx="705">
                  <c:v>605</c:v>
                </c:pt>
                <c:pt idx="706">
                  <c:v>606</c:v>
                </c:pt>
                <c:pt idx="707">
                  <c:v>607</c:v>
                </c:pt>
                <c:pt idx="708">
                  <c:v>608</c:v>
                </c:pt>
                <c:pt idx="709">
                  <c:v>609</c:v>
                </c:pt>
                <c:pt idx="710">
                  <c:v>610</c:v>
                </c:pt>
                <c:pt idx="711">
                  <c:v>611</c:v>
                </c:pt>
                <c:pt idx="712">
                  <c:v>612</c:v>
                </c:pt>
                <c:pt idx="713">
                  <c:v>613</c:v>
                </c:pt>
                <c:pt idx="714">
                  <c:v>614</c:v>
                </c:pt>
                <c:pt idx="715">
                  <c:v>615</c:v>
                </c:pt>
                <c:pt idx="716">
                  <c:v>616</c:v>
                </c:pt>
                <c:pt idx="717">
                  <c:v>617</c:v>
                </c:pt>
                <c:pt idx="718">
                  <c:v>618</c:v>
                </c:pt>
                <c:pt idx="719">
                  <c:v>619</c:v>
                </c:pt>
                <c:pt idx="720">
                  <c:v>620</c:v>
                </c:pt>
                <c:pt idx="721">
                  <c:v>621</c:v>
                </c:pt>
                <c:pt idx="722">
                  <c:v>622</c:v>
                </c:pt>
                <c:pt idx="723">
                  <c:v>623</c:v>
                </c:pt>
                <c:pt idx="724">
                  <c:v>624</c:v>
                </c:pt>
                <c:pt idx="725">
                  <c:v>625</c:v>
                </c:pt>
                <c:pt idx="726">
                  <c:v>626</c:v>
                </c:pt>
                <c:pt idx="727">
                  <c:v>627</c:v>
                </c:pt>
                <c:pt idx="728">
                  <c:v>628</c:v>
                </c:pt>
                <c:pt idx="729">
                  <c:v>629</c:v>
                </c:pt>
                <c:pt idx="730">
                  <c:v>630</c:v>
                </c:pt>
                <c:pt idx="731">
                  <c:v>631</c:v>
                </c:pt>
                <c:pt idx="732">
                  <c:v>632</c:v>
                </c:pt>
                <c:pt idx="733">
                  <c:v>633</c:v>
                </c:pt>
                <c:pt idx="734">
                  <c:v>634</c:v>
                </c:pt>
                <c:pt idx="735">
                  <c:v>635</c:v>
                </c:pt>
                <c:pt idx="736">
                  <c:v>636</c:v>
                </c:pt>
                <c:pt idx="737">
                  <c:v>637</c:v>
                </c:pt>
                <c:pt idx="738">
                  <c:v>638</c:v>
                </c:pt>
                <c:pt idx="739">
                  <c:v>639</c:v>
                </c:pt>
                <c:pt idx="740">
                  <c:v>640</c:v>
                </c:pt>
                <c:pt idx="741">
                  <c:v>641</c:v>
                </c:pt>
                <c:pt idx="742">
                  <c:v>642</c:v>
                </c:pt>
                <c:pt idx="743">
                  <c:v>643</c:v>
                </c:pt>
                <c:pt idx="744">
                  <c:v>644</c:v>
                </c:pt>
                <c:pt idx="745">
                  <c:v>645</c:v>
                </c:pt>
                <c:pt idx="746">
                  <c:v>646</c:v>
                </c:pt>
                <c:pt idx="747">
                  <c:v>647</c:v>
                </c:pt>
                <c:pt idx="748">
                  <c:v>648</c:v>
                </c:pt>
                <c:pt idx="749">
                  <c:v>649</c:v>
                </c:pt>
                <c:pt idx="750">
                  <c:v>650</c:v>
                </c:pt>
                <c:pt idx="751">
                  <c:v>651</c:v>
                </c:pt>
                <c:pt idx="752">
                  <c:v>652</c:v>
                </c:pt>
                <c:pt idx="753">
                  <c:v>653</c:v>
                </c:pt>
                <c:pt idx="754">
                  <c:v>654</c:v>
                </c:pt>
                <c:pt idx="755">
                  <c:v>655</c:v>
                </c:pt>
                <c:pt idx="756">
                  <c:v>656</c:v>
                </c:pt>
                <c:pt idx="757">
                  <c:v>657</c:v>
                </c:pt>
                <c:pt idx="758">
                  <c:v>658</c:v>
                </c:pt>
                <c:pt idx="759">
                  <c:v>659</c:v>
                </c:pt>
                <c:pt idx="760">
                  <c:v>660</c:v>
                </c:pt>
                <c:pt idx="761">
                  <c:v>661</c:v>
                </c:pt>
                <c:pt idx="762">
                  <c:v>662</c:v>
                </c:pt>
                <c:pt idx="763">
                  <c:v>663</c:v>
                </c:pt>
                <c:pt idx="764">
                  <c:v>664</c:v>
                </c:pt>
                <c:pt idx="765">
                  <c:v>665</c:v>
                </c:pt>
                <c:pt idx="766">
                  <c:v>666</c:v>
                </c:pt>
                <c:pt idx="767">
                  <c:v>667</c:v>
                </c:pt>
                <c:pt idx="768">
                  <c:v>668</c:v>
                </c:pt>
                <c:pt idx="769">
                  <c:v>669</c:v>
                </c:pt>
                <c:pt idx="770">
                  <c:v>670</c:v>
                </c:pt>
                <c:pt idx="771">
                  <c:v>671</c:v>
                </c:pt>
                <c:pt idx="772">
                  <c:v>672</c:v>
                </c:pt>
                <c:pt idx="773">
                  <c:v>673</c:v>
                </c:pt>
                <c:pt idx="774">
                  <c:v>674</c:v>
                </c:pt>
                <c:pt idx="775">
                  <c:v>675</c:v>
                </c:pt>
                <c:pt idx="776">
                  <c:v>676</c:v>
                </c:pt>
                <c:pt idx="777">
                  <c:v>677</c:v>
                </c:pt>
                <c:pt idx="778">
                  <c:v>678</c:v>
                </c:pt>
                <c:pt idx="779">
                  <c:v>679</c:v>
                </c:pt>
                <c:pt idx="780">
                  <c:v>680</c:v>
                </c:pt>
                <c:pt idx="781">
                  <c:v>681</c:v>
                </c:pt>
                <c:pt idx="782">
                  <c:v>682</c:v>
                </c:pt>
                <c:pt idx="783">
                  <c:v>683</c:v>
                </c:pt>
                <c:pt idx="784">
                  <c:v>684</c:v>
                </c:pt>
                <c:pt idx="785">
                  <c:v>685</c:v>
                </c:pt>
                <c:pt idx="786">
                  <c:v>686</c:v>
                </c:pt>
                <c:pt idx="787">
                  <c:v>687</c:v>
                </c:pt>
                <c:pt idx="788">
                  <c:v>688</c:v>
                </c:pt>
                <c:pt idx="789">
                  <c:v>689</c:v>
                </c:pt>
                <c:pt idx="790">
                  <c:v>690</c:v>
                </c:pt>
                <c:pt idx="791">
                  <c:v>691</c:v>
                </c:pt>
                <c:pt idx="792">
                  <c:v>692</c:v>
                </c:pt>
                <c:pt idx="793">
                  <c:v>693</c:v>
                </c:pt>
                <c:pt idx="794">
                  <c:v>694</c:v>
                </c:pt>
                <c:pt idx="795">
                  <c:v>695</c:v>
                </c:pt>
                <c:pt idx="796">
                  <c:v>696</c:v>
                </c:pt>
                <c:pt idx="797">
                  <c:v>697</c:v>
                </c:pt>
                <c:pt idx="798">
                  <c:v>698</c:v>
                </c:pt>
                <c:pt idx="799">
                  <c:v>699</c:v>
                </c:pt>
                <c:pt idx="800">
                  <c:v>700</c:v>
                </c:pt>
                <c:pt idx="801">
                  <c:v>701</c:v>
                </c:pt>
                <c:pt idx="802">
                  <c:v>702</c:v>
                </c:pt>
                <c:pt idx="803">
                  <c:v>703</c:v>
                </c:pt>
                <c:pt idx="804">
                  <c:v>704</c:v>
                </c:pt>
                <c:pt idx="805">
                  <c:v>705</c:v>
                </c:pt>
                <c:pt idx="806">
                  <c:v>706</c:v>
                </c:pt>
                <c:pt idx="807">
                  <c:v>707</c:v>
                </c:pt>
                <c:pt idx="808">
                  <c:v>708</c:v>
                </c:pt>
                <c:pt idx="809">
                  <c:v>709</c:v>
                </c:pt>
                <c:pt idx="810">
                  <c:v>710</c:v>
                </c:pt>
                <c:pt idx="811">
                  <c:v>711</c:v>
                </c:pt>
                <c:pt idx="812">
                  <c:v>712</c:v>
                </c:pt>
                <c:pt idx="813">
                  <c:v>713</c:v>
                </c:pt>
                <c:pt idx="814">
                  <c:v>714</c:v>
                </c:pt>
                <c:pt idx="815">
                  <c:v>715</c:v>
                </c:pt>
                <c:pt idx="816">
                  <c:v>716</c:v>
                </c:pt>
                <c:pt idx="817">
                  <c:v>717</c:v>
                </c:pt>
                <c:pt idx="818">
                  <c:v>718</c:v>
                </c:pt>
                <c:pt idx="819">
                  <c:v>719</c:v>
                </c:pt>
                <c:pt idx="820">
                  <c:v>720</c:v>
                </c:pt>
                <c:pt idx="821">
                  <c:v>721</c:v>
                </c:pt>
                <c:pt idx="822">
                  <c:v>722</c:v>
                </c:pt>
                <c:pt idx="823">
                  <c:v>723</c:v>
                </c:pt>
                <c:pt idx="824">
                  <c:v>724</c:v>
                </c:pt>
                <c:pt idx="825">
                  <c:v>725</c:v>
                </c:pt>
                <c:pt idx="826">
                  <c:v>726</c:v>
                </c:pt>
                <c:pt idx="827">
                  <c:v>727</c:v>
                </c:pt>
                <c:pt idx="828">
                  <c:v>728</c:v>
                </c:pt>
                <c:pt idx="829">
                  <c:v>729</c:v>
                </c:pt>
                <c:pt idx="830">
                  <c:v>730</c:v>
                </c:pt>
                <c:pt idx="831">
                  <c:v>731</c:v>
                </c:pt>
                <c:pt idx="832">
                  <c:v>732</c:v>
                </c:pt>
                <c:pt idx="833">
                  <c:v>733</c:v>
                </c:pt>
                <c:pt idx="834">
                  <c:v>734</c:v>
                </c:pt>
                <c:pt idx="835">
                  <c:v>735</c:v>
                </c:pt>
                <c:pt idx="836">
                  <c:v>736</c:v>
                </c:pt>
                <c:pt idx="837">
                  <c:v>737</c:v>
                </c:pt>
                <c:pt idx="838">
                  <c:v>738</c:v>
                </c:pt>
                <c:pt idx="839">
                  <c:v>739</c:v>
                </c:pt>
                <c:pt idx="840">
                  <c:v>740</c:v>
                </c:pt>
                <c:pt idx="841">
                  <c:v>741</c:v>
                </c:pt>
                <c:pt idx="842">
                  <c:v>742</c:v>
                </c:pt>
                <c:pt idx="843">
                  <c:v>743</c:v>
                </c:pt>
                <c:pt idx="844">
                  <c:v>744</c:v>
                </c:pt>
                <c:pt idx="845">
                  <c:v>745</c:v>
                </c:pt>
                <c:pt idx="846">
                  <c:v>746</c:v>
                </c:pt>
                <c:pt idx="847">
                  <c:v>747</c:v>
                </c:pt>
                <c:pt idx="848">
                  <c:v>748</c:v>
                </c:pt>
                <c:pt idx="849">
                  <c:v>749</c:v>
                </c:pt>
                <c:pt idx="850">
                  <c:v>750</c:v>
                </c:pt>
                <c:pt idx="851">
                  <c:v>751</c:v>
                </c:pt>
                <c:pt idx="852">
                  <c:v>752</c:v>
                </c:pt>
                <c:pt idx="853">
                  <c:v>753</c:v>
                </c:pt>
                <c:pt idx="854">
                  <c:v>754</c:v>
                </c:pt>
                <c:pt idx="855">
                  <c:v>755</c:v>
                </c:pt>
                <c:pt idx="856">
                  <c:v>756</c:v>
                </c:pt>
                <c:pt idx="857">
                  <c:v>757</c:v>
                </c:pt>
                <c:pt idx="858">
                  <c:v>758</c:v>
                </c:pt>
                <c:pt idx="859">
                  <c:v>759</c:v>
                </c:pt>
                <c:pt idx="860">
                  <c:v>760</c:v>
                </c:pt>
                <c:pt idx="861">
                  <c:v>761</c:v>
                </c:pt>
                <c:pt idx="862">
                  <c:v>762</c:v>
                </c:pt>
                <c:pt idx="863">
                  <c:v>763</c:v>
                </c:pt>
                <c:pt idx="864">
                  <c:v>764</c:v>
                </c:pt>
                <c:pt idx="865">
                  <c:v>765</c:v>
                </c:pt>
                <c:pt idx="866">
                  <c:v>766</c:v>
                </c:pt>
                <c:pt idx="867">
                  <c:v>767</c:v>
                </c:pt>
                <c:pt idx="868">
                  <c:v>768</c:v>
                </c:pt>
                <c:pt idx="869">
                  <c:v>769</c:v>
                </c:pt>
                <c:pt idx="870">
                  <c:v>770</c:v>
                </c:pt>
                <c:pt idx="871">
                  <c:v>771</c:v>
                </c:pt>
                <c:pt idx="872">
                  <c:v>772</c:v>
                </c:pt>
                <c:pt idx="873">
                  <c:v>773</c:v>
                </c:pt>
                <c:pt idx="874">
                  <c:v>774</c:v>
                </c:pt>
                <c:pt idx="875">
                  <c:v>775</c:v>
                </c:pt>
                <c:pt idx="876">
                  <c:v>776</c:v>
                </c:pt>
                <c:pt idx="877">
                  <c:v>777</c:v>
                </c:pt>
                <c:pt idx="878">
                  <c:v>778</c:v>
                </c:pt>
                <c:pt idx="879">
                  <c:v>779</c:v>
                </c:pt>
                <c:pt idx="880">
                  <c:v>780</c:v>
                </c:pt>
                <c:pt idx="881">
                  <c:v>781</c:v>
                </c:pt>
                <c:pt idx="882">
                  <c:v>782</c:v>
                </c:pt>
                <c:pt idx="883">
                  <c:v>783</c:v>
                </c:pt>
                <c:pt idx="884">
                  <c:v>784</c:v>
                </c:pt>
                <c:pt idx="885">
                  <c:v>785</c:v>
                </c:pt>
                <c:pt idx="886">
                  <c:v>786</c:v>
                </c:pt>
                <c:pt idx="887">
                  <c:v>787</c:v>
                </c:pt>
                <c:pt idx="888">
                  <c:v>788</c:v>
                </c:pt>
                <c:pt idx="889">
                  <c:v>789</c:v>
                </c:pt>
                <c:pt idx="890">
                  <c:v>790</c:v>
                </c:pt>
                <c:pt idx="891">
                  <c:v>791</c:v>
                </c:pt>
                <c:pt idx="892">
                  <c:v>792</c:v>
                </c:pt>
                <c:pt idx="893">
                  <c:v>793</c:v>
                </c:pt>
                <c:pt idx="894">
                  <c:v>794</c:v>
                </c:pt>
                <c:pt idx="895">
                  <c:v>795</c:v>
                </c:pt>
                <c:pt idx="896">
                  <c:v>796</c:v>
                </c:pt>
                <c:pt idx="897">
                  <c:v>797</c:v>
                </c:pt>
                <c:pt idx="898">
                  <c:v>798</c:v>
                </c:pt>
                <c:pt idx="899">
                  <c:v>799</c:v>
                </c:pt>
                <c:pt idx="900">
                  <c:v>800</c:v>
                </c:pt>
                <c:pt idx="901">
                  <c:v>801</c:v>
                </c:pt>
                <c:pt idx="902">
                  <c:v>802</c:v>
                </c:pt>
                <c:pt idx="903">
                  <c:v>803</c:v>
                </c:pt>
                <c:pt idx="904">
                  <c:v>804</c:v>
                </c:pt>
                <c:pt idx="905">
                  <c:v>805</c:v>
                </c:pt>
                <c:pt idx="906">
                  <c:v>806</c:v>
                </c:pt>
                <c:pt idx="907">
                  <c:v>807</c:v>
                </c:pt>
                <c:pt idx="908">
                  <c:v>808</c:v>
                </c:pt>
                <c:pt idx="909">
                  <c:v>809</c:v>
                </c:pt>
                <c:pt idx="910">
                  <c:v>810</c:v>
                </c:pt>
                <c:pt idx="911">
                  <c:v>811</c:v>
                </c:pt>
                <c:pt idx="912">
                  <c:v>812</c:v>
                </c:pt>
                <c:pt idx="913">
                  <c:v>813</c:v>
                </c:pt>
                <c:pt idx="914">
                  <c:v>814</c:v>
                </c:pt>
                <c:pt idx="915">
                  <c:v>815</c:v>
                </c:pt>
                <c:pt idx="916">
                  <c:v>816</c:v>
                </c:pt>
                <c:pt idx="917">
                  <c:v>817</c:v>
                </c:pt>
                <c:pt idx="918">
                  <c:v>818</c:v>
                </c:pt>
                <c:pt idx="919">
                  <c:v>819</c:v>
                </c:pt>
                <c:pt idx="920">
                  <c:v>820</c:v>
                </c:pt>
                <c:pt idx="921">
                  <c:v>821</c:v>
                </c:pt>
                <c:pt idx="922">
                  <c:v>822</c:v>
                </c:pt>
                <c:pt idx="923">
                  <c:v>823</c:v>
                </c:pt>
                <c:pt idx="924">
                  <c:v>824</c:v>
                </c:pt>
                <c:pt idx="925">
                  <c:v>825</c:v>
                </c:pt>
                <c:pt idx="926">
                  <c:v>826</c:v>
                </c:pt>
                <c:pt idx="927">
                  <c:v>827</c:v>
                </c:pt>
                <c:pt idx="928">
                  <c:v>828</c:v>
                </c:pt>
                <c:pt idx="929">
                  <c:v>829</c:v>
                </c:pt>
                <c:pt idx="930">
                  <c:v>830</c:v>
                </c:pt>
                <c:pt idx="931">
                  <c:v>831</c:v>
                </c:pt>
                <c:pt idx="932">
                  <c:v>832</c:v>
                </c:pt>
                <c:pt idx="933">
                  <c:v>833</c:v>
                </c:pt>
                <c:pt idx="934">
                  <c:v>834</c:v>
                </c:pt>
                <c:pt idx="935">
                  <c:v>835</c:v>
                </c:pt>
                <c:pt idx="936">
                  <c:v>836</c:v>
                </c:pt>
                <c:pt idx="937">
                  <c:v>837</c:v>
                </c:pt>
                <c:pt idx="938">
                  <c:v>838</c:v>
                </c:pt>
                <c:pt idx="939">
                  <c:v>839</c:v>
                </c:pt>
                <c:pt idx="940">
                  <c:v>840</c:v>
                </c:pt>
                <c:pt idx="941">
                  <c:v>841</c:v>
                </c:pt>
                <c:pt idx="942">
                  <c:v>842</c:v>
                </c:pt>
                <c:pt idx="943">
                  <c:v>843</c:v>
                </c:pt>
                <c:pt idx="944">
                  <c:v>844</c:v>
                </c:pt>
                <c:pt idx="945">
                  <c:v>845</c:v>
                </c:pt>
                <c:pt idx="946">
                  <c:v>846</c:v>
                </c:pt>
                <c:pt idx="947">
                  <c:v>847</c:v>
                </c:pt>
                <c:pt idx="948">
                  <c:v>848</c:v>
                </c:pt>
                <c:pt idx="949">
                  <c:v>849</c:v>
                </c:pt>
                <c:pt idx="950">
                  <c:v>850</c:v>
                </c:pt>
                <c:pt idx="951">
                  <c:v>851</c:v>
                </c:pt>
                <c:pt idx="952">
                  <c:v>852</c:v>
                </c:pt>
                <c:pt idx="953">
                  <c:v>853</c:v>
                </c:pt>
                <c:pt idx="954">
                  <c:v>854</c:v>
                </c:pt>
                <c:pt idx="955">
                  <c:v>855</c:v>
                </c:pt>
                <c:pt idx="956">
                  <c:v>856</c:v>
                </c:pt>
                <c:pt idx="957">
                  <c:v>857</c:v>
                </c:pt>
                <c:pt idx="958">
                  <c:v>858</c:v>
                </c:pt>
                <c:pt idx="959">
                  <c:v>859</c:v>
                </c:pt>
                <c:pt idx="960">
                  <c:v>860</c:v>
                </c:pt>
                <c:pt idx="961">
                  <c:v>861</c:v>
                </c:pt>
                <c:pt idx="962">
                  <c:v>862</c:v>
                </c:pt>
                <c:pt idx="963">
                  <c:v>863</c:v>
                </c:pt>
                <c:pt idx="964">
                  <c:v>864</c:v>
                </c:pt>
                <c:pt idx="965">
                  <c:v>865</c:v>
                </c:pt>
                <c:pt idx="966">
                  <c:v>866</c:v>
                </c:pt>
                <c:pt idx="967">
                  <c:v>867</c:v>
                </c:pt>
                <c:pt idx="968">
                  <c:v>868</c:v>
                </c:pt>
                <c:pt idx="969">
                  <c:v>869</c:v>
                </c:pt>
                <c:pt idx="970">
                  <c:v>870</c:v>
                </c:pt>
                <c:pt idx="971">
                  <c:v>871</c:v>
                </c:pt>
                <c:pt idx="972">
                  <c:v>872</c:v>
                </c:pt>
                <c:pt idx="973">
                  <c:v>873</c:v>
                </c:pt>
                <c:pt idx="974">
                  <c:v>874</c:v>
                </c:pt>
                <c:pt idx="975">
                  <c:v>875</c:v>
                </c:pt>
                <c:pt idx="976">
                  <c:v>876</c:v>
                </c:pt>
                <c:pt idx="977">
                  <c:v>877</c:v>
                </c:pt>
                <c:pt idx="978">
                  <c:v>878</c:v>
                </c:pt>
                <c:pt idx="979">
                  <c:v>879</c:v>
                </c:pt>
                <c:pt idx="980">
                  <c:v>880</c:v>
                </c:pt>
                <c:pt idx="981">
                  <c:v>881</c:v>
                </c:pt>
                <c:pt idx="982">
                  <c:v>882</c:v>
                </c:pt>
                <c:pt idx="983">
                  <c:v>883</c:v>
                </c:pt>
                <c:pt idx="984">
                  <c:v>884</c:v>
                </c:pt>
                <c:pt idx="985">
                  <c:v>885</c:v>
                </c:pt>
                <c:pt idx="986">
                  <c:v>886</c:v>
                </c:pt>
                <c:pt idx="987">
                  <c:v>887</c:v>
                </c:pt>
                <c:pt idx="988">
                  <c:v>888</c:v>
                </c:pt>
                <c:pt idx="989">
                  <c:v>889</c:v>
                </c:pt>
                <c:pt idx="990">
                  <c:v>890</c:v>
                </c:pt>
                <c:pt idx="991">
                  <c:v>891</c:v>
                </c:pt>
                <c:pt idx="992">
                  <c:v>892</c:v>
                </c:pt>
                <c:pt idx="993">
                  <c:v>893</c:v>
                </c:pt>
                <c:pt idx="994">
                  <c:v>894</c:v>
                </c:pt>
                <c:pt idx="995">
                  <c:v>895</c:v>
                </c:pt>
                <c:pt idx="996">
                  <c:v>896</c:v>
                </c:pt>
                <c:pt idx="997">
                  <c:v>897</c:v>
                </c:pt>
                <c:pt idx="998">
                  <c:v>898</c:v>
                </c:pt>
                <c:pt idx="999">
                  <c:v>899</c:v>
                </c:pt>
                <c:pt idx="1000">
                  <c:v>900</c:v>
                </c:pt>
                <c:pt idx="1001">
                  <c:v>901</c:v>
                </c:pt>
                <c:pt idx="1002">
                  <c:v>902</c:v>
                </c:pt>
                <c:pt idx="1003">
                  <c:v>903</c:v>
                </c:pt>
                <c:pt idx="1004">
                  <c:v>904</c:v>
                </c:pt>
                <c:pt idx="1005">
                  <c:v>905</c:v>
                </c:pt>
                <c:pt idx="1006">
                  <c:v>906</c:v>
                </c:pt>
                <c:pt idx="1007">
                  <c:v>907</c:v>
                </c:pt>
                <c:pt idx="1008">
                  <c:v>908</c:v>
                </c:pt>
                <c:pt idx="1009">
                  <c:v>909</c:v>
                </c:pt>
                <c:pt idx="1010">
                  <c:v>910</c:v>
                </c:pt>
                <c:pt idx="1011">
                  <c:v>911</c:v>
                </c:pt>
                <c:pt idx="1012">
                  <c:v>912</c:v>
                </c:pt>
                <c:pt idx="1013">
                  <c:v>913</c:v>
                </c:pt>
                <c:pt idx="1014">
                  <c:v>914</c:v>
                </c:pt>
                <c:pt idx="1015">
                  <c:v>915</c:v>
                </c:pt>
                <c:pt idx="1016">
                  <c:v>916</c:v>
                </c:pt>
                <c:pt idx="1017">
                  <c:v>917</c:v>
                </c:pt>
                <c:pt idx="1018">
                  <c:v>918</c:v>
                </c:pt>
                <c:pt idx="1019">
                  <c:v>919</c:v>
                </c:pt>
                <c:pt idx="1020">
                  <c:v>920</c:v>
                </c:pt>
                <c:pt idx="1021">
                  <c:v>921</c:v>
                </c:pt>
                <c:pt idx="1022">
                  <c:v>922</c:v>
                </c:pt>
                <c:pt idx="1023">
                  <c:v>923</c:v>
                </c:pt>
                <c:pt idx="1024">
                  <c:v>924</c:v>
                </c:pt>
                <c:pt idx="1025">
                  <c:v>925</c:v>
                </c:pt>
                <c:pt idx="1026">
                  <c:v>926</c:v>
                </c:pt>
                <c:pt idx="1027">
                  <c:v>927</c:v>
                </c:pt>
                <c:pt idx="1028">
                  <c:v>928</c:v>
                </c:pt>
                <c:pt idx="1029">
                  <c:v>929</c:v>
                </c:pt>
                <c:pt idx="1030">
                  <c:v>930</c:v>
                </c:pt>
                <c:pt idx="1031">
                  <c:v>931</c:v>
                </c:pt>
                <c:pt idx="1032">
                  <c:v>932</c:v>
                </c:pt>
                <c:pt idx="1033">
                  <c:v>933</c:v>
                </c:pt>
                <c:pt idx="1034">
                  <c:v>934</c:v>
                </c:pt>
                <c:pt idx="1035">
                  <c:v>935</c:v>
                </c:pt>
                <c:pt idx="1036">
                  <c:v>936</c:v>
                </c:pt>
                <c:pt idx="1037">
                  <c:v>937</c:v>
                </c:pt>
                <c:pt idx="1038">
                  <c:v>938</c:v>
                </c:pt>
                <c:pt idx="1039">
                  <c:v>939</c:v>
                </c:pt>
                <c:pt idx="1040">
                  <c:v>940</c:v>
                </c:pt>
                <c:pt idx="1041">
                  <c:v>941</c:v>
                </c:pt>
                <c:pt idx="1042">
                  <c:v>942</c:v>
                </c:pt>
                <c:pt idx="1043">
                  <c:v>943</c:v>
                </c:pt>
                <c:pt idx="1044">
                  <c:v>944</c:v>
                </c:pt>
                <c:pt idx="1045">
                  <c:v>945</c:v>
                </c:pt>
                <c:pt idx="1046">
                  <c:v>946</c:v>
                </c:pt>
                <c:pt idx="1047">
                  <c:v>947</c:v>
                </c:pt>
                <c:pt idx="1048">
                  <c:v>948</c:v>
                </c:pt>
                <c:pt idx="1049">
                  <c:v>949</c:v>
                </c:pt>
                <c:pt idx="1050">
                  <c:v>950</c:v>
                </c:pt>
                <c:pt idx="1051">
                  <c:v>951</c:v>
                </c:pt>
                <c:pt idx="1052">
                  <c:v>952</c:v>
                </c:pt>
                <c:pt idx="1053">
                  <c:v>953</c:v>
                </c:pt>
                <c:pt idx="1054">
                  <c:v>954</c:v>
                </c:pt>
                <c:pt idx="1055">
                  <c:v>955</c:v>
                </c:pt>
                <c:pt idx="1056">
                  <c:v>956</c:v>
                </c:pt>
                <c:pt idx="1057">
                  <c:v>957</c:v>
                </c:pt>
                <c:pt idx="1058">
                  <c:v>958</c:v>
                </c:pt>
                <c:pt idx="1059">
                  <c:v>959</c:v>
                </c:pt>
                <c:pt idx="1060">
                  <c:v>960</c:v>
                </c:pt>
                <c:pt idx="1061">
                  <c:v>961</c:v>
                </c:pt>
                <c:pt idx="1062">
                  <c:v>962</c:v>
                </c:pt>
                <c:pt idx="1063">
                  <c:v>963</c:v>
                </c:pt>
                <c:pt idx="1064">
                  <c:v>964</c:v>
                </c:pt>
                <c:pt idx="1065">
                  <c:v>965</c:v>
                </c:pt>
                <c:pt idx="1066">
                  <c:v>966</c:v>
                </c:pt>
                <c:pt idx="1067">
                  <c:v>967</c:v>
                </c:pt>
                <c:pt idx="1068">
                  <c:v>968</c:v>
                </c:pt>
                <c:pt idx="1069">
                  <c:v>969</c:v>
                </c:pt>
                <c:pt idx="1070">
                  <c:v>970</c:v>
                </c:pt>
                <c:pt idx="1071">
                  <c:v>971</c:v>
                </c:pt>
                <c:pt idx="1072">
                  <c:v>972</c:v>
                </c:pt>
                <c:pt idx="1073">
                  <c:v>973</c:v>
                </c:pt>
                <c:pt idx="1074">
                  <c:v>974</c:v>
                </c:pt>
                <c:pt idx="1075">
                  <c:v>975</c:v>
                </c:pt>
                <c:pt idx="1076">
                  <c:v>976</c:v>
                </c:pt>
                <c:pt idx="1077">
                  <c:v>977</c:v>
                </c:pt>
                <c:pt idx="1078">
                  <c:v>978</c:v>
                </c:pt>
                <c:pt idx="1079">
                  <c:v>979</c:v>
                </c:pt>
                <c:pt idx="1080">
                  <c:v>980</c:v>
                </c:pt>
                <c:pt idx="1081">
                  <c:v>981</c:v>
                </c:pt>
                <c:pt idx="1082">
                  <c:v>982</c:v>
                </c:pt>
                <c:pt idx="1083">
                  <c:v>983</c:v>
                </c:pt>
                <c:pt idx="1084">
                  <c:v>984</c:v>
                </c:pt>
                <c:pt idx="1085">
                  <c:v>985</c:v>
                </c:pt>
                <c:pt idx="1086">
                  <c:v>986</c:v>
                </c:pt>
                <c:pt idx="1087">
                  <c:v>987</c:v>
                </c:pt>
                <c:pt idx="1088">
                  <c:v>988</c:v>
                </c:pt>
                <c:pt idx="1089">
                  <c:v>989</c:v>
                </c:pt>
                <c:pt idx="1090">
                  <c:v>990</c:v>
                </c:pt>
                <c:pt idx="1091">
                  <c:v>991</c:v>
                </c:pt>
                <c:pt idx="1092">
                  <c:v>992</c:v>
                </c:pt>
                <c:pt idx="1093">
                  <c:v>993</c:v>
                </c:pt>
                <c:pt idx="1094">
                  <c:v>994</c:v>
                </c:pt>
                <c:pt idx="1095">
                  <c:v>995</c:v>
                </c:pt>
                <c:pt idx="1096">
                  <c:v>996</c:v>
                </c:pt>
                <c:pt idx="1097">
                  <c:v>997</c:v>
                </c:pt>
                <c:pt idx="1098">
                  <c:v>998</c:v>
                </c:pt>
                <c:pt idx="1099">
                  <c:v>999</c:v>
                </c:pt>
                <c:pt idx="1100">
                  <c:v>1000</c:v>
                </c:pt>
                <c:pt idx="1101">
                  <c:v>1001</c:v>
                </c:pt>
                <c:pt idx="1102">
                  <c:v>1002</c:v>
                </c:pt>
                <c:pt idx="1103">
                  <c:v>1003</c:v>
                </c:pt>
                <c:pt idx="1104">
                  <c:v>1004</c:v>
                </c:pt>
                <c:pt idx="1105">
                  <c:v>1005</c:v>
                </c:pt>
                <c:pt idx="1106">
                  <c:v>1006</c:v>
                </c:pt>
                <c:pt idx="1107">
                  <c:v>1007</c:v>
                </c:pt>
                <c:pt idx="1108">
                  <c:v>1008</c:v>
                </c:pt>
                <c:pt idx="1109">
                  <c:v>1009</c:v>
                </c:pt>
                <c:pt idx="1110">
                  <c:v>1010</c:v>
                </c:pt>
                <c:pt idx="1111">
                  <c:v>1011</c:v>
                </c:pt>
                <c:pt idx="1112">
                  <c:v>1012</c:v>
                </c:pt>
                <c:pt idx="1113">
                  <c:v>1013</c:v>
                </c:pt>
                <c:pt idx="1114">
                  <c:v>1014</c:v>
                </c:pt>
                <c:pt idx="1115">
                  <c:v>1015</c:v>
                </c:pt>
                <c:pt idx="1116">
                  <c:v>1016</c:v>
                </c:pt>
                <c:pt idx="1117">
                  <c:v>1017</c:v>
                </c:pt>
                <c:pt idx="1118">
                  <c:v>1018</c:v>
                </c:pt>
                <c:pt idx="1119">
                  <c:v>1019</c:v>
                </c:pt>
                <c:pt idx="1120">
                  <c:v>1020</c:v>
                </c:pt>
                <c:pt idx="1121">
                  <c:v>1021</c:v>
                </c:pt>
                <c:pt idx="1122">
                  <c:v>1022</c:v>
                </c:pt>
                <c:pt idx="1123">
                  <c:v>1023</c:v>
                </c:pt>
                <c:pt idx="1124">
                  <c:v>1024</c:v>
                </c:pt>
                <c:pt idx="1125">
                  <c:v>1025</c:v>
                </c:pt>
                <c:pt idx="1126">
                  <c:v>1026</c:v>
                </c:pt>
                <c:pt idx="1127">
                  <c:v>1027</c:v>
                </c:pt>
                <c:pt idx="1128">
                  <c:v>1028</c:v>
                </c:pt>
                <c:pt idx="1129">
                  <c:v>1029</c:v>
                </c:pt>
                <c:pt idx="1130">
                  <c:v>1030</c:v>
                </c:pt>
                <c:pt idx="1131">
                  <c:v>1031</c:v>
                </c:pt>
                <c:pt idx="1132">
                  <c:v>1032</c:v>
                </c:pt>
                <c:pt idx="1133">
                  <c:v>1033</c:v>
                </c:pt>
                <c:pt idx="1134">
                  <c:v>1034</c:v>
                </c:pt>
                <c:pt idx="1135">
                  <c:v>1035</c:v>
                </c:pt>
                <c:pt idx="1136">
                  <c:v>1036</c:v>
                </c:pt>
                <c:pt idx="1137">
                  <c:v>1037</c:v>
                </c:pt>
                <c:pt idx="1138">
                  <c:v>1038</c:v>
                </c:pt>
                <c:pt idx="1139">
                  <c:v>1039</c:v>
                </c:pt>
                <c:pt idx="1140">
                  <c:v>1040</c:v>
                </c:pt>
                <c:pt idx="1141">
                  <c:v>1041</c:v>
                </c:pt>
                <c:pt idx="1142">
                  <c:v>1042</c:v>
                </c:pt>
                <c:pt idx="1143">
                  <c:v>1043</c:v>
                </c:pt>
                <c:pt idx="1144">
                  <c:v>1044</c:v>
                </c:pt>
                <c:pt idx="1145">
                  <c:v>1045</c:v>
                </c:pt>
                <c:pt idx="1146">
                  <c:v>1046</c:v>
                </c:pt>
                <c:pt idx="1147">
                  <c:v>1047</c:v>
                </c:pt>
                <c:pt idx="1148">
                  <c:v>1048</c:v>
                </c:pt>
                <c:pt idx="1149">
                  <c:v>1049</c:v>
                </c:pt>
                <c:pt idx="1150">
                  <c:v>1050</c:v>
                </c:pt>
                <c:pt idx="1151">
                  <c:v>1051</c:v>
                </c:pt>
                <c:pt idx="1152">
                  <c:v>1052</c:v>
                </c:pt>
                <c:pt idx="1153">
                  <c:v>1053</c:v>
                </c:pt>
                <c:pt idx="1154">
                  <c:v>1054</c:v>
                </c:pt>
                <c:pt idx="1155">
                  <c:v>1055</c:v>
                </c:pt>
                <c:pt idx="1156">
                  <c:v>1056</c:v>
                </c:pt>
                <c:pt idx="1157">
                  <c:v>1057</c:v>
                </c:pt>
                <c:pt idx="1158">
                  <c:v>1058</c:v>
                </c:pt>
                <c:pt idx="1159">
                  <c:v>1059</c:v>
                </c:pt>
                <c:pt idx="1160">
                  <c:v>1060</c:v>
                </c:pt>
                <c:pt idx="1161">
                  <c:v>1061</c:v>
                </c:pt>
                <c:pt idx="1162">
                  <c:v>1062</c:v>
                </c:pt>
                <c:pt idx="1163">
                  <c:v>1063</c:v>
                </c:pt>
                <c:pt idx="1164">
                  <c:v>1064</c:v>
                </c:pt>
                <c:pt idx="1165">
                  <c:v>1065</c:v>
                </c:pt>
                <c:pt idx="1166">
                  <c:v>1066</c:v>
                </c:pt>
                <c:pt idx="1167">
                  <c:v>1067</c:v>
                </c:pt>
                <c:pt idx="1168">
                  <c:v>1068</c:v>
                </c:pt>
                <c:pt idx="1169">
                  <c:v>1069</c:v>
                </c:pt>
                <c:pt idx="1170">
                  <c:v>1070</c:v>
                </c:pt>
                <c:pt idx="1171">
                  <c:v>1071</c:v>
                </c:pt>
                <c:pt idx="1172">
                  <c:v>1072</c:v>
                </c:pt>
                <c:pt idx="1173">
                  <c:v>1073</c:v>
                </c:pt>
                <c:pt idx="1174">
                  <c:v>1074</c:v>
                </c:pt>
                <c:pt idx="1175">
                  <c:v>1075</c:v>
                </c:pt>
                <c:pt idx="1176">
                  <c:v>1076</c:v>
                </c:pt>
                <c:pt idx="1177">
                  <c:v>1077</c:v>
                </c:pt>
                <c:pt idx="1178">
                  <c:v>1078</c:v>
                </c:pt>
                <c:pt idx="1179">
                  <c:v>1079</c:v>
                </c:pt>
                <c:pt idx="1180">
                  <c:v>1080</c:v>
                </c:pt>
                <c:pt idx="1181">
                  <c:v>1081</c:v>
                </c:pt>
                <c:pt idx="1182">
                  <c:v>1082</c:v>
                </c:pt>
                <c:pt idx="1183">
                  <c:v>1083</c:v>
                </c:pt>
                <c:pt idx="1184">
                  <c:v>1084</c:v>
                </c:pt>
                <c:pt idx="1185">
                  <c:v>1085</c:v>
                </c:pt>
                <c:pt idx="1186">
                  <c:v>1086</c:v>
                </c:pt>
                <c:pt idx="1187">
                  <c:v>1087</c:v>
                </c:pt>
                <c:pt idx="1188">
                  <c:v>1088</c:v>
                </c:pt>
                <c:pt idx="1189">
                  <c:v>1089</c:v>
                </c:pt>
                <c:pt idx="1190">
                  <c:v>1090</c:v>
                </c:pt>
                <c:pt idx="1191">
                  <c:v>1091</c:v>
                </c:pt>
                <c:pt idx="1192">
                  <c:v>1092</c:v>
                </c:pt>
                <c:pt idx="1193">
                  <c:v>1093</c:v>
                </c:pt>
                <c:pt idx="1194">
                  <c:v>1094</c:v>
                </c:pt>
                <c:pt idx="1195">
                  <c:v>1095</c:v>
                </c:pt>
                <c:pt idx="1196">
                  <c:v>1096</c:v>
                </c:pt>
                <c:pt idx="1197">
                  <c:v>1097</c:v>
                </c:pt>
                <c:pt idx="1198">
                  <c:v>1098</c:v>
                </c:pt>
                <c:pt idx="1199">
                  <c:v>1099</c:v>
                </c:pt>
                <c:pt idx="1200">
                  <c:v>1100</c:v>
                </c:pt>
                <c:pt idx="1201">
                  <c:v>1101</c:v>
                </c:pt>
                <c:pt idx="1202">
                  <c:v>1102</c:v>
                </c:pt>
                <c:pt idx="1203">
                  <c:v>1103</c:v>
                </c:pt>
                <c:pt idx="1204">
                  <c:v>1104</c:v>
                </c:pt>
                <c:pt idx="1205">
                  <c:v>1105</c:v>
                </c:pt>
                <c:pt idx="1206">
                  <c:v>1106</c:v>
                </c:pt>
                <c:pt idx="1207">
                  <c:v>1107</c:v>
                </c:pt>
                <c:pt idx="1208">
                  <c:v>1108</c:v>
                </c:pt>
                <c:pt idx="1209">
                  <c:v>1109</c:v>
                </c:pt>
                <c:pt idx="1210">
                  <c:v>1110</c:v>
                </c:pt>
                <c:pt idx="1211">
                  <c:v>1111</c:v>
                </c:pt>
                <c:pt idx="1212">
                  <c:v>1112</c:v>
                </c:pt>
                <c:pt idx="1213">
                  <c:v>1113</c:v>
                </c:pt>
                <c:pt idx="1214">
                  <c:v>1114</c:v>
                </c:pt>
                <c:pt idx="1215">
                  <c:v>1115</c:v>
                </c:pt>
                <c:pt idx="1216">
                  <c:v>1116</c:v>
                </c:pt>
                <c:pt idx="1217">
                  <c:v>1117</c:v>
                </c:pt>
                <c:pt idx="1218">
                  <c:v>1118</c:v>
                </c:pt>
                <c:pt idx="1219">
                  <c:v>1119</c:v>
                </c:pt>
                <c:pt idx="1220">
                  <c:v>1120</c:v>
                </c:pt>
                <c:pt idx="1221">
                  <c:v>1121</c:v>
                </c:pt>
                <c:pt idx="1222">
                  <c:v>1122</c:v>
                </c:pt>
                <c:pt idx="1223">
                  <c:v>1123</c:v>
                </c:pt>
                <c:pt idx="1224">
                  <c:v>1124</c:v>
                </c:pt>
                <c:pt idx="1225">
                  <c:v>1125</c:v>
                </c:pt>
                <c:pt idx="1226">
                  <c:v>1126</c:v>
                </c:pt>
                <c:pt idx="1227">
                  <c:v>1127</c:v>
                </c:pt>
                <c:pt idx="1228">
                  <c:v>1128</c:v>
                </c:pt>
                <c:pt idx="1229">
                  <c:v>1129</c:v>
                </c:pt>
                <c:pt idx="1230">
                  <c:v>1130</c:v>
                </c:pt>
                <c:pt idx="1231">
                  <c:v>1131</c:v>
                </c:pt>
                <c:pt idx="1232">
                  <c:v>1132</c:v>
                </c:pt>
                <c:pt idx="1233">
                  <c:v>1133</c:v>
                </c:pt>
                <c:pt idx="1234">
                  <c:v>1134</c:v>
                </c:pt>
                <c:pt idx="1235">
                  <c:v>1135</c:v>
                </c:pt>
                <c:pt idx="1236">
                  <c:v>1136</c:v>
                </c:pt>
                <c:pt idx="1237">
                  <c:v>1137</c:v>
                </c:pt>
                <c:pt idx="1238">
                  <c:v>1138</c:v>
                </c:pt>
                <c:pt idx="1239">
                  <c:v>1139</c:v>
                </c:pt>
                <c:pt idx="1240">
                  <c:v>1140</c:v>
                </c:pt>
                <c:pt idx="1241">
                  <c:v>1141</c:v>
                </c:pt>
                <c:pt idx="1242">
                  <c:v>1142</c:v>
                </c:pt>
                <c:pt idx="1243">
                  <c:v>1143</c:v>
                </c:pt>
                <c:pt idx="1244">
                  <c:v>1144</c:v>
                </c:pt>
                <c:pt idx="1245">
                  <c:v>1145</c:v>
                </c:pt>
                <c:pt idx="1246">
                  <c:v>1146</c:v>
                </c:pt>
                <c:pt idx="1247">
                  <c:v>1147</c:v>
                </c:pt>
                <c:pt idx="1248">
                  <c:v>1148</c:v>
                </c:pt>
                <c:pt idx="1249">
                  <c:v>1149</c:v>
                </c:pt>
                <c:pt idx="1250">
                  <c:v>1150</c:v>
                </c:pt>
                <c:pt idx="1251">
                  <c:v>1151</c:v>
                </c:pt>
                <c:pt idx="1252">
                  <c:v>1152</c:v>
                </c:pt>
                <c:pt idx="1253">
                  <c:v>1153</c:v>
                </c:pt>
                <c:pt idx="1254">
                  <c:v>1154</c:v>
                </c:pt>
                <c:pt idx="1255">
                  <c:v>1155</c:v>
                </c:pt>
                <c:pt idx="1256">
                  <c:v>1156</c:v>
                </c:pt>
                <c:pt idx="1257">
                  <c:v>1157</c:v>
                </c:pt>
                <c:pt idx="1258">
                  <c:v>1158</c:v>
                </c:pt>
                <c:pt idx="1259">
                  <c:v>1159</c:v>
                </c:pt>
                <c:pt idx="1260">
                  <c:v>1160</c:v>
                </c:pt>
                <c:pt idx="1261">
                  <c:v>1161</c:v>
                </c:pt>
                <c:pt idx="1262">
                  <c:v>1162</c:v>
                </c:pt>
                <c:pt idx="1263">
                  <c:v>1163</c:v>
                </c:pt>
                <c:pt idx="1264">
                  <c:v>1164</c:v>
                </c:pt>
                <c:pt idx="1265">
                  <c:v>1165</c:v>
                </c:pt>
                <c:pt idx="1266">
                  <c:v>1166</c:v>
                </c:pt>
                <c:pt idx="1267">
                  <c:v>1167</c:v>
                </c:pt>
                <c:pt idx="1268">
                  <c:v>1168</c:v>
                </c:pt>
                <c:pt idx="1269">
                  <c:v>1169</c:v>
                </c:pt>
                <c:pt idx="1270">
                  <c:v>1170</c:v>
                </c:pt>
                <c:pt idx="1271">
                  <c:v>1171</c:v>
                </c:pt>
                <c:pt idx="1272">
                  <c:v>1172</c:v>
                </c:pt>
                <c:pt idx="1273">
                  <c:v>1173</c:v>
                </c:pt>
                <c:pt idx="1274">
                  <c:v>1174</c:v>
                </c:pt>
                <c:pt idx="1275">
                  <c:v>1175</c:v>
                </c:pt>
                <c:pt idx="1276">
                  <c:v>1176</c:v>
                </c:pt>
                <c:pt idx="1277">
                  <c:v>1177</c:v>
                </c:pt>
                <c:pt idx="1278">
                  <c:v>1178</c:v>
                </c:pt>
                <c:pt idx="1279">
                  <c:v>1179</c:v>
                </c:pt>
                <c:pt idx="1280">
                  <c:v>1180</c:v>
                </c:pt>
                <c:pt idx="1281">
                  <c:v>1181</c:v>
                </c:pt>
                <c:pt idx="1282">
                  <c:v>1182</c:v>
                </c:pt>
                <c:pt idx="1283">
                  <c:v>1183</c:v>
                </c:pt>
                <c:pt idx="1284">
                  <c:v>1184</c:v>
                </c:pt>
                <c:pt idx="1285">
                  <c:v>1185</c:v>
                </c:pt>
                <c:pt idx="1286">
                  <c:v>1186</c:v>
                </c:pt>
                <c:pt idx="1287">
                  <c:v>1187</c:v>
                </c:pt>
                <c:pt idx="1288">
                  <c:v>1188</c:v>
                </c:pt>
                <c:pt idx="1289">
                  <c:v>1189</c:v>
                </c:pt>
                <c:pt idx="1290">
                  <c:v>1190</c:v>
                </c:pt>
                <c:pt idx="1291">
                  <c:v>1191</c:v>
                </c:pt>
                <c:pt idx="1292">
                  <c:v>1192</c:v>
                </c:pt>
                <c:pt idx="1293">
                  <c:v>1193</c:v>
                </c:pt>
                <c:pt idx="1294">
                  <c:v>1194</c:v>
                </c:pt>
                <c:pt idx="1295">
                  <c:v>1195</c:v>
                </c:pt>
                <c:pt idx="1296">
                  <c:v>1196</c:v>
                </c:pt>
                <c:pt idx="1297">
                  <c:v>1197</c:v>
                </c:pt>
                <c:pt idx="1298">
                  <c:v>1198</c:v>
                </c:pt>
                <c:pt idx="1299">
                  <c:v>1199</c:v>
                </c:pt>
                <c:pt idx="1300">
                  <c:v>1200</c:v>
                </c:pt>
                <c:pt idx="1301">
                  <c:v>1201</c:v>
                </c:pt>
                <c:pt idx="1302">
                  <c:v>1202</c:v>
                </c:pt>
                <c:pt idx="1303">
                  <c:v>1203</c:v>
                </c:pt>
                <c:pt idx="1304">
                  <c:v>1204</c:v>
                </c:pt>
                <c:pt idx="1305">
                  <c:v>1205</c:v>
                </c:pt>
                <c:pt idx="1306">
                  <c:v>1206</c:v>
                </c:pt>
                <c:pt idx="1307">
                  <c:v>1207</c:v>
                </c:pt>
                <c:pt idx="1308">
                  <c:v>1208</c:v>
                </c:pt>
                <c:pt idx="1309">
                  <c:v>1209</c:v>
                </c:pt>
                <c:pt idx="1310">
                  <c:v>1210</c:v>
                </c:pt>
                <c:pt idx="1311">
                  <c:v>1211</c:v>
                </c:pt>
                <c:pt idx="1312">
                  <c:v>1212</c:v>
                </c:pt>
                <c:pt idx="1313">
                  <c:v>1213</c:v>
                </c:pt>
                <c:pt idx="1314">
                  <c:v>1214</c:v>
                </c:pt>
                <c:pt idx="1315">
                  <c:v>1215</c:v>
                </c:pt>
                <c:pt idx="1316">
                  <c:v>1216</c:v>
                </c:pt>
                <c:pt idx="1317">
                  <c:v>1217</c:v>
                </c:pt>
                <c:pt idx="1318">
                  <c:v>1218</c:v>
                </c:pt>
                <c:pt idx="1319">
                  <c:v>1219</c:v>
                </c:pt>
                <c:pt idx="1320">
                  <c:v>1220</c:v>
                </c:pt>
                <c:pt idx="1321">
                  <c:v>1221</c:v>
                </c:pt>
                <c:pt idx="1322">
                  <c:v>1222</c:v>
                </c:pt>
                <c:pt idx="1323">
                  <c:v>1223</c:v>
                </c:pt>
                <c:pt idx="1324">
                  <c:v>1224</c:v>
                </c:pt>
                <c:pt idx="1325">
                  <c:v>1225</c:v>
                </c:pt>
                <c:pt idx="1326">
                  <c:v>1226</c:v>
                </c:pt>
                <c:pt idx="1327">
                  <c:v>1227</c:v>
                </c:pt>
                <c:pt idx="1328">
                  <c:v>1228</c:v>
                </c:pt>
                <c:pt idx="1329">
                  <c:v>1229</c:v>
                </c:pt>
                <c:pt idx="1330">
                  <c:v>1230</c:v>
                </c:pt>
                <c:pt idx="1331">
                  <c:v>1231</c:v>
                </c:pt>
                <c:pt idx="1332">
                  <c:v>1232</c:v>
                </c:pt>
                <c:pt idx="1333">
                  <c:v>1233</c:v>
                </c:pt>
                <c:pt idx="1334">
                  <c:v>1234</c:v>
                </c:pt>
                <c:pt idx="1335">
                  <c:v>1235</c:v>
                </c:pt>
                <c:pt idx="1336">
                  <c:v>1236</c:v>
                </c:pt>
                <c:pt idx="1337">
                  <c:v>1237</c:v>
                </c:pt>
                <c:pt idx="1338">
                  <c:v>1238</c:v>
                </c:pt>
                <c:pt idx="1339">
                  <c:v>1239</c:v>
                </c:pt>
                <c:pt idx="1340">
                  <c:v>1240</c:v>
                </c:pt>
                <c:pt idx="1341">
                  <c:v>1241</c:v>
                </c:pt>
                <c:pt idx="1342">
                  <c:v>1242</c:v>
                </c:pt>
                <c:pt idx="1343">
                  <c:v>1243</c:v>
                </c:pt>
                <c:pt idx="1344">
                  <c:v>1244</c:v>
                </c:pt>
                <c:pt idx="1345">
                  <c:v>1245</c:v>
                </c:pt>
                <c:pt idx="1346">
                  <c:v>1246</c:v>
                </c:pt>
                <c:pt idx="1347">
                  <c:v>1247</c:v>
                </c:pt>
                <c:pt idx="1348">
                  <c:v>1248</c:v>
                </c:pt>
                <c:pt idx="1349">
                  <c:v>1249</c:v>
                </c:pt>
                <c:pt idx="1350">
                  <c:v>1250</c:v>
                </c:pt>
                <c:pt idx="1351">
                  <c:v>1251</c:v>
                </c:pt>
                <c:pt idx="1352">
                  <c:v>1252</c:v>
                </c:pt>
                <c:pt idx="1353">
                  <c:v>1253</c:v>
                </c:pt>
                <c:pt idx="1354">
                  <c:v>1254</c:v>
                </c:pt>
                <c:pt idx="1355">
                  <c:v>1255</c:v>
                </c:pt>
                <c:pt idx="1356">
                  <c:v>1256</c:v>
                </c:pt>
                <c:pt idx="1357">
                  <c:v>1257</c:v>
                </c:pt>
                <c:pt idx="1358">
                  <c:v>1258</c:v>
                </c:pt>
                <c:pt idx="1359">
                  <c:v>1259</c:v>
                </c:pt>
                <c:pt idx="1360">
                  <c:v>1260</c:v>
                </c:pt>
                <c:pt idx="1361">
                  <c:v>1261</c:v>
                </c:pt>
                <c:pt idx="1362">
                  <c:v>1262</c:v>
                </c:pt>
                <c:pt idx="1363">
                  <c:v>1263</c:v>
                </c:pt>
                <c:pt idx="1364">
                  <c:v>1264</c:v>
                </c:pt>
                <c:pt idx="1365">
                  <c:v>1265</c:v>
                </c:pt>
                <c:pt idx="1366">
                  <c:v>1266</c:v>
                </c:pt>
                <c:pt idx="1367">
                  <c:v>1267</c:v>
                </c:pt>
                <c:pt idx="1368">
                  <c:v>1268</c:v>
                </c:pt>
                <c:pt idx="1369">
                  <c:v>1269</c:v>
                </c:pt>
                <c:pt idx="1370">
                  <c:v>1270</c:v>
                </c:pt>
                <c:pt idx="1371">
                  <c:v>1271</c:v>
                </c:pt>
                <c:pt idx="1372">
                  <c:v>1272</c:v>
                </c:pt>
                <c:pt idx="1373">
                  <c:v>1273</c:v>
                </c:pt>
                <c:pt idx="1374">
                  <c:v>1274</c:v>
                </c:pt>
                <c:pt idx="1375">
                  <c:v>1275</c:v>
                </c:pt>
                <c:pt idx="1376">
                  <c:v>1276</c:v>
                </c:pt>
                <c:pt idx="1377">
                  <c:v>1277</c:v>
                </c:pt>
                <c:pt idx="1378">
                  <c:v>1278</c:v>
                </c:pt>
                <c:pt idx="1379">
                  <c:v>1279</c:v>
                </c:pt>
                <c:pt idx="1380">
                  <c:v>1280</c:v>
                </c:pt>
                <c:pt idx="1381">
                  <c:v>1281</c:v>
                </c:pt>
                <c:pt idx="1382">
                  <c:v>1282</c:v>
                </c:pt>
                <c:pt idx="1383">
                  <c:v>1283</c:v>
                </c:pt>
                <c:pt idx="1384">
                  <c:v>1284</c:v>
                </c:pt>
                <c:pt idx="1385">
                  <c:v>1285</c:v>
                </c:pt>
                <c:pt idx="1386">
                  <c:v>1286</c:v>
                </c:pt>
                <c:pt idx="1387">
                  <c:v>1287</c:v>
                </c:pt>
                <c:pt idx="1388">
                  <c:v>1288</c:v>
                </c:pt>
                <c:pt idx="1389">
                  <c:v>1289</c:v>
                </c:pt>
                <c:pt idx="1390">
                  <c:v>1290</c:v>
                </c:pt>
                <c:pt idx="1391">
                  <c:v>1291</c:v>
                </c:pt>
                <c:pt idx="1392">
                  <c:v>1292</c:v>
                </c:pt>
                <c:pt idx="1393">
                  <c:v>1293</c:v>
                </c:pt>
                <c:pt idx="1394">
                  <c:v>1294</c:v>
                </c:pt>
                <c:pt idx="1395">
                  <c:v>1295</c:v>
                </c:pt>
                <c:pt idx="1396">
                  <c:v>1296</c:v>
                </c:pt>
                <c:pt idx="1397">
                  <c:v>1297</c:v>
                </c:pt>
                <c:pt idx="1398">
                  <c:v>1298</c:v>
                </c:pt>
                <c:pt idx="1399">
                  <c:v>1299</c:v>
                </c:pt>
                <c:pt idx="1400">
                  <c:v>1300</c:v>
                </c:pt>
                <c:pt idx="1401">
                  <c:v>1301</c:v>
                </c:pt>
                <c:pt idx="1402">
                  <c:v>1302</c:v>
                </c:pt>
                <c:pt idx="1403">
                  <c:v>1303</c:v>
                </c:pt>
                <c:pt idx="1404">
                  <c:v>1304</c:v>
                </c:pt>
                <c:pt idx="1405">
                  <c:v>1305</c:v>
                </c:pt>
                <c:pt idx="1406">
                  <c:v>1306</c:v>
                </c:pt>
                <c:pt idx="1407">
                  <c:v>1307</c:v>
                </c:pt>
                <c:pt idx="1408">
                  <c:v>1308</c:v>
                </c:pt>
                <c:pt idx="1409">
                  <c:v>1309</c:v>
                </c:pt>
                <c:pt idx="1410">
                  <c:v>1310</c:v>
                </c:pt>
                <c:pt idx="1411">
                  <c:v>1311</c:v>
                </c:pt>
                <c:pt idx="1412">
                  <c:v>1312</c:v>
                </c:pt>
                <c:pt idx="1413">
                  <c:v>1313</c:v>
                </c:pt>
                <c:pt idx="1414">
                  <c:v>1314</c:v>
                </c:pt>
                <c:pt idx="1415">
                  <c:v>1315</c:v>
                </c:pt>
                <c:pt idx="1416">
                  <c:v>1316</c:v>
                </c:pt>
                <c:pt idx="1417">
                  <c:v>1317</c:v>
                </c:pt>
                <c:pt idx="1418">
                  <c:v>1318</c:v>
                </c:pt>
                <c:pt idx="1419">
                  <c:v>1319</c:v>
                </c:pt>
                <c:pt idx="1420">
                  <c:v>1320</c:v>
                </c:pt>
                <c:pt idx="1421">
                  <c:v>1321</c:v>
                </c:pt>
                <c:pt idx="1422">
                  <c:v>1322</c:v>
                </c:pt>
                <c:pt idx="1423">
                  <c:v>1323</c:v>
                </c:pt>
                <c:pt idx="1424">
                  <c:v>1324</c:v>
                </c:pt>
                <c:pt idx="1425">
                  <c:v>1325</c:v>
                </c:pt>
                <c:pt idx="1426">
                  <c:v>1326</c:v>
                </c:pt>
                <c:pt idx="1427">
                  <c:v>1327</c:v>
                </c:pt>
                <c:pt idx="1428">
                  <c:v>1328</c:v>
                </c:pt>
                <c:pt idx="1429">
                  <c:v>1329</c:v>
                </c:pt>
                <c:pt idx="1430">
                  <c:v>1330</c:v>
                </c:pt>
                <c:pt idx="1431">
                  <c:v>1331</c:v>
                </c:pt>
                <c:pt idx="1432">
                  <c:v>1332</c:v>
                </c:pt>
                <c:pt idx="1433">
                  <c:v>1333</c:v>
                </c:pt>
                <c:pt idx="1434">
                  <c:v>1334</c:v>
                </c:pt>
                <c:pt idx="1435">
                  <c:v>1335</c:v>
                </c:pt>
                <c:pt idx="1436">
                  <c:v>1336</c:v>
                </c:pt>
                <c:pt idx="1437">
                  <c:v>1337</c:v>
                </c:pt>
                <c:pt idx="1438">
                  <c:v>1338</c:v>
                </c:pt>
                <c:pt idx="1439">
                  <c:v>1339</c:v>
                </c:pt>
                <c:pt idx="1440">
                  <c:v>1340</c:v>
                </c:pt>
                <c:pt idx="1441">
                  <c:v>1341</c:v>
                </c:pt>
                <c:pt idx="1442">
                  <c:v>1342</c:v>
                </c:pt>
                <c:pt idx="1443">
                  <c:v>1343</c:v>
                </c:pt>
                <c:pt idx="1444">
                  <c:v>1344</c:v>
                </c:pt>
                <c:pt idx="1445">
                  <c:v>1345</c:v>
                </c:pt>
                <c:pt idx="1446">
                  <c:v>1346</c:v>
                </c:pt>
                <c:pt idx="1447">
                  <c:v>1347</c:v>
                </c:pt>
                <c:pt idx="1448">
                  <c:v>1348</c:v>
                </c:pt>
                <c:pt idx="1449">
                  <c:v>1349</c:v>
                </c:pt>
                <c:pt idx="1450">
                  <c:v>1350</c:v>
                </c:pt>
                <c:pt idx="1451">
                  <c:v>1351</c:v>
                </c:pt>
                <c:pt idx="1452">
                  <c:v>1352</c:v>
                </c:pt>
                <c:pt idx="1453">
                  <c:v>1353</c:v>
                </c:pt>
                <c:pt idx="1454">
                  <c:v>1354</c:v>
                </c:pt>
                <c:pt idx="1455">
                  <c:v>1355</c:v>
                </c:pt>
                <c:pt idx="1456">
                  <c:v>1356</c:v>
                </c:pt>
                <c:pt idx="1457">
                  <c:v>1357</c:v>
                </c:pt>
                <c:pt idx="1458">
                  <c:v>1358</c:v>
                </c:pt>
                <c:pt idx="1459">
                  <c:v>1359</c:v>
                </c:pt>
                <c:pt idx="1460">
                  <c:v>1360</c:v>
                </c:pt>
                <c:pt idx="1461">
                  <c:v>1361</c:v>
                </c:pt>
                <c:pt idx="1462">
                  <c:v>1362</c:v>
                </c:pt>
                <c:pt idx="1463">
                  <c:v>1363</c:v>
                </c:pt>
                <c:pt idx="1464">
                  <c:v>1364</c:v>
                </c:pt>
                <c:pt idx="1465">
                  <c:v>1365</c:v>
                </c:pt>
                <c:pt idx="1466">
                  <c:v>1366</c:v>
                </c:pt>
                <c:pt idx="1467">
                  <c:v>1367</c:v>
                </c:pt>
                <c:pt idx="1468">
                  <c:v>1368</c:v>
                </c:pt>
                <c:pt idx="1469">
                  <c:v>1369</c:v>
                </c:pt>
                <c:pt idx="1470">
                  <c:v>1370</c:v>
                </c:pt>
                <c:pt idx="1471">
                  <c:v>1371</c:v>
                </c:pt>
                <c:pt idx="1472">
                  <c:v>1372</c:v>
                </c:pt>
                <c:pt idx="1473">
                  <c:v>1373</c:v>
                </c:pt>
                <c:pt idx="1474">
                  <c:v>1374</c:v>
                </c:pt>
                <c:pt idx="1475">
                  <c:v>1375</c:v>
                </c:pt>
                <c:pt idx="1476">
                  <c:v>1376</c:v>
                </c:pt>
                <c:pt idx="1477">
                  <c:v>1377</c:v>
                </c:pt>
                <c:pt idx="1478">
                  <c:v>1378</c:v>
                </c:pt>
                <c:pt idx="1479">
                  <c:v>1379</c:v>
                </c:pt>
                <c:pt idx="1480">
                  <c:v>1380</c:v>
                </c:pt>
                <c:pt idx="1481">
                  <c:v>1381</c:v>
                </c:pt>
                <c:pt idx="1482">
                  <c:v>1382</c:v>
                </c:pt>
                <c:pt idx="1483">
                  <c:v>1383</c:v>
                </c:pt>
                <c:pt idx="1484">
                  <c:v>1384</c:v>
                </c:pt>
                <c:pt idx="1485">
                  <c:v>1385</c:v>
                </c:pt>
                <c:pt idx="1486">
                  <c:v>1386</c:v>
                </c:pt>
                <c:pt idx="1487">
                  <c:v>1387</c:v>
                </c:pt>
                <c:pt idx="1488">
                  <c:v>1388</c:v>
                </c:pt>
                <c:pt idx="1489">
                  <c:v>1389</c:v>
                </c:pt>
                <c:pt idx="1490">
                  <c:v>1390</c:v>
                </c:pt>
                <c:pt idx="1491">
                  <c:v>1391</c:v>
                </c:pt>
                <c:pt idx="1492">
                  <c:v>1392</c:v>
                </c:pt>
                <c:pt idx="1493">
                  <c:v>1393</c:v>
                </c:pt>
                <c:pt idx="1494">
                  <c:v>1394</c:v>
                </c:pt>
                <c:pt idx="1495">
                  <c:v>1395</c:v>
                </c:pt>
                <c:pt idx="1496">
                  <c:v>1396</c:v>
                </c:pt>
                <c:pt idx="1497">
                  <c:v>1397</c:v>
                </c:pt>
                <c:pt idx="1498">
                  <c:v>1398</c:v>
                </c:pt>
                <c:pt idx="1499">
                  <c:v>1399</c:v>
                </c:pt>
                <c:pt idx="1500">
                  <c:v>1400</c:v>
                </c:pt>
                <c:pt idx="1501">
                  <c:v>1401</c:v>
                </c:pt>
                <c:pt idx="1502">
                  <c:v>1402</c:v>
                </c:pt>
                <c:pt idx="1503">
                  <c:v>1403</c:v>
                </c:pt>
                <c:pt idx="1504">
                  <c:v>1404</c:v>
                </c:pt>
                <c:pt idx="1505">
                  <c:v>1405</c:v>
                </c:pt>
                <c:pt idx="1506">
                  <c:v>1406</c:v>
                </c:pt>
                <c:pt idx="1507">
                  <c:v>1407</c:v>
                </c:pt>
                <c:pt idx="1508">
                  <c:v>1408</c:v>
                </c:pt>
                <c:pt idx="1509">
                  <c:v>1409</c:v>
                </c:pt>
                <c:pt idx="1510">
                  <c:v>1410</c:v>
                </c:pt>
                <c:pt idx="1511">
                  <c:v>1411</c:v>
                </c:pt>
                <c:pt idx="1512">
                  <c:v>1412</c:v>
                </c:pt>
                <c:pt idx="1513">
                  <c:v>1413</c:v>
                </c:pt>
                <c:pt idx="1514">
                  <c:v>1414</c:v>
                </c:pt>
                <c:pt idx="1515">
                  <c:v>1415</c:v>
                </c:pt>
                <c:pt idx="1516">
                  <c:v>1416</c:v>
                </c:pt>
                <c:pt idx="1517">
                  <c:v>1417</c:v>
                </c:pt>
                <c:pt idx="1518">
                  <c:v>1418</c:v>
                </c:pt>
                <c:pt idx="1519">
                  <c:v>1419</c:v>
                </c:pt>
                <c:pt idx="1520">
                  <c:v>1420</c:v>
                </c:pt>
                <c:pt idx="1521">
                  <c:v>1421</c:v>
                </c:pt>
                <c:pt idx="1522">
                  <c:v>1422</c:v>
                </c:pt>
                <c:pt idx="1523">
                  <c:v>1423</c:v>
                </c:pt>
                <c:pt idx="1524">
                  <c:v>1424</c:v>
                </c:pt>
                <c:pt idx="1525">
                  <c:v>1425</c:v>
                </c:pt>
                <c:pt idx="1526">
                  <c:v>1426</c:v>
                </c:pt>
                <c:pt idx="1527">
                  <c:v>1427</c:v>
                </c:pt>
                <c:pt idx="1528">
                  <c:v>1428</c:v>
                </c:pt>
                <c:pt idx="1529">
                  <c:v>1429</c:v>
                </c:pt>
                <c:pt idx="1530">
                  <c:v>1430</c:v>
                </c:pt>
                <c:pt idx="1531">
                  <c:v>1431</c:v>
                </c:pt>
                <c:pt idx="1532">
                  <c:v>1432</c:v>
                </c:pt>
                <c:pt idx="1533">
                  <c:v>1433</c:v>
                </c:pt>
                <c:pt idx="1534">
                  <c:v>1434</c:v>
                </c:pt>
                <c:pt idx="1535">
                  <c:v>1435</c:v>
                </c:pt>
                <c:pt idx="1536">
                  <c:v>1436</c:v>
                </c:pt>
                <c:pt idx="1537">
                  <c:v>1437</c:v>
                </c:pt>
                <c:pt idx="1538">
                  <c:v>1438</c:v>
                </c:pt>
                <c:pt idx="1539">
                  <c:v>1439</c:v>
                </c:pt>
                <c:pt idx="1540">
                  <c:v>1440</c:v>
                </c:pt>
                <c:pt idx="1541">
                  <c:v>1441</c:v>
                </c:pt>
                <c:pt idx="1542">
                  <c:v>1442</c:v>
                </c:pt>
                <c:pt idx="1543">
                  <c:v>1443</c:v>
                </c:pt>
                <c:pt idx="1544">
                  <c:v>1444</c:v>
                </c:pt>
                <c:pt idx="1545">
                  <c:v>1445</c:v>
                </c:pt>
                <c:pt idx="1546">
                  <c:v>1446</c:v>
                </c:pt>
                <c:pt idx="1547">
                  <c:v>1447</c:v>
                </c:pt>
                <c:pt idx="1548">
                  <c:v>1448</c:v>
                </c:pt>
                <c:pt idx="1549">
                  <c:v>1449</c:v>
                </c:pt>
                <c:pt idx="1550">
                  <c:v>1450</c:v>
                </c:pt>
                <c:pt idx="1551">
                  <c:v>1451</c:v>
                </c:pt>
                <c:pt idx="1552">
                  <c:v>1452</c:v>
                </c:pt>
                <c:pt idx="1553">
                  <c:v>1453</c:v>
                </c:pt>
                <c:pt idx="1554">
                  <c:v>1454</c:v>
                </c:pt>
                <c:pt idx="1555">
                  <c:v>1455</c:v>
                </c:pt>
                <c:pt idx="1556">
                  <c:v>1456</c:v>
                </c:pt>
                <c:pt idx="1557">
                  <c:v>1457</c:v>
                </c:pt>
                <c:pt idx="1558">
                  <c:v>1458</c:v>
                </c:pt>
                <c:pt idx="1559">
                  <c:v>1459</c:v>
                </c:pt>
                <c:pt idx="1560">
                  <c:v>1460</c:v>
                </c:pt>
                <c:pt idx="1561">
                  <c:v>1461</c:v>
                </c:pt>
                <c:pt idx="1562">
                  <c:v>1462</c:v>
                </c:pt>
                <c:pt idx="1563">
                  <c:v>1463</c:v>
                </c:pt>
                <c:pt idx="1564">
                  <c:v>1464</c:v>
                </c:pt>
                <c:pt idx="1565">
                  <c:v>1465</c:v>
                </c:pt>
                <c:pt idx="1566">
                  <c:v>1466</c:v>
                </c:pt>
                <c:pt idx="1567">
                  <c:v>1467</c:v>
                </c:pt>
                <c:pt idx="1568">
                  <c:v>1468</c:v>
                </c:pt>
                <c:pt idx="1569">
                  <c:v>1469</c:v>
                </c:pt>
                <c:pt idx="1570">
                  <c:v>1470</c:v>
                </c:pt>
                <c:pt idx="1571">
                  <c:v>1471</c:v>
                </c:pt>
                <c:pt idx="1572">
                  <c:v>1472</c:v>
                </c:pt>
                <c:pt idx="1573">
                  <c:v>1473</c:v>
                </c:pt>
                <c:pt idx="1574">
                  <c:v>1474</c:v>
                </c:pt>
                <c:pt idx="1575">
                  <c:v>1475</c:v>
                </c:pt>
                <c:pt idx="1576">
                  <c:v>1476</c:v>
                </c:pt>
                <c:pt idx="1577">
                  <c:v>1477</c:v>
                </c:pt>
                <c:pt idx="1578">
                  <c:v>1478</c:v>
                </c:pt>
                <c:pt idx="1579">
                  <c:v>1479</c:v>
                </c:pt>
                <c:pt idx="1580">
                  <c:v>1480</c:v>
                </c:pt>
                <c:pt idx="1581">
                  <c:v>1481</c:v>
                </c:pt>
                <c:pt idx="1582">
                  <c:v>1482</c:v>
                </c:pt>
                <c:pt idx="1583">
                  <c:v>1483</c:v>
                </c:pt>
                <c:pt idx="1584">
                  <c:v>1484</c:v>
                </c:pt>
                <c:pt idx="1585">
                  <c:v>1485</c:v>
                </c:pt>
                <c:pt idx="1586">
                  <c:v>1486</c:v>
                </c:pt>
                <c:pt idx="1587">
                  <c:v>1487</c:v>
                </c:pt>
                <c:pt idx="1588">
                  <c:v>1488</c:v>
                </c:pt>
                <c:pt idx="1589">
                  <c:v>1489</c:v>
                </c:pt>
                <c:pt idx="1590">
                  <c:v>1490</c:v>
                </c:pt>
                <c:pt idx="1591">
                  <c:v>1491</c:v>
                </c:pt>
                <c:pt idx="1592">
                  <c:v>1492</c:v>
                </c:pt>
                <c:pt idx="1593">
                  <c:v>1493</c:v>
                </c:pt>
                <c:pt idx="1594">
                  <c:v>1494</c:v>
                </c:pt>
                <c:pt idx="1595">
                  <c:v>1495</c:v>
                </c:pt>
                <c:pt idx="1596">
                  <c:v>1496</c:v>
                </c:pt>
                <c:pt idx="1597">
                  <c:v>1497</c:v>
                </c:pt>
                <c:pt idx="1598">
                  <c:v>1498</c:v>
                </c:pt>
                <c:pt idx="1599">
                  <c:v>1499</c:v>
                </c:pt>
                <c:pt idx="1600">
                  <c:v>1500</c:v>
                </c:pt>
                <c:pt idx="1601">
                  <c:v>1501</c:v>
                </c:pt>
                <c:pt idx="1602">
                  <c:v>1502</c:v>
                </c:pt>
                <c:pt idx="1603">
                  <c:v>1503</c:v>
                </c:pt>
                <c:pt idx="1604">
                  <c:v>1504</c:v>
                </c:pt>
                <c:pt idx="1605">
                  <c:v>1505</c:v>
                </c:pt>
                <c:pt idx="1606">
                  <c:v>1506</c:v>
                </c:pt>
                <c:pt idx="1607">
                  <c:v>1507</c:v>
                </c:pt>
                <c:pt idx="1608">
                  <c:v>1508</c:v>
                </c:pt>
                <c:pt idx="1609">
                  <c:v>1509</c:v>
                </c:pt>
                <c:pt idx="1610">
                  <c:v>1510</c:v>
                </c:pt>
                <c:pt idx="1611">
                  <c:v>1511</c:v>
                </c:pt>
                <c:pt idx="1612">
                  <c:v>1512</c:v>
                </c:pt>
                <c:pt idx="1613">
                  <c:v>1513</c:v>
                </c:pt>
                <c:pt idx="1614">
                  <c:v>1514</c:v>
                </c:pt>
                <c:pt idx="1615">
                  <c:v>1515</c:v>
                </c:pt>
                <c:pt idx="1616">
                  <c:v>1516</c:v>
                </c:pt>
                <c:pt idx="1617">
                  <c:v>1517</c:v>
                </c:pt>
                <c:pt idx="1618">
                  <c:v>1518</c:v>
                </c:pt>
                <c:pt idx="1619">
                  <c:v>1519</c:v>
                </c:pt>
                <c:pt idx="1620">
                  <c:v>1520</c:v>
                </c:pt>
                <c:pt idx="1621">
                  <c:v>1521</c:v>
                </c:pt>
                <c:pt idx="1622">
                  <c:v>1522</c:v>
                </c:pt>
                <c:pt idx="1623">
                  <c:v>1523</c:v>
                </c:pt>
                <c:pt idx="1624">
                  <c:v>1524</c:v>
                </c:pt>
                <c:pt idx="1625">
                  <c:v>1525</c:v>
                </c:pt>
                <c:pt idx="1626">
                  <c:v>1526</c:v>
                </c:pt>
                <c:pt idx="1627">
                  <c:v>1527</c:v>
                </c:pt>
                <c:pt idx="1628">
                  <c:v>1528</c:v>
                </c:pt>
                <c:pt idx="1629">
                  <c:v>1529</c:v>
                </c:pt>
                <c:pt idx="1630">
                  <c:v>1530</c:v>
                </c:pt>
                <c:pt idx="1631">
                  <c:v>1531</c:v>
                </c:pt>
                <c:pt idx="1632">
                  <c:v>1532</c:v>
                </c:pt>
                <c:pt idx="1633">
                  <c:v>1533</c:v>
                </c:pt>
                <c:pt idx="1634">
                  <c:v>1534</c:v>
                </c:pt>
                <c:pt idx="1635">
                  <c:v>1535</c:v>
                </c:pt>
                <c:pt idx="1636">
                  <c:v>1536</c:v>
                </c:pt>
                <c:pt idx="1637">
                  <c:v>1537</c:v>
                </c:pt>
                <c:pt idx="1638">
                  <c:v>1538</c:v>
                </c:pt>
                <c:pt idx="1639">
                  <c:v>1539</c:v>
                </c:pt>
                <c:pt idx="1640">
                  <c:v>1540</c:v>
                </c:pt>
                <c:pt idx="1641">
                  <c:v>1541</c:v>
                </c:pt>
                <c:pt idx="1642">
                  <c:v>1542</c:v>
                </c:pt>
                <c:pt idx="1643">
                  <c:v>1543</c:v>
                </c:pt>
                <c:pt idx="1644">
                  <c:v>1544</c:v>
                </c:pt>
                <c:pt idx="1645">
                  <c:v>1545</c:v>
                </c:pt>
                <c:pt idx="1646">
                  <c:v>1546</c:v>
                </c:pt>
                <c:pt idx="1647">
                  <c:v>1547</c:v>
                </c:pt>
                <c:pt idx="1648">
                  <c:v>1548</c:v>
                </c:pt>
                <c:pt idx="1649">
                  <c:v>1549</c:v>
                </c:pt>
                <c:pt idx="1650">
                  <c:v>1550</c:v>
                </c:pt>
                <c:pt idx="1651">
                  <c:v>1551</c:v>
                </c:pt>
                <c:pt idx="1652">
                  <c:v>1552</c:v>
                </c:pt>
                <c:pt idx="1653">
                  <c:v>1553</c:v>
                </c:pt>
                <c:pt idx="1654">
                  <c:v>1554</c:v>
                </c:pt>
                <c:pt idx="1655">
                  <c:v>1555</c:v>
                </c:pt>
                <c:pt idx="1656">
                  <c:v>1556</c:v>
                </c:pt>
                <c:pt idx="1657">
                  <c:v>1557</c:v>
                </c:pt>
                <c:pt idx="1658">
                  <c:v>1558</c:v>
                </c:pt>
                <c:pt idx="1659">
                  <c:v>1559</c:v>
                </c:pt>
                <c:pt idx="1660">
                  <c:v>1560</c:v>
                </c:pt>
                <c:pt idx="1661">
                  <c:v>1561</c:v>
                </c:pt>
                <c:pt idx="1662">
                  <c:v>1562</c:v>
                </c:pt>
                <c:pt idx="1663">
                  <c:v>1563</c:v>
                </c:pt>
                <c:pt idx="1664">
                  <c:v>1564</c:v>
                </c:pt>
                <c:pt idx="1665">
                  <c:v>1565</c:v>
                </c:pt>
                <c:pt idx="1666">
                  <c:v>1566</c:v>
                </c:pt>
                <c:pt idx="1667">
                  <c:v>1567</c:v>
                </c:pt>
                <c:pt idx="1668">
                  <c:v>1568</c:v>
                </c:pt>
                <c:pt idx="1669">
                  <c:v>1569</c:v>
                </c:pt>
                <c:pt idx="1670">
                  <c:v>1570</c:v>
                </c:pt>
                <c:pt idx="1671">
                  <c:v>1571</c:v>
                </c:pt>
                <c:pt idx="1672">
                  <c:v>1572</c:v>
                </c:pt>
                <c:pt idx="1673">
                  <c:v>1573</c:v>
                </c:pt>
                <c:pt idx="1674">
                  <c:v>1574</c:v>
                </c:pt>
                <c:pt idx="1675">
                  <c:v>1575</c:v>
                </c:pt>
                <c:pt idx="1676">
                  <c:v>1576</c:v>
                </c:pt>
                <c:pt idx="1677">
                  <c:v>1577</c:v>
                </c:pt>
                <c:pt idx="1678">
                  <c:v>1578</c:v>
                </c:pt>
                <c:pt idx="1679">
                  <c:v>1579</c:v>
                </c:pt>
                <c:pt idx="1680">
                  <c:v>1580</c:v>
                </c:pt>
                <c:pt idx="1681">
                  <c:v>1581</c:v>
                </c:pt>
                <c:pt idx="1682">
                  <c:v>1582</c:v>
                </c:pt>
                <c:pt idx="1683">
                  <c:v>1583</c:v>
                </c:pt>
                <c:pt idx="1684">
                  <c:v>1584</c:v>
                </c:pt>
                <c:pt idx="1685">
                  <c:v>1585</c:v>
                </c:pt>
                <c:pt idx="1686">
                  <c:v>1586</c:v>
                </c:pt>
                <c:pt idx="1687">
                  <c:v>1587</c:v>
                </c:pt>
                <c:pt idx="1688">
                  <c:v>1588</c:v>
                </c:pt>
                <c:pt idx="1689">
                  <c:v>1589</c:v>
                </c:pt>
                <c:pt idx="1690">
                  <c:v>1590</c:v>
                </c:pt>
                <c:pt idx="1691">
                  <c:v>1591</c:v>
                </c:pt>
                <c:pt idx="1692">
                  <c:v>1592</c:v>
                </c:pt>
                <c:pt idx="1693">
                  <c:v>1593</c:v>
                </c:pt>
                <c:pt idx="1694">
                  <c:v>1594</c:v>
                </c:pt>
                <c:pt idx="1695">
                  <c:v>1595</c:v>
                </c:pt>
                <c:pt idx="1696">
                  <c:v>1596</c:v>
                </c:pt>
                <c:pt idx="1697">
                  <c:v>1597</c:v>
                </c:pt>
                <c:pt idx="1698">
                  <c:v>1598</c:v>
                </c:pt>
                <c:pt idx="1699">
                  <c:v>1599</c:v>
                </c:pt>
                <c:pt idx="1700">
                  <c:v>1600</c:v>
                </c:pt>
                <c:pt idx="1701">
                  <c:v>1601</c:v>
                </c:pt>
                <c:pt idx="1702">
                  <c:v>1602</c:v>
                </c:pt>
                <c:pt idx="1703">
                  <c:v>1603</c:v>
                </c:pt>
                <c:pt idx="1704">
                  <c:v>1604</c:v>
                </c:pt>
                <c:pt idx="1705">
                  <c:v>1605</c:v>
                </c:pt>
                <c:pt idx="1706">
                  <c:v>1606</c:v>
                </c:pt>
                <c:pt idx="1707">
                  <c:v>1607</c:v>
                </c:pt>
                <c:pt idx="1708">
                  <c:v>1608</c:v>
                </c:pt>
                <c:pt idx="1709">
                  <c:v>1609</c:v>
                </c:pt>
                <c:pt idx="1710">
                  <c:v>1610</c:v>
                </c:pt>
                <c:pt idx="1711">
                  <c:v>1611</c:v>
                </c:pt>
                <c:pt idx="1712">
                  <c:v>1612</c:v>
                </c:pt>
                <c:pt idx="1713">
                  <c:v>1613</c:v>
                </c:pt>
                <c:pt idx="1714">
                  <c:v>1614</c:v>
                </c:pt>
                <c:pt idx="1715">
                  <c:v>1615</c:v>
                </c:pt>
                <c:pt idx="1716">
                  <c:v>1616</c:v>
                </c:pt>
                <c:pt idx="1717">
                  <c:v>1617</c:v>
                </c:pt>
                <c:pt idx="1718">
                  <c:v>1618</c:v>
                </c:pt>
                <c:pt idx="1719">
                  <c:v>1619</c:v>
                </c:pt>
                <c:pt idx="1720">
                  <c:v>1620</c:v>
                </c:pt>
                <c:pt idx="1721">
                  <c:v>1621</c:v>
                </c:pt>
                <c:pt idx="1722">
                  <c:v>1622</c:v>
                </c:pt>
                <c:pt idx="1723">
                  <c:v>1623</c:v>
                </c:pt>
                <c:pt idx="1724">
                  <c:v>1624</c:v>
                </c:pt>
                <c:pt idx="1725">
                  <c:v>1625</c:v>
                </c:pt>
                <c:pt idx="1726">
                  <c:v>1626</c:v>
                </c:pt>
                <c:pt idx="1727">
                  <c:v>1627</c:v>
                </c:pt>
                <c:pt idx="1728">
                  <c:v>1628</c:v>
                </c:pt>
                <c:pt idx="1729">
                  <c:v>1629</c:v>
                </c:pt>
                <c:pt idx="1730">
                  <c:v>1630</c:v>
                </c:pt>
                <c:pt idx="1731">
                  <c:v>1631</c:v>
                </c:pt>
                <c:pt idx="1732">
                  <c:v>1632</c:v>
                </c:pt>
                <c:pt idx="1733">
                  <c:v>1633</c:v>
                </c:pt>
                <c:pt idx="1734">
                  <c:v>1634</c:v>
                </c:pt>
                <c:pt idx="1735">
                  <c:v>1635</c:v>
                </c:pt>
                <c:pt idx="1736">
                  <c:v>1636</c:v>
                </c:pt>
                <c:pt idx="1737">
                  <c:v>1637</c:v>
                </c:pt>
                <c:pt idx="1738">
                  <c:v>1638</c:v>
                </c:pt>
                <c:pt idx="1739">
                  <c:v>1639</c:v>
                </c:pt>
                <c:pt idx="1740">
                  <c:v>1640</c:v>
                </c:pt>
                <c:pt idx="1741">
                  <c:v>1641</c:v>
                </c:pt>
                <c:pt idx="1742">
                  <c:v>1642</c:v>
                </c:pt>
                <c:pt idx="1743">
                  <c:v>1643</c:v>
                </c:pt>
                <c:pt idx="1744">
                  <c:v>1644</c:v>
                </c:pt>
                <c:pt idx="1745">
                  <c:v>1645</c:v>
                </c:pt>
                <c:pt idx="1746">
                  <c:v>1646</c:v>
                </c:pt>
                <c:pt idx="1747">
                  <c:v>1647</c:v>
                </c:pt>
                <c:pt idx="1748">
                  <c:v>1648</c:v>
                </c:pt>
                <c:pt idx="1749">
                  <c:v>1649</c:v>
                </c:pt>
                <c:pt idx="1750">
                  <c:v>1650</c:v>
                </c:pt>
                <c:pt idx="1751">
                  <c:v>1651</c:v>
                </c:pt>
                <c:pt idx="1752">
                  <c:v>1652</c:v>
                </c:pt>
                <c:pt idx="1753">
                  <c:v>1653</c:v>
                </c:pt>
                <c:pt idx="1754">
                  <c:v>1654</c:v>
                </c:pt>
                <c:pt idx="1755">
                  <c:v>1655</c:v>
                </c:pt>
                <c:pt idx="1756">
                  <c:v>1656</c:v>
                </c:pt>
                <c:pt idx="1757">
                  <c:v>1657</c:v>
                </c:pt>
                <c:pt idx="1758">
                  <c:v>1658</c:v>
                </c:pt>
                <c:pt idx="1759">
                  <c:v>1659</c:v>
                </c:pt>
                <c:pt idx="1760">
                  <c:v>1660</c:v>
                </c:pt>
                <c:pt idx="1761">
                  <c:v>1661</c:v>
                </c:pt>
                <c:pt idx="1762">
                  <c:v>1662</c:v>
                </c:pt>
                <c:pt idx="1763">
                  <c:v>1663</c:v>
                </c:pt>
                <c:pt idx="1764">
                  <c:v>1664</c:v>
                </c:pt>
                <c:pt idx="1765">
                  <c:v>1665</c:v>
                </c:pt>
                <c:pt idx="1766">
                  <c:v>1666</c:v>
                </c:pt>
                <c:pt idx="1767">
                  <c:v>1667</c:v>
                </c:pt>
                <c:pt idx="1768">
                  <c:v>1668</c:v>
                </c:pt>
                <c:pt idx="1769">
                  <c:v>1669</c:v>
                </c:pt>
                <c:pt idx="1770">
                  <c:v>1670</c:v>
                </c:pt>
                <c:pt idx="1771">
                  <c:v>1671</c:v>
                </c:pt>
                <c:pt idx="1772">
                  <c:v>1672</c:v>
                </c:pt>
                <c:pt idx="1773">
                  <c:v>1673</c:v>
                </c:pt>
                <c:pt idx="1774">
                  <c:v>1674</c:v>
                </c:pt>
                <c:pt idx="1775">
                  <c:v>1675</c:v>
                </c:pt>
                <c:pt idx="1776">
                  <c:v>1676</c:v>
                </c:pt>
                <c:pt idx="1777">
                  <c:v>1677</c:v>
                </c:pt>
                <c:pt idx="1778">
                  <c:v>1678</c:v>
                </c:pt>
                <c:pt idx="1779">
                  <c:v>1679</c:v>
                </c:pt>
                <c:pt idx="1780">
                  <c:v>1680</c:v>
                </c:pt>
                <c:pt idx="1781">
                  <c:v>1681</c:v>
                </c:pt>
                <c:pt idx="1782">
                  <c:v>1682</c:v>
                </c:pt>
                <c:pt idx="1783">
                  <c:v>1683</c:v>
                </c:pt>
                <c:pt idx="1784">
                  <c:v>1684</c:v>
                </c:pt>
                <c:pt idx="1785">
                  <c:v>1685</c:v>
                </c:pt>
                <c:pt idx="1786">
                  <c:v>1686</c:v>
                </c:pt>
                <c:pt idx="1787">
                  <c:v>1687</c:v>
                </c:pt>
                <c:pt idx="1788">
                  <c:v>1688</c:v>
                </c:pt>
                <c:pt idx="1789">
                  <c:v>1689</c:v>
                </c:pt>
                <c:pt idx="1790">
                  <c:v>1690</c:v>
                </c:pt>
                <c:pt idx="1791">
                  <c:v>1691</c:v>
                </c:pt>
                <c:pt idx="1792">
                  <c:v>1692</c:v>
                </c:pt>
                <c:pt idx="1793">
                  <c:v>1693</c:v>
                </c:pt>
                <c:pt idx="1794">
                  <c:v>1694</c:v>
                </c:pt>
                <c:pt idx="1795">
                  <c:v>1695</c:v>
                </c:pt>
                <c:pt idx="1796">
                  <c:v>1696</c:v>
                </c:pt>
                <c:pt idx="1797">
                  <c:v>1697</c:v>
                </c:pt>
                <c:pt idx="1798">
                  <c:v>1698</c:v>
                </c:pt>
                <c:pt idx="1799">
                  <c:v>1699</c:v>
                </c:pt>
                <c:pt idx="1800">
                  <c:v>1700</c:v>
                </c:pt>
                <c:pt idx="1801">
                  <c:v>1701</c:v>
                </c:pt>
                <c:pt idx="1802">
                  <c:v>1702</c:v>
                </c:pt>
                <c:pt idx="1803">
                  <c:v>1703</c:v>
                </c:pt>
                <c:pt idx="1804">
                  <c:v>1704</c:v>
                </c:pt>
                <c:pt idx="1805">
                  <c:v>1705</c:v>
                </c:pt>
                <c:pt idx="1806">
                  <c:v>1706</c:v>
                </c:pt>
                <c:pt idx="1807">
                  <c:v>1707</c:v>
                </c:pt>
                <c:pt idx="1808">
                  <c:v>1708</c:v>
                </c:pt>
                <c:pt idx="1809">
                  <c:v>1709</c:v>
                </c:pt>
                <c:pt idx="1810">
                  <c:v>1710</c:v>
                </c:pt>
                <c:pt idx="1811">
                  <c:v>1711</c:v>
                </c:pt>
                <c:pt idx="1812">
                  <c:v>1712</c:v>
                </c:pt>
                <c:pt idx="1813">
                  <c:v>1713</c:v>
                </c:pt>
                <c:pt idx="1814">
                  <c:v>1714</c:v>
                </c:pt>
                <c:pt idx="1815">
                  <c:v>1715</c:v>
                </c:pt>
                <c:pt idx="1816">
                  <c:v>1716</c:v>
                </c:pt>
                <c:pt idx="1817">
                  <c:v>1717</c:v>
                </c:pt>
                <c:pt idx="1818">
                  <c:v>1718</c:v>
                </c:pt>
                <c:pt idx="1819">
                  <c:v>1719</c:v>
                </c:pt>
                <c:pt idx="1820">
                  <c:v>1720</c:v>
                </c:pt>
                <c:pt idx="1821">
                  <c:v>1721</c:v>
                </c:pt>
                <c:pt idx="1822">
                  <c:v>1722</c:v>
                </c:pt>
                <c:pt idx="1823">
                  <c:v>1723</c:v>
                </c:pt>
                <c:pt idx="1824">
                  <c:v>1724</c:v>
                </c:pt>
                <c:pt idx="1825">
                  <c:v>1725</c:v>
                </c:pt>
                <c:pt idx="1826">
                  <c:v>1726</c:v>
                </c:pt>
                <c:pt idx="1827">
                  <c:v>1727</c:v>
                </c:pt>
                <c:pt idx="1828">
                  <c:v>1728</c:v>
                </c:pt>
                <c:pt idx="1829">
                  <c:v>1729</c:v>
                </c:pt>
                <c:pt idx="1830">
                  <c:v>1730</c:v>
                </c:pt>
                <c:pt idx="1831">
                  <c:v>1731</c:v>
                </c:pt>
                <c:pt idx="1832">
                  <c:v>1732</c:v>
                </c:pt>
                <c:pt idx="1833">
                  <c:v>1733</c:v>
                </c:pt>
                <c:pt idx="1834">
                  <c:v>1734</c:v>
                </c:pt>
                <c:pt idx="1835">
                  <c:v>1735</c:v>
                </c:pt>
                <c:pt idx="1836">
                  <c:v>1736</c:v>
                </c:pt>
                <c:pt idx="1837">
                  <c:v>1737</c:v>
                </c:pt>
                <c:pt idx="1838">
                  <c:v>1738</c:v>
                </c:pt>
                <c:pt idx="1839">
                  <c:v>1739</c:v>
                </c:pt>
                <c:pt idx="1840">
                  <c:v>1740</c:v>
                </c:pt>
                <c:pt idx="1841">
                  <c:v>1741</c:v>
                </c:pt>
                <c:pt idx="1842">
                  <c:v>1742</c:v>
                </c:pt>
                <c:pt idx="1843">
                  <c:v>1743</c:v>
                </c:pt>
                <c:pt idx="1844">
                  <c:v>1744</c:v>
                </c:pt>
                <c:pt idx="1845">
                  <c:v>1745</c:v>
                </c:pt>
                <c:pt idx="1846">
                  <c:v>1746</c:v>
                </c:pt>
                <c:pt idx="1847">
                  <c:v>1747</c:v>
                </c:pt>
                <c:pt idx="1848">
                  <c:v>1748</c:v>
                </c:pt>
                <c:pt idx="1849">
                  <c:v>1749</c:v>
                </c:pt>
                <c:pt idx="1850">
                  <c:v>1750</c:v>
                </c:pt>
                <c:pt idx="1851">
                  <c:v>1751</c:v>
                </c:pt>
                <c:pt idx="1852">
                  <c:v>1752</c:v>
                </c:pt>
                <c:pt idx="1853">
                  <c:v>1753</c:v>
                </c:pt>
                <c:pt idx="1854">
                  <c:v>1754</c:v>
                </c:pt>
                <c:pt idx="1855">
                  <c:v>1755</c:v>
                </c:pt>
                <c:pt idx="1856">
                  <c:v>1756</c:v>
                </c:pt>
                <c:pt idx="1857">
                  <c:v>1757</c:v>
                </c:pt>
                <c:pt idx="1858">
                  <c:v>1758</c:v>
                </c:pt>
                <c:pt idx="1859">
                  <c:v>1759</c:v>
                </c:pt>
                <c:pt idx="1860">
                  <c:v>1760</c:v>
                </c:pt>
                <c:pt idx="1861">
                  <c:v>1761</c:v>
                </c:pt>
                <c:pt idx="1862">
                  <c:v>1762</c:v>
                </c:pt>
                <c:pt idx="1863">
                  <c:v>1763</c:v>
                </c:pt>
                <c:pt idx="1864">
                  <c:v>1764</c:v>
                </c:pt>
                <c:pt idx="1865">
                  <c:v>1765</c:v>
                </c:pt>
                <c:pt idx="1866">
                  <c:v>1766</c:v>
                </c:pt>
                <c:pt idx="1867">
                  <c:v>1767</c:v>
                </c:pt>
                <c:pt idx="1868">
                  <c:v>1768</c:v>
                </c:pt>
                <c:pt idx="1869">
                  <c:v>1769</c:v>
                </c:pt>
                <c:pt idx="1870">
                  <c:v>1770</c:v>
                </c:pt>
                <c:pt idx="1871">
                  <c:v>1771</c:v>
                </c:pt>
                <c:pt idx="1872">
                  <c:v>1772</c:v>
                </c:pt>
                <c:pt idx="1873">
                  <c:v>1773</c:v>
                </c:pt>
                <c:pt idx="1874">
                  <c:v>1774</c:v>
                </c:pt>
                <c:pt idx="1875">
                  <c:v>1775</c:v>
                </c:pt>
                <c:pt idx="1876">
                  <c:v>1776</c:v>
                </c:pt>
                <c:pt idx="1877">
                  <c:v>1777</c:v>
                </c:pt>
                <c:pt idx="1878">
                  <c:v>1778</c:v>
                </c:pt>
                <c:pt idx="1879">
                  <c:v>1779</c:v>
                </c:pt>
                <c:pt idx="1880">
                  <c:v>1780</c:v>
                </c:pt>
                <c:pt idx="1881">
                  <c:v>1781</c:v>
                </c:pt>
                <c:pt idx="1882">
                  <c:v>1782</c:v>
                </c:pt>
                <c:pt idx="1883">
                  <c:v>1783</c:v>
                </c:pt>
                <c:pt idx="1884">
                  <c:v>1784</c:v>
                </c:pt>
                <c:pt idx="1885">
                  <c:v>1785</c:v>
                </c:pt>
                <c:pt idx="1886">
                  <c:v>1786</c:v>
                </c:pt>
                <c:pt idx="1887">
                  <c:v>1787</c:v>
                </c:pt>
                <c:pt idx="1888">
                  <c:v>1788</c:v>
                </c:pt>
                <c:pt idx="1889">
                  <c:v>1789</c:v>
                </c:pt>
                <c:pt idx="1890">
                  <c:v>1790</c:v>
                </c:pt>
                <c:pt idx="1891">
                  <c:v>1791</c:v>
                </c:pt>
                <c:pt idx="1892">
                  <c:v>1792</c:v>
                </c:pt>
                <c:pt idx="1893">
                  <c:v>1793</c:v>
                </c:pt>
                <c:pt idx="1894">
                  <c:v>1794</c:v>
                </c:pt>
                <c:pt idx="1895">
                  <c:v>1795</c:v>
                </c:pt>
                <c:pt idx="1896">
                  <c:v>1796</c:v>
                </c:pt>
                <c:pt idx="1897">
                  <c:v>1797</c:v>
                </c:pt>
                <c:pt idx="1898">
                  <c:v>1798</c:v>
                </c:pt>
                <c:pt idx="1899">
                  <c:v>1799</c:v>
                </c:pt>
                <c:pt idx="1900">
                  <c:v>1800</c:v>
                </c:pt>
                <c:pt idx="1901">
                  <c:v>1801</c:v>
                </c:pt>
                <c:pt idx="1902">
                  <c:v>1802</c:v>
                </c:pt>
                <c:pt idx="1903">
                  <c:v>1803</c:v>
                </c:pt>
                <c:pt idx="1904">
                  <c:v>1804</c:v>
                </c:pt>
                <c:pt idx="1905">
                  <c:v>1805</c:v>
                </c:pt>
                <c:pt idx="1906">
                  <c:v>1806</c:v>
                </c:pt>
                <c:pt idx="1907">
                  <c:v>1807</c:v>
                </c:pt>
                <c:pt idx="1908">
                  <c:v>1808</c:v>
                </c:pt>
                <c:pt idx="1909">
                  <c:v>1809</c:v>
                </c:pt>
                <c:pt idx="1910">
                  <c:v>1810</c:v>
                </c:pt>
                <c:pt idx="1911">
                  <c:v>1811</c:v>
                </c:pt>
                <c:pt idx="1912">
                  <c:v>1812</c:v>
                </c:pt>
                <c:pt idx="1913">
                  <c:v>1813</c:v>
                </c:pt>
                <c:pt idx="1914">
                  <c:v>1814</c:v>
                </c:pt>
                <c:pt idx="1915">
                  <c:v>1815</c:v>
                </c:pt>
                <c:pt idx="1916">
                  <c:v>1816</c:v>
                </c:pt>
                <c:pt idx="1917">
                  <c:v>1817</c:v>
                </c:pt>
                <c:pt idx="1918">
                  <c:v>1818</c:v>
                </c:pt>
                <c:pt idx="1919">
                  <c:v>1819</c:v>
                </c:pt>
                <c:pt idx="1920">
                  <c:v>1820</c:v>
                </c:pt>
                <c:pt idx="1921">
                  <c:v>1821</c:v>
                </c:pt>
                <c:pt idx="1922">
                  <c:v>1822</c:v>
                </c:pt>
                <c:pt idx="1923">
                  <c:v>1823</c:v>
                </c:pt>
                <c:pt idx="1924">
                  <c:v>1824</c:v>
                </c:pt>
                <c:pt idx="1925">
                  <c:v>1825</c:v>
                </c:pt>
                <c:pt idx="1926">
                  <c:v>1826</c:v>
                </c:pt>
                <c:pt idx="1927">
                  <c:v>1827</c:v>
                </c:pt>
                <c:pt idx="1928">
                  <c:v>1828</c:v>
                </c:pt>
                <c:pt idx="1929">
                  <c:v>1829</c:v>
                </c:pt>
                <c:pt idx="1930">
                  <c:v>1830</c:v>
                </c:pt>
                <c:pt idx="1931">
                  <c:v>1831</c:v>
                </c:pt>
                <c:pt idx="1932">
                  <c:v>1832</c:v>
                </c:pt>
                <c:pt idx="1933">
                  <c:v>1833</c:v>
                </c:pt>
                <c:pt idx="1934">
                  <c:v>1834</c:v>
                </c:pt>
                <c:pt idx="1935">
                  <c:v>1835</c:v>
                </c:pt>
                <c:pt idx="1936">
                  <c:v>1836</c:v>
                </c:pt>
                <c:pt idx="1937">
                  <c:v>1837</c:v>
                </c:pt>
                <c:pt idx="1938">
                  <c:v>1838</c:v>
                </c:pt>
                <c:pt idx="1939">
                  <c:v>1839</c:v>
                </c:pt>
                <c:pt idx="1940">
                  <c:v>1840</c:v>
                </c:pt>
                <c:pt idx="1941">
                  <c:v>1841</c:v>
                </c:pt>
                <c:pt idx="1942">
                  <c:v>1842</c:v>
                </c:pt>
                <c:pt idx="1943">
                  <c:v>1843</c:v>
                </c:pt>
                <c:pt idx="1944">
                  <c:v>1844</c:v>
                </c:pt>
                <c:pt idx="1945">
                  <c:v>1845</c:v>
                </c:pt>
                <c:pt idx="1946">
                  <c:v>1846</c:v>
                </c:pt>
                <c:pt idx="1947">
                  <c:v>1847</c:v>
                </c:pt>
                <c:pt idx="1948">
                  <c:v>1848</c:v>
                </c:pt>
                <c:pt idx="1949">
                  <c:v>1849</c:v>
                </c:pt>
                <c:pt idx="1950">
                  <c:v>1850</c:v>
                </c:pt>
                <c:pt idx="1951">
                  <c:v>1851</c:v>
                </c:pt>
                <c:pt idx="1952">
                  <c:v>1852</c:v>
                </c:pt>
                <c:pt idx="1953">
                  <c:v>1853</c:v>
                </c:pt>
                <c:pt idx="1954">
                  <c:v>1854</c:v>
                </c:pt>
                <c:pt idx="1955">
                  <c:v>1855</c:v>
                </c:pt>
                <c:pt idx="1956">
                  <c:v>1856</c:v>
                </c:pt>
                <c:pt idx="1957">
                  <c:v>1857</c:v>
                </c:pt>
                <c:pt idx="1958">
                  <c:v>1858</c:v>
                </c:pt>
                <c:pt idx="1959">
                  <c:v>1859</c:v>
                </c:pt>
                <c:pt idx="1960">
                  <c:v>1860</c:v>
                </c:pt>
                <c:pt idx="1961">
                  <c:v>1861</c:v>
                </c:pt>
                <c:pt idx="1962">
                  <c:v>1862</c:v>
                </c:pt>
                <c:pt idx="1963">
                  <c:v>1863</c:v>
                </c:pt>
                <c:pt idx="1964">
                  <c:v>1864</c:v>
                </c:pt>
                <c:pt idx="1965">
                  <c:v>1865</c:v>
                </c:pt>
                <c:pt idx="1966">
                  <c:v>1866</c:v>
                </c:pt>
                <c:pt idx="1967">
                  <c:v>1867</c:v>
                </c:pt>
                <c:pt idx="1968">
                  <c:v>1868</c:v>
                </c:pt>
                <c:pt idx="1969">
                  <c:v>1869</c:v>
                </c:pt>
                <c:pt idx="1970">
                  <c:v>1870</c:v>
                </c:pt>
                <c:pt idx="1971">
                  <c:v>1871</c:v>
                </c:pt>
                <c:pt idx="1972">
                  <c:v>1872</c:v>
                </c:pt>
                <c:pt idx="1973">
                  <c:v>1873</c:v>
                </c:pt>
                <c:pt idx="1974">
                  <c:v>1874</c:v>
                </c:pt>
                <c:pt idx="1975">
                  <c:v>1875</c:v>
                </c:pt>
                <c:pt idx="1976">
                  <c:v>1876</c:v>
                </c:pt>
                <c:pt idx="1977">
                  <c:v>1877</c:v>
                </c:pt>
                <c:pt idx="1978">
                  <c:v>1878</c:v>
                </c:pt>
                <c:pt idx="1979">
                  <c:v>1879</c:v>
                </c:pt>
                <c:pt idx="1980">
                  <c:v>1880</c:v>
                </c:pt>
                <c:pt idx="1981">
                  <c:v>1881</c:v>
                </c:pt>
                <c:pt idx="1982">
                  <c:v>1882</c:v>
                </c:pt>
                <c:pt idx="1983">
                  <c:v>1883</c:v>
                </c:pt>
                <c:pt idx="1984">
                  <c:v>1884</c:v>
                </c:pt>
                <c:pt idx="1985">
                  <c:v>1885</c:v>
                </c:pt>
                <c:pt idx="1986">
                  <c:v>1886</c:v>
                </c:pt>
                <c:pt idx="1987">
                  <c:v>1887</c:v>
                </c:pt>
                <c:pt idx="1988">
                  <c:v>1888</c:v>
                </c:pt>
                <c:pt idx="1989">
                  <c:v>1889</c:v>
                </c:pt>
                <c:pt idx="1990">
                  <c:v>1890</c:v>
                </c:pt>
                <c:pt idx="1991">
                  <c:v>1891</c:v>
                </c:pt>
                <c:pt idx="1992">
                  <c:v>1892</c:v>
                </c:pt>
                <c:pt idx="1993">
                  <c:v>1893</c:v>
                </c:pt>
                <c:pt idx="1994">
                  <c:v>1894</c:v>
                </c:pt>
                <c:pt idx="1995">
                  <c:v>1895</c:v>
                </c:pt>
                <c:pt idx="1996">
                  <c:v>1896</c:v>
                </c:pt>
                <c:pt idx="1997">
                  <c:v>1897</c:v>
                </c:pt>
                <c:pt idx="1998">
                  <c:v>1898</c:v>
                </c:pt>
                <c:pt idx="1999">
                  <c:v>1899</c:v>
                </c:pt>
                <c:pt idx="2000">
                  <c:v>1900</c:v>
                </c:pt>
                <c:pt idx="2001">
                  <c:v>1901</c:v>
                </c:pt>
                <c:pt idx="2002">
                  <c:v>1902</c:v>
                </c:pt>
                <c:pt idx="2003">
                  <c:v>1903</c:v>
                </c:pt>
                <c:pt idx="2004">
                  <c:v>1904</c:v>
                </c:pt>
                <c:pt idx="2005">
                  <c:v>1905</c:v>
                </c:pt>
                <c:pt idx="2006">
                  <c:v>1906</c:v>
                </c:pt>
                <c:pt idx="2007">
                  <c:v>1907</c:v>
                </c:pt>
                <c:pt idx="2008">
                  <c:v>1908</c:v>
                </c:pt>
                <c:pt idx="2009">
                  <c:v>1909</c:v>
                </c:pt>
                <c:pt idx="2010">
                  <c:v>1910</c:v>
                </c:pt>
                <c:pt idx="2011">
                  <c:v>1911</c:v>
                </c:pt>
                <c:pt idx="2012">
                  <c:v>1912</c:v>
                </c:pt>
                <c:pt idx="2013">
                  <c:v>1913</c:v>
                </c:pt>
                <c:pt idx="2014">
                  <c:v>1914</c:v>
                </c:pt>
                <c:pt idx="2015">
                  <c:v>1915</c:v>
                </c:pt>
                <c:pt idx="2016">
                  <c:v>1916</c:v>
                </c:pt>
                <c:pt idx="2017">
                  <c:v>1917</c:v>
                </c:pt>
                <c:pt idx="2018">
                  <c:v>1918</c:v>
                </c:pt>
                <c:pt idx="2019">
                  <c:v>1919</c:v>
                </c:pt>
                <c:pt idx="2020">
                  <c:v>1920</c:v>
                </c:pt>
                <c:pt idx="2021">
                  <c:v>1921</c:v>
                </c:pt>
                <c:pt idx="2022">
                  <c:v>1922</c:v>
                </c:pt>
                <c:pt idx="2023">
                  <c:v>1923</c:v>
                </c:pt>
                <c:pt idx="2024">
                  <c:v>1924</c:v>
                </c:pt>
                <c:pt idx="2025">
                  <c:v>1925</c:v>
                </c:pt>
                <c:pt idx="2026">
                  <c:v>1926</c:v>
                </c:pt>
                <c:pt idx="2027">
                  <c:v>1927</c:v>
                </c:pt>
                <c:pt idx="2028">
                  <c:v>1928</c:v>
                </c:pt>
                <c:pt idx="2029">
                  <c:v>1929</c:v>
                </c:pt>
                <c:pt idx="2030">
                  <c:v>1930</c:v>
                </c:pt>
                <c:pt idx="2031">
                  <c:v>1931</c:v>
                </c:pt>
                <c:pt idx="2032">
                  <c:v>1932</c:v>
                </c:pt>
                <c:pt idx="2033">
                  <c:v>1933</c:v>
                </c:pt>
                <c:pt idx="2034">
                  <c:v>1934</c:v>
                </c:pt>
                <c:pt idx="2035">
                  <c:v>1935</c:v>
                </c:pt>
                <c:pt idx="2036">
                  <c:v>1936</c:v>
                </c:pt>
                <c:pt idx="2037">
                  <c:v>1937</c:v>
                </c:pt>
                <c:pt idx="2038">
                  <c:v>1938</c:v>
                </c:pt>
                <c:pt idx="2039">
                  <c:v>1939</c:v>
                </c:pt>
                <c:pt idx="2040">
                  <c:v>1940</c:v>
                </c:pt>
                <c:pt idx="2041">
                  <c:v>1941</c:v>
                </c:pt>
                <c:pt idx="2042">
                  <c:v>1942</c:v>
                </c:pt>
                <c:pt idx="2043">
                  <c:v>1943</c:v>
                </c:pt>
                <c:pt idx="2044">
                  <c:v>1944</c:v>
                </c:pt>
                <c:pt idx="2045">
                  <c:v>1945</c:v>
                </c:pt>
                <c:pt idx="2046">
                  <c:v>1946</c:v>
                </c:pt>
                <c:pt idx="2047">
                  <c:v>1947</c:v>
                </c:pt>
                <c:pt idx="2048">
                  <c:v>1948</c:v>
                </c:pt>
                <c:pt idx="2049">
                  <c:v>1949</c:v>
                </c:pt>
                <c:pt idx="2050">
                  <c:v>1950</c:v>
                </c:pt>
                <c:pt idx="2051">
                  <c:v>1951</c:v>
                </c:pt>
                <c:pt idx="2052">
                  <c:v>1952</c:v>
                </c:pt>
                <c:pt idx="2053">
                  <c:v>1953</c:v>
                </c:pt>
                <c:pt idx="2054">
                  <c:v>1954</c:v>
                </c:pt>
                <c:pt idx="2055">
                  <c:v>1955</c:v>
                </c:pt>
                <c:pt idx="2056">
                  <c:v>1956</c:v>
                </c:pt>
                <c:pt idx="2057">
                  <c:v>1957</c:v>
                </c:pt>
                <c:pt idx="2058">
                  <c:v>1958</c:v>
                </c:pt>
                <c:pt idx="2059">
                  <c:v>1959</c:v>
                </c:pt>
                <c:pt idx="2060">
                  <c:v>1960</c:v>
                </c:pt>
                <c:pt idx="2061">
                  <c:v>1961</c:v>
                </c:pt>
                <c:pt idx="2062">
                  <c:v>1962</c:v>
                </c:pt>
                <c:pt idx="2063">
                  <c:v>1963</c:v>
                </c:pt>
                <c:pt idx="2064">
                  <c:v>1964</c:v>
                </c:pt>
                <c:pt idx="2065">
                  <c:v>1965</c:v>
                </c:pt>
                <c:pt idx="2066">
                  <c:v>1966</c:v>
                </c:pt>
                <c:pt idx="2067">
                  <c:v>1967</c:v>
                </c:pt>
                <c:pt idx="2068">
                  <c:v>1968</c:v>
                </c:pt>
                <c:pt idx="2069">
                  <c:v>1969</c:v>
                </c:pt>
                <c:pt idx="2070">
                  <c:v>1970</c:v>
                </c:pt>
                <c:pt idx="2071">
                  <c:v>1971</c:v>
                </c:pt>
                <c:pt idx="2072">
                  <c:v>1972</c:v>
                </c:pt>
                <c:pt idx="2073">
                  <c:v>1973</c:v>
                </c:pt>
                <c:pt idx="2074">
                  <c:v>1974</c:v>
                </c:pt>
                <c:pt idx="2075">
                  <c:v>1975</c:v>
                </c:pt>
                <c:pt idx="2076">
                  <c:v>1976</c:v>
                </c:pt>
                <c:pt idx="2077">
                  <c:v>1977</c:v>
                </c:pt>
                <c:pt idx="2078">
                  <c:v>1978</c:v>
                </c:pt>
                <c:pt idx="2079">
                  <c:v>1979</c:v>
                </c:pt>
                <c:pt idx="2080">
                  <c:v>1980</c:v>
                </c:pt>
                <c:pt idx="2081">
                  <c:v>1981</c:v>
                </c:pt>
                <c:pt idx="2082">
                  <c:v>1982</c:v>
                </c:pt>
                <c:pt idx="2083">
                  <c:v>1983</c:v>
                </c:pt>
                <c:pt idx="2084">
                  <c:v>1984</c:v>
                </c:pt>
                <c:pt idx="2085">
                  <c:v>1985</c:v>
                </c:pt>
                <c:pt idx="2086">
                  <c:v>1986</c:v>
                </c:pt>
                <c:pt idx="2087">
                  <c:v>1987</c:v>
                </c:pt>
                <c:pt idx="2088">
                  <c:v>1988</c:v>
                </c:pt>
                <c:pt idx="2089">
                  <c:v>1989</c:v>
                </c:pt>
                <c:pt idx="2090">
                  <c:v>1990</c:v>
                </c:pt>
                <c:pt idx="2091">
                  <c:v>1991</c:v>
                </c:pt>
                <c:pt idx="2092">
                  <c:v>1992</c:v>
                </c:pt>
                <c:pt idx="2093">
                  <c:v>1993</c:v>
                </c:pt>
                <c:pt idx="2094">
                  <c:v>1994</c:v>
                </c:pt>
                <c:pt idx="2095">
                  <c:v>1995</c:v>
                </c:pt>
                <c:pt idx="2096">
                  <c:v>1996</c:v>
                </c:pt>
                <c:pt idx="2097">
                  <c:v>1997</c:v>
                </c:pt>
                <c:pt idx="2098">
                  <c:v>1998</c:v>
                </c:pt>
                <c:pt idx="2099">
                  <c:v>1999</c:v>
                </c:pt>
                <c:pt idx="2100">
                  <c:v>2000</c:v>
                </c:pt>
                <c:pt idx="2101">
                  <c:v>2001</c:v>
                </c:pt>
                <c:pt idx="2102">
                  <c:v>2002</c:v>
                </c:pt>
                <c:pt idx="2103">
                  <c:v>2003</c:v>
                </c:pt>
                <c:pt idx="2104">
                  <c:v>2004</c:v>
                </c:pt>
                <c:pt idx="2105">
                  <c:v>2005</c:v>
                </c:pt>
                <c:pt idx="2106">
                  <c:v>2006</c:v>
                </c:pt>
                <c:pt idx="2107">
                  <c:v>2007</c:v>
                </c:pt>
                <c:pt idx="2108">
                  <c:v>2008</c:v>
                </c:pt>
                <c:pt idx="2109">
                  <c:v>2009</c:v>
                </c:pt>
                <c:pt idx="2110">
                  <c:v>2010</c:v>
                </c:pt>
                <c:pt idx="2111">
                  <c:v>2011</c:v>
                </c:pt>
                <c:pt idx="2112">
                  <c:v>2012</c:v>
                </c:pt>
                <c:pt idx="2113">
                  <c:v>2013</c:v>
                </c:pt>
                <c:pt idx="2114">
                  <c:v>2014</c:v>
                </c:pt>
                <c:pt idx="2115">
                  <c:v>2015</c:v>
                </c:pt>
                <c:pt idx="2116">
                  <c:v>2016</c:v>
                </c:pt>
                <c:pt idx="2117">
                  <c:v>2017</c:v>
                </c:pt>
                <c:pt idx="2118">
                  <c:v>2018</c:v>
                </c:pt>
                <c:pt idx="2119">
                  <c:v>2019</c:v>
                </c:pt>
                <c:pt idx="2120">
                  <c:v>2020</c:v>
                </c:pt>
                <c:pt idx="2121">
                  <c:v>2021</c:v>
                </c:pt>
                <c:pt idx="2122">
                  <c:v>2022</c:v>
                </c:pt>
                <c:pt idx="2123">
                  <c:v>2023</c:v>
                </c:pt>
                <c:pt idx="2124">
                  <c:v>2024</c:v>
                </c:pt>
                <c:pt idx="2125">
                  <c:v>2025</c:v>
                </c:pt>
                <c:pt idx="2126">
                  <c:v>2026</c:v>
                </c:pt>
                <c:pt idx="2127">
                  <c:v>2027</c:v>
                </c:pt>
                <c:pt idx="2128">
                  <c:v>2028</c:v>
                </c:pt>
                <c:pt idx="2129">
                  <c:v>2029</c:v>
                </c:pt>
                <c:pt idx="2130">
                  <c:v>2030</c:v>
                </c:pt>
                <c:pt idx="2131">
                  <c:v>2031</c:v>
                </c:pt>
                <c:pt idx="2132">
                  <c:v>2032</c:v>
                </c:pt>
                <c:pt idx="2133">
                  <c:v>2033</c:v>
                </c:pt>
                <c:pt idx="2134">
                  <c:v>2034</c:v>
                </c:pt>
                <c:pt idx="2135">
                  <c:v>2035</c:v>
                </c:pt>
                <c:pt idx="2136">
                  <c:v>2036</c:v>
                </c:pt>
                <c:pt idx="2137">
                  <c:v>2037</c:v>
                </c:pt>
                <c:pt idx="2138">
                  <c:v>2038</c:v>
                </c:pt>
                <c:pt idx="2139">
                  <c:v>2039</c:v>
                </c:pt>
                <c:pt idx="2140">
                  <c:v>2040</c:v>
                </c:pt>
                <c:pt idx="2141">
                  <c:v>2041</c:v>
                </c:pt>
                <c:pt idx="2142">
                  <c:v>2042</c:v>
                </c:pt>
                <c:pt idx="2143">
                  <c:v>2043</c:v>
                </c:pt>
                <c:pt idx="2144">
                  <c:v>2044</c:v>
                </c:pt>
                <c:pt idx="2145">
                  <c:v>2045</c:v>
                </c:pt>
                <c:pt idx="2146">
                  <c:v>2046</c:v>
                </c:pt>
                <c:pt idx="2147">
                  <c:v>2047</c:v>
                </c:pt>
                <c:pt idx="2148">
                  <c:v>2048</c:v>
                </c:pt>
                <c:pt idx="2149">
                  <c:v>2049</c:v>
                </c:pt>
                <c:pt idx="2150">
                  <c:v>2050</c:v>
                </c:pt>
                <c:pt idx="2151">
                  <c:v>2051</c:v>
                </c:pt>
                <c:pt idx="2152">
                  <c:v>2052</c:v>
                </c:pt>
                <c:pt idx="2153">
                  <c:v>2053</c:v>
                </c:pt>
                <c:pt idx="2154">
                  <c:v>2054</c:v>
                </c:pt>
                <c:pt idx="2155">
                  <c:v>2055</c:v>
                </c:pt>
                <c:pt idx="2156">
                  <c:v>2056</c:v>
                </c:pt>
                <c:pt idx="2157">
                  <c:v>2057</c:v>
                </c:pt>
                <c:pt idx="2158">
                  <c:v>2058</c:v>
                </c:pt>
                <c:pt idx="2159">
                  <c:v>2059</c:v>
                </c:pt>
                <c:pt idx="2160">
                  <c:v>2060</c:v>
                </c:pt>
                <c:pt idx="2161">
                  <c:v>2061</c:v>
                </c:pt>
                <c:pt idx="2162">
                  <c:v>2062</c:v>
                </c:pt>
                <c:pt idx="2163">
                  <c:v>2063</c:v>
                </c:pt>
                <c:pt idx="2164">
                  <c:v>2064</c:v>
                </c:pt>
                <c:pt idx="2165">
                  <c:v>2065</c:v>
                </c:pt>
                <c:pt idx="2166">
                  <c:v>2066</c:v>
                </c:pt>
                <c:pt idx="2167">
                  <c:v>2067</c:v>
                </c:pt>
                <c:pt idx="2168">
                  <c:v>2068</c:v>
                </c:pt>
                <c:pt idx="2169">
                  <c:v>2069</c:v>
                </c:pt>
                <c:pt idx="2170">
                  <c:v>2070</c:v>
                </c:pt>
                <c:pt idx="2171">
                  <c:v>2071</c:v>
                </c:pt>
                <c:pt idx="2172">
                  <c:v>2072</c:v>
                </c:pt>
                <c:pt idx="2173">
                  <c:v>2073</c:v>
                </c:pt>
                <c:pt idx="2174">
                  <c:v>2074</c:v>
                </c:pt>
                <c:pt idx="2175">
                  <c:v>2075</c:v>
                </c:pt>
                <c:pt idx="2176">
                  <c:v>2076</c:v>
                </c:pt>
                <c:pt idx="2177">
                  <c:v>2077</c:v>
                </c:pt>
                <c:pt idx="2178">
                  <c:v>2078</c:v>
                </c:pt>
                <c:pt idx="2179">
                  <c:v>2079</c:v>
                </c:pt>
                <c:pt idx="2180">
                  <c:v>2080</c:v>
                </c:pt>
                <c:pt idx="2181">
                  <c:v>2081</c:v>
                </c:pt>
                <c:pt idx="2182">
                  <c:v>2082</c:v>
                </c:pt>
                <c:pt idx="2183">
                  <c:v>2083</c:v>
                </c:pt>
                <c:pt idx="2184">
                  <c:v>2084</c:v>
                </c:pt>
                <c:pt idx="2185">
                  <c:v>2085</c:v>
                </c:pt>
                <c:pt idx="2186">
                  <c:v>2086</c:v>
                </c:pt>
                <c:pt idx="2187">
                  <c:v>2087</c:v>
                </c:pt>
                <c:pt idx="2188">
                  <c:v>2088</c:v>
                </c:pt>
                <c:pt idx="2189">
                  <c:v>2089</c:v>
                </c:pt>
                <c:pt idx="2190">
                  <c:v>2090</c:v>
                </c:pt>
                <c:pt idx="2191">
                  <c:v>2091</c:v>
                </c:pt>
                <c:pt idx="2192">
                  <c:v>2092</c:v>
                </c:pt>
                <c:pt idx="2193">
                  <c:v>2093</c:v>
                </c:pt>
                <c:pt idx="2194">
                  <c:v>2094</c:v>
                </c:pt>
                <c:pt idx="2195">
                  <c:v>2095</c:v>
                </c:pt>
                <c:pt idx="2196">
                  <c:v>2096</c:v>
                </c:pt>
                <c:pt idx="2197">
                  <c:v>2097</c:v>
                </c:pt>
                <c:pt idx="2198">
                  <c:v>2098</c:v>
                </c:pt>
                <c:pt idx="2199">
                  <c:v>2099</c:v>
                </c:pt>
                <c:pt idx="2200">
                  <c:v>2100</c:v>
                </c:pt>
                <c:pt idx="2201">
                  <c:v>2101</c:v>
                </c:pt>
                <c:pt idx="2202">
                  <c:v>2102</c:v>
                </c:pt>
                <c:pt idx="2203">
                  <c:v>2103</c:v>
                </c:pt>
                <c:pt idx="2204">
                  <c:v>2104</c:v>
                </c:pt>
                <c:pt idx="2205">
                  <c:v>2105</c:v>
                </c:pt>
                <c:pt idx="2206">
                  <c:v>2106</c:v>
                </c:pt>
                <c:pt idx="2207">
                  <c:v>2107</c:v>
                </c:pt>
                <c:pt idx="2208">
                  <c:v>2108</c:v>
                </c:pt>
                <c:pt idx="2209">
                  <c:v>2109</c:v>
                </c:pt>
                <c:pt idx="2210">
                  <c:v>2110</c:v>
                </c:pt>
                <c:pt idx="2211">
                  <c:v>2111</c:v>
                </c:pt>
                <c:pt idx="2212">
                  <c:v>2112</c:v>
                </c:pt>
                <c:pt idx="2213">
                  <c:v>2113</c:v>
                </c:pt>
                <c:pt idx="2214">
                  <c:v>2114</c:v>
                </c:pt>
                <c:pt idx="2215">
                  <c:v>2115</c:v>
                </c:pt>
                <c:pt idx="2216">
                  <c:v>2116</c:v>
                </c:pt>
                <c:pt idx="2217">
                  <c:v>2117</c:v>
                </c:pt>
                <c:pt idx="2218">
                  <c:v>2118</c:v>
                </c:pt>
                <c:pt idx="2219">
                  <c:v>2119</c:v>
                </c:pt>
                <c:pt idx="2220">
                  <c:v>2120</c:v>
                </c:pt>
                <c:pt idx="2221">
                  <c:v>2121</c:v>
                </c:pt>
                <c:pt idx="2222">
                  <c:v>2122</c:v>
                </c:pt>
                <c:pt idx="2223">
                  <c:v>2123</c:v>
                </c:pt>
                <c:pt idx="2224">
                  <c:v>2124</c:v>
                </c:pt>
                <c:pt idx="2225">
                  <c:v>2125</c:v>
                </c:pt>
                <c:pt idx="2226">
                  <c:v>2126</c:v>
                </c:pt>
                <c:pt idx="2227">
                  <c:v>2127</c:v>
                </c:pt>
                <c:pt idx="2228">
                  <c:v>2128</c:v>
                </c:pt>
                <c:pt idx="2229">
                  <c:v>2129</c:v>
                </c:pt>
                <c:pt idx="2230">
                  <c:v>2130</c:v>
                </c:pt>
                <c:pt idx="2231">
                  <c:v>2131</c:v>
                </c:pt>
                <c:pt idx="2232">
                  <c:v>2132</c:v>
                </c:pt>
                <c:pt idx="2233">
                  <c:v>2133</c:v>
                </c:pt>
                <c:pt idx="2234">
                  <c:v>2134</c:v>
                </c:pt>
                <c:pt idx="2235">
                  <c:v>2135</c:v>
                </c:pt>
                <c:pt idx="2236">
                  <c:v>2136</c:v>
                </c:pt>
                <c:pt idx="2237">
                  <c:v>2137</c:v>
                </c:pt>
                <c:pt idx="2238">
                  <c:v>2138</c:v>
                </c:pt>
                <c:pt idx="2239">
                  <c:v>2139</c:v>
                </c:pt>
                <c:pt idx="2240">
                  <c:v>2140</c:v>
                </c:pt>
                <c:pt idx="2241">
                  <c:v>2141</c:v>
                </c:pt>
                <c:pt idx="2242">
                  <c:v>2142</c:v>
                </c:pt>
                <c:pt idx="2243">
                  <c:v>2143</c:v>
                </c:pt>
                <c:pt idx="2244">
                  <c:v>2144</c:v>
                </c:pt>
                <c:pt idx="2245">
                  <c:v>2145</c:v>
                </c:pt>
                <c:pt idx="2246">
                  <c:v>2146</c:v>
                </c:pt>
                <c:pt idx="2247">
                  <c:v>2147</c:v>
                </c:pt>
                <c:pt idx="2248">
                  <c:v>2148</c:v>
                </c:pt>
                <c:pt idx="2249">
                  <c:v>2149</c:v>
                </c:pt>
                <c:pt idx="2250">
                  <c:v>2150</c:v>
                </c:pt>
                <c:pt idx="2251">
                  <c:v>2151</c:v>
                </c:pt>
                <c:pt idx="2252">
                  <c:v>2152</c:v>
                </c:pt>
                <c:pt idx="2253">
                  <c:v>2153</c:v>
                </c:pt>
                <c:pt idx="2254">
                  <c:v>2154</c:v>
                </c:pt>
                <c:pt idx="2255">
                  <c:v>2155</c:v>
                </c:pt>
                <c:pt idx="2256">
                  <c:v>2156</c:v>
                </c:pt>
                <c:pt idx="2257">
                  <c:v>2157</c:v>
                </c:pt>
                <c:pt idx="2258">
                  <c:v>2158</c:v>
                </c:pt>
                <c:pt idx="2259">
                  <c:v>2159</c:v>
                </c:pt>
                <c:pt idx="2260">
                  <c:v>2160</c:v>
                </c:pt>
                <c:pt idx="2261">
                  <c:v>2161</c:v>
                </c:pt>
                <c:pt idx="2262">
                  <c:v>2162</c:v>
                </c:pt>
                <c:pt idx="2263">
                  <c:v>2163</c:v>
                </c:pt>
                <c:pt idx="2264">
                  <c:v>2164</c:v>
                </c:pt>
                <c:pt idx="2265">
                  <c:v>2165</c:v>
                </c:pt>
                <c:pt idx="2266">
                  <c:v>2166</c:v>
                </c:pt>
                <c:pt idx="2267">
                  <c:v>2167</c:v>
                </c:pt>
                <c:pt idx="2268">
                  <c:v>2168</c:v>
                </c:pt>
                <c:pt idx="2269">
                  <c:v>2169</c:v>
                </c:pt>
                <c:pt idx="2270">
                  <c:v>2170</c:v>
                </c:pt>
                <c:pt idx="2271">
                  <c:v>2171</c:v>
                </c:pt>
                <c:pt idx="2272">
                  <c:v>2172</c:v>
                </c:pt>
                <c:pt idx="2273">
                  <c:v>2173</c:v>
                </c:pt>
                <c:pt idx="2274">
                  <c:v>2174</c:v>
                </c:pt>
                <c:pt idx="2275">
                  <c:v>2175</c:v>
                </c:pt>
                <c:pt idx="2276">
                  <c:v>2176</c:v>
                </c:pt>
                <c:pt idx="2277">
                  <c:v>2177</c:v>
                </c:pt>
                <c:pt idx="2278">
                  <c:v>2178</c:v>
                </c:pt>
                <c:pt idx="2279">
                  <c:v>2179</c:v>
                </c:pt>
                <c:pt idx="2280">
                  <c:v>2180</c:v>
                </c:pt>
                <c:pt idx="2281">
                  <c:v>2181</c:v>
                </c:pt>
                <c:pt idx="2282">
                  <c:v>2182</c:v>
                </c:pt>
                <c:pt idx="2283">
                  <c:v>2183</c:v>
                </c:pt>
                <c:pt idx="2284">
                  <c:v>2184</c:v>
                </c:pt>
                <c:pt idx="2285">
                  <c:v>2185</c:v>
                </c:pt>
                <c:pt idx="2286">
                  <c:v>2186</c:v>
                </c:pt>
                <c:pt idx="2287">
                  <c:v>2187</c:v>
                </c:pt>
                <c:pt idx="2288">
                  <c:v>2188</c:v>
                </c:pt>
                <c:pt idx="2289">
                  <c:v>2189</c:v>
                </c:pt>
                <c:pt idx="2290">
                  <c:v>2190</c:v>
                </c:pt>
                <c:pt idx="2291">
                  <c:v>2191</c:v>
                </c:pt>
                <c:pt idx="2292">
                  <c:v>2192</c:v>
                </c:pt>
                <c:pt idx="2293">
                  <c:v>2193</c:v>
                </c:pt>
                <c:pt idx="2294">
                  <c:v>2194</c:v>
                </c:pt>
                <c:pt idx="2295">
                  <c:v>2195</c:v>
                </c:pt>
                <c:pt idx="2296">
                  <c:v>2196</c:v>
                </c:pt>
                <c:pt idx="2297">
                  <c:v>2197</c:v>
                </c:pt>
                <c:pt idx="2298">
                  <c:v>2198</c:v>
                </c:pt>
                <c:pt idx="2299">
                  <c:v>2199</c:v>
                </c:pt>
                <c:pt idx="2300">
                  <c:v>2200</c:v>
                </c:pt>
                <c:pt idx="2301">
                  <c:v>2201</c:v>
                </c:pt>
                <c:pt idx="2302">
                  <c:v>2202</c:v>
                </c:pt>
                <c:pt idx="2303">
                  <c:v>2203</c:v>
                </c:pt>
                <c:pt idx="2304">
                  <c:v>2204</c:v>
                </c:pt>
                <c:pt idx="2305">
                  <c:v>2205</c:v>
                </c:pt>
                <c:pt idx="2306">
                  <c:v>2206</c:v>
                </c:pt>
                <c:pt idx="2307">
                  <c:v>2207</c:v>
                </c:pt>
                <c:pt idx="2308">
                  <c:v>2208</c:v>
                </c:pt>
                <c:pt idx="2309">
                  <c:v>2209</c:v>
                </c:pt>
                <c:pt idx="2310">
                  <c:v>2210</c:v>
                </c:pt>
                <c:pt idx="2311">
                  <c:v>2211</c:v>
                </c:pt>
                <c:pt idx="2312">
                  <c:v>2212</c:v>
                </c:pt>
                <c:pt idx="2313">
                  <c:v>2213</c:v>
                </c:pt>
                <c:pt idx="2314">
                  <c:v>2214</c:v>
                </c:pt>
                <c:pt idx="2315">
                  <c:v>2215</c:v>
                </c:pt>
                <c:pt idx="2316">
                  <c:v>2216</c:v>
                </c:pt>
                <c:pt idx="2317">
                  <c:v>2217</c:v>
                </c:pt>
                <c:pt idx="2318">
                  <c:v>2218</c:v>
                </c:pt>
                <c:pt idx="2319">
                  <c:v>2219</c:v>
                </c:pt>
                <c:pt idx="2320">
                  <c:v>2220</c:v>
                </c:pt>
                <c:pt idx="2321">
                  <c:v>2221</c:v>
                </c:pt>
                <c:pt idx="2322">
                  <c:v>2222</c:v>
                </c:pt>
                <c:pt idx="2323">
                  <c:v>2223</c:v>
                </c:pt>
                <c:pt idx="2324">
                  <c:v>2224</c:v>
                </c:pt>
                <c:pt idx="2325">
                  <c:v>2225</c:v>
                </c:pt>
                <c:pt idx="2326">
                  <c:v>2226</c:v>
                </c:pt>
                <c:pt idx="2327">
                  <c:v>2227</c:v>
                </c:pt>
                <c:pt idx="2328">
                  <c:v>2228</c:v>
                </c:pt>
                <c:pt idx="2329">
                  <c:v>2229</c:v>
                </c:pt>
                <c:pt idx="2330">
                  <c:v>2230</c:v>
                </c:pt>
                <c:pt idx="2331">
                  <c:v>2231</c:v>
                </c:pt>
                <c:pt idx="2332">
                  <c:v>2232</c:v>
                </c:pt>
                <c:pt idx="2333">
                  <c:v>2233</c:v>
                </c:pt>
                <c:pt idx="2334">
                  <c:v>2234</c:v>
                </c:pt>
                <c:pt idx="2335">
                  <c:v>2235</c:v>
                </c:pt>
                <c:pt idx="2336">
                  <c:v>2236</c:v>
                </c:pt>
                <c:pt idx="2337">
                  <c:v>2237</c:v>
                </c:pt>
                <c:pt idx="2338">
                  <c:v>2238</c:v>
                </c:pt>
                <c:pt idx="2339">
                  <c:v>2239</c:v>
                </c:pt>
                <c:pt idx="2340">
                  <c:v>2240</c:v>
                </c:pt>
                <c:pt idx="2341">
                  <c:v>2241</c:v>
                </c:pt>
                <c:pt idx="2342">
                  <c:v>2242</c:v>
                </c:pt>
                <c:pt idx="2343">
                  <c:v>2243</c:v>
                </c:pt>
                <c:pt idx="2344">
                  <c:v>2244</c:v>
                </c:pt>
                <c:pt idx="2345">
                  <c:v>2245</c:v>
                </c:pt>
                <c:pt idx="2346">
                  <c:v>2246</c:v>
                </c:pt>
                <c:pt idx="2347">
                  <c:v>2247</c:v>
                </c:pt>
                <c:pt idx="2348">
                  <c:v>2248</c:v>
                </c:pt>
                <c:pt idx="2349">
                  <c:v>2249</c:v>
                </c:pt>
                <c:pt idx="2350">
                  <c:v>2250</c:v>
                </c:pt>
                <c:pt idx="2351">
                  <c:v>2251</c:v>
                </c:pt>
                <c:pt idx="2352">
                  <c:v>2252</c:v>
                </c:pt>
                <c:pt idx="2353">
                  <c:v>2253</c:v>
                </c:pt>
                <c:pt idx="2354">
                  <c:v>2254</c:v>
                </c:pt>
                <c:pt idx="2355">
                  <c:v>2255</c:v>
                </c:pt>
                <c:pt idx="2356">
                  <c:v>2256</c:v>
                </c:pt>
                <c:pt idx="2357">
                  <c:v>2257</c:v>
                </c:pt>
                <c:pt idx="2358">
                  <c:v>2258</c:v>
                </c:pt>
                <c:pt idx="2359">
                  <c:v>2259</c:v>
                </c:pt>
                <c:pt idx="2360">
                  <c:v>2260</c:v>
                </c:pt>
                <c:pt idx="2361">
                  <c:v>2261</c:v>
                </c:pt>
                <c:pt idx="2362">
                  <c:v>2262</c:v>
                </c:pt>
                <c:pt idx="2363">
                  <c:v>2263</c:v>
                </c:pt>
                <c:pt idx="2364">
                  <c:v>2264</c:v>
                </c:pt>
                <c:pt idx="2365">
                  <c:v>2265</c:v>
                </c:pt>
                <c:pt idx="2366">
                  <c:v>2266</c:v>
                </c:pt>
                <c:pt idx="2367">
                  <c:v>2267</c:v>
                </c:pt>
                <c:pt idx="2368">
                  <c:v>2268</c:v>
                </c:pt>
                <c:pt idx="2369">
                  <c:v>2269</c:v>
                </c:pt>
                <c:pt idx="2370">
                  <c:v>2270</c:v>
                </c:pt>
                <c:pt idx="2371">
                  <c:v>2271</c:v>
                </c:pt>
                <c:pt idx="2372">
                  <c:v>2272</c:v>
                </c:pt>
                <c:pt idx="2373">
                  <c:v>2273</c:v>
                </c:pt>
                <c:pt idx="2374">
                  <c:v>2274</c:v>
                </c:pt>
                <c:pt idx="2375">
                  <c:v>2275</c:v>
                </c:pt>
                <c:pt idx="2376">
                  <c:v>2276</c:v>
                </c:pt>
                <c:pt idx="2377">
                  <c:v>2277</c:v>
                </c:pt>
                <c:pt idx="2378">
                  <c:v>2278</c:v>
                </c:pt>
                <c:pt idx="2379">
                  <c:v>2279</c:v>
                </c:pt>
                <c:pt idx="2380">
                  <c:v>2280</c:v>
                </c:pt>
                <c:pt idx="2381">
                  <c:v>2281</c:v>
                </c:pt>
                <c:pt idx="2382">
                  <c:v>2282</c:v>
                </c:pt>
                <c:pt idx="2383">
                  <c:v>2283</c:v>
                </c:pt>
                <c:pt idx="2384">
                  <c:v>2284</c:v>
                </c:pt>
                <c:pt idx="2385">
                  <c:v>2285</c:v>
                </c:pt>
                <c:pt idx="2386">
                  <c:v>2286</c:v>
                </c:pt>
                <c:pt idx="2387">
                  <c:v>2287</c:v>
                </c:pt>
                <c:pt idx="2388">
                  <c:v>2288</c:v>
                </c:pt>
                <c:pt idx="2389">
                  <c:v>2289</c:v>
                </c:pt>
                <c:pt idx="2390">
                  <c:v>2290</c:v>
                </c:pt>
                <c:pt idx="2391">
                  <c:v>2291</c:v>
                </c:pt>
                <c:pt idx="2392">
                  <c:v>2292</c:v>
                </c:pt>
                <c:pt idx="2393">
                  <c:v>2293</c:v>
                </c:pt>
                <c:pt idx="2394">
                  <c:v>2294</c:v>
                </c:pt>
                <c:pt idx="2395">
                  <c:v>2295</c:v>
                </c:pt>
                <c:pt idx="2396">
                  <c:v>2296</c:v>
                </c:pt>
                <c:pt idx="2397">
                  <c:v>2297</c:v>
                </c:pt>
                <c:pt idx="2398">
                  <c:v>2298</c:v>
                </c:pt>
                <c:pt idx="2399">
                  <c:v>2299</c:v>
                </c:pt>
                <c:pt idx="2400">
                  <c:v>2300</c:v>
                </c:pt>
                <c:pt idx="2401">
                  <c:v>2301</c:v>
                </c:pt>
                <c:pt idx="2402">
                  <c:v>2302</c:v>
                </c:pt>
                <c:pt idx="2403">
                  <c:v>2303</c:v>
                </c:pt>
                <c:pt idx="2404">
                  <c:v>2304</c:v>
                </c:pt>
                <c:pt idx="2405">
                  <c:v>2305</c:v>
                </c:pt>
                <c:pt idx="2406">
                  <c:v>2306</c:v>
                </c:pt>
                <c:pt idx="2407">
                  <c:v>2307</c:v>
                </c:pt>
                <c:pt idx="2408">
                  <c:v>2308</c:v>
                </c:pt>
                <c:pt idx="2409">
                  <c:v>2309</c:v>
                </c:pt>
                <c:pt idx="2410">
                  <c:v>2310</c:v>
                </c:pt>
                <c:pt idx="2411">
                  <c:v>2311</c:v>
                </c:pt>
                <c:pt idx="2412">
                  <c:v>2312</c:v>
                </c:pt>
                <c:pt idx="2413">
                  <c:v>2313</c:v>
                </c:pt>
                <c:pt idx="2414">
                  <c:v>2314</c:v>
                </c:pt>
                <c:pt idx="2415">
                  <c:v>2315</c:v>
                </c:pt>
                <c:pt idx="2416">
                  <c:v>2316</c:v>
                </c:pt>
                <c:pt idx="2417">
                  <c:v>2317</c:v>
                </c:pt>
                <c:pt idx="2418">
                  <c:v>2318</c:v>
                </c:pt>
                <c:pt idx="2419">
                  <c:v>2319</c:v>
                </c:pt>
                <c:pt idx="2420">
                  <c:v>2320</c:v>
                </c:pt>
                <c:pt idx="2421">
                  <c:v>2321</c:v>
                </c:pt>
                <c:pt idx="2422">
                  <c:v>2322</c:v>
                </c:pt>
                <c:pt idx="2423">
                  <c:v>2323</c:v>
                </c:pt>
                <c:pt idx="2424">
                  <c:v>2324</c:v>
                </c:pt>
                <c:pt idx="2425">
                  <c:v>2325</c:v>
                </c:pt>
                <c:pt idx="2426">
                  <c:v>2326</c:v>
                </c:pt>
                <c:pt idx="2427">
                  <c:v>2327</c:v>
                </c:pt>
                <c:pt idx="2428">
                  <c:v>2328</c:v>
                </c:pt>
                <c:pt idx="2429">
                  <c:v>2329</c:v>
                </c:pt>
                <c:pt idx="2430">
                  <c:v>2330</c:v>
                </c:pt>
                <c:pt idx="2431">
                  <c:v>2331</c:v>
                </c:pt>
                <c:pt idx="2432">
                  <c:v>2332</c:v>
                </c:pt>
                <c:pt idx="2433">
                  <c:v>2333</c:v>
                </c:pt>
                <c:pt idx="2434">
                  <c:v>2334</c:v>
                </c:pt>
                <c:pt idx="2435">
                  <c:v>2335</c:v>
                </c:pt>
                <c:pt idx="2436">
                  <c:v>2336</c:v>
                </c:pt>
                <c:pt idx="2437">
                  <c:v>2337</c:v>
                </c:pt>
                <c:pt idx="2438">
                  <c:v>2338</c:v>
                </c:pt>
                <c:pt idx="2439">
                  <c:v>2339</c:v>
                </c:pt>
                <c:pt idx="2440">
                  <c:v>2340</c:v>
                </c:pt>
                <c:pt idx="2441">
                  <c:v>2341</c:v>
                </c:pt>
                <c:pt idx="2442">
                  <c:v>2342</c:v>
                </c:pt>
                <c:pt idx="2443">
                  <c:v>2343</c:v>
                </c:pt>
                <c:pt idx="2444">
                  <c:v>2344</c:v>
                </c:pt>
                <c:pt idx="2445">
                  <c:v>2345</c:v>
                </c:pt>
                <c:pt idx="2446">
                  <c:v>2346</c:v>
                </c:pt>
                <c:pt idx="2447">
                  <c:v>2347</c:v>
                </c:pt>
                <c:pt idx="2448">
                  <c:v>2348</c:v>
                </c:pt>
                <c:pt idx="2449">
                  <c:v>2349</c:v>
                </c:pt>
                <c:pt idx="2450">
                  <c:v>2350</c:v>
                </c:pt>
                <c:pt idx="2451">
                  <c:v>2351</c:v>
                </c:pt>
                <c:pt idx="2452">
                  <c:v>2352</c:v>
                </c:pt>
                <c:pt idx="2453">
                  <c:v>2353</c:v>
                </c:pt>
                <c:pt idx="2454">
                  <c:v>2354</c:v>
                </c:pt>
                <c:pt idx="2455">
                  <c:v>2355</c:v>
                </c:pt>
                <c:pt idx="2456">
                  <c:v>2356</c:v>
                </c:pt>
                <c:pt idx="2457">
                  <c:v>2357</c:v>
                </c:pt>
                <c:pt idx="2458">
                  <c:v>2358</c:v>
                </c:pt>
                <c:pt idx="2459">
                  <c:v>2359</c:v>
                </c:pt>
                <c:pt idx="2460">
                  <c:v>2360</c:v>
                </c:pt>
                <c:pt idx="2461">
                  <c:v>2361</c:v>
                </c:pt>
                <c:pt idx="2462">
                  <c:v>2362</c:v>
                </c:pt>
                <c:pt idx="2463">
                  <c:v>2363</c:v>
                </c:pt>
                <c:pt idx="2464">
                  <c:v>2364</c:v>
                </c:pt>
                <c:pt idx="2465">
                  <c:v>2365</c:v>
                </c:pt>
                <c:pt idx="2466">
                  <c:v>2366</c:v>
                </c:pt>
                <c:pt idx="2467">
                  <c:v>2367</c:v>
                </c:pt>
                <c:pt idx="2468">
                  <c:v>2368</c:v>
                </c:pt>
                <c:pt idx="2469">
                  <c:v>2369</c:v>
                </c:pt>
                <c:pt idx="2470">
                  <c:v>2370</c:v>
                </c:pt>
                <c:pt idx="2471">
                  <c:v>2371</c:v>
                </c:pt>
                <c:pt idx="2472">
                  <c:v>2372</c:v>
                </c:pt>
                <c:pt idx="2473">
                  <c:v>2373</c:v>
                </c:pt>
                <c:pt idx="2474">
                  <c:v>2374</c:v>
                </c:pt>
                <c:pt idx="2475">
                  <c:v>2375</c:v>
                </c:pt>
                <c:pt idx="2476">
                  <c:v>2376</c:v>
                </c:pt>
                <c:pt idx="2477">
                  <c:v>2377</c:v>
                </c:pt>
                <c:pt idx="2478">
                  <c:v>2378</c:v>
                </c:pt>
                <c:pt idx="2479">
                  <c:v>2379</c:v>
                </c:pt>
                <c:pt idx="2480">
                  <c:v>2380</c:v>
                </c:pt>
                <c:pt idx="2481">
                  <c:v>2381</c:v>
                </c:pt>
                <c:pt idx="2482">
                  <c:v>2382</c:v>
                </c:pt>
                <c:pt idx="2483">
                  <c:v>2383</c:v>
                </c:pt>
                <c:pt idx="2484">
                  <c:v>2384</c:v>
                </c:pt>
                <c:pt idx="2485">
                  <c:v>2385</c:v>
                </c:pt>
                <c:pt idx="2486">
                  <c:v>2386</c:v>
                </c:pt>
                <c:pt idx="2487">
                  <c:v>2387</c:v>
                </c:pt>
                <c:pt idx="2488">
                  <c:v>2388</c:v>
                </c:pt>
                <c:pt idx="2489">
                  <c:v>2389</c:v>
                </c:pt>
                <c:pt idx="2490">
                  <c:v>2390</c:v>
                </c:pt>
                <c:pt idx="2491">
                  <c:v>2391</c:v>
                </c:pt>
                <c:pt idx="2492">
                  <c:v>2392</c:v>
                </c:pt>
                <c:pt idx="2493">
                  <c:v>2393</c:v>
                </c:pt>
                <c:pt idx="2494">
                  <c:v>2394</c:v>
                </c:pt>
                <c:pt idx="2495">
                  <c:v>2395</c:v>
                </c:pt>
                <c:pt idx="2496">
                  <c:v>2396</c:v>
                </c:pt>
                <c:pt idx="2497">
                  <c:v>2397</c:v>
                </c:pt>
                <c:pt idx="2498">
                  <c:v>2398</c:v>
                </c:pt>
                <c:pt idx="2499">
                  <c:v>2399</c:v>
                </c:pt>
                <c:pt idx="2500">
                  <c:v>2400</c:v>
                </c:pt>
                <c:pt idx="2501">
                  <c:v>2401</c:v>
                </c:pt>
                <c:pt idx="2502">
                  <c:v>2402</c:v>
                </c:pt>
                <c:pt idx="2503">
                  <c:v>2403</c:v>
                </c:pt>
                <c:pt idx="2504">
                  <c:v>2404</c:v>
                </c:pt>
                <c:pt idx="2505">
                  <c:v>2405</c:v>
                </c:pt>
                <c:pt idx="2506">
                  <c:v>2406</c:v>
                </c:pt>
                <c:pt idx="2507">
                  <c:v>2407</c:v>
                </c:pt>
                <c:pt idx="2508">
                  <c:v>2408</c:v>
                </c:pt>
                <c:pt idx="2509">
                  <c:v>2409</c:v>
                </c:pt>
                <c:pt idx="2510">
                  <c:v>2410</c:v>
                </c:pt>
                <c:pt idx="2511">
                  <c:v>2411</c:v>
                </c:pt>
                <c:pt idx="2512">
                  <c:v>2412</c:v>
                </c:pt>
                <c:pt idx="2513">
                  <c:v>2413</c:v>
                </c:pt>
                <c:pt idx="2514">
                  <c:v>2414</c:v>
                </c:pt>
                <c:pt idx="2515">
                  <c:v>2415</c:v>
                </c:pt>
                <c:pt idx="2516">
                  <c:v>2416</c:v>
                </c:pt>
                <c:pt idx="2517">
                  <c:v>2417</c:v>
                </c:pt>
                <c:pt idx="2518">
                  <c:v>2418</c:v>
                </c:pt>
                <c:pt idx="2519">
                  <c:v>2419</c:v>
                </c:pt>
                <c:pt idx="2520">
                  <c:v>2420</c:v>
                </c:pt>
                <c:pt idx="2521">
                  <c:v>2421</c:v>
                </c:pt>
                <c:pt idx="2522">
                  <c:v>2422</c:v>
                </c:pt>
                <c:pt idx="2523">
                  <c:v>2423</c:v>
                </c:pt>
                <c:pt idx="2524">
                  <c:v>2424</c:v>
                </c:pt>
                <c:pt idx="2525">
                  <c:v>2425</c:v>
                </c:pt>
                <c:pt idx="2526">
                  <c:v>2426</c:v>
                </c:pt>
                <c:pt idx="2527">
                  <c:v>2427</c:v>
                </c:pt>
                <c:pt idx="2528">
                  <c:v>2428</c:v>
                </c:pt>
                <c:pt idx="2529">
                  <c:v>2429</c:v>
                </c:pt>
                <c:pt idx="2530">
                  <c:v>2430</c:v>
                </c:pt>
                <c:pt idx="2531">
                  <c:v>2431</c:v>
                </c:pt>
                <c:pt idx="2532">
                  <c:v>2432</c:v>
                </c:pt>
                <c:pt idx="2533">
                  <c:v>2433</c:v>
                </c:pt>
                <c:pt idx="2534">
                  <c:v>2434</c:v>
                </c:pt>
                <c:pt idx="2535">
                  <c:v>2435</c:v>
                </c:pt>
                <c:pt idx="2536">
                  <c:v>2436</c:v>
                </c:pt>
                <c:pt idx="2537">
                  <c:v>2437</c:v>
                </c:pt>
                <c:pt idx="2538">
                  <c:v>2438</c:v>
                </c:pt>
                <c:pt idx="2539">
                  <c:v>2439</c:v>
                </c:pt>
                <c:pt idx="2540">
                  <c:v>2440</c:v>
                </c:pt>
                <c:pt idx="2541">
                  <c:v>2441</c:v>
                </c:pt>
                <c:pt idx="2542">
                  <c:v>2442</c:v>
                </c:pt>
                <c:pt idx="2543">
                  <c:v>2443</c:v>
                </c:pt>
                <c:pt idx="2544">
                  <c:v>2444</c:v>
                </c:pt>
                <c:pt idx="2545">
                  <c:v>2445</c:v>
                </c:pt>
                <c:pt idx="2546">
                  <c:v>2446</c:v>
                </c:pt>
                <c:pt idx="2547">
                  <c:v>2447</c:v>
                </c:pt>
                <c:pt idx="2548">
                  <c:v>2448</c:v>
                </c:pt>
                <c:pt idx="2549">
                  <c:v>2449</c:v>
                </c:pt>
                <c:pt idx="2550">
                  <c:v>2450</c:v>
                </c:pt>
                <c:pt idx="2551">
                  <c:v>2451</c:v>
                </c:pt>
                <c:pt idx="2552">
                  <c:v>2452</c:v>
                </c:pt>
                <c:pt idx="2553">
                  <c:v>2453</c:v>
                </c:pt>
                <c:pt idx="2554">
                  <c:v>2454</c:v>
                </c:pt>
                <c:pt idx="2555">
                  <c:v>2455</c:v>
                </c:pt>
                <c:pt idx="2556">
                  <c:v>2456</c:v>
                </c:pt>
                <c:pt idx="2557">
                  <c:v>2457</c:v>
                </c:pt>
                <c:pt idx="2558">
                  <c:v>2458</c:v>
                </c:pt>
                <c:pt idx="2559">
                  <c:v>2459</c:v>
                </c:pt>
                <c:pt idx="2560">
                  <c:v>2460</c:v>
                </c:pt>
                <c:pt idx="2561">
                  <c:v>2461</c:v>
                </c:pt>
                <c:pt idx="2562">
                  <c:v>2462</c:v>
                </c:pt>
                <c:pt idx="2563">
                  <c:v>2463</c:v>
                </c:pt>
                <c:pt idx="2564">
                  <c:v>2464</c:v>
                </c:pt>
                <c:pt idx="2565">
                  <c:v>2465</c:v>
                </c:pt>
                <c:pt idx="2566">
                  <c:v>2466</c:v>
                </c:pt>
                <c:pt idx="2567">
                  <c:v>2467</c:v>
                </c:pt>
                <c:pt idx="2568">
                  <c:v>2468</c:v>
                </c:pt>
                <c:pt idx="2569">
                  <c:v>2469</c:v>
                </c:pt>
                <c:pt idx="2570">
                  <c:v>2470</c:v>
                </c:pt>
                <c:pt idx="2571">
                  <c:v>2471</c:v>
                </c:pt>
                <c:pt idx="2572">
                  <c:v>2472</c:v>
                </c:pt>
                <c:pt idx="2573">
                  <c:v>2473</c:v>
                </c:pt>
                <c:pt idx="2574">
                  <c:v>2474</c:v>
                </c:pt>
                <c:pt idx="2575">
                  <c:v>2475</c:v>
                </c:pt>
                <c:pt idx="2576">
                  <c:v>2476</c:v>
                </c:pt>
                <c:pt idx="2577">
                  <c:v>2477</c:v>
                </c:pt>
                <c:pt idx="2578">
                  <c:v>2478</c:v>
                </c:pt>
                <c:pt idx="2579">
                  <c:v>2479</c:v>
                </c:pt>
                <c:pt idx="2580">
                  <c:v>2480</c:v>
                </c:pt>
                <c:pt idx="2581">
                  <c:v>2481</c:v>
                </c:pt>
                <c:pt idx="2582">
                  <c:v>2482</c:v>
                </c:pt>
                <c:pt idx="2583">
                  <c:v>2483</c:v>
                </c:pt>
                <c:pt idx="2584">
                  <c:v>2484</c:v>
                </c:pt>
                <c:pt idx="2585">
                  <c:v>2485</c:v>
                </c:pt>
                <c:pt idx="2586">
                  <c:v>2486</c:v>
                </c:pt>
                <c:pt idx="2587">
                  <c:v>2487</c:v>
                </c:pt>
                <c:pt idx="2588">
                  <c:v>2488</c:v>
                </c:pt>
                <c:pt idx="2589">
                  <c:v>2489</c:v>
                </c:pt>
                <c:pt idx="2590">
                  <c:v>2490</c:v>
                </c:pt>
                <c:pt idx="2591">
                  <c:v>2491</c:v>
                </c:pt>
                <c:pt idx="2592">
                  <c:v>2492</c:v>
                </c:pt>
                <c:pt idx="2593">
                  <c:v>2493</c:v>
                </c:pt>
                <c:pt idx="2594">
                  <c:v>2494</c:v>
                </c:pt>
                <c:pt idx="2595">
                  <c:v>2495</c:v>
                </c:pt>
                <c:pt idx="2596">
                  <c:v>2496</c:v>
                </c:pt>
                <c:pt idx="2597">
                  <c:v>2497</c:v>
                </c:pt>
                <c:pt idx="2598">
                  <c:v>2498</c:v>
                </c:pt>
                <c:pt idx="2599">
                  <c:v>2499</c:v>
                </c:pt>
                <c:pt idx="2600">
                  <c:v>2500</c:v>
                </c:pt>
                <c:pt idx="2601">
                  <c:v>2501</c:v>
                </c:pt>
                <c:pt idx="2602">
                  <c:v>2502</c:v>
                </c:pt>
                <c:pt idx="2603">
                  <c:v>2503</c:v>
                </c:pt>
                <c:pt idx="2604">
                  <c:v>2504</c:v>
                </c:pt>
                <c:pt idx="2605">
                  <c:v>2505</c:v>
                </c:pt>
                <c:pt idx="2606">
                  <c:v>2506</c:v>
                </c:pt>
                <c:pt idx="2607">
                  <c:v>2507</c:v>
                </c:pt>
                <c:pt idx="2608">
                  <c:v>2508</c:v>
                </c:pt>
                <c:pt idx="2609">
                  <c:v>2509</c:v>
                </c:pt>
                <c:pt idx="2610">
                  <c:v>2510</c:v>
                </c:pt>
                <c:pt idx="2611">
                  <c:v>2511</c:v>
                </c:pt>
                <c:pt idx="2612">
                  <c:v>2512</c:v>
                </c:pt>
                <c:pt idx="2613">
                  <c:v>2513</c:v>
                </c:pt>
                <c:pt idx="2614">
                  <c:v>2514</c:v>
                </c:pt>
                <c:pt idx="2615">
                  <c:v>2515</c:v>
                </c:pt>
                <c:pt idx="2616">
                  <c:v>2516</c:v>
                </c:pt>
                <c:pt idx="2617">
                  <c:v>2517</c:v>
                </c:pt>
                <c:pt idx="2618">
                  <c:v>2518</c:v>
                </c:pt>
                <c:pt idx="2619">
                  <c:v>2519</c:v>
                </c:pt>
                <c:pt idx="2620">
                  <c:v>2520</c:v>
                </c:pt>
                <c:pt idx="2621">
                  <c:v>2521</c:v>
                </c:pt>
                <c:pt idx="2622">
                  <c:v>2522</c:v>
                </c:pt>
                <c:pt idx="2623">
                  <c:v>2523</c:v>
                </c:pt>
                <c:pt idx="2624">
                  <c:v>2524</c:v>
                </c:pt>
                <c:pt idx="2625">
                  <c:v>2525</c:v>
                </c:pt>
                <c:pt idx="2626">
                  <c:v>2526</c:v>
                </c:pt>
                <c:pt idx="2627">
                  <c:v>2527</c:v>
                </c:pt>
                <c:pt idx="2628">
                  <c:v>2528</c:v>
                </c:pt>
                <c:pt idx="2629">
                  <c:v>2529</c:v>
                </c:pt>
                <c:pt idx="2630">
                  <c:v>2530</c:v>
                </c:pt>
                <c:pt idx="2631">
                  <c:v>2531</c:v>
                </c:pt>
                <c:pt idx="2632">
                  <c:v>2532</c:v>
                </c:pt>
                <c:pt idx="2633">
                  <c:v>2533</c:v>
                </c:pt>
                <c:pt idx="2634">
                  <c:v>2534</c:v>
                </c:pt>
                <c:pt idx="2635">
                  <c:v>2535</c:v>
                </c:pt>
                <c:pt idx="2636">
                  <c:v>2536</c:v>
                </c:pt>
                <c:pt idx="2637">
                  <c:v>2537</c:v>
                </c:pt>
                <c:pt idx="2638">
                  <c:v>2538</c:v>
                </c:pt>
                <c:pt idx="2639">
                  <c:v>2539</c:v>
                </c:pt>
                <c:pt idx="2640">
                  <c:v>2540</c:v>
                </c:pt>
                <c:pt idx="2641">
                  <c:v>2541</c:v>
                </c:pt>
                <c:pt idx="2642">
                  <c:v>2542</c:v>
                </c:pt>
                <c:pt idx="2643">
                  <c:v>2543</c:v>
                </c:pt>
                <c:pt idx="2644">
                  <c:v>2544</c:v>
                </c:pt>
                <c:pt idx="2645">
                  <c:v>2545</c:v>
                </c:pt>
                <c:pt idx="2646">
                  <c:v>2546</c:v>
                </c:pt>
                <c:pt idx="2647">
                  <c:v>2547</c:v>
                </c:pt>
                <c:pt idx="2648">
                  <c:v>2548</c:v>
                </c:pt>
                <c:pt idx="2649">
                  <c:v>2549</c:v>
                </c:pt>
                <c:pt idx="2650">
                  <c:v>2550</c:v>
                </c:pt>
                <c:pt idx="2651">
                  <c:v>2551</c:v>
                </c:pt>
                <c:pt idx="2652">
                  <c:v>2552</c:v>
                </c:pt>
                <c:pt idx="2653">
                  <c:v>2553</c:v>
                </c:pt>
                <c:pt idx="2654">
                  <c:v>2554</c:v>
                </c:pt>
                <c:pt idx="2655">
                  <c:v>2555</c:v>
                </c:pt>
                <c:pt idx="2656">
                  <c:v>2556</c:v>
                </c:pt>
                <c:pt idx="2657">
                  <c:v>2557</c:v>
                </c:pt>
                <c:pt idx="2658">
                  <c:v>2558</c:v>
                </c:pt>
                <c:pt idx="2659">
                  <c:v>2559</c:v>
                </c:pt>
                <c:pt idx="2660">
                  <c:v>2560</c:v>
                </c:pt>
                <c:pt idx="2661">
                  <c:v>2561</c:v>
                </c:pt>
                <c:pt idx="2662">
                  <c:v>2562</c:v>
                </c:pt>
                <c:pt idx="2663">
                  <c:v>2563</c:v>
                </c:pt>
                <c:pt idx="2664">
                  <c:v>2564</c:v>
                </c:pt>
                <c:pt idx="2665">
                  <c:v>2565</c:v>
                </c:pt>
                <c:pt idx="2666">
                  <c:v>2566</c:v>
                </c:pt>
                <c:pt idx="2667">
                  <c:v>2567</c:v>
                </c:pt>
                <c:pt idx="2668">
                  <c:v>2568</c:v>
                </c:pt>
                <c:pt idx="2669">
                  <c:v>2569</c:v>
                </c:pt>
                <c:pt idx="2670">
                  <c:v>2570</c:v>
                </c:pt>
                <c:pt idx="2671">
                  <c:v>2571</c:v>
                </c:pt>
                <c:pt idx="2672">
                  <c:v>2572</c:v>
                </c:pt>
                <c:pt idx="2673">
                  <c:v>2573</c:v>
                </c:pt>
                <c:pt idx="2674">
                  <c:v>2574</c:v>
                </c:pt>
                <c:pt idx="2675">
                  <c:v>2575</c:v>
                </c:pt>
                <c:pt idx="2676">
                  <c:v>2576</c:v>
                </c:pt>
                <c:pt idx="2677">
                  <c:v>2577</c:v>
                </c:pt>
                <c:pt idx="2678">
                  <c:v>2578</c:v>
                </c:pt>
                <c:pt idx="2679">
                  <c:v>2579</c:v>
                </c:pt>
                <c:pt idx="2680">
                  <c:v>2580</c:v>
                </c:pt>
                <c:pt idx="2681">
                  <c:v>2581</c:v>
                </c:pt>
                <c:pt idx="2682">
                  <c:v>2582</c:v>
                </c:pt>
                <c:pt idx="2683">
                  <c:v>2583</c:v>
                </c:pt>
                <c:pt idx="2684">
                  <c:v>2584</c:v>
                </c:pt>
                <c:pt idx="2685">
                  <c:v>2585</c:v>
                </c:pt>
                <c:pt idx="2686">
                  <c:v>2586</c:v>
                </c:pt>
                <c:pt idx="2687">
                  <c:v>2587</c:v>
                </c:pt>
                <c:pt idx="2688">
                  <c:v>2588</c:v>
                </c:pt>
                <c:pt idx="2689">
                  <c:v>2589</c:v>
                </c:pt>
                <c:pt idx="2690">
                  <c:v>2590</c:v>
                </c:pt>
                <c:pt idx="2691">
                  <c:v>2591</c:v>
                </c:pt>
                <c:pt idx="2692">
                  <c:v>2592</c:v>
                </c:pt>
                <c:pt idx="2693">
                  <c:v>2593</c:v>
                </c:pt>
                <c:pt idx="2694">
                  <c:v>2594</c:v>
                </c:pt>
                <c:pt idx="2695">
                  <c:v>2595</c:v>
                </c:pt>
                <c:pt idx="2696">
                  <c:v>2596</c:v>
                </c:pt>
                <c:pt idx="2697">
                  <c:v>2597</c:v>
                </c:pt>
                <c:pt idx="2698">
                  <c:v>2598</c:v>
                </c:pt>
                <c:pt idx="2699">
                  <c:v>2599</c:v>
                </c:pt>
                <c:pt idx="2700">
                  <c:v>2600</c:v>
                </c:pt>
                <c:pt idx="2701">
                  <c:v>2601</c:v>
                </c:pt>
                <c:pt idx="2702">
                  <c:v>2602</c:v>
                </c:pt>
                <c:pt idx="2703">
                  <c:v>2603</c:v>
                </c:pt>
                <c:pt idx="2704">
                  <c:v>2604</c:v>
                </c:pt>
                <c:pt idx="2705">
                  <c:v>2605</c:v>
                </c:pt>
                <c:pt idx="2706">
                  <c:v>2606</c:v>
                </c:pt>
                <c:pt idx="2707">
                  <c:v>2607</c:v>
                </c:pt>
                <c:pt idx="2708">
                  <c:v>2608</c:v>
                </c:pt>
                <c:pt idx="2709">
                  <c:v>2609</c:v>
                </c:pt>
                <c:pt idx="2710">
                  <c:v>2610</c:v>
                </c:pt>
                <c:pt idx="2711">
                  <c:v>2611</c:v>
                </c:pt>
                <c:pt idx="2712">
                  <c:v>2612</c:v>
                </c:pt>
                <c:pt idx="2713">
                  <c:v>2613</c:v>
                </c:pt>
                <c:pt idx="2714">
                  <c:v>2614</c:v>
                </c:pt>
                <c:pt idx="2715">
                  <c:v>2615</c:v>
                </c:pt>
                <c:pt idx="2716">
                  <c:v>2616</c:v>
                </c:pt>
                <c:pt idx="2717">
                  <c:v>2617</c:v>
                </c:pt>
                <c:pt idx="2718">
                  <c:v>2618</c:v>
                </c:pt>
                <c:pt idx="2719">
                  <c:v>2619</c:v>
                </c:pt>
                <c:pt idx="2720">
                  <c:v>2620</c:v>
                </c:pt>
                <c:pt idx="2721">
                  <c:v>2621</c:v>
                </c:pt>
                <c:pt idx="2722">
                  <c:v>2622</c:v>
                </c:pt>
                <c:pt idx="2723">
                  <c:v>2623</c:v>
                </c:pt>
                <c:pt idx="2724">
                  <c:v>2624</c:v>
                </c:pt>
                <c:pt idx="2725">
                  <c:v>2625</c:v>
                </c:pt>
                <c:pt idx="2726">
                  <c:v>2626</c:v>
                </c:pt>
                <c:pt idx="2727">
                  <c:v>2627</c:v>
                </c:pt>
                <c:pt idx="2728">
                  <c:v>2628</c:v>
                </c:pt>
                <c:pt idx="2729">
                  <c:v>2629</c:v>
                </c:pt>
                <c:pt idx="2730">
                  <c:v>2630</c:v>
                </c:pt>
                <c:pt idx="2731">
                  <c:v>2631</c:v>
                </c:pt>
                <c:pt idx="2732">
                  <c:v>2632</c:v>
                </c:pt>
                <c:pt idx="2733">
                  <c:v>2633</c:v>
                </c:pt>
                <c:pt idx="2734">
                  <c:v>2634</c:v>
                </c:pt>
                <c:pt idx="2735">
                  <c:v>2635</c:v>
                </c:pt>
                <c:pt idx="2736">
                  <c:v>2636</c:v>
                </c:pt>
                <c:pt idx="2737">
                  <c:v>2637</c:v>
                </c:pt>
                <c:pt idx="2738">
                  <c:v>2638</c:v>
                </c:pt>
                <c:pt idx="2739">
                  <c:v>2639</c:v>
                </c:pt>
                <c:pt idx="2740">
                  <c:v>2640</c:v>
                </c:pt>
                <c:pt idx="2741">
                  <c:v>2641</c:v>
                </c:pt>
                <c:pt idx="2742">
                  <c:v>2642</c:v>
                </c:pt>
                <c:pt idx="2743">
                  <c:v>2643</c:v>
                </c:pt>
                <c:pt idx="2744">
                  <c:v>2644</c:v>
                </c:pt>
                <c:pt idx="2745">
                  <c:v>2645</c:v>
                </c:pt>
                <c:pt idx="2746">
                  <c:v>2646</c:v>
                </c:pt>
                <c:pt idx="2747">
                  <c:v>2647</c:v>
                </c:pt>
                <c:pt idx="2748">
                  <c:v>2648</c:v>
                </c:pt>
                <c:pt idx="2749">
                  <c:v>2649</c:v>
                </c:pt>
                <c:pt idx="2750">
                  <c:v>2650</c:v>
                </c:pt>
                <c:pt idx="2751">
                  <c:v>2651</c:v>
                </c:pt>
                <c:pt idx="2752">
                  <c:v>2652</c:v>
                </c:pt>
                <c:pt idx="2753">
                  <c:v>2653</c:v>
                </c:pt>
                <c:pt idx="2754">
                  <c:v>2654</c:v>
                </c:pt>
                <c:pt idx="2755">
                  <c:v>2655</c:v>
                </c:pt>
                <c:pt idx="2756">
                  <c:v>2656</c:v>
                </c:pt>
                <c:pt idx="2757">
                  <c:v>2657</c:v>
                </c:pt>
                <c:pt idx="2758">
                  <c:v>2658</c:v>
                </c:pt>
                <c:pt idx="2759">
                  <c:v>2659</c:v>
                </c:pt>
                <c:pt idx="2760">
                  <c:v>2660</c:v>
                </c:pt>
                <c:pt idx="2761">
                  <c:v>2661</c:v>
                </c:pt>
                <c:pt idx="2762">
                  <c:v>2662</c:v>
                </c:pt>
                <c:pt idx="2763">
                  <c:v>2663</c:v>
                </c:pt>
                <c:pt idx="2764">
                  <c:v>2664</c:v>
                </c:pt>
                <c:pt idx="2765">
                  <c:v>2665</c:v>
                </c:pt>
                <c:pt idx="2766">
                  <c:v>2666</c:v>
                </c:pt>
                <c:pt idx="2767">
                  <c:v>2667</c:v>
                </c:pt>
                <c:pt idx="2768">
                  <c:v>2668</c:v>
                </c:pt>
                <c:pt idx="2769">
                  <c:v>2669</c:v>
                </c:pt>
                <c:pt idx="2770">
                  <c:v>2670</c:v>
                </c:pt>
                <c:pt idx="2771">
                  <c:v>2671</c:v>
                </c:pt>
                <c:pt idx="2772">
                  <c:v>2672</c:v>
                </c:pt>
                <c:pt idx="2773">
                  <c:v>2673</c:v>
                </c:pt>
                <c:pt idx="2774">
                  <c:v>2674</c:v>
                </c:pt>
                <c:pt idx="2775">
                  <c:v>2675</c:v>
                </c:pt>
                <c:pt idx="2776">
                  <c:v>2676</c:v>
                </c:pt>
                <c:pt idx="2777">
                  <c:v>2677</c:v>
                </c:pt>
                <c:pt idx="2778">
                  <c:v>2678</c:v>
                </c:pt>
                <c:pt idx="2779">
                  <c:v>2679</c:v>
                </c:pt>
                <c:pt idx="2780">
                  <c:v>2680</c:v>
                </c:pt>
                <c:pt idx="2781">
                  <c:v>2681</c:v>
                </c:pt>
                <c:pt idx="2782">
                  <c:v>2682</c:v>
                </c:pt>
                <c:pt idx="2783">
                  <c:v>2683</c:v>
                </c:pt>
                <c:pt idx="2784">
                  <c:v>2684</c:v>
                </c:pt>
                <c:pt idx="2785">
                  <c:v>2685</c:v>
                </c:pt>
                <c:pt idx="2786">
                  <c:v>2686</c:v>
                </c:pt>
                <c:pt idx="2787">
                  <c:v>2687</c:v>
                </c:pt>
                <c:pt idx="2788">
                  <c:v>2688</c:v>
                </c:pt>
                <c:pt idx="2789">
                  <c:v>2689</c:v>
                </c:pt>
                <c:pt idx="2790">
                  <c:v>2690</c:v>
                </c:pt>
                <c:pt idx="2791">
                  <c:v>2691</c:v>
                </c:pt>
                <c:pt idx="2792">
                  <c:v>2692</c:v>
                </c:pt>
                <c:pt idx="2793">
                  <c:v>2693</c:v>
                </c:pt>
                <c:pt idx="2794">
                  <c:v>2694</c:v>
                </c:pt>
                <c:pt idx="2795">
                  <c:v>2695</c:v>
                </c:pt>
                <c:pt idx="2796">
                  <c:v>2696</c:v>
                </c:pt>
                <c:pt idx="2797">
                  <c:v>2697</c:v>
                </c:pt>
                <c:pt idx="2798">
                  <c:v>2698</c:v>
                </c:pt>
                <c:pt idx="2799">
                  <c:v>2699</c:v>
                </c:pt>
                <c:pt idx="2800">
                  <c:v>2700</c:v>
                </c:pt>
                <c:pt idx="2801">
                  <c:v>2701</c:v>
                </c:pt>
                <c:pt idx="2802">
                  <c:v>2702</c:v>
                </c:pt>
                <c:pt idx="2803">
                  <c:v>2703</c:v>
                </c:pt>
                <c:pt idx="2804">
                  <c:v>2704</c:v>
                </c:pt>
                <c:pt idx="2805">
                  <c:v>2705</c:v>
                </c:pt>
                <c:pt idx="2806">
                  <c:v>2706</c:v>
                </c:pt>
                <c:pt idx="2807">
                  <c:v>2707</c:v>
                </c:pt>
                <c:pt idx="2808">
                  <c:v>2708</c:v>
                </c:pt>
                <c:pt idx="2809">
                  <c:v>2709</c:v>
                </c:pt>
                <c:pt idx="2810">
                  <c:v>2710</c:v>
                </c:pt>
                <c:pt idx="2811">
                  <c:v>2711</c:v>
                </c:pt>
                <c:pt idx="2812">
                  <c:v>2712</c:v>
                </c:pt>
                <c:pt idx="2813">
                  <c:v>2713</c:v>
                </c:pt>
                <c:pt idx="2814">
                  <c:v>2714</c:v>
                </c:pt>
                <c:pt idx="2815">
                  <c:v>2715</c:v>
                </c:pt>
                <c:pt idx="2816">
                  <c:v>2716</c:v>
                </c:pt>
                <c:pt idx="2817">
                  <c:v>2717</c:v>
                </c:pt>
                <c:pt idx="2818">
                  <c:v>2718</c:v>
                </c:pt>
                <c:pt idx="2819">
                  <c:v>2719</c:v>
                </c:pt>
                <c:pt idx="2820">
                  <c:v>2720</c:v>
                </c:pt>
                <c:pt idx="2821">
                  <c:v>2721</c:v>
                </c:pt>
                <c:pt idx="2822">
                  <c:v>2722</c:v>
                </c:pt>
                <c:pt idx="2823">
                  <c:v>2723</c:v>
                </c:pt>
                <c:pt idx="2824">
                  <c:v>2724</c:v>
                </c:pt>
                <c:pt idx="2825">
                  <c:v>2725</c:v>
                </c:pt>
                <c:pt idx="2826">
                  <c:v>2726</c:v>
                </c:pt>
                <c:pt idx="2827">
                  <c:v>2727</c:v>
                </c:pt>
                <c:pt idx="2828">
                  <c:v>2728</c:v>
                </c:pt>
                <c:pt idx="2829">
                  <c:v>2729</c:v>
                </c:pt>
                <c:pt idx="2830">
                  <c:v>2730</c:v>
                </c:pt>
                <c:pt idx="2831">
                  <c:v>2731</c:v>
                </c:pt>
                <c:pt idx="2832">
                  <c:v>2732</c:v>
                </c:pt>
                <c:pt idx="2833">
                  <c:v>2733</c:v>
                </c:pt>
                <c:pt idx="2834">
                  <c:v>2734</c:v>
                </c:pt>
                <c:pt idx="2835">
                  <c:v>2735</c:v>
                </c:pt>
                <c:pt idx="2836">
                  <c:v>2736</c:v>
                </c:pt>
                <c:pt idx="2837">
                  <c:v>2737</c:v>
                </c:pt>
                <c:pt idx="2838">
                  <c:v>2738</c:v>
                </c:pt>
                <c:pt idx="2839">
                  <c:v>2739</c:v>
                </c:pt>
                <c:pt idx="2840">
                  <c:v>2740</c:v>
                </c:pt>
                <c:pt idx="2841">
                  <c:v>2741</c:v>
                </c:pt>
                <c:pt idx="2842">
                  <c:v>2742</c:v>
                </c:pt>
                <c:pt idx="2843">
                  <c:v>2743</c:v>
                </c:pt>
                <c:pt idx="2844">
                  <c:v>2744</c:v>
                </c:pt>
                <c:pt idx="2845">
                  <c:v>2745</c:v>
                </c:pt>
                <c:pt idx="2846">
                  <c:v>2746</c:v>
                </c:pt>
                <c:pt idx="2847">
                  <c:v>2747</c:v>
                </c:pt>
                <c:pt idx="2848">
                  <c:v>2748</c:v>
                </c:pt>
                <c:pt idx="2849">
                  <c:v>2749</c:v>
                </c:pt>
                <c:pt idx="2850">
                  <c:v>2750</c:v>
                </c:pt>
                <c:pt idx="2851">
                  <c:v>2751</c:v>
                </c:pt>
                <c:pt idx="2852">
                  <c:v>2752</c:v>
                </c:pt>
                <c:pt idx="2853">
                  <c:v>2753</c:v>
                </c:pt>
                <c:pt idx="2854">
                  <c:v>2754</c:v>
                </c:pt>
                <c:pt idx="2855">
                  <c:v>2755</c:v>
                </c:pt>
                <c:pt idx="2856">
                  <c:v>2756</c:v>
                </c:pt>
                <c:pt idx="2857">
                  <c:v>2757</c:v>
                </c:pt>
                <c:pt idx="2858">
                  <c:v>2758</c:v>
                </c:pt>
                <c:pt idx="2859">
                  <c:v>2759</c:v>
                </c:pt>
                <c:pt idx="2860">
                  <c:v>2760</c:v>
                </c:pt>
                <c:pt idx="2861">
                  <c:v>2761</c:v>
                </c:pt>
                <c:pt idx="2862">
                  <c:v>2762</c:v>
                </c:pt>
                <c:pt idx="2863">
                  <c:v>2763</c:v>
                </c:pt>
                <c:pt idx="2864">
                  <c:v>2764</c:v>
                </c:pt>
                <c:pt idx="2865">
                  <c:v>2765</c:v>
                </c:pt>
                <c:pt idx="2866">
                  <c:v>2766</c:v>
                </c:pt>
                <c:pt idx="2867">
                  <c:v>2767</c:v>
                </c:pt>
                <c:pt idx="2868">
                  <c:v>2768</c:v>
                </c:pt>
                <c:pt idx="2869">
                  <c:v>2769</c:v>
                </c:pt>
                <c:pt idx="2870">
                  <c:v>2770</c:v>
                </c:pt>
                <c:pt idx="2871">
                  <c:v>2771</c:v>
                </c:pt>
                <c:pt idx="2872">
                  <c:v>2772</c:v>
                </c:pt>
                <c:pt idx="2873">
                  <c:v>2773</c:v>
                </c:pt>
                <c:pt idx="2874">
                  <c:v>2774</c:v>
                </c:pt>
                <c:pt idx="2875">
                  <c:v>2775</c:v>
                </c:pt>
                <c:pt idx="2876">
                  <c:v>2776</c:v>
                </c:pt>
                <c:pt idx="2877">
                  <c:v>2777</c:v>
                </c:pt>
                <c:pt idx="2878">
                  <c:v>2778</c:v>
                </c:pt>
                <c:pt idx="2879">
                  <c:v>2779</c:v>
                </c:pt>
                <c:pt idx="2880">
                  <c:v>2780</c:v>
                </c:pt>
                <c:pt idx="2881">
                  <c:v>2781</c:v>
                </c:pt>
                <c:pt idx="2882">
                  <c:v>2782</c:v>
                </c:pt>
                <c:pt idx="2883">
                  <c:v>2783</c:v>
                </c:pt>
                <c:pt idx="2884">
                  <c:v>2784</c:v>
                </c:pt>
                <c:pt idx="2885">
                  <c:v>2785</c:v>
                </c:pt>
                <c:pt idx="2886">
                  <c:v>2786</c:v>
                </c:pt>
                <c:pt idx="2887">
                  <c:v>2787</c:v>
                </c:pt>
                <c:pt idx="2888">
                  <c:v>2788</c:v>
                </c:pt>
                <c:pt idx="2889">
                  <c:v>2789</c:v>
                </c:pt>
                <c:pt idx="2890">
                  <c:v>2790</c:v>
                </c:pt>
                <c:pt idx="2891">
                  <c:v>2791</c:v>
                </c:pt>
                <c:pt idx="2892">
                  <c:v>2792</c:v>
                </c:pt>
                <c:pt idx="2893">
                  <c:v>2793</c:v>
                </c:pt>
                <c:pt idx="2894">
                  <c:v>2794</c:v>
                </c:pt>
                <c:pt idx="2895">
                  <c:v>2795</c:v>
                </c:pt>
                <c:pt idx="2896">
                  <c:v>2796</c:v>
                </c:pt>
                <c:pt idx="2897">
                  <c:v>2797</c:v>
                </c:pt>
                <c:pt idx="2898">
                  <c:v>2798</c:v>
                </c:pt>
                <c:pt idx="2899">
                  <c:v>2799</c:v>
                </c:pt>
                <c:pt idx="2900">
                  <c:v>2800</c:v>
                </c:pt>
                <c:pt idx="2901">
                  <c:v>2801</c:v>
                </c:pt>
                <c:pt idx="2902">
                  <c:v>2802</c:v>
                </c:pt>
                <c:pt idx="2903">
                  <c:v>2803</c:v>
                </c:pt>
                <c:pt idx="2904">
                  <c:v>2804</c:v>
                </c:pt>
                <c:pt idx="2905">
                  <c:v>2805</c:v>
                </c:pt>
                <c:pt idx="2906">
                  <c:v>2806</c:v>
                </c:pt>
                <c:pt idx="2907">
                  <c:v>2807</c:v>
                </c:pt>
                <c:pt idx="2908">
                  <c:v>2808</c:v>
                </c:pt>
                <c:pt idx="2909">
                  <c:v>2809</c:v>
                </c:pt>
                <c:pt idx="2910">
                  <c:v>2810</c:v>
                </c:pt>
                <c:pt idx="2911">
                  <c:v>2811</c:v>
                </c:pt>
                <c:pt idx="2912">
                  <c:v>2812</c:v>
                </c:pt>
                <c:pt idx="2913">
                  <c:v>2813</c:v>
                </c:pt>
                <c:pt idx="2914">
                  <c:v>2814</c:v>
                </c:pt>
                <c:pt idx="2915">
                  <c:v>2815</c:v>
                </c:pt>
                <c:pt idx="2916">
                  <c:v>2816</c:v>
                </c:pt>
                <c:pt idx="2917">
                  <c:v>2817</c:v>
                </c:pt>
                <c:pt idx="2918">
                  <c:v>2818</c:v>
                </c:pt>
                <c:pt idx="2919">
                  <c:v>2819</c:v>
                </c:pt>
                <c:pt idx="2920">
                  <c:v>2820</c:v>
                </c:pt>
                <c:pt idx="2921">
                  <c:v>2821</c:v>
                </c:pt>
                <c:pt idx="2922">
                  <c:v>2822</c:v>
                </c:pt>
                <c:pt idx="2923">
                  <c:v>2823</c:v>
                </c:pt>
                <c:pt idx="2924">
                  <c:v>2824</c:v>
                </c:pt>
                <c:pt idx="2925">
                  <c:v>2825</c:v>
                </c:pt>
                <c:pt idx="2926">
                  <c:v>2826</c:v>
                </c:pt>
                <c:pt idx="2927">
                  <c:v>2827</c:v>
                </c:pt>
                <c:pt idx="2928">
                  <c:v>2828</c:v>
                </c:pt>
                <c:pt idx="2929">
                  <c:v>2829</c:v>
                </c:pt>
                <c:pt idx="2930">
                  <c:v>2830</c:v>
                </c:pt>
                <c:pt idx="2931">
                  <c:v>2831</c:v>
                </c:pt>
                <c:pt idx="2932">
                  <c:v>2832</c:v>
                </c:pt>
                <c:pt idx="2933">
                  <c:v>2833</c:v>
                </c:pt>
                <c:pt idx="2934">
                  <c:v>2834</c:v>
                </c:pt>
                <c:pt idx="2935">
                  <c:v>2835</c:v>
                </c:pt>
                <c:pt idx="2936">
                  <c:v>2836</c:v>
                </c:pt>
                <c:pt idx="2937">
                  <c:v>2837</c:v>
                </c:pt>
                <c:pt idx="2938">
                  <c:v>2838</c:v>
                </c:pt>
                <c:pt idx="2939">
                  <c:v>2839</c:v>
                </c:pt>
                <c:pt idx="2940">
                  <c:v>2840</c:v>
                </c:pt>
                <c:pt idx="2941">
                  <c:v>2841</c:v>
                </c:pt>
                <c:pt idx="2942">
                  <c:v>2842</c:v>
                </c:pt>
                <c:pt idx="2943">
                  <c:v>2843</c:v>
                </c:pt>
                <c:pt idx="2944">
                  <c:v>2844</c:v>
                </c:pt>
                <c:pt idx="2945">
                  <c:v>2845</c:v>
                </c:pt>
                <c:pt idx="2946">
                  <c:v>2846</c:v>
                </c:pt>
                <c:pt idx="2947">
                  <c:v>2847</c:v>
                </c:pt>
                <c:pt idx="2948">
                  <c:v>2848</c:v>
                </c:pt>
                <c:pt idx="2949">
                  <c:v>2849</c:v>
                </c:pt>
                <c:pt idx="2950">
                  <c:v>2850</c:v>
                </c:pt>
                <c:pt idx="2951">
                  <c:v>2851</c:v>
                </c:pt>
                <c:pt idx="2952">
                  <c:v>2852</c:v>
                </c:pt>
                <c:pt idx="2953">
                  <c:v>2853</c:v>
                </c:pt>
                <c:pt idx="2954">
                  <c:v>2854</c:v>
                </c:pt>
                <c:pt idx="2955">
                  <c:v>2855</c:v>
                </c:pt>
                <c:pt idx="2956">
                  <c:v>2856</c:v>
                </c:pt>
                <c:pt idx="2957">
                  <c:v>2857</c:v>
                </c:pt>
                <c:pt idx="2958">
                  <c:v>2858</c:v>
                </c:pt>
                <c:pt idx="2959">
                  <c:v>2859</c:v>
                </c:pt>
                <c:pt idx="2960">
                  <c:v>2860</c:v>
                </c:pt>
                <c:pt idx="2961">
                  <c:v>2861</c:v>
                </c:pt>
                <c:pt idx="2962">
                  <c:v>2862</c:v>
                </c:pt>
                <c:pt idx="2963">
                  <c:v>2863</c:v>
                </c:pt>
                <c:pt idx="2964">
                  <c:v>2864</c:v>
                </c:pt>
                <c:pt idx="2965">
                  <c:v>2865</c:v>
                </c:pt>
                <c:pt idx="2966">
                  <c:v>2866</c:v>
                </c:pt>
                <c:pt idx="2967">
                  <c:v>2867</c:v>
                </c:pt>
                <c:pt idx="2968">
                  <c:v>2868</c:v>
                </c:pt>
                <c:pt idx="2969">
                  <c:v>2869</c:v>
                </c:pt>
                <c:pt idx="2970">
                  <c:v>2870</c:v>
                </c:pt>
                <c:pt idx="2971">
                  <c:v>2871</c:v>
                </c:pt>
                <c:pt idx="2972">
                  <c:v>2872</c:v>
                </c:pt>
                <c:pt idx="2973">
                  <c:v>2873</c:v>
                </c:pt>
                <c:pt idx="2974">
                  <c:v>2874</c:v>
                </c:pt>
                <c:pt idx="2975">
                  <c:v>2875</c:v>
                </c:pt>
                <c:pt idx="2976">
                  <c:v>2876</c:v>
                </c:pt>
                <c:pt idx="2977">
                  <c:v>2877</c:v>
                </c:pt>
                <c:pt idx="2978">
                  <c:v>2878</c:v>
                </c:pt>
                <c:pt idx="2979">
                  <c:v>2879</c:v>
                </c:pt>
                <c:pt idx="2980">
                  <c:v>2880</c:v>
                </c:pt>
                <c:pt idx="2981">
                  <c:v>2881</c:v>
                </c:pt>
                <c:pt idx="2982">
                  <c:v>2882</c:v>
                </c:pt>
                <c:pt idx="2983">
                  <c:v>2883</c:v>
                </c:pt>
                <c:pt idx="2984">
                  <c:v>2884</c:v>
                </c:pt>
                <c:pt idx="2985">
                  <c:v>2885</c:v>
                </c:pt>
                <c:pt idx="2986">
                  <c:v>2886</c:v>
                </c:pt>
                <c:pt idx="2987">
                  <c:v>2887</c:v>
                </c:pt>
                <c:pt idx="2988">
                  <c:v>2888</c:v>
                </c:pt>
                <c:pt idx="2989">
                  <c:v>2889</c:v>
                </c:pt>
                <c:pt idx="2990">
                  <c:v>2890</c:v>
                </c:pt>
                <c:pt idx="2991">
                  <c:v>2891</c:v>
                </c:pt>
                <c:pt idx="2992">
                  <c:v>2892</c:v>
                </c:pt>
                <c:pt idx="2993">
                  <c:v>2893</c:v>
                </c:pt>
                <c:pt idx="2994">
                  <c:v>2894</c:v>
                </c:pt>
                <c:pt idx="2995">
                  <c:v>2895</c:v>
                </c:pt>
                <c:pt idx="2996">
                  <c:v>2896</c:v>
                </c:pt>
                <c:pt idx="2997">
                  <c:v>2897</c:v>
                </c:pt>
                <c:pt idx="2998">
                  <c:v>2898</c:v>
                </c:pt>
                <c:pt idx="2999">
                  <c:v>2899</c:v>
                </c:pt>
                <c:pt idx="3000">
                  <c:v>2900</c:v>
                </c:pt>
                <c:pt idx="3001">
                  <c:v>2901</c:v>
                </c:pt>
                <c:pt idx="3002">
                  <c:v>2902</c:v>
                </c:pt>
                <c:pt idx="3003">
                  <c:v>2903</c:v>
                </c:pt>
                <c:pt idx="3004">
                  <c:v>2904</c:v>
                </c:pt>
                <c:pt idx="3005">
                  <c:v>2905</c:v>
                </c:pt>
                <c:pt idx="3006">
                  <c:v>2906</c:v>
                </c:pt>
                <c:pt idx="3007">
                  <c:v>2907</c:v>
                </c:pt>
                <c:pt idx="3008">
                  <c:v>2908</c:v>
                </c:pt>
                <c:pt idx="3009">
                  <c:v>2909</c:v>
                </c:pt>
                <c:pt idx="3010">
                  <c:v>2910</c:v>
                </c:pt>
                <c:pt idx="3011">
                  <c:v>2911</c:v>
                </c:pt>
                <c:pt idx="3012">
                  <c:v>2912</c:v>
                </c:pt>
                <c:pt idx="3013">
                  <c:v>2913</c:v>
                </c:pt>
                <c:pt idx="3014">
                  <c:v>2914</c:v>
                </c:pt>
                <c:pt idx="3015">
                  <c:v>2915</c:v>
                </c:pt>
                <c:pt idx="3016">
                  <c:v>2916</c:v>
                </c:pt>
                <c:pt idx="3017">
                  <c:v>2917</c:v>
                </c:pt>
                <c:pt idx="3018">
                  <c:v>2918</c:v>
                </c:pt>
                <c:pt idx="3019">
                  <c:v>2919</c:v>
                </c:pt>
                <c:pt idx="3020">
                  <c:v>2920</c:v>
                </c:pt>
                <c:pt idx="3021">
                  <c:v>2921</c:v>
                </c:pt>
                <c:pt idx="3022">
                  <c:v>2922</c:v>
                </c:pt>
                <c:pt idx="3023">
                  <c:v>2923</c:v>
                </c:pt>
                <c:pt idx="3024">
                  <c:v>2924</c:v>
                </c:pt>
                <c:pt idx="3025">
                  <c:v>2925</c:v>
                </c:pt>
                <c:pt idx="3026">
                  <c:v>2926</c:v>
                </c:pt>
                <c:pt idx="3027">
                  <c:v>2927</c:v>
                </c:pt>
                <c:pt idx="3028">
                  <c:v>2928</c:v>
                </c:pt>
                <c:pt idx="3029">
                  <c:v>2929</c:v>
                </c:pt>
                <c:pt idx="3030">
                  <c:v>2930</c:v>
                </c:pt>
                <c:pt idx="3031">
                  <c:v>2931</c:v>
                </c:pt>
                <c:pt idx="3032">
                  <c:v>2932</c:v>
                </c:pt>
                <c:pt idx="3033">
                  <c:v>2933</c:v>
                </c:pt>
                <c:pt idx="3034">
                  <c:v>2934</c:v>
                </c:pt>
                <c:pt idx="3035">
                  <c:v>2935</c:v>
                </c:pt>
                <c:pt idx="3036">
                  <c:v>2936</c:v>
                </c:pt>
                <c:pt idx="3037">
                  <c:v>2937</c:v>
                </c:pt>
                <c:pt idx="3038">
                  <c:v>2938</c:v>
                </c:pt>
                <c:pt idx="3039">
                  <c:v>2939</c:v>
                </c:pt>
                <c:pt idx="3040">
                  <c:v>2940</c:v>
                </c:pt>
                <c:pt idx="3041">
                  <c:v>2941</c:v>
                </c:pt>
                <c:pt idx="3042">
                  <c:v>2942</c:v>
                </c:pt>
                <c:pt idx="3043">
                  <c:v>2943</c:v>
                </c:pt>
                <c:pt idx="3044">
                  <c:v>2944</c:v>
                </c:pt>
                <c:pt idx="3045">
                  <c:v>2945</c:v>
                </c:pt>
                <c:pt idx="3046">
                  <c:v>2946</c:v>
                </c:pt>
                <c:pt idx="3047">
                  <c:v>2947</c:v>
                </c:pt>
                <c:pt idx="3048">
                  <c:v>2948</c:v>
                </c:pt>
                <c:pt idx="3049">
                  <c:v>2949</c:v>
                </c:pt>
                <c:pt idx="3050">
                  <c:v>2950</c:v>
                </c:pt>
                <c:pt idx="3051">
                  <c:v>2951</c:v>
                </c:pt>
                <c:pt idx="3052">
                  <c:v>2952</c:v>
                </c:pt>
                <c:pt idx="3053">
                  <c:v>2953</c:v>
                </c:pt>
                <c:pt idx="3054">
                  <c:v>2954</c:v>
                </c:pt>
                <c:pt idx="3055">
                  <c:v>2955</c:v>
                </c:pt>
                <c:pt idx="3056">
                  <c:v>2956</c:v>
                </c:pt>
                <c:pt idx="3057">
                  <c:v>2957</c:v>
                </c:pt>
                <c:pt idx="3058">
                  <c:v>2958</c:v>
                </c:pt>
                <c:pt idx="3059">
                  <c:v>2959</c:v>
                </c:pt>
                <c:pt idx="3060">
                  <c:v>2960</c:v>
                </c:pt>
                <c:pt idx="3061">
                  <c:v>2961</c:v>
                </c:pt>
                <c:pt idx="3062">
                  <c:v>2962</c:v>
                </c:pt>
                <c:pt idx="3063">
                  <c:v>2963</c:v>
                </c:pt>
                <c:pt idx="3064">
                  <c:v>2964</c:v>
                </c:pt>
                <c:pt idx="3065">
                  <c:v>2965</c:v>
                </c:pt>
                <c:pt idx="3066">
                  <c:v>2966</c:v>
                </c:pt>
                <c:pt idx="3067">
                  <c:v>2967</c:v>
                </c:pt>
                <c:pt idx="3068">
                  <c:v>2968</c:v>
                </c:pt>
                <c:pt idx="3069">
                  <c:v>2969</c:v>
                </c:pt>
                <c:pt idx="3070">
                  <c:v>2970</c:v>
                </c:pt>
                <c:pt idx="3071">
                  <c:v>2971</c:v>
                </c:pt>
                <c:pt idx="3072">
                  <c:v>2972</c:v>
                </c:pt>
                <c:pt idx="3073">
                  <c:v>2973</c:v>
                </c:pt>
                <c:pt idx="3074">
                  <c:v>2974</c:v>
                </c:pt>
                <c:pt idx="3075">
                  <c:v>2975</c:v>
                </c:pt>
                <c:pt idx="3076">
                  <c:v>2976</c:v>
                </c:pt>
                <c:pt idx="3077">
                  <c:v>2977</c:v>
                </c:pt>
                <c:pt idx="3078">
                  <c:v>2978</c:v>
                </c:pt>
                <c:pt idx="3079">
                  <c:v>2979</c:v>
                </c:pt>
                <c:pt idx="3080">
                  <c:v>2980</c:v>
                </c:pt>
                <c:pt idx="3081">
                  <c:v>2981</c:v>
                </c:pt>
                <c:pt idx="3082">
                  <c:v>2982</c:v>
                </c:pt>
                <c:pt idx="3083">
                  <c:v>2983</c:v>
                </c:pt>
                <c:pt idx="3084">
                  <c:v>2984</c:v>
                </c:pt>
                <c:pt idx="3085">
                  <c:v>2985</c:v>
                </c:pt>
                <c:pt idx="3086">
                  <c:v>2986</c:v>
                </c:pt>
                <c:pt idx="3087">
                  <c:v>2987</c:v>
                </c:pt>
                <c:pt idx="3088">
                  <c:v>2988</c:v>
                </c:pt>
                <c:pt idx="3089">
                  <c:v>2989</c:v>
                </c:pt>
                <c:pt idx="3090">
                  <c:v>2990</c:v>
                </c:pt>
                <c:pt idx="3091">
                  <c:v>2991</c:v>
                </c:pt>
                <c:pt idx="3092">
                  <c:v>2992</c:v>
                </c:pt>
                <c:pt idx="3093">
                  <c:v>2993</c:v>
                </c:pt>
                <c:pt idx="3094">
                  <c:v>2994</c:v>
                </c:pt>
                <c:pt idx="3095">
                  <c:v>2995</c:v>
                </c:pt>
                <c:pt idx="3096">
                  <c:v>2996</c:v>
                </c:pt>
                <c:pt idx="3097">
                  <c:v>2997</c:v>
                </c:pt>
                <c:pt idx="3098">
                  <c:v>2998</c:v>
                </c:pt>
                <c:pt idx="3099">
                  <c:v>2999</c:v>
                </c:pt>
                <c:pt idx="3100">
                  <c:v>3000</c:v>
                </c:pt>
                <c:pt idx="3101">
                  <c:v>3001</c:v>
                </c:pt>
                <c:pt idx="3102">
                  <c:v>3002</c:v>
                </c:pt>
                <c:pt idx="3103">
                  <c:v>3003</c:v>
                </c:pt>
                <c:pt idx="3104">
                  <c:v>3004</c:v>
                </c:pt>
                <c:pt idx="3105">
                  <c:v>3005</c:v>
                </c:pt>
                <c:pt idx="3106">
                  <c:v>3006</c:v>
                </c:pt>
                <c:pt idx="3107">
                  <c:v>3007</c:v>
                </c:pt>
                <c:pt idx="3108">
                  <c:v>3008</c:v>
                </c:pt>
                <c:pt idx="3109">
                  <c:v>3009</c:v>
                </c:pt>
                <c:pt idx="3110">
                  <c:v>3010</c:v>
                </c:pt>
                <c:pt idx="3111">
                  <c:v>3011</c:v>
                </c:pt>
                <c:pt idx="3112">
                  <c:v>3012</c:v>
                </c:pt>
                <c:pt idx="3113">
                  <c:v>3013</c:v>
                </c:pt>
                <c:pt idx="3114">
                  <c:v>3014</c:v>
                </c:pt>
                <c:pt idx="3115">
                  <c:v>3015</c:v>
                </c:pt>
                <c:pt idx="3116">
                  <c:v>3016</c:v>
                </c:pt>
                <c:pt idx="3117">
                  <c:v>3017</c:v>
                </c:pt>
                <c:pt idx="3118">
                  <c:v>3018</c:v>
                </c:pt>
                <c:pt idx="3119">
                  <c:v>3019</c:v>
                </c:pt>
                <c:pt idx="3120">
                  <c:v>3020</c:v>
                </c:pt>
                <c:pt idx="3121">
                  <c:v>3021</c:v>
                </c:pt>
                <c:pt idx="3122">
                  <c:v>3022</c:v>
                </c:pt>
                <c:pt idx="3123">
                  <c:v>3023</c:v>
                </c:pt>
                <c:pt idx="3124">
                  <c:v>3024</c:v>
                </c:pt>
                <c:pt idx="3125">
                  <c:v>3025</c:v>
                </c:pt>
                <c:pt idx="3126">
                  <c:v>3026</c:v>
                </c:pt>
                <c:pt idx="3127">
                  <c:v>3027</c:v>
                </c:pt>
                <c:pt idx="3128">
                  <c:v>3028</c:v>
                </c:pt>
                <c:pt idx="3129">
                  <c:v>3029</c:v>
                </c:pt>
                <c:pt idx="3130">
                  <c:v>3030</c:v>
                </c:pt>
                <c:pt idx="3131">
                  <c:v>3031</c:v>
                </c:pt>
                <c:pt idx="3132">
                  <c:v>3032</c:v>
                </c:pt>
                <c:pt idx="3133">
                  <c:v>3033</c:v>
                </c:pt>
                <c:pt idx="3134">
                  <c:v>3034</c:v>
                </c:pt>
                <c:pt idx="3135">
                  <c:v>3035</c:v>
                </c:pt>
                <c:pt idx="3136">
                  <c:v>3036</c:v>
                </c:pt>
                <c:pt idx="3137">
                  <c:v>3037</c:v>
                </c:pt>
                <c:pt idx="3138">
                  <c:v>3038</c:v>
                </c:pt>
                <c:pt idx="3139">
                  <c:v>3039</c:v>
                </c:pt>
                <c:pt idx="3140">
                  <c:v>3040</c:v>
                </c:pt>
                <c:pt idx="3141">
                  <c:v>3041</c:v>
                </c:pt>
                <c:pt idx="3142">
                  <c:v>3042</c:v>
                </c:pt>
                <c:pt idx="3143">
                  <c:v>3043</c:v>
                </c:pt>
                <c:pt idx="3144">
                  <c:v>3044</c:v>
                </c:pt>
                <c:pt idx="3145">
                  <c:v>3045</c:v>
                </c:pt>
                <c:pt idx="3146">
                  <c:v>3046</c:v>
                </c:pt>
                <c:pt idx="3147">
                  <c:v>3047</c:v>
                </c:pt>
                <c:pt idx="3148">
                  <c:v>3048</c:v>
                </c:pt>
                <c:pt idx="3149">
                  <c:v>3049</c:v>
                </c:pt>
                <c:pt idx="3150">
                  <c:v>3050</c:v>
                </c:pt>
                <c:pt idx="3151">
                  <c:v>3051</c:v>
                </c:pt>
                <c:pt idx="3152">
                  <c:v>3052</c:v>
                </c:pt>
                <c:pt idx="3153">
                  <c:v>3053</c:v>
                </c:pt>
                <c:pt idx="3154">
                  <c:v>3054</c:v>
                </c:pt>
                <c:pt idx="3155">
                  <c:v>3055</c:v>
                </c:pt>
                <c:pt idx="3156">
                  <c:v>3056</c:v>
                </c:pt>
                <c:pt idx="3157">
                  <c:v>3057</c:v>
                </c:pt>
                <c:pt idx="3158">
                  <c:v>3058</c:v>
                </c:pt>
                <c:pt idx="3159">
                  <c:v>3059</c:v>
                </c:pt>
                <c:pt idx="3160">
                  <c:v>3060</c:v>
                </c:pt>
                <c:pt idx="3161">
                  <c:v>3061</c:v>
                </c:pt>
                <c:pt idx="3162">
                  <c:v>3062</c:v>
                </c:pt>
                <c:pt idx="3163">
                  <c:v>3063</c:v>
                </c:pt>
                <c:pt idx="3164">
                  <c:v>3064</c:v>
                </c:pt>
                <c:pt idx="3165">
                  <c:v>3065</c:v>
                </c:pt>
                <c:pt idx="3166">
                  <c:v>3066</c:v>
                </c:pt>
                <c:pt idx="3167">
                  <c:v>3067</c:v>
                </c:pt>
                <c:pt idx="3168">
                  <c:v>3068</c:v>
                </c:pt>
                <c:pt idx="3169">
                  <c:v>3069</c:v>
                </c:pt>
                <c:pt idx="3170">
                  <c:v>3070</c:v>
                </c:pt>
                <c:pt idx="3171">
                  <c:v>3071</c:v>
                </c:pt>
                <c:pt idx="3172">
                  <c:v>3072</c:v>
                </c:pt>
                <c:pt idx="3173">
                  <c:v>3073</c:v>
                </c:pt>
                <c:pt idx="3174">
                  <c:v>3074</c:v>
                </c:pt>
                <c:pt idx="3175">
                  <c:v>3075</c:v>
                </c:pt>
                <c:pt idx="3176">
                  <c:v>3076</c:v>
                </c:pt>
                <c:pt idx="3177">
                  <c:v>3077</c:v>
                </c:pt>
                <c:pt idx="3178">
                  <c:v>3078</c:v>
                </c:pt>
                <c:pt idx="3179">
                  <c:v>3079</c:v>
                </c:pt>
                <c:pt idx="3180">
                  <c:v>3080</c:v>
                </c:pt>
                <c:pt idx="3181">
                  <c:v>3081</c:v>
                </c:pt>
                <c:pt idx="3182">
                  <c:v>3082</c:v>
                </c:pt>
                <c:pt idx="3183">
                  <c:v>3083</c:v>
                </c:pt>
                <c:pt idx="3184">
                  <c:v>3084</c:v>
                </c:pt>
                <c:pt idx="3185">
                  <c:v>3085</c:v>
                </c:pt>
                <c:pt idx="3186">
                  <c:v>3086</c:v>
                </c:pt>
                <c:pt idx="3187">
                  <c:v>3087</c:v>
                </c:pt>
                <c:pt idx="3188">
                  <c:v>3088</c:v>
                </c:pt>
                <c:pt idx="3189">
                  <c:v>3089</c:v>
                </c:pt>
                <c:pt idx="3190">
                  <c:v>3090</c:v>
                </c:pt>
                <c:pt idx="3191">
                  <c:v>3091</c:v>
                </c:pt>
                <c:pt idx="3192">
                  <c:v>3092</c:v>
                </c:pt>
                <c:pt idx="3193">
                  <c:v>3093</c:v>
                </c:pt>
                <c:pt idx="3194">
                  <c:v>3094</c:v>
                </c:pt>
                <c:pt idx="3195">
                  <c:v>3095</c:v>
                </c:pt>
                <c:pt idx="3196">
                  <c:v>3096</c:v>
                </c:pt>
                <c:pt idx="3197">
                  <c:v>3097</c:v>
                </c:pt>
                <c:pt idx="3198">
                  <c:v>3098</c:v>
                </c:pt>
                <c:pt idx="3199">
                  <c:v>3099</c:v>
                </c:pt>
                <c:pt idx="3200">
                  <c:v>3100</c:v>
                </c:pt>
                <c:pt idx="3201">
                  <c:v>3101</c:v>
                </c:pt>
                <c:pt idx="3202">
                  <c:v>3102</c:v>
                </c:pt>
                <c:pt idx="3203">
                  <c:v>3103</c:v>
                </c:pt>
                <c:pt idx="3204">
                  <c:v>3104</c:v>
                </c:pt>
                <c:pt idx="3205">
                  <c:v>3105</c:v>
                </c:pt>
                <c:pt idx="3206">
                  <c:v>3106</c:v>
                </c:pt>
                <c:pt idx="3207">
                  <c:v>3107</c:v>
                </c:pt>
                <c:pt idx="3208">
                  <c:v>3108</c:v>
                </c:pt>
                <c:pt idx="3209">
                  <c:v>3109</c:v>
                </c:pt>
                <c:pt idx="3210">
                  <c:v>3110</c:v>
                </c:pt>
                <c:pt idx="3211">
                  <c:v>3111</c:v>
                </c:pt>
                <c:pt idx="3212">
                  <c:v>3112</c:v>
                </c:pt>
                <c:pt idx="3213">
                  <c:v>3113</c:v>
                </c:pt>
                <c:pt idx="3214">
                  <c:v>3114</c:v>
                </c:pt>
                <c:pt idx="3215">
                  <c:v>3115</c:v>
                </c:pt>
                <c:pt idx="3216">
                  <c:v>3116</c:v>
                </c:pt>
                <c:pt idx="3217">
                  <c:v>3117</c:v>
                </c:pt>
                <c:pt idx="3218">
                  <c:v>3118</c:v>
                </c:pt>
                <c:pt idx="3219">
                  <c:v>3119</c:v>
                </c:pt>
                <c:pt idx="3220">
                  <c:v>3120</c:v>
                </c:pt>
                <c:pt idx="3221">
                  <c:v>3121</c:v>
                </c:pt>
                <c:pt idx="3222">
                  <c:v>3122</c:v>
                </c:pt>
                <c:pt idx="3223">
                  <c:v>3123</c:v>
                </c:pt>
                <c:pt idx="3224">
                  <c:v>3124</c:v>
                </c:pt>
                <c:pt idx="3225">
                  <c:v>3125</c:v>
                </c:pt>
                <c:pt idx="3226">
                  <c:v>3126</c:v>
                </c:pt>
                <c:pt idx="3227">
                  <c:v>3127</c:v>
                </c:pt>
                <c:pt idx="3228">
                  <c:v>3128</c:v>
                </c:pt>
                <c:pt idx="3229">
                  <c:v>3129</c:v>
                </c:pt>
                <c:pt idx="3230">
                  <c:v>3130</c:v>
                </c:pt>
                <c:pt idx="3231">
                  <c:v>3131</c:v>
                </c:pt>
                <c:pt idx="3232">
                  <c:v>3132</c:v>
                </c:pt>
                <c:pt idx="3233">
                  <c:v>3133</c:v>
                </c:pt>
                <c:pt idx="3234">
                  <c:v>3134</c:v>
                </c:pt>
                <c:pt idx="3235">
                  <c:v>3135</c:v>
                </c:pt>
                <c:pt idx="3236">
                  <c:v>3136</c:v>
                </c:pt>
                <c:pt idx="3237">
                  <c:v>3137</c:v>
                </c:pt>
                <c:pt idx="3238">
                  <c:v>3138</c:v>
                </c:pt>
                <c:pt idx="3239">
                  <c:v>3139</c:v>
                </c:pt>
                <c:pt idx="3240">
                  <c:v>3140</c:v>
                </c:pt>
                <c:pt idx="3241">
                  <c:v>3141</c:v>
                </c:pt>
                <c:pt idx="3242">
                  <c:v>3142</c:v>
                </c:pt>
                <c:pt idx="3243">
                  <c:v>3143</c:v>
                </c:pt>
                <c:pt idx="3244">
                  <c:v>3144</c:v>
                </c:pt>
                <c:pt idx="3245">
                  <c:v>3145</c:v>
                </c:pt>
                <c:pt idx="3246">
                  <c:v>3146</c:v>
                </c:pt>
                <c:pt idx="3247">
                  <c:v>3147</c:v>
                </c:pt>
                <c:pt idx="3248">
                  <c:v>3148</c:v>
                </c:pt>
                <c:pt idx="3249">
                  <c:v>3149</c:v>
                </c:pt>
                <c:pt idx="3250">
                  <c:v>3150</c:v>
                </c:pt>
                <c:pt idx="3251">
                  <c:v>3151</c:v>
                </c:pt>
                <c:pt idx="3252">
                  <c:v>3152</c:v>
                </c:pt>
                <c:pt idx="3253">
                  <c:v>3153</c:v>
                </c:pt>
                <c:pt idx="3254">
                  <c:v>3154</c:v>
                </c:pt>
                <c:pt idx="3255">
                  <c:v>3155</c:v>
                </c:pt>
                <c:pt idx="3256">
                  <c:v>3156</c:v>
                </c:pt>
                <c:pt idx="3257">
                  <c:v>3157</c:v>
                </c:pt>
                <c:pt idx="3258">
                  <c:v>3158</c:v>
                </c:pt>
                <c:pt idx="3259">
                  <c:v>3159</c:v>
                </c:pt>
                <c:pt idx="3260">
                  <c:v>3160</c:v>
                </c:pt>
                <c:pt idx="3261">
                  <c:v>3161</c:v>
                </c:pt>
                <c:pt idx="3262">
                  <c:v>3162</c:v>
                </c:pt>
                <c:pt idx="3263">
                  <c:v>3163</c:v>
                </c:pt>
                <c:pt idx="3264">
                  <c:v>3164</c:v>
                </c:pt>
                <c:pt idx="3265">
                  <c:v>3165</c:v>
                </c:pt>
                <c:pt idx="3266">
                  <c:v>3166</c:v>
                </c:pt>
                <c:pt idx="3267">
                  <c:v>3167</c:v>
                </c:pt>
                <c:pt idx="3268">
                  <c:v>3168</c:v>
                </c:pt>
                <c:pt idx="3269">
                  <c:v>3169</c:v>
                </c:pt>
                <c:pt idx="3270">
                  <c:v>3170</c:v>
                </c:pt>
                <c:pt idx="3271">
                  <c:v>3171</c:v>
                </c:pt>
                <c:pt idx="3272">
                  <c:v>3172</c:v>
                </c:pt>
                <c:pt idx="3273">
                  <c:v>3173</c:v>
                </c:pt>
                <c:pt idx="3274">
                  <c:v>3174</c:v>
                </c:pt>
                <c:pt idx="3275">
                  <c:v>3175</c:v>
                </c:pt>
                <c:pt idx="3276">
                  <c:v>3176</c:v>
                </c:pt>
                <c:pt idx="3277">
                  <c:v>3177</c:v>
                </c:pt>
                <c:pt idx="3278">
                  <c:v>3178</c:v>
                </c:pt>
                <c:pt idx="3279">
                  <c:v>3179</c:v>
                </c:pt>
                <c:pt idx="3280">
                  <c:v>3180</c:v>
                </c:pt>
                <c:pt idx="3281">
                  <c:v>3181</c:v>
                </c:pt>
                <c:pt idx="3282">
                  <c:v>3182</c:v>
                </c:pt>
                <c:pt idx="3283">
                  <c:v>3183</c:v>
                </c:pt>
                <c:pt idx="3284">
                  <c:v>3184</c:v>
                </c:pt>
                <c:pt idx="3285">
                  <c:v>3185</c:v>
                </c:pt>
                <c:pt idx="3286">
                  <c:v>3186</c:v>
                </c:pt>
                <c:pt idx="3287">
                  <c:v>3187</c:v>
                </c:pt>
                <c:pt idx="3288">
                  <c:v>3188</c:v>
                </c:pt>
                <c:pt idx="3289">
                  <c:v>3189</c:v>
                </c:pt>
                <c:pt idx="3290">
                  <c:v>3190</c:v>
                </c:pt>
                <c:pt idx="3291">
                  <c:v>3191</c:v>
                </c:pt>
                <c:pt idx="3292">
                  <c:v>3192</c:v>
                </c:pt>
                <c:pt idx="3293">
                  <c:v>3193</c:v>
                </c:pt>
                <c:pt idx="3294">
                  <c:v>3194</c:v>
                </c:pt>
                <c:pt idx="3295">
                  <c:v>3195</c:v>
                </c:pt>
                <c:pt idx="3296">
                  <c:v>3196</c:v>
                </c:pt>
                <c:pt idx="3297">
                  <c:v>3197</c:v>
                </c:pt>
                <c:pt idx="3298">
                  <c:v>3198</c:v>
                </c:pt>
                <c:pt idx="3299">
                  <c:v>3199</c:v>
                </c:pt>
                <c:pt idx="3300">
                  <c:v>3200</c:v>
                </c:pt>
                <c:pt idx="3301">
                  <c:v>3201</c:v>
                </c:pt>
                <c:pt idx="3302">
                  <c:v>3202</c:v>
                </c:pt>
                <c:pt idx="3303">
                  <c:v>3203</c:v>
                </c:pt>
                <c:pt idx="3304">
                  <c:v>3204</c:v>
                </c:pt>
                <c:pt idx="3305">
                  <c:v>3205</c:v>
                </c:pt>
                <c:pt idx="3306">
                  <c:v>3206</c:v>
                </c:pt>
                <c:pt idx="3307">
                  <c:v>3207</c:v>
                </c:pt>
                <c:pt idx="3308">
                  <c:v>3208</c:v>
                </c:pt>
                <c:pt idx="3309">
                  <c:v>3209</c:v>
                </c:pt>
                <c:pt idx="3310">
                  <c:v>3210</c:v>
                </c:pt>
                <c:pt idx="3311">
                  <c:v>3211</c:v>
                </c:pt>
                <c:pt idx="3312">
                  <c:v>3212</c:v>
                </c:pt>
                <c:pt idx="3313">
                  <c:v>3213</c:v>
                </c:pt>
                <c:pt idx="3314">
                  <c:v>3214</c:v>
                </c:pt>
                <c:pt idx="3315">
                  <c:v>3215</c:v>
                </c:pt>
                <c:pt idx="3316">
                  <c:v>3216</c:v>
                </c:pt>
                <c:pt idx="3317">
                  <c:v>3217</c:v>
                </c:pt>
                <c:pt idx="3318">
                  <c:v>3218</c:v>
                </c:pt>
                <c:pt idx="3319">
                  <c:v>3219</c:v>
                </c:pt>
                <c:pt idx="3320">
                  <c:v>3220</c:v>
                </c:pt>
                <c:pt idx="3321">
                  <c:v>3221</c:v>
                </c:pt>
                <c:pt idx="3322">
                  <c:v>3222</c:v>
                </c:pt>
                <c:pt idx="3323">
                  <c:v>3223</c:v>
                </c:pt>
                <c:pt idx="3324">
                  <c:v>3224</c:v>
                </c:pt>
                <c:pt idx="3325">
                  <c:v>3225</c:v>
                </c:pt>
                <c:pt idx="3326">
                  <c:v>3226</c:v>
                </c:pt>
                <c:pt idx="3327">
                  <c:v>3227</c:v>
                </c:pt>
                <c:pt idx="3328">
                  <c:v>3228</c:v>
                </c:pt>
                <c:pt idx="3329">
                  <c:v>3229</c:v>
                </c:pt>
                <c:pt idx="3330">
                  <c:v>3230</c:v>
                </c:pt>
                <c:pt idx="3331">
                  <c:v>3231</c:v>
                </c:pt>
                <c:pt idx="3332">
                  <c:v>3232</c:v>
                </c:pt>
                <c:pt idx="3333">
                  <c:v>3233</c:v>
                </c:pt>
                <c:pt idx="3334">
                  <c:v>3234</c:v>
                </c:pt>
                <c:pt idx="3335">
                  <c:v>3235</c:v>
                </c:pt>
                <c:pt idx="3336">
                  <c:v>3236</c:v>
                </c:pt>
                <c:pt idx="3337">
                  <c:v>3237</c:v>
                </c:pt>
                <c:pt idx="3338">
                  <c:v>3238</c:v>
                </c:pt>
                <c:pt idx="3339">
                  <c:v>3239</c:v>
                </c:pt>
                <c:pt idx="3340">
                  <c:v>3240</c:v>
                </c:pt>
                <c:pt idx="3341">
                  <c:v>3241</c:v>
                </c:pt>
                <c:pt idx="3342">
                  <c:v>3242</c:v>
                </c:pt>
                <c:pt idx="3343">
                  <c:v>3243</c:v>
                </c:pt>
                <c:pt idx="3344">
                  <c:v>3244</c:v>
                </c:pt>
                <c:pt idx="3345">
                  <c:v>3245</c:v>
                </c:pt>
                <c:pt idx="3346">
                  <c:v>3246</c:v>
                </c:pt>
                <c:pt idx="3347">
                  <c:v>3247</c:v>
                </c:pt>
                <c:pt idx="3348">
                  <c:v>3248</c:v>
                </c:pt>
                <c:pt idx="3349">
                  <c:v>3249</c:v>
                </c:pt>
                <c:pt idx="3350">
                  <c:v>3250</c:v>
                </c:pt>
                <c:pt idx="3351">
                  <c:v>3251</c:v>
                </c:pt>
                <c:pt idx="3352">
                  <c:v>3252</c:v>
                </c:pt>
                <c:pt idx="3353">
                  <c:v>3253</c:v>
                </c:pt>
                <c:pt idx="3354">
                  <c:v>3254</c:v>
                </c:pt>
                <c:pt idx="3355">
                  <c:v>3255</c:v>
                </c:pt>
                <c:pt idx="3356">
                  <c:v>3256</c:v>
                </c:pt>
                <c:pt idx="3357">
                  <c:v>3257</c:v>
                </c:pt>
                <c:pt idx="3358">
                  <c:v>3258</c:v>
                </c:pt>
                <c:pt idx="3359">
                  <c:v>3259</c:v>
                </c:pt>
                <c:pt idx="3360">
                  <c:v>3260</c:v>
                </c:pt>
                <c:pt idx="3361">
                  <c:v>3261</c:v>
                </c:pt>
                <c:pt idx="3362">
                  <c:v>3262</c:v>
                </c:pt>
                <c:pt idx="3363">
                  <c:v>3263</c:v>
                </c:pt>
                <c:pt idx="3364">
                  <c:v>3264</c:v>
                </c:pt>
                <c:pt idx="3365">
                  <c:v>3265</c:v>
                </c:pt>
                <c:pt idx="3366">
                  <c:v>3266</c:v>
                </c:pt>
                <c:pt idx="3367">
                  <c:v>3267</c:v>
                </c:pt>
                <c:pt idx="3368">
                  <c:v>3268</c:v>
                </c:pt>
                <c:pt idx="3369">
                  <c:v>3269</c:v>
                </c:pt>
                <c:pt idx="3370">
                  <c:v>3270</c:v>
                </c:pt>
                <c:pt idx="3371">
                  <c:v>3271</c:v>
                </c:pt>
                <c:pt idx="3372">
                  <c:v>3272</c:v>
                </c:pt>
                <c:pt idx="3373">
                  <c:v>3273</c:v>
                </c:pt>
                <c:pt idx="3374">
                  <c:v>3274</c:v>
                </c:pt>
                <c:pt idx="3375">
                  <c:v>3275</c:v>
                </c:pt>
                <c:pt idx="3376">
                  <c:v>3276</c:v>
                </c:pt>
                <c:pt idx="3377">
                  <c:v>3277</c:v>
                </c:pt>
                <c:pt idx="3378">
                  <c:v>3278</c:v>
                </c:pt>
                <c:pt idx="3379">
                  <c:v>3279</c:v>
                </c:pt>
                <c:pt idx="3380">
                  <c:v>3280</c:v>
                </c:pt>
                <c:pt idx="3381">
                  <c:v>3281</c:v>
                </c:pt>
                <c:pt idx="3382">
                  <c:v>3282</c:v>
                </c:pt>
                <c:pt idx="3383">
                  <c:v>3283</c:v>
                </c:pt>
                <c:pt idx="3384">
                  <c:v>3284</c:v>
                </c:pt>
                <c:pt idx="3385">
                  <c:v>3285</c:v>
                </c:pt>
                <c:pt idx="3386">
                  <c:v>3286</c:v>
                </c:pt>
                <c:pt idx="3387">
                  <c:v>3287</c:v>
                </c:pt>
                <c:pt idx="3388">
                  <c:v>3288</c:v>
                </c:pt>
                <c:pt idx="3389">
                  <c:v>3289</c:v>
                </c:pt>
                <c:pt idx="3390">
                  <c:v>3290</c:v>
                </c:pt>
                <c:pt idx="3391">
                  <c:v>3291</c:v>
                </c:pt>
                <c:pt idx="3392">
                  <c:v>3292</c:v>
                </c:pt>
                <c:pt idx="3393">
                  <c:v>3293</c:v>
                </c:pt>
                <c:pt idx="3394">
                  <c:v>3294</c:v>
                </c:pt>
                <c:pt idx="3395">
                  <c:v>3295</c:v>
                </c:pt>
                <c:pt idx="3396">
                  <c:v>3296</c:v>
                </c:pt>
                <c:pt idx="3397">
                  <c:v>3297</c:v>
                </c:pt>
                <c:pt idx="3398">
                  <c:v>3298</c:v>
                </c:pt>
                <c:pt idx="3399">
                  <c:v>3299</c:v>
                </c:pt>
                <c:pt idx="3400">
                  <c:v>3300</c:v>
                </c:pt>
                <c:pt idx="3401">
                  <c:v>3301</c:v>
                </c:pt>
                <c:pt idx="3402">
                  <c:v>3302</c:v>
                </c:pt>
                <c:pt idx="3403">
                  <c:v>3303</c:v>
                </c:pt>
                <c:pt idx="3404">
                  <c:v>3304</c:v>
                </c:pt>
                <c:pt idx="3405">
                  <c:v>3305</c:v>
                </c:pt>
                <c:pt idx="3406">
                  <c:v>3306</c:v>
                </c:pt>
                <c:pt idx="3407">
                  <c:v>3307</c:v>
                </c:pt>
                <c:pt idx="3408">
                  <c:v>3308</c:v>
                </c:pt>
                <c:pt idx="3409">
                  <c:v>3309</c:v>
                </c:pt>
                <c:pt idx="3410">
                  <c:v>3310</c:v>
                </c:pt>
                <c:pt idx="3411">
                  <c:v>3311</c:v>
                </c:pt>
                <c:pt idx="3412">
                  <c:v>3312</c:v>
                </c:pt>
                <c:pt idx="3413">
                  <c:v>3313</c:v>
                </c:pt>
                <c:pt idx="3414">
                  <c:v>3314</c:v>
                </c:pt>
                <c:pt idx="3415">
                  <c:v>3315</c:v>
                </c:pt>
                <c:pt idx="3416">
                  <c:v>3316</c:v>
                </c:pt>
                <c:pt idx="3417">
                  <c:v>3317</c:v>
                </c:pt>
                <c:pt idx="3418">
                  <c:v>3318</c:v>
                </c:pt>
                <c:pt idx="3419">
                  <c:v>3319</c:v>
                </c:pt>
                <c:pt idx="3420">
                  <c:v>3320</c:v>
                </c:pt>
                <c:pt idx="3421">
                  <c:v>3321</c:v>
                </c:pt>
                <c:pt idx="3422">
                  <c:v>3322</c:v>
                </c:pt>
                <c:pt idx="3423">
                  <c:v>3323</c:v>
                </c:pt>
                <c:pt idx="3424">
                  <c:v>3324</c:v>
                </c:pt>
                <c:pt idx="3425">
                  <c:v>3325</c:v>
                </c:pt>
                <c:pt idx="3426">
                  <c:v>3326</c:v>
                </c:pt>
                <c:pt idx="3427">
                  <c:v>3327</c:v>
                </c:pt>
                <c:pt idx="3428">
                  <c:v>3328</c:v>
                </c:pt>
                <c:pt idx="3429">
                  <c:v>3329</c:v>
                </c:pt>
                <c:pt idx="3430">
                  <c:v>3330</c:v>
                </c:pt>
                <c:pt idx="3431">
                  <c:v>3331</c:v>
                </c:pt>
                <c:pt idx="3432">
                  <c:v>3332</c:v>
                </c:pt>
                <c:pt idx="3433">
                  <c:v>3333</c:v>
                </c:pt>
                <c:pt idx="3434">
                  <c:v>3334</c:v>
                </c:pt>
                <c:pt idx="3435">
                  <c:v>3335</c:v>
                </c:pt>
                <c:pt idx="3436">
                  <c:v>3336</c:v>
                </c:pt>
                <c:pt idx="3437">
                  <c:v>3337</c:v>
                </c:pt>
                <c:pt idx="3438">
                  <c:v>3338</c:v>
                </c:pt>
                <c:pt idx="3439">
                  <c:v>3339</c:v>
                </c:pt>
                <c:pt idx="3440">
                  <c:v>3340</c:v>
                </c:pt>
                <c:pt idx="3441">
                  <c:v>3341</c:v>
                </c:pt>
                <c:pt idx="3442">
                  <c:v>3342</c:v>
                </c:pt>
                <c:pt idx="3443">
                  <c:v>3343</c:v>
                </c:pt>
                <c:pt idx="3444">
                  <c:v>3344</c:v>
                </c:pt>
                <c:pt idx="3445">
                  <c:v>3345</c:v>
                </c:pt>
                <c:pt idx="3446">
                  <c:v>3346</c:v>
                </c:pt>
                <c:pt idx="3447">
                  <c:v>3347</c:v>
                </c:pt>
                <c:pt idx="3448">
                  <c:v>3348</c:v>
                </c:pt>
                <c:pt idx="3449">
                  <c:v>3349</c:v>
                </c:pt>
                <c:pt idx="3450">
                  <c:v>3350</c:v>
                </c:pt>
                <c:pt idx="3451">
                  <c:v>3351</c:v>
                </c:pt>
                <c:pt idx="3452">
                  <c:v>3352</c:v>
                </c:pt>
                <c:pt idx="3453">
                  <c:v>3353</c:v>
                </c:pt>
                <c:pt idx="3454">
                  <c:v>3354</c:v>
                </c:pt>
                <c:pt idx="3455">
                  <c:v>3355</c:v>
                </c:pt>
                <c:pt idx="3456">
                  <c:v>3356</c:v>
                </c:pt>
                <c:pt idx="3457">
                  <c:v>3357</c:v>
                </c:pt>
                <c:pt idx="3458">
                  <c:v>3358</c:v>
                </c:pt>
                <c:pt idx="3459">
                  <c:v>3359</c:v>
                </c:pt>
                <c:pt idx="3460">
                  <c:v>3360</c:v>
                </c:pt>
                <c:pt idx="3461">
                  <c:v>3361</c:v>
                </c:pt>
                <c:pt idx="3462">
                  <c:v>3362</c:v>
                </c:pt>
                <c:pt idx="3463">
                  <c:v>3363</c:v>
                </c:pt>
                <c:pt idx="3464">
                  <c:v>3364</c:v>
                </c:pt>
                <c:pt idx="3465">
                  <c:v>3365</c:v>
                </c:pt>
                <c:pt idx="3466">
                  <c:v>3366</c:v>
                </c:pt>
                <c:pt idx="3467">
                  <c:v>3367</c:v>
                </c:pt>
                <c:pt idx="3468">
                  <c:v>3368</c:v>
                </c:pt>
                <c:pt idx="3469">
                  <c:v>3369</c:v>
                </c:pt>
                <c:pt idx="3470">
                  <c:v>3370</c:v>
                </c:pt>
                <c:pt idx="3471">
                  <c:v>3371</c:v>
                </c:pt>
                <c:pt idx="3472">
                  <c:v>3372</c:v>
                </c:pt>
                <c:pt idx="3473">
                  <c:v>3373</c:v>
                </c:pt>
                <c:pt idx="3474">
                  <c:v>3374</c:v>
                </c:pt>
                <c:pt idx="3475">
                  <c:v>3375</c:v>
                </c:pt>
                <c:pt idx="3476">
                  <c:v>3376</c:v>
                </c:pt>
                <c:pt idx="3477">
                  <c:v>3377</c:v>
                </c:pt>
                <c:pt idx="3478">
                  <c:v>3378</c:v>
                </c:pt>
                <c:pt idx="3479">
                  <c:v>3379</c:v>
                </c:pt>
                <c:pt idx="3480">
                  <c:v>3380</c:v>
                </c:pt>
                <c:pt idx="3481">
                  <c:v>3381</c:v>
                </c:pt>
                <c:pt idx="3482">
                  <c:v>3382</c:v>
                </c:pt>
                <c:pt idx="3483">
                  <c:v>3383</c:v>
                </c:pt>
                <c:pt idx="3484">
                  <c:v>3384</c:v>
                </c:pt>
                <c:pt idx="3485">
                  <c:v>3385</c:v>
                </c:pt>
                <c:pt idx="3486">
                  <c:v>3386</c:v>
                </c:pt>
                <c:pt idx="3487">
                  <c:v>3387</c:v>
                </c:pt>
                <c:pt idx="3488">
                  <c:v>3388</c:v>
                </c:pt>
                <c:pt idx="3489">
                  <c:v>3389</c:v>
                </c:pt>
                <c:pt idx="3490">
                  <c:v>3390</c:v>
                </c:pt>
                <c:pt idx="3491">
                  <c:v>3391</c:v>
                </c:pt>
                <c:pt idx="3492">
                  <c:v>3392</c:v>
                </c:pt>
                <c:pt idx="3493">
                  <c:v>3393</c:v>
                </c:pt>
                <c:pt idx="3494">
                  <c:v>3394</c:v>
                </c:pt>
                <c:pt idx="3495">
                  <c:v>3395</c:v>
                </c:pt>
                <c:pt idx="3496">
                  <c:v>3396</c:v>
                </c:pt>
                <c:pt idx="3497">
                  <c:v>3397</c:v>
                </c:pt>
                <c:pt idx="3498">
                  <c:v>3398</c:v>
                </c:pt>
                <c:pt idx="3499">
                  <c:v>3399</c:v>
                </c:pt>
                <c:pt idx="3500">
                  <c:v>3400</c:v>
                </c:pt>
                <c:pt idx="3501">
                  <c:v>3401</c:v>
                </c:pt>
                <c:pt idx="3502">
                  <c:v>3402</c:v>
                </c:pt>
                <c:pt idx="3503">
                  <c:v>3403</c:v>
                </c:pt>
                <c:pt idx="3504">
                  <c:v>3404</c:v>
                </c:pt>
                <c:pt idx="3505">
                  <c:v>3405</c:v>
                </c:pt>
                <c:pt idx="3506">
                  <c:v>3406</c:v>
                </c:pt>
                <c:pt idx="3507">
                  <c:v>3407</c:v>
                </c:pt>
                <c:pt idx="3508">
                  <c:v>3408</c:v>
                </c:pt>
                <c:pt idx="3509">
                  <c:v>3409</c:v>
                </c:pt>
                <c:pt idx="3510">
                  <c:v>3410</c:v>
                </c:pt>
                <c:pt idx="3511">
                  <c:v>3411</c:v>
                </c:pt>
                <c:pt idx="3512">
                  <c:v>3412</c:v>
                </c:pt>
                <c:pt idx="3513">
                  <c:v>3413</c:v>
                </c:pt>
                <c:pt idx="3514">
                  <c:v>3414</c:v>
                </c:pt>
                <c:pt idx="3515">
                  <c:v>3415</c:v>
                </c:pt>
                <c:pt idx="3516">
                  <c:v>3416</c:v>
                </c:pt>
                <c:pt idx="3517">
                  <c:v>3417</c:v>
                </c:pt>
                <c:pt idx="3518">
                  <c:v>3418</c:v>
                </c:pt>
                <c:pt idx="3519">
                  <c:v>3419</c:v>
                </c:pt>
                <c:pt idx="3520">
                  <c:v>3420</c:v>
                </c:pt>
                <c:pt idx="3521">
                  <c:v>3421</c:v>
                </c:pt>
                <c:pt idx="3522">
                  <c:v>3422</c:v>
                </c:pt>
                <c:pt idx="3523">
                  <c:v>3423</c:v>
                </c:pt>
                <c:pt idx="3524">
                  <c:v>3424</c:v>
                </c:pt>
                <c:pt idx="3525">
                  <c:v>3425</c:v>
                </c:pt>
                <c:pt idx="3526">
                  <c:v>3426</c:v>
                </c:pt>
                <c:pt idx="3527">
                  <c:v>3427</c:v>
                </c:pt>
                <c:pt idx="3528">
                  <c:v>3428</c:v>
                </c:pt>
                <c:pt idx="3529">
                  <c:v>3429</c:v>
                </c:pt>
                <c:pt idx="3530">
                  <c:v>3430</c:v>
                </c:pt>
                <c:pt idx="3531">
                  <c:v>3431</c:v>
                </c:pt>
                <c:pt idx="3532">
                  <c:v>3432</c:v>
                </c:pt>
                <c:pt idx="3533">
                  <c:v>3433</c:v>
                </c:pt>
                <c:pt idx="3534">
                  <c:v>3434</c:v>
                </c:pt>
                <c:pt idx="3535">
                  <c:v>3435</c:v>
                </c:pt>
                <c:pt idx="3536">
                  <c:v>3436</c:v>
                </c:pt>
                <c:pt idx="3537">
                  <c:v>3437</c:v>
                </c:pt>
                <c:pt idx="3538">
                  <c:v>3438</c:v>
                </c:pt>
                <c:pt idx="3539">
                  <c:v>3439</c:v>
                </c:pt>
                <c:pt idx="3540">
                  <c:v>3440</c:v>
                </c:pt>
                <c:pt idx="3541">
                  <c:v>3441</c:v>
                </c:pt>
                <c:pt idx="3542">
                  <c:v>3442</c:v>
                </c:pt>
                <c:pt idx="3543">
                  <c:v>3443</c:v>
                </c:pt>
                <c:pt idx="3544">
                  <c:v>3444</c:v>
                </c:pt>
                <c:pt idx="3545">
                  <c:v>3445</c:v>
                </c:pt>
                <c:pt idx="3546">
                  <c:v>3446</c:v>
                </c:pt>
                <c:pt idx="3547">
                  <c:v>3447</c:v>
                </c:pt>
                <c:pt idx="3548">
                  <c:v>3448</c:v>
                </c:pt>
                <c:pt idx="3549">
                  <c:v>3449</c:v>
                </c:pt>
                <c:pt idx="3550">
                  <c:v>3450</c:v>
                </c:pt>
                <c:pt idx="3551">
                  <c:v>3451</c:v>
                </c:pt>
                <c:pt idx="3552">
                  <c:v>3452</c:v>
                </c:pt>
                <c:pt idx="3553">
                  <c:v>3453</c:v>
                </c:pt>
                <c:pt idx="3554">
                  <c:v>3454</c:v>
                </c:pt>
                <c:pt idx="3555">
                  <c:v>3455</c:v>
                </c:pt>
                <c:pt idx="3556">
                  <c:v>3456</c:v>
                </c:pt>
                <c:pt idx="3557">
                  <c:v>3457</c:v>
                </c:pt>
                <c:pt idx="3558">
                  <c:v>3458</c:v>
                </c:pt>
                <c:pt idx="3559">
                  <c:v>3459</c:v>
                </c:pt>
                <c:pt idx="3560">
                  <c:v>3460</c:v>
                </c:pt>
                <c:pt idx="3561">
                  <c:v>3461</c:v>
                </c:pt>
                <c:pt idx="3562">
                  <c:v>3462</c:v>
                </c:pt>
                <c:pt idx="3563">
                  <c:v>3463</c:v>
                </c:pt>
                <c:pt idx="3564">
                  <c:v>3464</c:v>
                </c:pt>
                <c:pt idx="3565">
                  <c:v>3465</c:v>
                </c:pt>
                <c:pt idx="3566">
                  <c:v>3466</c:v>
                </c:pt>
                <c:pt idx="3567">
                  <c:v>3467</c:v>
                </c:pt>
                <c:pt idx="3568">
                  <c:v>3468</c:v>
                </c:pt>
                <c:pt idx="3569">
                  <c:v>3469</c:v>
                </c:pt>
                <c:pt idx="3570">
                  <c:v>3470</c:v>
                </c:pt>
                <c:pt idx="3571">
                  <c:v>3471</c:v>
                </c:pt>
                <c:pt idx="3572">
                  <c:v>3472</c:v>
                </c:pt>
                <c:pt idx="3573">
                  <c:v>3473</c:v>
                </c:pt>
                <c:pt idx="3574">
                  <c:v>3474</c:v>
                </c:pt>
                <c:pt idx="3575">
                  <c:v>3475</c:v>
                </c:pt>
                <c:pt idx="3576">
                  <c:v>3476</c:v>
                </c:pt>
                <c:pt idx="3577">
                  <c:v>3477</c:v>
                </c:pt>
                <c:pt idx="3578">
                  <c:v>3478</c:v>
                </c:pt>
                <c:pt idx="3579">
                  <c:v>3479</c:v>
                </c:pt>
                <c:pt idx="3580">
                  <c:v>3480</c:v>
                </c:pt>
                <c:pt idx="3581">
                  <c:v>3481</c:v>
                </c:pt>
                <c:pt idx="3582">
                  <c:v>3482</c:v>
                </c:pt>
                <c:pt idx="3583">
                  <c:v>3483</c:v>
                </c:pt>
                <c:pt idx="3584">
                  <c:v>3484</c:v>
                </c:pt>
                <c:pt idx="3585">
                  <c:v>3485</c:v>
                </c:pt>
                <c:pt idx="3586">
                  <c:v>3486</c:v>
                </c:pt>
                <c:pt idx="3587">
                  <c:v>3487</c:v>
                </c:pt>
                <c:pt idx="3588">
                  <c:v>3488</c:v>
                </c:pt>
                <c:pt idx="3589">
                  <c:v>3489</c:v>
                </c:pt>
                <c:pt idx="3590">
                  <c:v>3490</c:v>
                </c:pt>
                <c:pt idx="3591">
                  <c:v>3491</c:v>
                </c:pt>
                <c:pt idx="3592">
                  <c:v>3492</c:v>
                </c:pt>
                <c:pt idx="3593">
                  <c:v>3493</c:v>
                </c:pt>
                <c:pt idx="3594">
                  <c:v>3494</c:v>
                </c:pt>
                <c:pt idx="3595">
                  <c:v>3495</c:v>
                </c:pt>
                <c:pt idx="3596">
                  <c:v>3496</c:v>
                </c:pt>
                <c:pt idx="3597">
                  <c:v>3497</c:v>
                </c:pt>
                <c:pt idx="3598">
                  <c:v>3498</c:v>
                </c:pt>
                <c:pt idx="3599">
                  <c:v>3499</c:v>
                </c:pt>
                <c:pt idx="3600">
                  <c:v>3500</c:v>
                </c:pt>
                <c:pt idx="3601">
                  <c:v>3501</c:v>
                </c:pt>
                <c:pt idx="3602">
                  <c:v>3502</c:v>
                </c:pt>
                <c:pt idx="3603">
                  <c:v>3503</c:v>
                </c:pt>
                <c:pt idx="3604">
                  <c:v>3504</c:v>
                </c:pt>
                <c:pt idx="3605">
                  <c:v>3505</c:v>
                </c:pt>
                <c:pt idx="3606">
                  <c:v>3506</c:v>
                </c:pt>
                <c:pt idx="3607">
                  <c:v>3507</c:v>
                </c:pt>
                <c:pt idx="3608">
                  <c:v>3508</c:v>
                </c:pt>
                <c:pt idx="3609">
                  <c:v>3509</c:v>
                </c:pt>
                <c:pt idx="3610">
                  <c:v>3510</c:v>
                </c:pt>
                <c:pt idx="3611">
                  <c:v>3511</c:v>
                </c:pt>
                <c:pt idx="3612">
                  <c:v>3512</c:v>
                </c:pt>
                <c:pt idx="3613">
                  <c:v>3513</c:v>
                </c:pt>
                <c:pt idx="3614">
                  <c:v>3514</c:v>
                </c:pt>
                <c:pt idx="3615">
                  <c:v>3515</c:v>
                </c:pt>
                <c:pt idx="3616">
                  <c:v>3516</c:v>
                </c:pt>
                <c:pt idx="3617">
                  <c:v>3517</c:v>
                </c:pt>
                <c:pt idx="3618">
                  <c:v>3518</c:v>
                </c:pt>
                <c:pt idx="3619">
                  <c:v>3519</c:v>
                </c:pt>
                <c:pt idx="3620">
                  <c:v>3520</c:v>
                </c:pt>
                <c:pt idx="3621">
                  <c:v>3521</c:v>
                </c:pt>
                <c:pt idx="3622">
                  <c:v>3522</c:v>
                </c:pt>
                <c:pt idx="3623">
                  <c:v>3523</c:v>
                </c:pt>
                <c:pt idx="3624">
                  <c:v>3524</c:v>
                </c:pt>
                <c:pt idx="3625">
                  <c:v>3525</c:v>
                </c:pt>
                <c:pt idx="3626">
                  <c:v>3526</c:v>
                </c:pt>
                <c:pt idx="3627">
                  <c:v>3527</c:v>
                </c:pt>
                <c:pt idx="3628">
                  <c:v>3528</c:v>
                </c:pt>
                <c:pt idx="3629">
                  <c:v>3529</c:v>
                </c:pt>
                <c:pt idx="3630">
                  <c:v>3530</c:v>
                </c:pt>
                <c:pt idx="3631">
                  <c:v>3531</c:v>
                </c:pt>
                <c:pt idx="3632">
                  <c:v>3532</c:v>
                </c:pt>
                <c:pt idx="3633">
                  <c:v>3533</c:v>
                </c:pt>
                <c:pt idx="3634">
                  <c:v>3534</c:v>
                </c:pt>
                <c:pt idx="3635">
                  <c:v>3535</c:v>
                </c:pt>
                <c:pt idx="3636">
                  <c:v>3536</c:v>
                </c:pt>
                <c:pt idx="3637">
                  <c:v>3537</c:v>
                </c:pt>
                <c:pt idx="3638">
                  <c:v>3538</c:v>
                </c:pt>
                <c:pt idx="3639">
                  <c:v>3539</c:v>
                </c:pt>
                <c:pt idx="3640">
                  <c:v>3540</c:v>
                </c:pt>
                <c:pt idx="3641">
                  <c:v>3541</c:v>
                </c:pt>
                <c:pt idx="3642">
                  <c:v>3542</c:v>
                </c:pt>
                <c:pt idx="3643">
                  <c:v>3543</c:v>
                </c:pt>
                <c:pt idx="3644">
                  <c:v>3544</c:v>
                </c:pt>
                <c:pt idx="3645">
                  <c:v>3545</c:v>
                </c:pt>
                <c:pt idx="3646">
                  <c:v>3546</c:v>
                </c:pt>
                <c:pt idx="3647">
                  <c:v>3547</c:v>
                </c:pt>
                <c:pt idx="3648">
                  <c:v>3548</c:v>
                </c:pt>
                <c:pt idx="3649">
                  <c:v>3549</c:v>
                </c:pt>
                <c:pt idx="3650">
                  <c:v>3550</c:v>
                </c:pt>
                <c:pt idx="3651">
                  <c:v>3551</c:v>
                </c:pt>
                <c:pt idx="3652">
                  <c:v>3552</c:v>
                </c:pt>
                <c:pt idx="3653">
                  <c:v>3553</c:v>
                </c:pt>
                <c:pt idx="3654">
                  <c:v>3554</c:v>
                </c:pt>
                <c:pt idx="3655">
                  <c:v>3555</c:v>
                </c:pt>
                <c:pt idx="3656">
                  <c:v>3556</c:v>
                </c:pt>
                <c:pt idx="3657">
                  <c:v>3557</c:v>
                </c:pt>
                <c:pt idx="3658">
                  <c:v>3558</c:v>
                </c:pt>
                <c:pt idx="3659">
                  <c:v>3559</c:v>
                </c:pt>
                <c:pt idx="3660">
                  <c:v>3560</c:v>
                </c:pt>
                <c:pt idx="3661">
                  <c:v>3561</c:v>
                </c:pt>
                <c:pt idx="3662">
                  <c:v>3562</c:v>
                </c:pt>
                <c:pt idx="3663">
                  <c:v>3563</c:v>
                </c:pt>
                <c:pt idx="3664">
                  <c:v>3564</c:v>
                </c:pt>
                <c:pt idx="3665">
                  <c:v>3565</c:v>
                </c:pt>
                <c:pt idx="3666">
                  <c:v>3566</c:v>
                </c:pt>
                <c:pt idx="3667">
                  <c:v>3567</c:v>
                </c:pt>
                <c:pt idx="3668">
                  <c:v>3568</c:v>
                </c:pt>
                <c:pt idx="3669">
                  <c:v>3569</c:v>
                </c:pt>
                <c:pt idx="3670">
                  <c:v>3570</c:v>
                </c:pt>
                <c:pt idx="3671">
                  <c:v>3571</c:v>
                </c:pt>
                <c:pt idx="3672">
                  <c:v>3572</c:v>
                </c:pt>
                <c:pt idx="3673">
                  <c:v>3573</c:v>
                </c:pt>
                <c:pt idx="3674">
                  <c:v>3574</c:v>
                </c:pt>
                <c:pt idx="3675">
                  <c:v>3575</c:v>
                </c:pt>
                <c:pt idx="3676">
                  <c:v>3576</c:v>
                </c:pt>
                <c:pt idx="3677">
                  <c:v>3577</c:v>
                </c:pt>
                <c:pt idx="3678">
                  <c:v>3578</c:v>
                </c:pt>
                <c:pt idx="3679">
                  <c:v>3579</c:v>
                </c:pt>
                <c:pt idx="3680">
                  <c:v>3580</c:v>
                </c:pt>
                <c:pt idx="3681">
                  <c:v>3581</c:v>
                </c:pt>
                <c:pt idx="3682">
                  <c:v>3582</c:v>
                </c:pt>
                <c:pt idx="3683">
                  <c:v>3583</c:v>
                </c:pt>
                <c:pt idx="3684">
                  <c:v>3584</c:v>
                </c:pt>
                <c:pt idx="3685">
                  <c:v>3585</c:v>
                </c:pt>
                <c:pt idx="3686">
                  <c:v>3586</c:v>
                </c:pt>
                <c:pt idx="3687">
                  <c:v>3587</c:v>
                </c:pt>
                <c:pt idx="3688">
                  <c:v>3588</c:v>
                </c:pt>
                <c:pt idx="3689">
                  <c:v>3589</c:v>
                </c:pt>
                <c:pt idx="3690">
                  <c:v>3590</c:v>
                </c:pt>
                <c:pt idx="3691">
                  <c:v>3591</c:v>
                </c:pt>
                <c:pt idx="3692">
                  <c:v>3592</c:v>
                </c:pt>
                <c:pt idx="3693">
                  <c:v>3593</c:v>
                </c:pt>
                <c:pt idx="3694">
                  <c:v>3594</c:v>
                </c:pt>
                <c:pt idx="3695">
                  <c:v>3595</c:v>
                </c:pt>
                <c:pt idx="3696">
                  <c:v>3596</c:v>
                </c:pt>
                <c:pt idx="3697">
                  <c:v>3597</c:v>
                </c:pt>
                <c:pt idx="3698">
                  <c:v>3598</c:v>
                </c:pt>
                <c:pt idx="3699">
                  <c:v>3599</c:v>
                </c:pt>
                <c:pt idx="3700">
                  <c:v>3600</c:v>
                </c:pt>
                <c:pt idx="3701">
                  <c:v>3601</c:v>
                </c:pt>
                <c:pt idx="3702">
                  <c:v>3602</c:v>
                </c:pt>
                <c:pt idx="3703">
                  <c:v>3603</c:v>
                </c:pt>
                <c:pt idx="3704">
                  <c:v>3604</c:v>
                </c:pt>
                <c:pt idx="3705">
                  <c:v>3605</c:v>
                </c:pt>
                <c:pt idx="3706">
                  <c:v>3606</c:v>
                </c:pt>
                <c:pt idx="3707">
                  <c:v>3607</c:v>
                </c:pt>
                <c:pt idx="3708">
                  <c:v>3608</c:v>
                </c:pt>
                <c:pt idx="3709">
                  <c:v>3609</c:v>
                </c:pt>
                <c:pt idx="3710">
                  <c:v>3610</c:v>
                </c:pt>
                <c:pt idx="3711">
                  <c:v>3611</c:v>
                </c:pt>
                <c:pt idx="3712">
                  <c:v>3612</c:v>
                </c:pt>
                <c:pt idx="3713">
                  <c:v>3613</c:v>
                </c:pt>
                <c:pt idx="3714">
                  <c:v>3614</c:v>
                </c:pt>
                <c:pt idx="3715">
                  <c:v>3615</c:v>
                </c:pt>
                <c:pt idx="3716">
                  <c:v>3616</c:v>
                </c:pt>
                <c:pt idx="3717">
                  <c:v>3617</c:v>
                </c:pt>
                <c:pt idx="3718">
                  <c:v>3618</c:v>
                </c:pt>
                <c:pt idx="3719">
                  <c:v>3619</c:v>
                </c:pt>
                <c:pt idx="3720">
                  <c:v>3620</c:v>
                </c:pt>
                <c:pt idx="3721">
                  <c:v>3621</c:v>
                </c:pt>
                <c:pt idx="3722">
                  <c:v>3622</c:v>
                </c:pt>
                <c:pt idx="3723">
                  <c:v>3623</c:v>
                </c:pt>
                <c:pt idx="3724">
                  <c:v>3624</c:v>
                </c:pt>
                <c:pt idx="3725">
                  <c:v>3625</c:v>
                </c:pt>
                <c:pt idx="3726">
                  <c:v>3626</c:v>
                </c:pt>
                <c:pt idx="3727">
                  <c:v>3627</c:v>
                </c:pt>
                <c:pt idx="3728">
                  <c:v>3628</c:v>
                </c:pt>
                <c:pt idx="3729">
                  <c:v>3629</c:v>
                </c:pt>
                <c:pt idx="3730">
                  <c:v>3630</c:v>
                </c:pt>
                <c:pt idx="3731">
                  <c:v>3631</c:v>
                </c:pt>
                <c:pt idx="3732">
                  <c:v>3632</c:v>
                </c:pt>
                <c:pt idx="3733">
                  <c:v>3633</c:v>
                </c:pt>
                <c:pt idx="3734">
                  <c:v>3634</c:v>
                </c:pt>
                <c:pt idx="3735">
                  <c:v>3635</c:v>
                </c:pt>
                <c:pt idx="3736">
                  <c:v>3636</c:v>
                </c:pt>
                <c:pt idx="3737">
                  <c:v>3637</c:v>
                </c:pt>
                <c:pt idx="3738">
                  <c:v>3638</c:v>
                </c:pt>
                <c:pt idx="3739">
                  <c:v>3639</c:v>
                </c:pt>
                <c:pt idx="3740">
                  <c:v>3640</c:v>
                </c:pt>
                <c:pt idx="3741">
                  <c:v>3641</c:v>
                </c:pt>
                <c:pt idx="3742">
                  <c:v>3642</c:v>
                </c:pt>
                <c:pt idx="3743">
                  <c:v>3643</c:v>
                </c:pt>
                <c:pt idx="3744">
                  <c:v>3644</c:v>
                </c:pt>
                <c:pt idx="3745">
                  <c:v>3645</c:v>
                </c:pt>
                <c:pt idx="3746">
                  <c:v>3646</c:v>
                </c:pt>
                <c:pt idx="3747">
                  <c:v>3647</c:v>
                </c:pt>
                <c:pt idx="3748">
                  <c:v>3648</c:v>
                </c:pt>
                <c:pt idx="3749">
                  <c:v>3649</c:v>
                </c:pt>
                <c:pt idx="3750">
                  <c:v>3650</c:v>
                </c:pt>
                <c:pt idx="3751">
                  <c:v>3651</c:v>
                </c:pt>
                <c:pt idx="3752">
                  <c:v>3652</c:v>
                </c:pt>
                <c:pt idx="3753">
                  <c:v>3653</c:v>
                </c:pt>
                <c:pt idx="3754">
                  <c:v>3654</c:v>
                </c:pt>
                <c:pt idx="3755">
                  <c:v>3655</c:v>
                </c:pt>
                <c:pt idx="3756">
                  <c:v>3656</c:v>
                </c:pt>
                <c:pt idx="3757">
                  <c:v>3657</c:v>
                </c:pt>
                <c:pt idx="3758">
                  <c:v>3658</c:v>
                </c:pt>
                <c:pt idx="3759">
                  <c:v>3659</c:v>
                </c:pt>
                <c:pt idx="3760">
                  <c:v>3660</c:v>
                </c:pt>
                <c:pt idx="3761">
                  <c:v>3661</c:v>
                </c:pt>
                <c:pt idx="3762">
                  <c:v>3662</c:v>
                </c:pt>
                <c:pt idx="3763">
                  <c:v>3663</c:v>
                </c:pt>
                <c:pt idx="3764">
                  <c:v>3664</c:v>
                </c:pt>
                <c:pt idx="3765">
                  <c:v>3665</c:v>
                </c:pt>
                <c:pt idx="3766">
                  <c:v>3666</c:v>
                </c:pt>
                <c:pt idx="3767">
                  <c:v>3667</c:v>
                </c:pt>
                <c:pt idx="3768">
                  <c:v>3668</c:v>
                </c:pt>
                <c:pt idx="3769">
                  <c:v>3669</c:v>
                </c:pt>
                <c:pt idx="3770">
                  <c:v>3670</c:v>
                </c:pt>
                <c:pt idx="3771">
                  <c:v>3671</c:v>
                </c:pt>
                <c:pt idx="3772">
                  <c:v>3672</c:v>
                </c:pt>
                <c:pt idx="3773">
                  <c:v>3673</c:v>
                </c:pt>
                <c:pt idx="3774">
                  <c:v>3674</c:v>
                </c:pt>
                <c:pt idx="3775">
                  <c:v>3675</c:v>
                </c:pt>
                <c:pt idx="3776">
                  <c:v>3676</c:v>
                </c:pt>
                <c:pt idx="3777">
                  <c:v>3677</c:v>
                </c:pt>
                <c:pt idx="3778">
                  <c:v>3678</c:v>
                </c:pt>
                <c:pt idx="3779">
                  <c:v>3679</c:v>
                </c:pt>
                <c:pt idx="3780">
                  <c:v>3680</c:v>
                </c:pt>
                <c:pt idx="3781">
                  <c:v>3681</c:v>
                </c:pt>
                <c:pt idx="3782">
                  <c:v>3682</c:v>
                </c:pt>
                <c:pt idx="3783">
                  <c:v>3683</c:v>
                </c:pt>
                <c:pt idx="3784">
                  <c:v>3684</c:v>
                </c:pt>
                <c:pt idx="3785">
                  <c:v>3685</c:v>
                </c:pt>
                <c:pt idx="3786">
                  <c:v>3686</c:v>
                </c:pt>
                <c:pt idx="3787">
                  <c:v>3687</c:v>
                </c:pt>
                <c:pt idx="3788">
                  <c:v>3688</c:v>
                </c:pt>
                <c:pt idx="3789">
                  <c:v>3689</c:v>
                </c:pt>
                <c:pt idx="3790">
                  <c:v>3690</c:v>
                </c:pt>
                <c:pt idx="3791">
                  <c:v>3691</c:v>
                </c:pt>
                <c:pt idx="3792">
                  <c:v>3692</c:v>
                </c:pt>
                <c:pt idx="3793">
                  <c:v>3693</c:v>
                </c:pt>
                <c:pt idx="3794">
                  <c:v>3694</c:v>
                </c:pt>
                <c:pt idx="3795">
                  <c:v>3695</c:v>
                </c:pt>
                <c:pt idx="3796">
                  <c:v>3696</c:v>
                </c:pt>
                <c:pt idx="3797">
                  <c:v>3697</c:v>
                </c:pt>
                <c:pt idx="3798">
                  <c:v>3698</c:v>
                </c:pt>
                <c:pt idx="3799">
                  <c:v>3699</c:v>
                </c:pt>
                <c:pt idx="3800">
                  <c:v>3700</c:v>
                </c:pt>
                <c:pt idx="3801">
                  <c:v>3701</c:v>
                </c:pt>
                <c:pt idx="3802">
                  <c:v>3702</c:v>
                </c:pt>
                <c:pt idx="3803">
                  <c:v>3703</c:v>
                </c:pt>
                <c:pt idx="3804">
                  <c:v>3704</c:v>
                </c:pt>
                <c:pt idx="3805">
                  <c:v>3705</c:v>
                </c:pt>
                <c:pt idx="3806">
                  <c:v>3706</c:v>
                </c:pt>
                <c:pt idx="3807">
                  <c:v>3707</c:v>
                </c:pt>
                <c:pt idx="3808">
                  <c:v>3708</c:v>
                </c:pt>
                <c:pt idx="3809">
                  <c:v>3709</c:v>
                </c:pt>
                <c:pt idx="3810">
                  <c:v>3710</c:v>
                </c:pt>
                <c:pt idx="3811">
                  <c:v>3711</c:v>
                </c:pt>
                <c:pt idx="3812">
                  <c:v>3712</c:v>
                </c:pt>
                <c:pt idx="3813">
                  <c:v>3713</c:v>
                </c:pt>
                <c:pt idx="3814">
                  <c:v>3714</c:v>
                </c:pt>
                <c:pt idx="3815">
                  <c:v>3715</c:v>
                </c:pt>
                <c:pt idx="3816">
                  <c:v>3716</c:v>
                </c:pt>
                <c:pt idx="3817">
                  <c:v>3717</c:v>
                </c:pt>
                <c:pt idx="3818">
                  <c:v>3718</c:v>
                </c:pt>
                <c:pt idx="3819">
                  <c:v>3719</c:v>
                </c:pt>
                <c:pt idx="3820">
                  <c:v>3720</c:v>
                </c:pt>
                <c:pt idx="3821">
                  <c:v>3721</c:v>
                </c:pt>
                <c:pt idx="3822">
                  <c:v>3722</c:v>
                </c:pt>
                <c:pt idx="3823">
                  <c:v>3723</c:v>
                </c:pt>
                <c:pt idx="3824">
                  <c:v>3724</c:v>
                </c:pt>
                <c:pt idx="3825">
                  <c:v>3725</c:v>
                </c:pt>
                <c:pt idx="3826">
                  <c:v>3726</c:v>
                </c:pt>
                <c:pt idx="3827">
                  <c:v>3727</c:v>
                </c:pt>
                <c:pt idx="3828">
                  <c:v>3728</c:v>
                </c:pt>
                <c:pt idx="3829">
                  <c:v>3729</c:v>
                </c:pt>
                <c:pt idx="3830">
                  <c:v>3730</c:v>
                </c:pt>
                <c:pt idx="3831">
                  <c:v>3731</c:v>
                </c:pt>
                <c:pt idx="3832">
                  <c:v>3732</c:v>
                </c:pt>
                <c:pt idx="3833">
                  <c:v>3733</c:v>
                </c:pt>
                <c:pt idx="3834">
                  <c:v>3734</c:v>
                </c:pt>
                <c:pt idx="3835">
                  <c:v>3735</c:v>
                </c:pt>
                <c:pt idx="3836">
                  <c:v>3736</c:v>
                </c:pt>
                <c:pt idx="3837">
                  <c:v>3737</c:v>
                </c:pt>
                <c:pt idx="3838">
                  <c:v>3738</c:v>
                </c:pt>
                <c:pt idx="3839">
                  <c:v>3739</c:v>
                </c:pt>
                <c:pt idx="3840">
                  <c:v>3740</c:v>
                </c:pt>
                <c:pt idx="3841">
                  <c:v>3741</c:v>
                </c:pt>
                <c:pt idx="3842">
                  <c:v>3742</c:v>
                </c:pt>
                <c:pt idx="3843">
                  <c:v>3743</c:v>
                </c:pt>
                <c:pt idx="3844">
                  <c:v>3744</c:v>
                </c:pt>
                <c:pt idx="3845">
                  <c:v>3745</c:v>
                </c:pt>
                <c:pt idx="3846">
                  <c:v>3746</c:v>
                </c:pt>
                <c:pt idx="3847">
                  <c:v>3747</c:v>
                </c:pt>
                <c:pt idx="3848">
                  <c:v>3748</c:v>
                </c:pt>
                <c:pt idx="3849">
                  <c:v>3749</c:v>
                </c:pt>
                <c:pt idx="3850">
                  <c:v>3750</c:v>
                </c:pt>
                <c:pt idx="3851">
                  <c:v>3751</c:v>
                </c:pt>
                <c:pt idx="3852">
                  <c:v>3752</c:v>
                </c:pt>
                <c:pt idx="3853">
                  <c:v>3753</c:v>
                </c:pt>
                <c:pt idx="3854">
                  <c:v>3754</c:v>
                </c:pt>
                <c:pt idx="3855">
                  <c:v>3755</c:v>
                </c:pt>
                <c:pt idx="3856">
                  <c:v>3756</c:v>
                </c:pt>
                <c:pt idx="3857">
                  <c:v>3757</c:v>
                </c:pt>
                <c:pt idx="3858">
                  <c:v>3758</c:v>
                </c:pt>
                <c:pt idx="3859">
                  <c:v>3759</c:v>
                </c:pt>
                <c:pt idx="3860">
                  <c:v>3760</c:v>
                </c:pt>
                <c:pt idx="3861">
                  <c:v>3761</c:v>
                </c:pt>
                <c:pt idx="3862">
                  <c:v>3762</c:v>
                </c:pt>
                <c:pt idx="3863">
                  <c:v>3763</c:v>
                </c:pt>
                <c:pt idx="3864">
                  <c:v>3764</c:v>
                </c:pt>
                <c:pt idx="3865">
                  <c:v>3765</c:v>
                </c:pt>
                <c:pt idx="3866">
                  <c:v>3766</c:v>
                </c:pt>
                <c:pt idx="3867">
                  <c:v>3767</c:v>
                </c:pt>
                <c:pt idx="3868">
                  <c:v>3768</c:v>
                </c:pt>
                <c:pt idx="3869">
                  <c:v>3769</c:v>
                </c:pt>
                <c:pt idx="3870">
                  <c:v>3770</c:v>
                </c:pt>
                <c:pt idx="3871">
                  <c:v>3771</c:v>
                </c:pt>
                <c:pt idx="3872">
                  <c:v>3772</c:v>
                </c:pt>
                <c:pt idx="3873">
                  <c:v>3773</c:v>
                </c:pt>
                <c:pt idx="3874">
                  <c:v>3774</c:v>
                </c:pt>
                <c:pt idx="3875">
                  <c:v>3775</c:v>
                </c:pt>
                <c:pt idx="3876">
                  <c:v>3776</c:v>
                </c:pt>
                <c:pt idx="3877">
                  <c:v>3777</c:v>
                </c:pt>
                <c:pt idx="3878">
                  <c:v>3778</c:v>
                </c:pt>
                <c:pt idx="3879">
                  <c:v>3779</c:v>
                </c:pt>
                <c:pt idx="3880">
                  <c:v>3780</c:v>
                </c:pt>
                <c:pt idx="3881">
                  <c:v>3781</c:v>
                </c:pt>
                <c:pt idx="3882">
                  <c:v>3782</c:v>
                </c:pt>
                <c:pt idx="3883">
                  <c:v>3783</c:v>
                </c:pt>
                <c:pt idx="3884">
                  <c:v>3784</c:v>
                </c:pt>
                <c:pt idx="3885">
                  <c:v>3785</c:v>
                </c:pt>
                <c:pt idx="3886">
                  <c:v>3786</c:v>
                </c:pt>
                <c:pt idx="3887">
                  <c:v>3787</c:v>
                </c:pt>
                <c:pt idx="3888">
                  <c:v>3788</c:v>
                </c:pt>
                <c:pt idx="3889">
                  <c:v>3789</c:v>
                </c:pt>
                <c:pt idx="3890">
                  <c:v>3790</c:v>
                </c:pt>
                <c:pt idx="3891">
                  <c:v>3791</c:v>
                </c:pt>
                <c:pt idx="3892">
                  <c:v>3792</c:v>
                </c:pt>
                <c:pt idx="3893">
                  <c:v>3793</c:v>
                </c:pt>
                <c:pt idx="3894">
                  <c:v>3794</c:v>
                </c:pt>
                <c:pt idx="3895">
                  <c:v>3795</c:v>
                </c:pt>
                <c:pt idx="3896">
                  <c:v>3796</c:v>
                </c:pt>
                <c:pt idx="3897">
                  <c:v>3797</c:v>
                </c:pt>
                <c:pt idx="3898">
                  <c:v>3798</c:v>
                </c:pt>
                <c:pt idx="3899">
                  <c:v>3799</c:v>
                </c:pt>
                <c:pt idx="3900">
                  <c:v>3800</c:v>
                </c:pt>
                <c:pt idx="3901">
                  <c:v>3801</c:v>
                </c:pt>
                <c:pt idx="3902">
                  <c:v>3802</c:v>
                </c:pt>
                <c:pt idx="3903">
                  <c:v>3803</c:v>
                </c:pt>
                <c:pt idx="3904">
                  <c:v>3804</c:v>
                </c:pt>
                <c:pt idx="3905">
                  <c:v>3805</c:v>
                </c:pt>
                <c:pt idx="3906">
                  <c:v>3806</c:v>
                </c:pt>
                <c:pt idx="3907">
                  <c:v>3807</c:v>
                </c:pt>
                <c:pt idx="3908">
                  <c:v>3808</c:v>
                </c:pt>
                <c:pt idx="3909">
                  <c:v>3809</c:v>
                </c:pt>
                <c:pt idx="3910">
                  <c:v>3810</c:v>
                </c:pt>
                <c:pt idx="3911">
                  <c:v>3811</c:v>
                </c:pt>
                <c:pt idx="3912">
                  <c:v>3812</c:v>
                </c:pt>
                <c:pt idx="3913">
                  <c:v>3813</c:v>
                </c:pt>
                <c:pt idx="3914">
                  <c:v>3814</c:v>
                </c:pt>
                <c:pt idx="3915">
                  <c:v>3815</c:v>
                </c:pt>
                <c:pt idx="3916">
                  <c:v>3816</c:v>
                </c:pt>
                <c:pt idx="3917">
                  <c:v>3817</c:v>
                </c:pt>
                <c:pt idx="3918">
                  <c:v>3818</c:v>
                </c:pt>
                <c:pt idx="3919">
                  <c:v>3819</c:v>
                </c:pt>
                <c:pt idx="3920">
                  <c:v>3820</c:v>
                </c:pt>
                <c:pt idx="3921">
                  <c:v>3821</c:v>
                </c:pt>
                <c:pt idx="3922">
                  <c:v>3822</c:v>
                </c:pt>
                <c:pt idx="3923">
                  <c:v>3823</c:v>
                </c:pt>
                <c:pt idx="3924">
                  <c:v>3824</c:v>
                </c:pt>
                <c:pt idx="3925">
                  <c:v>3825</c:v>
                </c:pt>
                <c:pt idx="3926">
                  <c:v>3826</c:v>
                </c:pt>
                <c:pt idx="3927">
                  <c:v>3827</c:v>
                </c:pt>
                <c:pt idx="3928">
                  <c:v>3828</c:v>
                </c:pt>
                <c:pt idx="3929">
                  <c:v>3829</c:v>
                </c:pt>
                <c:pt idx="3930">
                  <c:v>3830</c:v>
                </c:pt>
                <c:pt idx="3931">
                  <c:v>3831</c:v>
                </c:pt>
                <c:pt idx="3932">
                  <c:v>3832</c:v>
                </c:pt>
                <c:pt idx="3933">
                  <c:v>3833</c:v>
                </c:pt>
                <c:pt idx="3934">
                  <c:v>3834</c:v>
                </c:pt>
                <c:pt idx="3935">
                  <c:v>3835</c:v>
                </c:pt>
                <c:pt idx="3936">
                  <c:v>3836</c:v>
                </c:pt>
                <c:pt idx="3937">
                  <c:v>3837</c:v>
                </c:pt>
                <c:pt idx="3938">
                  <c:v>3838</c:v>
                </c:pt>
                <c:pt idx="3939">
                  <c:v>3839</c:v>
                </c:pt>
                <c:pt idx="3940">
                  <c:v>3840</c:v>
                </c:pt>
                <c:pt idx="3941">
                  <c:v>3841</c:v>
                </c:pt>
                <c:pt idx="3942">
                  <c:v>3842</c:v>
                </c:pt>
                <c:pt idx="3943">
                  <c:v>3843</c:v>
                </c:pt>
                <c:pt idx="3944">
                  <c:v>3844</c:v>
                </c:pt>
                <c:pt idx="3945">
                  <c:v>3845</c:v>
                </c:pt>
                <c:pt idx="3946">
                  <c:v>3846</c:v>
                </c:pt>
                <c:pt idx="3947">
                  <c:v>3847</c:v>
                </c:pt>
                <c:pt idx="3948">
                  <c:v>3848</c:v>
                </c:pt>
                <c:pt idx="3949">
                  <c:v>3849</c:v>
                </c:pt>
                <c:pt idx="3950">
                  <c:v>3850</c:v>
                </c:pt>
                <c:pt idx="3951">
                  <c:v>3851</c:v>
                </c:pt>
                <c:pt idx="3952">
                  <c:v>3852</c:v>
                </c:pt>
                <c:pt idx="3953">
                  <c:v>3853</c:v>
                </c:pt>
                <c:pt idx="3954">
                  <c:v>3854</c:v>
                </c:pt>
                <c:pt idx="3955">
                  <c:v>3855</c:v>
                </c:pt>
                <c:pt idx="3956">
                  <c:v>3856</c:v>
                </c:pt>
                <c:pt idx="3957">
                  <c:v>3857</c:v>
                </c:pt>
                <c:pt idx="3958">
                  <c:v>3858</c:v>
                </c:pt>
                <c:pt idx="3959">
                  <c:v>3859</c:v>
                </c:pt>
                <c:pt idx="3960">
                  <c:v>3860</c:v>
                </c:pt>
                <c:pt idx="3961">
                  <c:v>3861</c:v>
                </c:pt>
                <c:pt idx="3962">
                  <c:v>3862</c:v>
                </c:pt>
                <c:pt idx="3963">
                  <c:v>3863</c:v>
                </c:pt>
                <c:pt idx="3964">
                  <c:v>3864</c:v>
                </c:pt>
                <c:pt idx="3965">
                  <c:v>3865</c:v>
                </c:pt>
                <c:pt idx="3966">
                  <c:v>3866</c:v>
                </c:pt>
                <c:pt idx="3967">
                  <c:v>3867</c:v>
                </c:pt>
                <c:pt idx="3968">
                  <c:v>3868</c:v>
                </c:pt>
                <c:pt idx="3969">
                  <c:v>3869</c:v>
                </c:pt>
                <c:pt idx="3970">
                  <c:v>3870</c:v>
                </c:pt>
                <c:pt idx="3971">
                  <c:v>3871</c:v>
                </c:pt>
                <c:pt idx="3972">
                  <c:v>3872</c:v>
                </c:pt>
                <c:pt idx="3973">
                  <c:v>3873</c:v>
                </c:pt>
                <c:pt idx="3974">
                  <c:v>3874</c:v>
                </c:pt>
                <c:pt idx="3975">
                  <c:v>3875</c:v>
                </c:pt>
                <c:pt idx="3976">
                  <c:v>3876</c:v>
                </c:pt>
                <c:pt idx="3977">
                  <c:v>3877</c:v>
                </c:pt>
                <c:pt idx="3978">
                  <c:v>3878</c:v>
                </c:pt>
                <c:pt idx="3979">
                  <c:v>3879</c:v>
                </c:pt>
                <c:pt idx="3980">
                  <c:v>3880</c:v>
                </c:pt>
                <c:pt idx="3981">
                  <c:v>3881</c:v>
                </c:pt>
                <c:pt idx="3982">
                  <c:v>3882</c:v>
                </c:pt>
                <c:pt idx="3983">
                  <c:v>3883</c:v>
                </c:pt>
                <c:pt idx="3984">
                  <c:v>3884</c:v>
                </c:pt>
                <c:pt idx="3985">
                  <c:v>3885</c:v>
                </c:pt>
                <c:pt idx="3986">
                  <c:v>3886</c:v>
                </c:pt>
                <c:pt idx="3987">
                  <c:v>3887</c:v>
                </c:pt>
                <c:pt idx="3988">
                  <c:v>3888</c:v>
                </c:pt>
                <c:pt idx="3989">
                  <c:v>3889</c:v>
                </c:pt>
                <c:pt idx="3990">
                  <c:v>3890</c:v>
                </c:pt>
                <c:pt idx="3991">
                  <c:v>3891</c:v>
                </c:pt>
                <c:pt idx="3992">
                  <c:v>3892</c:v>
                </c:pt>
                <c:pt idx="3993">
                  <c:v>3893</c:v>
                </c:pt>
                <c:pt idx="3994">
                  <c:v>3894</c:v>
                </c:pt>
                <c:pt idx="3995">
                  <c:v>3895</c:v>
                </c:pt>
                <c:pt idx="3996">
                  <c:v>3896</c:v>
                </c:pt>
                <c:pt idx="3997">
                  <c:v>3897</c:v>
                </c:pt>
                <c:pt idx="3998">
                  <c:v>3898</c:v>
                </c:pt>
                <c:pt idx="3999">
                  <c:v>3899</c:v>
                </c:pt>
                <c:pt idx="4000">
                  <c:v>3900</c:v>
                </c:pt>
                <c:pt idx="4001">
                  <c:v>3901</c:v>
                </c:pt>
                <c:pt idx="4002">
                  <c:v>3902</c:v>
                </c:pt>
                <c:pt idx="4003">
                  <c:v>3903</c:v>
                </c:pt>
                <c:pt idx="4004">
                  <c:v>3904</c:v>
                </c:pt>
                <c:pt idx="4005">
                  <c:v>3905</c:v>
                </c:pt>
                <c:pt idx="4006">
                  <c:v>3906</c:v>
                </c:pt>
                <c:pt idx="4007">
                  <c:v>3907</c:v>
                </c:pt>
                <c:pt idx="4008">
                  <c:v>3908</c:v>
                </c:pt>
                <c:pt idx="4009">
                  <c:v>3909</c:v>
                </c:pt>
                <c:pt idx="4010">
                  <c:v>3910</c:v>
                </c:pt>
                <c:pt idx="4011">
                  <c:v>3911</c:v>
                </c:pt>
                <c:pt idx="4012">
                  <c:v>3912</c:v>
                </c:pt>
                <c:pt idx="4013">
                  <c:v>3913</c:v>
                </c:pt>
                <c:pt idx="4014">
                  <c:v>3914</c:v>
                </c:pt>
                <c:pt idx="4015">
                  <c:v>3915</c:v>
                </c:pt>
                <c:pt idx="4016">
                  <c:v>3916</c:v>
                </c:pt>
                <c:pt idx="4017">
                  <c:v>3917</c:v>
                </c:pt>
                <c:pt idx="4018">
                  <c:v>3918</c:v>
                </c:pt>
                <c:pt idx="4019">
                  <c:v>3919</c:v>
                </c:pt>
                <c:pt idx="4020">
                  <c:v>3920</c:v>
                </c:pt>
                <c:pt idx="4021">
                  <c:v>3921</c:v>
                </c:pt>
                <c:pt idx="4022">
                  <c:v>3922</c:v>
                </c:pt>
                <c:pt idx="4023">
                  <c:v>3923</c:v>
                </c:pt>
                <c:pt idx="4024">
                  <c:v>3924</c:v>
                </c:pt>
                <c:pt idx="4025">
                  <c:v>3925</c:v>
                </c:pt>
                <c:pt idx="4026">
                  <c:v>3926</c:v>
                </c:pt>
                <c:pt idx="4027">
                  <c:v>3927</c:v>
                </c:pt>
                <c:pt idx="4028">
                  <c:v>3928</c:v>
                </c:pt>
                <c:pt idx="4029">
                  <c:v>3929</c:v>
                </c:pt>
                <c:pt idx="4030">
                  <c:v>3930</c:v>
                </c:pt>
                <c:pt idx="4031">
                  <c:v>3931</c:v>
                </c:pt>
                <c:pt idx="4032">
                  <c:v>3932</c:v>
                </c:pt>
                <c:pt idx="4033">
                  <c:v>3933</c:v>
                </c:pt>
                <c:pt idx="4034">
                  <c:v>3934</c:v>
                </c:pt>
                <c:pt idx="4035">
                  <c:v>3935</c:v>
                </c:pt>
                <c:pt idx="4036">
                  <c:v>3936</c:v>
                </c:pt>
                <c:pt idx="4037">
                  <c:v>3937</c:v>
                </c:pt>
                <c:pt idx="4038">
                  <c:v>3938</c:v>
                </c:pt>
                <c:pt idx="4039">
                  <c:v>3939</c:v>
                </c:pt>
                <c:pt idx="4040">
                  <c:v>3940</c:v>
                </c:pt>
                <c:pt idx="4041">
                  <c:v>3941</c:v>
                </c:pt>
                <c:pt idx="4042">
                  <c:v>3942</c:v>
                </c:pt>
                <c:pt idx="4043">
                  <c:v>3943</c:v>
                </c:pt>
                <c:pt idx="4044">
                  <c:v>3944</c:v>
                </c:pt>
                <c:pt idx="4045">
                  <c:v>3945</c:v>
                </c:pt>
                <c:pt idx="4046">
                  <c:v>3946</c:v>
                </c:pt>
                <c:pt idx="4047">
                  <c:v>3947</c:v>
                </c:pt>
                <c:pt idx="4048">
                  <c:v>3948</c:v>
                </c:pt>
                <c:pt idx="4049">
                  <c:v>3949</c:v>
                </c:pt>
                <c:pt idx="4050">
                  <c:v>3950</c:v>
                </c:pt>
                <c:pt idx="4051">
                  <c:v>3951</c:v>
                </c:pt>
                <c:pt idx="4052">
                  <c:v>3952</c:v>
                </c:pt>
                <c:pt idx="4053">
                  <c:v>3953</c:v>
                </c:pt>
                <c:pt idx="4054">
                  <c:v>3954</c:v>
                </c:pt>
                <c:pt idx="4055">
                  <c:v>3955</c:v>
                </c:pt>
                <c:pt idx="4056">
                  <c:v>3956</c:v>
                </c:pt>
                <c:pt idx="4057">
                  <c:v>3957</c:v>
                </c:pt>
                <c:pt idx="4058">
                  <c:v>3958</c:v>
                </c:pt>
                <c:pt idx="4059">
                  <c:v>3959</c:v>
                </c:pt>
                <c:pt idx="4060">
                  <c:v>3960</c:v>
                </c:pt>
                <c:pt idx="4061">
                  <c:v>3961</c:v>
                </c:pt>
                <c:pt idx="4062">
                  <c:v>3962</c:v>
                </c:pt>
                <c:pt idx="4063">
                  <c:v>3963</c:v>
                </c:pt>
                <c:pt idx="4064">
                  <c:v>3964</c:v>
                </c:pt>
                <c:pt idx="4065">
                  <c:v>3965</c:v>
                </c:pt>
                <c:pt idx="4066">
                  <c:v>3966</c:v>
                </c:pt>
                <c:pt idx="4067">
                  <c:v>3967</c:v>
                </c:pt>
                <c:pt idx="4068">
                  <c:v>3968</c:v>
                </c:pt>
                <c:pt idx="4069">
                  <c:v>3969</c:v>
                </c:pt>
                <c:pt idx="4070">
                  <c:v>3970</c:v>
                </c:pt>
                <c:pt idx="4071">
                  <c:v>3971</c:v>
                </c:pt>
                <c:pt idx="4072">
                  <c:v>3972</c:v>
                </c:pt>
                <c:pt idx="4073">
                  <c:v>3973</c:v>
                </c:pt>
                <c:pt idx="4074">
                  <c:v>3974</c:v>
                </c:pt>
                <c:pt idx="4075">
                  <c:v>3975</c:v>
                </c:pt>
                <c:pt idx="4076">
                  <c:v>3976</c:v>
                </c:pt>
                <c:pt idx="4077">
                  <c:v>3977</c:v>
                </c:pt>
                <c:pt idx="4078">
                  <c:v>3978</c:v>
                </c:pt>
                <c:pt idx="4079">
                  <c:v>3979</c:v>
                </c:pt>
                <c:pt idx="4080">
                  <c:v>3980</c:v>
                </c:pt>
                <c:pt idx="4081">
                  <c:v>3981</c:v>
                </c:pt>
                <c:pt idx="4082">
                  <c:v>3982</c:v>
                </c:pt>
                <c:pt idx="4083">
                  <c:v>3983</c:v>
                </c:pt>
                <c:pt idx="4084">
                  <c:v>3984</c:v>
                </c:pt>
                <c:pt idx="4085">
                  <c:v>3985</c:v>
                </c:pt>
                <c:pt idx="4086">
                  <c:v>3986</c:v>
                </c:pt>
                <c:pt idx="4087">
                  <c:v>3987</c:v>
                </c:pt>
                <c:pt idx="4088">
                  <c:v>3988</c:v>
                </c:pt>
                <c:pt idx="4089">
                  <c:v>3989</c:v>
                </c:pt>
                <c:pt idx="4090">
                  <c:v>3990</c:v>
                </c:pt>
                <c:pt idx="4091">
                  <c:v>3991</c:v>
                </c:pt>
                <c:pt idx="4092">
                  <c:v>3992</c:v>
                </c:pt>
                <c:pt idx="4093">
                  <c:v>3993</c:v>
                </c:pt>
                <c:pt idx="4094">
                  <c:v>3994</c:v>
                </c:pt>
                <c:pt idx="4095">
                  <c:v>3995</c:v>
                </c:pt>
                <c:pt idx="4096">
                  <c:v>3996</c:v>
                </c:pt>
                <c:pt idx="4097">
                  <c:v>3997</c:v>
                </c:pt>
                <c:pt idx="4098">
                  <c:v>3998</c:v>
                </c:pt>
                <c:pt idx="4099">
                  <c:v>3999</c:v>
                </c:pt>
                <c:pt idx="4100">
                  <c:v>4000</c:v>
                </c:pt>
                <c:pt idx="4101">
                  <c:v>4001</c:v>
                </c:pt>
                <c:pt idx="4102">
                  <c:v>4002</c:v>
                </c:pt>
                <c:pt idx="4103">
                  <c:v>4003</c:v>
                </c:pt>
                <c:pt idx="4104">
                  <c:v>4004</c:v>
                </c:pt>
                <c:pt idx="4105">
                  <c:v>4005</c:v>
                </c:pt>
                <c:pt idx="4106">
                  <c:v>4006</c:v>
                </c:pt>
                <c:pt idx="4107">
                  <c:v>4007</c:v>
                </c:pt>
                <c:pt idx="4108">
                  <c:v>4008</c:v>
                </c:pt>
                <c:pt idx="4109">
                  <c:v>4009</c:v>
                </c:pt>
                <c:pt idx="4110">
                  <c:v>4010</c:v>
                </c:pt>
                <c:pt idx="4111">
                  <c:v>4011</c:v>
                </c:pt>
                <c:pt idx="4112">
                  <c:v>4012</c:v>
                </c:pt>
                <c:pt idx="4113">
                  <c:v>4013</c:v>
                </c:pt>
                <c:pt idx="4114">
                  <c:v>4014</c:v>
                </c:pt>
                <c:pt idx="4115">
                  <c:v>4015</c:v>
                </c:pt>
                <c:pt idx="4116">
                  <c:v>4016</c:v>
                </c:pt>
                <c:pt idx="4117">
                  <c:v>4017</c:v>
                </c:pt>
                <c:pt idx="4118">
                  <c:v>4018</c:v>
                </c:pt>
                <c:pt idx="4119">
                  <c:v>4019</c:v>
                </c:pt>
                <c:pt idx="4120">
                  <c:v>4020</c:v>
                </c:pt>
                <c:pt idx="4121">
                  <c:v>4021</c:v>
                </c:pt>
                <c:pt idx="4122">
                  <c:v>4022</c:v>
                </c:pt>
                <c:pt idx="4123">
                  <c:v>4023</c:v>
                </c:pt>
                <c:pt idx="4124">
                  <c:v>4024</c:v>
                </c:pt>
                <c:pt idx="4125">
                  <c:v>4025</c:v>
                </c:pt>
                <c:pt idx="4126">
                  <c:v>4026</c:v>
                </c:pt>
                <c:pt idx="4127">
                  <c:v>4027</c:v>
                </c:pt>
                <c:pt idx="4128">
                  <c:v>4028</c:v>
                </c:pt>
                <c:pt idx="4129">
                  <c:v>4029</c:v>
                </c:pt>
                <c:pt idx="4130">
                  <c:v>4030</c:v>
                </c:pt>
                <c:pt idx="4131">
                  <c:v>4031</c:v>
                </c:pt>
                <c:pt idx="4132">
                  <c:v>4032</c:v>
                </c:pt>
                <c:pt idx="4133">
                  <c:v>4033</c:v>
                </c:pt>
                <c:pt idx="4134">
                  <c:v>4034</c:v>
                </c:pt>
                <c:pt idx="4135">
                  <c:v>4035</c:v>
                </c:pt>
                <c:pt idx="4136">
                  <c:v>4036</c:v>
                </c:pt>
                <c:pt idx="4137">
                  <c:v>4037</c:v>
                </c:pt>
                <c:pt idx="4138">
                  <c:v>4038</c:v>
                </c:pt>
                <c:pt idx="4139">
                  <c:v>4039</c:v>
                </c:pt>
                <c:pt idx="4140">
                  <c:v>4040</c:v>
                </c:pt>
                <c:pt idx="4141">
                  <c:v>4041</c:v>
                </c:pt>
                <c:pt idx="4142">
                  <c:v>4042</c:v>
                </c:pt>
                <c:pt idx="4143">
                  <c:v>4043</c:v>
                </c:pt>
                <c:pt idx="4144">
                  <c:v>4044</c:v>
                </c:pt>
                <c:pt idx="4145">
                  <c:v>4045</c:v>
                </c:pt>
                <c:pt idx="4146">
                  <c:v>4046</c:v>
                </c:pt>
                <c:pt idx="4147">
                  <c:v>4047</c:v>
                </c:pt>
                <c:pt idx="4148">
                  <c:v>4048</c:v>
                </c:pt>
                <c:pt idx="4149">
                  <c:v>4049</c:v>
                </c:pt>
                <c:pt idx="4150">
                  <c:v>4050</c:v>
                </c:pt>
                <c:pt idx="4151">
                  <c:v>4051</c:v>
                </c:pt>
                <c:pt idx="4152">
                  <c:v>4052</c:v>
                </c:pt>
                <c:pt idx="4153">
                  <c:v>4053</c:v>
                </c:pt>
                <c:pt idx="4154">
                  <c:v>4054</c:v>
                </c:pt>
                <c:pt idx="4155">
                  <c:v>4055</c:v>
                </c:pt>
                <c:pt idx="4156">
                  <c:v>4056</c:v>
                </c:pt>
                <c:pt idx="4157">
                  <c:v>4057</c:v>
                </c:pt>
                <c:pt idx="4158">
                  <c:v>4058</c:v>
                </c:pt>
                <c:pt idx="4159">
                  <c:v>4059</c:v>
                </c:pt>
                <c:pt idx="4160">
                  <c:v>4060</c:v>
                </c:pt>
                <c:pt idx="4161">
                  <c:v>4061</c:v>
                </c:pt>
                <c:pt idx="4162">
                  <c:v>4062</c:v>
                </c:pt>
                <c:pt idx="4163">
                  <c:v>4063</c:v>
                </c:pt>
                <c:pt idx="4164">
                  <c:v>4064</c:v>
                </c:pt>
                <c:pt idx="4165">
                  <c:v>4065</c:v>
                </c:pt>
                <c:pt idx="4166">
                  <c:v>4066</c:v>
                </c:pt>
                <c:pt idx="4167">
                  <c:v>4067</c:v>
                </c:pt>
                <c:pt idx="4168">
                  <c:v>4068</c:v>
                </c:pt>
                <c:pt idx="4169">
                  <c:v>4069</c:v>
                </c:pt>
                <c:pt idx="4170">
                  <c:v>4070</c:v>
                </c:pt>
                <c:pt idx="4171">
                  <c:v>4071</c:v>
                </c:pt>
                <c:pt idx="4172">
                  <c:v>4072</c:v>
                </c:pt>
                <c:pt idx="4173">
                  <c:v>4073</c:v>
                </c:pt>
                <c:pt idx="4174">
                  <c:v>4074</c:v>
                </c:pt>
                <c:pt idx="4175">
                  <c:v>4075</c:v>
                </c:pt>
                <c:pt idx="4176">
                  <c:v>4076</c:v>
                </c:pt>
                <c:pt idx="4177">
                  <c:v>4077</c:v>
                </c:pt>
                <c:pt idx="4178">
                  <c:v>4078</c:v>
                </c:pt>
                <c:pt idx="4179">
                  <c:v>4079</c:v>
                </c:pt>
                <c:pt idx="4180">
                  <c:v>4080</c:v>
                </c:pt>
                <c:pt idx="4181">
                  <c:v>4081</c:v>
                </c:pt>
                <c:pt idx="4182">
                  <c:v>4082</c:v>
                </c:pt>
                <c:pt idx="4183">
                  <c:v>4083</c:v>
                </c:pt>
                <c:pt idx="4184">
                  <c:v>4084</c:v>
                </c:pt>
                <c:pt idx="4185">
                  <c:v>4085</c:v>
                </c:pt>
                <c:pt idx="4186">
                  <c:v>4086</c:v>
                </c:pt>
                <c:pt idx="4187">
                  <c:v>4087</c:v>
                </c:pt>
                <c:pt idx="4188">
                  <c:v>4088</c:v>
                </c:pt>
                <c:pt idx="4189">
                  <c:v>4089</c:v>
                </c:pt>
                <c:pt idx="4190">
                  <c:v>4090</c:v>
                </c:pt>
                <c:pt idx="4191">
                  <c:v>4091</c:v>
                </c:pt>
                <c:pt idx="4192">
                  <c:v>4092</c:v>
                </c:pt>
                <c:pt idx="4193">
                  <c:v>4093</c:v>
                </c:pt>
                <c:pt idx="4194">
                  <c:v>4094</c:v>
                </c:pt>
                <c:pt idx="4195">
                  <c:v>4095</c:v>
                </c:pt>
                <c:pt idx="4196">
                  <c:v>4096</c:v>
                </c:pt>
                <c:pt idx="4197">
                  <c:v>4097</c:v>
                </c:pt>
                <c:pt idx="4198">
                  <c:v>4098</c:v>
                </c:pt>
                <c:pt idx="4199">
                  <c:v>4099</c:v>
                </c:pt>
                <c:pt idx="4200">
                  <c:v>4100</c:v>
                </c:pt>
                <c:pt idx="4201">
                  <c:v>4101</c:v>
                </c:pt>
                <c:pt idx="4202">
                  <c:v>4102</c:v>
                </c:pt>
                <c:pt idx="4203">
                  <c:v>4103</c:v>
                </c:pt>
                <c:pt idx="4204">
                  <c:v>4104</c:v>
                </c:pt>
                <c:pt idx="4205">
                  <c:v>4105</c:v>
                </c:pt>
                <c:pt idx="4206">
                  <c:v>4106</c:v>
                </c:pt>
                <c:pt idx="4207">
                  <c:v>4107</c:v>
                </c:pt>
                <c:pt idx="4208">
                  <c:v>4108</c:v>
                </c:pt>
                <c:pt idx="4209">
                  <c:v>4109</c:v>
                </c:pt>
                <c:pt idx="4210">
                  <c:v>4110</c:v>
                </c:pt>
                <c:pt idx="4211">
                  <c:v>4111</c:v>
                </c:pt>
                <c:pt idx="4212">
                  <c:v>4112</c:v>
                </c:pt>
                <c:pt idx="4213">
                  <c:v>4113</c:v>
                </c:pt>
                <c:pt idx="4214">
                  <c:v>4114</c:v>
                </c:pt>
                <c:pt idx="4215">
                  <c:v>4115</c:v>
                </c:pt>
                <c:pt idx="4216">
                  <c:v>4116</c:v>
                </c:pt>
                <c:pt idx="4217">
                  <c:v>4117</c:v>
                </c:pt>
                <c:pt idx="4218">
                  <c:v>4118</c:v>
                </c:pt>
                <c:pt idx="4219">
                  <c:v>4119</c:v>
                </c:pt>
                <c:pt idx="4220">
                  <c:v>4120</c:v>
                </c:pt>
                <c:pt idx="4221">
                  <c:v>4121</c:v>
                </c:pt>
                <c:pt idx="4222">
                  <c:v>4122</c:v>
                </c:pt>
                <c:pt idx="4223">
                  <c:v>4123</c:v>
                </c:pt>
                <c:pt idx="4224">
                  <c:v>4124</c:v>
                </c:pt>
                <c:pt idx="4225">
                  <c:v>4125</c:v>
                </c:pt>
                <c:pt idx="4226">
                  <c:v>4126</c:v>
                </c:pt>
                <c:pt idx="4227">
                  <c:v>4127</c:v>
                </c:pt>
                <c:pt idx="4228">
                  <c:v>4128</c:v>
                </c:pt>
                <c:pt idx="4229">
                  <c:v>4129</c:v>
                </c:pt>
                <c:pt idx="4230">
                  <c:v>4130</c:v>
                </c:pt>
                <c:pt idx="4231">
                  <c:v>4131</c:v>
                </c:pt>
                <c:pt idx="4232">
                  <c:v>4132</c:v>
                </c:pt>
                <c:pt idx="4233">
                  <c:v>4133</c:v>
                </c:pt>
                <c:pt idx="4234">
                  <c:v>4134</c:v>
                </c:pt>
                <c:pt idx="4235">
                  <c:v>4135</c:v>
                </c:pt>
                <c:pt idx="4236">
                  <c:v>4136</c:v>
                </c:pt>
                <c:pt idx="4237">
                  <c:v>4137</c:v>
                </c:pt>
                <c:pt idx="4238">
                  <c:v>4138</c:v>
                </c:pt>
                <c:pt idx="4239">
                  <c:v>4139</c:v>
                </c:pt>
                <c:pt idx="4240">
                  <c:v>4140</c:v>
                </c:pt>
                <c:pt idx="4241">
                  <c:v>4141</c:v>
                </c:pt>
                <c:pt idx="4242">
                  <c:v>4142</c:v>
                </c:pt>
                <c:pt idx="4243">
                  <c:v>4143</c:v>
                </c:pt>
                <c:pt idx="4244">
                  <c:v>4144</c:v>
                </c:pt>
                <c:pt idx="4245">
                  <c:v>4145</c:v>
                </c:pt>
                <c:pt idx="4246">
                  <c:v>4146</c:v>
                </c:pt>
                <c:pt idx="4247">
                  <c:v>4147</c:v>
                </c:pt>
                <c:pt idx="4248">
                  <c:v>4148</c:v>
                </c:pt>
                <c:pt idx="4249">
                  <c:v>4149</c:v>
                </c:pt>
                <c:pt idx="4250">
                  <c:v>4150</c:v>
                </c:pt>
                <c:pt idx="4251">
                  <c:v>4151</c:v>
                </c:pt>
                <c:pt idx="4252">
                  <c:v>4152</c:v>
                </c:pt>
                <c:pt idx="4253">
                  <c:v>4153</c:v>
                </c:pt>
                <c:pt idx="4254">
                  <c:v>4154</c:v>
                </c:pt>
                <c:pt idx="4255">
                  <c:v>4155</c:v>
                </c:pt>
                <c:pt idx="4256">
                  <c:v>4156</c:v>
                </c:pt>
                <c:pt idx="4257">
                  <c:v>4157</c:v>
                </c:pt>
                <c:pt idx="4258">
                  <c:v>4158</c:v>
                </c:pt>
                <c:pt idx="4259">
                  <c:v>4159</c:v>
                </c:pt>
                <c:pt idx="4260">
                  <c:v>4160</c:v>
                </c:pt>
                <c:pt idx="4261">
                  <c:v>4161</c:v>
                </c:pt>
                <c:pt idx="4262">
                  <c:v>4162</c:v>
                </c:pt>
                <c:pt idx="4263">
                  <c:v>4163</c:v>
                </c:pt>
                <c:pt idx="4264">
                  <c:v>4164</c:v>
                </c:pt>
                <c:pt idx="4265">
                  <c:v>4165</c:v>
                </c:pt>
                <c:pt idx="4266">
                  <c:v>4166</c:v>
                </c:pt>
                <c:pt idx="4267">
                  <c:v>4167</c:v>
                </c:pt>
                <c:pt idx="4268">
                  <c:v>4168</c:v>
                </c:pt>
                <c:pt idx="4269">
                  <c:v>4169</c:v>
                </c:pt>
                <c:pt idx="4270">
                  <c:v>4170</c:v>
                </c:pt>
                <c:pt idx="4271">
                  <c:v>4171</c:v>
                </c:pt>
                <c:pt idx="4272">
                  <c:v>4172</c:v>
                </c:pt>
                <c:pt idx="4273">
                  <c:v>4173</c:v>
                </c:pt>
                <c:pt idx="4274">
                  <c:v>4174</c:v>
                </c:pt>
                <c:pt idx="4275">
                  <c:v>4175</c:v>
                </c:pt>
                <c:pt idx="4276">
                  <c:v>4176</c:v>
                </c:pt>
                <c:pt idx="4277">
                  <c:v>4177</c:v>
                </c:pt>
                <c:pt idx="4278">
                  <c:v>4178</c:v>
                </c:pt>
                <c:pt idx="4279">
                  <c:v>4179</c:v>
                </c:pt>
                <c:pt idx="4280">
                  <c:v>4180</c:v>
                </c:pt>
                <c:pt idx="4281">
                  <c:v>4181</c:v>
                </c:pt>
                <c:pt idx="4282">
                  <c:v>4182</c:v>
                </c:pt>
                <c:pt idx="4283">
                  <c:v>4183</c:v>
                </c:pt>
                <c:pt idx="4284">
                  <c:v>4184</c:v>
                </c:pt>
                <c:pt idx="4285">
                  <c:v>4185</c:v>
                </c:pt>
                <c:pt idx="4286">
                  <c:v>4186</c:v>
                </c:pt>
                <c:pt idx="4287">
                  <c:v>4187</c:v>
                </c:pt>
                <c:pt idx="4288">
                  <c:v>4188</c:v>
                </c:pt>
                <c:pt idx="4289">
                  <c:v>4189</c:v>
                </c:pt>
                <c:pt idx="4290">
                  <c:v>4190</c:v>
                </c:pt>
                <c:pt idx="4291">
                  <c:v>4191</c:v>
                </c:pt>
                <c:pt idx="4292">
                  <c:v>4192</c:v>
                </c:pt>
                <c:pt idx="4293">
                  <c:v>4193</c:v>
                </c:pt>
                <c:pt idx="4294">
                  <c:v>4194</c:v>
                </c:pt>
                <c:pt idx="4295">
                  <c:v>4195</c:v>
                </c:pt>
                <c:pt idx="4296">
                  <c:v>4196</c:v>
                </c:pt>
                <c:pt idx="4297">
                  <c:v>4197</c:v>
                </c:pt>
                <c:pt idx="4298">
                  <c:v>4198</c:v>
                </c:pt>
                <c:pt idx="4299">
                  <c:v>4199</c:v>
                </c:pt>
                <c:pt idx="4300">
                  <c:v>4200</c:v>
                </c:pt>
                <c:pt idx="4301">
                  <c:v>4201</c:v>
                </c:pt>
                <c:pt idx="4302">
                  <c:v>4202</c:v>
                </c:pt>
                <c:pt idx="4303">
                  <c:v>4203</c:v>
                </c:pt>
                <c:pt idx="4304">
                  <c:v>4204</c:v>
                </c:pt>
                <c:pt idx="4305">
                  <c:v>4205</c:v>
                </c:pt>
                <c:pt idx="4306">
                  <c:v>4206</c:v>
                </c:pt>
                <c:pt idx="4307">
                  <c:v>4207</c:v>
                </c:pt>
                <c:pt idx="4308">
                  <c:v>4208</c:v>
                </c:pt>
                <c:pt idx="4309">
                  <c:v>4209</c:v>
                </c:pt>
                <c:pt idx="4310">
                  <c:v>4210</c:v>
                </c:pt>
                <c:pt idx="4311">
                  <c:v>4211</c:v>
                </c:pt>
                <c:pt idx="4312">
                  <c:v>4212</c:v>
                </c:pt>
                <c:pt idx="4313">
                  <c:v>4213</c:v>
                </c:pt>
                <c:pt idx="4314">
                  <c:v>4214</c:v>
                </c:pt>
                <c:pt idx="4315">
                  <c:v>4215</c:v>
                </c:pt>
                <c:pt idx="4316">
                  <c:v>4216</c:v>
                </c:pt>
                <c:pt idx="4317">
                  <c:v>4217</c:v>
                </c:pt>
                <c:pt idx="4318">
                  <c:v>4218</c:v>
                </c:pt>
                <c:pt idx="4319">
                  <c:v>4219</c:v>
                </c:pt>
                <c:pt idx="4320">
                  <c:v>4220</c:v>
                </c:pt>
                <c:pt idx="4321">
                  <c:v>4221</c:v>
                </c:pt>
                <c:pt idx="4322">
                  <c:v>4222</c:v>
                </c:pt>
                <c:pt idx="4323">
                  <c:v>4223</c:v>
                </c:pt>
                <c:pt idx="4324">
                  <c:v>4224</c:v>
                </c:pt>
                <c:pt idx="4325">
                  <c:v>4225</c:v>
                </c:pt>
                <c:pt idx="4326">
                  <c:v>4226</c:v>
                </c:pt>
                <c:pt idx="4327">
                  <c:v>4227</c:v>
                </c:pt>
                <c:pt idx="4328">
                  <c:v>4228</c:v>
                </c:pt>
                <c:pt idx="4329">
                  <c:v>4229</c:v>
                </c:pt>
                <c:pt idx="4330">
                  <c:v>4230</c:v>
                </c:pt>
                <c:pt idx="4331">
                  <c:v>4231</c:v>
                </c:pt>
                <c:pt idx="4332">
                  <c:v>4232</c:v>
                </c:pt>
                <c:pt idx="4333">
                  <c:v>4233</c:v>
                </c:pt>
                <c:pt idx="4334">
                  <c:v>4234</c:v>
                </c:pt>
                <c:pt idx="4335">
                  <c:v>4235</c:v>
                </c:pt>
                <c:pt idx="4336">
                  <c:v>4236</c:v>
                </c:pt>
                <c:pt idx="4337">
                  <c:v>4237</c:v>
                </c:pt>
                <c:pt idx="4338">
                  <c:v>4238</c:v>
                </c:pt>
                <c:pt idx="4339">
                  <c:v>4239</c:v>
                </c:pt>
                <c:pt idx="4340">
                  <c:v>4240</c:v>
                </c:pt>
                <c:pt idx="4341">
                  <c:v>4241</c:v>
                </c:pt>
                <c:pt idx="4342">
                  <c:v>4242</c:v>
                </c:pt>
                <c:pt idx="4343">
                  <c:v>4243</c:v>
                </c:pt>
                <c:pt idx="4344">
                  <c:v>4244</c:v>
                </c:pt>
                <c:pt idx="4345">
                  <c:v>4245</c:v>
                </c:pt>
                <c:pt idx="4346">
                  <c:v>4246</c:v>
                </c:pt>
                <c:pt idx="4347">
                  <c:v>4247</c:v>
                </c:pt>
                <c:pt idx="4348">
                  <c:v>4248</c:v>
                </c:pt>
                <c:pt idx="4349">
                  <c:v>4249</c:v>
                </c:pt>
                <c:pt idx="4350">
                  <c:v>4250</c:v>
                </c:pt>
                <c:pt idx="4351">
                  <c:v>4251</c:v>
                </c:pt>
                <c:pt idx="4352">
                  <c:v>4252</c:v>
                </c:pt>
                <c:pt idx="4353">
                  <c:v>4253</c:v>
                </c:pt>
                <c:pt idx="4354">
                  <c:v>4254</c:v>
                </c:pt>
                <c:pt idx="4355">
                  <c:v>4255</c:v>
                </c:pt>
                <c:pt idx="4356">
                  <c:v>4256</c:v>
                </c:pt>
                <c:pt idx="4357">
                  <c:v>4257</c:v>
                </c:pt>
                <c:pt idx="4358">
                  <c:v>4258</c:v>
                </c:pt>
                <c:pt idx="4359">
                  <c:v>4259</c:v>
                </c:pt>
                <c:pt idx="4360">
                  <c:v>4260</c:v>
                </c:pt>
                <c:pt idx="4361">
                  <c:v>4261</c:v>
                </c:pt>
                <c:pt idx="4362">
                  <c:v>4262</c:v>
                </c:pt>
                <c:pt idx="4363">
                  <c:v>4263</c:v>
                </c:pt>
                <c:pt idx="4364">
                  <c:v>4264</c:v>
                </c:pt>
                <c:pt idx="4365">
                  <c:v>4265</c:v>
                </c:pt>
                <c:pt idx="4366">
                  <c:v>4266</c:v>
                </c:pt>
                <c:pt idx="4367">
                  <c:v>4267</c:v>
                </c:pt>
                <c:pt idx="4368">
                  <c:v>4268</c:v>
                </c:pt>
                <c:pt idx="4369">
                  <c:v>4269</c:v>
                </c:pt>
                <c:pt idx="4370">
                  <c:v>4270</c:v>
                </c:pt>
                <c:pt idx="4371">
                  <c:v>4271</c:v>
                </c:pt>
                <c:pt idx="4372">
                  <c:v>4272</c:v>
                </c:pt>
                <c:pt idx="4373">
                  <c:v>4273</c:v>
                </c:pt>
                <c:pt idx="4374">
                  <c:v>4274</c:v>
                </c:pt>
                <c:pt idx="4375">
                  <c:v>4275</c:v>
                </c:pt>
                <c:pt idx="4376">
                  <c:v>4276</c:v>
                </c:pt>
                <c:pt idx="4377">
                  <c:v>4277</c:v>
                </c:pt>
                <c:pt idx="4378">
                  <c:v>4278</c:v>
                </c:pt>
                <c:pt idx="4379">
                  <c:v>4279</c:v>
                </c:pt>
                <c:pt idx="4380">
                  <c:v>4280</c:v>
                </c:pt>
                <c:pt idx="4381">
                  <c:v>4281</c:v>
                </c:pt>
                <c:pt idx="4382">
                  <c:v>4282</c:v>
                </c:pt>
                <c:pt idx="4383">
                  <c:v>4283</c:v>
                </c:pt>
                <c:pt idx="4384">
                  <c:v>4284</c:v>
                </c:pt>
                <c:pt idx="4385">
                  <c:v>4285</c:v>
                </c:pt>
                <c:pt idx="4386">
                  <c:v>4286</c:v>
                </c:pt>
                <c:pt idx="4387">
                  <c:v>4287</c:v>
                </c:pt>
                <c:pt idx="4388">
                  <c:v>4288</c:v>
                </c:pt>
                <c:pt idx="4389">
                  <c:v>4289</c:v>
                </c:pt>
                <c:pt idx="4390">
                  <c:v>4290</c:v>
                </c:pt>
                <c:pt idx="4391">
                  <c:v>4291</c:v>
                </c:pt>
                <c:pt idx="4392">
                  <c:v>4292</c:v>
                </c:pt>
                <c:pt idx="4393">
                  <c:v>4293</c:v>
                </c:pt>
                <c:pt idx="4394">
                  <c:v>4294</c:v>
                </c:pt>
                <c:pt idx="4395">
                  <c:v>4295</c:v>
                </c:pt>
                <c:pt idx="4396">
                  <c:v>4296</c:v>
                </c:pt>
                <c:pt idx="4397">
                  <c:v>4297</c:v>
                </c:pt>
                <c:pt idx="4398">
                  <c:v>4298</c:v>
                </c:pt>
                <c:pt idx="4399">
                  <c:v>4299</c:v>
                </c:pt>
                <c:pt idx="4400">
                  <c:v>4300</c:v>
                </c:pt>
                <c:pt idx="4401">
                  <c:v>4301</c:v>
                </c:pt>
                <c:pt idx="4402">
                  <c:v>4302</c:v>
                </c:pt>
                <c:pt idx="4403">
                  <c:v>4303</c:v>
                </c:pt>
                <c:pt idx="4404">
                  <c:v>4304</c:v>
                </c:pt>
                <c:pt idx="4405">
                  <c:v>4305</c:v>
                </c:pt>
                <c:pt idx="4406">
                  <c:v>4306</c:v>
                </c:pt>
                <c:pt idx="4407">
                  <c:v>4307</c:v>
                </c:pt>
                <c:pt idx="4408">
                  <c:v>4308</c:v>
                </c:pt>
                <c:pt idx="4409">
                  <c:v>4309</c:v>
                </c:pt>
                <c:pt idx="4410">
                  <c:v>4310</c:v>
                </c:pt>
                <c:pt idx="4411">
                  <c:v>4311</c:v>
                </c:pt>
                <c:pt idx="4412">
                  <c:v>4312</c:v>
                </c:pt>
                <c:pt idx="4413">
                  <c:v>4313</c:v>
                </c:pt>
                <c:pt idx="4414">
                  <c:v>4314</c:v>
                </c:pt>
                <c:pt idx="4415">
                  <c:v>4315</c:v>
                </c:pt>
                <c:pt idx="4416">
                  <c:v>4316</c:v>
                </c:pt>
                <c:pt idx="4417">
                  <c:v>4317</c:v>
                </c:pt>
                <c:pt idx="4418">
                  <c:v>4318</c:v>
                </c:pt>
                <c:pt idx="4419">
                  <c:v>4319</c:v>
                </c:pt>
                <c:pt idx="4420">
                  <c:v>4320</c:v>
                </c:pt>
                <c:pt idx="4421">
                  <c:v>4321</c:v>
                </c:pt>
                <c:pt idx="4422">
                  <c:v>4322</c:v>
                </c:pt>
                <c:pt idx="4423">
                  <c:v>4323</c:v>
                </c:pt>
                <c:pt idx="4424">
                  <c:v>4324</c:v>
                </c:pt>
                <c:pt idx="4425">
                  <c:v>4325</c:v>
                </c:pt>
                <c:pt idx="4426">
                  <c:v>4326</c:v>
                </c:pt>
                <c:pt idx="4427">
                  <c:v>4327</c:v>
                </c:pt>
                <c:pt idx="4428">
                  <c:v>4328</c:v>
                </c:pt>
                <c:pt idx="4429">
                  <c:v>4329</c:v>
                </c:pt>
                <c:pt idx="4430">
                  <c:v>4330</c:v>
                </c:pt>
                <c:pt idx="4431">
                  <c:v>4331</c:v>
                </c:pt>
                <c:pt idx="4432">
                  <c:v>4332</c:v>
                </c:pt>
                <c:pt idx="4433">
                  <c:v>4333</c:v>
                </c:pt>
                <c:pt idx="4434">
                  <c:v>4334</c:v>
                </c:pt>
                <c:pt idx="4435">
                  <c:v>4335</c:v>
                </c:pt>
                <c:pt idx="4436">
                  <c:v>4336</c:v>
                </c:pt>
                <c:pt idx="4437">
                  <c:v>4337</c:v>
                </c:pt>
                <c:pt idx="4438">
                  <c:v>4338</c:v>
                </c:pt>
                <c:pt idx="4439">
                  <c:v>4339</c:v>
                </c:pt>
                <c:pt idx="4440">
                  <c:v>4340</c:v>
                </c:pt>
                <c:pt idx="4441">
                  <c:v>4341</c:v>
                </c:pt>
                <c:pt idx="4442">
                  <c:v>4342</c:v>
                </c:pt>
                <c:pt idx="4443">
                  <c:v>4343</c:v>
                </c:pt>
                <c:pt idx="4444">
                  <c:v>4344</c:v>
                </c:pt>
                <c:pt idx="4445">
                  <c:v>4345</c:v>
                </c:pt>
                <c:pt idx="4446">
                  <c:v>4346</c:v>
                </c:pt>
                <c:pt idx="4447">
                  <c:v>4347</c:v>
                </c:pt>
                <c:pt idx="4448">
                  <c:v>4348</c:v>
                </c:pt>
                <c:pt idx="4449">
                  <c:v>4349</c:v>
                </c:pt>
                <c:pt idx="4450">
                  <c:v>4350</c:v>
                </c:pt>
                <c:pt idx="4451">
                  <c:v>4351</c:v>
                </c:pt>
                <c:pt idx="4452">
                  <c:v>4352</c:v>
                </c:pt>
                <c:pt idx="4453">
                  <c:v>4353</c:v>
                </c:pt>
                <c:pt idx="4454">
                  <c:v>4354</c:v>
                </c:pt>
                <c:pt idx="4455">
                  <c:v>4355</c:v>
                </c:pt>
                <c:pt idx="4456">
                  <c:v>4356</c:v>
                </c:pt>
                <c:pt idx="4457">
                  <c:v>4357</c:v>
                </c:pt>
                <c:pt idx="4458">
                  <c:v>4358</c:v>
                </c:pt>
                <c:pt idx="4459">
                  <c:v>4359</c:v>
                </c:pt>
                <c:pt idx="4460">
                  <c:v>4360</c:v>
                </c:pt>
                <c:pt idx="4461">
                  <c:v>4361</c:v>
                </c:pt>
                <c:pt idx="4462">
                  <c:v>4362</c:v>
                </c:pt>
                <c:pt idx="4463">
                  <c:v>4363</c:v>
                </c:pt>
                <c:pt idx="4464">
                  <c:v>4364</c:v>
                </c:pt>
                <c:pt idx="4465">
                  <c:v>4365</c:v>
                </c:pt>
                <c:pt idx="4466">
                  <c:v>4366</c:v>
                </c:pt>
                <c:pt idx="4467">
                  <c:v>4367</c:v>
                </c:pt>
                <c:pt idx="4468">
                  <c:v>4368</c:v>
                </c:pt>
                <c:pt idx="4469">
                  <c:v>4369</c:v>
                </c:pt>
                <c:pt idx="4470">
                  <c:v>4370</c:v>
                </c:pt>
                <c:pt idx="4471">
                  <c:v>4371</c:v>
                </c:pt>
                <c:pt idx="4472">
                  <c:v>4372</c:v>
                </c:pt>
                <c:pt idx="4473">
                  <c:v>4373</c:v>
                </c:pt>
                <c:pt idx="4474">
                  <c:v>4374</c:v>
                </c:pt>
                <c:pt idx="4475">
                  <c:v>4375</c:v>
                </c:pt>
                <c:pt idx="4476">
                  <c:v>4376</c:v>
                </c:pt>
                <c:pt idx="4477">
                  <c:v>4377</c:v>
                </c:pt>
                <c:pt idx="4478">
                  <c:v>4378</c:v>
                </c:pt>
                <c:pt idx="4479">
                  <c:v>4379</c:v>
                </c:pt>
                <c:pt idx="4480">
                  <c:v>4380</c:v>
                </c:pt>
                <c:pt idx="4481">
                  <c:v>4381</c:v>
                </c:pt>
                <c:pt idx="4482">
                  <c:v>4382</c:v>
                </c:pt>
                <c:pt idx="4483">
                  <c:v>4383</c:v>
                </c:pt>
                <c:pt idx="4484">
                  <c:v>4384</c:v>
                </c:pt>
                <c:pt idx="4485">
                  <c:v>4385</c:v>
                </c:pt>
                <c:pt idx="4486">
                  <c:v>4386</c:v>
                </c:pt>
                <c:pt idx="4487">
                  <c:v>4387</c:v>
                </c:pt>
                <c:pt idx="4488">
                  <c:v>4388</c:v>
                </c:pt>
                <c:pt idx="4489">
                  <c:v>4389</c:v>
                </c:pt>
                <c:pt idx="4490">
                  <c:v>4390</c:v>
                </c:pt>
                <c:pt idx="4491">
                  <c:v>4391</c:v>
                </c:pt>
                <c:pt idx="4492">
                  <c:v>4392</c:v>
                </c:pt>
                <c:pt idx="4493">
                  <c:v>4393</c:v>
                </c:pt>
                <c:pt idx="4494">
                  <c:v>4394</c:v>
                </c:pt>
                <c:pt idx="4495">
                  <c:v>4395</c:v>
                </c:pt>
                <c:pt idx="4496">
                  <c:v>4396</c:v>
                </c:pt>
                <c:pt idx="4497">
                  <c:v>4397</c:v>
                </c:pt>
                <c:pt idx="4498">
                  <c:v>4398</c:v>
                </c:pt>
                <c:pt idx="4499">
                  <c:v>4399</c:v>
                </c:pt>
                <c:pt idx="4500">
                  <c:v>4400</c:v>
                </c:pt>
                <c:pt idx="4501">
                  <c:v>4401</c:v>
                </c:pt>
                <c:pt idx="4502">
                  <c:v>4402</c:v>
                </c:pt>
                <c:pt idx="4503">
                  <c:v>4403</c:v>
                </c:pt>
                <c:pt idx="4504">
                  <c:v>4404</c:v>
                </c:pt>
                <c:pt idx="4505">
                  <c:v>4405</c:v>
                </c:pt>
                <c:pt idx="4506">
                  <c:v>4406</c:v>
                </c:pt>
                <c:pt idx="4507">
                  <c:v>4407</c:v>
                </c:pt>
                <c:pt idx="4508">
                  <c:v>4408</c:v>
                </c:pt>
                <c:pt idx="4509">
                  <c:v>4409</c:v>
                </c:pt>
                <c:pt idx="4510">
                  <c:v>4410</c:v>
                </c:pt>
                <c:pt idx="4511">
                  <c:v>4411</c:v>
                </c:pt>
                <c:pt idx="4512">
                  <c:v>4412</c:v>
                </c:pt>
                <c:pt idx="4513">
                  <c:v>4413</c:v>
                </c:pt>
                <c:pt idx="4514">
                  <c:v>4414</c:v>
                </c:pt>
                <c:pt idx="4515">
                  <c:v>4415</c:v>
                </c:pt>
                <c:pt idx="4516">
                  <c:v>4416</c:v>
                </c:pt>
                <c:pt idx="4517">
                  <c:v>4417</c:v>
                </c:pt>
                <c:pt idx="4518">
                  <c:v>4418</c:v>
                </c:pt>
                <c:pt idx="4519">
                  <c:v>4419</c:v>
                </c:pt>
                <c:pt idx="4520">
                  <c:v>4420</c:v>
                </c:pt>
                <c:pt idx="4521">
                  <c:v>4421</c:v>
                </c:pt>
                <c:pt idx="4522">
                  <c:v>4422</c:v>
                </c:pt>
                <c:pt idx="4523">
                  <c:v>4423</c:v>
                </c:pt>
                <c:pt idx="4524">
                  <c:v>4424</c:v>
                </c:pt>
                <c:pt idx="4525">
                  <c:v>4425</c:v>
                </c:pt>
                <c:pt idx="4526">
                  <c:v>4426</c:v>
                </c:pt>
                <c:pt idx="4527">
                  <c:v>4427</c:v>
                </c:pt>
                <c:pt idx="4528">
                  <c:v>4428</c:v>
                </c:pt>
                <c:pt idx="4529">
                  <c:v>4429</c:v>
                </c:pt>
                <c:pt idx="4530">
                  <c:v>4430</c:v>
                </c:pt>
                <c:pt idx="4531">
                  <c:v>4431</c:v>
                </c:pt>
                <c:pt idx="4532">
                  <c:v>4432</c:v>
                </c:pt>
                <c:pt idx="4533">
                  <c:v>4433</c:v>
                </c:pt>
                <c:pt idx="4534">
                  <c:v>4434</c:v>
                </c:pt>
                <c:pt idx="4535">
                  <c:v>4435</c:v>
                </c:pt>
                <c:pt idx="4536">
                  <c:v>4436</c:v>
                </c:pt>
                <c:pt idx="4537">
                  <c:v>4437</c:v>
                </c:pt>
                <c:pt idx="4538">
                  <c:v>4438</c:v>
                </c:pt>
                <c:pt idx="4539">
                  <c:v>4439</c:v>
                </c:pt>
                <c:pt idx="4540">
                  <c:v>4440</c:v>
                </c:pt>
                <c:pt idx="4541">
                  <c:v>4441</c:v>
                </c:pt>
                <c:pt idx="4542">
                  <c:v>4442</c:v>
                </c:pt>
                <c:pt idx="4543">
                  <c:v>4443</c:v>
                </c:pt>
                <c:pt idx="4544">
                  <c:v>4444</c:v>
                </c:pt>
                <c:pt idx="4545">
                  <c:v>4445</c:v>
                </c:pt>
                <c:pt idx="4546">
                  <c:v>4446</c:v>
                </c:pt>
                <c:pt idx="4547">
                  <c:v>4447</c:v>
                </c:pt>
                <c:pt idx="4548">
                  <c:v>4448</c:v>
                </c:pt>
                <c:pt idx="4549">
                  <c:v>4449</c:v>
                </c:pt>
                <c:pt idx="4550">
                  <c:v>4450</c:v>
                </c:pt>
                <c:pt idx="4551">
                  <c:v>4451</c:v>
                </c:pt>
                <c:pt idx="4552">
                  <c:v>4452</c:v>
                </c:pt>
                <c:pt idx="4553">
                  <c:v>4453</c:v>
                </c:pt>
                <c:pt idx="4554">
                  <c:v>4454</c:v>
                </c:pt>
                <c:pt idx="4555">
                  <c:v>4455</c:v>
                </c:pt>
                <c:pt idx="4556">
                  <c:v>4456</c:v>
                </c:pt>
                <c:pt idx="4557">
                  <c:v>4457</c:v>
                </c:pt>
                <c:pt idx="4558">
                  <c:v>4458</c:v>
                </c:pt>
                <c:pt idx="4559">
                  <c:v>4459</c:v>
                </c:pt>
                <c:pt idx="4560">
                  <c:v>4460</c:v>
                </c:pt>
                <c:pt idx="4561">
                  <c:v>4461</c:v>
                </c:pt>
                <c:pt idx="4562">
                  <c:v>4462</c:v>
                </c:pt>
                <c:pt idx="4563">
                  <c:v>4463</c:v>
                </c:pt>
                <c:pt idx="4564">
                  <c:v>4464</c:v>
                </c:pt>
                <c:pt idx="4565">
                  <c:v>4465</c:v>
                </c:pt>
                <c:pt idx="4566">
                  <c:v>4466</c:v>
                </c:pt>
                <c:pt idx="4567">
                  <c:v>4467</c:v>
                </c:pt>
                <c:pt idx="4568">
                  <c:v>4468</c:v>
                </c:pt>
                <c:pt idx="4569">
                  <c:v>4469</c:v>
                </c:pt>
                <c:pt idx="4570">
                  <c:v>4470</c:v>
                </c:pt>
                <c:pt idx="4571">
                  <c:v>4471</c:v>
                </c:pt>
                <c:pt idx="4572">
                  <c:v>4472</c:v>
                </c:pt>
                <c:pt idx="4573">
                  <c:v>4473</c:v>
                </c:pt>
                <c:pt idx="4574">
                  <c:v>4474</c:v>
                </c:pt>
                <c:pt idx="4575">
                  <c:v>4475</c:v>
                </c:pt>
                <c:pt idx="4576">
                  <c:v>4476</c:v>
                </c:pt>
                <c:pt idx="4577">
                  <c:v>4477</c:v>
                </c:pt>
                <c:pt idx="4578">
                  <c:v>4478</c:v>
                </c:pt>
                <c:pt idx="4579">
                  <c:v>4479</c:v>
                </c:pt>
                <c:pt idx="4580">
                  <c:v>4480</c:v>
                </c:pt>
                <c:pt idx="4581">
                  <c:v>4481</c:v>
                </c:pt>
                <c:pt idx="4582">
                  <c:v>4482</c:v>
                </c:pt>
                <c:pt idx="4583">
                  <c:v>4483</c:v>
                </c:pt>
                <c:pt idx="4584">
                  <c:v>4484</c:v>
                </c:pt>
                <c:pt idx="4585">
                  <c:v>4485</c:v>
                </c:pt>
                <c:pt idx="4586">
                  <c:v>4486</c:v>
                </c:pt>
                <c:pt idx="4587">
                  <c:v>4487</c:v>
                </c:pt>
                <c:pt idx="4588">
                  <c:v>4488</c:v>
                </c:pt>
                <c:pt idx="4589">
                  <c:v>4489</c:v>
                </c:pt>
                <c:pt idx="4590">
                  <c:v>4490</c:v>
                </c:pt>
                <c:pt idx="4591">
                  <c:v>4491</c:v>
                </c:pt>
                <c:pt idx="4592">
                  <c:v>4492</c:v>
                </c:pt>
                <c:pt idx="4593">
                  <c:v>4493</c:v>
                </c:pt>
                <c:pt idx="4594">
                  <c:v>4494</c:v>
                </c:pt>
                <c:pt idx="4595">
                  <c:v>4495</c:v>
                </c:pt>
                <c:pt idx="4596">
                  <c:v>4496</c:v>
                </c:pt>
                <c:pt idx="4597">
                  <c:v>4497</c:v>
                </c:pt>
                <c:pt idx="4598">
                  <c:v>4498</c:v>
                </c:pt>
                <c:pt idx="4599">
                  <c:v>4499</c:v>
                </c:pt>
                <c:pt idx="4600">
                  <c:v>4500</c:v>
                </c:pt>
                <c:pt idx="4601">
                  <c:v>4501</c:v>
                </c:pt>
                <c:pt idx="4602">
                  <c:v>4502</c:v>
                </c:pt>
                <c:pt idx="4603">
                  <c:v>4503</c:v>
                </c:pt>
                <c:pt idx="4604">
                  <c:v>4504</c:v>
                </c:pt>
                <c:pt idx="4605">
                  <c:v>4505</c:v>
                </c:pt>
                <c:pt idx="4606">
                  <c:v>4506</c:v>
                </c:pt>
                <c:pt idx="4607">
                  <c:v>4507</c:v>
                </c:pt>
                <c:pt idx="4608">
                  <c:v>4508</c:v>
                </c:pt>
                <c:pt idx="4609">
                  <c:v>4509</c:v>
                </c:pt>
                <c:pt idx="4610">
                  <c:v>4510</c:v>
                </c:pt>
                <c:pt idx="4611">
                  <c:v>4511</c:v>
                </c:pt>
                <c:pt idx="4612">
                  <c:v>4512</c:v>
                </c:pt>
                <c:pt idx="4613">
                  <c:v>4513</c:v>
                </c:pt>
                <c:pt idx="4614">
                  <c:v>4514</c:v>
                </c:pt>
                <c:pt idx="4615">
                  <c:v>4515</c:v>
                </c:pt>
                <c:pt idx="4616">
                  <c:v>4516</c:v>
                </c:pt>
                <c:pt idx="4617">
                  <c:v>4517</c:v>
                </c:pt>
                <c:pt idx="4618">
                  <c:v>4518</c:v>
                </c:pt>
                <c:pt idx="4619">
                  <c:v>4519</c:v>
                </c:pt>
                <c:pt idx="4620">
                  <c:v>4520</c:v>
                </c:pt>
                <c:pt idx="4621">
                  <c:v>4521</c:v>
                </c:pt>
                <c:pt idx="4622">
                  <c:v>4522</c:v>
                </c:pt>
                <c:pt idx="4623">
                  <c:v>4523</c:v>
                </c:pt>
                <c:pt idx="4624">
                  <c:v>4524</c:v>
                </c:pt>
                <c:pt idx="4625">
                  <c:v>4525</c:v>
                </c:pt>
                <c:pt idx="4626">
                  <c:v>4526</c:v>
                </c:pt>
                <c:pt idx="4627">
                  <c:v>4527</c:v>
                </c:pt>
                <c:pt idx="4628">
                  <c:v>4528</c:v>
                </c:pt>
                <c:pt idx="4629">
                  <c:v>4529</c:v>
                </c:pt>
                <c:pt idx="4630">
                  <c:v>4530</c:v>
                </c:pt>
                <c:pt idx="4631">
                  <c:v>4531</c:v>
                </c:pt>
                <c:pt idx="4632">
                  <c:v>4532</c:v>
                </c:pt>
                <c:pt idx="4633">
                  <c:v>4533</c:v>
                </c:pt>
                <c:pt idx="4634">
                  <c:v>4534</c:v>
                </c:pt>
                <c:pt idx="4635">
                  <c:v>4535</c:v>
                </c:pt>
                <c:pt idx="4636">
                  <c:v>4536</c:v>
                </c:pt>
                <c:pt idx="4637">
                  <c:v>4537</c:v>
                </c:pt>
                <c:pt idx="4638">
                  <c:v>4538</c:v>
                </c:pt>
                <c:pt idx="4639">
                  <c:v>4539</c:v>
                </c:pt>
                <c:pt idx="4640">
                  <c:v>4540</c:v>
                </c:pt>
                <c:pt idx="4641">
                  <c:v>4541</c:v>
                </c:pt>
                <c:pt idx="4642">
                  <c:v>4542</c:v>
                </c:pt>
                <c:pt idx="4643">
                  <c:v>4543</c:v>
                </c:pt>
                <c:pt idx="4644">
                  <c:v>4544</c:v>
                </c:pt>
                <c:pt idx="4645">
                  <c:v>4545</c:v>
                </c:pt>
                <c:pt idx="4646">
                  <c:v>4546</c:v>
                </c:pt>
                <c:pt idx="4647">
                  <c:v>4547</c:v>
                </c:pt>
                <c:pt idx="4648">
                  <c:v>4548</c:v>
                </c:pt>
                <c:pt idx="4649">
                  <c:v>4549</c:v>
                </c:pt>
                <c:pt idx="4650">
                  <c:v>4550</c:v>
                </c:pt>
                <c:pt idx="4651">
                  <c:v>4551</c:v>
                </c:pt>
                <c:pt idx="4652">
                  <c:v>4552</c:v>
                </c:pt>
                <c:pt idx="4653">
                  <c:v>4553</c:v>
                </c:pt>
                <c:pt idx="4654">
                  <c:v>4554</c:v>
                </c:pt>
                <c:pt idx="4655">
                  <c:v>4555</c:v>
                </c:pt>
                <c:pt idx="4656">
                  <c:v>4556</c:v>
                </c:pt>
                <c:pt idx="4657">
                  <c:v>4557</c:v>
                </c:pt>
                <c:pt idx="4658">
                  <c:v>4558</c:v>
                </c:pt>
                <c:pt idx="4659">
                  <c:v>4559</c:v>
                </c:pt>
                <c:pt idx="4660">
                  <c:v>4560</c:v>
                </c:pt>
                <c:pt idx="4661">
                  <c:v>4561</c:v>
                </c:pt>
                <c:pt idx="4662">
                  <c:v>4562</c:v>
                </c:pt>
                <c:pt idx="4663">
                  <c:v>4563</c:v>
                </c:pt>
                <c:pt idx="4664">
                  <c:v>4564</c:v>
                </c:pt>
                <c:pt idx="4665">
                  <c:v>4565</c:v>
                </c:pt>
                <c:pt idx="4666">
                  <c:v>4566</c:v>
                </c:pt>
                <c:pt idx="4667">
                  <c:v>4567</c:v>
                </c:pt>
                <c:pt idx="4668">
                  <c:v>4568</c:v>
                </c:pt>
                <c:pt idx="4669">
                  <c:v>4569</c:v>
                </c:pt>
                <c:pt idx="4670">
                  <c:v>4570</c:v>
                </c:pt>
                <c:pt idx="4671">
                  <c:v>4571</c:v>
                </c:pt>
                <c:pt idx="4672">
                  <c:v>4572</c:v>
                </c:pt>
                <c:pt idx="4673">
                  <c:v>4573</c:v>
                </c:pt>
                <c:pt idx="4674">
                  <c:v>4574</c:v>
                </c:pt>
                <c:pt idx="4675">
                  <c:v>4575</c:v>
                </c:pt>
                <c:pt idx="4676">
                  <c:v>4576</c:v>
                </c:pt>
                <c:pt idx="4677">
                  <c:v>4577</c:v>
                </c:pt>
                <c:pt idx="4678">
                  <c:v>4578</c:v>
                </c:pt>
                <c:pt idx="4679">
                  <c:v>4579</c:v>
                </c:pt>
                <c:pt idx="4680">
                  <c:v>4580</c:v>
                </c:pt>
                <c:pt idx="4681">
                  <c:v>4581</c:v>
                </c:pt>
                <c:pt idx="4682">
                  <c:v>4582</c:v>
                </c:pt>
                <c:pt idx="4683">
                  <c:v>4583</c:v>
                </c:pt>
                <c:pt idx="4684">
                  <c:v>4584</c:v>
                </c:pt>
                <c:pt idx="4685">
                  <c:v>4585</c:v>
                </c:pt>
                <c:pt idx="4686">
                  <c:v>4586</c:v>
                </c:pt>
                <c:pt idx="4687">
                  <c:v>4587</c:v>
                </c:pt>
                <c:pt idx="4688">
                  <c:v>4588</c:v>
                </c:pt>
                <c:pt idx="4689">
                  <c:v>4589</c:v>
                </c:pt>
                <c:pt idx="4690">
                  <c:v>4590</c:v>
                </c:pt>
                <c:pt idx="4691">
                  <c:v>4591</c:v>
                </c:pt>
                <c:pt idx="4692">
                  <c:v>4592</c:v>
                </c:pt>
                <c:pt idx="4693">
                  <c:v>4593</c:v>
                </c:pt>
                <c:pt idx="4694">
                  <c:v>4594</c:v>
                </c:pt>
                <c:pt idx="4695">
                  <c:v>4595</c:v>
                </c:pt>
                <c:pt idx="4696">
                  <c:v>4596</c:v>
                </c:pt>
                <c:pt idx="4697">
                  <c:v>4597</c:v>
                </c:pt>
                <c:pt idx="4698">
                  <c:v>4598</c:v>
                </c:pt>
                <c:pt idx="4699">
                  <c:v>4599</c:v>
                </c:pt>
                <c:pt idx="4700">
                  <c:v>4600</c:v>
                </c:pt>
                <c:pt idx="4701">
                  <c:v>4601</c:v>
                </c:pt>
                <c:pt idx="4702">
                  <c:v>4602</c:v>
                </c:pt>
                <c:pt idx="4703">
                  <c:v>4603</c:v>
                </c:pt>
                <c:pt idx="4704">
                  <c:v>4604</c:v>
                </c:pt>
                <c:pt idx="4705">
                  <c:v>4605</c:v>
                </c:pt>
                <c:pt idx="4706">
                  <c:v>4606</c:v>
                </c:pt>
                <c:pt idx="4707">
                  <c:v>4607</c:v>
                </c:pt>
                <c:pt idx="4708">
                  <c:v>4608</c:v>
                </c:pt>
                <c:pt idx="4709">
                  <c:v>4609</c:v>
                </c:pt>
                <c:pt idx="4710">
                  <c:v>4610</c:v>
                </c:pt>
                <c:pt idx="4711">
                  <c:v>4611</c:v>
                </c:pt>
                <c:pt idx="4712">
                  <c:v>4612</c:v>
                </c:pt>
                <c:pt idx="4713">
                  <c:v>4613</c:v>
                </c:pt>
                <c:pt idx="4714">
                  <c:v>4614</c:v>
                </c:pt>
                <c:pt idx="4715">
                  <c:v>4615</c:v>
                </c:pt>
                <c:pt idx="4716">
                  <c:v>4616</c:v>
                </c:pt>
                <c:pt idx="4717">
                  <c:v>4617</c:v>
                </c:pt>
                <c:pt idx="4718">
                  <c:v>4618</c:v>
                </c:pt>
                <c:pt idx="4719">
                  <c:v>4619</c:v>
                </c:pt>
                <c:pt idx="4720">
                  <c:v>4620</c:v>
                </c:pt>
                <c:pt idx="4721">
                  <c:v>4621</c:v>
                </c:pt>
                <c:pt idx="4722">
                  <c:v>4622</c:v>
                </c:pt>
                <c:pt idx="4723">
                  <c:v>4623</c:v>
                </c:pt>
                <c:pt idx="4724">
                  <c:v>4624</c:v>
                </c:pt>
                <c:pt idx="4725">
                  <c:v>4625</c:v>
                </c:pt>
                <c:pt idx="4726">
                  <c:v>4626</c:v>
                </c:pt>
                <c:pt idx="4727">
                  <c:v>4627</c:v>
                </c:pt>
                <c:pt idx="4728">
                  <c:v>4628</c:v>
                </c:pt>
                <c:pt idx="4729">
                  <c:v>4629</c:v>
                </c:pt>
                <c:pt idx="4730">
                  <c:v>4630</c:v>
                </c:pt>
                <c:pt idx="4731">
                  <c:v>4631</c:v>
                </c:pt>
                <c:pt idx="4732">
                  <c:v>4632</c:v>
                </c:pt>
                <c:pt idx="4733">
                  <c:v>4633</c:v>
                </c:pt>
                <c:pt idx="4734">
                  <c:v>4634</c:v>
                </c:pt>
                <c:pt idx="4735">
                  <c:v>4635</c:v>
                </c:pt>
                <c:pt idx="4736">
                  <c:v>4636</c:v>
                </c:pt>
                <c:pt idx="4737">
                  <c:v>4637</c:v>
                </c:pt>
                <c:pt idx="4738">
                  <c:v>4638</c:v>
                </c:pt>
                <c:pt idx="4739">
                  <c:v>4639</c:v>
                </c:pt>
                <c:pt idx="4740">
                  <c:v>4640</c:v>
                </c:pt>
                <c:pt idx="4741">
                  <c:v>4641</c:v>
                </c:pt>
                <c:pt idx="4742">
                  <c:v>4642</c:v>
                </c:pt>
                <c:pt idx="4743">
                  <c:v>4643</c:v>
                </c:pt>
                <c:pt idx="4744">
                  <c:v>4644</c:v>
                </c:pt>
                <c:pt idx="4745">
                  <c:v>4645</c:v>
                </c:pt>
                <c:pt idx="4746">
                  <c:v>4646</c:v>
                </c:pt>
                <c:pt idx="4747">
                  <c:v>4647</c:v>
                </c:pt>
                <c:pt idx="4748">
                  <c:v>4648</c:v>
                </c:pt>
                <c:pt idx="4749">
                  <c:v>4649</c:v>
                </c:pt>
                <c:pt idx="4750">
                  <c:v>4650</c:v>
                </c:pt>
                <c:pt idx="4751">
                  <c:v>4651</c:v>
                </c:pt>
                <c:pt idx="4752">
                  <c:v>4652</c:v>
                </c:pt>
                <c:pt idx="4753">
                  <c:v>4653</c:v>
                </c:pt>
                <c:pt idx="4754">
                  <c:v>4654</c:v>
                </c:pt>
                <c:pt idx="4755">
                  <c:v>4655</c:v>
                </c:pt>
                <c:pt idx="4756">
                  <c:v>4656</c:v>
                </c:pt>
                <c:pt idx="4757">
                  <c:v>4657</c:v>
                </c:pt>
                <c:pt idx="4758">
                  <c:v>4658</c:v>
                </c:pt>
                <c:pt idx="4759">
                  <c:v>4659</c:v>
                </c:pt>
                <c:pt idx="4760">
                  <c:v>4660</c:v>
                </c:pt>
                <c:pt idx="4761">
                  <c:v>4661</c:v>
                </c:pt>
                <c:pt idx="4762">
                  <c:v>4662</c:v>
                </c:pt>
                <c:pt idx="4763">
                  <c:v>4663</c:v>
                </c:pt>
                <c:pt idx="4764">
                  <c:v>4664</c:v>
                </c:pt>
                <c:pt idx="4765">
                  <c:v>4665</c:v>
                </c:pt>
                <c:pt idx="4766">
                  <c:v>4666</c:v>
                </c:pt>
                <c:pt idx="4767">
                  <c:v>4667</c:v>
                </c:pt>
                <c:pt idx="4768">
                  <c:v>4668</c:v>
                </c:pt>
                <c:pt idx="4769">
                  <c:v>4669</c:v>
                </c:pt>
                <c:pt idx="4770">
                  <c:v>4670</c:v>
                </c:pt>
                <c:pt idx="4771">
                  <c:v>4671</c:v>
                </c:pt>
                <c:pt idx="4772">
                  <c:v>4672</c:v>
                </c:pt>
                <c:pt idx="4773">
                  <c:v>4673</c:v>
                </c:pt>
                <c:pt idx="4774">
                  <c:v>4674</c:v>
                </c:pt>
                <c:pt idx="4775">
                  <c:v>4675</c:v>
                </c:pt>
                <c:pt idx="4776">
                  <c:v>4676</c:v>
                </c:pt>
                <c:pt idx="4777">
                  <c:v>4677</c:v>
                </c:pt>
                <c:pt idx="4778">
                  <c:v>4678</c:v>
                </c:pt>
                <c:pt idx="4779">
                  <c:v>4679</c:v>
                </c:pt>
                <c:pt idx="4780">
                  <c:v>4680</c:v>
                </c:pt>
                <c:pt idx="4781">
                  <c:v>4681</c:v>
                </c:pt>
                <c:pt idx="4782">
                  <c:v>4682</c:v>
                </c:pt>
                <c:pt idx="4783">
                  <c:v>4683</c:v>
                </c:pt>
                <c:pt idx="4784">
                  <c:v>4684</c:v>
                </c:pt>
                <c:pt idx="4785">
                  <c:v>4685</c:v>
                </c:pt>
                <c:pt idx="4786">
                  <c:v>4686</c:v>
                </c:pt>
                <c:pt idx="4787">
                  <c:v>4687</c:v>
                </c:pt>
                <c:pt idx="4788">
                  <c:v>4688</c:v>
                </c:pt>
                <c:pt idx="4789">
                  <c:v>4689</c:v>
                </c:pt>
                <c:pt idx="4790">
                  <c:v>4690</c:v>
                </c:pt>
                <c:pt idx="4791">
                  <c:v>4691</c:v>
                </c:pt>
                <c:pt idx="4792">
                  <c:v>4692</c:v>
                </c:pt>
                <c:pt idx="4793">
                  <c:v>4693</c:v>
                </c:pt>
                <c:pt idx="4794">
                  <c:v>4694</c:v>
                </c:pt>
                <c:pt idx="4795">
                  <c:v>4695</c:v>
                </c:pt>
                <c:pt idx="4796">
                  <c:v>4696</c:v>
                </c:pt>
                <c:pt idx="4797">
                  <c:v>4697</c:v>
                </c:pt>
                <c:pt idx="4798">
                  <c:v>4698</c:v>
                </c:pt>
                <c:pt idx="4799">
                  <c:v>4699</c:v>
                </c:pt>
                <c:pt idx="4800">
                  <c:v>4700</c:v>
                </c:pt>
                <c:pt idx="4801">
                  <c:v>4701</c:v>
                </c:pt>
                <c:pt idx="4802">
                  <c:v>4702</c:v>
                </c:pt>
                <c:pt idx="4803">
                  <c:v>4703</c:v>
                </c:pt>
                <c:pt idx="4804">
                  <c:v>4704</c:v>
                </c:pt>
                <c:pt idx="4805">
                  <c:v>4705</c:v>
                </c:pt>
                <c:pt idx="4806">
                  <c:v>4706</c:v>
                </c:pt>
                <c:pt idx="4807">
                  <c:v>4707</c:v>
                </c:pt>
                <c:pt idx="4808">
                  <c:v>4708</c:v>
                </c:pt>
                <c:pt idx="4809">
                  <c:v>4709</c:v>
                </c:pt>
                <c:pt idx="4810">
                  <c:v>4710</c:v>
                </c:pt>
                <c:pt idx="4811">
                  <c:v>4711</c:v>
                </c:pt>
                <c:pt idx="4812">
                  <c:v>4712</c:v>
                </c:pt>
                <c:pt idx="4813">
                  <c:v>4713</c:v>
                </c:pt>
                <c:pt idx="4814">
                  <c:v>4714</c:v>
                </c:pt>
                <c:pt idx="4815">
                  <c:v>4715</c:v>
                </c:pt>
                <c:pt idx="4816">
                  <c:v>4716</c:v>
                </c:pt>
                <c:pt idx="4817">
                  <c:v>4717</c:v>
                </c:pt>
                <c:pt idx="4818">
                  <c:v>4718</c:v>
                </c:pt>
                <c:pt idx="4819">
                  <c:v>4719</c:v>
                </c:pt>
                <c:pt idx="4820">
                  <c:v>4720</c:v>
                </c:pt>
                <c:pt idx="4821">
                  <c:v>4721</c:v>
                </c:pt>
                <c:pt idx="4822">
                  <c:v>4722</c:v>
                </c:pt>
                <c:pt idx="4823">
                  <c:v>4723</c:v>
                </c:pt>
                <c:pt idx="4824">
                  <c:v>4724</c:v>
                </c:pt>
                <c:pt idx="4825">
                  <c:v>4725</c:v>
                </c:pt>
                <c:pt idx="4826">
                  <c:v>4726</c:v>
                </c:pt>
                <c:pt idx="4827">
                  <c:v>4727</c:v>
                </c:pt>
                <c:pt idx="4828">
                  <c:v>4728</c:v>
                </c:pt>
                <c:pt idx="4829">
                  <c:v>4729</c:v>
                </c:pt>
                <c:pt idx="4830">
                  <c:v>4730</c:v>
                </c:pt>
                <c:pt idx="4831">
                  <c:v>4731</c:v>
                </c:pt>
                <c:pt idx="4832">
                  <c:v>4732</c:v>
                </c:pt>
                <c:pt idx="4833">
                  <c:v>4733</c:v>
                </c:pt>
                <c:pt idx="4834">
                  <c:v>4734</c:v>
                </c:pt>
                <c:pt idx="4835">
                  <c:v>4735</c:v>
                </c:pt>
                <c:pt idx="4836">
                  <c:v>4736</c:v>
                </c:pt>
                <c:pt idx="4837">
                  <c:v>4737</c:v>
                </c:pt>
                <c:pt idx="4838">
                  <c:v>4738</c:v>
                </c:pt>
                <c:pt idx="4839">
                  <c:v>4739</c:v>
                </c:pt>
                <c:pt idx="4840">
                  <c:v>4740</c:v>
                </c:pt>
                <c:pt idx="4841">
                  <c:v>4741</c:v>
                </c:pt>
                <c:pt idx="4842">
                  <c:v>4742</c:v>
                </c:pt>
                <c:pt idx="4843">
                  <c:v>4743</c:v>
                </c:pt>
                <c:pt idx="4844">
                  <c:v>4744</c:v>
                </c:pt>
                <c:pt idx="4845">
                  <c:v>4745</c:v>
                </c:pt>
                <c:pt idx="4846">
                  <c:v>4746</c:v>
                </c:pt>
                <c:pt idx="4847">
                  <c:v>4747</c:v>
                </c:pt>
                <c:pt idx="4848">
                  <c:v>4748</c:v>
                </c:pt>
                <c:pt idx="4849">
                  <c:v>4749</c:v>
                </c:pt>
                <c:pt idx="4850">
                  <c:v>4750</c:v>
                </c:pt>
                <c:pt idx="4851">
                  <c:v>4751</c:v>
                </c:pt>
                <c:pt idx="4852">
                  <c:v>4752</c:v>
                </c:pt>
                <c:pt idx="4853">
                  <c:v>4753</c:v>
                </c:pt>
                <c:pt idx="4854">
                  <c:v>4754</c:v>
                </c:pt>
                <c:pt idx="4855">
                  <c:v>4755</c:v>
                </c:pt>
                <c:pt idx="4856">
                  <c:v>4756</c:v>
                </c:pt>
                <c:pt idx="4857">
                  <c:v>4757</c:v>
                </c:pt>
                <c:pt idx="4858">
                  <c:v>4758</c:v>
                </c:pt>
                <c:pt idx="4859">
                  <c:v>4759</c:v>
                </c:pt>
                <c:pt idx="4860">
                  <c:v>4760</c:v>
                </c:pt>
                <c:pt idx="4861">
                  <c:v>4761</c:v>
                </c:pt>
                <c:pt idx="4862">
                  <c:v>4762</c:v>
                </c:pt>
                <c:pt idx="4863">
                  <c:v>4763</c:v>
                </c:pt>
                <c:pt idx="4864">
                  <c:v>4764</c:v>
                </c:pt>
                <c:pt idx="4865">
                  <c:v>4765</c:v>
                </c:pt>
                <c:pt idx="4866">
                  <c:v>4766</c:v>
                </c:pt>
                <c:pt idx="4867">
                  <c:v>4767</c:v>
                </c:pt>
                <c:pt idx="4868">
                  <c:v>4768</c:v>
                </c:pt>
                <c:pt idx="4869">
                  <c:v>4769</c:v>
                </c:pt>
                <c:pt idx="4870">
                  <c:v>4770</c:v>
                </c:pt>
                <c:pt idx="4871">
                  <c:v>4771</c:v>
                </c:pt>
                <c:pt idx="4872">
                  <c:v>4772</c:v>
                </c:pt>
                <c:pt idx="4873">
                  <c:v>4773</c:v>
                </c:pt>
                <c:pt idx="4874">
                  <c:v>4774</c:v>
                </c:pt>
                <c:pt idx="4875">
                  <c:v>4775</c:v>
                </c:pt>
                <c:pt idx="4876">
                  <c:v>4776</c:v>
                </c:pt>
                <c:pt idx="4877">
                  <c:v>4777</c:v>
                </c:pt>
                <c:pt idx="4878">
                  <c:v>4778</c:v>
                </c:pt>
                <c:pt idx="4879">
                  <c:v>4779</c:v>
                </c:pt>
                <c:pt idx="4880">
                  <c:v>4780</c:v>
                </c:pt>
                <c:pt idx="4881">
                  <c:v>4781</c:v>
                </c:pt>
                <c:pt idx="4882">
                  <c:v>4782</c:v>
                </c:pt>
                <c:pt idx="4883">
                  <c:v>4783</c:v>
                </c:pt>
                <c:pt idx="4884">
                  <c:v>4784</c:v>
                </c:pt>
                <c:pt idx="4885">
                  <c:v>4785</c:v>
                </c:pt>
                <c:pt idx="4886">
                  <c:v>4786</c:v>
                </c:pt>
                <c:pt idx="4887">
                  <c:v>4787</c:v>
                </c:pt>
                <c:pt idx="4888">
                  <c:v>4788</c:v>
                </c:pt>
                <c:pt idx="4889">
                  <c:v>4789</c:v>
                </c:pt>
                <c:pt idx="4890">
                  <c:v>4790</c:v>
                </c:pt>
                <c:pt idx="4891">
                  <c:v>4791</c:v>
                </c:pt>
                <c:pt idx="4892">
                  <c:v>4792</c:v>
                </c:pt>
                <c:pt idx="4893">
                  <c:v>4793</c:v>
                </c:pt>
                <c:pt idx="4894">
                  <c:v>4794</c:v>
                </c:pt>
                <c:pt idx="4895">
                  <c:v>4795</c:v>
                </c:pt>
                <c:pt idx="4896">
                  <c:v>4796</c:v>
                </c:pt>
                <c:pt idx="4897">
                  <c:v>4797</c:v>
                </c:pt>
                <c:pt idx="4898">
                  <c:v>4798</c:v>
                </c:pt>
                <c:pt idx="4899">
                  <c:v>4799</c:v>
                </c:pt>
                <c:pt idx="4900">
                  <c:v>4800</c:v>
                </c:pt>
                <c:pt idx="4901">
                  <c:v>4801</c:v>
                </c:pt>
                <c:pt idx="4902">
                  <c:v>4802</c:v>
                </c:pt>
                <c:pt idx="4903">
                  <c:v>4803</c:v>
                </c:pt>
                <c:pt idx="4904">
                  <c:v>4804</c:v>
                </c:pt>
                <c:pt idx="4905">
                  <c:v>4805</c:v>
                </c:pt>
                <c:pt idx="4906">
                  <c:v>4806</c:v>
                </c:pt>
                <c:pt idx="4907">
                  <c:v>4807</c:v>
                </c:pt>
                <c:pt idx="4908">
                  <c:v>4808</c:v>
                </c:pt>
                <c:pt idx="4909">
                  <c:v>4809</c:v>
                </c:pt>
                <c:pt idx="4910">
                  <c:v>4810</c:v>
                </c:pt>
                <c:pt idx="4911">
                  <c:v>4811</c:v>
                </c:pt>
                <c:pt idx="4912">
                  <c:v>4812</c:v>
                </c:pt>
                <c:pt idx="4913">
                  <c:v>4813</c:v>
                </c:pt>
                <c:pt idx="4914">
                  <c:v>4814</c:v>
                </c:pt>
                <c:pt idx="4915">
                  <c:v>4815</c:v>
                </c:pt>
                <c:pt idx="4916">
                  <c:v>4816</c:v>
                </c:pt>
                <c:pt idx="4917">
                  <c:v>4817</c:v>
                </c:pt>
                <c:pt idx="4918">
                  <c:v>4818</c:v>
                </c:pt>
                <c:pt idx="4919">
                  <c:v>4819</c:v>
                </c:pt>
                <c:pt idx="4920">
                  <c:v>4820</c:v>
                </c:pt>
                <c:pt idx="4921">
                  <c:v>4821</c:v>
                </c:pt>
                <c:pt idx="4922">
                  <c:v>4822</c:v>
                </c:pt>
                <c:pt idx="4923">
                  <c:v>4823</c:v>
                </c:pt>
                <c:pt idx="4924">
                  <c:v>4824</c:v>
                </c:pt>
                <c:pt idx="4925">
                  <c:v>4825</c:v>
                </c:pt>
                <c:pt idx="4926">
                  <c:v>4826</c:v>
                </c:pt>
                <c:pt idx="4927">
                  <c:v>4827</c:v>
                </c:pt>
                <c:pt idx="4928">
                  <c:v>4828</c:v>
                </c:pt>
                <c:pt idx="4929">
                  <c:v>4829</c:v>
                </c:pt>
                <c:pt idx="4930">
                  <c:v>4830</c:v>
                </c:pt>
                <c:pt idx="4931">
                  <c:v>4831</c:v>
                </c:pt>
                <c:pt idx="4932">
                  <c:v>4832</c:v>
                </c:pt>
                <c:pt idx="4933">
                  <c:v>4833</c:v>
                </c:pt>
                <c:pt idx="4934">
                  <c:v>4834</c:v>
                </c:pt>
                <c:pt idx="4935">
                  <c:v>4835</c:v>
                </c:pt>
                <c:pt idx="4936">
                  <c:v>4836</c:v>
                </c:pt>
                <c:pt idx="4937">
                  <c:v>4837</c:v>
                </c:pt>
                <c:pt idx="4938">
                  <c:v>4838</c:v>
                </c:pt>
                <c:pt idx="4939">
                  <c:v>4839</c:v>
                </c:pt>
                <c:pt idx="4940">
                  <c:v>4840</c:v>
                </c:pt>
                <c:pt idx="4941">
                  <c:v>4841</c:v>
                </c:pt>
                <c:pt idx="4942">
                  <c:v>4842</c:v>
                </c:pt>
                <c:pt idx="4943">
                  <c:v>4843</c:v>
                </c:pt>
                <c:pt idx="4944">
                  <c:v>4844</c:v>
                </c:pt>
                <c:pt idx="4945">
                  <c:v>4845</c:v>
                </c:pt>
                <c:pt idx="4946">
                  <c:v>4846</c:v>
                </c:pt>
                <c:pt idx="4947">
                  <c:v>4847</c:v>
                </c:pt>
                <c:pt idx="4948">
                  <c:v>4848</c:v>
                </c:pt>
                <c:pt idx="4949">
                  <c:v>4849</c:v>
                </c:pt>
                <c:pt idx="4950">
                  <c:v>4850</c:v>
                </c:pt>
                <c:pt idx="4951">
                  <c:v>4851</c:v>
                </c:pt>
                <c:pt idx="4952">
                  <c:v>4852</c:v>
                </c:pt>
                <c:pt idx="4953">
                  <c:v>4853</c:v>
                </c:pt>
                <c:pt idx="4954">
                  <c:v>4854</c:v>
                </c:pt>
              </c:numCache>
            </c:numRef>
          </c:xVal>
          <c:yVal>
            <c:numRef>
              <c:f>'Water Summary'!$R$2:$R$5502</c:f>
              <c:numCache>
                <c:formatCode>0.00E+00</c:formatCode>
                <c:ptCount val="5501"/>
                <c:pt idx="0">
                  <c:v>0</c:v>
                </c:pt>
                <c:pt idx="1">
                  <c:v>1.5611124000000531E-13</c:v>
                </c:pt>
                <c:pt idx="2">
                  <c:v>1.6703305999999573E-13</c:v>
                </c:pt>
                <c:pt idx="3">
                  <c:v>9.1975040000004506E-14</c:v>
                </c:pt>
                <c:pt idx="4">
                  <c:v>9.153789000000257E-14</c:v>
                </c:pt>
                <c:pt idx="5">
                  <c:v>1.0802470000000047E-13</c:v>
                </c:pt>
                <c:pt idx="6">
                  <c:v>1.2550378000000022E-13</c:v>
                </c:pt>
                <c:pt idx="7">
                  <c:v>2.5524028000000367E-13</c:v>
                </c:pt>
                <c:pt idx="8">
                  <c:v>5.5989939999998316E-14</c:v>
                </c:pt>
                <c:pt idx="9">
                  <c:v>2.3041291000000421E-13</c:v>
                </c:pt>
                <c:pt idx="10">
                  <c:v>1.1540768999999759E-13</c:v>
                </c:pt>
                <c:pt idx="11">
                  <c:v>2.599310000000257E-14</c:v>
                </c:pt>
                <c:pt idx="12">
                  <c:v>9.7873099999995192E-14</c:v>
                </c:pt>
                <c:pt idx="13">
                  <c:v>4.2313379999992549E-14</c:v>
                </c:pt>
                <c:pt idx="14">
                  <c:v>9.8858420000004343E-14</c:v>
                </c:pt>
                <c:pt idx="15">
                  <c:v>1.2993078999999637E-13</c:v>
                </c:pt>
                <c:pt idx="16">
                  <c:v>9.6860020000001035E-14</c:v>
                </c:pt>
                <c:pt idx="17">
                  <c:v>1.7791329999997444E-14</c:v>
                </c:pt>
                <c:pt idx="18">
                  <c:v>9.5014279999999902E-14</c:v>
                </c:pt>
                <c:pt idx="19">
                  <c:v>5.1028630000000699E-14</c:v>
                </c:pt>
                <c:pt idx="20">
                  <c:v>2.6197100000000133E-13</c:v>
                </c:pt>
                <c:pt idx="21">
                  <c:v>2.8085867000000028E-13</c:v>
                </c:pt>
                <c:pt idx="22">
                  <c:v>-1.4516159999999301E-14</c:v>
                </c:pt>
                <c:pt idx="23">
                  <c:v>1.9120121999999625E-13</c:v>
                </c:pt>
                <c:pt idx="24">
                  <c:v>1.6869839000000291E-13</c:v>
                </c:pt>
                <c:pt idx="25">
                  <c:v>1.8363088999999891E-13</c:v>
                </c:pt>
                <c:pt idx="26">
                  <c:v>1.5474427000000364E-13</c:v>
                </c:pt>
                <c:pt idx="27">
                  <c:v>1.1065453999999864E-13</c:v>
                </c:pt>
                <c:pt idx="28">
                  <c:v>8.8498649999994249E-14</c:v>
                </c:pt>
                <c:pt idx="29">
                  <c:v>2.1998375999999865E-13</c:v>
                </c:pt>
                <c:pt idx="30">
                  <c:v>-4.003047999999626E-14</c:v>
                </c:pt>
                <c:pt idx="31">
                  <c:v>1.7143924999999343E-13</c:v>
                </c:pt>
                <c:pt idx="32">
                  <c:v>1.064634499999991E-13</c:v>
                </c:pt>
                <c:pt idx="33">
                  <c:v>3.0184190000002114E-14</c:v>
                </c:pt>
                <c:pt idx="34">
                  <c:v>1.2564948999999677E-13</c:v>
                </c:pt>
                <c:pt idx="35">
                  <c:v>4.9633909999994322E-14</c:v>
                </c:pt>
                <c:pt idx="36">
                  <c:v>3.0141860999999296E-13</c:v>
                </c:pt>
                <c:pt idx="37">
                  <c:v>7.9498909999999264E-14</c:v>
                </c:pt>
                <c:pt idx="38">
                  <c:v>1.4149098999999406E-13</c:v>
                </c:pt>
                <c:pt idx="39">
                  <c:v>2.6807028999999735E-13</c:v>
                </c:pt>
                <c:pt idx="40">
                  <c:v>1.1544238000000178E-13</c:v>
                </c:pt>
                <c:pt idx="41">
                  <c:v>1.0677569999999679E-13</c:v>
                </c:pt>
                <c:pt idx="42">
                  <c:v>1.0075274000000185E-13</c:v>
                </c:pt>
                <c:pt idx="43">
                  <c:v>1.2075063000000128E-13</c:v>
                </c:pt>
                <c:pt idx="44">
                  <c:v>-1.2951444999999966E-13</c:v>
                </c:pt>
                <c:pt idx="45">
                  <c:v>5.6343799999961542E-15</c:v>
                </c:pt>
                <c:pt idx="46">
                  <c:v>-4.6913859999996098E-14</c:v>
                </c:pt>
                <c:pt idx="47">
                  <c:v>1.6425055999999539E-13</c:v>
                </c:pt>
                <c:pt idx="48">
                  <c:v>2.5493499999998512E-14</c:v>
                </c:pt>
                <c:pt idx="49">
                  <c:v>8.9067639999999913E-14</c:v>
                </c:pt>
                <c:pt idx="50">
                  <c:v>2.2820633999999608E-13</c:v>
                </c:pt>
                <c:pt idx="51">
                  <c:v>7.1477550000001024E-14</c:v>
                </c:pt>
                <c:pt idx="52">
                  <c:v>1.1236845000000219E-13</c:v>
                </c:pt>
                <c:pt idx="53">
                  <c:v>-4.003047999999626E-14</c:v>
                </c:pt>
                <c:pt idx="54">
                  <c:v>2.0962400000003348E-14</c:v>
                </c:pt>
                <c:pt idx="55">
                  <c:v>5.8703099999989009E-15</c:v>
                </c:pt>
                <c:pt idx="56">
                  <c:v>8.8457020000003499E-14</c:v>
                </c:pt>
                <c:pt idx="57">
                  <c:v>2.8449500000024697E-15</c:v>
                </c:pt>
                <c:pt idx="58">
                  <c:v>1.4236528999999794E-13</c:v>
                </c:pt>
                <c:pt idx="59">
                  <c:v>6.4996619999992784E-14</c:v>
                </c:pt>
                <c:pt idx="60">
                  <c:v>-7.8333170000002931E-14</c:v>
                </c:pt>
                <c:pt idx="61">
                  <c:v>1.8975099000000016E-13</c:v>
                </c:pt>
                <c:pt idx="62">
                  <c:v>-5.2388649999996739E-14</c:v>
                </c:pt>
                <c:pt idx="63">
                  <c:v>-5.1215970000000923E-14</c:v>
                </c:pt>
                <c:pt idx="64">
                  <c:v>1.3470475000000054E-13</c:v>
                </c:pt>
                <c:pt idx="65">
                  <c:v>2.7852720000002668E-14</c:v>
                </c:pt>
                <c:pt idx="66">
                  <c:v>1.1959877999999713E-13</c:v>
                </c:pt>
                <c:pt idx="67">
                  <c:v>1.5133730000001343E-14</c:v>
                </c:pt>
                <c:pt idx="68">
                  <c:v>-7.2511400000001678E-15</c:v>
                </c:pt>
                <c:pt idx="69">
                  <c:v>-5.0723300000028976E-15</c:v>
                </c:pt>
                <c:pt idx="70">
                  <c:v>1.1788486999999358E-13</c:v>
                </c:pt>
                <c:pt idx="71">
                  <c:v>-9.4264870000007056E-14</c:v>
                </c:pt>
                <c:pt idx="72">
                  <c:v>1.2235351999999955E-13</c:v>
                </c:pt>
                <c:pt idx="73">
                  <c:v>-1.2857770000004537E-14</c:v>
                </c:pt>
                <c:pt idx="74">
                  <c:v>5.8612839999997004E-14</c:v>
                </c:pt>
                <c:pt idx="75">
                  <c:v>3.1086250000003916E-14</c:v>
                </c:pt>
                <c:pt idx="76">
                  <c:v>-1.5286379999997374E-14</c:v>
                </c:pt>
                <c:pt idx="77">
                  <c:v>1.0197399000000083E-13</c:v>
                </c:pt>
                <c:pt idx="78">
                  <c:v>-4.295869000000608E-14</c:v>
                </c:pt>
                <c:pt idx="79">
                  <c:v>-1.800434799999963E-13</c:v>
                </c:pt>
                <c:pt idx="80">
                  <c:v>-5.1500470000006827E-14</c:v>
                </c:pt>
                <c:pt idx="81">
                  <c:v>7.5821300000002744E-14</c:v>
                </c:pt>
                <c:pt idx="82">
                  <c:v>6.8625659999999071E-14</c:v>
                </c:pt>
                <c:pt idx="83">
                  <c:v>1.1678160000002459E-14</c:v>
                </c:pt>
                <c:pt idx="84">
                  <c:v>-8.6382289999999102E-14</c:v>
                </c:pt>
                <c:pt idx="85">
                  <c:v>8.3003050000001306E-14</c:v>
                </c:pt>
                <c:pt idx="86">
                  <c:v>9.7061249999993444E-14</c:v>
                </c:pt>
                <c:pt idx="87">
                  <c:v>2.2551410000002652E-14</c:v>
                </c:pt>
                <c:pt idx="88">
                  <c:v>7.0582429999998705E-14</c:v>
                </c:pt>
                <c:pt idx="89">
                  <c:v>1.2244371999999345E-13</c:v>
                </c:pt>
                <c:pt idx="90">
                  <c:v>-1.5980966000000706E-13</c:v>
                </c:pt>
                <c:pt idx="91">
                  <c:v>1.4467593999999893E-13</c:v>
                </c:pt>
                <c:pt idx="92">
                  <c:v>4.2701960000004251E-14</c:v>
                </c:pt>
                <c:pt idx="93">
                  <c:v>-2.6124930000000154E-14</c:v>
                </c:pt>
                <c:pt idx="94">
                  <c:v>1.0572792999999844E-13</c:v>
                </c:pt>
                <c:pt idx="95">
                  <c:v>1.1876610999999693E-13</c:v>
                </c:pt>
                <c:pt idx="96">
                  <c:v>1.3662682000000276E-13</c:v>
                </c:pt>
                <c:pt idx="97">
                  <c:v>4.1945620000005144E-14</c:v>
                </c:pt>
                <c:pt idx="98">
                  <c:v>1.157407500000005E-13</c:v>
                </c:pt>
                <c:pt idx="99">
                  <c:v>1.2862628000000297E-13</c:v>
                </c:pt>
                <c:pt idx="100">
                  <c:v>4.4138310000001379E-14</c:v>
                </c:pt>
                <c:pt idx="101">
                  <c:v>-9.2890969999999127E-14</c:v>
                </c:pt>
                <c:pt idx="102">
                  <c:v>2.882416999999315E-14</c:v>
                </c:pt>
                <c:pt idx="103">
                  <c:v>3.5110809999995539E-14</c:v>
                </c:pt>
                <c:pt idx="104">
                  <c:v>2.7824969999997958E-14</c:v>
                </c:pt>
                <c:pt idx="105">
                  <c:v>-9.1780749999998654E-14</c:v>
                </c:pt>
                <c:pt idx="106">
                  <c:v>-1.7867652000000078E-13</c:v>
                </c:pt>
                <c:pt idx="107">
                  <c:v>-1.5702710000000861E-14</c:v>
                </c:pt>
                <c:pt idx="108">
                  <c:v>-1.4509230000005963E-14</c:v>
                </c:pt>
                <c:pt idx="109">
                  <c:v>9.2849339999995452E-14</c:v>
                </c:pt>
                <c:pt idx="110">
                  <c:v>2.5320030000004033E-14</c:v>
                </c:pt>
                <c:pt idx="111">
                  <c:v>3.0677544000000176E-13</c:v>
                </c:pt>
                <c:pt idx="112">
                  <c:v>1.014605099999978E-13</c:v>
                </c:pt>
                <c:pt idx="113">
                  <c:v>2.258887499999956E-13</c:v>
                </c:pt>
                <c:pt idx="114">
                  <c:v>2.5716234999999296E-13</c:v>
                </c:pt>
                <c:pt idx="115">
                  <c:v>1.6257829000000166E-13</c:v>
                </c:pt>
                <c:pt idx="116">
                  <c:v>4.6465608999999419E-13</c:v>
                </c:pt>
                <c:pt idx="117">
                  <c:v>4.5474734999999792E-13</c:v>
                </c:pt>
                <c:pt idx="118">
                  <c:v>3.5185743000000247E-13</c:v>
                </c:pt>
                <c:pt idx="119">
                  <c:v>6.2441025000000475E-13</c:v>
                </c:pt>
                <c:pt idx="120">
                  <c:v>6.2124611000000511E-13</c:v>
                </c:pt>
                <c:pt idx="121">
                  <c:v>7.9915934999999437E-13</c:v>
                </c:pt>
                <c:pt idx="122">
                  <c:v>9.032080699999996E-13</c:v>
                </c:pt>
                <c:pt idx="123">
                  <c:v>1.0407438799999975E-12</c:v>
                </c:pt>
                <c:pt idx="124">
                  <c:v>1.1989298499999943E-12</c:v>
                </c:pt>
                <c:pt idx="125">
                  <c:v>1.3043594000000008E-12</c:v>
                </c:pt>
                <c:pt idx="126">
                  <c:v>1.5122625399999992E-12</c:v>
                </c:pt>
                <c:pt idx="127">
                  <c:v>1.8025095299999933E-12</c:v>
                </c:pt>
                <c:pt idx="128">
                  <c:v>1.780776919999998E-12</c:v>
                </c:pt>
                <c:pt idx="129">
                  <c:v>2.1880414199999942E-12</c:v>
                </c:pt>
                <c:pt idx="130">
                  <c:v>1.5845588800000015E-12</c:v>
                </c:pt>
                <c:pt idx="131">
                  <c:v>2.1653373599999955E-12</c:v>
                </c:pt>
                <c:pt idx="132">
                  <c:v>2.6154911599999961E-12</c:v>
                </c:pt>
                <c:pt idx="133">
                  <c:v>2.6205287999999948E-12</c:v>
                </c:pt>
                <c:pt idx="134">
                  <c:v>2.9687502500000044E-12</c:v>
                </c:pt>
                <c:pt idx="135">
                  <c:v>3.2426353300000048E-12</c:v>
                </c:pt>
                <c:pt idx="136">
                  <c:v>3.1650029800000051E-12</c:v>
                </c:pt>
                <c:pt idx="137">
                  <c:v>3.4806740799999961E-12</c:v>
                </c:pt>
                <c:pt idx="138">
                  <c:v>3.9148406799999961E-12</c:v>
                </c:pt>
                <c:pt idx="139">
                  <c:v>3.851530209999996E-12</c:v>
                </c:pt>
                <c:pt idx="140">
                  <c:v>4.2486708600000045E-12</c:v>
                </c:pt>
                <c:pt idx="141">
                  <c:v>4.5677073300000004E-12</c:v>
                </c:pt>
                <c:pt idx="142">
                  <c:v>4.632308429999995E-12</c:v>
                </c:pt>
                <c:pt idx="143">
                  <c:v>5.0688411800000054E-12</c:v>
                </c:pt>
                <c:pt idx="144">
                  <c:v>5.2979218299999986E-12</c:v>
                </c:pt>
                <c:pt idx="145">
                  <c:v>5.5957183399999977E-12</c:v>
                </c:pt>
                <c:pt idx="146">
                  <c:v>5.5945387200000024E-12</c:v>
                </c:pt>
                <c:pt idx="147">
                  <c:v>5.9464447300000012E-12</c:v>
                </c:pt>
                <c:pt idx="148">
                  <c:v>6.2188240700000029E-12</c:v>
                </c:pt>
                <c:pt idx="149">
                  <c:v>6.4599714500000041E-12</c:v>
                </c:pt>
                <c:pt idx="150">
                  <c:v>6.8256511600000021E-12</c:v>
                </c:pt>
                <c:pt idx="151">
                  <c:v>7.2996539399999993E-12</c:v>
                </c:pt>
                <c:pt idx="152">
                  <c:v>7.4944286899999992E-12</c:v>
                </c:pt>
                <c:pt idx="153">
                  <c:v>7.9619227899999963E-12</c:v>
                </c:pt>
                <c:pt idx="154">
                  <c:v>8.0780937499999993E-12</c:v>
                </c:pt>
                <c:pt idx="155">
                  <c:v>8.4155113500000036E-12</c:v>
                </c:pt>
                <c:pt idx="156">
                  <c:v>8.6598506199999962E-12</c:v>
                </c:pt>
                <c:pt idx="157">
                  <c:v>9.1128146700000019E-12</c:v>
                </c:pt>
                <c:pt idx="158">
                  <c:v>9.4555405199999927E-12</c:v>
                </c:pt>
                <c:pt idx="159">
                  <c:v>1.0069167720000004E-11</c:v>
                </c:pt>
                <c:pt idx="160">
                  <c:v>1.0257572569999994E-11</c:v>
                </c:pt>
                <c:pt idx="161">
                  <c:v>1.0523415469999998E-11</c:v>
                </c:pt>
                <c:pt idx="162">
                  <c:v>1.1190548489999999E-11</c:v>
                </c:pt>
                <c:pt idx="163">
                  <c:v>1.1314317539999997E-11</c:v>
                </c:pt>
                <c:pt idx="164">
                  <c:v>1.1782311239999999E-11</c:v>
                </c:pt>
                <c:pt idx="165">
                  <c:v>1.2104664489999997E-11</c:v>
                </c:pt>
                <c:pt idx="166">
                  <c:v>1.2444080490000005E-11</c:v>
                </c:pt>
                <c:pt idx="167">
                  <c:v>1.2903157710000005E-11</c:v>
                </c:pt>
                <c:pt idx="168">
                  <c:v>1.3079003160000003E-11</c:v>
                </c:pt>
                <c:pt idx="169">
                  <c:v>1.3320421159999998E-11</c:v>
                </c:pt>
                <c:pt idx="170">
                  <c:v>1.379175246E-11</c:v>
                </c:pt>
                <c:pt idx="171">
                  <c:v>1.3856249480000002E-11</c:v>
                </c:pt>
                <c:pt idx="172">
                  <c:v>1.4312030730000005E-11</c:v>
                </c:pt>
                <c:pt idx="173">
                  <c:v>1.4698499359999993E-11</c:v>
                </c:pt>
                <c:pt idx="174">
                  <c:v>1.479136952E-11</c:v>
                </c:pt>
                <c:pt idx="175">
                  <c:v>1.5234653819999999E-11</c:v>
                </c:pt>
                <c:pt idx="176">
                  <c:v>1.5472872979999998E-11</c:v>
                </c:pt>
                <c:pt idx="177">
                  <c:v>1.5676217269999996E-11</c:v>
                </c:pt>
                <c:pt idx="178">
                  <c:v>1.5905221590000001E-11</c:v>
                </c:pt>
                <c:pt idx="179">
                  <c:v>1.6194171010000001E-11</c:v>
                </c:pt>
                <c:pt idx="180">
                  <c:v>1.6558455999999993E-11</c:v>
                </c:pt>
                <c:pt idx="181">
                  <c:v>1.689490908E-11</c:v>
                </c:pt>
                <c:pt idx="182">
                  <c:v>1.7264543960000001E-11</c:v>
                </c:pt>
                <c:pt idx="183">
                  <c:v>1.7335112510000001E-11</c:v>
                </c:pt>
                <c:pt idx="184">
                  <c:v>1.7404147569999997E-11</c:v>
                </c:pt>
                <c:pt idx="185">
                  <c:v>1.7468491929999997E-11</c:v>
                </c:pt>
                <c:pt idx="186">
                  <c:v>1.7931607590000001E-11</c:v>
                </c:pt>
                <c:pt idx="187">
                  <c:v>1.8321587300000003E-11</c:v>
                </c:pt>
                <c:pt idx="188">
                  <c:v>1.8362041059999995E-11</c:v>
                </c:pt>
                <c:pt idx="189">
                  <c:v>1.8640880509999994E-11</c:v>
                </c:pt>
                <c:pt idx="190">
                  <c:v>1.8829902919999993E-11</c:v>
                </c:pt>
                <c:pt idx="191">
                  <c:v>1.8796096629999997E-11</c:v>
                </c:pt>
                <c:pt idx="192">
                  <c:v>1.9309789879999995E-11</c:v>
                </c:pt>
                <c:pt idx="193">
                  <c:v>1.9526449900000005E-11</c:v>
                </c:pt>
                <c:pt idx="194">
                  <c:v>1.9599329109999999E-11</c:v>
                </c:pt>
                <c:pt idx="195">
                  <c:v>1.9699616940000001E-11</c:v>
                </c:pt>
                <c:pt idx="196">
                  <c:v>2.0091775469999994E-11</c:v>
                </c:pt>
                <c:pt idx="197">
                  <c:v>2.0378553010000003E-11</c:v>
                </c:pt>
                <c:pt idx="198">
                  <c:v>2.0509011160000001E-11</c:v>
                </c:pt>
                <c:pt idx="199">
                  <c:v>2.0641016680000002E-11</c:v>
                </c:pt>
                <c:pt idx="200">
                  <c:v>2.0902980740000004E-11</c:v>
                </c:pt>
                <c:pt idx="201">
                  <c:v>2.1150817209999999E-11</c:v>
                </c:pt>
                <c:pt idx="202">
                  <c:v>2.1112327169999999E-11</c:v>
                </c:pt>
                <c:pt idx="203">
                  <c:v>2.1603108189999993E-11</c:v>
                </c:pt>
                <c:pt idx="204">
                  <c:v>2.1621190950000003E-11</c:v>
                </c:pt>
                <c:pt idx="205">
                  <c:v>2.1709557759999993E-11</c:v>
                </c:pt>
                <c:pt idx="206">
                  <c:v>2.1817929410000002E-11</c:v>
                </c:pt>
                <c:pt idx="207">
                  <c:v>2.2052734639999998E-11</c:v>
                </c:pt>
                <c:pt idx="208">
                  <c:v>2.2394267000000001E-11</c:v>
                </c:pt>
                <c:pt idx="209">
                  <c:v>2.2391456749999996E-11</c:v>
                </c:pt>
                <c:pt idx="210">
                  <c:v>2.2380979019999994E-11</c:v>
                </c:pt>
                <c:pt idx="211">
                  <c:v>2.2698329330000004E-11</c:v>
                </c:pt>
                <c:pt idx="212">
                  <c:v>2.2988742859999999E-11</c:v>
                </c:pt>
                <c:pt idx="213">
                  <c:v>2.2976079369999994E-11</c:v>
                </c:pt>
                <c:pt idx="214">
                  <c:v>2.3154970999999999E-11</c:v>
                </c:pt>
                <c:pt idx="215">
                  <c:v>2.3344756689999997E-11</c:v>
                </c:pt>
                <c:pt idx="216">
                  <c:v>2.3020398090000002E-11</c:v>
                </c:pt>
                <c:pt idx="217">
                  <c:v>2.3191296110000001E-11</c:v>
                </c:pt>
                <c:pt idx="218">
                  <c:v>2.2348123349999997E-11</c:v>
                </c:pt>
                <c:pt idx="219">
                  <c:v>2.1699198000000002E-11</c:v>
                </c:pt>
                <c:pt idx="220">
                  <c:v>2.1388252279999993E-11</c:v>
                </c:pt>
                <c:pt idx="221">
                  <c:v>2.135105981E-11</c:v>
                </c:pt>
                <c:pt idx="222">
                  <c:v>2.1666446420000004E-11</c:v>
                </c:pt>
                <c:pt idx="223">
                  <c:v>2.1621406059999994E-11</c:v>
                </c:pt>
                <c:pt idx="224">
                  <c:v>2.150465223E-11</c:v>
                </c:pt>
                <c:pt idx="225">
                  <c:v>2.1871830739999997E-11</c:v>
                </c:pt>
                <c:pt idx="226">
                  <c:v>2.1859528079999999E-11</c:v>
                </c:pt>
                <c:pt idx="227">
                  <c:v>2.2060832329999997E-11</c:v>
                </c:pt>
                <c:pt idx="228">
                  <c:v>2.2336327230000002E-11</c:v>
                </c:pt>
                <c:pt idx="229">
                  <c:v>2.2425901419999999E-11</c:v>
                </c:pt>
                <c:pt idx="230">
                  <c:v>2.2606604089999995E-11</c:v>
                </c:pt>
                <c:pt idx="231">
                  <c:v>2.2896462509999996E-11</c:v>
                </c:pt>
                <c:pt idx="232">
                  <c:v>2.2873654359999999E-11</c:v>
                </c:pt>
                <c:pt idx="233">
                  <c:v>2.3245821940000004E-11</c:v>
                </c:pt>
                <c:pt idx="234">
                  <c:v>2.3323398769999995E-11</c:v>
                </c:pt>
                <c:pt idx="235">
                  <c:v>2.3592419689999997E-11</c:v>
                </c:pt>
                <c:pt idx="236">
                  <c:v>2.3916008060000001E-11</c:v>
                </c:pt>
                <c:pt idx="237">
                  <c:v>2.3807504579999994E-11</c:v>
                </c:pt>
                <c:pt idx="238">
                  <c:v>2.4221714909999993E-11</c:v>
                </c:pt>
                <c:pt idx="239">
                  <c:v>2.4268913269999995E-11</c:v>
                </c:pt>
                <c:pt idx="240">
                  <c:v>2.4412250000000003E-11</c:v>
                </c:pt>
                <c:pt idx="241">
                  <c:v>2.4619549460000004E-11</c:v>
                </c:pt>
                <c:pt idx="242">
                  <c:v>2.4770331619999993E-11</c:v>
                </c:pt>
                <c:pt idx="243">
                  <c:v>2.4987435730000004E-11</c:v>
                </c:pt>
                <c:pt idx="244">
                  <c:v>2.5083289609999998E-11</c:v>
                </c:pt>
                <c:pt idx="245">
                  <c:v>2.5144657189999997E-11</c:v>
                </c:pt>
                <c:pt idx="246">
                  <c:v>2.521759884E-11</c:v>
                </c:pt>
                <c:pt idx="247">
                  <c:v>2.535426036E-11</c:v>
                </c:pt>
                <c:pt idx="248">
                  <c:v>2.5355044450000004E-11</c:v>
                </c:pt>
                <c:pt idx="249">
                  <c:v>2.563168428E-11</c:v>
                </c:pt>
                <c:pt idx="250">
                  <c:v>2.5433218029999998E-11</c:v>
                </c:pt>
                <c:pt idx="251">
                  <c:v>2.5506534389999994E-11</c:v>
                </c:pt>
                <c:pt idx="252">
                  <c:v>2.5770094390000002E-11</c:v>
                </c:pt>
                <c:pt idx="253">
                  <c:v>2.5786220379999999E-11</c:v>
                </c:pt>
                <c:pt idx="254">
                  <c:v>2.6023912190000001E-11</c:v>
                </c:pt>
                <c:pt idx="255">
                  <c:v>2.5943754090000002E-11</c:v>
                </c:pt>
                <c:pt idx="256">
                  <c:v>2.5992048789999993E-11</c:v>
                </c:pt>
                <c:pt idx="257">
                  <c:v>2.6409555099999994E-11</c:v>
                </c:pt>
                <c:pt idx="258">
                  <c:v>2.6289380399999998E-11</c:v>
                </c:pt>
                <c:pt idx="259">
                  <c:v>2.640547503E-11</c:v>
                </c:pt>
                <c:pt idx="260">
                  <c:v>2.6576699179999995E-11</c:v>
                </c:pt>
                <c:pt idx="261">
                  <c:v>2.6597543610000001E-11</c:v>
                </c:pt>
                <c:pt idx="262">
                  <c:v>2.664245214E-11</c:v>
                </c:pt>
                <c:pt idx="263">
                  <c:v>2.6837844449999996E-11</c:v>
                </c:pt>
                <c:pt idx="264">
                  <c:v>2.6973583089999996E-11</c:v>
                </c:pt>
                <c:pt idx="265">
                  <c:v>2.6796509459999993E-11</c:v>
                </c:pt>
                <c:pt idx="266">
                  <c:v>2.685415085E-11</c:v>
                </c:pt>
                <c:pt idx="267">
                  <c:v>2.6986413109999996E-11</c:v>
                </c:pt>
                <c:pt idx="268">
                  <c:v>2.6496936590000002E-11</c:v>
                </c:pt>
                <c:pt idx="269">
                  <c:v>2.7285028409999996E-11</c:v>
                </c:pt>
                <c:pt idx="270">
                  <c:v>2.7048280279999993E-11</c:v>
                </c:pt>
                <c:pt idx="271">
                  <c:v>2.7305435689999999E-11</c:v>
                </c:pt>
                <c:pt idx="272">
                  <c:v>2.7080060419999994E-11</c:v>
                </c:pt>
                <c:pt idx="273">
                  <c:v>2.7353806720000004E-11</c:v>
                </c:pt>
                <c:pt idx="274">
                  <c:v>2.7405522300000002E-11</c:v>
                </c:pt>
                <c:pt idx="275">
                  <c:v>2.7270359580000001E-11</c:v>
                </c:pt>
                <c:pt idx="276">
                  <c:v>2.7387550559999998E-11</c:v>
                </c:pt>
                <c:pt idx="277">
                  <c:v>2.7528174190000001E-11</c:v>
                </c:pt>
                <c:pt idx="278">
                  <c:v>2.7545785099999998E-11</c:v>
                </c:pt>
                <c:pt idx="279">
                  <c:v>2.764235369E-11</c:v>
                </c:pt>
                <c:pt idx="280">
                  <c:v>2.7558622050000004E-11</c:v>
                </c:pt>
                <c:pt idx="281">
                  <c:v>2.7599318669999993E-11</c:v>
                </c:pt>
                <c:pt idx="282">
                  <c:v>2.7669026789999994E-11</c:v>
                </c:pt>
                <c:pt idx="283">
                  <c:v>2.7520409560000004E-11</c:v>
                </c:pt>
                <c:pt idx="284">
                  <c:v>2.7557123250000005E-11</c:v>
                </c:pt>
                <c:pt idx="285">
                  <c:v>2.7683674800000003E-11</c:v>
                </c:pt>
                <c:pt idx="286">
                  <c:v>2.7649355030000004E-11</c:v>
                </c:pt>
                <c:pt idx="287">
                  <c:v>2.7724114670000004E-11</c:v>
                </c:pt>
                <c:pt idx="288">
                  <c:v>2.7843109759999998E-11</c:v>
                </c:pt>
                <c:pt idx="289">
                  <c:v>2.7791074999999995E-11</c:v>
                </c:pt>
                <c:pt idx="290">
                  <c:v>2.7995446239999994E-11</c:v>
                </c:pt>
                <c:pt idx="291">
                  <c:v>2.7832049169999997E-11</c:v>
                </c:pt>
                <c:pt idx="292">
                  <c:v>2.7822605329999995E-11</c:v>
                </c:pt>
                <c:pt idx="293">
                  <c:v>2.7426998170000002E-11</c:v>
                </c:pt>
                <c:pt idx="294">
                  <c:v>2.7806507099999996E-11</c:v>
                </c:pt>
                <c:pt idx="295">
                  <c:v>2.7618393689999998E-11</c:v>
                </c:pt>
                <c:pt idx="296">
                  <c:v>2.7923850730000001E-11</c:v>
                </c:pt>
                <c:pt idx="297">
                  <c:v>2.7743848890000002E-11</c:v>
                </c:pt>
                <c:pt idx="298">
                  <c:v>2.7526557420000003E-11</c:v>
                </c:pt>
                <c:pt idx="299">
                  <c:v>2.7198257539999998E-11</c:v>
                </c:pt>
                <c:pt idx="300">
                  <c:v>2.6228699769999996E-11</c:v>
                </c:pt>
                <c:pt idx="301">
                  <c:v>2.5681949619999996E-11</c:v>
                </c:pt>
                <c:pt idx="302">
                  <c:v>2.4760714309999996E-11</c:v>
                </c:pt>
                <c:pt idx="303">
                  <c:v>2.4264819320000001E-11</c:v>
                </c:pt>
                <c:pt idx="304">
                  <c:v>2.4005707150000001E-11</c:v>
                </c:pt>
                <c:pt idx="305">
                  <c:v>2.3669906310000001E-11</c:v>
                </c:pt>
                <c:pt idx="306">
                  <c:v>2.3472175589999994E-11</c:v>
                </c:pt>
                <c:pt idx="307">
                  <c:v>2.3465528130000003E-11</c:v>
                </c:pt>
                <c:pt idx="308">
                  <c:v>2.3314336570000005E-11</c:v>
                </c:pt>
                <c:pt idx="309">
                  <c:v>2.3387618230000003E-11</c:v>
                </c:pt>
                <c:pt idx="310">
                  <c:v>2.3279315980000003E-11</c:v>
                </c:pt>
                <c:pt idx="311">
                  <c:v>2.3411883540000003E-11</c:v>
                </c:pt>
                <c:pt idx="312">
                  <c:v>2.322942533E-11</c:v>
                </c:pt>
                <c:pt idx="313">
                  <c:v>2.3378035620000004E-11</c:v>
                </c:pt>
                <c:pt idx="314">
                  <c:v>2.3561264050000005E-11</c:v>
                </c:pt>
                <c:pt idx="315">
                  <c:v>2.3578132500000002E-11</c:v>
                </c:pt>
                <c:pt idx="316">
                  <c:v>2.3409184319999997E-11</c:v>
                </c:pt>
                <c:pt idx="317">
                  <c:v>2.3572248319999997E-11</c:v>
                </c:pt>
                <c:pt idx="318">
                  <c:v>2.3370354259999995E-11</c:v>
                </c:pt>
                <c:pt idx="319">
                  <c:v>2.3606033800000001E-11</c:v>
                </c:pt>
                <c:pt idx="320">
                  <c:v>2.3707882880000004E-11</c:v>
                </c:pt>
                <c:pt idx="321">
                  <c:v>2.3867983980000004E-11</c:v>
                </c:pt>
                <c:pt idx="322">
                  <c:v>2.3928081740000001E-11</c:v>
                </c:pt>
                <c:pt idx="323">
                  <c:v>2.3873396320000003E-11</c:v>
                </c:pt>
                <c:pt idx="324">
                  <c:v>2.3872979979999993E-11</c:v>
                </c:pt>
                <c:pt idx="325">
                  <c:v>2.3881792380000001E-11</c:v>
                </c:pt>
                <c:pt idx="326">
                  <c:v>2.4081993349999998E-11</c:v>
                </c:pt>
                <c:pt idx="327">
                  <c:v>2.3949515979999998E-11</c:v>
                </c:pt>
                <c:pt idx="328">
                  <c:v>2.4044106989999995E-11</c:v>
                </c:pt>
                <c:pt idx="329">
                  <c:v>2.414054373E-11</c:v>
                </c:pt>
                <c:pt idx="330">
                  <c:v>2.4036800329999999E-11</c:v>
                </c:pt>
                <c:pt idx="331">
                  <c:v>2.4214623360000001E-11</c:v>
                </c:pt>
                <c:pt idx="332">
                  <c:v>2.3888148410000005E-11</c:v>
                </c:pt>
                <c:pt idx="333">
                  <c:v>2.3838590829999998E-11</c:v>
                </c:pt>
                <c:pt idx="334">
                  <c:v>2.3887232470000004E-11</c:v>
                </c:pt>
                <c:pt idx="335">
                  <c:v>2.3935096960000005E-11</c:v>
                </c:pt>
                <c:pt idx="336">
                  <c:v>2.3914960290000002E-11</c:v>
                </c:pt>
                <c:pt idx="337">
                  <c:v>2.4072216439999999E-11</c:v>
                </c:pt>
                <c:pt idx="338">
                  <c:v>2.3877622099999993E-11</c:v>
                </c:pt>
                <c:pt idx="339">
                  <c:v>2.3984737809999999E-11</c:v>
                </c:pt>
                <c:pt idx="340">
                  <c:v>2.3794542729999997E-11</c:v>
                </c:pt>
                <c:pt idx="341">
                  <c:v>2.3742591230000002E-11</c:v>
                </c:pt>
                <c:pt idx="342">
                  <c:v>2.3846355450000002E-11</c:v>
                </c:pt>
                <c:pt idx="343">
                  <c:v>2.3709353929999999E-11</c:v>
                </c:pt>
                <c:pt idx="344">
                  <c:v>2.35889433E-11</c:v>
                </c:pt>
                <c:pt idx="345">
                  <c:v>2.3553117790000002E-11</c:v>
                </c:pt>
                <c:pt idx="346">
                  <c:v>2.3624713299999995E-11</c:v>
                </c:pt>
                <c:pt idx="347">
                  <c:v>2.3775190149999998E-11</c:v>
                </c:pt>
                <c:pt idx="348">
                  <c:v>2.3609995899999997E-11</c:v>
                </c:pt>
                <c:pt idx="349">
                  <c:v>2.3840450449999999E-11</c:v>
                </c:pt>
                <c:pt idx="350">
                  <c:v>2.3437939089999995E-11</c:v>
                </c:pt>
                <c:pt idx="351">
                  <c:v>2.3704850579999996E-11</c:v>
                </c:pt>
                <c:pt idx="352">
                  <c:v>2.3513850590000005E-11</c:v>
                </c:pt>
                <c:pt idx="353">
                  <c:v>2.3552486349999995E-11</c:v>
                </c:pt>
                <c:pt idx="354">
                  <c:v>2.3321906909999995E-11</c:v>
                </c:pt>
                <c:pt idx="355">
                  <c:v>2.3553999029999993E-11</c:v>
                </c:pt>
                <c:pt idx="356">
                  <c:v>2.3433220639999994E-11</c:v>
                </c:pt>
                <c:pt idx="357">
                  <c:v>2.3188513610000001E-11</c:v>
                </c:pt>
                <c:pt idx="358">
                  <c:v>2.3444482469999993E-11</c:v>
                </c:pt>
                <c:pt idx="359">
                  <c:v>2.3400927029999996E-11</c:v>
                </c:pt>
                <c:pt idx="360">
                  <c:v>2.3337526360000002E-11</c:v>
                </c:pt>
                <c:pt idx="361">
                  <c:v>2.3179201619999995E-11</c:v>
                </c:pt>
                <c:pt idx="362">
                  <c:v>2.3299272239999998E-11</c:v>
                </c:pt>
                <c:pt idx="363">
                  <c:v>2.3179722030000004E-11</c:v>
                </c:pt>
                <c:pt idx="364">
                  <c:v>2.3133835130000001E-11</c:v>
                </c:pt>
                <c:pt idx="365">
                  <c:v>2.3253184099999997E-11</c:v>
                </c:pt>
                <c:pt idx="366">
                  <c:v>2.3070836909999999E-11</c:v>
                </c:pt>
                <c:pt idx="367">
                  <c:v>2.3180297959999997E-11</c:v>
                </c:pt>
                <c:pt idx="368">
                  <c:v>2.2798735119999998E-11</c:v>
                </c:pt>
                <c:pt idx="369">
                  <c:v>2.3140329930000002E-11</c:v>
                </c:pt>
                <c:pt idx="370">
                  <c:v>2.3102561530000004E-11</c:v>
                </c:pt>
                <c:pt idx="371">
                  <c:v>2.290803658E-11</c:v>
                </c:pt>
                <c:pt idx="372">
                  <c:v>2.2892888979999993E-11</c:v>
                </c:pt>
                <c:pt idx="373">
                  <c:v>2.2722976280000003E-11</c:v>
                </c:pt>
                <c:pt idx="374">
                  <c:v>2.271474675E-11</c:v>
                </c:pt>
                <c:pt idx="375">
                  <c:v>2.2780964620000005E-11</c:v>
                </c:pt>
                <c:pt idx="376">
                  <c:v>2.2699238319999999E-11</c:v>
                </c:pt>
                <c:pt idx="377">
                  <c:v>2.2626442389999999E-11</c:v>
                </c:pt>
                <c:pt idx="378">
                  <c:v>2.2597361479999998E-11</c:v>
                </c:pt>
                <c:pt idx="379">
                  <c:v>2.2461275899999996E-11</c:v>
                </c:pt>
                <c:pt idx="380">
                  <c:v>2.2401892840000001E-11</c:v>
                </c:pt>
                <c:pt idx="381">
                  <c:v>2.2420447449999997E-11</c:v>
                </c:pt>
                <c:pt idx="382">
                  <c:v>2.2338485229999994E-11</c:v>
                </c:pt>
                <c:pt idx="383">
                  <c:v>2.2334210869999994E-11</c:v>
                </c:pt>
                <c:pt idx="384">
                  <c:v>2.2239127209999999E-11</c:v>
                </c:pt>
                <c:pt idx="385">
                  <c:v>2.2301611949999998E-11</c:v>
                </c:pt>
                <c:pt idx="386">
                  <c:v>2.2034006570000001E-11</c:v>
                </c:pt>
                <c:pt idx="387">
                  <c:v>2.1656815229999995E-11</c:v>
                </c:pt>
                <c:pt idx="388">
                  <c:v>2.2018130379999999E-11</c:v>
                </c:pt>
                <c:pt idx="389">
                  <c:v>2.1938277589999999E-11</c:v>
                </c:pt>
                <c:pt idx="390">
                  <c:v>2.1779029970000005E-11</c:v>
                </c:pt>
                <c:pt idx="391">
                  <c:v>2.196643562E-11</c:v>
                </c:pt>
                <c:pt idx="392">
                  <c:v>2.1859188070000003E-11</c:v>
                </c:pt>
                <c:pt idx="393">
                  <c:v>2.1752079310000004E-11</c:v>
                </c:pt>
                <c:pt idx="394">
                  <c:v>2.1786794589999995E-11</c:v>
                </c:pt>
                <c:pt idx="395">
                  <c:v>2.1516129159999997E-11</c:v>
                </c:pt>
                <c:pt idx="396">
                  <c:v>2.1648967340000004E-11</c:v>
                </c:pt>
                <c:pt idx="397">
                  <c:v>2.1419123419999993E-11</c:v>
                </c:pt>
                <c:pt idx="398">
                  <c:v>2.1332359489999995E-11</c:v>
                </c:pt>
                <c:pt idx="399">
                  <c:v>2.1319578050000004E-11</c:v>
                </c:pt>
                <c:pt idx="400">
                  <c:v>2.1284599089999993E-11</c:v>
                </c:pt>
                <c:pt idx="401">
                  <c:v>2.1280609220000005E-11</c:v>
                </c:pt>
                <c:pt idx="402">
                  <c:v>2.1442035649999996E-11</c:v>
                </c:pt>
                <c:pt idx="403">
                  <c:v>2.1067710080000005E-11</c:v>
                </c:pt>
                <c:pt idx="404">
                  <c:v>2.1147320009999996E-11</c:v>
                </c:pt>
                <c:pt idx="405">
                  <c:v>2.1089026359999997E-11</c:v>
                </c:pt>
                <c:pt idx="406">
                  <c:v>2.0884322050000002E-11</c:v>
                </c:pt>
                <c:pt idx="407">
                  <c:v>2.1045894199999996E-11</c:v>
                </c:pt>
                <c:pt idx="408">
                  <c:v>2.0875072509999999E-11</c:v>
                </c:pt>
                <c:pt idx="409">
                  <c:v>2.0822371610000004E-11</c:v>
                </c:pt>
                <c:pt idx="410">
                  <c:v>2.081945727E-11</c:v>
                </c:pt>
                <c:pt idx="411">
                  <c:v>2.0795976050000004E-11</c:v>
                </c:pt>
                <c:pt idx="412">
                  <c:v>2.0665261170000004E-11</c:v>
                </c:pt>
                <c:pt idx="413">
                  <c:v>2.0663380730000005E-11</c:v>
                </c:pt>
                <c:pt idx="414">
                  <c:v>2.0240635559999993E-11</c:v>
                </c:pt>
                <c:pt idx="415">
                  <c:v>2.0505486200000001E-11</c:v>
                </c:pt>
                <c:pt idx="416">
                  <c:v>2.0467773310000005E-11</c:v>
                </c:pt>
                <c:pt idx="417">
                  <c:v>2.0404747339999998E-11</c:v>
                </c:pt>
                <c:pt idx="418">
                  <c:v>2.0385054759999997E-11</c:v>
                </c:pt>
                <c:pt idx="419">
                  <c:v>2.0323180639999994E-11</c:v>
                </c:pt>
                <c:pt idx="420">
                  <c:v>1.9983216470000005E-11</c:v>
                </c:pt>
                <c:pt idx="421">
                  <c:v>2.025977997E-11</c:v>
                </c:pt>
                <c:pt idx="422">
                  <c:v>1.9992632549999996E-11</c:v>
                </c:pt>
                <c:pt idx="423">
                  <c:v>1.9987393689999999E-11</c:v>
                </c:pt>
                <c:pt idx="424">
                  <c:v>1.9763829459999997E-11</c:v>
                </c:pt>
                <c:pt idx="425">
                  <c:v>1.9852959560000005E-11</c:v>
                </c:pt>
                <c:pt idx="426">
                  <c:v>1.9859676409999997E-11</c:v>
                </c:pt>
                <c:pt idx="427">
                  <c:v>1.9630602700000003E-11</c:v>
                </c:pt>
                <c:pt idx="428">
                  <c:v>1.9478585410000004E-11</c:v>
                </c:pt>
                <c:pt idx="429">
                  <c:v>1.9649178120000004E-11</c:v>
                </c:pt>
                <c:pt idx="430">
                  <c:v>1.9526998079999993E-11</c:v>
                </c:pt>
                <c:pt idx="431">
                  <c:v>1.9446694260000004E-11</c:v>
                </c:pt>
                <c:pt idx="432">
                  <c:v>1.944350237E-11</c:v>
                </c:pt>
                <c:pt idx="433">
                  <c:v>1.9382238869999993E-11</c:v>
                </c:pt>
                <c:pt idx="434">
                  <c:v>1.9437285119999999E-11</c:v>
                </c:pt>
                <c:pt idx="435">
                  <c:v>1.9145213190000003E-11</c:v>
                </c:pt>
                <c:pt idx="436">
                  <c:v>1.9023047030000003E-11</c:v>
                </c:pt>
                <c:pt idx="437">
                  <c:v>1.9188997620000003E-11</c:v>
                </c:pt>
                <c:pt idx="438">
                  <c:v>1.8975848670000001E-11</c:v>
                </c:pt>
                <c:pt idx="439">
                  <c:v>1.9038513819999994E-11</c:v>
                </c:pt>
                <c:pt idx="440">
                  <c:v>1.895698182E-11</c:v>
                </c:pt>
                <c:pt idx="441">
                  <c:v>1.8853002489999997E-11</c:v>
                </c:pt>
                <c:pt idx="442">
                  <c:v>1.8960173710000005E-11</c:v>
                </c:pt>
                <c:pt idx="443">
                  <c:v>1.8759160889999993E-11</c:v>
                </c:pt>
                <c:pt idx="444">
                  <c:v>1.8678968100000002E-11</c:v>
                </c:pt>
                <c:pt idx="445">
                  <c:v>1.8534035419999996E-11</c:v>
                </c:pt>
                <c:pt idx="446">
                  <c:v>1.8724959090000004E-11</c:v>
                </c:pt>
                <c:pt idx="447">
                  <c:v>1.8404167080000001E-11</c:v>
                </c:pt>
                <c:pt idx="448">
                  <c:v>1.8321663630000004E-11</c:v>
                </c:pt>
                <c:pt idx="449">
                  <c:v>1.8329955609999996E-11</c:v>
                </c:pt>
                <c:pt idx="450">
                  <c:v>1.8368591369999999E-11</c:v>
                </c:pt>
                <c:pt idx="451">
                  <c:v>1.8173823559999999E-11</c:v>
                </c:pt>
                <c:pt idx="452">
                  <c:v>1.8009711779999994E-11</c:v>
                </c:pt>
                <c:pt idx="453">
                  <c:v>1.8148087200000004E-11</c:v>
                </c:pt>
                <c:pt idx="454">
                  <c:v>1.8287871219999994E-11</c:v>
                </c:pt>
                <c:pt idx="455">
                  <c:v>1.8090688669999994E-11</c:v>
                </c:pt>
                <c:pt idx="456">
                  <c:v>1.7965219590000004E-11</c:v>
                </c:pt>
                <c:pt idx="457">
                  <c:v>1.7760320990000003E-11</c:v>
                </c:pt>
                <c:pt idx="458">
                  <c:v>1.8041894369999999E-11</c:v>
                </c:pt>
                <c:pt idx="459">
                  <c:v>1.7883028390000004E-11</c:v>
                </c:pt>
                <c:pt idx="460">
                  <c:v>1.7648701949999994E-11</c:v>
                </c:pt>
                <c:pt idx="461">
                  <c:v>1.7365178739999998E-11</c:v>
                </c:pt>
                <c:pt idx="462">
                  <c:v>1.7663474850000001E-11</c:v>
                </c:pt>
                <c:pt idx="463">
                  <c:v>1.7339733819999996E-11</c:v>
                </c:pt>
                <c:pt idx="464">
                  <c:v>1.7461594669999998E-11</c:v>
                </c:pt>
                <c:pt idx="465">
                  <c:v>1.7389437109999999E-11</c:v>
                </c:pt>
                <c:pt idx="466">
                  <c:v>1.7347775999999993E-11</c:v>
                </c:pt>
                <c:pt idx="467">
                  <c:v>1.7355311629999993E-11</c:v>
                </c:pt>
                <c:pt idx="468">
                  <c:v>1.7256682200000004E-11</c:v>
                </c:pt>
                <c:pt idx="469">
                  <c:v>1.7100591779999998E-11</c:v>
                </c:pt>
                <c:pt idx="470">
                  <c:v>1.6952494969999997E-11</c:v>
                </c:pt>
                <c:pt idx="471">
                  <c:v>1.6856335769999999E-11</c:v>
                </c:pt>
                <c:pt idx="472">
                  <c:v>1.6873495660000002E-11</c:v>
                </c:pt>
                <c:pt idx="473">
                  <c:v>1.6633548710000001E-11</c:v>
                </c:pt>
                <c:pt idx="474">
                  <c:v>1.6712700669999993E-11</c:v>
                </c:pt>
                <c:pt idx="475">
                  <c:v>1.6734023889999997E-11</c:v>
                </c:pt>
                <c:pt idx="476">
                  <c:v>1.6575588129999998E-11</c:v>
                </c:pt>
                <c:pt idx="477">
                  <c:v>1.6567774929999998E-11</c:v>
                </c:pt>
                <c:pt idx="478">
                  <c:v>1.656718513E-11</c:v>
                </c:pt>
                <c:pt idx="479">
                  <c:v>1.6538617700000002E-11</c:v>
                </c:pt>
                <c:pt idx="480">
                  <c:v>1.6480483650000004E-11</c:v>
                </c:pt>
                <c:pt idx="481">
                  <c:v>1.6653775579999998E-11</c:v>
                </c:pt>
                <c:pt idx="482">
                  <c:v>1.6517225089999996E-11</c:v>
                </c:pt>
                <c:pt idx="483">
                  <c:v>1.6691252549999997E-11</c:v>
                </c:pt>
                <c:pt idx="484">
                  <c:v>1.6527841600000001E-11</c:v>
                </c:pt>
                <c:pt idx="485">
                  <c:v>1.6545306789999996E-11</c:v>
                </c:pt>
                <c:pt idx="486">
                  <c:v>1.6874598940000003E-11</c:v>
                </c:pt>
                <c:pt idx="487">
                  <c:v>1.6974317789999992E-11</c:v>
                </c:pt>
                <c:pt idx="488">
                  <c:v>1.6731012409999999E-11</c:v>
                </c:pt>
                <c:pt idx="489">
                  <c:v>1.6798992750000005E-11</c:v>
                </c:pt>
                <c:pt idx="490">
                  <c:v>1.6662497769999993E-11</c:v>
                </c:pt>
                <c:pt idx="491">
                  <c:v>1.6744633460000002E-11</c:v>
                </c:pt>
                <c:pt idx="492">
                  <c:v>1.6555160020000003E-11</c:v>
                </c:pt>
                <c:pt idx="493">
                  <c:v>1.6368358059999998E-11</c:v>
                </c:pt>
                <c:pt idx="494">
                  <c:v>1.6465800950000003E-11</c:v>
                </c:pt>
                <c:pt idx="495">
                  <c:v>1.6376358599999997E-11</c:v>
                </c:pt>
                <c:pt idx="496">
                  <c:v>1.6260333359999997E-11</c:v>
                </c:pt>
                <c:pt idx="497">
                  <c:v>1.6287457499999999E-11</c:v>
                </c:pt>
                <c:pt idx="498">
                  <c:v>1.6159067140000005E-11</c:v>
                </c:pt>
                <c:pt idx="499">
                  <c:v>1.6001019960000005E-11</c:v>
                </c:pt>
                <c:pt idx="500">
                  <c:v>1.5947743130000005E-11</c:v>
                </c:pt>
                <c:pt idx="501">
                  <c:v>1.6084591989999993E-11</c:v>
                </c:pt>
                <c:pt idx="502">
                  <c:v>1.5906706510000001E-11</c:v>
                </c:pt>
                <c:pt idx="503">
                  <c:v>1.5894147109999996E-11</c:v>
                </c:pt>
                <c:pt idx="504">
                  <c:v>1.5799313249999996E-11</c:v>
                </c:pt>
                <c:pt idx="505">
                  <c:v>1.5998813389999997E-11</c:v>
                </c:pt>
                <c:pt idx="506">
                  <c:v>1.5791402910000003E-11</c:v>
                </c:pt>
                <c:pt idx="507">
                  <c:v>1.5666537509999997E-11</c:v>
                </c:pt>
                <c:pt idx="508">
                  <c:v>1.5637192929999995E-11</c:v>
                </c:pt>
                <c:pt idx="509">
                  <c:v>1.5510745469999995E-11</c:v>
                </c:pt>
                <c:pt idx="510">
                  <c:v>1.5448080320000002E-11</c:v>
                </c:pt>
                <c:pt idx="511">
                  <c:v>1.5589245169999993E-11</c:v>
                </c:pt>
                <c:pt idx="512">
                  <c:v>1.5374666819999999E-11</c:v>
                </c:pt>
                <c:pt idx="513">
                  <c:v>1.546957701E-11</c:v>
                </c:pt>
                <c:pt idx="514">
                  <c:v>1.5087445179999996E-11</c:v>
                </c:pt>
                <c:pt idx="515">
                  <c:v>1.5117261609999998E-11</c:v>
                </c:pt>
                <c:pt idx="516">
                  <c:v>1.5071513480000005E-11</c:v>
                </c:pt>
                <c:pt idx="517">
                  <c:v>1.5190133869999999E-11</c:v>
                </c:pt>
                <c:pt idx="518">
                  <c:v>1.485281343E-11</c:v>
                </c:pt>
                <c:pt idx="519">
                  <c:v>1.4978081279999998E-11</c:v>
                </c:pt>
                <c:pt idx="520">
                  <c:v>1.4867544700000004E-11</c:v>
                </c:pt>
                <c:pt idx="521">
                  <c:v>1.4895751299999995E-11</c:v>
                </c:pt>
                <c:pt idx="522">
                  <c:v>1.4893052069999995E-11</c:v>
                </c:pt>
                <c:pt idx="523">
                  <c:v>1.4811762929999997E-11</c:v>
                </c:pt>
                <c:pt idx="524">
                  <c:v>1.4725679009999997E-11</c:v>
                </c:pt>
                <c:pt idx="525">
                  <c:v>1.446355536E-11</c:v>
                </c:pt>
                <c:pt idx="526">
                  <c:v>1.4487092080000005E-11</c:v>
                </c:pt>
                <c:pt idx="527">
                  <c:v>1.4479376030000005E-11</c:v>
                </c:pt>
                <c:pt idx="528">
                  <c:v>1.4519517529999994E-11</c:v>
                </c:pt>
                <c:pt idx="529">
                  <c:v>1.4273457420000004E-11</c:v>
                </c:pt>
                <c:pt idx="530">
                  <c:v>1.426719854E-11</c:v>
                </c:pt>
                <c:pt idx="531">
                  <c:v>1.43034612E-11</c:v>
                </c:pt>
                <c:pt idx="532">
                  <c:v>1.4192882979999996E-11</c:v>
                </c:pt>
                <c:pt idx="533">
                  <c:v>1.4110879130000003E-11</c:v>
                </c:pt>
                <c:pt idx="534">
                  <c:v>1.4151811670000001E-11</c:v>
                </c:pt>
                <c:pt idx="535">
                  <c:v>1.4083290089999995E-11</c:v>
                </c:pt>
                <c:pt idx="536">
                  <c:v>1.392450738E-11</c:v>
                </c:pt>
                <c:pt idx="537">
                  <c:v>1.3841663930000001E-11</c:v>
                </c:pt>
                <c:pt idx="538">
                  <c:v>1.3877676790000005E-11</c:v>
                </c:pt>
                <c:pt idx="539">
                  <c:v>1.3637292690000002E-11</c:v>
                </c:pt>
                <c:pt idx="540">
                  <c:v>1.3651385579999999E-11</c:v>
                </c:pt>
                <c:pt idx="541">
                  <c:v>1.3552797769999995E-11</c:v>
                </c:pt>
                <c:pt idx="542">
                  <c:v>1.3213180550000001E-11</c:v>
                </c:pt>
                <c:pt idx="543">
                  <c:v>1.3348447349999995E-11</c:v>
                </c:pt>
                <c:pt idx="544">
                  <c:v>1.3080328489999994E-11</c:v>
                </c:pt>
                <c:pt idx="545">
                  <c:v>1.3261544639999993E-11</c:v>
                </c:pt>
                <c:pt idx="546">
                  <c:v>1.3361936559999994E-11</c:v>
                </c:pt>
                <c:pt idx="547">
                  <c:v>1.3055438679999999E-11</c:v>
                </c:pt>
                <c:pt idx="548">
                  <c:v>1.3006234979999994E-11</c:v>
                </c:pt>
                <c:pt idx="549">
                  <c:v>1.2993529870000005E-11</c:v>
                </c:pt>
                <c:pt idx="550">
                  <c:v>1.2719617029999994E-11</c:v>
                </c:pt>
                <c:pt idx="551">
                  <c:v>1.2844773859999999E-11</c:v>
                </c:pt>
                <c:pt idx="552">
                  <c:v>1.2781699309999995E-11</c:v>
                </c:pt>
                <c:pt idx="553">
                  <c:v>1.2623117829999993E-11</c:v>
                </c:pt>
                <c:pt idx="554">
                  <c:v>1.2777320870000002E-11</c:v>
                </c:pt>
                <c:pt idx="555">
                  <c:v>1.2564657649999999E-11</c:v>
                </c:pt>
                <c:pt idx="556">
                  <c:v>1.2483618309999996E-11</c:v>
                </c:pt>
                <c:pt idx="557">
                  <c:v>1.2668012470000001E-11</c:v>
                </c:pt>
                <c:pt idx="558">
                  <c:v>1.2386341949999999E-11</c:v>
                </c:pt>
                <c:pt idx="559">
                  <c:v>1.241765024E-11</c:v>
                </c:pt>
                <c:pt idx="560">
                  <c:v>1.2327111559999999E-11</c:v>
                </c:pt>
                <c:pt idx="561">
                  <c:v>1.2243955849999995E-11</c:v>
                </c:pt>
                <c:pt idx="562">
                  <c:v>1.2269393840000004E-11</c:v>
                </c:pt>
                <c:pt idx="563">
                  <c:v>1.2000275779999996E-11</c:v>
                </c:pt>
                <c:pt idx="564">
                  <c:v>1.1924461420000005E-11</c:v>
                </c:pt>
                <c:pt idx="565">
                  <c:v>1.211679368E-11</c:v>
                </c:pt>
                <c:pt idx="566">
                  <c:v>1.2108009040000004E-11</c:v>
                </c:pt>
                <c:pt idx="567">
                  <c:v>1.1891342079999994E-11</c:v>
                </c:pt>
                <c:pt idx="568">
                  <c:v>1.2058028189999994E-11</c:v>
                </c:pt>
                <c:pt idx="569">
                  <c:v>1.1647072200000003E-11</c:v>
                </c:pt>
                <c:pt idx="570">
                  <c:v>1.1717272990000002E-11</c:v>
                </c:pt>
                <c:pt idx="571">
                  <c:v>1.1755360579999998E-11</c:v>
                </c:pt>
                <c:pt idx="572">
                  <c:v>1.1685805099999999E-11</c:v>
                </c:pt>
                <c:pt idx="573">
                  <c:v>1.1694076259999993E-11</c:v>
                </c:pt>
                <c:pt idx="574">
                  <c:v>1.1702493140000002E-11</c:v>
                </c:pt>
                <c:pt idx="575">
                  <c:v>1.1500078670000003E-11</c:v>
                </c:pt>
                <c:pt idx="576">
                  <c:v>1.1666417829999996E-11</c:v>
                </c:pt>
                <c:pt idx="577">
                  <c:v>1.1376073699999996E-11</c:v>
                </c:pt>
                <c:pt idx="578">
                  <c:v>1.1369460929999997E-11</c:v>
                </c:pt>
                <c:pt idx="579">
                  <c:v>1.1329291669999997E-11</c:v>
                </c:pt>
                <c:pt idx="580">
                  <c:v>1.1261082349999995E-11</c:v>
                </c:pt>
                <c:pt idx="581">
                  <c:v>1.1257439430000002E-11</c:v>
                </c:pt>
                <c:pt idx="582">
                  <c:v>1.1178759310000004E-11</c:v>
                </c:pt>
                <c:pt idx="583">
                  <c:v>1.1203545039999994E-11</c:v>
                </c:pt>
                <c:pt idx="584">
                  <c:v>1.1046552559999998E-11</c:v>
                </c:pt>
                <c:pt idx="585">
                  <c:v>1.1080567019999999E-11</c:v>
                </c:pt>
                <c:pt idx="586">
                  <c:v>1.1034693990000002E-11</c:v>
                </c:pt>
                <c:pt idx="587">
                  <c:v>1.0963493999999994E-11</c:v>
                </c:pt>
                <c:pt idx="588">
                  <c:v>1.1039849590000005E-11</c:v>
                </c:pt>
                <c:pt idx="589">
                  <c:v>1.1133843849999999E-11</c:v>
                </c:pt>
                <c:pt idx="590">
                  <c:v>1.0836373469999996E-11</c:v>
                </c:pt>
                <c:pt idx="591">
                  <c:v>1.082758189E-11</c:v>
                </c:pt>
                <c:pt idx="592">
                  <c:v>1.0577080879999996E-11</c:v>
                </c:pt>
                <c:pt idx="593">
                  <c:v>1.0681122660000002E-11</c:v>
                </c:pt>
                <c:pt idx="594">
                  <c:v>1.0690205669999998E-11</c:v>
                </c:pt>
                <c:pt idx="595">
                  <c:v>1.0733906820000004E-11</c:v>
                </c:pt>
                <c:pt idx="596">
                  <c:v>1.050767806E-11</c:v>
                </c:pt>
                <c:pt idx="597">
                  <c:v>1.0368851610000001E-11</c:v>
                </c:pt>
                <c:pt idx="598">
                  <c:v>1.0517232919999995E-11</c:v>
                </c:pt>
                <c:pt idx="599">
                  <c:v>1.022411322E-11</c:v>
                </c:pt>
                <c:pt idx="600">
                  <c:v>1.0222017680000003E-11</c:v>
                </c:pt>
                <c:pt idx="601">
                  <c:v>1.0396447589999996E-11</c:v>
                </c:pt>
                <c:pt idx="602">
                  <c:v>1.0318530749999996E-11</c:v>
                </c:pt>
                <c:pt idx="603">
                  <c:v>1.0296527519999994E-11</c:v>
                </c:pt>
                <c:pt idx="604">
                  <c:v>1.0237886929999993E-11</c:v>
                </c:pt>
                <c:pt idx="605">
                  <c:v>1.0221899719999999E-11</c:v>
                </c:pt>
                <c:pt idx="606">
                  <c:v>1.0211338719999996E-11</c:v>
                </c:pt>
                <c:pt idx="607">
                  <c:v>9.8546310000000014E-12</c:v>
                </c:pt>
                <c:pt idx="608">
                  <c:v>1.0062867209999996E-11</c:v>
                </c:pt>
                <c:pt idx="609">
                  <c:v>1.0046914689999993E-11</c:v>
                </c:pt>
                <c:pt idx="610">
                  <c:v>1.0210693400000002E-11</c:v>
                </c:pt>
                <c:pt idx="611">
                  <c:v>9.8976452100000033E-12</c:v>
                </c:pt>
                <c:pt idx="612">
                  <c:v>9.8382690899999948E-12</c:v>
                </c:pt>
                <c:pt idx="613">
                  <c:v>9.7095317899999995E-12</c:v>
                </c:pt>
                <c:pt idx="614">
                  <c:v>9.7403335399999975E-12</c:v>
                </c:pt>
                <c:pt idx="615">
                  <c:v>9.5863872399999966E-12</c:v>
                </c:pt>
                <c:pt idx="616">
                  <c:v>9.6764610200000041E-12</c:v>
                </c:pt>
                <c:pt idx="617">
                  <c:v>9.4920182800000035E-12</c:v>
                </c:pt>
                <c:pt idx="618">
                  <c:v>9.3668475799999926E-12</c:v>
                </c:pt>
                <c:pt idx="619">
                  <c:v>9.4473179300000021E-12</c:v>
                </c:pt>
                <c:pt idx="620">
                  <c:v>9.3843544099999971E-12</c:v>
                </c:pt>
                <c:pt idx="621">
                  <c:v>9.1860269399999987E-12</c:v>
                </c:pt>
                <c:pt idx="622">
                  <c:v>9.4201174699999927E-12</c:v>
                </c:pt>
                <c:pt idx="623">
                  <c:v>9.2318930299999965E-12</c:v>
                </c:pt>
                <c:pt idx="624">
                  <c:v>9.13254889E-12</c:v>
                </c:pt>
                <c:pt idx="625">
                  <c:v>9.338273209999995E-12</c:v>
                </c:pt>
                <c:pt idx="626">
                  <c:v>9.2335236699999995E-12</c:v>
                </c:pt>
                <c:pt idx="627">
                  <c:v>9.1204613300000003E-12</c:v>
                </c:pt>
                <c:pt idx="628">
                  <c:v>9.0149832100000036E-12</c:v>
                </c:pt>
                <c:pt idx="629">
                  <c:v>8.9255408599999977E-12</c:v>
                </c:pt>
                <c:pt idx="630">
                  <c:v>8.9434154500000025E-12</c:v>
                </c:pt>
                <c:pt idx="631">
                  <c:v>9.051440150000003E-12</c:v>
                </c:pt>
                <c:pt idx="632">
                  <c:v>8.8301241299999933E-12</c:v>
                </c:pt>
                <c:pt idx="633">
                  <c:v>8.9061466600000014E-12</c:v>
                </c:pt>
                <c:pt idx="634">
                  <c:v>8.8446264199999998E-12</c:v>
                </c:pt>
                <c:pt idx="635">
                  <c:v>8.8425933300000052E-12</c:v>
                </c:pt>
                <c:pt idx="636">
                  <c:v>8.9788107499999978E-12</c:v>
                </c:pt>
                <c:pt idx="637">
                  <c:v>8.7477802799999977E-12</c:v>
                </c:pt>
                <c:pt idx="638">
                  <c:v>8.6376947300000047E-12</c:v>
                </c:pt>
                <c:pt idx="639">
                  <c:v>8.6381041199999958E-12</c:v>
                </c:pt>
                <c:pt idx="640">
                  <c:v>8.4819651299999987E-12</c:v>
                </c:pt>
                <c:pt idx="641">
                  <c:v>8.7419238499999978E-12</c:v>
                </c:pt>
                <c:pt idx="642">
                  <c:v>8.465089740000002E-12</c:v>
                </c:pt>
                <c:pt idx="643">
                  <c:v>8.5255968999999965E-12</c:v>
                </c:pt>
                <c:pt idx="644">
                  <c:v>8.4036041999999978E-12</c:v>
                </c:pt>
                <c:pt idx="645">
                  <c:v>8.3908296999999939E-12</c:v>
                </c:pt>
                <c:pt idx="646">
                  <c:v>8.2509415999999981E-12</c:v>
                </c:pt>
                <c:pt idx="647">
                  <c:v>8.3274012700000019E-12</c:v>
                </c:pt>
                <c:pt idx="648">
                  <c:v>8.1984141699999981E-12</c:v>
                </c:pt>
                <c:pt idx="649">
                  <c:v>8.3692983099999978E-12</c:v>
                </c:pt>
                <c:pt idx="650">
                  <c:v>8.1525480800000004E-12</c:v>
                </c:pt>
                <c:pt idx="651">
                  <c:v>8.0677062299999974E-12</c:v>
                </c:pt>
                <c:pt idx="652">
                  <c:v>8.2250733999999998E-12</c:v>
                </c:pt>
                <c:pt idx="653">
                  <c:v>8.0065815099999941E-12</c:v>
                </c:pt>
                <c:pt idx="654">
                  <c:v>7.9089096400000042E-12</c:v>
                </c:pt>
                <c:pt idx="655">
                  <c:v>7.8105785699999957E-12</c:v>
                </c:pt>
                <c:pt idx="656">
                  <c:v>7.726978779999997E-12</c:v>
                </c:pt>
                <c:pt idx="657">
                  <c:v>7.9592027399999981E-12</c:v>
                </c:pt>
                <c:pt idx="658">
                  <c:v>7.711636889999997E-12</c:v>
                </c:pt>
                <c:pt idx="659">
                  <c:v>7.5767864199999937E-12</c:v>
                </c:pt>
                <c:pt idx="660">
                  <c:v>7.6841172299999972E-12</c:v>
                </c:pt>
                <c:pt idx="661">
                  <c:v>7.7258269199999996E-12</c:v>
                </c:pt>
                <c:pt idx="662">
                  <c:v>7.6029738100000021E-12</c:v>
                </c:pt>
                <c:pt idx="663">
                  <c:v>7.7060927099999947E-12</c:v>
                </c:pt>
                <c:pt idx="664">
                  <c:v>7.4758116399999942E-12</c:v>
                </c:pt>
                <c:pt idx="665">
                  <c:v>7.3830108700000019E-12</c:v>
                </c:pt>
                <c:pt idx="666">
                  <c:v>7.32056083E-12</c:v>
                </c:pt>
                <c:pt idx="667">
                  <c:v>7.250956779999998E-12</c:v>
                </c:pt>
                <c:pt idx="668">
                  <c:v>7.4048336899999973E-12</c:v>
                </c:pt>
                <c:pt idx="669">
                  <c:v>7.4421857600000051E-12</c:v>
                </c:pt>
                <c:pt idx="670">
                  <c:v>7.2315278800000043E-12</c:v>
                </c:pt>
                <c:pt idx="671">
                  <c:v>7.388686889999995E-12</c:v>
                </c:pt>
                <c:pt idx="672">
                  <c:v>7.182150710000005E-12</c:v>
                </c:pt>
                <c:pt idx="673">
                  <c:v>7.1064404400000007E-12</c:v>
                </c:pt>
                <c:pt idx="674">
                  <c:v>7.2404304799999929E-12</c:v>
                </c:pt>
                <c:pt idx="675">
                  <c:v>7.1485733999999932E-12</c:v>
                </c:pt>
                <c:pt idx="676">
                  <c:v>6.9798750100000032E-12</c:v>
                </c:pt>
                <c:pt idx="677">
                  <c:v>7.0049036000000018E-12</c:v>
                </c:pt>
                <c:pt idx="678">
                  <c:v>6.8421796000000036E-12</c:v>
                </c:pt>
                <c:pt idx="679">
                  <c:v>6.9584893399999969E-12</c:v>
                </c:pt>
                <c:pt idx="680">
                  <c:v>6.8254013599999936E-12</c:v>
                </c:pt>
                <c:pt idx="681">
                  <c:v>6.8708025400000044E-12</c:v>
                </c:pt>
                <c:pt idx="682">
                  <c:v>7.0477582100000021E-12</c:v>
                </c:pt>
                <c:pt idx="683">
                  <c:v>6.6888022899999955E-12</c:v>
                </c:pt>
                <c:pt idx="684">
                  <c:v>6.9236769099999933E-12</c:v>
                </c:pt>
                <c:pt idx="685">
                  <c:v>6.7045327599999943E-12</c:v>
                </c:pt>
                <c:pt idx="686">
                  <c:v>6.8159505800000045E-12</c:v>
                </c:pt>
                <c:pt idx="687">
                  <c:v>6.7402611299999987E-12</c:v>
                </c:pt>
                <c:pt idx="688">
                  <c:v>6.8378219799999962E-12</c:v>
                </c:pt>
                <c:pt idx="689">
                  <c:v>6.4402719300000034E-12</c:v>
                </c:pt>
                <c:pt idx="690">
                  <c:v>6.525800739999997E-12</c:v>
                </c:pt>
                <c:pt idx="691">
                  <c:v>6.4513672200000012E-12</c:v>
                </c:pt>
                <c:pt idx="692">
                  <c:v>6.3609048599999949E-12</c:v>
                </c:pt>
                <c:pt idx="693">
                  <c:v>6.3684613199999994E-12</c:v>
                </c:pt>
                <c:pt idx="694">
                  <c:v>6.2961719199999966E-12</c:v>
                </c:pt>
                <c:pt idx="695">
                  <c:v>6.1848165500000015E-12</c:v>
                </c:pt>
                <c:pt idx="696">
                  <c:v>6.2406399499999987E-12</c:v>
                </c:pt>
                <c:pt idx="697">
                  <c:v>6.1062127600000046E-12</c:v>
                </c:pt>
                <c:pt idx="698">
                  <c:v>6.1203056500000009E-12</c:v>
                </c:pt>
                <c:pt idx="699">
                  <c:v>5.9909993699999932E-12</c:v>
                </c:pt>
                <c:pt idx="700">
                  <c:v>5.8856947099999977E-12</c:v>
                </c:pt>
                <c:pt idx="701">
                  <c:v>5.9937402299999966E-12</c:v>
                </c:pt>
                <c:pt idx="702">
                  <c:v>5.8838906000000002E-12</c:v>
                </c:pt>
                <c:pt idx="703">
                  <c:v>5.8777427400000011E-12</c:v>
                </c:pt>
                <c:pt idx="704">
                  <c:v>5.8747312600000036E-12</c:v>
                </c:pt>
                <c:pt idx="705">
                  <c:v>5.7483462499999932E-12</c:v>
                </c:pt>
                <c:pt idx="706">
                  <c:v>5.8671123499999969E-12</c:v>
                </c:pt>
                <c:pt idx="707">
                  <c:v>5.8284904699999931E-12</c:v>
                </c:pt>
                <c:pt idx="708">
                  <c:v>5.6822324599999943E-12</c:v>
                </c:pt>
                <c:pt idx="709">
                  <c:v>5.8011997999999966E-12</c:v>
                </c:pt>
                <c:pt idx="710">
                  <c:v>5.6811361199999928E-12</c:v>
                </c:pt>
                <c:pt idx="711">
                  <c:v>5.6010335299999966E-12</c:v>
                </c:pt>
                <c:pt idx="712">
                  <c:v>5.7936155900000003E-12</c:v>
                </c:pt>
                <c:pt idx="713">
                  <c:v>5.4573082200000027E-12</c:v>
                </c:pt>
                <c:pt idx="714">
                  <c:v>5.3583318399999936E-12</c:v>
                </c:pt>
                <c:pt idx="715">
                  <c:v>5.6034274499999982E-12</c:v>
                </c:pt>
                <c:pt idx="716">
                  <c:v>5.426437080000003E-12</c:v>
                </c:pt>
                <c:pt idx="717">
                  <c:v>5.5252469300000042E-12</c:v>
                </c:pt>
                <c:pt idx="718">
                  <c:v>5.4890744699999985E-12</c:v>
                </c:pt>
                <c:pt idx="719">
                  <c:v>5.2689172499999985E-12</c:v>
                </c:pt>
                <c:pt idx="720">
                  <c:v>5.3661866600000036E-12</c:v>
                </c:pt>
                <c:pt idx="721">
                  <c:v>5.2186102699999928E-12</c:v>
                </c:pt>
                <c:pt idx="722">
                  <c:v>5.4261387100000043E-12</c:v>
                </c:pt>
                <c:pt idx="723">
                  <c:v>5.297838559999998E-12</c:v>
                </c:pt>
                <c:pt idx="724">
                  <c:v>5.3391249799999974E-12</c:v>
                </c:pt>
                <c:pt idx="725">
                  <c:v>5.1401868900000027E-12</c:v>
                </c:pt>
                <c:pt idx="726">
                  <c:v>5.3076154600000035E-12</c:v>
                </c:pt>
                <c:pt idx="727">
                  <c:v>5.2025606099999968E-12</c:v>
                </c:pt>
                <c:pt idx="728">
                  <c:v>5.2103044100000015E-12</c:v>
                </c:pt>
                <c:pt idx="729">
                  <c:v>5.0807136300000008E-12</c:v>
                </c:pt>
                <c:pt idx="730">
                  <c:v>5.1658330399999972E-12</c:v>
                </c:pt>
                <c:pt idx="731">
                  <c:v>5.1096835100000034E-12</c:v>
                </c:pt>
                <c:pt idx="732">
                  <c:v>5.1364468300000041E-12</c:v>
                </c:pt>
                <c:pt idx="733">
                  <c:v>5.2321341699999964E-12</c:v>
                </c:pt>
                <c:pt idx="734">
                  <c:v>5.1574994300000013E-12</c:v>
                </c:pt>
                <c:pt idx="735">
                  <c:v>4.9900222899999974E-12</c:v>
                </c:pt>
                <c:pt idx="736">
                  <c:v>5.0554838099999968E-12</c:v>
                </c:pt>
                <c:pt idx="737">
                  <c:v>4.8605633399999942E-12</c:v>
                </c:pt>
                <c:pt idx="738">
                  <c:v>4.796600619999994E-12</c:v>
                </c:pt>
                <c:pt idx="739">
                  <c:v>4.9278497999999957E-12</c:v>
                </c:pt>
                <c:pt idx="740">
                  <c:v>4.6666420699999997E-12</c:v>
                </c:pt>
                <c:pt idx="741">
                  <c:v>5.0723314500000017E-12</c:v>
                </c:pt>
                <c:pt idx="742">
                  <c:v>4.9175941100000043E-12</c:v>
                </c:pt>
                <c:pt idx="743">
                  <c:v>4.5651399299999983E-12</c:v>
                </c:pt>
                <c:pt idx="744">
                  <c:v>4.6320586299999994E-12</c:v>
                </c:pt>
                <c:pt idx="745">
                  <c:v>4.6563100600000005E-12</c:v>
                </c:pt>
                <c:pt idx="746">
                  <c:v>4.6016246400000017E-12</c:v>
                </c:pt>
                <c:pt idx="747">
                  <c:v>4.4909007100000015E-12</c:v>
                </c:pt>
                <c:pt idx="748">
                  <c:v>4.4611328500000029E-12</c:v>
                </c:pt>
                <c:pt idx="749">
                  <c:v>4.5609418999999992E-12</c:v>
                </c:pt>
                <c:pt idx="750">
                  <c:v>4.4643108700000015E-12</c:v>
                </c:pt>
                <c:pt idx="751">
                  <c:v>4.3976489099999954E-12</c:v>
                </c:pt>
                <c:pt idx="752">
                  <c:v>4.4018053100000036E-12</c:v>
                </c:pt>
                <c:pt idx="753">
                  <c:v>4.211804519999995E-12</c:v>
                </c:pt>
                <c:pt idx="754">
                  <c:v>4.1795525400000009E-12</c:v>
                </c:pt>
                <c:pt idx="755">
                  <c:v>4.1962544600000031E-12</c:v>
                </c:pt>
                <c:pt idx="756">
                  <c:v>4.2692654999999946E-12</c:v>
                </c:pt>
                <c:pt idx="757">
                  <c:v>4.2030198799999982E-12</c:v>
                </c:pt>
                <c:pt idx="758">
                  <c:v>4.0941833299999959E-12</c:v>
                </c:pt>
                <c:pt idx="759">
                  <c:v>4.0086475800000028E-12</c:v>
                </c:pt>
                <c:pt idx="760">
                  <c:v>3.9373226900000039E-12</c:v>
                </c:pt>
                <c:pt idx="761">
                  <c:v>4.200285950000001E-12</c:v>
                </c:pt>
                <c:pt idx="762">
                  <c:v>3.9745151599999972E-12</c:v>
                </c:pt>
                <c:pt idx="763">
                  <c:v>3.9077074899999945E-12</c:v>
                </c:pt>
                <c:pt idx="764">
                  <c:v>3.9198019899999937E-12</c:v>
                </c:pt>
                <c:pt idx="765">
                  <c:v>3.8801531499999968E-12</c:v>
                </c:pt>
                <c:pt idx="766">
                  <c:v>3.7298844600000053E-12</c:v>
                </c:pt>
                <c:pt idx="767">
                  <c:v>3.7660846700000029E-12</c:v>
                </c:pt>
                <c:pt idx="768">
                  <c:v>3.7154029899999973E-12</c:v>
                </c:pt>
                <c:pt idx="769">
                  <c:v>3.8956546300000052E-12</c:v>
                </c:pt>
                <c:pt idx="770">
                  <c:v>3.901115539999994E-12</c:v>
                </c:pt>
                <c:pt idx="771">
                  <c:v>3.7022260299999956E-12</c:v>
                </c:pt>
                <c:pt idx="772">
                  <c:v>3.6094530200000012E-12</c:v>
                </c:pt>
                <c:pt idx="773">
                  <c:v>3.5413963400000017E-12</c:v>
                </c:pt>
                <c:pt idx="774">
                  <c:v>3.7264913399999957E-12</c:v>
                </c:pt>
                <c:pt idx="775">
                  <c:v>3.4844141500000009E-12</c:v>
                </c:pt>
                <c:pt idx="776">
                  <c:v>3.572850349999993E-12</c:v>
                </c:pt>
                <c:pt idx="777">
                  <c:v>3.6172245800000039E-12</c:v>
                </c:pt>
                <c:pt idx="778">
                  <c:v>3.5791786199999991E-12</c:v>
                </c:pt>
                <c:pt idx="779">
                  <c:v>3.6481512299999932E-12</c:v>
                </c:pt>
                <c:pt idx="780">
                  <c:v>3.4341904300000024E-12</c:v>
                </c:pt>
                <c:pt idx="781">
                  <c:v>3.6215266899999958E-12</c:v>
                </c:pt>
                <c:pt idx="782">
                  <c:v>3.4806463300000043E-12</c:v>
                </c:pt>
                <c:pt idx="783">
                  <c:v>3.4489217099999993E-12</c:v>
                </c:pt>
                <c:pt idx="784">
                  <c:v>3.4579561500000046E-12</c:v>
                </c:pt>
                <c:pt idx="785">
                  <c:v>3.6460626200000028E-12</c:v>
                </c:pt>
                <c:pt idx="786">
                  <c:v>3.4887370800000041E-12</c:v>
                </c:pt>
                <c:pt idx="787">
                  <c:v>3.2869471100000007E-12</c:v>
                </c:pt>
                <c:pt idx="788">
                  <c:v>3.2891397999999969E-12</c:v>
                </c:pt>
                <c:pt idx="789">
                  <c:v>3.3170480300000022E-12</c:v>
                </c:pt>
                <c:pt idx="790">
                  <c:v>3.2024591299999929E-12</c:v>
                </c:pt>
                <c:pt idx="791">
                  <c:v>3.32042727E-12</c:v>
                </c:pt>
                <c:pt idx="792">
                  <c:v>3.1585290000000025E-12</c:v>
                </c:pt>
                <c:pt idx="793">
                  <c:v>3.2692667999999956E-12</c:v>
                </c:pt>
                <c:pt idx="794">
                  <c:v>3.1746549899999996E-12</c:v>
                </c:pt>
                <c:pt idx="795">
                  <c:v>3.1483149400000019E-12</c:v>
                </c:pt>
                <c:pt idx="796">
                  <c:v>3.2586919300000003E-12</c:v>
                </c:pt>
                <c:pt idx="797">
                  <c:v>3.1787419900000001E-12</c:v>
                </c:pt>
                <c:pt idx="798">
                  <c:v>2.9691596399999955E-12</c:v>
                </c:pt>
                <c:pt idx="799">
                  <c:v>3.020576849999995E-12</c:v>
                </c:pt>
                <c:pt idx="800">
                  <c:v>2.9186167399999931E-12</c:v>
                </c:pt>
                <c:pt idx="801">
                  <c:v>2.8411648099999936E-12</c:v>
                </c:pt>
                <c:pt idx="802">
                  <c:v>2.7807270400000006E-12</c:v>
                </c:pt>
                <c:pt idx="803">
                  <c:v>2.9085761599999931E-12</c:v>
                </c:pt>
                <c:pt idx="804">
                  <c:v>2.7839744399999947E-12</c:v>
                </c:pt>
                <c:pt idx="805">
                  <c:v>2.8380492399999971E-12</c:v>
                </c:pt>
                <c:pt idx="806">
                  <c:v>2.7131491499999999E-12</c:v>
                </c:pt>
                <c:pt idx="807">
                  <c:v>2.8266555800000005E-12</c:v>
                </c:pt>
                <c:pt idx="808">
                  <c:v>2.6461888300000012E-12</c:v>
                </c:pt>
                <c:pt idx="809">
                  <c:v>2.647257419999998E-12</c:v>
                </c:pt>
                <c:pt idx="810">
                  <c:v>2.6608229500000053E-12</c:v>
                </c:pt>
                <c:pt idx="811">
                  <c:v>2.735207899999998E-12</c:v>
                </c:pt>
                <c:pt idx="812">
                  <c:v>2.703864909999999E-12</c:v>
                </c:pt>
                <c:pt idx="813">
                  <c:v>2.6232557799999993E-12</c:v>
                </c:pt>
                <c:pt idx="814">
                  <c:v>2.7287685999999934E-12</c:v>
                </c:pt>
                <c:pt idx="815">
                  <c:v>2.5963953200000053E-12</c:v>
                </c:pt>
                <c:pt idx="816">
                  <c:v>2.5927385299999943E-12</c:v>
                </c:pt>
                <c:pt idx="817">
                  <c:v>2.606838360000003E-12</c:v>
                </c:pt>
                <c:pt idx="818">
                  <c:v>2.7707766700000007E-12</c:v>
                </c:pt>
                <c:pt idx="819">
                  <c:v>2.616622199999995E-12</c:v>
                </c:pt>
                <c:pt idx="820">
                  <c:v>2.4494434300000027E-12</c:v>
                </c:pt>
                <c:pt idx="821">
                  <c:v>2.8311450399999988E-12</c:v>
                </c:pt>
                <c:pt idx="822">
                  <c:v>2.4221596999999928E-12</c:v>
                </c:pt>
                <c:pt idx="823">
                  <c:v>2.513253499999994E-12</c:v>
                </c:pt>
                <c:pt idx="824">
                  <c:v>2.5763904899999934E-12</c:v>
                </c:pt>
                <c:pt idx="825">
                  <c:v>2.562915159999993E-12</c:v>
                </c:pt>
                <c:pt idx="826">
                  <c:v>2.5927246499999953E-12</c:v>
                </c:pt>
                <c:pt idx="827">
                  <c:v>2.4154289700000019E-12</c:v>
                </c:pt>
                <c:pt idx="828">
                  <c:v>2.6925961499999938E-12</c:v>
                </c:pt>
                <c:pt idx="829">
                  <c:v>2.5898103100000041E-12</c:v>
                </c:pt>
                <c:pt idx="830">
                  <c:v>2.2740906399999971E-12</c:v>
                </c:pt>
                <c:pt idx="831">
                  <c:v>2.3338483899999988E-12</c:v>
                </c:pt>
                <c:pt idx="832">
                  <c:v>2.4489715800000034E-12</c:v>
                </c:pt>
                <c:pt idx="833">
                  <c:v>2.1301294099999936E-12</c:v>
                </c:pt>
                <c:pt idx="834">
                  <c:v>2.2547103099999936E-12</c:v>
                </c:pt>
                <c:pt idx="835">
                  <c:v>2.2290364000000011E-12</c:v>
                </c:pt>
                <c:pt idx="836">
                  <c:v>2.1268681300000006E-12</c:v>
                </c:pt>
                <c:pt idx="837">
                  <c:v>2.321906559999995E-12</c:v>
                </c:pt>
                <c:pt idx="838">
                  <c:v>2.2839230500000052E-12</c:v>
                </c:pt>
                <c:pt idx="839">
                  <c:v>2.2079976800000028E-12</c:v>
                </c:pt>
                <c:pt idx="840">
                  <c:v>2.0769705399999988E-12</c:v>
                </c:pt>
                <c:pt idx="841">
                  <c:v>2.1138021900000042E-12</c:v>
                </c:pt>
                <c:pt idx="842">
                  <c:v>2.0846033300000044E-12</c:v>
                </c:pt>
                <c:pt idx="843">
                  <c:v>2.0061036200000003E-12</c:v>
                </c:pt>
                <c:pt idx="844">
                  <c:v>1.9164392299999968E-12</c:v>
                </c:pt>
                <c:pt idx="845">
                  <c:v>2.0524901199999944E-12</c:v>
                </c:pt>
                <c:pt idx="846">
                  <c:v>2.023915760000003E-12</c:v>
                </c:pt>
                <c:pt idx="847">
                  <c:v>2.1438684200000015E-12</c:v>
                </c:pt>
                <c:pt idx="848">
                  <c:v>2.1532914399999927E-12</c:v>
                </c:pt>
                <c:pt idx="849">
                  <c:v>1.9214005399999944E-12</c:v>
                </c:pt>
                <c:pt idx="850">
                  <c:v>1.9954593600000034E-12</c:v>
                </c:pt>
                <c:pt idx="851">
                  <c:v>2.1060653199999927E-12</c:v>
                </c:pt>
                <c:pt idx="852">
                  <c:v>1.792586909999998E-12</c:v>
                </c:pt>
                <c:pt idx="853">
                  <c:v>1.9965557000000049E-12</c:v>
                </c:pt>
                <c:pt idx="854">
                  <c:v>2.0333457199999937E-12</c:v>
                </c:pt>
                <c:pt idx="855">
                  <c:v>1.93006028E-12</c:v>
                </c:pt>
                <c:pt idx="856">
                  <c:v>2.144978640000002E-12</c:v>
                </c:pt>
                <c:pt idx="857">
                  <c:v>1.7896240099999969E-12</c:v>
                </c:pt>
                <c:pt idx="858">
                  <c:v>1.7802426199999965E-12</c:v>
                </c:pt>
                <c:pt idx="859">
                  <c:v>1.8002127600000042E-12</c:v>
                </c:pt>
                <c:pt idx="860">
                  <c:v>1.8237702999999953E-12</c:v>
                </c:pt>
                <c:pt idx="861">
                  <c:v>1.8377244199999946E-12</c:v>
                </c:pt>
                <c:pt idx="862">
                  <c:v>1.9379289900000022E-12</c:v>
                </c:pt>
                <c:pt idx="863">
                  <c:v>1.5967158199999966E-12</c:v>
                </c:pt>
                <c:pt idx="864">
                  <c:v>1.8958237800000015E-12</c:v>
                </c:pt>
                <c:pt idx="865">
                  <c:v>1.9060447699999955E-12</c:v>
                </c:pt>
                <c:pt idx="866">
                  <c:v>1.8792606400000025E-12</c:v>
                </c:pt>
                <c:pt idx="867">
                  <c:v>1.8598109199999974E-12</c:v>
                </c:pt>
                <c:pt idx="868">
                  <c:v>1.610447890000005E-12</c:v>
                </c:pt>
                <c:pt idx="869">
                  <c:v>1.6189341600000031E-12</c:v>
                </c:pt>
                <c:pt idx="870">
                  <c:v>1.6998139000000037E-12</c:v>
                </c:pt>
                <c:pt idx="871">
                  <c:v>1.5653242599999945E-12</c:v>
                </c:pt>
                <c:pt idx="872">
                  <c:v>1.9132334599999935E-12</c:v>
                </c:pt>
                <c:pt idx="873">
                  <c:v>1.7183199300000033E-12</c:v>
                </c:pt>
                <c:pt idx="874">
                  <c:v>1.4985374100000032E-12</c:v>
                </c:pt>
                <c:pt idx="875">
                  <c:v>1.6560988699999985E-12</c:v>
                </c:pt>
                <c:pt idx="876">
                  <c:v>1.6977946800000019E-12</c:v>
                </c:pt>
                <c:pt idx="877">
                  <c:v>1.526632990000002E-12</c:v>
                </c:pt>
                <c:pt idx="878">
                  <c:v>1.7334744800000031E-12</c:v>
                </c:pt>
                <c:pt idx="879">
                  <c:v>1.5369372499999965E-12</c:v>
                </c:pt>
                <c:pt idx="880">
                  <c:v>1.5965354100000027E-12</c:v>
                </c:pt>
                <c:pt idx="881">
                  <c:v>1.481488539999993E-12</c:v>
                </c:pt>
                <c:pt idx="882">
                  <c:v>1.4552872800000047E-12</c:v>
                </c:pt>
                <c:pt idx="883">
                  <c:v>1.4668683000000008E-12</c:v>
                </c:pt>
                <c:pt idx="884">
                  <c:v>1.4679577000000028E-12</c:v>
                </c:pt>
                <c:pt idx="885">
                  <c:v>1.5564008399999945E-12</c:v>
                </c:pt>
                <c:pt idx="886">
                  <c:v>1.6883924799999963E-12</c:v>
                </c:pt>
                <c:pt idx="887">
                  <c:v>1.5532158900000025E-12</c:v>
                </c:pt>
                <c:pt idx="888">
                  <c:v>1.4667503300000028E-12</c:v>
                </c:pt>
                <c:pt idx="889">
                  <c:v>1.3557349700000034E-12</c:v>
                </c:pt>
                <c:pt idx="890">
                  <c:v>1.4499235200000025E-12</c:v>
                </c:pt>
                <c:pt idx="891">
                  <c:v>1.4112044899999992E-12</c:v>
                </c:pt>
                <c:pt idx="892">
                  <c:v>1.630029450000001E-12</c:v>
                </c:pt>
                <c:pt idx="893">
                  <c:v>1.2863321499999938E-12</c:v>
                </c:pt>
                <c:pt idx="894">
                  <c:v>1.3423012699999937E-12</c:v>
                </c:pt>
                <c:pt idx="895">
                  <c:v>1.2562728700000021E-12</c:v>
                </c:pt>
                <c:pt idx="896">
                  <c:v>1.3639089900000038E-12</c:v>
                </c:pt>
                <c:pt idx="897">
                  <c:v>1.5784526499999931E-12</c:v>
                </c:pt>
                <c:pt idx="898">
                  <c:v>1.3282777699999989E-12</c:v>
                </c:pt>
                <c:pt idx="899">
                  <c:v>1.2857423499999958E-12</c:v>
                </c:pt>
                <c:pt idx="900">
                  <c:v>1.3312198599999948E-12</c:v>
                </c:pt>
                <c:pt idx="901">
                  <c:v>1.2146464399999941E-12</c:v>
                </c:pt>
                <c:pt idx="902">
                  <c:v>1.2226608599999929E-12</c:v>
                </c:pt>
                <c:pt idx="903">
                  <c:v>1.1437864599999951E-12</c:v>
                </c:pt>
                <c:pt idx="904">
                  <c:v>1.1108128299999932E-12</c:v>
                </c:pt>
                <c:pt idx="905">
                  <c:v>1.2081099999999962E-12</c:v>
                </c:pt>
                <c:pt idx="906">
                  <c:v>1.0025313899999977E-12</c:v>
                </c:pt>
                <c:pt idx="907">
                  <c:v>1.0978926099999994E-12</c:v>
                </c:pt>
                <c:pt idx="908">
                  <c:v>1.0662790099999997E-12</c:v>
                </c:pt>
                <c:pt idx="909">
                  <c:v>1.2236184299999973E-12</c:v>
                </c:pt>
                <c:pt idx="910">
                  <c:v>1.1304568400000042E-12</c:v>
                </c:pt>
                <c:pt idx="911">
                  <c:v>9.5504159999999642E-13</c:v>
                </c:pt>
                <c:pt idx="912">
                  <c:v>8.7155283000000294E-13</c:v>
                </c:pt>
                <c:pt idx="913">
                  <c:v>1.3000087099999996E-12</c:v>
                </c:pt>
                <c:pt idx="914">
                  <c:v>9.099942999999999E-13</c:v>
                </c:pt>
                <c:pt idx="915">
                  <c:v>9.9905500999999355E-13</c:v>
                </c:pt>
                <c:pt idx="916">
                  <c:v>9.7782198999999619E-13</c:v>
                </c:pt>
                <c:pt idx="917">
                  <c:v>8.9714346999999485E-13</c:v>
                </c:pt>
                <c:pt idx="918">
                  <c:v>9.5198154999999579E-13</c:v>
                </c:pt>
                <c:pt idx="919">
                  <c:v>9.4405733000000387E-13</c:v>
                </c:pt>
                <c:pt idx="920">
                  <c:v>9.5649182999999251E-13</c:v>
                </c:pt>
                <c:pt idx="921">
                  <c:v>9.5731061999999374E-13</c:v>
                </c:pt>
                <c:pt idx="922">
                  <c:v>9.5470159999999402E-13</c:v>
                </c:pt>
                <c:pt idx="923">
                  <c:v>9.4538265999999572E-13</c:v>
                </c:pt>
                <c:pt idx="924">
                  <c:v>8.2167605999999961E-13</c:v>
                </c:pt>
                <c:pt idx="925">
                  <c:v>8.9648427999999527E-13</c:v>
                </c:pt>
                <c:pt idx="926">
                  <c:v>9.7110514000000427E-13</c:v>
                </c:pt>
                <c:pt idx="927">
                  <c:v>9.564363200000028E-13</c:v>
                </c:pt>
                <c:pt idx="928">
                  <c:v>8.0627171999999748E-13</c:v>
                </c:pt>
                <c:pt idx="929">
                  <c:v>9.4611819000000252E-13</c:v>
                </c:pt>
                <c:pt idx="930">
                  <c:v>8.9332013999999563E-13</c:v>
                </c:pt>
                <c:pt idx="931">
                  <c:v>6.8935135999999489E-13</c:v>
                </c:pt>
                <c:pt idx="932">
                  <c:v>8.0655620999999723E-13</c:v>
                </c:pt>
                <c:pt idx="933">
                  <c:v>8.9583202000000196E-13</c:v>
                </c:pt>
                <c:pt idx="934">
                  <c:v>1.0046893900000026E-12</c:v>
                </c:pt>
                <c:pt idx="935">
                  <c:v>8.0631335000000115E-13</c:v>
                </c:pt>
                <c:pt idx="936">
                  <c:v>8.2054502000000069E-13</c:v>
                </c:pt>
                <c:pt idx="937">
                  <c:v>8.1219058999999339E-13</c:v>
                </c:pt>
                <c:pt idx="938">
                  <c:v>8.3873880000000266E-13</c:v>
                </c:pt>
                <c:pt idx="939">
                  <c:v>7.4738133000000019E-13</c:v>
                </c:pt>
                <c:pt idx="940">
                  <c:v>7.5529859999999942E-13</c:v>
                </c:pt>
                <c:pt idx="941">
                  <c:v>7.928449600000002E-13</c:v>
                </c:pt>
                <c:pt idx="942">
                  <c:v>6.8196836999999778E-13</c:v>
                </c:pt>
                <c:pt idx="943">
                  <c:v>7.2068740000000116E-13</c:v>
                </c:pt>
                <c:pt idx="944">
                  <c:v>7.1265216000000395E-13</c:v>
                </c:pt>
                <c:pt idx="945">
                  <c:v>6.7215678000000104E-13</c:v>
                </c:pt>
                <c:pt idx="946">
                  <c:v>8.4647567000000114E-13</c:v>
                </c:pt>
                <c:pt idx="947">
                  <c:v>5.6642885000000261E-13</c:v>
                </c:pt>
                <c:pt idx="948">
                  <c:v>6.9921151999999479E-13</c:v>
                </c:pt>
                <c:pt idx="949">
                  <c:v>6.906628100000007E-13</c:v>
                </c:pt>
                <c:pt idx="950">
                  <c:v>6.5879941000000537E-13</c:v>
                </c:pt>
                <c:pt idx="951">
                  <c:v>7.2453154999999882E-13</c:v>
                </c:pt>
                <c:pt idx="952">
                  <c:v>7.6794126999999287E-13</c:v>
                </c:pt>
                <c:pt idx="953">
                  <c:v>6.8270390000000458E-13</c:v>
                </c:pt>
                <c:pt idx="954">
                  <c:v>6.9786537999999771E-13</c:v>
                </c:pt>
                <c:pt idx="955">
                  <c:v>7.9231759999999821E-13</c:v>
                </c:pt>
                <c:pt idx="956">
                  <c:v>6.5272787000000114E-13</c:v>
                </c:pt>
                <c:pt idx="957">
                  <c:v>6.8765827000000272E-13</c:v>
                </c:pt>
                <c:pt idx="958">
                  <c:v>6.3930805000000335E-13</c:v>
                </c:pt>
                <c:pt idx="959">
                  <c:v>4.641079199999999E-13</c:v>
                </c:pt>
                <c:pt idx="960">
                  <c:v>4.0389913999999733E-13</c:v>
                </c:pt>
                <c:pt idx="961">
                  <c:v>4.7162967999999408E-13</c:v>
                </c:pt>
                <c:pt idx="962">
                  <c:v>6.745160000000052E-13</c:v>
                </c:pt>
                <c:pt idx="963">
                  <c:v>5.9052762999999474E-13</c:v>
                </c:pt>
                <c:pt idx="964">
                  <c:v>5.6925297999999371E-13</c:v>
                </c:pt>
                <c:pt idx="965">
                  <c:v>5.399985999999981E-13</c:v>
                </c:pt>
                <c:pt idx="966">
                  <c:v>7.9995039000000382E-13</c:v>
                </c:pt>
                <c:pt idx="967">
                  <c:v>5.2617632999999579E-13</c:v>
                </c:pt>
                <c:pt idx="968">
                  <c:v>5.3484301000000078E-13</c:v>
                </c:pt>
                <c:pt idx="969">
                  <c:v>5.3399646000000162E-13</c:v>
                </c:pt>
                <c:pt idx="970">
                  <c:v>5.1209036999999279E-13</c:v>
                </c:pt>
                <c:pt idx="971">
                  <c:v>4.0378117999999256E-13</c:v>
                </c:pt>
                <c:pt idx="972">
                  <c:v>4.1097681000000302E-13</c:v>
                </c:pt>
                <c:pt idx="973">
                  <c:v>6.0761118999999624E-13</c:v>
                </c:pt>
                <c:pt idx="974">
                  <c:v>4.2923303999999418E-13</c:v>
                </c:pt>
                <c:pt idx="975">
                  <c:v>4.6540548999999381E-13</c:v>
                </c:pt>
                <c:pt idx="976">
                  <c:v>4.0704939999999801E-13</c:v>
                </c:pt>
                <c:pt idx="977">
                  <c:v>4.641773100000015E-13</c:v>
                </c:pt>
                <c:pt idx="978">
                  <c:v>4.5888986999999431E-13</c:v>
                </c:pt>
                <c:pt idx="979">
                  <c:v>3.3510693999999712E-13</c:v>
                </c:pt>
                <c:pt idx="980">
                  <c:v>2.29337379999995E-13</c:v>
                </c:pt>
                <c:pt idx="981">
                  <c:v>3.9181159000000379E-13</c:v>
                </c:pt>
                <c:pt idx="982">
                  <c:v>3.0454806000000133E-13</c:v>
                </c:pt>
                <c:pt idx="983">
                  <c:v>1.3011120000000326E-13</c:v>
                </c:pt>
                <c:pt idx="984">
                  <c:v>3.3499592000000476E-13</c:v>
                </c:pt>
                <c:pt idx="985">
                  <c:v>2.6117302999999855E-13</c:v>
                </c:pt>
                <c:pt idx="986">
                  <c:v>2.5222879999999328E-13</c:v>
                </c:pt>
                <c:pt idx="987">
                  <c:v>2.1144197999999791E-13</c:v>
                </c:pt>
                <c:pt idx="988">
                  <c:v>2.4515111999999437E-13</c:v>
                </c:pt>
                <c:pt idx="989">
                  <c:v>2.3201580000000248E-13</c:v>
                </c:pt>
                <c:pt idx="990">
                  <c:v>2.0796559000000058E-13</c:v>
                </c:pt>
                <c:pt idx="991">
                  <c:v>2.4883567999999651E-13</c:v>
                </c:pt>
                <c:pt idx="992">
                  <c:v>5.660055999999473E-14</c:v>
                </c:pt>
                <c:pt idx="993">
                  <c:v>7.2004899999996867E-14</c:v>
                </c:pt>
                <c:pt idx="994">
                  <c:v>2.126146500000005E-13</c:v>
                </c:pt>
                <c:pt idx="995">
                  <c:v>4.6046500000004634E-14</c:v>
                </c:pt>
                <c:pt idx="996">
                  <c:v>2.7880480000000599E-14</c:v>
                </c:pt>
                <c:pt idx="997">
                  <c:v>1.979180700000011E-13</c:v>
                </c:pt>
                <c:pt idx="998">
                  <c:v>-3.7192500000063407E-15</c:v>
                </c:pt>
                <c:pt idx="999">
                  <c:v>1.7259111000000373E-13</c:v>
                </c:pt>
                <c:pt idx="1000">
                  <c:v>7.9818099999996437E-14</c:v>
                </c:pt>
                <c:pt idx="1001">
                  <c:v>8.2281409999999611E-14</c:v>
                </c:pt>
                <c:pt idx="1002">
                  <c:v>-1.1814161000000155E-13</c:v>
                </c:pt>
                <c:pt idx="1003">
                  <c:v>1.2159024000000096E-13</c:v>
                </c:pt>
                <c:pt idx="1004">
                  <c:v>-1.4512003000000035E-13</c:v>
                </c:pt>
                <c:pt idx="1005">
                  <c:v>-1.0394463000000621E-13</c:v>
                </c:pt>
                <c:pt idx="1006">
                  <c:v>4.1494590000004243E-14</c:v>
                </c:pt>
                <c:pt idx="1007">
                  <c:v>-1.0780264999999669E-13</c:v>
                </c:pt>
                <c:pt idx="1008">
                  <c:v>-4.2750520000001264E-14</c:v>
                </c:pt>
                <c:pt idx="1009">
                  <c:v>-1.5064339999999737E-14</c:v>
                </c:pt>
                <c:pt idx="1010">
                  <c:v>-1.2883444000000164E-13</c:v>
                </c:pt>
                <c:pt idx="1011">
                  <c:v>2.1024849999992546E-14</c:v>
                </c:pt>
                <c:pt idx="1012">
                  <c:v>5.8855699999993089E-14</c:v>
                </c:pt>
                <c:pt idx="1013">
                  <c:v>3.0357659999996593E-14</c:v>
                </c:pt>
                <c:pt idx="1014">
                  <c:v>-4.689303999999765E-14</c:v>
                </c:pt>
                <c:pt idx="1015">
                  <c:v>-1.5473733000000416E-13</c:v>
                </c:pt>
                <c:pt idx="1016">
                  <c:v>-7.454454000000113E-14</c:v>
                </c:pt>
                <c:pt idx="1017">
                  <c:v>-1.4960254999999914E-13</c:v>
                </c:pt>
                <c:pt idx="1018">
                  <c:v>-2.6685597999999786E-13</c:v>
                </c:pt>
                <c:pt idx="1019">
                  <c:v>-8.0893619999999496E-14</c:v>
                </c:pt>
                <c:pt idx="1020">
                  <c:v>-3.1467879999997066E-14</c:v>
                </c:pt>
                <c:pt idx="1021">
                  <c:v>-1.6726896999999912E-13</c:v>
                </c:pt>
                <c:pt idx="1022">
                  <c:v>1.5987209999993841E-14</c:v>
                </c:pt>
                <c:pt idx="1023">
                  <c:v>-3.5410563000000135E-13</c:v>
                </c:pt>
                <c:pt idx="1024">
                  <c:v>-2.0166506999999922E-13</c:v>
                </c:pt>
                <c:pt idx="1025">
                  <c:v>-2.4363843999999615E-13</c:v>
                </c:pt>
                <c:pt idx="1026">
                  <c:v>1.0824699999957626E-15</c:v>
                </c:pt>
                <c:pt idx="1027">
                  <c:v>-1.2217309999999944E-13</c:v>
                </c:pt>
                <c:pt idx="1028">
                  <c:v>-2.9660301999999804E-13</c:v>
                </c:pt>
                <c:pt idx="1029">
                  <c:v>-3.1207675000000178E-13</c:v>
                </c:pt>
                <c:pt idx="1030">
                  <c:v>-2.5897340000000283E-13</c:v>
                </c:pt>
                <c:pt idx="1031">
                  <c:v>-3.1487313000000109E-13</c:v>
                </c:pt>
                <c:pt idx="1032">
                  <c:v>-3.4552915999999641E-13</c:v>
                </c:pt>
                <c:pt idx="1033">
                  <c:v>-2.9028861999999772E-13</c:v>
                </c:pt>
                <c:pt idx="1034">
                  <c:v>-3.0845464999999497E-13</c:v>
                </c:pt>
                <c:pt idx="1035">
                  <c:v>-3.9488550999999723E-13</c:v>
                </c:pt>
                <c:pt idx="1036">
                  <c:v>-2.9402869000000251E-13</c:v>
                </c:pt>
                <c:pt idx="1037">
                  <c:v>-2.3493706999999989E-13</c:v>
                </c:pt>
                <c:pt idx="1038">
                  <c:v>-2.1631307999999547E-13</c:v>
                </c:pt>
                <c:pt idx="1039">
                  <c:v>-3.7276432000000318E-13</c:v>
                </c:pt>
                <c:pt idx="1040">
                  <c:v>-3.202785200000069E-13</c:v>
                </c:pt>
                <c:pt idx="1041">
                  <c:v>-2.0431572999999584E-13</c:v>
                </c:pt>
                <c:pt idx="1042">
                  <c:v>-5.1834230999999777E-13</c:v>
                </c:pt>
                <c:pt idx="1043">
                  <c:v>-3.1561559000000123E-13</c:v>
                </c:pt>
                <c:pt idx="1044">
                  <c:v>-3.6270292000000473E-13</c:v>
                </c:pt>
                <c:pt idx="1045">
                  <c:v>-3.5618730000000523E-13</c:v>
                </c:pt>
                <c:pt idx="1046">
                  <c:v>-4.6207481999999918E-13</c:v>
                </c:pt>
                <c:pt idx="1047">
                  <c:v>-4.8163555999999667E-13</c:v>
                </c:pt>
                <c:pt idx="1048">
                  <c:v>-5.7027299000000705E-13</c:v>
                </c:pt>
                <c:pt idx="1049">
                  <c:v>-3.3294894000000507E-13</c:v>
                </c:pt>
                <c:pt idx="1050">
                  <c:v>-3.8592046000000644E-13</c:v>
                </c:pt>
                <c:pt idx="1051">
                  <c:v>-4.3173798000000103E-13</c:v>
                </c:pt>
                <c:pt idx="1052">
                  <c:v>-3.862673999999954E-13</c:v>
                </c:pt>
                <c:pt idx="1053">
                  <c:v>-6.4389466000000115E-13</c:v>
                </c:pt>
                <c:pt idx="1054">
                  <c:v>-6.0148414000000229E-13</c:v>
                </c:pt>
                <c:pt idx="1055">
                  <c:v>-6.9495104000000656E-13</c:v>
                </c:pt>
                <c:pt idx="1056">
                  <c:v>-7.6256361999999855E-13</c:v>
                </c:pt>
                <c:pt idx="1057">
                  <c:v>-7.6589429000000611E-13</c:v>
                </c:pt>
                <c:pt idx="1058">
                  <c:v>-7.329484200000021E-13</c:v>
                </c:pt>
                <c:pt idx="1059">
                  <c:v>-9.5602691999999911E-13</c:v>
                </c:pt>
                <c:pt idx="1060">
                  <c:v>-9.1872343000000702E-13</c:v>
                </c:pt>
                <c:pt idx="1061">
                  <c:v>-9.9306327000000307E-13</c:v>
                </c:pt>
                <c:pt idx="1062">
                  <c:v>-1.0703868299999987E-12</c:v>
                </c:pt>
                <c:pt idx="1063">
                  <c:v>-1.0417118500000015E-12</c:v>
                </c:pt>
                <c:pt idx="1064">
                  <c:v>-9.4772801000000705E-13</c:v>
                </c:pt>
                <c:pt idx="1065">
                  <c:v>-1.0316504600000027E-12</c:v>
                </c:pt>
                <c:pt idx="1066">
                  <c:v>-9.7011635000000184E-13</c:v>
                </c:pt>
                <c:pt idx="1067">
                  <c:v>-1.067423930000004E-12</c:v>
                </c:pt>
                <c:pt idx="1068">
                  <c:v>-9.9389941000000301E-13</c:v>
                </c:pt>
                <c:pt idx="1069">
                  <c:v>-1.0333747699999993E-12</c:v>
                </c:pt>
                <c:pt idx="1070">
                  <c:v>-1.0740921999999996E-12</c:v>
                </c:pt>
                <c:pt idx="1071">
                  <c:v>-1.0280561100000006E-12</c:v>
                </c:pt>
                <c:pt idx="1072">
                  <c:v>-1.0612725999999987E-12</c:v>
                </c:pt>
                <c:pt idx="1073">
                  <c:v>-9.1156943000000024E-13</c:v>
                </c:pt>
                <c:pt idx="1074">
                  <c:v>-9.4230178999999664E-13</c:v>
                </c:pt>
                <c:pt idx="1075">
                  <c:v>-1.0877167200000024E-12</c:v>
                </c:pt>
                <c:pt idx="1076">
                  <c:v>-9.2909708000000315E-13</c:v>
                </c:pt>
                <c:pt idx="1077">
                  <c:v>-8.9207808000000436E-13</c:v>
                </c:pt>
                <c:pt idx="1078">
                  <c:v>-1.1378745099999993E-12</c:v>
                </c:pt>
                <c:pt idx="1079">
                  <c:v>-9.5531222000000336E-13</c:v>
                </c:pt>
                <c:pt idx="1080">
                  <c:v>-1.0246803400000026E-12</c:v>
                </c:pt>
                <c:pt idx="1081">
                  <c:v>-1.1212107600000007E-12</c:v>
                </c:pt>
                <c:pt idx="1082">
                  <c:v>-1.1291592600000041E-12</c:v>
                </c:pt>
                <c:pt idx="1083">
                  <c:v>-1.2801253099999987E-12</c:v>
                </c:pt>
                <c:pt idx="1084">
                  <c:v>-1.0334753899999986E-12</c:v>
                </c:pt>
                <c:pt idx="1085">
                  <c:v>-1.2545173200000016E-12</c:v>
                </c:pt>
                <c:pt idx="1086">
                  <c:v>-1.1868075900000036E-12</c:v>
                </c:pt>
                <c:pt idx="1087">
                  <c:v>-1.1857077800000024E-12</c:v>
                </c:pt>
                <c:pt idx="1088">
                  <c:v>-1.0341623400000026E-12</c:v>
                </c:pt>
                <c:pt idx="1089">
                  <c:v>-1.2061358800000043E-12</c:v>
                </c:pt>
                <c:pt idx="1090">
                  <c:v>-1.0277091699999987E-12</c:v>
                </c:pt>
                <c:pt idx="1091">
                  <c:v>-1.2508709300000031E-12</c:v>
                </c:pt>
                <c:pt idx="1092">
                  <c:v>-1.0707025500000026E-12</c:v>
                </c:pt>
                <c:pt idx="1093">
                  <c:v>-1.0650265400000027E-12</c:v>
                </c:pt>
                <c:pt idx="1094">
                  <c:v>-1.1430821499999992E-12</c:v>
                </c:pt>
                <c:pt idx="1095">
                  <c:v>-1.1428323500000037E-12</c:v>
                </c:pt>
                <c:pt idx="1096">
                  <c:v>-1.1599471400000028E-12</c:v>
                </c:pt>
                <c:pt idx="1097">
                  <c:v>-1.3995748999999999E-12</c:v>
                </c:pt>
                <c:pt idx="1098">
                  <c:v>-1.1828316100000019E-12</c:v>
                </c:pt>
                <c:pt idx="1099">
                  <c:v>-1.309966019999999E-12</c:v>
                </c:pt>
                <c:pt idx="1100">
                  <c:v>-1.2210371600000023E-12</c:v>
                </c:pt>
                <c:pt idx="1101">
                  <c:v>-1.0895798100000023E-12</c:v>
                </c:pt>
                <c:pt idx="1102">
                  <c:v>-1.2904052800000015E-12</c:v>
                </c:pt>
                <c:pt idx="1103">
                  <c:v>-1.2481127200000009E-12</c:v>
                </c:pt>
                <c:pt idx="1104">
                  <c:v>-1.2311158999999998E-12</c:v>
                </c:pt>
                <c:pt idx="1105">
                  <c:v>-1.3282604200000002E-12</c:v>
                </c:pt>
                <c:pt idx="1106">
                  <c:v>-1.250236020000002E-12</c:v>
                </c:pt>
                <c:pt idx="1107">
                  <c:v>-1.3167696100000041E-12</c:v>
                </c:pt>
                <c:pt idx="1108">
                  <c:v>-1.3253669000000011E-12</c:v>
                </c:pt>
                <c:pt idx="1109">
                  <c:v>-1.3074021000000027E-12</c:v>
                </c:pt>
                <c:pt idx="1110">
                  <c:v>-1.2974413200000035E-12</c:v>
                </c:pt>
                <c:pt idx="1111">
                  <c:v>-1.4233614300000008E-12</c:v>
                </c:pt>
                <c:pt idx="1112">
                  <c:v>-1.4677009600000013E-12</c:v>
                </c:pt>
                <c:pt idx="1113">
                  <c:v>-1.4528968300000029E-12</c:v>
                </c:pt>
                <c:pt idx="1114">
                  <c:v>-1.276423410000004E-12</c:v>
                </c:pt>
                <c:pt idx="1115">
                  <c:v>-1.4552283000000023E-12</c:v>
                </c:pt>
                <c:pt idx="1116">
                  <c:v>-1.3272299900000009E-12</c:v>
                </c:pt>
                <c:pt idx="1117">
                  <c:v>-1.2786820200000021E-12</c:v>
                </c:pt>
                <c:pt idx="1118">
                  <c:v>-1.5330757500000001E-12</c:v>
                </c:pt>
                <c:pt idx="1119">
                  <c:v>-1.3580629700000031E-12</c:v>
                </c:pt>
                <c:pt idx="1120">
                  <c:v>-1.4483067499999988E-12</c:v>
                </c:pt>
                <c:pt idx="1121">
                  <c:v>-1.512637239999999E-12</c:v>
                </c:pt>
                <c:pt idx="1122">
                  <c:v>-1.3906965800000032E-12</c:v>
                </c:pt>
                <c:pt idx="1123">
                  <c:v>-1.424475120000001E-12</c:v>
                </c:pt>
                <c:pt idx="1124">
                  <c:v>-1.494641210000003E-12</c:v>
                </c:pt>
                <c:pt idx="1125">
                  <c:v>-1.4769817300000025E-12</c:v>
                </c:pt>
                <c:pt idx="1126">
                  <c:v>-1.5450730999999998E-12</c:v>
                </c:pt>
                <c:pt idx="1127">
                  <c:v>-1.5756077000000035E-12</c:v>
                </c:pt>
                <c:pt idx="1128">
                  <c:v>-1.4216128299999995E-12</c:v>
                </c:pt>
                <c:pt idx="1129">
                  <c:v>-1.6033181700000032E-12</c:v>
                </c:pt>
                <c:pt idx="1130">
                  <c:v>-1.4835008200000017E-12</c:v>
                </c:pt>
                <c:pt idx="1131">
                  <c:v>-1.4693315999999979E-12</c:v>
                </c:pt>
                <c:pt idx="1132">
                  <c:v>-1.5491288800000023E-12</c:v>
                </c:pt>
                <c:pt idx="1133">
                  <c:v>-1.45321602E-12</c:v>
                </c:pt>
                <c:pt idx="1134">
                  <c:v>-1.4751533300000004E-12</c:v>
                </c:pt>
                <c:pt idx="1135">
                  <c:v>-1.7031029300000014E-12</c:v>
                </c:pt>
                <c:pt idx="1136">
                  <c:v>-1.5769260900000023E-12</c:v>
                </c:pt>
                <c:pt idx="1137">
                  <c:v>-1.6183165900000011E-12</c:v>
                </c:pt>
                <c:pt idx="1138">
                  <c:v>-1.6371903800000011E-12</c:v>
                </c:pt>
                <c:pt idx="1139">
                  <c:v>-1.4451322099999997E-12</c:v>
                </c:pt>
                <c:pt idx="1140">
                  <c:v>-1.5850723499999984E-12</c:v>
                </c:pt>
                <c:pt idx="1141">
                  <c:v>-1.5183063099999994E-12</c:v>
                </c:pt>
                <c:pt idx="1142">
                  <c:v>-1.5194061300000003E-12</c:v>
                </c:pt>
                <c:pt idx="1143">
                  <c:v>-1.5980584900000004E-12</c:v>
                </c:pt>
                <c:pt idx="1144">
                  <c:v>-1.4992694600000041E-12</c:v>
                </c:pt>
                <c:pt idx="1145">
                  <c:v>-1.520141650000001E-12</c:v>
                </c:pt>
                <c:pt idx="1146">
                  <c:v>-1.581065139999999E-12</c:v>
                </c:pt>
                <c:pt idx="1147">
                  <c:v>-1.5777171199999992E-12</c:v>
                </c:pt>
                <c:pt idx="1148">
                  <c:v>-1.6278436899999981E-12</c:v>
                </c:pt>
                <c:pt idx="1149">
                  <c:v>-1.2608004900000043E-12</c:v>
                </c:pt>
                <c:pt idx="1150">
                  <c:v>-1.4582848800000032E-12</c:v>
                </c:pt>
                <c:pt idx="1151">
                  <c:v>-1.6729673200000021E-12</c:v>
                </c:pt>
                <c:pt idx="1152">
                  <c:v>-1.4203325999999981E-12</c:v>
                </c:pt>
                <c:pt idx="1153">
                  <c:v>-1.5431267399999994E-12</c:v>
                </c:pt>
                <c:pt idx="1154">
                  <c:v>-1.5679714499999978E-12</c:v>
                </c:pt>
                <c:pt idx="1155">
                  <c:v>-1.3486364799999992E-12</c:v>
                </c:pt>
                <c:pt idx="1156">
                  <c:v>-1.6480011799999992E-12</c:v>
                </c:pt>
                <c:pt idx="1157">
                  <c:v>-1.5961468200000042E-12</c:v>
                </c:pt>
                <c:pt idx="1158">
                  <c:v>-1.5300712100000022E-12</c:v>
                </c:pt>
                <c:pt idx="1159">
                  <c:v>-1.7358545099999996E-12</c:v>
                </c:pt>
                <c:pt idx="1160">
                  <c:v>-1.6863559100000023E-12</c:v>
                </c:pt>
                <c:pt idx="1161">
                  <c:v>-1.5715623200000005E-12</c:v>
                </c:pt>
                <c:pt idx="1162">
                  <c:v>-1.6465925800000003E-12</c:v>
                </c:pt>
                <c:pt idx="1163">
                  <c:v>-1.6384081600000003E-12</c:v>
                </c:pt>
                <c:pt idx="1164">
                  <c:v>-1.7568377300000014E-12</c:v>
                </c:pt>
                <c:pt idx="1165">
                  <c:v>-1.6908661999999987E-12</c:v>
                </c:pt>
                <c:pt idx="1166">
                  <c:v>-1.4335546600000033E-12</c:v>
                </c:pt>
                <c:pt idx="1167">
                  <c:v>-1.7574240699999993E-12</c:v>
                </c:pt>
                <c:pt idx="1168">
                  <c:v>-1.6091017400000018E-12</c:v>
                </c:pt>
                <c:pt idx="1169">
                  <c:v>-1.8605429699999983E-12</c:v>
                </c:pt>
                <c:pt idx="1170">
                  <c:v>-1.8631693400000032E-12</c:v>
                </c:pt>
                <c:pt idx="1171">
                  <c:v>-1.7646578600000007E-12</c:v>
                </c:pt>
                <c:pt idx="1172">
                  <c:v>-1.7325654800000018E-12</c:v>
                </c:pt>
                <c:pt idx="1173">
                  <c:v>-1.8219037400000022E-12</c:v>
                </c:pt>
                <c:pt idx="1174">
                  <c:v>-1.834660890000001E-12</c:v>
                </c:pt>
                <c:pt idx="1175">
                  <c:v>-1.9079460199999992E-12</c:v>
                </c:pt>
                <c:pt idx="1176">
                  <c:v>-1.8285442599999995E-12</c:v>
                </c:pt>
                <c:pt idx="1177">
                  <c:v>-1.8936033300000009E-12</c:v>
                </c:pt>
                <c:pt idx="1178">
                  <c:v>-1.9696466700000013E-12</c:v>
                </c:pt>
                <c:pt idx="1179">
                  <c:v>-1.8125292900000013E-12</c:v>
                </c:pt>
                <c:pt idx="1180">
                  <c:v>-2.0380537500000028E-12</c:v>
                </c:pt>
                <c:pt idx="1181">
                  <c:v>-2.016480730000003E-12</c:v>
                </c:pt>
                <c:pt idx="1182">
                  <c:v>-1.8588637599999986E-12</c:v>
                </c:pt>
                <c:pt idx="1183">
                  <c:v>-2.0409923699999989E-12</c:v>
                </c:pt>
                <c:pt idx="1184">
                  <c:v>-1.9572191099999992E-12</c:v>
                </c:pt>
                <c:pt idx="1185">
                  <c:v>-1.83235024E-12</c:v>
                </c:pt>
                <c:pt idx="1186">
                  <c:v>-2.1643554999999993E-12</c:v>
                </c:pt>
                <c:pt idx="1187">
                  <c:v>-2.021251220000001E-12</c:v>
                </c:pt>
                <c:pt idx="1188">
                  <c:v>-2.0745107000000018E-12</c:v>
                </c:pt>
                <c:pt idx="1189">
                  <c:v>-1.9515986000000023E-12</c:v>
                </c:pt>
                <c:pt idx="1190">
                  <c:v>-1.8314690000000031E-12</c:v>
                </c:pt>
                <c:pt idx="1191">
                  <c:v>-2.1074739199999981E-12</c:v>
                </c:pt>
                <c:pt idx="1192">
                  <c:v>-2.0846900599999986E-12</c:v>
                </c:pt>
                <c:pt idx="1193">
                  <c:v>-2.1119148099999997E-12</c:v>
                </c:pt>
                <c:pt idx="1194">
                  <c:v>-2.1738826000000027E-12</c:v>
                </c:pt>
                <c:pt idx="1195">
                  <c:v>-2.0484135199999999E-12</c:v>
                </c:pt>
                <c:pt idx="1196">
                  <c:v>-2.0796316000000014E-12</c:v>
                </c:pt>
                <c:pt idx="1197">
                  <c:v>-2.1899669600000026E-12</c:v>
                </c:pt>
                <c:pt idx="1198">
                  <c:v>-2.120397609999998E-12</c:v>
                </c:pt>
                <c:pt idx="1199">
                  <c:v>-2.0389974400000018E-12</c:v>
                </c:pt>
                <c:pt idx="1200">
                  <c:v>-2.2140310400000038E-12</c:v>
                </c:pt>
                <c:pt idx="1201">
                  <c:v>-1.9914347899999992E-12</c:v>
                </c:pt>
                <c:pt idx="1202">
                  <c:v>-2.1287797900000036E-12</c:v>
                </c:pt>
                <c:pt idx="1203">
                  <c:v>-2.390594660000003E-12</c:v>
                </c:pt>
                <c:pt idx="1204">
                  <c:v>-2.2245816300000006E-12</c:v>
                </c:pt>
                <c:pt idx="1205">
                  <c:v>-2.2906572500000023E-12</c:v>
                </c:pt>
                <c:pt idx="1206">
                  <c:v>-2.4538808499999981E-12</c:v>
                </c:pt>
                <c:pt idx="1207">
                  <c:v>-2.2747081999999995E-12</c:v>
                </c:pt>
                <c:pt idx="1208">
                  <c:v>-2.447410330000002E-12</c:v>
                </c:pt>
                <c:pt idx="1209">
                  <c:v>-2.3225692200000008E-12</c:v>
                </c:pt>
                <c:pt idx="1210">
                  <c:v>-2.3017490700000004E-12</c:v>
                </c:pt>
                <c:pt idx="1211">
                  <c:v>-2.2773033400000002E-12</c:v>
                </c:pt>
                <c:pt idx="1212">
                  <c:v>-2.2883292500000026E-12</c:v>
                </c:pt>
                <c:pt idx="1213">
                  <c:v>-2.4294628800000023E-12</c:v>
                </c:pt>
                <c:pt idx="1214">
                  <c:v>-2.3710512700000042E-12</c:v>
                </c:pt>
                <c:pt idx="1215">
                  <c:v>-2.4040526499999979E-12</c:v>
                </c:pt>
                <c:pt idx="1216">
                  <c:v>-2.4913682200000033E-12</c:v>
                </c:pt>
                <c:pt idx="1217">
                  <c:v>-2.356781430000001E-12</c:v>
                </c:pt>
                <c:pt idx="1218">
                  <c:v>-2.3623707100000002E-12</c:v>
                </c:pt>
                <c:pt idx="1219">
                  <c:v>-2.5843042999999991E-12</c:v>
                </c:pt>
                <c:pt idx="1220">
                  <c:v>-2.4323598700000012E-12</c:v>
                </c:pt>
                <c:pt idx="1221">
                  <c:v>-2.5344240600000024E-12</c:v>
                </c:pt>
                <c:pt idx="1222">
                  <c:v>-2.6117649700000032E-12</c:v>
                </c:pt>
                <c:pt idx="1223">
                  <c:v>-2.4247583099999998E-12</c:v>
                </c:pt>
                <c:pt idx="1224">
                  <c:v>-2.5577595600000025E-12</c:v>
                </c:pt>
                <c:pt idx="1225">
                  <c:v>-2.5395206800000035E-12</c:v>
                </c:pt>
                <c:pt idx="1226">
                  <c:v>-2.6658675200000038E-12</c:v>
                </c:pt>
                <c:pt idx="1227">
                  <c:v>-2.8158655900000012E-12</c:v>
                </c:pt>
                <c:pt idx="1228">
                  <c:v>-2.619765510000003E-12</c:v>
                </c:pt>
                <c:pt idx="1229">
                  <c:v>-2.6178018100000036E-12</c:v>
                </c:pt>
                <c:pt idx="1230">
                  <c:v>-2.8006867600000029E-12</c:v>
                </c:pt>
                <c:pt idx="1231">
                  <c:v>-2.5049407000000033E-12</c:v>
                </c:pt>
                <c:pt idx="1232">
                  <c:v>-2.6380252100000004E-12</c:v>
                </c:pt>
                <c:pt idx="1233">
                  <c:v>-2.5797801400000034E-12</c:v>
                </c:pt>
                <c:pt idx="1234">
                  <c:v>-2.7157477600000004E-12</c:v>
                </c:pt>
                <c:pt idx="1235">
                  <c:v>-2.7362001500000005E-12</c:v>
                </c:pt>
                <c:pt idx="1236">
                  <c:v>-2.7894041199999987E-12</c:v>
                </c:pt>
                <c:pt idx="1237">
                  <c:v>-2.5376992200000009E-12</c:v>
                </c:pt>
                <c:pt idx="1238">
                  <c:v>-2.7644414500000019E-12</c:v>
                </c:pt>
                <c:pt idx="1239">
                  <c:v>-2.6051799600000021E-12</c:v>
                </c:pt>
                <c:pt idx="1240">
                  <c:v>-2.639936880000003E-12</c:v>
                </c:pt>
                <c:pt idx="1241">
                  <c:v>-2.7926029500000025E-12</c:v>
                </c:pt>
                <c:pt idx="1242">
                  <c:v>-2.7114352400000028E-12</c:v>
                </c:pt>
                <c:pt idx="1243">
                  <c:v>-2.6838288500000025E-12</c:v>
                </c:pt>
                <c:pt idx="1244">
                  <c:v>-2.5963987899999985E-12</c:v>
                </c:pt>
                <c:pt idx="1245">
                  <c:v>-2.7231272800000043E-12</c:v>
                </c:pt>
                <c:pt idx="1246">
                  <c:v>-2.9642573100000003E-12</c:v>
                </c:pt>
                <c:pt idx="1247">
                  <c:v>-2.644842679999998E-12</c:v>
                </c:pt>
                <c:pt idx="1248">
                  <c:v>-2.7611662900000035E-12</c:v>
                </c:pt>
                <c:pt idx="1249">
                  <c:v>-2.8832110299999986E-12</c:v>
                </c:pt>
                <c:pt idx="1250">
                  <c:v>-2.7760363400000038E-12</c:v>
                </c:pt>
                <c:pt idx="1251">
                  <c:v>-2.8414146000000024E-12</c:v>
                </c:pt>
                <c:pt idx="1252">
                  <c:v>-2.8278108999999979E-12</c:v>
                </c:pt>
                <c:pt idx="1253">
                  <c:v>-2.7848660900000037E-12</c:v>
                </c:pt>
                <c:pt idx="1254">
                  <c:v>-2.8714842999999995E-12</c:v>
                </c:pt>
                <c:pt idx="1255">
                  <c:v>-2.9008566399999998E-12</c:v>
                </c:pt>
                <c:pt idx="1256">
                  <c:v>-2.8069040100000037E-12</c:v>
                </c:pt>
                <c:pt idx="1257">
                  <c:v>-2.9741486999999978E-12</c:v>
                </c:pt>
                <c:pt idx="1258">
                  <c:v>-2.7485097500000043E-12</c:v>
                </c:pt>
                <c:pt idx="1259">
                  <c:v>-2.9749362700000011E-12</c:v>
                </c:pt>
                <c:pt idx="1260">
                  <c:v>-2.8787042200000016E-12</c:v>
                </c:pt>
                <c:pt idx="1261">
                  <c:v>-2.7882730799999998E-12</c:v>
                </c:pt>
                <c:pt idx="1262">
                  <c:v>-2.9349855899999992E-12</c:v>
                </c:pt>
                <c:pt idx="1263">
                  <c:v>-2.9150085099999985E-12</c:v>
                </c:pt>
                <c:pt idx="1264">
                  <c:v>-2.9312420500000011E-12</c:v>
                </c:pt>
                <c:pt idx="1265">
                  <c:v>-3.0536892400000008E-12</c:v>
                </c:pt>
                <c:pt idx="1266">
                  <c:v>-2.7717446399999982E-12</c:v>
                </c:pt>
                <c:pt idx="1267">
                  <c:v>-2.9790094000000023E-12</c:v>
                </c:pt>
                <c:pt idx="1268">
                  <c:v>-2.99224534E-12</c:v>
                </c:pt>
                <c:pt idx="1269">
                  <c:v>-2.9145956500000012E-12</c:v>
                </c:pt>
                <c:pt idx="1270">
                  <c:v>-2.8780033899999987E-12</c:v>
                </c:pt>
                <c:pt idx="1271">
                  <c:v>-3.0918531600000039E-12</c:v>
                </c:pt>
                <c:pt idx="1272">
                  <c:v>-2.9187867400000008E-12</c:v>
                </c:pt>
                <c:pt idx="1273">
                  <c:v>-2.8366926800000011E-12</c:v>
                </c:pt>
                <c:pt idx="1274">
                  <c:v>-3.0016753000000035E-12</c:v>
                </c:pt>
                <c:pt idx="1275">
                  <c:v>-2.9724729599999979E-12</c:v>
                </c:pt>
                <c:pt idx="1276">
                  <c:v>-3.1293960499999985E-12</c:v>
                </c:pt>
                <c:pt idx="1277">
                  <c:v>-2.8396521200000021E-12</c:v>
                </c:pt>
                <c:pt idx="1278">
                  <c:v>-3.0728509999999999E-12</c:v>
                </c:pt>
                <c:pt idx="1279">
                  <c:v>-2.9968874600000004E-12</c:v>
                </c:pt>
                <c:pt idx="1280">
                  <c:v>-3.1351171600000017E-12</c:v>
                </c:pt>
                <c:pt idx="1281">
                  <c:v>-3.0941325900000005E-12</c:v>
                </c:pt>
                <c:pt idx="1282">
                  <c:v>-3.1206599799999984E-12</c:v>
                </c:pt>
                <c:pt idx="1283">
                  <c:v>-2.9795575700000031E-12</c:v>
                </c:pt>
                <c:pt idx="1284">
                  <c:v>-3.1032676399999989E-12</c:v>
                </c:pt>
                <c:pt idx="1285">
                  <c:v>-3.0798662200000035E-12</c:v>
                </c:pt>
                <c:pt idx="1286">
                  <c:v>-3.0664117100000015E-12</c:v>
                </c:pt>
                <c:pt idx="1287">
                  <c:v>-3.203368120000001E-12</c:v>
                </c:pt>
                <c:pt idx="1288">
                  <c:v>-2.9912634800000038E-12</c:v>
                </c:pt>
                <c:pt idx="1289">
                  <c:v>-3.1055609500000009E-12</c:v>
                </c:pt>
                <c:pt idx="1290">
                  <c:v>-3.2784157299999995E-12</c:v>
                </c:pt>
                <c:pt idx="1291">
                  <c:v>-3.135762480000002E-12</c:v>
                </c:pt>
                <c:pt idx="1292">
                  <c:v>-3.278113890000001E-12</c:v>
                </c:pt>
                <c:pt idx="1293">
                  <c:v>-3.0456678800000025E-12</c:v>
                </c:pt>
                <c:pt idx="1294">
                  <c:v>-3.1248371899999989E-12</c:v>
                </c:pt>
                <c:pt idx="1295">
                  <c:v>-3.1357277899999978E-12</c:v>
                </c:pt>
                <c:pt idx="1296">
                  <c:v>-3.0756230900000011E-12</c:v>
                </c:pt>
                <c:pt idx="1297">
                  <c:v>-3.116670109999998E-12</c:v>
                </c:pt>
                <c:pt idx="1298">
                  <c:v>-3.2353390800000016E-12</c:v>
                </c:pt>
                <c:pt idx="1299">
                  <c:v>-3.095083219999999E-12</c:v>
                </c:pt>
                <c:pt idx="1300">
                  <c:v>-3.34906408E-12</c:v>
                </c:pt>
                <c:pt idx="1301">
                  <c:v>-3.165499110000003E-12</c:v>
                </c:pt>
                <c:pt idx="1302">
                  <c:v>-3.2301314400000016E-12</c:v>
                </c:pt>
                <c:pt idx="1303">
                  <c:v>-3.3795015400000039E-12</c:v>
                </c:pt>
                <c:pt idx="1304">
                  <c:v>-3.2374034000000003E-12</c:v>
                </c:pt>
                <c:pt idx="1305">
                  <c:v>-3.2906559400000017E-12</c:v>
                </c:pt>
                <c:pt idx="1306">
                  <c:v>-3.2088394400000019E-12</c:v>
                </c:pt>
                <c:pt idx="1307">
                  <c:v>-3.1010367899999988E-12</c:v>
                </c:pt>
                <c:pt idx="1308">
                  <c:v>-3.2176379600000042E-12</c:v>
                </c:pt>
                <c:pt idx="1309">
                  <c:v>-3.596165030000001E-12</c:v>
                </c:pt>
                <c:pt idx="1310">
                  <c:v>-3.2896081700000033E-12</c:v>
                </c:pt>
                <c:pt idx="1311">
                  <c:v>-3.1754945899999996E-12</c:v>
                </c:pt>
                <c:pt idx="1312">
                  <c:v>-3.2510522000000016E-12</c:v>
                </c:pt>
                <c:pt idx="1313">
                  <c:v>-3.3379375599999981E-12</c:v>
                </c:pt>
                <c:pt idx="1314">
                  <c:v>-3.2220302800000026E-12</c:v>
                </c:pt>
                <c:pt idx="1315">
                  <c:v>-3.3032812600000029E-12</c:v>
                </c:pt>
                <c:pt idx="1316">
                  <c:v>-3.4091410199999989E-12</c:v>
                </c:pt>
                <c:pt idx="1317">
                  <c:v>-3.3457750400000026E-12</c:v>
                </c:pt>
                <c:pt idx="1318">
                  <c:v>-3.2360156199999998E-12</c:v>
                </c:pt>
                <c:pt idx="1319">
                  <c:v>-3.3417123200000006E-12</c:v>
                </c:pt>
                <c:pt idx="1320">
                  <c:v>-3.2322582100000025E-12</c:v>
                </c:pt>
                <c:pt idx="1321">
                  <c:v>-3.2931678200000015E-12</c:v>
                </c:pt>
                <c:pt idx="1322">
                  <c:v>-3.4997525700000011E-12</c:v>
                </c:pt>
                <c:pt idx="1323">
                  <c:v>-3.4358349499999979E-12</c:v>
                </c:pt>
                <c:pt idx="1324">
                  <c:v>-3.3758759700000038E-12</c:v>
                </c:pt>
                <c:pt idx="1325">
                  <c:v>-3.3485471300000037E-12</c:v>
                </c:pt>
                <c:pt idx="1326">
                  <c:v>-3.3529568000000009E-12</c:v>
                </c:pt>
                <c:pt idx="1327">
                  <c:v>-3.3423160100000037E-12</c:v>
                </c:pt>
                <c:pt idx="1328">
                  <c:v>-3.33195624E-12</c:v>
                </c:pt>
                <c:pt idx="1329">
                  <c:v>-3.3518292300000017E-12</c:v>
                </c:pt>
                <c:pt idx="1330">
                  <c:v>-3.1963841300000016E-12</c:v>
                </c:pt>
                <c:pt idx="1331">
                  <c:v>-3.3192962200000014E-12</c:v>
                </c:pt>
                <c:pt idx="1332">
                  <c:v>-3.1903993300000041E-12</c:v>
                </c:pt>
                <c:pt idx="1333">
                  <c:v>-3.3088358399999982E-12</c:v>
                </c:pt>
                <c:pt idx="1334">
                  <c:v>-3.3930601399999985E-12</c:v>
                </c:pt>
                <c:pt idx="1335">
                  <c:v>-3.360207940000001E-12</c:v>
                </c:pt>
                <c:pt idx="1336">
                  <c:v>-3.4200836600000007E-12</c:v>
                </c:pt>
                <c:pt idx="1337">
                  <c:v>-3.3305407000000017E-12</c:v>
                </c:pt>
                <c:pt idx="1338">
                  <c:v>-3.2781312399999997E-12</c:v>
                </c:pt>
                <c:pt idx="1339">
                  <c:v>-3.3721844700000022E-12</c:v>
                </c:pt>
                <c:pt idx="1340">
                  <c:v>-3.3804972699999994E-12</c:v>
                </c:pt>
                <c:pt idx="1341">
                  <c:v>-3.390843160000004E-12</c:v>
                </c:pt>
                <c:pt idx="1342">
                  <c:v>-3.3503685899999999E-12</c:v>
                </c:pt>
                <c:pt idx="1343">
                  <c:v>-3.326151850000003E-12</c:v>
                </c:pt>
                <c:pt idx="1344">
                  <c:v>-3.2562633100000013E-12</c:v>
                </c:pt>
                <c:pt idx="1345">
                  <c:v>-3.3747969700000014E-12</c:v>
                </c:pt>
                <c:pt idx="1346">
                  <c:v>-3.347735280000002E-12</c:v>
                </c:pt>
                <c:pt idx="1347">
                  <c:v>-3.5068371799999999E-12</c:v>
                </c:pt>
                <c:pt idx="1348">
                  <c:v>-3.2736417700000018E-12</c:v>
                </c:pt>
                <c:pt idx="1349">
                  <c:v>-3.432507750000003E-12</c:v>
                </c:pt>
                <c:pt idx="1350">
                  <c:v>-3.3168363900000041E-12</c:v>
                </c:pt>
                <c:pt idx="1351">
                  <c:v>-3.3023098099999995E-12</c:v>
                </c:pt>
                <c:pt idx="1352">
                  <c:v>-3.4248541499999987E-12</c:v>
                </c:pt>
                <c:pt idx="1353">
                  <c:v>-3.357480960000003E-12</c:v>
                </c:pt>
                <c:pt idx="1354">
                  <c:v>-3.45058704E-12</c:v>
                </c:pt>
                <c:pt idx="1355">
                  <c:v>-3.5024587400000004E-12</c:v>
                </c:pt>
                <c:pt idx="1356">
                  <c:v>-3.4621749900000024E-12</c:v>
                </c:pt>
                <c:pt idx="1357">
                  <c:v>-3.2946145799999979E-12</c:v>
                </c:pt>
                <c:pt idx="1358">
                  <c:v>-3.3272586100000034E-12</c:v>
                </c:pt>
                <c:pt idx="1359">
                  <c:v>-3.4302109700000013E-12</c:v>
                </c:pt>
                <c:pt idx="1360">
                  <c:v>-3.3886192400000037E-12</c:v>
                </c:pt>
                <c:pt idx="1361">
                  <c:v>-3.3446787000000011E-12</c:v>
                </c:pt>
                <c:pt idx="1362">
                  <c:v>-3.2733642200000015E-12</c:v>
                </c:pt>
                <c:pt idx="1363">
                  <c:v>-3.359677119999999E-12</c:v>
                </c:pt>
                <c:pt idx="1364">
                  <c:v>-3.3310056100000015E-12</c:v>
                </c:pt>
                <c:pt idx="1365">
                  <c:v>-3.4116876000000026E-12</c:v>
                </c:pt>
                <c:pt idx="1366">
                  <c:v>-3.5508922200000007E-12</c:v>
                </c:pt>
                <c:pt idx="1367">
                  <c:v>-3.4172248299999992E-12</c:v>
                </c:pt>
                <c:pt idx="1368">
                  <c:v>-3.529971450000001E-12</c:v>
                </c:pt>
                <c:pt idx="1369">
                  <c:v>-3.4667997600000041E-12</c:v>
                </c:pt>
                <c:pt idx="1370">
                  <c:v>-3.4228453400000026E-12</c:v>
                </c:pt>
                <c:pt idx="1371">
                  <c:v>-3.6576817900000032E-12</c:v>
                </c:pt>
                <c:pt idx="1372">
                  <c:v>-3.6515651600000017E-12</c:v>
                </c:pt>
                <c:pt idx="1373">
                  <c:v>-3.5205067999999997E-12</c:v>
                </c:pt>
                <c:pt idx="1374">
                  <c:v>-3.6185325500000038E-12</c:v>
                </c:pt>
                <c:pt idx="1375">
                  <c:v>-3.5655263399999983E-12</c:v>
                </c:pt>
                <c:pt idx="1376">
                  <c:v>-3.5281916300000017E-12</c:v>
                </c:pt>
                <c:pt idx="1377">
                  <c:v>-3.6299262200000001E-12</c:v>
                </c:pt>
                <c:pt idx="1378">
                  <c:v>-3.4775272900000016E-12</c:v>
                </c:pt>
                <c:pt idx="1379">
                  <c:v>-3.5151326299999983E-12</c:v>
                </c:pt>
                <c:pt idx="1380">
                  <c:v>-3.5885114300000031E-12</c:v>
                </c:pt>
                <c:pt idx="1381">
                  <c:v>-3.635383660000002E-12</c:v>
                </c:pt>
                <c:pt idx="1382">
                  <c:v>-3.7610817200000019E-12</c:v>
                </c:pt>
                <c:pt idx="1383">
                  <c:v>-3.601601649999998E-12</c:v>
                </c:pt>
                <c:pt idx="1384">
                  <c:v>-3.6284447599999998E-12</c:v>
                </c:pt>
                <c:pt idx="1385">
                  <c:v>-3.6791576700000031E-12</c:v>
                </c:pt>
                <c:pt idx="1386">
                  <c:v>-3.6191501199999994E-12</c:v>
                </c:pt>
                <c:pt idx="1387">
                  <c:v>-3.6608944999999995E-12</c:v>
                </c:pt>
                <c:pt idx="1388">
                  <c:v>-3.6213081099999982E-12</c:v>
                </c:pt>
                <c:pt idx="1389">
                  <c:v>-3.6696062800000015E-12</c:v>
                </c:pt>
                <c:pt idx="1390">
                  <c:v>-3.6799383000000004E-12</c:v>
                </c:pt>
                <c:pt idx="1391">
                  <c:v>-3.7733427500000026E-12</c:v>
                </c:pt>
                <c:pt idx="1392">
                  <c:v>-4.0045744500000015E-12</c:v>
                </c:pt>
                <c:pt idx="1393">
                  <c:v>-4.062646050000004E-12</c:v>
                </c:pt>
                <c:pt idx="1394">
                  <c:v>-3.6808819899999994E-12</c:v>
                </c:pt>
                <c:pt idx="1395">
                  <c:v>-3.6590799800000029E-12</c:v>
                </c:pt>
                <c:pt idx="1396">
                  <c:v>-3.6921611600000039E-12</c:v>
                </c:pt>
                <c:pt idx="1397">
                  <c:v>-3.8407818600000001E-12</c:v>
                </c:pt>
                <c:pt idx="1398">
                  <c:v>-3.7767497399999986E-12</c:v>
                </c:pt>
                <c:pt idx="1399">
                  <c:v>-3.7205169500000039E-12</c:v>
                </c:pt>
                <c:pt idx="1400">
                  <c:v>-3.7495909099999994E-12</c:v>
                </c:pt>
                <c:pt idx="1401">
                  <c:v>-3.8042624599999989E-12</c:v>
                </c:pt>
                <c:pt idx="1402">
                  <c:v>-3.8640687900000034E-12</c:v>
                </c:pt>
                <c:pt idx="1403">
                  <c:v>-3.7603184400000033E-12</c:v>
                </c:pt>
                <c:pt idx="1404">
                  <c:v>-3.8321047700000023E-12</c:v>
                </c:pt>
                <c:pt idx="1405">
                  <c:v>-3.850746109999999E-12</c:v>
                </c:pt>
                <c:pt idx="1406">
                  <c:v>-3.776218920000003E-12</c:v>
                </c:pt>
                <c:pt idx="1407">
                  <c:v>-3.7669693699999999E-12</c:v>
                </c:pt>
                <c:pt idx="1408">
                  <c:v>-3.7055671000000027E-12</c:v>
                </c:pt>
                <c:pt idx="1409">
                  <c:v>-3.7055185299999995E-12</c:v>
                </c:pt>
                <c:pt idx="1410">
                  <c:v>-3.8167177699999992E-12</c:v>
                </c:pt>
                <c:pt idx="1411">
                  <c:v>-3.8880808300000017E-12</c:v>
                </c:pt>
                <c:pt idx="1412">
                  <c:v>-3.9584204000000043E-12</c:v>
                </c:pt>
                <c:pt idx="1413">
                  <c:v>-4.024662550000001E-12</c:v>
                </c:pt>
                <c:pt idx="1414">
                  <c:v>-3.8569807099999985E-12</c:v>
                </c:pt>
                <c:pt idx="1415">
                  <c:v>-3.8890661499999979E-12</c:v>
                </c:pt>
                <c:pt idx="1416">
                  <c:v>-3.7446538899999999E-12</c:v>
                </c:pt>
                <c:pt idx="1417">
                  <c:v>-3.8966156700000029E-12</c:v>
                </c:pt>
                <c:pt idx="1418">
                  <c:v>-3.9346373400000031E-12</c:v>
                </c:pt>
                <c:pt idx="1419">
                  <c:v>-3.7338743199999995E-12</c:v>
                </c:pt>
                <c:pt idx="1420">
                  <c:v>-3.8423986200000041E-12</c:v>
                </c:pt>
                <c:pt idx="1421">
                  <c:v>-3.9219461E-12</c:v>
                </c:pt>
                <c:pt idx="1422">
                  <c:v>-3.7122561900000031E-12</c:v>
                </c:pt>
                <c:pt idx="1423">
                  <c:v>-3.7432210100000026E-12</c:v>
                </c:pt>
                <c:pt idx="1424">
                  <c:v>-3.8827933900000009E-12</c:v>
                </c:pt>
                <c:pt idx="1425">
                  <c:v>-3.8789214899999986E-12</c:v>
                </c:pt>
                <c:pt idx="1426">
                  <c:v>-3.7030552200000028E-12</c:v>
                </c:pt>
                <c:pt idx="1427">
                  <c:v>-3.8128597500000023E-12</c:v>
                </c:pt>
                <c:pt idx="1428">
                  <c:v>-3.9419890900000029E-12</c:v>
                </c:pt>
                <c:pt idx="1429">
                  <c:v>-3.9088697499999979E-12</c:v>
                </c:pt>
                <c:pt idx="1430">
                  <c:v>-3.8327986599999993E-12</c:v>
                </c:pt>
                <c:pt idx="1431">
                  <c:v>-4.1025828500000005E-12</c:v>
                </c:pt>
                <c:pt idx="1432">
                  <c:v>-3.7919979599999985E-12</c:v>
                </c:pt>
                <c:pt idx="1433">
                  <c:v>-3.8772388099999991E-12</c:v>
                </c:pt>
                <c:pt idx="1434">
                  <c:v>-4.0292526199999989E-12</c:v>
                </c:pt>
                <c:pt idx="1435">
                  <c:v>-3.7956443500000035E-12</c:v>
                </c:pt>
                <c:pt idx="1436">
                  <c:v>-3.9789109500000018E-12</c:v>
                </c:pt>
                <c:pt idx="1437">
                  <c:v>-3.9982496500000017E-12</c:v>
                </c:pt>
                <c:pt idx="1438">
                  <c:v>-3.915454759999999E-12</c:v>
                </c:pt>
                <c:pt idx="1439">
                  <c:v>-4.0353588500000008E-12</c:v>
                </c:pt>
                <c:pt idx="1440">
                  <c:v>-3.9532509200000018E-12</c:v>
                </c:pt>
                <c:pt idx="1441">
                  <c:v>-3.9733737099999991E-12</c:v>
                </c:pt>
                <c:pt idx="1442">
                  <c:v>-4.0213596299999982E-12</c:v>
                </c:pt>
                <c:pt idx="1443">
                  <c:v>-3.8727840399999986E-12</c:v>
                </c:pt>
                <c:pt idx="1444">
                  <c:v>-3.9709763200000042E-12</c:v>
                </c:pt>
                <c:pt idx="1445">
                  <c:v>-4.0432553100000013E-12</c:v>
                </c:pt>
                <c:pt idx="1446">
                  <c:v>-3.9780262399999987E-12</c:v>
                </c:pt>
                <c:pt idx="1447">
                  <c:v>-4.0533063000000005E-12</c:v>
                </c:pt>
                <c:pt idx="1448">
                  <c:v>-4.2009624899999992E-12</c:v>
                </c:pt>
                <c:pt idx="1449">
                  <c:v>-4.084507040000003E-12</c:v>
                </c:pt>
                <c:pt idx="1450">
                  <c:v>-4.0517693300000041E-12</c:v>
                </c:pt>
                <c:pt idx="1451">
                  <c:v>-4.1293982100000041E-12</c:v>
                </c:pt>
                <c:pt idx="1452">
                  <c:v>-4.0035058599999983E-12</c:v>
                </c:pt>
                <c:pt idx="1453">
                  <c:v>-3.8474674800000008E-12</c:v>
                </c:pt>
                <c:pt idx="1454">
                  <c:v>-4.0481298799999986E-12</c:v>
                </c:pt>
                <c:pt idx="1455">
                  <c:v>-4.0910573500000002E-12</c:v>
                </c:pt>
                <c:pt idx="1456">
                  <c:v>-4.1384083599999983E-12</c:v>
                </c:pt>
                <c:pt idx="1457">
                  <c:v>-4.0058685500000022E-12</c:v>
                </c:pt>
                <c:pt idx="1458">
                  <c:v>-3.9685303599999997E-12</c:v>
                </c:pt>
                <c:pt idx="1459">
                  <c:v>-4.0094594299999981E-12</c:v>
                </c:pt>
                <c:pt idx="1460">
                  <c:v>-4.07544137E-12</c:v>
                </c:pt>
                <c:pt idx="1461">
                  <c:v>-4.0399628100000038E-12</c:v>
                </c:pt>
                <c:pt idx="1462">
                  <c:v>-4.0585937400000012E-12</c:v>
                </c:pt>
                <c:pt idx="1463">
                  <c:v>-4.1597974999999979E-12</c:v>
                </c:pt>
                <c:pt idx="1464">
                  <c:v>-4.1194964100000008E-12</c:v>
                </c:pt>
                <c:pt idx="1465">
                  <c:v>-4.0935345400000024E-12</c:v>
                </c:pt>
                <c:pt idx="1466">
                  <c:v>-4.1859918299999993E-12</c:v>
                </c:pt>
                <c:pt idx="1467">
                  <c:v>-4.1257344700000003E-12</c:v>
                </c:pt>
                <c:pt idx="1468">
                  <c:v>-4.0326769699999998E-12</c:v>
                </c:pt>
                <c:pt idx="1469">
                  <c:v>-4.2561960899999984E-12</c:v>
                </c:pt>
                <c:pt idx="1470">
                  <c:v>-4.2155445800000001E-12</c:v>
                </c:pt>
                <c:pt idx="1471">
                  <c:v>-4.0717811000000025E-12</c:v>
                </c:pt>
                <c:pt idx="1472">
                  <c:v>-4.2517378499999982E-12</c:v>
                </c:pt>
                <c:pt idx="1473">
                  <c:v>-4.2952794100000024E-12</c:v>
                </c:pt>
                <c:pt idx="1474">
                  <c:v>-4.2480949299999994E-12</c:v>
                </c:pt>
                <c:pt idx="1475">
                  <c:v>-4.2845831000000029E-12</c:v>
                </c:pt>
                <c:pt idx="1476">
                  <c:v>-4.0944157799999993E-12</c:v>
                </c:pt>
                <c:pt idx="1477">
                  <c:v>-4.3944674300000032E-12</c:v>
                </c:pt>
                <c:pt idx="1478">
                  <c:v>-4.4193121400000016E-12</c:v>
                </c:pt>
                <c:pt idx="1479">
                  <c:v>-4.1944434E-12</c:v>
                </c:pt>
                <c:pt idx="1480">
                  <c:v>-4.330771850000004E-12</c:v>
                </c:pt>
                <c:pt idx="1481">
                  <c:v>-4.267551590000004E-12</c:v>
                </c:pt>
                <c:pt idx="1482">
                  <c:v>-4.330671239999998E-12</c:v>
                </c:pt>
                <c:pt idx="1483">
                  <c:v>-4.4757981999999981E-12</c:v>
                </c:pt>
                <c:pt idx="1484">
                  <c:v>-4.3473176399999978E-12</c:v>
                </c:pt>
                <c:pt idx="1485">
                  <c:v>-4.3475847899999986E-12</c:v>
                </c:pt>
                <c:pt idx="1486">
                  <c:v>-4.4893533299999994E-12</c:v>
                </c:pt>
                <c:pt idx="1487">
                  <c:v>-4.2966914700000014E-12</c:v>
                </c:pt>
                <c:pt idx="1488">
                  <c:v>-4.4086262400000014E-12</c:v>
                </c:pt>
                <c:pt idx="1489">
                  <c:v>-4.360938690000001E-12</c:v>
                </c:pt>
                <c:pt idx="1490">
                  <c:v>-4.3542357200000016E-12</c:v>
                </c:pt>
                <c:pt idx="1491">
                  <c:v>-4.5000010600000025E-12</c:v>
                </c:pt>
                <c:pt idx="1492">
                  <c:v>-4.4513663600000031E-12</c:v>
                </c:pt>
                <c:pt idx="1493">
                  <c:v>-4.5146178400000011E-12</c:v>
                </c:pt>
                <c:pt idx="1494">
                  <c:v>-4.3541420400000018E-12</c:v>
                </c:pt>
                <c:pt idx="1495">
                  <c:v>-4.4183892600000014E-12</c:v>
                </c:pt>
                <c:pt idx="1496">
                  <c:v>-4.3938221100000029E-12</c:v>
                </c:pt>
                <c:pt idx="1497">
                  <c:v>-4.408258480000001E-12</c:v>
                </c:pt>
                <c:pt idx="1498">
                  <c:v>-4.4079254099999984E-12</c:v>
                </c:pt>
                <c:pt idx="1499">
                  <c:v>-4.4073113200000023E-12</c:v>
                </c:pt>
                <c:pt idx="1500">
                  <c:v>-4.4892908800000037E-12</c:v>
                </c:pt>
                <c:pt idx="1501">
                  <c:v>-4.4376620399999994E-12</c:v>
                </c:pt>
                <c:pt idx="1502">
                  <c:v>-4.4401045300000041E-12</c:v>
                </c:pt>
                <c:pt idx="1503">
                  <c:v>-4.3977807499999991E-12</c:v>
                </c:pt>
                <c:pt idx="1504">
                  <c:v>-4.5230208399999986E-12</c:v>
                </c:pt>
                <c:pt idx="1505">
                  <c:v>-4.5319511999999982E-12</c:v>
                </c:pt>
                <c:pt idx="1506">
                  <c:v>-4.4683319500000001E-12</c:v>
                </c:pt>
                <c:pt idx="1507">
                  <c:v>-4.5598871900000014E-12</c:v>
                </c:pt>
                <c:pt idx="1508">
                  <c:v>-4.491882559999998E-12</c:v>
                </c:pt>
                <c:pt idx="1509">
                  <c:v>-4.4135459200000018E-12</c:v>
                </c:pt>
                <c:pt idx="1510">
                  <c:v>-4.5794826200000031E-12</c:v>
                </c:pt>
                <c:pt idx="1511">
                  <c:v>-4.5154470400000016E-12</c:v>
                </c:pt>
                <c:pt idx="1512">
                  <c:v>-4.5292207500000004E-12</c:v>
                </c:pt>
                <c:pt idx="1513">
                  <c:v>-4.6794061700000042E-12</c:v>
                </c:pt>
                <c:pt idx="1514">
                  <c:v>-4.5420299400000021E-12</c:v>
                </c:pt>
                <c:pt idx="1515">
                  <c:v>-4.5803152900000033E-12</c:v>
                </c:pt>
                <c:pt idx="1516">
                  <c:v>-4.6593145999999985E-12</c:v>
                </c:pt>
                <c:pt idx="1517">
                  <c:v>-4.4274826800000026E-12</c:v>
                </c:pt>
                <c:pt idx="1518">
                  <c:v>-4.4954942499999991E-12</c:v>
                </c:pt>
                <c:pt idx="1519">
                  <c:v>-4.5241796400000019E-12</c:v>
                </c:pt>
                <c:pt idx="1520">
                  <c:v>-4.473938579999998E-12</c:v>
                </c:pt>
                <c:pt idx="1521">
                  <c:v>-4.4769327100000032E-12</c:v>
                </c:pt>
                <c:pt idx="1522">
                  <c:v>-4.5541868900000034E-12</c:v>
                </c:pt>
                <c:pt idx="1523">
                  <c:v>-4.5483929099999991E-12</c:v>
                </c:pt>
                <c:pt idx="1524">
                  <c:v>-4.5959486200000022E-12</c:v>
                </c:pt>
                <c:pt idx="1525">
                  <c:v>-4.363620570000002E-12</c:v>
                </c:pt>
                <c:pt idx="1526">
                  <c:v>-4.667165960000002E-12</c:v>
                </c:pt>
                <c:pt idx="1527">
                  <c:v>-4.6034009900000013E-12</c:v>
                </c:pt>
                <c:pt idx="1528">
                  <c:v>-4.5186632200000041E-12</c:v>
                </c:pt>
                <c:pt idx="1529">
                  <c:v>-4.6421685900000013E-12</c:v>
                </c:pt>
                <c:pt idx="1530">
                  <c:v>-4.6178859300000026E-12</c:v>
                </c:pt>
                <c:pt idx="1531">
                  <c:v>-4.6250850399999995E-12</c:v>
                </c:pt>
                <c:pt idx="1532">
                  <c:v>-4.6410861199999991E-12</c:v>
                </c:pt>
                <c:pt idx="1533">
                  <c:v>-4.5729808800000025E-12</c:v>
                </c:pt>
                <c:pt idx="1534">
                  <c:v>-4.6214768099999985E-12</c:v>
                </c:pt>
                <c:pt idx="1535">
                  <c:v>-4.6209078199999993E-12</c:v>
                </c:pt>
                <c:pt idx="1536">
                  <c:v>-4.4897210899999997E-12</c:v>
                </c:pt>
                <c:pt idx="1537">
                  <c:v>-4.5803950900000041E-12</c:v>
                </c:pt>
                <c:pt idx="1538">
                  <c:v>-4.6391189499999999E-12</c:v>
                </c:pt>
                <c:pt idx="1539">
                  <c:v>-4.4385120599999983E-12</c:v>
                </c:pt>
                <c:pt idx="1540">
                  <c:v>-4.688721630000003E-12</c:v>
                </c:pt>
                <c:pt idx="1541">
                  <c:v>-4.5194195600000032E-12</c:v>
                </c:pt>
                <c:pt idx="1542">
                  <c:v>-4.6599460399999998E-12</c:v>
                </c:pt>
                <c:pt idx="1543">
                  <c:v>-4.7224654700000034E-12</c:v>
                </c:pt>
                <c:pt idx="1544">
                  <c:v>-4.4706460700000009E-12</c:v>
                </c:pt>
                <c:pt idx="1545">
                  <c:v>-4.6058122600000015E-12</c:v>
                </c:pt>
                <c:pt idx="1546">
                  <c:v>-4.5871119400000025E-12</c:v>
                </c:pt>
                <c:pt idx="1547">
                  <c:v>-4.7410582400000033E-12</c:v>
                </c:pt>
                <c:pt idx="1548">
                  <c:v>-4.6590786800000019E-12</c:v>
                </c:pt>
                <c:pt idx="1549">
                  <c:v>-4.547483920000004E-12</c:v>
                </c:pt>
                <c:pt idx="1550">
                  <c:v>-4.6117172599999982E-12</c:v>
                </c:pt>
                <c:pt idx="1551">
                  <c:v>-4.780748710000004E-12</c:v>
                </c:pt>
                <c:pt idx="1552">
                  <c:v>-4.7368220400000007E-12</c:v>
                </c:pt>
                <c:pt idx="1553">
                  <c:v>-4.8317357000000013E-12</c:v>
                </c:pt>
                <c:pt idx="1554">
                  <c:v>-4.815054600000004E-12</c:v>
                </c:pt>
                <c:pt idx="1555">
                  <c:v>-4.7618332900000003E-12</c:v>
                </c:pt>
                <c:pt idx="1556">
                  <c:v>-4.8240578199999984E-12</c:v>
                </c:pt>
                <c:pt idx="1557">
                  <c:v>-4.9610628100000008E-12</c:v>
                </c:pt>
                <c:pt idx="1558">
                  <c:v>-4.7843014300000024E-12</c:v>
                </c:pt>
                <c:pt idx="1559">
                  <c:v>-5.0024429000000003E-12</c:v>
                </c:pt>
                <c:pt idx="1560">
                  <c:v>-4.8718702700000031E-12</c:v>
                </c:pt>
                <c:pt idx="1561">
                  <c:v>-4.9819176499999989E-12</c:v>
                </c:pt>
                <c:pt idx="1562">
                  <c:v>-5.0173302999999994E-12</c:v>
                </c:pt>
                <c:pt idx="1563">
                  <c:v>-4.739913319999999E-12</c:v>
                </c:pt>
                <c:pt idx="1564">
                  <c:v>-4.966253100000002E-12</c:v>
                </c:pt>
                <c:pt idx="1565">
                  <c:v>-5.1304758999999994E-12</c:v>
                </c:pt>
                <c:pt idx="1566">
                  <c:v>-4.9481425900000006E-12</c:v>
                </c:pt>
                <c:pt idx="1567">
                  <c:v>-5.0104122200000021E-12</c:v>
                </c:pt>
                <c:pt idx="1568">
                  <c:v>-5.0474138700000022E-12</c:v>
                </c:pt>
                <c:pt idx="1569">
                  <c:v>-4.9138783300000042E-12</c:v>
                </c:pt>
                <c:pt idx="1570">
                  <c:v>-5.2496410000000008E-12</c:v>
                </c:pt>
                <c:pt idx="1571">
                  <c:v>-5.0764704899999987E-12</c:v>
                </c:pt>
                <c:pt idx="1572">
                  <c:v>-5.1179546700000037E-12</c:v>
                </c:pt>
                <c:pt idx="1573">
                  <c:v>-5.0260143200000034E-12</c:v>
                </c:pt>
                <c:pt idx="1574">
                  <c:v>-5.0483818499999994E-12</c:v>
                </c:pt>
                <c:pt idx="1575">
                  <c:v>-5.1191204000000003E-12</c:v>
                </c:pt>
                <c:pt idx="1576">
                  <c:v>-5.3518439699999988E-12</c:v>
                </c:pt>
                <c:pt idx="1577">
                  <c:v>-5.0365891999999984E-12</c:v>
                </c:pt>
                <c:pt idx="1578">
                  <c:v>-5.1898797699999997E-12</c:v>
                </c:pt>
                <c:pt idx="1579">
                  <c:v>-5.1381780800000002E-12</c:v>
                </c:pt>
                <c:pt idx="1580">
                  <c:v>-5.1863756300000041E-12</c:v>
                </c:pt>
                <c:pt idx="1581">
                  <c:v>-5.2242932199999985E-12</c:v>
                </c:pt>
                <c:pt idx="1582">
                  <c:v>-5.3014814700000036E-12</c:v>
                </c:pt>
                <c:pt idx="1583">
                  <c:v>-5.224043420000003E-12</c:v>
                </c:pt>
                <c:pt idx="1584">
                  <c:v>-5.3116261400000026E-12</c:v>
                </c:pt>
                <c:pt idx="1585">
                  <c:v>-5.2077300799999995E-12</c:v>
                </c:pt>
                <c:pt idx="1586">
                  <c:v>-5.2559415100000025E-12</c:v>
                </c:pt>
                <c:pt idx="1587">
                  <c:v>-5.1880548400000038E-12</c:v>
                </c:pt>
                <c:pt idx="1588">
                  <c:v>-5.0881798799999988E-12</c:v>
                </c:pt>
                <c:pt idx="1589">
                  <c:v>-5.2184402599999983E-12</c:v>
                </c:pt>
                <c:pt idx="1590">
                  <c:v>-5.2349270700000027E-12</c:v>
                </c:pt>
                <c:pt idx="1591">
                  <c:v>-5.0893143800000042E-12</c:v>
                </c:pt>
                <c:pt idx="1592">
                  <c:v>-5.2364883200000041E-12</c:v>
                </c:pt>
                <c:pt idx="1593">
                  <c:v>-5.176845060000001E-12</c:v>
                </c:pt>
                <c:pt idx="1594">
                  <c:v>-5.1775424200000042E-12</c:v>
                </c:pt>
                <c:pt idx="1595">
                  <c:v>-5.2046318600000018E-12</c:v>
                </c:pt>
                <c:pt idx="1596">
                  <c:v>-4.9408671600000022E-12</c:v>
                </c:pt>
                <c:pt idx="1597">
                  <c:v>-5.1933249299999994E-12</c:v>
                </c:pt>
                <c:pt idx="1598">
                  <c:v>-5.1459739200000013E-12</c:v>
                </c:pt>
                <c:pt idx="1599">
                  <c:v>-5.0209697499999984E-12</c:v>
                </c:pt>
                <c:pt idx="1600">
                  <c:v>-5.2298825000000042E-12</c:v>
                </c:pt>
                <c:pt idx="1601">
                  <c:v>-5.1307257000000014E-12</c:v>
                </c:pt>
                <c:pt idx="1602">
                  <c:v>-5.0327311700000017E-12</c:v>
                </c:pt>
                <c:pt idx="1603">
                  <c:v>-5.2135518100000021E-12</c:v>
                </c:pt>
                <c:pt idx="1604">
                  <c:v>-5.1572496299999993E-12</c:v>
                </c:pt>
                <c:pt idx="1605">
                  <c:v>-5.2231483000000006E-12</c:v>
                </c:pt>
                <c:pt idx="1606">
                  <c:v>-5.1758285100000006E-12</c:v>
                </c:pt>
                <c:pt idx="1607">
                  <c:v>-5.2710474899999991E-12</c:v>
                </c:pt>
                <c:pt idx="1608">
                  <c:v>-5.3053603199999987E-12</c:v>
                </c:pt>
                <c:pt idx="1609">
                  <c:v>-5.1006386599999989E-12</c:v>
                </c:pt>
                <c:pt idx="1610">
                  <c:v>-5.1350312899999992E-12</c:v>
                </c:pt>
                <c:pt idx="1611">
                  <c:v>-5.2296153500000035E-12</c:v>
                </c:pt>
                <c:pt idx="1612">
                  <c:v>-5.1676787799999984E-12</c:v>
                </c:pt>
                <c:pt idx="1613">
                  <c:v>-5.2266385600000037E-12</c:v>
                </c:pt>
                <c:pt idx="1614">
                  <c:v>-5.1203971600000019E-12</c:v>
                </c:pt>
                <c:pt idx="1615">
                  <c:v>-5.2549839500000042E-12</c:v>
                </c:pt>
                <c:pt idx="1616">
                  <c:v>-5.2821705300000017E-12</c:v>
                </c:pt>
                <c:pt idx="1617">
                  <c:v>-5.2218993000000034E-12</c:v>
                </c:pt>
                <c:pt idx="1618">
                  <c:v>-5.0918401400000031E-12</c:v>
                </c:pt>
                <c:pt idx="1619">
                  <c:v>-5.1789718300000018E-12</c:v>
                </c:pt>
                <c:pt idx="1620">
                  <c:v>-5.0936234400000018E-12</c:v>
                </c:pt>
                <c:pt idx="1621">
                  <c:v>-5.1138086800000011E-12</c:v>
                </c:pt>
                <c:pt idx="1622">
                  <c:v>-5.3010686099999998E-12</c:v>
                </c:pt>
                <c:pt idx="1623">
                  <c:v>-5.3745757800000022E-12</c:v>
                </c:pt>
                <c:pt idx="1624">
                  <c:v>-5.2638796099999998E-12</c:v>
                </c:pt>
                <c:pt idx="1625">
                  <c:v>-5.2681817199999982E-12</c:v>
                </c:pt>
                <c:pt idx="1626">
                  <c:v>-5.2449503100000037E-12</c:v>
                </c:pt>
                <c:pt idx="1627">
                  <c:v>-5.2784859799999992E-12</c:v>
                </c:pt>
                <c:pt idx="1628">
                  <c:v>-5.3137043400000003E-12</c:v>
                </c:pt>
                <c:pt idx="1629">
                  <c:v>-5.234236649999999E-12</c:v>
                </c:pt>
                <c:pt idx="1630">
                  <c:v>-5.413596650000004E-12</c:v>
                </c:pt>
                <c:pt idx="1631">
                  <c:v>-5.1874199400000024E-12</c:v>
                </c:pt>
                <c:pt idx="1632">
                  <c:v>-5.3411858200000032E-12</c:v>
                </c:pt>
                <c:pt idx="1633">
                  <c:v>-5.4956768299999983E-12</c:v>
                </c:pt>
                <c:pt idx="1634">
                  <c:v>-5.240478189999998E-12</c:v>
                </c:pt>
                <c:pt idx="1635">
                  <c:v>-5.1660308000000028E-12</c:v>
                </c:pt>
                <c:pt idx="1636">
                  <c:v>-5.3866494600000029E-12</c:v>
                </c:pt>
                <c:pt idx="1637">
                  <c:v>-5.2731256800000036E-12</c:v>
                </c:pt>
                <c:pt idx="1638">
                  <c:v>-5.4283313900000009E-12</c:v>
                </c:pt>
                <c:pt idx="1639">
                  <c:v>-5.3174825600000028E-12</c:v>
                </c:pt>
                <c:pt idx="1640">
                  <c:v>-5.3540540000000005E-12</c:v>
                </c:pt>
                <c:pt idx="1641">
                  <c:v>-5.4337194400000012E-12</c:v>
                </c:pt>
                <c:pt idx="1642">
                  <c:v>-5.387836009999998E-12</c:v>
                </c:pt>
                <c:pt idx="1643">
                  <c:v>-5.3423099300000023E-12</c:v>
                </c:pt>
                <c:pt idx="1644">
                  <c:v>-5.4307634799999996E-12</c:v>
                </c:pt>
                <c:pt idx="1645">
                  <c:v>-5.3190958600000003E-12</c:v>
                </c:pt>
                <c:pt idx="1646">
                  <c:v>-5.2424210799999986E-12</c:v>
                </c:pt>
                <c:pt idx="1647">
                  <c:v>-5.3836449199999984E-12</c:v>
                </c:pt>
                <c:pt idx="1648">
                  <c:v>-5.4227594600000004E-12</c:v>
                </c:pt>
                <c:pt idx="1649">
                  <c:v>-5.432855550000003E-12</c:v>
                </c:pt>
                <c:pt idx="1650">
                  <c:v>-5.528966169999998E-12</c:v>
                </c:pt>
                <c:pt idx="1651">
                  <c:v>-5.3455434500000039E-12</c:v>
                </c:pt>
                <c:pt idx="1652">
                  <c:v>-5.5598546600000028E-12</c:v>
                </c:pt>
                <c:pt idx="1653">
                  <c:v>-5.5272418600000013E-12</c:v>
                </c:pt>
                <c:pt idx="1654">
                  <c:v>-5.3408666399999992E-12</c:v>
                </c:pt>
                <c:pt idx="1655">
                  <c:v>-5.4596188700000037E-12</c:v>
                </c:pt>
                <c:pt idx="1656">
                  <c:v>-5.4148283100000022E-12</c:v>
                </c:pt>
                <c:pt idx="1657">
                  <c:v>-5.5802446000000007E-12</c:v>
                </c:pt>
                <c:pt idx="1658">
                  <c:v>-5.4473925400000005E-12</c:v>
                </c:pt>
                <c:pt idx="1659">
                  <c:v>-5.6418133999999993E-12</c:v>
                </c:pt>
                <c:pt idx="1660">
                  <c:v>-5.4897197899999987E-12</c:v>
                </c:pt>
                <c:pt idx="1661">
                  <c:v>-5.4879711900000039E-12</c:v>
                </c:pt>
                <c:pt idx="1662">
                  <c:v>-5.3843422800000016E-12</c:v>
                </c:pt>
                <c:pt idx="1663">
                  <c:v>-5.6354608500000012E-12</c:v>
                </c:pt>
                <c:pt idx="1664">
                  <c:v>-5.3682440400000028E-12</c:v>
                </c:pt>
                <c:pt idx="1665">
                  <c:v>-5.4859450300000027E-12</c:v>
                </c:pt>
                <c:pt idx="1666">
                  <c:v>-5.4896053000000002E-12</c:v>
                </c:pt>
                <c:pt idx="1667">
                  <c:v>-5.4494360400000007E-12</c:v>
                </c:pt>
                <c:pt idx="1668">
                  <c:v>-5.4382783000000008E-12</c:v>
                </c:pt>
                <c:pt idx="1669">
                  <c:v>-5.4479407100000012E-12</c:v>
                </c:pt>
                <c:pt idx="1670">
                  <c:v>-5.3815320200000033E-12</c:v>
                </c:pt>
                <c:pt idx="1671">
                  <c:v>-5.4364325499999999E-12</c:v>
                </c:pt>
                <c:pt idx="1672">
                  <c:v>-5.3780868600000037E-12</c:v>
                </c:pt>
                <c:pt idx="1673">
                  <c:v>-5.4012558300000022E-12</c:v>
                </c:pt>
                <c:pt idx="1674">
                  <c:v>-5.4739546200000025E-12</c:v>
                </c:pt>
                <c:pt idx="1675">
                  <c:v>-5.4243727499999982E-12</c:v>
                </c:pt>
                <c:pt idx="1676">
                  <c:v>-5.4399748599999991E-12</c:v>
                </c:pt>
                <c:pt idx="1677">
                  <c:v>-5.4073412399999993E-12</c:v>
                </c:pt>
                <c:pt idx="1678">
                  <c:v>-5.4267874899999982E-12</c:v>
                </c:pt>
                <c:pt idx="1679">
                  <c:v>-5.4650554900000007E-12</c:v>
                </c:pt>
                <c:pt idx="1680">
                  <c:v>-5.3773339899999978E-12</c:v>
                </c:pt>
                <c:pt idx="1681">
                  <c:v>-5.3903097200000007E-12</c:v>
                </c:pt>
                <c:pt idx="1682">
                  <c:v>-5.4975364499999984E-12</c:v>
                </c:pt>
                <c:pt idx="1683">
                  <c:v>-5.3002220600000007E-12</c:v>
                </c:pt>
                <c:pt idx="1684">
                  <c:v>-5.4329735100000013E-12</c:v>
                </c:pt>
                <c:pt idx="1685">
                  <c:v>-5.436665010000003E-12</c:v>
                </c:pt>
                <c:pt idx="1686">
                  <c:v>-5.4023729900000022E-12</c:v>
                </c:pt>
                <c:pt idx="1687">
                  <c:v>-5.5055057700000002E-12</c:v>
                </c:pt>
                <c:pt idx="1688">
                  <c:v>-5.486992800000001E-12</c:v>
                </c:pt>
                <c:pt idx="1689">
                  <c:v>-5.4100716900000035E-12</c:v>
                </c:pt>
                <c:pt idx="1690">
                  <c:v>-5.5093811400000023E-12</c:v>
                </c:pt>
                <c:pt idx="1691">
                  <c:v>-5.4541787700000008E-12</c:v>
                </c:pt>
                <c:pt idx="1692">
                  <c:v>-5.4679004400000032E-12</c:v>
                </c:pt>
                <c:pt idx="1693">
                  <c:v>-5.6181656500000016E-12</c:v>
                </c:pt>
                <c:pt idx="1694">
                  <c:v>-5.442767759999999E-12</c:v>
                </c:pt>
                <c:pt idx="1695">
                  <c:v>-5.5368730400000041E-12</c:v>
                </c:pt>
                <c:pt idx="1696">
                  <c:v>-5.4874403600000022E-12</c:v>
                </c:pt>
                <c:pt idx="1697">
                  <c:v>-5.6087010000000003E-12</c:v>
                </c:pt>
                <c:pt idx="1698">
                  <c:v>-5.6882866499999999E-12</c:v>
                </c:pt>
                <c:pt idx="1699">
                  <c:v>-5.4927486200000014E-12</c:v>
                </c:pt>
                <c:pt idx="1700">
                  <c:v>-5.6359118700000024E-12</c:v>
                </c:pt>
                <c:pt idx="1701">
                  <c:v>-5.6503517100000003E-12</c:v>
                </c:pt>
                <c:pt idx="1702">
                  <c:v>-5.5648784200000025E-12</c:v>
                </c:pt>
                <c:pt idx="1703">
                  <c:v>-5.6423997400000037E-12</c:v>
                </c:pt>
                <c:pt idx="1704">
                  <c:v>-5.7362031800000038E-12</c:v>
                </c:pt>
                <c:pt idx="1705">
                  <c:v>-5.5979942900000012E-12</c:v>
                </c:pt>
                <c:pt idx="1706">
                  <c:v>-5.6649684899999989E-12</c:v>
                </c:pt>
                <c:pt idx="1707">
                  <c:v>-5.6626543699999981E-12</c:v>
                </c:pt>
                <c:pt idx="1708">
                  <c:v>-5.6723861700000002E-12</c:v>
                </c:pt>
                <c:pt idx="1709">
                  <c:v>-5.6096169400000011E-12</c:v>
                </c:pt>
                <c:pt idx="1710">
                  <c:v>-5.6295419699999991E-12</c:v>
                </c:pt>
                <c:pt idx="1711">
                  <c:v>-5.6981676299999982E-12</c:v>
                </c:pt>
                <c:pt idx="1712">
                  <c:v>-5.7160248699999978E-12</c:v>
                </c:pt>
                <c:pt idx="1713">
                  <c:v>-5.661745380000003E-12</c:v>
                </c:pt>
                <c:pt idx="1714">
                  <c:v>-5.7145121899999996E-12</c:v>
                </c:pt>
                <c:pt idx="1715">
                  <c:v>-5.5378375500000016E-12</c:v>
                </c:pt>
                <c:pt idx="1716">
                  <c:v>-5.6687432500000014E-12</c:v>
                </c:pt>
                <c:pt idx="1717">
                  <c:v>-5.6449289700000023E-12</c:v>
                </c:pt>
                <c:pt idx="1718">
                  <c:v>-5.5807650100000035E-12</c:v>
                </c:pt>
                <c:pt idx="1719">
                  <c:v>-5.6971510799999979E-12</c:v>
                </c:pt>
                <c:pt idx="1720">
                  <c:v>-5.6254549599999989E-12</c:v>
                </c:pt>
                <c:pt idx="1721">
                  <c:v>-5.682385120000003E-12</c:v>
                </c:pt>
                <c:pt idx="1722">
                  <c:v>-5.7705611100000003E-12</c:v>
                </c:pt>
                <c:pt idx="1723">
                  <c:v>-5.9669005800000013E-12</c:v>
                </c:pt>
                <c:pt idx="1724">
                  <c:v>-5.5474652599999981E-12</c:v>
                </c:pt>
                <c:pt idx="1725">
                  <c:v>-5.8380904299999979E-12</c:v>
                </c:pt>
                <c:pt idx="1726">
                  <c:v>-5.8328619699999995E-12</c:v>
                </c:pt>
                <c:pt idx="1727">
                  <c:v>-5.7720425600000009E-12</c:v>
                </c:pt>
                <c:pt idx="1728">
                  <c:v>-5.735904799999999E-12</c:v>
                </c:pt>
                <c:pt idx="1729">
                  <c:v>-5.6869023399999992E-12</c:v>
                </c:pt>
                <c:pt idx="1730">
                  <c:v>-5.7540638900000032E-12</c:v>
                </c:pt>
                <c:pt idx="1731">
                  <c:v>-5.9108828899999983E-12</c:v>
                </c:pt>
                <c:pt idx="1732">
                  <c:v>-5.8837101800000001E-12</c:v>
                </c:pt>
                <c:pt idx="1733">
                  <c:v>-5.8523741400000003E-12</c:v>
                </c:pt>
                <c:pt idx="1734">
                  <c:v>-5.8814134099999981E-12</c:v>
                </c:pt>
                <c:pt idx="1735">
                  <c:v>-5.8965332600000005E-12</c:v>
                </c:pt>
                <c:pt idx="1736">
                  <c:v>-5.8125587700000019E-12</c:v>
                </c:pt>
                <c:pt idx="1737">
                  <c:v>-5.7361997100000041E-12</c:v>
                </c:pt>
                <c:pt idx="1738">
                  <c:v>-5.8029449299999982E-12</c:v>
                </c:pt>
                <c:pt idx="1739">
                  <c:v>-5.9228767699999982E-12</c:v>
                </c:pt>
                <c:pt idx="1740">
                  <c:v>-5.8039094300000024E-12</c:v>
                </c:pt>
                <c:pt idx="1741">
                  <c:v>-5.8603746800000001E-12</c:v>
                </c:pt>
                <c:pt idx="1742">
                  <c:v>-5.9758344100000006E-12</c:v>
                </c:pt>
                <c:pt idx="1743">
                  <c:v>-5.9246912900000013E-12</c:v>
                </c:pt>
                <c:pt idx="1744">
                  <c:v>-5.8409839400000038E-12</c:v>
                </c:pt>
                <c:pt idx="1745">
                  <c:v>-5.9022717200000024E-12</c:v>
                </c:pt>
                <c:pt idx="1746">
                  <c:v>-5.8354085400000036E-12</c:v>
                </c:pt>
                <c:pt idx="1747">
                  <c:v>-5.9007902700000019E-12</c:v>
                </c:pt>
                <c:pt idx="1748">
                  <c:v>-5.9237926999999993E-12</c:v>
                </c:pt>
                <c:pt idx="1749">
                  <c:v>-5.8773715000000013E-12</c:v>
                </c:pt>
                <c:pt idx="1750">
                  <c:v>-5.9141094800000001E-12</c:v>
                </c:pt>
                <c:pt idx="1751">
                  <c:v>-5.9050681000000017E-12</c:v>
                </c:pt>
                <c:pt idx="1752">
                  <c:v>-5.9435477400000023E-12</c:v>
                </c:pt>
                <c:pt idx="1753">
                  <c:v>-5.9286672800000027E-12</c:v>
                </c:pt>
                <c:pt idx="1754">
                  <c:v>-5.8786482600000029E-12</c:v>
                </c:pt>
                <c:pt idx="1755">
                  <c:v>-5.9602982300000012E-12</c:v>
                </c:pt>
                <c:pt idx="1756">
                  <c:v>-5.9164756400000037E-12</c:v>
                </c:pt>
                <c:pt idx="1757">
                  <c:v>-5.9706579899999987E-12</c:v>
                </c:pt>
                <c:pt idx="1758">
                  <c:v>-6.1314599200000011E-12</c:v>
                </c:pt>
                <c:pt idx="1759">
                  <c:v>-5.9333926600000041E-12</c:v>
                </c:pt>
                <c:pt idx="1760">
                  <c:v>-6.0884110200000015E-12</c:v>
                </c:pt>
                <c:pt idx="1761">
                  <c:v>-6.060273809999999E-12</c:v>
                </c:pt>
                <c:pt idx="1762">
                  <c:v>-5.9806048999999986E-12</c:v>
                </c:pt>
                <c:pt idx="1763">
                  <c:v>-5.9291460600000019E-12</c:v>
                </c:pt>
                <c:pt idx="1764">
                  <c:v>-6.158001189999998E-12</c:v>
                </c:pt>
                <c:pt idx="1765">
                  <c:v>-5.8480026400000004E-12</c:v>
                </c:pt>
                <c:pt idx="1766">
                  <c:v>-6.1606761299999996E-12</c:v>
                </c:pt>
                <c:pt idx="1767">
                  <c:v>-6.0134223999999986E-12</c:v>
                </c:pt>
                <c:pt idx="1768">
                  <c:v>-6.050805689999998E-12</c:v>
                </c:pt>
                <c:pt idx="1769">
                  <c:v>-6.1447791299999993E-12</c:v>
                </c:pt>
                <c:pt idx="1770">
                  <c:v>-5.9568530600000019E-12</c:v>
                </c:pt>
                <c:pt idx="1771">
                  <c:v>-6.1612451199999988E-12</c:v>
                </c:pt>
                <c:pt idx="1772">
                  <c:v>-6.2600029300000035E-12</c:v>
                </c:pt>
                <c:pt idx="1773">
                  <c:v>-5.9920124400000006E-12</c:v>
                </c:pt>
                <c:pt idx="1774">
                  <c:v>-6.2213012499999989E-12</c:v>
                </c:pt>
                <c:pt idx="1775">
                  <c:v>-5.9936291999999981E-12</c:v>
                </c:pt>
                <c:pt idx="1776">
                  <c:v>-6.1397241400000019E-12</c:v>
                </c:pt>
                <c:pt idx="1777">
                  <c:v>-6.2091581900000027E-12</c:v>
                </c:pt>
                <c:pt idx="1778">
                  <c:v>-6.0834913500000007E-12</c:v>
                </c:pt>
                <c:pt idx="1779">
                  <c:v>-6.1566168800000038E-12</c:v>
                </c:pt>
                <c:pt idx="1780">
                  <c:v>-6.1980698299999982E-12</c:v>
                </c:pt>
                <c:pt idx="1781">
                  <c:v>-6.0218358100000018E-12</c:v>
                </c:pt>
                <c:pt idx="1782">
                  <c:v>-6.1558744200000036E-12</c:v>
                </c:pt>
                <c:pt idx="1783">
                  <c:v>-6.1616579900000022E-12</c:v>
                </c:pt>
                <c:pt idx="1784">
                  <c:v>-6.17507781E-12</c:v>
                </c:pt>
                <c:pt idx="1785">
                  <c:v>-6.3322333500000039E-12</c:v>
                </c:pt>
                <c:pt idx="1786">
                  <c:v>-6.1780927600000037E-12</c:v>
                </c:pt>
                <c:pt idx="1787">
                  <c:v>-6.2217349300000011E-12</c:v>
                </c:pt>
                <c:pt idx="1788">
                  <c:v>-6.3794039500000015E-12</c:v>
                </c:pt>
                <c:pt idx="1789">
                  <c:v>-6.1026496300000005E-12</c:v>
                </c:pt>
                <c:pt idx="1790">
                  <c:v>-6.1803374900000028E-12</c:v>
                </c:pt>
                <c:pt idx="1791">
                  <c:v>-6.1288786499999997E-12</c:v>
                </c:pt>
                <c:pt idx="1792">
                  <c:v>-6.1417815300000008E-12</c:v>
                </c:pt>
                <c:pt idx="1793">
                  <c:v>-6.32689734E-12</c:v>
                </c:pt>
                <c:pt idx="1794">
                  <c:v>-6.2114514899999985E-12</c:v>
                </c:pt>
                <c:pt idx="1795">
                  <c:v>-6.2346898499999987E-12</c:v>
                </c:pt>
                <c:pt idx="1796">
                  <c:v>-6.2447165499999997E-12</c:v>
                </c:pt>
                <c:pt idx="1797">
                  <c:v>-6.1456117999999995E-12</c:v>
                </c:pt>
                <c:pt idx="1798">
                  <c:v>-6.2539695600000029E-12</c:v>
                </c:pt>
                <c:pt idx="1799">
                  <c:v>-6.3367922000000038E-12</c:v>
                </c:pt>
                <c:pt idx="1800">
                  <c:v>-6.2411742400000005E-12</c:v>
                </c:pt>
                <c:pt idx="1801">
                  <c:v>-6.4304811499999989E-12</c:v>
                </c:pt>
                <c:pt idx="1802">
                  <c:v>-6.346739100000004E-12</c:v>
                </c:pt>
                <c:pt idx="1803">
                  <c:v>-6.3588266600000037E-12</c:v>
                </c:pt>
                <c:pt idx="1804">
                  <c:v>-6.4433180999999986E-12</c:v>
                </c:pt>
                <c:pt idx="1805">
                  <c:v>-6.399492050000001E-12</c:v>
                </c:pt>
                <c:pt idx="1806">
                  <c:v>-6.2625321600000021E-12</c:v>
                </c:pt>
                <c:pt idx="1807">
                  <c:v>-6.5045711899999994E-12</c:v>
                </c:pt>
                <c:pt idx="1808">
                  <c:v>-6.2030901199999982E-12</c:v>
                </c:pt>
                <c:pt idx="1809">
                  <c:v>-6.3042973600000007E-12</c:v>
                </c:pt>
                <c:pt idx="1810">
                  <c:v>-6.3942878700000012E-12</c:v>
                </c:pt>
                <c:pt idx="1811">
                  <c:v>-6.4752335400000032E-12</c:v>
                </c:pt>
                <c:pt idx="1812">
                  <c:v>-6.3065386200000001E-12</c:v>
                </c:pt>
                <c:pt idx="1813">
                  <c:v>-6.4238579700000007E-12</c:v>
                </c:pt>
                <c:pt idx="1814">
                  <c:v>-6.2662722200000008E-12</c:v>
                </c:pt>
                <c:pt idx="1815">
                  <c:v>-6.3810311199999983E-12</c:v>
                </c:pt>
                <c:pt idx="1816">
                  <c:v>-6.3657933100000041E-12</c:v>
                </c:pt>
                <c:pt idx="1817">
                  <c:v>-6.1723855199999997E-12</c:v>
                </c:pt>
                <c:pt idx="1818">
                  <c:v>-6.4776135799999994E-12</c:v>
                </c:pt>
                <c:pt idx="1819">
                  <c:v>-6.2724582500000035E-12</c:v>
                </c:pt>
                <c:pt idx="1820">
                  <c:v>-6.3042730700000025E-12</c:v>
                </c:pt>
                <c:pt idx="1821">
                  <c:v>-6.4561272999999999E-12</c:v>
                </c:pt>
                <c:pt idx="1822">
                  <c:v>-6.394103990000001E-12</c:v>
                </c:pt>
                <c:pt idx="1823">
                  <c:v>-6.3706713500000011E-12</c:v>
                </c:pt>
                <c:pt idx="1824">
                  <c:v>-6.1969526699999982E-12</c:v>
                </c:pt>
                <c:pt idx="1825">
                  <c:v>-6.3180675900000001E-12</c:v>
                </c:pt>
                <c:pt idx="1826">
                  <c:v>-6.4741857699999984E-12</c:v>
                </c:pt>
                <c:pt idx="1827">
                  <c:v>-6.4051680600000008E-12</c:v>
                </c:pt>
                <c:pt idx="1828">
                  <c:v>-6.3270950999999992E-12</c:v>
                </c:pt>
                <c:pt idx="1829">
                  <c:v>-6.3206627400000005E-12</c:v>
                </c:pt>
                <c:pt idx="1830">
                  <c:v>-6.3753134700000016E-12</c:v>
                </c:pt>
                <c:pt idx="1831">
                  <c:v>-6.4860963800000042E-12</c:v>
                </c:pt>
                <c:pt idx="1832">
                  <c:v>-6.6020661100000018E-12</c:v>
                </c:pt>
                <c:pt idx="1833">
                  <c:v>-6.3290553299999989E-12</c:v>
                </c:pt>
                <c:pt idx="1834">
                  <c:v>-6.4661817499999992E-12</c:v>
                </c:pt>
                <c:pt idx="1835">
                  <c:v>-6.3469888999999996E-12</c:v>
                </c:pt>
                <c:pt idx="1836">
                  <c:v>-6.5642179200000023E-12</c:v>
                </c:pt>
                <c:pt idx="1837">
                  <c:v>-6.454860950000004E-12</c:v>
                </c:pt>
                <c:pt idx="1838">
                  <c:v>-6.4960363499999982E-12</c:v>
                </c:pt>
                <c:pt idx="1839">
                  <c:v>-6.5981109399999989E-12</c:v>
                </c:pt>
                <c:pt idx="1840">
                  <c:v>-6.5170126200000008E-12</c:v>
                </c:pt>
                <c:pt idx="1841">
                  <c:v>-6.4264843399999991E-12</c:v>
                </c:pt>
                <c:pt idx="1842">
                  <c:v>-6.5885283299999993E-12</c:v>
                </c:pt>
                <c:pt idx="1843">
                  <c:v>-6.4407541800000022E-12</c:v>
                </c:pt>
                <c:pt idx="1844">
                  <c:v>-6.4774748000000026E-12</c:v>
                </c:pt>
                <c:pt idx="1845">
                  <c:v>-6.557872300000004E-12</c:v>
                </c:pt>
                <c:pt idx="1846">
                  <c:v>-6.3929382599999979E-12</c:v>
                </c:pt>
                <c:pt idx="1847">
                  <c:v>-6.4289337700000033E-12</c:v>
                </c:pt>
                <c:pt idx="1848">
                  <c:v>-6.7057991100000032E-12</c:v>
                </c:pt>
                <c:pt idx="1849">
                  <c:v>-6.5634650500000029E-12</c:v>
                </c:pt>
                <c:pt idx="1850">
                  <c:v>-6.5113400800000007E-12</c:v>
                </c:pt>
                <c:pt idx="1851">
                  <c:v>-6.6163533000000037E-12</c:v>
                </c:pt>
                <c:pt idx="1852">
                  <c:v>-6.6150591900000034E-12</c:v>
                </c:pt>
                <c:pt idx="1853">
                  <c:v>-6.667898870000001E-12</c:v>
                </c:pt>
                <c:pt idx="1854">
                  <c:v>-6.4541462400000021E-12</c:v>
                </c:pt>
                <c:pt idx="1855">
                  <c:v>-6.6361985300000009E-12</c:v>
                </c:pt>
                <c:pt idx="1856">
                  <c:v>-6.6851593700000032E-12</c:v>
                </c:pt>
                <c:pt idx="1857">
                  <c:v>-6.5639646500000005E-12</c:v>
                </c:pt>
                <c:pt idx="1858">
                  <c:v>-6.7044876600000038E-12</c:v>
                </c:pt>
                <c:pt idx="1859">
                  <c:v>-6.5598533500000021E-12</c:v>
                </c:pt>
                <c:pt idx="1860">
                  <c:v>-6.6389879700000008E-12</c:v>
                </c:pt>
                <c:pt idx="1861">
                  <c:v>-6.6425996600000019E-12</c:v>
                </c:pt>
                <c:pt idx="1862">
                  <c:v>-6.6668649700000019E-12</c:v>
                </c:pt>
                <c:pt idx="1863">
                  <c:v>-6.6245516000000026E-12</c:v>
                </c:pt>
                <c:pt idx="1864">
                  <c:v>-6.7562101700000018E-12</c:v>
                </c:pt>
                <c:pt idx="1865">
                  <c:v>-6.5670073500000024E-12</c:v>
                </c:pt>
                <c:pt idx="1866">
                  <c:v>-6.7438520000000013E-12</c:v>
                </c:pt>
                <c:pt idx="1867">
                  <c:v>-6.7150798799999978E-12</c:v>
                </c:pt>
                <c:pt idx="1868">
                  <c:v>-6.7856484300000041E-12</c:v>
                </c:pt>
                <c:pt idx="1869">
                  <c:v>-6.8970107399999986E-12</c:v>
                </c:pt>
                <c:pt idx="1870">
                  <c:v>-6.8180322500000019E-12</c:v>
                </c:pt>
                <c:pt idx="1871">
                  <c:v>-6.6999253299999981E-12</c:v>
                </c:pt>
                <c:pt idx="1872">
                  <c:v>-6.9145487900000011E-12</c:v>
                </c:pt>
                <c:pt idx="1873">
                  <c:v>-6.884288280000004E-12</c:v>
                </c:pt>
                <c:pt idx="1874">
                  <c:v>-6.7385645700000003E-12</c:v>
                </c:pt>
                <c:pt idx="1875">
                  <c:v>-6.7237292100000041E-12</c:v>
                </c:pt>
                <c:pt idx="1876">
                  <c:v>-6.7076934300000007E-12</c:v>
                </c:pt>
                <c:pt idx="1877">
                  <c:v>-6.7394284599999985E-12</c:v>
                </c:pt>
                <c:pt idx="1878">
                  <c:v>-6.8593082600000021E-12</c:v>
                </c:pt>
                <c:pt idx="1879">
                  <c:v>-6.7883268399999989E-12</c:v>
                </c:pt>
                <c:pt idx="1880">
                  <c:v>-6.8320314699999981E-12</c:v>
                </c:pt>
                <c:pt idx="1881">
                  <c:v>-6.7982702799999991E-12</c:v>
                </c:pt>
                <c:pt idx="1882">
                  <c:v>-6.7032421299999999E-12</c:v>
                </c:pt>
                <c:pt idx="1883">
                  <c:v>-6.8899608200000041E-12</c:v>
                </c:pt>
                <c:pt idx="1884">
                  <c:v>-6.7652723699999986E-12</c:v>
                </c:pt>
                <c:pt idx="1885">
                  <c:v>-6.6906827300000005E-12</c:v>
                </c:pt>
                <c:pt idx="1886">
                  <c:v>-6.8753440399999991E-12</c:v>
                </c:pt>
                <c:pt idx="1887">
                  <c:v>-6.8263623899999981E-12</c:v>
                </c:pt>
                <c:pt idx="1888">
                  <c:v>-6.8918273800000037E-12</c:v>
                </c:pt>
                <c:pt idx="1889">
                  <c:v>-6.8818665999999981E-12</c:v>
                </c:pt>
                <c:pt idx="1890">
                  <c:v>-6.8491809400000018E-12</c:v>
                </c:pt>
                <c:pt idx="1891">
                  <c:v>-7.0076167100000006E-12</c:v>
                </c:pt>
                <c:pt idx="1892">
                  <c:v>-6.9340713700000011E-12</c:v>
                </c:pt>
                <c:pt idx="1893">
                  <c:v>-6.9091399200000023E-12</c:v>
                </c:pt>
                <c:pt idx="1894">
                  <c:v>-7.0615180300000023E-12</c:v>
                </c:pt>
                <c:pt idx="1895">
                  <c:v>-6.9089178799999982E-12</c:v>
                </c:pt>
                <c:pt idx="1896">
                  <c:v>-6.971975080000003E-12</c:v>
                </c:pt>
                <c:pt idx="1897">
                  <c:v>-7.0124704599999994E-12</c:v>
                </c:pt>
                <c:pt idx="1898">
                  <c:v>-6.9285341299999983E-12</c:v>
                </c:pt>
                <c:pt idx="1899">
                  <c:v>-6.9061006900000001E-12</c:v>
                </c:pt>
                <c:pt idx="1900">
                  <c:v>-6.9211129900000034E-12</c:v>
                </c:pt>
                <c:pt idx="1901">
                  <c:v>-6.9528133200000038E-12</c:v>
                </c:pt>
                <c:pt idx="1902">
                  <c:v>-7.0619031400000014E-12</c:v>
                </c:pt>
                <c:pt idx="1903">
                  <c:v>-6.8807667900000033E-12</c:v>
                </c:pt>
                <c:pt idx="1904">
                  <c:v>-6.9943113800000014E-12</c:v>
                </c:pt>
                <c:pt idx="1905">
                  <c:v>-7.0152529599999998E-12</c:v>
                </c:pt>
                <c:pt idx="1906">
                  <c:v>-6.9452325800000008E-12</c:v>
                </c:pt>
                <c:pt idx="1907">
                  <c:v>-7.2108707899999991E-12</c:v>
                </c:pt>
                <c:pt idx="1908">
                  <c:v>-7.0408123800000002E-12</c:v>
                </c:pt>
                <c:pt idx="1909">
                  <c:v>-7.0963790400000023E-12</c:v>
                </c:pt>
                <c:pt idx="1910">
                  <c:v>-7.1257027999999998E-12</c:v>
                </c:pt>
                <c:pt idx="1911">
                  <c:v>-7.1640436600000036E-12</c:v>
                </c:pt>
                <c:pt idx="1912">
                  <c:v>-6.9959732400000023E-12</c:v>
                </c:pt>
                <c:pt idx="1913">
                  <c:v>-7.1134105500000012E-12</c:v>
                </c:pt>
                <c:pt idx="1914">
                  <c:v>-6.9296096600000011E-12</c:v>
                </c:pt>
                <c:pt idx="1915">
                  <c:v>-7.0839376000000012E-12</c:v>
                </c:pt>
                <c:pt idx="1916">
                  <c:v>-7.2221464900000038E-12</c:v>
                </c:pt>
                <c:pt idx="1917">
                  <c:v>-6.9907482600000034E-12</c:v>
                </c:pt>
                <c:pt idx="1918">
                  <c:v>-7.1375266799999985E-12</c:v>
                </c:pt>
                <c:pt idx="1919">
                  <c:v>-7.1602272700000039E-12</c:v>
                </c:pt>
                <c:pt idx="1920">
                  <c:v>-7.0502423300000041E-12</c:v>
                </c:pt>
                <c:pt idx="1921">
                  <c:v>-7.1029154800000002E-12</c:v>
                </c:pt>
                <c:pt idx="1922">
                  <c:v>-7.1937594699999997E-12</c:v>
                </c:pt>
                <c:pt idx="1923">
                  <c:v>-7.0739594700000034E-12</c:v>
                </c:pt>
                <c:pt idx="1924">
                  <c:v>-7.1892873600000001E-12</c:v>
                </c:pt>
                <c:pt idx="1925">
                  <c:v>-6.9040051400000038E-12</c:v>
                </c:pt>
                <c:pt idx="1926">
                  <c:v>-7.1929233399999994E-12</c:v>
                </c:pt>
                <c:pt idx="1927">
                  <c:v>-7.0979264099999982E-12</c:v>
                </c:pt>
                <c:pt idx="1928">
                  <c:v>-7.1617919899999986E-12</c:v>
                </c:pt>
                <c:pt idx="1929">
                  <c:v>-7.1203112799999997E-12</c:v>
                </c:pt>
                <c:pt idx="1930">
                  <c:v>-7.0592871800000022E-12</c:v>
                </c:pt>
                <c:pt idx="1931">
                  <c:v>-7.203238E-12</c:v>
                </c:pt>
                <c:pt idx="1932">
                  <c:v>-7.1336339600000042E-12</c:v>
                </c:pt>
                <c:pt idx="1933">
                  <c:v>-7.1119152200000017E-12</c:v>
                </c:pt>
                <c:pt idx="1934">
                  <c:v>-7.1058610400000023E-12</c:v>
                </c:pt>
                <c:pt idx="1935">
                  <c:v>-7.1283742800000013E-12</c:v>
                </c:pt>
                <c:pt idx="1936">
                  <c:v>-6.9919486800000042E-12</c:v>
                </c:pt>
                <c:pt idx="1937">
                  <c:v>-7.1204812900000006E-12</c:v>
                </c:pt>
                <c:pt idx="1938">
                  <c:v>-7.1006221699999983E-12</c:v>
                </c:pt>
                <c:pt idx="1939">
                  <c:v>-7.0890238100000031E-12</c:v>
                </c:pt>
                <c:pt idx="1940">
                  <c:v>-7.1708229600000041E-12</c:v>
                </c:pt>
                <c:pt idx="1941">
                  <c:v>-7.1006499300000027E-12</c:v>
                </c:pt>
                <c:pt idx="1942">
                  <c:v>-7.0749899000000027E-12</c:v>
                </c:pt>
                <c:pt idx="1943">
                  <c:v>-7.2316111399999987E-12</c:v>
                </c:pt>
                <c:pt idx="1944">
                  <c:v>-7.1206963899999988E-12</c:v>
                </c:pt>
                <c:pt idx="1945">
                  <c:v>-7.0873203099999988E-12</c:v>
                </c:pt>
                <c:pt idx="1946">
                  <c:v>-7.1849262599999997E-12</c:v>
                </c:pt>
                <c:pt idx="1947">
                  <c:v>-7.3089208300000014E-12</c:v>
                </c:pt>
                <c:pt idx="1948">
                  <c:v>-7.2052502800000022E-12</c:v>
                </c:pt>
                <c:pt idx="1949">
                  <c:v>-7.0974441599999993E-12</c:v>
                </c:pt>
                <c:pt idx="1950">
                  <c:v>-7.0215708200000002E-12</c:v>
                </c:pt>
                <c:pt idx="1951">
                  <c:v>-7.1597450199999986E-12</c:v>
                </c:pt>
                <c:pt idx="1952">
                  <c:v>-7.1098855900000007E-12</c:v>
                </c:pt>
                <c:pt idx="1953">
                  <c:v>-7.2003791799999982E-12</c:v>
                </c:pt>
                <c:pt idx="1954">
                  <c:v>-7.1741293400000006E-12</c:v>
                </c:pt>
                <c:pt idx="1955">
                  <c:v>-7.1775432800000023E-12</c:v>
                </c:pt>
                <c:pt idx="1956">
                  <c:v>-7.4158110200000033E-12</c:v>
                </c:pt>
                <c:pt idx="1957">
                  <c:v>-7.3247172200000021E-12</c:v>
                </c:pt>
                <c:pt idx="1958">
                  <c:v>-7.2923715700000014E-12</c:v>
                </c:pt>
                <c:pt idx="1959">
                  <c:v>-7.4336196899999997E-12</c:v>
                </c:pt>
                <c:pt idx="1960">
                  <c:v>-7.4920833400000008E-12</c:v>
                </c:pt>
                <c:pt idx="1961">
                  <c:v>-7.5399166100000038E-12</c:v>
                </c:pt>
                <c:pt idx="1962">
                  <c:v>-7.581095469999998E-12</c:v>
                </c:pt>
                <c:pt idx="1963">
                  <c:v>-7.3529758700000023E-12</c:v>
                </c:pt>
                <c:pt idx="1964">
                  <c:v>-7.5543009299999994E-12</c:v>
                </c:pt>
                <c:pt idx="1965">
                  <c:v>-7.7080737599999993E-12</c:v>
                </c:pt>
                <c:pt idx="1966">
                  <c:v>-7.5910562500000037E-12</c:v>
                </c:pt>
                <c:pt idx="1967">
                  <c:v>-7.4891551300000039E-12</c:v>
                </c:pt>
                <c:pt idx="1968">
                  <c:v>-7.5515080299999995E-12</c:v>
                </c:pt>
                <c:pt idx="1969">
                  <c:v>-7.5941683500000004E-12</c:v>
                </c:pt>
                <c:pt idx="1970">
                  <c:v>-7.799969000000003E-12</c:v>
                </c:pt>
                <c:pt idx="1971">
                  <c:v>-7.5927181199999978E-12</c:v>
                </c:pt>
                <c:pt idx="1972">
                  <c:v>-7.7351701400000029E-12</c:v>
                </c:pt>
                <c:pt idx="1973">
                  <c:v>-7.6401870900000006E-12</c:v>
                </c:pt>
                <c:pt idx="1974">
                  <c:v>-7.4707635900000028E-12</c:v>
                </c:pt>
                <c:pt idx="1975">
                  <c:v>-7.7799086600000014E-12</c:v>
                </c:pt>
                <c:pt idx="1976">
                  <c:v>-7.5542974599999997E-12</c:v>
                </c:pt>
                <c:pt idx="1977">
                  <c:v>-7.7010793600000007E-12</c:v>
                </c:pt>
                <c:pt idx="1978">
                  <c:v>-7.8283282600000027E-12</c:v>
                </c:pt>
                <c:pt idx="1979">
                  <c:v>-7.7495579399999979E-12</c:v>
                </c:pt>
                <c:pt idx="1980">
                  <c:v>-7.6860878800000023E-12</c:v>
                </c:pt>
                <c:pt idx="1981">
                  <c:v>-7.8112793999999987E-12</c:v>
                </c:pt>
                <c:pt idx="1982">
                  <c:v>-7.7378312099999987E-12</c:v>
                </c:pt>
                <c:pt idx="1983">
                  <c:v>-7.6692784000000013E-12</c:v>
                </c:pt>
                <c:pt idx="1984">
                  <c:v>-7.6002711000000029E-12</c:v>
                </c:pt>
                <c:pt idx="1985">
                  <c:v>-7.6290293500000007E-12</c:v>
                </c:pt>
                <c:pt idx="1986">
                  <c:v>-7.7995006300000031E-12</c:v>
                </c:pt>
                <c:pt idx="1987">
                  <c:v>-7.6096663700000023E-12</c:v>
                </c:pt>
                <c:pt idx="1988">
                  <c:v>-7.7115883100000006E-12</c:v>
                </c:pt>
                <c:pt idx="1989">
                  <c:v>-7.5905427800000003E-12</c:v>
                </c:pt>
                <c:pt idx="1990">
                  <c:v>-7.5478963299999987E-12</c:v>
                </c:pt>
                <c:pt idx="1991">
                  <c:v>-7.5506129100000037E-12</c:v>
                </c:pt>
                <c:pt idx="1992">
                  <c:v>-7.6433789799999985E-12</c:v>
                </c:pt>
                <c:pt idx="1993">
                  <c:v>-7.6306599900000037E-12</c:v>
                </c:pt>
                <c:pt idx="1994">
                  <c:v>-7.7176078000000022E-12</c:v>
                </c:pt>
                <c:pt idx="1995">
                  <c:v>-7.7743887700000038E-12</c:v>
                </c:pt>
                <c:pt idx="1996">
                  <c:v>-7.7985742800000031E-12</c:v>
                </c:pt>
                <c:pt idx="1997">
                  <c:v>-7.7268365300000005E-12</c:v>
                </c:pt>
                <c:pt idx="1998">
                  <c:v>-7.59519877E-12</c:v>
                </c:pt>
                <c:pt idx="1999">
                  <c:v>-7.7224129799999979E-12</c:v>
                </c:pt>
                <c:pt idx="2000">
                  <c:v>-7.4272879500000004E-12</c:v>
                </c:pt>
                <c:pt idx="2001">
                  <c:v>-7.5177433700000007E-12</c:v>
                </c:pt>
                <c:pt idx="2002">
                  <c:v>-7.672005389999999E-12</c:v>
                </c:pt>
                <c:pt idx="2003">
                  <c:v>-7.8220381500000006E-12</c:v>
                </c:pt>
                <c:pt idx="2004">
                  <c:v>-7.4771334899999996E-12</c:v>
                </c:pt>
                <c:pt idx="2005">
                  <c:v>-7.5584434500000022E-12</c:v>
                </c:pt>
                <c:pt idx="2006">
                  <c:v>-7.6390734000000004E-12</c:v>
                </c:pt>
                <c:pt idx="2007">
                  <c:v>-7.5023633100000036E-12</c:v>
                </c:pt>
                <c:pt idx="2008">
                  <c:v>-7.6520630100000022E-12</c:v>
                </c:pt>
                <c:pt idx="2009">
                  <c:v>-7.6078379700000002E-12</c:v>
                </c:pt>
                <c:pt idx="2010">
                  <c:v>-7.5578605900000038E-12</c:v>
                </c:pt>
                <c:pt idx="2011">
                  <c:v>-7.5482432800000003E-12</c:v>
                </c:pt>
                <c:pt idx="2012">
                  <c:v>-7.409291930000004E-12</c:v>
                </c:pt>
                <c:pt idx="2013">
                  <c:v>-7.5385843399999996E-12</c:v>
                </c:pt>
                <c:pt idx="2014">
                  <c:v>-7.4423835099999981E-12</c:v>
                </c:pt>
                <c:pt idx="2015">
                  <c:v>-7.5722483799999991E-12</c:v>
                </c:pt>
                <c:pt idx="2016">
                  <c:v>-7.3396184900000004E-12</c:v>
                </c:pt>
                <c:pt idx="2017">
                  <c:v>-7.3888499500000032E-12</c:v>
                </c:pt>
                <c:pt idx="2018">
                  <c:v>-7.5461026300000005E-12</c:v>
                </c:pt>
                <c:pt idx="2019">
                  <c:v>-7.5245365500000002E-12</c:v>
                </c:pt>
                <c:pt idx="2020">
                  <c:v>-7.4205953900000002E-12</c:v>
                </c:pt>
                <c:pt idx="2021">
                  <c:v>-7.283503660000004E-12</c:v>
                </c:pt>
                <c:pt idx="2022">
                  <c:v>-7.4809394799999998E-12</c:v>
                </c:pt>
                <c:pt idx="2023">
                  <c:v>-7.400458720000004E-12</c:v>
                </c:pt>
                <c:pt idx="2024">
                  <c:v>-7.4621940600000038E-12</c:v>
                </c:pt>
                <c:pt idx="2025">
                  <c:v>-7.3596406699999981E-12</c:v>
                </c:pt>
                <c:pt idx="2026">
                  <c:v>-7.3368255900000006E-12</c:v>
                </c:pt>
                <c:pt idx="2027">
                  <c:v>-7.4395906099999982E-12</c:v>
                </c:pt>
                <c:pt idx="2028">
                  <c:v>-7.2443821800000026E-12</c:v>
                </c:pt>
                <c:pt idx="2029">
                  <c:v>-7.3043931999999996E-12</c:v>
                </c:pt>
                <c:pt idx="2030">
                  <c:v>-7.3748472600000007E-12</c:v>
                </c:pt>
                <c:pt idx="2031">
                  <c:v>-7.2444827900000022E-12</c:v>
                </c:pt>
                <c:pt idx="2032">
                  <c:v>-7.3442779599999996E-12</c:v>
                </c:pt>
                <c:pt idx="2033">
                  <c:v>-7.4428692400000029E-12</c:v>
                </c:pt>
                <c:pt idx="2034">
                  <c:v>-7.2336060700000022E-12</c:v>
                </c:pt>
                <c:pt idx="2035">
                  <c:v>-7.3361074099999989E-12</c:v>
                </c:pt>
                <c:pt idx="2036">
                  <c:v>-7.1839166499999988E-12</c:v>
                </c:pt>
                <c:pt idx="2037">
                  <c:v>-7.280693409999999E-12</c:v>
                </c:pt>
                <c:pt idx="2038">
                  <c:v>-7.461278120000003E-12</c:v>
                </c:pt>
                <c:pt idx="2039">
                  <c:v>-7.1959417600000028E-12</c:v>
                </c:pt>
                <c:pt idx="2040">
                  <c:v>-7.3447567499999984E-12</c:v>
                </c:pt>
                <c:pt idx="2041">
                  <c:v>-7.3786532400000013E-12</c:v>
                </c:pt>
                <c:pt idx="2042">
                  <c:v>-7.282573850000004E-12</c:v>
                </c:pt>
                <c:pt idx="2043">
                  <c:v>-7.3620866300000025E-12</c:v>
                </c:pt>
                <c:pt idx="2044">
                  <c:v>-7.2280341400000018E-12</c:v>
                </c:pt>
                <c:pt idx="2045">
                  <c:v>-7.2589538499999981E-12</c:v>
                </c:pt>
                <c:pt idx="2046">
                  <c:v>-7.2353026300000006E-12</c:v>
                </c:pt>
                <c:pt idx="2047">
                  <c:v>-7.2563760500000028E-12</c:v>
                </c:pt>
                <c:pt idx="2048">
                  <c:v>-7.3056179099999986E-12</c:v>
                </c:pt>
                <c:pt idx="2049">
                  <c:v>-7.2990051499999992E-12</c:v>
                </c:pt>
                <c:pt idx="2050">
                  <c:v>-7.3970309000000034E-12</c:v>
                </c:pt>
                <c:pt idx="2051">
                  <c:v>-7.3001812900000016E-12</c:v>
                </c:pt>
                <c:pt idx="2052">
                  <c:v>-7.2472930400000008E-12</c:v>
                </c:pt>
                <c:pt idx="2053">
                  <c:v>-7.2898215199999979E-12</c:v>
                </c:pt>
                <c:pt idx="2054">
                  <c:v>-7.3019507100000013E-12</c:v>
                </c:pt>
                <c:pt idx="2055">
                  <c:v>-7.2291825299999994E-12</c:v>
                </c:pt>
                <c:pt idx="2056">
                  <c:v>-7.3133582500000033E-12</c:v>
                </c:pt>
                <c:pt idx="2057">
                  <c:v>-7.3387025599999994E-12</c:v>
                </c:pt>
                <c:pt idx="2058">
                  <c:v>-7.2486947000000002E-12</c:v>
                </c:pt>
                <c:pt idx="2059">
                  <c:v>-7.2238152900000043E-12</c:v>
                </c:pt>
                <c:pt idx="2060">
                  <c:v>-7.2320795199999983E-12</c:v>
                </c:pt>
                <c:pt idx="2061">
                  <c:v>-7.1493193299999995E-12</c:v>
                </c:pt>
                <c:pt idx="2062">
                  <c:v>-7.283403049999998E-12</c:v>
                </c:pt>
                <c:pt idx="2063">
                  <c:v>-7.1870079300000036E-12</c:v>
                </c:pt>
                <c:pt idx="2064">
                  <c:v>-7.325983569999998E-12</c:v>
                </c:pt>
                <c:pt idx="2065">
                  <c:v>-7.3128551799999995E-12</c:v>
                </c:pt>
                <c:pt idx="2066">
                  <c:v>-7.3435632600000038E-12</c:v>
                </c:pt>
                <c:pt idx="2067">
                  <c:v>-7.366728750000003E-12</c:v>
                </c:pt>
                <c:pt idx="2068">
                  <c:v>-7.4049690000000007E-12</c:v>
                </c:pt>
                <c:pt idx="2069">
                  <c:v>-7.1657991999999979E-12</c:v>
                </c:pt>
                <c:pt idx="2070">
                  <c:v>-7.2483442799999989E-12</c:v>
                </c:pt>
                <c:pt idx="2071">
                  <c:v>-7.3144858200000025E-12</c:v>
                </c:pt>
                <c:pt idx="2072">
                  <c:v>-7.168609450000003E-12</c:v>
                </c:pt>
                <c:pt idx="2073">
                  <c:v>-7.3168832100000038E-12</c:v>
                </c:pt>
                <c:pt idx="2074">
                  <c:v>-7.3199571400000034E-12</c:v>
                </c:pt>
                <c:pt idx="2075">
                  <c:v>-7.2007399999999991E-12</c:v>
                </c:pt>
                <c:pt idx="2076">
                  <c:v>-7.2577395499999983E-12</c:v>
                </c:pt>
                <c:pt idx="2077">
                  <c:v>-7.1556198400000012E-12</c:v>
                </c:pt>
                <c:pt idx="2078">
                  <c:v>-7.312976610000004E-12</c:v>
                </c:pt>
                <c:pt idx="2079">
                  <c:v>-7.2575417899999991E-12</c:v>
                </c:pt>
                <c:pt idx="2080">
                  <c:v>-7.0986896900000033E-12</c:v>
                </c:pt>
                <c:pt idx="2081">
                  <c:v>-7.3117414899999993E-12</c:v>
                </c:pt>
                <c:pt idx="2082">
                  <c:v>-7.1221431500000016E-12</c:v>
                </c:pt>
                <c:pt idx="2083">
                  <c:v>-7.2457456699999984E-12</c:v>
                </c:pt>
                <c:pt idx="2084">
                  <c:v>-7.4134136300000019E-12</c:v>
                </c:pt>
                <c:pt idx="2085">
                  <c:v>-7.2044904700000034E-12</c:v>
                </c:pt>
                <c:pt idx="2086">
                  <c:v>-7.1491354499999994E-12</c:v>
                </c:pt>
                <c:pt idx="2087">
                  <c:v>-7.3641648300000002E-12</c:v>
                </c:pt>
                <c:pt idx="2088">
                  <c:v>-7.1694282400000042E-12</c:v>
                </c:pt>
                <c:pt idx="2089">
                  <c:v>-7.263308009999999E-12</c:v>
                </c:pt>
                <c:pt idx="2090">
                  <c:v>-7.2282700599999984E-12</c:v>
                </c:pt>
                <c:pt idx="2091">
                  <c:v>-7.1173518399999987E-12</c:v>
                </c:pt>
                <c:pt idx="2092">
                  <c:v>-7.1715654199999978E-12</c:v>
                </c:pt>
                <c:pt idx="2093">
                  <c:v>-7.149621169999998E-12</c:v>
                </c:pt>
                <c:pt idx="2094">
                  <c:v>-7.0464849200000003E-12</c:v>
                </c:pt>
                <c:pt idx="2095">
                  <c:v>-7.1141738299999998E-12</c:v>
                </c:pt>
                <c:pt idx="2096">
                  <c:v>-7.1069053400000009E-12</c:v>
                </c:pt>
                <c:pt idx="2097">
                  <c:v>-7.0479663800000005E-12</c:v>
                </c:pt>
                <c:pt idx="2098">
                  <c:v>-7.1400732500000026E-12</c:v>
                </c:pt>
                <c:pt idx="2099">
                  <c:v>-7.0489447600000037E-12</c:v>
                </c:pt>
                <c:pt idx="2100">
                  <c:v>-7.0561993700000036E-12</c:v>
                </c:pt>
                <c:pt idx="2101">
                  <c:v>-7.0015278300000038E-12</c:v>
                </c:pt>
                <c:pt idx="2102">
                  <c:v>-7.1053822500000035E-12</c:v>
                </c:pt>
                <c:pt idx="2103">
                  <c:v>-7.1668643200000015E-12</c:v>
                </c:pt>
                <c:pt idx="2104">
                  <c:v>-7.0466514500000017E-12</c:v>
                </c:pt>
                <c:pt idx="2105">
                  <c:v>-6.9830495500000024E-12</c:v>
                </c:pt>
                <c:pt idx="2106">
                  <c:v>-7.1725854399999979E-12</c:v>
                </c:pt>
                <c:pt idx="2107">
                  <c:v>-6.9610116300000024E-12</c:v>
                </c:pt>
                <c:pt idx="2108">
                  <c:v>-7.1623401599999993E-12</c:v>
                </c:pt>
                <c:pt idx="2109">
                  <c:v>-7.052421150000001E-12</c:v>
                </c:pt>
                <c:pt idx="2110">
                  <c:v>-7.0067528100000027E-12</c:v>
                </c:pt>
                <c:pt idx="2111">
                  <c:v>-7.0610010899999992E-12</c:v>
                </c:pt>
                <c:pt idx="2112">
                  <c:v>-7.09102221E-12</c:v>
                </c:pt>
                <c:pt idx="2113">
                  <c:v>-6.896948290000003E-12</c:v>
                </c:pt>
                <c:pt idx="2114">
                  <c:v>-7.1793716799999979E-12</c:v>
                </c:pt>
                <c:pt idx="2115">
                  <c:v>-6.9320105200000021E-12</c:v>
                </c:pt>
                <c:pt idx="2116">
                  <c:v>-7.0312332300000006E-12</c:v>
                </c:pt>
                <c:pt idx="2117">
                  <c:v>-6.9714928300000041E-12</c:v>
                </c:pt>
                <c:pt idx="2118">
                  <c:v>-6.8625383100000039E-12</c:v>
                </c:pt>
                <c:pt idx="2119">
                  <c:v>-7.1043761100000023E-12</c:v>
                </c:pt>
                <c:pt idx="2120">
                  <c:v>-6.9511028899999997E-12</c:v>
                </c:pt>
                <c:pt idx="2121">
                  <c:v>-6.9430676500000025E-12</c:v>
                </c:pt>
                <c:pt idx="2122">
                  <c:v>-7.0269935699999979E-12</c:v>
                </c:pt>
                <c:pt idx="2123">
                  <c:v>-6.7795283300000028E-12</c:v>
                </c:pt>
                <c:pt idx="2124">
                  <c:v>-6.9805515500000015E-12</c:v>
                </c:pt>
                <c:pt idx="2125">
                  <c:v>-6.9636588099999996E-12</c:v>
                </c:pt>
                <c:pt idx="2126">
                  <c:v>-6.7748896800000021E-12</c:v>
                </c:pt>
                <c:pt idx="2127">
                  <c:v>-6.9258383699999983E-12</c:v>
                </c:pt>
                <c:pt idx="2128">
                  <c:v>-6.9694944200000011E-12</c:v>
                </c:pt>
                <c:pt idx="2129">
                  <c:v>-6.7254084200000038E-12</c:v>
                </c:pt>
                <c:pt idx="2130">
                  <c:v>-6.8842570499999999E-12</c:v>
                </c:pt>
                <c:pt idx="2131">
                  <c:v>-6.9072733600000027E-12</c:v>
                </c:pt>
                <c:pt idx="2132">
                  <c:v>-6.7646964399999999E-12</c:v>
                </c:pt>
                <c:pt idx="2133">
                  <c:v>-6.8201243199999988E-12</c:v>
                </c:pt>
                <c:pt idx="2134">
                  <c:v>-6.9012365200000024E-12</c:v>
                </c:pt>
                <c:pt idx="2135">
                  <c:v>-6.7654250200000011E-12</c:v>
                </c:pt>
                <c:pt idx="2136">
                  <c:v>-6.7109581799999999E-12</c:v>
                </c:pt>
                <c:pt idx="2137">
                  <c:v>-6.8513111800000024E-12</c:v>
                </c:pt>
                <c:pt idx="2138">
                  <c:v>-6.7312648500000037E-12</c:v>
                </c:pt>
                <c:pt idx="2139">
                  <c:v>-6.6364622100000019E-12</c:v>
                </c:pt>
                <c:pt idx="2140">
                  <c:v>-6.6352305600000034E-12</c:v>
                </c:pt>
                <c:pt idx="2141">
                  <c:v>-6.8208251500000018E-12</c:v>
                </c:pt>
                <c:pt idx="2142">
                  <c:v>-6.7608175999999981E-12</c:v>
                </c:pt>
                <c:pt idx="2143">
                  <c:v>-6.7220534700000042E-12</c:v>
                </c:pt>
                <c:pt idx="2144">
                  <c:v>-6.6686933700000041E-12</c:v>
                </c:pt>
                <c:pt idx="2145">
                  <c:v>-6.5880634299999991E-12</c:v>
                </c:pt>
                <c:pt idx="2146">
                  <c:v>-6.7574765200000042E-12</c:v>
                </c:pt>
                <c:pt idx="2147">
                  <c:v>-6.7423878999999995E-12</c:v>
                </c:pt>
                <c:pt idx="2148">
                  <c:v>-6.5533828299999995E-12</c:v>
                </c:pt>
                <c:pt idx="2149">
                  <c:v>-6.766583819999998E-12</c:v>
                </c:pt>
                <c:pt idx="2150">
                  <c:v>-6.7774987000000018E-12</c:v>
                </c:pt>
                <c:pt idx="2151">
                  <c:v>-6.598822180000001E-12</c:v>
                </c:pt>
                <c:pt idx="2152">
                  <c:v>-6.5929380000000029E-12</c:v>
                </c:pt>
                <c:pt idx="2153">
                  <c:v>-6.6259810100000003E-12</c:v>
                </c:pt>
                <c:pt idx="2154">
                  <c:v>-6.6819674799999988E-12</c:v>
                </c:pt>
                <c:pt idx="2155">
                  <c:v>-6.7372496500000012E-12</c:v>
                </c:pt>
                <c:pt idx="2156">
                  <c:v>-6.5829078300000021E-12</c:v>
                </c:pt>
                <c:pt idx="2157">
                  <c:v>-6.4802399500000043E-12</c:v>
                </c:pt>
                <c:pt idx="2158">
                  <c:v>-6.6926776600000041E-12</c:v>
                </c:pt>
                <c:pt idx="2159">
                  <c:v>-6.6391059299999991E-12</c:v>
                </c:pt>
                <c:pt idx="2160">
                  <c:v>-6.555728179999998E-12</c:v>
                </c:pt>
                <c:pt idx="2161">
                  <c:v>-6.4637566099999997E-12</c:v>
                </c:pt>
                <c:pt idx="2162">
                  <c:v>-6.5679892099999986E-12</c:v>
                </c:pt>
                <c:pt idx="2163">
                  <c:v>-6.4938124300000042E-12</c:v>
                </c:pt>
                <c:pt idx="2164">
                  <c:v>-6.4530152000000032E-12</c:v>
                </c:pt>
                <c:pt idx="2165">
                  <c:v>-6.6135777400000028E-12</c:v>
                </c:pt>
                <c:pt idx="2166">
                  <c:v>-6.553254460000002E-12</c:v>
                </c:pt>
                <c:pt idx="2167">
                  <c:v>-6.4097720200000038E-12</c:v>
                </c:pt>
                <c:pt idx="2168">
                  <c:v>-6.4325281199999989E-12</c:v>
                </c:pt>
                <c:pt idx="2169">
                  <c:v>-6.4532164300000021E-12</c:v>
                </c:pt>
                <c:pt idx="2170">
                  <c:v>-6.3610228199999997E-12</c:v>
                </c:pt>
                <c:pt idx="2171">
                  <c:v>-6.3996551100000027E-12</c:v>
                </c:pt>
                <c:pt idx="2172">
                  <c:v>-6.479306669999998E-12</c:v>
                </c:pt>
                <c:pt idx="2173">
                  <c:v>-6.4219324299999987E-12</c:v>
                </c:pt>
                <c:pt idx="2174">
                  <c:v>-6.6046473800000033E-12</c:v>
                </c:pt>
                <c:pt idx="2175">
                  <c:v>-6.271712310000004E-12</c:v>
                </c:pt>
                <c:pt idx="2176">
                  <c:v>-6.3754140800000012E-12</c:v>
                </c:pt>
                <c:pt idx="2177">
                  <c:v>-6.4726245200000035E-12</c:v>
                </c:pt>
                <c:pt idx="2178">
                  <c:v>-6.2898922200000002E-12</c:v>
                </c:pt>
                <c:pt idx="2179">
                  <c:v>-6.483116129999998E-12</c:v>
                </c:pt>
                <c:pt idx="2180">
                  <c:v>-6.3889171699999995E-12</c:v>
                </c:pt>
                <c:pt idx="2181">
                  <c:v>-6.2832482300000032E-12</c:v>
                </c:pt>
                <c:pt idx="2182">
                  <c:v>-6.3801845699999991E-12</c:v>
                </c:pt>
                <c:pt idx="2183">
                  <c:v>-6.2803442999999983E-12</c:v>
                </c:pt>
                <c:pt idx="2184">
                  <c:v>-6.2989856400000014E-12</c:v>
                </c:pt>
                <c:pt idx="2185">
                  <c:v>-6.4322401599999994E-12</c:v>
                </c:pt>
                <c:pt idx="2186">
                  <c:v>-6.2233482199999989E-12</c:v>
                </c:pt>
                <c:pt idx="2187">
                  <c:v>-6.3636144900000007E-12</c:v>
                </c:pt>
                <c:pt idx="2188">
                  <c:v>-6.3686209100000014E-12</c:v>
                </c:pt>
                <c:pt idx="2189">
                  <c:v>-6.2610507000000019E-12</c:v>
                </c:pt>
                <c:pt idx="2190">
                  <c:v>-6.3778739199999981E-12</c:v>
                </c:pt>
                <c:pt idx="2191">
                  <c:v>-6.3396822500000032E-12</c:v>
                </c:pt>
                <c:pt idx="2192">
                  <c:v>-6.1322995300000008E-12</c:v>
                </c:pt>
                <c:pt idx="2193">
                  <c:v>-6.2090402199999982E-12</c:v>
                </c:pt>
                <c:pt idx="2194">
                  <c:v>-6.1225434400000006E-12</c:v>
                </c:pt>
                <c:pt idx="2195">
                  <c:v>-6.3298914699999988E-12</c:v>
                </c:pt>
                <c:pt idx="2196">
                  <c:v>-6.2508539999999997E-12</c:v>
                </c:pt>
                <c:pt idx="2197">
                  <c:v>-5.9472114699999999E-12</c:v>
                </c:pt>
                <c:pt idx="2198">
                  <c:v>-6.2113682199999979E-12</c:v>
                </c:pt>
                <c:pt idx="2199">
                  <c:v>-6.1902011300000021E-12</c:v>
                </c:pt>
                <c:pt idx="2200">
                  <c:v>-6.1893025400000001E-12</c:v>
                </c:pt>
                <c:pt idx="2201">
                  <c:v>-6.1222103800000041E-12</c:v>
                </c:pt>
                <c:pt idx="2202">
                  <c:v>-6.1407511000000015E-12</c:v>
                </c:pt>
                <c:pt idx="2203">
                  <c:v>-6.1131238900000027E-12</c:v>
                </c:pt>
                <c:pt idx="2204">
                  <c:v>-6.2858641900000024E-12</c:v>
                </c:pt>
                <c:pt idx="2205">
                  <c:v>-5.9878109400000018E-12</c:v>
                </c:pt>
                <c:pt idx="2206">
                  <c:v>-6.1014908400000033E-12</c:v>
                </c:pt>
                <c:pt idx="2207">
                  <c:v>-6.0864195600000041E-12</c:v>
                </c:pt>
                <c:pt idx="2208">
                  <c:v>-6.0545353400000039E-12</c:v>
                </c:pt>
                <c:pt idx="2209">
                  <c:v>-5.9515309300000034E-12</c:v>
                </c:pt>
                <c:pt idx="2210">
                  <c:v>-6.0860518000000038E-12</c:v>
                </c:pt>
                <c:pt idx="2211">
                  <c:v>-6.0415630800000008E-12</c:v>
                </c:pt>
                <c:pt idx="2212">
                  <c:v>-6.0972442400000011E-12</c:v>
                </c:pt>
                <c:pt idx="2213">
                  <c:v>-6.254167320000002E-12</c:v>
                </c:pt>
                <c:pt idx="2214">
                  <c:v>-6.0286359200000011E-12</c:v>
                </c:pt>
                <c:pt idx="2215">
                  <c:v>-5.9977543700000022E-12</c:v>
                </c:pt>
                <c:pt idx="2216">
                  <c:v>-5.9711610600000025E-12</c:v>
                </c:pt>
                <c:pt idx="2217">
                  <c:v>-6.0362374800000026E-12</c:v>
                </c:pt>
                <c:pt idx="2218">
                  <c:v>-6.0634830500000021E-12</c:v>
                </c:pt>
                <c:pt idx="2219">
                  <c:v>-5.8780064100000024E-12</c:v>
                </c:pt>
                <c:pt idx="2220">
                  <c:v>-6.1190982800000009E-12</c:v>
                </c:pt>
                <c:pt idx="2221">
                  <c:v>-6.0640138700000041E-12</c:v>
                </c:pt>
                <c:pt idx="2222">
                  <c:v>-5.9601178100000011E-12</c:v>
                </c:pt>
                <c:pt idx="2223">
                  <c:v>-6.0582927500000012E-12</c:v>
                </c:pt>
                <c:pt idx="2224">
                  <c:v>-5.9478741399999989E-12</c:v>
                </c:pt>
                <c:pt idx="2225">
                  <c:v>-6.04715236E-12</c:v>
                </c:pt>
                <c:pt idx="2226">
                  <c:v>-5.9910167099999986E-12</c:v>
                </c:pt>
                <c:pt idx="2227">
                  <c:v>-5.791603309999998E-12</c:v>
                </c:pt>
                <c:pt idx="2228">
                  <c:v>-5.9600622999999985E-12</c:v>
                </c:pt>
                <c:pt idx="2229">
                  <c:v>-5.8140263400000035E-12</c:v>
                </c:pt>
                <c:pt idx="2230">
                  <c:v>-5.8677403199999985E-12</c:v>
                </c:pt>
                <c:pt idx="2231">
                  <c:v>-5.9938928799999991E-12</c:v>
                </c:pt>
                <c:pt idx="2232">
                  <c:v>-5.8741414499999995E-12</c:v>
                </c:pt>
                <c:pt idx="2233">
                  <c:v>-5.9287783000000016E-12</c:v>
                </c:pt>
                <c:pt idx="2234">
                  <c:v>-5.90481483E-12</c:v>
                </c:pt>
                <c:pt idx="2235">
                  <c:v>-5.689483600000001E-12</c:v>
                </c:pt>
                <c:pt idx="2236">
                  <c:v>-5.7892614299999994E-12</c:v>
                </c:pt>
                <c:pt idx="2237">
                  <c:v>-5.856069100000002E-12</c:v>
                </c:pt>
                <c:pt idx="2238">
                  <c:v>-5.7181724600000036E-12</c:v>
                </c:pt>
                <c:pt idx="2239">
                  <c:v>-6.0365740199999984E-12</c:v>
                </c:pt>
                <c:pt idx="2240">
                  <c:v>-5.691898340000001E-12</c:v>
                </c:pt>
                <c:pt idx="2241">
                  <c:v>-5.7183771600000022E-12</c:v>
                </c:pt>
                <c:pt idx="2242">
                  <c:v>-5.7485093100000014E-12</c:v>
                </c:pt>
                <c:pt idx="2243">
                  <c:v>-5.7119066399999996E-12</c:v>
                </c:pt>
                <c:pt idx="2244">
                  <c:v>-5.6074242499999984E-12</c:v>
                </c:pt>
                <c:pt idx="2245">
                  <c:v>-5.6292574699999997E-12</c:v>
                </c:pt>
                <c:pt idx="2246">
                  <c:v>-5.5844356900000002E-12</c:v>
                </c:pt>
                <c:pt idx="2247">
                  <c:v>-5.594715660000003E-12</c:v>
                </c:pt>
                <c:pt idx="2248">
                  <c:v>-5.6634384700000016E-12</c:v>
                </c:pt>
                <c:pt idx="2249">
                  <c:v>-5.6274811200000002E-12</c:v>
                </c:pt>
                <c:pt idx="2250">
                  <c:v>-5.7982507700000013E-12</c:v>
                </c:pt>
                <c:pt idx="2251">
                  <c:v>-5.5511394100000011E-12</c:v>
                </c:pt>
                <c:pt idx="2252">
                  <c:v>-5.6896640200000011E-12</c:v>
                </c:pt>
                <c:pt idx="2253">
                  <c:v>-5.5163304500000037E-12</c:v>
                </c:pt>
                <c:pt idx="2254">
                  <c:v>-5.5140371400000017E-12</c:v>
                </c:pt>
                <c:pt idx="2255">
                  <c:v>-5.6101165399999987E-12</c:v>
                </c:pt>
                <c:pt idx="2256">
                  <c:v>-5.5253787600000018E-12</c:v>
                </c:pt>
                <c:pt idx="2257">
                  <c:v>-5.5981955200000001E-12</c:v>
                </c:pt>
                <c:pt idx="2258">
                  <c:v>-5.5860350999999991E-12</c:v>
                </c:pt>
                <c:pt idx="2259">
                  <c:v>-5.488758750000001E-12</c:v>
                </c:pt>
                <c:pt idx="2260">
                  <c:v>-5.5718485400000026E-12</c:v>
                </c:pt>
                <c:pt idx="2261">
                  <c:v>-5.5537206800000025E-12</c:v>
                </c:pt>
                <c:pt idx="2262">
                  <c:v>-5.5020120400000038E-12</c:v>
                </c:pt>
                <c:pt idx="2263">
                  <c:v>-5.4496580799999984E-12</c:v>
                </c:pt>
                <c:pt idx="2264">
                  <c:v>-5.5633171700000011E-12</c:v>
                </c:pt>
                <c:pt idx="2265">
                  <c:v>-5.4403738400000039E-12</c:v>
                </c:pt>
                <c:pt idx="2266">
                  <c:v>-5.4782948999999981E-12</c:v>
                </c:pt>
                <c:pt idx="2267">
                  <c:v>-5.4820557800000016E-12</c:v>
                </c:pt>
                <c:pt idx="2268">
                  <c:v>-5.348495949999999E-12</c:v>
                </c:pt>
                <c:pt idx="2269">
                  <c:v>-5.5599066999999992E-12</c:v>
                </c:pt>
                <c:pt idx="2270">
                  <c:v>-5.4196681800000021E-12</c:v>
                </c:pt>
                <c:pt idx="2271">
                  <c:v>-5.264576970000003E-12</c:v>
                </c:pt>
                <c:pt idx="2272">
                  <c:v>-5.3868715000000005E-12</c:v>
                </c:pt>
                <c:pt idx="2273">
                  <c:v>-5.2626826499999991E-12</c:v>
                </c:pt>
                <c:pt idx="2274">
                  <c:v>-5.3527772499999986E-12</c:v>
                </c:pt>
                <c:pt idx="2275">
                  <c:v>-5.4624742199999992E-12</c:v>
                </c:pt>
                <c:pt idx="2276">
                  <c:v>-5.3653297099999984E-12</c:v>
                </c:pt>
                <c:pt idx="2277">
                  <c:v>-5.4290981399999992E-12</c:v>
                </c:pt>
                <c:pt idx="2278">
                  <c:v>-5.3741768000000038E-12</c:v>
                </c:pt>
                <c:pt idx="2279">
                  <c:v>-5.3894666500000009E-12</c:v>
                </c:pt>
                <c:pt idx="2280">
                  <c:v>-5.4702631300000006E-12</c:v>
                </c:pt>
                <c:pt idx="2281">
                  <c:v>-5.1325714500000023E-12</c:v>
                </c:pt>
                <c:pt idx="2282">
                  <c:v>-5.1953580300000001E-12</c:v>
                </c:pt>
                <c:pt idx="2283">
                  <c:v>-5.4624291200000023E-12</c:v>
                </c:pt>
                <c:pt idx="2284">
                  <c:v>-5.205169630000003E-12</c:v>
                </c:pt>
                <c:pt idx="2285">
                  <c:v>-5.2624293800000037E-12</c:v>
                </c:pt>
                <c:pt idx="2286">
                  <c:v>-5.3560003600000009E-12</c:v>
                </c:pt>
                <c:pt idx="2287">
                  <c:v>-5.2887243199999983E-12</c:v>
                </c:pt>
                <c:pt idx="2288">
                  <c:v>-5.31510599E-12</c:v>
                </c:pt>
                <c:pt idx="2289">
                  <c:v>-5.2094266399999979E-12</c:v>
                </c:pt>
                <c:pt idx="2290">
                  <c:v>-5.1963017199999991E-12</c:v>
                </c:pt>
                <c:pt idx="2291">
                  <c:v>-5.2396142999999998E-12</c:v>
                </c:pt>
                <c:pt idx="2292">
                  <c:v>-5.2461993100000009E-12</c:v>
                </c:pt>
                <c:pt idx="2293">
                  <c:v>-5.269614600000002E-12</c:v>
                </c:pt>
                <c:pt idx="2294">
                  <c:v>-5.2107901300000002E-12</c:v>
                </c:pt>
                <c:pt idx="2295">
                  <c:v>-5.0536692900000001E-12</c:v>
                </c:pt>
                <c:pt idx="2296">
                  <c:v>-5.1702392300000014E-12</c:v>
                </c:pt>
                <c:pt idx="2297">
                  <c:v>-5.3414842000000016E-12</c:v>
                </c:pt>
                <c:pt idx="2298">
                  <c:v>-4.9680676199999986E-12</c:v>
                </c:pt>
                <c:pt idx="2299">
                  <c:v>-5.205200850000001E-12</c:v>
                </c:pt>
                <c:pt idx="2300">
                  <c:v>-4.9127993300000017E-12</c:v>
                </c:pt>
                <c:pt idx="2301">
                  <c:v>-4.9945082800000024E-12</c:v>
                </c:pt>
                <c:pt idx="2302">
                  <c:v>-5.1500644000000013E-12</c:v>
                </c:pt>
                <c:pt idx="2303">
                  <c:v>-4.9591650200000035E-12</c:v>
                </c:pt>
                <c:pt idx="2304">
                  <c:v>-5.0033935299999988E-12</c:v>
                </c:pt>
                <c:pt idx="2305">
                  <c:v>-5.0874825200000021E-12</c:v>
                </c:pt>
                <c:pt idx="2306">
                  <c:v>-4.8842249700000038E-12</c:v>
                </c:pt>
                <c:pt idx="2307">
                  <c:v>-5.1370158100000036E-12</c:v>
                </c:pt>
                <c:pt idx="2308">
                  <c:v>-4.9516848900000001E-12</c:v>
                </c:pt>
                <c:pt idx="2309">
                  <c:v>-5.0257575900000015E-12</c:v>
                </c:pt>
                <c:pt idx="2310">
                  <c:v>-4.8709404500000033E-12</c:v>
                </c:pt>
                <c:pt idx="2311">
                  <c:v>-4.7788995000000031E-12</c:v>
                </c:pt>
                <c:pt idx="2312">
                  <c:v>-4.7500892100000025E-12</c:v>
                </c:pt>
                <c:pt idx="2313">
                  <c:v>-4.8674259000000021E-12</c:v>
                </c:pt>
                <c:pt idx="2314">
                  <c:v>-4.8334010400000017E-12</c:v>
                </c:pt>
                <c:pt idx="2315">
                  <c:v>-4.8389868500000012E-12</c:v>
                </c:pt>
                <c:pt idx="2316">
                  <c:v>-4.7640606700000007E-12</c:v>
                </c:pt>
                <c:pt idx="2317">
                  <c:v>-4.7933289300000018E-12</c:v>
                </c:pt>
                <c:pt idx="2318">
                  <c:v>-4.5985264200000039E-12</c:v>
                </c:pt>
                <c:pt idx="2319">
                  <c:v>-4.5849331299999988E-12</c:v>
                </c:pt>
                <c:pt idx="2320">
                  <c:v>-4.6156203799999985E-12</c:v>
                </c:pt>
                <c:pt idx="2321">
                  <c:v>-4.7681893099999982E-12</c:v>
                </c:pt>
                <c:pt idx="2322">
                  <c:v>-4.470812610000002E-12</c:v>
                </c:pt>
                <c:pt idx="2323">
                  <c:v>-4.7488540900000042E-12</c:v>
                </c:pt>
                <c:pt idx="2324">
                  <c:v>-4.6253348400000015E-12</c:v>
                </c:pt>
                <c:pt idx="2325">
                  <c:v>-4.5812589800000023E-12</c:v>
                </c:pt>
                <c:pt idx="2326">
                  <c:v>-4.384024389999999E-12</c:v>
                </c:pt>
                <c:pt idx="2327">
                  <c:v>-4.6124978800000022E-12</c:v>
                </c:pt>
                <c:pt idx="2328">
                  <c:v>-4.3886318200000017E-12</c:v>
                </c:pt>
                <c:pt idx="2329">
                  <c:v>-4.5566328500000014E-12</c:v>
                </c:pt>
                <c:pt idx="2330">
                  <c:v>-4.537550890000003E-12</c:v>
                </c:pt>
                <c:pt idx="2331">
                  <c:v>-4.3695914900000005E-12</c:v>
                </c:pt>
                <c:pt idx="2332">
                  <c:v>-4.5690187700000001E-12</c:v>
                </c:pt>
                <c:pt idx="2333">
                  <c:v>-4.4746706299999989E-12</c:v>
                </c:pt>
                <c:pt idx="2334">
                  <c:v>-4.4099238100000017E-12</c:v>
                </c:pt>
                <c:pt idx="2335">
                  <c:v>-4.3441951400000016E-12</c:v>
                </c:pt>
                <c:pt idx="2336">
                  <c:v>-4.6091672100000011E-12</c:v>
                </c:pt>
                <c:pt idx="2337">
                  <c:v>-4.4054967999999991E-12</c:v>
                </c:pt>
                <c:pt idx="2338">
                  <c:v>-4.381533330000004E-12</c:v>
                </c:pt>
                <c:pt idx="2339">
                  <c:v>-4.4376134700000027E-12</c:v>
                </c:pt>
                <c:pt idx="2340">
                  <c:v>-4.3605709300000006E-12</c:v>
                </c:pt>
                <c:pt idx="2341">
                  <c:v>-4.3958309199999989E-12</c:v>
                </c:pt>
                <c:pt idx="2342">
                  <c:v>-4.3490142000000027E-12</c:v>
                </c:pt>
                <c:pt idx="2343">
                  <c:v>-4.4516994199999995E-12</c:v>
                </c:pt>
                <c:pt idx="2344">
                  <c:v>-4.3677596199999987E-12</c:v>
                </c:pt>
                <c:pt idx="2345">
                  <c:v>-4.4364963100000027E-12</c:v>
                </c:pt>
                <c:pt idx="2346">
                  <c:v>-4.2502390499999989E-12</c:v>
                </c:pt>
                <c:pt idx="2347">
                  <c:v>-4.3249154200000041E-12</c:v>
                </c:pt>
                <c:pt idx="2348">
                  <c:v>-4.2139035299999979E-12</c:v>
                </c:pt>
                <c:pt idx="2349">
                  <c:v>-4.2182229900000014E-12</c:v>
                </c:pt>
                <c:pt idx="2350">
                  <c:v>-4.2961953400000035E-12</c:v>
                </c:pt>
                <c:pt idx="2351">
                  <c:v>-4.3389215799999998E-12</c:v>
                </c:pt>
                <c:pt idx="2352">
                  <c:v>-4.168911740000004E-12</c:v>
                </c:pt>
                <c:pt idx="2353">
                  <c:v>-4.1993457300000017E-12</c:v>
                </c:pt>
                <c:pt idx="2354">
                  <c:v>-4.1413192300000026E-12</c:v>
                </c:pt>
                <c:pt idx="2355">
                  <c:v>-4.2807424299999982E-12</c:v>
                </c:pt>
                <c:pt idx="2356">
                  <c:v>-4.3042965000000026E-12</c:v>
                </c:pt>
                <c:pt idx="2357">
                  <c:v>-4.1387240800000022E-12</c:v>
                </c:pt>
                <c:pt idx="2358">
                  <c:v>-4.1461591100000022E-12</c:v>
                </c:pt>
                <c:pt idx="2359">
                  <c:v>-4.2032037599999983E-12</c:v>
                </c:pt>
                <c:pt idx="2360">
                  <c:v>-4.0227335299999996E-12</c:v>
                </c:pt>
                <c:pt idx="2361">
                  <c:v>-4.1552178299999995E-12</c:v>
                </c:pt>
                <c:pt idx="2362">
                  <c:v>-4.0783695800000034E-12</c:v>
                </c:pt>
                <c:pt idx="2363">
                  <c:v>-3.9106356999999979E-12</c:v>
                </c:pt>
                <c:pt idx="2364">
                  <c:v>-4.1778247499999984E-12</c:v>
                </c:pt>
                <c:pt idx="2365">
                  <c:v>-4.0840872300000001E-12</c:v>
                </c:pt>
                <c:pt idx="2366">
                  <c:v>-4.2131680100000037E-12</c:v>
                </c:pt>
                <c:pt idx="2367">
                  <c:v>-4.0710317000000029E-12</c:v>
                </c:pt>
                <c:pt idx="2368">
                  <c:v>-4.1562066300000016E-12</c:v>
                </c:pt>
                <c:pt idx="2369">
                  <c:v>-3.922927950000003E-12</c:v>
                </c:pt>
                <c:pt idx="2370">
                  <c:v>-4.1294780099999984E-12</c:v>
                </c:pt>
                <c:pt idx="2371">
                  <c:v>-3.9539135800000012E-12</c:v>
                </c:pt>
                <c:pt idx="2372">
                  <c:v>-4.0156974900000041E-12</c:v>
                </c:pt>
                <c:pt idx="2373">
                  <c:v>-4.1478071000000039E-12</c:v>
                </c:pt>
                <c:pt idx="2374">
                  <c:v>-4.0511587100000012E-12</c:v>
                </c:pt>
                <c:pt idx="2375">
                  <c:v>-4.066458970000004E-12</c:v>
                </c:pt>
                <c:pt idx="2376">
                  <c:v>-4.0606198900000028E-12</c:v>
                </c:pt>
                <c:pt idx="2377">
                  <c:v>-3.9810064899999985E-12</c:v>
                </c:pt>
                <c:pt idx="2378">
                  <c:v>-4.1539931200000005E-12</c:v>
                </c:pt>
                <c:pt idx="2379">
                  <c:v>-3.9327222000000007E-12</c:v>
                </c:pt>
                <c:pt idx="2380">
                  <c:v>-3.9711636700000041E-12</c:v>
                </c:pt>
                <c:pt idx="2381">
                  <c:v>-4.1140285599999996E-12</c:v>
                </c:pt>
                <c:pt idx="2382">
                  <c:v>-3.9812389500000015E-12</c:v>
                </c:pt>
                <c:pt idx="2383">
                  <c:v>-4.04941011E-12</c:v>
                </c:pt>
                <c:pt idx="2384">
                  <c:v>-3.9800558699999997E-12</c:v>
                </c:pt>
                <c:pt idx="2385">
                  <c:v>-3.8885630800000005E-12</c:v>
                </c:pt>
                <c:pt idx="2386">
                  <c:v>-3.9444697499999983E-12</c:v>
                </c:pt>
                <c:pt idx="2387">
                  <c:v>-3.9590552999999992E-12</c:v>
                </c:pt>
                <c:pt idx="2388">
                  <c:v>-3.9202321900000029E-12</c:v>
                </c:pt>
                <c:pt idx="2389">
                  <c:v>-4.0633780999999985E-12</c:v>
                </c:pt>
                <c:pt idx="2390">
                  <c:v>-3.902038410000001E-12</c:v>
                </c:pt>
                <c:pt idx="2391">
                  <c:v>-3.778016090000001E-12</c:v>
                </c:pt>
                <c:pt idx="2392">
                  <c:v>-3.8249299500000035E-12</c:v>
                </c:pt>
                <c:pt idx="2393">
                  <c:v>-3.9443483200000003E-12</c:v>
                </c:pt>
                <c:pt idx="2394">
                  <c:v>-3.7903881400000004E-12</c:v>
                </c:pt>
                <c:pt idx="2395">
                  <c:v>-3.782620050000004E-12</c:v>
                </c:pt>
                <c:pt idx="2396">
                  <c:v>-3.6532964100000043E-12</c:v>
                </c:pt>
                <c:pt idx="2397">
                  <c:v>-3.9118673600000026E-12</c:v>
                </c:pt>
                <c:pt idx="2398">
                  <c:v>-3.702656239999998E-12</c:v>
                </c:pt>
                <c:pt idx="2399">
                  <c:v>-3.80341244E-12</c:v>
                </c:pt>
                <c:pt idx="2400">
                  <c:v>-3.7882093300000032E-12</c:v>
                </c:pt>
                <c:pt idx="2401">
                  <c:v>-3.6851598099999996E-12</c:v>
                </c:pt>
                <c:pt idx="2402">
                  <c:v>-3.8660463700000018E-12</c:v>
                </c:pt>
                <c:pt idx="2403">
                  <c:v>-3.7828039300000041E-12</c:v>
                </c:pt>
                <c:pt idx="2404">
                  <c:v>-3.6998078200000023E-12</c:v>
                </c:pt>
                <c:pt idx="2405">
                  <c:v>-3.832666820000002E-12</c:v>
                </c:pt>
                <c:pt idx="2406">
                  <c:v>-3.814788760000004E-12</c:v>
                </c:pt>
                <c:pt idx="2407">
                  <c:v>-3.6444319799999998E-12</c:v>
                </c:pt>
                <c:pt idx="2408">
                  <c:v>-3.7892085299999984E-12</c:v>
                </c:pt>
                <c:pt idx="2409">
                  <c:v>-3.5977575100000001E-12</c:v>
                </c:pt>
                <c:pt idx="2410">
                  <c:v>-3.6927266800000033E-12</c:v>
                </c:pt>
                <c:pt idx="2411">
                  <c:v>-3.5313349400000032E-12</c:v>
                </c:pt>
                <c:pt idx="2412">
                  <c:v>-3.5209751799999993E-12</c:v>
                </c:pt>
                <c:pt idx="2413">
                  <c:v>-3.8320492599999997E-12</c:v>
                </c:pt>
                <c:pt idx="2414">
                  <c:v>-3.6144212599999986E-12</c:v>
                </c:pt>
                <c:pt idx="2415">
                  <c:v>-3.5999883600000002E-12</c:v>
                </c:pt>
                <c:pt idx="2416">
                  <c:v>-3.7109898500000004E-12</c:v>
                </c:pt>
                <c:pt idx="2417">
                  <c:v>-3.5767534699999998E-12</c:v>
                </c:pt>
                <c:pt idx="2418">
                  <c:v>-3.6013171599999983E-12</c:v>
                </c:pt>
                <c:pt idx="2419">
                  <c:v>-3.5776659400000008E-12</c:v>
                </c:pt>
                <c:pt idx="2420">
                  <c:v>-3.3808129900000033E-12</c:v>
                </c:pt>
                <c:pt idx="2421">
                  <c:v>-3.679889720000004E-12</c:v>
                </c:pt>
                <c:pt idx="2422">
                  <c:v>-3.6010361299999986E-12</c:v>
                </c:pt>
                <c:pt idx="2423">
                  <c:v>-3.4584661500000017E-12</c:v>
                </c:pt>
                <c:pt idx="2424">
                  <c:v>-3.4511664299999987E-12</c:v>
                </c:pt>
                <c:pt idx="2425">
                  <c:v>-3.3310402999999993E-12</c:v>
                </c:pt>
                <c:pt idx="2426">
                  <c:v>-3.35455274E-12</c:v>
                </c:pt>
                <c:pt idx="2427">
                  <c:v>-3.4060636199999996E-12</c:v>
                </c:pt>
                <c:pt idx="2428">
                  <c:v>-3.288713050000001E-12</c:v>
                </c:pt>
                <c:pt idx="2429">
                  <c:v>-3.1638025499999981E-12</c:v>
                </c:pt>
                <c:pt idx="2430">
                  <c:v>-3.2303014400000028E-12</c:v>
                </c:pt>
                <c:pt idx="2431">
                  <c:v>-3.1962384099999989E-12</c:v>
                </c:pt>
                <c:pt idx="2432">
                  <c:v>-3.3468089400000017E-12</c:v>
                </c:pt>
                <c:pt idx="2433">
                  <c:v>-3.3008352999999984E-12</c:v>
                </c:pt>
                <c:pt idx="2434">
                  <c:v>-3.2771493800000035E-12</c:v>
                </c:pt>
                <c:pt idx="2435">
                  <c:v>-3.2305512399999984E-12</c:v>
                </c:pt>
                <c:pt idx="2436">
                  <c:v>-3.1072089300000029E-12</c:v>
                </c:pt>
                <c:pt idx="2437">
                  <c:v>-3.1744294700000025E-12</c:v>
                </c:pt>
                <c:pt idx="2438">
                  <c:v>-3.224361750000002E-12</c:v>
                </c:pt>
                <c:pt idx="2439">
                  <c:v>-3.0331466500000003E-12</c:v>
                </c:pt>
                <c:pt idx="2440">
                  <c:v>-3.0156328800000029E-12</c:v>
                </c:pt>
                <c:pt idx="2441">
                  <c:v>-2.9272695399999992E-12</c:v>
                </c:pt>
                <c:pt idx="2442">
                  <c:v>-2.9578076100000026E-12</c:v>
                </c:pt>
                <c:pt idx="2443">
                  <c:v>-2.9886232399999996E-12</c:v>
                </c:pt>
                <c:pt idx="2444">
                  <c:v>-2.8469414299999994E-12</c:v>
                </c:pt>
                <c:pt idx="2445">
                  <c:v>-2.9175585500000023E-12</c:v>
                </c:pt>
                <c:pt idx="2446">
                  <c:v>-2.9190504200000018E-12</c:v>
                </c:pt>
                <c:pt idx="2447">
                  <c:v>-2.8607081999999988E-12</c:v>
                </c:pt>
                <c:pt idx="2448">
                  <c:v>-2.8128090100000003E-12</c:v>
                </c:pt>
                <c:pt idx="2449">
                  <c:v>-2.7544980200000015E-12</c:v>
                </c:pt>
                <c:pt idx="2450">
                  <c:v>-2.6496513299999999E-12</c:v>
                </c:pt>
                <c:pt idx="2451">
                  <c:v>-2.8208407800000043E-12</c:v>
                </c:pt>
                <c:pt idx="2452">
                  <c:v>-2.7051208500000022E-12</c:v>
                </c:pt>
                <c:pt idx="2453">
                  <c:v>-2.7747387700000034E-12</c:v>
                </c:pt>
                <c:pt idx="2454">
                  <c:v>-2.6625576700000012E-12</c:v>
                </c:pt>
                <c:pt idx="2455">
                  <c:v>-2.6936092200000012E-12</c:v>
                </c:pt>
                <c:pt idx="2456">
                  <c:v>-2.5599071500000017E-12</c:v>
                </c:pt>
                <c:pt idx="2457">
                  <c:v>-2.6856746000000033E-12</c:v>
                </c:pt>
                <c:pt idx="2458">
                  <c:v>-2.6162093299999981E-12</c:v>
                </c:pt>
                <c:pt idx="2459">
                  <c:v>-2.5914895200000038E-12</c:v>
                </c:pt>
                <c:pt idx="2460">
                  <c:v>-2.5277419000000018E-12</c:v>
                </c:pt>
                <c:pt idx="2461">
                  <c:v>-2.5373522699999993E-12</c:v>
                </c:pt>
                <c:pt idx="2462">
                  <c:v>-2.5716512199999999E-12</c:v>
                </c:pt>
                <c:pt idx="2463">
                  <c:v>-2.4231137899999978E-12</c:v>
                </c:pt>
                <c:pt idx="2464">
                  <c:v>-2.4306633100000029E-12</c:v>
                </c:pt>
                <c:pt idx="2465">
                  <c:v>-2.4331543699999978E-12</c:v>
                </c:pt>
                <c:pt idx="2466">
                  <c:v>-2.3328353099999982E-12</c:v>
                </c:pt>
                <c:pt idx="2467">
                  <c:v>-2.3232700500000037E-12</c:v>
                </c:pt>
                <c:pt idx="2468">
                  <c:v>-2.2545645900000038E-12</c:v>
                </c:pt>
                <c:pt idx="2469">
                  <c:v>-2.1471886700000037E-12</c:v>
                </c:pt>
                <c:pt idx="2470">
                  <c:v>-2.4000384999999991E-12</c:v>
                </c:pt>
                <c:pt idx="2471">
                  <c:v>-2.3507792899999981E-12</c:v>
                </c:pt>
                <c:pt idx="2472">
                  <c:v>-2.1314408599999994E-12</c:v>
                </c:pt>
                <c:pt idx="2473">
                  <c:v>-2.3198110099999986E-12</c:v>
                </c:pt>
                <c:pt idx="2474">
                  <c:v>-2.1745626100000008E-12</c:v>
                </c:pt>
                <c:pt idx="2475">
                  <c:v>-2.0346294100000015E-12</c:v>
                </c:pt>
                <c:pt idx="2476">
                  <c:v>-2.0816438800000037E-12</c:v>
                </c:pt>
                <c:pt idx="2477">
                  <c:v>-2.012275759999998E-12</c:v>
                </c:pt>
                <c:pt idx="2478">
                  <c:v>-2.0760580700000042E-12</c:v>
                </c:pt>
                <c:pt idx="2479">
                  <c:v>-1.9438964300000012E-12</c:v>
                </c:pt>
                <c:pt idx="2480">
                  <c:v>-1.9468107699999989E-12</c:v>
                </c:pt>
                <c:pt idx="2481">
                  <c:v>-1.8669614399999983E-12</c:v>
                </c:pt>
                <c:pt idx="2482">
                  <c:v>-1.7901236000000013E-12</c:v>
                </c:pt>
                <c:pt idx="2483">
                  <c:v>-1.7258243399999988E-12</c:v>
                </c:pt>
                <c:pt idx="2484">
                  <c:v>-1.8982627900000003E-12</c:v>
                </c:pt>
                <c:pt idx="2485">
                  <c:v>-1.6374297700000039E-12</c:v>
                </c:pt>
                <c:pt idx="2486">
                  <c:v>-1.7935652900000012E-12</c:v>
                </c:pt>
                <c:pt idx="2487">
                  <c:v>-1.8079843200000004E-12</c:v>
                </c:pt>
                <c:pt idx="2488">
                  <c:v>-1.5877507599999997E-12</c:v>
                </c:pt>
                <c:pt idx="2489">
                  <c:v>-1.5866995200000016E-12</c:v>
                </c:pt>
                <c:pt idx="2490">
                  <c:v>-1.3981107899999983E-12</c:v>
                </c:pt>
                <c:pt idx="2491">
                  <c:v>-1.4653694900000019E-12</c:v>
                </c:pt>
                <c:pt idx="2492">
                  <c:v>-1.4565050500000042E-12</c:v>
                </c:pt>
                <c:pt idx="2493">
                  <c:v>-1.420797509999998E-12</c:v>
                </c:pt>
                <c:pt idx="2494">
                  <c:v>-1.5938708700000006E-12</c:v>
                </c:pt>
                <c:pt idx="2495">
                  <c:v>-1.5304493800000017E-12</c:v>
                </c:pt>
                <c:pt idx="2496">
                  <c:v>-1.2653419999999987E-12</c:v>
                </c:pt>
                <c:pt idx="2497">
                  <c:v>-1.3482132100000027E-12</c:v>
                </c:pt>
                <c:pt idx="2498">
                  <c:v>-1.3619244599999997E-12</c:v>
                </c:pt>
                <c:pt idx="2499">
                  <c:v>-1.305722890000003E-12</c:v>
                </c:pt>
                <c:pt idx="2500">
                  <c:v>-1.2521476899999983E-12</c:v>
                </c:pt>
                <c:pt idx="2501">
                  <c:v>-1.0079506700000021E-12</c:v>
                </c:pt>
                <c:pt idx="2502">
                  <c:v>-1.2203883700000023E-12</c:v>
                </c:pt>
                <c:pt idx="2503">
                  <c:v>-1.1830189600000018E-12</c:v>
                </c:pt>
                <c:pt idx="2504">
                  <c:v>-1.1181021400000034E-12</c:v>
                </c:pt>
                <c:pt idx="2505">
                  <c:v>-1.1096887300000002E-12</c:v>
                </c:pt>
                <c:pt idx="2506">
                  <c:v>-1.1017853300000003E-12</c:v>
                </c:pt>
                <c:pt idx="2507">
                  <c:v>-9.8357086000000383E-13</c:v>
                </c:pt>
                <c:pt idx="2508">
                  <c:v>-1.070882960000003E-12</c:v>
                </c:pt>
                <c:pt idx="2509">
                  <c:v>-1.0780057399999988E-12</c:v>
                </c:pt>
                <c:pt idx="2510">
                  <c:v>-9.7818975000000298E-13</c:v>
                </c:pt>
                <c:pt idx="2511">
                  <c:v>-9.3613310999999902E-13</c:v>
                </c:pt>
                <c:pt idx="2512">
                  <c:v>-8.0430800999999836E-13</c:v>
                </c:pt>
                <c:pt idx="2513">
                  <c:v>-6.1906729999999491E-13</c:v>
                </c:pt>
                <c:pt idx="2514">
                  <c:v>-8.1074729999999678E-13</c:v>
                </c:pt>
                <c:pt idx="2515">
                  <c:v>-7.3951261999999798E-13</c:v>
                </c:pt>
                <c:pt idx="2516">
                  <c:v>-7.5270345000000544E-13</c:v>
                </c:pt>
                <c:pt idx="2517">
                  <c:v>-6.7432864999999883E-13</c:v>
                </c:pt>
                <c:pt idx="2518">
                  <c:v>-6.7262167999999477E-13</c:v>
                </c:pt>
                <c:pt idx="2519">
                  <c:v>-7.2241517999999753E-13</c:v>
                </c:pt>
                <c:pt idx="2520">
                  <c:v>-4.9592967999999833E-13</c:v>
                </c:pt>
                <c:pt idx="2521">
                  <c:v>-5.4134473999999518E-13</c:v>
                </c:pt>
                <c:pt idx="2522">
                  <c:v>-5.5651317000000686E-13</c:v>
                </c:pt>
                <c:pt idx="2523">
                  <c:v>-3.5609015999999891E-13</c:v>
                </c:pt>
                <c:pt idx="2524">
                  <c:v>-4.0777797999999918E-13</c:v>
                </c:pt>
                <c:pt idx="2525">
                  <c:v>-6.8511168999999897E-13</c:v>
                </c:pt>
                <c:pt idx="2526">
                  <c:v>-3.0451336000000392E-13</c:v>
                </c:pt>
                <c:pt idx="2527">
                  <c:v>-3.9764718999999913E-13</c:v>
                </c:pt>
                <c:pt idx="2528">
                  <c:v>-2.3262641999999889E-13</c:v>
                </c:pt>
                <c:pt idx="2529">
                  <c:v>-1.9928502999999662E-13</c:v>
                </c:pt>
                <c:pt idx="2530">
                  <c:v>-3.2809866000000596E-13</c:v>
                </c:pt>
                <c:pt idx="2531">
                  <c:v>-2.3808039000000108E-13</c:v>
                </c:pt>
                <c:pt idx="2532">
                  <c:v>-2.8103908000000717E-13</c:v>
                </c:pt>
                <c:pt idx="2533">
                  <c:v>-4.2467418000000109E-13</c:v>
                </c:pt>
                <c:pt idx="2534">
                  <c:v>-4.1459196999999741E-13</c:v>
                </c:pt>
                <c:pt idx="2535">
                  <c:v>-2.7071400000000126E-13</c:v>
                </c:pt>
                <c:pt idx="2536">
                  <c:v>-4.929112699999946E-13</c:v>
                </c:pt>
                <c:pt idx="2537">
                  <c:v>-2.8553548000000492E-13</c:v>
                </c:pt>
                <c:pt idx="2538">
                  <c:v>-2.560798799999972E-13</c:v>
                </c:pt>
                <c:pt idx="2539">
                  <c:v>-3.4981739999999549E-13</c:v>
                </c:pt>
                <c:pt idx="2540">
                  <c:v>-5.5366822000000439E-13</c:v>
                </c:pt>
                <c:pt idx="2541">
                  <c:v>-2.9260622000000434E-13</c:v>
                </c:pt>
                <c:pt idx="2542">
                  <c:v>-2.8458484999999996E-13</c:v>
                </c:pt>
                <c:pt idx="2543">
                  <c:v>-4.5394243999999566E-13</c:v>
                </c:pt>
                <c:pt idx="2544">
                  <c:v>-1.5815820999999885E-13</c:v>
                </c:pt>
                <c:pt idx="2545">
                  <c:v>-6.8001160000003692E-14</c:v>
                </c:pt>
                <c:pt idx="2546">
                  <c:v>-1.0529771000000276E-13</c:v>
                </c:pt>
                <c:pt idx="2547">
                  <c:v>-1.9550333000000108E-13</c:v>
                </c:pt>
                <c:pt idx="2548">
                  <c:v>1.7491564000000369E-13</c:v>
                </c:pt>
                <c:pt idx="2549">
                  <c:v>5.2326199999994616E-14</c:v>
                </c:pt>
                <c:pt idx="2550">
                  <c:v>1.6405627000000246E-13</c:v>
                </c:pt>
                <c:pt idx="2551">
                  <c:v>1.2728706999999923E-13</c:v>
                </c:pt>
                <c:pt idx="2552">
                  <c:v>5.1417200000045031E-15</c:v>
                </c:pt>
                <c:pt idx="2553">
                  <c:v>1.7066210000000202E-13</c:v>
                </c:pt>
                <c:pt idx="2554">
                  <c:v>3.2804315000000332E-13</c:v>
                </c:pt>
                <c:pt idx="2555">
                  <c:v>2.8488323000000483E-13</c:v>
                </c:pt>
                <c:pt idx="2556">
                  <c:v>3.6980140999999595E-13</c:v>
                </c:pt>
                <c:pt idx="2557">
                  <c:v>3.0657420999999643E-13</c:v>
                </c:pt>
                <c:pt idx="2558">
                  <c:v>4.6389282000000174E-13</c:v>
                </c:pt>
                <c:pt idx="2559">
                  <c:v>4.5981274999999456E-13</c:v>
                </c:pt>
                <c:pt idx="2560">
                  <c:v>4.9010796000000195E-13</c:v>
                </c:pt>
                <c:pt idx="2561">
                  <c:v>5.8397036999999834E-13</c:v>
                </c:pt>
                <c:pt idx="2562">
                  <c:v>4.7212233999999866E-13</c:v>
                </c:pt>
                <c:pt idx="2563">
                  <c:v>5.8003601999999385E-13</c:v>
                </c:pt>
                <c:pt idx="2564">
                  <c:v>5.9006271999999488E-13</c:v>
                </c:pt>
                <c:pt idx="2565">
                  <c:v>8.6753520999999788E-13</c:v>
                </c:pt>
                <c:pt idx="2566">
                  <c:v>7.9205392000000368E-13</c:v>
                </c:pt>
                <c:pt idx="2567">
                  <c:v>8.1450819000000002E-13</c:v>
                </c:pt>
                <c:pt idx="2568">
                  <c:v>7.6987721999999406E-13</c:v>
                </c:pt>
                <c:pt idx="2569">
                  <c:v>8.1842865999999262E-13</c:v>
                </c:pt>
                <c:pt idx="2570">
                  <c:v>1.1253012400000007E-12</c:v>
                </c:pt>
                <c:pt idx="2571">
                  <c:v>1.2892881200000016E-12</c:v>
                </c:pt>
                <c:pt idx="2572">
                  <c:v>1.2640444300000048E-12</c:v>
                </c:pt>
                <c:pt idx="2573">
                  <c:v>1.2630174699999987E-12</c:v>
                </c:pt>
                <c:pt idx="2574">
                  <c:v>1.1461109899999951E-12</c:v>
                </c:pt>
                <c:pt idx="2575">
                  <c:v>1.4499373899999954E-12</c:v>
                </c:pt>
                <c:pt idx="2576">
                  <c:v>1.3607240399999989E-12</c:v>
                </c:pt>
                <c:pt idx="2577">
                  <c:v>1.4031206799999988E-12</c:v>
                </c:pt>
                <c:pt idx="2578">
                  <c:v>1.4206413799999961E-12</c:v>
                </c:pt>
                <c:pt idx="2579">
                  <c:v>1.5607376499999967E-12</c:v>
                </c:pt>
                <c:pt idx="2580">
                  <c:v>1.9080709299999967E-12</c:v>
                </c:pt>
                <c:pt idx="2581">
                  <c:v>1.7920595600000022E-12</c:v>
                </c:pt>
                <c:pt idx="2582">
                  <c:v>1.7018470000000044E-12</c:v>
                </c:pt>
                <c:pt idx="2583">
                  <c:v>1.8787887900000032E-12</c:v>
                </c:pt>
                <c:pt idx="2584">
                  <c:v>1.8991128099999993E-12</c:v>
                </c:pt>
                <c:pt idx="2585">
                  <c:v>2.0856164000000053E-12</c:v>
                </c:pt>
                <c:pt idx="2586">
                  <c:v>1.9020063300000049E-12</c:v>
                </c:pt>
                <c:pt idx="2587">
                  <c:v>1.9011112100000026E-12</c:v>
                </c:pt>
                <c:pt idx="2588">
                  <c:v>2.0850890499999966E-12</c:v>
                </c:pt>
                <c:pt idx="2589">
                  <c:v>2.3173823999999993E-12</c:v>
                </c:pt>
                <c:pt idx="2590">
                  <c:v>2.1575172199999964E-12</c:v>
                </c:pt>
                <c:pt idx="2591">
                  <c:v>2.271280390000005E-12</c:v>
                </c:pt>
                <c:pt idx="2592">
                  <c:v>2.3097843100000041E-12</c:v>
                </c:pt>
                <c:pt idx="2593">
                  <c:v>2.1748991499999966E-12</c:v>
                </c:pt>
                <c:pt idx="2594">
                  <c:v>2.4687196800000005E-12</c:v>
                </c:pt>
                <c:pt idx="2595">
                  <c:v>2.4314925099999969E-12</c:v>
                </c:pt>
                <c:pt idx="2596">
                  <c:v>2.5243765399999965E-12</c:v>
                </c:pt>
                <c:pt idx="2597">
                  <c:v>2.6058391599999949E-12</c:v>
                </c:pt>
                <c:pt idx="2598">
                  <c:v>2.5195123799999984E-12</c:v>
                </c:pt>
                <c:pt idx="2599">
                  <c:v>2.6456059599999966E-12</c:v>
                </c:pt>
                <c:pt idx="2600">
                  <c:v>2.5853485999999977E-12</c:v>
                </c:pt>
                <c:pt idx="2601">
                  <c:v>2.7264718300000043E-12</c:v>
                </c:pt>
                <c:pt idx="2602">
                  <c:v>2.70440615E-12</c:v>
                </c:pt>
                <c:pt idx="2603">
                  <c:v>2.7031779600000015E-12</c:v>
                </c:pt>
                <c:pt idx="2604">
                  <c:v>2.7497795699999999E-12</c:v>
                </c:pt>
                <c:pt idx="2605">
                  <c:v>2.8659366599999971E-12</c:v>
                </c:pt>
                <c:pt idx="2606">
                  <c:v>2.8318181200000035E-12</c:v>
                </c:pt>
                <c:pt idx="2607">
                  <c:v>2.9816427100000002E-12</c:v>
                </c:pt>
                <c:pt idx="2608">
                  <c:v>2.8310062599999956E-12</c:v>
                </c:pt>
                <c:pt idx="2609">
                  <c:v>2.9339378200000008E-12</c:v>
                </c:pt>
                <c:pt idx="2610">
                  <c:v>3.0719524199999976E-12</c:v>
                </c:pt>
                <c:pt idx="2611">
                  <c:v>2.9988858599999972E-12</c:v>
                </c:pt>
                <c:pt idx="2612">
                  <c:v>3.0271965500000003E-12</c:v>
                </c:pt>
                <c:pt idx="2613">
                  <c:v>3.0403526900000036E-12</c:v>
                </c:pt>
                <c:pt idx="2614">
                  <c:v>3.2740615799999982E-12</c:v>
                </c:pt>
                <c:pt idx="2615">
                  <c:v>3.2406993800000036E-12</c:v>
                </c:pt>
                <c:pt idx="2616">
                  <c:v>3.4715702599999953E-12</c:v>
                </c:pt>
                <c:pt idx="2617">
                  <c:v>3.3181790700000011E-12</c:v>
                </c:pt>
                <c:pt idx="2618">
                  <c:v>3.4191954800000043E-12</c:v>
                </c:pt>
                <c:pt idx="2619">
                  <c:v>3.3539421299999968E-12</c:v>
                </c:pt>
                <c:pt idx="2620">
                  <c:v>3.3361091699999957E-12</c:v>
                </c:pt>
                <c:pt idx="2621">
                  <c:v>3.6594685600000016E-12</c:v>
                </c:pt>
                <c:pt idx="2622">
                  <c:v>3.4384786700000015E-12</c:v>
                </c:pt>
                <c:pt idx="2623">
                  <c:v>3.5053557299999928E-12</c:v>
                </c:pt>
                <c:pt idx="2624">
                  <c:v>3.6829289599999994E-12</c:v>
                </c:pt>
                <c:pt idx="2625">
                  <c:v>3.6069341999999954E-12</c:v>
                </c:pt>
                <c:pt idx="2626">
                  <c:v>3.7497435700000016E-12</c:v>
                </c:pt>
                <c:pt idx="2627">
                  <c:v>3.6500316700000047E-12</c:v>
                </c:pt>
                <c:pt idx="2628">
                  <c:v>3.670480590000005E-12</c:v>
                </c:pt>
                <c:pt idx="2629">
                  <c:v>3.8520645000000043E-12</c:v>
                </c:pt>
                <c:pt idx="2630">
                  <c:v>3.90446703E-12</c:v>
                </c:pt>
                <c:pt idx="2631">
                  <c:v>3.8604744400000013E-12</c:v>
                </c:pt>
                <c:pt idx="2632">
                  <c:v>3.9984265899999959E-12</c:v>
                </c:pt>
                <c:pt idx="2633">
                  <c:v>4.0321357399999985E-12</c:v>
                </c:pt>
                <c:pt idx="2634">
                  <c:v>3.9293776599999938E-12</c:v>
                </c:pt>
                <c:pt idx="2635">
                  <c:v>4.0754205600000012E-12</c:v>
                </c:pt>
                <c:pt idx="2636">
                  <c:v>4.0395950500000035E-12</c:v>
                </c:pt>
                <c:pt idx="2637">
                  <c:v>4.2248426999999935E-12</c:v>
                </c:pt>
                <c:pt idx="2638">
                  <c:v>4.010840269999999E-12</c:v>
                </c:pt>
                <c:pt idx="2639">
                  <c:v>4.1463776899999997E-12</c:v>
                </c:pt>
                <c:pt idx="2640">
                  <c:v>4.1939438100000021E-12</c:v>
                </c:pt>
                <c:pt idx="2641">
                  <c:v>4.2332595800000029E-12</c:v>
                </c:pt>
                <c:pt idx="2642">
                  <c:v>4.1287598400000029E-12</c:v>
                </c:pt>
                <c:pt idx="2643">
                  <c:v>4.2491427100000039E-12</c:v>
                </c:pt>
                <c:pt idx="2644">
                  <c:v>4.2217202000000037E-12</c:v>
                </c:pt>
                <c:pt idx="2645">
                  <c:v>4.1795594800000004E-12</c:v>
                </c:pt>
                <c:pt idx="2646">
                  <c:v>4.4219558600000052E-12</c:v>
                </c:pt>
                <c:pt idx="2647">
                  <c:v>4.2433071000000024E-12</c:v>
                </c:pt>
                <c:pt idx="2648">
                  <c:v>4.275024779999995E-12</c:v>
                </c:pt>
                <c:pt idx="2649">
                  <c:v>4.4442643999999927E-12</c:v>
                </c:pt>
                <c:pt idx="2650">
                  <c:v>4.4028392099999962E-12</c:v>
                </c:pt>
                <c:pt idx="2651">
                  <c:v>4.5793160899999952E-12</c:v>
                </c:pt>
                <c:pt idx="2652">
                  <c:v>4.526830300000005E-12</c:v>
                </c:pt>
                <c:pt idx="2653">
                  <c:v>4.4647688299999957E-12</c:v>
                </c:pt>
                <c:pt idx="2654">
                  <c:v>4.6134138199999965E-12</c:v>
                </c:pt>
                <c:pt idx="2655">
                  <c:v>4.6754891599999987E-12</c:v>
                </c:pt>
                <c:pt idx="2656">
                  <c:v>4.6958339999999932E-12</c:v>
                </c:pt>
                <c:pt idx="2657">
                  <c:v>4.941505540000003E-12</c:v>
                </c:pt>
                <c:pt idx="2658">
                  <c:v>4.7617673700000049E-12</c:v>
                </c:pt>
                <c:pt idx="2659">
                  <c:v>4.8129902899999985E-12</c:v>
                </c:pt>
                <c:pt idx="2660">
                  <c:v>4.8571355299999933E-12</c:v>
                </c:pt>
                <c:pt idx="2661">
                  <c:v>4.7895298900000008E-12</c:v>
                </c:pt>
                <c:pt idx="2662">
                  <c:v>4.9009754600000027E-12</c:v>
                </c:pt>
                <c:pt idx="2663">
                  <c:v>4.8488504900000005E-12</c:v>
                </c:pt>
                <c:pt idx="2664">
                  <c:v>4.796357759999998E-12</c:v>
                </c:pt>
                <c:pt idx="2665">
                  <c:v>4.9613646499999992E-12</c:v>
                </c:pt>
                <c:pt idx="2666">
                  <c:v>4.901370980000001E-12</c:v>
                </c:pt>
                <c:pt idx="2667">
                  <c:v>5.1038825999999993E-12</c:v>
                </c:pt>
                <c:pt idx="2668">
                  <c:v>5.1934082099999996E-12</c:v>
                </c:pt>
                <c:pt idx="2669">
                  <c:v>5.0631651699999927E-12</c:v>
                </c:pt>
                <c:pt idx="2670">
                  <c:v>5.1062279400000045E-12</c:v>
                </c:pt>
                <c:pt idx="2671">
                  <c:v>5.1718907000000025E-12</c:v>
                </c:pt>
                <c:pt idx="2672">
                  <c:v>5.3267182399999938E-12</c:v>
                </c:pt>
                <c:pt idx="2673">
                  <c:v>5.5592058800000024E-12</c:v>
                </c:pt>
                <c:pt idx="2674">
                  <c:v>5.4542551100000015E-12</c:v>
                </c:pt>
                <c:pt idx="2675">
                  <c:v>5.4842311299999988E-12</c:v>
                </c:pt>
                <c:pt idx="2676">
                  <c:v>5.5773094500000043E-12</c:v>
                </c:pt>
                <c:pt idx="2677">
                  <c:v>5.6306556699999926E-12</c:v>
                </c:pt>
                <c:pt idx="2678">
                  <c:v>5.5815005400000039E-12</c:v>
                </c:pt>
                <c:pt idx="2679">
                  <c:v>5.6214269399999943E-12</c:v>
                </c:pt>
                <c:pt idx="2680">
                  <c:v>5.6218571499999968E-12</c:v>
                </c:pt>
                <c:pt idx="2681">
                  <c:v>5.9240321000000018E-12</c:v>
                </c:pt>
                <c:pt idx="2682">
                  <c:v>5.7154975199999955E-12</c:v>
                </c:pt>
                <c:pt idx="2683">
                  <c:v>5.8831065000000032E-12</c:v>
                </c:pt>
                <c:pt idx="2684">
                  <c:v>6.1253155300000017E-12</c:v>
                </c:pt>
                <c:pt idx="2685">
                  <c:v>6.1692456699999983E-12</c:v>
                </c:pt>
                <c:pt idx="2686">
                  <c:v>6.0423471799999978E-12</c:v>
                </c:pt>
                <c:pt idx="2687">
                  <c:v>6.136535729999997E-12</c:v>
                </c:pt>
                <c:pt idx="2688">
                  <c:v>6.0914884300000005E-12</c:v>
                </c:pt>
                <c:pt idx="2689">
                  <c:v>6.1742208599999948E-12</c:v>
                </c:pt>
                <c:pt idx="2690">
                  <c:v>6.1274596499999948E-12</c:v>
                </c:pt>
                <c:pt idx="2691">
                  <c:v>6.2374133700000031E-12</c:v>
                </c:pt>
                <c:pt idx="2692">
                  <c:v>6.2473706800000025E-12</c:v>
                </c:pt>
                <c:pt idx="2693">
                  <c:v>6.3467564599999959E-12</c:v>
                </c:pt>
                <c:pt idx="2694">
                  <c:v>6.501008069999995E-12</c:v>
                </c:pt>
                <c:pt idx="2695">
                  <c:v>6.4808020100000037E-12</c:v>
                </c:pt>
                <c:pt idx="2696">
                  <c:v>6.334120730000002E-12</c:v>
                </c:pt>
                <c:pt idx="2697">
                  <c:v>6.5788000100000031E-12</c:v>
                </c:pt>
                <c:pt idx="2698">
                  <c:v>6.5524113900000023E-12</c:v>
                </c:pt>
                <c:pt idx="2699">
                  <c:v>6.6006714000000016E-12</c:v>
                </c:pt>
                <c:pt idx="2700">
                  <c:v>6.6085401100000038E-12</c:v>
                </c:pt>
                <c:pt idx="2701">
                  <c:v>6.6556552000000052E-12</c:v>
                </c:pt>
                <c:pt idx="2702">
                  <c:v>6.5878136299999971E-12</c:v>
                </c:pt>
                <c:pt idx="2703">
                  <c:v>6.8961225600000023E-12</c:v>
                </c:pt>
                <c:pt idx="2704">
                  <c:v>6.8094141499999997E-12</c:v>
                </c:pt>
                <c:pt idx="2705">
                  <c:v>6.7952587999999951E-12</c:v>
                </c:pt>
                <c:pt idx="2706">
                  <c:v>6.8879693600000003E-12</c:v>
                </c:pt>
                <c:pt idx="2707">
                  <c:v>6.9661221300000025E-12</c:v>
                </c:pt>
                <c:pt idx="2708">
                  <c:v>7.0196973300000008E-12</c:v>
                </c:pt>
                <c:pt idx="2709">
                  <c:v>6.8237707200000035E-12</c:v>
                </c:pt>
                <c:pt idx="2710">
                  <c:v>6.9549851999999948E-12</c:v>
                </c:pt>
                <c:pt idx="2711">
                  <c:v>6.9107011799999969E-12</c:v>
                </c:pt>
                <c:pt idx="2712">
                  <c:v>7.3209979800000019E-12</c:v>
                </c:pt>
                <c:pt idx="2713">
                  <c:v>7.1539371700000015E-12</c:v>
                </c:pt>
                <c:pt idx="2714">
                  <c:v>7.2491457300000011E-12</c:v>
                </c:pt>
                <c:pt idx="2715">
                  <c:v>7.1159050899999956E-12</c:v>
                </c:pt>
                <c:pt idx="2716">
                  <c:v>7.1894851199999928E-12</c:v>
                </c:pt>
                <c:pt idx="2717">
                  <c:v>7.3157591099999979E-12</c:v>
                </c:pt>
                <c:pt idx="2718">
                  <c:v>7.222646089999995E-12</c:v>
                </c:pt>
                <c:pt idx="2719">
                  <c:v>7.5233708199999971E-12</c:v>
                </c:pt>
                <c:pt idx="2720">
                  <c:v>7.3840933399999977E-12</c:v>
                </c:pt>
                <c:pt idx="2721">
                  <c:v>7.4368289299999963E-12</c:v>
                </c:pt>
                <c:pt idx="2722">
                  <c:v>7.5531803099999994E-12</c:v>
                </c:pt>
                <c:pt idx="2723">
                  <c:v>7.3622913299999947E-12</c:v>
                </c:pt>
                <c:pt idx="2724">
                  <c:v>7.6365441800000015E-12</c:v>
                </c:pt>
                <c:pt idx="2725">
                  <c:v>7.6478684499999965E-12</c:v>
                </c:pt>
                <c:pt idx="2726">
                  <c:v>7.7271869500000018E-12</c:v>
                </c:pt>
                <c:pt idx="2727">
                  <c:v>7.8404574499999996E-12</c:v>
                </c:pt>
                <c:pt idx="2728">
                  <c:v>7.7316417199999959E-12</c:v>
                </c:pt>
                <c:pt idx="2729">
                  <c:v>7.7751902199999931E-12</c:v>
                </c:pt>
                <c:pt idx="2730">
                  <c:v>7.9213441399999929E-12</c:v>
                </c:pt>
                <c:pt idx="2731">
                  <c:v>8.011473430000003E-12</c:v>
                </c:pt>
                <c:pt idx="2732">
                  <c:v>7.9449363799999944E-12</c:v>
                </c:pt>
                <c:pt idx="2733">
                  <c:v>8.016365349999999E-12</c:v>
                </c:pt>
                <c:pt idx="2734">
                  <c:v>7.9891163099999933E-12</c:v>
                </c:pt>
                <c:pt idx="2735">
                  <c:v>8.312031620000004E-12</c:v>
                </c:pt>
                <c:pt idx="2736">
                  <c:v>8.1799428399999959E-12</c:v>
                </c:pt>
                <c:pt idx="2737">
                  <c:v>8.1014223099999934E-12</c:v>
                </c:pt>
                <c:pt idx="2738">
                  <c:v>8.3738987999999946E-12</c:v>
                </c:pt>
                <c:pt idx="2739">
                  <c:v>8.4716053600000015E-12</c:v>
                </c:pt>
                <c:pt idx="2740">
                  <c:v>8.4020707099999944E-12</c:v>
                </c:pt>
                <c:pt idx="2741">
                  <c:v>8.5137660800000048E-12</c:v>
                </c:pt>
                <c:pt idx="2742">
                  <c:v>8.4241225099999998E-12</c:v>
                </c:pt>
                <c:pt idx="2743">
                  <c:v>8.6006410299999956E-12</c:v>
                </c:pt>
                <c:pt idx="2744">
                  <c:v>8.7267554300000051E-12</c:v>
                </c:pt>
                <c:pt idx="2745">
                  <c:v>8.7950341500000023E-12</c:v>
                </c:pt>
                <c:pt idx="2746">
                  <c:v>8.7896287500000033E-12</c:v>
                </c:pt>
                <c:pt idx="2747">
                  <c:v>8.9256171899999988E-12</c:v>
                </c:pt>
                <c:pt idx="2748">
                  <c:v>8.7227586299999985E-12</c:v>
                </c:pt>
                <c:pt idx="2749">
                  <c:v>8.959818999999993E-12</c:v>
                </c:pt>
                <c:pt idx="2750">
                  <c:v>8.9644750000000054E-12</c:v>
                </c:pt>
                <c:pt idx="2751">
                  <c:v>8.9933477400000017E-12</c:v>
                </c:pt>
                <c:pt idx="2752">
                  <c:v>9.1594509799999977E-12</c:v>
                </c:pt>
                <c:pt idx="2753">
                  <c:v>8.9605822800000046E-12</c:v>
                </c:pt>
                <c:pt idx="2754">
                  <c:v>9.1482516000000008E-12</c:v>
                </c:pt>
                <c:pt idx="2755">
                  <c:v>9.145760539999993E-12</c:v>
                </c:pt>
                <c:pt idx="2756">
                  <c:v>9.0558463499999939E-12</c:v>
                </c:pt>
                <c:pt idx="2757">
                  <c:v>9.2769125699999951E-12</c:v>
                </c:pt>
                <c:pt idx="2758">
                  <c:v>9.0950996799999987E-12</c:v>
                </c:pt>
                <c:pt idx="2759">
                  <c:v>9.1999602399999996E-12</c:v>
                </c:pt>
                <c:pt idx="2760">
                  <c:v>9.4147120699999937E-12</c:v>
                </c:pt>
                <c:pt idx="2761">
                  <c:v>9.1522831000000049E-12</c:v>
                </c:pt>
                <c:pt idx="2762">
                  <c:v>9.4469432300000022E-12</c:v>
                </c:pt>
                <c:pt idx="2763">
                  <c:v>9.435660589999998E-12</c:v>
                </c:pt>
                <c:pt idx="2764">
                  <c:v>9.3865123999999959E-12</c:v>
                </c:pt>
                <c:pt idx="2765">
                  <c:v>9.5369753799999932E-12</c:v>
                </c:pt>
                <c:pt idx="2766">
                  <c:v>9.6843436100000053E-12</c:v>
                </c:pt>
                <c:pt idx="2767">
                  <c:v>9.6298108400000026E-12</c:v>
                </c:pt>
                <c:pt idx="2768">
                  <c:v>9.5801838699999948E-12</c:v>
                </c:pt>
                <c:pt idx="2769">
                  <c:v>9.7120020400000021E-12</c:v>
                </c:pt>
                <c:pt idx="2770">
                  <c:v>9.6218033600000033E-12</c:v>
                </c:pt>
                <c:pt idx="2771">
                  <c:v>9.8812624799999983E-12</c:v>
                </c:pt>
                <c:pt idx="2772">
                  <c:v>9.8627772600000039E-12</c:v>
                </c:pt>
                <c:pt idx="2773">
                  <c:v>9.7601302099999977E-12</c:v>
                </c:pt>
                <c:pt idx="2774">
                  <c:v>9.7613792100000014E-12</c:v>
                </c:pt>
                <c:pt idx="2775">
                  <c:v>9.8093477799999953E-12</c:v>
                </c:pt>
                <c:pt idx="2776">
                  <c:v>1.002980338E-11</c:v>
                </c:pt>
                <c:pt idx="2777">
                  <c:v>9.8431401900000053E-12</c:v>
                </c:pt>
                <c:pt idx="2778">
                  <c:v>9.8690569599999938E-12</c:v>
                </c:pt>
                <c:pt idx="2779">
                  <c:v>9.9447880499999965E-12</c:v>
                </c:pt>
                <c:pt idx="2780">
                  <c:v>1.0169573520000004E-11</c:v>
                </c:pt>
                <c:pt idx="2781">
                  <c:v>1.006188189E-11</c:v>
                </c:pt>
                <c:pt idx="2782">
                  <c:v>1.0422246399999993E-11</c:v>
                </c:pt>
                <c:pt idx="2783">
                  <c:v>1.0291635599999998E-11</c:v>
                </c:pt>
                <c:pt idx="2784">
                  <c:v>1.0523470989999994E-11</c:v>
                </c:pt>
                <c:pt idx="2785">
                  <c:v>1.0233751349999996E-11</c:v>
                </c:pt>
                <c:pt idx="2786">
                  <c:v>1.0279617439999993E-11</c:v>
                </c:pt>
                <c:pt idx="2787">
                  <c:v>1.0504028199999995E-11</c:v>
                </c:pt>
                <c:pt idx="2788">
                  <c:v>1.0424008879999999E-11</c:v>
                </c:pt>
                <c:pt idx="2789">
                  <c:v>1.0498338309999996E-11</c:v>
                </c:pt>
                <c:pt idx="2790">
                  <c:v>1.0622724920000003E-11</c:v>
                </c:pt>
                <c:pt idx="2791">
                  <c:v>1.0549908170000005E-11</c:v>
                </c:pt>
                <c:pt idx="2792">
                  <c:v>1.0648607E-11</c:v>
                </c:pt>
                <c:pt idx="2793">
                  <c:v>1.0719161670000001E-11</c:v>
                </c:pt>
                <c:pt idx="2794">
                  <c:v>1.0673961719999996E-11</c:v>
                </c:pt>
                <c:pt idx="2795">
                  <c:v>1.0620178349999993E-11</c:v>
                </c:pt>
                <c:pt idx="2796">
                  <c:v>1.0725906280000004E-11</c:v>
                </c:pt>
                <c:pt idx="2797">
                  <c:v>1.086300494E-11</c:v>
                </c:pt>
                <c:pt idx="2798">
                  <c:v>1.0935294340000003E-11</c:v>
                </c:pt>
                <c:pt idx="2799">
                  <c:v>1.0916594019999997E-11</c:v>
                </c:pt>
                <c:pt idx="2800">
                  <c:v>1.0930090169999996E-11</c:v>
                </c:pt>
                <c:pt idx="2801">
                  <c:v>1.1119813410000005E-11</c:v>
                </c:pt>
                <c:pt idx="2802">
                  <c:v>1.1067410879999996E-11</c:v>
                </c:pt>
                <c:pt idx="2803">
                  <c:v>1.1286978299999998E-11</c:v>
                </c:pt>
                <c:pt idx="2804">
                  <c:v>1.1238975029999994E-11</c:v>
                </c:pt>
                <c:pt idx="2805">
                  <c:v>1.1169391800000003E-11</c:v>
                </c:pt>
                <c:pt idx="2806">
                  <c:v>1.1498697829999996E-11</c:v>
                </c:pt>
                <c:pt idx="2807">
                  <c:v>1.153507845E-11</c:v>
                </c:pt>
                <c:pt idx="2808">
                  <c:v>1.1540178540000001E-11</c:v>
                </c:pt>
                <c:pt idx="2809">
                  <c:v>1.1636615279999993E-11</c:v>
                </c:pt>
                <c:pt idx="2810">
                  <c:v>1.1485042090000002E-11</c:v>
                </c:pt>
                <c:pt idx="2811">
                  <c:v>1.1766511379999998E-11</c:v>
                </c:pt>
                <c:pt idx="2812">
                  <c:v>1.1629641699999999E-11</c:v>
                </c:pt>
                <c:pt idx="2813">
                  <c:v>1.1687248389999996E-11</c:v>
                </c:pt>
                <c:pt idx="2814">
                  <c:v>1.1854350839999993E-11</c:v>
                </c:pt>
                <c:pt idx="2815">
                  <c:v>1.1928485979999997E-11</c:v>
                </c:pt>
                <c:pt idx="2816">
                  <c:v>1.1951120649999994E-11</c:v>
                </c:pt>
                <c:pt idx="2817">
                  <c:v>1.2058853919999995E-11</c:v>
                </c:pt>
                <c:pt idx="2818">
                  <c:v>1.1939511879999993E-11</c:v>
                </c:pt>
                <c:pt idx="2819">
                  <c:v>1.1838682810000003E-11</c:v>
                </c:pt>
                <c:pt idx="2820">
                  <c:v>1.2115163039999997E-11</c:v>
                </c:pt>
                <c:pt idx="2821">
                  <c:v>1.216774598E-11</c:v>
                </c:pt>
                <c:pt idx="2822">
                  <c:v>1.22071589E-11</c:v>
                </c:pt>
                <c:pt idx="2823">
                  <c:v>1.2197604039999993E-11</c:v>
                </c:pt>
                <c:pt idx="2824">
                  <c:v>1.2328756069999995E-11</c:v>
                </c:pt>
                <c:pt idx="2825">
                  <c:v>1.2505989299999999E-11</c:v>
                </c:pt>
                <c:pt idx="2826">
                  <c:v>1.2296622059999999E-11</c:v>
                </c:pt>
                <c:pt idx="2827">
                  <c:v>1.2423603809999993E-11</c:v>
                </c:pt>
                <c:pt idx="2828">
                  <c:v>1.2793967280000002E-11</c:v>
                </c:pt>
                <c:pt idx="2829">
                  <c:v>1.271059647E-11</c:v>
                </c:pt>
                <c:pt idx="2830">
                  <c:v>1.2625116229999997E-11</c:v>
                </c:pt>
                <c:pt idx="2831">
                  <c:v>1.2886580689999994E-11</c:v>
                </c:pt>
                <c:pt idx="2832">
                  <c:v>1.2845211010000001E-11</c:v>
                </c:pt>
                <c:pt idx="2833">
                  <c:v>1.2952958149999995E-11</c:v>
                </c:pt>
                <c:pt idx="2834">
                  <c:v>1.2979207990000005E-11</c:v>
                </c:pt>
                <c:pt idx="2835">
                  <c:v>1.2760979770000001E-11</c:v>
                </c:pt>
                <c:pt idx="2836">
                  <c:v>1.3113746200000005E-11</c:v>
                </c:pt>
                <c:pt idx="2837">
                  <c:v>1.306899728E-11</c:v>
                </c:pt>
                <c:pt idx="2838">
                  <c:v>1.299955283E-11</c:v>
                </c:pt>
                <c:pt idx="2839">
                  <c:v>1.3028786389999997E-11</c:v>
                </c:pt>
                <c:pt idx="2840">
                  <c:v>1.3319623180000002E-11</c:v>
                </c:pt>
                <c:pt idx="2841">
                  <c:v>1.3194390030000002E-11</c:v>
                </c:pt>
                <c:pt idx="2842">
                  <c:v>1.3386625139999997E-11</c:v>
                </c:pt>
                <c:pt idx="2843">
                  <c:v>1.3240138150000002E-11</c:v>
                </c:pt>
                <c:pt idx="2844">
                  <c:v>1.3285282599999998E-11</c:v>
                </c:pt>
                <c:pt idx="2845">
                  <c:v>1.371356501E-11</c:v>
                </c:pt>
                <c:pt idx="2846">
                  <c:v>1.3478246300000001E-11</c:v>
                </c:pt>
                <c:pt idx="2847">
                  <c:v>1.3487960750000004E-11</c:v>
                </c:pt>
                <c:pt idx="2848">
                  <c:v>1.3697869230000005E-11</c:v>
                </c:pt>
                <c:pt idx="2849">
                  <c:v>1.3687086190000005E-11</c:v>
                </c:pt>
                <c:pt idx="2850">
                  <c:v>1.3598358549999995E-11</c:v>
                </c:pt>
                <c:pt idx="2851">
                  <c:v>1.3673270849999996E-11</c:v>
                </c:pt>
                <c:pt idx="2852">
                  <c:v>1.3619827490000001E-11</c:v>
                </c:pt>
                <c:pt idx="2853">
                  <c:v>1.3763247489999997E-11</c:v>
                </c:pt>
                <c:pt idx="2854">
                  <c:v>1.3917568489999998E-11</c:v>
                </c:pt>
                <c:pt idx="2855">
                  <c:v>1.3849532629999997E-11</c:v>
                </c:pt>
                <c:pt idx="2856">
                  <c:v>1.3924021659999995E-11</c:v>
                </c:pt>
                <c:pt idx="2857">
                  <c:v>1.3838721840000005E-11</c:v>
                </c:pt>
                <c:pt idx="2858">
                  <c:v>1.4116638419999996E-11</c:v>
                </c:pt>
                <c:pt idx="2859">
                  <c:v>1.4129523939999993E-11</c:v>
                </c:pt>
                <c:pt idx="2860">
                  <c:v>1.3926172720000001E-11</c:v>
                </c:pt>
                <c:pt idx="2861">
                  <c:v>1.4259114719999993E-11</c:v>
                </c:pt>
                <c:pt idx="2862">
                  <c:v>1.43426937E-11</c:v>
                </c:pt>
                <c:pt idx="2863">
                  <c:v>1.4520121219999997E-11</c:v>
                </c:pt>
                <c:pt idx="2864">
                  <c:v>1.4444369309999996E-11</c:v>
                </c:pt>
                <c:pt idx="2865">
                  <c:v>1.4544615509999994E-11</c:v>
                </c:pt>
                <c:pt idx="2866">
                  <c:v>1.4704966410000002E-11</c:v>
                </c:pt>
                <c:pt idx="2867">
                  <c:v>1.4797704730000005E-11</c:v>
                </c:pt>
                <c:pt idx="2868">
                  <c:v>1.4804324440000004E-11</c:v>
                </c:pt>
                <c:pt idx="2869">
                  <c:v>1.4880013889999997E-11</c:v>
                </c:pt>
                <c:pt idx="2870">
                  <c:v>1.4848101919999998E-11</c:v>
                </c:pt>
                <c:pt idx="2871">
                  <c:v>1.4898374199999994E-11</c:v>
                </c:pt>
                <c:pt idx="2872">
                  <c:v>1.4862187869999995E-11</c:v>
                </c:pt>
                <c:pt idx="2873">
                  <c:v>1.4872630909999993E-11</c:v>
                </c:pt>
                <c:pt idx="2874">
                  <c:v>1.5100289079999995E-11</c:v>
                </c:pt>
                <c:pt idx="2875">
                  <c:v>1.5069084869999999E-11</c:v>
                </c:pt>
                <c:pt idx="2876">
                  <c:v>1.5166951029999994E-11</c:v>
                </c:pt>
                <c:pt idx="2877">
                  <c:v>1.53064228E-11</c:v>
                </c:pt>
                <c:pt idx="2878">
                  <c:v>1.5433987419999999E-11</c:v>
                </c:pt>
                <c:pt idx="2879">
                  <c:v>1.5204233710000001E-11</c:v>
                </c:pt>
                <c:pt idx="2880">
                  <c:v>1.5366589949999999E-11</c:v>
                </c:pt>
                <c:pt idx="2881">
                  <c:v>1.5482282129999996E-11</c:v>
                </c:pt>
                <c:pt idx="2882">
                  <c:v>1.5732026789999994E-11</c:v>
                </c:pt>
                <c:pt idx="2883">
                  <c:v>1.5509732390000001E-11</c:v>
                </c:pt>
                <c:pt idx="2884">
                  <c:v>1.5576671899999994E-11</c:v>
                </c:pt>
                <c:pt idx="2885">
                  <c:v>1.5793415190000005E-11</c:v>
                </c:pt>
                <c:pt idx="2886">
                  <c:v>1.5735336649999997E-11</c:v>
                </c:pt>
                <c:pt idx="2887">
                  <c:v>1.5780647619999995E-11</c:v>
                </c:pt>
                <c:pt idx="2888">
                  <c:v>1.5891843399999994E-11</c:v>
                </c:pt>
                <c:pt idx="2889">
                  <c:v>1.5901890919999994E-11</c:v>
                </c:pt>
                <c:pt idx="2890">
                  <c:v>1.5901072130000005E-11</c:v>
                </c:pt>
                <c:pt idx="2891">
                  <c:v>1.6205668750000004E-11</c:v>
                </c:pt>
                <c:pt idx="2892">
                  <c:v>1.6024945259999996E-11</c:v>
                </c:pt>
                <c:pt idx="2893">
                  <c:v>1.6291364090000005E-11</c:v>
                </c:pt>
                <c:pt idx="2894">
                  <c:v>1.6257974139999993E-11</c:v>
                </c:pt>
                <c:pt idx="2895">
                  <c:v>1.6320181319999999E-11</c:v>
                </c:pt>
                <c:pt idx="2896">
                  <c:v>1.6191097080000002E-11</c:v>
                </c:pt>
                <c:pt idx="2897">
                  <c:v>1.6654601309999999E-11</c:v>
                </c:pt>
                <c:pt idx="2898">
                  <c:v>1.6748664959999993E-11</c:v>
                </c:pt>
                <c:pt idx="2899">
                  <c:v>1.6491086279999997E-11</c:v>
                </c:pt>
                <c:pt idx="2900">
                  <c:v>1.6631453159999998E-11</c:v>
                </c:pt>
                <c:pt idx="2901">
                  <c:v>1.6888698769999999E-11</c:v>
                </c:pt>
                <c:pt idx="2902">
                  <c:v>1.693348933E-11</c:v>
                </c:pt>
                <c:pt idx="2903">
                  <c:v>1.6766400769999995E-11</c:v>
                </c:pt>
                <c:pt idx="2904">
                  <c:v>1.7087324609999996E-11</c:v>
                </c:pt>
                <c:pt idx="2905">
                  <c:v>1.7036400069999994E-11</c:v>
                </c:pt>
                <c:pt idx="2906">
                  <c:v>1.7048390479999994E-11</c:v>
                </c:pt>
                <c:pt idx="2907">
                  <c:v>1.7421702970000005E-11</c:v>
                </c:pt>
                <c:pt idx="2908">
                  <c:v>1.7256522600000003E-11</c:v>
                </c:pt>
                <c:pt idx="2909">
                  <c:v>1.7413216699999994E-11</c:v>
                </c:pt>
                <c:pt idx="2910">
                  <c:v>1.7516758879999995E-11</c:v>
                </c:pt>
                <c:pt idx="2911">
                  <c:v>1.7454739049999996E-11</c:v>
                </c:pt>
                <c:pt idx="2912">
                  <c:v>1.7542092780000005E-11</c:v>
                </c:pt>
                <c:pt idx="2913">
                  <c:v>1.7811363500000003E-11</c:v>
                </c:pt>
                <c:pt idx="2914">
                  <c:v>1.7732648679999995E-11</c:v>
                </c:pt>
                <c:pt idx="2915">
                  <c:v>1.7926798940000005E-11</c:v>
                </c:pt>
                <c:pt idx="2916">
                  <c:v>1.7964185700000004E-11</c:v>
                </c:pt>
                <c:pt idx="2917">
                  <c:v>1.7855064649999996E-11</c:v>
                </c:pt>
                <c:pt idx="2918">
                  <c:v>1.7831999769999997E-11</c:v>
                </c:pt>
                <c:pt idx="2919">
                  <c:v>1.7987111800000001E-11</c:v>
                </c:pt>
                <c:pt idx="2920">
                  <c:v>1.7999809979999997E-11</c:v>
                </c:pt>
                <c:pt idx="2921">
                  <c:v>1.8289959829999997E-11</c:v>
                </c:pt>
                <c:pt idx="2922">
                  <c:v>1.8095670800000003E-11</c:v>
                </c:pt>
                <c:pt idx="2923">
                  <c:v>1.818281637E-11</c:v>
                </c:pt>
                <c:pt idx="2924">
                  <c:v>1.8524425049999998E-11</c:v>
                </c:pt>
                <c:pt idx="2925">
                  <c:v>1.8246792969999999E-11</c:v>
                </c:pt>
                <c:pt idx="2926">
                  <c:v>1.8373261249999997E-11</c:v>
                </c:pt>
                <c:pt idx="2927">
                  <c:v>1.8583738720000004E-11</c:v>
                </c:pt>
                <c:pt idx="2928">
                  <c:v>1.8462092970000001E-11</c:v>
                </c:pt>
                <c:pt idx="2929">
                  <c:v>1.859783855E-11</c:v>
                </c:pt>
                <c:pt idx="2930">
                  <c:v>1.8843510089999997E-11</c:v>
                </c:pt>
                <c:pt idx="2931">
                  <c:v>1.8874894699999994E-11</c:v>
                </c:pt>
                <c:pt idx="2932">
                  <c:v>1.8882673199999996E-11</c:v>
                </c:pt>
                <c:pt idx="2933">
                  <c:v>1.8839103889999993E-11</c:v>
                </c:pt>
                <c:pt idx="2934">
                  <c:v>1.893189078E-11</c:v>
                </c:pt>
                <c:pt idx="2935">
                  <c:v>1.9123057310000004E-11</c:v>
                </c:pt>
                <c:pt idx="2936">
                  <c:v>1.911484166E-11</c:v>
                </c:pt>
                <c:pt idx="2937">
                  <c:v>1.9250642750000002E-11</c:v>
                </c:pt>
                <c:pt idx="2938">
                  <c:v>1.9145122989999996E-11</c:v>
                </c:pt>
                <c:pt idx="2939">
                  <c:v>1.927289578E-11</c:v>
                </c:pt>
                <c:pt idx="2940">
                  <c:v>1.9311607870000004E-11</c:v>
                </c:pt>
                <c:pt idx="2941">
                  <c:v>1.9385833219999995E-11</c:v>
                </c:pt>
                <c:pt idx="2942">
                  <c:v>1.9592986959999994E-11</c:v>
                </c:pt>
                <c:pt idx="2943">
                  <c:v>1.9364530809999996E-11</c:v>
                </c:pt>
                <c:pt idx="2944">
                  <c:v>1.9597691529999997E-11</c:v>
                </c:pt>
                <c:pt idx="2945">
                  <c:v>1.97647107E-11</c:v>
                </c:pt>
                <c:pt idx="2946">
                  <c:v>1.9864603019999997E-11</c:v>
                </c:pt>
                <c:pt idx="2947">
                  <c:v>1.9746877750000005E-11</c:v>
                </c:pt>
                <c:pt idx="2948">
                  <c:v>1.9941104329999998E-11</c:v>
                </c:pt>
                <c:pt idx="2949">
                  <c:v>1.9752512130000001E-11</c:v>
                </c:pt>
                <c:pt idx="2950">
                  <c:v>1.9924707719999994E-11</c:v>
                </c:pt>
                <c:pt idx="2951">
                  <c:v>2.0283642820000002E-11</c:v>
                </c:pt>
                <c:pt idx="2952">
                  <c:v>2.0057629170000002E-11</c:v>
                </c:pt>
                <c:pt idx="2953">
                  <c:v>2.0039213350000003E-11</c:v>
                </c:pt>
                <c:pt idx="2954">
                  <c:v>2.0120377589999996E-11</c:v>
                </c:pt>
                <c:pt idx="2955">
                  <c:v>2.0213143660000004E-11</c:v>
                </c:pt>
                <c:pt idx="2956">
                  <c:v>2.0291490709999993E-11</c:v>
                </c:pt>
                <c:pt idx="2957">
                  <c:v>2.033266611E-11</c:v>
                </c:pt>
                <c:pt idx="2958">
                  <c:v>2.0433467420000005E-11</c:v>
                </c:pt>
                <c:pt idx="2959">
                  <c:v>2.0541970899999998E-11</c:v>
                </c:pt>
                <c:pt idx="2960">
                  <c:v>2.0627950739999993E-11</c:v>
                </c:pt>
                <c:pt idx="2961">
                  <c:v>2.0584749179999997E-11</c:v>
                </c:pt>
                <c:pt idx="2962">
                  <c:v>2.0884460830000005E-11</c:v>
                </c:pt>
                <c:pt idx="2963">
                  <c:v>2.0662374589999997E-11</c:v>
                </c:pt>
                <c:pt idx="2964">
                  <c:v>2.0749603429999996E-11</c:v>
                </c:pt>
                <c:pt idx="2965">
                  <c:v>2.0962558079999999E-11</c:v>
                </c:pt>
                <c:pt idx="2966">
                  <c:v>2.0772453200000004E-11</c:v>
                </c:pt>
                <c:pt idx="2967">
                  <c:v>2.0924192940000003E-11</c:v>
                </c:pt>
                <c:pt idx="2968">
                  <c:v>2.1050092229999995E-11</c:v>
                </c:pt>
                <c:pt idx="2969">
                  <c:v>2.1252388740000002E-11</c:v>
                </c:pt>
                <c:pt idx="2970">
                  <c:v>2.1251889139999998E-11</c:v>
                </c:pt>
                <c:pt idx="2971">
                  <c:v>2.1040946760000004E-11</c:v>
                </c:pt>
                <c:pt idx="2972">
                  <c:v>2.135654848E-11</c:v>
                </c:pt>
                <c:pt idx="2973">
                  <c:v>2.1340235139999996E-11</c:v>
                </c:pt>
                <c:pt idx="2974">
                  <c:v>2.1241008949999998E-11</c:v>
                </c:pt>
                <c:pt idx="2975">
                  <c:v>2.1543683510000001E-11</c:v>
                </c:pt>
                <c:pt idx="2976">
                  <c:v>2.1588654479999996E-11</c:v>
                </c:pt>
                <c:pt idx="2977">
                  <c:v>2.1679276429999998E-11</c:v>
                </c:pt>
                <c:pt idx="2978">
                  <c:v>2.1662109610000002E-11</c:v>
                </c:pt>
                <c:pt idx="2979">
                  <c:v>2.1859486449999995E-11</c:v>
                </c:pt>
                <c:pt idx="2980">
                  <c:v>2.1852158970000001E-11</c:v>
                </c:pt>
                <c:pt idx="2981">
                  <c:v>2.1828441829999995E-11</c:v>
                </c:pt>
                <c:pt idx="2982">
                  <c:v>2.1861588930000004E-11</c:v>
                </c:pt>
                <c:pt idx="2983">
                  <c:v>2.2029704450000003E-11</c:v>
                </c:pt>
                <c:pt idx="2984">
                  <c:v>2.2167628849999993E-11</c:v>
                </c:pt>
                <c:pt idx="2985">
                  <c:v>2.1987203729999997E-11</c:v>
                </c:pt>
                <c:pt idx="2986">
                  <c:v>2.2184837300000005E-11</c:v>
                </c:pt>
                <c:pt idx="2987">
                  <c:v>2.1966567460000003E-11</c:v>
                </c:pt>
                <c:pt idx="2988">
                  <c:v>2.2293750179999995E-11</c:v>
                </c:pt>
                <c:pt idx="2989">
                  <c:v>2.2551821519999997E-11</c:v>
                </c:pt>
                <c:pt idx="2990">
                  <c:v>2.2302354409999998E-11</c:v>
                </c:pt>
                <c:pt idx="2991">
                  <c:v>2.2634068229999999E-11</c:v>
                </c:pt>
                <c:pt idx="2992">
                  <c:v>2.2529304810000004E-11</c:v>
                </c:pt>
                <c:pt idx="2993">
                  <c:v>2.2539067840000004E-11</c:v>
                </c:pt>
                <c:pt idx="2994">
                  <c:v>2.2661740539999995E-11</c:v>
                </c:pt>
                <c:pt idx="2995">
                  <c:v>2.2603960369999998E-11</c:v>
                </c:pt>
                <c:pt idx="2996">
                  <c:v>2.2796375899999993E-11</c:v>
                </c:pt>
                <c:pt idx="2997">
                  <c:v>2.3047577739999994E-11</c:v>
                </c:pt>
                <c:pt idx="2998">
                  <c:v>2.2878636489999995E-11</c:v>
                </c:pt>
                <c:pt idx="2999">
                  <c:v>2.2649736260000002E-11</c:v>
                </c:pt>
                <c:pt idx="3000">
                  <c:v>2.289966134E-11</c:v>
                </c:pt>
                <c:pt idx="3001">
                  <c:v>2.2770042800000001E-11</c:v>
                </c:pt>
                <c:pt idx="3002">
                  <c:v>2.2985092999999994E-11</c:v>
                </c:pt>
                <c:pt idx="3003">
                  <c:v>2.2986938739999995E-11</c:v>
                </c:pt>
                <c:pt idx="3004">
                  <c:v>2.3037197149999998E-11</c:v>
                </c:pt>
                <c:pt idx="3005">
                  <c:v>2.3132863679999998E-11</c:v>
                </c:pt>
                <c:pt idx="3006">
                  <c:v>2.3126271729999997E-11</c:v>
                </c:pt>
                <c:pt idx="3007">
                  <c:v>2.3155366519999997E-11</c:v>
                </c:pt>
                <c:pt idx="3008">
                  <c:v>2.3314433720000004E-11</c:v>
                </c:pt>
                <c:pt idx="3009">
                  <c:v>2.3320838319999999E-11</c:v>
                </c:pt>
                <c:pt idx="3010">
                  <c:v>2.3385404730000002E-11</c:v>
                </c:pt>
                <c:pt idx="3011">
                  <c:v>2.3430958559999996E-11</c:v>
                </c:pt>
                <c:pt idx="3012">
                  <c:v>2.3503705929999999E-11</c:v>
                </c:pt>
                <c:pt idx="3013">
                  <c:v>2.3642685029999993E-11</c:v>
                </c:pt>
                <c:pt idx="3014">
                  <c:v>2.3389033769999995E-11</c:v>
                </c:pt>
                <c:pt idx="3015">
                  <c:v>2.3413479490000002E-11</c:v>
                </c:pt>
                <c:pt idx="3016">
                  <c:v>2.3758099660000003E-11</c:v>
                </c:pt>
                <c:pt idx="3017">
                  <c:v>2.3785994009999997E-11</c:v>
                </c:pt>
                <c:pt idx="3018">
                  <c:v>2.384014514E-11</c:v>
                </c:pt>
                <c:pt idx="3019">
                  <c:v>2.3946539199999998E-11</c:v>
                </c:pt>
                <c:pt idx="3020">
                  <c:v>2.3722517010000002E-11</c:v>
                </c:pt>
                <c:pt idx="3021">
                  <c:v>2.3829938019999999E-11</c:v>
                </c:pt>
                <c:pt idx="3022">
                  <c:v>2.3943229350000002E-11</c:v>
                </c:pt>
                <c:pt idx="3023">
                  <c:v>2.3963275810000004E-11</c:v>
                </c:pt>
                <c:pt idx="3024">
                  <c:v>2.4157113809999998E-11</c:v>
                </c:pt>
                <c:pt idx="3025">
                  <c:v>2.4168195219999997E-11</c:v>
                </c:pt>
                <c:pt idx="3026">
                  <c:v>2.4162526149999997E-11</c:v>
                </c:pt>
                <c:pt idx="3027">
                  <c:v>2.4047083769999995E-11</c:v>
                </c:pt>
                <c:pt idx="3028">
                  <c:v>2.4255368549999993E-11</c:v>
                </c:pt>
                <c:pt idx="3029">
                  <c:v>2.4344755380000003E-11</c:v>
                </c:pt>
                <c:pt idx="3030">
                  <c:v>2.4349654239999998E-11</c:v>
                </c:pt>
                <c:pt idx="3031">
                  <c:v>2.440764258E-11</c:v>
                </c:pt>
                <c:pt idx="3032">
                  <c:v>2.458112186E-11</c:v>
                </c:pt>
                <c:pt idx="3033">
                  <c:v>2.4630290859999995E-11</c:v>
                </c:pt>
                <c:pt idx="3034">
                  <c:v>2.4655090469999996E-11</c:v>
                </c:pt>
                <c:pt idx="3035">
                  <c:v>2.4932056419999996E-11</c:v>
                </c:pt>
                <c:pt idx="3036">
                  <c:v>2.4750194950000003E-11</c:v>
                </c:pt>
                <c:pt idx="3037">
                  <c:v>2.4852390980000001E-11</c:v>
                </c:pt>
                <c:pt idx="3038">
                  <c:v>2.47428883E-11</c:v>
                </c:pt>
                <c:pt idx="3039">
                  <c:v>2.4907874379999996E-11</c:v>
                </c:pt>
                <c:pt idx="3040">
                  <c:v>2.5043231379999997E-11</c:v>
                </c:pt>
                <c:pt idx="3041">
                  <c:v>2.4988865149999995E-11</c:v>
                </c:pt>
                <c:pt idx="3042">
                  <c:v>2.5049989860000005E-11</c:v>
                </c:pt>
                <c:pt idx="3043">
                  <c:v>2.5040129689999999E-11</c:v>
                </c:pt>
                <c:pt idx="3044">
                  <c:v>2.5237791029999998E-11</c:v>
                </c:pt>
                <c:pt idx="3045">
                  <c:v>2.5114750560000001E-11</c:v>
                </c:pt>
                <c:pt idx="3046">
                  <c:v>2.5187116279999999E-11</c:v>
                </c:pt>
                <c:pt idx="3047">
                  <c:v>2.513811381E-11</c:v>
                </c:pt>
                <c:pt idx="3048">
                  <c:v>2.5362899279999994E-11</c:v>
                </c:pt>
                <c:pt idx="3049">
                  <c:v>2.5296306719999996E-11</c:v>
                </c:pt>
                <c:pt idx="3050">
                  <c:v>2.5461868729999997E-11</c:v>
                </c:pt>
                <c:pt idx="3051">
                  <c:v>2.5411783790000002E-11</c:v>
                </c:pt>
                <c:pt idx="3052">
                  <c:v>2.5607162230000005E-11</c:v>
                </c:pt>
                <c:pt idx="3053">
                  <c:v>2.5490227990000003E-11</c:v>
                </c:pt>
                <c:pt idx="3054">
                  <c:v>2.567723812E-11</c:v>
                </c:pt>
                <c:pt idx="3055">
                  <c:v>2.5767249449999993E-11</c:v>
                </c:pt>
                <c:pt idx="3056">
                  <c:v>2.5929224050000004E-11</c:v>
                </c:pt>
                <c:pt idx="3057">
                  <c:v>2.6013302630000002E-11</c:v>
                </c:pt>
                <c:pt idx="3058">
                  <c:v>2.5974743189999994E-11</c:v>
                </c:pt>
                <c:pt idx="3059">
                  <c:v>2.605164001E-11</c:v>
                </c:pt>
                <c:pt idx="3060">
                  <c:v>2.6036561799999994E-11</c:v>
                </c:pt>
                <c:pt idx="3061">
                  <c:v>2.5988093620000003E-11</c:v>
                </c:pt>
                <c:pt idx="3062">
                  <c:v>2.6290407349999998E-11</c:v>
                </c:pt>
                <c:pt idx="3063">
                  <c:v>2.6179156070000002E-11</c:v>
                </c:pt>
                <c:pt idx="3064">
                  <c:v>2.6348964680000005E-11</c:v>
                </c:pt>
                <c:pt idx="3065">
                  <c:v>2.6558338860000005E-11</c:v>
                </c:pt>
                <c:pt idx="3066">
                  <c:v>2.6418450759999996E-11</c:v>
                </c:pt>
                <c:pt idx="3067">
                  <c:v>2.6584012769999998E-11</c:v>
                </c:pt>
                <c:pt idx="3068">
                  <c:v>2.6610907919999996E-11</c:v>
                </c:pt>
                <c:pt idx="3069">
                  <c:v>2.6719633449999993E-11</c:v>
                </c:pt>
                <c:pt idx="3070">
                  <c:v>2.6498608859999995E-11</c:v>
                </c:pt>
                <c:pt idx="3071">
                  <c:v>2.6725309469999999E-11</c:v>
                </c:pt>
                <c:pt idx="3072">
                  <c:v>2.6823182569999994E-11</c:v>
                </c:pt>
                <c:pt idx="3073">
                  <c:v>2.6987100059999993E-11</c:v>
                </c:pt>
                <c:pt idx="3074">
                  <c:v>2.6863795910000002E-11</c:v>
                </c:pt>
                <c:pt idx="3075">
                  <c:v>2.6901599009999997E-11</c:v>
                </c:pt>
                <c:pt idx="3076">
                  <c:v>2.7048745189999993E-11</c:v>
                </c:pt>
                <c:pt idx="3077">
                  <c:v>2.7103437550000004E-11</c:v>
                </c:pt>
                <c:pt idx="3078">
                  <c:v>2.7138430390000002E-11</c:v>
                </c:pt>
                <c:pt idx="3079">
                  <c:v>2.7261512490000002E-11</c:v>
                </c:pt>
                <c:pt idx="3080">
                  <c:v>2.7050847670000002E-11</c:v>
                </c:pt>
                <c:pt idx="3081">
                  <c:v>2.7356575339999993E-11</c:v>
                </c:pt>
                <c:pt idx="3082">
                  <c:v>2.7425603460000002E-11</c:v>
                </c:pt>
                <c:pt idx="3083">
                  <c:v>2.7242215429999999E-11</c:v>
                </c:pt>
                <c:pt idx="3084">
                  <c:v>2.7595328800000005E-11</c:v>
                </c:pt>
                <c:pt idx="3085">
                  <c:v>2.7594940219999993E-11</c:v>
                </c:pt>
                <c:pt idx="3086">
                  <c:v>2.7476035339999999E-11</c:v>
                </c:pt>
                <c:pt idx="3087">
                  <c:v>2.7515392740000004E-11</c:v>
                </c:pt>
                <c:pt idx="3088">
                  <c:v>2.7674418309999994E-11</c:v>
                </c:pt>
                <c:pt idx="3089">
                  <c:v>2.7577863609999998E-11</c:v>
                </c:pt>
                <c:pt idx="3090">
                  <c:v>2.7855127929999996E-11</c:v>
                </c:pt>
                <c:pt idx="3091">
                  <c:v>2.7485645709999997E-11</c:v>
                </c:pt>
                <c:pt idx="3092">
                  <c:v>2.7841839950000002E-11</c:v>
                </c:pt>
                <c:pt idx="3093">
                  <c:v>2.7906732479999995E-11</c:v>
                </c:pt>
                <c:pt idx="3094">
                  <c:v>2.7790318659999996E-11</c:v>
                </c:pt>
                <c:pt idx="3095">
                  <c:v>2.7972069109999997E-11</c:v>
                </c:pt>
                <c:pt idx="3096">
                  <c:v>2.8051727610000004E-11</c:v>
                </c:pt>
                <c:pt idx="3097">
                  <c:v>2.7976197749999994E-11</c:v>
                </c:pt>
                <c:pt idx="3098">
                  <c:v>2.8351841710000004E-11</c:v>
                </c:pt>
                <c:pt idx="3099">
                  <c:v>2.8204910629999994E-11</c:v>
                </c:pt>
                <c:pt idx="3100">
                  <c:v>2.8309979359999999E-11</c:v>
                </c:pt>
                <c:pt idx="3101">
                  <c:v>2.8139227060000003E-11</c:v>
                </c:pt>
                <c:pt idx="3102">
                  <c:v>2.8167988779999995E-11</c:v>
                </c:pt>
                <c:pt idx="3103">
                  <c:v>2.8480301449999993E-11</c:v>
                </c:pt>
                <c:pt idx="3104">
                  <c:v>2.8589526579999994E-11</c:v>
                </c:pt>
                <c:pt idx="3105">
                  <c:v>2.8570694419999998E-11</c:v>
                </c:pt>
                <c:pt idx="3106">
                  <c:v>2.8540447779999993E-11</c:v>
                </c:pt>
                <c:pt idx="3107">
                  <c:v>2.8643261379999994E-11</c:v>
                </c:pt>
                <c:pt idx="3108">
                  <c:v>2.8725966050000003E-11</c:v>
                </c:pt>
                <c:pt idx="3109">
                  <c:v>2.8752389359999995E-11</c:v>
                </c:pt>
                <c:pt idx="3110">
                  <c:v>2.8654426059999993E-11</c:v>
                </c:pt>
                <c:pt idx="3111">
                  <c:v>2.8765885509999994E-11</c:v>
                </c:pt>
                <c:pt idx="3112">
                  <c:v>2.8778909809999994E-11</c:v>
                </c:pt>
                <c:pt idx="3113">
                  <c:v>2.8937519049999993E-11</c:v>
                </c:pt>
                <c:pt idx="3114">
                  <c:v>2.8847466080000004E-11</c:v>
                </c:pt>
                <c:pt idx="3115">
                  <c:v>2.9153637839999996E-11</c:v>
                </c:pt>
                <c:pt idx="3116">
                  <c:v>2.9109548110000004E-11</c:v>
                </c:pt>
                <c:pt idx="3117">
                  <c:v>2.898158796E-11</c:v>
                </c:pt>
                <c:pt idx="3118">
                  <c:v>2.9048152769999994E-11</c:v>
                </c:pt>
                <c:pt idx="3119">
                  <c:v>2.9088190190000002E-11</c:v>
                </c:pt>
                <c:pt idx="3120">
                  <c:v>2.9368257829999999E-11</c:v>
                </c:pt>
                <c:pt idx="3121">
                  <c:v>2.9231131410000005E-11</c:v>
                </c:pt>
                <c:pt idx="3122">
                  <c:v>2.9358827869999996E-11</c:v>
                </c:pt>
                <c:pt idx="3123">
                  <c:v>2.9325417099999998E-11</c:v>
                </c:pt>
                <c:pt idx="3124">
                  <c:v>2.9629333709999998E-11</c:v>
                </c:pt>
                <c:pt idx="3125">
                  <c:v>2.9472105309999993E-11</c:v>
                </c:pt>
                <c:pt idx="3126">
                  <c:v>2.9393508459999996E-11</c:v>
                </c:pt>
                <c:pt idx="3127">
                  <c:v>2.9610168489999999E-11</c:v>
                </c:pt>
                <c:pt idx="3128">
                  <c:v>2.9535304760000001E-11</c:v>
                </c:pt>
                <c:pt idx="3129">
                  <c:v>2.9602480190000004E-11</c:v>
                </c:pt>
                <c:pt idx="3130">
                  <c:v>2.9729829710000005E-11</c:v>
                </c:pt>
                <c:pt idx="3131">
                  <c:v>2.9576306679999994E-11</c:v>
                </c:pt>
                <c:pt idx="3132">
                  <c:v>2.9570498830000004E-11</c:v>
                </c:pt>
                <c:pt idx="3133">
                  <c:v>2.9798670479999996E-11</c:v>
                </c:pt>
                <c:pt idx="3134">
                  <c:v>2.9601793239999993E-11</c:v>
                </c:pt>
                <c:pt idx="3135">
                  <c:v>2.991881743E-11</c:v>
                </c:pt>
                <c:pt idx="3136">
                  <c:v>2.9892151259999999E-11</c:v>
                </c:pt>
                <c:pt idx="3137">
                  <c:v>3.0055194449999994E-11</c:v>
                </c:pt>
                <c:pt idx="3138">
                  <c:v>2.9873693800000002E-11</c:v>
                </c:pt>
                <c:pt idx="3139">
                  <c:v>2.9825593390000005E-11</c:v>
                </c:pt>
                <c:pt idx="3140">
                  <c:v>2.9871619069999998E-11</c:v>
                </c:pt>
                <c:pt idx="3141">
                  <c:v>3.0274727169999999E-11</c:v>
                </c:pt>
                <c:pt idx="3142">
                  <c:v>2.9849685229999997E-11</c:v>
                </c:pt>
                <c:pt idx="3143">
                  <c:v>3.025742157E-11</c:v>
                </c:pt>
                <c:pt idx="3144">
                  <c:v>3.0399460730000001E-11</c:v>
                </c:pt>
                <c:pt idx="3145">
                  <c:v>3.0103142200000003E-11</c:v>
                </c:pt>
                <c:pt idx="3146">
                  <c:v>3.0532375239999997E-11</c:v>
                </c:pt>
                <c:pt idx="3147">
                  <c:v>3.0322418190000005E-11</c:v>
                </c:pt>
                <c:pt idx="3148">
                  <c:v>3.0218161310000001E-11</c:v>
                </c:pt>
                <c:pt idx="3149">
                  <c:v>3.037241292E-11</c:v>
                </c:pt>
                <c:pt idx="3150">
                  <c:v>3.0222636899999994E-11</c:v>
                </c:pt>
                <c:pt idx="3151">
                  <c:v>3.0302989289999999E-11</c:v>
                </c:pt>
                <c:pt idx="3152">
                  <c:v>3.0566639499999993E-11</c:v>
                </c:pt>
                <c:pt idx="3153">
                  <c:v>3.0422359080000005E-11</c:v>
                </c:pt>
                <c:pt idx="3154">
                  <c:v>3.0610541880000005E-11</c:v>
                </c:pt>
                <c:pt idx="3155">
                  <c:v>3.0591237880000002E-11</c:v>
                </c:pt>
                <c:pt idx="3156">
                  <c:v>3.0457483759999994E-11</c:v>
                </c:pt>
                <c:pt idx="3157">
                  <c:v>3.0483567060000003E-11</c:v>
                </c:pt>
                <c:pt idx="3158">
                  <c:v>3.0584687560000005E-11</c:v>
                </c:pt>
                <c:pt idx="3159">
                  <c:v>3.0628229120000003E-11</c:v>
                </c:pt>
                <c:pt idx="3160">
                  <c:v>3.0681034100000003E-11</c:v>
                </c:pt>
                <c:pt idx="3161">
                  <c:v>3.0741818809999998E-11</c:v>
                </c:pt>
                <c:pt idx="3162">
                  <c:v>3.0704085109999997E-11</c:v>
                </c:pt>
                <c:pt idx="3163">
                  <c:v>3.0908470229999995E-11</c:v>
                </c:pt>
                <c:pt idx="3164">
                  <c:v>3.0691608980000005E-11</c:v>
                </c:pt>
                <c:pt idx="3165">
                  <c:v>3.0793617659999997E-11</c:v>
                </c:pt>
                <c:pt idx="3166">
                  <c:v>3.0708616210000005E-11</c:v>
                </c:pt>
                <c:pt idx="3167">
                  <c:v>3.0778775359999995E-11</c:v>
                </c:pt>
                <c:pt idx="3168">
                  <c:v>3.100619761E-11</c:v>
                </c:pt>
                <c:pt idx="3169">
                  <c:v>3.1120293839999999E-11</c:v>
                </c:pt>
                <c:pt idx="3170">
                  <c:v>3.1154363810000002E-11</c:v>
                </c:pt>
                <c:pt idx="3171">
                  <c:v>3.103678426E-11</c:v>
                </c:pt>
                <c:pt idx="3172">
                  <c:v>3.1275183830000005E-11</c:v>
                </c:pt>
                <c:pt idx="3173">
                  <c:v>3.0988565880000004E-11</c:v>
                </c:pt>
                <c:pt idx="3174">
                  <c:v>3.0977206909999999E-11</c:v>
                </c:pt>
                <c:pt idx="3175">
                  <c:v>3.1061472840000003E-11</c:v>
                </c:pt>
                <c:pt idx="3176">
                  <c:v>3.1182910420000002E-11</c:v>
                </c:pt>
                <c:pt idx="3177">
                  <c:v>3.1228804269999997E-11</c:v>
                </c:pt>
                <c:pt idx="3178">
                  <c:v>3.1320453180000005E-11</c:v>
                </c:pt>
                <c:pt idx="3179">
                  <c:v>3.135994936E-11</c:v>
                </c:pt>
                <c:pt idx="3180">
                  <c:v>3.1353385169999997E-11</c:v>
                </c:pt>
                <c:pt idx="3181">
                  <c:v>3.1403574189999998E-11</c:v>
                </c:pt>
                <c:pt idx="3182">
                  <c:v>3.1530805749999995E-11</c:v>
                </c:pt>
                <c:pt idx="3183">
                  <c:v>3.1429248089999998E-11</c:v>
                </c:pt>
                <c:pt idx="3184">
                  <c:v>3.1367471119999994E-11</c:v>
                </c:pt>
                <c:pt idx="3185">
                  <c:v>3.1594497850000001E-11</c:v>
                </c:pt>
                <c:pt idx="3186">
                  <c:v>3.1589841859999995E-11</c:v>
                </c:pt>
                <c:pt idx="3187">
                  <c:v>3.1895965040000003E-11</c:v>
                </c:pt>
                <c:pt idx="3188">
                  <c:v>3.1812760759999997E-11</c:v>
                </c:pt>
                <c:pt idx="3189">
                  <c:v>3.1791569379999996E-11</c:v>
                </c:pt>
                <c:pt idx="3190">
                  <c:v>3.1788127689999996E-11</c:v>
                </c:pt>
                <c:pt idx="3191">
                  <c:v>3.1762883989999993E-11</c:v>
                </c:pt>
                <c:pt idx="3192">
                  <c:v>3.1839968159999993E-11</c:v>
                </c:pt>
                <c:pt idx="3193">
                  <c:v>3.1978489299999993E-11</c:v>
                </c:pt>
                <c:pt idx="3194">
                  <c:v>3.1733206339999995E-11</c:v>
                </c:pt>
                <c:pt idx="3195">
                  <c:v>3.2108392339999998E-11</c:v>
                </c:pt>
                <c:pt idx="3196">
                  <c:v>3.2075404829999997E-11</c:v>
                </c:pt>
                <c:pt idx="3197">
                  <c:v>3.2115095310000003E-11</c:v>
                </c:pt>
                <c:pt idx="3198">
                  <c:v>3.2310702730000003E-11</c:v>
                </c:pt>
                <c:pt idx="3199">
                  <c:v>3.2082829449999997E-11</c:v>
                </c:pt>
                <c:pt idx="3200">
                  <c:v>3.2126364069999996E-11</c:v>
                </c:pt>
                <c:pt idx="3201">
                  <c:v>3.2209179770000004E-11</c:v>
                </c:pt>
                <c:pt idx="3202">
                  <c:v>3.2350594429999997E-11</c:v>
                </c:pt>
                <c:pt idx="3203">
                  <c:v>3.2395537639999994E-11</c:v>
                </c:pt>
                <c:pt idx="3204">
                  <c:v>3.2442819269999997E-11</c:v>
                </c:pt>
                <c:pt idx="3205">
                  <c:v>3.2291565259999996E-11</c:v>
                </c:pt>
                <c:pt idx="3206">
                  <c:v>3.2417291079999994E-11</c:v>
                </c:pt>
                <c:pt idx="3207">
                  <c:v>3.2432022349999997E-11</c:v>
                </c:pt>
                <c:pt idx="3208">
                  <c:v>3.2328556499999997E-11</c:v>
                </c:pt>
                <c:pt idx="3209">
                  <c:v>3.2442944170000001E-11</c:v>
                </c:pt>
                <c:pt idx="3210">
                  <c:v>3.2335703560000004E-11</c:v>
                </c:pt>
                <c:pt idx="3211">
                  <c:v>3.2533392649999995E-11</c:v>
                </c:pt>
                <c:pt idx="3212">
                  <c:v>3.2595010030000003E-11</c:v>
                </c:pt>
                <c:pt idx="3213">
                  <c:v>3.2467410709999993E-11</c:v>
                </c:pt>
                <c:pt idx="3214">
                  <c:v>3.2697310139999994E-11</c:v>
                </c:pt>
                <c:pt idx="3215">
                  <c:v>3.2574533350000005E-11</c:v>
                </c:pt>
                <c:pt idx="3216">
                  <c:v>3.2662705879999996E-11</c:v>
                </c:pt>
                <c:pt idx="3217">
                  <c:v>3.2535994729999995E-11</c:v>
                </c:pt>
                <c:pt idx="3218">
                  <c:v>3.2680302909999994E-11</c:v>
                </c:pt>
                <c:pt idx="3219">
                  <c:v>3.2707489499999998E-11</c:v>
                </c:pt>
                <c:pt idx="3220">
                  <c:v>3.2849965810000001E-11</c:v>
                </c:pt>
                <c:pt idx="3221">
                  <c:v>3.2591457310000005E-11</c:v>
                </c:pt>
                <c:pt idx="3222">
                  <c:v>3.2796036719999995E-11</c:v>
                </c:pt>
                <c:pt idx="3223">
                  <c:v>3.2709272789999997E-11</c:v>
                </c:pt>
                <c:pt idx="3224">
                  <c:v>3.2726717169999999E-11</c:v>
                </c:pt>
                <c:pt idx="3225">
                  <c:v>3.2726842070000003E-11</c:v>
                </c:pt>
                <c:pt idx="3226">
                  <c:v>3.2724295499999993E-11</c:v>
                </c:pt>
                <c:pt idx="3227">
                  <c:v>3.2620649239999998E-11</c:v>
                </c:pt>
                <c:pt idx="3228">
                  <c:v>3.3010122420000003E-11</c:v>
                </c:pt>
                <c:pt idx="3229">
                  <c:v>3.2719195410000005E-11</c:v>
                </c:pt>
                <c:pt idx="3230">
                  <c:v>3.2700717140000003E-11</c:v>
                </c:pt>
                <c:pt idx="3231">
                  <c:v>3.2745570149999994E-11</c:v>
                </c:pt>
                <c:pt idx="3232">
                  <c:v>3.2591360169999998E-11</c:v>
                </c:pt>
                <c:pt idx="3233">
                  <c:v>3.2996792799999999E-11</c:v>
                </c:pt>
                <c:pt idx="3234">
                  <c:v>3.285108991E-11</c:v>
                </c:pt>
                <c:pt idx="3235">
                  <c:v>3.3178092219999999E-11</c:v>
                </c:pt>
                <c:pt idx="3236">
                  <c:v>3.3010122420000003E-11</c:v>
                </c:pt>
                <c:pt idx="3237">
                  <c:v>3.3028288439999994E-11</c:v>
                </c:pt>
                <c:pt idx="3238">
                  <c:v>3.2999776519999999E-11</c:v>
                </c:pt>
                <c:pt idx="3239">
                  <c:v>3.3339851709999993E-11</c:v>
                </c:pt>
                <c:pt idx="3240">
                  <c:v>3.3158129020000003E-11</c:v>
                </c:pt>
                <c:pt idx="3241">
                  <c:v>3.3181013489999996E-11</c:v>
                </c:pt>
                <c:pt idx="3242">
                  <c:v>3.3179403670000004E-11</c:v>
                </c:pt>
                <c:pt idx="3243">
                  <c:v>3.311365071E-11</c:v>
                </c:pt>
                <c:pt idx="3244">
                  <c:v>3.3448098459999997E-11</c:v>
                </c:pt>
                <c:pt idx="3245">
                  <c:v>3.3266410459999999E-11</c:v>
                </c:pt>
                <c:pt idx="3246">
                  <c:v>3.3205778409999993E-11</c:v>
                </c:pt>
                <c:pt idx="3247">
                  <c:v>3.3569598489999998E-11</c:v>
                </c:pt>
                <c:pt idx="3248">
                  <c:v>3.3325626979999993E-11</c:v>
                </c:pt>
                <c:pt idx="3249">
                  <c:v>3.337247839E-11</c:v>
                </c:pt>
                <c:pt idx="3250">
                  <c:v>3.347408462E-11</c:v>
                </c:pt>
                <c:pt idx="3251">
                  <c:v>3.3642193199999999E-11</c:v>
                </c:pt>
                <c:pt idx="3252">
                  <c:v>3.3540566159999993E-11</c:v>
                </c:pt>
                <c:pt idx="3253">
                  <c:v>3.363920254E-11</c:v>
                </c:pt>
                <c:pt idx="3254">
                  <c:v>3.3531573350000005E-11</c:v>
                </c:pt>
                <c:pt idx="3255">
                  <c:v>3.3805305779999996E-11</c:v>
                </c:pt>
                <c:pt idx="3256">
                  <c:v>3.3643407509999999E-11</c:v>
                </c:pt>
                <c:pt idx="3257">
                  <c:v>3.3627725610000003E-11</c:v>
                </c:pt>
                <c:pt idx="3258">
                  <c:v>3.3723940309999997E-11</c:v>
                </c:pt>
                <c:pt idx="3259">
                  <c:v>3.3687518049999996E-11</c:v>
                </c:pt>
                <c:pt idx="3260">
                  <c:v>3.3586744500000002E-11</c:v>
                </c:pt>
                <c:pt idx="3261">
                  <c:v>3.3838522260000001E-11</c:v>
                </c:pt>
                <c:pt idx="3262">
                  <c:v>3.3705198360000001E-11</c:v>
                </c:pt>
                <c:pt idx="3263">
                  <c:v>3.3920560810000004E-11</c:v>
                </c:pt>
                <c:pt idx="3264">
                  <c:v>3.3949482120000004E-11</c:v>
                </c:pt>
                <c:pt idx="3265">
                  <c:v>3.3766066330000003E-11</c:v>
                </c:pt>
                <c:pt idx="3266">
                  <c:v>3.4081223959999997E-11</c:v>
                </c:pt>
                <c:pt idx="3267">
                  <c:v>3.3946394310000005E-11</c:v>
                </c:pt>
                <c:pt idx="3268">
                  <c:v>3.3885352860000003E-11</c:v>
                </c:pt>
                <c:pt idx="3269">
                  <c:v>3.4034004779999997E-11</c:v>
                </c:pt>
                <c:pt idx="3270">
                  <c:v>3.3870316280000001E-11</c:v>
                </c:pt>
                <c:pt idx="3271">
                  <c:v>3.4212688239999997E-11</c:v>
                </c:pt>
                <c:pt idx="3272">
                  <c:v>3.4189047430000005E-11</c:v>
                </c:pt>
                <c:pt idx="3273">
                  <c:v>3.4067922100000004E-11</c:v>
                </c:pt>
                <c:pt idx="3274">
                  <c:v>3.4119700119999998E-11</c:v>
                </c:pt>
                <c:pt idx="3275">
                  <c:v>3.4140613949999999E-11</c:v>
                </c:pt>
                <c:pt idx="3276">
                  <c:v>3.3941585659999997E-11</c:v>
                </c:pt>
                <c:pt idx="3277">
                  <c:v>3.4365996160000003E-11</c:v>
                </c:pt>
                <c:pt idx="3278">
                  <c:v>3.4015713860000001E-11</c:v>
                </c:pt>
                <c:pt idx="3279">
                  <c:v>3.3969833890000005E-11</c:v>
                </c:pt>
                <c:pt idx="3280">
                  <c:v>3.4186944940000003E-11</c:v>
                </c:pt>
                <c:pt idx="3281">
                  <c:v>3.4202606029999993E-11</c:v>
                </c:pt>
                <c:pt idx="3282">
                  <c:v>3.4345380709999995E-11</c:v>
                </c:pt>
                <c:pt idx="3283">
                  <c:v>3.4467394219999999E-11</c:v>
                </c:pt>
                <c:pt idx="3284">
                  <c:v>3.4226607659999999E-11</c:v>
                </c:pt>
                <c:pt idx="3285">
                  <c:v>3.4219044270000001E-11</c:v>
                </c:pt>
                <c:pt idx="3286">
                  <c:v>3.4309603770000001E-11</c:v>
                </c:pt>
                <c:pt idx="3287">
                  <c:v>3.4340141840000004E-11</c:v>
                </c:pt>
                <c:pt idx="3288">
                  <c:v>3.4415970079999993E-11</c:v>
                </c:pt>
                <c:pt idx="3289">
                  <c:v>3.4418877470000005E-11</c:v>
                </c:pt>
                <c:pt idx="3290">
                  <c:v>3.4364601439999997E-11</c:v>
                </c:pt>
                <c:pt idx="3291">
                  <c:v>3.4310672359999997E-11</c:v>
                </c:pt>
                <c:pt idx="3292">
                  <c:v>3.4217607920000004E-11</c:v>
                </c:pt>
                <c:pt idx="3293">
                  <c:v>3.4422582839999999E-11</c:v>
                </c:pt>
                <c:pt idx="3294">
                  <c:v>3.4547524569999993E-11</c:v>
                </c:pt>
                <c:pt idx="3295">
                  <c:v>3.4596762960000002E-11</c:v>
                </c:pt>
                <c:pt idx="3296">
                  <c:v>3.4531114080000003E-11</c:v>
                </c:pt>
                <c:pt idx="3297">
                  <c:v>3.4393897449999996E-11</c:v>
                </c:pt>
                <c:pt idx="3298">
                  <c:v>3.4676837790000001E-11</c:v>
                </c:pt>
                <c:pt idx="3299">
                  <c:v>3.4422228959999998E-11</c:v>
                </c:pt>
                <c:pt idx="3300">
                  <c:v>3.4625663450000003E-11</c:v>
                </c:pt>
                <c:pt idx="3301">
                  <c:v>3.4617572700000003E-11</c:v>
                </c:pt>
                <c:pt idx="3302">
                  <c:v>3.4576022599999997E-11</c:v>
                </c:pt>
                <c:pt idx="3303">
                  <c:v>3.4754192579999994E-11</c:v>
                </c:pt>
                <c:pt idx="3304">
                  <c:v>3.4625378949999997E-11</c:v>
                </c:pt>
                <c:pt idx="3305">
                  <c:v>3.4700860240000005E-11</c:v>
                </c:pt>
                <c:pt idx="3306">
                  <c:v>3.4770131219999997E-11</c:v>
                </c:pt>
                <c:pt idx="3307">
                  <c:v>3.4649443039999998E-11</c:v>
                </c:pt>
                <c:pt idx="3308">
                  <c:v>3.4672403840000005E-11</c:v>
                </c:pt>
                <c:pt idx="3309">
                  <c:v>3.4694823410000004E-11</c:v>
                </c:pt>
                <c:pt idx="3310">
                  <c:v>3.4891971259999994E-11</c:v>
                </c:pt>
                <c:pt idx="3311">
                  <c:v>3.4770845929999993E-11</c:v>
                </c:pt>
                <c:pt idx="3312">
                  <c:v>3.4808933520000001E-11</c:v>
                </c:pt>
                <c:pt idx="3313">
                  <c:v>3.4839582609999997E-11</c:v>
                </c:pt>
                <c:pt idx="3314">
                  <c:v>3.4895863979999995E-11</c:v>
                </c:pt>
                <c:pt idx="3315">
                  <c:v>3.4974405320000003E-11</c:v>
                </c:pt>
                <c:pt idx="3316">
                  <c:v>3.4841664280000001E-11</c:v>
                </c:pt>
                <c:pt idx="3317">
                  <c:v>3.5027966640000002E-11</c:v>
                </c:pt>
                <c:pt idx="3318">
                  <c:v>3.4786305779999998E-11</c:v>
                </c:pt>
                <c:pt idx="3319">
                  <c:v>3.4813957269999995E-11</c:v>
                </c:pt>
                <c:pt idx="3320">
                  <c:v>3.493335482E-11</c:v>
                </c:pt>
                <c:pt idx="3321">
                  <c:v>3.4911996910000004E-11</c:v>
                </c:pt>
                <c:pt idx="3322">
                  <c:v>3.4992175830000002E-11</c:v>
                </c:pt>
                <c:pt idx="3323">
                  <c:v>3.5069655509999993E-11</c:v>
                </c:pt>
                <c:pt idx="3324">
                  <c:v>3.4977222509999994E-11</c:v>
                </c:pt>
                <c:pt idx="3325">
                  <c:v>3.4984869169999993E-11</c:v>
                </c:pt>
                <c:pt idx="3326">
                  <c:v>3.5252578640000002E-11</c:v>
                </c:pt>
                <c:pt idx="3327">
                  <c:v>3.5129482660000002E-11</c:v>
                </c:pt>
                <c:pt idx="3328">
                  <c:v>3.5162171789999998E-11</c:v>
                </c:pt>
                <c:pt idx="3329">
                  <c:v>3.5065575450000005E-11</c:v>
                </c:pt>
                <c:pt idx="3330">
                  <c:v>3.5079078529999997E-11</c:v>
                </c:pt>
                <c:pt idx="3331">
                  <c:v>3.5249470010000005E-11</c:v>
                </c:pt>
                <c:pt idx="3332">
                  <c:v>3.5106202669999998E-11</c:v>
                </c:pt>
                <c:pt idx="3333">
                  <c:v>3.5123952359999999E-11</c:v>
                </c:pt>
                <c:pt idx="3334">
                  <c:v>3.506955143E-11</c:v>
                </c:pt>
                <c:pt idx="3335">
                  <c:v>3.5239970669999993E-11</c:v>
                </c:pt>
                <c:pt idx="3336">
                  <c:v>3.5315049500000002E-11</c:v>
                </c:pt>
                <c:pt idx="3337">
                  <c:v>3.5281069729999993E-11</c:v>
                </c:pt>
                <c:pt idx="3338">
                  <c:v>3.5259010990000001E-11</c:v>
                </c:pt>
                <c:pt idx="3339">
                  <c:v>3.5213047759999997E-11</c:v>
                </c:pt>
                <c:pt idx="3340">
                  <c:v>3.5202701869999999E-11</c:v>
                </c:pt>
                <c:pt idx="3341">
                  <c:v>3.5200065090000001E-11</c:v>
                </c:pt>
                <c:pt idx="3342">
                  <c:v>3.5337933969999995E-11</c:v>
                </c:pt>
                <c:pt idx="3343">
                  <c:v>3.5257886890000001E-11</c:v>
                </c:pt>
                <c:pt idx="3344">
                  <c:v>3.5212013860000004E-11</c:v>
                </c:pt>
                <c:pt idx="3345">
                  <c:v>3.5310747380000004E-11</c:v>
                </c:pt>
                <c:pt idx="3346">
                  <c:v>3.5262640029999994E-11</c:v>
                </c:pt>
                <c:pt idx="3347">
                  <c:v>3.5263902909999997E-11</c:v>
                </c:pt>
                <c:pt idx="3348">
                  <c:v>3.5226904729999997E-11</c:v>
                </c:pt>
                <c:pt idx="3349">
                  <c:v>3.4924937940000003E-11</c:v>
                </c:pt>
                <c:pt idx="3350">
                  <c:v>3.5552331909999995E-11</c:v>
                </c:pt>
                <c:pt idx="3351">
                  <c:v>3.5511392440000003E-11</c:v>
                </c:pt>
                <c:pt idx="3352">
                  <c:v>3.5411347469999997E-11</c:v>
                </c:pt>
                <c:pt idx="3353">
                  <c:v>3.5576104560000003E-11</c:v>
                </c:pt>
                <c:pt idx="3354">
                  <c:v>3.5263708620000004E-11</c:v>
                </c:pt>
                <c:pt idx="3355">
                  <c:v>3.5278412140000003E-11</c:v>
                </c:pt>
                <c:pt idx="3356">
                  <c:v>3.5578560929999994E-11</c:v>
                </c:pt>
                <c:pt idx="3357">
                  <c:v>3.5191363709999999E-11</c:v>
                </c:pt>
                <c:pt idx="3358">
                  <c:v>3.5400890550000001E-11</c:v>
                </c:pt>
                <c:pt idx="3359">
                  <c:v>3.5635522310000002E-11</c:v>
                </c:pt>
                <c:pt idx="3360">
                  <c:v>3.5330155469999993E-11</c:v>
                </c:pt>
                <c:pt idx="3361">
                  <c:v>3.5390912420000003E-11</c:v>
                </c:pt>
                <c:pt idx="3362">
                  <c:v>3.5593659970000004E-11</c:v>
                </c:pt>
                <c:pt idx="3363">
                  <c:v>3.5398371740000001E-11</c:v>
                </c:pt>
                <c:pt idx="3364">
                  <c:v>3.5735601979999993E-11</c:v>
                </c:pt>
                <c:pt idx="3365">
                  <c:v>3.5184292980000005E-11</c:v>
                </c:pt>
                <c:pt idx="3366">
                  <c:v>3.5565994599999995E-11</c:v>
                </c:pt>
                <c:pt idx="3367">
                  <c:v>3.5496515449999997E-11</c:v>
                </c:pt>
                <c:pt idx="3368">
                  <c:v>3.5486370790000004E-11</c:v>
                </c:pt>
                <c:pt idx="3369">
                  <c:v>3.5603776869999999E-11</c:v>
                </c:pt>
                <c:pt idx="3370">
                  <c:v>3.5638353379999993E-11</c:v>
                </c:pt>
                <c:pt idx="3371">
                  <c:v>3.5330537110000005E-11</c:v>
                </c:pt>
                <c:pt idx="3372">
                  <c:v>3.5466317379999996E-11</c:v>
                </c:pt>
                <c:pt idx="3373">
                  <c:v>3.5336240880000003E-11</c:v>
                </c:pt>
                <c:pt idx="3374">
                  <c:v>3.5368402649999997E-11</c:v>
                </c:pt>
                <c:pt idx="3375">
                  <c:v>3.548512179E-11</c:v>
                </c:pt>
                <c:pt idx="3376">
                  <c:v>3.5686335829999999E-11</c:v>
                </c:pt>
                <c:pt idx="3377">
                  <c:v>3.5465637369999998E-11</c:v>
                </c:pt>
                <c:pt idx="3378">
                  <c:v>3.5420423539999993E-11</c:v>
                </c:pt>
                <c:pt idx="3379">
                  <c:v>3.5380497149999996E-11</c:v>
                </c:pt>
                <c:pt idx="3380">
                  <c:v>3.5536927570000005E-11</c:v>
                </c:pt>
                <c:pt idx="3381">
                  <c:v>3.5371733320000004E-11</c:v>
                </c:pt>
                <c:pt idx="3382">
                  <c:v>3.5374446430000003E-11</c:v>
                </c:pt>
                <c:pt idx="3383">
                  <c:v>3.5170803769999993E-11</c:v>
                </c:pt>
                <c:pt idx="3384">
                  <c:v>3.5500109799999999E-11</c:v>
                </c:pt>
                <c:pt idx="3385">
                  <c:v>3.541799493E-11</c:v>
                </c:pt>
                <c:pt idx="3386">
                  <c:v>3.5511094070000004E-11</c:v>
                </c:pt>
                <c:pt idx="3387">
                  <c:v>3.5312655580000001E-11</c:v>
                </c:pt>
                <c:pt idx="3388">
                  <c:v>3.5631289589999999E-11</c:v>
                </c:pt>
                <c:pt idx="3389">
                  <c:v>3.5565342340000001E-11</c:v>
                </c:pt>
                <c:pt idx="3390">
                  <c:v>3.5463118550000005E-11</c:v>
                </c:pt>
                <c:pt idx="3391">
                  <c:v>3.5479785780000003E-11</c:v>
                </c:pt>
                <c:pt idx="3392">
                  <c:v>3.5434981340000002E-11</c:v>
                </c:pt>
                <c:pt idx="3393">
                  <c:v>3.5423941559999994E-11</c:v>
                </c:pt>
                <c:pt idx="3394">
                  <c:v>3.5782196650000004E-11</c:v>
                </c:pt>
                <c:pt idx="3395">
                  <c:v>3.5542839509999995E-11</c:v>
                </c:pt>
                <c:pt idx="3396">
                  <c:v>3.5582085889999994E-11</c:v>
                </c:pt>
                <c:pt idx="3397">
                  <c:v>3.5536830419999993E-11</c:v>
                </c:pt>
                <c:pt idx="3398">
                  <c:v>3.5292699320000005E-11</c:v>
                </c:pt>
                <c:pt idx="3399">
                  <c:v>3.5574175550000001E-11</c:v>
                </c:pt>
                <c:pt idx="3400">
                  <c:v>3.5310282479999998E-11</c:v>
                </c:pt>
                <c:pt idx="3401">
                  <c:v>3.5500942469999999E-11</c:v>
                </c:pt>
                <c:pt idx="3402">
                  <c:v>3.5705445550000001E-11</c:v>
                </c:pt>
                <c:pt idx="3403">
                  <c:v>3.5452009390000001E-11</c:v>
                </c:pt>
                <c:pt idx="3404">
                  <c:v>3.5476260820000002E-11</c:v>
                </c:pt>
                <c:pt idx="3405">
                  <c:v>3.5379664479999996E-11</c:v>
                </c:pt>
                <c:pt idx="3406">
                  <c:v>3.5508172790000001E-11</c:v>
                </c:pt>
                <c:pt idx="3407">
                  <c:v>3.5452377150000002E-11</c:v>
                </c:pt>
                <c:pt idx="3408">
                  <c:v>3.5651925859999993E-11</c:v>
                </c:pt>
                <c:pt idx="3409">
                  <c:v>3.5218661319999995E-11</c:v>
                </c:pt>
                <c:pt idx="3410">
                  <c:v>3.5724784239999995E-11</c:v>
                </c:pt>
                <c:pt idx="3411">
                  <c:v>3.5614684810000003E-11</c:v>
                </c:pt>
                <c:pt idx="3412">
                  <c:v>3.5353185660000001E-11</c:v>
                </c:pt>
                <c:pt idx="3413">
                  <c:v>3.5467427610000002E-11</c:v>
                </c:pt>
                <c:pt idx="3414">
                  <c:v>3.5452855929999994E-11</c:v>
                </c:pt>
                <c:pt idx="3415">
                  <c:v>3.5451065699999996E-11</c:v>
                </c:pt>
                <c:pt idx="3416">
                  <c:v>3.5522113030000001E-11</c:v>
                </c:pt>
                <c:pt idx="3417">
                  <c:v>3.5357342059999996E-11</c:v>
                </c:pt>
                <c:pt idx="3418">
                  <c:v>3.5365814449999996E-11</c:v>
                </c:pt>
                <c:pt idx="3419">
                  <c:v>3.574850832E-11</c:v>
                </c:pt>
                <c:pt idx="3420">
                  <c:v>3.5266851940000005E-11</c:v>
                </c:pt>
                <c:pt idx="3421">
                  <c:v>3.5502205339999996E-11</c:v>
                </c:pt>
                <c:pt idx="3422">
                  <c:v>3.5470869300000002E-11</c:v>
                </c:pt>
                <c:pt idx="3423">
                  <c:v>3.5472770559999999E-11</c:v>
                </c:pt>
                <c:pt idx="3424">
                  <c:v>3.5513383899999994E-11</c:v>
                </c:pt>
                <c:pt idx="3425">
                  <c:v>3.5517894180000004E-11</c:v>
                </c:pt>
                <c:pt idx="3426">
                  <c:v>3.5415517739999998E-11</c:v>
                </c:pt>
                <c:pt idx="3427">
                  <c:v>3.5676898940000002E-11</c:v>
                </c:pt>
                <c:pt idx="3428">
                  <c:v>3.5133819470000005E-11</c:v>
                </c:pt>
                <c:pt idx="3429">
                  <c:v>3.5539973739999994E-11</c:v>
                </c:pt>
                <c:pt idx="3430">
                  <c:v>3.5477093490000003E-11</c:v>
                </c:pt>
                <c:pt idx="3431">
                  <c:v>3.5671160469999994E-11</c:v>
                </c:pt>
                <c:pt idx="3432">
                  <c:v>3.5552921719999999E-11</c:v>
                </c:pt>
                <c:pt idx="3433">
                  <c:v>3.5337233139999999E-11</c:v>
                </c:pt>
                <c:pt idx="3434">
                  <c:v>3.5214553499999996E-11</c:v>
                </c:pt>
                <c:pt idx="3435">
                  <c:v>3.5644889820000004E-11</c:v>
                </c:pt>
                <c:pt idx="3436">
                  <c:v>3.5477863699999995E-11</c:v>
                </c:pt>
                <c:pt idx="3437">
                  <c:v>3.5639755039999999E-11</c:v>
                </c:pt>
                <c:pt idx="3438">
                  <c:v>3.5557362609999994E-11</c:v>
                </c:pt>
                <c:pt idx="3439">
                  <c:v>3.556768075E-11</c:v>
                </c:pt>
                <c:pt idx="3440">
                  <c:v>3.5765453099999999E-11</c:v>
                </c:pt>
                <c:pt idx="3441">
                  <c:v>3.5698118069999994E-11</c:v>
                </c:pt>
                <c:pt idx="3442">
                  <c:v>3.5894225089999998E-11</c:v>
                </c:pt>
                <c:pt idx="3443">
                  <c:v>3.5815024560000004E-11</c:v>
                </c:pt>
                <c:pt idx="3444">
                  <c:v>3.5644209809999993E-11</c:v>
                </c:pt>
                <c:pt idx="3445">
                  <c:v>3.5621762490000002E-11</c:v>
                </c:pt>
                <c:pt idx="3446">
                  <c:v>3.5613824389999998E-11</c:v>
                </c:pt>
                <c:pt idx="3447">
                  <c:v>3.5514632899999998E-11</c:v>
                </c:pt>
                <c:pt idx="3448">
                  <c:v>3.5694322499999993E-11</c:v>
                </c:pt>
                <c:pt idx="3449">
                  <c:v>3.5537725539999995E-11</c:v>
                </c:pt>
                <c:pt idx="3450">
                  <c:v>3.5580573209999996E-11</c:v>
                </c:pt>
                <c:pt idx="3451">
                  <c:v>3.5761227310000002E-11</c:v>
                </c:pt>
                <c:pt idx="3452">
                  <c:v>3.580253455E-11</c:v>
                </c:pt>
                <c:pt idx="3453">
                  <c:v>3.5654861010000002E-11</c:v>
                </c:pt>
                <c:pt idx="3454">
                  <c:v>3.5669883719999998E-11</c:v>
                </c:pt>
                <c:pt idx="3455">
                  <c:v>3.5593916699999993E-11</c:v>
                </c:pt>
                <c:pt idx="3456">
                  <c:v>3.5706132499999999E-11</c:v>
                </c:pt>
                <c:pt idx="3457">
                  <c:v>3.5736996699999999E-11</c:v>
                </c:pt>
                <c:pt idx="3458">
                  <c:v>3.5637576230000001E-11</c:v>
                </c:pt>
                <c:pt idx="3459">
                  <c:v>3.5634176170000005E-11</c:v>
                </c:pt>
                <c:pt idx="3460">
                  <c:v>3.5656803900000003E-11</c:v>
                </c:pt>
                <c:pt idx="3461">
                  <c:v>3.5584701849999993E-11</c:v>
                </c:pt>
                <c:pt idx="3462">
                  <c:v>3.579127966E-11</c:v>
                </c:pt>
                <c:pt idx="3463">
                  <c:v>3.5792695200000005E-11</c:v>
                </c:pt>
                <c:pt idx="3464">
                  <c:v>3.5791924979999994E-11</c:v>
                </c:pt>
                <c:pt idx="3465">
                  <c:v>3.561696077E-11</c:v>
                </c:pt>
                <c:pt idx="3466">
                  <c:v>3.5821665079999995E-11</c:v>
                </c:pt>
                <c:pt idx="3467">
                  <c:v>3.5798197739999997E-11</c:v>
                </c:pt>
                <c:pt idx="3468">
                  <c:v>3.5799758989999999E-11</c:v>
                </c:pt>
                <c:pt idx="3469">
                  <c:v>3.5738509379999997E-11</c:v>
                </c:pt>
                <c:pt idx="3470">
                  <c:v>3.5960893990000004E-11</c:v>
                </c:pt>
                <c:pt idx="3471">
                  <c:v>3.5738696730000004E-11</c:v>
                </c:pt>
                <c:pt idx="3472">
                  <c:v>3.5745753579999998E-11</c:v>
                </c:pt>
                <c:pt idx="3473">
                  <c:v>3.5812977589999997E-11</c:v>
                </c:pt>
                <c:pt idx="3474">
                  <c:v>3.5953406920000001E-11</c:v>
                </c:pt>
                <c:pt idx="3475">
                  <c:v>3.6006579660000001E-11</c:v>
                </c:pt>
                <c:pt idx="3476">
                  <c:v>3.5914257679999995E-11</c:v>
                </c:pt>
                <c:pt idx="3477">
                  <c:v>3.5771247079999996E-11</c:v>
                </c:pt>
                <c:pt idx="3478">
                  <c:v>3.5970948439999997E-11</c:v>
                </c:pt>
                <c:pt idx="3479">
                  <c:v>3.5901240319999995E-11</c:v>
                </c:pt>
                <c:pt idx="3480">
                  <c:v>3.582642516E-11</c:v>
                </c:pt>
                <c:pt idx="3481">
                  <c:v>3.5770414409999996E-11</c:v>
                </c:pt>
                <c:pt idx="3482">
                  <c:v>3.5603166250000002E-11</c:v>
                </c:pt>
                <c:pt idx="3483">
                  <c:v>3.5878723610000003E-11</c:v>
                </c:pt>
                <c:pt idx="3484">
                  <c:v>3.5770622580000001E-11</c:v>
                </c:pt>
                <c:pt idx="3485">
                  <c:v>3.5804449680000002E-11</c:v>
                </c:pt>
                <c:pt idx="3486">
                  <c:v>3.6082775660000004E-11</c:v>
                </c:pt>
                <c:pt idx="3487">
                  <c:v>3.5925082360000005E-11</c:v>
                </c:pt>
                <c:pt idx="3488">
                  <c:v>3.5886335570000004E-11</c:v>
                </c:pt>
                <c:pt idx="3489">
                  <c:v>3.5909768219999997E-11</c:v>
                </c:pt>
                <c:pt idx="3490">
                  <c:v>3.5984958069999998E-11</c:v>
                </c:pt>
                <c:pt idx="3491">
                  <c:v>3.5857150579999997E-11</c:v>
                </c:pt>
                <c:pt idx="3492">
                  <c:v>3.5909365759999999E-11</c:v>
                </c:pt>
                <c:pt idx="3493">
                  <c:v>3.6027604509999994E-11</c:v>
                </c:pt>
                <c:pt idx="3494">
                  <c:v>3.6091157840000003E-11</c:v>
                </c:pt>
                <c:pt idx="3495">
                  <c:v>3.602696613E-11</c:v>
                </c:pt>
                <c:pt idx="3496">
                  <c:v>3.6091594990000005E-11</c:v>
                </c:pt>
                <c:pt idx="3497">
                  <c:v>3.6093683599999995E-11</c:v>
                </c:pt>
                <c:pt idx="3498">
                  <c:v>3.617942751E-11</c:v>
                </c:pt>
                <c:pt idx="3499">
                  <c:v>3.60502947E-11</c:v>
                </c:pt>
                <c:pt idx="3500">
                  <c:v>3.6102780490000003E-11</c:v>
                </c:pt>
                <c:pt idx="3501">
                  <c:v>3.5979004500000005E-11</c:v>
                </c:pt>
                <c:pt idx="3502">
                  <c:v>3.6189697069999997E-11</c:v>
                </c:pt>
                <c:pt idx="3503">
                  <c:v>3.5915138919999998E-11</c:v>
                </c:pt>
                <c:pt idx="3504">
                  <c:v>3.6219041659999993E-11</c:v>
                </c:pt>
                <c:pt idx="3505">
                  <c:v>3.6180315690000003E-11</c:v>
                </c:pt>
                <c:pt idx="3506">
                  <c:v>3.6254443889999994E-11</c:v>
                </c:pt>
                <c:pt idx="3507">
                  <c:v>3.5910149859999996E-11</c:v>
                </c:pt>
                <c:pt idx="3508">
                  <c:v>3.6148598009999997E-11</c:v>
                </c:pt>
                <c:pt idx="3509">
                  <c:v>3.6051217569999994E-11</c:v>
                </c:pt>
                <c:pt idx="3510">
                  <c:v>3.6059079339999997E-11</c:v>
                </c:pt>
                <c:pt idx="3511">
                  <c:v>3.623083778E-11</c:v>
                </c:pt>
                <c:pt idx="3512">
                  <c:v>3.6110545109999993E-11</c:v>
                </c:pt>
                <c:pt idx="3513">
                  <c:v>3.6177248700000003E-11</c:v>
                </c:pt>
                <c:pt idx="3514">
                  <c:v>3.6124346570000003E-11</c:v>
                </c:pt>
                <c:pt idx="3515">
                  <c:v>3.6183875339999995E-11</c:v>
                </c:pt>
                <c:pt idx="3516">
                  <c:v>3.6340930269999993E-11</c:v>
                </c:pt>
                <c:pt idx="3517">
                  <c:v>3.6254416140000003E-11</c:v>
                </c:pt>
                <c:pt idx="3518">
                  <c:v>3.6261167679999999E-11</c:v>
                </c:pt>
                <c:pt idx="3519">
                  <c:v>3.6213115840000004E-11</c:v>
                </c:pt>
                <c:pt idx="3520">
                  <c:v>3.6269320880000001E-11</c:v>
                </c:pt>
                <c:pt idx="3521">
                  <c:v>3.6258114569999998E-11</c:v>
                </c:pt>
                <c:pt idx="3522">
                  <c:v>3.6608278909999995E-11</c:v>
                </c:pt>
                <c:pt idx="3523">
                  <c:v>3.6274767910000003E-11</c:v>
                </c:pt>
                <c:pt idx="3524">
                  <c:v>3.6376075759999999E-11</c:v>
                </c:pt>
                <c:pt idx="3525">
                  <c:v>3.647563501E-11</c:v>
                </c:pt>
                <c:pt idx="3526">
                  <c:v>3.6072388129999996E-11</c:v>
                </c:pt>
                <c:pt idx="3527">
                  <c:v>3.6391369090000002E-11</c:v>
                </c:pt>
                <c:pt idx="3528">
                  <c:v>3.6369664229999999E-11</c:v>
                </c:pt>
                <c:pt idx="3529">
                  <c:v>3.6530813099999996E-11</c:v>
                </c:pt>
                <c:pt idx="3530">
                  <c:v>3.6467467940000005E-11</c:v>
                </c:pt>
                <c:pt idx="3531">
                  <c:v>3.6382959150000005E-11</c:v>
                </c:pt>
                <c:pt idx="3532">
                  <c:v>3.6540853679999996E-11</c:v>
                </c:pt>
                <c:pt idx="3533">
                  <c:v>3.6557062930000001E-11</c:v>
                </c:pt>
                <c:pt idx="3534">
                  <c:v>3.6508011889999998E-11</c:v>
                </c:pt>
                <c:pt idx="3535">
                  <c:v>3.6530424519999998E-11</c:v>
                </c:pt>
                <c:pt idx="3536">
                  <c:v>3.6404670949999995E-11</c:v>
                </c:pt>
                <c:pt idx="3537">
                  <c:v>3.6288708150000004E-11</c:v>
                </c:pt>
                <c:pt idx="3538">
                  <c:v>3.6484808229999995E-11</c:v>
                </c:pt>
                <c:pt idx="3539">
                  <c:v>3.6612900209999997E-11</c:v>
                </c:pt>
                <c:pt idx="3540">
                  <c:v>3.6747056790000003E-11</c:v>
                </c:pt>
                <c:pt idx="3541">
                  <c:v>3.6638449219999998E-11</c:v>
                </c:pt>
                <c:pt idx="3542">
                  <c:v>3.6519766380000002E-11</c:v>
                </c:pt>
                <c:pt idx="3543">
                  <c:v>3.6851841029999996E-11</c:v>
                </c:pt>
                <c:pt idx="3544">
                  <c:v>3.6706596100000005E-11</c:v>
                </c:pt>
                <c:pt idx="3545">
                  <c:v>3.6583576449999993E-11</c:v>
                </c:pt>
                <c:pt idx="3546">
                  <c:v>3.6895791979999998E-11</c:v>
                </c:pt>
                <c:pt idx="3547">
                  <c:v>3.6702731129999996E-11</c:v>
                </c:pt>
                <c:pt idx="3548">
                  <c:v>3.6440267470000003E-11</c:v>
                </c:pt>
                <c:pt idx="3549">
                  <c:v>3.6521410900000004E-11</c:v>
                </c:pt>
                <c:pt idx="3550">
                  <c:v>3.6338737579999996E-11</c:v>
                </c:pt>
                <c:pt idx="3551">
                  <c:v>3.6653832749999995E-11</c:v>
                </c:pt>
                <c:pt idx="3552">
                  <c:v>3.6617930909999996E-11</c:v>
                </c:pt>
                <c:pt idx="3553">
                  <c:v>3.6641065179999997E-11</c:v>
                </c:pt>
                <c:pt idx="3554">
                  <c:v>3.6836693419999996E-11</c:v>
                </c:pt>
                <c:pt idx="3555">
                  <c:v>3.6380239099999994E-11</c:v>
                </c:pt>
                <c:pt idx="3556">
                  <c:v>3.6733262269999993E-11</c:v>
                </c:pt>
                <c:pt idx="3557">
                  <c:v>3.6610298129999997E-11</c:v>
                </c:pt>
                <c:pt idx="3558">
                  <c:v>3.6496021479999998E-11</c:v>
                </c:pt>
                <c:pt idx="3559">
                  <c:v>3.6427291739999993E-11</c:v>
                </c:pt>
                <c:pt idx="3560">
                  <c:v>3.6739909729999996E-11</c:v>
                </c:pt>
                <c:pt idx="3561">
                  <c:v>3.6600257549999997E-11</c:v>
                </c:pt>
                <c:pt idx="3562">
                  <c:v>3.6501794639999997E-11</c:v>
                </c:pt>
                <c:pt idx="3563">
                  <c:v>3.6820733959999994E-11</c:v>
                </c:pt>
                <c:pt idx="3564">
                  <c:v>3.65644251E-11</c:v>
                </c:pt>
                <c:pt idx="3565">
                  <c:v>3.6843646189999997E-11</c:v>
                </c:pt>
                <c:pt idx="3566">
                  <c:v>3.6571468080000001E-11</c:v>
                </c:pt>
                <c:pt idx="3567">
                  <c:v>3.6978642369999997E-11</c:v>
                </c:pt>
                <c:pt idx="3568">
                  <c:v>3.6604642930000002E-11</c:v>
                </c:pt>
                <c:pt idx="3569">
                  <c:v>3.6756153679999998E-11</c:v>
                </c:pt>
                <c:pt idx="3570">
                  <c:v>3.6641432950000004E-11</c:v>
                </c:pt>
                <c:pt idx="3571">
                  <c:v>3.6886632640000001E-11</c:v>
                </c:pt>
                <c:pt idx="3572">
                  <c:v>3.6702967059999998E-11</c:v>
                </c:pt>
                <c:pt idx="3573">
                  <c:v>3.6779974899999996E-11</c:v>
                </c:pt>
                <c:pt idx="3574">
                  <c:v>3.673073651E-11</c:v>
                </c:pt>
                <c:pt idx="3575">
                  <c:v>3.6562600170000004E-11</c:v>
                </c:pt>
                <c:pt idx="3576">
                  <c:v>3.677899652E-11</c:v>
                </c:pt>
                <c:pt idx="3577">
                  <c:v>3.6699691899999993E-11</c:v>
                </c:pt>
                <c:pt idx="3578">
                  <c:v>3.659073045E-11</c:v>
                </c:pt>
                <c:pt idx="3579">
                  <c:v>3.6644687289999997E-11</c:v>
                </c:pt>
                <c:pt idx="3580">
                  <c:v>3.6655629919999993E-11</c:v>
                </c:pt>
                <c:pt idx="3581">
                  <c:v>3.6682240580000004E-11</c:v>
                </c:pt>
                <c:pt idx="3582">
                  <c:v>3.6672796749999995E-11</c:v>
                </c:pt>
                <c:pt idx="3583">
                  <c:v>3.6471402289999997E-11</c:v>
                </c:pt>
                <c:pt idx="3584">
                  <c:v>3.6721709009999995E-11</c:v>
                </c:pt>
                <c:pt idx="3585">
                  <c:v>3.6605801729999999E-11</c:v>
                </c:pt>
                <c:pt idx="3586">
                  <c:v>3.6712542729999998E-11</c:v>
                </c:pt>
                <c:pt idx="3587">
                  <c:v>3.684267475E-11</c:v>
                </c:pt>
                <c:pt idx="3588">
                  <c:v>3.6828234909999996E-11</c:v>
                </c:pt>
                <c:pt idx="3589">
                  <c:v>3.6743046109999998E-11</c:v>
                </c:pt>
                <c:pt idx="3590">
                  <c:v>3.6884932609999997E-11</c:v>
                </c:pt>
                <c:pt idx="3591">
                  <c:v>3.6767013049999999E-11</c:v>
                </c:pt>
                <c:pt idx="3592">
                  <c:v>3.6726122149999998E-11</c:v>
                </c:pt>
                <c:pt idx="3593">
                  <c:v>3.6684121020000003E-11</c:v>
                </c:pt>
                <c:pt idx="3594">
                  <c:v>3.6413323750000001E-11</c:v>
                </c:pt>
                <c:pt idx="3595">
                  <c:v>3.6866829039999995E-11</c:v>
                </c:pt>
                <c:pt idx="3596">
                  <c:v>3.6802623450000005E-11</c:v>
                </c:pt>
                <c:pt idx="3597">
                  <c:v>3.6876481039999996E-11</c:v>
                </c:pt>
                <c:pt idx="3598">
                  <c:v>3.6742719980000001E-11</c:v>
                </c:pt>
                <c:pt idx="3599">
                  <c:v>3.6625223689999993E-11</c:v>
                </c:pt>
                <c:pt idx="3600">
                  <c:v>3.6710252899999996E-11</c:v>
                </c:pt>
                <c:pt idx="3601">
                  <c:v>3.6770378409999998E-11</c:v>
                </c:pt>
                <c:pt idx="3602">
                  <c:v>3.6503855499999996E-11</c:v>
                </c:pt>
                <c:pt idx="3603">
                  <c:v>3.6623634679999994E-11</c:v>
                </c:pt>
                <c:pt idx="3604">
                  <c:v>3.6456934700000001E-11</c:v>
                </c:pt>
                <c:pt idx="3605">
                  <c:v>3.6718170169999995E-11</c:v>
                </c:pt>
                <c:pt idx="3606">
                  <c:v>3.6604996810000004E-11</c:v>
                </c:pt>
                <c:pt idx="3607">
                  <c:v>3.6878070040000002E-11</c:v>
                </c:pt>
                <c:pt idx="3608">
                  <c:v>3.6671526929999993E-11</c:v>
                </c:pt>
                <c:pt idx="3609">
                  <c:v>3.6777123020000001E-11</c:v>
                </c:pt>
                <c:pt idx="3610">
                  <c:v>3.6550741599999994E-11</c:v>
                </c:pt>
                <c:pt idx="3611">
                  <c:v>3.668954724E-11</c:v>
                </c:pt>
                <c:pt idx="3612">
                  <c:v>3.6607931969999993E-11</c:v>
                </c:pt>
                <c:pt idx="3613">
                  <c:v>3.6605801729999999E-11</c:v>
                </c:pt>
                <c:pt idx="3614">
                  <c:v>3.6606356839999993E-11</c:v>
                </c:pt>
                <c:pt idx="3615">
                  <c:v>3.663312709E-11</c:v>
                </c:pt>
                <c:pt idx="3616">
                  <c:v>3.6624217549999999E-11</c:v>
                </c:pt>
                <c:pt idx="3617">
                  <c:v>3.6825993649999996E-11</c:v>
                </c:pt>
                <c:pt idx="3618">
                  <c:v>3.685680927E-11</c:v>
                </c:pt>
                <c:pt idx="3619">
                  <c:v>3.6440725440000003E-11</c:v>
                </c:pt>
                <c:pt idx="3620">
                  <c:v>3.6992374439999993E-11</c:v>
                </c:pt>
                <c:pt idx="3621">
                  <c:v>3.6522278259999995E-11</c:v>
                </c:pt>
                <c:pt idx="3622">
                  <c:v>3.6912146950000005E-11</c:v>
                </c:pt>
                <c:pt idx="3623">
                  <c:v>3.6747473119999994E-11</c:v>
                </c:pt>
                <c:pt idx="3624">
                  <c:v>3.6631746250000005E-11</c:v>
                </c:pt>
                <c:pt idx="3625">
                  <c:v>3.6597190559999997E-11</c:v>
                </c:pt>
                <c:pt idx="3626">
                  <c:v>3.6792707769999997E-11</c:v>
                </c:pt>
                <c:pt idx="3627">
                  <c:v>3.6554495540000005E-11</c:v>
                </c:pt>
                <c:pt idx="3628">
                  <c:v>3.6844388649999997E-11</c:v>
                </c:pt>
                <c:pt idx="3629">
                  <c:v>3.6768470210000001E-11</c:v>
                </c:pt>
                <c:pt idx="3630">
                  <c:v>3.6807487619999997E-11</c:v>
                </c:pt>
                <c:pt idx="3631">
                  <c:v>3.6665247230000003E-11</c:v>
                </c:pt>
                <c:pt idx="3632">
                  <c:v>3.6779843059999993E-11</c:v>
                </c:pt>
                <c:pt idx="3633">
                  <c:v>3.683803263E-11</c:v>
                </c:pt>
                <c:pt idx="3634">
                  <c:v>3.6725178460000005E-11</c:v>
                </c:pt>
                <c:pt idx="3635">
                  <c:v>3.6785109680000001E-11</c:v>
                </c:pt>
                <c:pt idx="3636">
                  <c:v>3.6889380440000004E-11</c:v>
                </c:pt>
                <c:pt idx="3637">
                  <c:v>3.655624414E-11</c:v>
                </c:pt>
                <c:pt idx="3638">
                  <c:v>3.6748687429999993E-11</c:v>
                </c:pt>
                <c:pt idx="3639">
                  <c:v>3.6541276949999999E-11</c:v>
                </c:pt>
                <c:pt idx="3640">
                  <c:v>3.6694598750000005E-11</c:v>
                </c:pt>
                <c:pt idx="3641">
                  <c:v>3.6752503819999993E-11</c:v>
                </c:pt>
                <c:pt idx="3642">
                  <c:v>3.6872879749999994E-11</c:v>
                </c:pt>
                <c:pt idx="3643">
                  <c:v>3.6806092900000003E-11</c:v>
                </c:pt>
                <c:pt idx="3644">
                  <c:v>3.6699011889999995E-11</c:v>
                </c:pt>
                <c:pt idx="3645">
                  <c:v>3.6886403660000004E-11</c:v>
                </c:pt>
                <c:pt idx="3646">
                  <c:v>3.667597476E-11</c:v>
                </c:pt>
                <c:pt idx="3647">
                  <c:v>3.6649627779999997E-11</c:v>
                </c:pt>
                <c:pt idx="3648">
                  <c:v>3.6467828759999993E-11</c:v>
                </c:pt>
                <c:pt idx="3649">
                  <c:v>3.6588905520000004E-11</c:v>
                </c:pt>
                <c:pt idx="3650">
                  <c:v>3.6713757039999998E-11</c:v>
                </c:pt>
                <c:pt idx="3651">
                  <c:v>3.6407141190000005E-11</c:v>
                </c:pt>
                <c:pt idx="3652">
                  <c:v>3.6519252899999999E-11</c:v>
                </c:pt>
                <c:pt idx="3653">
                  <c:v>3.6666725210000004E-11</c:v>
                </c:pt>
                <c:pt idx="3654">
                  <c:v>3.6382341589999996E-11</c:v>
                </c:pt>
                <c:pt idx="3655">
                  <c:v>3.6789564449999996E-11</c:v>
                </c:pt>
                <c:pt idx="3656">
                  <c:v>3.6708205919999996E-11</c:v>
                </c:pt>
                <c:pt idx="3657">
                  <c:v>3.6307110099999998E-11</c:v>
                </c:pt>
                <c:pt idx="3658">
                  <c:v>3.6789044039999999E-11</c:v>
                </c:pt>
                <c:pt idx="3659">
                  <c:v>3.6804635729999995E-11</c:v>
                </c:pt>
                <c:pt idx="3660">
                  <c:v>3.6505153070000003E-11</c:v>
                </c:pt>
                <c:pt idx="3661">
                  <c:v>3.6560580950000002E-11</c:v>
                </c:pt>
                <c:pt idx="3662">
                  <c:v>3.6530660439999994E-11</c:v>
                </c:pt>
                <c:pt idx="3663">
                  <c:v>3.6790341609999993E-11</c:v>
                </c:pt>
                <c:pt idx="3664">
                  <c:v>3.6810929309999997E-11</c:v>
                </c:pt>
                <c:pt idx="3665">
                  <c:v>3.631795559E-11</c:v>
                </c:pt>
                <c:pt idx="3666">
                  <c:v>3.6687992920000005E-11</c:v>
                </c:pt>
                <c:pt idx="3667">
                  <c:v>3.6584991980000005E-11</c:v>
                </c:pt>
                <c:pt idx="3668">
                  <c:v>3.6668806879999995E-11</c:v>
                </c:pt>
                <c:pt idx="3669">
                  <c:v>3.6816140420000003E-11</c:v>
                </c:pt>
                <c:pt idx="3670">
                  <c:v>3.6728280139999997E-11</c:v>
                </c:pt>
                <c:pt idx="3671">
                  <c:v>3.6811428910000001E-11</c:v>
                </c:pt>
                <c:pt idx="3672">
                  <c:v>3.6565812879999993E-11</c:v>
                </c:pt>
                <c:pt idx="3673">
                  <c:v>3.6477439130000003E-11</c:v>
                </c:pt>
                <c:pt idx="3674">
                  <c:v>3.6856101509999997E-11</c:v>
                </c:pt>
                <c:pt idx="3675">
                  <c:v>3.6661174099999995E-11</c:v>
                </c:pt>
                <c:pt idx="3676">
                  <c:v>3.6480304889999998E-11</c:v>
                </c:pt>
                <c:pt idx="3677">
                  <c:v>3.6842751069999995E-11</c:v>
                </c:pt>
                <c:pt idx="3678">
                  <c:v>3.6505035109999998E-11</c:v>
                </c:pt>
                <c:pt idx="3679">
                  <c:v>3.6815876739999995E-11</c:v>
                </c:pt>
                <c:pt idx="3680">
                  <c:v>3.6633251990000004E-11</c:v>
                </c:pt>
                <c:pt idx="3681">
                  <c:v>3.6511252359999999E-11</c:v>
                </c:pt>
                <c:pt idx="3682">
                  <c:v>3.685002304E-11</c:v>
                </c:pt>
                <c:pt idx="3683">
                  <c:v>3.6485377220000001E-11</c:v>
                </c:pt>
                <c:pt idx="3684">
                  <c:v>3.6596073399999997E-11</c:v>
                </c:pt>
                <c:pt idx="3685">
                  <c:v>3.6600979189999998E-11</c:v>
                </c:pt>
                <c:pt idx="3686">
                  <c:v>3.6636325920000004E-11</c:v>
                </c:pt>
                <c:pt idx="3687">
                  <c:v>3.6455470589999993E-11</c:v>
                </c:pt>
                <c:pt idx="3688">
                  <c:v>3.6669070560000002E-11</c:v>
                </c:pt>
                <c:pt idx="3689">
                  <c:v>3.6619318690000003E-11</c:v>
                </c:pt>
                <c:pt idx="3690">
                  <c:v>3.6759643940000001E-11</c:v>
                </c:pt>
                <c:pt idx="3691">
                  <c:v>3.6516477339999998E-11</c:v>
                </c:pt>
                <c:pt idx="3692">
                  <c:v>3.6502766090000001E-11</c:v>
                </c:pt>
                <c:pt idx="3693">
                  <c:v>3.6442085459999999E-11</c:v>
                </c:pt>
                <c:pt idx="3694">
                  <c:v>3.6718260379999995E-11</c:v>
                </c:pt>
                <c:pt idx="3695">
                  <c:v>3.6526240369999998E-11</c:v>
                </c:pt>
                <c:pt idx="3696">
                  <c:v>3.6703001750000002E-11</c:v>
                </c:pt>
                <c:pt idx="3697">
                  <c:v>3.6685800229999996E-11</c:v>
                </c:pt>
                <c:pt idx="3698">
                  <c:v>3.6303182679999999E-11</c:v>
                </c:pt>
                <c:pt idx="3699">
                  <c:v>3.6697714309999995E-11</c:v>
                </c:pt>
                <c:pt idx="3700">
                  <c:v>3.6241815109999993E-11</c:v>
                </c:pt>
                <c:pt idx="3701">
                  <c:v>3.6451751339999999E-11</c:v>
                </c:pt>
                <c:pt idx="3702">
                  <c:v>3.6357479529999993E-11</c:v>
                </c:pt>
                <c:pt idx="3703">
                  <c:v>3.6610402210000003E-11</c:v>
                </c:pt>
                <c:pt idx="3704">
                  <c:v>3.6639552510000005E-11</c:v>
                </c:pt>
                <c:pt idx="3705">
                  <c:v>3.665478338E-11</c:v>
                </c:pt>
                <c:pt idx="3706">
                  <c:v>3.6657045459999998E-11</c:v>
                </c:pt>
                <c:pt idx="3707">
                  <c:v>3.6537675659999998E-11</c:v>
                </c:pt>
                <c:pt idx="3708">
                  <c:v>3.6642543170000004E-11</c:v>
                </c:pt>
                <c:pt idx="3709">
                  <c:v>3.6676980899999995E-11</c:v>
                </c:pt>
                <c:pt idx="3710">
                  <c:v>3.645266034E-11</c:v>
                </c:pt>
                <c:pt idx="3711">
                  <c:v>3.6523194190000003E-11</c:v>
                </c:pt>
                <c:pt idx="3712">
                  <c:v>3.6597655460000003E-11</c:v>
                </c:pt>
                <c:pt idx="3713">
                  <c:v>3.6427083570000001E-11</c:v>
                </c:pt>
                <c:pt idx="3714">
                  <c:v>3.6652868240000004E-11</c:v>
                </c:pt>
                <c:pt idx="3715">
                  <c:v>3.6770468619999998E-11</c:v>
                </c:pt>
                <c:pt idx="3716">
                  <c:v>3.6550824869999995E-11</c:v>
                </c:pt>
                <c:pt idx="3717">
                  <c:v>3.6627978429999996E-11</c:v>
                </c:pt>
                <c:pt idx="3718">
                  <c:v>3.669523019E-11</c:v>
                </c:pt>
                <c:pt idx="3719">
                  <c:v>3.6761989289999999E-11</c:v>
                </c:pt>
                <c:pt idx="3720">
                  <c:v>3.6606974400000002E-11</c:v>
                </c:pt>
                <c:pt idx="3721">
                  <c:v>3.6719884079999999E-11</c:v>
                </c:pt>
                <c:pt idx="3722">
                  <c:v>3.6514659350000001E-11</c:v>
                </c:pt>
                <c:pt idx="3723">
                  <c:v>3.6404997069999999E-11</c:v>
                </c:pt>
                <c:pt idx="3724">
                  <c:v>3.6555113109999994E-11</c:v>
                </c:pt>
                <c:pt idx="3725">
                  <c:v>3.6611866319999998E-11</c:v>
                </c:pt>
                <c:pt idx="3726">
                  <c:v>3.6711737819999996E-11</c:v>
                </c:pt>
                <c:pt idx="3727">
                  <c:v>3.6547764819999994E-11</c:v>
                </c:pt>
                <c:pt idx="3728">
                  <c:v>3.6491129560000002E-11</c:v>
                </c:pt>
                <c:pt idx="3729">
                  <c:v>3.6539625489999998E-11</c:v>
                </c:pt>
                <c:pt idx="3730">
                  <c:v>3.6476717479999996E-11</c:v>
                </c:pt>
                <c:pt idx="3731">
                  <c:v>3.6640031289999998E-11</c:v>
                </c:pt>
                <c:pt idx="3732">
                  <c:v>3.6774083780000005E-11</c:v>
                </c:pt>
                <c:pt idx="3733">
                  <c:v>3.6607404610000004E-11</c:v>
                </c:pt>
                <c:pt idx="3734">
                  <c:v>3.6606627449999994E-11</c:v>
                </c:pt>
                <c:pt idx="3735">
                  <c:v>3.6801749150000002E-11</c:v>
                </c:pt>
                <c:pt idx="3736">
                  <c:v>3.6707289990000002E-11</c:v>
                </c:pt>
                <c:pt idx="3737">
                  <c:v>3.6865038800000003E-11</c:v>
                </c:pt>
                <c:pt idx="3738">
                  <c:v>3.6573397090000003E-11</c:v>
                </c:pt>
                <c:pt idx="3739">
                  <c:v>3.6796336810000003E-11</c:v>
                </c:pt>
                <c:pt idx="3740">
                  <c:v>3.6604178020000002E-11</c:v>
                </c:pt>
                <c:pt idx="3741">
                  <c:v>3.6217771840000004E-11</c:v>
                </c:pt>
                <c:pt idx="3742">
                  <c:v>3.6605378450000003E-11</c:v>
                </c:pt>
                <c:pt idx="3743">
                  <c:v>3.6499595019999995E-11</c:v>
                </c:pt>
                <c:pt idx="3744">
                  <c:v>3.6547528890000004E-11</c:v>
                </c:pt>
                <c:pt idx="3745">
                  <c:v>3.6544850480000003E-11</c:v>
                </c:pt>
                <c:pt idx="3746">
                  <c:v>3.6364196379999997E-11</c:v>
                </c:pt>
                <c:pt idx="3747">
                  <c:v>3.6770045340000002E-11</c:v>
                </c:pt>
                <c:pt idx="3748">
                  <c:v>3.6724331909999993E-11</c:v>
                </c:pt>
                <c:pt idx="3749">
                  <c:v>3.6261445240000005E-11</c:v>
                </c:pt>
                <c:pt idx="3750">
                  <c:v>3.6706311599999999E-11</c:v>
                </c:pt>
                <c:pt idx="3751">
                  <c:v>3.6520127200000003E-11</c:v>
                </c:pt>
                <c:pt idx="3752">
                  <c:v>3.6509621719999996E-11</c:v>
                </c:pt>
                <c:pt idx="3753">
                  <c:v>3.6501045239999998E-11</c:v>
                </c:pt>
                <c:pt idx="3754">
                  <c:v>3.6479590180000003E-11</c:v>
                </c:pt>
                <c:pt idx="3755">
                  <c:v>3.6366812339999997E-11</c:v>
                </c:pt>
                <c:pt idx="3756">
                  <c:v>3.6534032749999999E-11</c:v>
                </c:pt>
                <c:pt idx="3757">
                  <c:v>3.620229117E-11</c:v>
                </c:pt>
                <c:pt idx="3758">
                  <c:v>3.6261126049999995E-11</c:v>
                </c:pt>
                <c:pt idx="3759">
                  <c:v>3.6618770519999996E-11</c:v>
                </c:pt>
                <c:pt idx="3760">
                  <c:v>3.638321589E-11</c:v>
                </c:pt>
                <c:pt idx="3761">
                  <c:v>3.6347640179999998E-11</c:v>
                </c:pt>
                <c:pt idx="3762">
                  <c:v>3.6409882060000001E-11</c:v>
                </c:pt>
                <c:pt idx="3763">
                  <c:v>3.6305534969999997E-11</c:v>
                </c:pt>
                <c:pt idx="3764">
                  <c:v>3.6267711059999996E-11</c:v>
                </c:pt>
                <c:pt idx="3765">
                  <c:v>3.6556840890000003E-11</c:v>
                </c:pt>
                <c:pt idx="3766">
                  <c:v>3.6307200300000004E-11</c:v>
                </c:pt>
                <c:pt idx="3767">
                  <c:v>3.6148209429999999E-11</c:v>
                </c:pt>
                <c:pt idx="3768">
                  <c:v>3.6060758550000003E-11</c:v>
                </c:pt>
                <c:pt idx="3769">
                  <c:v>3.6203949559999995E-11</c:v>
                </c:pt>
                <c:pt idx="3770">
                  <c:v>3.6200153989999994E-11</c:v>
                </c:pt>
                <c:pt idx="3771">
                  <c:v>3.6296611549999997E-11</c:v>
                </c:pt>
                <c:pt idx="3772">
                  <c:v>3.6276114059999994E-11</c:v>
                </c:pt>
                <c:pt idx="3773">
                  <c:v>3.6215905280000004E-11</c:v>
                </c:pt>
                <c:pt idx="3774">
                  <c:v>3.6088673719999995E-11</c:v>
                </c:pt>
                <c:pt idx="3775">
                  <c:v>3.6029540459999995E-11</c:v>
                </c:pt>
                <c:pt idx="3776">
                  <c:v>3.6031136409999994E-11</c:v>
                </c:pt>
                <c:pt idx="3777">
                  <c:v>3.6070577079999999E-11</c:v>
                </c:pt>
                <c:pt idx="3778">
                  <c:v>3.6121938779999996E-11</c:v>
                </c:pt>
                <c:pt idx="3779">
                  <c:v>3.5851398239999996E-11</c:v>
                </c:pt>
                <c:pt idx="3780">
                  <c:v>3.6031441720000005E-11</c:v>
                </c:pt>
                <c:pt idx="3781">
                  <c:v>3.5937225420000001E-11</c:v>
                </c:pt>
                <c:pt idx="3782">
                  <c:v>3.6031976019999994E-11</c:v>
                </c:pt>
                <c:pt idx="3783">
                  <c:v>3.5874976599999998E-11</c:v>
                </c:pt>
                <c:pt idx="3784">
                  <c:v>3.568111085E-11</c:v>
                </c:pt>
                <c:pt idx="3785">
                  <c:v>3.5954288160000004E-11</c:v>
                </c:pt>
                <c:pt idx="3786">
                  <c:v>3.5778754960000005E-11</c:v>
                </c:pt>
                <c:pt idx="3787">
                  <c:v>3.5792049879999998E-11</c:v>
                </c:pt>
                <c:pt idx="3788">
                  <c:v>3.5782946050000004E-11</c:v>
                </c:pt>
                <c:pt idx="3789">
                  <c:v>3.5921467190000004E-11</c:v>
                </c:pt>
                <c:pt idx="3790">
                  <c:v>3.59000607E-11</c:v>
                </c:pt>
                <c:pt idx="3791">
                  <c:v>3.5925637469999999E-11</c:v>
                </c:pt>
                <c:pt idx="3792">
                  <c:v>3.572239033E-11</c:v>
                </c:pt>
                <c:pt idx="3793">
                  <c:v>3.5725165879999994E-11</c:v>
                </c:pt>
                <c:pt idx="3794">
                  <c:v>3.574265883E-11</c:v>
                </c:pt>
                <c:pt idx="3795">
                  <c:v>3.5579553190000002E-11</c:v>
                </c:pt>
                <c:pt idx="3796">
                  <c:v>3.5833079560000002E-11</c:v>
                </c:pt>
                <c:pt idx="3797">
                  <c:v>3.5716089809999998E-11</c:v>
                </c:pt>
                <c:pt idx="3798">
                  <c:v>3.5625218060000001E-11</c:v>
                </c:pt>
                <c:pt idx="3799">
                  <c:v>3.5657914120000003E-11</c:v>
                </c:pt>
                <c:pt idx="3800">
                  <c:v>3.5694426579999998E-11</c:v>
                </c:pt>
                <c:pt idx="3801">
                  <c:v>3.5774661009999998E-11</c:v>
                </c:pt>
                <c:pt idx="3802">
                  <c:v>3.5809612220000005E-11</c:v>
                </c:pt>
                <c:pt idx="3803">
                  <c:v>3.5521530159999997E-11</c:v>
                </c:pt>
                <c:pt idx="3804">
                  <c:v>3.56343427E-11</c:v>
                </c:pt>
                <c:pt idx="3805">
                  <c:v>3.5754600669999997E-11</c:v>
                </c:pt>
                <c:pt idx="3806">
                  <c:v>3.5720912339999993E-11</c:v>
                </c:pt>
                <c:pt idx="3807">
                  <c:v>3.5505903770000004E-11</c:v>
                </c:pt>
                <c:pt idx="3808">
                  <c:v>3.5759652189999995E-11</c:v>
                </c:pt>
                <c:pt idx="3809">
                  <c:v>3.5691741229999998E-11</c:v>
                </c:pt>
                <c:pt idx="3810">
                  <c:v>3.5849365150000001E-11</c:v>
                </c:pt>
                <c:pt idx="3811">
                  <c:v>3.5673235199999998E-11</c:v>
                </c:pt>
                <c:pt idx="3812">
                  <c:v>3.5716943290000004E-11</c:v>
                </c:pt>
                <c:pt idx="3813">
                  <c:v>3.5653119349999994E-11</c:v>
                </c:pt>
                <c:pt idx="3814">
                  <c:v>3.5459850339999993E-11</c:v>
                </c:pt>
                <c:pt idx="3815">
                  <c:v>3.5508596069999997E-11</c:v>
                </c:pt>
                <c:pt idx="3816">
                  <c:v>3.5489743090000002E-11</c:v>
                </c:pt>
                <c:pt idx="3817">
                  <c:v>3.5634786790000002E-11</c:v>
                </c:pt>
                <c:pt idx="3818">
                  <c:v>3.5801264729999997E-11</c:v>
                </c:pt>
                <c:pt idx="3819">
                  <c:v>3.5783619129999996E-11</c:v>
                </c:pt>
                <c:pt idx="3820">
                  <c:v>3.5840448670000001E-11</c:v>
                </c:pt>
                <c:pt idx="3821">
                  <c:v>3.5601209480000003E-11</c:v>
                </c:pt>
                <c:pt idx="3822">
                  <c:v>3.5647901300000001E-11</c:v>
                </c:pt>
                <c:pt idx="3823">
                  <c:v>3.5687473809999997E-11</c:v>
                </c:pt>
                <c:pt idx="3824">
                  <c:v>3.5666664069999996E-11</c:v>
                </c:pt>
                <c:pt idx="3825">
                  <c:v>3.5468059049999997E-11</c:v>
                </c:pt>
                <c:pt idx="3826">
                  <c:v>3.553867617E-11</c:v>
                </c:pt>
                <c:pt idx="3827">
                  <c:v>3.5507263799999993E-11</c:v>
                </c:pt>
                <c:pt idx="3828">
                  <c:v>3.5462507929999996E-11</c:v>
                </c:pt>
                <c:pt idx="3829">
                  <c:v>3.5729780250000003E-11</c:v>
                </c:pt>
                <c:pt idx="3830">
                  <c:v>3.5553802960000002E-11</c:v>
                </c:pt>
                <c:pt idx="3831">
                  <c:v>3.5331147730000002E-11</c:v>
                </c:pt>
                <c:pt idx="3832">
                  <c:v>3.5518255009999998E-11</c:v>
                </c:pt>
                <c:pt idx="3833">
                  <c:v>3.5548640419999999E-11</c:v>
                </c:pt>
                <c:pt idx="3834">
                  <c:v>3.5493670499999994E-11</c:v>
                </c:pt>
                <c:pt idx="3835">
                  <c:v>3.5316201349999994E-11</c:v>
                </c:pt>
                <c:pt idx="3836">
                  <c:v>3.532037857E-11</c:v>
                </c:pt>
                <c:pt idx="3837">
                  <c:v>3.5598357599999994E-11</c:v>
                </c:pt>
                <c:pt idx="3838">
                  <c:v>3.5069246120000002E-11</c:v>
                </c:pt>
                <c:pt idx="3839">
                  <c:v>3.5230027229999999E-11</c:v>
                </c:pt>
                <c:pt idx="3840">
                  <c:v>3.5202875339999993E-11</c:v>
                </c:pt>
                <c:pt idx="3841">
                  <c:v>3.5246174039999995E-11</c:v>
                </c:pt>
                <c:pt idx="3842">
                  <c:v>3.5373551310000001E-11</c:v>
                </c:pt>
                <c:pt idx="3843">
                  <c:v>3.5257234629999995E-11</c:v>
                </c:pt>
                <c:pt idx="3844">
                  <c:v>3.5174849149999996E-11</c:v>
                </c:pt>
                <c:pt idx="3845">
                  <c:v>3.5259913050000003E-11</c:v>
                </c:pt>
                <c:pt idx="3846">
                  <c:v>3.5279494609999999E-11</c:v>
                </c:pt>
                <c:pt idx="3847">
                  <c:v>3.5205997839999996E-11</c:v>
                </c:pt>
                <c:pt idx="3848">
                  <c:v>3.5196574820000005E-11</c:v>
                </c:pt>
                <c:pt idx="3849">
                  <c:v>3.5141979609999993E-11</c:v>
                </c:pt>
                <c:pt idx="3850">
                  <c:v>3.4951916360000002E-11</c:v>
                </c:pt>
                <c:pt idx="3851">
                  <c:v>3.5142229410000002E-11</c:v>
                </c:pt>
                <c:pt idx="3852">
                  <c:v>3.5016295419999999E-11</c:v>
                </c:pt>
                <c:pt idx="3853">
                  <c:v>3.5151208329999998E-11</c:v>
                </c:pt>
                <c:pt idx="3854">
                  <c:v>3.5064277870000005E-11</c:v>
                </c:pt>
                <c:pt idx="3855">
                  <c:v>3.5176764279999999E-11</c:v>
                </c:pt>
                <c:pt idx="3856">
                  <c:v>3.5195887869999994E-11</c:v>
                </c:pt>
                <c:pt idx="3857">
                  <c:v>3.5321919000000003E-11</c:v>
                </c:pt>
                <c:pt idx="3858">
                  <c:v>3.518185743E-11</c:v>
                </c:pt>
                <c:pt idx="3859">
                  <c:v>3.5296689179999999E-11</c:v>
                </c:pt>
                <c:pt idx="3860">
                  <c:v>3.5043717929999999E-11</c:v>
                </c:pt>
                <c:pt idx="3861">
                  <c:v>3.5279987270000003E-11</c:v>
                </c:pt>
                <c:pt idx="3862">
                  <c:v>3.50819096E-11</c:v>
                </c:pt>
                <c:pt idx="3863">
                  <c:v>3.5072444949999993E-11</c:v>
                </c:pt>
                <c:pt idx="3864">
                  <c:v>3.5216343729999994E-11</c:v>
                </c:pt>
                <c:pt idx="3865">
                  <c:v>3.5173586269999993E-11</c:v>
                </c:pt>
                <c:pt idx="3866">
                  <c:v>3.5117408980000002E-11</c:v>
                </c:pt>
                <c:pt idx="3867">
                  <c:v>3.5208995439999994E-11</c:v>
                </c:pt>
                <c:pt idx="3868">
                  <c:v>3.512050373E-11</c:v>
                </c:pt>
                <c:pt idx="3869">
                  <c:v>3.5081736129999993E-11</c:v>
                </c:pt>
                <c:pt idx="3870">
                  <c:v>3.5315556039999993E-11</c:v>
                </c:pt>
                <c:pt idx="3871">
                  <c:v>3.4995853439999998E-11</c:v>
                </c:pt>
                <c:pt idx="3872">
                  <c:v>3.50553267E-11</c:v>
                </c:pt>
                <c:pt idx="3873">
                  <c:v>3.5121058839999993E-11</c:v>
                </c:pt>
                <c:pt idx="3874">
                  <c:v>3.5175772020000003E-11</c:v>
                </c:pt>
                <c:pt idx="3875">
                  <c:v>3.5322605950000001E-11</c:v>
                </c:pt>
                <c:pt idx="3876">
                  <c:v>3.50086557E-11</c:v>
                </c:pt>
                <c:pt idx="3877">
                  <c:v>3.5142118380000003E-11</c:v>
                </c:pt>
                <c:pt idx="3878">
                  <c:v>3.5021999189999997E-11</c:v>
                </c:pt>
                <c:pt idx="3879">
                  <c:v>3.4867990439999994E-11</c:v>
                </c:pt>
                <c:pt idx="3880">
                  <c:v>3.4101943489999998E-11</c:v>
                </c:pt>
                <c:pt idx="3881">
                  <c:v>3.3236795260000002E-11</c:v>
                </c:pt>
                <c:pt idx="3882">
                  <c:v>3.1971869600000001E-11</c:v>
                </c:pt>
                <c:pt idx="3883">
                  <c:v>3.0893600180000001E-11</c:v>
                </c:pt>
                <c:pt idx="3884">
                  <c:v>2.9690729040000002E-11</c:v>
                </c:pt>
                <c:pt idx="3885">
                  <c:v>2.8562700819999997E-11</c:v>
                </c:pt>
                <c:pt idx="3886">
                  <c:v>2.7814577029999997E-11</c:v>
                </c:pt>
                <c:pt idx="3887">
                  <c:v>2.688343992E-11</c:v>
                </c:pt>
                <c:pt idx="3888">
                  <c:v>2.5904625669999995E-11</c:v>
                </c:pt>
                <c:pt idx="3889">
                  <c:v>2.513893954E-11</c:v>
                </c:pt>
                <c:pt idx="3890">
                  <c:v>2.4038132600000003E-11</c:v>
                </c:pt>
                <c:pt idx="3891">
                  <c:v>2.3357468739999999E-11</c:v>
                </c:pt>
                <c:pt idx="3892">
                  <c:v>2.256850262E-11</c:v>
                </c:pt>
                <c:pt idx="3893">
                  <c:v>2.1957935470000002E-11</c:v>
                </c:pt>
                <c:pt idx="3894">
                  <c:v>2.1302126730000002E-11</c:v>
                </c:pt>
                <c:pt idx="3895">
                  <c:v>2.0623606990000004E-11</c:v>
                </c:pt>
                <c:pt idx="3896">
                  <c:v>1.9831046529999997E-11</c:v>
                </c:pt>
                <c:pt idx="3897">
                  <c:v>1.9461050829999995E-11</c:v>
                </c:pt>
                <c:pt idx="3898">
                  <c:v>1.8788824660000005E-11</c:v>
                </c:pt>
                <c:pt idx="3899">
                  <c:v>1.8239798560000001E-11</c:v>
                </c:pt>
                <c:pt idx="3900">
                  <c:v>1.78355733E-11</c:v>
                </c:pt>
                <c:pt idx="3901">
                  <c:v>1.73614248E-11</c:v>
                </c:pt>
                <c:pt idx="3902">
                  <c:v>1.6967413589999994E-11</c:v>
                </c:pt>
                <c:pt idx="3903">
                  <c:v>1.6385573460000003E-11</c:v>
                </c:pt>
                <c:pt idx="3904">
                  <c:v>1.5747764209999999E-11</c:v>
                </c:pt>
                <c:pt idx="3905">
                  <c:v>1.5706567989999993E-11</c:v>
                </c:pt>
                <c:pt idx="3906">
                  <c:v>1.5187552609999997E-11</c:v>
                </c:pt>
                <c:pt idx="3907">
                  <c:v>1.5085287189999997E-11</c:v>
                </c:pt>
                <c:pt idx="3908">
                  <c:v>1.4553483420000004E-11</c:v>
                </c:pt>
                <c:pt idx="3909">
                  <c:v>1.3953622979999993E-11</c:v>
                </c:pt>
                <c:pt idx="3910">
                  <c:v>1.3738614410000004E-11</c:v>
                </c:pt>
                <c:pt idx="3911">
                  <c:v>1.3490410179999995E-11</c:v>
                </c:pt>
                <c:pt idx="3912">
                  <c:v>1.3005090059999996E-11</c:v>
                </c:pt>
                <c:pt idx="3913">
                  <c:v>1.3003521869999995E-11</c:v>
                </c:pt>
                <c:pt idx="3914">
                  <c:v>1.2676824869999995E-11</c:v>
                </c:pt>
                <c:pt idx="3915">
                  <c:v>1.2206645419999997E-11</c:v>
                </c:pt>
                <c:pt idx="3916">
                  <c:v>1.2219780740000002E-11</c:v>
                </c:pt>
                <c:pt idx="3917">
                  <c:v>1.1606889060000004E-11</c:v>
                </c:pt>
                <c:pt idx="3918">
                  <c:v>1.1613383869999999E-11</c:v>
                </c:pt>
                <c:pt idx="3919">
                  <c:v>1.1266508559999999E-11</c:v>
                </c:pt>
                <c:pt idx="3920">
                  <c:v>1.0920070409999995E-11</c:v>
                </c:pt>
                <c:pt idx="3921">
                  <c:v>1.0944384289999998E-11</c:v>
                </c:pt>
                <c:pt idx="3922">
                  <c:v>1.0480692700000001E-11</c:v>
                </c:pt>
                <c:pt idx="3923">
                  <c:v>1.0193478010000003E-11</c:v>
                </c:pt>
                <c:pt idx="3924">
                  <c:v>1.0106658570000002E-11</c:v>
                </c:pt>
                <c:pt idx="3925">
                  <c:v>9.7130498100000005E-12</c:v>
                </c:pt>
                <c:pt idx="3926">
                  <c:v>9.6580798899999958E-12</c:v>
                </c:pt>
                <c:pt idx="3927">
                  <c:v>9.421165240000004E-12</c:v>
                </c:pt>
                <c:pt idx="3928">
                  <c:v>9.016273839999998E-12</c:v>
                </c:pt>
                <c:pt idx="3929">
                  <c:v>9.0275426000000032E-12</c:v>
                </c:pt>
                <c:pt idx="3930">
                  <c:v>8.6897156200000011E-12</c:v>
                </c:pt>
                <c:pt idx="3931">
                  <c:v>8.4801402000000028E-12</c:v>
                </c:pt>
                <c:pt idx="3932">
                  <c:v>8.4034307300000034E-12</c:v>
                </c:pt>
                <c:pt idx="3933">
                  <c:v>8.3382051300000005E-12</c:v>
                </c:pt>
                <c:pt idx="3934">
                  <c:v>7.8471326700000008E-12</c:v>
                </c:pt>
                <c:pt idx="3935">
                  <c:v>7.845141209999997E-12</c:v>
                </c:pt>
                <c:pt idx="3936">
                  <c:v>7.5372902399999989E-12</c:v>
                </c:pt>
                <c:pt idx="3937">
                  <c:v>7.4749997900000054E-12</c:v>
                </c:pt>
                <c:pt idx="3938">
                  <c:v>7.3528891300000019E-12</c:v>
                </c:pt>
                <c:pt idx="3939">
                  <c:v>7.032749380000005E-12</c:v>
                </c:pt>
                <c:pt idx="3940">
                  <c:v>7.1236835899999977E-12</c:v>
                </c:pt>
                <c:pt idx="3941">
                  <c:v>6.7192085199999953E-12</c:v>
                </c:pt>
                <c:pt idx="3942">
                  <c:v>6.5720970399999972E-12</c:v>
                </c:pt>
                <c:pt idx="3943">
                  <c:v>6.5139074700000032E-12</c:v>
                </c:pt>
                <c:pt idx="3944">
                  <c:v>6.325544259999997E-12</c:v>
                </c:pt>
                <c:pt idx="3945">
                  <c:v>6.2694502399999929E-12</c:v>
                </c:pt>
                <c:pt idx="3946">
                  <c:v>6.0043220400000043E-12</c:v>
                </c:pt>
                <c:pt idx="3947">
                  <c:v>5.8753904500000032E-12</c:v>
                </c:pt>
                <c:pt idx="3948">
                  <c:v>5.8371571499999981E-12</c:v>
                </c:pt>
                <c:pt idx="3949">
                  <c:v>5.6332508099999933E-12</c:v>
                </c:pt>
                <c:pt idx="3950">
                  <c:v>5.389279300000001E-12</c:v>
                </c:pt>
                <c:pt idx="3951">
                  <c:v>5.5619953099999961E-12</c:v>
                </c:pt>
                <c:pt idx="3952">
                  <c:v>5.2444507099999932E-12</c:v>
                </c:pt>
                <c:pt idx="3953">
                  <c:v>5.1857337900000033E-12</c:v>
                </c:pt>
                <c:pt idx="3954">
                  <c:v>4.8982484799999982E-12</c:v>
                </c:pt>
                <c:pt idx="3955">
                  <c:v>4.7996676099999941E-12</c:v>
                </c:pt>
                <c:pt idx="3956">
                  <c:v>4.8150580800000035E-12</c:v>
                </c:pt>
                <c:pt idx="3957">
                  <c:v>4.4358891599999931E-12</c:v>
                </c:pt>
                <c:pt idx="3958">
                  <c:v>4.4219905499999965E-12</c:v>
                </c:pt>
                <c:pt idx="3959">
                  <c:v>4.3206549499999962E-12</c:v>
                </c:pt>
                <c:pt idx="3960">
                  <c:v>4.2816861199999972E-12</c:v>
                </c:pt>
                <c:pt idx="3961">
                  <c:v>4.1993145100000037E-12</c:v>
                </c:pt>
                <c:pt idx="3962">
                  <c:v>3.9899680799999957E-12</c:v>
                </c:pt>
                <c:pt idx="3963">
                  <c:v>3.8544375999999945E-12</c:v>
                </c:pt>
                <c:pt idx="3964">
                  <c:v>3.7123359999999972E-12</c:v>
                </c:pt>
                <c:pt idx="3965">
                  <c:v>3.4883970699999956E-12</c:v>
                </c:pt>
                <c:pt idx="3966">
                  <c:v>3.5113023599999996E-12</c:v>
                </c:pt>
                <c:pt idx="3967">
                  <c:v>3.4136859999999995E-12</c:v>
                </c:pt>
                <c:pt idx="3968">
                  <c:v>3.4250866100000017E-12</c:v>
                </c:pt>
                <c:pt idx="3969">
                  <c:v>3.2562771900000003E-12</c:v>
                </c:pt>
                <c:pt idx="3970">
                  <c:v>3.2248231900000021E-12</c:v>
                </c:pt>
                <c:pt idx="3971">
                  <c:v>3.0055333200000005E-12</c:v>
                </c:pt>
                <c:pt idx="3972">
                  <c:v>2.7563298899999969E-12</c:v>
                </c:pt>
                <c:pt idx="3973">
                  <c:v>2.856090370000003E-12</c:v>
                </c:pt>
                <c:pt idx="3974">
                  <c:v>2.7230995299999931E-12</c:v>
                </c:pt>
                <c:pt idx="3975">
                  <c:v>2.6912500000000035E-12</c:v>
                </c:pt>
                <c:pt idx="3976">
                  <c:v>2.4968707700000019E-12</c:v>
                </c:pt>
                <c:pt idx="3977">
                  <c:v>2.3189852800000044E-12</c:v>
                </c:pt>
                <c:pt idx="3978">
                  <c:v>2.586500459999995E-12</c:v>
                </c:pt>
                <c:pt idx="3979">
                  <c:v>2.355442229999997E-12</c:v>
                </c:pt>
                <c:pt idx="3980">
                  <c:v>2.210807929999995E-12</c:v>
                </c:pt>
                <c:pt idx="3981">
                  <c:v>2.1513971199999952E-12</c:v>
                </c:pt>
                <c:pt idx="3982">
                  <c:v>1.9148987999999939E-12</c:v>
                </c:pt>
                <c:pt idx="3983">
                  <c:v>2.0000945400000044E-12</c:v>
                </c:pt>
                <c:pt idx="3984">
                  <c:v>1.8542667399999951E-12</c:v>
                </c:pt>
                <c:pt idx="3985">
                  <c:v>1.5754897399999987E-12</c:v>
                </c:pt>
                <c:pt idx="3986">
                  <c:v>1.9831219999999952E-12</c:v>
                </c:pt>
                <c:pt idx="3987">
                  <c:v>1.724217989999994E-12</c:v>
                </c:pt>
                <c:pt idx="3988">
                  <c:v>1.5000570300000009E-12</c:v>
                </c:pt>
                <c:pt idx="3989">
                  <c:v>1.4150763900000015E-12</c:v>
                </c:pt>
                <c:pt idx="3990">
                  <c:v>1.4208703699999993E-12</c:v>
                </c:pt>
                <c:pt idx="3991">
                  <c:v>1.3157114299999937E-12</c:v>
                </c:pt>
                <c:pt idx="3992">
                  <c:v>1.2815234999999984E-12</c:v>
                </c:pt>
                <c:pt idx="3993">
                  <c:v>1.0764236699999926E-12</c:v>
                </c:pt>
                <c:pt idx="3994">
                  <c:v>1.1158019000000017E-12</c:v>
                </c:pt>
                <c:pt idx="3995">
                  <c:v>1.1306094999999934E-12</c:v>
                </c:pt>
                <c:pt idx="3996">
                  <c:v>9.2650886999999573E-13</c:v>
                </c:pt>
                <c:pt idx="3997">
                  <c:v>1.048480749999996E-12</c:v>
                </c:pt>
                <c:pt idx="3998">
                  <c:v>9.0163987999999874E-13</c:v>
                </c:pt>
                <c:pt idx="3999">
                  <c:v>8.858885900000015E-13</c:v>
                </c:pt>
                <c:pt idx="4000">
                  <c:v>8.127803999999975E-13</c:v>
                </c:pt>
                <c:pt idx="4001">
                  <c:v>5.7740617999999567E-13</c:v>
                </c:pt>
                <c:pt idx="4002">
                  <c:v>5.4917875999999319E-13</c:v>
                </c:pt>
                <c:pt idx="4003">
                  <c:v>5.0488779999999578E-13</c:v>
                </c:pt>
                <c:pt idx="4004">
                  <c:v>4.4510922999999567E-13</c:v>
                </c:pt>
                <c:pt idx="4005">
                  <c:v>4.9810850000000174E-13</c:v>
                </c:pt>
                <c:pt idx="4006">
                  <c:v>2.712621800000017E-13</c:v>
                </c:pt>
                <c:pt idx="4007">
                  <c:v>-3.4423850000004816E-14</c:v>
                </c:pt>
                <c:pt idx="4008">
                  <c:v>1.7859325000000021E-13</c:v>
                </c:pt>
                <c:pt idx="4009">
                  <c:v>-1.2864708999999527E-13</c:v>
                </c:pt>
                <c:pt idx="4010">
                  <c:v>3.4201809999994255E-14</c:v>
                </c:pt>
                <c:pt idx="4011">
                  <c:v>-5.7710779999995203E-14</c:v>
                </c:pt>
                <c:pt idx="4012">
                  <c:v>-2.1876944000000594E-13</c:v>
                </c:pt>
                <c:pt idx="4013">
                  <c:v>-1.4587636000000624E-13</c:v>
                </c:pt>
                <c:pt idx="4014">
                  <c:v>-2.758834800000037E-13</c:v>
                </c:pt>
                <c:pt idx="4015">
                  <c:v>-4.1765895999999752E-13</c:v>
                </c:pt>
                <c:pt idx="4016">
                  <c:v>-3.1644132000000195E-13</c:v>
                </c:pt>
                <c:pt idx="4017">
                  <c:v>-5.7467918999999797E-13</c:v>
                </c:pt>
                <c:pt idx="4018">
                  <c:v>-4.478570299999986E-13</c:v>
                </c:pt>
                <c:pt idx="4019">
                  <c:v>-5.4467541000000274E-13</c:v>
                </c:pt>
                <c:pt idx="4020">
                  <c:v>-5.8164583999999838E-13</c:v>
                </c:pt>
                <c:pt idx="4021">
                  <c:v>-7.182865400000001E-13</c:v>
                </c:pt>
                <c:pt idx="4022">
                  <c:v>-6.3960642000000207E-13</c:v>
                </c:pt>
                <c:pt idx="4023">
                  <c:v>-9.25003129999997E-13</c:v>
                </c:pt>
                <c:pt idx="4024">
                  <c:v>-8.3173745000000484E-13</c:v>
                </c:pt>
                <c:pt idx="4025">
                  <c:v>-7.7923084000000334E-13</c:v>
                </c:pt>
                <c:pt idx="4026">
                  <c:v>-9.366951600000052E-13</c:v>
                </c:pt>
                <c:pt idx="4027">
                  <c:v>-9.9552657999999978E-13</c:v>
                </c:pt>
                <c:pt idx="4028">
                  <c:v>-9.6467277999999919E-13</c:v>
                </c:pt>
                <c:pt idx="4029">
                  <c:v>-1.1092064700000016E-12</c:v>
                </c:pt>
                <c:pt idx="4030">
                  <c:v>-1.2014070300000032E-12</c:v>
                </c:pt>
                <c:pt idx="4031">
                  <c:v>-1.1835150899999997E-12</c:v>
                </c:pt>
                <c:pt idx="4032">
                  <c:v>-1.2296656700000037E-12</c:v>
                </c:pt>
                <c:pt idx="4033">
                  <c:v>-1.3124570900000001E-12</c:v>
                </c:pt>
                <c:pt idx="4034">
                  <c:v>-1.396150549999999E-12</c:v>
                </c:pt>
                <c:pt idx="4035">
                  <c:v>-1.3699249999999995E-12</c:v>
                </c:pt>
                <c:pt idx="4036">
                  <c:v>-1.5066697900000003E-12</c:v>
                </c:pt>
                <c:pt idx="4037">
                  <c:v>-1.5959351899999993E-12</c:v>
                </c:pt>
                <c:pt idx="4038">
                  <c:v>-1.5686514600000023E-12</c:v>
                </c:pt>
                <c:pt idx="4039">
                  <c:v>-1.6200131499999995E-12</c:v>
                </c:pt>
                <c:pt idx="4040">
                  <c:v>-1.7028739499999978E-12</c:v>
                </c:pt>
                <c:pt idx="4041">
                  <c:v>-1.8616740100000037E-12</c:v>
                </c:pt>
                <c:pt idx="4042">
                  <c:v>-1.9151277800000039E-12</c:v>
                </c:pt>
                <c:pt idx="4043">
                  <c:v>-1.7355214500000031E-12</c:v>
                </c:pt>
                <c:pt idx="4044">
                  <c:v>-1.8620070700000001E-12</c:v>
                </c:pt>
                <c:pt idx="4045">
                  <c:v>-2.0497076200000006E-12</c:v>
                </c:pt>
                <c:pt idx="4046">
                  <c:v>-1.9118144500000019E-12</c:v>
                </c:pt>
                <c:pt idx="4047">
                  <c:v>-1.9671035600000037E-12</c:v>
                </c:pt>
                <c:pt idx="4048">
                  <c:v>-2.0715165700000031E-12</c:v>
                </c:pt>
                <c:pt idx="4049">
                  <c:v>-2.1141595399999988E-12</c:v>
                </c:pt>
                <c:pt idx="4050">
                  <c:v>-2.2777682500000001E-12</c:v>
                </c:pt>
                <c:pt idx="4051">
                  <c:v>-2.0739937499999991E-12</c:v>
                </c:pt>
                <c:pt idx="4052">
                  <c:v>-2.1387718000000004E-12</c:v>
                </c:pt>
                <c:pt idx="4053">
                  <c:v>-2.3480523100000001E-12</c:v>
                </c:pt>
                <c:pt idx="4054">
                  <c:v>-2.1072414600000015E-12</c:v>
                </c:pt>
                <c:pt idx="4055">
                  <c:v>-2.5320023800000029E-12</c:v>
                </c:pt>
                <c:pt idx="4056">
                  <c:v>-2.4292651200000032E-12</c:v>
                </c:pt>
                <c:pt idx="4057">
                  <c:v>-2.4772961399999993E-12</c:v>
                </c:pt>
                <c:pt idx="4058">
                  <c:v>-2.5857684000000009E-12</c:v>
                </c:pt>
                <c:pt idx="4059">
                  <c:v>-2.4679321100000037E-12</c:v>
                </c:pt>
                <c:pt idx="4060">
                  <c:v>-2.6048434199999997E-12</c:v>
                </c:pt>
                <c:pt idx="4061">
                  <c:v>-2.7225860400000033E-12</c:v>
                </c:pt>
                <c:pt idx="4062">
                  <c:v>-2.5521217100000001E-12</c:v>
                </c:pt>
                <c:pt idx="4063">
                  <c:v>-2.5951636700000003E-12</c:v>
                </c:pt>
                <c:pt idx="4064">
                  <c:v>-2.7598201499999999E-12</c:v>
                </c:pt>
                <c:pt idx="4065">
                  <c:v>-2.5816605800000019E-12</c:v>
                </c:pt>
                <c:pt idx="4066">
                  <c:v>-2.8051623500000019E-12</c:v>
                </c:pt>
                <c:pt idx="4067">
                  <c:v>-3.0350930100000008E-12</c:v>
                </c:pt>
                <c:pt idx="4068">
                  <c:v>-2.9969395000000033E-12</c:v>
                </c:pt>
                <c:pt idx="4069">
                  <c:v>-2.8621098499999985E-12</c:v>
                </c:pt>
                <c:pt idx="4070">
                  <c:v>-2.9691284099999978E-12</c:v>
                </c:pt>
                <c:pt idx="4071">
                  <c:v>-3.1351483899999994E-12</c:v>
                </c:pt>
                <c:pt idx="4072">
                  <c:v>-3.0659780299999993E-12</c:v>
                </c:pt>
                <c:pt idx="4073">
                  <c:v>-3.0467329999999996E-12</c:v>
                </c:pt>
                <c:pt idx="4074">
                  <c:v>-3.2802233100000031E-12</c:v>
                </c:pt>
                <c:pt idx="4075">
                  <c:v>-3.2748387300000025E-12</c:v>
                </c:pt>
                <c:pt idx="4076">
                  <c:v>-3.1471596099999983E-12</c:v>
                </c:pt>
                <c:pt idx="4077">
                  <c:v>-3.2795328899999994E-12</c:v>
                </c:pt>
                <c:pt idx="4078">
                  <c:v>-3.3033957500000014E-12</c:v>
                </c:pt>
                <c:pt idx="4079">
                  <c:v>-3.2035728199999996E-12</c:v>
                </c:pt>
                <c:pt idx="4080">
                  <c:v>-3.4221930800000028E-12</c:v>
                </c:pt>
                <c:pt idx="4081">
                  <c:v>-3.4716778000000012E-12</c:v>
                </c:pt>
                <c:pt idx="4082">
                  <c:v>-3.3983996200000021E-12</c:v>
                </c:pt>
                <c:pt idx="4083">
                  <c:v>-3.4723092400000025E-12</c:v>
                </c:pt>
                <c:pt idx="4084">
                  <c:v>-3.415476229999998E-12</c:v>
                </c:pt>
                <c:pt idx="4085">
                  <c:v>-3.4725729200000035E-12</c:v>
                </c:pt>
                <c:pt idx="4086">
                  <c:v>-3.5455041700000003E-12</c:v>
                </c:pt>
                <c:pt idx="4087">
                  <c:v>-3.689399480000002E-12</c:v>
                </c:pt>
                <c:pt idx="4088">
                  <c:v>-3.7839037399999989E-12</c:v>
                </c:pt>
                <c:pt idx="4089">
                  <c:v>-3.7577059500000039E-12</c:v>
                </c:pt>
                <c:pt idx="4090">
                  <c:v>-3.8344986900000039E-12</c:v>
                </c:pt>
                <c:pt idx="4091">
                  <c:v>-3.8969660799999981E-12</c:v>
                </c:pt>
                <c:pt idx="4092">
                  <c:v>-3.6847330700000033E-12</c:v>
                </c:pt>
                <c:pt idx="4093">
                  <c:v>-3.8143065099999986E-12</c:v>
                </c:pt>
                <c:pt idx="4094">
                  <c:v>-3.902288210000003E-12</c:v>
                </c:pt>
                <c:pt idx="4095">
                  <c:v>-3.807534150000004E-12</c:v>
                </c:pt>
                <c:pt idx="4096">
                  <c:v>-4.011957429999999E-12</c:v>
                </c:pt>
                <c:pt idx="4097">
                  <c:v>-3.923462249999998E-12</c:v>
                </c:pt>
                <c:pt idx="4098">
                  <c:v>-4.0986068699999988E-12</c:v>
                </c:pt>
                <c:pt idx="4099">
                  <c:v>-4.3436608499999998E-12</c:v>
                </c:pt>
                <c:pt idx="4100">
                  <c:v>-4.0558979800000012E-12</c:v>
                </c:pt>
                <c:pt idx="4101">
                  <c:v>-4.2603698299999993E-12</c:v>
                </c:pt>
                <c:pt idx="4102">
                  <c:v>-4.3033771000000017E-12</c:v>
                </c:pt>
                <c:pt idx="4103">
                  <c:v>-4.0282395499999979E-12</c:v>
                </c:pt>
                <c:pt idx="4104">
                  <c:v>-4.2152496800000011E-12</c:v>
                </c:pt>
                <c:pt idx="4105">
                  <c:v>-4.3365415400000037E-12</c:v>
                </c:pt>
                <c:pt idx="4106">
                  <c:v>-4.2965769800000028E-12</c:v>
                </c:pt>
                <c:pt idx="4107">
                  <c:v>-4.3576496600000032E-12</c:v>
                </c:pt>
                <c:pt idx="4108">
                  <c:v>-4.4798609200000001E-12</c:v>
                </c:pt>
                <c:pt idx="4109">
                  <c:v>-4.2856343500000007E-12</c:v>
                </c:pt>
                <c:pt idx="4110">
                  <c:v>-4.4984467500000006E-12</c:v>
                </c:pt>
                <c:pt idx="4111">
                  <c:v>-4.46405759E-12</c:v>
                </c:pt>
                <c:pt idx="4112">
                  <c:v>-4.6046153000000007E-12</c:v>
                </c:pt>
                <c:pt idx="4113">
                  <c:v>-4.6272638500000032E-12</c:v>
                </c:pt>
                <c:pt idx="4114">
                  <c:v>-4.637325240000002E-12</c:v>
                </c:pt>
                <c:pt idx="4115">
                  <c:v>-4.5661599499999984E-12</c:v>
                </c:pt>
                <c:pt idx="4116">
                  <c:v>-4.726073699999998E-12</c:v>
                </c:pt>
                <c:pt idx="4117">
                  <c:v>-4.7485626499999988E-12</c:v>
                </c:pt>
                <c:pt idx="4118">
                  <c:v>-4.7376651200000001E-12</c:v>
                </c:pt>
                <c:pt idx="4119">
                  <c:v>-4.7601020299999981E-12</c:v>
                </c:pt>
                <c:pt idx="4120">
                  <c:v>-4.7178788599999991E-12</c:v>
                </c:pt>
                <c:pt idx="4121">
                  <c:v>-4.9043651099999997E-12</c:v>
                </c:pt>
                <c:pt idx="4122">
                  <c:v>-4.7297825399999986E-12</c:v>
                </c:pt>
                <c:pt idx="4123">
                  <c:v>-4.8074669200000015E-12</c:v>
                </c:pt>
                <c:pt idx="4124">
                  <c:v>-4.9654863500000036E-12</c:v>
                </c:pt>
                <c:pt idx="4125">
                  <c:v>-4.759300590000002E-12</c:v>
                </c:pt>
                <c:pt idx="4126">
                  <c:v>-4.9434137299999998E-12</c:v>
                </c:pt>
                <c:pt idx="4127">
                  <c:v>-4.9585023600000042E-12</c:v>
                </c:pt>
                <c:pt idx="4128">
                  <c:v>-4.8992268600000014E-12</c:v>
                </c:pt>
                <c:pt idx="4129">
                  <c:v>-5.1023941999999996E-12</c:v>
                </c:pt>
                <c:pt idx="4130">
                  <c:v>-4.9220627600000038E-12</c:v>
                </c:pt>
                <c:pt idx="4131">
                  <c:v>-5.1357286500000024E-12</c:v>
                </c:pt>
                <c:pt idx="4132">
                  <c:v>-5.1173371100000013E-12</c:v>
                </c:pt>
                <c:pt idx="4133">
                  <c:v>-5.1876385100000003E-12</c:v>
                </c:pt>
                <c:pt idx="4134">
                  <c:v>-5.3497796500000001E-12</c:v>
                </c:pt>
                <c:pt idx="4135">
                  <c:v>-5.0531211099999997E-12</c:v>
                </c:pt>
                <c:pt idx="4136">
                  <c:v>-5.1456269799999995E-12</c:v>
                </c:pt>
                <c:pt idx="4137">
                  <c:v>-5.2757555200000017E-12</c:v>
                </c:pt>
                <c:pt idx="4138">
                  <c:v>-5.3249488100000009E-12</c:v>
                </c:pt>
                <c:pt idx="4139">
                  <c:v>-5.3202615900000035E-12</c:v>
                </c:pt>
                <c:pt idx="4140">
                  <c:v>-5.3581306000000015E-12</c:v>
                </c:pt>
                <c:pt idx="4141">
                  <c:v>-5.2739757000000025E-12</c:v>
                </c:pt>
                <c:pt idx="4142">
                  <c:v>-5.2897963800000013E-12</c:v>
                </c:pt>
                <c:pt idx="4143">
                  <c:v>-5.5314780499999978E-12</c:v>
                </c:pt>
                <c:pt idx="4144">
                  <c:v>-5.3556638299999982E-12</c:v>
                </c:pt>
                <c:pt idx="4145">
                  <c:v>-5.4881897600000018E-12</c:v>
                </c:pt>
                <c:pt idx="4146">
                  <c:v>-5.365000110000002E-12</c:v>
                </c:pt>
                <c:pt idx="4147">
                  <c:v>-5.5298543500000008E-12</c:v>
                </c:pt>
                <c:pt idx="4148">
                  <c:v>-5.6474720700000001E-12</c:v>
                </c:pt>
                <c:pt idx="4149">
                  <c:v>-5.6642399100000042E-12</c:v>
                </c:pt>
                <c:pt idx="4150">
                  <c:v>-5.5686531799999985E-12</c:v>
                </c:pt>
                <c:pt idx="4151">
                  <c:v>-5.6420666700000011E-12</c:v>
                </c:pt>
                <c:pt idx="4152">
                  <c:v>-5.6508860100000018E-12</c:v>
                </c:pt>
                <c:pt idx="4153">
                  <c:v>-5.6768617599999992E-12</c:v>
                </c:pt>
                <c:pt idx="4154">
                  <c:v>-5.5711858700000036E-12</c:v>
                </c:pt>
                <c:pt idx="4155">
                  <c:v>-5.5750404300000005E-12</c:v>
                </c:pt>
                <c:pt idx="4156">
                  <c:v>-5.7424551200000023E-12</c:v>
                </c:pt>
                <c:pt idx="4157">
                  <c:v>-5.8205072699999988E-12</c:v>
                </c:pt>
                <c:pt idx="4158">
                  <c:v>-5.7603991000000023E-12</c:v>
                </c:pt>
                <c:pt idx="4159">
                  <c:v>-5.7908712500000039E-12</c:v>
                </c:pt>
                <c:pt idx="4160">
                  <c:v>-5.6482908600000013E-12</c:v>
                </c:pt>
                <c:pt idx="4161">
                  <c:v>-5.8375249099999984E-12</c:v>
                </c:pt>
                <c:pt idx="4162">
                  <c:v>-5.9458479800000041E-12</c:v>
                </c:pt>
                <c:pt idx="4163">
                  <c:v>-5.7685349499999991E-12</c:v>
                </c:pt>
                <c:pt idx="4164">
                  <c:v>-5.9741205000000035E-12</c:v>
                </c:pt>
                <c:pt idx="4165">
                  <c:v>-5.8268459500000041E-12</c:v>
                </c:pt>
                <c:pt idx="4166">
                  <c:v>-5.9321922400000032E-12</c:v>
                </c:pt>
                <c:pt idx="4167">
                  <c:v>-5.9857119199999992E-12</c:v>
                </c:pt>
                <c:pt idx="4168">
                  <c:v>-5.9357033199999983E-12</c:v>
                </c:pt>
                <c:pt idx="4169">
                  <c:v>-5.9732045700000024E-12</c:v>
                </c:pt>
                <c:pt idx="4170">
                  <c:v>-6.2053660800000015E-12</c:v>
                </c:pt>
                <c:pt idx="4171">
                  <c:v>-5.9924669400000012E-12</c:v>
                </c:pt>
                <c:pt idx="4172">
                  <c:v>-6.1014665499999987E-12</c:v>
                </c:pt>
                <c:pt idx="4173">
                  <c:v>-6.0148379300000037E-12</c:v>
                </c:pt>
                <c:pt idx="4174">
                  <c:v>-6.0979936400000008E-12</c:v>
                </c:pt>
                <c:pt idx="4175">
                  <c:v>-6.0154138600000024E-12</c:v>
                </c:pt>
                <c:pt idx="4176">
                  <c:v>-6.0804000700000024E-12</c:v>
                </c:pt>
                <c:pt idx="4177">
                  <c:v>-6.1161353700000001E-12</c:v>
                </c:pt>
                <c:pt idx="4178">
                  <c:v>-6.279442240000003E-12</c:v>
                </c:pt>
                <c:pt idx="4179">
                  <c:v>-6.1670633900000012E-12</c:v>
                </c:pt>
                <c:pt idx="4180">
                  <c:v>-6.2069308000000026E-12</c:v>
                </c:pt>
                <c:pt idx="4181">
                  <c:v>-6.3015842500000019E-12</c:v>
                </c:pt>
                <c:pt idx="4182">
                  <c:v>-6.3089360100000014E-12</c:v>
                </c:pt>
                <c:pt idx="4183">
                  <c:v>-6.3052930900000026E-12</c:v>
                </c:pt>
                <c:pt idx="4184">
                  <c:v>-6.3060390200000025E-12</c:v>
                </c:pt>
                <c:pt idx="4185">
                  <c:v>-6.3428672000000016E-12</c:v>
                </c:pt>
                <c:pt idx="4186">
                  <c:v>-6.4837302200000006E-12</c:v>
                </c:pt>
                <c:pt idx="4187">
                  <c:v>-6.3456878599999994E-12</c:v>
                </c:pt>
                <c:pt idx="4188">
                  <c:v>-6.4575254799999999E-12</c:v>
                </c:pt>
                <c:pt idx="4189">
                  <c:v>-6.373464250000001E-12</c:v>
                </c:pt>
                <c:pt idx="4190">
                  <c:v>-6.4078395300000027E-12</c:v>
                </c:pt>
                <c:pt idx="4191">
                  <c:v>-6.6846632399999989E-12</c:v>
                </c:pt>
                <c:pt idx="4192">
                  <c:v>-6.427615379999998E-12</c:v>
                </c:pt>
                <c:pt idx="4193">
                  <c:v>-6.4826373399999991E-12</c:v>
                </c:pt>
                <c:pt idx="4194">
                  <c:v>-6.4751502800000024E-12</c:v>
                </c:pt>
                <c:pt idx="4195">
                  <c:v>-6.3532234999999991E-12</c:v>
                </c:pt>
                <c:pt idx="4196">
                  <c:v>-6.4282988600000022E-12</c:v>
                </c:pt>
                <c:pt idx="4197">
                  <c:v>-6.5989887100000025E-12</c:v>
                </c:pt>
                <c:pt idx="4198">
                  <c:v>-6.4366324799999978E-12</c:v>
                </c:pt>
                <c:pt idx="4199">
                  <c:v>-6.5375864399999989E-12</c:v>
                </c:pt>
                <c:pt idx="4200">
                  <c:v>-6.6493026300000013E-12</c:v>
                </c:pt>
                <c:pt idx="4201">
                  <c:v>-6.5389152400000034E-12</c:v>
                </c:pt>
                <c:pt idx="4202">
                  <c:v>-6.6979338700000007E-12</c:v>
                </c:pt>
                <c:pt idx="4203">
                  <c:v>-6.586130939999998E-12</c:v>
                </c:pt>
                <c:pt idx="4204">
                  <c:v>-6.7161137700000037E-12</c:v>
                </c:pt>
                <c:pt idx="4205">
                  <c:v>-6.6590309600000036E-12</c:v>
                </c:pt>
                <c:pt idx="4206">
                  <c:v>-6.5611023499999993E-12</c:v>
                </c:pt>
                <c:pt idx="4207">
                  <c:v>-6.9165888300000013E-12</c:v>
                </c:pt>
                <c:pt idx="4208">
                  <c:v>-6.7545136100000034E-12</c:v>
                </c:pt>
                <c:pt idx="4209">
                  <c:v>-6.6603250700000039E-12</c:v>
                </c:pt>
                <c:pt idx="4210">
                  <c:v>-6.8892981599999983E-12</c:v>
                </c:pt>
                <c:pt idx="4211">
                  <c:v>-6.8577331300000017E-12</c:v>
                </c:pt>
                <c:pt idx="4212">
                  <c:v>-6.8712015200000027E-12</c:v>
                </c:pt>
                <c:pt idx="4213">
                  <c:v>-6.7750666200000028E-12</c:v>
                </c:pt>
                <c:pt idx="4214">
                  <c:v>-6.6716215900000006E-12</c:v>
                </c:pt>
                <c:pt idx="4215">
                  <c:v>-6.9959732400000023E-12</c:v>
                </c:pt>
                <c:pt idx="4216">
                  <c:v>-6.8985268900000031E-12</c:v>
                </c:pt>
                <c:pt idx="4217">
                  <c:v>-6.8566541299999993E-12</c:v>
                </c:pt>
                <c:pt idx="4218">
                  <c:v>-6.7195242399999992E-12</c:v>
                </c:pt>
                <c:pt idx="4219">
                  <c:v>-6.9386579799999989E-12</c:v>
                </c:pt>
                <c:pt idx="4220">
                  <c:v>-6.8500795300000038E-12</c:v>
                </c:pt>
                <c:pt idx="4221">
                  <c:v>-7.0015451700000028E-12</c:v>
                </c:pt>
                <c:pt idx="4222">
                  <c:v>-6.9087756300000017E-12</c:v>
                </c:pt>
                <c:pt idx="4223">
                  <c:v>-6.994925470000004E-12</c:v>
                </c:pt>
                <c:pt idx="4224">
                  <c:v>-7.2658060099999999E-12</c:v>
                </c:pt>
                <c:pt idx="4225">
                  <c:v>-6.8772869299999998E-12</c:v>
                </c:pt>
                <c:pt idx="4226">
                  <c:v>-6.983517930000002E-12</c:v>
                </c:pt>
                <c:pt idx="4227">
                  <c:v>-7.2323744200000037E-12</c:v>
                </c:pt>
                <c:pt idx="4228">
                  <c:v>-7.0967259800000042E-12</c:v>
                </c:pt>
                <c:pt idx="4229">
                  <c:v>-7.3644666699999987E-12</c:v>
                </c:pt>
                <c:pt idx="4230">
                  <c:v>-7.1754963100000023E-12</c:v>
                </c:pt>
                <c:pt idx="4231">
                  <c:v>-7.2408572200000021E-12</c:v>
                </c:pt>
                <c:pt idx="4232">
                  <c:v>-7.2009759200000021E-12</c:v>
                </c:pt>
                <c:pt idx="4233">
                  <c:v>-7.221535870000001E-12</c:v>
                </c:pt>
                <c:pt idx="4234">
                  <c:v>-7.1417038899999991E-12</c:v>
                </c:pt>
                <c:pt idx="4235">
                  <c:v>-7.3731645800000013E-12</c:v>
                </c:pt>
                <c:pt idx="4236">
                  <c:v>-7.3625723600000008E-12</c:v>
                </c:pt>
                <c:pt idx="4237">
                  <c:v>-7.370517389999998E-12</c:v>
                </c:pt>
                <c:pt idx="4238">
                  <c:v>-7.3203249000000037E-12</c:v>
                </c:pt>
                <c:pt idx="4239">
                  <c:v>-7.3885134100000008E-12</c:v>
                </c:pt>
                <c:pt idx="4240">
                  <c:v>-7.4281691900000037E-12</c:v>
                </c:pt>
                <c:pt idx="4241">
                  <c:v>-7.3474872000000027E-12</c:v>
                </c:pt>
                <c:pt idx="4242">
                  <c:v>-7.382996990000003E-12</c:v>
                </c:pt>
                <c:pt idx="4243">
                  <c:v>-7.5475146899999994E-12</c:v>
                </c:pt>
                <c:pt idx="4244">
                  <c:v>-7.3497458100000008E-12</c:v>
                </c:pt>
                <c:pt idx="4245">
                  <c:v>-7.4591652300000011E-12</c:v>
                </c:pt>
                <c:pt idx="4246">
                  <c:v>-7.6269164599999988E-12</c:v>
                </c:pt>
                <c:pt idx="4247">
                  <c:v>-7.4570384600000003E-12</c:v>
                </c:pt>
                <c:pt idx="4248">
                  <c:v>-7.5131081899999998E-12</c:v>
                </c:pt>
                <c:pt idx="4249">
                  <c:v>-7.6484686600000001E-12</c:v>
                </c:pt>
                <c:pt idx="4250">
                  <c:v>-7.3966666100000028E-12</c:v>
                </c:pt>
                <c:pt idx="4251">
                  <c:v>-7.6433304100000018E-12</c:v>
                </c:pt>
                <c:pt idx="4252">
                  <c:v>-7.4989355000000026E-12</c:v>
                </c:pt>
                <c:pt idx="4253">
                  <c:v>-7.6177189499999986E-12</c:v>
                </c:pt>
                <c:pt idx="4254">
                  <c:v>-7.7438055900000037E-12</c:v>
                </c:pt>
                <c:pt idx="4255">
                  <c:v>-7.6851545900000028E-12</c:v>
                </c:pt>
                <c:pt idx="4256">
                  <c:v>-7.7355552500000019E-12</c:v>
                </c:pt>
                <c:pt idx="4257">
                  <c:v>-7.649318679999999E-12</c:v>
                </c:pt>
                <c:pt idx="4258">
                  <c:v>-7.6009337700000019E-12</c:v>
                </c:pt>
                <c:pt idx="4259">
                  <c:v>-7.760854460000001E-12</c:v>
                </c:pt>
                <c:pt idx="4260">
                  <c:v>-7.767550490000001E-12</c:v>
                </c:pt>
                <c:pt idx="4261">
                  <c:v>-7.7367660900000017E-12</c:v>
                </c:pt>
                <c:pt idx="4262">
                  <c:v>-8.0024945000000003E-12</c:v>
                </c:pt>
                <c:pt idx="4263">
                  <c:v>-7.8745621100000008E-12</c:v>
                </c:pt>
                <c:pt idx="4264">
                  <c:v>-7.767151500000003E-12</c:v>
                </c:pt>
                <c:pt idx="4265">
                  <c:v>-7.9768622199999986E-12</c:v>
                </c:pt>
                <c:pt idx="4266">
                  <c:v>-7.8664470800000025E-12</c:v>
                </c:pt>
                <c:pt idx="4267">
                  <c:v>-8.1186481099999981E-12</c:v>
                </c:pt>
                <c:pt idx="4268">
                  <c:v>-7.953849380000002E-12</c:v>
                </c:pt>
                <c:pt idx="4269">
                  <c:v>-7.9246574600000017E-12</c:v>
                </c:pt>
                <c:pt idx="4270">
                  <c:v>-8.1883388900000007E-12</c:v>
                </c:pt>
                <c:pt idx="4271">
                  <c:v>-7.967702880000002E-12</c:v>
                </c:pt>
                <c:pt idx="4272">
                  <c:v>-7.8722341100000011E-12</c:v>
                </c:pt>
                <c:pt idx="4273">
                  <c:v>-7.9692294399999992E-12</c:v>
                </c:pt>
                <c:pt idx="4274">
                  <c:v>-8.111216560000004E-12</c:v>
                </c:pt>
                <c:pt idx="4275">
                  <c:v>-8.5267765099999986E-12</c:v>
                </c:pt>
                <c:pt idx="4276">
                  <c:v>-9.2240798300000034E-12</c:v>
                </c:pt>
                <c:pt idx="4277">
                  <c:v>-9.3744109700000034E-12</c:v>
                </c:pt>
                <c:pt idx="4278">
                  <c:v>-9.7425539799999984E-12</c:v>
                </c:pt>
                <c:pt idx="4279">
                  <c:v>-9.9548078099999981E-12</c:v>
                </c:pt>
                <c:pt idx="4280">
                  <c:v>-1.0181199630000004E-11</c:v>
                </c:pt>
                <c:pt idx="4281">
                  <c:v>-1.043022613E-11</c:v>
                </c:pt>
                <c:pt idx="4282">
                  <c:v>-1.068189981E-11</c:v>
                </c:pt>
                <c:pt idx="4283">
                  <c:v>-1.0954893240000004E-11</c:v>
                </c:pt>
                <c:pt idx="4284">
                  <c:v>-1.1235852520000004E-11</c:v>
                </c:pt>
                <c:pt idx="4285">
                  <c:v>-1.1458185090000001E-11</c:v>
                </c:pt>
                <c:pt idx="4286">
                  <c:v>-1.1801580540000004E-11</c:v>
                </c:pt>
                <c:pt idx="4287">
                  <c:v>-1.2006284849999998E-11</c:v>
                </c:pt>
                <c:pt idx="4288">
                  <c:v>-1.2236281429999999E-11</c:v>
                </c:pt>
                <c:pt idx="4289">
                  <c:v>-1.2544937309999999E-11</c:v>
                </c:pt>
                <c:pt idx="4290">
                  <c:v>-1.2689634060000004E-11</c:v>
                </c:pt>
                <c:pt idx="4291">
                  <c:v>-1.3052538210000001E-11</c:v>
                </c:pt>
                <c:pt idx="4292">
                  <c:v>-1.3331769710000004E-11</c:v>
                </c:pt>
                <c:pt idx="4293">
                  <c:v>-1.348792258E-11</c:v>
                </c:pt>
                <c:pt idx="4294">
                  <c:v>-1.3834031140000002E-11</c:v>
                </c:pt>
                <c:pt idx="4295">
                  <c:v>-1.4080625549999999E-11</c:v>
                </c:pt>
                <c:pt idx="4296">
                  <c:v>-1.424702717E-11</c:v>
                </c:pt>
                <c:pt idx="4297">
                  <c:v>-1.471857358E-11</c:v>
                </c:pt>
                <c:pt idx="4298">
                  <c:v>-1.491575613E-11</c:v>
                </c:pt>
                <c:pt idx="4299">
                  <c:v>-1.5095997370000002E-11</c:v>
                </c:pt>
                <c:pt idx="4300">
                  <c:v>-1.5398907840000001E-11</c:v>
                </c:pt>
                <c:pt idx="4301">
                  <c:v>-1.5458946620000003E-11</c:v>
                </c:pt>
                <c:pt idx="4302">
                  <c:v>-1.5633463270000002E-11</c:v>
                </c:pt>
                <c:pt idx="4303">
                  <c:v>-1.5867092360000002E-11</c:v>
                </c:pt>
                <c:pt idx="4304">
                  <c:v>-1.5904513819999999E-11</c:v>
                </c:pt>
                <c:pt idx="4305">
                  <c:v>-1.608681591E-11</c:v>
                </c:pt>
                <c:pt idx="4306">
                  <c:v>-1.6114852510000002E-11</c:v>
                </c:pt>
                <c:pt idx="4307">
                  <c:v>-1.6118197050000003E-11</c:v>
                </c:pt>
                <c:pt idx="4308">
                  <c:v>-1.6340314520000002E-11</c:v>
                </c:pt>
                <c:pt idx="4309">
                  <c:v>-1.604683053E-11</c:v>
                </c:pt>
                <c:pt idx="4310">
                  <c:v>-1.6118315010000001E-11</c:v>
                </c:pt>
                <c:pt idx="4311">
                  <c:v>-1.6219418169999998E-11</c:v>
                </c:pt>
                <c:pt idx="4312">
                  <c:v>-1.6123106320000004E-11</c:v>
                </c:pt>
                <c:pt idx="4313">
                  <c:v>-1.6169909160000001E-11</c:v>
                </c:pt>
                <c:pt idx="4314">
                  <c:v>-1.6065076349999999E-11</c:v>
                </c:pt>
                <c:pt idx="4315">
                  <c:v>-1.614734041E-11</c:v>
                </c:pt>
                <c:pt idx="4316">
                  <c:v>-1.607352445E-11</c:v>
                </c:pt>
                <c:pt idx="4317">
                  <c:v>-1.5914460719999999E-11</c:v>
                </c:pt>
                <c:pt idx="4318">
                  <c:v>-1.5898341670000001E-11</c:v>
                </c:pt>
                <c:pt idx="4319">
                  <c:v>-1.5947156790000001E-11</c:v>
                </c:pt>
                <c:pt idx="4320">
                  <c:v>-1.5960344160000002E-11</c:v>
                </c:pt>
                <c:pt idx="4321">
                  <c:v>-1.5992946550000004E-11</c:v>
                </c:pt>
                <c:pt idx="4322">
                  <c:v>-1.5911532510000002E-11</c:v>
                </c:pt>
                <c:pt idx="4323">
                  <c:v>-1.5975866460000002E-11</c:v>
                </c:pt>
                <c:pt idx="4324">
                  <c:v>-1.5920615520000004E-11</c:v>
                </c:pt>
                <c:pt idx="4325">
                  <c:v>-1.5882677119999998E-11</c:v>
                </c:pt>
                <c:pt idx="4326">
                  <c:v>-1.5975012980000003E-11</c:v>
                </c:pt>
                <c:pt idx="4327">
                  <c:v>-1.5933632880000004E-11</c:v>
                </c:pt>
                <c:pt idx="4328">
                  <c:v>-1.5938306230000002E-11</c:v>
                </c:pt>
                <c:pt idx="4329">
                  <c:v>-1.5826756570000001E-11</c:v>
                </c:pt>
                <c:pt idx="4330">
                  <c:v>-1.611219144E-11</c:v>
                </c:pt>
                <c:pt idx="4331">
                  <c:v>-1.5899993130000003E-11</c:v>
                </c:pt>
                <c:pt idx="4332">
                  <c:v>-1.6041657579999998E-11</c:v>
                </c:pt>
                <c:pt idx="4333">
                  <c:v>-1.6164132530000002E-11</c:v>
                </c:pt>
                <c:pt idx="4334">
                  <c:v>-1.6155486670000002E-11</c:v>
                </c:pt>
                <c:pt idx="4335">
                  <c:v>-1.6252700569999998E-11</c:v>
                </c:pt>
                <c:pt idx="4336">
                  <c:v>-1.623844461E-11</c:v>
                </c:pt>
                <c:pt idx="4337">
                  <c:v>-1.6270117200000002E-11</c:v>
                </c:pt>
                <c:pt idx="4338">
                  <c:v>-1.6380681530000001E-11</c:v>
                </c:pt>
                <c:pt idx="4339">
                  <c:v>-1.6286527679999999E-11</c:v>
                </c:pt>
                <c:pt idx="4340">
                  <c:v>-1.6445941830000001E-11</c:v>
                </c:pt>
                <c:pt idx="4341">
                  <c:v>-1.6363514709999998E-11</c:v>
                </c:pt>
                <c:pt idx="4342">
                  <c:v>-1.6543873909999999E-11</c:v>
                </c:pt>
                <c:pt idx="4343">
                  <c:v>-1.676066577E-11</c:v>
                </c:pt>
                <c:pt idx="4344">
                  <c:v>-1.658633647E-11</c:v>
                </c:pt>
                <c:pt idx="4345">
                  <c:v>-1.6703170100000002E-11</c:v>
                </c:pt>
                <c:pt idx="4346">
                  <c:v>-1.6828760610000003E-11</c:v>
                </c:pt>
                <c:pt idx="4347">
                  <c:v>-1.6840830809999998E-11</c:v>
                </c:pt>
                <c:pt idx="4348">
                  <c:v>-1.6896980339999998E-11</c:v>
                </c:pt>
                <c:pt idx="4349">
                  <c:v>-1.7059423320000003E-11</c:v>
                </c:pt>
                <c:pt idx="4350">
                  <c:v>-1.6866227160000003E-11</c:v>
                </c:pt>
                <c:pt idx="4351">
                  <c:v>-1.7047762509999999E-11</c:v>
                </c:pt>
                <c:pt idx="4352">
                  <c:v>-1.7065591990000001E-11</c:v>
                </c:pt>
                <c:pt idx="4353">
                  <c:v>-1.7087744409999999E-11</c:v>
                </c:pt>
                <c:pt idx="4354">
                  <c:v>-1.7139952650000002E-11</c:v>
                </c:pt>
                <c:pt idx="4355">
                  <c:v>-1.7106708409999999E-11</c:v>
                </c:pt>
                <c:pt idx="4356">
                  <c:v>-1.7249323499999999E-11</c:v>
                </c:pt>
                <c:pt idx="4357">
                  <c:v>-1.7266937880000003E-11</c:v>
                </c:pt>
                <c:pt idx="4358">
                  <c:v>-1.7138110370000001E-11</c:v>
                </c:pt>
                <c:pt idx="4359">
                  <c:v>-1.7267465229999998E-11</c:v>
                </c:pt>
                <c:pt idx="4360">
                  <c:v>-1.7321952900000004E-11</c:v>
                </c:pt>
                <c:pt idx="4361">
                  <c:v>-1.734720353E-11</c:v>
                </c:pt>
                <c:pt idx="4362">
                  <c:v>-1.7436899140000002E-11</c:v>
                </c:pt>
                <c:pt idx="4363">
                  <c:v>-1.7358992710000002E-11</c:v>
                </c:pt>
                <c:pt idx="4364">
                  <c:v>-1.7386734409999999E-11</c:v>
                </c:pt>
                <c:pt idx="4365">
                  <c:v>-1.7718836809999998E-11</c:v>
                </c:pt>
                <c:pt idx="4366">
                  <c:v>-1.74448303E-11</c:v>
                </c:pt>
                <c:pt idx="4367">
                  <c:v>-1.763533069E-11</c:v>
                </c:pt>
                <c:pt idx="4368">
                  <c:v>-1.7610746190000002E-11</c:v>
                </c:pt>
                <c:pt idx="4369">
                  <c:v>-1.764786928E-11</c:v>
                </c:pt>
                <c:pt idx="4370">
                  <c:v>-1.7725307330000001E-11</c:v>
                </c:pt>
                <c:pt idx="4371">
                  <c:v>-1.7721095420000003E-11</c:v>
                </c:pt>
                <c:pt idx="4372">
                  <c:v>-1.7610364550000003E-11</c:v>
                </c:pt>
                <c:pt idx="4373">
                  <c:v>-1.7809347740000001E-11</c:v>
                </c:pt>
                <c:pt idx="4374">
                  <c:v>-1.7666295509999999E-11</c:v>
                </c:pt>
                <c:pt idx="4375">
                  <c:v>-1.7818593819999998E-11</c:v>
                </c:pt>
                <c:pt idx="4376">
                  <c:v>-1.7872467390000002E-11</c:v>
                </c:pt>
                <c:pt idx="4377">
                  <c:v>-1.7860442290000004E-11</c:v>
                </c:pt>
                <c:pt idx="4378">
                  <c:v>-1.7843955479999999E-11</c:v>
                </c:pt>
                <c:pt idx="4379">
                  <c:v>-1.7870552259999999E-11</c:v>
                </c:pt>
                <c:pt idx="4380">
                  <c:v>-1.7791948470000002E-11</c:v>
                </c:pt>
                <c:pt idx="4381">
                  <c:v>-1.80474663E-11</c:v>
                </c:pt>
                <c:pt idx="4382">
                  <c:v>-1.802441182E-11</c:v>
                </c:pt>
                <c:pt idx="4383">
                  <c:v>-1.799864771E-11</c:v>
                </c:pt>
                <c:pt idx="4384">
                  <c:v>-1.8076717200000002E-11</c:v>
                </c:pt>
                <c:pt idx="4385">
                  <c:v>-1.7950366890000002E-11</c:v>
                </c:pt>
                <c:pt idx="4386">
                  <c:v>-1.8101020679999999E-11</c:v>
                </c:pt>
                <c:pt idx="4387">
                  <c:v>-1.8117032179999998E-11</c:v>
                </c:pt>
                <c:pt idx="4388">
                  <c:v>-1.8012251409999998E-11</c:v>
                </c:pt>
                <c:pt idx="4389">
                  <c:v>-1.8226038730000001E-11</c:v>
                </c:pt>
                <c:pt idx="4390">
                  <c:v>-1.8141665249999998E-11</c:v>
                </c:pt>
                <c:pt idx="4391">
                  <c:v>-1.8121126130000004E-11</c:v>
                </c:pt>
                <c:pt idx="4392">
                  <c:v>-1.8252812450000001E-11</c:v>
                </c:pt>
                <c:pt idx="4393">
                  <c:v>-1.8210356829999999E-11</c:v>
                </c:pt>
                <c:pt idx="4394">
                  <c:v>-1.8285713220000002E-11</c:v>
                </c:pt>
                <c:pt idx="4395">
                  <c:v>-1.82623118E-11</c:v>
                </c:pt>
                <c:pt idx="4396">
                  <c:v>-1.8282902970000003E-11</c:v>
                </c:pt>
                <c:pt idx="4397">
                  <c:v>-1.8299552840000003E-11</c:v>
                </c:pt>
                <c:pt idx="4398">
                  <c:v>-1.8318575819999999E-11</c:v>
                </c:pt>
                <c:pt idx="4399">
                  <c:v>-1.836095512E-11</c:v>
                </c:pt>
                <c:pt idx="4400">
                  <c:v>-1.8388429670000003E-11</c:v>
                </c:pt>
                <c:pt idx="4401">
                  <c:v>-1.8344423199999999E-11</c:v>
                </c:pt>
                <c:pt idx="4402">
                  <c:v>-1.8206946370000003E-11</c:v>
                </c:pt>
                <c:pt idx="4403">
                  <c:v>-1.8406907939999998E-11</c:v>
                </c:pt>
                <c:pt idx="4404">
                  <c:v>-1.8342147240000002E-11</c:v>
                </c:pt>
                <c:pt idx="4405">
                  <c:v>-1.8517458400000004E-11</c:v>
                </c:pt>
                <c:pt idx="4406">
                  <c:v>-1.8496537629999998E-11</c:v>
                </c:pt>
                <c:pt idx="4407">
                  <c:v>-1.8429344850000003E-11</c:v>
                </c:pt>
                <c:pt idx="4408">
                  <c:v>-1.8595250339999999E-11</c:v>
                </c:pt>
                <c:pt idx="4409">
                  <c:v>-1.8483516799999998E-11</c:v>
                </c:pt>
                <c:pt idx="4410">
                  <c:v>-1.8599639189999998E-11</c:v>
                </c:pt>
                <c:pt idx="4411">
                  <c:v>-1.8633716100000001E-11</c:v>
                </c:pt>
                <c:pt idx="4412">
                  <c:v>-1.8576588180000004E-11</c:v>
                </c:pt>
                <c:pt idx="4413">
                  <c:v>-1.8562266310000004E-11</c:v>
                </c:pt>
                <c:pt idx="4414">
                  <c:v>-1.8586531619999998E-11</c:v>
                </c:pt>
                <c:pt idx="4415">
                  <c:v>-1.8546084799999998E-11</c:v>
                </c:pt>
                <c:pt idx="4416">
                  <c:v>-1.8568136610000003E-11</c:v>
                </c:pt>
                <c:pt idx="4417">
                  <c:v>-1.8579228430000002E-11</c:v>
                </c:pt>
                <c:pt idx="4418">
                  <c:v>-1.8590521479999999E-11</c:v>
                </c:pt>
                <c:pt idx="4419">
                  <c:v>-1.8744516350000003E-11</c:v>
                </c:pt>
                <c:pt idx="4420">
                  <c:v>-1.8757540660000002E-11</c:v>
                </c:pt>
                <c:pt idx="4421">
                  <c:v>-1.869555205E-11</c:v>
                </c:pt>
                <c:pt idx="4422">
                  <c:v>-1.8776612210000001E-11</c:v>
                </c:pt>
                <c:pt idx="4423">
                  <c:v>-1.8716275060000001E-11</c:v>
                </c:pt>
                <c:pt idx="4424">
                  <c:v>-1.8918352990000004E-11</c:v>
                </c:pt>
                <c:pt idx="4425">
                  <c:v>-1.8884109549999999E-11</c:v>
                </c:pt>
                <c:pt idx="4426">
                  <c:v>-1.88949828E-11</c:v>
                </c:pt>
                <c:pt idx="4427">
                  <c:v>-1.8923206750000002E-11</c:v>
                </c:pt>
                <c:pt idx="4428">
                  <c:v>-1.8866325170000001E-11</c:v>
                </c:pt>
                <c:pt idx="4429">
                  <c:v>-1.8845765220000002E-11</c:v>
                </c:pt>
                <c:pt idx="4430">
                  <c:v>-1.8883672400000004E-11</c:v>
                </c:pt>
                <c:pt idx="4431">
                  <c:v>-1.8852273910000002E-11</c:v>
                </c:pt>
                <c:pt idx="4432">
                  <c:v>-1.904726376E-11</c:v>
                </c:pt>
                <c:pt idx="4433">
                  <c:v>-1.8851125519999998E-11</c:v>
                </c:pt>
                <c:pt idx="4434">
                  <c:v>-1.888773165E-11</c:v>
                </c:pt>
                <c:pt idx="4435">
                  <c:v>-1.912935782E-11</c:v>
                </c:pt>
                <c:pt idx="4436">
                  <c:v>-1.887266385E-11</c:v>
                </c:pt>
                <c:pt idx="4437">
                  <c:v>-1.9052055070000003E-11</c:v>
                </c:pt>
                <c:pt idx="4438">
                  <c:v>-1.9059403360000003E-11</c:v>
                </c:pt>
                <c:pt idx="4439">
                  <c:v>-1.907998065E-11</c:v>
                </c:pt>
                <c:pt idx="4440">
                  <c:v>-1.921989998E-11</c:v>
                </c:pt>
                <c:pt idx="4441">
                  <c:v>-1.9160194260000002E-11</c:v>
                </c:pt>
                <c:pt idx="4442">
                  <c:v>-1.9149098970000004E-11</c:v>
                </c:pt>
                <c:pt idx="4443">
                  <c:v>-1.9301029520000003E-11</c:v>
                </c:pt>
                <c:pt idx="4444">
                  <c:v>-1.926388909E-11</c:v>
                </c:pt>
                <c:pt idx="4445">
                  <c:v>-1.9357546810000004E-11</c:v>
                </c:pt>
                <c:pt idx="4446">
                  <c:v>-1.9251197860000003E-11</c:v>
                </c:pt>
                <c:pt idx="4447">
                  <c:v>-1.9139318599999999E-11</c:v>
                </c:pt>
                <c:pt idx="4448">
                  <c:v>-1.9286176820000001E-11</c:v>
                </c:pt>
                <c:pt idx="4449">
                  <c:v>-1.9302493629999998E-11</c:v>
                </c:pt>
                <c:pt idx="4450">
                  <c:v>-1.9191443570000001E-11</c:v>
                </c:pt>
                <c:pt idx="4451">
                  <c:v>-1.9375973050000002E-11</c:v>
                </c:pt>
                <c:pt idx="4452">
                  <c:v>-1.9520121629999999E-11</c:v>
                </c:pt>
                <c:pt idx="4453">
                  <c:v>-1.9262196000000001E-11</c:v>
                </c:pt>
                <c:pt idx="4454">
                  <c:v>-1.9341032250000001E-11</c:v>
                </c:pt>
                <c:pt idx="4455">
                  <c:v>-1.9301511780000001E-11</c:v>
                </c:pt>
                <c:pt idx="4456">
                  <c:v>-1.9385885259999998E-11</c:v>
                </c:pt>
                <c:pt idx="4457">
                  <c:v>-1.9473655330000004E-11</c:v>
                </c:pt>
                <c:pt idx="4458">
                  <c:v>-1.931465057E-11</c:v>
                </c:pt>
                <c:pt idx="4459">
                  <c:v>-1.9440737209999998E-11</c:v>
                </c:pt>
                <c:pt idx="4460">
                  <c:v>-1.9390173490000004E-11</c:v>
                </c:pt>
                <c:pt idx="4461">
                  <c:v>-1.9424919999999999E-11</c:v>
                </c:pt>
                <c:pt idx="4462">
                  <c:v>-1.957969897E-11</c:v>
                </c:pt>
                <c:pt idx="4463">
                  <c:v>-1.9375490790000003E-11</c:v>
                </c:pt>
                <c:pt idx="4464">
                  <c:v>-1.9435980599999999E-11</c:v>
                </c:pt>
                <c:pt idx="4465">
                  <c:v>-1.9673263020000004E-11</c:v>
                </c:pt>
                <c:pt idx="4466">
                  <c:v>-1.947827663E-11</c:v>
                </c:pt>
                <c:pt idx="4467">
                  <c:v>-1.951183659E-11</c:v>
                </c:pt>
                <c:pt idx="4468">
                  <c:v>-1.9543651419999998E-11</c:v>
                </c:pt>
                <c:pt idx="4469">
                  <c:v>-1.9538648470000004E-11</c:v>
                </c:pt>
                <c:pt idx="4470">
                  <c:v>-1.9598322959999998E-11</c:v>
                </c:pt>
                <c:pt idx="4471">
                  <c:v>-1.9651343050000003E-11</c:v>
                </c:pt>
                <c:pt idx="4472">
                  <c:v>-1.9694339909999999E-11</c:v>
                </c:pt>
                <c:pt idx="4473">
                  <c:v>-1.979873557E-11</c:v>
                </c:pt>
                <c:pt idx="4474">
                  <c:v>-1.9677655340000002E-11</c:v>
                </c:pt>
                <c:pt idx="4475">
                  <c:v>-1.9714764540000002E-11</c:v>
                </c:pt>
                <c:pt idx="4476">
                  <c:v>-1.9725304719999999E-11</c:v>
                </c:pt>
                <c:pt idx="4477">
                  <c:v>-1.967900148E-11</c:v>
                </c:pt>
                <c:pt idx="4478">
                  <c:v>-1.9815447890000002E-11</c:v>
                </c:pt>
                <c:pt idx="4479">
                  <c:v>-1.9733804870000003E-11</c:v>
                </c:pt>
                <c:pt idx="4480">
                  <c:v>-1.9671802380000002E-11</c:v>
                </c:pt>
                <c:pt idx="4481">
                  <c:v>-1.9888164030000001E-11</c:v>
                </c:pt>
                <c:pt idx="4482">
                  <c:v>-1.9882557400000003E-11</c:v>
                </c:pt>
                <c:pt idx="4483">
                  <c:v>-1.9849663580000002E-11</c:v>
                </c:pt>
                <c:pt idx="4484">
                  <c:v>-1.9919635380000004E-11</c:v>
                </c:pt>
                <c:pt idx="4485">
                  <c:v>-1.9752217220000003E-11</c:v>
                </c:pt>
                <c:pt idx="4486">
                  <c:v>-1.985042339E-11</c:v>
                </c:pt>
                <c:pt idx="4487">
                  <c:v>-1.983695499E-11</c:v>
                </c:pt>
                <c:pt idx="4488">
                  <c:v>-1.9662459159999999E-11</c:v>
                </c:pt>
                <c:pt idx="4489">
                  <c:v>-1.9900241180000001E-11</c:v>
                </c:pt>
                <c:pt idx="4490">
                  <c:v>-1.9888049540000002E-11</c:v>
                </c:pt>
                <c:pt idx="4491">
                  <c:v>-1.9889145880000004E-11</c:v>
                </c:pt>
                <c:pt idx="4492">
                  <c:v>-2.0028055600000003E-11</c:v>
                </c:pt>
                <c:pt idx="4493">
                  <c:v>-1.9875389530000003E-11</c:v>
                </c:pt>
                <c:pt idx="4494">
                  <c:v>-1.9977974130000001E-11</c:v>
                </c:pt>
                <c:pt idx="4495">
                  <c:v>-2.0055262999999999E-11</c:v>
                </c:pt>
                <c:pt idx="4496">
                  <c:v>-1.9946308489999998E-11</c:v>
                </c:pt>
                <c:pt idx="4497">
                  <c:v>-1.9952661050000003E-11</c:v>
                </c:pt>
                <c:pt idx="4498">
                  <c:v>-1.997519511E-11</c:v>
                </c:pt>
                <c:pt idx="4499">
                  <c:v>-2.0099439470000004E-11</c:v>
                </c:pt>
                <c:pt idx="4500">
                  <c:v>-2.0137887880000001E-11</c:v>
                </c:pt>
                <c:pt idx="4501">
                  <c:v>-1.998468058E-11</c:v>
                </c:pt>
                <c:pt idx="4502">
                  <c:v>-2.0019437490000001E-11</c:v>
                </c:pt>
                <c:pt idx="4503">
                  <c:v>-2.0118497140000004E-11</c:v>
                </c:pt>
                <c:pt idx="4504">
                  <c:v>-2.01020138E-11</c:v>
                </c:pt>
                <c:pt idx="4505">
                  <c:v>-2.0109795770000002E-11</c:v>
                </c:pt>
                <c:pt idx="4506">
                  <c:v>-2.0240208810000003E-11</c:v>
                </c:pt>
                <c:pt idx="4507">
                  <c:v>-2.0102079720000002E-11</c:v>
                </c:pt>
                <c:pt idx="4508">
                  <c:v>-2.0236153030000001E-11</c:v>
                </c:pt>
                <c:pt idx="4509">
                  <c:v>-2.0126910550000001E-11</c:v>
                </c:pt>
                <c:pt idx="4510">
                  <c:v>-2.0246363610000002E-11</c:v>
                </c:pt>
                <c:pt idx="4511">
                  <c:v>-2.029715631E-11</c:v>
                </c:pt>
                <c:pt idx="4512">
                  <c:v>-2.0184610930000003E-11</c:v>
                </c:pt>
                <c:pt idx="4513">
                  <c:v>-2.030329377E-11</c:v>
                </c:pt>
                <c:pt idx="4514">
                  <c:v>-2.0314236400000002E-11</c:v>
                </c:pt>
                <c:pt idx="4515">
                  <c:v>-2.0306735459999999E-11</c:v>
                </c:pt>
                <c:pt idx="4516">
                  <c:v>-2.0400292560000004E-11</c:v>
                </c:pt>
                <c:pt idx="4517">
                  <c:v>-2.0402381170000001E-11</c:v>
                </c:pt>
                <c:pt idx="4518">
                  <c:v>-2.033238161E-11</c:v>
                </c:pt>
                <c:pt idx="4519">
                  <c:v>-2.0437027070000003E-11</c:v>
                </c:pt>
                <c:pt idx="4520">
                  <c:v>-2.0387531939999999E-11</c:v>
                </c:pt>
                <c:pt idx="4521">
                  <c:v>-2.0394980839999998E-11</c:v>
                </c:pt>
                <c:pt idx="4522">
                  <c:v>-2.0537713890000003E-11</c:v>
                </c:pt>
                <c:pt idx="4523">
                  <c:v>-2.038956156E-11</c:v>
                </c:pt>
                <c:pt idx="4524">
                  <c:v>-2.0512438970000002E-11</c:v>
                </c:pt>
                <c:pt idx="4525">
                  <c:v>-2.0493610279999999E-11</c:v>
                </c:pt>
                <c:pt idx="4526">
                  <c:v>-2.0486608940000001E-11</c:v>
                </c:pt>
                <c:pt idx="4527">
                  <c:v>-2.0595330989999999E-11</c:v>
                </c:pt>
                <c:pt idx="4528">
                  <c:v>-2.0498866490000002E-11</c:v>
                </c:pt>
                <c:pt idx="4529">
                  <c:v>-2.0591636030000003E-11</c:v>
                </c:pt>
                <c:pt idx="4530">
                  <c:v>-2.0706516359999999E-11</c:v>
                </c:pt>
                <c:pt idx="4531">
                  <c:v>-2.0631919780000001E-11</c:v>
                </c:pt>
                <c:pt idx="4532">
                  <c:v>-2.0650380710000004E-11</c:v>
                </c:pt>
                <c:pt idx="4533">
                  <c:v>-2.0689928930000002E-11</c:v>
                </c:pt>
                <c:pt idx="4534">
                  <c:v>-2.0608216520000001E-11</c:v>
                </c:pt>
                <c:pt idx="4535">
                  <c:v>-2.0711501960000001E-11</c:v>
                </c:pt>
                <c:pt idx="4536">
                  <c:v>-2.0743368830000003E-11</c:v>
                </c:pt>
                <c:pt idx="4537">
                  <c:v>-2.065731613E-11</c:v>
                </c:pt>
                <c:pt idx="4538">
                  <c:v>-2.0733539880000001E-11</c:v>
                </c:pt>
                <c:pt idx="4539">
                  <c:v>-2.0744399250000002E-11</c:v>
                </c:pt>
                <c:pt idx="4540">
                  <c:v>-2.0669157360000004E-11</c:v>
                </c:pt>
                <c:pt idx="4541">
                  <c:v>-2.0768865790000001E-11</c:v>
                </c:pt>
                <c:pt idx="4542">
                  <c:v>-2.0847150390000001E-11</c:v>
                </c:pt>
                <c:pt idx="4543">
                  <c:v>-2.0837654520000002E-11</c:v>
                </c:pt>
                <c:pt idx="4544">
                  <c:v>-2.0792000060000002E-11</c:v>
                </c:pt>
                <c:pt idx="4545">
                  <c:v>-2.080179778E-11</c:v>
                </c:pt>
                <c:pt idx="4546">
                  <c:v>-2.0898342080000003E-11</c:v>
                </c:pt>
                <c:pt idx="4547">
                  <c:v>-2.0797769750000002E-11</c:v>
                </c:pt>
                <c:pt idx="4548">
                  <c:v>-2.0837855740000001E-11</c:v>
                </c:pt>
                <c:pt idx="4549">
                  <c:v>-2.0889030089999998E-11</c:v>
                </c:pt>
                <c:pt idx="4550">
                  <c:v>-2.0823020389999998E-11</c:v>
                </c:pt>
                <c:pt idx="4551">
                  <c:v>-2.0940069119999998E-11</c:v>
                </c:pt>
                <c:pt idx="4552">
                  <c:v>-2.092507417E-11</c:v>
                </c:pt>
                <c:pt idx="4553">
                  <c:v>-2.0873545950000001E-11</c:v>
                </c:pt>
                <c:pt idx="4554">
                  <c:v>-2.0965933850000003E-11</c:v>
                </c:pt>
                <c:pt idx="4555">
                  <c:v>-2.0832016669999999E-11</c:v>
                </c:pt>
                <c:pt idx="4556">
                  <c:v>-2.0902866239999999E-11</c:v>
                </c:pt>
                <c:pt idx="4557">
                  <c:v>-2.1021583779999999E-11</c:v>
                </c:pt>
                <c:pt idx="4558">
                  <c:v>-2.087301165E-11</c:v>
                </c:pt>
                <c:pt idx="4559">
                  <c:v>-2.098549806E-11</c:v>
                </c:pt>
                <c:pt idx="4560">
                  <c:v>-2.1059421569999999E-11</c:v>
                </c:pt>
                <c:pt idx="4561">
                  <c:v>-2.0933803300000001E-11</c:v>
                </c:pt>
                <c:pt idx="4562">
                  <c:v>-2.1023446869999999E-11</c:v>
                </c:pt>
                <c:pt idx="4563">
                  <c:v>-2.1090240660000003E-11</c:v>
                </c:pt>
                <c:pt idx="4564">
                  <c:v>-2.1046046849999999E-11</c:v>
                </c:pt>
                <c:pt idx="4565">
                  <c:v>-2.1138188419999998E-11</c:v>
                </c:pt>
                <c:pt idx="4566">
                  <c:v>-2.1175956820000003E-11</c:v>
                </c:pt>
                <c:pt idx="4567">
                  <c:v>-2.1152558870000001E-11</c:v>
                </c:pt>
                <c:pt idx="4568">
                  <c:v>-2.1164334170000003E-11</c:v>
                </c:pt>
                <c:pt idx="4569">
                  <c:v>-2.1115786199999998E-11</c:v>
                </c:pt>
                <c:pt idx="4570">
                  <c:v>-2.117831951E-11</c:v>
                </c:pt>
                <c:pt idx="4571">
                  <c:v>-2.135227411E-11</c:v>
                </c:pt>
                <c:pt idx="4572">
                  <c:v>-2.1153707259999998E-11</c:v>
                </c:pt>
                <c:pt idx="4573">
                  <c:v>-2.1207757770000003E-11</c:v>
                </c:pt>
                <c:pt idx="4574">
                  <c:v>-2.1324580989999999E-11</c:v>
                </c:pt>
                <c:pt idx="4575">
                  <c:v>-2.1272292950000002E-11</c:v>
                </c:pt>
                <c:pt idx="4576">
                  <c:v>-2.124508208E-11</c:v>
                </c:pt>
                <c:pt idx="4577">
                  <c:v>-2.1297255619999999E-11</c:v>
                </c:pt>
                <c:pt idx="4578">
                  <c:v>-2.1393619510000002E-11</c:v>
                </c:pt>
                <c:pt idx="4579">
                  <c:v>-2.1302643669999999E-11</c:v>
                </c:pt>
                <c:pt idx="4580">
                  <c:v>-2.1255126129999999E-11</c:v>
                </c:pt>
                <c:pt idx="4581">
                  <c:v>-2.1374658990000001E-11</c:v>
                </c:pt>
                <c:pt idx="4582">
                  <c:v>-2.1426381499999999E-11</c:v>
                </c:pt>
                <c:pt idx="4583">
                  <c:v>-2.1268580640000001E-11</c:v>
                </c:pt>
                <c:pt idx="4584">
                  <c:v>-2.1472604939999998E-11</c:v>
                </c:pt>
                <c:pt idx="4585">
                  <c:v>-2.1395635260000004E-11</c:v>
                </c:pt>
                <c:pt idx="4586">
                  <c:v>-2.1435714310000003E-11</c:v>
                </c:pt>
                <c:pt idx="4587">
                  <c:v>-2.1555198600000002E-11</c:v>
                </c:pt>
                <c:pt idx="4588">
                  <c:v>-2.1405613390000002E-11</c:v>
                </c:pt>
                <c:pt idx="4589">
                  <c:v>-2.1435048180000004E-11</c:v>
                </c:pt>
                <c:pt idx="4590">
                  <c:v>-2.1556607190000001E-11</c:v>
                </c:pt>
                <c:pt idx="4591">
                  <c:v>-2.1374277350000002E-11</c:v>
                </c:pt>
                <c:pt idx="4592">
                  <c:v>-2.1453529919999999E-11</c:v>
                </c:pt>
                <c:pt idx="4593">
                  <c:v>-2.1454973210000002E-11</c:v>
                </c:pt>
                <c:pt idx="4594">
                  <c:v>-2.1570981110000003E-11</c:v>
                </c:pt>
                <c:pt idx="4595">
                  <c:v>-2.1571980309999999E-11</c:v>
                </c:pt>
                <c:pt idx="4596">
                  <c:v>-2.1473899049999998E-11</c:v>
                </c:pt>
                <c:pt idx="4597">
                  <c:v>-2.14877352E-11</c:v>
                </c:pt>
                <c:pt idx="4598">
                  <c:v>-2.1643808270000001E-11</c:v>
                </c:pt>
                <c:pt idx="4599">
                  <c:v>-2.1640217389999999E-11</c:v>
                </c:pt>
                <c:pt idx="4600">
                  <c:v>-2.17697145E-11</c:v>
                </c:pt>
                <c:pt idx="4601">
                  <c:v>-2.1608270730000003E-11</c:v>
                </c:pt>
                <c:pt idx="4602">
                  <c:v>-2.1581642719999999E-11</c:v>
                </c:pt>
                <c:pt idx="4603">
                  <c:v>-2.1710352260000003E-11</c:v>
                </c:pt>
                <c:pt idx="4604">
                  <c:v>-2.164447441E-11</c:v>
                </c:pt>
                <c:pt idx="4605">
                  <c:v>-2.1579377170000001E-11</c:v>
                </c:pt>
                <c:pt idx="4606">
                  <c:v>-2.169031274E-11</c:v>
                </c:pt>
                <c:pt idx="4607">
                  <c:v>-2.1563483640000001E-11</c:v>
                </c:pt>
                <c:pt idx="4608">
                  <c:v>-2.1703767250000002E-11</c:v>
                </c:pt>
                <c:pt idx="4609">
                  <c:v>-2.1728563390000004E-11</c:v>
                </c:pt>
                <c:pt idx="4610">
                  <c:v>-2.1652461070000001E-11</c:v>
                </c:pt>
                <c:pt idx="4611">
                  <c:v>-2.1867938010000003E-11</c:v>
                </c:pt>
                <c:pt idx="4612">
                  <c:v>-2.1714244980000004E-11</c:v>
                </c:pt>
                <c:pt idx="4613">
                  <c:v>-2.1740088890000004E-11</c:v>
                </c:pt>
                <c:pt idx="4614">
                  <c:v>-2.1786395600000003E-11</c:v>
                </c:pt>
                <c:pt idx="4615">
                  <c:v>-2.1724590870000002E-11</c:v>
                </c:pt>
                <c:pt idx="4616">
                  <c:v>-2.1769877570000001E-11</c:v>
                </c:pt>
                <c:pt idx="4617">
                  <c:v>-2.1866144309999998E-11</c:v>
                </c:pt>
                <c:pt idx="4618">
                  <c:v>-2.1662518999999999E-11</c:v>
                </c:pt>
                <c:pt idx="4619">
                  <c:v>-2.1854931060000002E-11</c:v>
                </c:pt>
                <c:pt idx="4620">
                  <c:v>-2.1783665149999999E-11</c:v>
                </c:pt>
                <c:pt idx="4621">
                  <c:v>-2.1859274800000004E-11</c:v>
                </c:pt>
                <c:pt idx="4622">
                  <c:v>-2.1876174479999999E-11</c:v>
                </c:pt>
                <c:pt idx="4623">
                  <c:v>-2.1841081030000002E-11</c:v>
                </c:pt>
                <c:pt idx="4624">
                  <c:v>-5.9160336350000001E-11</c:v>
                </c:pt>
                <c:pt idx="4625">
                  <c:v>-5.9160336350000001E-11</c:v>
                </c:pt>
                <c:pt idx="4626">
                  <c:v>-5.9160336350000001E-11</c:v>
                </c:pt>
                <c:pt idx="4627">
                  <c:v>-5.9160336350000001E-11</c:v>
                </c:pt>
                <c:pt idx="4628">
                  <c:v>-5.9160336350000001E-11</c:v>
                </c:pt>
                <c:pt idx="4629">
                  <c:v>-5.9160336350000001E-11</c:v>
                </c:pt>
                <c:pt idx="4630">
                  <c:v>-5.9160336350000001E-11</c:v>
                </c:pt>
                <c:pt idx="4631">
                  <c:v>-5.9160336350000001E-11</c:v>
                </c:pt>
                <c:pt idx="4632">
                  <c:v>-5.9160336350000001E-11</c:v>
                </c:pt>
                <c:pt idx="4633">
                  <c:v>-5.9160336350000001E-11</c:v>
                </c:pt>
                <c:pt idx="4634">
                  <c:v>-5.9160336350000001E-11</c:v>
                </c:pt>
                <c:pt idx="4635">
                  <c:v>-5.9160336350000001E-11</c:v>
                </c:pt>
                <c:pt idx="4636">
                  <c:v>-5.9160336350000001E-11</c:v>
                </c:pt>
                <c:pt idx="4637">
                  <c:v>-5.9160336350000001E-11</c:v>
                </c:pt>
                <c:pt idx="4638">
                  <c:v>-5.9160336350000001E-11</c:v>
                </c:pt>
                <c:pt idx="4639">
                  <c:v>-5.9160336350000001E-11</c:v>
                </c:pt>
                <c:pt idx="4640">
                  <c:v>-5.9160336350000001E-11</c:v>
                </c:pt>
                <c:pt idx="4641">
                  <c:v>-5.9160336350000001E-11</c:v>
                </c:pt>
                <c:pt idx="4642">
                  <c:v>-5.9160336350000001E-11</c:v>
                </c:pt>
                <c:pt idx="4643">
                  <c:v>-5.9160336350000001E-11</c:v>
                </c:pt>
                <c:pt idx="4644">
                  <c:v>-5.9160336350000001E-11</c:v>
                </c:pt>
                <c:pt idx="4645">
                  <c:v>-5.9160336350000001E-11</c:v>
                </c:pt>
                <c:pt idx="4646">
                  <c:v>-5.9160336350000001E-11</c:v>
                </c:pt>
                <c:pt idx="4647">
                  <c:v>-5.9160336350000001E-11</c:v>
                </c:pt>
                <c:pt idx="4648">
                  <c:v>-5.9160336350000001E-11</c:v>
                </c:pt>
                <c:pt idx="4649">
                  <c:v>-5.9160336350000001E-11</c:v>
                </c:pt>
                <c:pt idx="4650">
                  <c:v>-5.9160336350000001E-11</c:v>
                </c:pt>
                <c:pt idx="4651">
                  <c:v>-5.9160336350000001E-11</c:v>
                </c:pt>
                <c:pt idx="4652">
                  <c:v>-5.9160336350000001E-11</c:v>
                </c:pt>
                <c:pt idx="4653">
                  <c:v>-5.9160336350000001E-11</c:v>
                </c:pt>
                <c:pt idx="4654">
                  <c:v>-5.9160336350000001E-11</c:v>
                </c:pt>
                <c:pt idx="4655">
                  <c:v>-5.9160336350000001E-11</c:v>
                </c:pt>
                <c:pt idx="4656">
                  <c:v>-5.9160336350000001E-11</c:v>
                </c:pt>
                <c:pt idx="4657">
                  <c:v>-5.9160336350000001E-11</c:v>
                </c:pt>
                <c:pt idx="4658">
                  <c:v>-5.9160336350000001E-11</c:v>
                </c:pt>
                <c:pt idx="4659">
                  <c:v>-5.9160336350000001E-11</c:v>
                </c:pt>
                <c:pt idx="4660">
                  <c:v>-5.9160336350000001E-11</c:v>
                </c:pt>
                <c:pt idx="4661">
                  <c:v>-5.9160336350000001E-11</c:v>
                </c:pt>
                <c:pt idx="4662">
                  <c:v>-5.9160336350000001E-11</c:v>
                </c:pt>
                <c:pt idx="4663">
                  <c:v>-5.9160336350000001E-11</c:v>
                </c:pt>
                <c:pt idx="4664">
                  <c:v>-5.9160336350000001E-11</c:v>
                </c:pt>
                <c:pt idx="4665">
                  <c:v>-5.9160336350000001E-11</c:v>
                </c:pt>
                <c:pt idx="4666">
                  <c:v>-5.9160336350000001E-11</c:v>
                </c:pt>
                <c:pt idx="4667">
                  <c:v>-5.9160336350000001E-11</c:v>
                </c:pt>
                <c:pt idx="4668">
                  <c:v>-5.9160336350000001E-11</c:v>
                </c:pt>
                <c:pt idx="4669">
                  <c:v>-5.9160336350000001E-11</c:v>
                </c:pt>
                <c:pt idx="4670">
                  <c:v>-5.9160336350000001E-11</c:v>
                </c:pt>
                <c:pt idx="4671">
                  <c:v>-5.9160336350000001E-11</c:v>
                </c:pt>
                <c:pt idx="4672">
                  <c:v>-5.9160336350000001E-11</c:v>
                </c:pt>
                <c:pt idx="4673">
                  <c:v>-5.9160336350000001E-11</c:v>
                </c:pt>
                <c:pt idx="4674">
                  <c:v>-5.9160336350000001E-11</c:v>
                </c:pt>
                <c:pt idx="4675">
                  <c:v>-5.9160336350000001E-11</c:v>
                </c:pt>
                <c:pt idx="4676">
                  <c:v>-5.9160336350000001E-11</c:v>
                </c:pt>
                <c:pt idx="4677">
                  <c:v>-5.9160336350000001E-11</c:v>
                </c:pt>
                <c:pt idx="4678">
                  <c:v>-5.9160336350000001E-11</c:v>
                </c:pt>
                <c:pt idx="4679">
                  <c:v>-5.9160336350000001E-11</c:v>
                </c:pt>
                <c:pt idx="4680">
                  <c:v>-5.9160336350000001E-11</c:v>
                </c:pt>
                <c:pt idx="4681">
                  <c:v>-5.9160336350000001E-11</c:v>
                </c:pt>
                <c:pt idx="4682">
                  <c:v>-5.9160336350000001E-11</c:v>
                </c:pt>
                <c:pt idx="4683">
                  <c:v>-5.9160336350000001E-11</c:v>
                </c:pt>
                <c:pt idx="4684">
                  <c:v>-5.9160336350000001E-11</c:v>
                </c:pt>
                <c:pt idx="4685">
                  <c:v>-5.9160336350000001E-11</c:v>
                </c:pt>
                <c:pt idx="4686">
                  <c:v>-5.9160336350000001E-11</c:v>
                </c:pt>
                <c:pt idx="4687">
                  <c:v>-5.9160336350000001E-11</c:v>
                </c:pt>
                <c:pt idx="4688">
                  <c:v>-5.9160336350000001E-11</c:v>
                </c:pt>
                <c:pt idx="4689">
                  <c:v>-5.9160336350000001E-11</c:v>
                </c:pt>
                <c:pt idx="4690">
                  <c:v>-5.9160336350000001E-11</c:v>
                </c:pt>
                <c:pt idx="4691">
                  <c:v>-5.9160336350000001E-11</c:v>
                </c:pt>
                <c:pt idx="4692">
                  <c:v>-5.9160336350000001E-11</c:v>
                </c:pt>
                <c:pt idx="4693">
                  <c:v>-5.9160336350000001E-11</c:v>
                </c:pt>
                <c:pt idx="4694">
                  <c:v>-5.9160336350000001E-11</c:v>
                </c:pt>
                <c:pt idx="4695">
                  <c:v>-5.9160336350000001E-11</c:v>
                </c:pt>
                <c:pt idx="4696">
                  <c:v>-5.9160336350000001E-11</c:v>
                </c:pt>
                <c:pt idx="4697">
                  <c:v>-5.9160336350000001E-11</c:v>
                </c:pt>
                <c:pt idx="4698">
                  <c:v>-5.9160336350000001E-11</c:v>
                </c:pt>
                <c:pt idx="4699">
                  <c:v>-5.9160336350000001E-11</c:v>
                </c:pt>
                <c:pt idx="4700">
                  <c:v>-5.9160336350000001E-11</c:v>
                </c:pt>
                <c:pt idx="4701">
                  <c:v>-5.9160336350000001E-11</c:v>
                </c:pt>
                <c:pt idx="4702">
                  <c:v>-5.9160336350000001E-11</c:v>
                </c:pt>
                <c:pt idx="4703">
                  <c:v>-5.9160336350000001E-11</c:v>
                </c:pt>
                <c:pt idx="4704">
                  <c:v>-5.9160336350000001E-11</c:v>
                </c:pt>
                <c:pt idx="4705">
                  <c:v>-5.9160336350000001E-11</c:v>
                </c:pt>
                <c:pt idx="4706">
                  <c:v>-5.9160336350000001E-11</c:v>
                </c:pt>
                <c:pt idx="4707">
                  <c:v>-5.9160336350000001E-11</c:v>
                </c:pt>
                <c:pt idx="4708">
                  <c:v>-5.9160336350000001E-11</c:v>
                </c:pt>
                <c:pt idx="4709">
                  <c:v>-5.9160336350000001E-11</c:v>
                </c:pt>
                <c:pt idx="4710">
                  <c:v>-5.9160336350000001E-11</c:v>
                </c:pt>
                <c:pt idx="4711">
                  <c:v>-5.9160336350000001E-11</c:v>
                </c:pt>
                <c:pt idx="4712">
                  <c:v>-5.9160336350000001E-11</c:v>
                </c:pt>
                <c:pt idx="4713">
                  <c:v>-5.9160336350000001E-11</c:v>
                </c:pt>
                <c:pt idx="4714">
                  <c:v>-5.9160336350000001E-11</c:v>
                </c:pt>
                <c:pt idx="4715">
                  <c:v>-5.9160336350000001E-11</c:v>
                </c:pt>
                <c:pt idx="4716">
                  <c:v>-5.9160336350000001E-11</c:v>
                </c:pt>
                <c:pt idx="4717">
                  <c:v>-5.9160336350000001E-11</c:v>
                </c:pt>
                <c:pt idx="4718">
                  <c:v>-5.9160336350000001E-11</c:v>
                </c:pt>
                <c:pt idx="4719">
                  <c:v>-5.9160336350000001E-11</c:v>
                </c:pt>
                <c:pt idx="4720">
                  <c:v>-5.9160336350000001E-11</c:v>
                </c:pt>
                <c:pt idx="4721">
                  <c:v>-5.9160336350000001E-11</c:v>
                </c:pt>
                <c:pt idx="4722">
                  <c:v>-5.9160336350000001E-11</c:v>
                </c:pt>
                <c:pt idx="4723">
                  <c:v>-5.9160336350000001E-11</c:v>
                </c:pt>
                <c:pt idx="4724">
                  <c:v>-5.9160336350000001E-11</c:v>
                </c:pt>
                <c:pt idx="4725">
                  <c:v>-5.9160336350000001E-11</c:v>
                </c:pt>
                <c:pt idx="4726">
                  <c:v>-5.9160336350000001E-11</c:v>
                </c:pt>
                <c:pt idx="4727">
                  <c:v>-5.9160336350000001E-11</c:v>
                </c:pt>
                <c:pt idx="4728">
                  <c:v>-5.9160336350000001E-11</c:v>
                </c:pt>
                <c:pt idx="4729">
                  <c:v>-5.9160336350000001E-11</c:v>
                </c:pt>
                <c:pt idx="4730">
                  <c:v>-5.9160336350000001E-11</c:v>
                </c:pt>
                <c:pt idx="4731">
                  <c:v>-5.9160336350000001E-11</c:v>
                </c:pt>
                <c:pt idx="4732">
                  <c:v>-5.9160336350000001E-11</c:v>
                </c:pt>
                <c:pt idx="4733">
                  <c:v>-5.9160336350000001E-11</c:v>
                </c:pt>
                <c:pt idx="4734">
                  <c:v>-5.9160336350000001E-11</c:v>
                </c:pt>
                <c:pt idx="4735">
                  <c:v>-5.9160336350000001E-11</c:v>
                </c:pt>
                <c:pt idx="4736">
                  <c:v>-5.9160336350000001E-11</c:v>
                </c:pt>
                <c:pt idx="4737">
                  <c:v>-5.9160336350000001E-11</c:v>
                </c:pt>
                <c:pt idx="4738">
                  <c:v>-5.9160336350000001E-11</c:v>
                </c:pt>
                <c:pt idx="4739">
                  <c:v>-5.9160336350000001E-11</c:v>
                </c:pt>
                <c:pt idx="4740">
                  <c:v>-5.9160336350000001E-11</c:v>
                </c:pt>
                <c:pt idx="4741">
                  <c:v>-5.9160336350000001E-11</c:v>
                </c:pt>
                <c:pt idx="4742">
                  <c:v>-5.9160336350000001E-11</c:v>
                </c:pt>
                <c:pt idx="4743">
                  <c:v>-5.9160336350000001E-11</c:v>
                </c:pt>
                <c:pt idx="4744">
                  <c:v>-5.9160336350000001E-11</c:v>
                </c:pt>
                <c:pt idx="4745">
                  <c:v>-5.9160336350000001E-11</c:v>
                </c:pt>
                <c:pt idx="4746">
                  <c:v>-5.9160336350000001E-11</c:v>
                </c:pt>
                <c:pt idx="4747">
                  <c:v>-5.9160336350000001E-11</c:v>
                </c:pt>
                <c:pt idx="4748">
                  <c:v>-5.9160336350000001E-11</c:v>
                </c:pt>
                <c:pt idx="4749">
                  <c:v>-5.9160336350000001E-11</c:v>
                </c:pt>
                <c:pt idx="4750">
                  <c:v>-5.9160336350000001E-11</c:v>
                </c:pt>
                <c:pt idx="4751">
                  <c:v>-5.9160336350000001E-11</c:v>
                </c:pt>
                <c:pt idx="4752">
                  <c:v>-5.9160336350000001E-11</c:v>
                </c:pt>
                <c:pt idx="4753">
                  <c:v>-5.9160336350000001E-11</c:v>
                </c:pt>
                <c:pt idx="4754">
                  <c:v>-5.9160336350000001E-11</c:v>
                </c:pt>
                <c:pt idx="4755">
                  <c:v>-5.9160336350000001E-11</c:v>
                </c:pt>
                <c:pt idx="4756">
                  <c:v>-5.9160336350000001E-11</c:v>
                </c:pt>
                <c:pt idx="4757">
                  <c:v>-5.9160336350000001E-11</c:v>
                </c:pt>
                <c:pt idx="4758">
                  <c:v>-5.9160336350000001E-11</c:v>
                </c:pt>
                <c:pt idx="4759">
                  <c:v>-5.9160336350000001E-11</c:v>
                </c:pt>
                <c:pt idx="4760">
                  <c:v>-5.9160336350000001E-11</c:v>
                </c:pt>
                <c:pt idx="4761">
                  <c:v>-5.9160336350000001E-11</c:v>
                </c:pt>
                <c:pt idx="4762">
                  <c:v>-5.9160336350000001E-11</c:v>
                </c:pt>
                <c:pt idx="4763">
                  <c:v>-5.9160336350000001E-11</c:v>
                </c:pt>
                <c:pt idx="4764">
                  <c:v>-5.9160336350000001E-11</c:v>
                </c:pt>
                <c:pt idx="4765">
                  <c:v>-5.9160336350000001E-11</c:v>
                </c:pt>
                <c:pt idx="4766">
                  <c:v>-5.9160336350000001E-11</c:v>
                </c:pt>
                <c:pt idx="4767">
                  <c:v>-5.9160336350000001E-11</c:v>
                </c:pt>
                <c:pt idx="4768">
                  <c:v>-5.9160336350000001E-11</c:v>
                </c:pt>
                <c:pt idx="4769">
                  <c:v>-5.9160336350000001E-11</c:v>
                </c:pt>
                <c:pt idx="4770">
                  <c:v>-5.9160336350000001E-11</c:v>
                </c:pt>
                <c:pt idx="4771">
                  <c:v>-5.9160336350000001E-11</c:v>
                </c:pt>
                <c:pt idx="4772">
                  <c:v>-5.9160336350000001E-11</c:v>
                </c:pt>
                <c:pt idx="4773">
                  <c:v>-5.9160336350000001E-11</c:v>
                </c:pt>
                <c:pt idx="4774">
                  <c:v>-5.9160336350000001E-11</c:v>
                </c:pt>
                <c:pt idx="4775">
                  <c:v>-5.9160336350000001E-11</c:v>
                </c:pt>
                <c:pt idx="4776">
                  <c:v>-5.9160336350000001E-11</c:v>
                </c:pt>
                <c:pt idx="4777">
                  <c:v>-5.9160336350000001E-11</c:v>
                </c:pt>
                <c:pt idx="4778">
                  <c:v>-5.9160336350000001E-11</c:v>
                </c:pt>
                <c:pt idx="4779">
                  <c:v>-5.9160336350000001E-11</c:v>
                </c:pt>
                <c:pt idx="4780">
                  <c:v>-5.9160336350000001E-11</c:v>
                </c:pt>
                <c:pt idx="4781">
                  <c:v>-5.9160336350000001E-11</c:v>
                </c:pt>
                <c:pt idx="4782">
                  <c:v>-5.9160336350000001E-11</c:v>
                </c:pt>
                <c:pt idx="4783">
                  <c:v>-5.9160336350000001E-11</c:v>
                </c:pt>
                <c:pt idx="4784">
                  <c:v>-5.9160336350000001E-11</c:v>
                </c:pt>
                <c:pt idx="4785">
                  <c:v>-5.9160336350000001E-11</c:v>
                </c:pt>
                <c:pt idx="4786">
                  <c:v>-5.9160336350000001E-11</c:v>
                </c:pt>
                <c:pt idx="4787">
                  <c:v>-5.9160336350000001E-11</c:v>
                </c:pt>
                <c:pt idx="4788">
                  <c:v>-5.9160336350000001E-11</c:v>
                </c:pt>
                <c:pt idx="4789">
                  <c:v>-5.9160336350000001E-11</c:v>
                </c:pt>
                <c:pt idx="4790">
                  <c:v>-5.9160336350000001E-11</c:v>
                </c:pt>
                <c:pt idx="4791">
                  <c:v>-5.9160336350000001E-11</c:v>
                </c:pt>
                <c:pt idx="4792">
                  <c:v>-5.9160336350000001E-11</c:v>
                </c:pt>
                <c:pt idx="4793">
                  <c:v>-5.9160336350000001E-11</c:v>
                </c:pt>
                <c:pt idx="4794">
                  <c:v>-5.9160336350000001E-11</c:v>
                </c:pt>
                <c:pt idx="4795">
                  <c:v>-5.9160336350000001E-11</c:v>
                </c:pt>
                <c:pt idx="4796">
                  <c:v>-5.9160336350000001E-11</c:v>
                </c:pt>
                <c:pt idx="4797">
                  <c:v>-5.9160336350000001E-11</c:v>
                </c:pt>
                <c:pt idx="4798">
                  <c:v>-5.9160336350000001E-11</c:v>
                </c:pt>
                <c:pt idx="4799">
                  <c:v>-5.9160336350000001E-11</c:v>
                </c:pt>
                <c:pt idx="4800">
                  <c:v>-5.9160336350000001E-11</c:v>
                </c:pt>
                <c:pt idx="4801">
                  <c:v>-5.9160336350000001E-11</c:v>
                </c:pt>
                <c:pt idx="4802">
                  <c:v>-5.9160336350000001E-11</c:v>
                </c:pt>
                <c:pt idx="4803">
                  <c:v>-5.9160336350000001E-11</c:v>
                </c:pt>
                <c:pt idx="4804">
                  <c:v>-5.9160336350000001E-11</c:v>
                </c:pt>
                <c:pt idx="4805">
                  <c:v>-5.9160336350000001E-11</c:v>
                </c:pt>
                <c:pt idx="4806">
                  <c:v>-5.9160336350000001E-11</c:v>
                </c:pt>
                <c:pt idx="4807">
                  <c:v>-5.9160336350000001E-11</c:v>
                </c:pt>
                <c:pt idx="4808">
                  <c:v>-5.9160336350000001E-11</c:v>
                </c:pt>
                <c:pt idx="4809">
                  <c:v>-5.9160336350000001E-11</c:v>
                </c:pt>
                <c:pt idx="4810">
                  <c:v>-5.9160336350000001E-11</c:v>
                </c:pt>
                <c:pt idx="4811">
                  <c:v>-5.9160336350000001E-11</c:v>
                </c:pt>
                <c:pt idx="4812">
                  <c:v>-5.9160336350000001E-11</c:v>
                </c:pt>
                <c:pt idx="4813">
                  <c:v>-5.9160336350000001E-11</c:v>
                </c:pt>
                <c:pt idx="4814">
                  <c:v>-5.9160336350000001E-11</c:v>
                </c:pt>
                <c:pt idx="4815">
                  <c:v>-5.9160336350000001E-11</c:v>
                </c:pt>
                <c:pt idx="4816">
                  <c:v>-5.9160336350000001E-11</c:v>
                </c:pt>
                <c:pt idx="4817">
                  <c:v>-5.9160336350000001E-11</c:v>
                </c:pt>
                <c:pt idx="4818">
                  <c:v>-5.9160336350000001E-11</c:v>
                </c:pt>
                <c:pt idx="4819">
                  <c:v>-5.9160336350000001E-11</c:v>
                </c:pt>
                <c:pt idx="4820">
                  <c:v>-5.9160336350000001E-11</c:v>
                </c:pt>
                <c:pt idx="4821">
                  <c:v>-5.9160336350000001E-11</c:v>
                </c:pt>
                <c:pt idx="4822">
                  <c:v>-5.9160336350000001E-11</c:v>
                </c:pt>
                <c:pt idx="4823">
                  <c:v>-5.9160336350000001E-11</c:v>
                </c:pt>
                <c:pt idx="4824">
                  <c:v>-5.9160336350000001E-11</c:v>
                </c:pt>
                <c:pt idx="4825">
                  <c:v>-5.9160336350000001E-11</c:v>
                </c:pt>
                <c:pt idx="4826">
                  <c:v>-5.9160336350000001E-11</c:v>
                </c:pt>
                <c:pt idx="4827">
                  <c:v>-5.9160336350000001E-11</c:v>
                </c:pt>
                <c:pt idx="4828">
                  <c:v>-5.9160336350000001E-11</c:v>
                </c:pt>
                <c:pt idx="4829">
                  <c:v>-5.9160336350000001E-11</c:v>
                </c:pt>
                <c:pt idx="4830">
                  <c:v>-5.9160336350000001E-11</c:v>
                </c:pt>
                <c:pt idx="4831">
                  <c:v>-5.9160336350000001E-11</c:v>
                </c:pt>
                <c:pt idx="4832">
                  <c:v>-5.9160336350000001E-11</c:v>
                </c:pt>
                <c:pt idx="4833">
                  <c:v>-5.9160336350000001E-11</c:v>
                </c:pt>
                <c:pt idx="4834">
                  <c:v>-5.9160336350000001E-11</c:v>
                </c:pt>
                <c:pt idx="4835">
                  <c:v>-5.9160336350000001E-11</c:v>
                </c:pt>
                <c:pt idx="4836">
                  <c:v>-5.9160336350000001E-11</c:v>
                </c:pt>
                <c:pt idx="4837">
                  <c:v>-5.9160336350000001E-11</c:v>
                </c:pt>
                <c:pt idx="4838">
                  <c:v>-5.9160336350000001E-11</c:v>
                </c:pt>
                <c:pt idx="4839">
                  <c:v>-5.9160336350000001E-11</c:v>
                </c:pt>
                <c:pt idx="4840">
                  <c:v>-5.9160336350000001E-11</c:v>
                </c:pt>
                <c:pt idx="4841">
                  <c:v>-5.9160336350000001E-11</c:v>
                </c:pt>
                <c:pt idx="4842">
                  <c:v>-5.9160336350000001E-11</c:v>
                </c:pt>
                <c:pt idx="4843">
                  <c:v>-5.9160336350000001E-11</c:v>
                </c:pt>
                <c:pt idx="4844">
                  <c:v>-5.9160336350000001E-11</c:v>
                </c:pt>
                <c:pt idx="4845">
                  <c:v>-5.9160336350000001E-11</c:v>
                </c:pt>
                <c:pt idx="4846">
                  <c:v>-5.9160336350000001E-11</c:v>
                </c:pt>
                <c:pt idx="4847">
                  <c:v>-5.9160336350000001E-11</c:v>
                </c:pt>
                <c:pt idx="4848">
                  <c:v>-5.9160336350000001E-11</c:v>
                </c:pt>
                <c:pt idx="4849">
                  <c:v>-5.9160336350000001E-11</c:v>
                </c:pt>
                <c:pt idx="4850">
                  <c:v>-5.9160336350000001E-11</c:v>
                </c:pt>
                <c:pt idx="4851">
                  <c:v>-5.9160336350000001E-11</c:v>
                </c:pt>
                <c:pt idx="4852">
                  <c:v>-5.9160336350000001E-11</c:v>
                </c:pt>
                <c:pt idx="4853">
                  <c:v>-5.9160336350000001E-11</c:v>
                </c:pt>
                <c:pt idx="4854">
                  <c:v>-5.9160336350000001E-11</c:v>
                </c:pt>
                <c:pt idx="4855">
                  <c:v>-5.9160336350000001E-11</c:v>
                </c:pt>
                <c:pt idx="4856">
                  <c:v>-5.9160336350000001E-11</c:v>
                </c:pt>
                <c:pt idx="4857">
                  <c:v>-5.9160336350000001E-11</c:v>
                </c:pt>
                <c:pt idx="4858">
                  <c:v>-5.9160336350000001E-11</c:v>
                </c:pt>
                <c:pt idx="4859">
                  <c:v>-5.9160336350000001E-11</c:v>
                </c:pt>
                <c:pt idx="4860">
                  <c:v>-5.9160336350000001E-11</c:v>
                </c:pt>
                <c:pt idx="4861">
                  <c:v>-5.9160336350000001E-11</c:v>
                </c:pt>
                <c:pt idx="4862">
                  <c:v>-5.9160336350000001E-11</c:v>
                </c:pt>
                <c:pt idx="4863">
                  <c:v>-5.9160336350000001E-11</c:v>
                </c:pt>
                <c:pt idx="4864">
                  <c:v>-5.9160336350000001E-11</c:v>
                </c:pt>
                <c:pt idx="4865">
                  <c:v>-5.9160336350000001E-11</c:v>
                </c:pt>
                <c:pt idx="4866">
                  <c:v>-5.9160336350000001E-11</c:v>
                </c:pt>
                <c:pt idx="4867">
                  <c:v>-5.9160336350000001E-11</c:v>
                </c:pt>
                <c:pt idx="4868">
                  <c:v>-5.9160336350000001E-11</c:v>
                </c:pt>
                <c:pt idx="4869">
                  <c:v>-5.9160336350000001E-11</c:v>
                </c:pt>
                <c:pt idx="4870">
                  <c:v>-5.9160336350000001E-11</c:v>
                </c:pt>
                <c:pt idx="4871">
                  <c:v>-5.9160336350000001E-11</c:v>
                </c:pt>
                <c:pt idx="4872">
                  <c:v>-5.9160336350000001E-11</c:v>
                </c:pt>
                <c:pt idx="4873">
                  <c:v>-5.9160336350000001E-11</c:v>
                </c:pt>
                <c:pt idx="4874">
                  <c:v>-5.9160336350000001E-11</c:v>
                </c:pt>
                <c:pt idx="4875">
                  <c:v>-5.9160336350000001E-11</c:v>
                </c:pt>
                <c:pt idx="4876">
                  <c:v>-5.9160336350000001E-11</c:v>
                </c:pt>
                <c:pt idx="4877">
                  <c:v>-5.9160336350000001E-11</c:v>
                </c:pt>
                <c:pt idx="4878">
                  <c:v>-5.9160336350000001E-11</c:v>
                </c:pt>
                <c:pt idx="4879">
                  <c:v>-5.9160336350000001E-11</c:v>
                </c:pt>
                <c:pt idx="4880">
                  <c:v>-5.9160336350000001E-11</c:v>
                </c:pt>
                <c:pt idx="4881">
                  <c:v>-5.9160336350000001E-11</c:v>
                </c:pt>
                <c:pt idx="4882">
                  <c:v>-5.9160336350000001E-11</c:v>
                </c:pt>
                <c:pt idx="4883">
                  <c:v>-5.9160336350000001E-11</c:v>
                </c:pt>
                <c:pt idx="4884">
                  <c:v>-5.9160336350000001E-11</c:v>
                </c:pt>
                <c:pt idx="4885">
                  <c:v>-5.9160336350000001E-11</c:v>
                </c:pt>
                <c:pt idx="4886">
                  <c:v>-5.9160336350000001E-11</c:v>
                </c:pt>
                <c:pt idx="4887">
                  <c:v>-5.9160336350000001E-11</c:v>
                </c:pt>
                <c:pt idx="4888">
                  <c:v>-5.9160336350000001E-11</c:v>
                </c:pt>
                <c:pt idx="4889">
                  <c:v>-5.9160336350000001E-11</c:v>
                </c:pt>
                <c:pt idx="4890">
                  <c:v>-5.9160336350000001E-11</c:v>
                </c:pt>
                <c:pt idx="4891">
                  <c:v>-5.9160336350000001E-11</c:v>
                </c:pt>
                <c:pt idx="4892">
                  <c:v>-5.9160336350000001E-11</c:v>
                </c:pt>
                <c:pt idx="4893">
                  <c:v>-5.9160336350000001E-11</c:v>
                </c:pt>
                <c:pt idx="4894">
                  <c:v>-5.9160336350000001E-11</c:v>
                </c:pt>
                <c:pt idx="4895">
                  <c:v>-5.9160336350000001E-11</c:v>
                </c:pt>
                <c:pt idx="4896">
                  <c:v>-5.9160336350000001E-11</c:v>
                </c:pt>
                <c:pt idx="4897">
                  <c:v>-5.9160336350000001E-11</c:v>
                </c:pt>
                <c:pt idx="4898">
                  <c:v>-5.9160336350000001E-11</c:v>
                </c:pt>
                <c:pt idx="4899">
                  <c:v>-5.9160336350000001E-11</c:v>
                </c:pt>
                <c:pt idx="4900">
                  <c:v>-5.9160336350000001E-11</c:v>
                </c:pt>
                <c:pt idx="4901">
                  <c:v>-5.9160336350000001E-11</c:v>
                </c:pt>
                <c:pt idx="4902">
                  <c:v>-5.9160336350000001E-11</c:v>
                </c:pt>
                <c:pt idx="4903">
                  <c:v>-5.9160336350000001E-11</c:v>
                </c:pt>
                <c:pt idx="4904">
                  <c:v>-5.9160336350000001E-11</c:v>
                </c:pt>
                <c:pt idx="4905">
                  <c:v>-5.9160336350000001E-11</c:v>
                </c:pt>
                <c:pt idx="4906">
                  <c:v>-5.9160336350000001E-11</c:v>
                </c:pt>
                <c:pt idx="4907">
                  <c:v>-5.9160336350000001E-11</c:v>
                </c:pt>
                <c:pt idx="4908">
                  <c:v>-5.9160336350000001E-11</c:v>
                </c:pt>
                <c:pt idx="4909">
                  <c:v>-5.9160336350000001E-11</c:v>
                </c:pt>
                <c:pt idx="4910">
                  <c:v>-5.9160336350000001E-11</c:v>
                </c:pt>
                <c:pt idx="4911">
                  <c:v>-5.9160336350000001E-11</c:v>
                </c:pt>
                <c:pt idx="4912">
                  <c:v>-5.9160336350000001E-11</c:v>
                </c:pt>
                <c:pt idx="4913">
                  <c:v>-5.9160336350000001E-11</c:v>
                </c:pt>
                <c:pt idx="4914">
                  <c:v>-5.9160336350000001E-11</c:v>
                </c:pt>
                <c:pt idx="4915">
                  <c:v>-5.9160336350000001E-11</c:v>
                </c:pt>
                <c:pt idx="4916">
                  <c:v>-5.9160336350000001E-11</c:v>
                </c:pt>
                <c:pt idx="4917">
                  <c:v>-5.9160336350000001E-11</c:v>
                </c:pt>
                <c:pt idx="4918">
                  <c:v>-5.9160336350000001E-11</c:v>
                </c:pt>
                <c:pt idx="4919">
                  <c:v>-5.9160336350000001E-11</c:v>
                </c:pt>
                <c:pt idx="4920">
                  <c:v>-5.9160336350000001E-11</c:v>
                </c:pt>
                <c:pt idx="4921">
                  <c:v>-5.9160336350000001E-11</c:v>
                </c:pt>
                <c:pt idx="4922">
                  <c:v>-5.9160336350000001E-11</c:v>
                </c:pt>
                <c:pt idx="4923">
                  <c:v>-5.9160336350000001E-11</c:v>
                </c:pt>
                <c:pt idx="4924">
                  <c:v>-5.9160336350000001E-11</c:v>
                </c:pt>
                <c:pt idx="4925">
                  <c:v>-5.9160336350000001E-11</c:v>
                </c:pt>
                <c:pt idx="4926">
                  <c:v>-5.9160336350000001E-11</c:v>
                </c:pt>
                <c:pt idx="4927">
                  <c:v>-5.9160336350000001E-11</c:v>
                </c:pt>
                <c:pt idx="4928">
                  <c:v>-5.9160336350000001E-11</c:v>
                </c:pt>
                <c:pt idx="4929">
                  <c:v>-5.9160336350000001E-11</c:v>
                </c:pt>
                <c:pt idx="4930">
                  <c:v>-5.9160336350000001E-11</c:v>
                </c:pt>
                <c:pt idx="4931">
                  <c:v>-5.9160336350000001E-11</c:v>
                </c:pt>
                <c:pt idx="4932">
                  <c:v>-5.9160336350000001E-11</c:v>
                </c:pt>
                <c:pt idx="4933">
                  <c:v>-5.9160336350000001E-11</c:v>
                </c:pt>
                <c:pt idx="4934">
                  <c:v>-5.9160336350000001E-11</c:v>
                </c:pt>
                <c:pt idx="4935">
                  <c:v>-5.9160336350000001E-11</c:v>
                </c:pt>
                <c:pt idx="4936">
                  <c:v>-5.9160336350000001E-11</c:v>
                </c:pt>
                <c:pt idx="4937">
                  <c:v>-5.9160336350000001E-11</c:v>
                </c:pt>
                <c:pt idx="4938">
                  <c:v>-5.9160336350000001E-11</c:v>
                </c:pt>
                <c:pt idx="4939">
                  <c:v>-5.9160336350000001E-11</c:v>
                </c:pt>
                <c:pt idx="4940">
                  <c:v>-5.9160336350000001E-11</c:v>
                </c:pt>
                <c:pt idx="4941">
                  <c:v>-5.9160336350000001E-11</c:v>
                </c:pt>
                <c:pt idx="4942">
                  <c:v>-5.9160336350000001E-11</c:v>
                </c:pt>
                <c:pt idx="4943">
                  <c:v>-5.9160336350000001E-11</c:v>
                </c:pt>
                <c:pt idx="4944">
                  <c:v>-5.9160336350000001E-11</c:v>
                </c:pt>
                <c:pt idx="4945">
                  <c:v>-5.9160336350000001E-11</c:v>
                </c:pt>
                <c:pt idx="4946">
                  <c:v>-5.9160336350000001E-11</c:v>
                </c:pt>
                <c:pt idx="4947">
                  <c:v>-5.9160336350000001E-11</c:v>
                </c:pt>
                <c:pt idx="4948">
                  <c:v>-5.9160336350000001E-11</c:v>
                </c:pt>
                <c:pt idx="4949">
                  <c:v>-5.9160336350000001E-11</c:v>
                </c:pt>
                <c:pt idx="4950">
                  <c:v>-5.9160336350000001E-11</c:v>
                </c:pt>
                <c:pt idx="4951">
                  <c:v>-5.9160336350000001E-11</c:v>
                </c:pt>
                <c:pt idx="4952">
                  <c:v>-5.9160336350000001E-11</c:v>
                </c:pt>
                <c:pt idx="4953">
                  <c:v>-5.9160336350000001E-11</c:v>
                </c:pt>
                <c:pt idx="4954">
                  <c:v>-5.9160336350000001E-11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14C8-4F61-B277-3FB82C59153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71637951"/>
        <c:axId val="1694655375"/>
        <c:extLst>
          <c:ext xmlns:c15="http://schemas.microsoft.com/office/drawing/2012/chart" uri="{02D57815-91ED-43cb-92C2-25804820EDAC}">
            <c15:filteredScatte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'Water Summary'!$O$1</c15:sqref>
                        </c15:formulaRef>
                      </c:ext>
                    </c:extLst>
                    <c:strCache>
                      <c:ptCount val="1"/>
                      <c:pt idx="0">
                        <c:v>Empty Chamber</c:v>
                      </c:pt>
                    </c:strCache>
                  </c:strRef>
                </c:tx>
                <c:spPr>
                  <a:ln w="19050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>
                      <c:ext uri="{02D57815-91ED-43cb-92C2-25804820EDAC}">
                        <c15:formulaRef>
                          <c15:sqref>'Water Summary'!$N$2:$N$2502</c15:sqref>
                        </c15:formulaRef>
                      </c:ext>
                    </c:extLst>
                    <c:numCache>
                      <c:formatCode>General</c:formatCode>
                      <c:ptCount val="2501"/>
                      <c:pt idx="0">
                        <c:v>-100</c:v>
                      </c:pt>
                      <c:pt idx="1">
                        <c:v>-99</c:v>
                      </c:pt>
                      <c:pt idx="2">
                        <c:v>-98</c:v>
                      </c:pt>
                      <c:pt idx="3">
                        <c:v>-97</c:v>
                      </c:pt>
                      <c:pt idx="4">
                        <c:v>-96</c:v>
                      </c:pt>
                      <c:pt idx="5">
                        <c:v>-95</c:v>
                      </c:pt>
                      <c:pt idx="6">
                        <c:v>-94</c:v>
                      </c:pt>
                      <c:pt idx="7">
                        <c:v>-93</c:v>
                      </c:pt>
                      <c:pt idx="8">
                        <c:v>-92</c:v>
                      </c:pt>
                      <c:pt idx="9">
                        <c:v>-91</c:v>
                      </c:pt>
                      <c:pt idx="10">
                        <c:v>-90</c:v>
                      </c:pt>
                      <c:pt idx="11">
                        <c:v>-89</c:v>
                      </c:pt>
                      <c:pt idx="12">
                        <c:v>-88</c:v>
                      </c:pt>
                      <c:pt idx="13">
                        <c:v>-87</c:v>
                      </c:pt>
                      <c:pt idx="14">
                        <c:v>-86</c:v>
                      </c:pt>
                      <c:pt idx="15">
                        <c:v>-85</c:v>
                      </c:pt>
                      <c:pt idx="16">
                        <c:v>-84</c:v>
                      </c:pt>
                      <c:pt idx="17">
                        <c:v>-83</c:v>
                      </c:pt>
                      <c:pt idx="18">
                        <c:v>-82</c:v>
                      </c:pt>
                      <c:pt idx="19">
                        <c:v>-81</c:v>
                      </c:pt>
                      <c:pt idx="20">
                        <c:v>-80</c:v>
                      </c:pt>
                      <c:pt idx="21">
                        <c:v>-79</c:v>
                      </c:pt>
                      <c:pt idx="22">
                        <c:v>-78</c:v>
                      </c:pt>
                      <c:pt idx="23">
                        <c:v>-77</c:v>
                      </c:pt>
                      <c:pt idx="24">
                        <c:v>-76</c:v>
                      </c:pt>
                      <c:pt idx="25">
                        <c:v>-75</c:v>
                      </c:pt>
                      <c:pt idx="26">
                        <c:v>-74</c:v>
                      </c:pt>
                      <c:pt idx="27">
                        <c:v>-73</c:v>
                      </c:pt>
                      <c:pt idx="28">
                        <c:v>-72</c:v>
                      </c:pt>
                      <c:pt idx="29">
                        <c:v>-71</c:v>
                      </c:pt>
                      <c:pt idx="30">
                        <c:v>-70</c:v>
                      </c:pt>
                      <c:pt idx="31">
                        <c:v>-69</c:v>
                      </c:pt>
                      <c:pt idx="32">
                        <c:v>-68</c:v>
                      </c:pt>
                      <c:pt idx="33">
                        <c:v>-67</c:v>
                      </c:pt>
                      <c:pt idx="34">
                        <c:v>-66</c:v>
                      </c:pt>
                      <c:pt idx="35">
                        <c:v>-65</c:v>
                      </c:pt>
                      <c:pt idx="36">
                        <c:v>-64</c:v>
                      </c:pt>
                      <c:pt idx="37">
                        <c:v>-63</c:v>
                      </c:pt>
                      <c:pt idx="38">
                        <c:v>-62</c:v>
                      </c:pt>
                      <c:pt idx="39">
                        <c:v>-61</c:v>
                      </c:pt>
                      <c:pt idx="40">
                        <c:v>-60</c:v>
                      </c:pt>
                      <c:pt idx="41">
                        <c:v>-59</c:v>
                      </c:pt>
                      <c:pt idx="42">
                        <c:v>-58</c:v>
                      </c:pt>
                      <c:pt idx="43">
                        <c:v>-57</c:v>
                      </c:pt>
                      <c:pt idx="44">
                        <c:v>-56</c:v>
                      </c:pt>
                      <c:pt idx="45">
                        <c:v>-55</c:v>
                      </c:pt>
                      <c:pt idx="46">
                        <c:v>-54</c:v>
                      </c:pt>
                      <c:pt idx="47">
                        <c:v>-53</c:v>
                      </c:pt>
                      <c:pt idx="48">
                        <c:v>-52</c:v>
                      </c:pt>
                      <c:pt idx="49">
                        <c:v>-51</c:v>
                      </c:pt>
                      <c:pt idx="50">
                        <c:v>-50</c:v>
                      </c:pt>
                      <c:pt idx="51">
                        <c:v>-49</c:v>
                      </c:pt>
                      <c:pt idx="52">
                        <c:v>-48</c:v>
                      </c:pt>
                      <c:pt idx="53">
                        <c:v>-47</c:v>
                      </c:pt>
                      <c:pt idx="54">
                        <c:v>-46</c:v>
                      </c:pt>
                      <c:pt idx="55">
                        <c:v>-45</c:v>
                      </c:pt>
                      <c:pt idx="56">
                        <c:v>-44</c:v>
                      </c:pt>
                      <c:pt idx="57">
                        <c:v>-43</c:v>
                      </c:pt>
                      <c:pt idx="58">
                        <c:v>-42</c:v>
                      </c:pt>
                      <c:pt idx="59">
                        <c:v>-41</c:v>
                      </c:pt>
                      <c:pt idx="60">
                        <c:v>-40</c:v>
                      </c:pt>
                      <c:pt idx="61">
                        <c:v>-39</c:v>
                      </c:pt>
                      <c:pt idx="62">
                        <c:v>-38</c:v>
                      </c:pt>
                      <c:pt idx="63">
                        <c:v>-37</c:v>
                      </c:pt>
                      <c:pt idx="64">
                        <c:v>-36</c:v>
                      </c:pt>
                      <c:pt idx="65">
                        <c:v>-35</c:v>
                      </c:pt>
                      <c:pt idx="66">
                        <c:v>-34</c:v>
                      </c:pt>
                      <c:pt idx="67">
                        <c:v>-33</c:v>
                      </c:pt>
                      <c:pt idx="68">
                        <c:v>-32</c:v>
                      </c:pt>
                      <c:pt idx="69">
                        <c:v>-31</c:v>
                      </c:pt>
                      <c:pt idx="70">
                        <c:v>-30</c:v>
                      </c:pt>
                      <c:pt idx="71">
                        <c:v>-29</c:v>
                      </c:pt>
                      <c:pt idx="72">
                        <c:v>-28</c:v>
                      </c:pt>
                      <c:pt idx="73">
                        <c:v>-27</c:v>
                      </c:pt>
                      <c:pt idx="74">
                        <c:v>-26</c:v>
                      </c:pt>
                      <c:pt idx="75">
                        <c:v>-25</c:v>
                      </c:pt>
                      <c:pt idx="76">
                        <c:v>-24</c:v>
                      </c:pt>
                      <c:pt idx="77">
                        <c:v>-23</c:v>
                      </c:pt>
                      <c:pt idx="78">
                        <c:v>-22</c:v>
                      </c:pt>
                      <c:pt idx="79">
                        <c:v>-21</c:v>
                      </c:pt>
                      <c:pt idx="80">
                        <c:v>-20</c:v>
                      </c:pt>
                      <c:pt idx="81">
                        <c:v>-19</c:v>
                      </c:pt>
                      <c:pt idx="82">
                        <c:v>-18</c:v>
                      </c:pt>
                      <c:pt idx="83">
                        <c:v>-17</c:v>
                      </c:pt>
                      <c:pt idx="84">
                        <c:v>-16</c:v>
                      </c:pt>
                      <c:pt idx="85">
                        <c:v>-15</c:v>
                      </c:pt>
                      <c:pt idx="86">
                        <c:v>-14</c:v>
                      </c:pt>
                      <c:pt idx="87">
                        <c:v>-13</c:v>
                      </c:pt>
                      <c:pt idx="88">
                        <c:v>-12</c:v>
                      </c:pt>
                      <c:pt idx="89">
                        <c:v>-11</c:v>
                      </c:pt>
                      <c:pt idx="90">
                        <c:v>-10</c:v>
                      </c:pt>
                      <c:pt idx="91">
                        <c:v>-9</c:v>
                      </c:pt>
                      <c:pt idx="92">
                        <c:v>-8</c:v>
                      </c:pt>
                      <c:pt idx="93">
                        <c:v>-7</c:v>
                      </c:pt>
                      <c:pt idx="94">
                        <c:v>-6</c:v>
                      </c:pt>
                      <c:pt idx="95">
                        <c:v>-5</c:v>
                      </c:pt>
                      <c:pt idx="96">
                        <c:v>-4</c:v>
                      </c:pt>
                      <c:pt idx="97">
                        <c:v>-3</c:v>
                      </c:pt>
                      <c:pt idx="98">
                        <c:v>-2</c:v>
                      </c:pt>
                      <c:pt idx="99">
                        <c:v>-1</c:v>
                      </c:pt>
                      <c:pt idx="100">
                        <c:v>0</c:v>
                      </c:pt>
                      <c:pt idx="101">
                        <c:v>1</c:v>
                      </c:pt>
                      <c:pt idx="102">
                        <c:v>2</c:v>
                      </c:pt>
                      <c:pt idx="103">
                        <c:v>3</c:v>
                      </c:pt>
                      <c:pt idx="104">
                        <c:v>4</c:v>
                      </c:pt>
                      <c:pt idx="105">
                        <c:v>5</c:v>
                      </c:pt>
                      <c:pt idx="106">
                        <c:v>6</c:v>
                      </c:pt>
                      <c:pt idx="107">
                        <c:v>7</c:v>
                      </c:pt>
                      <c:pt idx="108">
                        <c:v>8</c:v>
                      </c:pt>
                      <c:pt idx="109">
                        <c:v>9</c:v>
                      </c:pt>
                      <c:pt idx="110">
                        <c:v>10</c:v>
                      </c:pt>
                      <c:pt idx="111">
                        <c:v>11</c:v>
                      </c:pt>
                      <c:pt idx="112">
                        <c:v>12</c:v>
                      </c:pt>
                      <c:pt idx="113">
                        <c:v>13</c:v>
                      </c:pt>
                      <c:pt idx="114">
                        <c:v>14</c:v>
                      </c:pt>
                      <c:pt idx="115">
                        <c:v>15</c:v>
                      </c:pt>
                      <c:pt idx="116">
                        <c:v>16</c:v>
                      </c:pt>
                      <c:pt idx="117">
                        <c:v>17</c:v>
                      </c:pt>
                      <c:pt idx="118">
                        <c:v>18</c:v>
                      </c:pt>
                      <c:pt idx="119">
                        <c:v>19</c:v>
                      </c:pt>
                      <c:pt idx="120">
                        <c:v>20</c:v>
                      </c:pt>
                      <c:pt idx="121">
                        <c:v>21</c:v>
                      </c:pt>
                      <c:pt idx="122">
                        <c:v>22</c:v>
                      </c:pt>
                      <c:pt idx="123">
                        <c:v>23</c:v>
                      </c:pt>
                      <c:pt idx="124">
                        <c:v>24</c:v>
                      </c:pt>
                      <c:pt idx="125">
                        <c:v>25</c:v>
                      </c:pt>
                      <c:pt idx="126">
                        <c:v>26</c:v>
                      </c:pt>
                      <c:pt idx="127">
                        <c:v>27</c:v>
                      </c:pt>
                      <c:pt idx="128">
                        <c:v>28</c:v>
                      </c:pt>
                      <c:pt idx="129">
                        <c:v>29</c:v>
                      </c:pt>
                      <c:pt idx="130">
                        <c:v>30</c:v>
                      </c:pt>
                      <c:pt idx="131">
                        <c:v>31</c:v>
                      </c:pt>
                      <c:pt idx="132">
                        <c:v>32</c:v>
                      </c:pt>
                      <c:pt idx="133">
                        <c:v>33</c:v>
                      </c:pt>
                      <c:pt idx="134">
                        <c:v>34</c:v>
                      </c:pt>
                      <c:pt idx="135">
                        <c:v>35</c:v>
                      </c:pt>
                      <c:pt idx="136">
                        <c:v>36</c:v>
                      </c:pt>
                      <c:pt idx="137">
                        <c:v>37</c:v>
                      </c:pt>
                      <c:pt idx="138">
                        <c:v>38</c:v>
                      </c:pt>
                      <c:pt idx="139">
                        <c:v>39</c:v>
                      </c:pt>
                      <c:pt idx="140">
                        <c:v>40</c:v>
                      </c:pt>
                      <c:pt idx="141">
                        <c:v>41</c:v>
                      </c:pt>
                      <c:pt idx="142">
                        <c:v>42</c:v>
                      </c:pt>
                      <c:pt idx="143">
                        <c:v>43</c:v>
                      </c:pt>
                      <c:pt idx="144">
                        <c:v>44</c:v>
                      </c:pt>
                      <c:pt idx="145">
                        <c:v>45</c:v>
                      </c:pt>
                      <c:pt idx="146">
                        <c:v>46</c:v>
                      </c:pt>
                      <c:pt idx="147">
                        <c:v>47</c:v>
                      </c:pt>
                      <c:pt idx="148">
                        <c:v>48</c:v>
                      </c:pt>
                      <c:pt idx="149">
                        <c:v>49</c:v>
                      </c:pt>
                      <c:pt idx="150">
                        <c:v>50</c:v>
                      </c:pt>
                      <c:pt idx="151">
                        <c:v>51</c:v>
                      </c:pt>
                      <c:pt idx="152">
                        <c:v>52</c:v>
                      </c:pt>
                      <c:pt idx="153">
                        <c:v>53</c:v>
                      </c:pt>
                      <c:pt idx="154">
                        <c:v>54</c:v>
                      </c:pt>
                      <c:pt idx="155">
                        <c:v>55</c:v>
                      </c:pt>
                      <c:pt idx="156">
                        <c:v>56</c:v>
                      </c:pt>
                      <c:pt idx="157">
                        <c:v>57</c:v>
                      </c:pt>
                      <c:pt idx="158">
                        <c:v>58</c:v>
                      </c:pt>
                      <c:pt idx="159">
                        <c:v>59</c:v>
                      </c:pt>
                      <c:pt idx="160">
                        <c:v>60</c:v>
                      </c:pt>
                      <c:pt idx="161">
                        <c:v>61</c:v>
                      </c:pt>
                      <c:pt idx="162">
                        <c:v>62</c:v>
                      </c:pt>
                      <c:pt idx="163">
                        <c:v>63</c:v>
                      </c:pt>
                      <c:pt idx="164">
                        <c:v>64</c:v>
                      </c:pt>
                      <c:pt idx="165">
                        <c:v>65</c:v>
                      </c:pt>
                      <c:pt idx="166">
                        <c:v>66</c:v>
                      </c:pt>
                      <c:pt idx="167">
                        <c:v>67</c:v>
                      </c:pt>
                      <c:pt idx="168">
                        <c:v>68</c:v>
                      </c:pt>
                      <c:pt idx="169">
                        <c:v>69</c:v>
                      </c:pt>
                      <c:pt idx="170">
                        <c:v>70</c:v>
                      </c:pt>
                      <c:pt idx="171">
                        <c:v>71</c:v>
                      </c:pt>
                      <c:pt idx="172">
                        <c:v>72</c:v>
                      </c:pt>
                      <c:pt idx="173">
                        <c:v>73</c:v>
                      </c:pt>
                      <c:pt idx="174">
                        <c:v>74</c:v>
                      </c:pt>
                      <c:pt idx="175">
                        <c:v>75</c:v>
                      </c:pt>
                      <c:pt idx="176">
                        <c:v>76</c:v>
                      </c:pt>
                      <c:pt idx="177">
                        <c:v>77</c:v>
                      </c:pt>
                      <c:pt idx="178">
                        <c:v>78</c:v>
                      </c:pt>
                      <c:pt idx="179">
                        <c:v>79</c:v>
                      </c:pt>
                      <c:pt idx="180">
                        <c:v>80</c:v>
                      </c:pt>
                      <c:pt idx="181">
                        <c:v>81</c:v>
                      </c:pt>
                      <c:pt idx="182">
                        <c:v>82</c:v>
                      </c:pt>
                      <c:pt idx="183">
                        <c:v>83</c:v>
                      </c:pt>
                      <c:pt idx="184">
                        <c:v>84</c:v>
                      </c:pt>
                      <c:pt idx="185">
                        <c:v>85</c:v>
                      </c:pt>
                      <c:pt idx="186">
                        <c:v>86</c:v>
                      </c:pt>
                      <c:pt idx="187">
                        <c:v>87</c:v>
                      </c:pt>
                      <c:pt idx="188">
                        <c:v>88</c:v>
                      </c:pt>
                      <c:pt idx="189">
                        <c:v>89</c:v>
                      </c:pt>
                      <c:pt idx="190">
                        <c:v>90</c:v>
                      </c:pt>
                      <c:pt idx="191">
                        <c:v>91</c:v>
                      </c:pt>
                      <c:pt idx="192">
                        <c:v>92</c:v>
                      </c:pt>
                      <c:pt idx="193">
                        <c:v>93</c:v>
                      </c:pt>
                      <c:pt idx="194">
                        <c:v>94</c:v>
                      </c:pt>
                      <c:pt idx="195">
                        <c:v>95</c:v>
                      </c:pt>
                      <c:pt idx="196">
                        <c:v>96</c:v>
                      </c:pt>
                      <c:pt idx="197">
                        <c:v>97</c:v>
                      </c:pt>
                      <c:pt idx="198">
                        <c:v>98</c:v>
                      </c:pt>
                      <c:pt idx="199">
                        <c:v>99</c:v>
                      </c:pt>
                      <c:pt idx="200">
                        <c:v>100</c:v>
                      </c:pt>
                      <c:pt idx="201">
                        <c:v>101</c:v>
                      </c:pt>
                      <c:pt idx="202">
                        <c:v>102</c:v>
                      </c:pt>
                      <c:pt idx="203">
                        <c:v>103</c:v>
                      </c:pt>
                      <c:pt idx="204">
                        <c:v>104</c:v>
                      </c:pt>
                      <c:pt idx="205">
                        <c:v>105</c:v>
                      </c:pt>
                      <c:pt idx="206">
                        <c:v>106</c:v>
                      </c:pt>
                      <c:pt idx="207">
                        <c:v>107</c:v>
                      </c:pt>
                      <c:pt idx="208">
                        <c:v>108</c:v>
                      </c:pt>
                      <c:pt idx="209">
                        <c:v>109</c:v>
                      </c:pt>
                      <c:pt idx="210">
                        <c:v>110</c:v>
                      </c:pt>
                      <c:pt idx="211">
                        <c:v>111</c:v>
                      </c:pt>
                      <c:pt idx="212">
                        <c:v>112</c:v>
                      </c:pt>
                      <c:pt idx="213">
                        <c:v>113</c:v>
                      </c:pt>
                      <c:pt idx="214">
                        <c:v>114</c:v>
                      </c:pt>
                      <c:pt idx="215">
                        <c:v>115</c:v>
                      </c:pt>
                      <c:pt idx="216">
                        <c:v>116</c:v>
                      </c:pt>
                      <c:pt idx="217">
                        <c:v>117</c:v>
                      </c:pt>
                      <c:pt idx="218">
                        <c:v>118</c:v>
                      </c:pt>
                      <c:pt idx="219">
                        <c:v>119</c:v>
                      </c:pt>
                      <c:pt idx="220">
                        <c:v>120</c:v>
                      </c:pt>
                      <c:pt idx="221">
                        <c:v>121</c:v>
                      </c:pt>
                      <c:pt idx="222">
                        <c:v>122</c:v>
                      </c:pt>
                      <c:pt idx="223">
                        <c:v>123</c:v>
                      </c:pt>
                      <c:pt idx="224">
                        <c:v>124</c:v>
                      </c:pt>
                      <c:pt idx="225">
                        <c:v>125</c:v>
                      </c:pt>
                      <c:pt idx="226">
                        <c:v>126</c:v>
                      </c:pt>
                      <c:pt idx="227">
                        <c:v>127</c:v>
                      </c:pt>
                      <c:pt idx="228">
                        <c:v>128</c:v>
                      </c:pt>
                      <c:pt idx="229">
                        <c:v>129</c:v>
                      </c:pt>
                      <c:pt idx="230">
                        <c:v>130</c:v>
                      </c:pt>
                      <c:pt idx="231">
                        <c:v>131</c:v>
                      </c:pt>
                      <c:pt idx="232">
                        <c:v>132</c:v>
                      </c:pt>
                      <c:pt idx="233">
                        <c:v>133</c:v>
                      </c:pt>
                      <c:pt idx="234">
                        <c:v>134</c:v>
                      </c:pt>
                      <c:pt idx="235">
                        <c:v>135</c:v>
                      </c:pt>
                      <c:pt idx="236">
                        <c:v>136</c:v>
                      </c:pt>
                      <c:pt idx="237">
                        <c:v>137</c:v>
                      </c:pt>
                      <c:pt idx="238">
                        <c:v>138</c:v>
                      </c:pt>
                      <c:pt idx="239">
                        <c:v>139</c:v>
                      </c:pt>
                      <c:pt idx="240">
                        <c:v>140</c:v>
                      </c:pt>
                      <c:pt idx="241">
                        <c:v>141</c:v>
                      </c:pt>
                      <c:pt idx="242">
                        <c:v>142</c:v>
                      </c:pt>
                      <c:pt idx="243">
                        <c:v>143</c:v>
                      </c:pt>
                      <c:pt idx="244">
                        <c:v>144</c:v>
                      </c:pt>
                      <c:pt idx="245">
                        <c:v>145</c:v>
                      </c:pt>
                      <c:pt idx="246">
                        <c:v>146</c:v>
                      </c:pt>
                      <c:pt idx="247">
                        <c:v>147</c:v>
                      </c:pt>
                      <c:pt idx="248">
                        <c:v>148</c:v>
                      </c:pt>
                      <c:pt idx="249">
                        <c:v>149</c:v>
                      </c:pt>
                      <c:pt idx="250">
                        <c:v>150</c:v>
                      </c:pt>
                      <c:pt idx="251">
                        <c:v>151</c:v>
                      </c:pt>
                      <c:pt idx="252">
                        <c:v>152</c:v>
                      </c:pt>
                      <c:pt idx="253">
                        <c:v>153</c:v>
                      </c:pt>
                      <c:pt idx="254">
                        <c:v>154</c:v>
                      </c:pt>
                      <c:pt idx="255">
                        <c:v>155</c:v>
                      </c:pt>
                      <c:pt idx="256">
                        <c:v>156</c:v>
                      </c:pt>
                      <c:pt idx="257">
                        <c:v>157</c:v>
                      </c:pt>
                      <c:pt idx="258">
                        <c:v>158</c:v>
                      </c:pt>
                      <c:pt idx="259">
                        <c:v>159</c:v>
                      </c:pt>
                      <c:pt idx="260">
                        <c:v>160</c:v>
                      </c:pt>
                      <c:pt idx="261">
                        <c:v>161</c:v>
                      </c:pt>
                      <c:pt idx="262">
                        <c:v>162</c:v>
                      </c:pt>
                      <c:pt idx="263">
                        <c:v>163</c:v>
                      </c:pt>
                      <c:pt idx="264">
                        <c:v>164</c:v>
                      </c:pt>
                      <c:pt idx="265">
                        <c:v>165</c:v>
                      </c:pt>
                      <c:pt idx="266">
                        <c:v>166</c:v>
                      </c:pt>
                      <c:pt idx="267">
                        <c:v>167</c:v>
                      </c:pt>
                      <c:pt idx="268">
                        <c:v>168</c:v>
                      </c:pt>
                      <c:pt idx="269">
                        <c:v>169</c:v>
                      </c:pt>
                      <c:pt idx="270">
                        <c:v>170</c:v>
                      </c:pt>
                      <c:pt idx="271">
                        <c:v>171</c:v>
                      </c:pt>
                      <c:pt idx="272">
                        <c:v>172</c:v>
                      </c:pt>
                      <c:pt idx="273">
                        <c:v>173</c:v>
                      </c:pt>
                      <c:pt idx="274">
                        <c:v>174</c:v>
                      </c:pt>
                      <c:pt idx="275">
                        <c:v>175</c:v>
                      </c:pt>
                      <c:pt idx="276">
                        <c:v>176</c:v>
                      </c:pt>
                      <c:pt idx="277">
                        <c:v>177</c:v>
                      </c:pt>
                      <c:pt idx="278">
                        <c:v>178</c:v>
                      </c:pt>
                      <c:pt idx="279">
                        <c:v>179</c:v>
                      </c:pt>
                      <c:pt idx="280">
                        <c:v>180</c:v>
                      </c:pt>
                      <c:pt idx="281">
                        <c:v>181</c:v>
                      </c:pt>
                      <c:pt idx="282">
                        <c:v>182</c:v>
                      </c:pt>
                      <c:pt idx="283">
                        <c:v>183</c:v>
                      </c:pt>
                      <c:pt idx="284">
                        <c:v>184</c:v>
                      </c:pt>
                      <c:pt idx="285">
                        <c:v>185</c:v>
                      </c:pt>
                      <c:pt idx="286">
                        <c:v>186</c:v>
                      </c:pt>
                      <c:pt idx="287">
                        <c:v>187</c:v>
                      </c:pt>
                      <c:pt idx="288">
                        <c:v>188</c:v>
                      </c:pt>
                      <c:pt idx="289">
                        <c:v>189</c:v>
                      </c:pt>
                      <c:pt idx="290">
                        <c:v>190</c:v>
                      </c:pt>
                      <c:pt idx="291">
                        <c:v>191</c:v>
                      </c:pt>
                      <c:pt idx="292">
                        <c:v>192</c:v>
                      </c:pt>
                      <c:pt idx="293">
                        <c:v>193</c:v>
                      </c:pt>
                      <c:pt idx="294">
                        <c:v>194</c:v>
                      </c:pt>
                      <c:pt idx="295">
                        <c:v>195</c:v>
                      </c:pt>
                      <c:pt idx="296">
                        <c:v>196</c:v>
                      </c:pt>
                      <c:pt idx="297">
                        <c:v>197</c:v>
                      </c:pt>
                      <c:pt idx="298">
                        <c:v>198</c:v>
                      </c:pt>
                      <c:pt idx="299">
                        <c:v>199</c:v>
                      </c:pt>
                      <c:pt idx="300">
                        <c:v>200</c:v>
                      </c:pt>
                      <c:pt idx="301">
                        <c:v>201</c:v>
                      </c:pt>
                      <c:pt idx="302">
                        <c:v>202</c:v>
                      </c:pt>
                      <c:pt idx="303">
                        <c:v>203</c:v>
                      </c:pt>
                      <c:pt idx="304">
                        <c:v>204</c:v>
                      </c:pt>
                      <c:pt idx="305">
                        <c:v>205</c:v>
                      </c:pt>
                      <c:pt idx="306">
                        <c:v>206</c:v>
                      </c:pt>
                      <c:pt idx="307">
                        <c:v>207</c:v>
                      </c:pt>
                      <c:pt idx="308">
                        <c:v>208</c:v>
                      </c:pt>
                      <c:pt idx="309">
                        <c:v>209</c:v>
                      </c:pt>
                      <c:pt idx="310">
                        <c:v>210</c:v>
                      </c:pt>
                      <c:pt idx="311">
                        <c:v>211</c:v>
                      </c:pt>
                      <c:pt idx="312">
                        <c:v>212</c:v>
                      </c:pt>
                      <c:pt idx="313">
                        <c:v>213</c:v>
                      </c:pt>
                      <c:pt idx="314">
                        <c:v>214</c:v>
                      </c:pt>
                      <c:pt idx="315">
                        <c:v>215</c:v>
                      </c:pt>
                      <c:pt idx="316">
                        <c:v>216</c:v>
                      </c:pt>
                      <c:pt idx="317">
                        <c:v>217</c:v>
                      </c:pt>
                      <c:pt idx="318">
                        <c:v>218</c:v>
                      </c:pt>
                      <c:pt idx="319">
                        <c:v>219</c:v>
                      </c:pt>
                      <c:pt idx="320">
                        <c:v>220</c:v>
                      </c:pt>
                      <c:pt idx="321">
                        <c:v>221</c:v>
                      </c:pt>
                      <c:pt idx="322">
                        <c:v>222</c:v>
                      </c:pt>
                      <c:pt idx="323">
                        <c:v>223</c:v>
                      </c:pt>
                      <c:pt idx="324">
                        <c:v>224</c:v>
                      </c:pt>
                      <c:pt idx="325">
                        <c:v>225</c:v>
                      </c:pt>
                      <c:pt idx="326">
                        <c:v>226</c:v>
                      </c:pt>
                      <c:pt idx="327">
                        <c:v>227</c:v>
                      </c:pt>
                      <c:pt idx="328">
                        <c:v>228</c:v>
                      </c:pt>
                      <c:pt idx="329">
                        <c:v>229</c:v>
                      </c:pt>
                      <c:pt idx="330">
                        <c:v>230</c:v>
                      </c:pt>
                      <c:pt idx="331">
                        <c:v>231</c:v>
                      </c:pt>
                      <c:pt idx="332">
                        <c:v>232</c:v>
                      </c:pt>
                      <c:pt idx="333">
                        <c:v>233</c:v>
                      </c:pt>
                      <c:pt idx="334">
                        <c:v>234</c:v>
                      </c:pt>
                      <c:pt idx="335">
                        <c:v>235</c:v>
                      </c:pt>
                      <c:pt idx="336">
                        <c:v>236</c:v>
                      </c:pt>
                      <c:pt idx="337">
                        <c:v>237</c:v>
                      </c:pt>
                      <c:pt idx="338">
                        <c:v>238</c:v>
                      </c:pt>
                      <c:pt idx="339">
                        <c:v>239</c:v>
                      </c:pt>
                      <c:pt idx="340">
                        <c:v>240</c:v>
                      </c:pt>
                      <c:pt idx="341">
                        <c:v>241</c:v>
                      </c:pt>
                      <c:pt idx="342">
                        <c:v>242</c:v>
                      </c:pt>
                      <c:pt idx="343">
                        <c:v>243</c:v>
                      </c:pt>
                      <c:pt idx="344">
                        <c:v>244</c:v>
                      </c:pt>
                      <c:pt idx="345">
                        <c:v>245</c:v>
                      </c:pt>
                      <c:pt idx="346">
                        <c:v>246</c:v>
                      </c:pt>
                      <c:pt idx="347">
                        <c:v>247</c:v>
                      </c:pt>
                      <c:pt idx="348">
                        <c:v>248</c:v>
                      </c:pt>
                      <c:pt idx="349">
                        <c:v>249</c:v>
                      </c:pt>
                      <c:pt idx="350">
                        <c:v>250</c:v>
                      </c:pt>
                      <c:pt idx="351">
                        <c:v>251</c:v>
                      </c:pt>
                      <c:pt idx="352">
                        <c:v>252</c:v>
                      </c:pt>
                      <c:pt idx="353">
                        <c:v>253</c:v>
                      </c:pt>
                      <c:pt idx="354">
                        <c:v>254</c:v>
                      </c:pt>
                      <c:pt idx="355">
                        <c:v>255</c:v>
                      </c:pt>
                      <c:pt idx="356">
                        <c:v>256</c:v>
                      </c:pt>
                      <c:pt idx="357">
                        <c:v>257</c:v>
                      </c:pt>
                      <c:pt idx="358">
                        <c:v>258</c:v>
                      </c:pt>
                      <c:pt idx="359">
                        <c:v>259</c:v>
                      </c:pt>
                      <c:pt idx="360">
                        <c:v>260</c:v>
                      </c:pt>
                      <c:pt idx="361">
                        <c:v>261</c:v>
                      </c:pt>
                      <c:pt idx="362">
                        <c:v>262</c:v>
                      </c:pt>
                      <c:pt idx="363">
                        <c:v>263</c:v>
                      </c:pt>
                      <c:pt idx="364">
                        <c:v>264</c:v>
                      </c:pt>
                      <c:pt idx="365">
                        <c:v>265</c:v>
                      </c:pt>
                      <c:pt idx="366">
                        <c:v>266</c:v>
                      </c:pt>
                      <c:pt idx="367">
                        <c:v>267</c:v>
                      </c:pt>
                      <c:pt idx="368">
                        <c:v>268</c:v>
                      </c:pt>
                      <c:pt idx="369">
                        <c:v>269</c:v>
                      </c:pt>
                      <c:pt idx="370">
                        <c:v>270</c:v>
                      </c:pt>
                      <c:pt idx="371">
                        <c:v>271</c:v>
                      </c:pt>
                      <c:pt idx="372">
                        <c:v>272</c:v>
                      </c:pt>
                      <c:pt idx="373">
                        <c:v>273</c:v>
                      </c:pt>
                      <c:pt idx="374">
                        <c:v>274</c:v>
                      </c:pt>
                      <c:pt idx="375">
                        <c:v>275</c:v>
                      </c:pt>
                      <c:pt idx="376">
                        <c:v>276</c:v>
                      </c:pt>
                      <c:pt idx="377">
                        <c:v>277</c:v>
                      </c:pt>
                      <c:pt idx="378">
                        <c:v>278</c:v>
                      </c:pt>
                      <c:pt idx="379">
                        <c:v>279</c:v>
                      </c:pt>
                      <c:pt idx="380">
                        <c:v>280</c:v>
                      </c:pt>
                      <c:pt idx="381">
                        <c:v>281</c:v>
                      </c:pt>
                      <c:pt idx="382">
                        <c:v>282</c:v>
                      </c:pt>
                      <c:pt idx="383">
                        <c:v>283</c:v>
                      </c:pt>
                      <c:pt idx="384">
                        <c:v>284</c:v>
                      </c:pt>
                      <c:pt idx="385">
                        <c:v>285</c:v>
                      </c:pt>
                      <c:pt idx="386">
                        <c:v>286</c:v>
                      </c:pt>
                      <c:pt idx="387">
                        <c:v>287</c:v>
                      </c:pt>
                      <c:pt idx="388">
                        <c:v>288</c:v>
                      </c:pt>
                      <c:pt idx="389">
                        <c:v>289</c:v>
                      </c:pt>
                      <c:pt idx="390">
                        <c:v>290</c:v>
                      </c:pt>
                      <c:pt idx="391">
                        <c:v>291</c:v>
                      </c:pt>
                      <c:pt idx="392">
                        <c:v>292</c:v>
                      </c:pt>
                      <c:pt idx="393">
                        <c:v>293</c:v>
                      </c:pt>
                      <c:pt idx="394">
                        <c:v>294</c:v>
                      </c:pt>
                      <c:pt idx="395">
                        <c:v>295</c:v>
                      </c:pt>
                      <c:pt idx="396">
                        <c:v>296</c:v>
                      </c:pt>
                      <c:pt idx="397">
                        <c:v>297</c:v>
                      </c:pt>
                      <c:pt idx="398">
                        <c:v>298</c:v>
                      </c:pt>
                      <c:pt idx="399">
                        <c:v>299</c:v>
                      </c:pt>
                      <c:pt idx="400">
                        <c:v>300</c:v>
                      </c:pt>
                      <c:pt idx="401">
                        <c:v>301</c:v>
                      </c:pt>
                      <c:pt idx="402">
                        <c:v>302</c:v>
                      </c:pt>
                      <c:pt idx="403">
                        <c:v>303</c:v>
                      </c:pt>
                      <c:pt idx="404">
                        <c:v>304</c:v>
                      </c:pt>
                      <c:pt idx="405">
                        <c:v>305</c:v>
                      </c:pt>
                      <c:pt idx="406">
                        <c:v>306</c:v>
                      </c:pt>
                      <c:pt idx="407">
                        <c:v>307</c:v>
                      </c:pt>
                      <c:pt idx="408">
                        <c:v>308</c:v>
                      </c:pt>
                      <c:pt idx="409">
                        <c:v>309</c:v>
                      </c:pt>
                      <c:pt idx="410">
                        <c:v>310</c:v>
                      </c:pt>
                      <c:pt idx="411">
                        <c:v>311</c:v>
                      </c:pt>
                      <c:pt idx="412">
                        <c:v>312</c:v>
                      </c:pt>
                      <c:pt idx="413">
                        <c:v>313</c:v>
                      </c:pt>
                      <c:pt idx="414">
                        <c:v>314</c:v>
                      </c:pt>
                      <c:pt idx="415">
                        <c:v>315</c:v>
                      </c:pt>
                      <c:pt idx="416">
                        <c:v>316</c:v>
                      </c:pt>
                      <c:pt idx="417">
                        <c:v>317</c:v>
                      </c:pt>
                      <c:pt idx="418">
                        <c:v>318</c:v>
                      </c:pt>
                      <c:pt idx="419">
                        <c:v>319</c:v>
                      </c:pt>
                      <c:pt idx="420">
                        <c:v>320</c:v>
                      </c:pt>
                      <c:pt idx="421">
                        <c:v>321</c:v>
                      </c:pt>
                      <c:pt idx="422">
                        <c:v>322</c:v>
                      </c:pt>
                      <c:pt idx="423">
                        <c:v>323</c:v>
                      </c:pt>
                      <c:pt idx="424">
                        <c:v>324</c:v>
                      </c:pt>
                      <c:pt idx="425">
                        <c:v>325</c:v>
                      </c:pt>
                      <c:pt idx="426">
                        <c:v>326</c:v>
                      </c:pt>
                      <c:pt idx="427">
                        <c:v>327</c:v>
                      </c:pt>
                      <c:pt idx="428">
                        <c:v>328</c:v>
                      </c:pt>
                      <c:pt idx="429">
                        <c:v>329</c:v>
                      </c:pt>
                      <c:pt idx="430">
                        <c:v>330</c:v>
                      </c:pt>
                      <c:pt idx="431">
                        <c:v>331</c:v>
                      </c:pt>
                      <c:pt idx="432">
                        <c:v>332</c:v>
                      </c:pt>
                      <c:pt idx="433">
                        <c:v>333</c:v>
                      </c:pt>
                      <c:pt idx="434">
                        <c:v>334</c:v>
                      </c:pt>
                      <c:pt idx="435">
                        <c:v>335</c:v>
                      </c:pt>
                      <c:pt idx="436">
                        <c:v>336</c:v>
                      </c:pt>
                      <c:pt idx="437">
                        <c:v>337</c:v>
                      </c:pt>
                      <c:pt idx="438">
                        <c:v>338</c:v>
                      </c:pt>
                      <c:pt idx="439">
                        <c:v>339</c:v>
                      </c:pt>
                      <c:pt idx="440">
                        <c:v>340</c:v>
                      </c:pt>
                      <c:pt idx="441">
                        <c:v>341</c:v>
                      </c:pt>
                      <c:pt idx="442">
                        <c:v>342</c:v>
                      </c:pt>
                      <c:pt idx="443">
                        <c:v>343</c:v>
                      </c:pt>
                      <c:pt idx="444">
                        <c:v>344</c:v>
                      </c:pt>
                      <c:pt idx="445">
                        <c:v>345</c:v>
                      </c:pt>
                      <c:pt idx="446">
                        <c:v>346</c:v>
                      </c:pt>
                      <c:pt idx="447">
                        <c:v>347</c:v>
                      </c:pt>
                      <c:pt idx="448">
                        <c:v>348</c:v>
                      </c:pt>
                      <c:pt idx="449">
                        <c:v>349</c:v>
                      </c:pt>
                      <c:pt idx="450">
                        <c:v>350</c:v>
                      </c:pt>
                      <c:pt idx="451">
                        <c:v>351</c:v>
                      </c:pt>
                      <c:pt idx="452">
                        <c:v>352</c:v>
                      </c:pt>
                      <c:pt idx="453">
                        <c:v>353</c:v>
                      </c:pt>
                      <c:pt idx="454">
                        <c:v>354</c:v>
                      </c:pt>
                      <c:pt idx="455">
                        <c:v>355</c:v>
                      </c:pt>
                      <c:pt idx="456">
                        <c:v>356</c:v>
                      </c:pt>
                      <c:pt idx="457">
                        <c:v>357</c:v>
                      </c:pt>
                      <c:pt idx="458">
                        <c:v>358</c:v>
                      </c:pt>
                      <c:pt idx="459">
                        <c:v>359</c:v>
                      </c:pt>
                      <c:pt idx="460">
                        <c:v>360</c:v>
                      </c:pt>
                      <c:pt idx="461">
                        <c:v>361</c:v>
                      </c:pt>
                      <c:pt idx="462">
                        <c:v>362</c:v>
                      </c:pt>
                      <c:pt idx="463">
                        <c:v>363</c:v>
                      </c:pt>
                      <c:pt idx="464">
                        <c:v>364</c:v>
                      </c:pt>
                      <c:pt idx="465">
                        <c:v>365</c:v>
                      </c:pt>
                      <c:pt idx="466">
                        <c:v>366</c:v>
                      </c:pt>
                      <c:pt idx="467">
                        <c:v>367</c:v>
                      </c:pt>
                      <c:pt idx="468">
                        <c:v>368</c:v>
                      </c:pt>
                      <c:pt idx="469">
                        <c:v>369</c:v>
                      </c:pt>
                      <c:pt idx="470">
                        <c:v>370</c:v>
                      </c:pt>
                      <c:pt idx="471">
                        <c:v>371</c:v>
                      </c:pt>
                      <c:pt idx="472">
                        <c:v>372</c:v>
                      </c:pt>
                      <c:pt idx="473">
                        <c:v>373</c:v>
                      </c:pt>
                      <c:pt idx="474">
                        <c:v>374</c:v>
                      </c:pt>
                      <c:pt idx="475">
                        <c:v>375</c:v>
                      </c:pt>
                      <c:pt idx="476">
                        <c:v>376</c:v>
                      </c:pt>
                      <c:pt idx="477">
                        <c:v>377</c:v>
                      </c:pt>
                      <c:pt idx="478">
                        <c:v>378</c:v>
                      </c:pt>
                      <c:pt idx="479">
                        <c:v>379</c:v>
                      </c:pt>
                      <c:pt idx="480">
                        <c:v>380</c:v>
                      </c:pt>
                      <c:pt idx="481">
                        <c:v>381</c:v>
                      </c:pt>
                      <c:pt idx="482">
                        <c:v>382</c:v>
                      </c:pt>
                      <c:pt idx="483">
                        <c:v>383</c:v>
                      </c:pt>
                      <c:pt idx="484">
                        <c:v>384</c:v>
                      </c:pt>
                      <c:pt idx="485">
                        <c:v>385</c:v>
                      </c:pt>
                      <c:pt idx="486">
                        <c:v>386</c:v>
                      </c:pt>
                      <c:pt idx="487">
                        <c:v>387</c:v>
                      </c:pt>
                      <c:pt idx="488">
                        <c:v>388</c:v>
                      </c:pt>
                      <c:pt idx="489">
                        <c:v>389</c:v>
                      </c:pt>
                      <c:pt idx="490">
                        <c:v>390</c:v>
                      </c:pt>
                      <c:pt idx="491">
                        <c:v>391</c:v>
                      </c:pt>
                      <c:pt idx="492">
                        <c:v>392</c:v>
                      </c:pt>
                      <c:pt idx="493">
                        <c:v>393</c:v>
                      </c:pt>
                      <c:pt idx="494">
                        <c:v>394</c:v>
                      </c:pt>
                      <c:pt idx="495">
                        <c:v>395</c:v>
                      </c:pt>
                      <c:pt idx="496">
                        <c:v>396</c:v>
                      </c:pt>
                      <c:pt idx="497">
                        <c:v>397</c:v>
                      </c:pt>
                      <c:pt idx="498">
                        <c:v>398</c:v>
                      </c:pt>
                      <c:pt idx="499">
                        <c:v>399</c:v>
                      </c:pt>
                      <c:pt idx="500">
                        <c:v>400</c:v>
                      </c:pt>
                      <c:pt idx="501">
                        <c:v>401</c:v>
                      </c:pt>
                      <c:pt idx="502">
                        <c:v>402</c:v>
                      </c:pt>
                      <c:pt idx="503">
                        <c:v>403</c:v>
                      </c:pt>
                      <c:pt idx="504">
                        <c:v>404</c:v>
                      </c:pt>
                      <c:pt idx="505">
                        <c:v>405</c:v>
                      </c:pt>
                      <c:pt idx="506">
                        <c:v>406</c:v>
                      </c:pt>
                      <c:pt idx="507">
                        <c:v>407</c:v>
                      </c:pt>
                      <c:pt idx="508">
                        <c:v>408</c:v>
                      </c:pt>
                      <c:pt idx="509">
                        <c:v>409</c:v>
                      </c:pt>
                      <c:pt idx="510">
                        <c:v>410</c:v>
                      </c:pt>
                      <c:pt idx="511">
                        <c:v>411</c:v>
                      </c:pt>
                      <c:pt idx="512">
                        <c:v>412</c:v>
                      </c:pt>
                      <c:pt idx="513">
                        <c:v>413</c:v>
                      </c:pt>
                      <c:pt idx="514">
                        <c:v>414</c:v>
                      </c:pt>
                      <c:pt idx="515">
                        <c:v>415</c:v>
                      </c:pt>
                      <c:pt idx="516">
                        <c:v>416</c:v>
                      </c:pt>
                      <c:pt idx="517">
                        <c:v>417</c:v>
                      </c:pt>
                      <c:pt idx="518">
                        <c:v>418</c:v>
                      </c:pt>
                      <c:pt idx="519">
                        <c:v>419</c:v>
                      </c:pt>
                      <c:pt idx="520">
                        <c:v>420</c:v>
                      </c:pt>
                      <c:pt idx="521">
                        <c:v>421</c:v>
                      </c:pt>
                      <c:pt idx="522">
                        <c:v>422</c:v>
                      </c:pt>
                      <c:pt idx="523">
                        <c:v>423</c:v>
                      </c:pt>
                      <c:pt idx="524">
                        <c:v>424</c:v>
                      </c:pt>
                      <c:pt idx="525">
                        <c:v>425</c:v>
                      </c:pt>
                      <c:pt idx="526">
                        <c:v>426</c:v>
                      </c:pt>
                      <c:pt idx="527">
                        <c:v>427</c:v>
                      </c:pt>
                      <c:pt idx="528">
                        <c:v>428</c:v>
                      </c:pt>
                      <c:pt idx="529">
                        <c:v>429</c:v>
                      </c:pt>
                      <c:pt idx="530">
                        <c:v>430</c:v>
                      </c:pt>
                      <c:pt idx="531">
                        <c:v>431</c:v>
                      </c:pt>
                      <c:pt idx="532">
                        <c:v>432</c:v>
                      </c:pt>
                      <c:pt idx="533">
                        <c:v>433</c:v>
                      </c:pt>
                      <c:pt idx="534">
                        <c:v>434</c:v>
                      </c:pt>
                      <c:pt idx="535">
                        <c:v>435</c:v>
                      </c:pt>
                      <c:pt idx="536">
                        <c:v>436</c:v>
                      </c:pt>
                      <c:pt idx="537">
                        <c:v>437</c:v>
                      </c:pt>
                      <c:pt idx="538">
                        <c:v>438</c:v>
                      </c:pt>
                      <c:pt idx="539">
                        <c:v>439</c:v>
                      </c:pt>
                      <c:pt idx="540">
                        <c:v>440</c:v>
                      </c:pt>
                      <c:pt idx="541">
                        <c:v>441</c:v>
                      </c:pt>
                      <c:pt idx="542">
                        <c:v>442</c:v>
                      </c:pt>
                      <c:pt idx="543">
                        <c:v>443</c:v>
                      </c:pt>
                      <c:pt idx="544">
                        <c:v>444</c:v>
                      </c:pt>
                      <c:pt idx="545">
                        <c:v>445</c:v>
                      </c:pt>
                      <c:pt idx="546">
                        <c:v>446</c:v>
                      </c:pt>
                      <c:pt idx="547">
                        <c:v>447</c:v>
                      </c:pt>
                      <c:pt idx="548">
                        <c:v>448</c:v>
                      </c:pt>
                      <c:pt idx="549">
                        <c:v>449</c:v>
                      </c:pt>
                      <c:pt idx="550">
                        <c:v>450</c:v>
                      </c:pt>
                      <c:pt idx="551">
                        <c:v>451</c:v>
                      </c:pt>
                      <c:pt idx="552">
                        <c:v>452</c:v>
                      </c:pt>
                      <c:pt idx="553">
                        <c:v>453</c:v>
                      </c:pt>
                      <c:pt idx="554">
                        <c:v>454</c:v>
                      </c:pt>
                      <c:pt idx="555">
                        <c:v>455</c:v>
                      </c:pt>
                      <c:pt idx="556">
                        <c:v>456</c:v>
                      </c:pt>
                      <c:pt idx="557">
                        <c:v>457</c:v>
                      </c:pt>
                      <c:pt idx="558">
                        <c:v>458</c:v>
                      </c:pt>
                      <c:pt idx="559">
                        <c:v>459</c:v>
                      </c:pt>
                      <c:pt idx="560">
                        <c:v>460</c:v>
                      </c:pt>
                      <c:pt idx="561">
                        <c:v>461</c:v>
                      </c:pt>
                      <c:pt idx="562">
                        <c:v>462</c:v>
                      </c:pt>
                      <c:pt idx="563">
                        <c:v>463</c:v>
                      </c:pt>
                      <c:pt idx="564">
                        <c:v>464</c:v>
                      </c:pt>
                      <c:pt idx="565">
                        <c:v>465</c:v>
                      </c:pt>
                      <c:pt idx="566">
                        <c:v>466</c:v>
                      </c:pt>
                      <c:pt idx="567">
                        <c:v>467</c:v>
                      </c:pt>
                      <c:pt idx="568">
                        <c:v>468</c:v>
                      </c:pt>
                      <c:pt idx="569">
                        <c:v>469</c:v>
                      </c:pt>
                      <c:pt idx="570">
                        <c:v>470</c:v>
                      </c:pt>
                      <c:pt idx="571">
                        <c:v>471</c:v>
                      </c:pt>
                      <c:pt idx="572">
                        <c:v>472</c:v>
                      </c:pt>
                      <c:pt idx="573">
                        <c:v>473</c:v>
                      </c:pt>
                      <c:pt idx="574">
                        <c:v>474</c:v>
                      </c:pt>
                      <c:pt idx="575">
                        <c:v>475</c:v>
                      </c:pt>
                      <c:pt idx="576">
                        <c:v>476</c:v>
                      </c:pt>
                      <c:pt idx="577">
                        <c:v>477</c:v>
                      </c:pt>
                      <c:pt idx="578">
                        <c:v>478</c:v>
                      </c:pt>
                      <c:pt idx="579">
                        <c:v>479</c:v>
                      </c:pt>
                      <c:pt idx="580">
                        <c:v>480</c:v>
                      </c:pt>
                      <c:pt idx="581">
                        <c:v>481</c:v>
                      </c:pt>
                      <c:pt idx="582">
                        <c:v>482</c:v>
                      </c:pt>
                      <c:pt idx="583">
                        <c:v>483</c:v>
                      </c:pt>
                      <c:pt idx="584">
                        <c:v>484</c:v>
                      </c:pt>
                      <c:pt idx="585">
                        <c:v>485</c:v>
                      </c:pt>
                      <c:pt idx="586">
                        <c:v>486</c:v>
                      </c:pt>
                      <c:pt idx="587">
                        <c:v>487</c:v>
                      </c:pt>
                      <c:pt idx="588">
                        <c:v>488</c:v>
                      </c:pt>
                      <c:pt idx="589">
                        <c:v>489</c:v>
                      </c:pt>
                      <c:pt idx="590">
                        <c:v>490</c:v>
                      </c:pt>
                      <c:pt idx="591">
                        <c:v>491</c:v>
                      </c:pt>
                      <c:pt idx="592">
                        <c:v>492</c:v>
                      </c:pt>
                      <c:pt idx="593">
                        <c:v>493</c:v>
                      </c:pt>
                      <c:pt idx="594">
                        <c:v>494</c:v>
                      </c:pt>
                      <c:pt idx="595">
                        <c:v>495</c:v>
                      </c:pt>
                      <c:pt idx="596">
                        <c:v>496</c:v>
                      </c:pt>
                      <c:pt idx="597">
                        <c:v>497</c:v>
                      </c:pt>
                      <c:pt idx="598">
                        <c:v>498</c:v>
                      </c:pt>
                      <c:pt idx="599">
                        <c:v>499</c:v>
                      </c:pt>
                      <c:pt idx="600">
                        <c:v>500</c:v>
                      </c:pt>
                      <c:pt idx="601">
                        <c:v>501</c:v>
                      </c:pt>
                      <c:pt idx="602">
                        <c:v>502</c:v>
                      </c:pt>
                      <c:pt idx="603">
                        <c:v>503</c:v>
                      </c:pt>
                      <c:pt idx="604">
                        <c:v>504</c:v>
                      </c:pt>
                      <c:pt idx="605">
                        <c:v>505</c:v>
                      </c:pt>
                      <c:pt idx="606">
                        <c:v>506</c:v>
                      </c:pt>
                      <c:pt idx="607">
                        <c:v>507</c:v>
                      </c:pt>
                      <c:pt idx="608">
                        <c:v>508</c:v>
                      </c:pt>
                      <c:pt idx="609">
                        <c:v>509</c:v>
                      </c:pt>
                      <c:pt idx="610">
                        <c:v>510</c:v>
                      </c:pt>
                      <c:pt idx="611">
                        <c:v>511</c:v>
                      </c:pt>
                      <c:pt idx="612">
                        <c:v>512</c:v>
                      </c:pt>
                      <c:pt idx="613">
                        <c:v>513</c:v>
                      </c:pt>
                      <c:pt idx="614">
                        <c:v>514</c:v>
                      </c:pt>
                      <c:pt idx="615">
                        <c:v>515</c:v>
                      </c:pt>
                      <c:pt idx="616">
                        <c:v>516</c:v>
                      </c:pt>
                      <c:pt idx="617">
                        <c:v>517</c:v>
                      </c:pt>
                      <c:pt idx="618">
                        <c:v>518</c:v>
                      </c:pt>
                      <c:pt idx="619">
                        <c:v>519</c:v>
                      </c:pt>
                      <c:pt idx="620">
                        <c:v>520</c:v>
                      </c:pt>
                      <c:pt idx="621">
                        <c:v>521</c:v>
                      </c:pt>
                      <c:pt idx="622">
                        <c:v>522</c:v>
                      </c:pt>
                      <c:pt idx="623">
                        <c:v>523</c:v>
                      </c:pt>
                      <c:pt idx="624">
                        <c:v>524</c:v>
                      </c:pt>
                      <c:pt idx="625">
                        <c:v>525</c:v>
                      </c:pt>
                      <c:pt idx="626">
                        <c:v>526</c:v>
                      </c:pt>
                      <c:pt idx="627">
                        <c:v>527</c:v>
                      </c:pt>
                      <c:pt idx="628">
                        <c:v>528</c:v>
                      </c:pt>
                      <c:pt idx="629">
                        <c:v>529</c:v>
                      </c:pt>
                      <c:pt idx="630">
                        <c:v>530</c:v>
                      </c:pt>
                      <c:pt idx="631">
                        <c:v>531</c:v>
                      </c:pt>
                      <c:pt idx="632">
                        <c:v>532</c:v>
                      </c:pt>
                      <c:pt idx="633">
                        <c:v>533</c:v>
                      </c:pt>
                      <c:pt idx="634">
                        <c:v>534</c:v>
                      </c:pt>
                      <c:pt idx="635">
                        <c:v>535</c:v>
                      </c:pt>
                      <c:pt idx="636">
                        <c:v>536</c:v>
                      </c:pt>
                      <c:pt idx="637">
                        <c:v>537</c:v>
                      </c:pt>
                      <c:pt idx="638">
                        <c:v>538</c:v>
                      </c:pt>
                      <c:pt idx="639">
                        <c:v>539</c:v>
                      </c:pt>
                      <c:pt idx="640">
                        <c:v>540</c:v>
                      </c:pt>
                      <c:pt idx="641">
                        <c:v>541</c:v>
                      </c:pt>
                      <c:pt idx="642">
                        <c:v>542</c:v>
                      </c:pt>
                      <c:pt idx="643">
                        <c:v>543</c:v>
                      </c:pt>
                      <c:pt idx="644">
                        <c:v>544</c:v>
                      </c:pt>
                      <c:pt idx="645">
                        <c:v>545</c:v>
                      </c:pt>
                      <c:pt idx="646">
                        <c:v>546</c:v>
                      </c:pt>
                      <c:pt idx="647">
                        <c:v>547</c:v>
                      </c:pt>
                      <c:pt idx="648">
                        <c:v>548</c:v>
                      </c:pt>
                      <c:pt idx="649">
                        <c:v>549</c:v>
                      </c:pt>
                      <c:pt idx="650">
                        <c:v>550</c:v>
                      </c:pt>
                      <c:pt idx="651">
                        <c:v>551</c:v>
                      </c:pt>
                      <c:pt idx="652">
                        <c:v>552</c:v>
                      </c:pt>
                      <c:pt idx="653">
                        <c:v>553</c:v>
                      </c:pt>
                      <c:pt idx="654">
                        <c:v>554</c:v>
                      </c:pt>
                      <c:pt idx="655">
                        <c:v>555</c:v>
                      </c:pt>
                      <c:pt idx="656">
                        <c:v>556</c:v>
                      </c:pt>
                      <c:pt idx="657">
                        <c:v>557</c:v>
                      </c:pt>
                      <c:pt idx="658">
                        <c:v>558</c:v>
                      </c:pt>
                      <c:pt idx="659">
                        <c:v>559</c:v>
                      </c:pt>
                      <c:pt idx="660">
                        <c:v>560</c:v>
                      </c:pt>
                      <c:pt idx="661">
                        <c:v>561</c:v>
                      </c:pt>
                      <c:pt idx="662">
                        <c:v>562</c:v>
                      </c:pt>
                      <c:pt idx="663">
                        <c:v>563</c:v>
                      </c:pt>
                      <c:pt idx="664">
                        <c:v>564</c:v>
                      </c:pt>
                      <c:pt idx="665">
                        <c:v>565</c:v>
                      </c:pt>
                      <c:pt idx="666">
                        <c:v>566</c:v>
                      </c:pt>
                      <c:pt idx="667">
                        <c:v>567</c:v>
                      </c:pt>
                      <c:pt idx="668">
                        <c:v>568</c:v>
                      </c:pt>
                      <c:pt idx="669">
                        <c:v>569</c:v>
                      </c:pt>
                      <c:pt idx="670">
                        <c:v>570</c:v>
                      </c:pt>
                      <c:pt idx="671">
                        <c:v>571</c:v>
                      </c:pt>
                      <c:pt idx="672">
                        <c:v>572</c:v>
                      </c:pt>
                      <c:pt idx="673">
                        <c:v>573</c:v>
                      </c:pt>
                      <c:pt idx="674">
                        <c:v>574</c:v>
                      </c:pt>
                      <c:pt idx="675">
                        <c:v>575</c:v>
                      </c:pt>
                      <c:pt idx="676">
                        <c:v>576</c:v>
                      </c:pt>
                      <c:pt idx="677">
                        <c:v>577</c:v>
                      </c:pt>
                      <c:pt idx="678">
                        <c:v>578</c:v>
                      </c:pt>
                      <c:pt idx="679">
                        <c:v>579</c:v>
                      </c:pt>
                      <c:pt idx="680">
                        <c:v>580</c:v>
                      </c:pt>
                      <c:pt idx="681">
                        <c:v>581</c:v>
                      </c:pt>
                      <c:pt idx="682">
                        <c:v>582</c:v>
                      </c:pt>
                      <c:pt idx="683">
                        <c:v>583</c:v>
                      </c:pt>
                      <c:pt idx="684">
                        <c:v>584</c:v>
                      </c:pt>
                      <c:pt idx="685">
                        <c:v>585</c:v>
                      </c:pt>
                      <c:pt idx="686">
                        <c:v>586</c:v>
                      </c:pt>
                      <c:pt idx="687">
                        <c:v>587</c:v>
                      </c:pt>
                      <c:pt idx="688">
                        <c:v>588</c:v>
                      </c:pt>
                      <c:pt idx="689">
                        <c:v>589</c:v>
                      </c:pt>
                      <c:pt idx="690">
                        <c:v>590</c:v>
                      </c:pt>
                      <c:pt idx="691">
                        <c:v>591</c:v>
                      </c:pt>
                      <c:pt idx="692">
                        <c:v>592</c:v>
                      </c:pt>
                      <c:pt idx="693">
                        <c:v>593</c:v>
                      </c:pt>
                      <c:pt idx="694">
                        <c:v>594</c:v>
                      </c:pt>
                      <c:pt idx="695">
                        <c:v>595</c:v>
                      </c:pt>
                      <c:pt idx="696">
                        <c:v>596</c:v>
                      </c:pt>
                      <c:pt idx="697">
                        <c:v>597</c:v>
                      </c:pt>
                      <c:pt idx="698">
                        <c:v>598</c:v>
                      </c:pt>
                      <c:pt idx="699">
                        <c:v>599</c:v>
                      </c:pt>
                      <c:pt idx="700">
                        <c:v>600</c:v>
                      </c:pt>
                      <c:pt idx="701">
                        <c:v>601</c:v>
                      </c:pt>
                      <c:pt idx="702">
                        <c:v>602</c:v>
                      </c:pt>
                      <c:pt idx="703">
                        <c:v>603</c:v>
                      </c:pt>
                      <c:pt idx="704">
                        <c:v>604</c:v>
                      </c:pt>
                      <c:pt idx="705">
                        <c:v>605</c:v>
                      </c:pt>
                      <c:pt idx="706">
                        <c:v>606</c:v>
                      </c:pt>
                      <c:pt idx="707">
                        <c:v>607</c:v>
                      </c:pt>
                      <c:pt idx="708">
                        <c:v>608</c:v>
                      </c:pt>
                      <c:pt idx="709">
                        <c:v>609</c:v>
                      </c:pt>
                      <c:pt idx="710">
                        <c:v>610</c:v>
                      </c:pt>
                      <c:pt idx="711">
                        <c:v>611</c:v>
                      </c:pt>
                      <c:pt idx="712">
                        <c:v>612</c:v>
                      </c:pt>
                      <c:pt idx="713">
                        <c:v>613</c:v>
                      </c:pt>
                      <c:pt idx="714">
                        <c:v>614</c:v>
                      </c:pt>
                      <c:pt idx="715">
                        <c:v>615</c:v>
                      </c:pt>
                      <c:pt idx="716">
                        <c:v>616</c:v>
                      </c:pt>
                      <c:pt idx="717">
                        <c:v>617</c:v>
                      </c:pt>
                      <c:pt idx="718">
                        <c:v>618</c:v>
                      </c:pt>
                      <c:pt idx="719">
                        <c:v>619</c:v>
                      </c:pt>
                      <c:pt idx="720">
                        <c:v>620</c:v>
                      </c:pt>
                      <c:pt idx="721">
                        <c:v>621</c:v>
                      </c:pt>
                      <c:pt idx="722">
                        <c:v>622</c:v>
                      </c:pt>
                      <c:pt idx="723">
                        <c:v>623</c:v>
                      </c:pt>
                      <c:pt idx="724">
                        <c:v>624</c:v>
                      </c:pt>
                      <c:pt idx="725">
                        <c:v>625</c:v>
                      </c:pt>
                      <c:pt idx="726">
                        <c:v>626</c:v>
                      </c:pt>
                      <c:pt idx="727">
                        <c:v>627</c:v>
                      </c:pt>
                      <c:pt idx="728">
                        <c:v>628</c:v>
                      </c:pt>
                      <c:pt idx="729">
                        <c:v>629</c:v>
                      </c:pt>
                      <c:pt idx="730">
                        <c:v>630</c:v>
                      </c:pt>
                      <c:pt idx="731">
                        <c:v>631</c:v>
                      </c:pt>
                      <c:pt idx="732">
                        <c:v>632</c:v>
                      </c:pt>
                      <c:pt idx="733">
                        <c:v>633</c:v>
                      </c:pt>
                      <c:pt idx="734">
                        <c:v>634</c:v>
                      </c:pt>
                      <c:pt idx="735">
                        <c:v>635</c:v>
                      </c:pt>
                      <c:pt idx="736">
                        <c:v>636</c:v>
                      </c:pt>
                      <c:pt idx="737">
                        <c:v>637</c:v>
                      </c:pt>
                      <c:pt idx="738">
                        <c:v>638</c:v>
                      </c:pt>
                      <c:pt idx="739">
                        <c:v>639</c:v>
                      </c:pt>
                      <c:pt idx="740">
                        <c:v>640</c:v>
                      </c:pt>
                      <c:pt idx="741">
                        <c:v>641</c:v>
                      </c:pt>
                      <c:pt idx="742">
                        <c:v>642</c:v>
                      </c:pt>
                      <c:pt idx="743">
                        <c:v>643</c:v>
                      </c:pt>
                      <c:pt idx="744">
                        <c:v>644</c:v>
                      </c:pt>
                      <c:pt idx="745">
                        <c:v>645</c:v>
                      </c:pt>
                      <c:pt idx="746">
                        <c:v>646</c:v>
                      </c:pt>
                      <c:pt idx="747">
                        <c:v>647</c:v>
                      </c:pt>
                      <c:pt idx="748">
                        <c:v>648</c:v>
                      </c:pt>
                      <c:pt idx="749">
                        <c:v>649</c:v>
                      </c:pt>
                      <c:pt idx="750">
                        <c:v>650</c:v>
                      </c:pt>
                      <c:pt idx="751">
                        <c:v>651</c:v>
                      </c:pt>
                      <c:pt idx="752">
                        <c:v>652</c:v>
                      </c:pt>
                      <c:pt idx="753">
                        <c:v>653</c:v>
                      </c:pt>
                      <c:pt idx="754">
                        <c:v>654</c:v>
                      </c:pt>
                      <c:pt idx="755">
                        <c:v>655</c:v>
                      </c:pt>
                      <c:pt idx="756">
                        <c:v>656</c:v>
                      </c:pt>
                      <c:pt idx="757">
                        <c:v>657</c:v>
                      </c:pt>
                      <c:pt idx="758">
                        <c:v>658</c:v>
                      </c:pt>
                      <c:pt idx="759">
                        <c:v>659</c:v>
                      </c:pt>
                      <c:pt idx="760">
                        <c:v>660</c:v>
                      </c:pt>
                      <c:pt idx="761">
                        <c:v>661</c:v>
                      </c:pt>
                      <c:pt idx="762">
                        <c:v>662</c:v>
                      </c:pt>
                      <c:pt idx="763">
                        <c:v>663</c:v>
                      </c:pt>
                      <c:pt idx="764">
                        <c:v>664</c:v>
                      </c:pt>
                      <c:pt idx="765">
                        <c:v>665</c:v>
                      </c:pt>
                      <c:pt idx="766">
                        <c:v>666</c:v>
                      </c:pt>
                      <c:pt idx="767">
                        <c:v>667</c:v>
                      </c:pt>
                      <c:pt idx="768">
                        <c:v>668</c:v>
                      </c:pt>
                      <c:pt idx="769">
                        <c:v>669</c:v>
                      </c:pt>
                      <c:pt idx="770">
                        <c:v>670</c:v>
                      </c:pt>
                      <c:pt idx="771">
                        <c:v>671</c:v>
                      </c:pt>
                      <c:pt idx="772">
                        <c:v>672</c:v>
                      </c:pt>
                      <c:pt idx="773">
                        <c:v>673</c:v>
                      </c:pt>
                      <c:pt idx="774">
                        <c:v>674</c:v>
                      </c:pt>
                      <c:pt idx="775">
                        <c:v>675</c:v>
                      </c:pt>
                      <c:pt idx="776">
                        <c:v>676</c:v>
                      </c:pt>
                      <c:pt idx="777">
                        <c:v>677</c:v>
                      </c:pt>
                      <c:pt idx="778">
                        <c:v>678</c:v>
                      </c:pt>
                      <c:pt idx="779">
                        <c:v>679</c:v>
                      </c:pt>
                      <c:pt idx="780">
                        <c:v>680</c:v>
                      </c:pt>
                      <c:pt idx="781">
                        <c:v>681</c:v>
                      </c:pt>
                      <c:pt idx="782">
                        <c:v>682</c:v>
                      </c:pt>
                      <c:pt idx="783">
                        <c:v>683</c:v>
                      </c:pt>
                      <c:pt idx="784">
                        <c:v>684</c:v>
                      </c:pt>
                      <c:pt idx="785">
                        <c:v>685</c:v>
                      </c:pt>
                      <c:pt idx="786">
                        <c:v>686</c:v>
                      </c:pt>
                      <c:pt idx="787">
                        <c:v>687</c:v>
                      </c:pt>
                      <c:pt idx="788">
                        <c:v>688</c:v>
                      </c:pt>
                      <c:pt idx="789">
                        <c:v>689</c:v>
                      </c:pt>
                      <c:pt idx="790">
                        <c:v>690</c:v>
                      </c:pt>
                      <c:pt idx="791">
                        <c:v>691</c:v>
                      </c:pt>
                      <c:pt idx="792">
                        <c:v>692</c:v>
                      </c:pt>
                      <c:pt idx="793">
                        <c:v>693</c:v>
                      </c:pt>
                      <c:pt idx="794">
                        <c:v>694</c:v>
                      </c:pt>
                      <c:pt idx="795">
                        <c:v>695</c:v>
                      </c:pt>
                      <c:pt idx="796">
                        <c:v>696</c:v>
                      </c:pt>
                      <c:pt idx="797">
                        <c:v>697</c:v>
                      </c:pt>
                      <c:pt idx="798">
                        <c:v>698</c:v>
                      </c:pt>
                      <c:pt idx="799">
                        <c:v>699</c:v>
                      </c:pt>
                      <c:pt idx="800">
                        <c:v>700</c:v>
                      </c:pt>
                      <c:pt idx="801">
                        <c:v>701</c:v>
                      </c:pt>
                      <c:pt idx="802">
                        <c:v>702</c:v>
                      </c:pt>
                      <c:pt idx="803">
                        <c:v>703</c:v>
                      </c:pt>
                      <c:pt idx="804">
                        <c:v>704</c:v>
                      </c:pt>
                      <c:pt idx="805">
                        <c:v>705</c:v>
                      </c:pt>
                      <c:pt idx="806">
                        <c:v>706</c:v>
                      </c:pt>
                      <c:pt idx="807">
                        <c:v>707</c:v>
                      </c:pt>
                      <c:pt idx="808">
                        <c:v>708</c:v>
                      </c:pt>
                      <c:pt idx="809">
                        <c:v>709</c:v>
                      </c:pt>
                      <c:pt idx="810">
                        <c:v>710</c:v>
                      </c:pt>
                      <c:pt idx="811">
                        <c:v>711</c:v>
                      </c:pt>
                      <c:pt idx="812">
                        <c:v>712</c:v>
                      </c:pt>
                      <c:pt idx="813">
                        <c:v>713</c:v>
                      </c:pt>
                      <c:pt idx="814">
                        <c:v>714</c:v>
                      </c:pt>
                      <c:pt idx="815">
                        <c:v>715</c:v>
                      </c:pt>
                      <c:pt idx="816">
                        <c:v>716</c:v>
                      </c:pt>
                      <c:pt idx="817">
                        <c:v>717</c:v>
                      </c:pt>
                      <c:pt idx="818">
                        <c:v>718</c:v>
                      </c:pt>
                      <c:pt idx="819">
                        <c:v>719</c:v>
                      </c:pt>
                      <c:pt idx="820">
                        <c:v>720</c:v>
                      </c:pt>
                      <c:pt idx="821">
                        <c:v>721</c:v>
                      </c:pt>
                      <c:pt idx="822">
                        <c:v>722</c:v>
                      </c:pt>
                      <c:pt idx="823">
                        <c:v>723</c:v>
                      </c:pt>
                      <c:pt idx="824">
                        <c:v>724</c:v>
                      </c:pt>
                      <c:pt idx="825">
                        <c:v>725</c:v>
                      </c:pt>
                      <c:pt idx="826">
                        <c:v>726</c:v>
                      </c:pt>
                      <c:pt idx="827">
                        <c:v>727</c:v>
                      </c:pt>
                      <c:pt idx="828">
                        <c:v>728</c:v>
                      </c:pt>
                      <c:pt idx="829">
                        <c:v>729</c:v>
                      </c:pt>
                      <c:pt idx="830">
                        <c:v>730</c:v>
                      </c:pt>
                      <c:pt idx="831">
                        <c:v>731</c:v>
                      </c:pt>
                      <c:pt idx="832">
                        <c:v>732</c:v>
                      </c:pt>
                      <c:pt idx="833">
                        <c:v>733</c:v>
                      </c:pt>
                      <c:pt idx="834">
                        <c:v>734</c:v>
                      </c:pt>
                      <c:pt idx="835">
                        <c:v>735</c:v>
                      </c:pt>
                      <c:pt idx="836">
                        <c:v>736</c:v>
                      </c:pt>
                      <c:pt idx="837">
                        <c:v>737</c:v>
                      </c:pt>
                      <c:pt idx="838">
                        <c:v>738</c:v>
                      </c:pt>
                      <c:pt idx="839">
                        <c:v>739</c:v>
                      </c:pt>
                      <c:pt idx="840">
                        <c:v>740</c:v>
                      </c:pt>
                      <c:pt idx="841">
                        <c:v>741</c:v>
                      </c:pt>
                      <c:pt idx="842">
                        <c:v>742</c:v>
                      </c:pt>
                      <c:pt idx="843">
                        <c:v>743</c:v>
                      </c:pt>
                      <c:pt idx="844">
                        <c:v>744</c:v>
                      </c:pt>
                      <c:pt idx="845">
                        <c:v>745</c:v>
                      </c:pt>
                      <c:pt idx="846">
                        <c:v>746</c:v>
                      </c:pt>
                      <c:pt idx="847">
                        <c:v>747</c:v>
                      </c:pt>
                      <c:pt idx="848">
                        <c:v>748</c:v>
                      </c:pt>
                      <c:pt idx="849">
                        <c:v>749</c:v>
                      </c:pt>
                      <c:pt idx="850">
                        <c:v>750</c:v>
                      </c:pt>
                      <c:pt idx="851">
                        <c:v>751</c:v>
                      </c:pt>
                      <c:pt idx="852">
                        <c:v>752</c:v>
                      </c:pt>
                      <c:pt idx="853">
                        <c:v>753</c:v>
                      </c:pt>
                      <c:pt idx="854">
                        <c:v>754</c:v>
                      </c:pt>
                      <c:pt idx="855">
                        <c:v>755</c:v>
                      </c:pt>
                      <c:pt idx="856">
                        <c:v>756</c:v>
                      </c:pt>
                      <c:pt idx="857">
                        <c:v>757</c:v>
                      </c:pt>
                      <c:pt idx="858">
                        <c:v>758</c:v>
                      </c:pt>
                      <c:pt idx="859">
                        <c:v>759</c:v>
                      </c:pt>
                      <c:pt idx="860">
                        <c:v>760</c:v>
                      </c:pt>
                      <c:pt idx="861">
                        <c:v>761</c:v>
                      </c:pt>
                      <c:pt idx="862">
                        <c:v>762</c:v>
                      </c:pt>
                      <c:pt idx="863">
                        <c:v>763</c:v>
                      </c:pt>
                      <c:pt idx="864">
                        <c:v>764</c:v>
                      </c:pt>
                      <c:pt idx="865">
                        <c:v>765</c:v>
                      </c:pt>
                      <c:pt idx="866">
                        <c:v>766</c:v>
                      </c:pt>
                      <c:pt idx="867">
                        <c:v>767</c:v>
                      </c:pt>
                      <c:pt idx="868">
                        <c:v>768</c:v>
                      </c:pt>
                      <c:pt idx="869">
                        <c:v>769</c:v>
                      </c:pt>
                      <c:pt idx="870">
                        <c:v>770</c:v>
                      </c:pt>
                      <c:pt idx="871">
                        <c:v>771</c:v>
                      </c:pt>
                      <c:pt idx="872">
                        <c:v>772</c:v>
                      </c:pt>
                      <c:pt idx="873">
                        <c:v>773</c:v>
                      </c:pt>
                      <c:pt idx="874">
                        <c:v>774</c:v>
                      </c:pt>
                      <c:pt idx="875">
                        <c:v>775</c:v>
                      </c:pt>
                      <c:pt idx="876">
                        <c:v>776</c:v>
                      </c:pt>
                      <c:pt idx="877">
                        <c:v>777</c:v>
                      </c:pt>
                      <c:pt idx="878">
                        <c:v>778</c:v>
                      </c:pt>
                      <c:pt idx="879">
                        <c:v>779</c:v>
                      </c:pt>
                      <c:pt idx="880">
                        <c:v>780</c:v>
                      </c:pt>
                      <c:pt idx="881">
                        <c:v>781</c:v>
                      </c:pt>
                      <c:pt idx="882">
                        <c:v>782</c:v>
                      </c:pt>
                      <c:pt idx="883">
                        <c:v>783</c:v>
                      </c:pt>
                      <c:pt idx="884">
                        <c:v>784</c:v>
                      </c:pt>
                      <c:pt idx="885">
                        <c:v>785</c:v>
                      </c:pt>
                      <c:pt idx="886">
                        <c:v>786</c:v>
                      </c:pt>
                      <c:pt idx="887">
                        <c:v>787</c:v>
                      </c:pt>
                      <c:pt idx="888">
                        <c:v>788</c:v>
                      </c:pt>
                      <c:pt idx="889">
                        <c:v>789</c:v>
                      </c:pt>
                      <c:pt idx="890">
                        <c:v>790</c:v>
                      </c:pt>
                      <c:pt idx="891">
                        <c:v>791</c:v>
                      </c:pt>
                      <c:pt idx="892">
                        <c:v>792</c:v>
                      </c:pt>
                      <c:pt idx="893">
                        <c:v>793</c:v>
                      </c:pt>
                      <c:pt idx="894">
                        <c:v>794</c:v>
                      </c:pt>
                      <c:pt idx="895">
                        <c:v>795</c:v>
                      </c:pt>
                      <c:pt idx="896">
                        <c:v>796</c:v>
                      </c:pt>
                      <c:pt idx="897">
                        <c:v>797</c:v>
                      </c:pt>
                      <c:pt idx="898">
                        <c:v>798</c:v>
                      </c:pt>
                      <c:pt idx="899">
                        <c:v>799</c:v>
                      </c:pt>
                      <c:pt idx="900">
                        <c:v>800</c:v>
                      </c:pt>
                      <c:pt idx="901">
                        <c:v>801</c:v>
                      </c:pt>
                      <c:pt idx="902">
                        <c:v>802</c:v>
                      </c:pt>
                      <c:pt idx="903">
                        <c:v>803</c:v>
                      </c:pt>
                      <c:pt idx="904">
                        <c:v>804</c:v>
                      </c:pt>
                      <c:pt idx="905">
                        <c:v>805</c:v>
                      </c:pt>
                      <c:pt idx="906">
                        <c:v>806</c:v>
                      </c:pt>
                      <c:pt idx="907">
                        <c:v>807</c:v>
                      </c:pt>
                      <c:pt idx="908">
                        <c:v>808</c:v>
                      </c:pt>
                      <c:pt idx="909">
                        <c:v>809</c:v>
                      </c:pt>
                      <c:pt idx="910">
                        <c:v>810</c:v>
                      </c:pt>
                      <c:pt idx="911">
                        <c:v>811</c:v>
                      </c:pt>
                      <c:pt idx="912">
                        <c:v>812</c:v>
                      </c:pt>
                      <c:pt idx="913">
                        <c:v>813</c:v>
                      </c:pt>
                      <c:pt idx="914">
                        <c:v>814</c:v>
                      </c:pt>
                      <c:pt idx="915">
                        <c:v>815</c:v>
                      </c:pt>
                      <c:pt idx="916">
                        <c:v>816</c:v>
                      </c:pt>
                      <c:pt idx="917">
                        <c:v>817</c:v>
                      </c:pt>
                      <c:pt idx="918">
                        <c:v>818</c:v>
                      </c:pt>
                      <c:pt idx="919">
                        <c:v>819</c:v>
                      </c:pt>
                      <c:pt idx="920">
                        <c:v>820</c:v>
                      </c:pt>
                      <c:pt idx="921">
                        <c:v>821</c:v>
                      </c:pt>
                      <c:pt idx="922">
                        <c:v>822</c:v>
                      </c:pt>
                      <c:pt idx="923">
                        <c:v>823</c:v>
                      </c:pt>
                      <c:pt idx="924">
                        <c:v>824</c:v>
                      </c:pt>
                      <c:pt idx="925">
                        <c:v>825</c:v>
                      </c:pt>
                      <c:pt idx="926">
                        <c:v>826</c:v>
                      </c:pt>
                      <c:pt idx="927">
                        <c:v>827</c:v>
                      </c:pt>
                      <c:pt idx="928">
                        <c:v>828</c:v>
                      </c:pt>
                      <c:pt idx="929">
                        <c:v>829</c:v>
                      </c:pt>
                      <c:pt idx="930">
                        <c:v>830</c:v>
                      </c:pt>
                      <c:pt idx="931">
                        <c:v>831</c:v>
                      </c:pt>
                      <c:pt idx="932">
                        <c:v>832</c:v>
                      </c:pt>
                      <c:pt idx="933">
                        <c:v>833</c:v>
                      </c:pt>
                      <c:pt idx="934">
                        <c:v>834</c:v>
                      </c:pt>
                      <c:pt idx="935">
                        <c:v>835</c:v>
                      </c:pt>
                      <c:pt idx="936">
                        <c:v>836</c:v>
                      </c:pt>
                      <c:pt idx="937">
                        <c:v>837</c:v>
                      </c:pt>
                      <c:pt idx="938">
                        <c:v>838</c:v>
                      </c:pt>
                      <c:pt idx="939">
                        <c:v>839</c:v>
                      </c:pt>
                      <c:pt idx="940">
                        <c:v>840</c:v>
                      </c:pt>
                      <c:pt idx="941">
                        <c:v>841</c:v>
                      </c:pt>
                      <c:pt idx="942">
                        <c:v>842</c:v>
                      </c:pt>
                      <c:pt idx="943">
                        <c:v>843</c:v>
                      </c:pt>
                      <c:pt idx="944">
                        <c:v>844</c:v>
                      </c:pt>
                      <c:pt idx="945">
                        <c:v>845</c:v>
                      </c:pt>
                      <c:pt idx="946">
                        <c:v>846</c:v>
                      </c:pt>
                      <c:pt idx="947">
                        <c:v>847</c:v>
                      </c:pt>
                      <c:pt idx="948">
                        <c:v>848</c:v>
                      </c:pt>
                      <c:pt idx="949">
                        <c:v>849</c:v>
                      </c:pt>
                      <c:pt idx="950">
                        <c:v>850</c:v>
                      </c:pt>
                      <c:pt idx="951">
                        <c:v>851</c:v>
                      </c:pt>
                      <c:pt idx="952">
                        <c:v>852</c:v>
                      </c:pt>
                      <c:pt idx="953">
                        <c:v>853</c:v>
                      </c:pt>
                      <c:pt idx="954">
                        <c:v>854</c:v>
                      </c:pt>
                      <c:pt idx="955">
                        <c:v>855</c:v>
                      </c:pt>
                      <c:pt idx="956">
                        <c:v>856</c:v>
                      </c:pt>
                      <c:pt idx="957">
                        <c:v>857</c:v>
                      </c:pt>
                      <c:pt idx="958">
                        <c:v>858</c:v>
                      </c:pt>
                      <c:pt idx="959">
                        <c:v>859</c:v>
                      </c:pt>
                      <c:pt idx="960">
                        <c:v>860</c:v>
                      </c:pt>
                      <c:pt idx="961">
                        <c:v>861</c:v>
                      </c:pt>
                      <c:pt idx="962">
                        <c:v>862</c:v>
                      </c:pt>
                      <c:pt idx="963">
                        <c:v>863</c:v>
                      </c:pt>
                      <c:pt idx="964">
                        <c:v>864</c:v>
                      </c:pt>
                      <c:pt idx="965">
                        <c:v>865</c:v>
                      </c:pt>
                      <c:pt idx="966">
                        <c:v>866</c:v>
                      </c:pt>
                      <c:pt idx="967">
                        <c:v>867</c:v>
                      </c:pt>
                      <c:pt idx="968">
                        <c:v>868</c:v>
                      </c:pt>
                      <c:pt idx="969">
                        <c:v>869</c:v>
                      </c:pt>
                      <c:pt idx="970">
                        <c:v>870</c:v>
                      </c:pt>
                      <c:pt idx="971">
                        <c:v>871</c:v>
                      </c:pt>
                      <c:pt idx="972">
                        <c:v>872</c:v>
                      </c:pt>
                      <c:pt idx="973">
                        <c:v>873</c:v>
                      </c:pt>
                      <c:pt idx="974">
                        <c:v>874</c:v>
                      </c:pt>
                      <c:pt idx="975">
                        <c:v>875</c:v>
                      </c:pt>
                      <c:pt idx="976">
                        <c:v>876</c:v>
                      </c:pt>
                      <c:pt idx="977">
                        <c:v>877</c:v>
                      </c:pt>
                      <c:pt idx="978">
                        <c:v>878</c:v>
                      </c:pt>
                      <c:pt idx="979">
                        <c:v>879</c:v>
                      </c:pt>
                      <c:pt idx="980">
                        <c:v>880</c:v>
                      </c:pt>
                      <c:pt idx="981">
                        <c:v>881</c:v>
                      </c:pt>
                      <c:pt idx="982">
                        <c:v>882</c:v>
                      </c:pt>
                      <c:pt idx="983">
                        <c:v>883</c:v>
                      </c:pt>
                      <c:pt idx="984">
                        <c:v>884</c:v>
                      </c:pt>
                      <c:pt idx="985">
                        <c:v>885</c:v>
                      </c:pt>
                      <c:pt idx="986">
                        <c:v>886</c:v>
                      </c:pt>
                      <c:pt idx="987">
                        <c:v>887</c:v>
                      </c:pt>
                      <c:pt idx="988">
                        <c:v>888</c:v>
                      </c:pt>
                      <c:pt idx="989">
                        <c:v>889</c:v>
                      </c:pt>
                      <c:pt idx="990">
                        <c:v>890</c:v>
                      </c:pt>
                      <c:pt idx="991">
                        <c:v>891</c:v>
                      </c:pt>
                      <c:pt idx="992">
                        <c:v>892</c:v>
                      </c:pt>
                      <c:pt idx="993">
                        <c:v>893</c:v>
                      </c:pt>
                      <c:pt idx="994">
                        <c:v>894</c:v>
                      </c:pt>
                      <c:pt idx="995">
                        <c:v>895</c:v>
                      </c:pt>
                      <c:pt idx="996">
                        <c:v>896</c:v>
                      </c:pt>
                      <c:pt idx="997">
                        <c:v>897</c:v>
                      </c:pt>
                      <c:pt idx="998">
                        <c:v>898</c:v>
                      </c:pt>
                      <c:pt idx="999">
                        <c:v>899</c:v>
                      </c:pt>
                      <c:pt idx="1000">
                        <c:v>900</c:v>
                      </c:pt>
                      <c:pt idx="1001">
                        <c:v>901</c:v>
                      </c:pt>
                      <c:pt idx="1002">
                        <c:v>902</c:v>
                      </c:pt>
                      <c:pt idx="1003">
                        <c:v>903</c:v>
                      </c:pt>
                      <c:pt idx="1004">
                        <c:v>904</c:v>
                      </c:pt>
                      <c:pt idx="1005">
                        <c:v>905</c:v>
                      </c:pt>
                      <c:pt idx="1006">
                        <c:v>906</c:v>
                      </c:pt>
                      <c:pt idx="1007">
                        <c:v>907</c:v>
                      </c:pt>
                      <c:pt idx="1008">
                        <c:v>908</c:v>
                      </c:pt>
                      <c:pt idx="1009">
                        <c:v>909</c:v>
                      </c:pt>
                      <c:pt idx="1010">
                        <c:v>910</c:v>
                      </c:pt>
                      <c:pt idx="1011">
                        <c:v>911</c:v>
                      </c:pt>
                      <c:pt idx="1012">
                        <c:v>912</c:v>
                      </c:pt>
                      <c:pt idx="1013">
                        <c:v>913</c:v>
                      </c:pt>
                      <c:pt idx="1014">
                        <c:v>914</c:v>
                      </c:pt>
                      <c:pt idx="1015">
                        <c:v>915</c:v>
                      </c:pt>
                      <c:pt idx="1016">
                        <c:v>916</c:v>
                      </c:pt>
                      <c:pt idx="1017">
                        <c:v>917</c:v>
                      </c:pt>
                      <c:pt idx="1018">
                        <c:v>918</c:v>
                      </c:pt>
                      <c:pt idx="1019">
                        <c:v>919</c:v>
                      </c:pt>
                      <c:pt idx="1020">
                        <c:v>920</c:v>
                      </c:pt>
                      <c:pt idx="1021">
                        <c:v>921</c:v>
                      </c:pt>
                      <c:pt idx="1022">
                        <c:v>922</c:v>
                      </c:pt>
                      <c:pt idx="1023">
                        <c:v>923</c:v>
                      </c:pt>
                      <c:pt idx="1024">
                        <c:v>924</c:v>
                      </c:pt>
                      <c:pt idx="1025">
                        <c:v>925</c:v>
                      </c:pt>
                      <c:pt idx="1026">
                        <c:v>926</c:v>
                      </c:pt>
                      <c:pt idx="1027">
                        <c:v>927</c:v>
                      </c:pt>
                      <c:pt idx="1028">
                        <c:v>928</c:v>
                      </c:pt>
                      <c:pt idx="1029">
                        <c:v>929</c:v>
                      </c:pt>
                      <c:pt idx="1030">
                        <c:v>930</c:v>
                      </c:pt>
                      <c:pt idx="1031">
                        <c:v>931</c:v>
                      </c:pt>
                      <c:pt idx="1032">
                        <c:v>932</c:v>
                      </c:pt>
                      <c:pt idx="1033">
                        <c:v>933</c:v>
                      </c:pt>
                      <c:pt idx="1034">
                        <c:v>934</c:v>
                      </c:pt>
                      <c:pt idx="1035">
                        <c:v>935</c:v>
                      </c:pt>
                      <c:pt idx="1036">
                        <c:v>936</c:v>
                      </c:pt>
                      <c:pt idx="1037">
                        <c:v>937</c:v>
                      </c:pt>
                      <c:pt idx="1038">
                        <c:v>938</c:v>
                      </c:pt>
                      <c:pt idx="1039">
                        <c:v>939</c:v>
                      </c:pt>
                      <c:pt idx="1040">
                        <c:v>940</c:v>
                      </c:pt>
                      <c:pt idx="1041">
                        <c:v>941</c:v>
                      </c:pt>
                      <c:pt idx="1042">
                        <c:v>942</c:v>
                      </c:pt>
                      <c:pt idx="1043">
                        <c:v>943</c:v>
                      </c:pt>
                      <c:pt idx="1044">
                        <c:v>944</c:v>
                      </c:pt>
                      <c:pt idx="1045">
                        <c:v>945</c:v>
                      </c:pt>
                      <c:pt idx="1046">
                        <c:v>946</c:v>
                      </c:pt>
                      <c:pt idx="1047">
                        <c:v>947</c:v>
                      </c:pt>
                      <c:pt idx="1048">
                        <c:v>948</c:v>
                      </c:pt>
                      <c:pt idx="1049">
                        <c:v>949</c:v>
                      </c:pt>
                      <c:pt idx="1050">
                        <c:v>950</c:v>
                      </c:pt>
                      <c:pt idx="1051">
                        <c:v>951</c:v>
                      </c:pt>
                      <c:pt idx="1052">
                        <c:v>952</c:v>
                      </c:pt>
                      <c:pt idx="1053">
                        <c:v>953</c:v>
                      </c:pt>
                      <c:pt idx="1054">
                        <c:v>954</c:v>
                      </c:pt>
                      <c:pt idx="1055">
                        <c:v>955</c:v>
                      </c:pt>
                      <c:pt idx="1056">
                        <c:v>956</c:v>
                      </c:pt>
                      <c:pt idx="1057">
                        <c:v>957</c:v>
                      </c:pt>
                      <c:pt idx="1058">
                        <c:v>958</c:v>
                      </c:pt>
                      <c:pt idx="1059">
                        <c:v>959</c:v>
                      </c:pt>
                      <c:pt idx="1060">
                        <c:v>960</c:v>
                      </c:pt>
                      <c:pt idx="1061">
                        <c:v>961</c:v>
                      </c:pt>
                      <c:pt idx="1062">
                        <c:v>962</c:v>
                      </c:pt>
                      <c:pt idx="1063">
                        <c:v>963</c:v>
                      </c:pt>
                      <c:pt idx="1064">
                        <c:v>964</c:v>
                      </c:pt>
                      <c:pt idx="1065">
                        <c:v>965</c:v>
                      </c:pt>
                      <c:pt idx="1066">
                        <c:v>966</c:v>
                      </c:pt>
                      <c:pt idx="1067">
                        <c:v>967</c:v>
                      </c:pt>
                      <c:pt idx="1068">
                        <c:v>968</c:v>
                      </c:pt>
                      <c:pt idx="1069">
                        <c:v>969</c:v>
                      </c:pt>
                      <c:pt idx="1070">
                        <c:v>970</c:v>
                      </c:pt>
                      <c:pt idx="1071">
                        <c:v>971</c:v>
                      </c:pt>
                      <c:pt idx="1072">
                        <c:v>972</c:v>
                      </c:pt>
                      <c:pt idx="1073">
                        <c:v>973</c:v>
                      </c:pt>
                      <c:pt idx="1074">
                        <c:v>974</c:v>
                      </c:pt>
                      <c:pt idx="1075">
                        <c:v>975</c:v>
                      </c:pt>
                      <c:pt idx="1076">
                        <c:v>976</c:v>
                      </c:pt>
                      <c:pt idx="1077">
                        <c:v>977</c:v>
                      </c:pt>
                      <c:pt idx="1078">
                        <c:v>978</c:v>
                      </c:pt>
                      <c:pt idx="1079">
                        <c:v>979</c:v>
                      </c:pt>
                      <c:pt idx="1080">
                        <c:v>980</c:v>
                      </c:pt>
                      <c:pt idx="1081">
                        <c:v>981</c:v>
                      </c:pt>
                      <c:pt idx="1082">
                        <c:v>982</c:v>
                      </c:pt>
                      <c:pt idx="1083">
                        <c:v>983</c:v>
                      </c:pt>
                      <c:pt idx="1084">
                        <c:v>984</c:v>
                      </c:pt>
                      <c:pt idx="1085">
                        <c:v>985</c:v>
                      </c:pt>
                      <c:pt idx="1086">
                        <c:v>986</c:v>
                      </c:pt>
                      <c:pt idx="1087">
                        <c:v>987</c:v>
                      </c:pt>
                      <c:pt idx="1088">
                        <c:v>988</c:v>
                      </c:pt>
                      <c:pt idx="1089">
                        <c:v>989</c:v>
                      </c:pt>
                      <c:pt idx="1090">
                        <c:v>990</c:v>
                      </c:pt>
                      <c:pt idx="1091">
                        <c:v>991</c:v>
                      </c:pt>
                      <c:pt idx="1092">
                        <c:v>992</c:v>
                      </c:pt>
                      <c:pt idx="1093">
                        <c:v>993</c:v>
                      </c:pt>
                      <c:pt idx="1094">
                        <c:v>994</c:v>
                      </c:pt>
                      <c:pt idx="1095">
                        <c:v>995</c:v>
                      </c:pt>
                      <c:pt idx="1096">
                        <c:v>996</c:v>
                      </c:pt>
                      <c:pt idx="1097">
                        <c:v>997</c:v>
                      </c:pt>
                      <c:pt idx="1098">
                        <c:v>998</c:v>
                      </c:pt>
                      <c:pt idx="1099">
                        <c:v>999</c:v>
                      </c:pt>
                      <c:pt idx="1100">
                        <c:v>1000</c:v>
                      </c:pt>
                      <c:pt idx="1101">
                        <c:v>1001</c:v>
                      </c:pt>
                      <c:pt idx="1102">
                        <c:v>1002</c:v>
                      </c:pt>
                      <c:pt idx="1103">
                        <c:v>1003</c:v>
                      </c:pt>
                      <c:pt idx="1104">
                        <c:v>1004</c:v>
                      </c:pt>
                      <c:pt idx="1105">
                        <c:v>1005</c:v>
                      </c:pt>
                      <c:pt idx="1106">
                        <c:v>1006</c:v>
                      </c:pt>
                      <c:pt idx="1107">
                        <c:v>1007</c:v>
                      </c:pt>
                      <c:pt idx="1108">
                        <c:v>1008</c:v>
                      </c:pt>
                      <c:pt idx="1109">
                        <c:v>1009</c:v>
                      </c:pt>
                      <c:pt idx="1110">
                        <c:v>1010</c:v>
                      </c:pt>
                      <c:pt idx="1111">
                        <c:v>1011</c:v>
                      </c:pt>
                      <c:pt idx="1112">
                        <c:v>1012</c:v>
                      </c:pt>
                      <c:pt idx="1113">
                        <c:v>1013</c:v>
                      </c:pt>
                      <c:pt idx="1114">
                        <c:v>1014</c:v>
                      </c:pt>
                      <c:pt idx="1115">
                        <c:v>1015</c:v>
                      </c:pt>
                      <c:pt idx="1116">
                        <c:v>1016</c:v>
                      </c:pt>
                      <c:pt idx="1117">
                        <c:v>1017</c:v>
                      </c:pt>
                      <c:pt idx="1118">
                        <c:v>1018</c:v>
                      </c:pt>
                      <c:pt idx="1119">
                        <c:v>1019</c:v>
                      </c:pt>
                      <c:pt idx="1120">
                        <c:v>1020</c:v>
                      </c:pt>
                      <c:pt idx="1121">
                        <c:v>1021</c:v>
                      </c:pt>
                      <c:pt idx="1122">
                        <c:v>1022</c:v>
                      </c:pt>
                      <c:pt idx="1123">
                        <c:v>1023</c:v>
                      </c:pt>
                      <c:pt idx="1124">
                        <c:v>1024</c:v>
                      </c:pt>
                      <c:pt idx="1125">
                        <c:v>1025</c:v>
                      </c:pt>
                      <c:pt idx="1126">
                        <c:v>1026</c:v>
                      </c:pt>
                      <c:pt idx="1127">
                        <c:v>1027</c:v>
                      </c:pt>
                      <c:pt idx="1128">
                        <c:v>1028</c:v>
                      </c:pt>
                      <c:pt idx="1129">
                        <c:v>1029</c:v>
                      </c:pt>
                      <c:pt idx="1130">
                        <c:v>1030</c:v>
                      </c:pt>
                      <c:pt idx="1131">
                        <c:v>1031</c:v>
                      </c:pt>
                      <c:pt idx="1132">
                        <c:v>1032</c:v>
                      </c:pt>
                      <c:pt idx="1133">
                        <c:v>1033</c:v>
                      </c:pt>
                      <c:pt idx="1134">
                        <c:v>1034</c:v>
                      </c:pt>
                      <c:pt idx="1135">
                        <c:v>1035</c:v>
                      </c:pt>
                      <c:pt idx="1136">
                        <c:v>1036</c:v>
                      </c:pt>
                      <c:pt idx="1137">
                        <c:v>1037</c:v>
                      </c:pt>
                      <c:pt idx="1138">
                        <c:v>1038</c:v>
                      </c:pt>
                      <c:pt idx="1139">
                        <c:v>1039</c:v>
                      </c:pt>
                      <c:pt idx="1140">
                        <c:v>1040</c:v>
                      </c:pt>
                      <c:pt idx="1141">
                        <c:v>1041</c:v>
                      </c:pt>
                      <c:pt idx="1142">
                        <c:v>1042</c:v>
                      </c:pt>
                      <c:pt idx="1143">
                        <c:v>1043</c:v>
                      </c:pt>
                      <c:pt idx="1144">
                        <c:v>1044</c:v>
                      </c:pt>
                      <c:pt idx="1145">
                        <c:v>1045</c:v>
                      </c:pt>
                      <c:pt idx="1146">
                        <c:v>1046</c:v>
                      </c:pt>
                      <c:pt idx="1147">
                        <c:v>1047</c:v>
                      </c:pt>
                      <c:pt idx="1148">
                        <c:v>1048</c:v>
                      </c:pt>
                      <c:pt idx="1149">
                        <c:v>1049</c:v>
                      </c:pt>
                      <c:pt idx="1150">
                        <c:v>1050</c:v>
                      </c:pt>
                      <c:pt idx="1151">
                        <c:v>1051</c:v>
                      </c:pt>
                      <c:pt idx="1152">
                        <c:v>1052</c:v>
                      </c:pt>
                      <c:pt idx="1153">
                        <c:v>1053</c:v>
                      </c:pt>
                      <c:pt idx="1154">
                        <c:v>1054</c:v>
                      </c:pt>
                      <c:pt idx="1155">
                        <c:v>1055</c:v>
                      </c:pt>
                      <c:pt idx="1156">
                        <c:v>1056</c:v>
                      </c:pt>
                      <c:pt idx="1157">
                        <c:v>1057</c:v>
                      </c:pt>
                      <c:pt idx="1158">
                        <c:v>1058</c:v>
                      </c:pt>
                      <c:pt idx="1159">
                        <c:v>1059</c:v>
                      </c:pt>
                      <c:pt idx="1160">
                        <c:v>1060</c:v>
                      </c:pt>
                      <c:pt idx="1161">
                        <c:v>1061</c:v>
                      </c:pt>
                      <c:pt idx="1162">
                        <c:v>1062</c:v>
                      </c:pt>
                      <c:pt idx="1163">
                        <c:v>1063</c:v>
                      </c:pt>
                      <c:pt idx="1164">
                        <c:v>1064</c:v>
                      </c:pt>
                      <c:pt idx="1165">
                        <c:v>1065</c:v>
                      </c:pt>
                      <c:pt idx="1166">
                        <c:v>1066</c:v>
                      </c:pt>
                      <c:pt idx="1167">
                        <c:v>1067</c:v>
                      </c:pt>
                      <c:pt idx="1168">
                        <c:v>1068</c:v>
                      </c:pt>
                      <c:pt idx="1169">
                        <c:v>1069</c:v>
                      </c:pt>
                      <c:pt idx="1170">
                        <c:v>1070</c:v>
                      </c:pt>
                      <c:pt idx="1171">
                        <c:v>1071</c:v>
                      </c:pt>
                      <c:pt idx="1172">
                        <c:v>1072</c:v>
                      </c:pt>
                      <c:pt idx="1173">
                        <c:v>1073</c:v>
                      </c:pt>
                      <c:pt idx="1174">
                        <c:v>1074</c:v>
                      </c:pt>
                      <c:pt idx="1175">
                        <c:v>1075</c:v>
                      </c:pt>
                      <c:pt idx="1176">
                        <c:v>1076</c:v>
                      </c:pt>
                      <c:pt idx="1177">
                        <c:v>1077</c:v>
                      </c:pt>
                      <c:pt idx="1178">
                        <c:v>1078</c:v>
                      </c:pt>
                      <c:pt idx="1179">
                        <c:v>1079</c:v>
                      </c:pt>
                      <c:pt idx="1180">
                        <c:v>1080</c:v>
                      </c:pt>
                      <c:pt idx="1181">
                        <c:v>1081</c:v>
                      </c:pt>
                      <c:pt idx="1182">
                        <c:v>1082</c:v>
                      </c:pt>
                      <c:pt idx="1183">
                        <c:v>1083</c:v>
                      </c:pt>
                      <c:pt idx="1184">
                        <c:v>1084</c:v>
                      </c:pt>
                      <c:pt idx="1185">
                        <c:v>1085</c:v>
                      </c:pt>
                      <c:pt idx="1186">
                        <c:v>1086</c:v>
                      </c:pt>
                      <c:pt idx="1187">
                        <c:v>1087</c:v>
                      </c:pt>
                      <c:pt idx="1188">
                        <c:v>1088</c:v>
                      </c:pt>
                      <c:pt idx="1189">
                        <c:v>1089</c:v>
                      </c:pt>
                      <c:pt idx="1190">
                        <c:v>1090</c:v>
                      </c:pt>
                      <c:pt idx="1191">
                        <c:v>1091</c:v>
                      </c:pt>
                      <c:pt idx="1192">
                        <c:v>1092</c:v>
                      </c:pt>
                      <c:pt idx="1193">
                        <c:v>1093</c:v>
                      </c:pt>
                      <c:pt idx="1194">
                        <c:v>1094</c:v>
                      </c:pt>
                      <c:pt idx="1195">
                        <c:v>1095</c:v>
                      </c:pt>
                      <c:pt idx="1196">
                        <c:v>1096</c:v>
                      </c:pt>
                      <c:pt idx="1197">
                        <c:v>1097</c:v>
                      </c:pt>
                      <c:pt idx="1198">
                        <c:v>1098</c:v>
                      </c:pt>
                      <c:pt idx="1199">
                        <c:v>1099</c:v>
                      </c:pt>
                      <c:pt idx="1200">
                        <c:v>1100</c:v>
                      </c:pt>
                      <c:pt idx="1201">
                        <c:v>1101</c:v>
                      </c:pt>
                      <c:pt idx="1202">
                        <c:v>1102</c:v>
                      </c:pt>
                      <c:pt idx="1203">
                        <c:v>1103</c:v>
                      </c:pt>
                      <c:pt idx="1204">
                        <c:v>1104</c:v>
                      </c:pt>
                      <c:pt idx="1205">
                        <c:v>1105</c:v>
                      </c:pt>
                      <c:pt idx="1206">
                        <c:v>1106</c:v>
                      </c:pt>
                      <c:pt idx="1207">
                        <c:v>1107</c:v>
                      </c:pt>
                      <c:pt idx="1208">
                        <c:v>1108</c:v>
                      </c:pt>
                      <c:pt idx="1209">
                        <c:v>1109</c:v>
                      </c:pt>
                      <c:pt idx="1210">
                        <c:v>1110</c:v>
                      </c:pt>
                      <c:pt idx="1211">
                        <c:v>1111</c:v>
                      </c:pt>
                      <c:pt idx="1212">
                        <c:v>1112</c:v>
                      </c:pt>
                      <c:pt idx="1213">
                        <c:v>1113</c:v>
                      </c:pt>
                      <c:pt idx="1214">
                        <c:v>1114</c:v>
                      </c:pt>
                      <c:pt idx="1215">
                        <c:v>1115</c:v>
                      </c:pt>
                      <c:pt idx="1216">
                        <c:v>1116</c:v>
                      </c:pt>
                      <c:pt idx="1217">
                        <c:v>1117</c:v>
                      </c:pt>
                      <c:pt idx="1218">
                        <c:v>1118</c:v>
                      </c:pt>
                      <c:pt idx="1219">
                        <c:v>1119</c:v>
                      </c:pt>
                      <c:pt idx="1220">
                        <c:v>1120</c:v>
                      </c:pt>
                      <c:pt idx="1221">
                        <c:v>1121</c:v>
                      </c:pt>
                      <c:pt idx="1222">
                        <c:v>1122</c:v>
                      </c:pt>
                      <c:pt idx="1223">
                        <c:v>1123</c:v>
                      </c:pt>
                      <c:pt idx="1224">
                        <c:v>1124</c:v>
                      </c:pt>
                      <c:pt idx="1225">
                        <c:v>1125</c:v>
                      </c:pt>
                      <c:pt idx="1226">
                        <c:v>1126</c:v>
                      </c:pt>
                      <c:pt idx="1227">
                        <c:v>1127</c:v>
                      </c:pt>
                      <c:pt idx="1228">
                        <c:v>1128</c:v>
                      </c:pt>
                      <c:pt idx="1229">
                        <c:v>1129</c:v>
                      </c:pt>
                      <c:pt idx="1230">
                        <c:v>1130</c:v>
                      </c:pt>
                      <c:pt idx="1231">
                        <c:v>1131</c:v>
                      </c:pt>
                      <c:pt idx="1232">
                        <c:v>1132</c:v>
                      </c:pt>
                      <c:pt idx="1233">
                        <c:v>1133</c:v>
                      </c:pt>
                      <c:pt idx="1234">
                        <c:v>1134</c:v>
                      </c:pt>
                      <c:pt idx="1235">
                        <c:v>1135</c:v>
                      </c:pt>
                      <c:pt idx="1236">
                        <c:v>1136</c:v>
                      </c:pt>
                      <c:pt idx="1237">
                        <c:v>1137</c:v>
                      </c:pt>
                      <c:pt idx="1238">
                        <c:v>1138</c:v>
                      </c:pt>
                      <c:pt idx="1239">
                        <c:v>1139</c:v>
                      </c:pt>
                      <c:pt idx="1240">
                        <c:v>1140</c:v>
                      </c:pt>
                      <c:pt idx="1241">
                        <c:v>1141</c:v>
                      </c:pt>
                      <c:pt idx="1242">
                        <c:v>1142</c:v>
                      </c:pt>
                      <c:pt idx="1243">
                        <c:v>1143</c:v>
                      </c:pt>
                      <c:pt idx="1244">
                        <c:v>1144</c:v>
                      </c:pt>
                      <c:pt idx="1245">
                        <c:v>1145</c:v>
                      </c:pt>
                      <c:pt idx="1246">
                        <c:v>1146</c:v>
                      </c:pt>
                      <c:pt idx="1247">
                        <c:v>1147</c:v>
                      </c:pt>
                      <c:pt idx="1248">
                        <c:v>1148</c:v>
                      </c:pt>
                      <c:pt idx="1249">
                        <c:v>1149</c:v>
                      </c:pt>
                      <c:pt idx="1250">
                        <c:v>1150</c:v>
                      </c:pt>
                      <c:pt idx="1251">
                        <c:v>1151</c:v>
                      </c:pt>
                      <c:pt idx="1252">
                        <c:v>1152</c:v>
                      </c:pt>
                      <c:pt idx="1253">
                        <c:v>1153</c:v>
                      </c:pt>
                      <c:pt idx="1254">
                        <c:v>1154</c:v>
                      </c:pt>
                      <c:pt idx="1255">
                        <c:v>1155</c:v>
                      </c:pt>
                      <c:pt idx="1256">
                        <c:v>1156</c:v>
                      </c:pt>
                      <c:pt idx="1257">
                        <c:v>1157</c:v>
                      </c:pt>
                      <c:pt idx="1258">
                        <c:v>1158</c:v>
                      </c:pt>
                      <c:pt idx="1259">
                        <c:v>1159</c:v>
                      </c:pt>
                      <c:pt idx="1260">
                        <c:v>1160</c:v>
                      </c:pt>
                      <c:pt idx="1261">
                        <c:v>1161</c:v>
                      </c:pt>
                      <c:pt idx="1262">
                        <c:v>1162</c:v>
                      </c:pt>
                      <c:pt idx="1263">
                        <c:v>1163</c:v>
                      </c:pt>
                      <c:pt idx="1264">
                        <c:v>1164</c:v>
                      </c:pt>
                      <c:pt idx="1265">
                        <c:v>1165</c:v>
                      </c:pt>
                      <c:pt idx="1266">
                        <c:v>1166</c:v>
                      </c:pt>
                      <c:pt idx="1267">
                        <c:v>1167</c:v>
                      </c:pt>
                      <c:pt idx="1268">
                        <c:v>1168</c:v>
                      </c:pt>
                      <c:pt idx="1269">
                        <c:v>1169</c:v>
                      </c:pt>
                      <c:pt idx="1270">
                        <c:v>1170</c:v>
                      </c:pt>
                      <c:pt idx="1271">
                        <c:v>1171</c:v>
                      </c:pt>
                      <c:pt idx="1272">
                        <c:v>1172</c:v>
                      </c:pt>
                      <c:pt idx="1273">
                        <c:v>1173</c:v>
                      </c:pt>
                      <c:pt idx="1274">
                        <c:v>1174</c:v>
                      </c:pt>
                      <c:pt idx="1275">
                        <c:v>1175</c:v>
                      </c:pt>
                      <c:pt idx="1276">
                        <c:v>1176</c:v>
                      </c:pt>
                      <c:pt idx="1277">
                        <c:v>1177</c:v>
                      </c:pt>
                      <c:pt idx="1278">
                        <c:v>1178</c:v>
                      </c:pt>
                      <c:pt idx="1279">
                        <c:v>1179</c:v>
                      </c:pt>
                      <c:pt idx="1280">
                        <c:v>1180</c:v>
                      </c:pt>
                      <c:pt idx="1281">
                        <c:v>1181</c:v>
                      </c:pt>
                      <c:pt idx="1282">
                        <c:v>1182</c:v>
                      </c:pt>
                      <c:pt idx="1283">
                        <c:v>1183</c:v>
                      </c:pt>
                      <c:pt idx="1284">
                        <c:v>1184</c:v>
                      </c:pt>
                      <c:pt idx="1285">
                        <c:v>1185</c:v>
                      </c:pt>
                      <c:pt idx="1286">
                        <c:v>1186</c:v>
                      </c:pt>
                      <c:pt idx="1287">
                        <c:v>1187</c:v>
                      </c:pt>
                      <c:pt idx="1288">
                        <c:v>1188</c:v>
                      </c:pt>
                      <c:pt idx="1289">
                        <c:v>1189</c:v>
                      </c:pt>
                      <c:pt idx="1290">
                        <c:v>1190</c:v>
                      </c:pt>
                      <c:pt idx="1291">
                        <c:v>1191</c:v>
                      </c:pt>
                      <c:pt idx="1292">
                        <c:v>1192</c:v>
                      </c:pt>
                      <c:pt idx="1293">
                        <c:v>1193</c:v>
                      </c:pt>
                      <c:pt idx="1294">
                        <c:v>1194</c:v>
                      </c:pt>
                      <c:pt idx="1295">
                        <c:v>1195</c:v>
                      </c:pt>
                      <c:pt idx="1296">
                        <c:v>1196</c:v>
                      </c:pt>
                      <c:pt idx="1297">
                        <c:v>1197</c:v>
                      </c:pt>
                      <c:pt idx="1298">
                        <c:v>1198</c:v>
                      </c:pt>
                      <c:pt idx="1299">
                        <c:v>1199</c:v>
                      </c:pt>
                      <c:pt idx="1300">
                        <c:v>1200</c:v>
                      </c:pt>
                      <c:pt idx="1301">
                        <c:v>1201</c:v>
                      </c:pt>
                      <c:pt idx="1302">
                        <c:v>1202</c:v>
                      </c:pt>
                      <c:pt idx="1303">
                        <c:v>1203</c:v>
                      </c:pt>
                      <c:pt idx="1304">
                        <c:v>1204</c:v>
                      </c:pt>
                      <c:pt idx="1305">
                        <c:v>1205</c:v>
                      </c:pt>
                      <c:pt idx="1306">
                        <c:v>1206</c:v>
                      </c:pt>
                      <c:pt idx="1307">
                        <c:v>1207</c:v>
                      </c:pt>
                      <c:pt idx="1308">
                        <c:v>1208</c:v>
                      </c:pt>
                      <c:pt idx="1309">
                        <c:v>1209</c:v>
                      </c:pt>
                      <c:pt idx="1310">
                        <c:v>1210</c:v>
                      </c:pt>
                      <c:pt idx="1311">
                        <c:v>1211</c:v>
                      </c:pt>
                      <c:pt idx="1312">
                        <c:v>1212</c:v>
                      </c:pt>
                      <c:pt idx="1313">
                        <c:v>1213</c:v>
                      </c:pt>
                      <c:pt idx="1314">
                        <c:v>1214</c:v>
                      </c:pt>
                      <c:pt idx="1315">
                        <c:v>1215</c:v>
                      </c:pt>
                      <c:pt idx="1316">
                        <c:v>1216</c:v>
                      </c:pt>
                      <c:pt idx="1317">
                        <c:v>1217</c:v>
                      </c:pt>
                      <c:pt idx="1318">
                        <c:v>1218</c:v>
                      </c:pt>
                      <c:pt idx="1319">
                        <c:v>1219</c:v>
                      </c:pt>
                      <c:pt idx="1320">
                        <c:v>1220</c:v>
                      </c:pt>
                      <c:pt idx="1321">
                        <c:v>1221</c:v>
                      </c:pt>
                      <c:pt idx="1322">
                        <c:v>1222</c:v>
                      </c:pt>
                      <c:pt idx="1323">
                        <c:v>1223</c:v>
                      </c:pt>
                      <c:pt idx="1324">
                        <c:v>1224</c:v>
                      </c:pt>
                      <c:pt idx="1325">
                        <c:v>1225</c:v>
                      </c:pt>
                      <c:pt idx="1326">
                        <c:v>1226</c:v>
                      </c:pt>
                      <c:pt idx="1327">
                        <c:v>1227</c:v>
                      </c:pt>
                      <c:pt idx="1328">
                        <c:v>1228</c:v>
                      </c:pt>
                      <c:pt idx="1329">
                        <c:v>1229</c:v>
                      </c:pt>
                      <c:pt idx="1330">
                        <c:v>1230</c:v>
                      </c:pt>
                      <c:pt idx="1331">
                        <c:v>1231</c:v>
                      </c:pt>
                      <c:pt idx="1332">
                        <c:v>1232</c:v>
                      </c:pt>
                      <c:pt idx="1333">
                        <c:v>1233</c:v>
                      </c:pt>
                      <c:pt idx="1334">
                        <c:v>1234</c:v>
                      </c:pt>
                      <c:pt idx="1335">
                        <c:v>1235</c:v>
                      </c:pt>
                      <c:pt idx="1336">
                        <c:v>1236</c:v>
                      </c:pt>
                      <c:pt idx="1337">
                        <c:v>1237</c:v>
                      </c:pt>
                      <c:pt idx="1338">
                        <c:v>1238</c:v>
                      </c:pt>
                      <c:pt idx="1339">
                        <c:v>1239</c:v>
                      </c:pt>
                      <c:pt idx="1340">
                        <c:v>1240</c:v>
                      </c:pt>
                      <c:pt idx="1341">
                        <c:v>1241</c:v>
                      </c:pt>
                      <c:pt idx="1342">
                        <c:v>1242</c:v>
                      </c:pt>
                      <c:pt idx="1343">
                        <c:v>1243</c:v>
                      </c:pt>
                      <c:pt idx="1344">
                        <c:v>1244</c:v>
                      </c:pt>
                      <c:pt idx="1345">
                        <c:v>1245</c:v>
                      </c:pt>
                      <c:pt idx="1346">
                        <c:v>1246</c:v>
                      </c:pt>
                      <c:pt idx="1347">
                        <c:v>1247</c:v>
                      </c:pt>
                      <c:pt idx="1348">
                        <c:v>1248</c:v>
                      </c:pt>
                      <c:pt idx="1349">
                        <c:v>1249</c:v>
                      </c:pt>
                      <c:pt idx="1350">
                        <c:v>1250</c:v>
                      </c:pt>
                      <c:pt idx="1351">
                        <c:v>1251</c:v>
                      </c:pt>
                      <c:pt idx="1352">
                        <c:v>1252</c:v>
                      </c:pt>
                      <c:pt idx="1353">
                        <c:v>1253</c:v>
                      </c:pt>
                      <c:pt idx="1354">
                        <c:v>1254</c:v>
                      </c:pt>
                      <c:pt idx="1355">
                        <c:v>1255</c:v>
                      </c:pt>
                      <c:pt idx="1356">
                        <c:v>1256</c:v>
                      </c:pt>
                      <c:pt idx="1357">
                        <c:v>1257</c:v>
                      </c:pt>
                      <c:pt idx="1358">
                        <c:v>1258</c:v>
                      </c:pt>
                      <c:pt idx="1359">
                        <c:v>1259</c:v>
                      </c:pt>
                      <c:pt idx="1360">
                        <c:v>1260</c:v>
                      </c:pt>
                      <c:pt idx="1361">
                        <c:v>1261</c:v>
                      </c:pt>
                      <c:pt idx="1362">
                        <c:v>1262</c:v>
                      </c:pt>
                      <c:pt idx="1363">
                        <c:v>1263</c:v>
                      </c:pt>
                      <c:pt idx="1364">
                        <c:v>1264</c:v>
                      </c:pt>
                      <c:pt idx="1365">
                        <c:v>1265</c:v>
                      </c:pt>
                      <c:pt idx="1366">
                        <c:v>1266</c:v>
                      </c:pt>
                      <c:pt idx="1367">
                        <c:v>1267</c:v>
                      </c:pt>
                      <c:pt idx="1368">
                        <c:v>1268</c:v>
                      </c:pt>
                      <c:pt idx="1369">
                        <c:v>1269</c:v>
                      </c:pt>
                      <c:pt idx="1370">
                        <c:v>1270</c:v>
                      </c:pt>
                      <c:pt idx="1371">
                        <c:v>1271</c:v>
                      </c:pt>
                      <c:pt idx="1372">
                        <c:v>1272</c:v>
                      </c:pt>
                      <c:pt idx="1373">
                        <c:v>1273</c:v>
                      </c:pt>
                      <c:pt idx="1374">
                        <c:v>1274</c:v>
                      </c:pt>
                      <c:pt idx="1375">
                        <c:v>1275</c:v>
                      </c:pt>
                      <c:pt idx="1376">
                        <c:v>1276</c:v>
                      </c:pt>
                      <c:pt idx="1377">
                        <c:v>1277</c:v>
                      </c:pt>
                      <c:pt idx="1378">
                        <c:v>1278</c:v>
                      </c:pt>
                      <c:pt idx="1379">
                        <c:v>1279</c:v>
                      </c:pt>
                      <c:pt idx="1380">
                        <c:v>1280</c:v>
                      </c:pt>
                      <c:pt idx="1381">
                        <c:v>1281</c:v>
                      </c:pt>
                      <c:pt idx="1382">
                        <c:v>1282</c:v>
                      </c:pt>
                      <c:pt idx="1383">
                        <c:v>1283</c:v>
                      </c:pt>
                      <c:pt idx="1384">
                        <c:v>1284</c:v>
                      </c:pt>
                      <c:pt idx="1385">
                        <c:v>1285</c:v>
                      </c:pt>
                      <c:pt idx="1386">
                        <c:v>1286</c:v>
                      </c:pt>
                      <c:pt idx="1387">
                        <c:v>1287</c:v>
                      </c:pt>
                      <c:pt idx="1388">
                        <c:v>1288</c:v>
                      </c:pt>
                      <c:pt idx="1389">
                        <c:v>1289</c:v>
                      </c:pt>
                      <c:pt idx="1390">
                        <c:v>1290</c:v>
                      </c:pt>
                      <c:pt idx="1391">
                        <c:v>1291</c:v>
                      </c:pt>
                      <c:pt idx="1392">
                        <c:v>1292</c:v>
                      </c:pt>
                      <c:pt idx="1393">
                        <c:v>1293</c:v>
                      </c:pt>
                      <c:pt idx="1394">
                        <c:v>1294</c:v>
                      </c:pt>
                      <c:pt idx="1395">
                        <c:v>1295</c:v>
                      </c:pt>
                      <c:pt idx="1396">
                        <c:v>1296</c:v>
                      </c:pt>
                      <c:pt idx="1397">
                        <c:v>1297</c:v>
                      </c:pt>
                      <c:pt idx="1398">
                        <c:v>1298</c:v>
                      </c:pt>
                      <c:pt idx="1399">
                        <c:v>1299</c:v>
                      </c:pt>
                      <c:pt idx="1400">
                        <c:v>1300</c:v>
                      </c:pt>
                      <c:pt idx="1401">
                        <c:v>1301</c:v>
                      </c:pt>
                      <c:pt idx="1402">
                        <c:v>1302</c:v>
                      </c:pt>
                      <c:pt idx="1403">
                        <c:v>1303</c:v>
                      </c:pt>
                      <c:pt idx="1404">
                        <c:v>1304</c:v>
                      </c:pt>
                      <c:pt idx="1405">
                        <c:v>1305</c:v>
                      </c:pt>
                      <c:pt idx="1406">
                        <c:v>1306</c:v>
                      </c:pt>
                      <c:pt idx="1407">
                        <c:v>1307</c:v>
                      </c:pt>
                      <c:pt idx="1408">
                        <c:v>1308</c:v>
                      </c:pt>
                      <c:pt idx="1409">
                        <c:v>1309</c:v>
                      </c:pt>
                      <c:pt idx="1410">
                        <c:v>1310</c:v>
                      </c:pt>
                      <c:pt idx="1411">
                        <c:v>1311</c:v>
                      </c:pt>
                      <c:pt idx="1412">
                        <c:v>1312</c:v>
                      </c:pt>
                      <c:pt idx="1413">
                        <c:v>1313</c:v>
                      </c:pt>
                      <c:pt idx="1414">
                        <c:v>1314</c:v>
                      </c:pt>
                      <c:pt idx="1415">
                        <c:v>1315</c:v>
                      </c:pt>
                      <c:pt idx="1416">
                        <c:v>1316</c:v>
                      </c:pt>
                      <c:pt idx="1417">
                        <c:v>1317</c:v>
                      </c:pt>
                      <c:pt idx="1418">
                        <c:v>1318</c:v>
                      </c:pt>
                      <c:pt idx="1419">
                        <c:v>1319</c:v>
                      </c:pt>
                      <c:pt idx="1420">
                        <c:v>1320</c:v>
                      </c:pt>
                      <c:pt idx="1421">
                        <c:v>1321</c:v>
                      </c:pt>
                      <c:pt idx="1422">
                        <c:v>1322</c:v>
                      </c:pt>
                      <c:pt idx="1423">
                        <c:v>1323</c:v>
                      </c:pt>
                      <c:pt idx="1424">
                        <c:v>1324</c:v>
                      </c:pt>
                      <c:pt idx="1425">
                        <c:v>1325</c:v>
                      </c:pt>
                      <c:pt idx="1426">
                        <c:v>1326</c:v>
                      </c:pt>
                      <c:pt idx="1427">
                        <c:v>1327</c:v>
                      </c:pt>
                      <c:pt idx="1428">
                        <c:v>1328</c:v>
                      </c:pt>
                      <c:pt idx="1429">
                        <c:v>1329</c:v>
                      </c:pt>
                      <c:pt idx="1430">
                        <c:v>1330</c:v>
                      </c:pt>
                      <c:pt idx="1431">
                        <c:v>1331</c:v>
                      </c:pt>
                      <c:pt idx="1432">
                        <c:v>1332</c:v>
                      </c:pt>
                      <c:pt idx="1433">
                        <c:v>1333</c:v>
                      </c:pt>
                      <c:pt idx="1434">
                        <c:v>1334</c:v>
                      </c:pt>
                      <c:pt idx="1435">
                        <c:v>1335</c:v>
                      </c:pt>
                      <c:pt idx="1436">
                        <c:v>1336</c:v>
                      </c:pt>
                      <c:pt idx="1437">
                        <c:v>1337</c:v>
                      </c:pt>
                      <c:pt idx="1438">
                        <c:v>1338</c:v>
                      </c:pt>
                      <c:pt idx="1439">
                        <c:v>1339</c:v>
                      </c:pt>
                      <c:pt idx="1440">
                        <c:v>1340</c:v>
                      </c:pt>
                      <c:pt idx="1441">
                        <c:v>1341</c:v>
                      </c:pt>
                      <c:pt idx="1442">
                        <c:v>1342</c:v>
                      </c:pt>
                      <c:pt idx="1443">
                        <c:v>1343</c:v>
                      </c:pt>
                      <c:pt idx="1444">
                        <c:v>1344</c:v>
                      </c:pt>
                      <c:pt idx="1445">
                        <c:v>1345</c:v>
                      </c:pt>
                      <c:pt idx="1446">
                        <c:v>1346</c:v>
                      </c:pt>
                      <c:pt idx="1447">
                        <c:v>1347</c:v>
                      </c:pt>
                      <c:pt idx="1448">
                        <c:v>1348</c:v>
                      </c:pt>
                      <c:pt idx="1449">
                        <c:v>1349</c:v>
                      </c:pt>
                      <c:pt idx="1450">
                        <c:v>1350</c:v>
                      </c:pt>
                      <c:pt idx="1451">
                        <c:v>1351</c:v>
                      </c:pt>
                      <c:pt idx="1452">
                        <c:v>1352</c:v>
                      </c:pt>
                      <c:pt idx="1453">
                        <c:v>1353</c:v>
                      </c:pt>
                      <c:pt idx="1454">
                        <c:v>1354</c:v>
                      </c:pt>
                      <c:pt idx="1455">
                        <c:v>1355</c:v>
                      </c:pt>
                      <c:pt idx="1456">
                        <c:v>1356</c:v>
                      </c:pt>
                      <c:pt idx="1457">
                        <c:v>1357</c:v>
                      </c:pt>
                      <c:pt idx="1458">
                        <c:v>1358</c:v>
                      </c:pt>
                      <c:pt idx="1459">
                        <c:v>1359</c:v>
                      </c:pt>
                      <c:pt idx="1460">
                        <c:v>1360</c:v>
                      </c:pt>
                      <c:pt idx="1461">
                        <c:v>1361</c:v>
                      </c:pt>
                      <c:pt idx="1462">
                        <c:v>1362</c:v>
                      </c:pt>
                      <c:pt idx="1463">
                        <c:v>1363</c:v>
                      </c:pt>
                      <c:pt idx="1464">
                        <c:v>1364</c:v>
                      </c:pt>
                      <c:pt idx="1465">
                        <c:v>1365</c:v>
                      </c:pt>
                      <c:pt idx="1466">
                        <c:v>1366</c:v>
                      </c:pt>
                      <c:pt idx="1467">
                        <c:v>1367</c:v>
                      </c:pt>
                      <c:pt idx="1468">
                        <c:v>1368</c:v>
                      </c:pt>
                      <c:pt idx="1469">
                        <c:v>1369</c:v>
                      </c:pt>
                      <c:pt idx="1470">
                        <c:v>1370</c:v>
                      </c:pt>
                      <c:pt idx="1471">
                        <c:v>1371</c:v>
                      </c:pt>
                      <c:pt idx="1472">
                        <c:v>1372</c:v>
                      </c:pt>
                      <c:pt idx="1473">
                        <c:v>1373</c:v>
                      </c:pt>
                      <c:pt idx="1474">
                        <c:v>1374</c:v>
                      </c:pt>
                      <c:pt idx="1475">
                        <c:v>1375</c:v>
                      </c:pt>
                      <c:pt idx="1476">
                        <c:v>1376</c:v>
                      </c:pt>
                      <c:pt idx="1477">
                        <c:v>1377</c:v>
                      </c:pt>
                      <c:pt idx="1478">
                        <c:v>1378</c:v>
                      </c:pt>
                      <c:pt idx="1479">
                        <c:v>1379</c:v>
                      </c:pt>
                      <c:pt idx="1480">
                        <c:v>1380</c:v>
                      </c:pt>
                      <c:pt idx="1481">
                        <c:v>1381</c:v>
                      </c:pt>
                      <c:pt idx="1482">
                        <c:v>1382</c:v>
                      </c:pt>
                      <c:pt idx="1483">
                        <c:v>1383</c:v>
                      </c:pt>
                      <c:pt idx="1484">
                        <c:v>1384</c:v>
                      </c:pt>
                      <c:pt idx="1485">
                        <c:v>1385</c:v>
                      </c:pt>
                      <c:pt idx="1486">
                        <c:v>1386</c:v>
                      </c:pt>
                      <c:pt idx="1487">
                        <c:v>1387</c:v>
                      </c:pt>
                      <c:pt idx="1488">
                        <c:v>1388</c:v>
                      </c:pt>
                      <c:pt idx="1489">
                        <c:v>1389</c:v>
                      </c:pt>
                      <c:pt idx="1490">
                        <c:v>1390</c:v>
                      </c:pt>
                      <c:pt idx="1491">
                        <c:v>1391</c:v>
                      </c:pt>
                      <c:pt idx="1492">
                        <c:v>1392</c:v>
                      </c:pt>
                      <c:pt idx="1493">
                        <c:v>1393</c:v>
                      </c:pt>
                      <c:pt idx="1494">
                        <c:v>1394</c:v>
                      </c:pt>
                      <c:pt idx="1495">
                        <c:v>1395</c:v>
                      </c:pt>
                      <c:pt idx="1496">
                        <c:v>1396</c:v>
                      </c:pt>
                      <c:pt idx="1497">
                        <c:v>1397</c:v>
                      </c:pt>
                      <c:pt idx="1498">
                        <c:v>1398</c:v>
                      </c:pt>
                      <c:pt idx="1499">
                        <c:v>1399</c:v>
                      </c:pt>
                      <c:pt idx="1500">
                        <c:v>1400</c:v>
                      </c:pt>
                      <c:pt idx="1501">
                        <c:v>1401</c:v>
                      </c:pt>
                      <c:pt idx="1502">
                        <c:v>1402</c:v>
                      </c:pt>
                      <c:pt idx="1503">
                        <c:v>1403</c:v>
                      </c:pt>
                      <c:pt idx="1504">
                        <c:v>1404</c:v>
                      </c:pt>
                      <c:pt idx="1505">
                        <c:v>1405</c:v>
                      </c:pt>
                      <c:pt idx="1506">
                        <c:v>1406</c:v>
                      </c:pt>
                      <c:pt idx="1507">
                        <c:v>1407</c:v>
                      </c:pt>
                      <c:pt idx="1508">
                        <c:v>1408</c:v>
                      </c:pt>
                      <c:pt idx="1509">
                        <c:v>1409</c:v>
                      </c:pt>
                      <c:pt idx="1510">
                        <c:v>1410</c:v>
                      </c:pt>
                      <c:pt idx="1511">
                        <c:v>1411</c:v>
                      </c:pt>
                      <c:pt idx="1512">
                        <c:v>1412</c:v>
                      </c:pt>
                      <c:pt idx="1513">
                        <c:v>1413</c:v>
                      </c:pt>
                      <c:pt idx="1514">
                        <c:v>1414</c:v>
                      </c:pt>
                      <c:pt idx="1515">
                        <c:v>1415</c:v>
                      </c:pt>
                      <c:pt idx="1516">
                        <c:v>1416</c:v>
                      </c:pt>
                      <c:pt idx="1517">
                        <c:v>1417</c:v>
                      </c:pt>
                      <c:pt idx="1518">
                        <c:v>1418</c:v>
                      </c:pt>
                      <c:pt idx="1519">
                        <c:v>1419</c:v>
                      </c:pt>
                      <c:pt idx="1520">
                        <c:v>1420</c:v>
                      </c:pt>
                      <c:pt idx="1521">
                        <c:v>1421</c:v>
                      </c:pt>
                      <c:pt idx="1522">
                        <c:v>1422</c:v>
                      </c:pt>
                      <c:pt idx="1523">
                        <c:v>1423</c:v>
                      </c:pt>
                      <c:pt idx="1524">
                        <c:v>1424</c:v>
                      </c:pt>
                      <c:pt idx="1525">
                        <c:v>1425</c:v>
                      </c:pt>
                      <c:pt idx="1526">
                        <c:v>1426</c:v>
                      </c:pt>
                      <c:pt idx="1527">
                        <c:v>1427</c:v>
                      </c:pt>
                      <c:pt idx="1528">
                        <c:v>1428</c:v>
                      </c:pt>
                      <c:pt idx="1529">
                        <c:v>1429</c:v>
                      </c:pt>
                      <c:pt idx="1530">
                        <c:v>1430</c:v>
                      </c:pt>
                      <c:pt idx="1531">
                        <c:v>1431</c:v>
                      </c:pt>
                      <c:pt idx="1532">
                        <c:v>1432</c:v>
                      </c:pt>
                      <c:pt idx="1533">
                        <c:v>1433</c:v>
                      </c:pt>
                      <c:pt idx="1534">
                        <c:v>1434</c:v>
                      </c:pt>
                      <c:pt idx="1535">
                        <c:v>1435</c:v>
                      </c:pt>
                      <c:pt idx="1536">
                        <c:v>1436</c:v>
                      </c:pt>
                      <c:pt idx="1537">
                        <c:v>1437</c:v>
                      </c:pt>
                      <c:pt idx="1538">
                        <c:v>1438</c:v>
                      </c:pt>
                      <c:pt idx="1539">
                        <c:v>1439</c:v>
                      </c:pt>
                      <c:pt idx="1540">
                        <c:v>1440</c:v>
                      </c:pt>
                      <c:pt idx="1541">
                        <c:v>1441</c:v>
                      </c:pt>
                      <c:pt idx="1542">
                        <c:v>1442</c:v>
                      </c:pt>
                      <c:pt idx="1543">
                        <c:v>1443</c:v>
                      </c:pt>
                      <c:pt idx="1544">
                        <c:v>1444</c:v>
                      </c:pt>
                      <c:pt idx="1545">
                        <c:v>1445</c:v>
                      </c:pt>
                      <c:pt idx="1546">
                        <c:v>1446</c:v>
                      </c:pt>
                      <c:pt idx="1547">
                        <c:v>1447</c:v>
                      </c:pt>
                      <c:pt idx="1548">
                        <c:v>1448</c:v>
                      </c:pt>
                      <c:pt idx="1549">
                        <c:v>1449</c:v>
                      </c:pt>
                      <c:pt idx="1550">
                        <c:v>1450</c:v>
                      </c:pt>
                      <c:pt idx="1551">
                        <c:v>1451</c:v>
                      </c:pt>
                      <c:pt idx="1552">
                        <c:v>1452</c:v>
                      </c:pt>
                      <c:pt idx="1553">
                        <c:v>1453</c:v>
                      </c:pt>
                      <c:pt idx="1554">
                        <c:v>1454</c:v>
                      </c:pt>
                      <c:pt idx="1555">
                        <c:v>1455</c:v>
                      </c:pt>
                      <c:pt idx="1556">
                        <c:v>1456</c:v>
                      </c:pt>
                      <c:pt idx="1557">
                        <c:v>1457</c:v>
                      </c:pt>
                      <c:pt idx="1558">
                        <c:v>1458</c:v>
                      </c:pt>
                      <c:pt idx="1559">
                        <c:v>1459</c:v>
                      </c:pt>
                      <c:pt idx="1560">
                        <c:v>1460</c:v>
                      </c:pt>
                      <c:pt idx="1561">
                        <c:v>1461</c:v>
                      </c:pt>
                      <c:pt idx="1562">
                        <c:v>1462</c:v>
                      </c:pt>
                      <c:pt idx="1563">
                        <c:v>1463</c:v>
                      </c:pt>
                      <c:pt idx="1564">
                        <c:v>1464</c:v>
                      </c:pt>
                      <c:pt idx="1565">
                        <c:v>1465</c:v>
                      </c:pt>
                      <c:pt idx="1566">
                        <c:v>1466</c:v>
                      </c:pt>
                      <c:pt idx="1567">
                        <c:v>1467</c:v>
                      </c:pt>
                      <c:pt idx="1568">
                        <c:v>1468</c:v>
                      </c:pt>
                      <c:pt idx="1569">
                        <c:v>1469</c:v>
                      </c:pt>
                      <c:pt idx="1570">
                        <c:v>1470</c:v>
                      </c:pt>
                      <c:pt idx="1571">
                        <c:v>1471</c:v>
                      </c:pt>
                      <c:pt idx="1572">
                        <c:v>1472</c:v>
                      </c:pt>
                      <c:pt idx="1573">
                        <c:v>1473</c:v>
                      </c:pt>
                      <c:pt idx="1574">
                        <c:v>1474</c:v>
                      </c:pt>
                      <c:pt idx="1575">
                        <c:v>1475</c:v>
                      </c:pt>
                      <c:pt idx="1576">
                        <c:v>1476</c:v>
                      </c:pt>
                      <c:pt idx="1577">
                        <c:v>1477</c:v>
                      </c:pt>
                      <c:pt idx="1578">
                        <c:v>1478</c:v>
                      </c:pt>
                      <c:pt idx="1579">
                        <c:v>1479</c:v>
                      </c:pt>
                      <c:pt idx="1580">
                        <c:v>1480</c:v>
                      </c:pt>
                      <c:pt idx="1581">
                        <c:v>1481</c:v>
                      </c:pt>
                      <c:pt idx="1582">
                        <c:v>1482</c:v>
                      </c:pt>
                      <c:pt idx="1583">
                        <c:v>1483</c:v>
                      </c:pt>
                      <c:pt idx="1584">
                        <c:v>1484</c:v>
                      </c:pt>
                      <c:pt idx="1585">
                        <c:v>1485</c:v>
                      </c:pt>
                      <c:pt idx="1586">
                        <c:v>1486</c:v>
                      </c:pt>
                      <c:pt idx="1587">
                        <c:v>1487</c:v>
                      </c:pt>
                      <c:pt idx="1588">
                        <c:v>1488</c:v>
                      </c:pt>
                      <c:pt idx="1589">
                        <c:v>1489</c:v>
                      </c:pt>
                      <c:pt idx="1590">
                        <c:v>1490</c:v>
                      </c:pt>
                      <c:pt idx="1591">
                        <c:v>1491</c:v>
                      </c:pt>
                      <c:pt idx="1592">
                        <c:v>1492</c:v>
                      </c:pt>
                      <c:pt idx="1593">
                        <c:v>1493</c:v>
                      </c:pt>
                      <c:pt idx="1594">
                        <c:v>1494</c:v>
                      </c:pt>
                      <c:pt idx="1595">
                        <c:v>1495</c:v>
                      </c:pt>
                      <c:pt idx="1596">
                        <c:v>1496</c:v>
                      </c:pt>
                      <c:pt idx="1597">
                        <c:v>1497</c:v>
                      </c:pt>
                      <c:pt idx="1598">
                        <c:v>1498</c:v>
                      </c:pt>
                      <c:pt idx="1599">
                        <c:v>1499</c:v>
                      </c:pt>
                      <c:pt idx="1600">
                        <c:v>1500</c:v>
                      </c:pt>
                      <c:pt idx="1601">
                        <c:v>1501</c:v>
                      </c:pt>
                      <c:pt idx="1602">
                        <c:v>1502</c:v>
                      </c:pt>
                      <c:pt idx="1603">
                        <c:v>1503</c:v>
                      </c:pt>
                      <c:pt idx="1604">
                        <c:v>1504</c:v>
                      </c:pt>
                      <c:pt idx="1605">
                        <c:v>1505</c:v>
                      </c:pt>
                      <c:pt idx="1606">
                        <c:v>1506</c:v>
                      </c:pt>
                      <c:pt idx="1607">
                        <c:v>1507</c:v>
                      </c:pt>
                      <c:pt idx="1608">
                        <c:v>1508</c:v>
                      </c:pt>
                      <c:pt idx="1609">
                        <c:v>1509</c:v>
                      </c:pt>
                      <c:pt idx="1610">
                        <c:v>1510</c:v>
                      </c:pt>
                      <c:pt idx="1611">
                        <c:v>1511</c:v>
                      </c:pt>
                      <c:pt idx="1612">
                        <c:v>1512</c:v>
                      </c:pt>
                      <c:pt idx="1613">
                        <c:v>1513</c:v>
                      </c:pt>
                      <c:pt idx="1614">
                        <c:v>1514</c:v>
                      </c:pt>
                      <c:pt idx="1615">
                        <c:v>1515</c:v>
                      </c:pt>
                      <c:pt idx="1616">
                        <c:v>1516</c:v>
                      </c:pt>
                      <c:pt idx="1617">
                        <c:v>1517</c:v>
                      </c:pt>
                      <c:pt idx="1618">
                        <c:v>1518</c:v>
                      </c:pt>
                      <c:pt idx="1619">
                        <c:v>1519</c:v>
                      </c:pt>
                      <c:pt idx="1620">
                        <c:v>1520</c:v>
                      </c:pt>
                      <c:pt idx="1621">
                        <c:v>1521</c:v>
                      </c:pt>
                      <c:pt idx="1622">
                        <c:v>1522</c:v>
                      </c:pt>
                      <c:pt idx="1623">
                        <c:v>1523</c:v>
                      </c:pt>
                      <c:pt idx="1624">
                        <c:v>1524</c:v>
                      </c:pt>
                      <c:pt idx="1625">
                        <c:v>1525</c:v>
                      </c:pt>
                      <c:pt idx="1626">
                        <c:v>1526</c:v>
                      </c:pt>
                      <c:pt idx="1627">
                        <c:v>1527</c:v>
                      </c:pt>
                      <c:pt idx="1628">
                        <c:v>1528</c:v>
                      </c:pt>
                      <c:pt idx="1629">
                        <c:v>1529</c:v>
                      </c:pt>
                      <c:pt idx="1630">
                        <c:v>1530</c:v>
                      </c:pt>
                      <c:pt idx="1631">
                        <c:v>1531</c:v>
                      </c:pt>
                      <c:pt idx="1632">
                        <c:v>1532</c:v>
                      </c:pt>
                      <c:pt idx="1633">
                        <c:v>1533</c:v>
                      </c:pt>
                      <c:pt idx="1634">
                        <c:v>1534</c:v>
                      </c:pt>
                      <c:pt idx="1635">
                        <c:v>1535</c:v>
                      </c:pt>
                      <c:pt idx="1636">
                        <c:v>1536</c:v>
                      </c:pt>
                      <c:pt idx="1637">
                        <c:v>1537</c:v>
                      </c:pt>
                      <c:pt idx="1638">
                        <c:v>1538</c:v>
                      </c:pt>
                      <c:pt idx="1639">
                        <c:v>1539</c:v>
                      </c:pt>
                      <c:pt idx="1640">
                        <c:v>1540</c:v>
                      </c:pt>
                      <c:pt idx="1641">
                        <c:v>1541</c:v>
                      </c:pt>
                      <c:pt idx="1642">
                        <c:v>1542</c:v>
                      </c:pt>
                      <c:pt idx="1643">
                        <c:v>1543</c:v>
                      </c:pt>
                      <c:pt idx="1644">
                        <c:v>1544</c:v>
                      </c:pt>
                      <c:pt idx="1645">
                        <c:v>1545</c:v>
                      </c:pt>
                      <c:pt idx="1646">
                        <c:v>1546</c:v>
                      </c:pt>
                      <c:pt idx="1647">
                        <c:v>1547</c:v>
                      </c:pt>
                      <c:pt idx="1648">
                        <c:v>1548</c:v>
                      </c:pt>
                      <c:pt idx="1649">
                        <c:v>1549</c:v>
                      </c:pt>
                      <c:pt idx="1650">
                        <c:v>1550</c:v>
                      </c:pt>
                      <c:pt idx="1651">
                        <c:v>1551</c:v>
                      </c:pt>
                      <c:pt idx="1652">
                        <c:v>1552</c:v>
                      </c:pt>
                      <c:pt idx="1653">
                        <c:v>1553</c:v>
                      </c:pt>
                      <c:pt idx="1654">
                        <c:v>1554</c:v>
                      </c:pt>
                      <c:pt idx="1655">
                        <c:v>1555</c:v>
                      </c:pt>
                      <c:pt idx="1656">
                        <c:v>1556</c:v>
                      </c:pt>
                      <c:pt idx="1657">
                        <c:v>1557</c:v>
                      </c:pt>
                      <c:pt idx="1658">
                        <c:v>1558</c:v>
                      </c:pt>
                      <c:pt idx="1659">
                        <c:v>1559</c:v>
                      </c:pt>
                      <c:pt idx="1660">
                        <c:v>1560</c:v>
                      </c:pt>
                      <c:pt idx="1661">
                        <c:v>1561</c:v>
                      </c:pt>
                      <c:pt idx="1662">
                        <c:v>1562</c:v>
                      </c:pt>
                      <c:pt idx="1663">
                        <c:v>1563</c:v>
                      </c:pt>
                      <c:pt idx="1664">
                        <c:v>1564</c:v>
                      </c:pt>
                      <c:pt idx="1665">
                        <c:v>1565</c:v>
                      </c:pt>
                      <c:pt idx="1666">
                        <c:v>1566</c:v>
                      </c:pt>
                      <c:pt idx="1667">
                        <c:v>1567</c:v>
                      </c:pt>
                      <c:pt idx="1668">
                        <c:v>1568</c:v>
                      </c:pt>
                      <c:pt idx="1669">
                        <c:v>1569</c:v>
                      </c:pt>
                      <c:pt idx="1670">
                        <c:v>1570</c:v>
                      </c:pt>
                      <c:pt idx="1671">
                        <c:v>1571</c:v>
                      </c:pt>
                      <c:pt idx="1672">
                        <c:v>1572</c:v>
                      </c:pt>
                      <c:pt idx="1673">
                        <c:v>1573</c:v>
                      </c:pt>
                      <c:pt idx="1674">
                        <c:v>1574</c:v>
                      </c:pt>
                      <c:pt idx="1675">
                        <c:v>1575</c:v>
                      </c:pt>
                      <c:pt idx="1676">
                        <c:v>1576</c:v>
                      </c:pt>
                      <c:pt idx="1677">
                        <c:v>1577</c:v>
                      </c:pt>
                      <c:pt idx="1678">
                        <c:v>1578</c:v>
                      </c:pt>
                      <c:pt idx="1679">
                        <c:v>1579</c:v>
                      </c:pt>
                      <c:pt idx="1680">
                        <c:v>1580</c:v>
                      </c:pt>
                      <c:pt idx="1681">
                        <c:v>1581</c:v>
                      </c:pt>
                      <c:pt idx="1682">
                        <c:v>1582</c:v>
                      </c:pt>
                      <c:pt idx="1683">
                        <c:v>1583</c:v>
                      </c:pt>
                      <c:pt idx="1684">
                        <c:v>1584</c:v>
                      </c:pt>
                      <c:pt idx="1685">
                        <c:v>1585</c:v>
                      </c:pt>
                      <c:pt idx="1686">
                        <c:v>1586</c:v>
                      </c:pt>
                      <c:pt idx="1687">
                        <c:v>1587</c:v>
                      </c:pt>
                      <c:pt idx="1688">
                        <c:v>1588</c:v>
                      </c:pt>
                      <c:pt idx="1689">
                        <c:v>1589</c:v>
                      </c:pt>
                      <c:pt idx="1690">
                        <c:v>1590</c:v>
                      </c:pt>
                      <c:pt idx="1691">
                        <c:v>1591</c:v>
                      </c:pt>
                      <c:pt idx="1692">
                        <c:v>1592</c:v>
                      </c:pt>
                      <c:pt idx="1693">
                        <c:v>1593</c:v>
                      </c:pt>
                      <c:pt idx="1694">
                        <c:v>1594</c:v>
                      </c:pt>
                      <c:pt idx="1695">
                        <c:v>1595</c:v>
                      </c:pt>
                      <c:pt idx="1696">
                        <c:v>1596</c:v>
                      </c:pt>
                      <c:pt idx="1697">
                        <c:v>1597</c:v>
                      </c:pt>
                      <c:pt idx="1698">
                        <c:v>1598</c:v>
                      </c:pt>
                      <c:pt idx="1699">
                        <c:v>1599</c:v>
                      </c:pt>
                      <c:pt idx="1700">
                        <c:v>1600</c:v>
                      </c:pt>
                      <c:pt idx="1701">
                        <c:v>1601</c:v>
                      </c:pt>
                      <c:pt idx="1702">
                        <c:v>1602</c:v>
                      </c:pt>
                      <c:pt idx="1703">
                        <c:v>1603</c:v>
                      </c:pt>
                      <c:pt idx="1704">
                        <c:v>1604</c:v>
                      </c:pt>
                      <c:pt idx="1705">
                        <c:v>1605</c:v>
                      </c:pt>
                      <c:pt idx="1706">
                        <c:v>1606</c:v>
                      </c:pt>
                      <c:pt idx="1707">
                        <c:v>1607</c:v>
                      </c:pt>
                      <c:pt idx="1708">
                        <c:v>1608</c:v>
                      </c:pt>
                      <c:pt idx="1709">
                        <c:v>1609</c:v>
                      </c:pt>
                      <c:pt idx="1710">
                        <c:v>1610</c:v>
                      </c:pt>
                      <c:pt idx="1711">
                        <c:v>1611</c:v>
                      </c:pt>
                      <c:pt idx="1712">
                        <c:v>1612</c:v>
                      </c:pt>
                      <c:pt idx="1713">
                        <c:v>1613</c:v>
                      </c:pt>
                      <c:pt idx="1714">
                        <c:v>1614</c:v>
                      </c:pt>
                      <c:pt idx="1715">
                        <c:v>1615</c:v>
                      </c:pt>
                      <c:pt idx="1716">
                        <c:v>1616</c:v>
                      </c:pt>
                      <c:pt idx="1717">
                        <c:v>1617</c:v>
                      </c:pt>
                      <c:pt idx="1718">
                        <c:v>1618</c:v>
                      </c:pt>
                      <c:pt idx="1719">
                        <c:v>1619</c:v>
                      </c:pt>
                      <c:pt idx="1720">
                        <c:v>1620</c:v>
                      </c:pt>
                      <c:pt idx="1721">
                        <c:v>1621</c:v>
                      </c:pt>
                      <c:pt idx="1722">
                        <c:v>1622</c:v>
                      </c:pt>
                      <c:pt idx="1723">
                        <c:v>1623</c:v>
                      </c:pt>
                      <c:pt idx="1724">
                        <c:v>1624</c:v>
                      </c:pt>
                      <c:pt idx="1725">
                        <c:v>1625</c:v>
                      </c:pt>
                      <c:pt idx="1726">
                        <c:v>1626</c:v>
                      </c:pt>
                      <c:pt idx="1727">
                        <c:v>1627</c:v>
                      </c:pt>
                      <c:pt idx="1728">
                        <c:v>1628</c:v>
                      </c:pt>
                      <c:pt idx="1729">
                        <c:v>1629</c:v>
                      </c:pt>
                      <c:pt idx="1730">
                        <c:v>1630</c:v>
                      </c:pt>
                      <c:pt idx="1731">
                        <c:v>1631</c:v>
                      </c:pt>
                      <c:pt idx="1732">
                        <c:v>1632</c:v>
                      </c:pt>
                      <c:pt idx="1733">
                        <c:v>1633</c:v>
                      </c:pt>
                      <c:pt idx="1734">
                        <c:v>1634</c:v>
                      </c:pt>
                      <c:pt idx="1735">
                        <c:v>1635</c:v>
                      </c:pt>
                      <c:pt idx="1736">
                        <c:v>1636</c:v>
                      </c:pt>
                      <c:pt idx="1737">
                        <c:v>1637</c:v>
                      </c:pt>
                      <c:pt idx="1738">
                        <c:v>1638</c:v>
                      </c:pt>
                      <c:pt idx="1739">
                        <c:v>1639</c:v>
                      </c:pt>
                      <c:pt idx="1740">
                        <c:v>1640</c:v>
                      </c:pt>
                      <c:pt idx="1741">
                        <c:v>1641</c:v>
                      </c:pt>
                      <c:pt idx="1742">
                        <c:v>1642</c:v>
                      </c:pt>
                      <c:pt idx="1743">
                        <c:v>1643</c:v>
                      </c:pt>
                      <c:pt idx="1744">
                        <c:v>1644</c:v>
                      </c:pt>
                      <c:pt idx="1745">
                        <c:v>1645</c:v>
                      </c:pt>
                      <c:pt idx="1746">
                        <c:v>1646</c:v>
                      </c:pt>
                      <c:pt idx="1747">
                        <c:v>1647</c:v>
                      </c:pt>
                      <c:pt idx="1748">
                        <c:v>1648</c:v>
                      </c:pt>
                      <c:pt idx="1749">
                        <c:v>1649</c:v>
                      </c:pt>
                      <c:pt idx="1750">
                        <c:v>1650</c:v>
                      </c:pt>
                      <c:pt idx="1751">
                        <c:v>1651</c:v>
                      </c:pt>
                      <c:pt idx="1752">
                        <c:v>1652</c:v>
                      </c:pt>
                      <c:pt idx="1753">
                        <c:v>1653</c:v>
                      </c:pt>
                      <c:pt idx="1754">
                        <c:v>1654</c:v>
                      </c:pt>
                      <c:pt idx="1755">
                        <c:v>1655</c:v>
                      </c:pt>
                      <c:pt idx="1756">
                        <c:v>1656</c:v>
                      </c:pt>
                      <c:pt idx="1757">
                        <c:v>1657</c:v>
                      </c:pt>
                      <c:pt idx="1758">
                        <c:v>1658</c:v>
                      </c:pt>
                      <c:pt idx="1759">
                        <c:v>1659</c:v>
                      </c:pt>
                      <c:pt idx="1760">
                        <c:v>1660</c:v>
                      </c:pt>
                      <c:pt idx="1761">
                        <c:v>1661</c:v>
                      </c:pt>
                      <c:pt idx="1762">
                        <c:v>1662</c:v>
                      </c:pt>
                      <c:pt idx="1763">
                        <c:v>1663</c:v>
                      </c:pt>
                      <c:pt idx="1764">
                        <c:v>1664</c:v>
                      </c:pt>
                      <c:pt idx="1765">
                        <c:v>1665</c:v>
                      </c:pt>
                      <c:pt idx="1766">
                        <c:v>1666</c:v>
                      </c:pt>
                      <c:pt idx="1767">
                        <c:v>1667</c:v>
                      </c:pt>
                      <c:pt idx="1768">
                        <c:v>1668</c:v>
                      </c:pt>
                      <c:pt idx="1769">
                        <c:v>1669</c:v>
                      </c:pt>
                      <c:pt idx="1770">
                        <c:v>1670</c:v>
                      </c:pt>
                      <c:pt idx="1771">
                        <c:v>1671</c:v>
                      </c:pt>
                      <c:pt idx="1772">
                        <c:v>1672</c:v>
                      </c:pt>
                      <c:pt idx="1773">
                        <c:v>1673</c:v>
                      </c:pt>
                      <c:pt idx="1774">
                        <c:v>1674</c:v>
                      </c:pt>
                      <c:pt idx="1775">
                        <c:v>1675</c:v>
                      </c:pt>
                      <c:pt idx="1776">
                        <c:v>1676</c:v>
                      </c:pt>
                      <c:pt idx="1777">
                        <c:v>1677</c:v>
                      </c:pt>
                      <c:pt idx="1778">
                        <c:v>1678</c:v>
                      </c:pt>
                      <c:pt idx="1779">
                        <c:v>1679</c:v>
                      </c:pt>
                      <c:pt idx="1780">
                        <c:v>1680</c:v>
                      </c:pt>
                      <c:pt idx="1781">
                        <c:v>1681</c:v>
                      </c:pt>
                      <c:pt idx="1782">
                        <c:v>1682</c:v>
                      </c:pt>
                      <c:pt idx="1783">
                        <c:v>1683</c:v>
                      </c:pt>
                      <c:pt idx="1784">
                        <c:v>1684</c:v>
                      </c:pt>
                      <c:pt idx="1785">
                        <c:v>1685</c:v>
                      </c:pt>
                      <c:pt idx="1786">
                        <c:v>1686</c:v>
                      </c:pt>
                      <c:pt idx="1787">
                        <c:v>1687</c:v>
                      </c:pt>
                      <c:pt idx="1788">
                        <c:v>1688</c:v>
                      </c:pt>
                      <c:pt idx="1789">
                        <c:v>1689</c:v>
                      </c:pt>
                      <c:pt idx="1790">
                        <c:v>1690</c:v>
                      </c:pt>
                      <c:pt idx="1791">
                        <c:v>1691</c:v>
                      </c:pt>
                      <c:pt idx="1792">
                        <c:v>1692</c:v>
                      </c:pt>
                      <c:pt idx="1793">
                        <c:v>1693</c:v>
                      </c:pt>
                      <c:pt idx="1794">
                        <c:v>1694</c:v>
                      </c:pt>
                      <c:pt idx="1795">
                        <c:v>1695</c:v>
                      </c:pt>
                      <c:pt idx="1796">
                        <c:v>1696</c:v>
                      </c:pt>
                      <c:pt idx="1797">
                        <c:v>1697</c:v>
                      </c:pt>
                      <c:pt idx="1798">
                        <c:v>1698</c:v>
                      </c:pt>
                      <c:pt idx="1799">
                        <c:v>1699</c:v>
                      </c:pt>
                      <c:pt idx="1800">
                        <c:v>1700</c:v>
                      </c:pt>
                      <c:pt idx="1801">
                        <c:v>1701</c:v>
                      </c:pt>
                      <c:pt idx="1802">
                        <c:v>1702</c:v>
                      </c:pt>
                      <c:pt idx="1803">
                        <c:v>1703</c:v>
                      </c:pt>
                      <c:pt idx="1804">
                        <c:v>1704</c:v>
                      </c:pt>
                      <c:pt idx="1805">
                        <c:v>1705</c:v>
                      </c:pt>
                      <c:pt idx="1806">
                        <c:v>1706</c:v>
                      </c:pt>
                      <c:pt idx="1807">
                        <c:v>1707</c:v>
                      </c:pt>
                      <c:pt idx="1808">
                        <c:v>1708</c:v>
                      </c:pt>
                      <c:pt idx="1809">
                        <c:v>1709</c:v>
                      </c:pt>
                      <c:pt idx="1810">
                        <c:v>1710</c:v>
                      </c:pt>
                      <c:pt idx="1811">
                        <c:v>1711</c:v>
                      </c:pt>
                      <c:pt idx="1812">
                        <c:v>1712</c:v>
                      </c:pt>
                      <c:pt idx="1813">
                        <c:v>1713</c:v>
                      </c:pt>
                      <c:pt idx="1814">
                        <c:v>1714</c:v>
                      </c:pt>
                      <c:pt idx="1815">
                        <c:v>1715</c:v>
                      </c:pt>
                      <c:pt idx="1816">
                        <c:v>1716</c:v>
                      </c:pt>
                      <c:pt idx="1817">
                        <c:v>1717</c:v>
                      </c:pt>
                      <c:pt idx="1818">
                        <c:v>1718</c:v>
                      </c:pt>
                      <c:pt idx="1819">
                        <c:v>1719</c:v>
                      </c:pt>
                      <c:pt idx="1820">
                        <c:v>1720</c:v>
                      </c:pt>
                      <c:pt idx="1821">
                        <c:v>1721</c:v>
                      </c:pt>
                      <c:pt idx="1822">
                        <c:v>1722</c:v>
                      </c:pt>
                      <c:pt idx="1823">
                        <c:v>1723</c:v>
                      </c:pt>
                      <c:pt idx="1824">
                        <c:v>1724</c:v>
                      </c:pt>
                      <c:pt idx="1825">
                        <c:v>1725</c:v>
                      </c:pt>
                      <c:pt idx="1826">
                        <c:v>1726</c:v>
                      </c:pt>
                      <c:pt idx="1827">
                        <c:v>1727</c:v>
                      </c:pt>
                      <c:pt idx="1828">
                        <c:v>1728</c:v>
                      </c:pt>
                      <c:pt idx="1829">
                        <c:v>1729</c:v>
                      </c:pt>
                      <c:pt idx="1830">
                        <c:v>1730</c:v>
                      </c:pt>
                      <c:pt idx="1831">
                        <c:v>1731</c:v>
                      </c:pt>
                      <c:pt idx="1832">
                        <c:v>1732</c:v>
                      </c:pt>
                      <c:pt idx="1833">
                        <c:v>1733</c:v>
                      </c:pt>
                      <c:pt idx="1834">
                        <c:v>1734</c:v>
                      </c:pt>
                      <c:pt idx="1835">
                        <c:v>1735</c:v>
                      </c:pt>
                      <c:pt idx="1836">
                        <c:v>1736</c:v>
                      </c:pt>
                      <c:pt idx="1837">
                        <c:v>1737</c:v>
                      </c:pt>
                      <c:pt idx="1838">
                        <c:v>1738</c:v>
                      </c:pt>
                      <c:pt idx="1839">
                        <c:v>1739</c:v>
                      </c:pt>
                      <c:pt idx="1840">
                        <c:v>1740</c:v>
                      </c:pt>
                      <c:pt idx="1841">
                        <c:v>1741</c:v>
                      </c:pt>
                      <c:pt idx="1842">
                        <c:v>1742</c:v>
                      </c:pt>
                      <c:pt idx="1843">
                        <c:v>1743</c:v>
                      </c:pt>
                      <c:pt idx="1844">
                        <c:v>1744</c:v>
                      </c:pt>
                      <c:pt idx="1845">
                        <c:v>1745</c:v>
                      </c:pt>
                      <c:pt idx="1846">
                        <c:v>1746</c:v>
                      </c:pt>
                      <c:pt idx="1847">
                        <c:v>1747</c:v>
                      </c:pt>
                      <c:pt idx="1848">
                        <c:v>1748</c:v>
                      </c:pt>
                      <c:pt idx="1849">
                        <c:v>1749</c:v>
                      </c:pt>
                      <c:pt idx="1850">
                        <c:v>1750</c:v>
                      </c:pt>
                      <c:pt idx="1851">
                        <c:v>1751</c:v>
                      </c:pt>
                      <c:pt idx="1852">
                        <c:v>1752</c:v>
                      </c:pt>
                      <c:pt idx="1853">
                        <c:v>1753</c:v>
                      </c:pt>
                      <c:pt idx="1854">
                        <c:v>1754</c:v>
                      </c:pt>
                      <c:pt idx="1855">
                        <c:v>1755</c:v>
                      </c:pt>
                      <c:pt idx="1856">
                        <c:v>1756</c:v>
                      </c:pt>
                      <c:pt idx="1857">
                        <c:v>1757</c:v>
                      </c:pt>
                      <c:pt idx="1858">
                        <c:v>1758</c:v>
                      </c:pt>
                      <c:pt idx="1859">
                        <c:v>1759</c:v>
                      </c:pt>
                      <c:pt idx="1860">
                        <c:v>1760</c:v>
                      </c:pt>
                      <c:pt idx="1861">
                        <c:v>1761</c:v>
                      </c:pt>
                      <c:pt idx="1862">
                        <c:v>1762</c:v>
                      </c:pt>
                      <c:pt idx="1863">
                        <c:v>1763</c:v>
                      </c:pt>
                      <c:pt idx="1864">
                        <c:v>1764</c:v>
                      </c:pt>
                      <c:pt idx="1865">
                        <c:v>1765</c:v>
                      </c:pt>
                      <c:pt idx="1866">
                        <c:v>1766</c:v>
                      </c:pt>
                      <c:pt idx="1867">
                        <c:v>1767</c:v>
                      </c:pt>
                      <c:pt idx="1868">
                        <c:v>1768</c:v>
                      </c:pt>
                      <c:pt idx="1869">
                        <c:v>1769</c:v>
                      </c:pt>
                      <c:pt idx="1870">
                        <c:v>1770</c:v>
                      </c:pt>
                      <c:pt idx="1871">
                        <c:v>1771</c:v>
                      </c:pt>
                      <c:pt idx="1872">
                        <c:v>1772</c:v>
                      </c:pt>
                      <c:pt idx="1873">
                        <c:v>1773</c:v>
                      </c:pt>
                      <c:pt idx="1874">
                        <c:v>1774</c:v>
                      </c:pt>
                      <c:pt idx="1875">
                        <c:v>1775</c:v>
                      </c:pt>
                      <c:pt idx="1876">
                        <c:v>1776</c:v>
                      </c:pt>
                      <c:pt idx="1877">
                        <c:v>1777</c:v>
                      </c:pt>
                      <c:pt idx="1878">
                        <c:v>1778</c:v>
                      </c:pt>
                      <c:pt idx="1879">
                        <c:v>1779</c:v>
                      </c:pt>
                      <c:pt idx="1880">
                        <c:v>1780</c:v>
                      </c:pt>
                      <c:pt idx="1881">
                        <c:v>1781</c:v>
                      </c:pt>
                      <c:pt idx="1882">
                        <c:v>1782</c:v>
                      </c:pt>
                      <c:pt idx="1883">
                        <c:v>1783</c:v>
                      </c:pt>
                      <c:pt idx="1884">
                        <c:v>1784</c:v>
                      </c:pt>
                      <c:pt idx="1885">
                        <c:v>1785</c:v>
                      </c:pt>
                      <c:pt idx="1886">
                        <c:v>1786</c:v>
                      </c:pt>
                      <c:pt idx="1887">
                        <c:v>1787</c:v>
                      </c:pt>
                      <c:pt idx="1888">
                        <c:v>1788</c:v>
                      </c:pt>
                      <c:pt idx="1889">
                        <c:v>1789</c:v>
                      </c:pt>
                      <c:pt idx="1890">
                        <c:v>1790</c:v>
                      </c:pt>
                      <c:pt idx="1891">
                        <c:v>1791</c:v>
                      </c:pt>
                      <c:pt idx="1892">
                        <c:v>1792</c:v>
                      </c:pt>
                      <c:pt idx="1893">
                        <c:v>1793</c:v>
                      </c:pt>
                      <c:pt idx="1894">
                        <c:v>1794</c:v>
                      </c:pt>
                      <c:pt idx="1895">
                        <c:v>1795</c:v>
                      </c:pt>
                      <c:pt idx="1896">
                        <c:v>1796</c:v>
                      </c:pt>
                      <c:pt idx="1897">
                        <c:v>1797</c:v>
                      </c:pt>
                      <c:pt idx="1898">
                        <c:v>1798</c:v>
                      </c:pt>
                      <c:pt idx="1899">
                        <c:v>1799</c:v>
                      </c:pt>
                      <c:pt idx="1900">
                        <c:v>1800</c:v>
                      </c:pt>
                      <c:pt idx="1901">
                        <c:v>1801</c:v>
                      </c:pt>
                      <c:pt idx="1902">
                        <c:v>1802</c:v>
                      </c:pt>
                      <c:pt idx="1903">
                        <c:v>1803</c:v>
                      </c:pt>
                      <c:pt idx="1904">
                        <c:v>1804</c:v>
                      </c:pt>
                      <c:pt idx="1905">
                        <c:v>1805</c:v>
                      </c:pt>
                      <c:pt idx="1906">
                        <c:v>1806</c:v>
                      </c:pt>
                      <c:pt idx="1907">
                        <c:v>1807</c:v>
                      </c:pt>
                      <c:pt idx="1908">
                        <c:v>1808</c:v>
                      </c:pt>
                      <c:pt idx="1909">
                        <c:v>1809</c:v>
                      </c:pt>
                      <c:pt idx="1910">
                        <c:v>1810</c:v>
                      </c:pt>
                      <c:pt idx="1911">
                        <c:v>1811</c:v>
                      </c:pt>
                      <c:pt idx="1912">
                        <c:v>1812</c:v>
                      </c:pt>
                      <c:pt idx="1913">
                        <c:v>1813</c:v>
                      </c:pt>
                      <c:pt idx="1914">
                        <c:v>1814</c:v>
                      </c:pt>
                      <c:pt idx="1915">
                        <c:v>1815</c:v>
                      </c:pt>
                      <c:pt idx="1916">
                        <c:v>1816</c:v>
                      </c:pt>
                      <c:pt idx="1917">
                        <c:v>1817</c:v>
                      </c:pt>
                      <c:pt idx="1918">
                        <c:v>1818</c:v>
                      </c:pt>
                      <c:pt idx="1919">
                        <c:v>1819</c:v>
                      </c:pt>
                      <c:pt idx="1920">
                        <c:v>1820</c:v>
                      </c:pt>
                      <c:pt idx="1921">
                        <c:v>1821</c:v>
                      </c:pt>
                      <c:pt idx="1922">
                        <c:v>1822</c:v>
                      </c:pt>
                      <c:pt idx="1923">
                        <c:v>1823</c:v>
                      </c:pt>
                      <c:pt idx="1924">
                        <c:v>1824</c:v>
                      </c:pt>
                      <c:pt idx="1925">
                        <c:v>1825</c:v>
                      </c:pt>
                      <c:pt idx="1926">
                        <c:v>1826</c:v>
                      </c:pt>
                      <c:pt idx="1927">
                        <c:v>1827</c:v>
                      </c:pt>
                      <c:pt idx="1928">
                        <c:v>1828</c:v>
                      </c:pt>
                      <c:pt idx="1929">
                        <c:v>1829</c:v>
                      </c:pt>
                      <c:pt idx="1930">
                        <c:v>1830</c:v>
                      </c:pt>
                      <c:pt idx="1931">
                        <c:v>1831</c:v>
                      </c:pt>
                      <c:pt idx="1932">
                        <c:v>1832</c:v>
                      </c:pt>
                      <c:pt idx="1933">
                        <c:v>1833</c:v>
                      </c:pt>
                      <c:pt idx="1934">
                        <c:v>1834</c:v>
                      </c:pt>
                      <c:pt idx="1935">
                        <c:v>1835</c:v>
                      </c:pt>
                      <c:pt idx="1936">
                        <c:v>1836</c:v>
                      </c:pt>
                      <c:pt idx="1937">
                        <c:v>1837</c:v>
                      </c:pt>
                      <c:pt idx="1938">
                        <c:v>1838</c:v>
                      </c:pt>
                      <c:pt idx="1939">
                        <c:v>1839</c:v>
                      </c:pt>
                      <c:pt idx="1940">
                        <c:v>1840</c:v>
                      </c:pt>
                      <c:pt idx="1941">
                        <c:v>1841</c:v>
                      </c:pt>
                      <c:pt idx="1942">
                        <c:v>1842</c:v>
                      </c:pt>
                      <c:pt idx="1943">
                        <c:v>1843</c:v>
                      </c:pt>
                      <c:pt idx="1944">
                        <c:v>1844</c:v>
                      </c:pt>
                      <c:pt idx="1945">
                        <c:v>1845</c:v>
                      </c:pt>
                      <c:pt idx="1946">
                        <c:v>1846</c:v>
                      </c:pt>
                      <c:pt idx="1947">
                        <c:v>1847</c:v>
                      </c:pt>
                      <c:pt idx="1948">
                        <c:v>1848</c:v>
                      </c:pt>
                      <c:pt idx="1949">
                        <c:v>1849</c:v>
                      </c:pt>
                      <c:pt idx="1950">
                        <c:v>1850</c:v>
                      </c:pt>
                      <c:pt idx="1951">
                        <c:v>1851</c:v>
                      </c:pt>
                      <c:pt idx="1952">
                        <c:v>1852</c:v>
                      </c:pt>
                      <c:pt idx="1953">
                        <c:v>1853</c:v>
                      </c:pt>
                      <c:pt idx="1954">
                        <c:v>1854</c:v>
                      </c:pt>
                      <c:pt idx="1955">
                        <c:v>1855</c:v>
                      </c:pt>
                      <c:pt idx="1956">
                        <c:v>1856</c:v>
                      </c:pt>
                      <c:pt idx="1957">
                        <c:v>1857</c:v>
                      </c:pt>
                      <c:pt idx="1958">
                        <c:v>1858</c:v>
                      </c:pt>
                      <c:pt idx="1959">
                        <c:v>1859</c:v>
                      </c:pt>
                      <c:pt idx="1960">
                        <c:v>1860</c:v>
                      </c:pt>
                      <c:pt idx="1961">
                        <c:v>1861</c:v>
                      </c:pt>
                      <c:pt idx="1962">
                        <c:v>1862</c:v>
                      </c:pt>
                      <c:pt idx="1963">
                        <c:v>1863</c:v>
                      </c:pt>
                      <c:pt idx="1964">
                        <c:v>1864</c:v>
                      </c:pt>
                      <c:pt idx="1965">
                        <c:v>1865</c:v>
                      </c:pt>
                      <c:pt idx="1966">
                        <c:v>1866</c:v>
                      </c:pt>
                      <c:pt idx="1967">
                        <c:v>1867</c:v>
                      </c:pt>
                      <c:pt idx="1968">
                        <c:v>1868</c:v>
                      </c:pt>
                      <c:pt idx="1969">
                        <c:v>1869</c:v>
                      </c:pt>
                      <c:pt idx="1970">
                        <c:v>1870</c:v>
                      </c:pt>
                      <c:pt idx="1971">
                        <c:v>1871</c:v>
                      </c:pt>
                      <c:pt idx="1972">
                        <c:v>1872</c:v>
                      </c:pt>
                      <c:pt idx="1973">
                        <c:v>1873</c:v>
                      </c:pt>
                      <c:pt idx="1974">
                        <c:v>1874</c:v>
                      </c:pt>
                      <c:pt idx="1975">
                        <c:v>1875</c:v>
                      </c:pt>
                      <c:pt idx="1976">
                        <c:v>1876</c:v>
                      </c:pt>
                      <c:pt idx="1977">
                        <c:v>1877</c:v>
                      </c:pt>
                      <c:pt idx="1978">
                        <c:v>1878</c:v>
                      </c:pt>
                      <c:pt idx="1979">
                        <c:v>1879</c:v>
                      </c:pt>
                      <c:pt idx="1980">
                        <c:v>1880</c:v>
                      </c:pt>
                      <c:pt idx="1981">
                        <c:v>1881</c:v>
                      </c:pt>
                      <c:pt idx="1982">
                        <c:v>1882</c:v>
                      </c:pt>
                      <c:pt idx="1983">
                        <c:v>1883</c:v>
                      </c:pt>
                      <c:pt idx="1984">
                        <c:v>1884</c:v>
                      </c:pt>
                      <c:pt idx="1985">
                        <c:v>1885</c:v>
                      </c:pt>
                      <c:pt idx="1986">
                        <c:v>1886</c:v>
                      </c:pt>
                      <c:pt idx="1987">
                        <c:v>1887</c:v>
                      </c:pt>
                      <c:pt idx="1988">
                        <c:v>1888</c:v>
                      </c:pt>
                      <c:pt idx="1989">
                        <c:v>1889</c:v>
                      </c:pt>
                      <c:pt idx="1990">
                        <c:v>1890</c:v>
                      </c:pt>
                      <c:pt idx="1991">
                        <c:v>1891</c:v>
                      </c:pt>
                      <c:pt idx="1992">
                        <c:v>1892</c:v>
                      </c:pt>
                      <c:pt idx="1993">
                        <c:v>1893</c:v>
                      </c:pt>
                      <c:pt idx="1994">
                        <c:v>1894</c:v>
                      </c:pt>
                      <c:pt idx="1995">
                        <c:v>1895</c:v>
                      </c:pt>
                      <c:pt idx="1996">
                        <c:v>1896</c:v>
                      </c:pt>
                      <c:pt idx="1997">
                        <c:v>1897</c:v>
                      </c:pt>
                      <c:pt idx="1998">
                        <c:v>1898</c:v>
                      </c:pt>
                      <c:pt idx="1999">
                        <c:v>1899</c:v>
                      </c:pt>
                      <c:pt idx="2000">
                        <c:v>1900</c:v>
                      </c:pt>
                      <c:pt idx="2001">
                        <c:v>1901</c:v>
                      </c:pt>
                      <c:pt idx="2002">
                        <c:v>1902</c:v>
                      </c:pt>
                      <c:pt idx="2003">
                        <c:v>1903</c:v>
                      </c:pt>
                      <c:pt idx="2004">
                        <c:v>1904</c:v>
                      </c:pt>
                      <c:pt idx="2005">
                        <c:v>1905</c:v>
                      </c:pt>
                      <c:pt idx="2006">
                        <c:v>1906</c:v>
                      </c:pt>
                      <c:pt idx="2007">
                        <c:v>1907</c:v>
                      </c:pt>
                      <c:pt idx="2008">
                        <c:v>1908</c:v>
                      </c:pt>
                      <c:pt idx="2009">
                        <c:v>1909</c:v>
                      </c:pt>
                      <c:pt idx="2010">
                        <c:v>1910</c:v>
                      </c:pt>
                      <c:pt idx="2011">
                        <c:v>1911</c:v>
                      </c:pt>
                      <c:pt idx="2012">
                        <c:v>1912</c:v>
                      </c:pt>
                      <c:pt idx="2013">
                        <c:v>1913</c:v>
                      </c:pt>
                      <c:pt idx="2014">
                        <c:v>1914</c:v>
                      </c:pt>
                      <c:pt idx="2015">
                        <c:v>1915</c:v>
                      </c:pt>
                      <c:pt idx="2016">
                        <c:v>1916</c:v>
                      </c:pt>
                      <c:pt idx="2017">
                        <c:v>1917</c:v>
                      </c:pt>
                      <c:pt idx="2018">
                        <c:v>1918</c:v>
                      </c:pt>
                      <c:pt idx="2019">
                        <c:v>1919</c:v>
                      </c:pt>
                      <c:pt idx="2020">
                        <c:v>1920</c:v>
                      </c:pt>
                      <c:pt idx="2021">
                        <c:v>1921</c:v>
                      </c:pt>
                      <c:pt idx="2022">
                        <c:v>1922</c:v>
                      </c:pt>
                      <c:pt idx="2023">
                        <c:v>1923</c:v>
                      </c:pt>
                      <c:pt idx="2024">
                        <c:v>1924</c:v>
                      </c:pt>
                      <c:pt idx="2025">
                        <c:v>1925</c:v>
                      </c:pt>
                      <c:pt idx="2026">
                        <c:v>1926</c:v>
                      </c:pt>
                      <c:pt idx="2027">
                        <c:v>1927</c:v>
                      </c:pt>
                      <c:pt idx="2028">
                        <c:v>1928</c:v>
                      </c:pt>
                      <c:pt idx="2029">
                        <c:v>1929</c:v>
                      </c:pt>
                      <c:pt idx="2030">
                        <c:v>1930</c:v>
                      </c:pt>
                      <c:pt idx="2031">
                        <c:v>1931</c:v>
                      </c:pt>
                      <c:pt idx="2032">
                        <c:v>1932</c:v>
                      </c:pt>
                      <c:pt idx="2033">
                        <c:v>1933</c:v>
                      </c:pt>
                      <c:pt idx="2034">
                        <c:v>1934</c:v>
                      </c:pt>
                      <c:pt idx="2035">
                        <c:v>1935</c:v>
                      </c:pt>
                      <c:pt idx="2036">
                        <c:v>1936</c:v>
                      </c:pt>
                      <c:pt idx="2037">
                        <c:v>1937</c:v>
                      </c:pt>
                      <c:pt idx="2038">
                        <c:v>1938</c:v>
                      </c:pt>
                      <c:pt idx="2039">
                        <c:v>1939</c:v>
                      </c:pt>
                      <c:pt idx="2040">
                        <c:v>1940</c:v>
                      </c:pt>
                      <c:pt idx="2041">
                        <c:v>1941</c:v>
                      </c:pt>
                      <c:pt idx="2042">
                        <c:v>1942</c:v>
                      </c:pt>
                      <c:pt idx="2043">
                        <c:v>1943</c:v>
                      </c:pt>
                      <c:pt idx="2044">
                        <c:v>1944</c:v>
                      </c:pt>
                      <c:pt idx="2045">
                        <c:v>1945</c:v>
                      </c:pt>
                      <c:pt idx="2046">
                        <c:v>1946</c:v>
                      </c:pt>
                      <c:pt idx="2047">
                        <c:v>1947</c:v>
                      </c:pt>
                      <c:pt idx="2048">
                        <c:v>1948</c:v>
                      </c:pt>
                      <c:pt idx="2049">
                        <c:v>1949</c:v>
                      </c:pt>
                      <c:pt idx="2050">
                        <c:v>1950</c:v>
                      </c:pt>
                      <c:pt idx="2051">
                        <c:v>1951</c:v>
                      </c:pt>
                      <c:pt idx="2052">
                        <c:v>1952</c:v>
                      </c:pt>
                      <c:pt idx="2053">
                        <c:v>1953</c:v>
                      </c:pt>
                      <c:pt idx="2054">
                        <c:v>1954</c:v>
                      </c:pt>
                      <c:pt idx="2055">
                        <c:v>1955</c:v>
                      </c:pt>
                      <c:pt idx="2056">
                        <c:v>1956</c:v>
                      </c:pt>
                      <c:pt idx="2057">
                        <c:v>1957</c:v>
                      </c:pt>
                      <c:pt idx="2058">
                        <c:v>1958</c:v>
                      </c:pt>
                      <c:pt idx="2059">
                        <c:v>1959</c:v>
                      </c:pt>
                      <c:pt idx="2060">
                        <c:v>1960</c:v>
                      </c:pt>
                      <c:pt idx="2061">
                        <c:v>1961</c:v>
                      </c:pt>
                      <c:pt idx="2062">
                        <c:v>1962</c:v>
                      </c:pt>
                      <c:pt idx="2063">
                        <c:v>1963</c:v>
                      </c:pt>
                      <c:pt idx="2064">
                        <c:v>1964</c:v>
                      </c:pt>
                      <c:pt idx="2065">
                        <c:v>1965</c:v>
                      </c:pt>
                      <c:pt idx="2066">
                        <c:v>1966</c:v>
                      </c:pt>
                      <c:pt idx="2067">
                        <c:v>1967</c:v>
                      </c:pt>
                      <c:pt idx="2068">
                        <c:v>1968</c:v>
                      </c:pt>
                      <c:pt idx="2069">
                        <c:v>1969</c:v>
                      </c:pt>
                      <c:pt idx="2070">
                        <c:v>1970</c:v>
                      </c:pt>
                      <c:pt idx="2071">
                        <c:v>1971</c:v>
                      </c:pt>
                      <c:pt idx="2072">
                        <c:v>1972</c:v>
                      </c:pt>
                      <c:pt idx="2073">
                        <c:v>1973</c:v>
                      </c:pt>
                      <c:pt idx="2074">
                        <c:v>1974</c:v>
                      </c:pt>
                      <c:pt idx="2075">
                        <c:v>1975</c:v>
                      </c:pt>
                      <c:pt idx="2076">
                        <c:v>1976</c:v>
                      </c:pt>
                      <c:pt idx="2077">
                        <c:v>1977</c:v>
                      </c:pt>
                      <c:pt idx="2078">
                        <c:v>1978</c:v>
                      </c:pt>
                      <c:pt idx="2079">
                        <c:v>1979</c:v>
                      </c:pt>
                      <c:pt idx="2080">
                        <c:v>1980</c:v>
                      </c:pt>
                      <c:pt idx="2081">
                        <c:v>1981</c:v>
                      </c:pt>
                      <c:pt idx="2082">
                        <c:v>1982</c:v>
                      </c:pt>
                      <c:pt idx="2083">
                        <c:v>1983</c:v>
                      </c:pt>
                      <c:pt idx="2084">
                        <c:v>1984</c:v>
                      </c:pt>
                      <c:pt idx="2085">
                        <c:v>1985</c:v>
                      </c:pt>
                      <c:pt idx="2086">
                        <c:v>1986</c:v>
                      </c:pt>
                      <c:pt idx="2087">
                        <c:v>1987</c:v>
                      </c:pt>
                      <c:pt idx="2088">
                        <c:v>1988</c:v>
                      </c:pt>
                      <c:pt idx="2089">
                        <c:v>1989</c:v>
                      </c:pt>
                      <c:pt idx="2090">
                        <c:v>1990</c:v>
                      </c:pt>
                      <c:pt idx="2091">
                        <c:v>1991</c:v>
                      </c:pt>
                      <c:pt idx="2092">
                        <c:v>1992</c:v>
                      </c:pt>
                      <c:pt idx="2093">
                        <c:v>1993</c:v>
                      </c:pt>
                      <c:pt idx="2094">
                        <c:v>1994</c:v>
                      </c:pt>
                      <c:pt idx="2095">
                        <c:v>1995</c:v>
                      </c:pt>
                      <c:pt idx="2096">
                        <c:v>1996</c:v>
                      </c:pt>
                      <c:pt idx="2097">
                        <c:v>1997</c:v>
                      </c:pt>
                      <c:pt idx="2098">
                        <c:v>1998</c:v>
                      </c:pt>
                      <c:pt idx="2099">
                        <c:v>1999</c:v>
                      </c:pt>
                      <c:pt idx="2100">
                        <c:v>2000</c:v>
                      </c:pt>
                      <c:pt idx="2101">
                        <c:v>2001</c:v>
                      </c:pt>
                      <c:pt idx="2102">
                        <c:v>2002</c:v>
                      </c:pt>
                      <c:pt idx="2103">
                        <c:v>2003</c:v>
                      </c:pt>
                      <c:pt idx="2104">
                        <c:v>2004</c:v>
                      </c:pt>
                      <c:pt idx="2105">
                        <c:v>2005</c:v>
                      </c:pt>
                      <c:pt idx="2106">
                        <c:v>2006</c:v>
                      </c:pt>
                      <c:pt idx="2107">
                        <c:v>2007</c:v>
                      </c:pt>
                      <c:pt idx="2108">
                        <c:v>2008</c:v>
                      </c:pt>
                      <c:pt idx="2109">
                        <c:v>2009</c:v>
                      </c:pt>
                      <c:pt idx="2110">
                        <c:v>2010</c:v>
                      </c:pt>
                      <c:pt idx="2111">
                        <c:v>2011</c:v>
                      </c:pt>
                      <c:pt idx="2112">
                        <c:v>2012</c:v>
                      </c:pt>
                      <c:pt idx="2113">
                        <c:v>2013</c:v>
                      </c:pt>
                      <c:pt idx="2114">
                        <c:v>2014</c:v>
                      </c:pt>
                      <c:pt idx="2115">
                        <c:v>2015</c:v>
                      </c:pt>
                      <c:pt idx="2116">
                        <c:v>2016</c:v>
                      </c:pt>
                      <c:pt idx="2117">
                        <c:v>2017</c:v>
                      </c:pt>
                      <c:pt idx="2118">
                        <c:v>2018</c:v>
                      </c:pt>
                      <c:pt idx="2119">
                        <c:v>2019</c:v>
                      </c:pt>
                      <c:pt idx="2120">
                        <c:v>2020</c:v>
                      </c:pt>
                      <c:pt idx="2121">
                        <c:v>2021</c:v>
                      </c:pt>
                      <c:pt idx="2122">
                        <c:v>2022</c:v>
                      </c:pt>
                      <c:pt idx="2123">
                        <c:v>2023</c:v>
                      </c:pt>
                      <c:pt idx="2124">
                        <c:v>2024</c:v>
                      </c:pt>
                      <c:pt idx="2125">
                        <c:v>2025</c:v>
                      </c:pt>
                      <c:pt idx="2126">
                        <c:v>2026</c:v>
                      </c:pt>
                      <c:pt idx="2127">
                        <c:v>2027</c:v>
                      </c:pt>
                      <c:pt idx="2128">
                        <c:v>2028</c:v>
                      </c:pt>
                      <c:pt idx="2129">
                        <c:v>2029</c:v>
                      </c:pt>
                      <c:pt idx="2130">
                        <c:v>2030</c:v>
                      </c:pt>
                      <c:pt idx="2131">
                        <c:v>2031</c:v>
                      </c:pt>
                      <c:pt idx="2132">
                        <c:v>2032</c:v>
                      </c:pt>
                      <c:pt idx="2133">
                        <c:v>2033</c:v>
                      </c:pt>
                      <c:pt idx="2134">
                        <c:v>2034</c:v>
                      </c:pt>
                      <c:pt idx="2135">
                        <c:v>2035</c:v>
                      </c:pt>
                      <c:pt idx="2136">
                        <c:v>2036</c:v>
                      </c:pt>
                      <c:pt idx="2137">
                        <c:v>2037</c:v>
                      </c:pt>
                      <c:pt idx="2138">
                        <c:v>2038</c:v>
                      </c:pt>
                      <c:pt idx="2139">
                        <c:v>2039</c:v>
                      </c:pt>
                      <c:pt idx="2140">
                        <c:v>2040</c:v>
                      </c:pt>
                      <c:pt idx="2141">
                        <c:v>2041</c:v>
                      </c:pt>
                      <c:pt idx="2142">
                        <c:v>2042</c:v>
                      </c:pt>
                      <c:pt idx="2143">
                        <c:v>2043</c:v>
                      </c:pt>
                      <c:pt idx="2144">
                        <c:v>2044</c:v>
                      </c:pt>
                      <c:pt idx="2145">
                        <c:v>2045</c:v>
                      </c:pt>
                      <c:pt idx="2146">
                        <c:v>2046</c:v>
                      </c:pt>
                      <c:pt idx="2147">
                        <c:v>2047</c:v>
                      </c:pt>
                      <c:pt idx="2148">
                        <c:v>2048</c:v>
                      </c:pt>
                      <c:pt idx="2149">
                        <c:v>2049</c:v>
                      </c:pt>
                      <c:pt idx="2150">
                        <c:v>2050</c:v>
                      </c:pt>
                      <c:pt idx="2151">
                        <c:v>2051</c:v>
                      </c:pt>
                      <c:pt idx="2152">
                        <c:v>2052</c:v>
                      </c:pt>
                      <c:pt idx="2153">
                        <c:v>2053</c:v>
                      </c:pt>
                      <c:pt idx="2154">
                        <c:v>2054</c:v>
                      </c:pt>
                      <c:pt idx="2155">
                        <c:v>2055</c:v>
                      </c:pt>
                      <c:pt idx="2156">
                        <c:v>2056</c:v>
                      </c:pt>
                      <c:pt idx="2157">
                        <c:v>2057</c:v>
                      </c:pt>
                      <c:pt idx="2158">
                        <c:v>2058</c:v>
                      </c:pt>
                      <c:pt idx="2159">
                        <c:v>2059</c:v>
                      </c:pt>
                      <c:pt idx="2160">
                        <c:v>2060</c:v>
                      </c:pt>
                      <c:pt idx="2161">
                        <c:v>2061</c:v>
                      </c:pt>
                      <c:pt idx="2162">
                        <c:v>2062</c:v>
                      </c:pt>
                      <c:pt idx="2163">
                        <c:v>2063</c:v>
                      </c:pt>
                      <c:pt idx="2164">
                        <c:v>2064</c:v>
                      </c:pt>
                      <c:pt idx="2165">
                        <c:v>2065</c:v>
                      </c:pt>
                      <c:pt idx="2166">
                        <c:v>2066</c:v>
                      </c:pt>
                      <c:pt idx="2167">
                        <c:v>2067</c:v>
                      </c:pt>
                      <c:pt idx="2168">
                        <c:v>2068</c:v>
                      </c:pt>
                      <c:pt idx="2169">
                        <c:v>2069</c:v>
                      </c:pt>
                      <c:pt idx="2170">
                        <c:v>2070</c:v>
                      </c:pt>
                      <c:pt idx="2171">
                        <c:v>2071</c:v>
                      </c:pt>
                      <c:pt idx="2172">
                        <c:v>2072</c:v>
                      </c:pt>
                      <c:pt idx="2173">
                        <c:v>2073</c:v>
                      </c:pt>
                      <c:pt idx="2174">
                        <c:v>2074</c:v>
                      </c:pt>
                      <c:pt idx="2175">
                        <c:v>2075</c:v>
                      </c:pt>
                      <c:pt idx="2176">
                        <c:v>2076</c:v>
                      </c:pt>
                      <c:pt idx="2177">
                        <c:v>2077</c:v>
                      </c:pt>
                      <c:pt idx="2178">
                        <c:v>2078</c:v>
                      </c:pt>
                      <c:pt idx="2179">
                        <c:v>2079</c:v>
                      </c:pt>
                      <c:pt idx="2180">
                        <c:v>2080</c:v>
                      </c:pt>
                      <c:pt idx="2181">
                        <c:v>2081</c:v>
                      </c:pt>
                      <c:pt idx="2182">
                        <c:v>2082</c:v>
                      </c:pt>
                      <c:pt idx="2183">
                        <c:v>2083</c:v>
                      </c:pt>
                      <c:pt idx="2184">
                        <c:v>2084</c:v>
                      </c:pt>
                      <c:pt idx="2185">
                        <c:v>2085</c:v>
                      </c:pt>
                      <c:pt idx="2186">
                        <c:v>2086</c:v>
                      </c:pt>
                      <c:pt idx="2187">
                        <c:v>2087</c:v>
                      </c:pt>
                      <c:pt idx="2188">
                        <c:v>2088</c:v>
                      </c:pt>
                      <c:pt idx="2189">
                        <c:v>2089</c:v>
                      </c:pt>
                      <c:pt idx="2190">
                        <c:v>2090</c:v>
                      </c:pt>
                      <c:pt idx="2191">
                        <c:v>2091</c:v>
                      </c:pt>
                      <c:pt idx="2192">
                        <c:v>2092</c:v>
                      </c:pt>
                      <c:pt idx="2193">
                        <c:v>2093</c:v>
                      </c:pt>
                      <c:pt idx="2194">
                        <c:v>2094</c:v>
                      </c:pt>
                      <c:pt idx="2195">
                        <c:v>2095</c:v>
                      </c:pt>
                      <c:pt idx="2196">
                        <c:v>2096</c:v>
                      </c:pt>
                      <c:pt idx="2197">
                        <c:v>2097</c:v>
                      </c:pt>
                      <c:pt idx="2198">
                        <c:v>2098</c:v>
                      </c:pt>
                      <c:pt idx="2199">
                        <c:v>2099</c:v>
                      </c:pt>
                      <c:pt idx="2200">
                        <c:v>2100</c:v>
                      </c:pt>
                      <c:pt idx="2201">
                        <c:v>2101</c:v>
                      </c:pt>
                      <c:pt idx="2202">
                        <c:v>2102</c:v>
                      </c:pt>
                      <c:pt idx="2203">
                        <c:v>2103</c:v>
                      </c:pt>
                      <c:pt idx="2204">
                        <c:v>2104</c:v>
                      </c:pt>
                      <c:pt idx="2205">
                        <c:v>2105</c:v>
                      </c:pt>
                      <c:pt idx="2206">
                        <c:v>2106</c:v>
                      </c:pt>
                      <c:pt idx="2207">
                        <c:v>2107</c:v>
                      </c:pt>
                      <c:pt idx="2208">
                        <c:v>2108</c:v>
                      </c:pt>
                      <c:pt idx="2209">
                        <c:v>2109</c:v>
                      </c:pt>
                      <c:pt idx="2210">
                        <c:v>2110</c:v>
                      </c:pt>
                      <c:pt idx="2211">
                        <c:v>2111</c:v>
                      </c:pt>
                      <c:pt idx="2212">
                        <c:v>2112</c:v>
                      </c:pt>
                      <c:pt idx="2213">
                        <c:v>2113</c:v>
                      </c:pt>
                      <c:pt idx="2214">
                        <c:v>2114</c:v>
                      </c:pt>
                      <c:pt idx="2215">
                        <c:v>2115</c:v>
                      </c:pt>
                      <c:pt idx="2216">
                        <c:v>2116</c:v>
                      </c:pt>
                      <c:pt idx="2217">
                        <c:v>2117</c:v>
                      </c:pt>
                      <c:pt idx="2218">
                        <c:v>2118</c:v>
                      </c:pt>
                      <c:pt idx="2219">
                        <c:v>2119</c:v>
                      </c:pt>
                      <c:pt idx="2220">
                        <c:v>2120</c:v>
                      </c:pt>
                      <c:pt idx="2221">
                        <c:v>2121</c:v>
                      </c:pt>
                      <c:pt idx="2222">
                        <c:v>2122</c:v>
                      </c:pt>
                      <c:pt idx="2223">
                        <c:v>2123</c:v>
                      </c:pt>
                      <c:pt idx="2224">
                        <c:v>2124</c:v>
                      </c:pt>
                      <c:pt idx="2225">
                        <c:v>2125</c:v>
                      </c:pt>
                      <c:pt idx="2226">
                        <c:v>2126</c:v>
                      </c:pt>
                      <c:pt idx="2227">
                        <c:v>2127</c:v>
                      </c:pt>
                      <c:pt idx="2228">
                        <c:v>2128</c:v>
                      </c:pt>
                      <c:pt idx="2229">
                        <c:v>2129</c:v>
                      </c:pt>
                      <c:pt idx="2230">
                        <c:v>2130</c:v>
                      </c:pt>
                      <c:pt idx="2231">
                        <c:v>2131</c:v>
                      </c:pt>
                      <c:pt idx="2232">
                        <c:v>2132</c:v>
                      </c:pt>
                      <c:pt idx="2233">
                        <c:v>2133</c:v>
                      </c:pt>
                      <c:pt idx="2234">
                        <c:v>2134</c:v>
                      </c:pt>
                      <c:pt idx="2235">
                        <c:v>2135</c:v>
                      </c:pt>
                      <c:pt idx="2236">
                        <c:v>2136</c:v>
                      </c:pt>
                      <c:pt idx="2237">
                        <c:v>2137</c:v>
                      </c:pt>
                      <c:pt idx="2238">
                        <c:v>2138</c:v>
                      </c:pt>
                      <c:pt idx="2239">
                        <c:v>2139</c:v>
                      </c:pt>
                      <c:pt idx="2240">
                        <c:v>2140</c:v>
                      </c:pt>
                      <c:pt idx="2241">
                        <c:v>2141</c:v>
                      </c:pt>
                      <c:pt idx="2242">
                        <c:v>2142</c:v>
                      </c:pt>
                      <c:pt idx="2243">
                        <c:v>2143</c:v>
                      </c:pt>
                      <c:pt idx="2244">
                        <c:v>2144</c:v>
                      </c:pt>
                      <c:pt idx="2245">
                        <c:v>2145</c:v>
                      </c:pt>
                      <c:pt idx="2246">
                        <c:v>2146</c:v>
                      </c:pt>
                      <c:pt idx="2247">
                        <c:v>2147</c:v>
                      </c:pt>
                      <c:pt idx="2248">
                        <c:v>2148</c:v>
                      </c:pt>
                      <c:pt idx="2249">
                        <c:v>2149</c:v>
                      </c:pt>
                      <c:pt idx="2250">
                        <c:v>2150</c:v>
                      </c:pt>
                      <c:pt idx="2251">
                        <c:v>2151</c:v>
                      </c:pt>
                      <c:pt idx="2252">
                        <c:v>2152</c:v>
                      </c:pt>
                      <c:pt idx="2253">
                        <c:v>2153</c:v>
                      </c:pt>
                      <c:pt idx="2254">
                        <c:v>2154</c:v>
                      </c:pt>
                      <c:pt idx="2255">
                        <c:v>2155</c:v>
                      </c:pt>
                      <c:pt idx="2256">
                        <c:v>2156</c:v>
                      </c:pt>
                      <c:pt idx="2257">
                        <c:v>2157</c:v>
                      </c:pt>
                      <c:pt idx="2258">
                        <c:v>2158</c:v>
                      </c:pt>
                      <c:pt idx="2259">
                        <c:v>2159</c:v>
                      </c:pt>
                      <c:pt idx="2260">
                        <c:v>2160</c:v>
                      </c:pt>
                      <c:pt idx="2261">
                        <c:v>2161</c:v>
                      </c:pt>
                      <c:pt idx="2262">
                        <c:v>2162</c:v>
                      </c:pt>
                      <c:pt idx="2263">
                        <c:v>2163</c:v>
                      </c:pt>
                      <c:pt idx="2264">
                        <c:v>2164</c:v>
                      </c:pt>
                      <c:pt idx="2265">
                        <c:v>2165</c:v>
                      </c:pt>
                      <c:pt idx="2266">
                        <c:v>2166</c:v>
                      </c:pt>
                      <c:pt idx="2267">
                        <c:v>2167</c:v>
                      </c:pt>
                      <c:pt idx="2268">
                        <c:v>2168</c:v>
                      </c:pt>
                      <c:pt idx="2269">
                        <c:v>2169</c:v>
                      </c:pt>
                      <c:pt idx="2270">
                        <c:v>2170</c:v>
                      </c:pt>
                      <c:pt idx="2271">
                        <c:v>2171</c:v>
                      </c:pt>
                      <c:pt idx="2272">
                        <c:v>2172</c:v>
                      </c:pt>
                      <c:pt idx="2273">
                        <c:v>2173</c:v>
                      </c:pt>
                      <c:pt idx="2274">
                        <c:v>2174</c:v>
                      </c:pt>
                      <c:pt idx="2275">
                        <c:v>2175</c:v>
                      </c:pt>
                      <c:pt idx="2276">
                        <c:v>2176</c:v>
                      </c:pt>
                      <c:pt idx="2277">
                        <c:v>2177</c:v>
                      </c:pt>
                      <c:pt idx="2278">
                        <c:v>2178</c:v>
                      </c:pt>
                      <c:pt idx="2279">
                        <c:v>2179</c:v>
                      </c:pt>
                      <c:pt idx="2280">
                        <c:v>2180</c:v>
                      </c:pt>
                      <c:pt idx="2281">
                        <c:v>2181</c:v>
                      </c:pt>
                      <c:pt idx="2282">
                        <c:v>2182</c:v>
                      </c:pt>
                      <c:pt idx="2283">
                        <c:v>2183</c:v>
                      </c:pt>
                      <c:pt idx="2284">
                        <c:v>2184</c:v>
                      </c:pt>
                      <c:pt idx="2285">
                        <c:v>2185</c:v>
                      </c:pt>
                      <c:pt idx="2286">
                        <c:v>2186</c:v>
                      </c:pt>
                      <c:pt idx="2287">
                        <c:v>2187</c:v>
                      </c:pt>
                      <c:pt idx="2288">
                        <c:v>2188</c:v>
                      </c:pt>
                      <c:pt idx="2289">
                        <c:v>2189</c:v>
                      </c:pt>
                      <c:pt idx="2290">
                        <c:v>2190</c:v>
                      </c:pt>
                      <c:pt idx="2291">
                        <c:v>2191</c:v>
                      </c:pt>
                      <c:pt idx="2292">
                        <c:v>2192</c:v>
                      </c:pt>
                      <c:pt idx="2293">
                        <c:v>2193</c:v>
                      </c:pt>
                      <c:pt idx="2294">
                        <c:v>2194</c:v>
                      </c:pt>
                      <c:pt idx="2295">
                        <c:v>2195</c:v>
                      </c:pt>
                      <c:pt idx="2296">
                        <c:v>2196</c:v>
                      </c:pt>
                      <c:pt idx="2297">
                        <c:v>2197</c:v>
                      </c:pt>
                      <c:pt idx="2298">
                        <c:v>2198</c:v>
                      </c:pt>
                      <c:pt idx="2299">
                        <c:v>2199</c:v>
                      </c:pt>
                      <c:pt idx="2300">
                        <c:v>2200</c:v>
                      </c:pt>
                      <c:pt idx="2301">
                        <c:v>2201</c:v>
                      </c:pt>
                      <c:pt idx="2302">
                        <c:v>2202</c:v>
                      </c:pt>
                      <c:pt idx="2303">
                        <c:v>2203</c:v>
                      </c:pt>
                      <c:pt idx="2304">
                        <c:v>2204</c:v>
                      </c:pt>
                      <c:pt idx="2305">
                        <c:v>2205</c:v>
                      </c:pt>
                      <c:pt idx="2306">
                        <c:v>2206</c:v>
                      </c:pt>
                      <c:pt idx="2307">
                        <c:v>2207</c:v>
                      </c:pt>
                      <c:pt idx="2308">
                        <c:v>2208</c:v>
                      </c:pt>
                      <c:pt idx="2309">
                        <c:v>2209</c:v>
                      </c:pt>
                      <c:pt idx="2310">
                        <c:v>2210</c:v>
                      </c:pt>
                      <c:pt idx="2311">
                        <c:v>2211</c:v>
                      </c:pt>
                      <c:pt idx="2312">
                        <c:v>2212</c:v>
                      </c:pt>
                      <c:pt idx="2313">
                        <c:v>2213</c:v>
                      </c:pt>
                      <c:pt idx="2314">
                        <c:v>2214</c:v>
                      </c:pt>
                      <c:pt idx="2315">
                        <c:v>2215</c:v>
                      </c:pt>
                      <c:pt idx="2316">
                        <c:v>2216</c:v>
                      </c:pt>
                      <c:pt idx="2317">
                        <c:v>2217</c:v>
                      </c:pt>
                      <c:pt idx="2318">
                        <c:v>2218</c:v>
                      </c:pt>
                      <c:pt idx="2319">
                        <c:v>2219</c:v>
                      </c:pt>
                      <c:pt idx="2320">
                        <c:v>2220</c:v>
                      </c:pt>
                      <c:pt idx="2321">
                        <c:v>2221</c:v>
                      </c:pt>
                      <c:pt idx="2322">
                        <c:v>2222</c:v>
                      </c:pt>
                      <c:pt idx="2323">
                        <c:v>2223</c:v>
                      </c:pt>
                      <c:pt idx="2324">
                        <c:v>2224</c:v>
                      </c:pt>
                      <c:pt idx="2325">
                        <c:v>2225</c:v>
                      </c:pt>
                      <c:pt idx="2326">
                        <c:v>2226</c:v>
                      </c:pt>
                      <c:pt idx="2327">
                        <c:v>2227</c:v>
                      </c:pt>
                      <c:pt idx="2328">
                        <c:v>2228</c:v>
                      </c:pt>
                      <c:pt idx="2329">
                        <c:v>2229</c:v>
                      </c:pt>
                      <c:pt idx="2330">
                        <c:v>2230</c:v>
                      </c:pt>
                      <c:pt idx="2331">
                        <c:v>2231</c:v>
                      </c:pt>
                      <c:pt idx="2332">
                        <c:v>2232</c:v>
                      </c:pt>
                      <c:pt idx="2333">
                        <c:v>2233</c:v>
                      </c:pt>
                      <c:pt idx="2334">
                        <c:v>2234</c:v>
                      </c:pt>
                      <c:pt idx="2335">
                        <c:v>2235</c:v>
                      </c:pt>
                      <c:pt idx="2336">
                        <c:v>2236</c:v>
                      </c:pt>
                      <c:pt idx="2337">
                        <c:v>2237</c:v>
                      </c:pt>
                      <c:pt idx="2338">
                        <c:v>2238</c:v>
                      </c:pt>
                      <c:pt idx="2339">
                        <c:v>2239</c:v>
                      </c:pt>
                      <c:pt idx="2340">
                        <c:v>2240</c:v>
                      </c:pt>
                      <c:pt idx="2341">
                        <c:v>2241</c:v>
                      </c:pt>
                      <c:pt idx="2342">
                        <c:v>2242</c:v>
                      </c:pt>
                      <c:pt idx="2343">
                        <c:v>2243</c:v>
                      </c:pt>
                      <c:pt idx="2344">
                        <c:v>2244</c:v>
                      </c:pt>
                      <c:pt idx="2345">
                        <c:v>2245</c:v>
                      </c:pt>
                      <c:pt idx="2346">
                        <c:v>2246</c:v>
                      </c:pt>
                      <c:pt idx="2347">
                        <c:v>2247</c:v>
                      </c:pt>
                      <c:pt idx="2348">
                        <c:v>2248</c:v>
                      </c:pt>
                      <c:pt idx="2349">
                        <c:v>2249</c:v>
                      </c:pt>
                      <c:pt idx="2350">
                        <c:v>2250</c:v>
                      </c:pt>
                      <c:pt idx="2351">
                        <c:v>2251</c:v>
                      </c:pt>
                      <c:pt idx="2352">
                        <c:v>2252</c:v>
                      </c:pt>
                      <c:pt idx="2353">
                        <c:v>2253</c:v>
                      </c:pt>
                      <c:pt idx="2354">
                        <c:v>2254</c:v>
                      </c:pt>
                      <c:pt idx="2355">
                        <c:v>2255</c:v>
                      </c:pt>
                      <c:pt idx="2356">
                        <c:v>2256</c:v>
                      </c:pt>
                      <c:pt idx="2357">
                        <c:v>2257</c:v>
                      </c:pt>
                      <c:pt idx="2358">
                        <c:v>2258</c:v>
                      </c:pt>
                      <c:pt idx="2359">
                        <c:v>2259</c:v>
                      </c:pt>
                      <c:pt idx="2360">
                        <c:v>2260</c:v>
                      </c:pt>
                      <c:pt idx="2361">
                        <c:v>2261</c:v>
                      </c:pt>
                      <c:pt idx="2362">
                        <c:v>2262</c:v>
                      </c:pt>
                      <c:pt idx="2363">
                        <c:v>2263</c:v>
                      </c:pt>
                      <c:pt idx="2364">
                        <c:v>2264</c:v>
                      </c:pt>
                      <c:pt idx="2365">
                        <c:v>2265</c:v>
                      </c:pt>
                      <c:pt idx="2366">
                        <c:v>2266</c:v>
                      </c:pt>
                      <c:pt idx="2367">
                        <c:v>2267</c:v>
                      </c:pt>
                      <c:pt idx="2368">
                        <c:v>2268</c:v>
                      </c:pt>
                      <c:pt idx="2369">
                        <c:v>2269</c:v>
                      </c:pt>
                      <c:pt idx="2370">
                        <c:v>2270</c:v>
                      </c:pt>
                      <c:pt idx="2371">
                        <c:v>2271</c:v>
                      </c:pt>
                      <c:pt idx="2372">
                        <c:v>2272</c:v>
                      </c:pt>
                      <c:pt idx="2373">
                        <c:v>2273</c:v>
                      </c:pt>
                      <c:pt idx="2374">
                        <c:v>2274</c:v>
                      </c:pt>
                      <c:pt idx="2375">
                        <c:v>2275</c:v>
                      </c:pt>
                      <c:pt idx="2376">
                        <c:v>2276</c:v>
                      </c:pt>
                      <c:pt idx="2377">
                        <c:v>2277</c:v>
                      </c:pt>
                      <c:pt idx="2378">
                        <c:v>2278</c:v>
                      </c:pt>
                      <c:pt idx="2379">
                        <c:v>2279</c:v>
                      </c:pt>
                      <c:pt idx="2380">
                        <c:v>2280</c:v>
                      </c:pt>
                      <c:pt idx="2381">
                        <c:v>2281</c:v>
                      </c:pt>
                      <c:pt idx="2382">
                        <c:v>2282</c:v>
                      </c:pt>
                      <c:pt idx="2383">
                        <c:v>2283</c:v>
                      </c:pt>
                      <c:pt idx="2384">
                        <c:v>2284</c:v>
                      </c:pt>
                      <c:pt idx="2385">
                        <c:v>2285</c:v>
                      </c:pt>
                      <c:pt idx="2386">
                        <c:v>2286</c:v>
                      </c:pt>
                      <c:pt idx="2387">
                        <c:v>2287</c:v>
                      </c:pt>
                      <c:pt idx="2388">
                        <c:v>2288</c:v>
                      </c:pt>
                      <c:pt idx="2389">
                        <c:v>2289</c:v>
                      </c:pt>
                      <c:pt idx="2390">
                        <c:v>2290</c:v>
                      </c:pt>
                      <c:pt idx="2391">
                        <c:v>2291</c:v>
                      </c:pt>
                      <c:pt idx="2392">
                        <c:v>2292</c:v>
                      </c:pt>
                      <c:pt idx="2393">
                        <c:v>2293</c:v>
                      </c:pt>
                      <c:pt idx="2394">
                        <c:v>2294</c:v>
                      </c:pt>
                      <c:pt idx="2395">
                        <c:v>2295</c:v>
                      </c:pt>
                      <c:pt idx="2396">
                        <c:v>2296</c:v>
                      </c:pt>
                      <c:pt idx="2397">
                        <c:v>2297</c:v>
                      </c:pt>
                      <c:pt idx="2398">
                        <c:v>2298</c:v>
                      </c:pt>
                      <c:pt idx="2399">
                        <c:v>2299</c:v>
                      </c:pt>
                      <c:pt idx="2400">
                        <c:v>2300</c:v>
                      </c:pt>
                      <c:pt idx="2401">
                        <c:v>2301</c:v>
                      </c:pt>
                      <c:pt idx="2402">
                        <c:v>2302</c:v>
                      </c:pt>
                      <c:pt idx="2403">
                        <c:v>2303</c:v>
                      </c:pt>
                      <c:pt idx="2404">
                        <c:v>2304</c:v>
                      </c:pt>
                      <c:pt idx="2405">
                        <c:v>2305</c:v>
                      </c:pt>
                      <c:pt idx="2406">
                        <c:v>2306</c:v>
                      </c:pt>
                      <c:pt idx="2407">
                        <c:v>2307</c:v>
                      </c:pt>
                      <c:pt idx="2408">
                        <c:v>2308</c:v>
                      </c:pt>
                      <c:pt idx="2409">
                        <c:v>2309</c:v>
                      </c:pt>
                      <c:pt idx="2410">
                        <c:v>2310</c:v>
                      </c:pt>
                      <c:pt idx="2411">
                        <c:v>2311</c:v>
                      </c:pt>
                      <c:pt idx="2412">
                        <c:v>2312</c:v>
                      </c:pt>
                      <c:pt idx="2413">
                        <c:v>2313</c:v>
                      </c:pt>
                      <c:pt idx="2414">
                        <c:v>2314</c:v>
                      </c:pt>
                      <c:pt idx="2415">
                        <c:v>2315</c:v>
                      </c:pt>
                      <c:pt idx="2416">
                        <c:v>2316</c:v>
                      </c:pt>
                      <c:pt idx="2417">
                        <c:v>2317</c:v>
                      </c:pt>
                      <c:pt idx="2418">
                        <c:v>2318</c:v>
                      </c:pt>
                      <c:pt idx="2419">
                        <c:v>2319</c:v>
                      </c:pt>
                      <c:pt idx="2420">
                        <c:v>2320</c:v>
                      </c:pt>
                      <c:pt idx="2421">
                        <c:v>2321</c:v>
                      </c:pt>
                      <c:pt idx="2422">
                        <c:v>2322</c:v>
                      </c:pt>
                      <c:pt idx="2423">
                        <c:v>2323</c:v>
                      </c:pt>
                      <c:pt idx="2424">
                        <c:v>2324</c:v>
                      </c:pt>
                      <c:pt idx="2425">
                        <c:v>2325</c:v>
                      </c:pt>
                      <c:pt idx="2426">
                        <c:v>2326</c:v>
                      </c:pt>
                      <c:pt idx="2427">
                        <c:v>2327</c:v>
                      </c:pt>
                      <c:pt idx="2428">
                        <c:v>2328</c:v>
                      </c:pt>
                      <c:pt idx="2429">
                        <c:v>2329</c:v>
                      </c:pt>
                      <c:pt idx="2430">
                        <c:v>2330</c:v>
                      </c:pt>
                      <c:pt idx="2431">
                        <c:v>2331</c:v>
                      </c:pt>
                      <c:pt idx="2432">
                        <c:v>2332</c:v>
                      </c:pt>
                      <c:pt idx="2433">
                        <c:v>2333</c:v>
                      </c:pt>
                      <c:pt idx="2434">
                        <c:v>2334</c:v>
                      </c:pt>
                      <c:pt idx="2435">
                        <c:v>2335</c:v>
                      </c:pt>
                      <c:pt idx="2436">
                        <c:v>2336</c:v>
                      </c:pt>
                      <c:pt idx="2437">
                        <c:v>2337</c:v>
                      </c:pt>
                      <c:pt idx="2438">
                        <c:v>2338</c:v>
                      </c:pt>
                      <c:pt idx="2439">
                        <c:v>2339</c:v>
                      </c:pt>
                      <c:pt idx="2440">
                        <c:v>2340</c:v>
                      </c:pt>
                      <c:pt idx="2441">
                        <c:v>2341</c:v>
                      </c:pt>
                      <c:pt idx="2442">
                        <c:v>2342</c:v>
                      </c:pt>
                      <c:pt idx="2443">
                        <c:v>2343</c:v>
                      </c:pt>
                      <c:pt idx="2444">
                        <c:v>2344</c:v>
                      </c:pt>
                      <c:pt idx="2445">
                        <c:v>2345</c:v>
                      </c:pt>
                      <c:pt idx="2446">
                        <c:v>2346</c:v>
                      </c:pt>
                      <c:pt idx="2447">
                        <c:v>2347</c:v>
                      </c:pt>
                      <c:pt idx="2448">
                        <c:v>2348</c:v>
                      </c:pt>
                      <c:pt idx="2449">
                        <c:v>2349</c:v>
                      </c:pt>
                      <c:pt idx="2450">
                        <c:v>2350</c:v>
                      </c:pt>
                      <c:pt idx="2451">
                        <c:v>2351</c:v>
                      </c:pt>
                      <c:pt idx="2452">
                        <c:v>2352</c:v>
                      </c:pt>
                      <c:pt idx="2453">
                        <c:v>2353</c:v>
                      </c:pt>
                      <c:pt idx="2454">
                        <c:v>2354</c:v>
                      </c:pt>
                      <c:pt idx="2455">
                        <c:v>2355</c:v>
                      </c:pt>
                      <c:pt idx="2456">
                        <c:v>2356</c:v>
                      </c:pt>
                      <c:pt idx="2457">
                        <c:v>2357</c:v>
                      </c:pt>
                      <c:pt idx="2458">
                        <c:v>2358</c:v>
                      </c:pt>
                      <c:pt idx="2459">
                        <c:v>2359</c:v>
                      </c:pt>
                      <c:pt idx="2460">
                        <c:v>2360</c:v>
                      </c:pt>
                      <c:pt idx="2461">
                        <c:v>2361</c:v>
                      </c:pt>
                      <c:pt idx="2462">
                        <c:v>2362</c:v>
                      </c:pt>
                      <c:pt idx="2463">
                        <c:v>2363</c:v>
                      </c:pt>
                      <c:pt idx="2464">
                        <c:v>2364</c:v>
                      </c:pt>
                      <c:pt idx="2465">
                        <c:v>2365</c:v>
                      </c:pt>
                      <c:pt idx="2466">
                        <c:v>2366</c:v>
                      </c:pt>
                      <c:pt idx="2467">
                        <c:v>2367</c:v>
                      </c:pt>
                      <c:pt idx="2468">
                        <c:v>2368</c:v>
                      </c:pt>
                      <c:pt idx="2469">
                        <c:v>2369</c:v>
                      </c:pt>
                      <c:pt idx="2470">
                        <c:v>2370</c:v>
                      </c:pt>
                      <c:pt idx="2471">
                        <c:v>2371</c:v>
                      </c:pt>
                      <c:pt idx="2472">
                        <c:v>2372</c:v>
                      </c:pt>
                      <c:pt idx="2473">
                        <c:v>2373</c:v>
                      </c:pt>
                      <c:pt idx="2474">
                        <c:v>2374</c:v>
                      </c:pt>
                      <c:pt idx="2475">
                        <c:v>2375</c:v>
                      </c:pt>
                      <c:pt idx="2476">
                        <c:v>2376</c:v>
                      </c:pt>
                      <c:pt idx="2477">
                        <c:v>2377</c:v>
                      </c:pt>
                      <c:pt idx="2478">
                        <c:v>2378</c:v>
                      </c:pt>
                      <c:pt idx="2479">
                        <c:v>2379</c:v>
                      </c:pt>
                      <c:pt idx="2480">
                        <c:v>2380</c:v>
                      </c:pt>
                      <c:pt idx="2481">
                        <c:v>2381</c:v>
                      </c:pt>
                      <c:pt idx="2482">
                        <c:v>2382</c:v>
                      </c:pt>
                      <c:pt idx="2483">
                        <c:v>2383</c:v>
                      </c:pt>
                      <c:pt idx="2484">
                        <c:v>2384</c:v>
                      </c:pt>
                      <c:pt idx="2485">
                        <c:v>2385</c:v>
                      </c:pt>
                      <c:pt idx="2486">
                        <c:v>2386</c:v>
                      </c:pt>
                      <c:pt idx="2487">
                        <c:v>2387</c:v>
                      </c:pt>
                      <c:pt idx="2488">
                        <c:v>2388</c:v>
                      </c:pt>
                      <c:pt idx="2489">
                        <c:v>2389</c:v>
                      </c:pt>
                      <c:pt idx="2490">
                        <c:v>2390</c:v>
                      </c:pt>
                      <c:pt idx="2491">
                        <c:v>2391</c:v>
                      </c:pt>
                      <c:pt idx="2492">
                        <c:v>2392</c:v>
                      </c:pt>
                      <c:pt idx="2493">
                        <c:v>2393</c:v>
                      </c:pt>
                      <c:pt idx="2494">
                        <c:v>2394</c:v>
                      </c:pt>
                      <c:pt idx="2495">
                        <c:v>2395</c:v>
                      </c:pt>
                      <c:pt idx="2496">
                        <c:v>2396</c:v>
                      </c:pt>
                      <c:pt idx="2497">
                        <c:v>2397</c:v>
                      </c:pt>
                      <c:pt idx="2498">
                        <c:v>2398</c:v>
                      </c:pt>
                      <c:pt idx="2499">
                        <c:v>2399</c:v>
                      </c:pt>
                      <c:pt idx="2500">
                        <c:v>2400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'Water Summary'!$O$2:$O$2502</c15:sqref>
                        </c15:formulaRef>
                      </c:ext>
                    </c:extLst>
                    <c:numCache>
                      <c:formatCode>0.00E+00</c:formatCode>
                      <c:ptCount val="2501"/>
                      <c:pt idx="0">
                        <c:v>0</c:v>
                      </c:pt>
                      <c:pt idx="1">
                        <c:v>-8.6319900000008E-15</c:v>
                      </c:pt>
                      <c:pt idx="2">
                        <c:v>-1.7687935000000281E-13</c:v>
                      </c:pt>
                      <c:pt idx="3">
                        <c:v>-1.416505800000025E-13</c:v>
                      </c:pt>
                      <c:pt idx="4">
                        <c:v>-9.2988119999998663E-14</c:v>
                      </c:pt>
                      <c:pt idx="5">
                        <c:v>-1.0141887000000091E-13</c:v>
                      </c:pt>
                      <c:pt idx="6">
                        <c:v>-9.3744500000009426E-15</c:v>
                      </c:pt>
                      <c:pt idx="7">
                        <c:v>-9.9538430000002363E-14</c:v>
                      </c:pt>
                      <c:pt idx="8">
                        <c:v>-1.2490000000036836E-15</c:v>
                      </c:pt>
                      <c:pt idx="9">
                        <c:v>-1.4446776999999412E-13</c:v>
                      </c:pt>
                      <c:pt idx="10">
                        <c:v>-1.0175887999999653E-13</c:v>
                      </c:pt>
                      <c:pt idx="11">
                        <c:v>1.5668019999996669E-14</c:v>
                      </c:pt>
                      <c:pt idx="12">
                        <c:v>-1.8969547999999752E-13</c:v>
                      </c:pt>
                      <c:pt idx="13">
                        <c:v>-1.3900686000000537E-13</c:v>
                      </c:pt>
                      <c:pt idx="14">
                        <c:v>-1.7556095999999752E-13</c:v>
                      </c:pt>
                      <c:pt idx="15">
                        <c:v>-1.5730473000000635E-13</c:v>
                      </c:pt>
                      <c:pt idx="16">
                        <c:v>-9.6728179999997306E-14</c:v>
                      </c:pt>
                      <c:pt idx="17">
                        <c:v>-8.8179470000003222E-14</c:v>
                      </c:pt>
                      <c:pt idx="18">
                        <c:v>-9.4035889999997013E-14</c:v>
                      </c:pt>
                      <c:pt idx="19">
                        <c:v>1.6896209999995125E-14</c:v>
                      </c:pt>
                      <c:pt idx="20">
                        <c:v>-1.5360629999999846E-13</c:v>
                      </c:pt>
                      <c:pt idx="21">
                        <c:v>-2.1951884999999879E-13</c:v>
                      </c:pt>
                      <c:pt idx="22">
                        <c:v>-1.0300094000000073E-13</c:v>
                      </c:pt>
                      <c:pt idx="23">
                        <c:v>-1.8097329000000281E-13</c:v>
                      </c:pt>
                      <c:pt idx="24">
                        <c:v>-1.8850198999999648E-13</c:v>
                      </c:pt>
                      <c:pt idx="25">
                        <c:v>-2.176869800000034E-13</c:v>
                      </c:pt>
                      <c:pt idx="26">
                        <c:v>-1.7785772999999955E-13</c:v>
                      </c:pt>
                      <c:pt idx="27">
                        <c:v>-1.1900202999999354E-13</c:v>
                      </c:pt>
                      <c:pt idx="28">
                        <c:v>1.1796119999994297E-14</c:v>
                      </c:pt>
                      <c:pt idx="29">
                        <c:v>-4.3770539999994904E-14</c:v>
                      </c:pt>
                      <c:pt idx="30">
                        <c:v>-1.1916856999999468E-13</c:v>
                      </c:pt>
                      <c:pt idx="31">
                        <c:v>-2.3593626999999508E-13</c:v>
                      </c:pt>
                      <c:pt idx="32">
                        <c:v>-2.8241298000000217E-13</c:v>
                      </c:pt>
                      <c:pt idx="33">
                        <c:v>-2.6710578000000635E-13</c:v>
                      </c:pt>
                      <c:pt idx="34">
                        <c:v>-3.1882830000000403E-13</c:v>
                      </c:pt>
                      <c:pt idx="35">
                        <c:v>-2.3374357999999885E-13</c:v>
                      </c:pt>
                      <c:pt idx="36">
                        <c:v>-3.2645414000000401E-13</c:v>
                      </c:pt>
                      <c:pt idx="37">
                        <c:v>-3.3572450999999916E-13</c:v>
                      </c:pt>
                      <c:pt idx="38">
                        <c:v>-1.8610806999999491E-13</c:v>
                      </c:pt>
                      <c:pt idx="39">
                        <c:v>-2.2732510000000565E-13</c:v>
                      </c:pt>
                      <c:pt idx="40">
                        <c:v>-2.9479891000000058E-13</c:v>
                      </c:pt>
                      <c:pt idx="41">
                        <c:v>-1.9904911000000002E-13</c:v>
                      </c:pt>
                      <c:pt idx="42">
                        <c:v>-4.1537606999999445E-13</c:v>
                      </c:pt>
                      <c:pt idx="43">
                        <c:v>-2.1099094999999701E-13</c:v>
                      </c:pt>
                      <c:pt idx="44">
                        <c:v>-2.5011937000000439E-13</c:v>
                      </c:pt>
                      <c:pt idx="45">
                        <c:v>-3.0993264000000192E-13</c:v>
                      </c:pt>
                      <c:pt idx="46">
                        <c:v>-3.806191499999935E-13</c:v>
                      </c:pt>
                      <c:pt idx="47">
                        <c:v>-4.2780362999999654E-13</c:v>
                      </c:pt>
                      <c:pt idx="48">
                        <c:v>-3.8086201000000251E-13</c:v>
                      </c:pt>
                      <c:pt idx="49">
                        <c:v>-1.9606539000000048E-13</c:v>
                      </c:pt>
                      <c:pt idx="50">
                        <c:v>-3.1851605000000634E-13</c:v>
                      </c:pt>
                      <c:pt idx="51">
                        <c:v>-4.792902200000044E-13</c:v>
                      </c:pt>
                      <c:pt idx="52">
                        <c:v>-4.6314340999999597E-13</c:v>
                      </c:pt>
                      <c:pt idx="53">
                        <c:v>-4.5322773000000022E-13</c:v>
                      </c:pt>
                      <c:pt idx="54">
                        <c:v>-5.1288833999999558E-13</c:v>
                      </c:pt>
                      <c:pt idx="55">
                        <c:v>-3.5751956999999656E-13</c:v>
                      </c:pt>
                      <c:pt idx="56">
                        <c:v>-3.9154790999999633E-13</c:v>
                      </c:pt>
                      <c:pt idx="57">
                        <c:v>-3.9136056000000289E-13</c:v>
                      </c:pt>
                      <c:pt idx="58">
                        <c:v>-3.4259401000000003E-13</c:v>
                      </c:pt>
                      <c:pt idx="59">
                        <c:v>-2.6497553999999931E-13</c:v>
                      </c:pt>
                      <c:pt idx="60">
                        <c:v>-5.0425636000000092E-13</c:v>
                      </c:pt>
                      <c:pt idx="61">
                        <c:v>-3.8937603000000532E-13</c:v>
                      </c:pt>
                      <c:pt idx="62">
                        <c:v>-4.1594506000000012E-13</c:v>
                      </c:pt>
                      <c:pt idx="63">
                        <c:v>-3.0830199999999894E-13</c:v>
                      </c:pt>
                      <c:pt idx="64">
                        <c:v>-3.2557984000000014E-13</c:v>
                      </c:pt>
                      <c:pt idx="65">
                        <c:v>-4.9413251000000035E-13</c:v>
                      </c:pt>
                      <c:pt idx="66">
                        <c:v>-4.1908144000000183E-13</c:v>
                      </c:pt>
                      <c:pt idx="67">
                        <c:v>-3.3184566000000408E-13</c:v>
                      </c:pt>
                      <c:pt idx="68">
                        <c:v>-4.0067254999999556E-13</c:v>
                      </c:pt>
                      <c:pt idx="69">
                        <c:v>-5.2913228999999739E-13</c:v>
                      </c:pt>
                      <c:pt idx="70">
                        <c:v>-4.9806686999999807E-13</c:v>
                      </c:pt>
                      <c:pt idx="71">
                        <c:v>-3.8773845000000286E-13</c:v>
                      </c:pt>
                      <c:pt idx="72">
                        <c:v>-3.6235598000000285E-13</c:v>
                      </c:pt>
                      <c:pt idx="73">
                        <c:v>-4.2664482999999969E-13</c:v>
                      </c:pt>
                      <c:pt idx="74">
                        <c:v>-3.4419689000000508E-13</c:v>
                      </c:pt>
                      <c:pt idx="75">
                        <c:v>-4.3363923999999802E-13</c:v>
                      </c:pt>
                      <c:pt idx="76">
                        <c:v>-5.3294175000000379E-13</c:v>
                      </c:pt>
                      <c:pt idx="77">
                        <c:v>-5.8460875000000561E-13</c:v>
                      </c:pt>
                      <c:pt idx="78">
                        <c:v>-5.9064558999999951E-13</c:v>
                      </c:pt>
                      <c:pt idx="79">
                        <c:v>-6.3331979000000583E-13</c:v>
                      </c:pt>
                      <c:pt idx="80">
                        <c:v>-4.3139103999999915E-13</c:v>
                      </c:pt>
                      <c:pt idx="81">
                        <c:v>-6.1846361999999798E-13</c:v>
                      </c:pt>
                      <c:pt idx="82">
                        <c:v>-5.4133087000000236E-13</c:v>
                      </c:pt>
                      <c:pt idx="83">
                        <c:v>-5.256489699999938E-13</c:v>
                      </c:pt>
                      <c:pt idx="84">
                        <c:v>-3.8941073000000274E-13</c:v>
                      </c:pt>
                      <c:pt idx="85">
                        <c:v>-4.1396053000000255E-13</c:v>
                      </c:pt>
                      <c:pt idx="86">
                        <c:v>-5.8675286999999869E-13</c:v>
                      </c:pt>
                      <c:pt idx="87">
                        <c:v>-5.1895987999999981E-13</c:v>
                      </c:pt>
                      <c:pt idx="88">
                        <c:v>-6.1681909999999604E-13</c:v>
                      </c:pt>
                      <c:pt idx="89">
                        <c:v>-4.9932975000000072E-13</c:v>
                      </c:pt>
                      <c:pt idx="90">
                        <c:v>-5.6670640999999611E-13</c:v>
                      </c:pt>
                      <c:pt idx="91">
                        <c:v>-5.6141203000000235E-13</c:v>
                      </c:pt>
                      <c:pt idx="92">
                        <c:v>-4.6124910000000461E-13</c:v>
                      </c:pt>
                      <c:pt idx="93">
                        <c:v>-5.7581022999999689E-13</c:v>
                      </c:pt>
                      <c:pt idx="94">
                        <c:v>-7.1947309000000167E-13</c:v>
                      </c:pt>
                      <c:pt idx="95">
                        <c:v>-5.6515209000000099E-13</c:v>
                      </c:pt>
                      <c:pt idx="96">
                        <c:v>-5.2022276000000246E-13</c:v>
                      </c:pt>
                      <c:pt idx="97">
                        <c:v>-4.620331899999955E-13</c:v>
                      </c:pt>
                      <c:pt idx="98">
                        <c:v>-7.1462975000000203E-13</c:v>
                      </c:pt>
                      <c:pt idx="99">
                        <c:v>-5.3149151999999477E-13</c:v>
                      </c:pt>
                      <c:pt idx="100">
                        <c:v>-5.2258197999999369E-13</c:v>
                      </c:pt>
                      <c:pt idx="101">
                        <c:v>-7.9738993000000111E-13</c:v>
                      </c:pt>
                      <c:pt idx="102">
                        <c:v>-6.7031102999999377E-13</c:v>
                      </c:pt>
                      <c:pt idx="103">
                        <c:v>-4.3714338000000007E-13</c:v>
                      </c:pt>
                      <c:pt idx="104">
                        <c:v>-5.8979210999999408E-13</c:v>
                      </c:pt>
                      <c:pt idx="105">
                        <c:v>-5.5057347999999957E-13</c:v>
                      </c:pt>
                      <c:pt idx="106">
                        <c:v>-4.9123900000000087E-13</c:v>
                      </c:pt>
                      <c:pt idx="107">
                        <c:v>-4.8204495999999389E-13</c:v>
                      </c:pt>
                      <c:pt idx="108">
                        <c:v>-7.2151313000000187E-13</c:v>
                      </c:pt>
                      <c:pt idx="109">
                        <c:v>-6.8131611999999769E-13</c:v>
                      </c:pt>
                      <c:pt idx="110">
                        <c:v>-5.8712062999999902E-13</c:v>
                      </c:pt>
                      <c:pt idx="111">
                        <c:v>-6.4840493999999787E-13</c:v>
                      </c:pt>
                      <c:pt idx="112">
                        <c:v>-6.8366146000000288E-13</c:v>
                      </c:pt>
                      <c:pt idx="113">
                        <c:v>-4.8589605000000396E-13</c:v>
                      </c:pt>
                      <c:pt idx="114">
                        <c:v>-6.0837446000000161E-13</c:v>
                      </c:pt>
                      <c:pt idx="115">
                        <c:v>-4.6801451999999968E-13</c:v>
                      </c:pt>
                      <c:pt idx="116">
                        <c:v>-4.7015864000000569E-13</c:v>
                      </c:pt>
                      <c:pt idx="117">
                        <c:v>-7.1399830999999425E-13</c:v>
                      </c:pt>
                      <c:pt idx="118">
                        <c:v>-6.3091893000000478E-13</c:v>
                      </c:pt>
                      <c:pt idx="119">
                        <c:v>-6.2341798999999612E-13</c:v>
                      </c:pt>
                      <c:pt idx="120">
                        <c:v>-6.6520399999999346E-13</c:v>
                      </c:pt>
                      <c:pt idx="121">
                        <c:v>-5.5701276999999799E-13</c:v>
                      </c:pt>
                      <c:pt idx="122">
                        <c:v>-6.1836646999999845E-13</c:v>
                      </c:pt>
                      <c:pt idx="123">
                        <c:v>-5.102376900000051E-13</c:v>
                      </c:pt>
                      <c:pt idx="124">
                        <c:v>-4.9753950999999608E-13</c:v>
                      </c:pt>
                      <c:pt idx="125">
                        <c:v>-2.960964799999945E-13</c:v>
                      </c:pt>
                      <c:pt idx="126">
                        <c:v>-3.3230363000000447E-13</c:v>
                      </c:pt>
                      <c:pt idx="127">
                        <c:v>-2.7249729999999349E-13</c:v>
                      </c:pt>
                      <c:pt idx="128">
                        <c:v>-2.0516921999999448E-13</c:v>
                      </c:pt>
                      <c:pt idx="129">
                        <c:v>-2.6470492999999852E-13</c:v>
                      </c:pt>
                      <c:pt idx="130">
                        <c:v>-1.6766448999999738E-13</c:v>
                      </c:pt>
                      <c:pt idx="131">
                        <c:v>6.5461519999999429E-14</c:v>
                      </c:pt>
                      <c:pt idx="132">
                        <c:v>1.9365065000000046E-13</c:v>
                      </c:pt>
                      <c:pt idx="133">
                        <c:v>2.560798799999972E-13</c:v>
                      </c:pt>
                      <c:pt idx="134">
                        <c:v>3.7918973000000263E-13</c:v>
                      </c:pt>
                      <c:pt idx="135">
                        <c:v>3.3392732999999504E-13</c:v>
                      </c:pt>
                      <c:pt idx="136">
                        <c:v>5.9039579000000394E-13</c:v>
                      </c:pt>
                      <c:pt idx="137">
                        <c:v>4.9966281000000364E-13</c:v>
                      </c:pt>
                      <c:pt idx="138">
                        <c:v>6.4900167999999532E-13</c:v>
                      </c:pt>
                      <c:pt idx="139">
                        <c:v>8.0702805000000336E-13</c:v>
                      </c:pt>
                      <c:pt idx="140">
                        <c:v>7.9924261999999494E-13</c:v>
                      </c:pt>
                      <c:pt idx="141">
                        <c:v>7.1759265000000312E-13</c:v>
                      </c:pt>
                      <c:pt idx="142">
                        <c:v>9.4957374999999526E-13</c:v>
                      </c:pt>
                      <c:pt idx="143">
                        <c:v>9.9627945000000561E-13</c:v>
                      </c:pt>
                      <c:pt idx="144">
                        <c:v>9.9857621999999472E-13</c:v>
                      </c:pt>
                      <c:pt idx="145">
                        <c:v>1.0863740400000054E-12</c:v>
                      </c:pt>
                      <c:pt idx="146">
                        <c:v>1.2543369099999947E-12</c:v>
                      </c:pt>
                      <c:pt idx="147">
                        <c:v>1.2422493600000012E-12</c:v>
                      </c:pt>
                      <c:pt idx="148">
                        <c:v>1.4118220499999951E-12</c:v>
                      </c:pt>
                      <c:pt idx="149">
                        <c:v>1.5402956699999959E-12</c:v>
                      </c:pt>
                      <c:pt idx="150">
                        <c:v>1.3704731800000064E-12</c:v>
                      </c:pt>
                      <c:pt idx="151">
                        <c:v>1.3469711399999988E-12</c:v>
                      </c:pt>
                      <c:pt idx="152">
                        <c:v>1.3255993500000044E-12</c:v>
                      </c:pt>
                      <c:pt idx="153">
                        <c:v>1.4277190500000018E-12</c:v>
                      </c:pt>
                      <c:pt idx="154">
                        <c:v>1.5146217600000034E-12</c:v>
                      </c:pt>
                      <c:pt idx="155">
                        <c:v>1.5070861199999973E-12</c:v>
                      </c:pt>
                      <c:pt idx="156">
                        <c:v>1.6904186399999975E-12</c:v>
                      </c:pt>
                      <c:pt idx="157">
                        <c:v>1.660033220000003E-12</c:v>
                      </c:pt>
                      <c:pt idx="158">
                        <c:v>1.7682869000000006E-12</c:v>
                      </c:pt>
                      <c:pt idx="159">
                        <c:v>1.8692200600000025E-12</c:v>
                      </c:pt>
                      <c:pt idx="160">
                        <c:v>1.8221882299999955E-12</c:v>
                      </c:pt>
                      <c:pt idx="161">
                        <c:v>1.7562201700000055E-12</c:v>
                      </c:pt>
                      <c:pt idx="162">
                        <c:v>1.8134244099999971E-12</c:v>
                      </c:pt>
                      <c:pt idx="163">
                        <c:v>1.9378526499999949E-12</c:v>
                      </c:pt>
                      <c:pt idx="164">
                        <c:v>1.8935755699999965E-12</c:v>
                      </c:pt>
                      <c:pt idx="165">
                        <c:v>1.9265700100000037E-12</c:v>
                      </c:pt>
                      <c:pt idx="166">
                        <c:v>1.8703510899999953E-12</c:v>
                      </c:pt>
                      <c:pt idx="167">
                        <c:v>1.9021034699999983E-12</c:v>
                      </c:pt>
                      <c:pt idx="168">
                        <c:v>2.0383070199999981E-12</c:v>
                      </c:pt>
                      <c:pt idx="169">
                        <c:v>2.0170948199999991E-12</c:v>
                      </c:pt>
                      <c:pt idx="170">
                        <c:v>2.0772966699999955E-12</c:v>
                      </c:pt>
                      <c:pt idx="171">
                        <c:v>1.992329909999995E-12</c:v>
                      </c:pt>
                      <c:pt idx="172">
                        <c:v>2.1449994499999943E-12</c:v>
                      </c:pt>
                      <c:pt idx="173">
                        <c:v>2.0601714800000032E-12</c:v>
                      </c:pt>
                      <c:pt idx="174">
                        <c:v>2.0526080799999992E-12</c:v>
                      </c:pt>
                      <c:pt idx="175">
                        <c:v>2.187208749999994E-12</c:v>
                      </c:pt>
                      <c:pt idx="176">
                        <c:v>2.1145654700000027E-12</c:v>
                      </c:pt>
                      <c:pt idx="177">
                        <c:v>2.2000457E-12</c:v>
                      </c:pt>
                      <c:pt idx="178">
                        <c:v>2.2145202299999957E-12</c:v>
                      </c:pt>
                      <c:pt idx="179">
                        <c:v>2.2533017100000012E-12</c:v>
                      </c:pt>
                      <c:pt idx="180">
                        <c:v>2.0766374700000027E-12</c:v>
                      </c:pt>
                      <c:pt idx="181">
                        <c:v>2.0893148300000003E-12</c:v>
                      </c:pt>
                      <c:pt idx="182">
                        <c:v>2.1482815499999987E-12</c:v>
                      </c:pt>
                      <c:pt idx="183">
                        <c:v>2.084901689999997E-12</c:v>
                      </c:pt>
                      <c:pt idx="184">
                        <c:v>2.1344176399999995E-12</c:v>
                      </c:pt>
                      <c:pt idx="185">
                        <c:v>2.0577498000000037E-12</c:v>
                      </c:pt>
                      <c:pt idx="186">
                        <c:v>2.061406599999995E-12</c:v>
                      </c:pt>
                      <c:pt idx="187">
                        <c:v>2.1704929500000057E-12</c:v>
                      </c:pt>
                      <c:pt idx="188">
                        <c:v>2.2924162600000028E-12</c:v>
                      </c:pt>
                      <c:pt idx="189">
                        <c:v>2.1916843300000062E-12</c:v>
                      </c:pt>
                      <c:pt idx="190">
                        <c:v>2.0079354800000025E-12</c:v>
                      </c:pt>
                      <c:pt idx="191">
                        <c:v>2.1913165700000059E-12</c:v>
                      </c:pt>
                      <c:pt idx="192">
                        <c:v>2.2934987200000054E-12</c:v>
                      </c:pt>
                      <c:pt idx="193">
                        <c:v>2.0023496699999966E-12</c:v>
                      </c:pt>
                      <c:pt idx="194">
                        <c:v>2.0625376399999939E-12</c:v>
                      </c:pt>
                      <c:pt idx="195">
                        <c:v>2.1047955000000035E-12</c:v>
                      </c:pt>
                      <c:pt idx="196">
                        <c:v>2.0524346100000047E-12</c:v>
                      </c:pt>
                      <c:pt idx="197">
                        <c:v>2.183662969999995E-12</c:v>
                      </c:pt>
                      <c:pt idx="198">
                        <c:v>1.9957091500000058E-12</c:v>
                      </c:pt>
                      <c:pt idx="199">
                        <c:v>2.0189405700000064E-12</c:v>
                      </c:pt>
                      <c:pt idx="200">
                        <c:v>2.3144749999999947E-12</c:v>
                      </c:pt>
                      <c:pt idx="201">
                        <c:v>2.2449889200000037E-12</c:v>
                      </c:pt>
                      <c:pt idx="202">
                        <c:v>2.1493848400000058E-12</c:v>
                      </c:pt>
                      <c:pt idx="203">
                        <c:v>2.2873855600000036E-12</c:v>
                      </c:pt>
                      <c:pt idx="204">
                        <c:v>2.0330126499999975E-12</c:v>
                      </c:pt>
                      <c:pt idx="205">
                        <c:v>2.1289150999999941E-12</c:v>
                      </c:pt>
                      <c:pt idx="206">
                        <c:v>2.135104589999997E-12</c:v>
                      </c:pt>
                      <c:pt idx="207">
                        <c:v>2.1348270399999967E-12</c:v>
                      </c:pt>
                      <c:pt idx="208">
                        <c:v>2.1879026400000039E-12</c:v>
                      </c:pt>
                      <c:pt idx="209">
                        <c:v>2.2328042199999977E-12</c:v>
                      </c:pt>
                      <c:pt idx="210">
                        <c:v>2.0580342999999967E-12</c:v>
                      </c:pt>
                      <c:pt idx="211">
                        <c:v>1.9736434700000014E-12</c:v>
                      </c:pt>
                      <c:pt idx="212">
                        <c:v>2.0040427600000017E-12</c:v>
                      </c:pt>
                      <c:pt idx="213">
                        <c:v>2.2727098000000026E-12</c:v>
                      </c:pt>
                      <c:pt idx="214">
                        <c:v>2.0545162799999957E-12</c:v>
                      </c:pt>
                      <c:pt idx="215">
                        <c:v>2.0444548799999972E-12</c:v>
                      </c:pt>
                      <c:pt idx="216">
                        <c:v>2.2090662600000064E-12</c:v>
                      </c:pt>
                      <c:pt idx="217">
                        <c:v>2.1532775500000005E-12</c:v>
                      </c:pt>
                      <c:pt idx="218">
                        <c:v>2.0555085400000043E-12</c:v>
                      </c:pt>
                      <c:pt idx="219">
                        <c:v>2.0831669700000011E-12</c:v>
                      </c:pt>
                      <c:pt idx="220">
                        <c:v>2.1408916299999953E-12</c:v>
                      </c:pt>
                      <c:pt idx="221">
                        <c:v>2.2295568200000036E-12</c:v>
                      </c:pt>
                      <c:pt idx="222">
                        <c:v>2.1294771500000003E-12</c:v>
                      </c:pt>
                      <c:pt idx="223">
                        <c:v>2.1254803499999937E-12</c:v>
                      </c:pt>
                      <c:pt idx="224">
                        <c:v>2.0736329300000047E-12</c:v>
                      </c:pt>
                      <c:pt idx="225">
                        <c:v>2.2669921500000059E-12</c:v>
                      </c:pt>
                      <c:pt idx="226">
                        <c:v>2.1712562300000043E-12</c:v>
                      </c:pt>
                      <c:pt idx="227">
                        <c:v>2.2092813699999978E-12</c:v>
                      </c:pt>
                      <c:pt idx="228">
                        <c:v>2.2482779500000014E-12</c:v>
                      </c:pt>
                      <c:pt idx="229">
                        <c:v>2.3858831599999942E-12</c:v>
                      </c:pt>
                      <c:pt idx="230">
                        <c:v>2.2705517999999977E-12</c:v>
                      </c:pt>
                      <c:pt idx="231">
                        <c:v>2.3006249699999945E-12</c:v>
                      </c:pt>
                      <c:pt idx="232">
                        <c:v>2.4544116699999937E-12</c:v>
                      </c:pt>
                      <c:pt idx="233">
                        <c:v>2.1531457200000029E-12</c:v>
                      </c:pt>
                      <c:pt idx="234">
                        <c:v>2.2509633000000022E-12</c:v>
                      </c:pt>
                      <c:pt idx="235">
                        <c:v>2.2468624200000028E-12</c:v>
                      </c:pt>
                      <c:pt idx="236">
                        <c:v>2.3454918500000038E-12</c:v>
                      </c:pt>
                      <c:pt idx="237">
                        <c:v>2.2054372200000001E-12</c:v>
                      </c:pt>
                      <c:pt idx="238">
                        <c:v>2.2153320799999974E-12</c:v>
                      </c:pt>
                      <c:pt idx="239">
                        <c:v>2.2786911200000007E-12</c:v>
                      </c:pt>
                      <c:pt idx="240">
                        <c:v>2.4543631000000035E-12</c:v>
                      </c:pt>
                      <c:pt idx="241">
                        <c:v>2.3571630699999939E-12</c:v>
                      </c:pt>
                      <c:pt idx="242">
                        <c:v>2.4048818499999984E-12</c:v>
                      </c:pt>
                      <c:pt idx="243">
                        <c:v>2.5540541899999951E-12</c:v>
                      </c:pt>
                      <c:pt idx="244">
                        <c:v>2.3915799900000054E-12</c:v>
                      </c:pt>
                      <c:pt idx="245">
                        <c:v>2.3823096300000034E-12</c:v>
                      </c:pt>
                      <c:pt idx="246">
                        <c:v>2.4091006999999959E-12</c:v>
                      </c:pt>
                      <c:pt idx="247">
                        <c:v>2.4416232900000037E-12</c:v>
                      </c:pt>
                      <c:pt idx="248">
                        <c:v>2.4814247900000028E-12</c:v>
                      </c:pt>
                      <c:pt idx="249">
                        <c:v>2.3475180100000051E-12</c:v>
                      </c:pt>
                      <c:pt idx="250">
                        <c:v>2.3570242999999968E-12</c:v>
                      </c:pt>
                      <c:pt idx="251">
                        <c:v>2.500513680000001E-12</c:v>
                      </c:pt>
                      <c:pt idx="252">
                        <c:v>2.5465879400000035E-12</c:v>
                      </c:pt>
                      <c:pt idx="253">
                        <c:v>2.2230689499999959E-12</c:v>
                      </c:pt>
                      <c:pt idx="254">
                        <c:v>2.4480556499999958E-12</c:v>
                      </c:pt>
                      <c:pt idx="255">
                        <c:v>2.0301538199999961E-12</c:v>
                      </c:pt>
                      <c:pt idx="256">
                        <c:v>2.3413077000000038E-12</c:v>
                      </c:pt>
                      <c:pt idx="257">
                        <c:v>2.3910318199999981E-12</c:v>
                      </c:pt>
                      <c:pt idx="258">
                        <c:v>2.3806026599999994E-12</c:v>
                      </c:pt>
                      <c:pt idx="259">
                        <c:v>2.4059157399999978E-12</c:v>
                      </c:pt>
                      <c:pt idx="260">
                        <c:v>2.3204910200000031E-12</c:v>
                      </c:pt>
                      <c:pt idx="261">
                        <c:v>2.6749089000000022E-12</c:v>
                      </c:pt>
                      <c:pt idx="262">
                        <c:v>2.3900673099999942E-12</c:v>
                      </c:pt>
                      <c:pt idx="263">
                        <c:v>2.372685379999994E-12</c:v>
                      </c:pt>
                      <c:pt idx="264">
                        <c:v>2.3891583100000059E-12</c:v>
                      </c:pt>
                      <c:pt idx="265">
                        <c:v>2.4575411099999959E-12</c:v>
                      </c:pt>
                      <c:pt idx="266">
                        <c:v>2.4008781100000052E-12</c:v>
                      </c:pt>
                      <c:pt idx="267">
                        <c:v>2.3919685700000041E-12</c:v>
                      </c:pt>
                      <c:pt idx="268">
                        <c:v>2.3902685399999996E-12</c:v>
                      </c:pt>
                      <c:pt idx="269">
                        <c:v>2.4101831599999984E-12</c:v>
                      </c:pt>
                      <c:pt idx="270">
                        <c:v>2.1030677199999942E-12</c:v>
                      </c:pt>
                      <c:pt idx="271">
                        <c:v>2.4019050600000051E-12</c:v>
                      </c:pt>
                      <c:pt idx="272">
                        <c:v>2.3116716900000021E-12</c:v>
                      </c:pt>
                      <c:pt idx="273">
                        <c:v>2.2733273599999985E-12</c:v>
                      </c:pt>
                      <c:pt idx="274">
                        <c:v>2.4036675399999989E-12</c:v>
                      </c:pt>
                      <c:pt idx="275">
                        <c:v>2.3728380399999962E-12</c:v>
                      </c:pt>
                      <c:pt idx="276">
                        <c:v>2.4495058699999987E-12</c:v>
                      </c:pt>
                      <c:pt idx="277">
                        <c:v>2.2538984600000048E-12</c:v>
                      </c:pt>
                      <c:pt idx="278">
                        <c:v>2.2393128999999977E-12</c:v>
                      </c:pt>
                      <c:pt idx="279">
                        <c:v>2.2376059299999936E-12</c:v>
                      </c:pt>
                      <c:pt idx="280">
                        <c:v>2.1121160399999985E-12</c:v>
                      </c:pt>
                      <c:pt idx="281">
                        <c:v>2.0884474699999959E-12</c:v>
                      </c:pt>
                      <c:pt idx="282">
                        <c:v>2.3564414300000051E-12</c:v>
                      </c:pt>
                      <c:pt idx="283">
                        <c:v>2.2179757999999946E-12</c:v>
                      </c:pt>
                      <c:pt idx="284">
                        <c:v>2.2325266600000042E-12</c:v>
                      </c:pt>
                      <c:pt idx="285">
                        <c:v>2.2831597699999937E-12</c:v>
                      </c:pt>
                      <c:pt idx="286">
                        <c:v>2.4634252999999938E-12</c:v>
                      </c:pt>
                      <c:pt idx="287">
                        <c:v>2.3567536800000028E-12</c:v>
                      </c:pt>
                      <c:pt idx="288">
                        <c:v>2.2436288900000015E-12</c:v>
                      </c:pt>
                      <c:pt idx="289">
                        <c:v>2.1372625900000019E-12</c:v>
                      </c:pt>
                      <c:pt idx="290">
                        <c:v>2.1003684899999945E-12</c:v>
                      </c:pt>
                      <c:pt idx="291">
                        <c:v>2.1316698399999965E-12</c:v>
                      </c:pt>
                      <c:pt idx="292">
                        <c:v>2.2681023700000064E-12</c:v>
                      </c:pt>
                      <c:pt idx="293">
                        <c:v>2.3586271800000019E-12</c:v>
                      </c:pt>
                      <c:pt idx="294">
                        <c:v>2.4013360699999995E-12</c:v>
                      </c:pt>
                      <c:pt idx="295">
                        <c:v>2.2151655500000024E-12</c:v>
                      </c:pt>
                      <c:pt idx="296">
                        <c:v>2.185113200000004E-12</c:v>
                      </c:pt>
                      <c:pt idx="297">
                        <c:v>2.2466820099999959E-12</c:v>
                      </c:pt>
                      <c:pt idx="298">
                        <c:v>2.0863727400000045E-12</c:v>
                      </c:pt>
                      <c:pt idx="299">
                        <c:v>2.2950599699999938E-12</c:v>
                      </c:pt>
                      <c:pt idx="300">
                        <c:v>2.1336057899999977E-12</c:v>
                      </c:pt>
                      <c:pt idx="301">
                        <c:v>2.2182186600000036E-12</c:v>
                      </c:pt>
                      <c:pt idx="302">
                        <c:v>2.2231869100000007E-12</c:v>
                      </c:pt>
                      <c:pt idx="303">
                        <c:v>2.1727064600000004E-12</c:v>
                      </c:pt>
                      <c:pt idx="304">
                        <c:v>2.2864973800000008E-12</c:v>
                      </c:pt>
                      <c:pt idx="305">
                        <c:v>2.1510918000000037E-12</c:v>
                      </c:pt>
                      <c:pt idx="306">
                        <c:v>2.2102597499999945E-12</c:v>
                      </c:pt>
                      <c:pt idx="307">
                        <c:v>2.0817098000000056E-12</c:v>
                      </c:pt>
                      <c:pt idx="308">
                        <c:v>2.0359547400000063E-12</c:v>
                      </c:pt>
                      <c:pt idx="309">
                        <c:v>2.0991750000000064E-12</c:v>
                      </c:pt>
                      <c:pt idx="310">
                        <c:v>2.117334079999998E-12</c:v>
                      </c:pt>
                      <c:pt idx="311">
                        <c:v>2.1259244399999951E-12</c:v>
                      </c:pt>
                      <c:pt idx="312">
                        <c:v>2.1678561699999951E-12</c:v>
                      </c:pt>
                      <c:pt idx="313">
                        <c:v>1.9306084499999942E-12</c:v>
                      </c:pt>
                      <c:pt idx="314">
                        <c:v>2.1139409699999944E-12</c:v>
                      </c:pt>
                      <c:pt idx="315">
                        <c:v>1.8649457000000024E-12</c:v>
                      </c:pt>
                      <c:pt idx="316">
                        <c:v>1.8196069600000005E-12</c:v>
                      </c:pt>
                      <c:pt idx="317">
                        <c:v>1.8424081699999987E-12</c:v>
                      </c:pt>
                      <c:pt idx="318">
                        <c:v>1.9299978299999978E-12</c:v>
                      </c:pt>
                      <c:pt idx="319">
                        <c:v>1.7621321099999951E-12</c:v>
                      </c:pt>
                      <c:pt idx="320">
                        <c:v>1.6133136499999998E-12</c:v>
                      </c:pt>
                      <c:pt idx="321">
                        <c:v>1.890668179999998E-12</c:v>
                      </c:pt>
                      <c:pt idx="322">
                        <c:v>1.8492776699999996E-12</c:v>
                      </c:pt>
                      <c:pt idx="323">
                        <c:v>1.6567511199999986E-12</c:v>
                      </c:pt>
                      <c:pt idx="324">
                        <c:v>1.6100038000000036E-12</c:v>
                      </c:pt>
                      <c:pt idx="325">
                        <c:v>1.9626245100000047E-12</c:v>
                      </c:pt>
                      <c:pt idx="326">
                        <c:v>1.8879689499999983E-12</c:v>
                      </c:pt>
                      <c:pt idx="327">
                        <c:v>1.8111345700000014E-12</c:v>
                      </c:pt>
                      <c:pt idx="328">
                        <c:v>1.7600851299999954E-12</c:v>
                      </c:pt>
                      <c:pt idx="329">
                        <c:v>1.6944223800000036E-12</c:v>
                      </c:pt>
                      <c:pt idx="330">
                        <c:v>1.7888260300000009E-12</c:v>
                      </c:pt>
                      <c:pt idx="331">
                        <c:v>1.8508389299999942E-12</c:v>
                      </c:pt>
                      <c:pt idx="332">
                        <c:v>1.5734774599999965E-12</c:v>
                      </c:pt>
                      <c:pt idx="333">
                        <c:v>1.5446394100000044E-12</c:v>
                      </c:pt>
                      <c:pt idx="334">
                        <c:v>1.6342205400000005E-12</c:v>
                      </c:pt>
                      <c:pt idx="335">
                        <c:v>1.6285306399999956E-12</c:v>
                      </c:pt>
                      <c:pt idx="336">
                        <c:v>1.6260326400000011E-12</c:v>
                      </c:pt>
                      <c:pt idx="337">
                        <c:v>1.6484869000000042E-12</c:v>
                      </c:pt>
                      <c:pt idx="338">
                        <c:v>1.6798992699999987E-12</c:v>
                      </c:pt>
                      <c:pt idx="339">
                        <c:v>1.5975484800000036E-12</c:v>
                      </c:pt>
                      <c:pt idx="340">
                        <c:v>1.5393936099999941E-12</c:v>
                      </c:pt>
                      <c:pt idx="341">
                        <c:v>1.6557033500000002E-12</c:v>
                      </c:pt>
                      <c:pt idx="342">
                        <c:v>1.5762391399999984E-12</c:v>
                      </c:pt>
                      <c:pt idx="343">
                        <c:v>1.6524628900000056E-12</c:v>
                      </c:pt>
                      <c:pt idx="344">
                        <c:v>1.7240583900000053E-12</c:v>
                      </c:pt>
                      <c:pt idx="345">
                        <c:v>1.7230175600000064E-12</c:v>
                      </c:pt>
                      <c:pt idx="346">
                        <c:v>1.6538992400000028E-12</c:v>
                      </c:pt>
                      <c:pt idx="347">
                        <c:v>1.5187295899999956E-12</c:v>
                      </c:pt>
                      <c:pt idx="348">
                        <c:v>1.6395634800000042E-12</c:v>
                      </c:pt>
                      <c:pt idx="349">
                        <c:v>1.5969586699999995E-12</c:v>
                      </c:pt>
                      <c:pt idx="350">
                        <c:v>1.583920490000001E-12</c:v>
                      </c:pt>
                      <c:pt idx="351">
                        <c:v>1.5610082700000036E-12</c:v>
                      </c:pt>
                      <c:pt idx="352">
                        <c:v>1.6538298500000012E-12</c:v>
                      </c:pt>
                      <c:pt idx="353">
                        <c:v>1.701402910000003E-12</c:v>
                      </c:pt>
                      <c:pt idx="354">
                        <c:v>1.669109289999999E-12</c:v>
                      </c:pt>
                      <c:pt idx="355">
                        <c:v>1.5745599300000052E-12</c:v>
                      </c:pt>
                      <c:pt idx="356">
                        <c:v>1.7754756000000048E-12</c:v>
                      </c:pt>
                      <c:pt idx="357">
                        <c:v>1.5552489799999971E-12</c:v>
                      </c:pt>
                      <c:pt idx="358">
                        <c:v>1.6293355499999978E-12</c:v>
                      </c:pt>
                      <c:pt idx="359">
                        <c:v>1.5196594000000021E-12</c:v>
                      </c:pt>
                      <c:pt idx="360">
                        <c:v>1.4433523799999942E-12</c:v>
                      </c:pt>
                      <c:pt idx="361">
                        <c:v>1.6445039799999966E-12</c:v>
                      </c:pt>
                      <c:pt idx="362">
                        <c:v>1.4913903400000027E-12</c:v>
                      </c:pt>
                      <c:pt idx="363">
                        <c:v>1.588236489999998E-12</c:v>
                      </c:pt>
                      <c:pt idx="364">
                        <c:v>1.6905435400000017E-12</c:v>
                      </c:pt>
                      <c:pt idx="365">
                        <c:v>1.5735954200000012E-12</c:v>
                      </c:pt>
                      <c:pt idx="366">
                        <c:v>1.5488305099999971E-12</c:v>
                      </c:pt>
                      <c:pt idx="367">
                        <c:v>1.4798926000000004E-12</c:v>
                      </c:pt>
                      <c:pt idx="368">
                        <c:v>1.6145279500000061E-12</c:v>
                      </c:pt>
                      <c:pt idx="369">
                        <c:v>1.6035367499999943E-12</c:v>
                      </c:pt>
                      <c:pt idx="370">
                        <c:v>1.3332113199999986E-12</c:v>
                      </c:pt>
                      <c:pt idx="371">
                        <c:v>1.5319967500000041E-12</c:v>
                      </c:pt>
                      <c:pt idx="372">
                        <c:v>1.4154233300000034E-12</c:v>
                      </c:pt>
                      <c:pt idx="373">
                        <c:v>1.3805692699999961E-12</c:v>
                      </c:pt>
                      <c:pt idx="374">
                        <c:v>1.3604603499999982E-12</c:v>
                      </c:pt>
                      <c:pt idx="375">
                        <c:v>1.5037415700000037E-12</c:v>
                      </c:pt>
                      <c:pt idx="376">
                        <c:v>1.3840803499999977E-12</c:v>
                      </c:pt>
                      <c:pt idx="377">
                        <c:v>1.5467904699999969E-12</c:v>
                      </c:pt>
                      <c:pt idx="378">
                        <c:v>1.4503745399999973E-12</c:v>
                      </c:pt>
                      <c:pt idx="379">
                        <c:v>1.4211964900000028E-12</c:v>
                      </c:pt>
                      <c:pt idx="380">
                        <c:v>1.3293949299999989E-12</c:v>
                      </c:pt>
                      <c:pt idx="381">
                        <c:v>1.2937220699999972E-12</c:v>
                      </c:pt>
                      <c:pt idx="382">
                        <c:v>1.3378811900000038E-12</c:v>
                      </c:pt>
                      <c:pt idx="383">
                        <c:v>1.3188755600000001E-12</c:v>
                      </c:pt>
                      <c:pt idx="384">
                        <c:v>1.372339740000006E-12</c:v>
                      </c:pt>
                      <c:pt idx="385">
                        <c:v>1.332871310000003E-12</c:v>
                      </c:pt>
                      <c:pt idx="386">
                        <c:v>1.3989781499999963E-12</c:v>
                      </c:pt>
                      <c:pt idx="387">
                        <c:v>1.5506485000000065E-12</c:v>
                      </c:pt>
                      <c:pt idx="388">
                        <c:v>1.2356504700000011E-12</c:v>
                      </c:pt>
                      <c:pt idx="389">
                        <c:v>1.4393902700000047E-12</c:v>
                      </c:pt>
                      <c:pt idx="390">
                        <c:v>1.3862591599999949E-12</c:v>
                      </c:pt>
                      <c:pt idx="391">
                        <c:v>1.3909498499999985E-12</c:v>
                      </c:pt>
                      <c:pt idx="392">
                        <c:v>1.3343007200000007E-12</c:v>
                      </c:pt>
                      <c:pt idx="393">
                        <c:v>1.2314038699999989E-12</c:v>
                      </c:pt>
                      <c:pt idx="394">
                        <c:v>1.4277468099999997E-12</c:v>
                      </c:pt>
                      <c:pt idx="395">
                        <c:v>1.546700270000003E-12</c:v>
                      </c:pt>
                      <c:pt idx="396">
                        <c:v>1.5323714500000039E-12</c:v>
                      </c:pt>
                      <c:pt idx="397">
                        <c:v>1.265862409999995E-12</c:v>
                      </c:pt>
                      <c:pt idx="398">
                        <c:v>1.3407261400000063E-12</c:v>
                      </c:pt>
                      <c:pt idx="399">
                        <c:v>9.7354068999999659E-13</c:v>
                      </c:pt>
                      <c:pt idx="400">
                        <c:v>1.2662093600000031E-12</c:v>
                      </c:pt>
                      <c:pt idx="401">
                        <c:v>1.0466211200000027E-12</c:v>
                      </c:pt>
                      <c:pt idx="402">
                        <c:v>1.1806042199999954E-12</c:v>
                      </c:pt>
                      <c:pt idx="403">
                        <c:v>9.4105279000000589E-13</c:v>
                      </c:pt>
                      <c:pt idx="404">
                        <c:v>1.0401471299999939E-12</c:v>
                      </c:pt>
                      <c:pt idx="405">
                        <c:v>1.2519360499999937E-12</c:v>
                      </c:pt>
                      <c:pt idx="406">
                        <c:v>1.2006021200000009E-12</c:v>
                      </c:pt>
                      <c:pt idx="407">
                        <c:v>1.1594683499999975E-12</c:v>
                      </c:pt>
                      <c:pt idx="408">
                        <c:v>1.1426484700000035E-12</c:v>
                      </c:pt>
                      <c:pt idx="409">
                        <c:v>1.1628961700000046E-12</c:v>
                      </c:pt>
                      <c:pt idx="410">
                        <c:v>1.1814646500000064E-12</c:v>
                      </c:pt>
                      <c:pt idx="411">
                        <c:v>9.1708585000000455E-13</c:v>
                      </c:pt>
                      <c:pt idx="412">
                        <c:v>9.4430018999999995E-13</c:v>
                      </c:pt>
                      <c:pt idx="413">
                        <c:v>1.102083699999999E-12</c:v>
                      </c:pt>
                      <c:pt idx="414">
                        <c:v>1.0828490899999982E-12</c:v>
                      </c:pt>
                      <c:pt idx="415">
                        <c:v>1.2401885099999958E-12</c:v>
                      </c:pt>
                      <c:pt idx="416">
                        <c:v>1.1833173299999941E-12</c:v>
                      </c:pt>
                      <c:pt idx="417">
                        <c:v>1.1399770000000017E-12</c:v>
                      </c:pt>
                      <c:pt idx="418">
                        <c:v>1.213466830000005E-12</c:v>
                      </c:pt>
                      <c:pt idx="419">
                        <c:v>1.0577511099999979E-12</c:v>
                      </c:pt>
                      <c:pt idx="420">
                        <c:v>1.2069165099999951E-12</c:v>
                      </c:pt>
                      <c:pt idx="421">
                        <c:v>1.0045783600000041E-12</c:v>
                      </c:pt>
                      <c:pt idx="422">
                        <c:v>9.9079772000000549E-13</c:v>
                      </c:pt>
                      <c:pt idx="423">
                        <c:v>9.8650948000000641E-13</c:v>
                      </c:pt>
                      <c:pt idx="424">
                        <c:v>1.2189763099999969E-12</c:v>
                      </c:pt>
                      <c:pt idx="425">
                        <c:v>1.1332185200000061E-12</c:v>
                      </c:pt>
                      <c:pt idx="426">
                        <c:v>1.2710804600000006E-12</c:v>
                      </c:pt>
                      <c:pt idx="427">
                        <c:v>1.2455314499999995E-12</c:v>
                      </c:pt>
                      <c:pt idx="428">
                        <c:v>1.1017506300000029E-12</c:v>
                      </c:pt>
                      <c:pt idx="429">
                        <c:v>1.0402026399999965E-12</c:v>
                      </c:pt>
                      <c:pt idx="430">
                        <c:v>1.1671358299999944E-12</c:v>
                      </c:pt>
                      <c:pt idx="431">
                        <c:v>9.3596658000000402E-13</c:v>
                      </c:pt>
                      <c:pt idx="432">
                        <c:v>9.9723007000000443E-13</c:v>
                      </c:pt>
                      <c:pt idx="433">
                        <c:v>9.481096400000002E-13</c:v>
                      </c:pt>
                      <c:pt idx="434">
                        <c:v>1.0274905899999947E-12</c:v>
                      </c:pt>
                      <c:pt idx="435">
                        <c:v>1.2115447499999966E-12</c:v>
                      </c:pt>
                      <c:pt idx="436">
                        <c:v>1.057015580000004E-12</c:v>
                      </c:pt>
                      <c:pt idx="437">
                        <c:v>1.2287879000000065E-12</c:v>
                      </c:pt>
                      <c:pt idx="438">
                        <c:v>1.025395049999998E-12</c:v>
                      </c:pt>
                      <c:pt idx="439">
                        <c:v>9.0596973999999535E-13</c:v>
                      </c:pt>
                      <c:pt idx="440">
                        <c:v>1.1355222299999947E-12</c:v>
                      </c:pt>
                      <c:pt idx="441">
                        <c:v>1.1036171999999957E-12</c:v>
                      </c:pt>
                      <c:pt idx="442">
                        <c:v>9.2448270999999449E-13</c:v>
                      </c:pt>
                      <c:pt idx="443">
                        <c:v>1.0519224399999959E-12</c:v>
                      </c:pt>
                      <c:pt idx="444">
                        <c:v>9.5486119000000246E-13</c:v>
                      </c:pt>
                      <c:pt idx="445">
                        <c:v>9.3855478999999852E-13</c:v>
                      </c:pt>
                      <c:pt idx="446">
                        <c:v>9.1105594999999722E-13</c:v>
                      </c:pt>
                      <c:pt idx="447">
                        <c:v>9.1669727000000578E-13</c:v>
                      </c:pt>
                      <c:pt idx="448">
                        <c:v>9.3904745000000309E-13</c:v>
                      </c:pt>
                      <c:pt idx="449">
                        <c:v>8.8608981000000069E-13</c:v>
                      </c:pt>
                      <c:pt idx="450">
                        <c:v>1.0779849199999939E-12</c:v>
                      </c:pt>
                      <c:pt idx="451">
                        <c:v>8.665290700000032E-13</c:v>
                      </c:pt>
                      <c:pt idx="452">
                        <c:v>1.0427492200000003E-12</c:v>
                      </c:pt>
                      <c:pt idx="453">
                        <c:v>9.0727425000000168E-13</c:v>
                      </c:pt>
                      <c:pt idx="454">
                        <c:v>9.3623719999999804E-13</c:v>
                      </c:pt>
                      <c:pt idx="455">
                        <c:v>8.1568778999999595E-13</c:v>
                      </c:pt>
                      <c:pt idx="456">
                        <c:v>8.0311451999999732E-13</c:v>
                      </c:pt>
                      <c:pt idx="457">
                        <c:v>9.4289160000000076E-13</c:v>
                      </c:pt>
                      <c:pt idx="458">
                        <c:v>1.0177414500000001E-12</c:v>
                      </c:pt>
                      <c:pt idx="459">
                        <c:v>7.7881450999999985E-13</c:v>
                      </c:pt>
                      <c:pt idx="460">
                        <c:v>8.1164935999999858E-13</c:v>
                      </c:pt>
                      <c:pt idx="461">
                        <c:v>1.0012476899999966E-12</c:v>
                      </c:pt>
                      <c:pt idx="462">
                        <c:v>9.4604878999999477E-13</c:v>
                      </c:pt>
                      <c:pt idx="463">
                        <c:v>9.3541840999999681E-13</c:v>
                      </c:pt>
                      <c:pt idx="464">
                        <c:v>7.1657956999999604E-13</c:v>
                      </c:pt>
                      <c:pt idx="465">
                        <c:v>8.7908152999999661E-13</c:v>
                      </c:pt>
                      <c:pt idx="466">
                        <c:v>8.4662137999999769E-13</c:v>
                      </c:pt>
                      <c:pt idx="467">
                        <c:v>9.3981073000000168E-13</c:v>
                      </c:pt>
                      <c:pt idx="468">
                        <c:v>8.5902812000000132E-13</c:v>
                      </c:pt>
                      <c:pt idx="469">
                        <c:v>6.9926702999999743E-13</c:v>
                      </c:pt>
                      <c:pt idx="470">
                        <c:v>7.5464634000000611E-13</c:v>
                      </c:pt>
                      <c:pt idx="471">
                        <c:v>7.864195399999946E-13</c:v>
                      </c:pt>
                      <c:pt idx="472">
                        <c:v>6.7058857999999404E-13</c:v>
                      </c:pt>
                      <c:pt idx="473">
                        <c:v>6.8799133000000563E-13</c:v>
                      </c:pt>
                      <c:pt idx="474">
                        <c:v>5.5660337000000077E-13</c:v>
                      </c:pt>
                      <c:pt idx="475">
                        <c:v>7.6281341999999412E-13</c:v>
                      </c:pt>
                      <c:pt idx="476">
                        <c:v>6.3232058000000449E-13</c:v>
                      </c:pt>
                      <c:pt idx="477">
                        <c:v>6.8200306000000197E-13</c:v>
                      </c:pt>
                      <c:pt idx="478">
                        <c:v>9.255235499999995E-13</c:v>
                      </c:pt>
                      <c:pt idx="479">
                        <c:v>7.6141870000000066E-13</c:v>
                      </c:pt>
                      <c:pt idx="480">
                        <c:v>7.3703542999999585E-13</c:v>
                      </c:pt>
                      <c:pt idx="481">
                        <c:v>8.2581163999999652E-13</c:v>
                      </c:pt>
                      <c:pt idx="482">
                        <c:v>7.0253525000000287E-13</c:v>
                      </c:pt>
                      <c:pt idx="483">
                        <c:v>7.636807799999985E-13</c:v>
                      </c:pt>
                      <c:pt idx="484">
                        <c:v>7.4656253000000574E-13</c:v>
                      </c:pt>
                      <c:pt idx="485">
                        <c:v>6.7811034000000115E-13</c:v>
                      </c:pt>
                      <c:pt idx="486">
                        <c:v>6.1798482999999915E-13</c:v>
                      </c:pt>
                      <c:pt idx="487">
                        <c:v>7.3485661999999857E-13</c:v>
                      </c:pt>
                      <c:pt idx="488">
                        <c:v>6.6752853000000634E-13</c:v>
                      </c:pt>
                      <c:pt idx="489">
                        <c:v>7.0388140000000608E-13</c:v>
                      </c:pt>
                      <c:pt idx="490">
                        <c:v>7.3401006999999941E-13</c:v>
                      </c:pt>
                      <c:pt idx="491">
                        <c:v>5.8896637000000015E-13</c:v>
                      </c:pt>
                      <c:pt idx="492">
                        <c:v>6.460804099999979E-13</c:v>
                      </c:pt>
                      <c:pt idx="493">
                        <c:v>5.3271276000000052E-13</c:v>
                      </c:pt>
                      <c:pt idx="494">
                        <c:v>5.7309711999999815E-13</c:v>
                      </c:pt>
                      <c:pt idx="495">
                        <c:v>4.3478415000000269E-13</c:v>
                      </c:pt>
                      <c:pt idx="496">
                        <c:v>6.8847010999999832E-13</c:v>
                      </c:pt>
                      <c:pt idx="497">
                        <c:v>6.6412846999999718E-13</c:v>
                      </c:pt>
                      <c:pt idx="498">
                        <c:v>6.1826931999999891E-13</c:v>
                      </c:pt>
                      <c:pt idx="499">
                        <c:v>7.0954352999999402E-13</c:v>
                      </c:pt>
                      <c:pt idx="500">
                        <c:v>7.4998341000000043E-13</c:v>
                      </c:pt>
                      <c:pt idx="501">
                        <c:v>4.7613996000000372E-13</c:v>
                      </c:pt>
                      <c:pt idx="502">
                        <c:v>3.965924800000013E-13</c:v>
                      </c:pt>
                      <c:pt idx="503">
                        <c:v>4.8265558000000323E-13</c:v>
                      </c:pt>
                      <c:pt idx="504">
                        <c:v>6.9462490999999698E-13</c:v>
                      </c:pt>
                      <c:pt idx="505">
                        <c:v>4.5657227999999383E-13</c:v>
                      </c:pt>
                      <c:pt idx="506">
                        <c:v>5.2370608000000605E-13</c:v>
                      </c:pt>
                      <c:pt idx="507">
                        <c:v>5.1587207000000126E-13</c:v>
                      </c:pt>
                      <c:pt idx="508">
                        <c:v>5.2548937000000506E-13</c:v>
                      </c:pt>
                      <c:pt idx="509">
                        <c:v>7.132489000000014E-13</c:v>
                      </c:pt>
                      <c:pt idx="510">
                        <c:v>4.2714443000000374E-13</c:v>
                      </c:pt>
                      <c:pt idx="511">
                        <c:v>5.385206199999973E-13</c:v>
                      </c:pt>
                      <c:pt idx="512">
                        <c:v>5.5209309000000405E-13</c:v>
                      </c:pt>
                      <c:pt idx="513">
                        <c:v>6.2197469000000629E-13</c:v>
                      </c:pt>
                      <c:pt idx="514">
                        <c:v>5.0345838000000492E-13</c:v>
                      </c:pt>
                      <c:pt idx="515">
                        <c:v>6.7521683000000167E-13</c:v>
                      </c:pt>
                      <c:pt idx="516">
                        <c:v>5.5343923999999434E-13</c:v>
                      </c:pt>
                      <c:pt idx="517">
                        <c:v>5.1642023999999555E-13</c:v>
                      </c:pt>
                      <c:pt idx="518">
                        <c:v>6.2180815999999837E-13</c:v>
                      </c:pt>
                      <c:pt idx="519">
                        <c:v>5.1555288000000409E-13</c:v>
                      </c:pt>
                      <c:pt idx="520">
                        <c:v>3.0035001999999616E-13</c:v>
                      </c:pt>
                      <c:pt idx="521">
                        <c:v>5.212358300000034E-13</c:v>
                      </c:pt>
                      <c:pt idx="522">
                        <c:v>5.3030497000000613E-13</c:v>
                      </c:pt>
                      <c:pt idx="523">
                        <c:v>2.2533364000000183E-13</c:v>
                      </c:pt>
                      <c:pt idx="524">
                        <c:v>4.1967123999999979E-13</c:v>
                      </c:pt>
                      <c:pt idx="525">
                        <c:v>4.0081132999999877E-13</c:v>
                      </c:pt>
                      <c:pt idx="526">
                        <c:v>3.3519714999999717E-13</c:v>
                      </c:pt>
                      <c:pt idx="527">
                        <c:v>4.0004805000000018E-13</c:v>
                      </c:pt>
                      <c:pt idx="528">
                        <c:v>3.5049741000000643E-13</c:v>
                      </c:pt>
                      <c:pt idx="529">
                        <c:v>4.6142950000000535E-13</c:v>
                      </c:pt>
                      <c:pt idx="530">
                        <c:v>4.6916637000000383E-13</c:v>
                      </c:pt>
                      <c:pt idx="531">
                        <c:v>4.5086850999999607E-13</c:v>
                      </c:pt>
                      <c:pt idx="532">
                        <c:v>4.5165259999999988E-13</c:v>
                      </c:pt>
                      <c:pt idx="533">
                        <c:v>4.1303071999999604E-13</c:v>
                      </c:pt>
                      <c:pt idx="534">
                        <c:v>2.2470914000000645E-13</c:v>
                      </c:pt>
                      <c:pt idx="535">
                        <c:v>4.5447673000000391E-13</c:v>
                      </c:pt>
                      <c:pt idx="536">
                        <c:v>4.3417353000000628E-13</c:v>
                      </c:pt>
                      <c:pt idx="537">
                        <c:v>3.6350782999999408E-13</c:v>
                      </c:pt>
                      <c:pt idx="538">
                        <c:v>3.8344327999999752E-13</c:v>
                      </c:pt>
                      <c:pt idx="539">
                        <c:v>4.3529763000000571E-13</c:v>
                      </c:pt>
                      <c:pt idx="540">
                        <c:v>5.7837762000000586E-13</c:v>
                      </c:pt>
                      <c:pt idx="541">
                        <c:v>4.2811587000000101E-13</c:v>
                      </c:pt>
                      <c:pt idx="542">
                        <c:v>3.7277126000000266E-13</c:v>
                      </c:pt>
                      <c:pt idx="543">
                        <c:v>2.975120100000061E-13</c:v>
                      </c:pt>
                      <c:pt idx="544">
                        <c:v>5.4492520999999831E-13</c:v>
                      </c:pt>
                      <c:pt idx="545">
                        <c:v>2.0941581999999667E-13</c:v>
                      </c:pt>
                      <c:pt idx="546">
                        <c:v>3.9583614000000219E-13</c:v>
                      </c:pt>
                      <c:pt idx="547">
                        <c:v>4.3305637000000632E-13</c:v>
                      </c:pt>
                      <c:pt idx="548">
                        <c:v>5.1044585000000377E-13</c:v>
                      </c:pt>
                      <c:pt idx="549">
                        <c:v>4.0637632000000625E-13</c:v>
                      </c:pt>
                      <c:pt idx="550">
                        <c:v>3.3883313000000294E-13</c:v>
                      </c:pt>
                      <c:pt idx="551">
                        <c:v>7.1888327999999755E-13</c:v>
                      </c:pt>
                      <c:pt idx="552">
                        <c:v>5.7420041000000528E-13</c:v>
                      </c:pt>
                      <c:pt idx="553">
                        <c:v>2.9484748000000374E-13</c:v>
                      </c:pt>
                      <c:pt idx="554">
                        <c:v>3.4295483000000088E-13</c:v>
                      </c:pt>
                      <c:pt idx="555">
                        <c:v>4.4469288999999896E-13</c:v>
                      </c:pt>
                      <c:pt idx="556">
                        <c:v>3.6980834999999543E-13</c:v>
                      </c:pt>
                      <c:pt idx="557">
                        <c:v>4.7944980999999991E-13</c:v>
                      </c:pt>
                      <c:pt idx="558">
                        <c:v>3.8164610000000633E-13</c:v>
                      </c:pt>
                      <c:pt idx="559">
                        <c:v>4.2588849000000058E-13</c:v>
                      </c:pt>
                      <c:pt idx="560">
                        <c:v>2.4760054999999858E-13</c:v>
                      </c:pt>
                      <c:pt idx="561">
                        <c:v>3.0713626000000261E-13</c:v>
                      </c:pt>
                      <c:pt idx="562">
                        <c:v>3.3167912999999616E-13</c:v>
                      </c:pt>
                      <c:pt idx="563">
                        <c:v>3.6046166000000534E-13</c:v>
                      </c:pt>
                      <c:pt idx="564">
                        <c:v>2.1243424000000654E-13</c:v>
                      </c:pt>
                      <c:pt idx="565">
                        <c:v>2.2615937000000254E-13</c:v>
                      </c:pt>
                      <c:pt idx="566">
                        <c:v>2.0890233999999364E-13</c:v>
                      </c:pt>
                      <c:pt idx="567">
                        <c:v>2.8746449999999984E-13</c:v>
                      </c:pt>
                      <c:pt idx="568">
                        <c:v>2.8636815000000511E-13</c:v>
                      </c:pt>
                      <c:pt idx="569">
                        <c:v>2.7753494000000512E-13</c:v>
                      </c:pt>
                      <c:pt idx="570">
                        <c:v>5.5786625000000341E-13</c:v>
                      </c:pt>
                      <c:pt idx="571">
                        <c:v>4.7094966999999606E-13</c:v>
                      </c:pt>
                      <c:pt idx="572">
                        <c:v>3.389719E-13</c:v>
                      </c:pt>
                      <c:pt idx="573">
                        <c:v>4.5042441999999465E-13</c:v>
                      </c:pt>
                      <c:pt idx="574">
                        <c:v>3.3524572000000033E-13</c:v>
                      </c:pt>
                      <c:pt idx="575">
                        <c:v>3.6060737999999511E-13</c:v>
                      </c:pt>
                      <c:pt idx="576">
                        <c:v>4.0915881999999367E-13</c:v>
                      </c:pt>
                      <c:pt idx="577">
                        <c:v>2.6213058999999684E-13</c:v>
                      </c:pt>
                      <c:pt idx="578">
                        <c:v>3.3506531000000637E-13</c:v>
                      </c:pt>
                      <c:pt idx="579">
                        <c:v>5.8474058999999641E-13</c:v>
                      </c:pt>
                      <c:pt idx="580">
                        <c:v>4.6120051999999531E-13</c:v>
                      </c:pt>
                      <c:pt idx="581">
                        <c:v>5.4509174999999945E-13</c:v>
                      </c:pt>
                      <c:pt idx="582">
                        <c:v>5.1693371999999857E-13</c:v>
                      </c:pt>
                      <c:pt idx="583">
                        <c:v>5.3640424999999601E-13</c:v>
                      </c:pt>
                      <c:pt idx="584">
                        <c:v>4.6135317999999748E-13</c:v>
                      </c:pt>
                      <c:pt idx="585">
                        <c:v>4.5011910999999644E-13</c:v>
                      </c:pt>
                      <c:pt idx="586">
                        <c:v>4.6210257999999711E-13</c:v>
                      </c:pt>
                      <c:pt idx="587">
                        <c:v>1.631056399999975E-13</c:v>
                      </c:pt>
                      <c:pt idx="588">
                        <c:v>4.3816339000000049E-13</c:v>
                      </c:pt>
                      <c:pt idx="589">
                        <c:v>5.0762171999999975E-13</c:v>
                      </c:pt>
                      <c:pt idx="590">
                        <c:v>5.0437432000000569E-13</c:v>
                      </c:pt>
                      <c:pt idx="591">
                        <c:v>4.362274399999993E-13</c:v>
                      </c:pt>
                      <c:pt idx="592">
                        <c:v>4.0462077999999902E-13</c:v>
                      </c:pt>
                      <c:pt idx="593">
                        <c:v>4.8792913999999854E-13</c:v>
                      </c:pt>
                      <c:pt idx="594">
                        <c:v>3.6737974000000259E-13</c:v>
                      </c:pt>
                      <c:pt idx="595">
                        <c:v>4.8254455999999795E-13</c:v>
                      </c:pt>
                      <c:pt idx="596">
                        <c:v>4.2785913999999918E-13</c:v>
                      </c:pt>
                      <c:pt idx="597">
                        <c:v>3.6471519999999408E-13</c:v>
                      </c:pt>
                      <c:pt idx="598">
                        <c:v>3.2936847999999516E-13</c:v>
                      </c:pt>
                      <c:pt idx="599">
                        <c:v>4.7817998999999778E-13</c:v>
                      </c:pt>
                      <c:pt idx="600">
                        <c:v>5.4811710999999588E-13</c:v>
                      </c:pt>
                      <c:pt idx="601">
                        <c:v>4.7176151999999781E-13</c:v>
                      </c:pt>
                      <c:pt idx="602">
                        <c:v>4.8125391999999737E-13</c:v>
                      </c:pt>
                      <c:pt idx="603">
                        <c:v>4.3380577000000595E-13</c:v>
                      </c:pt>
                      <c:pt idx="604">
                        <c:v>4.7525872000000037E-13</c:v>
                      </c:pt>
                      <c:pt idx="605">
                        <c:v>4.9609621999999947E-13</c:v>
                      </c:pt>
                      <c:pt idx="606">
                        <c:v>7.3949873999999902E-13</c:v>
                      </c:pt>
                      <c:pt idx="607">
                        <c:v>2.3966938999999424E-13</c:v>
                      </c:pt>
                      <c:pt idx="608">
                        <c:v>3.0987712000000606E-13</c:v>
                      </c:pt>
                      <c:pt idx="609">
                        <c:v>1.9713397000000406E-13</c:v>
                      </c:pt>
                      <c:pt idx="610">
                        <c:v>4.2030267999999466E-13</c:v>
                      </c:pt>
                      <c:pt idx="611">
                        <c:v>3.7348596000000487E-13</c:v>
                      </c:pt>
                      <c:pt idx="612">
                        <c:v>6.3046096000000439E-13</c:v>
                      </c:pt>
                      <c:pt idx="613">
                        <c:v>5.8764105000000152E-13</c:v>
                      </c:pt>
                      <c:pt idx="614">
                        <c:v>3.5287050999999663E-13</c:v>
                      </c:pt>
                      <c:pt idx="615">
                        <c:v>3.569783299999956E-13</c:v>
                      </c:pt>
                      <c:pt idx="616">
                        <c:v>4.6500996999999555E-13</c:v>
                      </c:pt>
                      <c:pt idx="617">
                        <c:v>3.4579284000000386E-13</c:v>
                      </c:pt>
                      <c:pt idx="618">
                        <c:v>5.5463966999999487E-13</c:v>
                      </c:pt>
                      <c:pt idx="619">
                        <c:v>3.254549399999959E-13</c:v>
                      </c:pt>
                      <c:pt idx="620">
                        <c:v>2.7686879999999992E-13</c:v>
                      </c:pt>
                      <c:pt idx="621">
                        <c:v>4.6736920000000586E-13</c:v>
                      </c:pt>
                      <c:pt idx="622">
                        <c:v>3.9748066000000414E-13</c:v>
                      </c:pt>
                      <c:pt idx="623">
                        <c:v>4.9830278999999467E-13</c:v>
                      </c:pt>
                      <c:pt idx="624">
                        <c:v>4.2188474999999448E-13</c:v>
                      </c:pt>
                      <c:pt idx="625">
                        <c:v>4.1962266999999664E-13</c:v>
                      </c:pt>
                      <c:pt idx="626">
                        <c:v>3.8832825999999405E-13</c:v>
                      </c:pt>
                      <c:pt idx="627">
                        <c:v>5.9448973000000395E-13</c:v>
                      </c:pt>
                      <c:pt idx="628">
                        <c:v>4.001451900000065E-13</c:v>
                      </c:pt>
                      <c:pt idx="629">
                        <c:v>3.9447612000000615E-13</c:v>
                      </c:pt>
                      <c:pt idx="630">
                        <c:v>3.642572299999937E-13</c:v>
                      </c:pt>
                      <c:pt idx="631">
                        <c:v>4.2869180000000615E-13</c:v>
                      </c:pt>
                      <c:pt idx="632">
                        <c:v>5.6073894999999767E-13</c:v>
                      </c:pt>
                      <c:pt idx="633">
                        <c:v>6.1461253000000084E-13</c:v>
                      </c:pt>
                      <c:pt idx="634">
                        <c:v>5.8623938999999566E-13</c:v>
                      </c:pt>
                      <c:pt idx="635">
                        <c:v>6.2185673000000152E-13</c:v>
                      </c:pt>
                      <c:pt idx="636">
                        <c:v>5.7600452000000274E-13</c:v>
                      </c:pt>
                      <c:pt idx="637">
                        <c:v>6.5496219000000105E-13</c:v>
                      </c:pt>
                      <c:pt idx="638">
                        <c:v>6.8497984999999524E-13</c:v>
                      </c:pt>
                      <c:pt idx="639">
                        <c:v>4.2204434000000292E-13</c:v>
                      </c:pt>
                      <c:pt idx="640">
                        <c:v>4.820727099999986E-13</c:v>
                      </c:pt>
                      <c:pt idx="641">
                        <c:v>3.7446434999999484E-13</c:v>
                      </c:pt>
                      <c:pt idx="642">
                        <c:v>5.3906879000000452E-13</c:v>
                      </c:pt>
                      <c:pt idx="643">
                        <c:v>3.6273762000000215E-13</c:v>
                      </c:pt>
                      <c:pt idx="644">
                        <c:v>4.2500030999999774E-13</c:v>
                      </c:pt>
                      <c:pt idx="645">
                        <c:v>6.4169503000000543E-13</c:v>
                      </c:pt>
                      <c:pt idx="646">
                        <c:v>6.3151567000000223E-13</c:v>
                      </c:pt>
                      <c:pt idx="647">
                        <c:v>5.6228633000000622E-13</c:v>
                      </c:pt>
                      <c:pt idx="648">
                        <c:v>5.3191478999999774E-13</c:v>
                      </c:pt>
                      <c:pt idx="649">
                        <c:v>5.3117926999999708E-13</c:v>
                      </c:pt>
                      <c:pt idx="650">
                        <c:v>4.6005559999999742E-13</c:v>
                      </c:pt>
                      <c:pt idx="651">
                        <c:v>4.6808389999999514E-13</c:v>
                      </c:pt>
                      <c:pt idx="652">
                        <c:v>5.9381666000000541E-13</c:v>
                      </c:pt>
                      <c:pt idx="653">
                        <c:v>6.1730482000000113E-13</c:v>
                      </c:pt>
                      <c:pt idx="654">
                        <c:v>5.5928178999999531E-13</c:v>
                      </c:pt>
                      <c:pt idx="655">
                        <c:v>5.0313226000000148E-13</c:v>
                      </c:pt>
                      <c:pt idx="656">
                        <c:v>5.5434129000000292E-13</c:v>
                      </c:pt>
                      <c:pt idx="657">
                        <c:v>7.2865324999999676E-13</c:v>
                      </c:pt>
                      <c:pt idx="658">
                        <c:v>7.146019900000041E-13</c:v>
                      </c:pt>
                      <c:pt idx="659">
                        <c:v>6.2296001999999573E-13</c:v>
                      </c:pt>
                      <c:pt idx="660">
                        <c:v>5.7527594000000156E-13</c:v>
                      </c:pt>
                      <c:pt idx="661">
                        <c:v>3.7293084999999818E-13</c:v>
                      </c:pt>
                      <c:pt idx="662">
                        <c:v>3.8363063000000389E-13</c:v>
                      </c:pt>
                      <c:pt idx="663">
                        <c:v>4.9077409000000101E-13</c:v>
                      </c:pt>
                      <c:pt idx="664">
                        <c:v>4.8291925999999776E-13</c:v>
                      </c:pt>
                      <c:pt idx="665">
                        <c:v>5.7649717999999439E-13</c:v>
                      </c:pt>
                      <c:pt idx="666">
                        <c:v>5.6290389000000212E-13</c:v>
                      </c:pt>
                      <c:pt idx="667">
                        <c:v>5.8510834999999674E-13</c:v>
                      </c:pt>
                      <c:pt idx="668">
                        <c:v>5.5017796000000131E-13</c:v>
                      </c:pt>
                      <c:pt idx="669">
                        <c:v>5.8932025999999473E-13</c:v>
                      </c:pt>
                      <c:pt idx="670">
                        <c:v>6.05585029999995E-13</c:v>
                      </c:pt>
                      <c:pt idx="671">
                        <c:v>6.1484844999999744E-13</c:v>
                      </c:pt>
                      <c:pt idx="672">
                        <c:v>3.8306163999999823E-13</c:v>
                      </c:pt>
                      <c:pt idx="673">
                        <c:v>4.7325337999999758E-13</c:v>
                      </c:pt>
                      <c:pt idx="674">
                        <c:v>5.9530852000000518E-13</c:v>
                      </c:pt>
                      <c:pt idx="675">
                        <c:v>5.5626336999999837E-13</c:v>
                      </c:pt>
                      <c:pt idx="676">
                        <c:v>7.1867511999999888E-13</c:v>
                      </c:pt>
                      <c:pt idx="677">
                        <c:v>5.6251531000000334E-13</c:v>
                      </c:pt>
                      <c:pt idx="678">
                        <c:v>5.9521831999999835E-13</c:v>
                      </c:pt>
                      <c:pt idx="679">
                        <c:v>5.479644499999937E-13</c:v>
                      </c:pt>
                      <c:pt idx="680">
                        <c:v>5.4045656999999849E-13</c:v>
                      </c:pt>
                      <c:pt idx="681">
                        <c:v>5.5719318000000488E-13</c:v>
                      </c:pt>
                      <c:pt idx="682">
                        <c:v>4.1820713000000474E-13</c:v>
                      </c:pt>
                      <c:pt idx="683">
                        <c:v>5.2285258999999449E-13</c:v>
                      </c:pt>
                      <c:pt idx="684">
                        <c:v>6.0014492999999855E-13</c:v>
                      </c:pt>
                      <c:pt idx="685">
                        <c:v>6.3232752000000397E-13</c:v>
                      </c:pt>
                      <c:pt idx="686">
                        <c:v>5.1250669999999628E-13</c:v>
                      </c:pt>
                      <c:pt idx="687">
                        <c:v>6.9650534999999553E-13</c:v>
                      </c:pt>
                      <c:pt idx="688">
                        <c:v>5.2356730000000284E-13</c:v>
                      </c:pt>
                      <c:pt idx="689">
                        <c:v>4.0593223000000483E-13</c:v>
                      </c:pt>
                      <c:pt idx="690">
                        <c:v>5.7525512000000311E-13</c:v>
                      </c:pt>
                      <c:pt idx="691">
                        <c:v>5.6087773000000088E-13</c:v>
                      </c:pt>
                      <c:pt idx="692">
                        <c:v>4.9005244000000609E-13</c:v>
                      </c:pt>
                      <c:pt idx="693">
                        <c:v>5.8768962000000468E-13</c:v>
                      </c:pt>
                      <c:pt idx="694">
                        <c:v>5.6844113000000488E-13</c:v>
                      </c:pt>
                      <c:pt idx="695">
                        <c:v>7.2455236000000405E-13</c:v>
                      </c:pt>
                      <c:pt idx="696">
                        <c:v>5.1978559999999438E-13</c:v>
                      </c:pt>
                      <c:pt idx="697">
                        <c:v>3.900005300000007E-13</c:v>
                      </c:pt>
                      <c:pt idx="698">
                        <c:v>5.5966342999999461E-13</c:v>
                      </c:pt>
                      <c:pt idx="699">
                        <c:v>6.3932887000000179E-13</c:v>
                      </c:pt>
                      <c:pt idx="700">
                        <c:v>4.4991094000000455E-13</c:v>
                      </c:pt>
                      <c:pt idx="701">
                        <c:v>4.3103021000000508E-13</c:v>
                      </c:pt>
                      <c:pt idx="702">
                        <c:v>6.1600724000000107E-13</c:v>
                      </c:pt>
                      <c:pt idx="703">
                        <c:v>6.172076700000016E-13</c:v>
                      </c:pt>
                      <c:pt idx="704">
                        <c:v>6.0473847999999584E-13</c:v>
                      </c:pt>
                      <c:pt idx="705">
                        <c:v>5.6944033000000007E-13</c:v>
                      </c:pt>
                      <c:pt idx="706">
                        <c:v>5.355160700000061E-13</c:v>
                      </c:pt>
                      <c:pt idx="707">
                        <c:v>3.3514857000000079E-13</c:v>
                      </c:pt>
                      <c:pt idx="708">
                        <c:v>5.4869996999999436E-13</c:v>
                      </c:pt>
                      <c:pt idx="709">
                        <c:v>5.6565863000000454E-13</c:v>
                      </c:pt>
                      <c:pt idx="710">
                        <c:v>3.5221131000000384E-13</c:v>
                      </c:pt>
                      <c:pt idx="711">
                        <c:v>4.5577431000000397E-13</c:v>
                      </c:pt>
                      <c:pt idx="712">
                        <c:v>5.8004990000000574E-13</c:v>
                      </c:pt>
                      <c:pt idx="713">
                        <c:v>2.5866115000000514E-13</c:v>
                      </c:pt>
                      <c:pt idx="714">
                        <c:v>6.0845773000000218E-13</c:v>
                      </c:pt>
                      <c:pt idx="715">
                        <c:v>4.3041264999999626E-13</c:v>
                      </c:pt>
                      <c:pt idx="716">
                        <c:v>3.5545872000000405E-13</c:v>
                      </c:pt>
                      <c:pt idx="717">
                        <c:v>3.7798236999999585E-13</c:v>
                      </c:pt>
                      <c:pt idx="718">
                        <c:v>4.2726238999999558E-13</c:v>
                      </c:pt>
                      <c:pt idx="719">
                        <c:v>4.7999105000000087E-13</c:v>
                      </c:pt>
                      <c:pt idx="720">
                        <c:v>5.0050242000000331E-13</c:v>
                      </c:pt>
                      <c:pt idx="721">
                        <c:v>5.6220306000000565E-13</c:v>
                      </c:pt>
                      <c:pt idx="722">
                        <c:v>5.6744192999999677E-13</c:v>
                      </c:pt>
                      <c:pt idx="723">
                        <c:v>5.8403975999999995E-13</c:v>
                      </c:pt>
                      <c:pt idx="724">
                        <c:v>6.9832334000000487E-13</c:v>
                      </c:pt>
                      <c:pt idx="725">
                        <c:v>5.9742489000000647E-13</c:v>
                      </c:pt>
                      <c:pt idx="726">
                        <c:v>5.0858623000000368E-13</c:v>
                      </c:pt>
                      <c:pt idx="727">
                        <c:v>4.939174100000022E-13</c:v>
                      </c:pt>
                      <c:pt idx="728">
                        <c:v>6.3716392999999734E-13</c:v>
                      </c:pt>
                      <c:pt idx="729">
                        <c:v>6.6976285000000626E-13</c:v>
                      </c:pt>
                      <c:pt idx="730">
                        <c:v>7.2779975999999811E-13</c:v>
                      </c:pt>
                      <c:pt idx="731">
                        <c:v>5.3052007000000429E-13</c:v>
                      </c:pt>
                      <c:pt idx="732">
                        <c:v>6.1803340000000231E-13</c:v>
                      </c:pt>
                      <c:pt idx="733">
                        <c:v>8.1606942999999524E-13</c:v>
                      </c:pt>
                      <c:pt idx="734">
                        <c:v>7.0098094000000097E-13</c:v>
                      </c:pt>
                      <c:pt idx="735">
                        <c:v>6.4552530000000413E-13</c:v>
                      </c:pt>
                      <c:pt idx="736">
                        <c:v>6.340414299999946E-13</c:v>
                      </c:pt>
                      <c:pt idx="737">
                        <c:v>7.3409333999999998E-13</c:v>
                      </c:pt>
                      <c:pt idx="738">
                        <c:v>5.4913017999999682E-13</c:v>
                      </c:pt>
                      <c:pt idx="739">
                        <c:v>5.7240323000000116E-13</c:v>
                      </c:pt>
                      <c:pt idx="740">
                        <c:v>8.1493144999999684E-13</c:v>
                      </c:pt>
                      <c:pt idx="741">
                        <c:v>5.3042292999999797E-13</c:v>
                      </c:pt>
                      <c:pt idx="742">
                        <c:v>6.4692695999999706E-13</c:v>
                      </c:pt>
                      <c:pt idx="743">
                        <c:v>7.4899807999999806E-13</c:v>
                      </c:pt>
                      <c:pt idx="744">
                        <c:v>6.8988565000000315E-13</c:v>
                      </c:pt>
                      <c:pt idx="745">
                        <c:v>6.7429395000000142E-13</c:v>
                      </c:pt>
                      <c:pt idx="746">
                        <c:v>6.6883303999999974E-13</c:v>
                      </c:pt>
                      <c:pt idx="747">
                        <c:v>4.6247727999999692E-13</c:v>
                      </c:pt>
                      <c:pt idx="748">
                        <c:v>6.0120657999999586E-13</c:v>
                      </c:pt>
                      <c:pt idx="749">
                        <c:v>7.2274824999999366E-13</c:v>
                      </c:pt>
                      <c:pt idx="750">
                        <c:v>7.6037093000000231E-13</c:v>
                      </c:pt>
                      <c:pt idx="751">
                        <c:v>5.5490333999999618E-13</c:v>
                      </c:pt>
                      <c:pt idx="752">
                        <c:v>5.4325988000000406E-13</c:v>
                      </c:pt>
                      <c:pt idx="753">
                        <c:v>6.8550720999999723E-13</c:v>
                      </c:pt>
                      <c:pt idx="754">
                        <c:v>7.724168500000051E-13</c:v>
                      </c:pt>
                      <c:pt idx="755">
                        <c:v>8.2604756000000604E-13</c:v>
                      </c:pt>
                      <c:pt idx="756">
                        <c:v>6.8903910000000398E-13</c:v>
                      </c:pt>
                      <c:pt idx="757">
                        <c:v>6.4277056000000171E-13</c:v>
                      </c:pt>
                      <c:pt idx="758">
                        <c:v>4.9583948000000442E-13</c:v>
                      </c:pt>
                      <c:pt idx="759">
                        <c:v>6.7645195000000639E-13</c:v>
                      </c:pt>
                      <c:pt idx="760">
                        <c:v>6.7994220999999654E-13</c:v>
                      </c:pt>
                      <c:pt idx="761">
                        <c:v>5.0962706000000254E-13</c:v>
                      </c:pt>
                      <c:pt idx="762">
                        <c:v>7.6042644000000495E-13</c:v>
                      </c:pt>
                      <c:pt idx="763">
                        <c:v>7.726944099999986E-13</c:v>
                      </c:pt>
                      <c:pt idx="764">
                        <c:v>7.9199147000000156E-13</c:v>
                      </c:pt>
                      <c:pt idx="765">
                        <c:v>7.5519452000000654E-13</c:v>
                      </c:pt>
                      <c:pt idx="766">
                        <c:v>6.797201699999989E-13</c:v>
                      </c:pt>
                      <c:pt idx="767">
                        <c:v>4.9844156000000466E-13</c:v>
                      </c:pt>
                      <c:pt idx="768">
                        <c:v>6.3313937000000572E-13</c:v>
                      </c:pt>
                      <c:pt idx="769">
                        <c:v>5.000791399999942E-13</c:v>
                      </c:pt>
                      <c:pt idx="770">
                        <c:v>4.8521602999999979E-13</c:v>
                      </c:pt>
                      <c:pt idx="771">
                        <c:v>6.0208087999999974E-13</c:v>
                      </c:pt>
                      <c:pt idx="772">
                        <c:v>6.0754179000000141E-13</c:v>
                      </c:pt>
                      <c:pt idx="773">
                        <c:v>6.7893607000000186E-13</c:v>
                      </c:pt>
                      <c:pt idx="774">
                        <c:v>5.853720300000042E-13</c:v>
                      </c:pt>
                      <c:pt idx="775">
                        <c:v>6.6262966999999793E-13</c:v>
                      </c:pt>
                      <c:pt idx="776">
                        <c:v>6.9176609000000169E-13</c:v>
                      </c:pt>
                      <c:pt idx="777">
                        <c:v>8.701442299999976E-13</c:v>
                      </c:pt>
                      <c:pt idx="778">
                        <c:v>6.3786475999999381E-13</c:v>
                      </c:pt>
                      <c:pt idx="779">
                        <c:v>7.0259076000000551E-13</c:v>
                      </c:pt>
                      <c:pt idx="780">
                        <c:v>5.9326154999999871E-13</c:v>
                      </c:pt>
                      <c:pt idx="781">
                        <c:v>7.1152112000000503E-13</c:v>
                      </c:pt>
                      <c:pt idx="782">
                        <c:v>7.5247446999999539E-13</c:v>
                      </c:pt>
                      <c:pt idx="783">
                        <c:v>6.7253840999999419E-13</c:v>
                      </c:pt>
                      <c:pt idx="784">
                        <c:v>7.5168344000000502E-13</c:v>
                      </c:pt>
                      <c:pt idx="785">
                        <c:v>8.4289519999999801E-13</c:v>
                      </c:pt>
                      <c:pt idx="786">
                        <c:v>8.0769418999999564E-13</c:v>
                      </c:pt>
                      <c:pt idx="787">
                        <c:v>8.1765149999999506E-13</c:v>
                      </c:pt>
                      <c:pt idx="788">
                        <c:v>8.3711509999999916E-13</c:v>
                      </c:pt>
                      <c:pt idx="789">
                        <c:v>7.1032763000000399E-13</c:v>
                      </c:pt>
                      <c:pt idx="790">
                        <c:v>6.1251697999999799E-13</c:v>
                      </c:pt>
                      <c:pt idx="791">
                        <c:v>7.0086297999999621E-13</c:v>
                      </c:pt>
                      <c:pt idx="792">
                        <c:v>6.1462639999999366E-13</c:v>
                      </c:pt>
                      <c:pt idx="793">
                        <c:v>7.5335570999999875E-13</c:v>
                      </c:pt>
                      <c:pt idx="794">
                        <c:v>7.3709093999999849E-13</c:v>
                      </c:pt>
                      <c:pt idx="795">
                        <c:v>6.5089600000000575E-13</c:v>
                      </c:pt>
                      <c:pt idx="796">
                        <c:v>6.2279347999999459E-13</c:v>
                      </c:pt>
                      <c:pt idx="797">
                        <c:v>6.109626699999961E-13</c:v>
                      </c:pt>
                      <c:pt idx="798">
                        <c:v>7.0916188999999473E-13</c:v>
                      </c:pt>
                      <c:pt idx="799">
                        <c:v>8.0602190999999576E-13</c:v>
                      </c:pt>
                      <c:pt idx="800">
                        <c:v>7.7349238000000138E-13</c:v>
                      </c:pt>
                      <c:pt idx="801">
                        <c:v>6.2740091000000377E-13</c:v>
                      </c:pt>
                      <c:pt idx="802">
                        <c:v>9.0200763000000585E-13</c:v>
                      </c:pt>
                      <c:pt idx="803">
                        <c:v>9.655401499999968E-13</c:v>
                      </c:pt>
                      <c:pt idx="804">
                        <c:v>6.5195071000000358E-13</c:v>
                      </c:pt>
                      <c:pt idx="805">
                        <c:v>6.2902460999999434E-13</c:v>
                      </c:pt>
                      <c:pt idx="806">
                        <c:v>7.5189160000000369E-13</c:v>
                      </c:pt>
                      <c:pt idx="807">
                        <c:v>6.7284372000000533E-13</c:v>
                      </c:pt>
                      <c:pt idx="808">
                        <c:v>6.7063022000000386E-13</c:v>
                      </c:pt>
                      <c:pt idx="809">
                        <c:v>6.5594058000000394E-13</c:v>
                      </c:pt>
                      <c:pt idx="810">
                        <c:v>7.0306261000000485E-13</c:v>
                      </c:pt>
                      <c:pt idx="811">
                        <c:v>8.573211600000034E-13</c:v>
                      </c:pt>
                      <c:pt idx="812">
                        <c:v>7.9675849000000625E-13</c:v>
                      </c:pt>
                      <c:pt idx="813">
                        <c:v>5.3076293000000037E-13</c:v>
                      </c:pt>
                      <c:pt idx="814">
                        <c:v>6.2422983000000464E-13</c:v>
                      </c:pt>
                      <c:pt idx="815">
                        <c:v>6.0386418000000489E-13</c:v>
                      </c:pt>
                      <c:pt idx="816">
                        <c:v>7.1170152999999899E-13</c:v>
                      </c:pt>
                      <c:pt idx="817">
                        <c:v>6.9337591000000622E-13</c:v>
                      </c:pt>
                      <c:pt idx="818">
                        <c:v>8.4571239000000255E-13</c:v>
                      </c:pt>
                      <c:pt idx="819">
                        <c:v>8.4997981000000318E-13</c:v>
                      </c:pt>
                      <c:pt idx="820">
                        <c:v>7.1721101000000382E-13</c:v>
                      </c:pt>
                      <c:pt idx="821">
                        <c:v>5.860589800000017E-13</c:v>
                      </c:pt>
                      <c:pt idx="822">
                        <c:v>7.2019473999999658E-13</c:v>
                      </c:pt>
                      <c:pt idx="823">
                        <c:v>6.5773775000000191E-13</c:v>
                      </c:pt>
                      <c:pt idx="824">
                        <c:v>4.685141099999976E-13</c:v>
                      </c:pt>
                      <c:pt idx="825">
                        <c:v>5.0402736999999766E-13</c:v>
                      </c:pt>
                      <c:pt idx="826">
                        <c:v>6.2859440000000481E-13</c:v>
                      </c:pt>
                      <c:pt idx="827">
                        <c:v>6.3523491999999564E-13</c:v>
                      </c:pt>
                      <c:pt idx="828">
                        <c:v>6.8103856000000419E-13</c:v>
                      </c:pt>
                      <c:pt idx="829">
                        <c:v>7.5629779999999461E-13</c:v>
                      </c:pt>
                      <c:pt idx="830">
                        <c:v>7.5674188999999603E-13</c:v>
                      </c:pt>
                      <c:pt idx="831">
                        <c:v>6.5389360000000425E-13</c:v>
                      </c:pt>
                      <c:pt idx="832">
                        <c:v>6.7140736999999527E-13</c:v>
                      </c:pt>
                      <c:pt idx="833">
                        <c:v>7.1096600999999833E-13</c:v>
                      </c:pt>
                      <c:pt idx="834">
                        <c:v>6.189632099999959E-13</c:v>
                      </c:pt>
                      <c:pt idx="835">
                        <c:v>7.3174799000000157E-13</c:v>
                      </c:pt>
                      <c:pt idx="836">
                        <c:v>5.780237400000045E-13</c:v>
                      </c:pt>
                      <c:pt idx="837">
                        <c:v>8.4549727999999825E-13</c:v>
                      </c:pt>
                      <c:pt idx="838">
                        <c:v>7.4767275999999944E-13</c:v>
                      </c:pt>
                      <c:pt idx="839">
                        <c:v>8.4904999999999667E-13</c:v>
                      </c:pt>
                      <c:pt idx="840">
                        <c:v>7.6485345999999432E-13</c:v>
                      </c:pt>
                      <c:pt idx="841">
                        <c:v>7.5526390999999522E-13</c:v>
                      </c:pt>
                      <c:pt idx="842">
                        <c:v>7.7229889000000034E-13</c:v>
                      </c:pt>
                      <c:pt idx="843">
                        <c:v>8.8325873999999719E-13</c:v>
                      </c:pt>
                      <c:pt idx="844">
                        <c:v>7.3094307999999931E-13</c:v>
                      </c:pt>
                      <c:pt idx="845">
                        <c:v>6.5274868999999959E-13</c:v>
                      </c:pt>
                      <c:pt idx="846">
                        <c:v>6.8278715999999901E-13</c:v>
                      </c:pt>
                      <c:pt idx="847">
                        <c:v>6.9432653999999826E-13</c:v>
                      </c:pt>
                      <c:pt idx="848">
                        <c:v>7.7612221999999955E-13</c:v>
                      </c:pt>
                      <c:pt idx="849">
                        <c:v>7.7719774999999583E-13</c:v>
                      </c:pt>
                      <c:pt idx="850">
                        <c:v>8.1906010000000041E-13</c:v>
                      </c:pt>
                      <c:pt idx="851">
                        <c:v>7.7039763000000335E-13</c:v>
                      </c:pt>
                      <c:pt idx="852">
                        <c:v>7.3959588000000534E-13</c:v>
                      </c:pt>
                      <c:pt idx="853">
                        <c:v>7.5763006999999886E-13</c:v>
                      </c:pt>
                      <c:pt idx="854">
                        <c:v>6.5605853999999578E-13</c:v>
                      </c:pt>
                      <c:pt idx="855">
                        <c:v>5.4753424000000417E-13</c:v>
                      </c:pt>
                      <c:pt idx="856">
                        <c:v>6.5676631000000465E-13</c:v>
                      </c:pt>
                      <c:pt idx="857">
                        <c:v>5.7413796000000316E-13</c:v>
                      </c:pt>
                      <c:pt idx="858">
                        <c:v>6.9271671999999373E-13</c:v>
                      </c:pt>
                      <c:pt idx="859">
                        <c:v>7.2936794999999897E-13</c:v>
                      </c:pt>
                      <c:pt idx="860">
                        <c:v>5.8451160000000607E-13</c:v>
                      </c:pt>
                      <c:pt idx="861">
                        <c:v>8.6037427000000454E-13</c:v>
                      </c:pt>
                      <c:pt idx="862">
                        <c:v>5.8625326999999463E-13</c:v>
                      </c:pt>
                      <c:pt idx="863">
                        <c:v>7.9406620000000595E-13</c:v>
                      </c:pt>
                      <c:pt idx="864">
                        <c:v>6.2894828000000618E-13</c:v>
                      </c:pt>
                      <c:pt idx="865">
                        <c:v>7.7225031999999718E-13</c:v>
                      </c:pt>
                      <c:pt idx="866">
                        <c:v>4.8130249999999375E-13</c:v>
                      </c:pt>
                      <c:pt idx="867">
                        <c:v>5.4593829000000539E-13</c:v>
                      </c:pt>
                      <c:pt idx="868">
                        <c:v>6.7426619999999671E-13</c:v>
                      </c:pt>
                      <c:pt idx="869">
                        <c:v>7.1485178999999967E-13</c:v>
                      </c:pt>
                      <c:pt idx="870">
                        <c:v>8.9311197000000374E-13</c:v>
                      </c:pt>
                      <c:pt idx="871">
                        <c:v>8.7398143999999578E-13</c:v>
                      </c:pt>
                      <c:pt idx="872">
                        <c:v>5.6896848000000073E-13</c:v>
                      </c:pt>
                      <c:pt idx="873">
                        <c:v>7.907702299999958E-13</c:v>
                      </c:pt>
                      <c:pt idx="874">
                        <c:v>7.5882355999999991E-13</c:v>
                      </c:pt>
                      <c:pt idx="875">
                        <c:v>7.3079737000000276E-13</c:v>
                      </c:pt>
                      <c:pt idx="876">
                        <c:v>8.8196117000000327E-13</c:v>
                      </c:pt>
                      <c:pt idx="877">
                        <c:v>7.7945288999999419E-13</c:v>
                      </c:pt>
                      <c:pt idx="878">
                        <c:v>7.1841144000000435E-13</c:v>
                      </c:pt>
                      <c:pt idx="879">
                        <c:v>7.4510535999999724E-13</c:v>
                      </c:pt>
                      <c:pt idx="880">
                        <c:v>8.7288509999999427E-13</c:v>
                      </c:pt>
                      <c:pt idx="881">
                        <c:v>7.521622199999977E-13</c:v>
                      </c:pt>
                      <c:pt idx="882">
                        <c:v>8.1502165999999689E-13</c:v>
                      </c:pt>
                      <c:pt idx="883">
                        <c:v>8.3386076000000561E-13</c:v>
                      </c:pt>
                      <c:pt idx="884">
                        <c:v>7.8530237999999465E-13</c:v>
                      </c:pt>
                      <c:pt idx="885">
                        <c:v>8.4554585000000141E-13</c:v>
                      </c:pt>
                      <c:pt idx="886">
                        <c:v>8.622200199999989E-13</c:v>
                      </c:pt>
                      <c:pt idx="887">
                        <c:v>7.7211848000000638E-13</c:v>
                      </c:pt>
                      <c:pt idx="888">
                        <c:v>7.7325646000000478E-13</c:v>
                      </c:pt>
                      <c:pt idx="889">
                        <c:v>8.3832246999999917E-13</c:v>
                      </c:pt>
                      <c:pt idx="890">
                        <c:v>9.4680512999999388E-13</c:v>
                      </c:pt>
                      <c:pt idx="891">
                        <c:v>8.4303396999999508E-13</c:v>
                      </c:pt>
                      <c:pt idx="892">
                        <c:v>1.0350401099999997E-12</c:v>
                      </c:pt>
                      <c:pt idx="893">
                        <c:v>9.4557695000000157E-13</c:v>
                      </c:pt>
                      <c:pt idx="894">
                        <c:v>8.4046657999999903E-13</c:v>
                      </c:pt>
                      <c:pt idx="895">
                        <c:v>8.1808170999999752E-13</c:v>
                      </c:pt>
                      <c:pt idx="896">
                        <c:v>8.5696726999999589E-13</c:v>
                      </c:pt>
                      <c:pt idx="897">
                        <c:v>9.0830814999999428E-13</c:v>
                      </c:pt>
                      <c:pt idx="898">
                        <c:v>6.3952315999999472E-13</c:v>
                      </c:pt>
                      <c:pt idx="899">
                        <c:v>7.4547313000000372E-13</c:v>
                      </c:pt>
                      <c:pt idx="900">
                        <c:v>8.8662411000000216E-13</c:v>
                      </c:pt>
                      <c:pt idx="901">
                        <c:v>9.2428842000000156E-13</c:v>
                      </c:pt>
                      <c:pt idx="902">
                        <c:v>9.7027941000000356E-13</c:v>
                      </c:pt>
                      <c:pt idx="903">
                        <c:v>1.0515269199999976E-12</c:v>
                      </c:pt>
                      <c:pt idx="904">
                        <c:v>9.5469465999999454E-13</c:v>
                      </c:pt>
                      <c:pt idx="905">
                        <c:v>9.0022433999999392E-13</c:v>
                      </c:pt>
                      <c:pt idx="906">
                        <c:v>9.1591318000000196E-13</c:v>
                      </c:pt>
                      <c:pt idx="907">
                        <c:v>8.95984669999998E-13</c:v>
                      </c:pt>
                      <c:pt idx="908">
                        <c:v>8.3184154000000386E-13</c:v>
                      </c:pt>
                      <c:pt idx="909">
                        <c:v>7.6163381000000496E-13</c:v>
                      </c:pt>
                      <c:pt idx="910">
                        <c:v>7.9667522000000568E-13</c:v>
                      </c:pt>
                      <c:pt idx="911">
                        <c:v>9.5921188000000366E-13</c:v>
                      </c:pt>
                      <c:pt idx="912">
                        <c:v>1.1508710599999942E-12</c:v>
                      </c:pt>
                      <c:pt idx="913">
                        <c:v>8.4621198999999368E-13</c:v>
                      </c:pt>
                      <c:pt idx="914">
                        <c:v>1.0540596200000024E-12</c:v>
                      </c:pt>
                      <c:pt idx="915">
                        <c:v>8.2514550999999746E-13</c:v>
                      </c:pt>
                      <c:pt idx="916">
                        <c:v>1.0788730999999968E-12</c:v>
                      </c:pt>
                      <c:pt idx="917">
                        <c:v>9.6984920000000111E-13</c:v>
                      </c:pt>
                      <c:pt idx="918">
                        <c:v>9.1068818999999689E-13</c:v>
                      </c:pt>
                      <c:pt idx="919">
                        <c:v>8.6167183999999846E-13</c:v>
                      </c:pt>
                      <c:pt idx="920">
                        <c:v>7.9097144999999499E-13</c:v>
                      </c:pt>
                      <c:pt idx="921">
                        <c:v>8.9192542000000218E-13</c:v>
                      </c:pt>
                      <c:pt idx="922">
                        <c:v>1.0905512599999992E-12</c:v>
                      </c:pt>
                      <c:pt idx="923">
                        <c:v>1.0931741599999979E-12</c:v>
                      </c:pt>
                      <c:pt idx="924">
                        <c:v>9.562906000000001E-13</c:v>
                      </c:pt>
                      <c:pt idx="925">
                        <c:v>9.806114200000028E-13</c:v>
                      </c:pt>
                      <c:pt idx="926">
                        <c:v>1.0424161500000042E-12</c:v>
                      </c:pt>
                      <c:pt idx="927">
                        <c:v>1.025818320000001E-12</c:v>
                      </c:pt>
                      <c:pt idx="928">
                        <c:v>1.0680276099999945E-12</c:v>
                      </c:pt>
                      <c:pt idx="929">
                        <c:v>9.2598845000000615E-13</c:v>
                      </c:pt>
                      <c:pt idx="930">
                        <c:v>9.7087615999999423E-13</c:v>
                      </c:pt>
                      <c:pt idx="931">
                        <c:v>9.8353270000000636E-13</c:v>
                      </c:pt>
                      <c:pt idx="932">
                        <c:v>9.8019508999999931E-13</c:v>
                      </c:pt>
                      <c:pt idx="933">
                        <c:v>1.0736411700000051E-12</c:v>
                      </c:pt>
                      <c:pt idx="934">
                        <c:v>1.0528036799999993E-12</c:v>
                      </c:pt>
                      <c:pt idx="935">
                        <c:v>1.1356957000000021E-12</c:v>
                      </c:pt>
                      <c:pt idx="936">
                        <c:v>1.0268591499999998E-12</c:v>
                      </c:pt>
                      <c:pt idx="937">
                        <c:v>1.2494241700000003E-12</c:v>
                      </c:pt>
                      <c:pt idx="938">
                        <c:v>1.1232750799999995E-12</c:v>
                      </c:pt>
                      <c:pt idx="939">
                        <c:v>1.0013934099999993E-12</c:v>
                      </c:pt>
                      <c:pt idx="940">
                        <c:v>9.6281315999999909E-13</c:v>
                      </c:pt>
                      <c:pt idx="941">
                        <c:v>9.9475982999999499E-13</c:v>
                      </c:pt>
                      <c:pt idx="942">
                        <c:v>1.0906484000000055E-12</c:v>
                      </c:pt>
                      <c:pt idx="943">
                        <c:v>1.1377496200000012E-12</c:v>
                      </c:pt>
                      <c:pt idx="944">
                        <c:v>1.0626430299999939E-12</c:v>
                      </c:pt>
                      <c:pt idx="945">
                        <c:v>1.1768155900000065E-12</c:v>
                      </c:pt>
                      <c:pt idx="946">
                        <c:v>1.1019449199999958E-12</c:v>
                      </c:pt>
                      <c:pt idx="947">
                        <c:v>1.0727807500000002E-12</c:v>
                      </c:pt>
                      <c:pt idx="948">
                        <c:v>1.0732109600000027E-12</c:v>
                      </c:pt>
                      <c:pt idx="949">
                        <c:v>1.0129744299999954E-12</c:v>
                      </c:pt>
                      <c:pt idx="950">
                        <c:v>1.0797474000000006E-12</c:v>
                      </c:pt>
                      <c:pt idx="951">
                        <c:v>1.0444769999999967E-12</c:v>
                      </c:pt>
                      <c:pt idx="952">
                        <c:v>8.5821626999999958E-13</c:v>
                      </c:pt>
                      <c:pt idx="953">
                        <c:v>1.230952839999998E-12</c:v>
                      </c:pt>
                      <c:pt idx="954">
                        <c:v>1.0545175799999967E-12</c:v>
                      </c:pt>
                      <c:pt idx="955">
                        <c:v>1.2704143300000016E-12</c:v>
                      </c:pt>
                      <c:pt idx="956">
                        <c:v>1.0975595400000033E-12</c:v>
                      </c:pt>
                      <c:pt idx="957">
                        <c:v>1.1492543000000031E-12</c:v>
                      </c:pt>
                      <c:pt idx="958">
                        <c:v>1.1439113500000062E-12</c:v>
                      </c:pt>
                      <c:pt idx="959">
                        <c:v>1.1838308099999971E-12</c:v>
                      </c:pt>
                      <c:pt idx="960">
                        <c:v>1.1210130000000016E-12</c:v>
                      </c:pt>
                      <c:pt idx="961">
                        <c:v>8.6054079999999954E-13</c:v>
                      </c:pt>
                      <c:pt idx="962">
                        <c:v>1.1208117800000024E-12</c:v>
                      </c:pt>
                      <c:pt idx="963">
                        <c:v>1.1009040899999969E-12</c:v>
                      </c:pt>
                      <c:pt idx="964">
                        <c:v>1.2870329800000032E-12</c:v>
                      </c:pt>
                      <c:pt idx="965">
                        <c:v>1.2893575100000032E-12</c:v>
                      </c:pt>
                      <c:pt idx="966">
                        <c:v>1.3380407900000054E-12</c:v>
                      </c:pt>
                      <c:pt idx="967">
                        <c:v>1.2686032800000046E-12</c:v>
                      </c:pt>
                      <c:pt idx="968">
                        <c:v>1.2296136299999943E-12</c:v>
                      </c:pt>
                      <c:pt idx="969">
                        <c:v>1.2065903799999985E-12</c:v>
                      </c:pt>
                      <c:pt idx="970">
                        <c:v>1.3778075899999942E-12</c:v>
                      </c:pt>
                      <c:pt idx="971">
                        <c:v>1.2551487599999965E-12</c:v>
                      </c:pt>
                      <c:pt idx="972">
                        <c:v>1.161799819999997E-12</c:v>
                      </c:pt>
                      <c:pt idx="973">
                        <c:v>1.1132830799999958E-12</c:v>
                      </c:pt>
                      <c:pt idx="974">
                        <c:v>1.1957379499999967E-12</c:v>
                      </c:pt>
                      <c:pt idx="975">
                        <c:v>1.2345402500000007E-12</c:v>
                      </c:pt>
                      <c:pt idx="976">
                        <c:v>1.3826856300000042E-12</c:v>
                      </c:pt>
                      <c:pt idx="977">
                        <c:v>1.4304321600000005E-12</c:v>
                      </c:pt>
                      <c:pt idx="978">
                        <c:v>1.2903081399999952E-12</c:v>
                      </c:pt>
                      <c:pt idx="979">
                        <c:v>1.2744041899999958E-12</c:v>
                      </c:pt>
                      <c:pt idx="980">
                        <c:v>1.2221890199999997E-12</c:v>
                      </c:pt>
                      <c:pt idx="981">
                        <c:v>1.3645820600000023E-12</c:v>
                      </c:pt>
                      <c:pt idx="982">
                        <c:v>1.3259324200000005E-12</c:v>
                      </c:pt>
                      <c:pt idx="983">
                        <c:v>1.3691270300000032E-12</c:v>
                      </c:pt>
                      <c:pt idx="984">
                        <c:v>1.342245760000004E-12</c:v>
                      </c:pt>
                      <c:pt idx="985">
                        <c:v>1.2499445900000028E-12</c:v>
                      </c:pt>
                      <c:pt idx="986">
                        <c:v>1.2986694999999958E-12</c:v>
                      </c:pt>
                      <c:pt idx="987">
                        <c:v>1.4392931299999984E-12</c:v>
                      </c:pt>
                      <c:pt idx="988">
                        <c:v>1.1655398900000018E-12</c:v>
                      </c:pt>
                      <c:pt idx="989">
                        <c:v>1.126633510000005E-12</c:v>
                      </c:pt>
                      <c:pt idx="990">
                        <c:v>1.1708342600000023E-12</c:v>
                      </c:pt>
                      <c:pt idx="991">
                        <c:v>1.430862370000003E-12</c:v>
                      </c:pt>
                      <c:pt idx="992">
                        <c:v>9.9650843000000273E-13</c:v>
                      </c:pt>
                      <c:pt idx="993">
                        <c:v>1.0472664399999965E-12</c:v>
                      </c:pt>
                      <c:pt idx="994">
                        <c:v>1.1569911700000015E-12</c:v>
                      </c:pt>
                      <c:pt idx="995">
                        <c:v>1.3287912399999958E-12</c:v>
                      </c:pt>
                      <c:pt idx="996">
                        <c:v>1.2033707299999962E-12</c:v>
                      </c:pt>
                      <c:pt idx="997">
                        <c:v>1.277637719999997E-12</c:v>
                      </c:pt>
                      <c:pt idx="998">
                        <c:v>1.3447160000000005E-12</c:v>
                      </c:pt>
                      <c:pt idx="999">
                        <c:v>1.3663167799999982E-12</c:v>
                      </c:pt>
                      <c:pt idx="1000">
                        <c:v>1.3733528200000002E-12</c:v>
                      </c:pt>
                      <c:pt idx="1001">
                        <c:v>1.2912240700000027E-12</c:v>
                      </c:pt>
                      <c:pt idx="1002">
                        <c:v>1.365484109999998E-12</c:v>
                      </c:pt>
                      <c:pt idx="1003">
                        <c:v>1.2130158000000041E-12</c:v>
                      </c:pt>
                      <c:pt idx="1004">
                        <c:v>1.3603770900000038E-12</c:v>
                      </c:pt>
                      <c:pt idx="1005">
                        <c:v>1.2790671299999947E-12</c:v>
                      </c:pt>
                      <c:pt idx="1006">
                        <c:v>1.3969034200000048E-12</c:v>
                      </c:pt>
                      <c:pt idx="1007">
                        <c:v>1.3413437000000022E-12</c:v>
                      </c:pt>
                      <c:pt idx="1008">
                        <c:v>1.4081583100000043E-12</c:v>
                      </c:pt>
                      <c:pt idx="1009">
                        <c:v>1.4437340200000065E-12</c:v>
                      </c:pt>
                      <c:pt idx="1010">
                        <c:v>1.3952450299999971E-12</c:v>
                      </c:pt>
                      <c:pt idx="1011">
                        <c:v>1.3684331400000062E-12</c:v>
                      </c:pt>
                      <c:pt idx="1012">
                        <c:v>1.5715345699999958E-12</c:v>
                      </c:pt>
                      <c:pt idx="1013">
                        <c:v>1.375524689999998E-12</c:v>
                      </c:pt>
                      <c:pt idx="1014">
                        <c:v>1.3900478000000029E-12</c:v>
                      </c:pt>
                      <c:pt idx="1015">
                        <c:v>1.5109649599999992E-12</c:v>
                      </c:pt>
                      <c:pt idx="1016">
                        <c:v>1.6636206300000056E-12</c:v>
                      </c:pt>
                      <c:pt idx="1017">
                        <c:v>1.5661499899999952E-12</c:v>
                      </c:pt>
                      <c:pt idx="1018">
                        <c:v>1.6023987699999959E-12</c:v>
                      </c:pt>
                      <c:pt idx="1019">
                        <c:v>1.4437201399999946E-12</c:v>
                      </c:pt>
                      <c:pt idx="1020">
                        <c:v>1.4470438700000027E-12</c:v>
                      </c:pt>
                      <c:pt idx="1021">
                        <c:v>1.5469153700000012E-12</c:v>
                      </c:pt>
                      <c:pt idx="1022">
                        <c:v>1.5191251000000006E-12</c:v>
                      </c:pt>
                      <c:pt idx="1023">
                        <c:v>1.5789036700000007E-12</c:v>
                      </c:pt>
                      <c:pt idx="1024">
                        <c:v>1.5068571400000002E-12</c:v>
                      </c:pt>
                      <c:pt idx="1025">
                        <c:v>1.5871193200000048E-12</c:v>
                      </c:pt>
                      <c:pt idx="1026">
                        <c:v>1.7045531599999975E-12</c:v>
                      </c:pt>
                      <c:pt idx="1027">
                        <c:v>1.3758577599999941E-12</c:v>
                      </c:pt>
                      <c:pt idx="1028">
                        <c:v>1.4245896099999995E-12</c:v>
                      </c:pt>
                      <c:pt idx="1029">
                        <c:v>1.2949988299999988E-12</c:v>
                      </c:pt>
                      <c:pt idx="1030">
                        <c:v>1.4328260800000021E-12</c:v>
                      </c:pt>
                      <c:pt idx="1031">
                        <c:v>1.5702508699999947E-12</c:v>
                      </c:pt>
                      <c:pt idx="1032">
                        <c:v>1.4662715499999972E-12</c:v>
                      </c:pt>
                      <c:pt idx="1033">
                        <c:v>1.3102505200000049E-12</c:v>
                      </c:pt>
                      <c:pt idx="1034">
                        <c:v>1.4711981599999974E-12</c:v>
                      </c:pt>
                      <c:pt idx="1035">
                        <c:v>1.5084600200000052E-12</c:v>
                      </c:pt>
                      <c:pt idx="1036">
                        <c:v>1.5115478300000038E-12</c:v>
                      </c:pt>
                      <c:pt idx="1037">
                        <c:v>1.5081894100000044E-12</c:v>
                      </c:pt>
                      <c:pt idx="1038">
                        <c:v>1.6992796000000022E-12</c:v>
                      </c:pt>
                      <c:pt idx="1039">
                        <c:v>1.6706219699999973E-12</c:v>
                      </c:pt>
                      <c:pt idx="1040">
                        <c:v>1.5707643499999977E-12</c:v>
                      </c:pt>
                      <c:pt idx="1041">
                        <c:v>1.6673953900000016E-12</c:v>
                      </c:pt>
                      <c:pt idx="1042">
                        <c:v>1.4626078100000065E-12</c:v>
                      </c:pt>
                      <c:pt idx="1043">
                        <c:v>1.5513285100000045E-12</c:v>
                      </c:pt>
                      <c:pt idx="1044">
                        <c:v>1.6548429299999953E-12</c:v>
                      </c:pt>
                      <c:pt idx="1045">
                        <c:v>1.4823073299999942E-12</c:v>
                      </c:pt>
                      <c:pt idx="1046">
                        <c:v>1.4529003000000026E-12</c:v>
                      </c:pt>
                      <c:pt idx="1047">
                        <c:v>1.5682108400000006E-12</c:v>
                      </c:pt>
                      <c:pt idx="1048">
                        <c:v>1.5781542700000011E-12</c:v>
                      </c:pt>
                      <c:pt idx="1049">
                        <c:v>1.5264109399999982E-12</c:v>
                      </c:pt>
                      <c:pt idx="1050">
                        <c:v>1.4602000199999991E-12</c:v>
                      </c:pt>
                      <c:pt idx="1051">
                        <c:v>1.6401949199999991E-12</c:v>
                      </c:pt>
                      <c:pt idx="1052">
                        <c:v>1.7419885000000059E-12</c:v>
                      </c:pt>
                      <c:pt idx="1053">
                        <c:v>1.6135773299999943E-12</c:v>
                      </c:pt>
                      <c:pt idx="1054">
                        <c:v>1.5047130199999942E-12</c:v>
                      </c:pt>
                      <c:pt idx="1055">
                        <c:v>1.5090845200000006E-12</c:v>
                      </c:pt>
                      <c:pt idx="1056">
                        <c:v>1.4612339099999985E-12</c:v>
                      </c:pt>
                      <c:pt idx="1057">
                        <c:v>1.5117976299999994E-12</c:v>
                      </c:pt>
                      <c:pt idx="1058">
                        <c:v>1.7333426300000062E-12</c:v>
                      </c:pt>
                      <c:pt idx="1059">
                        <c:v>1.5381237900000048E-12</c:v>
                      </c:pt>
                      <c:pt idx="1060">
                        <c:v>1.7646162300000035E-12</c:v>
                      </c:pt>
                      <c:pt idx="1061">
                        <c:v>1.7535140000000062E-12</c:v>
                      </c:pt>
                      <c:pt idx="1062">
                        <c:v>1.6505824499999942E-12</c:v>
                      </c:pt>
                      <c:pt idx="1063">
                        <c:v>1.6291135100000002E-12</c:v>
                      </c:pt>
                      <c:pt idx="1064">
                        <c:v>1.707668729999994E-12</c:v>
                      </c:pt>
                      <c:pt idx="1065">
                        <c:v>1.7039425400000011E-12</c:v>
                      </c:pt>
                      <c:pt idx="1066">
                        <c:v>1.7344667399999988E-12</c:v>
                      </c:pt>
                      <c:pt idx="1067">
                        <c:v>1.6063192400000015E-12</c:v>
                      </c:pt>
                      <c:pt idx="1068">
                        <c:v>1.7692999799999947E-12</c:v>
                      </c:pt>
                      <c:pt idx="1069">
                        <c:v>1.6685819400000032E-12</c:v>
                      </c:pt>
                      <c:pt idx="1070">
                        <c:v>1.6522339000000024E-12</c:v>
                      </c:pt>
                      <c:pt idx="1071">
                        <c:v>1.5982770600000048E-12</c:v>
                      </c:pt>
                      <c:pt idx="1072">
                        <c:v>1.6596446400000042E-12</c:v>
                      </c:pt>
                      <c:pt idx="1073">
                        <c:v>1.5258835799999962E-12</c:v>
                      </c:pt>
                      <c:pt idx="1074">
                        <c:v>1.5607862199999999E-12</c:v>
                      </c:pt>
                      <c:pt idx="1075">
                        <c:v>1.3943429699999953E-12</c:v>
                      </c:pt>
                      <c:pt idx="1076">
                        <c:v>1.6399728800000014E-12</c:v>
                      </c:pt>
                      <c:pt idx="1077">
                        <c:v>1.6960183199999962E-12</c:v>
                      </c:pt>
                      <c:pt idx="1078">
                        <c:v>1.749871080000001E-12</c:v>
                      </c:pt>
                      <c:pt idx="1079">
                        <c:v>1.7606680000000001E-12</c:v>
                      </c:pt>
                      <c:pt idx="1080">
                        <c:v>1.7525217399999976E-12</c:v>
                      </c:pt>
                      <c:pt idx="1081">
                        <c:v>1.7819287700000021E-12</c:v>
                      </c:pt>
                      <c:pt idx="1082">
                        <c:v>1.7681689399999958E-12</c:v>
                      </c:pt>
                      <c:pt idx="1083">
                        <c:v>1.671794650000006E-12</c:v>
                      </c:pt>
                      <c:pt idx="1084">
                        <c:v>1.5277709599999942E-12</c:v>
                      </c:pt>
                      <c:pt idx="1085">
                        <c:v>1.7126022799999937E-12</c:v>
                      </c:pt>
                      <c:pt idx="1086">
                        <c:v>1.6263865200000025E-12</c:v>
                      </c:pt>
                      <c:pt idx="1087">
                        <c:v>1.8013091000000057E-12</c:v>
                      </c:pt>
                      <c:pt idx="1088">
                        <c:v>1.856514939999994E-12</c:v>
                      </c:pt>
                      <c:pt idx="1089">
                        <c:v>1.7483445200000038E-12</c:v>
                      </c:pt>
                      <c:pt idx="1090">
                        <c:v>1.7939122400000028E-12</c:v>
                      </c:pt>
                      <c:pt idx="1091">
                        <c:v>1.9385118500000007E-12</c:v>
                      </c:pt>
                      <c:pt idx="1092">
                        <c:v>1.8586659999999995E-12</c:v>
                      </c:pt>
                      <c:pt idx="1093">
                        <c:v>1.6654455600000015E-12</c:v>
                      </c:pt>
                      <c:pt idx="1094">
                        <c:v>1.7570042599999964E-12</c:v>
                      </c:pt>
                      <c:pt idx="1095">
                        <c:v>1.5621670599999943E-12</c:v>
                      </c:pt>
                      <c:pt idx="1096">
                        <c:v>1.7904497300000044E-12</c:v>
                      </c:pt>
                      <c:pt idx="1097">
                        <c:v>1.6639120600000048E-12</c:v>
                      </c:pt>
                      <c:pt idx="1098">
                        <c:v>1.8177959100000036E-12</c:v>
                      </c:pt>
                      <c:pt idx="1099">
                        <c:v>1.7839896199999946E-12</c:v>
                      </c:pt>
                      <c:pt idx="1100">
                        <c:v>1.8801418699999997E-12</c:v>
                      </c:pt>
                      <c:pt idx="1101">
                        <c:v>1.8729670600000007E-12</c:v>
                      </c:pt>
                      <c:pt idx="1102">
                        <c:v>1.949419790000005E-12</c:v>
                      </c:pt>
                      <c:pt idx="1103">
                        <c:v>1.7855855700000064E-12</c:v>
                      </c:pt>
                      <c:pt idx="1104">
                        <c:v>1.7957302299999992E-12</c:v>
                      </c:pt>
                      <c:pt idx="1105">
                        <c:v>1.7546311600000062E-12</c:v>
                      </c:pt>
                      <c:pt idx="1106">
                        <c:v>1.7886525600000065E-12</c:v>
                      </c:pt>
                      <c:pt idx="1107">
                        <c:v>1.875236079999998E-12</c:v>
                      </c:pt>
                      <c:pt idx="1108">
                        <c:v>1.8245335799999939E-12</c:v>
                      </c:pt>
                      <c:pt idx="1109">
                        <c:v>1.8631554599999978E-12</c:v>
                      </c:pt>
                      <c:pt idx="1110">
                        <c:v>1.8599635700000063E-12</c:v>
                      </c:pt>
                      <c:pt idx="1111">
                        <c:v>1.7302825800000055E-12</c:v>
                      </c:pt>
                      <c:pt idx="1112">
                        <c:v>1.9894294500000028E-12</c:v>
                      </c:pt>
                      <c:pt idx="1113">
                        <c:v>1.8523446700000058E-12</c:v>
                      </c:pt>
                      <c:pt idx="1114">
                        <c:v>1.8606713400000023E-12</c:v>
                      </c:pt>
                      <c:pt idx="1115">
                        <c:v>1.7487886100000052E-12</c:v>
                      </c:pt>
                      <c:pt idx="1116">
                        <c:v>1.7453954899999955E-12</c:v>
                      </c:pt>
                      <c:pt idx="1117">
                        <c:v>1.8825982400000034E-12</c:v>
                      </c:pt>
                      <c:pt idx="1118">
                        <c:v>1.9366175300000031E-12</c:v>
                      </c:pt>
                      <c:pt idx="1119">
                        <c:v>1.9380053099999971E-12</c:v>
                      </c:pt>
                      <c:pt idx="1120">
                        <c:v>1.8780393900000035E-12</c:v>
                      </c:pt>
                      <c:pt idx="1121">
                        <c:v>1.816789769999996E-12</c:v>
                      </c:pt>
                      <c:pt idx="1122">
                        <c:v>1.9947377099999956E-12</c:v>
                      </c:pt>
                      <c:pt idx="1123">
                        <c:v>2.1122478800000023E-12</c:v>
                      </c:pt>
                      <c:pt idx="1124">
                        <c:v>1.9582044300000019E-12</c:v>
                      </c:pt>
                      <c:pt idx="1125">
                        <c:v>1.8153256699999941E-12</c:v>
                      </c:pt>
                      <c:pt idx="1126">
                        <c:v>1.9065513000000058E-12</c:v>
                      </c:pt>
                      <c:pt idx="1127">
                        <c:v>1.769681619999994E-12</c:v>
                      </c:pt>
                      <c:pt idx="1128">
                        <c:v>1.9668988599999986E-12</c:v>
                      </c:pt>
                      <c:pt idx="1129">
                        <c:v>2.0523582800000036E-12</c:v>
                      </c:pt>
                      <c:pt idx="1130">
                        <c:v>2.1011040099999951E-12</c:v>
                      </c:pt>
                      <c:pt idx="1131">
                        <c:v>2.093672460000001E-12</c:v>
                      </c:pt>
                      <c:pt idx="1132">
                        <c:v>2.0922291700000044E-12</c:v>
                      </c:pt>
                      <c:pt idx="1133">
                        <c:v>2.0489304700000027E-12</c:v>
                      </c:pt>
                      <c:pt idx="1134">
                        <c:v>1.995438540000005E-12</c:v>
                      </c:pt>
                      <c:pt idx="1135">
                        <c:v>1.9618473499999942E-12</c:v>
                      </c:pt>
                      <c:pt idx="1136">
                        <c:v>1.7875631499999983E-12</c:v>
                      </c:pt>
                      <c:pt idx="1137">
                        <c:v>1.8961846000000024E-12</c:v>
                      </c:pt>
                      <c:pt idx="1138">
                        <c:v>2.1012427899999983E-12</c:v>
                      </c:pt>
                      <c:pt idx="1139">
                        <c:v>2.077969739999994E-12</c:v>
                      </c:pt>
                      <c:pt idx="1140">
                        <c:v>2.2275514800000008E-12</c:v>
                      </c:pt>
                      <c:pt idx="1141">
                        <c:v>2.0364751500000027E-12</c:v>
                      </c:pt>
                      <c:pt idx="1142">
                        <c:v>2.0452042799999969E-12</c:v>
                      </c:pt>
                      <c:pt idx="1143">
                        <c:v>2.1790416700000059E-12</c:v>
                      </c:pt>
                      <c:pt idx="1144">
                        <c:v>2.0511647900000026E-12</c:v>
                      </c:pt>
                      <c:pt idx="1145">
                        <c:v>1.976883929999996E-12</c:v>
                      </c:pt>
                      <c:pt idx="1146">
                        <c:v>2.0353094199999996E-12</c:v>
                      </c:pt>
                      <c:pt idx="1147">
                        <c:v>2.1817825299999965E-12</c:v>
                      </c:pt>
                      <c:pt idx="1148">
                        <c:v>2.167883930000006E-12</c:v>
                      </c:pt>
                      <c:pt idx="1149">
                        <c:v>2.1678492299999957E-12</c:v>
                      </c:pt>
                      <c:pt idx="1150">
                        <c:v>2.0944912500000022E-12</c:v>
                      </c:pt>
                      <c:pt idx="1151">
                        <c:v>2.1606119699999945E-12</c:v>
                      </c:pt>
                      <c:pt idx="1152">
                        <c:v>2.1985122000000034E-12</c:v>
                      </c:pt>
                      <c:pt idx="1153">
                        <c:v>2.2192109199999993E-12</c:v>
                      </c:pt>
                      <c:pt idx="1154">
                        <c:v>2.2020510400000028E-12</c:v>
                      </c:pt>
                      <c:pt idx="1155">
                        <c:v>2.3067381299999963E-12</c:v>
                      </c:pt>
                      <c:pt idx="1156">
                        <c:v>2.3704232999999962E-12</c:v>
                      </c:pt>
                      <c:pt idx="1157">
                        <c:v>2.1217611000000003E-12</c:v>
                      </c:pt>
                      <c:pt idx="1158">
                        <c:v>2.1707427500000013E-12</c:v>
                      </c:pt>
                      <c:pt idx="1159">
                        <c:v>2.2981755400000032E-12</c:v>
                      </c:pt>
                      <c:pt idx="1160">
                        <c:v>2.3361659799999993E-12</c:v>
                      </c:pt>
                      <c:pt idx="1161">
                        <c:v>2.0983978399999959E-12</c:v>
                      </c:pt>
                      <c:pt idx="1162">
                        <c:v>2.2242069299999943E-12</c:v>
                      </c:pt>
                      <c:pt idx="1163">
                        <c:v>2.217045990000001E-12</c:v>
                      </c:pt>
                      <c:pt idx="1164">
                        <c:v>2.2273710600000007E-12</c:v>
                      </c:pt>
                      <c:pt idx="1165">
                        <c:v>2.0216398000000062E-12</c:v>
                      </c:pt>
                      <c:pt idx="1166">
                        <c:v>2.0821469499999946E-12</c:v>
                      </c:pt>
                      <c:pt idx="1167">
                        <c:v>2.278136009999994E-12</c:v>
                      </c:pt>
                      <c:pt idx="1168">
                        <c:v>2.3280821699999989E-12</c:v>
                      </c:pt>
                      <c:pt idx="1169">
                        <c:v>2.2271767699999949E-12</c:v>
                      </c:pt>
                      <c:pt idx="1170">
                        <c:v>2.1053020399999942E-12</c:v>
                      </c:pt>
                      <c:pt idx="1171">
                        <c:v>2.1217957900000045E-12</c:v>
                      </c:pt>
                      <c:pt idx="1172">
                        <c:v>2.2370022499999967E-12</c:v>
                      </c:pt>
                      <c:pt idx="1173">
                        <c:v>2.3377549899999986E-12</c:v>
                      </c:pt>
                      <c:pt idx="1174">
                        <c:v>2.4819451999999992E-12</c:v>
                      </c:pt>
                      <c:pt idx="1175">
                        <c:v>2.3454363400000012E-12</c:v>
                      </c:pt>
                      <c:pt idx="1176">
                        <c:v>2.2518931099999958E-12</c:v>
                      </c:pt>
                      <c:pt idx="1177">
                        <c:v>2.2889676300000034E-12</c:v>
                      </c:pt>
                      <c:pt idx="1178">
                        <c:v>2.3136076400000033E-12</c:v>
                      </c:pt>
                      <c:pt idx="1179">
                        <c:v>2.2887455799999996E-12</c:v>
                      </c:pt>
                      <c:pt idx="1180">
                        <c:v>2.3296434200000003E-12</c:v>
                      </c:pt>
                      <c:pt idx="1181">
                        <c:v>2.3142182599999997E-12</c:v>
                      </c:pt>
                      <c:pt idx="1182">
                        <c:v>2.4389656899999947E-12</c:v>
                      </c:pt>
                      <c:pt idx="1183">
                        <c:v>2.5384902500000042E-12</c:v>
                      </c:pt>
                      <c:pt idx="1184">
                        <c:v>2.2730428600000055E-12</c:v>
                      </c:pt>
                      <c:pt idx="1185">
                        <c:v>2.4539814600000042E-12</c:v>
                      </c:pt>
                      <c:pt idx="1186">
                        <c:v>2.427856530000004E-12</c:v>
                      </c:pt>
                      <c:pt idx="1187">
                        <c:v>2.4000246199999936E-12</c:v>
                      </c:pt>
                      <c:pt idx="1188">
                        <c:v>2.4149293699999979E-12</c:v>
                      </c:pt>
                      <c:pt idx="1189">
                        <c:v>2.3932453199999996E-12</c:v>
                      </c:pt>
                      <c:pt idx="1190">
                        <c:v>2.3218787999999971E-12</c:v>
                      </c:pt>
                      <c:pt idx="1191">
                        <c:v>2.3603272100000064E-12</c:v>
                      </c:pt>
                      <c:pt idx="1192">
                        <c:v>2.5275823099999998E-12</c:v>
                      </c:pt>
                      <c:pt idx="1193">
                        <c:v>2.4780594199999979E-12</c:v>
                      </c:pt>
                      <c:pt idx="1194">
                        <c:v>2.6209104300000009E-12</c:v>
                      </c:pt>
                      <c:pt idx="1195">
                        <c:v>2.561270640000004E-12</c:v>
                      </c:pt>
                      <c:pt idx="1196">
                        <c:v>2.404014489999994E-12</c:v>
                      </c:pt>
                      <c:pt idx="1197">
                        <c:v>2.6195781599999966E-12</c:v>
                      </c:pt>
                      <c:pt idx="1198">
                        <c:v>2.6462582099999967E-12</c:v>
                      </c:pt>
                      <c:pt idx="1199">
                        <c:v>2.5156821099999997E-12</c:v>
                      </c:pt>
                      <c:pt idx="1200">
                        <c:v>2.4953927799999949E-12</c:v>
                      </c:pt>
                      <c:pt idx="1201">
                        <c:v>2.5340146599999988E-12</c:v>
                      </c:pt>
                      <c:pt idx="1202">
                        <c:v>2.707972729999998E-12</c:v>
                      </c:pt>
                      <c:pt idx="1203">
                        <c:v>2.4367244299999953E-12</c:v>
                      </c:pt>
                      <c:pt idx="1204">
                        <c:v>2.3081050900000047E-12</c:v>
                      </c:pt>
                      <c:pt idx="1205">
                        <c:v>2.678544879999995E-12</c:v>
                      </c:pt>
                      <c:pt idx="1206">
                        <c:v>2.5299207199999987E-12</c:v>
                      </c:pt>
                      <c:pt idx="1207">
                        <c:v>2.4611007699999938E-12</c:v>
                      </c:pt>
                      <c:pt idx="1208">
                        <c:v>2.5933838399999949E-12</c:v>
                      </c:pt>
                      <c:pt idx="1209">
                        <c:v>2.6995142199999978E-12</c:v>
                      </c:pt>
                      <c:pt idx="1210">
                        <c:v>2.7699301200000015E-12</c:v>
                      </c:pt>
                      <c:pt idx="1211">
                        <c:v>2.5726296099999963E-12</c:v>
                      </c:pt>
                      <c:pt idx="1212">
                        <c:v>2.7677235500000063E-12</c:v>
                      </c:pt>
                      <c:pt idx="1213">
                        <c:v>2.6730076499999984E-12</c:v>
                      </c:pt>
                      <c:pt idx="1214">
                        <c:v>2.4404298000000026E-12</c:v>
                      </c:pt>
                      <c:pt idx="1215">
                        <c:v>2.6129098900000011E-12</c:v>
                      </c:pt>
                      <c:pt idx="1216">
                        <c:v>2.6330118600000063E-12</c:v>
                      </c:pt>
                      <c:pt idx="1217">
                        <c:v>2.7479338200000056E-12</c:v>
                      </c:pt>
                      <c:pt idx="1218">
                        <c:v>2.741612489999999E-12</c:v>
                      </c:pt>
                      <c:pt idx="1219">
                        <c:v>2.6632862599999956E-12</c:v>
                      </c:pt>
                      <c:pt idx="1220">
                        <c:v>2.727360000000001E-12</c:v>
                      </c:pt>
                      <c:pt idx="1221">
                        <c:v>2.8628904800000023E-12</c:v>
                      </c:pt>
                      <c:pt idx="1222">
                        <c:v>2.853842159999998E-12</c:v>
                      </c:pt>
                      <c:pt idx="1223">
                        <c:v>2.769319489999999E-12</c:v>
                      </c:pt>
                      <c:pt idx="1224">
                        <c:v>2.8724869700000008E-12</c:v>
                      </c:pt>
                      <c:pt idx="1225">
                        <c:v>2.7575441900000031E-12</c:v>
                      </c:pt>
                      <c:pt idx="1226">
                        <c:v>2.7590221799999971E-12</c:v>
                      </c:pt>
                      <c:pt idx="1227">
                        <c:v>2.8739788300000006E-12</c:v>
                      </c:pt>
                      <c:pt idx="1228">
                        <c:v>2.8293617400000066E-12</c:v>
                      </c:pt>
                      <c:pt idx="1229">
                        <c:v>2.9340002599999968E-12</c:v>
                      </c:pt>
                      <c:pt idx="1230">
                        <c:v>3.1621927300000001E-12</c:v>
                      </c:pt>
                      <c:pt idx="1231">
                        <c:v>3.0115840400000063E-12</c:v>
                      </c:pt>
                      <c:pt idx="1232">
                        <c:v>3.0142000000000055E-12</c:v>
                      </c:pt>
                      <c:pt idx="1233">
                        <c:v>3.0496646900000024E-12</c:v>
                      </c:pt>
                      <c:pt idx="1234">
                        <c:v>2.9878252600000036E-12</c:v>
                      </c:pt>
                      <c:pt idx="1235">
                        <c:v>3.0380212200000041E-12</c:v>
                      </c:pt>
                      <c:pt idx="1236">
                        <c:v>2.8476873599999993E-12</c:v>
                      </c:pt>
                      <c:pt idx="1237">
                        <c:v>2.8608573800000015E-12</c:v>
                      </c:pt>
                      <c:pt idx="1238">
                        <c:v>2.9816080100000028E-12</c:v>
                      </c:pt>
                      <c:pt idx="1239">
                        <c:v>3.0176833199999961E-12</c:v>
                      </c:pt>
                      <c:pt idx="1240">
                        <c:v>2.9301630600000048E-12</c:v>
                      </c:pt>
                      <c:pt idx="1241">
                        <c:v>3.0395130800000039E-12</c:v>
                      </c:pt>
                      <c:pt idx="1242">
                        <c:v>3.0520239100000065E-12</c:v>
                      </c:pt>
                      <c:pt idx="1243">
                        <c:v>2.9537969299999971E-12</c:v>
                      </c:pt>
                      <c:pt idx="1244">
                        <c:v>3.1739888499999944E-12</c:v>
                      </c:pt>
                      <c:pt idx="1245">
                        <c:v>3.0131036499999978E-12</c:v>
                      </c:pt>
                      <c:pt idx="1246">
                        <c:v>3.0611554900000052E-12</c:v>
                      </c:pt>
                      <c:pt idx="1247">
                        <c:v>2.9748980999999975E-12</c:v>
                      </c:pt>
                      <c:pt idx="1248">
                        <c:v>3.0858718300000062E-12</c:v>
                      </c:pt>
                      <c:pt idx="1249">
                        <c:v>3.1601804499999978E-12</c:v>
                      </c:pt>
                      <c:pt idx="1250">
                        <c:v>3.0483185399999992E-12</c:v>
                      </c:pt>
                      <c:pt idx="1251">
                        <c:v>3.0859689800000057E-12</c:v>
                      </c:pt>
                      <c:pt idx="1252">
                        <c:v>3.1354016599999947E-12</c:v>
                      </c:pt>
                      <c:pt idx="1253">
                        <c:v>3.1228075699999976E-12</c:v>
                      </c:pt>
                      <c:pt idx="1254">
                        <c:v>3.1175409500000018E-12</c:v>
                      </c:pt>
                      <c:pt idx="1255">
                        <c:v>3.0278557399999999E-12</c:v>
                      </c:pt>
                      <c:pt idx="1256">
                        <c:v>3.1946251200000011E-12</c:v>
                      </c:pt>
                      <c:pt idx="1257">
                        <c:v>3.1446789599999961E-12</c:v>
                      </c:pt>
                      <c:pt idx="1258">
                        <c:v>3.1755362199999968E-12</c:v>
                      </c:pt>
                      <c:pt idx="1259">
                        <c:v>2.9833982499999945E-12</c:v>
                      </c:pt>
                      <c:pt idx="1260">
                        <c:v>3.2439328999999987E-12</c:v>
                      </c:pt>
                      <c:pt idx="1261">
                        <c:v>3.3542890699999987E-12</c:v>
                      </c:pt>
                      <c:pt idx="1262">
                        <c:v>3.3093527899999945E-12</c:v>
                      </c:pt>
                      <c:pt idx="1263">
                        <c:v>3.425607019999998E-12</c:v>
                      </c:pt>
                      <c:pt idx="1264">
                        <c:v>3.2750052700000037E-12</c:v>
                      </c:pt>
                      <c:pt idx="1265">
                        <c:v>3.4200003899999936E-12</c:v>
                      </c:pt>
                      <c:pt idx="1266">
                        <c:v>3.3970812299999968E-12</c:v>
                      </c:pt>
                      <c:pt idx="1267">
                        <c:v>3.1764313399999991E-12</c:v>
                      </c:pt>
                      <c:pt idx="1268">
                        <c:v>3.2405328400000025E-12</c:v>
                      </c:pt>
                      <c:pt idx="1269">
                        <c:v>3.277454699999995E-12</c:v>
                      </c:pt>
                      <c:pt idx="1270">
                        <c:v>3.4806740799999961E-12</c:v>
                      </c:pt>
                      <c:pt idx="1271">
                        <c:v>3.5126346300000039E-12</c:v>
                      </c:pt>
                      <c:pt idx="1272">
                        <c:v>3.4014388500000043E-12</c:v>
                      </c:pt>
                      <c:pt idx="1273">
                        <c:v>3.2163924299999938E-12</c:v>
                      </c:pt>
                      <c:pt idx="1274">
                        <c:v>3.360665909999995E-12</c:v>
                      </c:pt>
                      <c:pt idx="1275">
                        <c:v>3.2624111700000005E-12</c:v>
                      </c:pt>
                      <c:pt idx="1276">
                        <c:v>3.2841507300000014E-12</c:v>
                      </c:pt>
                      <c:pt idx="1277">
                        <c:v>3.2546812499999947E-12</c:v>
                      </c:pt>
                      <c:pt idx="1278">
                        <c:v>3.3725244800000043E-12</c:v>
                      </c:pt>
                      <c:pt idx="1279">
                        <c:v>3.2771979599999999E-12</c:v>
                      </c:pt>
                      <c:pt idx="1280">
                        <c:v>3.1693120299999965E-12</c:v>
                      </c:pt>
                      <c:pt idx="1281">
                        <c:v>3.4091896000000017E-12</c:v>
                      </c:pt>
                      <c:pt idx="1282">
                        <c:v>3.4650823900000005E-12</c:v>
                      </c:pt>
                      <c:pt idx="1283">
                        <c:v>3.3292951700000042E-12</c:v>
                      </c:pt>
                      <c:pt idx="1284">
                        <c:v>3.232220050000005E-12</c:v>
                      </c:pt>
                      <c:pt idx="1285">
                        <c:v>3.3554062299999986E-12</c:v>
                      </c:pt>
                      <c:pt idx="1286">
                        <c:v>3.354476420000005E-12</c:v>
                      </c:pt>
                      <c:pt idx="1287">
                        <c:v>3.5251246399999952E-12</c:v>
                      </c:pt>
                      <c:pt idx="1288">
                        <c:v>3.3347005700000032E-12</c:v>
                      </c:pt>
                      <c:pt idx="1289">
                        <c:v>3.3828356799999983E-12</c:v>
                      </c:pt>
                      <c:pt idx="1290">
                        <c:v>3.4122149500000049E-12</c:v>
                      </c:pt>
                      <c:pt idx="1291">
                        <c:v>3.542457989999999E-12</c:v>
                      </c:pt>
                      <c:pt idx="1292">
                        <c:v>3.7416458800000022E-12</c:v>
                      </c:pt>
                      <c:pt idx="1293">
                        <c:v>3.4705433000000022E-12</c:v>
                      </c:pt>
                      <c:pt idx="1294">
                        <c:v>3.5376770899999953E-12</c:v>
                      </c:pt>
                      <c:pt idx="1295">
                        <c:v>3.5423400299999942E-12</c:v>
                      </c:pt>
                      <c:pt idx="1296">
                        <c:v>3.6591840700000019E-12</c:v>
                      </c:pt>
                      <c:pt idx="1297">
                        <c:v>3.6073297100000005E-12</c:v>
                      </c:pt>
                      <c:pt idx="1298">
                        <c:v>3.8294367699999937E-12</c:v>
                      </c:pt>
                      <c:pt idx="1299">
                        <c:v>3.6847677699999943E-12</c:v>
                      </c:pt>
                      <c:pt idx="1300">
                        <c:v>3.469030620000004E-12</c:v>
                      </c:pt>
                      <c:pt idx="1301">
                        <c:v>3.4744429499999963E-12</c:v>
                      </c:pt>
                      <c:pt idx="1302">
                        <c:v>3.4333091899999991E-12</c:v>
                      </c:pt>
                      <c:pt idx="1303">
                        <c:v>3.8272579500000033E-12</c:v>
                      </c:pt>
                      <c:pt idx="1304">
                        <c:v>3.5036973300000049E-12</c:v>
                      </c:pt>
                      <c:pt idx="1305">
                        <c:v>3.5321676100000034E-12</c:v>
                      </c:pt>
                      <c:pt idx="1306">
                        <c:v>3.5414310399999991E-12</c:v>
                      </c:pt>
                      <c:pt idx="1307">
                        <c:v>3.5800668000000019E-12</c:v>
                      </c:pt>
                      <c:pt idx="1308">
                        <c:v>3.7288019899999967E-12</c:v>
                      </c:pt>
                      <c:pt idx="1309">
                        <c:v>3.606642760000003E-12</c:v>
                      </c:pt>
                      <c:pt idx="1310">
                        <c:v>3.7081587800000034E-12</c:v>
                      </c:pt>
                      <c:pt idx="1311">
                        <c:v>3.5937849899999984E-12</c:v>
                      </c:pt>
                      <c:pt idx="1312">
                        <c:v>3.6129016399999945E-12</c:v>
                      </c:pt>
                      <c:pt idx="1313">
                        <c:v>3.6951206000000049E-12</c:v>
                      </c:pt>
                      <c:pt idx="1314">
                        <c:v>3.5754454899999938E-12</c:v>
                      </c:pt>
                      <c:pt idx="1315">
                        <c:v>3.950596789999999E-12</c:v>
                      </c:pt>
                      <c:pt idx="1316">
                        <c:v>3.8625561100000052E-12</c:v>
                      </c:pt>
                      <c:pt idx="1317">
                        <c:v>3.7594788400000033E-12</c:v>
                      </c:pt>
                      <c:pt idx="1318">
                        <c:v>3.7962966099999968E-12</c:v>
                      </c:pt>
                      <c:pt idx="1319">
                        <c:v>3.7857356099999943E-12</c:v>
                      </c:pt>
                      <c:pt idx="1320">
                        <c:v>3.6071076700000028E-12</c:v>
                      </c:pt>
                      <c:pt idx="1321">
                        <c:v>3.7683398100000013E-12</c:v>
                      </c:pt>
                      <c:pt idx="1322">
                        <c:v>3.8200137500000026E-12</c:v>
                      </c:pt>
                      <c:pt idx="1323">
                        <c:v>3.483525969999998E-12</c:v>
                      </c:pt>
                      <c:pt idx="1324">
                        <c:v>3.5914118899999953E-12</c:v>
                      </c:pt>
                      <c:pt idx="1325">
                        <c:v>3.7557942899999944E-12</c:v>
                      </c:pt>
                      <c:pt idx="1326">
                        <c:v>3.7999325900000026E-12</c:v>
                      </c:pt>
                      <c:pt idx="1327">
                        <c:v>3.7550310099999958E-12</c:v>
                      </c:pt>
                      <c:pt idx="1328">
                        <c:v>3.8569009099999976E-12</c:v>
                      </c:pt>
                      <c:pt idx="1329">
                        <c:v>3.8292008400000039E-12</c:v>
                      </c:pt>
                      <c:pt idx="1330">
                        <c:v>3.7015390700000049E-12</c:v>
                      </c:pt>
                      <c:pt idx="1331">
                        <c:v>3.7813155399999976E-12</c:v>
                      </c:pt>
                      <c:pt idx="1332">
                        <c:v>3.7938957499999957E-12</c:v>
                      </c:pt>
                      <c:pt idx="1333">
                        <c:v>3.7648981099999952E-12</c:v>
                      </c:pt>
                      <c:pt idx="1334">
                        <c:v>3.7259431599999952E-12</c:v>
                      </c:pt>
                      <c:pt idx="1335">
                        <c:v>3.7940969800000011E-12</c:v>
                      </c:pt>
                      <c:pt idx="1336">
                        <c:v>3.7938471800000055E-12</c:v>
                      </c:pt>
                      <c:pt idx="1337">
                        <c:v>3.6872657700000017E-12</c:v>
                      </c:pt>
                      <c:pt idx="1338">
                        <c:v>3.7549269199999968E-12</c:v>
                      </c:pt>
                      <c:pt idx="1339">
                        <c:v>3.5371219800000016E-12</c:v>
                      </c:pt>
                      <c:pt idx="1340">
                        <c:v>3.7921540900000004E-12</c:v>
                      </c:pt>
                      <c:pt idx="1341">
                        <c:v>3.9767633599999961E-12</c:v>
                      </c:pt>
                      <c:pt idx="1342">
                        <c:v>3.8288608400000015E-12</c:v>
                      </c:pt>
                      <c:pt idx="1343">
                        <c:v>3.9724196099999944E-12</c:v>
                      </c:pt>
                      <c:pt idx="1344">
                        <c:v>3.8724509700000025E-12</c:v>
                      </c:pt>
                      <c:pt idx="1345">
                        <c:v>3.9679509699999945E-12</c:v>
                      </c:pt>
                      <c:pt idx="1346">
                        <c:v>4.0550826600000062E-12</c:v>
                      </c:pt>
                      <c:pt idx="1347">
                        <c:v>3.9683742399999975E-12</c:v>
                      </c:pt>
                      <c:pt idx="1348">
                        <c:v>3.8822209299999955E-12</c:v>
                      </c:pt>
                      <c:pt idx="1349">
                        <c:v>3.9002343000000035E-12</c:v>
                      </c:pt>
                      <c:pt idx="1350">
                        <c:v>3.8871197900000039E-12</c:v>
                      </c:pt>
                      <c:pt idx="1351">
                        <c:v>3.9782760399999943E-12</c:v>
                      </c:pt>
                      <c:pt idx="1352">
                        <c:v>3.8688080499999972E-12</c:v>
                      </c:pt>
                      <c:pt idx="1353">
                        <c:v>3.8419337100000042E-12</c:v>
                      </c:pt>
                      <c:pt idx="1354">
                        <c:v>4.0172587500000051E-12</c:v>
                      </c:pt>
                      <c:pt idx="1355">
                        <c:v>3.8573103000000016E-12</c:v>
                      </c:pt>
                      <c:pt idx="1356">
                        <c:v>3.997961679999996E-12</c:v>
                      </c:pt>
                      <c:pt idx="1357">
                        <c:v>3.9839520600000003E-12</c:v>
                      </c:pt>
                      <c:pt idx="1358">
                        <c:v>3.9449346599999982E-12</c:v>
                      </c:pt>
                      <c:pt idx="1359">
                        <c:v>4.0959319300000037E-12</c:v>
                      </c:pt>
                      <c:pt idx="1360">
                        <c:v>4.1181225099999993E-12</c:v>
                      </c:pt>
                      <c:pt idx="1361">
                        <c:v>3.9022604600000048E-12</c:v>
                      </c:pt>
                      <c:pt idx="1362">
                        <c:v>3.869196629999996E-12</c:v>
                      </c:pt>
                      <c:pt idx="1363">
                        <c:v>4.012894180000005E-12</c:v>
                      </c:pt>
                      <c:pt idx="1364">
                        <c:v>4.1918829500000034E-12</c:v>
                      </c:pt>
                      <c:pt idx="1365">
                        <c:v>3.9460865100000023E-12</c:v>
                      </c:pt>
                      <c:pt idx="1366">
                        <c:v>4.1078876400000064E-12</c:v>
                      </c:pt>
                      <c:pt idx="1367">
                        <c:v>4.0007025500000056E-12</c:v>
                      </c:pt>
                      <c:pt idx="1368">
                        <c:v>3.9993008899999998E-12</c:v>
                      </c:pt>
                      <c:pt idx="1369">
                        <c:v>4.2372147399999997E-12</c:v>
                      </c:pt>
                      <c:pt idx="1370">
                        <c:v>4.0273409599999959E-12</c:v>
                      </c:pt>
                      <c:pt idx="1371">
                        <c:v>4.2944189899999975E-12</c:v>
                      </c:pt>
                      <c:pt idx="1372">
                        <c:v>4.2685369100000002E-12</c:v>
                      </c:pt>
                      <c:pt idx="1373">
                        <c:v>4.3368988900000048E-12</c:v>
                      </c:pt>
                      <c:pt idx="1374">
                        <c:v>4.4025061400000001E-12</c:v>
                      </c:pt>
                      <c:pt idx="1375">
                        <c:v>4.1656400500000053E-12</c:v>
                      </c:pt>
                      <c:pt idx="1376">
                        <c:v>4.2170225599999944E-12</c:v>
                      </c:pt>
                      <c:pt idx="1377">
                        <c:v>4.2459855100000037E-12</c:v>
                      </c:pt>
                      <c:pt idx="1378">
                        <c:v>4.4483583499999989E-12</c:v>
                      </c:pt>
                      <c:pt idx="1379">
                        <c:v>4.2886597000000039E-12</c:v>
                      </c:pt>
                      <c:pt idx="1380">
                        <c:v>4.2905123899999977E-12</c:v>
                      </c:pt>
                      <c:pt idx="1381">
                        <c:v>4.3808984200000029E-12</c:v>
                      </c:pt>
                      <c:pt idx="1382">
                        <c:v>4.190335580000001E-12</c:v>
                      </c:pt>
                      <c:pt idx="1383">
                        <c:v>4.4964934500000007E-12</c:v>
                      </c:pt>
                      <c:pt idx="1384">
                        <c:v>4.5683248800000031E-12</c:v>
                      </c:pt>
                      <c:pt idx="1385">
                        <c:v>4.3810024999999958E-12</c:v>
                      </c:pt>
                      <c:pt idx="1386">
                        <c:v>4.2414127800000049E-12</c:v>
                      </c:pt>
                      <c:pt idx="1387">
                        <c:v>4.3078388099999953E-12</c:v>
                      </c:pt>
                      <c:pt idx="1388">
                        <c:v>4.4924133800000065E-12</c:v>
                      </c:pt>
                      <c:pt idx="1389">
                        <c:v>4.5415130000000055E-12</c:v>
                      </c:pt>
                      <c:pt idx="1390">
                        <c:v>4.3618095199999986E-12</c:v>
                      </c:pt>
                      <c:pt idx="1391">
                        <c:v>4.630122670000005E-12</c:v>
                      </c:pt>
                      <c:pt idx="1392">
                        <c:v>4.5949147299999964E-12</c:v>
                      </c:pt>
                      <c:pt idx="1393">
                        <c:v>4.553073189999997E-12</c:v>
                      </c:pt>
                      <c:pt idx="1394">
                        <c:v>4.5836528999999974E-12</c:v>
                      </c:pt>
                      <c:pt idx="1395">
                        <c:v>4.4599532400000008E-12</c:v>
                      </c:pt>
                      <c:pt idx="1396">
                        <c:v>4.6343068299999983E-12</c:v>
                      </c:pt>
                      <c:pt idx="1397">
                        <c:v>4.5386749900000025E-12</c:v>
                      </c:pt>
                      <c:pt idx="1398">
                        <c:v>4.575839710000004E-12</c:v>
                      </c:pt>
                      <c:pt idx="1399">
                        <c:v>4.6394901800000065E-12</c:v>
                      </c:pt>
                      <c:pt idx="1400">
                        <c:v>4.3028011699999966E-12</c:v>
                      </c:pt>
                      <c:pt idx="1401">
                        <c:v>4.2311432100000016E-12</c:v>
                      </c:pt>
                      <c:pt idx="1402">
                        <c:v>4.7051390499999993E-12</c:v>
                      </c:pt>
                      <c:pt idx="1403">
                        <c:v>4.6256401500000062E-12</c:v>
                      </c:pt>
                      <c:pt idx="1404">
                        <c:v>4.3975170700000046E-12</c:v>
                      </c:pt>
                      <c:pt idx="1405">
                        <c:v>4.3790041000000054E-12</c:v>
                      </c:pt>
                      <c:pt idx="1406">
                        <c:v>4.5246514899999948E-12</c:v>
                      </c:pt>
                      <c:pt idx="1407">
                        <c:v>4.4921982799999954E-12</c:v>
                      </c:pt>
                      <c:pt idx="1408">
                        <c:v>4.4138373499999945E-12</c:v>
                      </c:pt>
                      <c:pt idx="1409">
                        <c:v>4.5744241699999991E-12</c:v>
                      </c:pt>
                      <c:pt idx="1410">
                        <c:v>4.6361456299999999E-12</c:v>
                      </c:pt>
                      <c:pt idx="1411">
                        <c:v>4.6103537600000027E-12</c:v>
                      </c:pt>
                      <c:pt idx="1412">
                        <c:v>4.5099271499999975E-12</c:v>
                      </c:pt>
                      <c:pt idx="1413">
                        <c:v>4.7131604200000037E-12</c:v>
                      </c:pt>
                      <c:pt idx="1414">
                        <c:v>4.7533019200000053E-12</c:v>
                      </c:pt>
                      <c:pt idx="1415">
                        <c:v>4.7154155600000021E-12</c:v>
                      </c:pt>
                      <c:pt idx="1416">
                        <c:v>4.6077378000000035E-12</c:v>
                      </c:pt>
                      <c:pt idx="1417">
                        <c:v>4.6265491400000014E-12</c:v>
                      </c:pt>
                      <c:pt idx="1418">
                        <c:v>4.5889264600000056E-12</c:v>
                      </c:pt>
                      <c:pt idx="1419">
                        <c:v>4.401055910000004E-12</c:v>
                      </c:pt>
                      <c:pt idx="1420">
                        <c:v>4.7971279700000028E-12</c:v>
                      </c:pt>
                      <c:pt idx="1421">
                        <c:v>4.9253587299999946E-12</c:v>
                      </c:pt>
                      <c:pt idx="1422">
                        <c:v>4.7968226600000046E-12</c:v>
                      </c:pt>
                      <c:pt idx="1423">
                        <c:v>4.825063960000006E-12</c:v>
                      </c:pt>
                      <c:pt idx="1424">
                        <c:v>4.6932110999999945E-12</c:v>
                      </c:pt>
                      <c:pt idx="1425">
                        <c:v>4.6595158300000038E-12</c:v>
                      </c:pt>
                      <c:pt idx="1426">
                        <c:v>4.7734940999999976E-12</c:v>
                      </c:pt>
                      <c:pt idx="1427">
                        <c:v>4.8167511600000024E-12</c:v>
                      </c:pt>
                      <c:pt idx="1428">
                        <c:v>4.715748620000005E-12</c:v>
                      </c:pt>
                      <c:pt idx="1429">
                        <c:v>4.5904460800000033E-12</c:v>
                      </c:pt>
                      <c:pt idx="1430">
                        <c:v>4.785095929999999E-12</c:v>
                      </c:pt>
                      <c:pt idx="1431">
                        <c:v>4.8352294399999974E-12</c:v>
                      </c:pt>
                      <c:pt idx="1432">
                        <c:v>4.7428588799999946E-12</c:v>
                      </c:pt>
                      <c:pt idx="1433">
                        <c:v>4.6515985499999984E-12</c:v>
                      </c:pt>
                      <c:pt idx="1434">
                        <c:v>4.8591478000000023E-12</c:v>
                      </c:pt>
                      <c:pt idx="1435">
                        <c:v>4.8866258200000052E-12</c:v>
                      </c:pt>
                      <c:pt idx="1436">
                        <c:v>4.760788980000002E-12</c:v>
                      </c:pt>
                      <c:pt idx="1437">
                        <c:v>4.7915074700000056E-12</c:v>
                      </c:pt>
                      <c:pt idx="1438">
                        <c:v>4.9137846600000041E-12</c:v>
                      </c:pt>
                      <c:pt idx="1439">
                        <c:v>4.8424597700000052E-12</c:v>
                      </c:pt>
                      <c:pt idx="1440">
                        <c:v>5.020095450000001E-12</c:v>
                      </c:pt>
                      <c:pt idx="1441">
                        <c:v>4.9009893400000017E-12</c:v>
                      </c:pt>
                      <c:pt idx="1442">
                        <c:v>4.982951549999998E-12</c:v>
                      </c:pt>
                      <c:pt idx="1443">
                        <c:v>4.70066347E-12</c:v>
                      </c:pt>
                      <c:pt idx="1444">
                        <c:v>4.7554668500000036E-12</c:v>
                      </c:pt>
                      <c:pt idx="1445">
                        <c:v>4.9209941700000006E-12</c:v>
                      </c:pt>
                      <c:pt idx="1446">
                        <c:v>4.5485559700000008E-12</c:v>
                      </c:pt>
                      <c:pt idx="1447">
                        <c:v>5.0662668499999969E-12</c:v>
                      </c:pt>
                      <c:pt idx="1448">
                        <c:v>4.6881873399999948E-12</c:v>
                      </c:pt>
                      <c:pt idx="1449">
                        <c:v>4.9648687900000013E-12</c:v>
                      </c:pt>
                      <c:pt idx="1450">
                        <c:v>4.8403850400000008E-12</c:v>
                      </c:pt>
                      <c:pt idx="1451">
                        <c:v>4.8932871599999944E-12</c:v>
                      </c:pt>
                      <c:pt idx="1452">
                        <c:v>4.8729700799999979E-12</c:v>
                      </c:pt>
                      <c:pt idx="1453">
                        <c:v>4.894487589999995E-12</c:v>
                      </c:pt>
                      <c:pt idx="1454">
                        <c:v>4.9876422400000016E-12</c:v>
                      </c:pt>
                      <c:pt idx="1455">
                        <c:v>4.9713635999999955E-12</c:v>
                      </c:pt>
                      <c:pt idx="1456">
                        <c:v>5.1376472499999984E-12</c:v>
                      </c:pt>
                      <c:pt idx="1457">
                        <c:v>5.0076331999999947E-12</c:v>
                      </c:pt>
                      <c:pt idx="1458">
                        <c:v>4.9677206800000032E-12</c:v>
                      </c:pt>
                      <c:pt idx="1459">
                        <c:v>5.1585610799999986E-12</c:v>
                      </c:pt>
                      <c:pt idx="1460">
                        <c:v>5.1941090300000029E-12</c:v>
                      </c:pt>
                      <c:pt idx="1461">
                        <c:v>5.0571907800000009E-12</c:v>
                      </c:pt>
                      <c:pt idx="1462">
                        <c:v>5.0325299500000026E-12</c:v>
                      </c:pt>
                      <c:pt idx="1463">
                        <c:v>5.0390525100000016E-12</c:v>
                      </c:pt>
                      <c:pt idx="1464">
                        <c:v>5.0295531599999964E-12</c:v>
                      </c:pt>
                      <c:pt idx="1465">
                        <c:v>4.9443366100000065E-12</c:v>
                      </c:pt>
                      <c:pt idx="1466">
                        <c:v>5.0318152399999942E-12</c:v>
                      </c:pt>
                      <c:pt idx="1467">
                        <c:v>5.008139730000005E-12</c:v>
                      </c:pt>
                      <c:pt idx="1468">
                        <c:v>4.9696496900000049E-12</c:v>
                      </c:pt>
                      <c:pt idx="1469">
                        <c:v>4.9461962299999937E-12</c:v>
                      </c:pt>
                      <c:pt idx="1470">
                        <c:v>5.0431950299999979E-12</c:v>
                      </c:pt>
                      <c:pt idx="1471">
                        <c:v>5.1067552900000004E-12</c:v>
                      </c:pt>
                      <c:pt idx="1472">
                        <c:v>5.1211951300000047E-12</c:v>
                      </c:pt>
                      <c:pt idx="1473">
                        <c:v>5.0511400599999951E-12</c:v>
                      </c:pt>
                      <c:pt idx="1474">
                        <c:v>4.990757809999998E-12</c:v>
                      </c:pt>
                      <c:pt idx="1475">
                        <c:v>4.9611495500000011E-12</c:v>
                      </c:pt>
                      <c:pt idx="1476">
                        <c:v>5.104500150000002E-12</c:v>
                      </c:pt>
                      <c:pt idx="1477">
                        <c:v>5.0954865299999951E-12</c:v>
                      </c:pt>
                      <c:pt idx="1478">
                        <c:v>5.1725360100000031E-12</c:v>
                      </c:pt>
                      <c:pt idx="1479">
                        <c:v>5.1375847999999963E-12</c:v>
                      </c:pt>
                      <c:pt idx="1480">
                        <c:v>5.1395762600000001E-12</c:v>
                      </c:pt>
                      <c:pt idx="1481">
                        <c:v>4.9693304999999948E-12</c:v>
                      </c:pt>
                      <c:pt idx="1482">
                        <c:v>-4.4341891300000015E-12</c:v>
                      </c:pt>
                      <c:pt idx="1483">
                        <c:v>6.11989619999996E-13</c:v>
                      </c:pt>
                      <c:pt idx="1484">
                        <c:v>3.5025107800000033E-12</c:v>
                      </c:pt>
                      <c:pt idx="1485">
                        <c:v>4.4435982699999937E-12</c:v>
                      </c:pt>
                      <c:pt idx="1486">
                        <c:v>4.9993481600000019E-12</c:v>
                      </c:pt>
                      <c:pt idx="1487">
                        <c:v>5.1610451999999941E-12</c:v>
                      </c:pt>
                      <c:pt idx="1488">
                        <c:v>5.2003471000000021E-12</c:v>
                      </c:pt>
                      <c:pt idx="1489">
                        <c:v>5.2574333800000019E-12</c:v>
                      </c:pt>
                      <c:pt idx="1490">
                        <c:v>5.4170626300000021E-12</c:v>
                      </c:pt>
                      <c:pt idx="1491">
                        <c:v>5.4422577499999957E-12</c:v>
                      </c:pt>
                      <c:pt idx="1492">
                        <c:v>5.3910348399999953E-12</c:v>
                      </c:pt>
                      <c:pt idx="1493">
                        <c:v>5.4208443299999976E-12</c:v>
                      </c:pt>
                      <c:pt idx="1494">
                        <c:v>5.4699300600000045E-12</c:v>
                      </c:pt>
                      <c:pt idx="1495">
                        <c:v>5.3539395099999955E-12</c:v>
                      </c:pt>
                      <c:pt idx="1496">
                        <c:v>5.5325258199999962E-12</c:v>
                      </c:pt>
                      <c:pt idx="1497">
                        <c:v>5.291225789999999E-12</c:v>
                      </c:pt>
                      <c:pt idx="1498">
                        <c:v>5.6327234500000043E-12</c:v>
                      </c:pt>
                      <c:pt idx="1499">
                        <c:v>5.3661658400000051E-12</c:v>
                      </c:pt>
                      <c:pt idx="1500">
                        <c:v>5.5869961399999968E-12</c:v>
                      </c:pt>
                      <c:pt idx="1501">
                        <c:v>5.4293999800000041E-12</c:v>
                      </c:pt>
                      <c:pt idx="1502">
                        <c:v>5.4813237299999942E-12</c:v>
                      </c:pt>
                      <c:pt idx="1503">
                        <c:v>5.411851519999996E-12</c:v>
                      </c:pt>
                      <c:pt idx="1504">
                        <c:v>5.4098253599999948E-12</c:v>
                      </c:pt>
                      <c:pt idx="1505">
                        <c:v>5.4088747399999959E-12</c:v>
                      </c:pt>
                      <c:pt idx="1506">
                        <c:v>5.4385940199999982E-12</c:v>
                      </c:pt>
                      <c:pt idx="1507">
                        <c:v>5.4592164100000059E-12</c:v>
                      </c:pt>
                      <c:pt idx="1508">
                        <c:v>5.3274259999999965E-12</c:v>
                      </c:pt>
                      <c:pt idx="1509">
                        <c:v>5.4075355300000051E-12</c:v>
                      </c:pt>
                      <c:pt idx="1510">
                        <c:v>5.3910278999999959E-12</c:v>
                      </c:pt>
                      <c:pt idx="1511">
                        <c:v>5.4380319700000049E-12</c:v>
                      </c:pt>
                      <c:pt idx="1512">
                        <c:v>5.503306139999998E-12</c:v>
                      </c:pt>
                      <c:pt idx="1513">
                        <c:v>5.4400303699999953E-12</c:v>
                      </c:pt>
                      <c:pt idx="1514">
                        <c:v>5.535329139999995E-12</c:v>
                      </c:pt>
                      <c:pt idx="1515">
                        <c:v>5.460833169999997E-12</c:v>
                      </c:pt>
                      <c:pt idx="1516">
                        <c:v>5.3966067700000023E-12</c:v>
                      </c:pt>
                      <c:pt idx="1517">
                        <c:v>5.3983276200000053E-12</c:v>
                      </c:pt>
                      <c:pt idx="1518">
                        <c:v>5.4638793500000048E-12</c:v>
                      </c:pt>
                      <c:pt idx="1519">
                        <c:v>5.4388091199999963E-12</c:v>
                      </c:pt>
                      <c:pt idx="1520">
                        <c:v>5.5721607900000003E-12</c:v>
                      </c:pt>
                      <c:pt idx="1521">
                        <c:v>5.379766080000003E-12</c:v>
                      </c:pt>
                      <c:pt idx="1522">
                        <c:v>5.498698719999995E-12</c:v>
                      </c:pt>
                      <c:pt idx="1523">
                        <c:v>5.505193519999996E-12</c:v>
                      </c:pt>
                      <c:pt idx="1524">
                        <c:v>5.6447763100000065E-12</c:v>
                      </c:pt>
                      <c:pt idx="1525">
                        <c:v>5.5392287999999953E-12</c:v>
                      </c:pt>
                      <c:pt idx="1526">
                        <c:v>5.5873361500000054E-12</c:v>
                      </c:pt>
                      <c:pt idx="1527">
                        <c:v>5.6499110899999986E-12</c:v>
                      </c:pt>
                      <c:pt idx="1528">
                        <c:v>5.6030805000000031E-12</c:v>
                      </c:pt>
                      <c:pt idx="1529">
                        <c:v>5.454157960000002E-12</c:v>
                      </c:pt>
                      <c:pt idx="1530">
                        <c:v>5.6117818699999994E-12</c:v>
                      </c:pt>
                      <c:pt idx="1531">
                        <c:v>5.6922938600000057E-12</c:v>
                      </c:pt>
                      <c:pt idx="1532">
                        <c:v>5.715219960000002E-12</c:v>
                      </c:pt>
                      <c:pt idx="1533">
                        <c:v>5.7551949299999957E-12</c:v>
                      </c:pt>
                      <c:pt idx="1534">
                        <c:v>5.7238241900000049E-12</c:v>
                      </c:pt>
                      <c:pt idx="1535">
                        <c:v>5.6177146300000004E-12</c:v>
                      </c:pt>
                      <c:pt idx="1536">
                        <c:v>5.7917420799999951E-12</c:v>
                      </c:pt>
                      <c:pt idx="1537">
                        <c:v>5.7482421599999942E-12</c:v>
                      </c:pt>
                      <c:pt idx="1538">
                        <c:v>5.7981050499999986E-12</c:v>
                      </c:pt>
                      <c:pt idx="1539">
                        <c:v>5.7222004900000014E-12</c:v>
                      </c:pt>
                      <c:pt idx="1540">
                        <c:v>5.7571378199999963E-12</c:v>
                      </c:pt>
                      <c:pt idx="1541">
                        <c:v>5.7258850399999974E-12</c:v>
                      </c:pt>
                      <c:pt idx="1542">
                        <c:v>5.801387150000003E-12</c:v>
                      </c:pt>
                      <c:pt idx="1543">
                        <c:v>5.8977961400000031E-12</c:v>
                      </c:pt>
                      <c:pt idx="1544">
                        <c:v>6.000436260000003E-12</c:v>
                      </c:pt>
                      <c:pt idx="1545">
                        <c:v>5.8498691999999999E-12</c:v>
                      </c:pt>
                      <c:pt idx="1546">
                        <c:v>5.9058036200000024E-12</c:v>
                      </c:pt>
                      <c:pt idx="1547">
                        <c:v>5.8702279100000002E-12</c:v>
                      </c:pt>
                      <c:pt idx="1548">
                        <c:v>5.8369559200000057E-12</c:v>
                      </c:pt>
                      <c:pt idx="1549">
                        <c:v>5.9062685300000023E-12</c:v>
                      </c:pt>
                      <c:pt idx="1550">
                        <c:v>5.8191992900000057E-12</c:v>
                      </c:pt>
                      <c:pt idx="1551">
                        <c:v>5.817679669999995E-12</c:v>
                      </c:pt>
                      <c:pt idx="1552">
                        <c:v>5.9985905099999957E-12</c:v>
                      </c:pt>
                      <c:pt idx="1553">
                        <c:v>5.9337326700000061E-12</c:v>
                      </c:pt>
                      <c:pt idx="1554">
                        <c:v>6.1591565199999951E-12</c:v>
                      </c:pt>
                      <c:pt idx="1555">
                        <c:v>5.9923871399999939E-12</c:v>
                      </c:pt>
                      <c:pt idx="1556">
                        <c:v>5.8465038400000011E-12</c:v>
                      </c:pt>
                      <c:pt idx="1557">
                        <c:v>5.9068444599999945E-12</c:v>
                      </c:pt>
                      <c:pt idx="1558">
                        <c:v>5.921485519999998E-12</c:v>
                      </c:pt>
                      <c:pt idx="1559">
                        <c:v>6.1588026300000005E-12</c:v>
                      </c:pt>
                      <c:pt idx="1560">
                        <c:v>6.0196361799999996E-12</c:v>
                      </c:pt>
                      <c:pt idx="1561">
                        <c:v>6.0099772399999989E-12</c:v>
                      </c:pt>
                      <c:pt idx="1562">
                        <c:v>5.996404759999999E-12</c:v>
                      </c:pt>
                      <c:pt idx="1563">
                        <c:v>6.1614602299999966E-12</c:v>
                      </c:pt>
                      <c:pt idx="1564">
                        <c:v>6.1023824900000059E-12</c:v>
                      </c:pt>
                      <c:pt idx="1565">
                        <c:v>6.2104279999999987E-12</c:v>
                      </c:pt>
                      <c:pt idx="1566">
                        <c:v>6.3190494500000027E-12</c:v>
                      </c:pt>
                      <c:pt idx="1567">
                        <c:v>6.2398419799999959E-12</c:v>
                      </c:pt>
                      <c:pt idx="1568">
                        <c:v>6.2995095199999975E-12</c:v>
                      </c:pt>
                      <c:pt idx="1569">
                        <c:v>6.1334062800000015E-12</c:v>
                      </c:pt>
                      <c:pt idx="1570">
                        <c:v>6.1464930399999964E-12</c:v>
                      </c:pt>
                      <c:pt idx="1571">
                        <c:v>6.1684962699999986E-12</c:v>
                      </c:pt>
                      <c:pt idx="1572">
                        <c:v>6.2468988300000032E-12</c:v>
                      </c:pt>
                      <c:pt idx="1573">
                        <c:v>6.2835153700000042E-12</c:v>
                      </c:pt>
                      <c:pt idx="1574">
                        <c:v>6.3585109400000063E-12</c:v>
                      </c:pt>
                      <c:pt idx="1575">
                        <c:v>6.2289548499999968E-12</c:v>
                      </c:pt>
                      <c:pt idx="1576">
                        <c:v>6.2941526999999949E-12</c:v>
                      </c:pt>
                      <c:pt idx="1577">
                        <c:v>6.272260489999998E-12</c:v>
                      </c:pt>
                      <c:pt idx="1578">
                        <c:v>6.3403032800000053E-12</c:v>
                      </c:pt>
                      <c:pt idx="1579">
                        <c:v>6.3119440199999991E-12</c:v>
                      </c:pt>
                      <c:pt idx="1580">
                        <c:v>6.2567936900000005E-12</c:v>
                      </c:pt>
                      <c:pt idx="1581">
                        <c:v>6.1669072599999993E-12</c:v>
                      </c:pt>
                      <c:pt idx="1582">
                        <c:v>6.2033711500000044E-12</c:v>
                      </c:pt>
                      <c:pt idx="1583">
                        <c:v>6.2158056500000059E-12</c:v>
                      </c:pt>
                      <c:pt idx="1584">
                        <c:v>6.3445568199999941E-12</c:v>
                      </c:pt>
                      <c:pt idx="1585">
                        <c:v>6.4529423500000015E-12</c:v>
                      </c:pt>
                      <c:pt idx="1586">
                        <c:v>6.5024791099999963E-12</c:v>
                      </c:pt>
                      <c:pt idx="1587">
                        <c:v>6.3690302999999989E-12</c:v>
                      </c:pt>
                      <c:pt idx="1588">
                        <c:v>6.4266925100000039E-12</c:v>
                      </c:pt>
                      <c:pt idx="1589">
                        <c:v>6.3982361100000043E-12</c:v>
                      </c:pt>
                      <c:pt idx="1590">
                        <c:v>6.3763438999999944E-12</c:v>
                      </c:pt>
                      <c:pt idx="1591">
                        <c:v>6.4210997599999985E-12</c:v>
                      </c:pt>
                      <c:pt idx="1592">
                        <c:v>6.2873456400000029E-12</c:v>
                      </c:pt>
                      <c:pt idx="1593">
                        <c:v>6.431813409999997E-12</c:v>
                      </c:pt>
                      <c:pt idx="1594">
                        <c:v>6.5273897400000031E-12</c:v>
                      </c:pt>
                      <c:pt idx="1595">
                        <c:v>6.4832514300000017E-12</c:v>
                      </c:pt>
                      <c:pt idx="1596">
                        <c:v>6.4841049200000004E-12</c:v>
                      </c:pt>
                      <c:pt idx="1597">
                        <c:v>6.4671462600000031E-12</c:v>
                      </c:pt>
                      <c:pt idx="1598">
                        <c:v>6.5132899099999944E-12</c:v>
                      </c:pt>
                      <c:pt idx="1599">
                        <c:v>6.5748587100000059E-12</c:v>
                      </c:pt>
                      <c:pt idx="1600">
                        <c:v>6.5641172999999965E-12</c:v>
                      </c:pt>
                      <c:pt idx="1601">
                        <c:v>6.5028746299999946E-12</c:v>
                      </c:pt>
                      <c:pt idx="1602">
                        <c:v>6.4737590300000022E-12</c:v>
                      </c:pt>
                      <c:pt idx="1603">
                        <c:v>6.4701299899999959E-12</c:v>
                      </c:pt>
                      <c:pt idx="1604">
                        <c:v>6.5330310599999988E-12</c:v>
                      </c:pt>
                      <c:pt idx="1605">
                        <c:v>6.5589617099999992E-12</c:v>
                      </c:pt>
                      <c:pt idx="1606">
                        <c:v>6.6243746599999955E-12</c:v>
                      </c:pt>
                      <c:pt idx="1607">
                        <c:v>6.731677710000001E-12</c:v>
                      </c:pt>
                      <c:pt idx="1608">
                        <c:v>6.5998040399999972E-12</c:v>
                      </c:pt>
                      <c:pt idx="1609">
                        <c:v>6.6658692400000065E-12</c:v>
                      </c:pt>
                      <c:pt idx="1610">
                        <c:v>6.795182469999994E-12</c:v>
                      </c:pt>
                      <c:pt idx="1611">
                        <c:v>6.6122246599999998E-12</c:v>
                      </c:pt>
                      <c:pt idx="1612">
                        <c:v>6.5323996200000039E-12</c:v>
                      </c:pt>
                      <c:pt idx="1613">
                        <c:v>6.6772767899999952E-12</c:v>
                      </c:pt>
                      <c:pt idx="1614">
                        <c:v>6.5861691099999951E-12</c:v>
                      </c:pt>
                      <c:pt idx="1615">
                        <c:v>6.5649291499999983E-12</c:v>
                      </c:pt>
                      <c:pt idx="1616">
                        <c:v>6.8275801700000038E-12</c:v>
                      </c:pt>
                      <c:pt idx="1617">
                        <c:v>6.6361291400000058E-12</c:v>
                      </c:pt>
                      <c:pt idx="1618">
                        <c:v>6.8071659399999947E-12</c:v>
                      </c:pt>
                      <c:pt idx="1619">
                        <c:v>6.8250821600000032E-12</c:v>
                      </c:pt>
                      <c:pt idx="1620">
                        <c:v>6.7265914999999992E-12</c:v>
                      </c:pt>
                      <c:pt idx="1621">
                        <c:v>6.7649427700000022E-12</c:v>
                      </c:pt>
                      <c:pt idx="1622">
                        <c:v>6.6383565299999994E-12</c:v>
                      </c:pt>
                      <c:pt idx="1623">
                        <c:v>6.621196650000003E-12</c:v>
                      </c:pt>
                      <c:pt idx="1624">
                        <c:v>6.642138229999995E-12</c:v>
                      </c:pt>
                      <c:pt idx="1625">
                        <c:v>6.4864433299999993E-12</c:v>
                      </c:pt>
                      <c:pt idx="1626">
                        <c:v>6.5824776199999996E-12</c:v>
                      </c:pt>
                      <c:pt idx="1627">
                        <c:v>6.6645439199999949E-12</c:v>
                      </c:pt>
                      <c:pt idx="1628">
                        <c:v>6.7216301999999948E-12</c:v>
                      </c:pt>
                      <c:pt idx="1629">
                        <c:v>6.8528932500000022E-12</c:v>
                      </c:pt>
                      <c:pt idx="1630">
                        <c:v>6.8041267100000055E-12</c:v>
                      </c:pt>
                      <c:pt idx="1631">
                        <c:v>6.7308172899999961E-12</c:v>
                      </c:pt>
                      <c:pt idx="1632">
                        <c:v>6.7458538699999979E-12</c:v>
                      </c:pt>
                      <c:pt idx="1633">
                        <c:v>6.7505723199999995E-12</c:v>
                      </c:pt>
                      <c:pt idx="1634">
                        <c:v>6.8060765299999995E-12</c:v>
                      </c:pt>
                      <c:pt idx="1635">
                        <c:v>6.6847014000000028E-12</c:v>
                      </c:pt>
                      <c:pt idx="1636">
                        <c:v>6.7157113200000056E-12</c:v>
                      </c:pt>
                      <c:pt idx="1637">
                        <c:v>6.8576047600000042E-12</c:v>
                      </c:pt>
                      <c:pt idx="1638">
                        <c:v>6.8929792400000011E-12</c:v>
                      </c:pt>
                      <c:pt idx="1639">
                        <c:v>6.9654143500000004E-12</c:v>
                      </c:pt>
                      <c:pt idx="1640">
                        <c:v>6.856785970000003E-12</c:v>
                      </c:pt>
                      <c:pt idx="1641">
                        <c:v>6.742773010000005E-12</c:v>
                      </c:pt>
                      <c:pt idx="1642">
                        <c:v>6.8306541000000034E-12</c:v>
                      </c:pt>
                      <c:pt idx="1643">
                        <c:v>6.8409236600000005E-12</c:v>
                      </c:pt>
                      <c:pt idx="1644">
                        <c:v>6.7110553200000062E-12</c:v>
                      </c:pt>
                      <c:pt idx="1645">
                        <c:v>6.7319968999999982E-12</c:v>
                      </c:pt>
                      <c:pt idx="1646">
                        <c:v>6.8075822699999982E-12</c:v>
                      </c:pt>
                      <c:pt idx="1647">
                        <c:v>6.8599778599999944E-12</c:v>
                      </c:pt>
                      <c:pt idx="1648">
                        <c:v>6.9315803099999997E-12</c:v>
                      </c:pt>
                      <c:pt idx="1649">
                        <c:v>6.9389910500000015E-12</c:v>
                      </c:pt>
                      <c:pt idx="1650">
                        <c:v>6.822466200000004E-12</c:v>
                      </c:pt>
                      <c:pt idx="1651">
                        <c:v>6.8417979600000043E-12</c:v>
                      </c:pt>
                      <c:pt idx="1652">
                        <c:v>6.9031863499999961E-12</c:v>
                      </c:pt>
                      <c:pt idx="1653">
                        <c:v>6.9139347000000049E-12</c:v>
                      </c:pt>
                      <c:pt idx="1654">
                        <c:v>6.7038180499999989E-12</c:v>
                      </c:pt>
                      <c:pt idx="1655">
                        <c:v>6.6268310299999992E-12</c:v>
                      </c:pt>
                      <c:pt idx="1656">
                        <c:v>6.6477587300000051E-12</c:v>
                      </c:pt>
                      <c:pt idx="1657">
                        <c:v>6.9094244199999953E-12</c:v>
                      </c:pt>
                      <c:pt idx="1658">
                        <c:v>6.9153918700000005E-12</c:v>
                      </c:pt>
                      <c:pt idx="1659">
                        <c:v>7.0068881200000062E-12</c:v>
                      </c:pt>
                      <c:pt idx="1660">
                        <c:v>7.0158254200000052E-12</c:v>
                      </c:pt>
                      <c:pt idx="1661">
                        <c:v>6.9514741200000062E-12</c:v>
                      </c:pt>
                      <c:pt idx="1662">
                        <c:v>6.9104999500000045E-12</c:v>
                      </c:pt>
                      <c:pt idx="1663">
                        <c:v>6.8761246700000028E-12</c:v>
                      </c:pt>
                      <c:pt idx="1664">
                        <c:v>6.9709585300000026E-12</c:v>
                      </c:pt>
                      <c:pt idx="1665">
                        <c:v>6.8237151999999947E-12</c:v>
                      </c:pt>
                      <c:pt idx="1666">
                        <c:v>6.8124325600000035E-12</c:v>
                      </c:pt>
                      <c:pt idx="1667">
                        <c:v>6.7734637300000045E-12</c:v>
                      </c:pt>
                      <c:pt idx="1668">
                        <c:v>6.8390917900000051E-12</c:v>
                      </c:pt>
                      <c:pt idx="1669">
                        <c:v>6.8409583500000047E-12</c:v>
                      </c:pt>
                      <c:pt idx="1670">
                        <c:v>6.9137612299999975E-12</c:v>
                      </c:pt>
                      <c:pt idx="1671">
                        <c:v>6.9817276900000038E-12</c:v>
                      </c:pt>
                      <c:pt idx="1672">
                        <c:v>6.9478589500000057E-12</c:v>
                      </c:pt>
                      <c:pt idx="1673">
                        <c:v>7.0661185199999991E-12</c:v>
                      </c:pt>
                      <c:pt idx="1674">
                        <c:v>7.056952240000003E-12</c:v>
                      </c:pt>
                      <c:pt idx="1675">
                        <c:v>6.7916713900000054E-12</c:v>
                      </c:pt>
                      <c:pt idx="1676">
                        <c:v>7.05661918E-12</c:v>
                      </c:pt>
                      <c:pt idx="1677">
                        <c:v>6.9535002700000013E-12</c:v>
                      </c:pt>
                      <c:pt idx="1678">
                        <c:v>6.9290823100000052E-12</c:v>
                      </c:pt>
                      <c:pt idx="1679">
                        <c:v>7.0122241300000036E-12</c:v>
                      </c:pt>
                      <c:pt idx="1680">
                        <c:v>7.1203529200000031E-12</c:v>
                      </c:pt>
                      <c:pt idx="1681">
                        <c:v>7.0880523700000058E-12</c:v>
                      </c:pt>
                      <c:pt idx="1682">
                        <c:v>6.9874453400000005E-12</c:v>
                      </c:pt>
                      <c:pt idx="1683">
                        <c:v>7.0984121299999969E-12</c:v>
                      </c:pt>
                      <c:pt idx="1684">
                        <c:v>7.1082584200000039E-12</c:v>
                      </c:pt>
                      <c:pt idx="1685">
                        <c:v>6.9497047000000001E-12</c:v>
                      </c:pt>
                      <c:pt idx="1686">
                        <c:v>7.081758790000004E-12</c:v>
                      </c:pt>
                      <c:pt idx="1687">
                        <c:v>6.7927816100000059E-12</c:v>
                      </c:pt>
                      <c:pt idx="1688">
                        <c:v>6.9921013399999999E-12</c:v>
                      </c:pt>
                      <c:pt idx="1689">
                        <c:v>7.1180006300000052E-12</c:v>
                      </c:pt>
                      <c:pt idx="1690">
                        <c:v>7.1300396099999956E-12</c:v>
                      </c:pt>
                      <c:pt idx="1691">
                        <c:v>7.2159778100000062E-12</c:v>
                      </c:pt>
                      <c:pt idx="1692">
                        <c:v>7.0830841199999958E-12</c:v>
                      </c:pt>
                      <c:pt idx="1693">
                        <c:v>7.0677699800000005E-12</c:v>
                      </c:pt>
                      <c:pt idx="1694">
                        <c:v>7.2963995899999996E-12</c:v>
                      </c:pt>
                      <c:pt idx="1695">
                        <c:v>7.1754616100000048E-12</c:v>
                      </c:pt>
                      <c:pt idx="1696">
                        <c:v>7.2699693500000012E-12</c:v>
                      </c:pt>
                      <c:pt idx="1697">
                        <c:v>7.1696398800000023E-12</c:v>
                      </c:pt>
                      <c:pt idx="1698">
                        <c:v>6.9874314699999948E-12</c:v>
                      </c:pt>
                      <c:pt idx="1699">
                        <c:v>7.1423908399999966E-12</c:v>
                      </c:pt>
                      <c:pt idx="1700">
                        <c:v>7.0845412900000043E-12</c:v>
                      </c:pt>
                      <c:pt idx="1701">
                        <c:v>7.2989531100000028E-12</c:v>
                      </c:pt>
                      <c:pt idx="1702">
                        <c:v>7.1740877099999969E-12</c:v>
                      </c:pt>
                      <c:pt idx="1703">
                        <c:v>7.0583608399999954E-12</c:v>
                      </c:pt>
                      <c:pt idx="1704">
                        <c:v>7.1140801599999997E-12</c:v>
                      </c:pt>
                      <c:pt idx="1705">
                        <c:v>7.1787506499999958E-12</c:v>
                      </c:pt>
                      <c:pt idx="1706">
                        <c:v>7.1278191699999946E-12</c:v>
                      </c:pt>
                      <c:pt idx="1707">
                        <c:v>7.2104891499999998E-12</c:v>
                      </c:pt>
                      <c:pt idx="1708">
                        <c:v>7.1836564500000037E-12</c:v>
                      </c:pt>
                      <c:pt idx="1709">
                        <c:v>6.8892461200000019E-12</c:v>
                      </c:pt>
                      <c:pt idx="1710">
                        <c:v>7.2064368299999973E-12</c:v>
                      </c:pt>
                      <c:pt idx="1711">
                        <c:v>7.2619687999999953E-12</c:v>
                      </c:pt>
                      <c:pt idx="1712">
                        <c:v>7.2944428300000061E-12</c:v>
                      </c:pt>
                      <c:pt idx="1713">
                        <c:v>7.1346054100000011E-12</c:v>
                      </c:pt>
                      <c:pt idx="1714">
                        <c:v>7.3588010700000045E-12</c:v>
                      </c:pt>
                      <c:pt idx="1715">
                        <c:v>7.2127373499999987E-12</c:v>
                      </c:pt>
                      <c:pt idx="1716">
                        <c:v>7.1585029600000008E-12</c:v>
                      </c:pt>
                      <c:pt idx="1717">
                        <c:v>7.2591585500000031E-12</c:v>
                      </c:pt>
                      <c:pt idx="1718">
                        <c:v>7.1842115599999975E-12</c:v>
                      </c:pt>
                      <c:pt idx="1719">
                        <c:v>7.2242489800000062E-12</c:v>
                      </c:pt>
                      <c:pt idx="1720">
                        <c:v>7.2361352999999944E-12</c:v>
                      </c:pt>
                      <c:pt idx="1721">
                        <c:v>7.1448472100000003E-12</c:v>
                      </c:pt>
                      <c:pt idx="1722">
                        <c:v>7.2852140999999949E-12</c:v>
                      </c:pt>
                      <c:pt idx="1723">
                        <c:v>7.3760164600000036E-12</c:v>
                      </c:pt>
                      <c:pt idx="1724">
                        <c:v>7.5839889900000037E-12</c:v>
                      </c:pt>
                      <c:pt idx="1725">
                        <c:v>7.4365374999999971E-12</c:v>
                      </c:pt>
                      <c:pt idx="1726">
                        <c:v>7.361979079999997E-12</c:v>
                      </c:pt>
                      <c:pt idx="1727">
                        <c:v>7.3222261599999942E-12</c:v>
                      </c:pt>
                      <c:pt idx="1728">
                        <c:v>7.3860431600000046E-12</c:v>
                      </c:pt>
                      <c:pt idx="1729">
                        <c:v>7.3078903999999957E-12</c:v>
                      </c:pt>
                      <c:pt idx="1730">
                        <c:v>7.2984118700000018E-12</c:v>
                      </c:pt>
                      <c:pt idx="1731">
                        <c:v>7.3285474900000008E-12</c:v>
                      </c:pt>
                      <c:pt idx="1732">
                        <c:v>7.3354933200000028E-12</c:v>
                      </c:pt>
                      <c:pt idx="1733">
                        <c:v>7.2710448799999975E-12</c:v>
                      </c:pt>
                      <c:pt idx="1734">
                        <c:v>7.2948660999999961E-12</c:v>
                      </c:pt>
                      <c:pt idx="1735">
                        <c:v>7.5484826700000031E-12</c:v>
                      </c:pt>
                      <c:pt idx="1736">
                        <c:v>7.3111933199999985E-12</c:v>
                      </c:pt>
                      <c:pt idx="1737">
                        <c:v>7.3960074199999968E-12</c:v>
                      </c:pt>
                      <c:pt idx="1738">
                        <c:v>7.4703923599999962E-12</c:v>
                      </c:pt>
                      <c:pt idx="1739">
                        <c:v>7.4439829300000031E-12</c:v>
                      </c:pt>
                      <c:pt idx="1740">
                        <c:v>7.322496769999995E-12</c:v>
                      </c:pt>
                      <c:pt idx="1741">
                        <c:v>7.1517444699999991E-12</c:v>
                      </c:pt>
                      <c:pt idx="1742">
                        <c:v>7.4857828300000055E-12</c:v>
                      </c:pt>
                      <c:pt idx="1743">
                        <c:v>7.397325810000002E-12</c:v>
                      </c:pt>
                      <c:pt idx="1744">
                        <c:v>7.4209319199999964E-12</c:v>
                      </c:pt>
                      <c:pt idx="1745">
                        <c:v>7.3246686499999989E-12</c:v>
                      </c:pt>
                      <c:pt idx="1746">
                        <c:v>7.3150582800000014E-12</c:v>
                      </c:pt>
                      <c:pt idx="1747">
                        <c:v>7.486906930000005E-12</c:v>
                      </c:pt>
                      <c:pt idx="1748">
                        <c:v>7.4722658599999953E-12</c:v>
                      </c:pt>
                      <c:pt idx="1749">
                        <c:v>7.4582354200000011E-12</c:v>
                      </c:pt>
                      <c:pt idx="1750">
                        <c:v>7.4890163500000007E-12</c:v>
                      </c:pt>
                      <c:pt idx="1751">
                        <c:v>7.3554773399999964E-12</c:v>
                      </c:pt>
                      <c:pt idx="1752">
                        <c:v>7.5269998600000034E-12</c:v>
                      </c:pt>
                      <c:pt idx="1753">
                        <c:v>7.5542558300000024E-12</c:v>
                      </c:pt>
                      <c:pt idx="1754">
                        <c:v>7.4380015999999989E-12</c:v>
                      </c:pt>
                      <c:pt idx="1755">
                        <c:v>7.6322906299999937E-12</c:v>
                      </c:pt>
                      <c:pt idx="1756">
                        <c:v>7.4025022199999978E-12</c:v>
                      </c:pt>
                      <c:pt idx="1757">
                        <c:v>7.4678527200000049E-12</c:v>
                      </c:pt>
                      <c:pt idx="1758">
                        <c:v>7.502096169999996E-12</c:v>
                      </c:pt>
                      <c:pt idx="1759">
                        <c:v>7.4433306699999969E-12</c:v>
                      </c:pt>
                      <c:pt idx="1760">
                        <c:v>7.4820566399999997E-12</c:v>
                      </c:pt>
                      <c:pt idx="1761">
                        <c:v>7.4390424400000039E-12</c:v>
                      </c:pt>
                      <c:pt idx="1762">
                        <c:v>7.2579164899999989E-12</c:v>
                      </c:pt>
                      <c:pt idx="1763">
                        <c:v>7.4465503199999991E-12</c:v>
                      </c:pt>
                      <c:pt idx="1764">
                        <c:v>7.3796524399999964E-12</c:v>
                      </c:pt>
                      <c:pt idx="1765">
                        <c:v>7.5456377200000006E-12</c:v>
                      </c:pt>
                      <c:pt idx="1766">
                        <c:v>7.6001566100000044E-12</c:v>
                      </c:pt>
                      <c:pt idx="1767">
                        <c:v>7.5372902300000057E-12</c:v>
                      </c:pt>
                      <c:pt idx="1768">
                        <c:v>7.4851930200000014E-12</c:v>
                      </c:pt>
                      <c:pt idx="1769">
                        <c:v>7.4432474100000024E-12</c:v>
                      </c:pt>
                      <c:pt idx="1770">
                        <c:v>7.5053158100000051E-12</c:v>
                      </c:pt>
                      <c:pt idx="1771">
                        <c:v>7.4111203299999997E-12</c:v>
                      </c:pt>
                      <c:pt idx="1772">
                        <c:v>7.4022385400000033E-12</c:v>
                      </c:pt>
                      <c:pt idx="1773">
                        <c:v>7.4488679099999996E-12</c:v>
                      </c:pt>
                      <c:pt idx="1774">
                        <c:v>7.3707082100000041E-12</c:v>
                      </c:pt>
                      <c:pt idx="1775">
                        <c:v>7.6349759799999945E-12</c:v>
                      </c:pt>
                      <c:pt idx="1776">
                        <c:v>7.5510084299999955E-12</c:v>
                      </c:pt>
                      <c:pt idx="1777">
                        <c:v>7.4738340499999962E-12</c:v>
                      </c:pt>
                      <c:pt idx="1778">
                        <c:v>7.4595052299999971E-12</c:v>
                      </c:pt>
                      <c:pt idx="1779">
                        <c:v>7.7521600200000046E-12</c:v>
                      </c:pt>
                      <c:pt idx="1780">
                        <c:v>7.525063899999996E-12</c:v>
                      </c:pt>
                      <c:pt idx="1781">
                        <c:v>7.5444442299999996E-12</c:v>
                      </c:pt>
                      <c:pt idx="1782">
                        <c:v>7.470496440000002E-12</c:v>
                      </c:pt>
                      <c:pt idx="1783">
                        <c:v>7.2885586399999953E-12</c:v>
                      </c:pt>
                      <c:pt idx="1784">
                        <c:v>7.5208936299999949E-12</c:v>
                      </c:pt>
                      <c:pt idx="1785">
                        <c:v>7.5099440499999937E-12</c:v>
                      </c:pt>
                      <c:pt idx="1786">
                        <c:v>7.6583808700000026E-12</c:v>
                      </c:pt>
                      <c:pt idx="1787">
                        <c:v>7.729442079999994E-12</c:v>
                      </c:pt>
                      <c:pt idx="1788">
                        <c:v>7.5610351299999965E-12</c:v>
                      </c:pt>
                      <c:pt idx="1789">
                        <c:v>7.8273290600000011E-12</c:v>
                      </c:pt>
                      <c:pt idx="1790">
                        <c:v>7.5487116500000002E-12</c:v>
                      </c:pt>
                      <c:pt idx="1791">
                        <c:v>7.651379529999998E-12</c:v>
                      </c:pt>
                      <c:pt idx="1792">
                        <c:v>7.4913894500000038E-12</c:v>
                      </c:pt>
                      <c:pt idx="1793">
                        <c:v>7.59287078E-12</c:v>
                      </c:pt>
                      <c:pt idx="1794">
                        <c:v>7.6272113600000043E-12</c:v>
                      </c:pt>
                      <c:pt idx="1795">
                        <c:v>7.6509631900000013E-12</c:v>
                      </c:pt>
                      <c:pt idx="1796">
                        <c:v>7.7258477399999981E-12</c:v>
                      </c:pt>
                      <c:pt idx="1797">
                        <c:v>7.6988346200000018E-12</c:v>
                      </c:pt>
                      <c:pt idx="1798">
                        <c:v>7.8175035900000054E-12</c:v>
                      </c:pt>
                      <c:pt idx="1799">
                        <c:v>7.7705966600000026E-12</c:v>
                      </c:pt>
                      <c:pt idx="1800">
                        <c:v>7.7733999800000014E-12</c:v>
                      </c:pt>
                      <c:pt idx="1801">
                        <c:v>7.7094858300000044E-12</c:v>
                      </c:pt>
                      <c:pt idx="1802">
                        <c:v>7.8005379899999957E-12</c:v>
                      </c:pt>
                      <c:pt idx="1803">
                        <c:v>7.5558170800000038E-12</c:v>
                      </c:pt>
                      <c:pt idx="1804">
                        <c:v>7.561722079999994E-12</c:v>
                      </c:pt>
                      <c:pt idx="1805">
                        <c:v>7.5629710799999977E-12</c:v>
                      </c:pt>
                      <c:pt idx="1806">
                        <c:v>7.7593001500000056E-12</c:v>
                      </c:pt>
                      <c:pt idx="1807">
                        <c:v>7.6510534000000014E-12</c:v>
                      </c:pt>
                      <c:pt idx="1808">
                        <c:v>7.8426085100000051E-12</c:v>
                      </c:pt>
                      <c:pt idx="1809">
                        <c:v>7.7452697000000053E-12</c:v>
                      </c:pt>
                      <c:pt idx="1810">
                        <c:v>7.8327830300000033E-12</c:v>
                      </c:pt>
                      <c:pt idx="1811">
                        <c:v>7.738365499999994E-12</c:v>
                      </c:pt>
                      <c:pt idx="1812">
                        <c:v>7.6316869499999968E-12</c:v>
                      </c:pt>
                      <c:pt idx="1813">
                        <c:v>7.6946435300000023E-12</c:v>
                      </c:pt>
                      <c:pt idx="1814">
                        <c:v>7.6641332199999967E-12</c:v>
                      </c:pt>
                      <c:pt idx="1815">
                        <c:v>7.491000870000005E-12</c:v>
                      </c:pt>
                      <c:pt idx="1816">
                        <c:v>7.7639145099999952E-12</c:v>
                      </c:pt>
                      <c:pt idx="1817">
                        <c:v>7.6129103000000031E-12</c:v>
                      </c:pt>
                      <c:pt idx="1818">
                        <c:v>7.7202688700000045E-12</c:v>
                      </c:pt>
                      <c:pt idx="1819">
                        <c:v>7.640839349999994E-12</c:v>
                      </c:pt>
                      <c:pt idx="1820">
                        <c:v>7.5332517999999954E-12</c:v>
                      </c:pt>
                      <c:pt idx="1821">
                        <c:v>7.6472508900000006E-12</c:v>
                      </c:pt>
                      <c:pt idx="1822">
                        <c:v>7.7272008199999946E-12</c:v>
                      </c:pt>
                      <c:pt idx="1823">
                        <c:v>7.6100375999999959E-12</c:v>
                      </c:pt>
                      <c:pt idx="1824">
                        <c:v>7.7021306000000052E-12</c:v>
                      </c:pt>
                      <c:pt idx="1825">
                        <c:v>7.5427858400000048E-12</c:v>
                      </c:pt>
                      <c:pt idx="1826">
                        <c:v>7.6043130099999997E-12</c:v>
                      </c:pt>
                      <c:pt idx="1827">
                        <c:v>7.7225517599999947E-12</c:v>
                      </c:pt>
                      <c:pt idx="1828">
                        <c:v>7.818266870000004E-12</c:v>
                      </c:pt>
                      <c:pt idx="1829">
                        <c:v>7.8609757600000016E-12</c:v>
                      </c:pt>
                      <c:pt idx="1830">
                        <c:v>7.6978978699999958E-12</c:v>
                      </c:pt>
                      <c:pt idx="1831">
                        <c:v>7.8588177599999966E-12</c:v>
                      </c:pt>
                      <c:pt idx="1832">
                        <c:v>7.8230824599999989E-12</c:v>
                      </c:pt>
                      <c:pt idx="1833">
                        <c:v>7.6493950000000004E-12</c:v>
                      </c:pt>
                      <c:pt idx="1834">
                        <c:v>7.575294559999994E-12</c:v>
                      </c:pt>
                      <c:pt idx="1835">
                        <c:v>7.4586031800000014E-12</c:v>
                      </c:pt>
                      <c:pt idx="1836">
                        <c:v>7.6147144100000006E-12</c:v>
                      </c:pt>
                      <c:pt idx="1837">
                        <c:v>7.6236794600000043E-12</c:v>
                      </c:pt>
                      <c:pt idx="1838">
                        <c:v>7.6886066899999955E-12</c:v>
                      </c:pt>
                      <c:pt idx="1839">
                        <c:v>7.6767481199999991E-12</c:v>
                      </c:pt>
                      <c:pt idx="1840">
                        <c:v>7.6758321900000044E-12</c:v>
                      </c:pt>
                      <c:pt idx="1841">
                        <c:v>7.713406299999997E-12</c:v>
                      </c:pt>
                      <c:pt idx="1842">
                        <c:v>7.7198386600000021E-12</c:v>
                      </c:pt>
                      <c:pt idx="1843">
                        <c:v>7.7040734900000059E-12</c:v>
                      </c:pt>
                      <c:pt idx="1844">
                        <c:v>7.5691189399999968E-12</c:v>
                      </c:pt>
                      <c:pt idx="1845">
                        <c:v>7.5760300799999946E-12</c:v>
                      </c:pt>
                      <c:pt idx="1846">
                        <c:v>7.4405551200000021E-12</c:v>
                      </c:pt>
                      <c:pt idx="1847">
                        <c:v>7.5286443699999992E-12</c:v>
                      </c:pt>
                      <c:pt idx="1848">
                        <c:v>7.558946520000006E-12</c:v>
                      </c:pt>
                      <c:pt idx="1849">
                        <c:v>7.6610454099999982E-12</c:v>
                      </c:pt>
                      <c:pt idx="1850">
                        <c:v>7.5143086199999938E-12</c:v>
                      </c:pt>
                      <c:pt idx="1851">
                        <c:v>7.6716411000000049E-12</c:v>
                      </c:pt>
                      <c:pt idx="1852">
                        <c:v>7.8163656099999941E-12</c:v>
                      </c:pt>
                      <c:pt idx="1853">
                        <c:v>7.8868994700000025E-12</c:v>
                      </c:pt>
                      <c:pt idx="1854">
                        <c:v>7.6839923300000059E-12</c:v>
                      </c:pt>
                      <c:pt idx="1855">
                        <c:v>7.6270656400000016E-12</c:v>
                      </c:pt>
                      <c:pt idx="1856">
                        <c:v>7.7244460800000051E-12</c:v>
                      </c:pt>
                      <c:pt idx="1857">
                        <c:v>7.6627731899999946E-12</c:v>
                      </c:pt>
                      <c:pt idx="1858">
                        <c:v>7.7012909900000055E-12</c:v>
                      </c:pt>
                      <c:pt idx="1859">
                        <c:v>7.7093262300000027E-12</c:v>
                      </c:pt>
                      <c:pt idx="1860">
                        <c:v>7.7707701400000032E-12</c:v>
                      </c:pt>
                      <c:pt idx="1861">
                        <c:v>7.7913092599999975E-12</c:v>
                      </c:pt>
                      <c:pt idx="1862">
                        <c:v>7.8904660599999938E-12</c:v>
                      </c:pt>
                      <c:pt idx="1863">
                        <c:v>7.7496273300000059E-12</c:v>
                      </c:pt>
                      <c:pt idx="1864">
                        <c:v>7.7818446100000026E-12</c:v>
                      </c:pt>
                      <c:pt idx="1865">
                        <c:v>7.7615344700000055E-12</c:v>
                      </c:pt>
                      <c:pt idx="1866">
                        <c:v>7.8824308199999966E-12</c:v>
                      </c:pt>
                      <c:pt idx="1867">
                        <c:v>7.5650666300000005E-12</c:v>
                      </c:pt>
                      <c:pt idx="1868">
                        <c:v>7.7841066900000005E-12</c:v>
                      </c:pt>
                      <c:pt idx="1869">
                        <c:v>7.837820670000002E-12</c:v>
                      </c:pt>
                      <c:pt idx="1870">
                        <c:v>7.8083511899999953E-12</c:v>
                      </c:pt>
                      <c:pt idx="1871">
                        <c:v>7.8480832899999996E-12</c:v>
                      </c:pt>
                      <c:pt idx="1872">
                        <c:v>7.9787426700000033E-12</c:v>
                      </c:pt>
                      <c:pt idx="1873">
                        <c:v>7.9716580500000049E-12</c:v>
                      </c:pt>
                      <c:pt idx="1874">
                        <c:v>7.9637199599999943E-12</c:v>
                      </c:pt>
                      <c:pt idx="1875">
                        <c:v>7.8997641700000004E-12</c:v>
                      </c:pt>
                      <c:pt idx="1876">
                        <c:v>7.9800749300000014E-12</c:v>
                      </c:pt>
                      <c:pt idx="1877">
                        <c:v>7.8911668900000032E-12</c:v>
                      </c:pt>
                      <c:pt idx="1878">
                        <c:v>7.5954520400000018E-12</c:v>
                      </c:pt>
                      <c:pt idx="1879">
                        <c:v>7.9589321200000041E-12</c:v>
                      </c:pt>
                      <c:pt idx="1880">
                        <c:v>7.8431011699999968E-12</c:v>
                      </c:pt>
                      <c:pt idx="1881">
                        <c:v>7.8339973400000028E-12</c:v>
                      </c:pt>
                      <c:pt idx="1882">
                        <c:v>7.9996148599999937E-12</c:v>
                      </c:pt>
                      <c:pt idx="1883">
                        <c:v>8.0065329400000039E-12</c:v>
                      </c:pt>
                      <c:pt idx="1884">
                        <c:v>8.1141274199999957E-12</c:v>
                      </c:pt>
                      <c:pt idx="1885">
                        <c:v>7.8264408799999982E-12</c:v>
                      </c:pt>
                      <c:pt idx="1886">
                        <c:v>7.8612047399999987E-12</c:v>
                      </c:pt>
                      <c:pt idx="1887">
                        <c:v>7.9703257899999939E-12</c:v>
                      </c:pt>
                      <c:pt idx="1888">
                        <c:v>7.952333230000004E-12</c:v>
                      </c:pt>
                      <c:pt idx="1889">
                        <c:v>7.8973841299999978E-12</c:v>
                      </c:pt>
                      <c:pt idx="1890">
                        <c:v>7.8479653299999949E-12</c:v>
                      </c:pt>
                      <c:pt idx="1891">
                        <c:v>8.0234846499999955E-12</c:v>
                      </c:pt>
                      <c:pt idx="1892">
                        <c:v>7.9595843799999974E-12</c:v>
                      </c:pt>
                      <c:pt idx="1893">
                        <c:v>7.8547723899999997E-12</c:v>
                      </c:pt>
                      <c:pt idx="1894">
                        <c:v>8.1095893899999943E-12</c:v>
                      </c:pt>
                      <c:pt idx="1895">
                        <c:v>8.1516598999999975E-12</c:v>
                      </c:pt>
                      <c:pt idx="1896">
                        <c:v>7.9262915700000044E-12</c:v>
                      </c:pt>
                      <c:pt idx="1897">
                        <c:v>7.94541516E-12</c:v>
                      </c:pt>
                      <c:pt idx="1898">
                        <c:v>7.9702494600000057E-12</c:v>
                      </c:pt>
                      <c:pt idx="1899">
                        <c:v>8.0180931299999954E-12</c:v>
                      </c:pt>
                      <c:pt idx="1900">
                        <c:v>8.1503692700000031E-12</c:v>
                      </c:pt>
                      <c:pt idx="1901">
                        <c:v>8.08301342E-12</c:v>
                      </c:pt>
                      <c:pt idx="1902">
                        <c:v>8.0547651900000052E-12</c:v>
                      </c:pt>
                      <c:pt idx="1903">
                        <c:v>8.034982400000004E-12</c:v>
                      </c:pt>
                      <c:pt idx="1904">
                        <c:v>8.1425491300000041E-12</c:v>
                      </c:pt>
                      <c:pt idx="1905">
                        <c:v>8.1731565899999962E-12</c:v>
                      </c:pt>
                      <c:pt idx="1906">
                        <c:v>8.1886580799999979E-12</c:v>
                      </c:pt>
                      <c:pt idx="1907">
                        <c:v>8.1609927100000016E-12</c:v>
                      </c:pt>
                      <c:pt idx="1908">
                        <c:v>8.1954582000000033E-12</c:v>
                      </c:pt>
                      <c:pt idx="1909">
                        <c:v>7.8442252699999962E-12</c:v>
                      </c:pt>
                      <c:pt idx="1910">
                        <c:v>8.0146792000000063E-12</c:v>
                      </c:pt>
                      <c:pt idx="1911">
                        <c:v>8.1609857700000021E-12</c:v>
                      </c:pt>
                      <c:pt idx="1912">
                        <c:v>8.0890433199999944E-12</c:v>
                      </c:pt>
                      <c:pt idx="1913">
                        <c:v>8.2471182600000056E-12</c:v>
                      </c:pt>
                      <c:pt idx="1914">
                        <c:v>8.2124029800000016E-12</c:v>
                      </c:pt>
                      <c:pt idx="1915">
                        <c:v>8.2144638299999941E-12</c:v>
                      </c:pt>
                      <c:pt idx="1916">
                        <c:v>8.2855389199999974E-12</c:v>
                      </c:pt>
                      <c:pt idx="1917">
                        <c:v>8.26672064E-12</c:v>
                      </c:pt>
                      <c:pt idx="1918">
                        <c:v>8.2405471300000035E-12</c:v>
                      </c:pt>
                      <c:pt idx="1919">
                        <c:v>8.0321166399999963E-12</c:v>
                      </c:pt>
                      <c:pt idx="1920">
                        <c:v>7.9639073100000007E-12</c:v>
                      </c:pt>
                      <c:pt idx="1921">
                        <c:v>8.0978557200000021E-12</c:v>
                      </c:pt>
                      <c:pt idx="1922">
                        <c:v>8.2418377700000041E-12</c:v>
                      </c:pt>
                      <c:pt idx="1923">
                        <c:v>8.3756474000000023E-12</c:v>
                      </c:pt>
                      <c:pt idx="1924">
                        <c:v>8.1553097600000023E-12</c:v>
                      </c:pt>
                      <c:pt idx="1925">
                        <c:v>8.1042186799999995E-12</c:v>
                      </c:pt>
                      <c:pt idx="1926">
                        <c:v>8.0985287900000007E-12</c:v>
                      </c:pt>
                      <c:pt idx="1927">
                        <c:v>8.090049460000002E-12</c:v>
                      </c:pt>
                      <c:pt idx="1928">
                        <c:v>8.2814519100000036E-12</c:v>
                      </c:pt>
                      <c:pt idx="1929">
                        <c:v>8.2443496499999975E-12</c:v>
                      </c:pt>
                      <c:pt idx="1930">
                        <c:v>8.0104256499999985E-12</c:v>
                      </c:pt>
                      <c:pt idx="1931">
                        <c:v>8.1382955900000024E-12</c:v>
                      </c:pt>
                      <c:pt idx="1932">
                        <c:v>8.0329978799999996E-12</c:v>
                      </c:pt>
                      <c:pt idx="1933">
                        <c:v>8.0234152599999939E-12</c:v>
                      </c:pt>
                      <c:pt idx="1934">
                        <c:v>8.1992815300000025E-12</c:v>
                      </c:pt>
                      <c:pt idx="1935">
                        <c:v>8.3136553199999946E-12</c:v>
                      </c:pt>
                      <c:pt idx="1936">
                        <c:v>8.1988443800000006E-12</c:v>
                      </c:pt>
                      <c:pt idx="1937">
                        <c:v>8.2647569300000009E-12</c:v>
                      </c:pt>
                      <c:pt idx="1938">
                        <c:v>8.3254028699999986E-12</c:v>
                      </c:pt>
                      <c:pt idx="1939">
                        <c:v>8.317617429999997E-12</c:v>
                      </c:pt>
                      <c:pt idx="1940">
                        <c:v>8.0102938200000009E-12</c:v>
                      </c:pt>
                      <c:pt idx="1941">
                        <c:v>8.1653989100000054E-12</c:v>
                      </c:pt>
                      <c:pt idx="1942">
                        <c:v>8.2245321599999988E-12</c:v>
                      </c:pt>
                      <c:pt idx="1943">
                        <c:v>8.1711928900000032E-12</c:v>
                      </c:pt>
                      <c:pt idx="1944">
                        <c:v>8.3466567000000012E-12</c:v>
                      </c:pt>
                      <c:pt idx="1945">
                        <c:v>8.1972067999999981E-12</c:v>
                      </c:pt>
                      <c:pt idx="1946">
                        <c:v>8.2899867500000049E-12</c:v>
                      </c:pt>
                      <c:pt idx="1947">
                        <c:v>8.4577136900000044E-12</c:v>
                      </c:pt>
                      <c:pt idx="1948">
                        <c:v>8.2973905499999943E-12</c:v>
                      </c:pt>
                      <c:pt idx="1949">
                        <c:v>8.3323833900000048E-12</c:v>
                      </c:pt>
                      <c:pt idx="1950">
                        <c:v>8.199302350000001E-12</c:v>
                      </c:pt>
                      <c:pt idx="1951">
                        <c:v>8.2348711200000037E-12</c:v>
                      </c:pt>
                      <c:pt idx="1952">
                        <c:v>8.3344997600000061E-12</c:v>
                      </c:pt>
                      <c:pt idx="1953">
                        <c:v>8.3210591199999969E-12</c:v>
                      </c:pt>
                      <c:pt idx="1954">
                        <c:v>8.364274549999998E-12</c:v>
                      </c:pt>
                      <c:pt idx="1955">
                        <c:v>8.4484225199999972E-12</c:v>
                      </c:pt>
                      <c:pt idx="1956">
                        <c:v>7.9775630499999951E-12</c:v>
                      </c:pt>
                      <c:pt idx="1957">
                        <c:v>8.5061679899999966E-12</c:v>
                      </c:pt>
                      <c:pt idx="1958">
                        <c:v>8.3746620699999999E-12</c:v>
                      </c:pt>
                      <c:pt idx="1959">
                        <c:v>8.3592091599999946E-12</c:v>
                      </c:pt>
                      <c:pt idx="1960">
                        <c:v>8.3289764000000023E-12</c:v>
                      </c:pt>
                      <c:pt idx="1961">
                        <c:v>8.3850426599999955E-12</c:v>
                      </c:pt>
                      <c:pt idx="1962">
                        <c:v>8.2284456999999981E-12</c:v>
                      </c:pt>
                      <c:pt idx="1963">
                        <c:v>8.2775175599999991E-12</c:v>
                      </c:pt>
                      <c:pt idx="1964">
                        <c:v>8.3453036099999985E-12</c:v>
                      </c:pt>
                      <c:pt idx="1965">
                        <c:v>8.2984383200000056E-12</c:v>
                      </c:pt>
                      <c:pt idx="1966">
                        <c:v>8.483540259999999E-12</c:v>
                      </c:pt>
                      <c:pt idx="1967">
                        <c:v>8.396720819999998E-12</c:v>
                      </c:pt>
                      <c:pt idx="1968">
                        <c:v>8.4615439600000031E-12</c:v>
                      </c:pt>
                      <c:pt idx="1969">
                        <c:v>8.3788531700000056E-12</c:v>
                      </c:pt>
                      <c:pt idx="1970">
                        <c:v>8.4661028199999962E-12</c:v>
                      </c:pt>
                      <c:pt idx="1971">
                        <c:v>8.3520412800000018E-12</c:v>
                      </c:pt>
                      <c:pt idx="1972">
                        <c:v>8.2443565800000037E-12</c:v>
                      </c:pt>
                      <c:pt idx="1973">
                        <c:v>8.2774134800000063E-12</c:v>
                      </c:pt>
                      <c:pt idx="1974">
                        <c:v>8.3138773600000051E-12</c:v>
                      </c:pt>
                      <c:pt idx="1975">
                        <c:v>8.3189150000000038E-12</c:v>
                      </c:pt>
                      <c:pt idx="1976">
                        <c:v>8.4516907299999965E-12</c:v>
                      </c:pt>
                      <c:pt idx="1977">
                        <c:v>8.5346313299999957E-12</c:v>
                      </c:pt>
                      <c:pt idx="1978">
                        <c:v>8.3740653300000025E-12</c:v>
                      </c:pt>
                      <c:pt idx="1979">
                        <c:v>8.6460283400000006E-12</c:v>
                      </c:pt>
                      <c:pt idx="1980">
                        <c:v>8.5659951299999999E-12</c:v>
                      </c:pt>
                      <c:pt idx="1981">
                        <c:v>8.4301177099999968E-12</c:v>
                      </c:pt>
                      <c:pt idx="1982">
                        <c:v>8.4567006200000035E-12</c:v>
                      </c:pt>
                      <c:pt idx="1983">
                        <c:v>8.4538626100000005E-12</c:v>
                      </c:pt>
                      <c:pt idx="1984">
                        <c:v>8.3745788100000055E-12</c:v>
                      </c:pt>
                      <c:pt idx="1985">
                        <c:v>8.4044021700000006E-12</c:v>
                      </c:pt>
                      <c:pt idx="1986">
                        <c:v>8.5109280700000018E-12</c:v>
                      </c:pt>
                      <c:pt idx="1987">
                        <c:v>8.4353773999999993E-12</c:v>
                      </c:pt>
                      <c:pt idx="1988">
                        <c:v>8.6621959600000014E-12</c:v>
                      </c:pt>
                      <c:pt idx="1989">
                        <c:v>8.6150253599999973E-12</c:v>
                      </c:pt>
                      <c:pt idx="1990">
                        <c:v>8.6411711099999959E-12</c:v>
                      </c:pt>
                      <c:pt idx="1991">
                        <c:v>8.5168330700000049E-12</c:v>
                      </c:pt>
                      <c:pt idx="1992">
                        <c:v>8.4491510999999984E-12</c:v>
                      </c:pt>
                      <c:pt idx="1993">
                        <c:v>8.4114520900000016E-12</c:v>
                      </c:pt>
                      <c:pt idx="1994">
                        <c:v>8.4585463600000046E-12</c:v>
                      </c:pt>
                      <c:pt idx="1995">
                        <c:v>8.5339582599999972E-12</c:v>
                      </c:pt>
                      <c:pt idx="1996">
                        <c:v>8.5819754100000004E-12</c:v>
                      </c:pt>
                      <c:pt idx="1997">
                        <c:v>8.7206283799999983E-12</c:v>
                      </c:pt>
                      <c:pt idx="1998">
                        <c:v>8.4888207599999938E-12</c:v>
                      </c:pt>
                      <c:pt idx="1999">
                        <c:v>8.701206420000004E-12</c:v>
                      </c:pt>
                      <c:pt idx="2000">
                        <c:v>8.7590004699999998E-12</c:v>
                      </c:pt>
                      <c:pt idx="2001">
                        <c:v>8.7289620000000003E-12</c:v>
                      </c:pt>
                      <c:pt idx="2002">
                        <c:v>8.7774648600000025E-12</c:v>
                      </c:pt>
                      <c:pt idx="2003">
                        <c:v>8.587540399999995E-12</c:v>
                      </c:pt>
                      <c:pt idx="2004">
                        <c:v>8.6897641799999981E-12</c:v>
                      </c:pt>
                      <c:pt idx="2005">
                        <c:v>8.5585150100000026E-12</c:v>
                      </c:pt>
                      <c:pt idx="2006">
                        <c:v>8.5222315300000045E-12</c:v>
                      </c:pt>
                      <c:pt idx="2007">
                        <c:v>8.5996279500000014E-12</c:v>
                      </c:pt>
                      <c:pt idx="2008">
                        <c:v>8.7745227699999937E-12</c:v>
                      </c:pt>
                      <c:pt idx="2009">
                        <c:v>8.7672577499999946E-12</c:v>
                      </c:pt>
                      <c:pt idx="2010">
                        <c:v>8.8004673000000061E-12</c:v>
                      </c:pt>
                      <c:pt idx="2011">
                        <c:v>8.6778570399999986E-12</c:v>
                      </c:pt>
                      <c:pt idx="2012">
                        <c:v>8.7841470200000032E-12</c:v>
                      </c:pt>
                      <c:pt idx="2013">
                        <c:v>8.6693291399999968E-12</c:v>
                      </c:pt>
                      <c:pt idx="2014">
                        <c:v>8.6073023699999978E-12</c:v>
                      </c:pt>
                      <c:pt idx="2015">
                        <c:v>8.5103451999999972E-12</c:v>
                      </c:pt>
                      <c:pt idx="2016">
                        <c:v>8.686697189999998E-12</c:v>
                      </c:pt>
                      <c:pt idx="2017">
                        <c:v>8.6777043900000025E-12</c:v>
                      </c:pt>
                      <c:pt idx="2018">
                        <c:v>8.575688769999998E-12</c:v>
                      </c:pt>
                      <c:pt idx="2019">
                        <c:v>8.8316229300000055E-12</c:v>
                      </c:pt>
                      <c:pt idx="2020">
                        <c:v>8.7472667999999947E-12</c:v>
                      </c:pt>
                      <c:pt idx="2021">
                        <c:v>8.7825927100000013E-12</c:v>
                      </c:pt>
                      <c:pt idx="2022">
                        <c:v>8.7148690999999979E-12</c:v>
                      </c:pt>
                      <c:pt idx="2023">
                        <c:v>8.7888585300000052E-12</c:v>
                      </c:pt>
                      <c:pt idx="2024">
                        <c:v>8.8721877100000032E-12</c:v>
                      </c:pt>
                      <c:pt idx="2025">
                        <c:v>8.6168364099999942E-12</c:v>
                      </c:pt>
                      <c:pt idx="2026">
                        <c:v>8.7097065700000011E-12</c:v>
                      </c:pt>
                      <c:pt idx="2027">
                        <c:v>8.8982085599999975E-12</c:v>
                      </c:pt>
                      <c:pt idx="2028">
                        <c:v>8.8901316800000034E-12</c:v>
                      </c:pt>
                      <c:pt idx="2029">
                        <c:v>8.8664492399999951E-12</c:v>
                      </c:pt>
                      <c:pt idx="2030">
                        <c:v>8.8372295599999969E-12</c:v>
                      </c:pt>
                      <c:pt idx="2031">
                        <c:v>8.8672749699999958E-12</c:v>
                      </c:pt>
                      <c:pt idx="2032">
                        <c:v>8.9628304800000034E-12</c:v>
                      </c:pt>
                      <c:pt idx="2033">
                        <c:v>9.0160309800000019E-12</c:v>
                      </c:pt>
                      <c:pt idx="2034">
                        <c:v>8.9001236900000003E-12</c:v>
                      </c:pt>
                      <c:pt idx="2035">
                        <c:v>9.0035895400000009E-12</c:v>
                      </c:pt>
                      <c:pt idx="2036">
                        <c:v>8.6404286499999958E-12</c:v>
                      </c:pt>
                      <c:pt idx="2037">
                        <c:v>8.7054391500000004E-12</c:v>
                      </c:pt>
                      <c:pt idx="2038">
                        <c:v>8.8775375900000064E-12</c:v>
                      </c:pt>
                      <c:pt idx="2039">
                        <c:v>8.9817389599999947E-12</c:v>
                      </c:pt>
                      <c:pt idx="2040">
                        <c:v>8.9404664199999942E-12</c:v>
                      </c:pt>
                      <c:pt idx="2041">
                        <c:v>8.8762816500000032E-12</c:v>
                      </c:pt>
                      <c:pt idx="2042">
                        <c:v>8.772323139999998E-12</c:v>
                      </c:pt>
                      <c:pt idx="2043">
                        <c:v>8.9246526799999949E-12</c:v>
                      </c:pt>
                      <c:pt idx="2044">
                        <c:v>8.9349500000000028E-12</c:v>
                      </c:pt>
                      <c:pt idx="2045">
                        <c:v>8.9532131700000064E-12</c:v>
                      </c:pt>
                      <c:pt idx="2046">
                        <c:v>9.005719779999995E-12</c:v>
                      </c:pt>
                      <c:pt idx="2047">
                        <c:v>8.7861176700000018E-12</c:v>
                      </c:pt>
                      <c:pt idx="2048">
                        <c:v>8.8666018999999973E-12</c:v>
                      </c:pt>
                      <c:pt idx="2049">
                        <c:v>8.9793242300000008E-12</c:v>
                      </c:pt>
                      <c:pt idx="2050">
                        <c:v>8.873395069999997E-12</c:v>
                      </c:pt>
                      <c:pt idx="2051">
                        <c:v>8.7555795900000051E-12</c:v>
                      </c:pt>
                      <c:pt idx="2052">
                        <c:v>8.9127177799999974E-12</c:v>
                      </c:pt>
                      <c:pt idx="2053">
                        <c:v>8.9967755500000026E-12</c:v>
                      </c:pt>
                      <c:pt idx="2054">
                        <c:v>8.9086446500000026E-12</c:v>
                      </c:pt>
                      <c:pt idx="2055">
                        <c:v>8.9364557400000016E-12</c:v>
                      </c:pt>
                      <c:pt idx="2056">
                        <c:v>8.9016224899999995E-12</c:v>
                      </c:pt>
                      <c:pt idx="2057">
                        <c:v>8.7052517999999941E-12</c:v>
                      </c:pt>
                      <c:pt idx="2058">
                        <c:v>8.7648568900000065E-12</c:v>
                      </c:pt>
                      <c:pt idx="2059">
                        <c:v>8.8420035200000011E-12</c:v>
                      </c:pt>
                      <c:pt idx="2060">
                        <c:v>8.7590421000000034E-12</c:v>
                      </c:pt>
                      <c:pt idx="2061">
                        <c:v>8.8333923499999987E-12</c:v>
                      </c:pt>
                      <c:pt idx="2062">
                        <c:v>8.7290869000000046E-12</c:v>
                      </c:pt>
                      <c:pt idx="2063">
                        <c:v>8.8668100599999959E-12</c:v>
                      </c:pt>
                      <c:pt idx="2064">
                        <c:v>8.7937435100000018E-12</c:v>
                      </c:pt>
                      <c:pt idx="2065">
                        <c:v>8.9113855199999992E-12</c:v>
                      </c:pt>
                      <c:pt idx="2066">
                        <c:v>8.6801121799999969E-12</c:v>
                      </c:pt>
                      <c:pt idx="2067">
                        <c:v>8.8571649999999942E-12</c:v>
                      </c:pt>
                      <c:pt idx="2068">
                        <c:v>8.6573873100000059E-12</c:v>
                      </c:pt>
                      <c:pt idx="2069">
                        <c:v>8.9289200999999955E-12</c:v>
                      </c:pt>
                      <c:pt idx="2070">
                        <c:v>8.9822385599999987E-12</c:v>
                      </c:pt>
                      <c:pt idx="2071">
                        <c:v>8.7921267499999977E-12</c:v>
                      </c:pt>
                      <c:pt idx="2072">
                        <c:v>9.0594198799999975E-12</c:v>
                      </c:pt>
                      <c:pt idx="2073">
                        <c:v>8.9774160300000043E-12</c:v>
                      </c:pt>
                      <c:pt idx="2074">
                        <c:v>8.9950685799999986E-12</c:v>
                      </c:pt>
                      <c:pt idx="2075">
                        <c:v>8.9414239899999987E-12</c:v>
                      </c:pt>
                      <c:pt idx="2076">
                        <c:v>8.9741339299999999E-12</c:v>
                      </c:pt>
                      <c:pt idx="2077">
                        <c:v>8.8104801199999952E-12</c:v>
                      </c:pt>
                      <c:pt idx="2078">
                        <c:v>8.8605095500000007E-12</c:v>
                      </c:pt>
                      <c:pt idx="2079">
                        <c:v>8.9075066799999974E-12</c:v>
                      </c:pt>
                      <c:pt idx="2080">
                        <c:v>9.0275287200000043E-12</c:v>
                      </c:pt>
                      <c:pt idx="2081">
                        <c:v>9.0119578499999942E-12</c:v>
                      </c:pt>
                      <c:pt idx="2082">
                        <c:v>8.9850488100000038E-12</c:v>
                      </c:pt>
                      <c:pt idx="2083">
                        <c:v>9.0533622299999984E-12</c:v>
                      </c:pt>
                      <c:pt idx="2084">
                        <c:v>9.14789078E-12</c:v>
                      </c:pt>
                      <c:pt idx="2085">
                        <c:v>9.0168358900000042E-12</c:v>
                      </c:pt>
                      <c:pt idx="2086">
                        <c:v>9.0390681000000035E-12</c:v>
                      </c:pt>
                      <c:pt idx="2087">
                        <c:v>8.9754523200000052E-12</c:v>
                      </c:pt>
                      <c:pt idx="2088">
                        <c:v>8.7008664099999954E-12</c:v>
                      </c:pt>
                      <c:pt idx="2089">
                        <c:v>8.9304258399999942E-12</c:v>
                      </c:pt>
                      <c:pt idx="2090">
                        <c:v>9.022088630000001E-12</c:v>
                      </c:pt>
                      <c:pt idx="2091">
                        <c:v>8.8472909500000021E-12</c:v>
                      </c:pt>
                      <c:pt idx="2092">
                        <c:v>9.1220780900000043E-12</c:v>
                      </c:pt>
                      <c:pt idx="2093">
                        <c:v>8.9735788200000062E-12</c:v>
                      </c:pt>
                      <c:pt idx="2094">
                        <c:v>9.0050050699999996E-12</c:v>
                      </c:pt>
                      <c:pt idx="2095">
                        <c:v>9.0490323599999957E-12</c:v>
                      </c:pt>
                      <c:pt idx="2096">
                        <c:v>9.1462254399999996E-12</c:v>
                      </c:pt>
                      <c:pt idx="2097">
                        <c:v>9.0777038600000063E-12</c:v>
                      </c:pt>
                      <c:pt idx="2098">
                        <c:v>8.8713064699999998E-12</c:v>
                      </c:pt>
                      <c:pt idx="2099">
                        <c:v>8.964710920000002E-12</c:v>
                      </c:pt>
                      <c:pt idx="2100">
                        <c:v>8.9108373399999988E-12</c:v>
                      </c:pt>
                      <c:pt idx="2101">
                        <c:v>8.9990237500000015E-12</c:v>
                      </c:pt>
                      <c:pt idx="2102">
                        <c:v>9.0340165899999991E-12</c:v>
                      </c:pt>
                      <c:pt idx="2103">
                        <c:v>9.0741858499999985E-12</c:v>
                      </c:pt>
                      <c:pt idx="2104">
                        <c:v>8.9993984500000013E-12</c:v>
                      </c:pt>
                      <c:pt idx="2105">
                        <c:v>8.9332569099999977E-12</c:v>
                      </c:pt>
                      <c:pt idx="2106">
                        <c:v>9.1056467899999961E-12</c:v>
                      </c:pt>
                      <c:pt idx="2107">
                        <c:v>9.0175159000000022E-12</c:v>
                      </c:pt>
                      <c:pt idx="2108">
                        <c:v>9.0360080500000029E-12</c:v>
                      </c:pt>
                      <c:pt idx="2109">
                        <c:v>9.0857807400000004E-12</c:v>
                      </c:pt>
                      <c:pt idx="2110">
                        <c:v>8.900422059999999E-12</c:v>
                      </c:pt>
                      <c:pt idx="2111">
                        <c:v>8.9237436899999997E-12</c:v>
                      </c:pt>
                      <c:pt idx="2112">
                        <c:v>9.0780716299999999E-12</c:v>
                      </c:pt>
                      <c:pt idx="2113">
                        <c:v>9.1506316400000034E-12</c:v>
                      </c:pt>
                      <c:pt idx="2114">
                        <c:v>9.0615223599999937E-12</c:v>
                      </c:pt>
                      <c:pt idx="2115">
                        <c:v>9.3199337100000033E-12</c:v>
                      </c:pt>
                      <c:pt idx="2116">
                        <c:v>9.0721666299999968E-12</c:v>
                      </c:pt>
                      <c:pt idx="2117">
                        <c:v>8.939890490000002E-12</c:v>
                      </c:pt>
                      <c:pt idx="2118">
                        <c:v>9.1265675599999958E-12</c:v>
                      </c:pt>
                      <c:pt idx="2119">
                        <c:v>8.8283616499999995E-12</c:v>
                      </c:pt>
                      <c:pt idx="2120">
                        <c:v>8.9428325799999979E-12</c:v>
                      </c:pt>
                      <c:pt idx="2121">
                        <c:v>8.947106939999998E-12</c:v>
                      </c:pt>
                      <c:pt idx="2122">
                        <c:v>9.0031940200000026E-12</c:v>
                      </c:pt>
                      <c:pt idx="2123">
                        <c:v>9.0752752500000006E-12</c:v>
                      </c:pt>
                      <c:pt idx="2124">
                        <c:v>9.0429608200000043E-12</c:v>
                      </c:pt>
                      <c:pt idx="2125">
                        <c:v>9.1062088400000023E-12</c:v>
                      </c:pt>
                      <c:pt idx="2126">
                        <c:v>9.2793619999999993E-12</c:v>
                      </c:pt>
                      <c:pt idx="2127">
                        <c:v>9.3027946399999992E-12</c:v>
                      </c:pt>
                      <c:pt idx="2128">
                        <c:v>9.2004320800000057E-12</c:v>
                      </c:pt>
                      <c:pt idx="2129">
                        <c:v>9.2052199199999959E-12</c:v>
                      </c:pt>
                      <c:pt idx="2130">
                        <c:v>9.250912530000006E-12</c:v>
                      </c:pt>
                      <c:pt idx="2131">
                        <c:v>9.1281981999999988E-12</c:v>
                      </c:pt>
                      <c:pt idx="2132">
                        <c:v>9.1045504499999946E-12</c:v>
                      </c:pt>
                      <c:pt idx="2133">
                        <c:v>9.0917065499999958E-12</c:v>
                      </c:pt>
                      <c:pt idx="2134">
                        <c:v>9.3078322799999979E-12</c:v>
                      </c:pt>
                      <c:pt idx="2135">
                        <c:v>9.0332186199999963E-12</c:v>
                      </c:pt>
                      <c:pt idx="2136">
                        <c:v>9.1284271799999959E-12</c:v>
                      </c:pt>
                      <c:pt idx="2137">
                        <c:v>9.2273064199999987E-12</c:v>
                      </c:pt>
                      <c:pt idx="2138">
                        <c:v>9.3044391600000011E-12</c:v>
                      </c:pt>
                      <c:pt idx="2139">
                        <c:v>9.2893748200000014E-12</c:v>
                      </c:pt>
                      <c:pt idx="2140">
                        <c:v>9.1459617600000051E-12</c:v>
                      </c:pt>
                      <c:pt idx="2141">
                        <c:v>9.1249438499999991E-12</c:v>
                      </c:pt>
                      <c:pt idx="2142">
                        <c:v>9.1050778000000034E-12</c:v>
                      </c:pt>
                      <c:pt idx="2143">
                        <c:v>9.1541357800000055E-12</c:v>
                      </c:pt>
                      <c:pt idx="2144">
                        <c:v>9.251169270000001E-12</c:v>
                      </c:pt>
                      <c:pt idx="2145">
                        <c:v>9.3097127199999964E-12</c:v>
                      </c:pt>
                      <c:pt idx="2146">
                        <c:v>9.3101151799999941E-12</c:v>
                      </c:pt>
                      <c:pt idx="2147">
                        <c:v>9.1414653599999944E-12</c:v>
                      </c:pt>
                      <c:pt idx="2148">
                        <c:v>9.3441226999999955E-12</c:v>
                      </c:pt>
                      <c:pt idx="2149">
                        <c:v>9.3134805400000059E-12</c:v>
                      </c:pt>
                      <c:pt idx="2150">
                        <c:v>9.3059726599999978E-12</c:v>
                      </c:pt>
                      <c:pt idx="2151">
                        <c:v>9.1759447200000019E-12</c:v>
                      </c:pt>
                      <c:pt idx="2152">
                        <c:v>9.2665805599999958E-12</c:v>
                      </c:pt>
                      <c:pt idx="2153">
                        <c:v>9.1659318999999998E-12</c:v>
                      </c:pt>
                      <c:pt idx="2154">
                        <c:v>9.2250235200000024E-12</c:v>
                      </c:pt>
                      <c:pt idx="2155">
                        <c:v>9.3549404299999998E-12</c:v>
                      </c:pt>
                      <c:pt idx="2156">
                        <c:v>9.3562033100000025E-12</c:v>
                      </c:pt>
                      <c:pt idx="2157">
                        <c:v>9.3370936000000059E-12</c:v>
                      </c:pt>
                      <c:pt idx="2158">
                        <c:v>9.4617161299999966E-12</c:v>
                      </c:pt>
                      <c:pt idx="2159">
                        <c:v>9.3560020799999971E-12</c:v>
                      </c:pt>
                      <c:pt idx="2160">
                        <c:v>9.5009139400000056E-12</c:v>
                      </c:pt>
                      <c:pt idx="2161">
                        <c:v>9.4431476499999948E-12</c:v>
                      </c:pt>
                      <c:pt idx="2162">
                        <c:v>9.3363233799999949E-12</c:v>
                      </c:pt>
                      <c:pt idx="2163">
                        <c:v>9.2243435100000044E-12</c:v>
                      </c:pt>
                      <c:pt idx="2164">
                        <c:v>9.2130053599999975E-12</c:v>
                      </c:pt>
                      <c:pt idx="2165">
                        <c:v>9.5789071100000061E-12</c:v>
                      </c:pt>
                      <c:pt idx="2166">
                        <c:v>9.4439039899999939E-12</c:v>
                      </c:pt>
                      <c:pt idx="2167">
                        <c:v>9.4723395800000012E-12</c:v>
                      </c:pt>
                      <c:pt idx="2168">
                        <c:v>9.225259439999999E-12</c:v>
                      </c:pt>
                      <c:pt idx="2169">
                        <c:v>9.4657753800000053E-12</c:v>
                      </c:pt>
                      <c:pt idx="2170">
                        <c:v>9.4678848099999942E-12</c:v>
                      </c:pt>
                      <c:pt idx="2171">
                        <c:v>9.4797295000000046E-12</c:v>
                      </c:pt>
                      <c:pt idx="2172">
                        <c:v>9.4123736599999947E-12</c:v>
                      </c:pt>
                      <c:pt idx="2173">
                        <c:v>9.3337629299999983E-12</c:v>
                      </c:pt>
                      <c:pt idx="2174">
                        <c:v>9.4812560600000018E-12</c:v>
                      </c:pt>
                      <c:pt idx="2175">
                        <c:v>9.3926394399999966E-12</c:v>
                      </c:pt>
                      <c:pt idx="2176">
                        <c:v>9.5154994999999997E-12</c:v>
                      </c:pt>
                      <c:pt idx="2177">
                        <c:v>9.5712604499999948E-12</c:v>
                      </c:pt>
                      <c:pt idx="2178">
                        <c:v>9.3934443499999989E-12</c:v>
                      </c:pt>
                      <c:pt idx="2179">
                        <c:v>9.5106561499999939E-12</c:v>
                      </c:pt>
                      <c:pt idx="2180">
                        <c:v>9.3904606299999993E-12</c:v>
                      </c:pt>
                      <c:pt idx="2181">
                        <c:v>9.5683044799999999E-12</c:v>
                      </c:pt>
                      <c:pt idx="2182">
                        <c:v>9.3733146199999957E-12</c:v>
                      </c:pt>
                      <c:pt idx="2183">
                        <c:v>9.4599120199999991E-12</c:v>
                      </c:pt>
                      <c:pt idx="2184">
                        <c:v>9.1903984400000052E-12</c:v>
                      </c:pt>
                      <c:pt idx="2185">
                        <c:v>9.3524563100000043E-12</c:v>
                      </c:pt>
                      <c:pt idx="2186">
                        <c:v>9.5724192399999984E-12</c:v>
                      </c:pt>
                      <c:pt idx="2187">
                        <c:v>9.3488966599999996E-12</c:v>
                      </c:pt>
                      <c:pt idx="2188">
                        <c:v>9.3273583300000041E-12</c:v>
                      </c:pt>
                      <c:pt idx="2189">
                        <c:v>9.3425059299999982E-12</c:v>
                      </c:pt>
                      <c:pt idx="2190">
                        <c:v>9.3937704799999955E-12</c:v>
                      </c:pt>
                      <c:pt idx="2191">
                        <c:v>9.5405627800000025E-12</c:v>
                      </c:pt>
                      <c:pt idx="2192">
                        <c:v>9.3213561899999947E-12</c:v>
                      </c:pt>
                      <c:pt idx="2193">
                        <c:v>9.3687072000000056E-12</c:v>
                      </c:pt>
                      <c:pt idx="2194">
                        <c:v>9.3065902199999937E-12</c:v>
                      </c:pt>
                      <c:pt idx="2195">
                        <c:v>9.1020663200000059E-12</c:v>
                      </c:pt>
                      <c:pt idx="2196">
                        <c:v>9.3239582699999949E-12</c:v>
                      </c:pt>
                      <c:pt idx="2197">
                        <c:v>9.5327079499999993E-12</c:v>
                      </c:pt>
                      <c:pt idx="2198">
                        <c:v>9.3388907700000038E-12</c:v>
                      </c:pt>
                      <c:pt idx="2199">
                        <c:v>9.4461868900000031E-12</c:v>
                      </c:pt>
                      <c:pt idx="2200">
                        <c:v>9.3706015200000031E-12</c:v>
                      </c:pt>
                      <c:pt idx="2201">
                        <c:v>9.3585347800000019E-12</c:v>
                      </c:pt>
                      <c:pt idx="2202">
                        <c:v>9.4928648300000026E-12</c:v>
                      </c:pt>
                      <c:pt idx="2203">
                        <c:v>9.4183896800000031E-12</c:v>
                      </c:pt>
                      <c:pt idx="2204">
                        <c:v>9.307471459999997E-12</c:v>
                      </c:pt>
                      <c:pt idx="2205">
                        <c:v>9.2148510999999987E-12</c:v>
                      </c:pt>
                      <c:pt idx="2206">
                        <c:v>9.4298804899999992E-12</c:v>
                      </c:pt>
                      <c:pt idx="2207">
                        <c:v>9.4176125200000055E-12</c:v>
                      </c:pt>
                      <c:pt idx="2208">
                        <c:v>9.4837124300000055E-12</c:v>
                      </c:pt>
                      <c:pt idx="2209">
                        <c:v>9.5977739599999937E-12</c:v>
                      </c:pt>
                      <c:pt idx="2210">
                        <c:v>9.5106977799999976E-12</c:v>
                      </c:pt>
                      <c:pt idx="2211">
                        <c:v>9.629817780000002E-12</c:v>
                      </c:pt>
                      <c:pt idx="2212">
                        <c:v>9.5130084400000047E-12</c:v>
                      </c:pt>
                      <c:pt idx="2213">
                        <c:v>9.5710175899999987E-12</c:v>
                      </c:pt>
                      <c:pt idx="2214">
                        <c:v>9.4833377199999995E-12</c:v>
                      </c:pt>
                      <c:pt idx="2215">
                        <c:v>9.5185456700000014E-12</c:v>
                      </c:pt>
                      <c:pt idx="2216">
                        <c:v>9.51345252E-12</c:v>
                      </c:pt>
                      <c:pt idx="2217">
                        <c:v>9.499831480000003E-12</c:v>
                      </c:pt>
                      <c:pt idx="2218">
                        <c:v>9.4966048900000013E-12</c:v>
                      </c:pt>
                      <c:pt idx="2219">
                        <c:v>9.6142468999999988E-12</c:v>
                      </c:pt>
                      <c:pt idx="2220">
                        <c:v>9.6240862500000064E-12</c:v>
                      </c:pt>
                      <c:pt idx="2221">
                        <c:v>9.6749552800000054E-12</c:v>
                      </c:pt>
                      <c:pt idx="2222">
                        <c:v>9.5622260100000024E-12</c:v>
                      </c:pt>
                      <c:pt idx="2223">
                        <c:v>9.6596133900000054E-12</c:v>
                      </c:pt>
                      <c:pt idx="2224">
                        <c:v>9.7853322700000038E-12</c:v>
                      </c:pt>
                      <c:pt idx="2225">
                        <c:v>9.807668559999996E-12</c:v>
                      </c:pt>
                      <c:pt idx="2226">
                        <c:v>9.6555957700000003E-12</c:v>
                      </c:pt>
                      <c:pt idx="2227">
                        <c:v>9.690123699999998E-12</c:v>
                      </c:pt>
                      <c:pt idx="2228">
                        <c:v>9.5745425499999992E-12</c:v>
                      </c:pt>
                      <c:pt idx="2229">
                        <c:v>9.629907979999996E-12</c:v>
                      </c:pt>
                      <c:pt idx="2230">
                        <c:v>9.3726484899999967E-12</c:v>
                      </c:pt>
                      <c:pt idx="2231">
                        <c:v>9.6761695900000049E-12</c:v>
                      </c:pt>
                      <c:pt idx="2232">
                        <c:v>9.6120125700000056E-12</c:v>
                      </c:pt>
                      <c:pt idx="2233">
                        <c:v>9.6456939599999974E-12</c:v>
                      </c:pt>
                      <c:pt idx="2234">
                        <c:v>9.629907979999996E-12</c:v>
                      </c:pt>
                      <c:pt idx="2235">
                        <c:v>9.5045637999999974E-12</c:v>
                      </c:pt>
                      <c:pt idx="2236">
                        <c:v>9.5334920499999963E-12</c:v>
                      </c:pt>
                      <c:pt idx="2237">
                        <c:v>9.5287250300000046E-12</c:v>
                      </c:pt>
                      <c:pt idx="2238">
                        <c:v>9.1812321599999961E-12</c:v>
                      </c:pt>
                      <c:pt idx="2239">
                        <c:v>9.1698593100000048E-12</c:v>
                      </c:pt>
                      <c:pt idx="2240">
                        <c:v>8.9901211499999999E-12</c:v>
                      </c:pt>
                      <c:pt idx="2241">
                        <c:v>8.7384335899999947E-12</c:v>
                      </c:pt>
                      <c:pt idx="2242">
                        <c:v>8.8575188799999956E-12</c:v>
                      </c:pt>
                      <c:pt idx="2243">
                        <c:v>8.6011336900000002E-12</c:v>
                      </c:pt>
                      <c:pt idx="2244">
                        <c:v>8.3033302400000016E-12</c:v>
                      </c:pt>
                      <c:pt idx="2245">
                        <c:v>8.2487072700000049E-12</c:v>
                      </c:pt>
                      <c:pt idx="2246">
                        <c:v>8.2143250500000038E-12</c:v>
                      </c:pt>
                      <c:pt idx="2247">
                        <c:v>7.8831108299999946E-12</c:v>
                      </c:pt>
                      <c:pt idx="2248">
                        <c:v>7.7329809200000064E-12</c:v>
                      </c:pt>
                      <c:pt idx="2249">
                        <c:v>7.7498563100000031E-12</c:v>
                      </c:pt>
                      <c:pt idx="2250">
                        <c:v>7.6748607499999942E-12</c:v>
                      </c:pt>
                      <c:pt idx="2251">
                        <c:v>7.7602854700000018E-12</c:v>
                      </c:pt>
                      <c:pt idx="2252">
                        <c:v>7.4956638100000039E-12</c:v>
                      </c:pt>
                      <c:pt idx="2253">
                        <c:v>7.4152142699999997E-12</c:v>
                      </c:pt>
                      <c:pt idx="2254">
                        <c:v>7.367627340000005E-12</c:v>
                      </c:pt>
                      <c:pt idx="2255">
                        <c:v>7.4267536600000051E-12</c:v>
                      </c:pt>
                      <c:pt idx="2256">
                        <c:v>7.2773315099999937E-12</c:v>
                      </c:pt>
                      <c:pt idx="2257">
                        <c:v>7.2079772700000064E-12</c:v>
                      </c:pt>
                      <c:pt idx="2258">
                        <c:v>7.0979125300000057E-12</c:v>
                      </c:pt>
                      <c:pt idx="2259">
                        <c:v>7.0367392500000054E-12</c:v>
                      </c:pt>
                      <c:pt idx="2260">
                        <c:v>7.1034220200000038E-12</c:v>
                      </c:pt>
                      <c:pt idx="2261">
                        <c:v>7.277033139999995E-12</c:v>
                      </c:pt>
                      <c:pt idx="2262">
                        <c:v>7.235934070000002E-12</c:v>
                      </c:pt>
                      <c:pt idx="2263">
                        <c:v>7.0600192300000031E-12</c:v>
                      </c:pt>
                      <c:pt idx="2264">
                        <c:v>7.0917438600000013E-12</c:v>
                      </c:pt>
                      <c:pt idx="2265">
                        <c:v>7.0268374400000025E-12</c:v>
                      </c:pt>
                      <c:pt idx="2266">
                        <c:v>7.0255814999999993E-12</c:v>
                      </c:pt>
                      <c:pt idx="2267">
                        <c:v>6.872426239999995E-12</c:v>
                      </c:pt>
                      <c:pt idx="2268">
                        <c:v>6.9268965500000023E-12</c:v>
                      </c:pt>
                      <c:pt idx="2269">
                        <c:v>6.8133415600000047E-12</c:v>
                      </c:pt>
                      <c:pt idx="2270">
                        <c:v>6.7400321399999954E-12</c:v>
                      </c:pt>
                      <c:pt idx="2271">
                        <c:v>6.949191219999997E-12</c:v>
                      </c:pt>
                      <c:pt idx="2272">
                        <c:v>6.6771310700000055E-12</c:v>
                      </c:pt>
                      <c:pt idx="2273">
                        <c:v>6.8269001499999996E-12</c:v>
                      </c:pt>
                      <c:pt idx="2274">
                        <c:v>6.7584410300000017E-12</c:v>
                      </c:pt>
                      <c:pt idx="2275">
                        <c:v>6.8148611699999963E-12</c:v>
                      </c:pt>
                      <c:pt idx="2276">
                        <c:v>6.8654179499999976E-12</c:v>
                      </c:pt>
                      <c:pt idx="2277">
                        <c:v>6.7806593699999953E-12</c:v>
                      </c:pt>
                      <c:pt idx="2278">
                        <c:v>6.8371697200000029E-12</c:v>
                      </c:pt>
                      <c:pt idx="2279">
                        <c:v>6.562583810000006E-12</c:v>
                      </c:pt>
                      <c:pt idx="2280">
                        <c:v>6.5158573000000034E-12</c:v>
                      </c:pt>
                      <c:pt idx="2281">
                        <c:v>6.6882333000000028E-12</c:v>
                      </c:pt>
                      <c:pt idx="2282">
                        <c:v>6.6709901500000058E-12</c:v>
                      </c:pt>
                      <c:pt idx="2283">
                        <c:v>6.6201211199999938E-12</c:v>
                      </c:pt>
                      <c:pt idx="2284">
                        <c:v>6.3030275399999986E-12</c:v>
                      </c:pt>
                      <c:pt idx="2285">
                        <c:v>6.723267770000004E-12</c:v>
                      </c:pt>
                      <c:pt idx="2286">
                        <c:v>6.4043145800000019E-12</c:v>
                      </c:pt>
                      <c:pt idx="2287">
                        <c:v>6.5614874599999984E-12</c:v>
                      </c:pt>
                      <c:pt idx="2288">
                        <c:v>6.3785018900000062E-12</c:v>
                      </c:pt>
                      <c:pt idx="2289">
                        <c:v>6.2327296100000058E-12</c:v>
                      </c:pt>
                      <c:pt idx="2290">
                        <c:v>6.3036659200000058E-12</c:v>
                      </c:pt>
                      <c:pt idx="2291">
                        <c:v>6.2589933199999962E-12</c:v>
                      </c:pt>
                      <c:pt idx="2292">
                        <c:v>6.2598537499999943E-12</c:v>
                      </c:pt>
                      <c:pt idx="2293">
                        <c:v>6.3065039299999959E-12</c:v>
                      </c:pt>
                      <c:pt idx="2294">
                        <c:v>6.3156840900000039E-12</c:v>
                      </c:pt>
                      <c:pt idx="2295">
                        <c:v>6.2605684499999965E-12</c:v>
                      </c:pt>
                      <c:pt idx="2296">
                        <c:v>6.2950200599999993E-12</c:v>
                      </c:pt>
                      <c:pt idx="2297">
                        <c:v>6.2722882400000027E-12</c:v>
                      </c:pt>
                      <c:pt idx="2298">
                        <c:v>6.0541224799999937E-12</c:v>
                      </c:pt>
                      <c:pt idx="2299">
                        <c:v>6.1146782100000043E-12</c:v>
                      </c:pt>
                      <c:pt idx="2300">
                        <c:v>5.9551114000000001E-12</c:v>
                      </c:pt>
                      <c:pt idx="2301">
                        <c:v>5.9136306899999948E-12</c:v>
                      </c:pt>
                      <c:pt idx="2302">
                        <c:v>5.8854102100000047E-12</c:v>
                      </c:pt>
                      <c:pt idx="2303">
                        <c:v>5.998021520000003E-12</c:v>
                      </c:pt>
                      <c:pt idx="2304">
                        <c:v>5.8899482499999994E-12</c:v>
                      </c:pt>
                      <c:pt idx="2305">
                        <c:v>5.9170168799999982E-12</c:v>
                      </c:pt>
                      <c:pt idx="2306">
                        <c:v>5.9147478600000009E-12</c:v>
                      </c:pt>
                      <c:pt idx="2307">
                        <c:v>5.8765770000000047E-12</c:v>
                      </c:pt>
                      <c:pt idx="2308">
                        <c:v>5.8613253099999986E-12</c:v>
                      </c:pt>
                      <c:pt idx="2309">
                        <c:v>5.7058108199999969E-12</c:v>
                      </c:pt>
                      <c:pt idx="2310">
                        <c:v>5.6689652999999987E-12</c:v>
                      </c:pt>
                      <c:pt idx="2311">
                        <c:v>5.5230542300000019E-12</c:v>
                      </c:pt>
                      <c:pt idx="2312">
                        <c:v>5.5090515500000056E-12</c:v>
                      </c:pt>
                      <c:pt idx="2313">
                        <c:v>5.4617282899999993E-12</c:v>
                      </c:pt>
                      <c:pt idx="2314">
                        <c:v>5.59596813E-12</c:v>
                      </c:pt>
                      <c:pt idx="2315">
                        <c:v>5.4425908200000048E-12</c:v>
                      </c:pt>
                      <c:pt idx="2316">
                        <c:v>5.488658139999995E-12</c:v>
                      </c:pt>
                      <c:pt idx="2317">
                        <c:v>5.5223187100000012E-12</c:v>
                      </c:pt>
                      <c:pt idx="2318">
                        <c:v>5.3899037999999964E-12</c:v>
                      </c:pt>
                      <c:pt idx="2319">
                        <c:v>5.5423166000000006E-12</c:v>
                      </c:pt>
                      <c:pt idx="2320">
                        <c:v>5.262720810000003E-12</c:v>
                      </c:pt>
                      <c:pt idx="2321">
                        <c:v>5.2335566399999945E-12</c:v>
                      </c:pt>
                      <c:pt idx="2322">
                        <c:v>5.1043752499999978E-12</c:v>
                      </c:pt>
                      <c:pt idx="2323">
                        <c:v>5.1933318700000053E-12</c:v>
                      </c:pt>
                      <c:pt idx="2324">
                        <c:v>5.4454288299999949E-12</c:v>
                      </c:pt>
                      <c:pt idx="2325">
                        <c:v>5.2512508200000053E-12</c:v>
                      </c:pt>
                      <c:pt idx="2326">
                        <c:v>5.2248760899999967E-12</c:v>
                      </c:pt>
                      <c:pt idx="2327">
                        <c:v>5.2107554400000024E-12</c:v>
                      </c:pt>
                      <c:pt idx="2328">
                        <c:v>5.1498735799999952E-12</c:v>
                      </c:pt>
                      <c:pt idx="2329">
                        <c:v>5.1820214799999964E-12</c:v>
                      </c:pt>
                      <c:pt idx="2330">
                        <c:v>4.9819523500000028E-12</c:v>
                      </c:pt>
                      <c:pt idx="2331">
                        <c:v>5.007202979999999E-12</c:v>
                      </c:pt>
                      <c:pt idx="2332">
                        <c:v>4.7646470099999987E-12</c:v>
                      </c:pt>
                      <c:pt idx="2333">
                        <c:v>4.816563809999996E-12</c:v>
                      </c:pt>
                      <c:pt idx="2334">
                        <c:v>4.7177747800000062E-12</c:v>
                      </c:pt>
                      <c:pt idx="2335">
                        <c:v>4.8279991100000024E-12</c:v>
                      </c:pt>
                      <c:pt idx="2336">
                        <c:v>4.805177089999999E-12</c:v>
                      </c:pt>
                      <c:pt idx="2337">
                        <c:v>4.9900014699999989E-12</c:v>
                      </c:pt>
                      <c:pt idx="2338">
                        <c:v>4.813829890000005E-12</c:v>
                      </c:pt>
                      <c:pt idx="2339">
                        <c:v>4.7279194399999991E-12</c:v>
                      </c:pt>
                      <c:pt idx="2340">
                        <c:v>4.7165396600000015E-12</c:v>
                      </c:pt>
                      <c:pt idx="2341">
                        <c:v>4.6555259600000035E-12</c:v>
                      </c:pt>
                      <c:pt idx="2342">
                        <c:v>4.5672285400000016E-12</c:v>
                      </c:pt>
                      <c:pt idx="2343">
                        <c:v>4.4535139500000024E-12</c:v>
                      </c:pt>
                      <c:pt idx="2344">
                        <c:v>4.4087789000000035E-12</c:v>
                      </c:pt>
                      <c:pt idx="2345">
                        <c:v>4.4881737200000038E-12</c:v>
                      </c:pt>
                      <c:pt idx="2346">
                        <c:v>4.393069239999997E-12</c:v>
                      </c:pt>
                      <c:pt idx="2347">
                        <c:v>4.5098091900000057E-12</c:v>
                      </c:pt>
                      <c:pt idx="2348">
                        <c:v>4.4256265300000023E-12</c:v>
                      </c:pt>
                      <c:pt idx="2349">
                        <c:v>4.4123038499999979E-12</c:v>
                      </c:pt>
                      <c:pt idx="2350">
                        <c:v>4.507456910000001E-12</c:v>
                      </c:pt>
                      <c:pt idx="2351">
                        <c:v>4.4011808099999953E-12</c:v>
                      </c:pt>
                      <c:pt idx="2352">
                        <c:v>4.2300815600000043E-12</c:v>
                      </c:pt>
                      <c:pt idx="2353">
                        <c:v>4.11355672E-12</c:v>
                      </c:pt>
                      <c:pt idx="2354">
                        <c:v>4.1488409899999968E-12</c:v>
                      </c:pt>
                      <c:pt idx="2355">
                        <c:v>4.0511413700000022E-12</c:v>
                      </c:pt>
                      <c:pt idx="2356">
                        <c:v>4.338938930000005E-12</c:v>
                      </c:pt>
                      <c:pt idx="2357">
                        <c:v>4.1634057300000054E-12</c:v>
                      </c:pt>
                      <c:pt idx="2358">
                        <c:v>4.0552838899999986E-12</c:v>
                      </c:pt>
                      <c:pt idx="2359">
                        <c:v>4.2230732800000002E-12</c:v>
                      </c:pt>
                      <c:pt idx="2360">
                        <c:v>4.1238401599999961E-12</c:v>
                      </c:pt>
                      <c:pt idx="2361">
                        <c:v>4.0466380199999988E-12</c:v>
                      </c:pt>
                      <c:pt idx="2362">
                        <c:v>3.9519360000000028E-12</c:v>
                      </c:pt>
                      <c:pt idx="2363">
                        <c:v>3.9591871400000029E-12</c:v>
                      </c:pt>
                      <c:pt idx="2364">
                        <c:v>3.7778460899999998E-12</c:v>
                      </c:pt>
                      <c:pt idx="2365">
                        <c:v>3.9996200799999969E-12</c:v>
                      </c:pt>
                      <c:pt idx="2366">
                        <c:v>4.0406150600000039E-12</c:v>
                      </c:pt>
                      <c:pt idx="2367">
                        <c:v>3.8305747399999989E-12</c:v>
                      </c:pt>
                      <c:pt idx="2368">
                        <c:v>3.8845107700000042E-12</c:v>
                      </c:pt>
                      <c:pt idx="2369">
                        <c:v>3.6694952600000027E-12</c:v>
                      </c:pt>
                      <c:pt idx="2370">
                        <c:v>3.8650541099999996E-12</c:v>
                      </c:pt>
                      <c:pt idx="2371">
                        <c:v>3.8714517699999943E-12</c:v>
                      </c:pt>
                      <c:pt idx="2372">
                        <c:v>3.7252423400000049E-12</c:v>
                      </c:pt>
                      <c:pt idx="2373">
                        <c:v>3.9286907000000031E-12</c:v>
                      </c:pt>
                      <c:pt idx="2374">
                        <c:v>3.6350852899999968E-12</c:v>
                      </c:pt>
                      <c:pt idx="2375">
                        <c:v>3.5515201900000022E-12</c:v>
                      </c:pt>
                      <c:pt idx="2376">
                        <c:v>3.6447928000000007E-12</c:v>
                      </c:pt>
                      <c:pt idx="2377">
                        <c:v>3.5863534400000043E-12</c:v>
                      </c:pt>
                      <c:pt idx="2378">
                        <c:v>3.6257038999999964E-12</c:v>
                      </c:pt>
                      <c:pt idx="2379">
                        <c:v>3.6838171400000023E-12</c:v>
                      </c:pt>
                      <c:pt idx="2380">
                        <c:v>3.6220054700000014E-12</c:v>
                      </c:pt>
                      <c:pt idx="2381">
                        <c:v>3.4281258400000038E-12</c:v>
                      </c:pt>
                      <c:pt idx="2382">
                        <c:v>3.577457769999996E-12</c:v>
                      </c:pt>
                      <c:pt idx="2383">
                        <c:v>3.5712266500000024E-12</c:v>
                      </c:pt>
                      <c:pt idx="2384">
                        <c:v>3.2628483200000024E-12</c:v>
                      </c:pt>
                      <c:pt idx="2385">
                        <c:v>3.2916863699999945E-12</c:v>
                      </c:pt>
                      <c:pt idx="2386">
                        <c:v>3.4760805299999988E-12</c:v>
                      </c:pt>
                      <c:pt idx="2387">
                        <c:v>3.4034441899999941E-12</c:v>
                      </c:pt>
                      <c:pt idx="2388">
                        <c:v>3.3630875800000012E-12</c:v>
                      </c:pt>
                      <c:pt idx="2389">
                        <c:v>3.5125583000000028E-12</c:v>
                      </c:pt>
                      <c:pt idx="2390">
                        <c:v>3.3942640400000052E-12</c:v>
                      </c:pt>
                      <c:pt idx="2391">
                        <c:v>3.4374655899999944E-12</c:v>
                      </c:pt>
                      <c:pt idx="2392">
                        <c:v>3.1980945699999989E-12</c:v>
                      </c:pt>
                      <c:pt idx="2393">
                        <c:v>3.2958566399999956E-12</c:v>
                      </c:pt>
                      <c:pt idx="2394">
                        <c:v>3.2788979900000045E-12</c:v>
                      </c:pt>
                      <c:pt idx="2395">
                        <c:v>3.0315194800000036E-12</c:v>
                      </c:pt>
                      <c:pt idx="2396">
                        <c:v>3.1192409800000064E-12</c:v>
                      </c:pt>
                      <c:pt idx="2397">
                        <c:v>3.1568636600000021E-12</c:v>
                      </c:pt>
                      <c:pt idx="2398">
                        <c:v>3.2154418000000017E-12</c:v>
                      </c:pt>
                      <c:pt idx="2399">
                        <c:v>3.1500010899999946E-12</c:v>
                      </c:pt>
                      <c:pt idx="2400">
                        <c:v>3.3324384900000054E-12</c:v>
                      </c:pt>
                      <c:pt idx="2401">
                        <c:v>3.17446763E-12</c:v>
                      </c:pt>
                      <c:pt idx="2402">
                        <c:v>3.201598710000001E-12</c:v>
                      </c:pt>
                      <c:pt idx="2403">
                        <c:v>3.1199071100000055E-12</c:v>
                      </c:pt>
                      <c:pt idx="2404">
                        <c:v>3.0152338900000049E-12</c:v>
                      </c:pt>
                      <c:pt idx="2405">
                        <c:v>2.972004589999998E-12</c:v>
                      </c:pt>
                      <c:pt idx="2406">
                        <c:v>2.9420702000000044E-12</c:v>
                      </c:pt>
                      <c:pt idx="2407">
                        <c:v>2.9284005799999981E-12</c:v>
                      </c:pt>
                      <c:pt idx="2408">
                        <c:v>2.9508548400000012E-12</c:v>
                      </c:pt>
                      <c:pt idx="2409">
                        <c:v>2.8442526099999989E-12</c:v>
                      </c:pt>
                      <c:pt idx="2410">
                        <c:v>2.8559654600000055E-12</c:v>
                      </c:pt>
                      <c:pt idx="2411">
                        <c:v>3.0802166400000048E-12</c:v>
                      </c:pt>
                      <c:pt idx="2412">
                        <c:v>2.8325328200000057E-12</c:v>
                      </c:pt>
                      <c:pt idx="2413">
                        <c:v>2.8667138100000015E-12</c:v>
                      </c:pt>
                      <c:pt idx="2414">
                        <c:v>2.9464972100000005E-12</c:v>
                      </c:pt>
                      <c:pt idx="2415">
                        <c:v>2.8138047400000022E-12</c:v>
                      </c:pt>
                      <c:pt idx="2416">
                        <c:v>2.7099503199999961E-12</c:v>
                      </c:pt>
                      <c:pt idx="2417">
                        <c:v>2.7260416099999957E-12</c:v>
                      </c:pt>
                      <c:pt idx="2418">
                        <c:v>2.7052873799999972E-12</c:v>
                      </c:pt>
                      <c:pt idx="2419">
                        <c:v>2.8915758700000051E-12</c:v>
                      </c:pt>
                      <c:pt idx="2420">
                        <c:v>2.8233873599999951E-12</c:v>
                      </c:pt>
                      <c:pt idx="2421">
                        <c:v>2.7601323999999976E-12</c:v>
                      </c:pt>
                      <c:pt idx="2422">
                        <c:v>2.8611279999999956E-12</c:v>
                      </c:pt>
                      <c:pt idx="2423">
                        <c:v>2.6327273700000066E-12</c:v>
                      </c:pt>
                      <c:pt idx="2424">
                        <c:v>2.7651561599999974E-12</c:v>
                      </c:pt>
                      <c:pt idx="2425">
                        <c:v>2.6756027899999991E-12</c:v>
                      </c:pt>
                      <c:pt idx="2426">
                        <c:v>2.656694309999995E-12</c:v>
                      </c:pt>
                      <c:pt idx="2427">
                        <c:v>2.4827848099999989E-12</c:v>
                      </c:pt>
                      <c:pt idx="2428">
                        <c:v>2.5637061899999963E-12</c:v>
                      </c:pt>
                      <c:pt idx="2429">
                        <c:v>2.6337682000000054E-12</c:v>
                      </c:pt>
                      <c:pt idx="2430">
                        <c:v>2.5416405100000049E-12</c:v>
                      </c:pt>
                      <c:pt idx="2431">
                        <c:v>2.6540158900000004E-12</c:v>
                      </c:pt>
                      <c:pt idx="2432">
                        <c:v>2.6123825299999991E-12</c:v>
                      </c:pt>
                      <c:pt idx="2433">
                        <c:v>2.6743399099999965E-12</c:v>
                      </c:pt>
                      <c:pt idx="2434">
                        <c:v>2.6135968399999986E-12</c:v>
                      </c:pt>
                      <c:pt idx="2435">
                        <c:v>2.5898935800000047E-12</c:v>
                      </c:pt>
                      <c:pt idx="2436">
                        <c:v>2.5839538800000042E-12</c:v>
                      </c:pt>
                      <c:pt idx="2437">
                        <c:v>2.3967355899999959E-12</c:v>
                      </c:pt>
                      <c:pt idx="2438">
                        <c:v>2.3367488500000039E-12</c:v>
                      </c:pt>
                      <c:pt idx="2439">
                        <c:v>2.2020094099999992E-12</c:v>
                      </c:pt>
                      <c:pt idx="2440">
                        <c:v>2.4138122000000047E-12</c:v>
                      </c:pt>
                      <c:pt idx="2441">
                        <c:v>2.5748084200000065E-12</c:v>
                      </c:pt>
                      <c:pt idx="2442">
                        <c:v>2.399018479999999E-12</c:v>
                      </c:pt>
                      <c:pt idx="2443">
                        <c:v>2.3826843300000032E-12</c:v>
                      </c:pt>
                      <c:pt idx="2444">
                        <c:v>2.5005275599999999E-12</c:v>
                      </c:pt>
                      <c:pt idx="2445">
                        <c:v>2.5156543500000018E-12</c:v>
                      </c:pt>
                      <c:pt idx="2446">
                        <c:v>2.4708637900000003E-12</c:v>
                      </c:pt>
                      <c:pt idx="2447">
                        <c:v>2.5143914699999991E-12</c:v>
                      </c:pt>
                      <c:pt idx="2448">
                        <c:v>2.2623500300000055E-12</c:v>
                      </c:pt>
                      <c:pt idx="2449">
                        <c:v>2.2754576000000056E-12</c:v>
                      </c:pt>
                      <c:pt idx="2450">
                        <c:v>2.2019747100000017E-12</c:v>
                      </c:pt>
                      <c:pt idx="2451">
                        <c:v>2.351230319999999E-12</c:v>
                      </c:pt>
                      <c:pt idx="2452">
                        <c:v>2.4312635200000065E-12</c:v>
                      </c:pt>
                      <c:pt idx="2453">
                        <c:v>2.3390386800000064E-12</c:v>
                      </c:pt>
                      <c:pt idx="2454">
                        <c:v>2.1242244100000034E-12</c:v>
                      </c:pt>
                      <c:pt idx="2455">
                        <c:v>2.4183571799999988E-12</c:v>
                      </c:pt>
                      <c:pt idx="2456">
                        <c:v>2.2947824200000064E-12</c:v>
                      </c:pt>
                      <c:pt idx="2457">
                        <c:v>2.3304275199999973E-12</c:v>
                      </c:pt>
                      <c:pt idx="2458">
                        <c:v>2.067221389999998E-12</c:v>
                      </c:pt>
                      <c:pt idx="2459">
                        <c:v>2.1588009100000043E-12</c:v>
                      </c:pt>
                      <c:pt idx="2460">
                        <c:v>2.1850993200000051E-12</c:v>
                      </c:pt>
                      <c:pt idx="2461">
                        <c:v>2.228987829999998E-12</c:v>
                      </c:pt>
                      <c:pt idx="2462">
                        <c:v>2.1978044400000007E-12</c:v>
                      </c:pt>
                      <c:pt idx="2463">
                        <c:v>2.1455961999999979E-12</c:v>
                      </c:pt>
                      <c:pt idx="2464">
                        <c:v>2.0732027200000022E-12</c:v>
                      </c:pt>
                      <c:pt idx="2465">
                        <c:v>2.2331442200000001E-12</c:v>
                      </c:pt>
                      <c:pt idx="2466">
                        <c:v>2.1790069699999956E-12</c:v>
                      </c:pt>
                      <c:pt idx="2467">
                        <c:v>2.0871845900000062E-12</c:v>
                      </c:pt>
                      <c:pt idx="2468">
                        <c:v>2.0126261799999993E-12</c:v>
                      </c:pt>
                      <c:pt idx="2469">
                        <c:v>1.9594326099999942E-12</c:v>
                      </c:pt>
                      <c:pt idx="2470">
                        <c:v>1.9053786300000032E-12</c:v>
                      </c:pt>
                      <c:pt idx="2471">
                        <c:v>1.8192947100000028E-12</c:v>
                      </c:pt>
                      <c:pt idx="2472">
                        <c:v>2.0049864499999942E-12</c:v>
                      </c:pt>
                      <c:pt idx="2473">
                        <c:v>2.0040427600000017E-12</c:v>
                      </c:pt>
                      <c:pt idx="2474">
                        <c:v>1.9128309999999958E-12</c:v>
                      </c:pt>
                      <c:pt idx="2475">
                        <c:v>1.9460474899999938E-12</c:v>
                      </c:pt>
                      <c:pt idx="2476">
                        <c:v>1.9394277799999953E-12</c:v>
                      </c:pt>
                      <c:pt idx="2477">
                        <c:v>1.9945642299999949E-12</c:v>
                      </c:pt>
                      <c:pt idx="2478">
                        <c:v>1.9851689700000017E-12</c:v>
                      </c:pt>
                      <c:pt idx="2479">
                        <c:v>1.9059545599999954E-12</c:v>
                      </c:pt>
                      <c:pt idx="2480">
                        <c:v>1.8632179099999999E-12</c:v>
                      </c:pt>
                      <c:pt idx="2481">
                        <c:v>1.8667359300000009E-12</c:v>
                      </c:pt>
                      <c:pt idx="2482">
                        <c:v>1.8206200399999947E-12</c:v>
                      </c:pt>
                      <c:pt idx="2483">
                        <c:v>1.9545129400000064E-12</c:v>
                      </c:pt>
                      <c:pt idx="2484">
                        <c:v>1.697343650000001E-12</c:v>
                      </c:pt>
                      <c:pt idx="2485">
                        <c:v>1.8081716700000003E-12</c:v>
                      </c:pt>
                      <c:pt idx="2486">
                        <c:v>1.7283535700000038E-12</c:v>
                      </c:pt>
                      <c:pt idx="2487">
                        <c:v>1.8341300700000054E-12</c:v>
                      </c:pt>
                      <c:pt idx="2488">
                        <c:v>1.6324858099999985E-12</c:v>
                      </c:pt>
                      <c:pt idx="2489">
                        <c:v>1.830181840000002E-12</c:v>
                      </c:pt>
                      <c:pt idx="2490">
                        <c:v>1.5901516200000007E-12</c:v>
                      </c:pt>
                      <c:pt idx="2491">
                        <c:v>1.734411220000003E-12</c:v>
                      </c:pt>
                      <c:pt idx="2492">
                        <c:v>1.4657233699999968E-12</c:v>
                      </c:pt>
                      <c:pt idx="2493">
                        <c:v>1.5748652400000034E-12</c:v>
                      </c:pt>
                      <c:pt idx="2494">
                        <c:v>1.5778836600000003E-12</c:v>
                      </c:pt>
                      <c:pt idx="2495">
                        <c:v>1.8019544199999995E-12</c:v>
                      </c:pt>
                      <c:pt idx="2496">
                        <c:v>1.6952272900000059E-12</c:v>
                      </c:pt>
                      <c:pt idx="2497">
                        <c:v>1.5813045300000018E-12</c:v>
                      </c:pt>
                      <c:pt idx="2498">
                        <c:v>1.6426096599999991E-12</c:v>
                      </c:pt>
                      <c:pt idx="2499">
                        <c:v>1.6544057800000063E-12</c:v>
                      </c:pt>
                      <c:pt idx="2500">
                        <c:v>1.5291795599999996E-12</c:v>
                      </c:pt>
                    </c:numCache>
                  </c:numRef>
                </c:yVal>
                <c:smooth val="0"/>
                <c:extLst>
                  <c:ext xmlns:c16="http://schemas.microsoft.com/office/drawing/2014/chart" uri="{C3380CC4-5D6E-409C-BE32-E72D297353CC}">
                    <c16:uniqueId val="{00000002-14C8-4F61-B277-3FB82C591533}"/>
                  </c:ext>
                </c:extLst>
              </c15:ser>
            </c15:filteredScatterSeries>
            <c15:filteredScatter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'Water Summary'!$P$1</c15:sqref>
                        </c15:formulaRef>
                      </c:ext>
                    </c:extLst>
                    <c:strCache>
                      <c:ptCount val="1"/>
                      <c:pt idx="0">
                        <c:v>LHS</c:v>
                      </c:pt>
                    </c:strCache>
                  </c:strRef>
                </c:tx>
                <c:spPr>
                  <a:ln w="19050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'Water Summary'!$N$2:$N$2502</c15:sqref>
                        </c15:formulaRef>
                      </c:ext>
                    </c:extLst>
                    <c:numCache>
                      <c:formatCode>General</c:formatCode>
                      <c:ptCount val="2501"/>
                      <c:pt idx="0">
                        <c:v>-100</c:v>
                      </c:pt>
                      <c:pt idx="1">
                        <c:v>-99</c:v>
                      </c:pt>
                      <c:pt idx="2">
                        <c:v>-98</c:v>
                      </c:pt>
                      <c:pt idx="3">
                        <c:v>-97</c:v>
                      </c:pt>
                      <c:pt idx="4">
                        <c:v>-96</c:v>
                      </c:pt>
                      <c:pt idx="5">
                        <c:v>-95</c:v>
                      </c:pt>
                      <c:pt idx="6">
                        <c:v>-94</c:v>
                      </c:pt>
                      <c:pt idx="7">
                        <c:v>-93</c:v>
                      </c:pt>
                      <c:pt idx="8">
                        <c:v>-92</c:v>
                      </c:pt>
                      <c:pt idx="9">
                        <c:v>-91</c:v>
                      </c:pt>
                      <c:pt idx="10">
                        <c:v>-90</c:v>
                      </c:pt>
                      <c:pt idx="11">
                        <c:v>-89</c:v>
                      </c:pt>
                      <c:pt idx="12">
                        <c:v>-88</c:v>
                      </c:pt>
                      <c:pt idx="13">
                        <c:v>-87</c:v>
                      </c:pt>
                      <c:pt idx="14">
                        <c:v>-86</c:v>
                      </c:pt>
                      <c:pt idx="15">
                        <c:v>-85</c:v>
                      </c:pt>
                      <c:pt idx="16">
                        <c:v>-84</c:v>
                      </c:pt>
                      <c:pt idx="17">
                        <c:v>-83</c:v>
                      </c:pt>
                      <c:pt idx="18">
                        <c:v>-82</c:v>
                      </c:pt>
                      <c:pt idx="19">
                        <c:v>-81</c:v>
                      </c:pt>
                      <c:pt idx="20">
                        <c:v>-80</c:v>
                      </c:pt>
                      <c:pt idx="21">
                        <c:v>-79</c:v>
                      </c:pt>
                      <c:pt idx="22">
                        <c:v>-78</c:v>
                      </c:pt>
                      <c:pt idx="23">
                        <c:v>-77</c:v>
                      </c:pt>
                      <c:pt idx="24">
                        <c:v>-76</c:v>
                      </c:pt>
                      <c:pt idx="25">
                        <c:v>-75</c:v>
                      </c:pt>
                      <c:pt idx="26">
                        <c:v>-74</c:v>
                      </c:pt>
                      <c:pt idx="27">
                        <c:v>-73</c:v>
                      </c:pt>
                      <c:pt idx="28">
                        <c:v>-72</c:v>
                      </c:pt>
                      <c:pt idx="29">
                        <c:v>-71</c:v>
                      </c:pt>
                      <c:pt idx="30">
                        <c:v>-70</c:v>
                      </c:pt>
                      <c:pt idx="31">
                        <c:v>-69</c:v>
                      </c:pt>
                      <c:pt idx="32">
                        <c:v>-68</c:v>
                      </c:pt>
                      <c:pt idx="33">
                        <c:v>-67</c:v>
                      </c:pt>
                      <c:pt idx="34">
                        <c:v>-66</c:v>
                      </c:pt>
                      <c:pt idx="35">
                        <c:v>-65</c:v>
                      </c:pt>
                      <c:pt idx="36">
                        <c:v>-64</c:v>
                      </c:pt>
                      <c:pt idx="37">
                        <c:v>-63</c:v>
                      </c:pt>
                      <c:pt idx="38">
                        <c:v>-62</c:v>
                      </c:pt>
                      <c:pt idx="39">
                        <c:v>-61</c:v>
                      </c:pt>
                      <c:pt idx="40">
                        <c:v>-60</c:v>
                      </c:pt>
                      <c:pt idx="41">
                        <c:v>-59</c:v>
                      </c:pt>
                      <c:pt idx="42">
                        <c:v>-58</c:v>
                      </c:pt>
                      <c:pt idx="43">
                        <c:v>-57</c:v>
                      </c:pt>
                      <c:pt idx="44">
                        <c:v>-56</c:v>
                      </c:pt>
                      <c:pt idx="45">
                        <c:v>-55</c:v>
                      </c:pt>
                      <c:pt idx="46">
                        <c:v>-54</c:v>
                      </c:pt>
                      <c:pt idx="47">
                        <c:v>-53</c:v>
                      </c:pt>
                      <c:pt idx="48">
                        <c:v>-52</c:v>
                      </c:pt>
                      <c:pt idx="49">
                        <c:v>-51</c:v>
                      </c:pt>
                      <c:pt idx="50">
                        <c:v>-50</c:v>
                      </c:pt>
                      <c:pt idx="51">
                        <c:v>-49</c:v>
                      </c:pt>
                      <c:pt idx="52">
                        <c:v>-48</c:v>
                      </c:pt>
                      <c:pt idx="53">
                        <c:v>-47</c:v>
                      </c:pt>
                      <c:pt idx="54">
                        <c:v>-46</c:v>
                      </c:pt>
                      <c:pt idx="55">
                        <c:v>-45</c:v>
                      </c:pt>
                      <c:pt idx="56">
                        <c:v>-44</c:v>
                      </c:pt>
                      <c:pt idx="57">
                        <c:v>-43</c:v>
                      </c:pt>
                      <c:pt idx="58">
                        <c:v>-42</c:v>
                      </c:pt>
                      <c:pt idx="59">
                        <c:v>-41</c:v>
                      </c:pt>
                      <c:pt idx="60">
                        <c:v>-40</c:v>
                      </c:pt>
                      <c:pt idx="61">
                        <c:v>-39</c:v>
                      </c:pt>
                      <c:pt idx="62">
                        <c:v>-38</c:v>
                      </c:pt>
                      <c:pt idx="63">
                        <c:v>-37</c:v>
                      </c:pt>
                      <c:pt idx="64">
                        <c:v>-36</c:v>
                      </c:pt>
                      <c:pt idx="65">
                        <c:v>-35</c:v>
                      </c:pt>
                      <c:pt idx="66">
                        <c:v>-34</c:v>
                      </c:pt>
                      <c:pt idx="67">
                        <c:v>-33</c:v>
                      </c:pt>
                      <c:pt idx="68">
                        <c:v>-32</c:v>
                      </c:pt>
                      <c:pt idx="69">
                        <c:v>-31</c:v>
                      </c:pt>
                      <c:pt idx="70">
                        <c:v>-30</c:v>
                      </c:pt>
                      <c:pt idx="71">
                        <c:v>-29</c:v>
                      </c:pt>
                      <c:pt idx="72">
                        <c:v>-28</c:v>
                      </c:pt>
                      <c:pt idx="73">
                        <c:v>-27</c:v>
                      </c:pt>
                      <c:pt idx="74">
                        <c:v>-26</c:v>
                      </c:pt>
                      <c:pt idx="75">
                        <c:v>-25</c:v>
                      </c:pt>
                      <c:pt idx="76">
                        <c:v>-24</c:v>
                      </c:pt>
                      <c:pt idx="77">
                        <c:v>-23</c:v>
                      </c:pt>
                      <c:pt idx="78">
                        <c:v>-22</c:v>
                      </c:pt>
                      <c:pt idx="79">
                        <c:v>-21</c:v>
                      </c:pt>
                      <c:pt idx="80">
                        <c:v>-20</c:v>
                      </c:pt>
                      <c:pt idx="81">
                        <c:v>-19</c:v>
                      </c:pt>
                      <c:pt idx="82">
                        <c:v>-18</c:v>
                      </c:pt>
                      <c:pt idx="83">
                        <c:v>-17</c:v>
                      </c:pt>
                      <c:pt idx="84">
                        <c:v>-16</c:v>
                      </c:pt>
                      <c:pt idx="85">
                        <c:v>-15</c:v>
                      </c:pt>
                      <c:pt idx="86">
                        <c:v>-14</c:v>
                      </c:pt>
                      <c:pt idx="87">
                        <c:v>-13</c:v>
                      </c:pt>
                      <c:pt idx="88">
                        <c:v>-12</c:v>
                      </c:pt>
                      <c:pt idx="89">
                        <c:v>-11</c:v>
                      </c:pt>
                      <c:pt idx="90">
                        <c:v>-10</c:v>
                      </c:pt>
                      <c:pt idx="91">
                        <c:v>-9</c:v>
                      </c:pt>
                      <c:pt idx="92">
                        <c:v>-8</c:v>
                      </c:pt>
                      <c:pt idx="93">
                        <c:v>-7</c:v>
                      </c:pt>
                      <c:pt idx="94">
                        <c:v>-6</c:v>
                      </c:pt>
                      <c:pt idx="95">
                        <c:v>-5</c:v>
                      </c:pt>
                      <c:pt idx="96">
                        <c:v>-4</c:v>
                      </c:pt>
                      <c:pt idx="97">
                        <c:v>-3</c:v>
                      </c:pt>
                      <c:pt idx="98">
                        <c:v>-2</c:v>
                      </c:pt>
                      <c:pt idx="99">
                        <c:v>-1</c:v>
                      </c:pt>
                      <c:pt idx="100">
                        <c:v>0</c:v>
                      </c:pt>
                      <c:pt idx="101">
                        <c:v>1</c:v>
                      </c:pt>
                      <c:pt idx="102">
                        <c:v>2</c:v>
                      </c:pt>
                      <c:pt idx="103">
                        <c:v>3</c:v>
                      </c:pt>
                      <c:pt idx="104">
                        <c:v>4</c:v>
                      </c:pt>
                      <c:pt idx="105">
                        <c:v>5</c:v>
                      </c:pt>
                      <c:pt idx="106">
                        <c:v>6</c:v>
                      </c:pt>
                      <c:pt idx="107">
                        <c:v>7</c:v>
                      </c:pt>
                      <c:pt idx="108">
                        <c:v>8</c:v>
                      </c:pt>
                      <c:pt idx="109">
                        <c:v>9</c:v>
                      </c:pt>
                      <c:pt idx="110">
                        <c:v>10</c:v>
                      </c:pt>
                      <c:pt idx="111">
                        <c:v>11</c:v>
                      </c:pt>
                      <c:pt idx="112">
                        <c:v>12</c:v>
                      </c:pt>
                      <c:pt idx="113">
                        <c:v>13</c:v>
                      </c:pt>
                      <c:pt idx="114">
                        <c:v>14</c:v>
                      </c:pt>
                      <c:pt idx="115">
                        <c:v>15</c:v>
                      </c:pt>
                      <c:pt idx="116">
                        <c:v>16</c:v>
                      </c:pt>
                      <c:pt idx="117">
                        <c:v>17</c:v>
                      </c:pt>
                      <c:pt idx="118">
                        <c:v>18</c:v>
                      </c:pt>
                      <c:pt idx="119">
                        <c:v>19</c:v>
                      </c:pt>
                      <c:pt idx="120">
                        <c:v>20</c:v>
                      </c:pt>
                      <c:pt idx="121">
                        <c:v>21</c:v>
                      </c:pt>
                      <c:pt idx="122">
                        <c:v>22</c:v>
                      </c:pt>
                      <c:pt idx="123">
                        <c:v>23</c:v>
                      </c:pt>
                      <c:pt idx="124">
                        <c:v>24</c:v>
                      </c:pt>
                      <c:pt idx="125">
                        <c:v>25</c:v>
                      </c:pt>
                      <c:pt idx="126">
                        <c:v>26</c:v>
                      </c:pt>
                      <c:pt idx="127">
                        <c:v>27</c:v>
                      </c:pt>
                      <c:pt idx="128">
                        <c:v>28</c:v>
                      </c:pt>
                      <c:pt idx="129">
                        <c:v>29</c:v>
                      </c:pt>
                      <c:pt idx="130">
                        <c:v>30</c:v>
                      </c:pt>
                      <c:pt idx="131">
                        <c:v>31</c:v>
                      </c:pt>
                      <c:pt idx="132">
                        <c:v>32</c:v>
                      </c:pt>
                      <c:pt idx="133">
                        <c:v>33</c:v>
                      </c:pt>
                      <c:pt idx="134">
                        <c:v>34</c:v>
                      </c:pt>
                      <c:pt idx="135">
                        <c:v>35</c:v>
                      </c:pt>
                      <c:pt idx="136">
                        <c:v>36</c:v>
                      </c:pt>
                      <c:pt idx="137">
                        <c:v>37</c:v>
                      </c:pt>
                      <c:pt idx="138">
                        <c:v>38</c:v>
                      </c:pt>
                      <c:pt idx="139">
                        <c:v>39</c:v>
                      </c:pt>
                      <c:pt idx="140">
                        <c:v>40</c:v>
                      </c:pt>
                      <c:pt idx="141">
                        <c:v>41</c:v>
                      </c:pt>
                      <c:pt idx="142">
                        <c:v>42</c:v>
                      </c:pt>
                      <c:pt idx="143">
                        <c:v>43</c:v>
                      </c:pt>
                      <c:pt idx="144">
                        <c:v>44</c:v>
                      </c:pt>
                      <c:pt idx="145">
                        <c:v>45</c:v>
                      </c:pt>
                      <c:pt idx="146">
                        <c:v>46</c:v>
                      </c:pt>
                      <c:pt idx="147">
                        <c:v>47</c:v>
                      </c:pt>
                      <c:pt idx="148">
                        <c:v>48</c:v>
                      </c:pt>
                      <c:pt idx="149">
                        <c:v>49</c:v>
                      </c:pt>
                      <c:pt idx="150">
                        <c:v>50</c:v>
                      </c:pt>
                      <c:pt idx="151">
                        <c:v>51</c:v>
                      </c:pt>
                      <c:pt idx="152">
                        <c:v>52</c:v>
                      </c:pt>
                      <c:pt idx="153">
                        <c:v>53</c:v>
                      </c:pt>
                      <c:pt idx="154">
                        <c:v>54</c:v>
                      </c:pt>
                      <c:pt idx="155">
                        <c:v>55</c:v>
                      </c:pt>
                      <c:pt idx="156">
                        <c:v>56</c:v>
                      </c:pt>
                      <c:pt idx="157">
                        <c:v>57</c:v>
                      </c:pt>
                      <c:pt idx="158">
                        <c:v>58</c:v>
                      </c:pt>
                      <c:pt idx="159">
                        <c:v>59</c:v>
                      </c:pt>
                      <c:pt idx="160">
                        <c:v>60</c:v>
                      </c:pt>
                      <c:pt idx="161">
                        <c:v>61</c:v>
                      </c:pt>
                      <c:pt idx="162">
                        <c:v>62</c:v>
                      </c:pt>
                      <c:pt idx="163">
                        <c:v>63</c:v>
                      </c:pt>
                      <c:pt idx="164">
                        <c:v>64</c:v>
                      </c:pt>
                      <c:pt idx="165">
                        <c:v>65</c:v>
                      </c:pt>
                      <c:pt idx="166">
                        <c:v>66</c:v>
                      </c:pt>
                      <c:pt idx="167">
                        <c:v>67</c:v>
                      </c:pt>
                      <c:pt idx="168">
                        <c:v>68</c:v>
                      </c:pt>
                      <c:pt idx="169">
                        <c:v>69</c:v>
                      </c:pt>
                      <c:pt idx="170">
                        <c:v>70</c:v>
                      </c:pt>
                      <c:pt idx="171">
                        <c:v>71</c:v>
                      </c:pt>
                      <c:pt idx="172">
                        <c:v>72</c:v>
                      </c:pt>
                      <c:pt idx="173">
                        <c:v>73</c:v>
                      </c:pt>
                      <c:pt idx="174">
                        <c:v>74</c:v>
                      </c:pt>
                      <c:pt idx="175">
                        <c:v>75</c:v>
                      </c:pt>
                      <c:pt idx="176">
                        <c:v>76</c:v>
                      </c:pt>
                      <c:pt idx="177">
                        <c:v>77</c:v>
                      </c:pt>
                      <c:pt idx="178">
                        <c:v>78</c:v>
                      </c:pt>
                      <c:pt idx="179">
                        <c:v>79</c:v>
                      </c:pt>
                      <c:pt idx="180">
                        <c:v>80</c:v>
                      </c:pt>
                      <c:pt idx="181">
                        <c:v>81</c:v>
                      </c:pt>
                      <c:pt idx="182">
                        <c:v>82</c:v>
                      </c:pt>
                      <c:pt idx="183">
                        <c:v>83</c:v>
                      </c:pt>
                      <c:pt idx="184">
                        <c:v>84</c:v>
                      </c:pt>
                      <c:pt idx="185">
                        <c:v>85</c:v>
                      </c:pt>
                      <c:pt idx="186">
                        <c:v>86</c:v>
                      </c:pt>
                      <c:pt idx="187">
                        <c:v>87</c:v>
                      </c:pt>
                      <c:pt idx="188">
                        <c:v>88</c:v>
                      </c:pt>
                      <c:pt idx="189">
                        <c:v>89</c:v>
                      </c:pt>
                      <c:pt idx="190">
                        <c:v>90</c:v>
                      </c:pt>
                      <c:pt idx="191">
                        <c:v>91</c:v>
                      </c:pt>
                      <c:pt idx="192">
                        <c:v>92</c:v>
                      </c:pt>
                      <c:pt idx="193">
                        <c:v>93</c:v>
                      </c:pt>
                      <c:pt idx="194">
                        <c:v>94</c:v>
                      </c:pt>
                      <c:pt idx="195">
                        <c:v>95</c:v>
                      </c:pt>
                      <c:pt idx="196">
                        <c:v>96</c:v>
                      </c:pt>
                      <c:pt idx="197">
                        <c:v>97</c:v>
                      </c:pt>
                      <c:pt idx="198">
                        <c:v>98</c:v>
                      </c:pt>
                      <c:pt idx="199">
                        <c:v>99</c:v>
                      </c:pt>
                      <c:pt idx="200">
                        <c:v>100</c:v>
                      </c:pt>
                      <c:pt idx="201">
                        <c:v>101</c:v>
                      </c:pt>
                      <c:pt idx="202">
                        <c:v>102</c:v>
                      </c:pt>
                      <c:pt idx="203">
                        <c:v>103</c:v>
                      </c:pt>
                      <c:pt idx="204">
                        <c:v>104</c:v>
                      </c:pt>
                      <c:pt idx="205">
                        <c:v>105</c:v>
                      </c:pt>
                      <c:pt idx="206">
                        <c:v>106</c:v>
                      </c:pt>
                      <c:pt idx="207">
                        <c:v>107</c:v>
                      </c:pt>
                      <c:pt idx="208">
                        <c:v>108</c:v>
                      </c:pt>
                      <c:pt idx="209">
                        <c:v>109</c:v>
                      </c:pt>
                      <c:pt idx="210">
                        <c:v>110</c:v>
                      </c:pt>
                      <c:pt idx="211">
                        <c:v>111</c:v>
                      </c:pt>
                      <c:pt idx="212">
                        <c:v>112</c:v>
                      </c:pt>
                      <c:pt idx="213">
                        <c:v>113</c:v>
                      </c:pt>
                      <c:pt idx="214">
                        <c:v>114</c:v>
                      </c:pt>
                      <c:pt idx="215">
                        <c:v>115</c:v>
                      </c:pt>
                      <c:pt idx="216">
                        <c:v>116</c:v>
                      </c:pt>
                      <c:pt idx="217">
                        <c:v>117</c:v>
                      </c:pt>
                      <c:pt idx="218">
                        <c:v>118</c:v>
                      </c:pt>
                      <c:pt idx="219">
                        <c:v>119</c:v>
                      </c:pt>
                      <c:pt idx="220">
                        <c:v>120</c:v>
                      </c:pt>
                      <c:pt idx="221">
                        <c:v>121</c:v>
                      </c:pt>
                      <c:pt idx="222">
                        <c:v>122</c:v>
                      </c:pt>
                      <c:pt idx="223">
                        <c:v>123</c:v>
                      </c:pt>
                      <c:pt idx="224">
                        <c:v>124</c:v>
                      </c:pt>
                      <c:pt idx="225">
                        <c:v>125</c:v>
                      </c:pt>
                      <c:pt idx="226">
                        <c:v>126</c:v>
                      </c:pt>
                      <c:pt idx="227">
                        <c:v>127</c:v>
                      </c:pt>
                      <c:pt idx="228">
                        <c:v>128</c:v>
                      </c:pt>
                      <c:pt idx="229">
                        <c:v>129</c:v>
                      </c:pt>
                      <c:pt idx="230">
                        <c:v>130</c:v>
                      </c:pt>
                      <c:pt idx="231">
                        <c:v>131</c:v>
                      </c:pt>
                      <c:pt idx="232">
                        <c:v>132</c:v>
                      </c:pt>
                      <c:pt idx="233">
                        <c:v>133</c:v>
                      </c:pt>
                      <c:pt idx="234">
                        <c:v>134</c:v>
                      </c:pt>
                      <c:pt idx="235">
                        <c:v>135</c:v>
                      </c:pt>
                      <c:pt idx="236">
                        <c:v>136</c:v>
                      </c:pt>
                      <c:pt idx="237">
                        <c:v>137</c:v>
                      </c:pt>
                      <c:pt idx="238">
                        <c:v>138</c:v>
                      </c:pt>
                      <c:pt idx="239">
                        <c:v>139</c:v>
                      </c:pt>
                      <c:pt idx="240">
                        <c:v>140</c:v>
                      </c:pt>
                      <c:pt idx="241">
                        <c:v>141</c:v>
                      </c:pt>
                      <c:pt idx="242">
                        <c:v>142</c:v>
                      </c:pt>
                      <c:pt idx="243">
                        <c:v>143</c:v>
                      </c:pt>
                      <c:pt idx="244">
                        <c:v>144</c:v>
                      </c:pt>
                      <c:pt idx="245">
                        <c:v>145</c:v>
                      </c:pt>
                      <c:pt idx="246">
                        <c:v>146</c:v>
                      </c:pt>
                      <c:pt idx="247">
                        <c:v>147</c:v>
                      </c:pt>
                      <c:pt idx="248">
                        <c:v>148</c:v>
                      </c:pt>
                      <c:pt idx="249">
                        <c:v>149</c:v>
                      </c:pt>
                      <c:pt idx="250">
                        <c:v>150</c:v>
                      </c:pt>
                      <c:pt idx="251">
                        <c:v>151</c:v>
                      </c:pt>
                      <c:pt idx="252">
                        <c:v>152</c:v>
                      </c:pt>
                      <c:pt idx="253">
                        <c:v>153</c:v>
                      </c:pt>
                      <c:pt idx="254">
                        <c:v>154</c:v>
                      </c:pt>
                      <c:pt idx="255">
                        <c:v>155</c:v>
                      </c:pt>
                      <c:pt idx="256">
                        <c:v>156</c:v>
                      </c:pt>
                      <c:pt idx="257">
                        <c:v>157</c:v>
                      </c:pt>
                      <c:pt idx="258">
                        <c:v>158</c:v>
                      </c:pt>
                      <c:pt idx="259">
                        <c:v>159</c:v>
                      </c:pt>
                      <c:pt idx="260">
                        <c:v>160</c:v>
                      </c:pt>
                      <c:pt idx="261">
                        <c:v>161</c:v>
                      </c:pt>
                      <c:pt idx="262">
                        <c:v>162</c:v>
                      </c:pt>
                      <c:pt idx="263">
                        <c:v>163</c:v>
                      </c:pt>
                      <c:pt idx="264">
                        <c:v>164</c:v>
                      </c:pt>
                      <c:pt idx="265">
                        <c:v>165</c:v>
                      </c:pt>
                      <c:pt idx="266">
                        <c:v>166</c:v>
                      </c:pt>
                      <c:pt idx="267">
                        <c:v>167</c:v>
                      </c:pt>
                      <c:pt idx="268">
                        <c:v>168</c:v>
                      </c:pt>
                      <c:pt idx="269">
                        <c:v>169</c:v>
                      </c:pt>
                      <c:pt idx="270">
                        <c:v>170</c:v>
                      </c:pt>
                      <c:pt idx="271">
                        <c:v>171</c:v>
                      </c:pt>
                      <c:pt idx="272">
                        <c:v>172</c:v>
                      </c:pt>
                      <c:pt idx="273">
                        <c:v>173</c:v>
                      </c:pt>
                      <c:pt idx="274">
                        <c:v>174</c:v>
                      </c:pt>
                      <c:pt idx="275">
                        <c:v>175</c:v>
                      </c:pt>
                      <c:pt idx="276">
                        <c:v>176</c:v>
                      </c:pt>
                      <c:pt idx="277">
                        <c:v>177</c:v>
                      </c:pt>
                      <c:pt idx="278">
                        <c:v>178</c:v>
                      </c:pt>
                      <c:pt idx="279">
                        <c:v>179</c:v>
                      </c:pt>
                      <c:pt idx="280">
                        <c:v>180</c:v>
                      </c:pt>
                      <c:pt idx="281">
                        <c:v>181</c:v>
                      </c:pt>
                      <c:pt idx="282">
                        <c:v>182</c:v>
                      </c:pt>
                      <c:pt idx="283">
                        <c:v>183</c:v>
                      </c:pt>
                      <c:pt idx="284">
                        <c:v>184</c:v>
                      </c:pt>
                      <c:pt idx="285">
                        <c:v>185</c:v>
                      </c:pt>
                      <c:pt idx="286">
                        <c:v>186</c:v>
                      </c:pt>
                      <c:pt idx="287">
                        <c:v>187</c:v>
                      </c:pt>
                      <c:pt idx="288">
                        <c:v>188</c:v>
                      </c:pt>
                      <c:pt idx="289">
                        <c:v>189</c:v>
                      </c:pt>
                      <c:pt idx="290">
                        <c:v>190</c:v>
                      </c:pt>
                      <c:pt idx="291">
                        <c:v>191</c:v>
                      </c:pt>
                      <c:pt idx="292">
                        <c:v>192</c:v>
                      </c:pt>
                      <c:pt idx="293">
                        <c:v>193</c:v>
                      </c:pt>
                      <c:pt idx="294">
                        <c:v>194</c:v>
                      </c:pt>
                      <c:pt idx="295">
                        <c:v>195</c:v>
                      </c:pt>
                      <c:pt idx="296">
                        <c:v>196</c:v>
                      </c:pt>
                      <c:pt idx="297">
                        <c:v>197</c:v>
                      </c:pt>
                      <c:pt idx="298">
                        <c:v>198</c:v>
                      </c:pt>
                      <c:pt idx="299">
                        <c:v>199</c:v>
                      </c:pt>
                      <c:pt idx="300">
                        <c:v>200</c:v>
                      </c:pt>
                      <c:pt idx="301">
                        <c:v>201</c:v>
                      </c:pt>
                      <c:pt idx="302">
                        <c:v>202</c:v>
                      </c:pt>
                      <c:pt idx="303">
                        <c:v>203</c:v>
                      </c:pt>
                      <c:pt idx="304">
                        <c:v>204</c:v>
                      </c:pt>
                      <c:pt idx="305">
                        <c:v>205</c:v>
                      </c:pt>
                      <c:pt idx="306">
                        <c:v>206</c:v>
                      </c:pt>
                      <c:pt idx="307">
                        <c:v>207</c:v>
                      </c:pt>
                      <c:pt idx="308">
                        <c:v>208</c:v>
                      </c:pt>
                      <c:pt idx="309">
                        <c:v>209</c:v>
                      </c:pt>
                      <c:pt idx="310">
                        <c:v>210</c:v>
                      </c:pt>
                      <c:pt idx="311">
                        <c:v>211</c:v>
                      </c:pt>
                      <c:pt idx="312">
                        <c:v>212</c:v>
                      </c:pt>
                      <c:pt idx="313">
                        <c:v>213</c:v>
                      </c:pt>
                      <c:pt idx="314">
                        <c:v>214</c:v>
                      </c:pt>
                      <c:pt idx="315">
                        <c:v>215</c:v>
                      </c:pt>
                      <c:pt idx="316">
                        <c:v>216</c:v>
                      </c:pt>
                      <c:pt idx="317">
                        <c:v>217</c:v>
                      </c:pt>
                      <c:pt idx="318">
                        <c:v>218</c:v>
                      </c:pt>
                      <c:pt idx="319">
                        <c:v>219</c:v>
                      </c:pt>
                      <c:pt idx="320">
                        <c:v>220</c:v>
                      </c:pt>
                      <c:pt idx="321">
                        <c:v>221</c:v>
                      </c:pt>
                      <c:pt idx="322">
                        <c:v>222</c:v>
                      </c:pt>
                      <c:pt idx="323">
                        <c:v>223</c:v>
                      </c:pt>
                      <c:pt idx="324">
                        <c:v>224</c:v>
                      </c:pt>
                      <c:pt idx="325">
                        <c:v>225</c:v>
                      </c:pt>
                      <c:pt idx="326">
                        <c:v>226</c:v>
                      </c:pt>
                      <c:pt idx="327">
                        <c:v>227</c:v>
                      </c:pt>
                      <c:pt idx="328">
                        <c:v>228</c:v>
                      </c:pt>
                      <c:pt idx="329">
                        <c:v>229</c:v>
                      </c:pt>
                      <c:pt idx="330">
                        <c:v>230</c:v>
                      </c:pt>
                      <c:pt idx="331">
                        <c:v>231</c:v>
                      </c:pt>
                      <c:pt idx="332">
                        <c:v>232</c:v>
                      </c:pt>
                      <c:pt idx="333">
                        <c:v>233</c:v>
                      </c:pt>
                      <c:pt idx="334">
                        <c:v>234</c:v>
                      </c:pt>
                      <c:pt idx="335">
                        <c:v>235</c:v>
                      </c:pt>
                      <c:pt idx="336">
                        <c:v>236</c:v>
                      </c:pt>
                      <c:pt idx="337">
                        <c:v>237</c:v>
                      </c:pt>
                      <c:pt idx="338">
                        <c:v>238</c:v>
                      </c:pt>
                      <c:pt idx="339">
                        <c:v>239</c:v>
                      </c:pt>
                      <c:pt idx="340">
                        <c:v>240</c:v>
                      </c:pt>
                      <c:pt idx="341">
                        <c:v>241</c:v>
                      </c:pt>
                      <c:pt idx="342">
                        <c:v>242</c:v>
                      </c:pt>
                      <c:pt idx="343">
                        <c:v>243</c:v>
                      </c:pt>
                      <c:pt idx="344">
                        <c:v>244</c:v>
                      </c:pt>
                      <c:pt idx="345">
                        <c:v>245</c:v>
                      </c:pt>
                      <c:pt idx="346">
                        <c:v>246</c:v>
                      </c:pt>
                      <c:pt idx="347">
                        <c:v>247</c:v>
                      </c:pt>
                      <c:pt idx="348">
                        <c:v>248</c:v>
                      </c:pt>
                      <c:pt idx="349">
                        <c:v>249</c:v>
                      </c:pt>
                      <c:pt idx="350">
                        <c:v>250</c:v>
                      </c:pt>
                      <c:pt idx="351">
                        <c:v>251</c:v>
                      </c:pt>
                      <c:pt idx="352">
                        <c:v>252</c:v>
                      </c:pt>
                      <c:pt idx="353">
                        <c:v>253</c:v>
                      </c:pt>
                      <c:pt idx="354">
                        <c:v>254</c:v>
                      </c:pt>
                      <c:pt idx="355">
                        <c:v>255</c:v>
                      </c:pt>
                      <c:pt idx="356">
                        <c:v>256</c:v>
                      </c:pt>
                      <c:pt idx="357">
                        <c:v>257</c:v>
                      </c:pt>
                      <c:pt idx="358">
                        <c:v>258</c:v>
                      </c:pt>
                      <c:pt idx="359">
                        <c:v>259</c:v>
                      </c:pt>
                      <c:pt idx="360">
                        <c:v>260</c:v>
                      </c:pt>
                      <c:pt idx="361">
                        <c:v>261</c:v>
                      </c:pt>
                      <c:pt idx="362">
                        <c:v>262</c:v>
                      </c:pt>
                      <c:pt idx="363">
                        <c:v>263</c:v>
                      </c:pt>
                      <c:pt idx="364">
                        <c:v>264</c:v>
                      </c:pt>
                      <c:pt idx="365">
                        <c:v>265</c:v>
                      </c:pt>
                      <c:pt idx="366">
                        <c:v>266</c:v>
                      </c:pt>
                      <c:pt idx="367">
                        <c:v>267</c:v>
                      </c:pt>
                      <c:pt idx="368">
                        <c:v>268</c:v>
                      </c:pt>
                      <c:pt idx="369">
                        <c:v>269</c:v>
                      </c:pt>
                      <c:pt idx="370">
                        <c:v>270</c:v>
                      </c:pt>
                      <c:pt idx="371">
                        <c:v>271</c:v>
                      </c:pt>
                      <c:pt idx="372">
                        <c:v>272</c:v>
                      </c:pt>
                      <c:pt idx="373">
                        <c:v>273</c:v>
                      </c:pt>
                      <c:pt idx="374">
                        <c:v>274</c:v>
                      </c:pt>
                      <c:pt idx="375">
                        <c:v>275</c:v>
                      </c:pt>
                      <c:pt idx="376">
                        <c:v>276</c:v>
                      </c:pt>
                      <c:pt idx="377">
                        <c:v>277</c:v>
                      </c:pt>
                      <c:pt idx="378">
                        <c:v>278</c:v>
                      </c:pt>
                      <c:pt idx="379">
                        <c:v>279</c:v>
                      </c:pt>
                      <c:pt idx="380">
                        <c:v>280</c:v>
                      </c:pt>
                      <c:pt idx="381">
                        <c:v>281</c:v>
                      </c:pt>
                      <c:pt idx="382">
                        <c:v>282</c:v>
                      </c:pt>
                      <c:pt idx="383">
                        <c:v>283</c:v>
                      </c:pt>
                      <c:pt idx="384">
                        <c:v>284</c:v>
                      </c:pt>
                      <c:pt idx="385">
                        <c:v>285</c:v>
                      </c:pt>
                      <c:pt idx="386">
                        <c:v>286</c:v>
                      </c:pt>
                      <c:pt idx="387">
                        <c:v>287</c:v>
                      </c:pt>
                      <c:pt idx="388">
                        <c:v>288</c:v>
                      </c:pt>
                      <c:pt idx="389">
                        <c:v>289</c:v>
                      </c:pt>
                      <c:pt idx="390">
                        <c:v>290</c:v>
                      </c:pt>
                      <c:pt idx="391">
                        <c:v>291</c:v>
                      </c:pt>
                      <c:pt idx="392">
                        <c:v>292</c:v>
                      </c:pt>
                      <c:pt idx="393">
                        <c:v>293</c:v>
                      </c:pt>
                      <c:pt idx="394">
                        <c:v>294</c:v>
                      </c:pt>
                      <c:pt idx="395">
                        <c:v>295</c:v>
                      </c:pt>
                      <c:pt idx="396">
                        <c:v>296</c:v>
                      </c:pt>
                      <c:pt idx="397">
                        <c:v>297</c:v>
                      </c:pt>
                      <c:pt idx="398">
                        <c:v>298</c:v>
                      </c:pt>
                      <c:pt idx="399">
                        <c:v>299</c:v>
                      </c:pt>
                      <c:pt idx="400">
                        <c:v>300</c:v>
                      </c:pt>
                      <c:pt idx="401">
                        <c:v>301</c:v>
                      </c:pt>
                      <c:pt idx="402">
                        <c:v>302</c:v>
                      </c:pt>
                      <c:pt idx="403">
                        <c:v>303</c:v>
                      </c:pt>
                      <c:pt idx="404">
                        <c:v>304</c:v>
                      </c:pt>
                      <c:pt idx="405">
                        <c:v>305</c:v>
                      </c:pt>
                      <c:pt idx="406">
                        <c:v>306</c:v>
                      </c:pt>
                      <c:pt idx="407">
                        <c:v>307</c:v>
                      </c:pt>
                      <c:pt idx="408">
                        <c:v>308</c:v>
                      </c:pt>
                      <c:pt idx="409">
                        <c:v>309</c:v>
                      </c:pt>
                      <c:pt idx="410">
                        <c:v>310</c:v>
                      </c:pt>
                      <c:pt idx="411">
                        <c:v>311</c:v>
                      </c:pt>
                      <c:pt idx="412">
                        <c:v>312</c:v>
                      </c:pt>
                      <c:pt idx="413">
                        <c:v>313</c:v>
                      </c:pt>
                      <c:pt idx="414">
                        <c:v>314</c:v>
                      </c:pt>
                      <c:pt idx="415">
                        <c:v>315</c:v>
                      </c:pt>
                      <c:pt idx="416">
                        <c:v>316</c:v>
                      </c:pt>
                      <c:pt idx="417">
                        <c:v>317</c:v>
                      </c:pt>
                      <c:pt idx="418">
                        <c:v>318</c:v>
                      </c:pt>
                      <c:pt idx="419">
                        <c:v>319</c:v>
                      </c:pt>
                      <c:pt idx="420">
                        <c:v>320</c:v>
                      </c:pt>
                      <c:pt idx="421">
                        <c:v>321</c:v>
                      </c:pt>
                      <c:pt idx="422">
                        <c:v>322</c:v>
                      </c:pt>
                      <c:pt idx="423">
                        <c:v>323</c:v>
                      </c:pt>
                      <c:pt idx="424">
                        <c:v>324</c:v>
                      </c:pt>
                      <c:pt idx="425">
                        <c:v>325</c:v>
                      </c:pt>
                      <c:pt idx="426">
                        <c:v>326</c:v>
                      </c:pt>
                      <c:pt idx="427">
                        <c:v>327</c:v>
                      </c:pt>
                      <c:pt idx="428">
                        <c:v>328</c:v>
                      </c:pt>
                      <c:pt idx="429">
                        <c:v>329</c:v>
                      </c:pt>
                      <c:pt idx="430">
                        <c:v>330</c:v>
                      </c:pt>
                      <c:pt idx="431">
                        <c:v>331</c:v>
                      </c:pt>
                      <c:pt idx="432">
                        <c:v>332</c:v>
                      </c:pt>
                      <c:pt idx="433">
                        <c:v>333</c:v>
                      </c:pt>
                      <c:pt idx="434">
                        <c:v>334</c:v>
                      </c:pt>
                      <c:pt idx="435">
                        <c:v>335</c:v>
                      </c:pt>
                      <c:pt idx="436">
                        <c:v>336</c:v>
                      </c:pt>
                      <c:pt idx="437">
                        <c:v>337</c:v>
                      </c:pt>
                      <c:pt idx="438">
                        <c:v>338</c:v>
                      </c:pt>
                      <c:pt idx="439">
                        <c:v>339</c:v>
                      </c:pt>
                      <c:pt idx="440">
                        <c:v>340</c:v>
                      </c:pt>
                      <c:pt idx="441">
                        <c:v>341</c:v>
                      </c:pt>
                      <c:pt idx="442">
                        <c:v>342</c:v>
                      </c:pt>
                      <c:pt idx="443">
                        <c:v>343</c:v>
                      </c:pt>
                      <c:pt idx="444">
                        <c:v>344</c:v>
                      </c:pt>
                      <c:pt idx="445">
                        <c:v>345</c:v>
                      </c:pt>
                      <c:pt idx="446">
                        <c:v>346</c:v>
                      </c:pt>
                      <c:pt idx="447">
                        <c:v>347</c:v>
                      </c:pt>
                      <c:pt idx="448">
                        <c:v>348</c:v>
                      </c:pt>
                      <c:pt idx="449">
                        <c:v>349</c:v>
                      </c:pt>
                      <c:pt idx="450">
                        <c:v>350</c:v>
                      </c:pt>
                      <c:pt idx="451">
                        <c:v>351</c:v>
                      </c:pt>
                      <c:pt idx="452">
                        <c:v>352</c:v>
                      </c:pt>
                      <c:pt idx="453">
                        <c:v>353</c:v>
                      </c:pt>
                      <c:pt idx="454">
                        <c:v>354</c:v>
                      </c:pt>
                      <c:pt idx="455">
                        <c:v>355</c:v>
                      </c:pt>
                      <c:pt idx="456">
                        <c:v>356</c:v>
                      </c:pt>
                      <c:pt idx="457">
                        <c:v>357</c:v>
                      </c:pt>
                      <c:pt idx="458">
                        <c:v>358</c:v>
                      </c:pt>
                      <c:pt idx="459">
                        <c:v>359</c:v>
                      </c:pt>
                      <c:pt idx="460">
                        <c:v>360</c:v>
                      </c:pt>
                      <c:pt idx="461">
                        <c:v>361</c:v>
                      </c:pt>
                      <c:pt idx="462">
                        <c:v>362</c:v>
                      </c:pt>
                      <c:pt idx="463">
                        <c:v>363</c:v>
                      </c:pt>
                      <c:pt idx="464">
                        <c:v>364</c:v>
                      </c:pt>
                      <c:pt idx="465">
                        <c:v>365</c:v>
                      </c:pt>
                      <c:pt idx="466">
                        <c:v>366</c:v>
                      </c:pt>
                      <c:pt idx="467">
                        <c:v>367</c:v>
                      </c:pt>
                      <c:pt idx="468">
                        <c:v>368</c:v>
                      </c:pt>
                      <c:pt idx="469">
                        <c:v>369</c:v>
                      </c:pt>
                      <c:pt idx="470">
                        <c:v>370</c:v>
                      </c:pt>
                      <c:pt idx="471">
                        <c:v>371</c:v>
                      </c:pt>
                      <c:pt idx="472">
                        <c:v>372</c:v>
                      </c:pt>
                      <c:pt idx="473">
                        <c:v>373</c:v>
                      </c:pt>
                      <c:pt idx="474">
                        <c:v>374</c:v>
                      </c:pt>
                      <c:pt idx="475">
                        <c:v>375</c:v>
                      </c:pt>
                      <c:pt idx="476">
                        <c:v>376</c:v>
                      </c:pt>
                      <c:pt idx="477">
                        <c:v>377</c:v>
                      </c:pt>
                      <c:pt idx="478">
                        <c:v>378</c:v>
                      </c:pt>
                      <c:pt idx="479">
                        <c:v>379</c:v>
                      </c:pt>
                      <c:pt idx="480">
                        <c:v>380</c:v>
                      </c:pt>
                      <c:pt idx="481">
                        <c:v>381</c:v>
                      </c:pt>
                      <c:pt idx="482">
                        <c:v>382</c:v>
                      </c:pt>
                      <c:pt idx="483">
                        <c:v>383</c:v>
                      </c:pt>
                      <c:pt idx="484">
                        <c:v>384</c:v>
                      </c:pt>
                      <c:pt idx="485">
                        <c:v>385</c:v>
                      </c:pt>
                      <c:pt idx="486">
                        <c:v>386</c:v>
                      </c:pt>
                      <c:pt idx="487">
                        <c:v>387</c:v>
                      </c:pt>
                      <c:pt idx="488">
                        <c:v>388</c:v>
                      </c:pt>
                      <c:pt idx="489">
                        <c:v>389</c:v>
                      </c:pt>
                      <c:pt idx="490">
                        <c:v>390</c:v>
                      </c:pt>
                      <c:pt idx="491">
                        <c:v>391</c:v>
                      </c:pt>
                      <c:pt idx="492">
                        <c:v>392</c:v>
                      </c:pt>
                      <c:pt idx="493">
                        <c:v>393</c:v>
                      </c:pt>
                      <c:pt idx="494">
                        <c:v>394</c:v>
                      </c:pt>
                      <c:pt idx="495">
                        <c:v>395</c:v>
                      </c:pt>
                      <c:pt idx="496">
                        <c:v>396</c:v>
                      </c:pt>
                      <c:pt idx="497">
                        <c:v>397</c:v>
                      </c:pt>
                      <c:pt idx="498">
                        <c:v>398</c:v>
                      </c:pt>
                      <c:pt idx="499">
                        <c:v>399</c:v>
                      </c:pt>
                      <c:pt idx="500">
                        <c:v>400</c:v>
                      </c:pt>
                      <c:pt idx="501">
                        <c:v>401</c:v>
                      </c:pt>
                      <c:pt idx="502">
                        <c:v>402</c:v>
                      </c:pt>
                      <c:pt idx="503">
                        <c:v>403</c:v>
                      </c:pt>
                      <c:pt idx="504">
                        <c:v>404</c:v>
                      </c:pt>
                      <c:pt idx="505">
                        <c:v>405</c:v>
                      </c:pt>
                      <c:pt idx="506">
                        <c:v>406</c:v>
                      </c:pt>
                      <c:pt idx="507">
                        <c:v>407</c:v>
                      </c:pt>
                      <c:pt idx="508">
                        <c:v>408</c:v>
                      </c:pt>
                      <c:pt idx="509">
                        <c:v>409</c:v>
                      </c:pt>
                      <c:pt idx="510">
                        <c:v>410</c:v>
                      </c:pt>
                      <c:pt idx="511">
                        <c:v>411</c:v>
                      </c:pt>
                      <c:pt idx="512">
                        <c:v>412</c:v>
                      </c:pt>
                      <c:pt idx="513">
                        <c:v>413</c:v>
                      </c:pt>
                      <c:pt idx="514">
                        <c:v>414</c:v>
                      </c:pt>
                      <c:pt idx="515">
                        <c:v>415</c:v>
                      </c:pt>
                      <c:pt idx="516">
                        <c:v>416</c:v>
                      </c:pt>
                      <c:pt idx="517">
                        <c:v>417</c:v>
                      </c:pt>
                      <c:pt idx="518">
                        <c:v>418</c:v>
                      </c:pt>
                      <c:pt idx="519">
                        <c:v>419</c:v>
                      </c:pt>
                      <c:pt idx="520">
                        <c:v>420</c:v>
                      </c:pt>
                      <c:pt idx="521">
                        <c:v>421</c:v>
                      </c:pt>
                      <c:pt idx="522">
                        <c:v>422</c:v>
                      </c:pt>
                      <c:pt idx="523">
                        <c:v>423</c:v>
                      </c:pt>
                      <c:pt idx="524">
                        <c:v>424</c:v>
                      </c:pt>
                      <c:pt idx="525">
                        <c:v>425</c:v>
                      </c:pt>
                      <c:pt idx="526">
                        <c:v>426</c:v>
                      </c:pt>
                      <c:pt idx="527">
                        <c:v>427</c:v>
                      </c:pt>
                      <c:pt idx="528">
                        <c:v>428</c:v>
                      </c:pt>
                      <c:pt idx="529">
                        <c:v>429</c:v>
                      </c:pt>
                      <c:pt idx="530">
                        <c:v>430</c:v>
                      </c:pt>
                      <c:pt idx="531">
                        <c:v>431</c:v>
                      </c:pt>
                      <c:pt idx="532">
                        <c:v>432</c:v>
                      </c:pt>
                      <c:pt idx="533">
                        <c:v>433</c:v>
                      </c:pt>
                      <c:pt idx="534">
                        <c:v>434</c:v>
                      </c:pt>
                      <c:pt idx="535">
                        <c:v>435</c:v>
                      </c:pt>
                      <c:pt idx="536">
                        <c:v>436</c:v>
                      </c:pt>
                      <c:pt idx="537">
                        <c:v>437</c:v>
                      </c:pt>
                      <c:pt idx="538">
                        <c:v>438</c:v>
                      </c:pt>
                      <c:pt idx="539">
                        <c:v>439</c:v>
                      </c:pt>
                      <c:pt idx="540">
                        <c:v>440</c:v>
                      </c:pt>
                      <c:pt idx="541">
                        <c:v>441</c:v>
                      </c:pt>
                      <c:pt idx="542">
                        <c:v>442</c:v>
                      </c:pt>
                      <c:pt idx="543">
                        <c:v>443</c:v>
                      </c:pt>
                      <c:pt idx="544">
                        <c:v>444</c:v>
                      </c:pt>
                      <c:pt idx="545">
                        <c:v>445</c:v>
                      </c:pt>
                      <c:pt idx="546">
                        <c:v>446</c:v>
                      </c:pt>
                      <c:pt idx="547">
                        <c:v>447</c:v>
                      </c:pt>
                      <c:pt idx="548">
                        <c:v>448</c:v>
                      </c:pt>
                      <c:pt idx="549">
                        <c:v>449</c:v>
                      </c:pt>
                      <c:pt idx="550">
                        <c:v>450</c:v>
                      </c:pt>
                      <c:pt idx="551">
                        <c:v>451</c:v>
                      </c:pt>
                      <c:pt idx="552">
                        <c:v>452</c:v>
                      </c:pt>
                      <c:pt idx="553">
                        <c:v>453</c:v>
                      </c:pt>
                      <c:pt idx="554">
                        <c:v>454</c:v>
                      </c:pt>
                      <c:pt idx="555">
                        <c:v>455</c:v>
                      </c:pt>
                      <c:pt idx="556">
                        <c:v>456</c:v>
                      </c:pt>
                      <c:pt idx="557">
                        <c:v>457</c:v>
                      </c:pt>
                      <c:pt idx="558">
                        <c:v>458</c:v>
                      </c:pt>
                      <c:pt idx="559">
                        <c:v>459</c:v>
                      </c:pt>
                      <c:pt idx="560">
                        <c:v>460</c:v>
                      </c:pt>
                      <c:pt idx="561">
                        <c:v>461</c:v>
                      </c:pt>
                      <c:pt idx="562">
                        <c:v>462</c:v>
                      </c:pt>
                      <c:pt idx="563">
                        <c:v>463</c:v>
                      </c:pt>
                      <c:pt idx="564">
                        <c:v>464</c:v>
                      </c:pt>
                      <c:pt idx="565">
                        <c:v>465</c:v>
                      </c:pt>
                      <c:pt idx="566">
                        <c:v>466</c:v>
                      </c:pt>
                      <c:pt idx="567">
                        <c:v>467</c:v>
                      </c:pt>
                      <c:pt idx="568">
                        <c:v>468</c:v>
                      </c:pt>
                      <c:pt idx="569">
                        <c:v>469</c:v>
                      </c:pt>
                      <c:pt idx="570">
                        <c:v>470</c:v>
                      </c:pt>
                      <c:pt idx="571">
                        <c:v>471</c:v>
                      </c:pt>
                      <c:pt idx="572">
                        <c:v>472</c:v>
                      </c:pt>
                      <c:pt idx="573">
                        <c:v>473</c:v>
                      </c:pt>
                      <c:pt idx="574">
                        <c:v>474</c:v>
                      </c:pt>
                      <c:pt idx="575">
                        <c:v>475</c:v>
                      </c:pt>
                      <c:pt idx="576">
                        <c:v>476</c:v>
                      </c:pt>
                      <c:pt idx="577">
                        <c:v>477</c:v>
                      </c:pt>
                      <c:pt idx="578">
                        <c:v>478</c:v>
                      </c:pt>
                      <c:pt idx="579">
                        <c:v>479</c:v>
                      </c:pt>
                      <c:pt idx="580">
                        <c:v>480</c:v>
                      </c:pt>
                      <c:pt idx="581">
                        <c:v>481</c:v>
                      </c:pt>
                      <c:pt idx="582">
                        <c:v>482</c:v>
                      </c:pt>
                      <c:pt idx="583">
                        <c:v>483</c:v>
                      </c:pt>
                      <c:pt idx="584">
                        <c:v>484</c:v>
                      </c:pt>
                      <c:pt idx="585">
                        <c:v>485</c:v>
                      </c:pt>
                      <c:pt idx="586">
                        <c:v>486</c:v>
                      </c:pt>
                      <c:pt idx="587">
                        <c:v>487</c:v>
                      </c:pt>
                      <c:pt idx="588">
                        <c:v>488</c:v>
                      </c:pt>
                      <c:pt idx="589">
                        <c:v>489</c:v>
                      </c:pt>
                      <c:pt idx="590">
                        <c:v>490</c:v>
                      </c:pt>
                      <c:pt idx="591">
                        <c:v>491</c:v>
                      </c:pt>
                      <c:pt idx="592">
                        <c:v>492</c:v>
                      </c:pt>
                      <c:pt idx="593">
                        <c:v>493</c:v>
                      </c:pt>
                      <c:pt idx="594">
                        <c:v>494</c:v>
                      </c:pt>
                      <c:pt idx="595">
                        <c:v>495</c:v>
                      </c:pt>
                      <c:pt idx="596">
                        <c:v>496</c:v>
                      </c:pt>
                      <c:pt idx="597">
                        <c:v>497</c:v>
                      </c:pt>
                      <c:pt idx="598">
                        <c:v>498</c:v>
                      </c:pt>
                      <c:pt idx="599">
                        <c:v>499</c:v>
                      </c:pt>
                      <c:pt idx="600">
                        <c:v>500</c:v>
                      </c:pt>
                      <c:pt idx="601">
                        <c:v>501</c:v>
                      </c:pt>
                      <c:pt idx="602">
                        <c:v>502</c:v>
                      </c:pt>
                      <c:pt idx="603">
                        <c:v>503</c:v>
                      </c:pt>
                      <c:pt idx="604">
                        <c:v>504</c:v>
                      </c:pt>
                      <c:pt idx="605">
                        <c:v>505</c:v>
                      </c:pt>
                      <c:pt idx="606">
                        <c:v>506</c:v>
                      </c:pt>
                      <c:pt idx="607">
                        <c:v>507</c:v>
                      </c:pt>
                      <c:pt idx="608">
                        <c:v>508</c:v>
                      </c:pt>
                      <c:pt idx="609">
                        <c:v>509</c:v>
                      </c:pt>
                      <c:pt idx="610">
                        <c:v>510</c:v>
                      </c:pt>
                      <c:pt idx="611">
                        <c:v>511</c:v>
                      </c:pt>
                      <c:pt idx="612">
                        <c:v>512</c:v>
                      </c:pt>
                      <c:pt idx="613">
                        <c:v>513</c:v>
                      </c:pt>
                      <c:pt idx="614">
                        <c:v>514</c:v>
                      </c:pt>
                      <c:pt idx="615">
                        <c:v>515</c:v>
                      </c:pt>
                      <c:pt idx="616">
                        <c:v>516</c:v>
                      </c:pt>
                      <c:pt idx="617">
                        <c:v>517</c:v>
                      </c:pt>
                      <c:pt idx="618">
                        <c:v>518</c:v>
                      </c:pt>
                      <c:pt idx="619">
                        <c:v>519</c:v>
                      </c:pt>
                      <c:pt idx="620">
                        <c:v>520</c:v>
                      </c:pt>
                      <c:pt idx="621">
                        <c:v>521</c:v>
                      </c:pt>
                      <c:pt idx="622">
                        <c:v>522</c:v>
                      </c:pt>
                      <c:pt idx="623">
                        <c:v>523</c:v>
                      </c:pt>
                      <c:pt idx="624">
                        <c:v>524</c:v>
                      </c:pt>
                      <c:pt idx="625">
                        <c:v>525</c:v>
                      </c:pt>
                      <c:pt idx="626">
                        <c:v>526</c:v>
                      </c:pt>
                      <c:pt idx="627">
                        <c:v>527</c:v>
                      </c:pt>
                      <c:pt idx="628">
                        <c:v>528</c:v>
                      </c:pt>
                      <c:pt idx="629">
                        <c:v>529</c:v>
                      </c:pt>
                      <c:pt idx="630">
                        <c:v>530</c:v>
                      </c:pt>
                      <c:pt idx="631">
                        <c:v>531</c:v>
                      </c:pt>
                      <c:pt idx="632">
                        <c:v>532</c:v>
                      </c:pt>
                      <c:pt idx="633">
                        <c:v>533</c:v>
                      </c:pt>
                      <c:pt idx="634">
                        <c:v>534</c:v>
                      </c:pt>
                      <c:pt idx="635">
                        <c:v>535</c:v>
                      </c:pt>
                      <c:pt idx="636">
                        <c:v>536</c:v>
                      </c:pt>
                      <c:pt idx="637">
                        <c:v>537</c:v>
                      </c:pt>
                      <c:pt idx="638">
                        <c:v>538</c:v>
                      </c:pt>
                      <c:pt idx="639">
                        <c:v>539</c:v>
                      </c:pt>
                      <c:pt idx="640">
                        <c:v>540</c:v>
                      </c:pt>
                      <c:pt idx="641">
                        <c:v>541</c:v>
                      </c:pt>
                      <c:pt idx="642">
                        <c:v>542</c:v>
                      </c:pt>
                      <c:pt idx="643">
                        <c:v>543</c:v>
                      </c:pt>
                      <c:pt idx="644">
                        <c:v>544</c:v>
                      </c:pt>
                      <c:pt idx="645">
                        <c:v>545</c:v>
                      </c:pt>
                      <c:pt idx="646">
                        <c:v>546</c:v>
                      </c:pt>
                      <c:pt idx="647">
                        <c:v>547</c:v>
                      </c:pt>
                      <c:pt idx="648">
                        <c:v>548</c:v>
                      </c:pt>
                      <c:pt idx="649">
                        <c:v>549</c:v>
                      </c:pt>
                      <c:pt idx="650">
                        <c:v>550</c:v>
                      </c:pt>
                      <c:pt idx="651">
                        <c:v>551</c:v>
                      </c:pt>
                      <c:pt idx="652">
                        <c:v>552</c:v>
                      </c:pt>
                      <c:pt idx="653">
                        <c:v>553</c:v>
                      </c:pt>
                      <c:pt idx="654">
                        <c:v>554</c:v>
                      </c:pt>
                      <c:pt idx="655">
                        <c:v>555</c:v>
                      </c:pt>
                      <c:pt idx="656">
                        <c:v>556</c:v>
                      </c:pt>
                      <c:pt idx="657">
                        <c:v>557</c:v>
                      </c:pt>
                      <c:pt idx="658">
                        <c:v>558</c:v>
                      </c:pt>
                      <c:pt idx="659">
                        <c:v>559</c:v>
                      </c:pt>
                      <c:pt idx="660">
                        <c:v>560</c:v>
                      </c:pt>
                      <c:pt idx="661">
                        <c:v>561</c:v>
                      </c:pt>
                      <c:pt idx="662">
                        <c:v>562</c:v>
                      </c:pt>
                      <c:pt idx="663">
                        <c:v>563</c:v>
                      </c:pt>
                      <c:pt idx="664">
                        <c:v>564</c:v>
                      </c:pt>
                      <c:pt idx="665">
                        <c:v>565</c:v>
                      </c:pt>
                      <c:pt idx="666">
                        <c:v>566</c:v>
                      </c:pt>
                      <c:pt idx="667">
                        <c:v>567</c:v>
                      </c:pt>
                      <c:pt idx="668">
                        <c:v>568</c:v>
                      </c:pt>
                      <c:pt idx="669">
                        <c:v>569</c:v>
                      </c:pt>
                      <c:pt idx="670">
                        <c:v>570</c:v>
                      </c:pt>
                      <c:pt idx="671">
                        <c:v>571</c:v>
                      </c:pt>
                      <c:pt idx="672">
                        <c:v>572</c:v>
                      </c:pt>
                      <c:pt idx="673">
                        <c:v>573</c:v>
                      </c:pt>
                      <c:pt idx="674">
                        <c:v>574</c:v>
                      </c:pt>
                      <c:pt idx="675">
                        <c:v>575</c:v>
                      </c:pt>
                      <c:pt idx="676">
                        <c:v>576</c:v>
                      </c:pt>
                      <c:pt idx="677">
                        <c:v>577</c:v>
                      </c:pt>
                      <c:pt idx="678">
                        <c:v>578</c:v>
                      </c:pt>
                      <c:pt idx="679">
                        <c:v>579</c:v>
                      </c:pt>
                      <c:pt idx="680">
                        <c:v>580</c:v>
                      </c:pt>
                      <c:pt idx="681">
                        <c:v>581</c:v>
                      </c:pt>
                      <c:pt idx="682">
                        <c:v>582</c:v>
                      </c:pt>
                      <c:pt idx="683">
                        <c:v>583</c:v>
                      </c:pt>
                      <c:pt idx="684">
                        <c:v>584</c:v>
                      </c:pt>
                      <c:pt idx="685">
                        <c:v>585</c:v>
                      </c:pt>
                      <c:pt idx="686">
                        <c:v>586</c:v>
                      </c:pt>
                      <c:pt idx="687">
                        <c:v>587</c:v>
                      </c:pt>
                      <c:pt idx="688">
                        <c:v>588</c:v>
                      </c:pt>
                      <c:pt idx="689">
                        <c:v>589</c:v>
                      </c:pt>
                      <c:pt idx="690">
                        <c:v>590</c:v>
                      </c:pt>
                      <c:pt idx="691">
                        <c:v>591</c:v>
                      </c:pt>
                      <c:pt idx="692">
                        <c:v>592</c:v>
                      </c:pt>
                      <c:pt idx="693">
                        <c:v>593</c:v>
                      </c:pt>
                      <c:pt idx="694">
                        <c:v>594</c:v>
                      </c:pt>
                      <c:pt idx="695">
                        <c:v>595</c:v>
                      </c:pt>
                      <c:pt idx="696">
                        <c:v>596</c:v>
                      </c:pt>
                      <c:pt idx="697">
                        <c:v>597</c:v>
                      </c:pt>
                      <c:pt idx="698">
                        <c:v>598</c:v>
                      </c:pt>
                      <c:pt idx="699">
                        <c:v>599</c:v>
                      </c:pt>
                      <c:pt idx="700">
                        <c:v>600</c:v>
                      </c:pt>
                      <c:pt idx="701">
                        <c:v>601</c:v>
                      </c:pt>
                      <c:pt idx="702">
                        <c:v>602</c:v>
                      </c:pt>
                      <c:pt idx="703">
                        <c:v>603</c:v>
                      </c:pt>
                      <c:pt idx="704">
                        <c:v>604</c:v>
                      </c:pt>
                      <c:pt idx="705">
                        <c:v>605</c:v>
                      </c:pt>
                      <c:pt idx="706">
                        <c:v>606</c:v>
                      </c:pt>
                      <c:pt idx="707">
                        <c:v>607</c:v>
                      </c:pt>
                      <c:pt idx="708">
                        <c:v>608</c:v>
                      </c:pt>
                      <c:pt idx="709">
                        <c:v>609</c:v>
                      </c:pt>
                      <c:pt idx="710">
                        <c:v>610</c:v>
                      </c:pt>
                      <c:pt idx="711">
                        <c:v>611</c:v>
                      </c:pt>
                      <c:pt idx="712">
                        <c:v>612</c:v>
                      </c:pt>
                      <c:pt idx="713">
                        <c:v>613</c:v>
                      </c:pt>
                      <c:pt idx="714">
                        <c:v>614</c:v>
                      </c:pt>
                      <c:pt idx="715">
                        <c:v>615</c:v>
                      </c:pt>
                      <c:pt idx="716">
                        <c:v>616</c:v>
                      </c:pt>
                      <c:pt idx="717">
                        <c:v>617</c:v>
                      </c:pt>
                      <c:pt idx="718">
                        <c:v>618</c:v>
                      </c:pt>
                      <c:pt idx="719">
                        <c:v>619</c:v>
                      </c:pt>
                      <c:pt idx="720">
                        <c:v>620</c:v>
                      </c:pt>
                      <c:pt idx="721">
                        <c:v>621</c:v>
                      </c:pt>
                      <c:pt idx="722">
                        <c:v>622</c:v>
                      </c:pt>
                      <c:pt idx="723">
                        <c:v>623</c:v>
                      </c:pt>
                      <c:pt idx="724">
                        <c:v>624</c:v>
                      </c:pt>
                      <c:pt idx="725">
                        <c:v>625</c:v>
                      </c:pt>
                      <c:pt idx="726">
                        <c:v>626</c:v>
                      </c:pt>
                      <c:pt idx="727">
                        <c:v>627</c:v>
                      </c:pt>
                      <c:pt idx="728">
                        <c:v>628</c:v>
                      </c:pt>
                      <c:pt idx="729">
                        <c:v>629</c:v>
                      </c:pt>
                      <c:pt idx="730">
                        <c:v>630</c:v>
                      </c:pt>
                      <c:pt idx="731">
                        <c:v>631</c:v>
                      </c:pt>
                      <c:pt idx="732">
                        <c:v>632</c:v>
                      </c:pt>
                      <c:pt idx="733">
                        <c:v>633</c:v>
                      </c:pt>
                      <c:pt idx="734">
                        <c:v>634</c:v>
                      </c:pt>
                      <c:pt idx="735">
                        <c:v>635</c:v>
                      </c:pt>
                      <c:pt idx="736">
                        <c:v>636</c:v>
                      </c:pt>
                      <c:pt idx="737">
                        <c:v>637</c:v>
                      </c:pt>
                      <c:pt idx="738">
                        <c:v>638</c:v>
                      </c:pt>
                      <c:pt idx="739">
                        <c:v>639</c:v>
                      </c:pt>
                      <c:pt idx="740">
                        <c:v>640</c:v>
                      </c:pt>
                      <c:pt idx="741">
                        <c:v>641</c:v>
                      </c:pt>
                      <c:pt idx="742">
                        <c:v>642</c:v>
                      </c:pt>
                      <c:pt idx="743">
                        <c:v>643</c:v>
                      </c:pt>
                      <c:pt idx="744">
                        <c:v>644</c:v>
                      </c:pt>
                      <c:pt idx="745">
                        <c:v>645</c:v>
                      </c:pt>
                      <c:pt idx="746">
                        <c:v>646</c:v>
                      </c:pt>
                      <c:pt idx="747">
                        <c:v>647</c:v>
                      </c:pt>
                      <c:pt idx="748">
                        <c:v>648</c:v>
                      </c:pt>
                      <c:pt idx="749">
                        <c:v>649</c:v>
                      </c:pt>
                      <c:pt idx="750">
                        <c:v>650</c:v>
                      </c:pt>
                      <c:pt idx="751">
                        <c:v>651</c:v>
                      </c:pt>
                      <c:pt idx="752">
                        <c:v>652</c:v>
                      </c:pt>
                      <c:pt idx="753">
                        <c:v>653</c:v>
                      </c:pt>
                      <c:pt idx="754">
                        <c:v>654</c:v>
                      </c:pt>
                      <c:pt idx="755">
                        <c:v>655</c:v>
                      </c:pt>
                      <c:pt idx="756">
                        <c:v>656</c:v>
                      </c:pt>
                      <c:pt idx="757">
                        <c:v>657</c:v>
                      </c:pt>
                      <c:pt idx="758">
                        <c:v>658</c:v>
                      </c:pt>
                      <c:pt idx="759">
                        <c:v>659</c:v>
                      </c:pt>
                      <c:pt idx="760">
                        <c:v>660</c:v>
                      </c:pt>
                      <c:pt idx="761">
                        <c:v>661</c:v>
                      </c:pt>
                      <c:pt idx="762">
                        <c:v>662</c:v>
                      </c:pt>
                      <c:pt idx="763">
                        <c:v>663</c:v>
                      </c:pt>
                      <c:pt idx="764">
                        <c:v>664</c:v>
                      </c:pt>
                      <c:pt idx="765">
                        <c:v>665</c:v>
                      </c:pt>
                      <c:pt idx="766">
                        <c:v>666</c:v>
                      </c:pt>
                      <c:pt idx="767">
                        <c:v>667</c:v>
                      </c:pt>
                      <c:pt idx="768">
                        <c:v>668</c:v>
                      </c:pt>
                      <c:pt idx="769">
                        <c:v>669</c:v>
                      </c:pt>
                      <c:pt idx="770">
                        <c:v>670</c:v>
                      </c:pt>
                      <c:pt idx="771">
                        <c:v>671</c:v>
                      </c:pt>
                      <c:pt idx="772">
                        <c:v>672</c:v>
                      </c:pt>
                      <c:pt idx="773">
                        <c:v>673</c:v>
                      </c:pt>
                      <c:pt idx="774">
                        <c:v>674</c:v>
                      </c:pt>
                      <c:pt idx="775">
                        <c:v>675</c:v>
                      </c:pt>
                      <c:pt idx="776">
                        <c:v>676</c:v>
                      </c:pt>
                      <c:pt idx="777">
                        <c:v>677</c:v>
                      </c:pt>
                      <c:pt idx="778">
                        <c:v>678</c:v>
                      </c:pt>
                      <c:pt idx="779">
                        <c:v>679</c:v>
                      </c:pt>
                      <c:pt idx="780">
                        <c:v>680</c:v>
                      </c:pt>
                      <c:pt idx="781">
                        <c:v>681</c:v>
                      </c:pt>
                      <c:pt idx="782">
                        <c:v>682</c:v>
                      </c:pt>
                      <c:pt idx="783">
                        <c:v>683</c:v>
                      </c:pt>
                      <c:pt idx="784">
                        <c:v>684</c:v>
                      </c:pt>
                      <c:pt idx="785">
                        <c:v>685</c:v>
                      </c:pt>
                      <c:pt idx="786">
                        <c:v>686</c:v>
                      </c:pt>
                      <c:pt idx="787">
                        <c:v>687</c:v>
                      </c:pt>
                      <c:pt idx="788">
                        <c:v>688</c:v>
                      </c:pt>
                      <c:pt idx="789">
                        <c:v>689</c:v>
                      </c:pt>
                      <c:pt idx="790">
                        <c:v>690</c:v>
                      </c:pt>
                      <c:pt idx="791">
                        <c:v>691</c:v>
                      </c:pt>
                      <c:pt idx="792">
                        <c:v>692</c:v>
                      </c:pt>
                      <c:pt idx="793">
                        <c:v>693</c:v>
                      </c:pt>
                      <c:pt idx="794">
                        <c:v>694</c:v>
                      </c:pt>
                      <c:pt idx="795">
                        <c:v>695</c:v>
                      </c:pt>
                      <c:pt idx="796">
                        <c:v>696</c:v>
                      </c:pt>
                      <c:pt idx="797">
                        <c:v>697</c:v>
                      </c:pt>
                      <c:pt idx="798">
                        <c:v>698</c:v>
                      </c:pt>
                      <c:pt idx="799">
                        <c:v>699</c:v>
                      </c:pt>
                      <c:pt idx="800">
                        <c:v>700</c:v>
                      </c:pt>
                      <c:pt idx="801">
                        <c:v>701</c:v>
                      </c:pt>
                      <c:pt idx="802">
                        <c:v>702</c:v>
                      </c:pt>
                      <c:pt idx="803">
                        <c:v>703</c:v>
                      </c:pt>
                      <c:pt idx="804">
                        <c:v>704</c:v>
                      </c:pt>
                      <c:pt idx="805">
                        <c:v>705</c:v>
                      </c:pt>
                      <c:pt idx="806">
                        <c:v>706</c:v>
                      </c:pt>
                      <c:pt idx="807">
                        <c:v>707</c:v>
                      </c:pt>
                      <c:pt idx="808">
                        <c:v>708</c:v>
                      </c:pt>
                      <c:pt idx="809">
                        <c:v>709</c:v>
                      </c:pt>
                      <c:pt idx="810">
                        <c:v>710</c:v>
                      </c:pt>
                      <c:pt idx="811">
                        <c:v>711</c:v>
                      </c:pt>
                      <c:pt idx="812">
                        <c:v>712</c:v>
                      </c:pt>
                      <c:pt idx="813">
                        <c:v>713</c:v>
                      </c:pt>
                      <c:pt idx="814">
                        <c:v>714</c:v>
                      </c:pt>
                      <c:pt idx="815">
                        <c:v>715</c:v>
                      </c:pt>
                      <c:pt idx="816">
                        <c:v>716</c:v>
                      </c:pt>
                      <c:pt idx="817">
                        <c:v>717</c:v>
                      </c:pt>
                      <c:pt idx="818">
                        <c:v>718</c:v>
                      </c:pt>
                      <c:pt idx="819">
                        <c:v>719</c:v>
                      </c:pt>
                      <c:pt idx="820">
                        <c:v>720</c:v>
                      </c:pt>
                      <c:pt idx="821">
                        <c:v>721</c:v>
                      </c:pt>
                      <c:pt idx="822">
                        <c:v>722</c:v>
                      </c:pt>
                      <c:pt idx="823">
                        <c:v>723</c:v>
                      </c:pt>
                      <c:pt idx="824">
                        <c:v>724</c:v>
                      </c:pt>
                      <c:pt idx="825">
                        <c:v>725</c:v>
                      </c:pt>
                      <c:pt idx="826">
                        <c:v>726</c:v>
                      </c:pt>
                      <c:pt idx="827">
                        <c:v>727</c:v>
                      </c:pt>
                      <c:pt idx="828">
                        <c:v>728</c:v>
                      </c:pt>
                      <c:pt idx="829">
                        <c:v>729</c:v>
                      </c:pt>
                      <c:pt idx="830">
                        <c:v>730</c:v>
                      </c:pt>
                      <c:pt idx="831">
                        <c:v>731</c:v>
                      </c:pt>
                      <c:pt idx="832">
                        <c:v>732</c:v>
                      </c:pt>
                      <c:pt idx="833">
                        <c:v>733</c:v>
                      </c:pt>
                      <c:pt idx="834">
                        <c:v>734</c:v>
                      </c:pt>
                      <c:pt idx="835">
                        <c:v>735</c:v>
                      </c:pt>
                      <c:pt idx="836">
                        <c:v>736</c:v>
                      </c:pt>
                      <c:pt idx="837">
                        <c:v>737</c:v>
                      </c:pt>
                      <c:pt idx="838">
                        <c:v>738</c:v>
                      </c:pt>
                      <c:pt idx="839">
                        <c:v>739</c:v>
                      </c:pt>
                      <c:pt idx="840">
                        <c:v>740</c:v>
                      </c:pt>
                      <c:pt idx="841">
                        <c:v>741</c:v>
                      </c:pt>
                      <c:pt idx="842">
                        <c:v>742</c:v>
                      </c:pt>
                      <c:pt idx="843">
                        <c:v>743</c:v>
                      </c:pt>
                      <c:pt idx="844">
                        <c:v>744</c:v>
                      </c:pt>
                      <c:pt idx="845">
                        <c:v>745</c:v>
                      </c:pt>
                      <c:pt idx="846">
                        <c:v>746</c:v>
                      </c:pt>
                      <c:pt idx="847">
                        <c:v>747</c:v>
                      </c:pt>
                      <c:pt idx="848">
                        <c:v>748</c:v>
                      </c:pt>
                      <c:pt idx="849">
                        <c:v>749</c:v>
                      </c:pt>
                      <c:pt idx="850">
                        <c:v>750</c:v>
                      </c:pt>
                      <c:pt idx="851">
                        <c:v>751</c:v>
                      </c:pt>
                      <c:pt idx="852">
                        <c:v>752</c:v>
                      </c:pt>
                      <c:pt idx="853">
                        <c:v>753</c:v>
                      </c:pt>
                      <c:pt idx="854">
                        <c:v>754</c:v>
                      </c:pt>
                      <c:pt idx="855">
                        <c:v>755</c:v>
                      </c:pt>
                      <c:pt idx="856">
                        <c:v>756</c:v>
                      </c:pt>
                      <c:pt idx="857">
                        <c:v>757</c:v>
                      </c:pt>
                      <c:pt idx="858">
                        <c:v>758</c:v>
                      </c:pt>
                      <c:pt idx="859">
                        <c:v>759</c:v>
                      </c:pt>
                      <c:pt idx="860">
                        <c:v>760</c:v>
                      </c:pt>
                      <c:pt idx="861">
                        <c:v>761</c:v>
                      </c:pt>
                      <c:pt idx="862">
                        <c:v>762</c:v>
                      </c:pt>
                      <c:pt idx="863">
                        <c:v>763</c:v>
                      </c:pt>
                      <c:pt idx="864">
                        <c:v>764</c:v>
                      </c:pt>
                      <c:pt idx="865">
                        <c:v>765</c:v>
                      </c:pt>
                      <c:pt idx="866">
                        <c:v>766</c:v>
                      </c:pt>
                      <c:pt idx="867">
                        <c:v>767</c:v>
                      </c:pt>
                      <c:pt idx="868">
                        <c:v>768</c:v>
                      </c:pt>
                      <c:pt idx="869">
                        <c:v>769</c:v>
                      </c:pt>
                      <c:pt idx="870">
                        <c:v>770</c:v>
                      </c:pt>
                      <c:pt idx="871">
                        <c:v>771</c:v>
                      </c:pt>
                      <c:pt idx="872">
                        <c:v>772</c:v>
                      </c:pt>
                      <c:pt idx="873">
                        <c:v>773</c:v>
                      </c:pt>
                      <c:pt idx="874">
                        <c:v>774</c:v>
                      </c:pt>
                      <c:pt idx="875">
                        <c:v>775</c:v>
                      </c:pt>
                      <c:pt idx="876">
                        <c:v>776</c:v>
                      </c:pt>
                      <c:pt idx="877">
                        <c:v>777</c:v>
                      </c:pt>
                      <c:pt idx="878">
                        <c:v>778</c:v>
                      </c:pt>
                      <c:pt idx="879">
                        <c:v>779</c:v>
                      </c:pt>
                      <c:pt idx="880">
                        <c:v>780</c:v>
                      </c:pt>
                      <c:pt idx="881">
                        <c:v>781</c:v>
                      </c:pt>
                      <c:pt idx="882">
                        <c:v>782</c:v>
                      </c:pt>
                      <c:pt idx="883">
                        <c:v>783</c:v>
                      </c:pt>
                      <c:pt idx="884">
                        <c:v>784</c:v>
                      </c:pt>
                      <c:pt idx="885">
                        <c:v>785</c:v>
                      </c:pt>
                      <c:pt idx="886">
                        <c:v>786</c:v>
                      </c:pt>
                      <c:pt idx="887">
                        <c:v>787</c:v>
                      </c:pt>
                      <c:pt idx="888">
                        <c:v>788</c:v>
                      </c:pt>
                      <c:pt idx="889">
                        <c:v>789</c:v>
                      </c:pt>
                      <c:pt idx="890">
                        <c:v>790</c:v>
                      </c:pt>
                      <c:pt idx="891">
                        <c:v>791</c:v>
                      </c:pt>
                      <c:pt idx="892">
                        <c:v>792</c:v>
                      </c:pt>
                      <c:pt idx="893">
                        <c:v>793</c:v>
                      </c:pt>
                      <c:pt idx="894">
                        <c:v>794</c:v>
                      </c:pt>
                      <c:pt idx="895">
                        <c:v>795</c:v>
                      </c:pt>
                      <c:pt idx="896">
                        <c:v>796</c:v>
                      </c:pt>
                      <c:pt idx="897">
                        <c:v>797</c:v>
                      </c:pt>
                      <c:pt idx="898">
                        <c:v>798</c:v>
                      </c:pt>
                      <c:pt idx="899">
                        <c:v>799</c:v>
                      </c:pt>
                      <c:pt idx="900">
                        <c:v>800</c:v>
                      </c:pt>
                      <c:pt idx="901">
                        <c:v>801</c:v>
                      </c:pt>
                      <c:pt idx="902">
                        <c:v>802</c:v>
                      </c:pt>
                      <c:pt idx="903">
                        <c:v>803</c:v>
                      </c:pt>
                      <c:pt idx="904">
                        <c:v>804</c:v>
                      </c:pt>
                      <c:pt idx="905">
                        <c:v>805</c:v>
                      </c:pt>
                      <c:pt idx="906">
                        <c:v>806</c:v>
                      </c:pt>
                      <c:pt idx="907">
                        <c:v>807</c:v>
                      </c:pt>
                      <c:pt idx="908">
                        <c:v>808</c:v>
                      </c:pt>
                      <c:pt idx="909">
                        <c:v>809</c:v>
                      </c:pt>
                      <c:pt idx="910">
                        <c:v>810</c:v>
                      </c:pt>
                      <c:pt idx="911">
                        <c:v>811</c:v>
                      </c:pt>
                      <c:pt idx="912">
                        <c:v>812</c:v>
                      </c:pt>
                      <c:pt idx="913">
                        <c:v>813</c:v>
                      </c:pt>
                      <c:pt idx="914">
                        <c:v>814</c:v>
                      </c:pt>
                      <c:pt idx="915">
                        <c:v>815</c:v>
                      </c:pt>
                      <c:pt idx="916">
                        <c:v>816</c:v>
                      </c:pt>
                      <c:pt idx="917">
                        <c:v>817</c:v>
                      </c:pt>
                      <c:pt idx="918">
                        <c:v>818</c:v>
                      </c:pt>
                      <c:pt idx="919">
                        <c:v>819</c:v>
                      </c:pt>
                      <c:pt idx="920">
                        <c:v>820</c:v>
                      </c:pt>
                      <c:pt idx="921">
                        <c:v>821</c:v>
                      </c:pt>
                      <c:pt idx="922">
                        <c:v>822</c:v>
                      </c:pt>
                      <c:pt idx="923">
                        <c:v>823</c:v>
                      </c:pt>
                      <c:pt idx="924">
                        <c:v>824</c:v>
                      </c:pt>
                      <c:pt idx="925">
                        <c:v>825</c:v>
                      </c:pt>
                      <c:pt idx="926">
                        <c:v>826</c:v>
                      </c:pt>
                      <c:pt idx="927">
                        <c:v>827</c:v>
                      </c:pt>
                      <c:pt idx="928">
                        <c:v>828</c:v>
                      </c:pt>
                      <c:pt idx="929">
                        <c:v>829</c:v>
                      </c:pt>
                      <c:pt idx="930">
                        <c:v>830</c:v>
                      </c:pt>
                      <c:pt idx="931">
                        <c:v>831</c:v>
                      </c:pt>
                      <c:pt idx="932">
                        <c:v>832</c:v>
                      </c:pt>
                      <c:pt idx="933">
                        <c:v>833</c:v>
                      </c:pt>
                      <c:pt idx="934">
                        <c:v>834</c:v>
                      </c:pt>
                      <c:pt idx="935">
                        <c:v>835</c:v>
                      </c:pt>
                      <c:pt idx="936">
                        <c:v>836</c:v>
                      </c:pt>
                      <c:pt idx="937">
                        <c:v>837</c:v>
                      </c:pt>
                      <c:pt idx="938">
                        <c:v>838</c:v>
                      </c:pt>
                      <c:pt idx="939">
                        <c:v>839</c:v>
                      </c:pt>
                      <c:pt idx="940">
                        <c:v>840</c:v>
                      </c:pt>
                      <c:pt idx="941">
                        <c:v>841</c:v>
                      </c:pt>
                      <c:pt idx="942">
                        <c:v>842</c:v>
                      </c:pt>
                      <c:pt idx="943">
                        <c:v>843</c:v>
                      </c:pt>
                      <c:pt idx="944">
                        <c:v>844</c:v>
                      </c:pt>
                      <c:pt idx="945">
                        <c:v>845</c:v>
                      </c:pt>
                      <c:pt idx="946">
                        <c:v>846</c:v>
                      </c:pt>
                      <c:pt idx="947">
                        <c:v>847</c:v>
                      </c:pt>
                      <c:pt idx="948">
                        <c:v>848</c:v>
                      </c:pt>
                      <c:pt idx="949">
                        <c:v>849</c:v>
                      </c:pt>
                      <c:pt idx="950">
                        <c:v>850</c:v>
                      </c:pt>
                      <c:pt idx="951">
                        <c:v>851</c:v>
                      </c:pt>
                      <c:pt idx="952">
                        <c:v>852</c:v>
                      </c:pt>
                      <c:pt idx="953">
                        <c:v>853</c:v>
                      </c:pt>
                      <c:pt idx="954">
                        <c:v>854</c:v>
                      </c:pt>
                      <c:pt idx="955">
                        <c:v>855</c:v>
                      </c:pt>
                      <c:pt idx="956">
                        <c:v>856</c:v>
                      </c:pt>
                      <c:pt idx="957">
                        <c:v>857</c:v>
                      </c:pt>
                      <c:pt idx="958">
                        <c:v>858</c:v>
                      </c:pt>
                      <c:pt idx="959">
                        <c:v>859</c:v>
                      </c:pt>
                      <c:pt idx="960">
                        <c:v>860</c:v>
                      </c:pt>
                      <c:pt idx="961">
                        <c:v>861</c:v>
                      </c:pt>
                      <c:pt idx="962">
                        <c:v>862</c:v>
                      </c:pt>
                      <c:pt idx="963">
                        <c:v>863</c:v>
                      </c:pt>
                      <c:pt idx="964">
                        <c:v>864</c:v>
                      </c:pt>
                      <c:pt idx="965">
                        <c:v>865</c:v>
                      </c:pt>
                      <c:pt idx="966">
                        <c:v>866</c:v>
                      </c:pt>
                      <c:pt idx="967">
                        <c:v>867</c:v>
                      </c:pt>
                      <c:pt idx="968">
                        <c:v>868</c:v>
                      </c:pt>
                      <c:pt idx="969">
                        <c:v>869</c:v>
                      </c:pt>
                      <c:pt idx="970">
                        <c:v>870</c:v>
                      </c:pt>
                      <c:pt idx="971">
                        <c:v>871</c:v>
                      </c:pt>
                      <c:pt idx="972">
                        <c:v>872</c:v>
                      </c:pt>
                      <c:pt idx="973">
                        <c:v>873</c:v>
                      </c:pt>
                      <c:pt idx="974">
                        <c:v>874</c:v>
                      </c:pt>
                      <c:pt idx="975">
                        <c:v>875</c:v>
                      </c:pt>
                      <c:pt idx="976">
                        <c:v>876</c:v>
                      </c:pt>
                      <c:pt idx="977">
                        <c:v>877</c:v>
                      </c:pt>
                      <c:pt idx="978">
                        <c:v>878</c:v>
                      </c:pt>
                      <c:pt idx="979">
                        <c:v>879</c:v>
                      </c:pt>
                      <c:pt idx="980">
                        <c:v>880</c:v>
                      </c:pt>
                      <c:pt idx="981">
                        <c:v>881</c:v>
                      </c:pt>
                      <c:pt idx="982">
                        <c:v>882</c:v>
                      </c:pt>
                      <c:pt idx="983">
                        <c:v>883</c:v>
                      </c:pt>
                      <c:pt idx="984">
                        <c:v>884</c:v>
                      </c:pt>
                      <c:pt idx="985">
                        <c:v>885</c:v>
                      </c:pt>
                      <c:pt idx="986">
                        <c:v>886</c:v>
                      </c:pt>
                      <c:pt idx="987">
                        <c:v>887</c:v>
                      </c:pt>
                      <c:pt idx="988">
                        <c:v>888</c:v>
                      </c:pt>
                      <c:pt idx="989">
                        <c:v>889</c:v>
                      </c:pt>
                      <c:pt idx="990">
                        <c:v>890</c:v>
                      </c:pt>
                      <c:pt idx="991">
                        <c:v>891</c:v>
                      </c:pt>
                      <c:pt idx="992">
                        <c:v>892</c:v>
                      </c:pt>
                      <c:pt idx="993">
                        <c:v>893</c:v>
                      </c:pt>
                      <c:pt idx="994">
                        <c:v>894</c:v>
                      </c:pt>
                      <c:pt idx="995">
                        <c:v>895</c:v>
                      </c:pt>
                      <c:pt idx="996">
                        <c:v>896</c:v>
                      </c:pt>
                      <c:pt idx="997">
                        <c:v>897</c:v>
                      </c:pt>
                      <c:pt idx="998">
                        <c:v>898</c:v>
                      </c:pt>
                      <c:pt idx="999">
                        <c:v>899</c:v>
                      </c:pt>
                      <c:pt idx="1000">
                        <c:v>900</c:v>
                      </c:pt>
                      <c:pt idx="1001">
                        <c:v>901</c:v>
                      </c:pt>
                      <c:pt idx="1002">
                        <c:v>902</c:v>
                      </c:pt>
                      <c:pt idx="1003">
                        <c:v>903</c:v>
                      </c:pt>
                      <c:pt idx="1004">
                        <c:v>904</c:v>
                      </c:pt>
                      <c:pt idx="1005">
                        <c:v>905</c:v>
                      </c:pt>
                      <c:pt idx="1006">
                        <c:v>906</c:v>
                      </c:pt>
                      <c:pt idx="1007">
                        <c:v>907</c:v>
                      </c:pt>
                      <c:pt idx="1008">
                        <c:v>908</c:v>
                      </c:pt>
                      <c:pt idx="1009">
                        <c:v>909</c:v>
                      </c:pt>
                      <c:pt idx="1010">
                        <c:v>910</c:v>
                      </c:pt>
                      <c:pt idx="1011">
                        <c:v>911</c:v>
                      </c:pt>
                      <c:pt idx="1012">
                        <c:v>912</c:v>
                      </c:pt>
                      <c:pt idx="1013">
                        <c:v>913</c:v>
                      </c:pt>
                      <c:pt idx="1014">
                        <c:v>914</c:v>
                      </c:pt>
                      <c:pt idx="1015">
                        <c:v>915</c:v>
                      </c:pt>
                      <c:pt idx="1016">
                        <c:v>916</c:v>
                      </c:pt>
                      <c:pt idx="1017">
                        <c:v>917</c:v>
                      </c:pt>
                      <c:pt idx="1018">
                        <c:v>918</c:v>
                      </c:pt>
                      <c:pt idx="1019">
                        <c:v>919</c:v>
                      </c:pt>
                      <c:pt idx="1020">
                        <c:v>920</c:v>
                      </c:pt>
                      <c:pt idx="1021">
                        <c:v>921</c:v>
                      </c:pt>
                      <c:pt idx="1022">
                        <c:v>922</c:v>
                      </c:pt>
                      <c:pt idx="1023">
                        <c:v>923</c:v>
                      </c:pt>
                      <c:pt idx="1024">
                        <c:v>924</c:v>
                      </c:pt>
                      <c:pt idx="1025">
                        <c:v>925</c:v>
                      </c:pt>
                      <c:pt idx="1026">
                        <c:v>926</c:v>
                      </c:pt>
                      <c:pt idx="1027">
                        <c:v>927</c:v>
                      </c:pt>
                      <c:pt idx="1028">
                        <c:v>928</c:v>
                      </c:pt>
                      <c:pt idx="1029">
                        <c:v>929</c:v>
                      </c:pt>
                      <c:pt idx="1030">
                        <c:v>930</c:v>
                      </c:pt>
                      <c:pt idx="1031">
                        <c:v>931</c:v>
                      </c:pt>
                      <c:pt idx="1032">
                        <c:v>932</c:v>
                      </c:pt>
                      <c:pt idx="1033">
                        <c:v>933</c:v>
                      </c:pt>
                      <c:pt idx="1034">
                        <c:v>934</c:v>
                      </c:pt>
                      <c:pt idx="1035">
                        <c:v>935</c:v>
                      </c:pt>
                      <c:pt idx="1036">
                        <c:v>936</c:v>
                      </c:pt>
                      <c:pt idx="1037">
                        <c:v>937</c:v>
                      </c:pt>
                      <c:pt idx="1038">
                        <c:v>938</c:v>
                      </c:pt>
                      <c:pt idx="1039">
                        <c:v>939</c:v>
                      </c:pt>
                      <c:pt idx="1040">
                        <c:v>940</c:v>
                      </c:pt>
                      <c:pt idx="1041">
                        <c:v>941</c:v>
                      </c:pt>
                      <c:pt idx="1042">
                        <c:v>942</c:v>
                      </c:pt>
                      <c:pt idx="1043">
                        <c:v>943</c:v>
                      </c:pt>
                      <c:pt idx="1044">
                        <c:v>944</c:v>
                      </c:pt>
                      <c:pt idx="1045">
                        <c:v>945</c:v>
                      </c:pt>
                      <c:pt idx="1046">
                        <c:v>946</c:v>
                      </c:pt>
                      <c:pt idx="1047">
                        <c:v>947</c:v>
                      </c:pt>
                      <c:pt idx="1048">
                        <c:v>948</c:v>
                      </c:pt>
                      <c:pt idx="1049">
                        <c:v>949</c:v>
                      </c:pt>
                      <c:pt idx="1050">
                        <c:v>950</c:v>
                      </c:pt>
                      <c:pt idx="1051">
                        <c:v>951</c:v>
                      </c:pt>
                      <c:pt idx="1052">
                        <c:v>952</c:v>
                      </c:pt>
                      <c:pt idx="1053">
                        <c:v>953</c:v>
                      </c:pt>
                      <c:pt idx="1054">
                        <c:v>954</c:v>
                      </c:pt>
                      <c:pt idx="1055">
                        <c:v>955</c:v>
                      </c:pt>
                      <c:pt idx="1056">
                        <c:v>956</c:v>
                      </c:pt>
                      <c:pt idx="1057">
                        <c:v>957</c:v>
                      </c:pt>
                      <c:pt idx="1058">
                        <c:v>958</c:v>
                      </c:pt>
                      <c:pt idx="1059">
                        <c:v>959</c:v>
                      </c:pt>
                      <c:pt idx="1060">
                        <c:v>960</c:v>
                      </c:pt>
                      <c:pt idx="1061">
                        <c:v>961</c:v>
                      </c:pt>
                      <c:pt idx="1062">
                        <c:v>962</c:v>
                      </c:pt>
                      <c:pt idx="1063">
                        <c:v>963</c:v>
                      </c:pt>
                      <c:pt idx="1064">
                        <c:v>964</c:v>
                      </c:pt>
                      <c:pt idx="1065">
                        <c:v>965</c:v>
                      </c:pt>
                      <c:pt idx="1066">
                        <c:v>966</c:v>
                      </c:pt>
                      <c:pt idx="1067">
                        <c:v>967</c:v>
                      </c:pt>
                      <c:pt idx="1068">
                        <c:v>968</c:v>
                      </c:pt>
                      <c:pt idx="1069">
                        <c:v>969</c:v>
                      </c:pt>
                      <c:pt idx="1070">
                        <c:v>970</c:v>
                      </c:pt>
                      <c:pt idx="1071">
                        <c:v>971</c:v>
                      </c:pt>
                      <c:pt idx="1072">
                        <c:v>972</c:v>
                      </c:pt>
                      <c:pt idx="1073">
                        <c:v>973</c:v>
                      </c:pt>
                      <c:pt idx="1074">
                        <c:v>974</c:v>
                      </c:pt>
                      <c:pt idx="1075">
                        <c:v>975</c:v>
                      </c:pt>
                      <c:pt idx="1076">
                        <c:v>976</c:v>
                      </c:pt>
                      <c:pt idx="1077">
                        <c:v>977</c:v>
                      </c:pt>
                      <c:pt idx="1078">
                        <c:v>978</c:v>
                      </c:pt>
                      <c:pt idx="1079">
                        <c:v>979</c:v>
                      </c:pt>
                      <c:pt idx="1080">
                        <c:v>980</c:v>
                      </c:pt>
                      <c:pt idx="1081">
                        <c:v>981</c:v>
                      </c:pt>
                      <c:pt idx="1082">
                        <c:v>982</c:v>
                      </c:pt>
                      <c:pt idx="1083">
                        <c:v>983</c:v>
                      </c:pt>
                      <c:pt idx="1084">
                        <c:v>984</c:v>
                      </c:pt>
                      <c:pt idx="1085">
                        <c:v>985</c:v>
                      </c:pt>
                      <c:pt idx="1086">
                        <c:v>986</c:v>
                      </c:pt>
                      <c:pt idx="1087">
                        <c:v>987</c:v>
                      </c:pt>
                      <c:pt idx="1088">
                        <c:v>988</c:v>
                      </c:pt>
                      <c:pt idx="1089">
                        <c:v>989</c:v>
                      </c:pt>
                      <c:pt idx="1090">
                        <c:v>990</c:v>
                      </c:pt>
                      <c:pt idx="1091">
                        <c:v>991</c:v>
                      </c:pt>
                      <c:pt idx="1092">
                        <c:v>992</c:v>
                      </c:pt>
                      <c:pt idx="1093">
                        <c:v>993</c:v>
                      </c:pt>
                      <c:pt idx="1094">
                        <c:v>994</c:v>
                      </c:pt>
                      <c:pt idx="1095">
                        <c:v>995</c:v>
                      </c:pt>
                      <c:pt idx="1096">
                        <c:v>996</c:v>
                      </c:pt>
                      <c:pt idx="1097">
                        <c:v>997</c:v>
                      </c:pt>
                      <c:pt idx="1098">
                        <c:v>998</c:v>
                      </c:pt>
                      <c:pt idx="1099">
                        <c:v>999</c:v>
                      </c:pt>
                      <c:pt idx="1100">
                        <c:v>1000</c:v>
                      </c:pt>
                      <c:pt idx="1101">
                        <c:v>1001</c:v>
                      </c:pt>
                      <c:pt idx="1102">
                        <c:v>1002</c:v>
                      </c:pt>
                      <c:pt idx="1103">
                        <c:v>1003</c:v>
                      </c:pt>
                      <c:pt idx="1104">
                        <c:v>1004</c:v>
                      </c:pt>
                      <c:pt idx="1105">
                        <c:v>1005</c:v>
                      </c:pt>
                      <c:pt idx="1106">
                        <c:v>1006</c:v>
                      </c:pt>
                      <c:pt idx="1107">
                        <c:v>1007</c:v>
                      </c:pt>
                      <c:pt idx="1108">
                        <c:v>1008</c:v>
                      </c:pt>
                      <c:pt idx="1109">
                        <c:v>1009</c:v>
                      </c:pt>
                      <c:pt idx="1110">
                        <c:v>1010</c:v>
                      </c:pt>
                      <c:pt idx="1111">
                        <c:v>1011</c:v>
                      </c:pt>
                      <c:pt idx="1112">
                        <c:v>1012</c:v>
                      </c:pt>
                      <c:pt idx="1113">
                        <c:v>1013</c:v>
                      </c:pt>
                      <c:pt idx="1114">
                        <c:v>1014</c:v>
                      </c:pt>
                      <c:pt idx="1115">
                        <c:v>1015</c:v>
                      </c:pt>
                      <c:pt idx="1116">
                        <c:v>1016</c:v>
                      </c:pt>
                      <c:pt idx="1117">
                        <c:v>1017</c:v>
                      </c:pt>
                      <c:pt idx="1118">
                        <c:v>1018</c:v>
                      </c:pt>
                      <c:pt idx="1119">
                        <c:v>1019</c:v>
                      </c:pt>
                      <c:pt idx="1120">
                        <c:v>1020</c:v>
                      </c:pt>
                      <c:pt idx="1121">
                        <c:v>1021</c:v>
                      </c:pt>
                      <c:pt idx="1122">
                        <c:v>1022</c:v>
                      </c:pt>
                      <c:pt idx="1123">
                        <c:v>1023</c:v>
                      </c:pt>
                      <c:pt idx="1124">
                        <c:v>1024</c:v>
                      </c:pt>
                      <c:pt idx="1125">
                        <c:v>1025</c:v>
                      </c:pt>
                      <c:pt idx="1126">
                        <c:v>1026</c:v>
                      </c:pt>
                      <c:pt idx="1127">
                        <c:v>1027</c:v>
                      </c:pt>
                      <c:pt idx="1128">
                        <c:v>1028</c:v>
                      </c:pt>
                      <c:pt idx="1129">
                        <c:v>1029</c:v>
                      </c:pt>
                      <c:pt idx="1130">
                        <c:v>1030</c:v>
                      </c:pt>
                      <c:pt idx="1131">
                        <c:v>1031</c:v>
                      </c:pt>
                      <c:pt idx="1132">
                        <c:v>1032</c:v>
                      </c:pt>
                      <c:pt idx="1133">
                        <c:v>1033</c:v>
                      </c:pt>
                      <c:pt idx="1134">
                        <c:v>1034</c:v>
                      </c:pt>
                      <c:pt idx="1135">
                        <c:v>1035</c:v>
                      </c:pt>
                      <c:pt idx="1136">
                        <c:v>1036</c:v>
                      </c:pt>
                      <c:pt idx="1137">
                        <c:v>1037</c:v>
                      </c:pt>
                      <c:pt idx="1138">
                        <c:v>1038</c:v>
                      </c:pt>
                      <c:pt idx="1139">
                        <c:v>1039</c:v>
                      </c:pt>
                      <c:pt idx="1140">
                        <c:v>1040</c:v>
                      </c:pt>
                      <c:pt idx="1141">
                        <c:v>1041</c:v>
                      </c:pt>
                      <c:pt idx="1142">
                        <c:v>1042</c:v>
                      </c:pt>
                      <c:pt idx="1143">
                        <c:v>1043</c:v>
                      </c:pt>
                      <c:pt idx="1144">
                        <c:v>1044</c:v>
                      </c:pt>
                      <c:pt idx="1145">
                        <c:v>1045</c:v>
                      </c:pt>
                      <c:pt idx="1146">
                        <c:v>1046</c:v>
                      </c:pt>
                      <c:pt idx="1147">
                        <c:v>1047</c:v>
                      </c:pt>
                      <c:pt idx="1148">
                        <c:v>1048</c:v>
                      </c:pt>
                      <c:pt idx="1149">
                        <c:v>1049</c:v>
                      </c:pt>
                      <c:pt idx="1150">
                        <c:v>1050</c:v>
                      </c:pt>
                      <c:pt idx="1151">
                        <c:v>1051</c:v>
                      </c:pt>
                      <c:pt idx="1152">
                        <c:v>1052</c:v>
                      </c:pt>
                      <c:pt idx="1153">
                        <c:v>1053</c:v>
                      </c:pt>
                      <c:pt idx="1154">
                        <c:v>1054</c:v>
                      </c:pt>
                      <c:pt idx="1155">
                        <c:v>1055</c:v>
                      </c:pt>
                      <c:pt idx="1156">
                        <c:v>1056</c:v>
                      </c:pt>
                      <c:pt idx="1157">
                        <c:v>1057</c:v>
                      </c:pt>
                      <c:pt idx="1158">
                        <c:v>1058</c:v>
                      </c:pt>
                      <c:pt idx="1159">
                        <c:v>1059</c:v>
                      </c:pt>
                      <c:pt idx="1160">
                        <c:v>1060</c:v>
                      </c:pt>
                      <c:pt idx="1161">
                        <c:v>1061</c:v>
                      </c:pt>
                      <c:pt idx="1162">
                        <c:v>1062</c:v>
                      </c:pt>
                      <c:pt idx="1163">
                        <c:v>1063</c:v>
                      </c:pt>
                      <c:pt idx="1164">
                        <c:v>1064</c:v>
                      </c:pt>
                      <c:pt idx="1165">
                        <c:v>1065</c:v>
                      </c:pt>
                      <c:pt idx="1166">
                        <c:v>1066</c:v>
                      </c:pt>
                      <c:pt idx="1167">
                        <c:v>1067</c:v>
                      </c:pt>
                      <c:pt idx="1168">
                        <c:v>1068</c:v>
                      </c:pt>
                      <c:pt idx="1169">
                        <c:v>1069</c:v>
                      </c:pt>
                      <c:pt idx="1170">
                        <c:v>1070</c:v>
                      </c:pt>
                      <c:pt idx="1171">
                        <c:v>1071</c:v>
                      </c:pt>
                      <c:pt idx="1172">
                        <c:v>1072</c:v>
                      </c:pt>
                      <c:pt idx="1173">
                        <c:v>1073</c:v>
                      </c:pt>
                      <c:pt idx="1174">
                        <c:v>1074</c:v>
                      </c:pt>
                      <c:pt idx="1175">
                        <c:v>1075</c:v>
                      </c:pt>
                      <c:pt idx="1176">
                        <c:v>1076</c:v>
                      </c:pt>
                      <c:pt idx="1177">
                        <c:v>1077</c:v>
                      </c:pt>
                      <c:pt idx="1178">
                        <c:v>1078</c:v>
                      </c:pt>
                      <c:pt idx="1179">
                        <c:v>1079</c:v>
                      </c:pt>
                      <c:pt idx="1180">
                        <c:v>1080</c:v>
                      </c:pt>
                      <c:pt idx="1181">
                        <c:v>1081</c:v>
                      </c:pt>
                      <c:pt idx="1182">
                        <c:v>1082</c:v>
                      </c:pt>
                      <c:pt idx="1183">
                        <c:v>1083</c:v>
                      </c:pt>
                      <c:pt idx="1184">
                        <c:v>1084</c:v>
                      </c:pt>
                      <c:pt idx="1185">
                        <c:v>1085</c:v>
                      </c:pt>
                      <c:pt idx="1186">
                        <c:v>1086</c:v>
                      </c:pt>
                      <c:pt idx="1187">
                        <c:v>1087</c:v>
                      </c:pt>
                      <c:pt idx="1188">
                        <c:v>1088</c:v>
                      </c:pt>
                      <c:pt idx="1189">
                        <c:v>1089</c:v>
                      </c:pt>
                      <c:pt idx="1190">
                        <c:v>1090</c:v>
                      </c:pt>
                      <c:pt idx="1191">
                        <c:v>1091</c:v>
                      </c:pt>
                      <c:pt idx="1192">
                        <c:v>1092</c:v>
                      </c:pt>
                      <c:pt idx="1193">
                        <c:v>1093</c:v>
                      </c:pt>
                      <c:pt idx="1194">
                        <c:v>1094</c:v>
                      </c:pt>
                      <c:pt idx="1195">
                        <c:v>1095</c:v>
                      </c:pt>
                      <c:pt idx="1196">
                        <c:v>1096</c:v>
                      </c:pt>
                      <c:pt idx="1197">
                        <c:v>1097</c:v>
                      </c:pt>
                      <c:pt idx="1198">
                        <c:v>1098</c:v>
                      </c:pt>
                      <c:pt idx="1199">
                        <c:v>1099</c:v>
                      </c:pt>
                      <c:pt idx="1200">
                        <c:v>1100</c:v>
                      </c:pt>
                      <c:pt idx="1201">
                        <c:v>1101</c:v>
                      </c:pt>
                      <c:pt idx="1202">
                        <c:v>1102</c:v>
                      </c:pt>
                      <c:pt idx="1203">
                        <c:v>1103</c:v>
                      </c:pt>
                      <c:pt idx="1204">
                        <c:v>1104</c:v>
                      </c:pt>
                      <c:pt idx="1205">
                        <c:v>1105</c:v>
                      </c:pt>
                      <c:pt idx="1206">
                        <c:v>1106</c:v>
                      </c:pt>
                      <c:pt idx="1207">
                        <c:v>1107</c:v>
                      </c:pt>
                      <c:pt idx="1208">
                        <c:v>1108</c:v>
                      </c:pt>
                      <c:pt idx="1209">
                        <c:v>1109</c:v>
                      </c:pt>
                      <c:pt idx="1210">
                        <c:v>1110</c:v>
                      </c:pt>
                      <c:pt idx="1211">
                        <c:v>1111</c:v>
                      </c:pt>
                      <c:pt idx="1212">
                        <c:v>1112</c:v>
                      </c:pt>
                      <c:pt idx="1213">
                        <c:v>1113</c:v>
                      </c:pt>
                      <c:pt idx="1214">
                        <c:v>1114</c:v>
                      </c:pt>
                      <c:pt idx="1215">
                        <c:v>1115</c:v>
                      </c:pt>
                      <c:pt idx="1216">
                        <c:v>1116</c:v>
                      </c:pt>
                      <c:pt idx="1217">
                        <c:v>1117</c:v>
                      </c:pt>
                      <c:pt idx="1218">
                        <c:v>1118</c:v>
                      </c:pt>
                      <c:pt idx="1219">
                        <c:v>1119</c:v>
                      </c:pt>
                      <c:pt idx="1220">
                        <c:v>1120</c:v>
                      </c:pt>
                      <c:pt idx="1221">
                        <c:v>1121</c:v>
                      </c:pt>
                      <c:pt idx="1222">
                        <c:v>1122</c:v>
                      </c:pt>
                      <c:pt idx="1223">
                        <c:v>1123</c:v>
                      </c:pt>
                      <c:pt idx="1224">
                        <c:v>1124</c:v>
                      </c:pt>
                      <c:pt idx="1225">
                        <c:v>1125</c:v>
                      </c:pt>
                      <c:pt idx="1226">
                        <c:v>1126</c:v>
                      </c:pt>
                      <c:pt idx="1227">
                        <c:v>1127</c:v>
                      </c:pt>
                      <c:pt idx="1228">
                        <c:v>1128</c:v>
                      </c:pt>
                      <c:pt idx="1229">
                        <c:v>1129</c:v>
                      </c:pt>
                      <c:pt idx="1230">
                        <c:v>1130</c:v>
                      </c:pt>
                      <c:pt idx="1231">
                        <c:v>1131</c:v>
                      </c:pt>
                      <c:pt idx="1232">
                        <c:v>1132</c:v>
                      </c:pt>
                      <c:pt idx="1233">
                        <c:v>1133</c:v>
                      </c:pt>
                      <c:pt idx="1234">
                        <c:v>1134</c:v>
                      </c:pt>
                      <c:pt idx="1235">
                        <c:v>1135</c:v>
                      </c:pt>
                      <c:pt idx="1236">
                        <c:v>1136</c:v>
                      </c:pt>
                      <c:pt idx="1237">
                        <c:v>1137</c:v>
                      </c:pt>
                      <c:pt idx="1238">
                        <c:v>1138</c:v>
                      </c:pt>
                      <c:pt idx="1239">
                        <c:v>1139</c:v>
                      </c:pt>
                      <c:pt idx="1240">
                        <c:v>1140</c:v>
                      </c:pt>
                      <c:pt idx="1241">
                        <c:v>1141</c:v>
                      </c:pt>
                      <c:pt idx="1242">
                        <c:v>1142</c:v>
                      </c:pt>
                      <c:pt idx="1243">
                        <c:v>1143</c:v>
                      </c:pt>
                      <c:pt idx="1244">
                        <c:v>1144</c:v>
                      </c:pt>
                      <c:pt idx="1245">
                        <c:v>1145</c:v>
                      </c:pt>
                      <c:pt idx="1246">
                        <c:v>1146</c:v>
                      </c:pt>
                      <c:pt idx="1247">
                        <c:v>1147</c:v>
                      </c:pt>
                      <c:pt idx="1248">
                        <c:v>1148</c:v>
                      </c:pt>
                      <c:pt idx="1249">
                        <c:v>1149</c:v>
                      </c:pt>
                      <c:pt idx="1250">
                        <c:v>1150</c:v>
                      </c:pt>
                      <c:pt idx="1251">
                        <c:v>1151</c:v>
                      </c:pt>
                      <c:pt idx="1252">
                        <c:v>1152</c:v>
                      </c:pt>
                      <c:pt idx="1253">
                        <c:v>1153</c:v>
                      </c:pt>
                      <c:pt idx="1254">
                        <c:v>1154</c:v>
                      </c:pt>
                      <c:pt idx="1255">
                        <c:v>1155</c:v>
                      </c:pt>
                      <c:pt idx="1256">
                        <c:v>1156</c:v>
                      </c:pt>
                      <c:pt idx="1257">
                        <c:v>1157</c:v>
                      </c:pt>
                      <c:pt idx="1258">
                        <c:v>1158</c:v>
                      </c:pt>
                      <c:pt idx="1259">
                        <c:v>1159</c:v>
                      </c:pt>
                      <c:pt idx="1260">
                        <c:v>1160</c:v>
                      </c:pt>
                      <c:pt idx="1261">
                        <c:v>1161</c:v>
                      </c:pt>
                      <c:pt idx="1262">
                        <c:v>1162</c:v>
                      </c:pt>
                      <c:pt idx="1263">
                        <c:v>1163</c:v>
                      </c:pt>
                      <c:pt idx="1264">
                        <c:v>1164</c:v>
                      </c:pt>
                      <c:pt idx="1265">
                        <c:v>1165</c:v>
                      </c:pt>
                      <c:pt idx="1266">
                        <c:v>1166</c:v>
                      </c:pt>
                      <c:pt idx="1267">
                        <c:v>1167</c:v>
                      </c:pt>
                      <c:pt idx="1268">
                        <c:v>1168</c:v>
                      </c:pt>
                      <c:pt idx="1269">
                        <c:v>1169</c:v>
                      </c:pt>
                      <c:pt idx="1270">
                        <c:v>1170</c:v>
                      </c:pt>
                      <c:pt idx="1271">
                        <c:v>1171</c:v>
                      </c:pt>
                      <c:pt idx="1272">
                        <c:v>1172</c:v>
                      </c:pt>
                      <c:pt idx="1273">
                        <c:v>1173</c:v>
                      </c:pt>
                      <c:pt idx="1274">
                        <c:v>1174</c:v>
                      </c:pt>
                      <c:pt idx="1275">
                        <c:v>1175</c:v>
                      </c:pt>
                      <c:pt idx="1276">
                        <c:v>1176</c:v>
                      </c:pt>
                      <c:pt idx="1277">
                        <c:v>1177</c:v>
                      </c:pt>
                      <c:pt idx="1278">
                        <c:v>1178</c:v>
                      </c:pt>
                      <c:pt idx="1279">
                        <c:v>1179</c:v>
                      </c:pt>
                      <c:pt idx="1280">
                        <c:v>1180</c:v>
                      </c:pt>
                      <c:pt idx="1281">
                        <c:v>1181</c:v>
                      </c:pt>
                      <c:pt idx="1282">
                        <c:v>1182</c:v>
                      </c:pt>
                      <c:pt idx="1283">
                        <c:v>1183</c:v>
                      </c:pt>
                      <c:pt idx="1284">
                        <c:v>1184</c:v>
                      </c:pt>
                      <c:pt idx="1285">
                        <c:v>1185</c:v>
                      </c:pt>
                      <c:pt idx="1286">
                        <c:v>1186</c:v>
                      </c:pt>
                      <c:pt idx="1287">
                        <c:v>1187</c:v>
                      </c:pt>
                      <c:pt idx="1288">
                        <c:v>1188</c:v>
                      </c:pt>
                      <c:pt idx="1289">
                        <c:v>1189</c:v>
                      </c:pt>
                      <c:pt idx="1290">
                        <c:v>1190</c:v>
                      </c:pt>
                      <c:pt idx="1291">
                        <c:v>1191</c:v>
                      </c:pt>
                      <c:pt idx="1292">
                        <c:v>1192</c:v>
                      </c:pt>
                      <c:pt idx="1293">
                        <c:v>1193</c:v>
                      </c:pt>
                      <c:pt idx="1294">
                        <c:v>1194</c:v>
                      </c:pt>
                      <c:pt idx="1295">
                        <c:v>1195</c:v>
                      </c:pt>
                      <c:pt idx="1296">
                        <c:v>1196</c:v>
                      </c:pt>
                      <c:pt idx="1297">
                        <c:v>1197</c:v>
                      </c:pt>
                      <c:pt idx="1298">
                        <c:v>1198</c:v>
                      </c:pt>
                      <c:pt idx="1299">
                        <c:v>1199</c:v>
                      </c:pt>
                      <c:pt idx="1300">
                        <c:v>1200</c:v>
                      </c:pt>
                      <c:pt idx="1301">
                        <c:v>1201</c:v>
                      </c:pt>
                      <c:pt idx="1302">
                        <c:v>1202</c:v>
                      </c:pt>
                      <c:pt idx="1303">
                        <c:v>1203</c:v>
                      </c:pt>
                      <c:pt idx="1304">
                        <c:v>1204</c:v>
                      </c:pt>
                      <c:pt idx="1305">
                        <c:v>1205</c:v>
                      </c:pt>
                      <c:pt idx="1306">
                        <c:v>1206</c:v>
                      </c:pt>
                      <c:pt idx="1307">
                        <c:v>1207</c:v>
                      </c:pt>
                      <c:pt idx="1308">
                        <c:v>1208</c:v>
                      </c:pt>
                      <c:pt idx="1309">
                        <c:v>1209</c:v>
                      </c:pt>
                      <c:pt idx="1310">
                        <c:v>1210</c:v>
                      </c:pt>
                      <c:pt idx="1311">
                        <c:v>1211</c:v>
                      </c:pt>
                      <c:pt idx="1312">
                        <c:v>1212</c:v>
                      </c:pt>
                      <c:pt idx="1313">
                        <c:v>1213</c:v>
                      </c:pt>
                      <c:pt idx="1314">
                        <c:v>1214</c:v>
                      </c:pt>
                      <c:pt idx="1315">
                        <c:v>1215</c:v>
                      </c:pt>
                      <c:pt idx="1316">
                        <c:v>1216</c:v>
                      </c:pt>
                      <c:pt idx="1317">
                        <c:v>1217</c:v>
                      </c:pt>
                      <c:pt idx="1318">
                        <c:v>1218</c:v>
                      </c:pt>
                      <c:pt idx="1319">
                        <c:v>1219</c:v>
                      </c:pt>
                      <c:pt idx="1320">
                        <c:v>1220</c:v>
                      </c:pt>
                      <c:pt idx="1321">
                        <c:v>1221</c:v>
                      </c:pt>
                      <c:pt idx="1322">
                        <c:v>1222</c:v>
                      </c:pt>
                      <c:pt idx="1323">
                        <c:v>1223</c:v>
                      </c:pt>
                      <c:pt idx="1324">
                        <c:v>1224</c:v>
                      </c:pt>
                      <c:pt idx="1325">
                        <c:v>1225</c:v>
                      </c:pt>
                      <c:pt idx="1326">
                        <c:v>1226</c:v>
                      </c:pt>
                      <c:pt idx="1327">
                        <c:v>1227</c:v>
                      </c:pt>
                      <c:pt idx="1328">
                        <c:v>1228</c:v>
                      </c:pt>
                      <c:pt idx="1329">
                        <c:v>1229</c:v>
                      </c:pt>
                      <c:pt idx="1330">
                        <c:v>1230</c:v>
                      </c:pt>
                      <c:pt idx="1331">
                        <c:v>1231</c:v>
                      </c:pt>
                      <c:pt idx="1332">
                        <c:v>1232</c:v>
                      </c:pt>
                      <c:pt idx="1333">
                        <c:v>1233</c:v>
                      </c:pt>
                      <c:pt idx="1334">
                        <c:v>1234</c:v>
                      </c:pt>
                      <c:pt idx="1335">
                        <c:v>1235</c:v>
                      </c:pt>
                      <c:pt idx="1336">
                        <c:v>1236</c:v>
                      </c:pt>
                      <c:pt idx="1337">
                        <c:v>1237</c:v>
                      </c:pt>
                      <c:pt idx="1338">
                        <c:v>1238</c:v>
                      </c:pt>
                      <c:pt idx="1339">
                        <c:v>1239</c:v>
                      </c:pt>
                      <c:pt idx="1340">
                        <c:v>1240</c:v>
                      </c:pt>
                      <c:pt idx="1341">
                        <c:v>1241</c:v>
                      </c:pt>
                      <c:pt idx="1342">
                        <c:v>1242</c:v>
                      </c:pt>
                      <c:pt idx="1343">
                        <c:v>1243</c:v>
                      </c:pt>
                      <c:pt idx="1344">
                        <c:v>1244</c:v>
                      </c:pt>
                      <c:pt idx="1345">
                        <c:v>1245</c:v>
                      </c:pt>
                      <c:pt idx="1346">
                        <c:v>1246</c:v>
                      </c:pt>
                      <c:pt idx="1347">
                        <c:v>1247</c:v>
                      </c:pt>
                      <c:pt idx="1348">
                        <c:v>1248</c:v>
                      </c:pt>
                      <c:pt idx="1349">
                        <c:v>1249</c:v>
                      </c:pt>
                      <c:pt idx="1350">
                        <c:v>1250</c:v>
                      </c:pt>
                      <c:pt idx="1351">
                        <c:v>1251</c:v>
                      </c:pt>
                      <c:pt idx="1352">
                        <c:v>1252</c:v>
                      </c:pt>
                      <c:pt idx="1353">
                        <c:v>1253</c:v>
                      </c:pt>
                      <c:pt idx="1354">
                        <c:v>1254</c:v>
                      </c:pt>
                      <c:pt idx="1355">
                        <c:v>1255</c:v>
                      </c:pt>
                      <c:pt idx="1356">
                        <c:v>1256</c:v>
                      </c:pt>
                      <c:pt idx="1357">
                        <c:v>1257</c:v>
                      </c:pt>
                      <c:pt idx="1358">
                        <c:v>1258</c:v>
                      </c:pt>
                      <c:pt idx="1359">
                        <c:v>1259</c:v>
                      </c:pt>
                      <c:pt idx="1360">
                        <c:v>1260</c:v>
                      </c:pt>
                      <c:pt idx="1361">
                        <c:v>1261</c:v>
                      </c:pt>
                      <c:pt idx="1362">
                        <c:v>1262</c:v>
                      </c:pt>
                      <c:pt idx="1363">
                        <c:v>1263</c:v>
                      </c:pt>
                      <c:pt idx="1364">
                        <c:v>1264</c:v>
                      </c:pt>
                      <c:pt idx="1365">
                        <c:v>1265</c:v>
                      </c:pt>
                      <c:pt idx="1366">
                        <c:v>1266</c:v>
                      </c:pt>
                      <c:pt idx="1367">
                        <c:v>1267</c:v>
                      </c:pt>
                      <c:pt idx="1368">
                        <c:v>1268</c:v>
                      </c:pt>
                      <c:pt idx="1369">
                        <c:v>1269</c:v>
                      </c:pt>
                      <c:pt idx="1370">
                        <c:v>1270</c:v>
                      </c:pt>
                      <c:pt idx="1371">
                        <c:v>1271</c:v>
                      </c:pt>
                      <c:pt idx="1372">
                        <c:v>1272</c:v>
                      </c:pt>
                      <c:pt idx="1373">
                        <c:v>1273</c:v>
                      </c:pt>
                      <c:pt idx="1374">
                        <c:v>1274</c:v>
                      </c:pt>
                      <c:pt idx="1375">
                        <c:v>1275</c:v>
                      </c:pt>
                      <c:pt idx="1376">
                        <c:v>1276</c:v>
                      </c:pt>
                      <c:pt idx="1377">
                        <c:v>1277</c:v>
                      </c:pt>
                      <c:pt idx="1378">
                        <c:v>1278</c:v>
                      </c:pt>
                      <c:pt idx="1379">
                        <c:v>1279</c:v>
                      </c:pt>
                      <c:pt idx="1380">
                        <c:v>1280</c:v>
                      </c:pt>
                      <c:pt idx="1381">
                        <c:v>1281</c:v>
                      </c:pt>
                      <c:pt idx="1382">
                        <c:v>1282</c:v>
                      </c:pt>
                      <c:pt idx="1383">
                        <c:v>1283</c:v>
                      </c:pt>
                      <c:pt idx="1384">
                        <c:v>1284</c:v>
                      </c:pt>
                      <c:pt idx="1385">
                        <c:v>1285</c:v>
                      </c:pt>
                      <c:pt idx="1386">
                        <c:v>1286</c:v>
                      </c:pt>
                      <c:pt idx="1387">
                        <c:v>1287</c:v>
                      </c:pt>
                      <c:pt idx="1388">
                        <c:v>1288</c:v>
                      </c:pt>
                      <c:pt idx="1389">
                        <c:v>1289</c:v>
                      </c:pt>
                      <c:pt idx="1390">
                        <c:v>1290</c:v>
                      </c:pt>
                      <c:pt idx="1391">
                        <c:v>1291</c:v>
                      </c:pt>
                      <c:pt idx="1392">
                        <c:v>1292</c:v>
                      </c:pt>
                      <c:pt idx="1393">
                        <c:v>1293</c:v>
                      </c:pt>
                      <c:pt idx="1394">
                        <c:v>1294</c:v>
                      </c:pt>
                      <c:pt idx="1395">
                        <c:v>1295</c:v>
                      </c:pt>
                      <c:pt idx="1396">
                        <c:v>1296</c:v>
                      </c:pt>
                      <c:pt idx="1397">
                        <c:v>1297</c:v>
                      </c:pt>
                      <c:pt idx="1398">
                        <c:v>1298</c:v>
                      </c:pt>
                      <c:pt idx="1399">
                        <c:v>1299</c:v>
                      </c:pt>
                      <c:pt idx="1400">
                        <c:v>1300</c:v>
                      </c:pt>
                      <c:pt idx="1401">
                        <c:v>1301</c:v>
                      </c:pt>
                      <c:pt idx="1402">
                        <c:v>1302</c:v>
                      </c:pt>
                      <c:pt idx="1403">
                        <c:v>1303</c:v>
                      </c:pt>
                      <c:pt idx="1404">
                        <c:v>1304</c:v>
                      </c:pt>
                      <c:pt idx="1405">
                        <c:v>1305</c:v>
                      </c:pt>
                      <c:pt idx="1406">
                        <c:v>1306</c:v>
                      </c:pt>
                      <c:pt idx="1407">
                        <c:v>1307</c:v>
                      </c:pt>
                      <c:pt idx="1408">
                        <c:v>1308</c:v>
                      </c:pt>
                      <c:pt idx="1409">
                        <c:v>1309</c:v>
                      </c:pt>
                      <c:pt idx="1410">
                        <c:v>1310</c:v>
                      </c:pt>
                      <c:pt idx="1411">
                        <c:v>1311</c:v>
                      </c:pt>
                      <c:pt idx="1412">
                        <c:v>1312</c:v>
                      </c:pt>
                      <c:pt idx="1413">
                        <c:v>1313</c:v>
                      </c:pt>
                      <c:pt idx="1414">
                        <c:v>1314</c:v>
                      </c:pt>
                      <c:pt idx="1415">
                        <c:v>1315</c:v>
                      </c:pt>
                      <c:pt idx="1416">
                        <c:v>1316</c:v>
                      </c:pt>
                      <c:pt idx="1417">
                        <c:v>1317</c:v>
                      </c:pt>
                      <c:pt idx="1418">
                        <c:v>1318</c:v>
                      </c:pt>
                      <c:pt idx="1419">
                        <c:v>1319</c:v>
                      </c:pt>
                      <c:pt idx="1420">
                        <c:v>1320</c:v>
                      </c:pt>
                      <c:pt idx="1421">
                        <c:v>1321</c:v>
                      </c:pt>
                      <c:pt idx="1422">
                        <c:v>1322</c:v>
                      </c:pt>
                      <c:pt idx="1423">
                        <c:v>1323</c:v>
                      </c:pt>
                      <c:pt idx="1424">
                        <c:v>1324</c:v>
                      </c:pt>
                      <c:pt idx="1425">
                        <c:v>1325</c:v>
                      </c:pt>
                      <c:pt idx="1426">
                        <c:v>1326</c:v>
                      </c:pt>
                      <c:pt idx="1427">
                        <c:v>1327</c:v>
                      </c:pt>
                      <c:pt idx="1428">
                        <c:v>1328</c:v>
                      </c:pt>
                      <c:pt idx="1429">
                        <c:v>1329</c:v>
                      </c:pt>
                      <c:pt idx="1430">
                        <c:v>1330</c:v>
                      </c:pt>
                      <c:pt idx="1431">
                        <c:v>1331</c:v>
                      </c:pt>
                      <c:pt idx="1432">
                        <c:v>1332</c:v>
                      </c:pt>
                      <c:pt idx="1433">
                        <c:v>1333</c:v>
                      </c:pt>
                      <c:pt idx="1434">
                        <c:v>1334</c:v>
                      </c:pt>
                      <c:pt idx="1435">
                        <c:v>1335</c:v>
                      </c:pt>
                      <c:pt idx="1436">
                        <c:v>1336</c:v>
                      </c:pt>
                      <c:pt idx="1437">
                        <c:v>1337</c:v>
                      </c:pt>
                      <c:pt idx="1438">
                        <c:v>1338</c:v>
                      </c:pt>
                      <c:pt idx="1439">
                        <c:v>1339</c:v>
                      </c:pt>
                      <c:pt idx="1440">
                        <c:v>1340</c:v>
                      </c:pt>
                      <c:pt idx="1441">
                        <c:v>1341</c:v>
                      </c:pt>
                      <c:pt idx="1442">
                        <c:v>1342</c:v>
                      </c:pt>
                      <c:pt idx="1443">
                        <c:v>1343</c:v>
                      </c:pt>
                      <c:pt idx="1444">
                        <c:v>1344</c:v>
                      </c:pt>
                      <c:pt idx="1445">
                        <c:v>1345</c:v>
                      </c:pt>
                      <c:pt idx="1446">
                        <c:v>1346</c:v>
                      </c:pt>
                      <c:pt idx="1447">
                        <c:v>1347</c:v>
                      </c:pt>
                      <c:pt idx="1448">
                        <c:v>1348</c:v>
                      </c:pt>
                      <c:pt idx="1449">
                        <c:v>1349</c:v>
                      </c:pt>
                      <c:pt idx="1450">
                        <c:v>1350</c:v>
                      </c:pt>
                      <c:pt idx="1451">
                        <c:v>1351</c:v>
                      </c:pt>
                      <c:pt idx="1452">
                        <c:v>1352</c:v>
                      </c:pt>
                      <c:pt idx="1453">
                        <c:v>1353</c:v>
                      </c:pt>
                      <c:pt idx="1454">
                        <c:v>1354</c:v>
                      </c:pt>
                      <c:pt idx="1455">
                        <c:v>1355</c:v>
                      </c:pt>
                      <c:pt idx="1456">
                        <c:v>1356</c:v>
                      </c:pt>
                      <c:pt idx="1457">
                        <c:v>1357</c:v>
                      </c:pt>
                      <c:pt idx="1458">
                        <c:v>1358</c:v>
                      </c:pt>
                      <c:pt idx="1459">
                        <c:v>1359</c:v>
                      </c:pt>
                      <c:pt idx="1460">
                        <c:v>1360</c:v>
                      </c:pt>
                      <c:pt idx="1461">
                        <c:v>1361</c:v>
                      </c:pt>
                      <c:pt idx="1462">
                        <c:v>1362</c:v>
                      </c:pt>
                      <c:pt idx="1463">
                        <c:v>1363</c:v>
                      </c:pt>
                      <c:pt idx="1464">
                        <c:v>1364</c:v>
                      </c:pt>
                      <c:pt idx="1465">
                        <c:v>1365</c:v>
                      </c:pt>
                      <c:pt idx="1466">
                        <c:v>1366</c:v>
                      </c:pt>
                      <c:pt idx="1467">
                        <c:v>1367</c:v>
                      </c:pt>
                      <c:pt idx="1468">
                        <c:v>1368</c:v>
                      </c:pt>
                      <c:pt idx="1469">
                        <c:v>1369</c:v>
                      </c:pt>
                      <c:pt idx="1470">
                        <c:v>1370</c:v>
                      </c:pt>
                      <c:pt idx="1471">
                        <c:v>1371</c:v>
                      </c:pt>
                      <c:pt idx="1472">
                        <c:v>1372</c:v>
                      </c:pt>
                      <c:pt idx="1473">
                        <c:v>1373</c:v>
                      </c:pt>
                      <c:pt idx="1474">
                        <c:v>1374</c:v>
                      </c:pt>
                      <c:pt idx="1475">
                        <c:v>1375</c:v>
                      </c:pt>
                      <c:pt idx="1476">
                        <c:v>1376</c:v>
                      </c:pt>
                      <c:pt idx="1477">
                        <c:v>1377</c:v>
                      </c:pt>
                      <c:pt idx="1478">
                        <c:v>1378</c:v>
                      </c:pt>
                      <c:pt idx="1479">
                        <c:v>1379</c:v>
                      </c:pt>
                      <c:pt idx="1480">
                        <c:v>1380</c:v>
                      </c:pt>
                      <c:pt idx="1481">
                        <c:v>1381</c:v>
                      </c:pt>
                      <c:pt idx="1482">
                        <c:v>1382</c:v>
                      </c:pt>
                      <c:pt idx="1483">
                        <c:v>1383</c:v>
                      </c:pt>
                      <c:pt idx="1484">
                        <c:v>1384</c:v>
                      </c:pt>
                      <c:pt idx="1485">
                        <c:v>1385</c:v>
                      </c:pt>
                      <c:pt idx="1486">
                        <c:v>1386</c:v>
                      </c:pt>
                      <c:pt idx="1487">
                        <c:v>1387</c:v>
                      </c:pt>
                      <c:pt idx="1488">
                        <c:v>1388</c:v>
                      </c:pt>
                      <c:pt idx="1489">
                        <c:v>1389</c:v>
                      </c:pt>
                      <c:pt idx="1490">
                        <c:v>1390</c:v>
                      </c:pt>
                      <c:pt idx="1491">
                        <c:v>1391</c:v>
                      </c:pt>
                      <c:pt idx="1492">
                        <c:v>1392</c:v>
                      </c:pt>
                      <c:pt idx="1493">
                        <c:v>1393</c:v>
                      </c:pt>
                      <c:pt idx="1494">
                        <c:v>1394</c:v>
                      </c:pt>
                      <c:pt idx="1495">
                        <c:v>1395</c:v>
                      </c:pt>
                      <c:pt idx="1496">
                        <c:v>1396</c:v>
                      </c:pt>
                      <c:pt idx="1497">
                        <c:v>1397</c:v>
                      </c:pt>
                      <c:pt idx="1498">
                        <c:v>1398</c:v>
                      </c:pt>
                      <c:pt idx="1499">
                        <c:v>1399</c:v>
                      </c:pt>
                      <c:pt idx="1500">
                        <c:v>1400</c:v>
                      </c:pt>
                      <c:pt idx="1501">
                        <c:v>1401</c:v>
                      </c:pt>
                      <c:pt idx="1502">
                        <c:v>1402</c:v>
                      </c:pt>
                      <c:pt idx="1503">
                        <c:v>1403</c:v>
                      </c:pt>
                      <c:pt idx="1504">
                        <c:v>1404</c:v>
                      </c:pt>
                      <c:pt idx="1505">
                        <c:v>1405</c:v>
                      </c:pt>
                      <c:pt idx="1506">
                        <c:v>1406</c:v>
                      </c:pt>
                      <c:pt idx="1507">
                        <c:v>1407</c:v>
                      </c:pt>
                      <c:pt idx="1508">
                        <c:v>1408</c:v>
                      </c:pt>
                      <c:pt idx="1509">
                        <c:v>1409</c:v>
                      </c:pt>
                      <c:pt idx="1510">
                        <c:v>1410</c:v>
                      </c:pt>
                      <c:pt idx="1511">
                        <c:v>1411</c:v>
                      </c:pt>
                      <c:pt idx="1512">
                        <c:v>1412</c:v>
                      </c:pt>
                      <c:pt idx="1513">
                        <c:v>1413</c:v>
                      </c:pt>
                      <c:pt idx="1514">
                        <c:v>1414</c:v>
                      </c:pt>
                      <c:pt idx="1515">
                        <c:v>1415</c:v>
                      </c:pt>
                      <c:pt idx="1516">
                        <c:v>1416</c:v>
                      </c:pt>
                      <c:pt idx="1517">
                        <c:v>1417</c:v>
                      </c:pt>
                      <c:pt idx="1518">
                        <c:v>1418</c:v>
                      </c:pt>
                      <c:pt idx="1519">
                        <c:v>1419</c:v>
                      </c:pt>
                      <c:pt idx="1520">
                        <c:v>1420</c:v>
                      </c:pt>
                      <c:pt idx="1521">
                        <c:v>1421</c:v>
                      </c:pt>
                      <c:pt idx="1522">
                        <c:v>1422</c:v>
                      </c:pt>
                      <c:pt idx="1523">
                        <c:v>1423</c:v>
                      </c:pt>
                      <c:pt idx="1524">
                        <c:v>1424</c:v>
                      </c:pt>
                      <c:pt idx="1525">
                        <c:v>1425</c:v>
                      </c:pt>
                      <c:pt idx="1526">
                        <c:v>1426</c:v>
                      </c:pt>
                      <c:pt idx="1527">
                        <c:v>1427</c:v>
                      </c:pt>
                      <c:pt idx="1528">
                        <c:v>1428</c:v>
                      </c:pt>
                      <c:pt idx="1529">
                        <c:v>1429</c:v>
                      </c:pt>
                      <c:pt idx="1530">
                        <c:v>1430</c:v>
                      </c:pt>
                      <c:pt idx="1531">
                        <c:v>1431</c:v>
                      </c:pt>
                      <c:pt idx="1532">
                        <c:v>1432</c:v>
                      </c:pt>
                      <c:pt idx="1533">
                        <c:v>1433</c:v>
                      </c:pt>
                      <c:pt idx="1534">
                        <c:v>1434</c:v>
                      </c:pt>
                      <c:pt idx="1535">
                        <c:v>1435</c:v>
                      </c:pt>
                      <c:pt idx="1536">
                        <c:v>1436</c:v>
                      </c:pt>
                      <c:pt idx="1537">
                        <c:v>1437</c:v>
                      </c:pt>
                      <c:pt idx="1538">
                        <c:v>1438</c:v>
                      </c:pt>
                      <c:pt idx="1539">
                        <c:v>1439</c:v>
                      </c:pt>
                      <c:pt idx="1540">
                        <c:v>1440</c:v>
                      </c:pt>
                      <c:pt idx="1541">
                        <c:v>1441</c:v>
                      </c:pt>
                      <c:pt idx="1542">
                        <c:v>1442</c:v>
                      </c:pt>
                      <c:pt idx="1543">
                        <c:v>1443</c:v>
                      </c:pt>
                      <c:pt idx="1544">
                        <c:v>1444</c:v>
                      </c:pt>
                      <c:pt idx="1545">
                        <c:v>1445</c:v>
                      </c:pt>
                      <c:pt idx="1546">
                        <c:v>1446</c:v>
                      </c:pt>
                      <c:pt idx="1547">
                        <c:v>1447</c:v>
                      </c:pt>
                      <c:pt idx="1548">
                        <c:v>1448</c:v>
                      </c:pt>
                      <c:pt idx="1549">
                        <c:v>1449</c:v>
                      </c:pt>
                      <c:pt idx="1550">
                        <c:v>1450</c:v>
                      </c:pt>
                      <c:pt idx="1551">
                        <c:v>1451</c:v>
                      </c:pt>
                      <c:pt idx="1552">
                        <c:v>1452</c:v>
                      </c:pt>
                      <c:pt idx="1553">
                        <c:v>1453</c:v>
                      </c:pt>
                      <c:pt idx="1554">
                        <c:v>1454</c:v>
                      </c:pt>
                      <c:pt idx="1555">
                        <c:v>1455</c:v>
                      </c:pt>
                      <c:pt idx="1556">
                        <c:v>1456</c:v>
                      </c:pt>
                      <c:pt idx="1557">
                        <c:v>1457</c:v>
                      </c:pt>
                      <c:pt idx="1558">
                        <c:v>1458</c:v>
                      </c:pt>
                      <c:pt idx="1559">
                        <c:v>1459</c:v>
                      </c:pt>
                      <c:pt idx="1560">
                        <c:v>1460</c:v>
                      </c:pt>
                      <c:pt idx="1561">
                        <c:v>1461</c:v>
                      </c:pt>
                      <c:pt idx="1562">
                        <c:v>1462</c:v>
                      </c:pt>
                      <c:pt idx="1563">
                        <c:v>1463</c:v>
                      </c:pt>
                      <c:pt idx="1564">
                        <c:v>1464</c:v>
                      </c:pt>
                      <c:pt idx="1565">
                        <c:v>1465</c:v>
                      </c:pt>
                      <c:pt idx="1566">
                        <c:v>1466</c:v>
                      </c:pt>
                      <c:pt idx="1567">
                        <c:v>1467</c:v>
                      </c:pt>
                      <c:pt idx="1568">
                        <c:v>1468</c:v>
                      </c:pt>
                      <c:pt idx="1569">
                        <c:v>1469</c:v>
                      </c:pt>
                      <c:pt idx="1570">
                        <c:v>1470</c:v>
                      </c:pt>
                      <c:pt idx="1571">
                        <c:v>1471</c:v>
                      </c:pt>
                      <c:pt idx="1572">
                        <c:v>1472</c:v>
                      </c:pt>
                      <c:pt idx="1573">
                        <c:v>1473</c:v>
                      </c:pt>
                      <c:pt idx="1574">
                        <c:v>1474</c:v>
                      </c:pt>
                      <c:pt idx="1575">
                        <c:v>1475</c:v>
                      </c:pt>
                      <c:pt idx="1576">
                        <c:v>1476</c:v>
                      </c:pt>
                      <c:pt idx="1577">
                        <c:v>1477</c:v>
                      </c:pt>
                      <c:pt idx="1578">
                        <c:v>1478</c:v>
                      </c:pt>
                      <c:pt idx="1579">
                        <c:v>1479</c:v>
                      </c:pt>
                      <c:pt idx="1580">
                        <c:v>1480</c:v>
                      </c:pt>
                      <c:pt idx="1581">
                        <c:v>1481</c:v>
                      </c:pt>
                      <c:pt idx="1582">
                        <c:v>1482</c:v>
                      </c:pt>
                      <c:pt idx="1583">
                        <c:v>1483</c:v>
                      </c:pt>
                      <c:pt idx="1584">
                        <c:v>1484</c:v>
                      </c:pt>
                      <c:pt idx="1585">
                        <c:v>1485</c:v>
                      </c:pt>
                      <c:pt idx="1586">
                        <c:v>1486</c:v>
                      </c:pt>
                      <c:pt idx="1587">
                        <c:v>1487</c:v>
                      </c:pt>
                      <c:pt idx="1588">
                        <c:v>1488</c:v>
                      </c:pt>
                      <c:pt idx="1589">
                        <c:v>1489</c:v>
                      </c:pt>
                      <c:pt idx="1590">
                        <c:v>1490</c:v>
                      </c:pt>
                      <c:pt idx="1591">
                        <c:v>1491</c:v>
                      </c:pt>
                      <c:pt idx="1592">
                        <c:v>1492</c:v>
                      </c:pt>
                      <c:pt idx="1593">
                        <c:v>1493</c:v>
                      </c:pt>
                      <c:pt idx="1594">
                        <c:v>1494</c:v>
                      </c:pt>
                      <c:pt idx="1595">
                        <c:v>1495</c:v>
                      </c:pt>
                      <c:pt idx="1596">
                        <c:v>1496</c:v>
                      </c:pt>
                      <c:pt idx="1597">
                        <c:v>1497</c:v>
                      </c:pt>
                      <c:pt idx="1598">
                        <c:v>1498</c:v>
                      </c:pt>
                      <c:pt idx="1599">
                        <c:v>1499</c:v>
                      </c:pt>
                      <c:pt idx="1600">
                        <c:v>1500</c:v>
                      </c:pt>
                      <c:pt idx="1601">
                        <c:v>1501</c:v>
                      </c:pt>
                      <c:pt idx="1602">
                        <c:v>1502</c:v>
                      </c:pt>
                      <c:pt idx="1603">
                        <c:v>1503</c:v>
                      </c:pt>
                      <c:pt idx="1604">
                        <c:v>1504</c:v>
                      </c:pt>
                      <c:pt idx="1605">
                        <c:v>1505</c:v>
                      </c:pt>
                      <c:pt idx="1606">
                        <c:v>1506</c:v>
                      </c:pt>
                      <c:pt idx="1607">
                        <c:v>1507</c:v>
                      </c:pt>
                      <c:pt idx="1608">
                        <c:v>1508</c:v>
                      </c:pt>
                      <c:pt idx="1609">
                        <c:v>1509</c:v>
                      </c:pt>
                      <c:pt idx="1610">
                        <c:v>1510</c:v>
                      </c:pt>
                      <c:pt idx="1611">
                        <c:v>1511</c:v>
                      </c:pt>
                      <c:pt idx="1612">
                        <c:v>1512</c:v>
                      </c:pt>
                      <c:pt idx="1613">
                        <c:v>1513</c:v>
                      </c:pt>
                      <c:pt idx="1614">
                        <c:v>1514</c:v>
                      </c:pt>
                      <c:pt idx="1615">
                        <c:v>1515</c:v>
                      </c:pt>
                      <c:pt idx="1616">
                        <c:v>1516</c:v>
                      </c:pt>
                      <c:pt idx="1617">
                        <c:v>1517</c:v>
                      </c:pt>
                      <c:pt idx="1618">
                        <c:v>1518</c:v>
                      </c:pt>
                      <c:pt idx="1619">
                        <c:v>1519</c:v>
                      </c:pt>
                      <c:pt idx="1620">
                        <c:v>1520</c:v>
                      </c:pt>
                      <c:pt idx="1621">
                        <c:v>1521</c:v>
                      </c:pt>
                      <c:pt idx="1622">
                        <c:v>1522</c:v>
                      </c:pt>
                      <c:pt idx="1623">
                        <c:v>1523</c:v>
                      </c:pt>
                      <c:pt idx="1624">
                        <c:v>1524</c:v>
                      </c:pt>
                      <c:pt idx="1625">
                        <c:v>1525</c:v>
                      </c:pt>
                      <c:pt idx="1626">
                        <c:v>1526</c:v>
                      </c:pt>
                      <c:pt idx="1627">
                        <c:v>1527</c:v>
                      </c:pt>
                      <c:pt idx="1628">
                        <c:v>1528</c:v>
                      </c:pt>
                      <c:pt idx="1629">
                        <c:v>1529</c:v>
                      </c:pt>
                      <c:pt idx="1630">
                        <c:v>1530</c:v>
                      </c:pt>
                      <c:pt idx="1631">
                        <c:v>1531</c:v>
                      </c:pt>
                      <c:pt idx="1632">
                        <c:v>1532</c:v>
                      </c:pt>
                      <c:pt idx="1633">
                        <c:v>1533</c:v>
                      </c:pt>
                      <c:pt idx="1634">
                        <c:v>1534</c:v>
                      </c:pt>
                      <c:pt idx="1635">
                        <c:v>1535</c:v>
                      </c:pt>
                      <c:pt idx="1636">
                        <c:v>1536</c:v>
                      </c:pt>
                      <c:pt idx="1637">
                        <c:v>1537</c:v>
                      </c:pt>
                      <c:pt idx="1638">
                        <c:v>1538</c:v>
                      </c:pt>
                      <c:pt idx="1639">
                        <c:v>1539</c:v>
                      </c:pt>
                      <c:pt idx="1640">
                        <c:v>1540</c:v>
                      </c:pt>
                      <c:pt idx="1641">
                        <c:v>1541</c:v>
                      </c:pt>
                      <c:pt idx="1642">
                        <c:v>1542</c:v>
                      </c:pt>
                      <c:pt idx="1643">
                        <c:v>1543</c:v>
                      </c:pt>
                      <c:pt idx="1644">
                        <c:v>1544</c:v>
                      </c:pt>
                      <c:pt idx="1645">
                        <c:v>1545</c:v>
                      </c:pt>
                      <c:pt idx="1646">
                        <c:v>1546</c:v>
                      </c:pt>
                      <c:pt idx="1647">
                        <c:v>1547</c:v>
                      </c:pt>
                      <c:pt idx="1648">
                        <c:v>1548</c:v>
                      </c:pt>
                      <c:pt idx="1649">
                        <c:v>1549</c:v>
                      </c:pt>
                      <c:pt idx="1650">
                        <c:v>1550</c:v>
                      </c:pt>
                      <c:pt idx="1651">
                        <c:v>1551</c:v>
                      </c:pt>
                      <c:pt idx="1652">
                        <c:v>1552</c:v>
                      </c:pt>
                      <c:pt idx="1653">
                        <c:v>1553</c:v>
                      </c:pt>
                      <c:pt idx="1654">
                        <c:v>1554</c:v>
                      </c:pt>
                      <c:pt idx="1655">
                        <c:v>1555</c:v>
                      </c:pt>
                      <c:pt idx="1656">
                        <c:v>1556</c:v>
                      </c:pt>
                      <c:pt idx="1657">
                        <c:v>1557</c:v>
                      </c:pt>
                      <c:pt idx="1658">
                        <c:v>1558</c:v>
                      </c:pt>
                      <c:pt idx="1659">
                        <c:v>1559</c:v>
                      </c:pt>
                      <c:pt idx="1660">
                        <c:v>1560</c:v>
                      </c:pt>
                      <c:pt idx="1661">
                        <c:v>1561</c:v>
                      </c:pt>
                      <c:pt idx="1662">
                        <c:v>1562</c:v>
                      </c:pt>
                      <c:pt idx="1663">
                        <c:v>1563</c:v>
                      </c:pt>
                      <c:pt idx="1664">
                        <c:v>1564</c:v>
                      </c:pt>
                      <c:pt idx="1665">
                        <c:v>1565</c:v>
                      </c:pt>
                      <c:pt idx="1666">
                        <c:v>1566</c:v>
                      </c:pt>
                      <c:pt idx="1667">
                        <c:v>1567</c:v>
                      </c:pt>
                      <c:pt idx="1668">
                        <c:v>1568</c:v>
                      </c:pt>
                      <c:pt idx="1669">
                        <c:v>1569</c:v>
                      </c:pt>
                      <c:pt idx="1670">
                        <c:v>1570</c:v>
                      </c:pt>
                      <c:pt idx="1671">
                        <c:v>1571</c:v>
                      </c:pt>
                      <c:pt idx="1672">
                        <c:v>1572</c:v>
                      </c:pt>
                      <c:pt idx="1673">
                        <c:v>1573</c:v>
                      </c:pt>
                      <c:pt idx="1674">
                        <c:v>1574</c:v>
                      </c:pt>
                      <c:pt idx="1675">
                        <c:v>1575</c:v>
                      </c:pt>
                      <c:pt idx="1676">
                        <c:v>1576</c:v>
                      </c:pt>
                      <c:pt idx="1677">
                        <c:v>1577</c:v>
                      </c:pt>
                      <c:pt idx="1678">
                        <c:v>1578</c:v>
                      </c:pt>
                      <c:pt idx="1679">
                        <c:v>1579</c:v>
                      </c:pt>
                      <c:pt idx="1680">
                        <c:v>1580</c:v>
                      </c:pt>
                      <c:pt idx="1681">
                        <c:v>1581</c:v>
                      </c:pt>
                      <c:pt idx="1682">
                        <c:v>1582</c:v>
                      </c:pt>
                      <c:pt idx="1683">
                        <c:v>1583</c:v>
                      </c:pt>
                      <c:pt idx="1684">
                        <c:v>1584</c:v>
                      </c:pt>
                      <c:pt idx="1685">
                        <c:v>1585</c:v>
                      </c:pt>
                      <c:pt idx="1686">
                        <c:v>1586</c:v>
                      </c:pt>
                      <c:pt idx="1687">
                        <c:v>1587</c:v>
                      </c:pt>
                      <c:pt idx="1688">
                        <c:v>1588</c:v>
                      </c:pt>
                      <c:pt idx="1689">
                        <c:v>1589</c:v>
                      </c:pt>
                      <c:pt idx="1690">
                        <c:v>1590</c:v>
                      </c:pt>
                      <c:pt idx="1691">
                        <c:v>1591</c:v>
                      </c:pt>
                      <c:pt idx="1692">
                        <c:v>1592</c:v>
                      </c:pt>
                      <c:pt idx="1693">
                        <c:v>1593</c:v>
                      </c:pt>
                      <c:pt idx="1694">
                        <c:v>1594</c:v>
                      </c:pt>
                      <c:pt idx="1695">
                        <c:v>1595</c:v>
                      </c:pt>
                      <c:pt idx="1696">
                        <c:v>1596</c:v>
                      </c:pt>
                      <c:pt idx="1697">
                        <c:v>1597</c:v>
                      </c:pt>
                      <c:pt idx="1698">
                        <c:v>1598</c:v>
                      </c:pt>
                      <c:pt idx="1699">
                        <c:v>1599</c:v>
                      </c:pt>
                      <c:pt idx="1700">
                        <c:v>1600</c:v>
                      </c:pt>
                      <c:pt idx="1701">
                        <c:v>1601</c:v>
                      </c:pt>
                      <c:pt idx="1702">
                        <c:v>1602</c:v>
                      </c:pt>
                      <c:pt idx="1703">
                        <c:v>1603</c:v>
                      </c:pt>
                      <c:pt idx="1704">
                        <c:v>1604</c:v>
                      </c:pt>
                      <c:pt idx="1705">
                        <c:v>1605</c:v>
                      </c:pt>
                      <c:pt idx="1706">
                        <c:v>1606</c:v>
                      </c:pt>
                      <c:pt idx="1707">
                        <c:v>1607</c:v>
                      </c:pt>
                      <c:pt idx="1708">
                        <c:v>1608</c:v>
                      </c:pt>
                      <c:pt idx="1709">
                        <c:v>1609</c:v>
                      </c:pt>
                      <c:pt idx="1710">
                        <c:v>1610</c:v>
                      </c:pt>
                      <c:pt idx="1711">
                        <c:v>1611</c:v>
                      </c:pt>
                      <c:pt idx="1712">
                        <c:v>1612</c:v>
                      </c:pt>
                      <c:pt idx="1713">
                        <c:v>1613</c:v>
                      </c:pt>
                      <c:pt idx="1714">
                        <c:v>1614</c:v>
                      </c:pt>
                      <c:pt idx="1715">
                        <c:v>1615</c:v>
                      </c:pt>
                      <c:pt idx="1716">
                        <c:v>1616</c:v>
                      </c:pt>
                      <c:pt idx="1717">
                        <c:v>1617</c:v>
                      </c:pt>
                      <c:pt idx="1718">
                        <c:v>1618</c:v>
                      </c:pt>
                      <c:pt idx="1719">
                        <c:v>1619</c:v>
                      </c:pt>
                      <c:pt idx="1720">
                        <c:v>1620</c:v>
                      </c:pt>
                      <c:pt idx="1721">
                        <c:v>1621</c:v>
                      </c:pt>
                      <c:pt idx="1722">
                        <c:v>1622</c:v>
                      </c:pt>
                      <c:pt idx="1723">
                        <c:v>1623</c:v>
                      </c:pt>
                      <c:pt idx="1724">
                        <c:v>1624</c:v>
                      </c:pt>
                      <c:pt idx="1725">
                        <c:v>1625</c:v>
                      </c:pt>
                      <c:pt idx="1726">
                        <c:v>1626</c:v>
                      </c:pt>
                      <c:pt idx="1727">
                        <c:v>1627</c:v>
                      </c:pt>
                      <c:pt idx="1728">
                        <c:v>1628</c:v>
                      </c:pt>
                      <c:pt idx="1729">
                        <c:v>1629</c:v>
                      </c:pt>
                      <c:pt idx="1730">
                        <c:v>1630</c:v>
                      </c:pt>
                      <c:pt idx="1731">
                        <c:v>1631</c:v>
                      </c:pt>
                      <c:pt idx="1732">
                        <c:v>1632</c:v>
                      </c:pt>
                      <c:pt idx="1733">
                        <c:v>1633</c:v>
                      </c:pt>
                      <c:pt idx="1734">
                        <c:v>1634</c:v>
                      </c:pt>
                      <c:pt idx="1735">
                        <c:v>1635</c:v>
                      </c:pt>
                      <c:pt idx="1736">
                        <c:v>1636</c:v>
                      </c:pt>
                      <c:pt idx="1737">
                        <c:v>1637</c:v>
                      </c:pt>
                      <c:pt idx="1738">
                        <c:v>1638</c:v>
                      </c:pt>
                      <c:pt idx="1739">
                        <c:v>1639</c:v>
                      </c:pt>
                      <c:pt idx="1740">
                        <c:v>1640</c:v>
                      </c:pt>
                      <c:pt idx="1741">
                        <c:v>1641</c:v>
                      </c:pt>
                      <c:pt idx="1742">
                        <c:v>1642</c:v>
                      </c:pt>
                      <c:pt idx="1743">
                        <c:v>1643</c:v>
                      </c:pt>
                      <c:pt idx="1744">
                        <c:v>1644</c:v>
                      </c:pt>
                      <c:pt idx="1745">
                        <c:v>1645</c:v>
                      </c:pt>
                      <c:pt idx="1746">
                        <c:v>1646</c:v>
                      </c:pt>
                      <c:pt idx="1747">
                        <c:v>1647</c:v>
                      </c:pt>
                      <c:pt idx="1748">
                        <c:v>1648</c:v>
                      </c:pt>
                      <c:pt idx="1749">
                        <c:v>1649</c:v>
                      </c:pt>
                      <c:pt idx="1750">
                        <c:v>1650</c:v>
                      </c:pt>
                      <c:pt idx="1751">
                        <c:v>1651</c:v>
                      </c:pt>
                      <c:pt idx="1752">
                        <c:v>1652</c:v>
                      </c:pt>
                      <c:pt idx="1753">
                        <c:v>1653</c:v>
                      </c:pt>
                      <c:pt idx="1754">
                        <c:v>1654</c:v>
                      </c:pt>
                      <c:pt idx="1755">
                        <c:v>1655</c:v>
                      </c:pt>
                      <c:pt idx="1756">
                        <c:v>1656</c:v>
                      </c:pt>
                      <c:pt idx="1757">
                        <c:v>1657</c:v>
                      </c:pt>
                      <c:pt idx="1758">
                        <c:v>1658</c:v>
                      </c:pt>
                      <c:pt idx="1759">
                        <c:v>1659</c:v>
                      </c:pt>
                      <c:pt idx="1760">
                        <c:v>1660</c:v>
                      </c:pt>
                      <c:pt idx="1761">
                        <c:v>1661</c:v>
                      </c:pt>
                      <c:pt idx="1762">
                        <c:v>1662</c:v>
                      </c:pt>
                      <c:pt idx="1763">
                        <c:v>1663</c:v>
                      </c:pt>
                      <c:pt idx="1764">
                        <c:v>1664</c:v>
                      </c:pt>
                      <c:pt idx="1765">
                        <c:v>1665</c:v>
                      </c:pt>
                      <c:pt idx="1766">
                        <c:v>1666</c:v>
                      </c:pt>
                      <c:pt idx="1767">
                        <c:v>1667</c:v>
                      </c:pt>
                      <c:pt idx="1768">
                        <c:v>1668</c:v>
                      </c:pt>
                      <c:pt idx="1769">
                        <c:v>1669</c:v>
                      </c:pt>
                      <c:pt idx="1770">
                        <c:v>1670</c:v>
                      </c:pt>
                      <c:pt idx="1771">
                        <c:v>1671</c:v>
                      </c:pt>
                      <c:pt idx="1772">
                        <c:v>1672</c:v>
                      </c:pt>
                      <c:pt idx="1773">
                        <c:v>1673</c:v>
                      </c:pt>
                      <c:pt idx="1774">
                        <c:v>1674</c:v>
                      </c:pt>
                      <c:pt idx="1775">
                        <c:v>1675</c:v>
                      </c:pt>
                      <c:pt idx="1776">
                        <c:v>1676</c:v>
                      </c:pt>
                      <c:pt idx="1777">
                        <c:v>1677</c:v>
                      </c:pt>
                      <c:pt idx="1778">
                        <c:v>1678</c:v>
                      </c:pt>
                      <c:pt idx="1779">
                        <c:v>1679</c:v>
                      </c:pt>
                      <c:pt idx="1780">
                        <c:v>1680</c:v>
                      </c:pt>
                      <c:pt idx="1781">
                        <c:v>1681</c:v>
                      </c:pt>
                      <c:pt idx="1782">
                        <c:v>1682</c:v>
                      </c:pt>
                      <c:pt idx="1783">
                        <c:v>1683</c:v>
                      </c:pt>
                      <c:pt idx="1784">
                        <c:v>1684</c:v>
                      </c:pt>
                      <c:pt idx="1785">
                        <c:v>1685</c:v>
                      </c:pt>
                      <c:pt idx="1786">
                        <c:v>1686</c:v>
                      </c:pt>
                      <c:pt idx="1787">
                        <c:v>1687</c:v>
                      </c:pt>
                      <c:pt idx="1788">
                        <c:v>1688</c:v>
                      </c:pt>
                      <c:pt idx="1789">
                        <c:v>1689</c:v>
                      </c:pt>
                      <c:pt idx="1790">
                        <c:v>1690</c:v>
                      </c:pt>
                      <c:pt idx="1791">
                        <c:v>1691</c:v>
                      </c:pt>
                      <c:pt idx="1792">
                        <c:v>1692</c:v>
                      </c:pt>
                      <c:pt idx="1793">
                        <c:v>1693</c:v>
                      </c:pt>
                      <c:pt idx="1794">
                        <c:v>1694</c:v>
                      </c:pt>
                      <c:pt idx="1795">
                        <c:v>1695</c:v>
                      </c:pt>
                      <c:pt idx="1796">
                        <c:v>1696</c:v>
                      </c:pt>
                      <c:pt idx="1797">
                        <c:v>1697</c:v>
                      </c:pt>
                      <c:pt idx="1798">
                        <c:v>1698</c:v>
                      </c:pt>
                      <c:pt idx="1799">
                        <c:v>1699</c:v>
                      </c:pt>
                      <c:pt idx="1800">
                        <c:v>1700</c:v>
                      </c:pt>
                      <c:pt idx="1801">
                        <c:v>1701</c:v>
                      </c:pt>
                      <c:pt idx="1802">
                        <c:v>1702</c:v>
                      </c:pt>
                      <c:pt idx="1803">
                        <c:v>1703</c:v>
                      </c:pt>
                      <c:pt idx="1804">
                        <c:v>1704</c:v>
                      </c:pt>
                      <c:pt idx="1805">
                        <c:v>1705</c:v>
                      </c:pt>
                      <c:pt idx="1806">
                        <c:v>1706</c:v>
                      </c:pt>
                      <c:pt idx="1807">
                        <c:v>1707</c:v>
                      </c:pt>
                      <c:pt idx="1808">
                        <c:v>1708</c:v>
                      </c:pt>
                      <c:pt idx="1809">
                        <c:v>1709</c:v>
                      </c:pt>
                      <c:pt idx="1810">
                        <c:v>1710</c:v>
                      </c:pt>
                      <c:pt idx="1811">
                        <c:v>1711</c:v>
                      </c:pt>
                      <c:pt idx="1812">
                        <c:v>1712</c:v>
                      </c:pt>
                      <c:pt idx="1813">
                        <c:v>1713</c:v>
                      </c:pt>
                      <c:pt idx="1814">
                        <c:v>1714</c:v>
                      </c:pt>
                      <c:pt idx="1815">
                        <c:v>1715</c:v>
                      </c:pt>
                      <c:pt idx="1816">
                        <c:v>1716</c:v>
                      </c:pt>
                      <c:pt idx="1817">
                        <c:v>1717</c:v>
                      </c:pt>
                      <c:pt idx="1818">
                        <c:v>1718</c:v>
                      </c:pt>
                      <c:pt idx="1819">
                        <c:v>1719</c:v>
                      </c:pt>
                      <c:pt idx="1820">
                        <c:v>1720</c:v>
                      </c:pt>
                      <c:pt idx="1821">
                        <c:v>1721</c:v>
                      </c:pt>
                      <c:pt idx="1822">
                        <c:v>1722</c:v>
                      </c:pt>
                      <c:pt idx="1823">
                        <c:v>1723</c:v>
                      </c:pt>
                      <c:pt idx="1824">
                        <c:v>1724</c:v>
                      </c:pt>
                      <c:pt idx="1825">
                        <c:v>1725</c:v>
                      </c:pt>
                      <c:pt idx="1826">
                        <c:v>1726</c:v>
                      </c:pt>
                      <c:pt idx="1827">
                        <c:v>1727</c:v>
                      </c:pt>
                      <c:pt idx="1828">
                        <c:v>1728</c:v>
                      </c:pt>
                      <c:pt idx="1829">
                        <c:v>1729</c:v>
                      </c:pt>
                      <c:pt idx="1830">
                        <c:v>1730</c:v>
                      </c:pt>
                      <c:pt idx="1831">
                        <c:v>1731</c:v>
                      </c:pt>
                      <c:pt idx="1832">
                        <c:v>1732</c:v>
                      </c:pt>
                      <c:pt idx="1833">
                        <c:v>1733</c:v>
                      </c:pt>
                      <c:pt idx="1834">
                        <c:v>1734</c:v>
                      </c:pt>
                      <c:pt idx="1835">
                        <c:v>1735</c:v>
                      </c:pt>
                      <c:pt idx="1836">
                        <c:v>1736</c:v>
                      </c:pt>
                      <c:pt idx="1837">
                        <c:v>1737</c:v>
                      </c:pt>
                      <c:pt idx="1838">
                        <c:v>1738</c:v>
                      </c:pt>
                      <c:pt idx="1839">
                        <c:v>1739</c:v>
                      </c:pt>
                      <c:pt idx="1840">
                        <c:v>1740</c:v>
                      </c:pt>
                      <c:pt idx="1841">
                        <c:v>1741</c:v>
                      </c:pt>
                      <c:pt idx="1842">
                        <c:v>1742</c:v>
                      </c:pt>
                      <c:pt idx="1843">
                        <c:v>1743</c:v>
                      </c:pt>
                      <c:pt idx="1844">
                        <c:v>1744</c:v>
                      </c:pt>
                      <c:pt idx="1845">
                        <c:v>1745</c:v>
                      </c:pt>
                      <c:pt idx="1846">
                        <c:v>1746</c:v>
                      </c:pt>
                      <c:pt idx="1847">
                        <c:v>1747</c:v>
                      </c:pt>
                      <c:pt idx="1848">
                        <c:v>1748</c:v>
                      </c:pt>
                      <c:pt idx="1849">
                        <c:v>1749</c:v>
                      </c:pt>
                      <c:pt idx="1850">
                        <c:v>1750</c:v>
                      </c:pt>
                      <c:pt idx="1851">
                        <c:v>1751</c:v>
                      </c:pt>
                      <c:pt idx="1852">
                        <c:v>1752</c:v>
                      </c:pt>
                      <c:pt idx="1853">
                        <c:v>1753</c:v>
                      </c:pt>
                      <c:pt idx="1854">
                        <c:v>1754</c:v>
                      </c:pt>
                      <c:pt idx="1855">
                        <c:v>1755</c:v>
                      </c:pt>
                      <c:pt idx="1856">
                        <c:v>1756</c:v>
                      </c:pt>
                      <c:pt idx="1857">
                        <c:v>1757</c:v>
                      </c:pt>
                      <c:pt idx="1858">
                        <c:v>1758</c:v>
                      </c:pt>
                      <c:pt idx="1859">
                        <c:v>1759</c:v>
                      </c:pt>
                      <c:pt idx="1860">
                        <c:v>1760</c:v>
                      </c:pt>
                      <c:pt idx="1861">
                        <c:v>1761</c:v>
                      </c:pt>
                      <c:pt idx="1862">
                        <c:v>1762</c:v>
                      </c:pt>
                      <c:pt idx="1863">
                        <c:v>1763</c:v>
                      </c:pt>
                      <c:pt idx="1864">
                        <c:v>1764</c:v>
                      </c:pt>
                      <c:pt idx="1865">
                        <c:v>1765</c:v>
                      </c:pt>
                      <c:pt idx="1866">
                        <c:v>1766</c:v>
                      </c:pt>
                      <c:pt idx="1867">
                        <c:v>1767</c:v>
                      </c:pt>
                      <c:pt idx="1868">
                        <c:v>1768</c:v>
                      </c:pt>
                      <c:pt idx="1869">
                        <c:v>1769</c:v>
                      </c:pt>
                      <c:pt idx="1870">
                        <c:v>1770</c:v>
                      </c:pt>
                      <c:pt idx="1871">
                        <c:v>1771</c:v>
                      </c:pt>
                      <c:pt idx="1872">
                        <c:v>1772</c:v>
                      </c:pt>
                      <c:pt idx="1873">
                        <c:v>1773</c:v>
                      </c:pt>
                      <c:pt idx="1874">
                        <c:v>1774</c:v>
                      </c:pt>
                      <c:pt idx="1875">
                        <c:v>1775</c:v>
                      </c:pt>
                      <c:pt idx="1876">
                        <c:v>1776</c:v>
                      </c:pt>
                      <c:pt idx="1877">
                        <c:v>1777</c:v>
                      </c:pt>
                      <c:pt idx="1878">
                        <c:v>1778</c:v>
                      </c:pt>
                      <c:pt idx="1879">
                        <c:v>1779</c:v>
                      </c:pt>
                      <c:pt idx="1880">
                        <c:v>1780</c:v>
                      </c:pt>
                      <c:pt idx="1881">
                        <c:v>1781</c:v>
                      </c:pt>
                      <c:pt idx="1882">
                        <c:v>1782</c:v>
                      </c:pt>
                      <c:pt idx="1883">
                        <c:v>1783</c:v>
                      </c:pt>
                      <c:pt idx="1884">
                        <c:v>1784</c:v>
                      </c:pt>
                      <c:pt idx="1885">
                        <c:v>1785</c:v>
                      </c:pt>
                      <c:pt idx="1886">
                        <c:v>1786</c:v>
                      </c:pt>
                      <c:pt idx="1887">
                        <c:v>1787</c:v>
                      </c:pt>
                      <c:pt idx="1888">
                        <c:v>1788</c:v>
                      </c:pt>
                      <c:pt idx="1889">
                        <c:v>1789</c:v>
                      </c:pt>
                      <c:pt idx="1890">
                        <c:v>1790</c:v>
                      </c:pt>
                      <c:pt idx="1891">
                        <c:v>1791</c:v>
                      </c:pt>
                      <c:pt idx="1892">
                        <c:v>1792</c:v>
                      </c:pt>
                      <c:pt idx="1893">
                        <c:v>1793</c:v>
                      </c:pt>
                      <c:pt idx="1894">
                        <c:v>1794</c:v>
                      </c:pt>
                      <c:pt idx="1895">
                        <c:v>1795</c:v>
                      </c:pt>
                      <c:pt idx="1896">
                        <c:v>1796</c:v>
                      </c:pt>
                      <c:pt idx="1897">
                        <c:v>1797</c:v>
                      </c:pt>
                      <c:pt idx="1898">
                        <c:v>1798</c:v>
                      </c:pt>
                      <c:pt idx="1899">
                        <c:v>1799</c:v>
                      </c:pt>
                      <c:pt idx="1900">
                        <c:v>1800</c:v>
                      </c:pt>
                      <c:pt idx="1901">
                        <c:v>1801</c:v>
                      </c:pt>
                      <c:pt idx="1902">
                        <c:v>1802</c:v>
                      </c:pt>
                      <c:pt idx="1903">
                        <c:v>1803</c:v>
                      </c:pt>
                      <c:pt idx="1904">
                        <c:v>1804</c:v>
                      </c:pt>
                      <c:pt idx="1905">
                        <c:v>1805</c:v>
                      </c:pt>
                      <c:pt idx="1906">
                        <c:v>1806</c:v>
                      </c:pt>
                      <c:pt idx="1907">
                        <c:v>1807</c:v>
                      </c:pt>
                      <c:pt idx="1908">
                        <c:v>1808</c:v>
                      </c:pt>
                      <c:pt idx="1909">
                        <c:v>1809</c:v>
                      </c:pt>
                      <c:pt idx="1910">
                        <c:v>1810</c:v>
                      </c:pt>
                      <c:pt idx="1911">
                        <c:v>1811</c:v>
                      </c:pt>
                      <c:pt idx="1912">
                        <c:v>1812</c:v>
                      </c:pt>
                      <c:pt idx="1913">
                        <c:v>1813</c:v>
                      </c:pt>
                      <c:pt idx="1914">
                        <c:v>1814</c:v>
                      </c:pt>
                      <c:pt idx="1915">
                        <c:v>1815</c:v>
                      </c:pt>
                      <c:pt idx="1916">
                        <c:v>1816</c:v>
                      </c:pt>
                      <c:pt idx="1917">
                        <c:v>1817</c:v>
                      </c:pt>
                      <c:pt idx="1918">
                        <c:v>1818</c:v>
                      </c:pt>
                      <c:pt idx="1919">
                        <c:v>1819</c:v>
                      </c:pt>
                      <c:pt idx="1920">
                        <c:v>1820</c:v>
                      </c:pt>
                      <c:pt idx="1921">
                        <c:v>1821</c:v>
                      </c:pt>
                      <c:pt idx="1922">
                        <c:v>1822</c:v>
                      </c:pt>
                      <c:pt idx="1923">
                        <c:v>1823</c:v>
                      </c:pt>
                      <c:pt idx="1924">
                        <c:v>1824</c:v>
                      </c:pt>
                      <c:pt idx="1925">
                        <c:v>1825</c:v>
                      </c:pt>
                      <c:pt idx="1926">
                        <c:v>1826</c:v>
                      </c:pt>
                      <c:pt idx="1927">
                        <c:v>1827</c:v>
                      </c:pt>
                      <c:pt idx="1928">
                        <c:v>1828</c:v>
                      </c:pt>
                      <c:pt idx="1929">
                        <c:v>1829</c:v>
                      </c:pt>
                      <c:pt idx="1930">
                        <c:v>1830</c:v>
                      </c:pt>
                      <c:pt idx="1931">
                        <c:v>1831</c:v>
                      </c:pt>
                      <c:pt idx="1932">
                        <c:v>1832</c:v>
                      </c:pt>
                      <c:pt idx="1933">
                        <c:v>1833</c:v>
                      </c:pt>
                      <c:pt idx="1934">
                        <c:v>1834</c:v>
                      </c:pt>
                      <c:pt idx="1935">
                        <c:v>1835</c:v>
                      </c:pt>
                      <c:pt idx="1936">
                        <c:v>1836</c:v>
                      </c:pt>
                      <c:pt idx="1937">
                        <c:v>1837</c:v>
                      </c:pt>
                      <c:pt idx="1938">
                        <c:v>1838</c:v>
                      </c:pt>
                      <c:pt idx="1939">
                        <c:v>1839</c:v>
                      </c:pt>
                      <c:pt idx="1940">
                        <c:v>1840</c:v>
                      </c:pt>
                      <c:pt idx="1941">
                        <c:v>1841</c:v>
                      </c:pt>
                      <c:pt idx="1942">
                        <c:v>1842</c:v>
                      </c:pt>
                      <c:pt idx="1943">
                        <c:v>1843</c:v>
                      </c:pt>
                      <c:pt idx="1944">
                        <c:v>1844</c:v>
                      </c:pt>
                      <c:pt idx="1945">
                        <c:v>1845</c:v>
                      </c:pt>
                      <c:pt idx="1946">
                        <c:v>1846</c:v>
                      </c:pt>
                      <c:pt idx="1947">
                        <c:v>1847</c:v>
                      </c:pt>
                      <c:pt idx="1948">
                        <c:v>1848</c:v>
                      </c:pt>
                      <c:pt idx="1949">
                        <c:v>1849</c:v>
                      </c:pt>
                      <c:pt idx="1950">
                        <c:v>1850</c:v>
                      </c:pt>
                      <c:pt idx="1951">
                        <c:v>1851</c:v>
                      </c:pt>
                      <c:pt idx="1952">
                        <c:v>1852</c:v>
                      </c:pt>
                      <c:pt idx="1953">
                        <c:v>1853</c:v>
                      </c:pt>
                      <c:pt idx="1954">
                        <c:v>1854</c:v>
                      </c:pt>
                      <c:pt idx="1955">
                        <c:v>1855</c:v>
                      </c:pt>
                      <c:pt idx="1956">
                        <c:v>1856</c:v>
                      </c:pt>
                      <c:pt idx="1957">
                        <c:v>1857</c:v>
                      </c:pt>
                      <c:pt idx="1958">
                        <c:v>1858</c:v>
                      </c:pt>
                      <c:pt idx="1959">
                        <c:v>1859</c:v>
                      </c:pt>
                      <c:pt idx="1960">
                        <c:v>1860</c:v>
                      </c:pt>
                      <c:pt idx="1961">
                        <c:v>1861</c:v>
                      </c:pt>
                      <c:pt idx="1962">
                        <c:v>1862</c:v>
                      </c:pt>
                      <c:pt idx="1963">
                        <c:v>1863</c:v>
                      </c:pt>
                      <c:pt idx="1964">
                        <c:v>1864</c:v>
                      </c:pt>
                      <c:pt idx="1965">
                        <c:v>1865</c:v>
                      </c:pt>
                      <c:pt idx="1966">
                        <c:v>1866</c:v>
                      </c:pt>
                      <c:pt idx="1967">
                        <c:v>1867</c:v>
                      </c:pt>
                      <c:pt idx="1968">
                        <c:v>1868</c:v>
                      </c:pt>
                      <c:pt idx="1969">
                        <c:v>1869</c:v>
                      </c:pt>
                      <c:pt idx="1970">
                        <c:v>1870</c:v>
                      </c:pt>
                      <c:pt idx="1971">
                        <c:v>1871</c:v>
                      </c:pt>
                      <c:pt idx="1972">
                        <c:v>1872</c:v>
                      </c:pt>
                      <c:pt idx="1973">
                        <c:v>1873</c:v>
                      </c:pt>
                      <c:pt idx="1974">
                        <c:v>1874</c:v>
                      </c:pt>
                      <c:pt idx="1975">
                        <c:v>1875</c:v>
                      </c:pt>
                      <c:pt idx="1976">
                        <c:v>1876</c:v>
                      </c:pt>
                      <c:pt idx="1977">
                        <c:v>1877</c:v>
                      </c:pt>
                      <c:pt idx="1978">
                        <c:v>1878</c:v>
                      </c:pt>
                      <c:pt idx="1979">
                        <c:v>1879</c:v>
                      </c:pt>
                      <c:pt idx="1980">
                        <c:v>1880</c:v>
                      </c:pt>
                      <c:pt idx="1981">
                        <c:v>1881</c:v>
                      </c:pt>
                      <c:pt idx="1982">
                        <c:v>1882</c:v>
                      </c:pt>
                      <c:pt idx="1983">
                        <c:v>1883</c:v>
                      </c:pt>
                      <c:pt idx="1984">
                        <c:v>1884</c:v>
                      </c:pt>
                      <c:pt idx="1985">
                        <c:v>1885</c:v>
                      </c:pt>
                      <c:pt idx="1986">
                        <c:v>1886</c:v>
                      </c:pt>
                      <c:pt idx="1987">
                        <c:v>1887</c:v>
                      </c:pt>
                      <c:pt idx="1988">
                        <c:v>1888</c:v>
                      </c:pt>
                      <c:pt idx="1989">
                        <c:v>1889</c:v>
                      </c:pt>
                      <c:pt idx="1990">
                        <c:v>1890</c:v>
                      </c:pt>
                      <c:pt idx="1991">
                        <c:v>1891</c:v>
                      </c:pt>
                      <c:pt idx="1992">
                        <c:v>1892</c:v>
                      </c:pt>
                      <c:pt idx="1993">
                        <c:v>1893</c:v>
                      </c:pt>
                      <c:pt idx="1994">
                        <c:v>1894</c:v>
                      </c:pt>
                      <c:pt idx="1995">
                        <c:v>1895</c:v>
                      </c:pt>
                      <c:pt idx="1996">
                        <c:v>1896</c:v>
                      </c:pt>
                      <c:pt idx="1997">
                        <c:v>1897</c:v>
                      </c:pt>
                      <c:pt idx="1998">
                        <c:v>1898</c:v>
                      </c:pt>
                      <c:pt idx="1999">
                        <c:v>1899</c:v>
                      </c:pt>
                      <c:pt idx="2000">
                        <c:v>1900</c:v>
                      </c:pt>
                      <c:pt idx="2001">
                        <c:v>1901</c:v>
                      </c:pt>
                      <c:pt idx="2002">
                        <c:v>1902</c:v>
                      </c:pt>
                      <c:pt idx="2003">
                        <c:v>1903</c:v>
                      </c:pt>
                      <c:pt idx="2004">
                        <c:v>1904</c:v>
                      </c:pt>
                      <c:pt idx="2005">
                        <c:v>1905</c:v>
                      </c:pt>
                      <c:pt idx="2006">
                        <c:v>1906</c:v>
                      </c:pt>
                      <c:pt idx="2007">
                        <c:v>1907</c:v>
                      </c:pt>
                      <c:pt idx="2008">
                        <c:v>1908</c:v>
                      </c:pt>
                      <c:pt idx="2009">
                        <c:v>1909</c:v>
                      </c:pt>
                      <c:pt idx="2010">
                        <c:v>1910</c:v>
                      </c:pt>
                      <c:pt idx="2011">
                        <c:v>1911</c:v>
                      </c:pt>
                      <c:pt idx="2012">
                        <c:v>1912</c:v>
                      </c:pt>
                      <c:pt idx="2013">
                        <c:v>1913</c:v>
                      </c:pt>
                      <c:pt idx="2014">
                        <c:v>1914</c:v>
                      </c:pt>
                      <c:pt idx="2015">
                        <c:v>1915</c:v>
                      </c:pt>
                      <c:pt idx="2016">
                        <c:v>1916</c:v>
                      </c:pt>
                      <c:pt idx="2017">
                        <c:v>1917</c:v>
                      </c:pt>
                      <c:pt idx="2018">
                        <c:v>1918</c:v>
                      </c:pt>
                      <c:pt idx="2019">
                        <c:v>1919</c:v>
                      </c:pt>
                      <c:pt idx="2020">
                        <c:v>1920</c:v>
                      </c:pt>
                      <c:pt idx="2021">
                        <c:v>1921</c:v>
                      </c:pt>
                      <c:pt idx="2022">
                        <c:v>1922</c:v>
                      </c:pt>
                      <c:pt idx="2023">
                        <c:v>1923</c:v>
                      </c:pt>
                      <c:pt idx="2024">
                        <c:v>1924</c:v>
                      </c:pt>
                      <c:pt idx="2025">
                        <c:v>1925</c:v>
                      </c:pt>
                      <c:pt idx="2026">
                        <c:v>1926</c:v>
                      </c:pt>
                      <c:pt idx="2027">
                        <c:v>1927</c:v>
                      </c:pt>
                      <c:pt idx="2028">
                        <c:v>1928</c:v>
                      </c:pt>
                      <c:pt idx="2029">
                        <c:v>1929</c:v>
                      </c:pt>
                      <c:pt idx="2030">
                        <c:v>1930</c:v>
                      </c:pt>
                      <c:pt idx="2031">
                        <c:v>1931</c:v>
                      </c:pt>
                      <c:pt idx="2032">
                        <c:v>1932</c:v>
                      </c:pt>
                      <c:pt idx="2033">
                        <c:v>1933</c:v>
                      </c:pt>
                      <c:pt idx="2034">
                        <c:v>1934</c:v>
                      </c:pt>
                      <c:pt idx="2035">
                        <c:v>1935</c:v>
                      </c:pt>
                      <c:pt idx="2036">
                        <c:v>1936</c:v>
                      </c:pt>
                      <c:pt idx="2037">
                        <c:v>1937</c:v>
                      </c:pt>
                      <c:pt idx="2038">
                        <c:v>1938</c:v>
                      </c:pt>
                      <c:pt idx="2039">
                        <c:v>1939</c:v>
                      </c:pt>
                      <c:pt idx="2040">
                        <c:v>1940</c:v>
                      </c:pt>
                      <c:pt idx="2041">
                        <c:v>1941</c:v>
                      </c:pt>
                      <c:pt idx="2042">
                        <c:v>1942</c:v>
                      </c:pt>
                      <c:pt idx="2043">
                        <c:v>1943</c:v>
                      </c:pt>
                      <c:pt idx="2044">
                        <c:v>1944</c:v>
                      </c:pt>
                      <c:pt idx="2045">
                        <c:v>1945</c:v>
                      </c:pt>
                      <c:pt idx="2046">
                        <c:v>1946</c:v>
                      </c:pt>
                      <c:pt idx="2047">
                        <c:v>1947</c:v>
                      </c:pt>
                      <c:pt idx="2048">
                        <c:v>1948</c:v>
                      </c:pt>
                      <c:pt idx="2049">
                        <c:v>1949</c:v>
                      </c:pt>
                      <c:pt idx="2050">
                        <c:v>1950</c:v>
                      </c:pt>
                      <c:pt idx="2051">
                        <c:v>1951</c:v>
                      </c:pt>
                      <c:pt idx="2052">
                        <c:v>1952</c:v>
                      </c:pt>
                      <c:pt idx="2053">
                        <c:v>1953</c:v>
                      </c:pt>
                      <c:pt idx="2054">
                        <c:v>1954</c:v>
                      </c:pt>
                      <c:pt idx="2055">
                        <c:v>1955</c:v>
                      </c:pt>
                      <c:pt idx="2056">
                        <c:v>1956</c:v>
                      </c:pt>
                      <c:pt idx="2057">
                        <c:v>1957</c:v>
                      </c:pt>
                      <c:pt idx="2058">
                        <c:v>1958</c:v>
                      </c:pt>
                      <c:pt idx="2059">
                        <c:v>1959</c:v>
                      </c:pt>
                      <c:pt idx="2060">
                        <c:v>1960</c:v>
                      </c:pt>
                      <c:pt idx="2061">
                        <c:v>1961</c:v>
                      </c:pt>
                      <c:pt idx="2062">
                        <c:v>1962</c:v>
                      </c:pt>
                      <c:pt idx="2063">
                        <c:v>1963</c:v>
                      </c:pt>
                      <c:pt idx="2064">
                        <c:v>1964</c:v>
                      </c:pt>
                      <c:pt idx="2065">
                        <c:v>1965</c:v>
                      </c:pt>
                      <c:pt idx="2066">
                        <c:v>1966</c:v>
                      </c:pt>
                      <c:pt idx="2067">
                        <c:v>1967</c:v>
                      </c:pt>
                      <c:pt idx="2068">
                        <c:v>1968</c:v>
                      </c:pt>
                      <c:pt idx="2069">
                        <c:v>1969</c:v>
                      </c:pt>
                      <c:pt idx="2070">
                        <c:v>1970</c:v>
                      </c:pt>
                      <c:pt idx="2071">
                        <c:v>1971</c:v>
                      </c:pt>
                      <c:pt idx="2072">
                        <c:v>1972</c:v>
                      </c:pt>
                      <c:pt idx="2073">
                        <c:v>1973</c:v>
                      </c:pt>
                      <c:pt idx="2074">
                        <c:v>1974</c:v>
                      </c:pt>
                      <c:pt idx="2075">
                        <c:v>1975</c:v>
                      </c:pt>
                      <c:pt idx="2076">
                        <c:v>1976</c:v>
                      </c:pt>
                      <c:pt idx="2077">
                        <c:v>1977</c:v>
                      </c:pt>
                      <c:pt idx="2078">
                        <c:v>1978</c:v>
                      </c:pt>
                      <c:pt idx="2079">
                        <c:v>1979</c:v>
                      </c:pt>
                      <c:pt idx="2080">
                        <c:v>1980</c:v>
                      </c:pt>
                      <c:pt idx="2081">
                        <c:v>1981</c:v>
                      </c:pt>
                      <c:pt idx="2082">
                        <c:v>1982</c:v>
                      </c:pt>
                      <c:pt idx="2083">
                        <c:v>1983</c:v>
                      </c:pt>
                      <c:pt idx="2084">
                        <c:v>1984</c:v>
                      </c:pt>
                      <c:pt idx="2085">
                        <c:v>1985</c:v>
                      </c:pt>
                      <c:pt idx="2086">
                        <c:v>1986</c:v>
                      </c:pt>
                      <c:pt idx="2087">
                        <c:v>1987</c:v>
                      </c:pt>
                      <c:pt idx="2088">
                        <c:v>1988</c:v>
                      </c:pt>
                      <c:pt idx="2089">
                        <c:v>1989</c:v>
                      </c:pt>
                      <c:pt idx="2090">
                        <c:v>1990</c:v>
                      </c:pt>
                      <c:pt idx="2091">
                        <c:v>1991</c:v>
                      </c:pt>
                      <c:pt idx="2092">
                        <c:v>1992</c:v>
                      </c:pt>
                      <c:pt idx="2093">
                        <c:v>1993</c:v>
                      </c:pt>
                      <c:pt idx="2094">
                        <c:v>1994</c:v>
                      </c:pt>
                      <c:pt idx="2095">
                        <c:v>1995</c:v>
                      </c:pt>
                      <c:pt idx="2096">
                        <c:v>1996</c:v>
                      </c:pt>
                      <c:pt idx="2097">
                        <c:v>1997</c:v>
                      </c:pt>
                      <c:pt idx="2098">
                        <c:v>1998</c:v>
                      </c:pt>
                      <c:pt idx="2099">
                        <c:v>1999</c:v>
                      </c:pt>
                      <c:pt idx="2100">
                        <c:v>2000</c:v>
                      </c:pt>
                      <c:pt idx="2101">
                        <c:v>2001</c:v>
                      </c:pt>
                      <c:pt idx="2102">
                        <c:v>2002</c:v>
                      </c:pt>
                      <c:pt idx="2103">
                        <c:v>2003</c:v>
                      </c:pt>
                      <c:pt idx="2104">
                        <c:v>2004</c:v>
                      </c:pt>
                      <c:pt idx="2105">
                        <c:v>2005</c:v>
                      </c:pt>
                      <c:pt idx="2106">
                        <c:v>2006</c:v>
                      </c:pt>
                      <c:pt idx="2107">
                        <c:v>2007</c:v>
                      </c:pt>
                      <c:pt idx="2108">
                        <c:v>2008</c:v>
                      </c:pt>
                      <c:pt idx="2109">
                        <c:v>2009</c:v>
                      </c:pt>
                      <c:pt idx="2110">
                        <c:v>2010</c:v>
                      </c:pt>
                      <c:pt idx="2111">
                        <c:v>2011</c:v>
                      </c:pt>
                      <c:pt idx="2112">
                        <c:v>2012</c:v>
                      </c:pt>
                      <c:pt idx="2113">
                        <c:v>2013</c:v>
                      </c:pt>
                      <c:pt idx="2114">
                        <c:v>2014</c:v>
                      </c:pt>
                      <c:pt idx="2115">
                        <c:v>2015</c:v>
                      </c:pt>
                      <c:pt idx="2116">
                        <c:v>2016</c:v>
                      </c:pt>
                      <c:pt idx="2117">
                        <c:v>2017</c:v>
                      </c:pt>
                      <c:pt idx="2118">
                        <c:v>2018</c:v>
                      </c:pt>
                      <c:pt idx="2119">
                        <c:v>2019</c:v>
                      </c:pt>
                      <c:pt idx="2120">
                        <c:v>2020</c:v>
                      </c:pt>
                      <c:pt idx="2121">
                        <c:v>2021</c:v>
                      </c:pt>
                      <c:pt idx="2122">
                        <c:v>2022</c:v>
                      </c:pt>
                      <c:pt idx="2123">
                        <c:v>2023</c:v>
                      </c:pt>
                      <c:pt idx="2124">
                        <c:v>2024</c:v>
                      </c:pt>
                      <c:pt idx="2125">
                        <c:v>2025</c:v>
                      </c:pt>
                      <c:pt idx="2126">
                        <c:v>2026</c:v>
                      </c:pt>
                      <c:pt idx="2127">
                        <c:v>2027</c:v>
                      </c:pt>
                      <c:pt idx="2128">
                        <c:v>2028</c:v>
                      </c:pt>
                      <c:pt idx="2129">
                        <c:v>2029</c:v>
                      </c:pt>
                      <c:pt idx="2130">
                        <c:v>2030</c:v>
                      </c:pt>
                      <c:pt idx="2131">
                        <c:v>2031</c:v>
                      </c:pt>
                      <c:pt idx="2132">
                        <c:v>2032</c:v>
                      </c:pt>
                      <c:pt idx="2133">
                        <c:v>2033</c:v>
                      </c:pt>
                      <c:pt idx="2134">
                        <c:v>2034</c:v>
                      </c:pt>
                      <c:pt idx="2135">
                        <c:v>2035</c:v>
                      </c:pt>
                      <c:pt idx="2136">
                        <c:v>2036</c:v>
                      </c:pt>
                      <c:pt idx="2137">
                        <c:v>2037</c:v>
                      </c:pt>
                      <c:pt idx="2138">
                        <c:v>2038</c:v>
                      </c:pt>
                      <c:pt idx="2139">
                        <c:v>2039</c:v>
                      </c:pt>
                      <c:pt idx="2140">
                        <c:v>2040</c:v>
                      </c:pt>
                      <c:pt idx="2141">
                        <c:v>2041</c:v>
                      </c:pt>
                      <c:pt idx="2142">
                        <c:v>2042</c:v>
                      </c:pt>
                      <c:pt idx="2143">
                        <c:v>2043</c:v>
                      </c:pt>
                      <c:pt idx="2144">
                        <c:v>2044</c:v>
                      </c:pt>
                      <c:pt idx="2145">
                        <c:v>2045</c:v>
                      </c:pt>
                      <c:pt idx="2146">
                        <c:v>2046</c:v>
                      </c:pt>
                      <c:pt idx="2147">
                        <c:v>2047</c:v>
                      </c:pt>
                      <c:pt idx="2148">
                        <c:v>2048</c:v>
                      </c:pt>
                      <c:pt idx="2149">
                        <c:v>2049</c:v>
                      </c:pt>
                      <c:pt idx="2150">
                        <c:v>2050</c:v>
                      </c:pt>
                      <c:pt idx="2151">
                        <c:v>2051</c:v>
                      </c:pt>
                      <c:pt idx="2152">
                        <c:v>2052</c:v>
                      </c:pt>
                      <c:pt idx="2153">
                        <c:v>2053</c:v>
                      </c:pt>
                      <c:pt idx="2154">
                        <c:v>2054</c:v>
                      </c:pt>
                      <c:pt idx="2155">
                        <c:v>2055</c:v>
                      </c:pt>
                      <c:pt idx="2156">
                        <c:v>2056</c:v>
                      </c:pt>
                      <c:pt idx="2157">
                        <c:v>2057</c:v>
                      </c:pt>
                      <c:pt idx="2158">
                        <c:v>2058</c:v>
                      </c:pt>
                      <c:pt idx="2159">
                        <c:v>2059</c:v>
                      </c:pt>
                      <c:pt idx="2160">
                        <c:v>2060</c:v>
                      </c:pt>
                      <c:pt idx="2161">
                        <c:v>2061</c:v>
                      </c:pt>
                      <c:pt idx="2162">
                        <c:v>2062</c:v>
                      </c:pt>
                      <c:pt idx="2163">
                        <c:v>2063</c:v>
                      </c:pt>
                      <c:pt idx="2164">
                        <c:v>2064</c:v>
                      </c:pt>
                      <c:pt idx="2165">
                        <c:v>2065</c:v>
                      </c:pt>
                      <c:pt idx="2166">
                        <c:v>2066</c:v>
                      </c:pt>
                      <c:pt idx="2167">
                        <c:v>2067</c:v>
                      </c:pt>
                      <c:pt idx="2168">
                        <c:v>2068</c:v>
                      </c:pt>
                      <c:pt idx="2169">
                        <c:v>2069</c:v>
                      </c:pt>
                      <c:pt idx="2170">
                        <c:v>2070</c:v>
                      </c:pt>
                      <c:pt idx="2171">
                        <c:v>2071</c:v>
                      </c:pt>
                      <c:pt idx="2172">
                        <c:v>2072</c:v>
                      </c:pt>
                      <c:pt idx="2173">
                        <c:v>2073</c:v>
                      </c:pt>
                      <c:pt idx="2174">
                        <c:v>2074</c:v>
                      </c:pt>
                      <c:pt idx="2175">
                        <c:v>2075</c:v>
                      </c:pt>
                      <c:pt idx="2176">
                        <c:v>2076</c:v>
                      </c:pt>
                      <c:pt idx="2177">
                        <c:v>2077</c:v>
                      </c:pt>
                      <c:pt idx="2178">
                        <c:v>2078</c:v>
                      </c:pt>
                      <c:pt idx="2179">
                        <c:v>2079</c:v>
                      </c:pt>
                      <c:pt idx="2180">
                        <c:v>2080</c:v>
                      </c:pt>
                      <c:pt idx="2181">
                        <c:v>2081</c:v>
                      </c:pt>
                      <c:pt idx="2182">
                        <c:v>2082</c:v>
                      </c:pt>
                      <c:pt idx="2183">
                        <c:v>2083</c:v>
                      </c:pt>
                      <c:pt idx="2184">
                        <c:v>2084</c:v>
                      </c:pt>
                      <c:pt idx="2185">
                        <c:v>2085</c:v>
                      </c:pt>
                      <c:pt idx="2186">
                        <c:v>2086</c:v>
                      </c:pt>
                      <c:pt idx="2187">
                        <c:v>2087</c:v>
                      </c:pt>
                      <c:pt idx="2188">
                        <c:v>2088</c:v>
                      </c:pt>
                      <c:pt idx="2189">
                        <c:v>2089</c:v>
                      </c:pt>
                      <c:pt idx="2190">
                        <c:v>2090</c:v>
                      </c:pt>
                      <c:pt idx="2191">
                        <c:v>2091</c:v>
                      </c:pt>
                      <c:pt idx="2192">
                        <c:v>2092</c:v>
                      </c:pt>
                      <c:pt idx="2193">
                        <c:v>2093</c:v>
                      </c:pt>
                      <c:pt idx="2194">
                        <c:v>2094</c:v>
                      </c:pt>
                      <c:pt idx="2195">
                        <c:v>2095</c:v>
                      </c:pt>
                      <c:pt idx="2196">
                        <c:v>2096</c:v>
                      </c:pt>
                      <c:pt idx="2197">
                        <c:v>2097</c:v>
                      </c:pt>
                      <c:pt idx="2198">
                        <c:v>2098</c:v>
                      </c:pt>
                      <c:pt idx="2199">
                        <c:v>2099</c:v>
                      </c:pt>
                      <c:pt idx="2200">
                        <c:v>2100</c:v>
                      </c:pt>
                      <c:pt idx="2201">
                        <c:v>2101</c:v>
                      </c:pt>
                      <c:pt idx="2202">
                        <c:v>2102</c:v>
                      </c:pt>
                      <c:pt idx="2203">
                        <c:v>2103</c:v>
                      </c:pt>
                      <c:pt idx="2204">
                        <c:v>2104</c:v>
                      </c:pt>
                      <c:pt idx="2205">
                        <c:v>2105</c:v>
                      </c:pt>
                      <c:pt idx="2206">
                        <c:v>2106</c:v>
                      </c:pt>
                      <c:pt idx="2207">
                        <c:v>2107</c:v>
                      </c:pt>
                      <c:pt idx="2208">
                        <c:v>2108</c:v>
                      </c:pt>
                      <c:pt idx="2209">
                        <c:v>2109</c:v>
                      </c:pt>
                      <c:pt idx="2210">
                        <c:v>2110</c:v>
                      </c:pt>
                      <c:pt idx="2211">
                        <c:v>2111</c:v>
                      </c:pt>
                      <c:pt idx="2212">
                        <c:v>2112</c:v>
                      </c:pt>
                      <c:pt idx="2213">
                        <c:v>2113</c:v>
                      </c:pt>
                      <c:pt idx="2214">
                        <c:v>2114</c:v>
                      </c:pt>
                      <c:pt idx="2215">
                        <c:v>2115</c:v>
                      </c:pt>
                      <c:pt idx="2216">
                        <c:v>2116</c:v>
                      </c:pt>
                      <c:pt idx="2217">
                        <c:v>2117</c:v>
                      </c:pt>
                      <c:pt idx="2218">
                        <c:v>2118</c:v>
                      </c:pt>
                      <c:pt idx="2219">
                        <c:v>2119</c:v>
                      </c:pt>
                      <c:pt idx="2220">
                        <c:v>2120</c:v>
                      </c:pt>
                      <c:pt idx="2221">
                        <c:v>2121</c:v>
                      </c:pt>
                      <c:pt idx="2222">
                        <c:v>2122</c:v>
                      </c:pt>
                      <c:pt idx="2223">
                        <c:v>2123</c:v>
                      </c:pt>
                      <c:pt idx="2224">
                        <c:v>2124</c:v>
                      </c:pt>
                      <c:pt idx="2225">
                        <c:v>2125</c:v>
                      </c:pt>
                      <c:pt idx="2226">
                        <c:v>2126</c:v>
                      </c:pt>
                      <c:pt idx="2227">
                        <c:v>2127</c:v>
                      </c:pt>
                      <c:pt idx="2228">
                        <c:v>2128</c:v>
                      </c:pt>
                      <c:pt idx="2229">
                        <c:v>2129</c:v>
                      </c:pt>
                      <c:pt idx="2230">
                        <c:v>2130</c:v>
                      </c:pt>
                      <c:pt idx="2231">
                        <c:v>2131</c:v>
                      </c:pt>
                      <c:pt idx="2232">
                        <c:v>2132</c:v>
                      </c:pt>
                      <c:pt idx="2233">
                        <c:v>2133</c:v>
                      </c:pt>
                      <c:pt idx="2234">
                        <c:v>2134</c:v>
                      </c:pt>
                      <c:pt idx="2235">
                        <c:v>2135</c:v>
                      </c:pt>
                      <c:pt idx="2236">
                        <c:v>2136</c:v>
                      </c:pt>
                      <c:pt idx="2237">
                        <c:v>2137</c:v>
                      </c:pt>
                      <c:pt idx="2238">
                        <c:v>2138</c:v>
                      </c:pt>
                      <c:pt idx="2239">
                        <c:v>2139</c:v>
                      </c:pt>
                      <c:pt idx="2240">
                        <c:v>2140</c:v>
                      </c:pt>
                      <c:pt idx="2241">
                        <c:v>2141</c:v>
                      </c:pt>
                      <c:pt idx="2242">
                        <c:v>2142</c:v>
                      </c:pt>
                      <c:pt idx="2243">
                        <c:v>2143</c:v>
                      </c:pt>
                      <c:pt idx="2244">
                        <c:v>2144</c:v>
                      </c:pt>
                      <c:pt idx="2245">
                        <c:v>2145</c:v>
                      </c:pt>
                      <c:pt idx="2246">
                        <c:v>2146</c:v>
                      </c:pt>
                      <c:pt idx="2247">
                        <c:v>2147</c:v>
                      </c:pt>
                      <c:pt idx="2248">
                        <c:v>2148</c:v>
                      </c:pt>
                      <c:pt idx="2249">
                        <c:v>2149</c:v>
                      </c:pt>
                      <c:pt idx="2250">
                        <c:v>2150</c:v>
                      </c:pt>
                      <c:pt idx="2251">
                        <c:v>2151</c:v>
                      </c:pt>
                      <c:pt idx="2252">
                        <c:v>2152</c:v>
                      </c:pt>
                      <c:pt idx="2253">
                        <c:v>2153</c:v>
                      </c:pt>
                      <c:pt idx="2254">
                        <c:v>2154</c:v>
                      </c:pt>
                      <c:pt idx="2255">
                        <c:v>2155</c:v>
                      </c:pt>
                      <c:pt idx="2256">
                        <c:v>2156</c:v>
                      </c:pt>
                      <c:pt idx="2257">
                        <c:v>2157</c:v>
                      </c:pt>
                      <c:pt idx="2258">
                        <c:v>2158</c:v>
                      </c:pt>
                      <c:pt idx="2259">
                        <c:v>2159</c:v>
                      </c:pt>
                      <c:pt idx="2260">
                        <c:v>2160</c:v>
                      </c:pt>
                      <c:pt idx="2261">
                        <c:v>2161</c:v>
                      </c:pt>
                      <c:pt idx="2262">
                        <c:v>2162</c:v>
                      </c:pt>
                      <c:pt idx="2263">
                        <c:v>2163</c:v>
                      </c:pt>
                      <c:pt idx="2264">
                        <c:v>2164</c:v>
                      </c:pt>
                      <c:pt idx="2265">
                        <c:v>2165</c:v>
                      </c:pt>
                      <c:pt idx="2266">
                        <c:v>2166</c:v>
                      </c:pt>
                      <c:pt idx="2267">
                        <c:v>2167</c:v>
                      </c:pt>
                      <c:pt idx="2268">
                        <c:v>2168</c:v>
                      </c:pt>
                      <c:pt idx="2269">
                        <c:v>2169</c:v>
                      </c:pt>
                      <c:pt idx="2270">
                        <c:v>2170</c:v>
                      </c:pt>
                      <c:pt idx="2271">
                        <c:v>2171</c:v>
                      </c:pt>
                      <c:pt idx="2272">
                        <c:v>2172</c:v>
                      </c:pt>
                      <c:pt idx="2273">
                        <c:v>2173</c:v>
                      </c:pt>
                      <c:pt idx="2274">
                        <c:v>2174</c:v>
                      </c:pt>
                      <c:pt idx="2275">
                        <c:v>2175</c:v>
                      </c:pt>
                      <c:pt idx="2276">
                        <c:v>2176</c:v>
                      </c:pt>
                      <c:pt idx="2277">
                        <c:v>2177</c:v>
                      </c:pt>
                      <c:pt idx="2278">
                        <c:v>2178</c:v>
                      </c:pt>
                      <c:pt idx="2279">
                        <c:v>2179</c:v>
                      </c:pt>
                      <c:pt idx="2280">
                        <c:v>2180</c:v>
                      </c:pt>
                      <c:pt idx="2281">
                        <c:v>2181</c:v>
                      </c:pt>
                      <c:pt idx="2282">
                        <c:v>2182</c:v>
                      </c:pt>
                      <c:pt idx="2283">
                        <c:v>2183</c:v>
                      </c:pt>
                      <c:pt idx="2284">
                        <c:v>2184</c:v>
                      </c:pt>
                      <c:pt idx="2285">
                        <c:v>2185</c:v>
                      </c:pt>
                      <c:pt idx="2286">
                        <c:v>2186</c:v>
                      </c:pt>
                      <c:pt idx="2287">
                        <c:v>2187</c:v>
                      </c:pt>
                      <c:pt idx="2288">
                        <c:v>2188</c:v>
                      </c:pt>
                      <c:pt idx="2289">
                        <c:v>2189</c:v>
                      </c:pt>
                      <c:pt idx="2290">
                        <c:v>2190</c:v>
                      </c:pt>
                      <c:pt idx="2291">
                        <c:v>2191</c:v>
                      </c:pt>
                      <c:pt idx="2292">
                        <c:v>2192</c:v>
                      </c:pt>
                      <c:pt idx="2293">
                        <c:v>2193</c:v>
                      </c:pt>
                      <c:pt idx="2294">
                        <c:v>2194</c:v>
                      </c:pt>
                      <c:pt idx="2295">
                        <c:v>2195</c:v>
                      </c:pt>
                      <c:pt idx="2296">
                        <c:v>2196</c:v>
                      </c:pt>
                      <c:pt idx="2297">
                        <c:v>2197</c:v>
                      </c:pt>
                      <c:pt idx="2298">
                        <c:v>2198</c:v>
                      </c:pt>
                      <c:pt idx="2299">
                        <c:v>2199</c:v>
                      </c:pt>
                      <c:pt idx="2300">
                        <c:v>2200</c:v>
                      </c:pt>
                      <c:pt idx="2301">
                        <c:v>2201</c:v>
                      </c:pt>
                      <c:pt idx="2302">
                        <c:v>2202</c:v>
                      </c:pt>
                      <c:pt idx="2303">
                        <c:v>2203</c:v>
                      </c:pt>
                      <c:pt idx="2304">
                        <c:v>2204</c:v>
                      </c:pt>
                      <c:pt idx="2305">
                        <c:v>2205</c:v>
                      </c:pt>
                      <c:pt idx="2306">
                        <c:v>2206</c:v>
                      </c:pt>
                      <c:pt idx="2307">
                        <c:v>2207</c:v>
                      </c:pt>
                      <c:pt idx="2308">
                        <c:v>2208</c:v>
                      </c:pt>
                      <c:pt idx="2309">
                        <c:v>2209</c:v>
                      </c:pt>
                      <c:pt idx="2310">
                        <c:v>2210</c:v>
                      </c:pt>
                      <c:pt idx="2311">
                        <c:v>2211</c:v>
                      </c:pt>
                      <c:pt idx="2312">
                        <c:v>2212</c:v>
                      </c:pt>
                      <c:pt idx="2313">
                        <c:v>2213</c:v>
                      </c:pt>
                      <c:pt idx="2314">
                        <c:v>2214</c:v>
                      </c:pt>
                      <c:pt idx="2315">
                        <c:v>2215</c:v>
                      </c:pt>
                      <c:pt idx="2316">
                        <c:v>2216</c:v>
                      </c:pt>
                      <c:pt idx="2317">
                        <c:v>2217</c:v>
                      </c:pt>
                      <c:pt idx="2318">
                        <c:v>2218</c:v>
                      </c:pt>
                      <c:pt idx="2319">
                        <c:v>2219</c:v>
                      </c:pt>
                      <c:pt idx="2320">
                        <c:v>2220</c:v>
                      </c:pt>
                      <c:pt idx="2321">
                        <c:v>2221</c:v>
                      </c:pt>
                      <c:pt idx="2322">
                        <c:v>2222</c:v>
                      </c:pt>
                      <c:pt idx="2323">
                        <c:v>2223</c:v>
                      </c:pt>
                      <c:pt idx="2324">
                        <c:v>2224</c:v>
                      </c:pt>
                      <c:pt idx="2325">
                        <c:v>2225</c:v>
                      </c:pt>
                      <c:pt idx="2326">
                        <c:v>2226</c:v>
                      </c:pt>
                      <c:pt idx="2327">
                        <c:v>2227</c:v>
                      </c:pt>
                      <c:pt idx="2328">
                        <c:v>2228</c:v>
                      </c:pt>
                      <c:pt idx="2329">
                        <c:v>2229</c:v>
                      </c:pt>
                      <c:pt idx="2330">
                        <c:v>2230</c:v>
                      </c:pt>
                      <c:pt idx="2331">
                        <c:v>2231</c:v>
                      </c:pt>
                      <c:pt idx="2332">
                        <c:v>2232</c:v>
                      </c:pt>
                      <c:pt idx="2333">
                        <c:v>2233</c:v>
                      </c:pt>
                      <c:pt idx="2334">
                        <c:v>2234</c:v>
                      </c:pt>
                      <c:pt idx="2335">
                        <c:v>2235</c:v>
                      </c:pt>
                      <c:pt idx="2336">
                        <c:v>2236</c:v>
                      </c:pt>
                      <c:pt idx="2337">
                        <c:v>2237</c:v>
                      </c:pt>
                      <c:pt idx="2338">
                        <c:v>2238</c:v>
                      </c:pt>
                      <c:pt idx="2339">
                        <c:v>2239</c:v>
                      </c:pt>
                      <c:pt idx="2340">
                        <c:v>2240</c:v>
                      </c:pt>
                      <c:pt idx="2341">
                        <c:v>2241</c:v>
                      </c:pt>
                      <c:pt idx="2342">
                        <c:v>2242</c:v>
                      </c:pt>
                      <c:pt idx="2343">
                        <c:v>2243</c:v>
                      </c:pt>
                      <c:pt idx="2344">
                        <c:v>2244</c:v>
                      </c:pt>
                      <c:pt idx="2345">
                        <c:v>2245</c:v>
                      </c:pt>
                      <c:pt idx="2346">
                        <c:v>2246</c:v>
                      </c:pt>
                      <c:pt idx="2347">
                        <c:v>2247</c:v>
                      </c:pt>
                      <c:pt idx="2348">
                        <c:v>2248</c:v>
                      </c:pt>
                      <c:pt idx="2349">
                        <c:v>2249</c:v>
                      </c:pt>
                      <c:pt idx="2350">
                        <c:v>2250</c:v>
                      </c:pt>
                      <c:pt idx="2351">
                        <c:v>2251</c:v>
                      </c:pt>
                      <c:pt idx="2352">
                        <c:v>2252</c:v>
                      </c:pt>
                      <c:pt idx="2353">
                        <c:v>2253</c:v>
                      </c:pt>
                      <c:pt idx="2354">
                        <c:v>2254</c:v>
                      </c:pt>
                      <c:pt idx="2355">
                        <c:v>2255</c:v>
                      </c:pt>
                      <c:pt idx="2356">
                        <c:v>2256</c:v>
                      </c:pt>
                      <c:pt idx="2357">
                        <c:v>2257</c:v>
                      </c:pt>
                      <c:pt idx="2358">
                        <c:v>2258</c:v>
                      </c:pt>
                      <c:pt idx="2359">
                        <c:v>2259</c:v>
                      </c:pt>
                      <c:pt idx="2360">
                        <c:v>2260</c:v>
                      </c:pt>
                      <c:pt idx="2361">
                        <c:v>2261</c:v>
                      </c:pt>
                      <c:pt idx="2362">
                        <c:v>2262</c:v>
                      </c:pt>
                      <c:pt idx="2363">
                        <c:v>2263</c:v>
                      </c:pt>
                      <c:pt idx="2364">
                        <c:v>2264</c:v>
                      </c:pt>
                      <c:pt idx="2365">
                        <c:v>2265</c:v>
                      </c:pt>
                      <c:pt idx="2366">
                        <c:v>2266</c:v>
                      </c:pt>
                      <c:pt idx="2367">
                        <c:v>2267</c:v>
                      </c:pt>
                      <c:pt idx="2368">
                        <c:v>2268</c:v>
                      </c:pt>
                      <c:pt idx="2369">
                        <c:v>2269</c:v>
                      </c:pt>
                      <c:pt idx="2370">
                        <c:v>2270</c:v>
                      </c:pt>
                      <c:pt idx="2371">
                        <c:v>2271</c:v>
                      </c:pt>
                      <c:pt idx="2372">
                        <c:v>2272</c:v>
                      </c:pt>
                      <c:pt idx="2373">
                        <c:v>2273</c:v>
                      </c:pt>
                      <c:pt idx="2374">
                        <c:v>2274</c:v>
                      </c:pt>
                      <c:pt idx="2375">
                        <c:v>2275</c:v>
                      </c:pt>
                      <c:pt idx="2376">
                        <c:v>2276</c:v>
                      </c:pt>
                      <c:pt idx="2377">
                        <c:v>2277</c:v>
                      </c:pt>
                      <c:pt idx="2378">
                        <c:v>2278</c:v>
                      </c:pt>
                      <c:pt idx="2379">
                        <c:v>2279</c:v>
                      </c:pt>
                      <c:pt idx="2380">
                        <c:v>2280</c:v>
                      </c:pt>
                      <c:pt idx="2381">
                        <c:v>2281</c:v>
                      </c:pt>
                      <c:pt idx="2382">
                        <c:v>2282</c:v>
                      </c:pt>
                      <c:pt idx="2383">
                        <c:v>2283</c:v>
                      </c:pt>
                      <c:pt idx="2384">
                        <c:v>2284</c:v>
                      </c:pt>
                      <c:pt idx="2385">
                        <c:v>2285</c:v>
                      </c:pt>
                      <c:pt idx="2386">
                        <c:v>2286</c:v>
                      </c:pt>
                      <c:pt idx="2387">
                        <c:v>2287</c:v>
                      </c:pt>
                      <c:pt idx="2388">
                        <c:v>2288</c:v>
                      </c:pt>
                      <c:pt idx="2389">
                        <c:v>2289</c:v>
                      </c:pt>
                      <c:pt idx="2390">
                        <c:v>2290</c:v>
                      </c:pt>
                      <c:pt idx="2391">
                        <c:v>2291</c:v>
                      </c:pt>
                      <c:pt idx="2392">
                        <c:v>2292</c:v>
                      </c:pt>
                      <c:pt idx="2393">
                        <c:v>2293</c:v>
                      </c:pt>
                      <c:pt idx="2394">
                        <c:v>2294</c:v>
                      </c:pt>
                      <c:pt idx="2395">
                        <c:v>2295</c:v>
                      </c:pt>
                      <c:pt idx="2396">
                        <c:v>2296</c:v>
                      </c:pt>
                      <c:pt idx="2397">
                        <c:v>2297</c:v>
                      </c:pt>
                      <c:pt idx="2398">
                        <c:v>2298</c:v>
                      </c:pt>
                      <c:pt idx="2399">
                        <c:v>2299</c:v>
                      </c:pt>
                      <c:pt idx="2400">
                        <c:v>2300</c:v>
                      </c:pt>
                      <c:pt idx="2401">
                        <c:v>2301</c:v>
                      </c:pt>
                      <c:pt idx="2402">
                        <c:v>2302</c:v>
                      </c:pt>
                      <c:pt idx="2403">
                        <c:v>2303</c:v>
                      </c:pt>
                      <c:pt idx="2404">
                        <c:v>2304</c:v>
                      </c:pt>
                      <c:pt idx="2405">
                        <c:v>2305</c:v>
                      </c:pt>
                      <c:pt idx="2406">
                        <c:v>2306</c:v>
                      </c:pt>
                      <c:pt idx="2407">
                        <c:v>2307</c:v>
                      </c:pt>
                      <c:pt idx="2408">
                        <c:v>2308</c:v>
                      </c:pt>
                      <c:pt idx="2409">
                        <c:v>2309</c:v>
                      </c:pt>
                      <c:pt idx="2410">
                        <c:v>2310</c:v>
                      </c:pt>
                      <c:pt idx="2411">
                        <c:v>2311</c:v>
                      </c:pt>
                      <c:pt idx="2412">
                        <c:v>2312</c:v>
                      </c:pt>
                      <c:pt idx="2413">
                        <c:v>2313</c:v>
                      </c:pt>
                      <c:pt idx="2414">
                        <c:v>2314</c:v>
                      </c:pt>
                      <c:pt idx="2415">
                        <c:v>2315</c:v>
                      </c:pt>
                      <c:pt idx="2416">
                        <c:v>2316</c:v>
                      </c:pt>
                      <c:pt idx="2417">
                        <c:v>2317</c:v>
                      </c:pt>
                      <c:pt idx="2418">
                        <c:v>2318</c:v>
                      </c:pt>
                      <c:pt idx="2419">
                        <c:v>2319</c:v>
                      </c:pt>
                      <c:pt idx="2420">
                        <c:v>2320</c:v>
                      </c:pt>
                      <c:pt idx="2421">
                        <c:v>2321</c:v>
                      </c:pt>
                      <c:pt idx="2422">
                        <c:v>2322</c:v>
                      </c:pt>
                      <c:pt idx="2423">
                        <c:v>2323</c:v>
                      </c:pt>
                      <c:pt idx="2424">
                        <c:v>2324</c:v>
                      </c:pt>
                      <c:pt idx="2425">
                        <c:v>2325</c:v>
                      </c:pt>
                      <c:pt idx="2426">
                        <c:v>2326</c:v>
                      </c:pt>
                      <c:pt idx="2427">
                        <c:v>2327</c:v>
                      </c:pt>
                      <c:pt idx="2428">
                        <c:v>2328</c:v>
                      </c:pt>
                      <c:pt idx="2429">
                        <c:v>2329</c:v>
                      </c:pt>
                      <c:pt idx="2430">
                        <c:v>2330</c:v>
                      </c:pt>
                      <c:pt idx="2431">
                        <c:v>2331</c:v>
                      </c:pt>
                      <c:pt idx="2432">
                        <c:v>2332</c:v>
                      </c:pt>
                      <c:pt idx="2433">
                        <c:v>2333</c:v>
                      </c:pt>
                      <c:pt idx="2434">
                        <c:v>2334</c:v>
                      </c:pt>
                      <c:pt idx="2435">
                        <c:v>2335</c:v>
                      </c:pt>
                      <c:pt idx="2436">
                        <c:v>2336</c:v>
                      </c:pt>
                      <c:pt idx="2437">
                        <c:v>2337</c:v>
                      </c:pt>
                      <c:pt idx="2438">
                        <c:v>2338</c:v>
                      </c:pt>
                      <c:pt idx="2439">
                        <c:v>2339</c:v>
                      </c:pt>
                      <c:pt idx="2440">
                        <c:v>2340</c:v>
                      </c:pt>
                      <c:pt idx="2441">
                        <c:v>2341</c:v>
                      </c:pt>
                      <c:pt idx="2442">
                        <c:v>2342</c:v>
                      </c:pt>
                      <c:pt idx="2443">
                        <c:v>2343</c:v>
                      </c:pt>
                      <c:pt idx="2444">
                        <c:v>2344</c:v>
                      </c:pt>
                      <c:pt idx="2445">
                        <c:v>2345</c:v>
                      </c:pt>
                      <c:pt idx="2446">
                        <c:v>2346</c:v>
                      </c:pt>
                      <c:pt idx="2447">
                        <c:v>2347</c:v>
                      </c:pt>
                      <c:pt idx="2448">
                        <c:v>2348</c:v>
                      </c:pt>
                      <c:pt idx="2449">
                        <c:v>2349</c:v>
                      </c:pt>
                      <c:pt idx="2450">
                        <c:v>2350</c:v>
                      </c:pt>
                      <c:pt idx="2451">
                        <c:v>2351</c:v>
                      </c:pt>
                      <c:pt idx="2452">
                        <c:v>2352</c:v>
                      </c:pt>
                      <c:pt idx="2453">
                        <c:v>2353</c:v>
                      </c:pt>
                      <c:pt idx="2454">
                        <c:v>2354</c:v>
                      </c:pt>
                      <c:pt idx="2455">
                        <c:v>2355</c:v>
                      </c:pt>
                      <c:pt idx="2456">
                        <c:v>2356</c:v>
                      </c:pt>
                      <c:pt idx="2457">
                        <c:v>2357</c:v>
                      </c:pt>
                      <c:pt idx="2458">
                        <c:v>2358</c:v>
                      </c:pt>
                      <c:pt idx="2459">
                        <c:v>2359</c:v>
                      </c:pt>
                      <c:pt idx="2460">
                        <c:v>2360</c:v>
                      </c:pt>
                      <c:pt idx="2461">
                        <c:v>2361</c:v>
                      </c:pt>
                      <c:pt idx="2462">
                        <c:v>2362</c:v>
                      </c:pt>
                      <c:pt idx="2463">
                        <c:v>2363</c:v>
                      </c:pt>
                      <c:pt idx="2464">
                        <c:v>2364</c:v>
                      </c:pt>
                      <c:pt idx="2465">
                        <c:v>2365</c:v>
                      </c:pt>
                      <c:pt idx="2466">
                        <c:v>2366</c:v>
                      </c:pt>
                      <c:pt idx="2467">
                        <c:v>2367</c:v>
                      </c:pt>
                      <c:pt idx="2468">
                        <c:v>2368</c:v>
                      </c:pt>
                      <c:pt idx="2469">
                        <c:v>2369</c:v>
                      </c:pt>
                      <c:pt idx="2470">
                        <c:v>2370</c:v>
                      </c:pt>
                      <c:pt idx="2471">
                        <c:v>2371</c:v>
                      </c:pt>
                      <c:pt idx="2472">
                        <c:v>2372</c:v>
                      </c:pt>
                      <c:pt idx="2473">
                        <c:v>2373</c:v>
                      </c:pt>
                      <c:pt idx="2474">
                        <c:v>2374</c:v>
                      </c:pt>
                      <c:pt idx="2475">
                        <c:v>2375</c:v>
                      </c:pt>
                      <c:pt idx="2476">
                        <c:v>2376</c:v>
                      </c:pt>
                      <c:pt idx="2477">
                        <c:v>2377</c:v>
                      </c:pt>
                      <c:pt idx="2478">
                        <c:v>2378</c:v>
                      </c:pt>
                      <c:pt idx="2479">
                        <c:v>2379</c:v>
                      </c:pt>
                      <c:pt idx="2480">
                        <c:v>2380</c:v>
                      </c:pt>
                      <c:pt idx="2481">
                        <c:v>2381</c:v>
                      </c:pt>
                      <c:pt idx="2482">
                        <c:v>2382</c:v>
                      </c:pt>
                      <c:pt idx="2483">
                        <c:v>2383</c:v>
                      </c:pt>
                      <c:pt idx="2484">
                        <c:v>2384</c:v>
                      </c:pt>
                      <c:pt idx="2485">
                        <c:v>2385</c:v>
                      </c:pt>
                      <c:pt idx="2486">
                        <c:v>2386</c:v>
                      </c:pt>
                      <c:pt idx="2487">
                        <c:v>2387</c:v>
                      </c:pt>
                      <c:pt idx="2488">
                        <c:v>2388</c:v>
                      </c:pt>
                      <c:pt idx="2489">
                        <c:v>2389</c:v>
                      </c:pt>
                      <c:pt idx="2490">
                        <c:v>2390</c:v>
                      </c:pt>
                      <c:pt idx="2491">
                        <c:v>2391</c:v>
                      </c:pt>
                      <c:pt idx="2492">
                        <c:v>2392</c:v>
                      </c:pt>
                      <c:pt idx="2493">
                        <c:v>2393</c:v>
                      </c:pt>
                      <c:pt idx="2494">
                        <c:v>2394</c:v>
                      </c:pt>
                      <c:pt idx="2495">
                        <c:v>2395</c:v>
                      </c:pt>
                      <c:pt idx="2496">
                        <c:v>2396</c:v>
                      </c:pt>
                      <c:pt idx="2497">
                        <c:v>2397</c:v>
                      </c:pt>
                      <c:pt idx="2498">
                        <c:v>2398</c:v>
                      </c:pt>
                      <c:pt idx="2499">
                        <c:v>2399</c:v>
                      </c:pt>
                      <c:pt idx="2500">
                        <c:v>2400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'Water Summary'!$P$2:$P$2502</c15:sqref>
                        </c15:formulaRef>
                      </c:ext>
                    </c:extLst>
                    <c:numCache>
                      <c:formatCode>0.00E+00</c:formatCode>
                      <c:ptCount val="2501"/>
                      <c:pt idx="0">
                        <c:v>0</c:v>
                      </c:pt>
                      <c:pt idx="1">
                        <c:v>1.3436126999999872E-13</c:v>
                      </c:pt>
                      <c:pt idx="2">
                        <c:v>1.5316219999999736E-13</c:v>
                      </c:pt>
                      <c:pt idx="3">
                        <c:v>5.8668299999994769E-15</c:v>
                      </c:pt>
                      <c:pt idx="4">
                        <c:v>6.176655999999774E-14</c:v>
                      </c:pt>
                      <c:pt idx="5">
                        <c:v>-3.175238000000297E-14</c:v>
                      </c:pt>
                      <c:pt idx="6">
                        <c:v>1.974843899999989E-13</c:v>
                      </c:pt>
                      <c:pt idx="7">
                        <c:v>8.0629900000019158E-15</c:v>
                      </c:pt>
                      <c:pt idx="8">
                        <c:v>-2.8741940000000289E-13</c:v>
                      </c:pt>
                      <c:pt idx="9">
                        <c:v>4.5134029999997147E-14</c:v>
                      </c:pt>
                      <c:pt idx="10">
                        <c:v>-1.0435402999999697E-13</c:v>
                      </c:pt>
                      <c:pt idx="11">
                        <c:v>-1.497864299999993E-13</c:v>
                      </c:pt>
                      <c:pt idx="12">
                        <c:v>-2.0508595000000038E-13</c:v>
                      </c:pt>
                      <c:pt idx="13">
                        <c:v>-1.794085700000017E-13</c:v>
                      </c:pt>
                      <c:pt idx="14">
                        <c:v>-1.4961989999999784E-13</c:v>
                      </c:pt>
                      <c:pt idx="15">
                        <c:v>-1.7731302999999854E-13</c:v>
                      </c:pt>
                      <c:pt idx="16">
                        <c:v>-2.2611079999999938E-13</c:v>
                      </c:pt>
                      <c:pt idx="17">
                        <c:v>-1.6486809999997899E-14</c:v>
                      </c:pt>
                      <c:pt idx="18">
                        <c:v>-1.1568176999999812E-13</c:v>
                      </c:pt>
                      <c:pt idx="19">
                        <c:v>-6.8726279999998348E-14</c:v>
                      </c:pt>
                      <c:pt idx="20">
                        <c:v>-1.9397680000002233E-14</c:v>
                      </c:pt>
                      <c:pt idx="21">
                        <c:v>-2.7392671999999728E-13</c:v>
                      </c:pt>
                      <c:pt idx="22">
                        <c:v>-1.4828763000000005E-13</c:v>
                      </c:pt>
                      <c:pt idx="23">
                        <c:v>-3.2900770000000597E-14</c:v>
                      </c:pt>
                      <c:pt idx="24">
                        <c:v>1.1789873999999933E-13</c:v>
                      </c:pt>
                      <c:pt idx="25">
                        <c:v>6.3941900000014656E-15</c:v>
                      </c:pt>
                      <c:pt idx="26">
                        <c:v>-3.3369140000000522E-14</c:v>
                      </c:pt>
                      <c:pt idx="27">
                        <c:v>-4.4939749999997441E-14</c:v>
                      </c:pt>
                      <c:pt idx="28">
                        <c:v>-9.3636909999998694E-14</c:v>
                      </c:pt>
                      <c:pt idx="29">
                        <c:v>-7.2948590000002344E-14</c:v>
                      </c:pt>
                      <c:pt idx="30">
                        <c:v>-1.8255189000000289E-13</c:v>
                      </c:pt>
                      <c:pt idx="31">
                        <c:v>5.3020089999998063E-14</c:v>
                      </c:pt>
                      <c:pt idx="32">
                        <c:v>-9.0979310000002593E-14</c:v>
                      </c:pt>
                      <c:pt idx="33">
                        <c:v>-1.5902209999999703E-13</c:v>
                      </c:pt>
                      <c:pt idx="34">
                        <c:v>-1.9206165000000084E-13</c:v>
                      </c:pt>
                      <c:pt idx="35">
                        <c:v>-3.6475683999999744E-13</c:v>
                      </c:pt>
                      <c:pt idx="36">
                        <c:v>-4.3653275999999719E-13</c:v>
                      </c:pt>
                      <c:pt idx="37">
                        <c:v>-2.24414240000001E-13</c:v>
                      </c:pt>
                      <c:pt idx="38">
                        <c:v>-1.9254736999999947E-13</c:v>
                      </c:pt>
                      <c:pt idx="39">
                        <c:v>-3.7687562000000158E-13</c:v>
                      </c:pt>
                      <c:pt idx="40">
                        <c:v>-1.7360765999999762E-13</c:v>
                      </c:pt>
                      <c:pt idx="41">
                        <c:v>-1.9059059999999984E-13</c:v>
                      </c:pt>
                      <c:pt idx="42">
                        <c:v>-3.9553776999999701E-13</c:v>
                      </c:pt>
                      <c:pt idx="43">
                        <c:v>-1.9753990000000154E-13</c:v>
                      </c:pt>
                      <c:pt idx="44">
                        <c:v>-2.9383440000000312E-13</c:v>
                      </c:pt>
                      <c:pt idx="45">
                        <c:v>-3.402556000000011E-13</c:v>
                      </c:pt>
                      <c:pt idx="46">
                        <c:v>-2.0398959999999919E-13</c:v>
                      </c:pt>
                      <c:pt idx="47">
                        <c:v>-1.0355258000000122E-13</c:v>
                      </c:pt>
                      <c:pt idx="48">
                        <c:v>-2.6662700000000074E-13</c:v>
                      </c:pt>
                      <c:pt idx="49">
                        <c:v>-3.4057478999999827E-13</c:v>
                      </c:pt>
                      <c:pt idx="50">
                        <c:v>-8.1611800000001133E-14</c:v>
                      </c:pt>
                      <c:pt idx="51">
                        <c:v>-3.5350199999998344E-14</c:v>
                      </c:pt>
                      <c:pt idx="52">
                        <c:v>-1.8485210000001208E-14</c:v>
                      </c:pt>
                      <c:pt idx="53">
                        <c:v>-6.3171690000003341E-14</c:v>
                      </c:pt>
                      <c:pt idx="54">
                        <c:v>-1.249417300000005E-13</c:v>
                      </c:pt>
                      <c:pt idx="55">
                        <c:v>-1.30114670000003E-13</c:v>
                      </c:pt>
                      <c:pt idx="56">
                        <c:v>-2.0223058999999868E-13</c:v>
                      </c:pt>
                      <c:pt idx="57">
                        <c:v>-3.0597746999999898E-13</c:v>
                      </c:pt>
                      <c:pt idx="58">
                        <c:v>-4.9258860999999769E-13</c:v>
                      </c:pt>
                      <c:pt idx="59">
                        <c:v>1.1605300000001112E-14</c:v>
                      </c:pt>
                      <c:pt idx="60">
                        <c:v>-2.9719630000000189E-13</c:v>
                      </c:pt>
                      <c:pt idx="61">
                        <c:v>-1.6908697000000168E-13</c:v>
                      </c:pt>
                      <c:pt idx="62">
                        <c:v>-2.8859206999999902E-13</c:v>
                      </c:pt>
                      <c:pt idx="63">
                        <c:v>-2.8450505999999881E-13</c:v>
                      </c:pt>
                      <c:pt idx="64">
                        <c:v>-1.9428209000000179E-13</c:v>
                      </c:pt>
                      <c:pt idx="65">
                        <c:v>-3.3275118999999916E-13</c:v>
                      </c:pt>
                      <c:pt idx="66">
                        <c:v>-4.1918899000000091E-13</c:v>
                      </c:pt>
                      <c:pt idx="67">
                        <c:v>-4.3360801000000035E-13</c:v>
                      </c:pt>
                      <c:pt idx="68">
                        <c:v>-2.6632863000000201E-13</c:v>
                      </c:pt>
                      <c:pt idx="69">
                        <c:v>-3.5987879000000071E-13</c:v>
                      </c:pt>
                      <c:pt idx="70">
                        <c:v>-3.4615712999999799E-13</c:v>
                      </c:pt>
                      <c:pt idx="71">
                        <c:v>-4.7843326999999923E-13</c:v>
                      </c:pt>
                      <c:pt idx="72">
                        <c:v>-7.4367600000000447E-14</c:v>
                      </c:pt>
                      <c:pt idx="73">
                        <c:v>-1.5392895000000215E-13</c:v>
                      </c:pt>
                      <c:pt idx="74">
                        <c:v>-3.3779576999999735E-13</c:v>
                      </c:pt>
                      <c:pt idx="75">
                        <c:v>-2.3951673999999821E-13</c:v>
                      </c:pt>
                      <c:pt idx="76">
                        <c:v>-4.4438758000000075E-13</c:v>
                      </c:pt>
                      <c:pt idx="77">
                        <c:v>-1.6766448999999738E-13</c:v>
                      </c:pt>
                      <c:pt idx="78">
                        <c:v>-1.075077499999977E-13</c:v>
                      </c:pt>
                      <c:pt idx="79">
                        <c:v>-9.0344400000001527E-14</c:v>
                      </c:pt>
                      <c:pt idx="80">
                        <c:v>-3.6372293999999837E-13</c:v>
                      </c:pt>
                      <c:pt idx="81">
                        <c:v>-9.1048699999997736E-14</c:v>
                      </c:pt>
                      <c:pt idx="82">
                        <c:v>-2.2461546999999988E-13</c:v>
                      </c:pt>
                      <c:pt idx="83">
                        <c:v>-9.6332669999998729E-14</c:v>
                      </c:pt>
                      <c:pt idx="84">
                        <c:v>-2.2584364999999865E-13</c:v>
                      </c:pt>
                      <c:pt idx="85">
                        <c:v>-3.0632441000000086E-13</c:v>
                      </c:pt>
                      <c:pt idx="86">
                        <c:v>-2.5225654999999799E-13</c:v>
                      </c:pt>
                      <c:pt idx="87">
                        <c:v>-3.6189454000000273E-13</c:v>
                      </c:pt>
                      <c:pt idx="88">
                        <c:v>-3.1987954000000212E-13</c:v>
                      </c:pt>
                      <c:pt idx="89">
                        <c:v>-4.5945192000000049E-13</c:v>
                      </c:pt>
                      <c:pt idx="90">
                        <c:v>-5.5290840999999908E-13</c:v>
                      </c:pt>
                      <c:pt idx="91">
                        <c:v>-3.2801191999999918E-13</c:v>
                      </c:pt>
                      <c:pt idx="92">
                        <c:v>-4.0836431999999709E-13</c:v>
                      </c:pt>
                      <c:pt idx="93">
                        <c:v>-4.6301156999999871E-13</c:v>
                      </c:pt>
                      <c:pt idx="94">
                        <c:v>-7.0314587999999896E-13</c:v>
                      </c:pt>
                      <c:pt idx="95">
                        <c:v>-3.3910722000000316E-13</c:v>
                      </c:pt>
                      <c:pt idx="96">
                        <c:v>-1.4541492999999934E-13</c:v>
                      </c:pt>
                      <c:pt idx="97">
                        <c:v>-3.0916936000000333E-13</c:v>
                      </c:pt>
                      <c:pt idx="98">
                        <c:v>-1.352529200000013E-13</c:v>
                      </c:pt>
                      <c:pt idx="99">
                        <c:v>-3.3112402000000239E-13</c:v>
                      </c:pt>
                      <c:pt idx="100">
                        <c:v>-3.5733569000000285E-13</c:v>
                      </c:pt>
                      <c:pt idx="101">
                        <c:v>-5.5899729999998263E-14</c:v>
                      </c:pt>
                      <c:pt idx="102">
                        <c:v>-3.6420172999999721E-13</c:v>
                      </c:pt>
                      <c:pt idx="103">
                        <c:v>-4.4846071000000199E-13</c:v>
                      </c:pt>
                      <c:pt idx="104">
                        <c:v>-3.9751882000000161E-13</c:v>
                      </c:pt>
                      <c:pt idx="105">
                        <c:v>-3.7476965999999951E-13</c:v>
                      </c:pt>
                      <c:pt idx="106">
                        <c:v>-1.7618198999999962E-13</c:v>
                      </c:pt>
                      <c:pt idx="107">
                        <c:v>-4.0791676000000239E-13</c:v>
                      </c:pt>
                      <c:pt idx="108">
                        <c:v>-2.5579885999999718E-13</c:v>
                      </c:pt>
                      <c:pt idx="109">
                        <c:v>-6.3965846999999819E-13</c:v>
                      </c:pt>
                      <c:pt idx="110">
                        <c:v>-2.8648263999999721E-13</c:v>
                      </c:pt>
                      <c:pt idx="111">
                        <c:v>-3.0983896000000213E-13</c:v>
                      </c:pt>
                      <c:pt idx="112">
                        <c:v>-3.7845421000000197E-13</c:v>
                      </c:pt>
                      <c:pt idx="113">
                        <c:v>-4.9368495999999888E-13</c:v>
                      </c:pt>
                      <c:pt idx="114">
                        <c:v>-4.0285482999999904E-13</c:v>
                      </c:pt>
                      <c:pt idx="115">
                        <c:v>-3.2987848999999845E-13</c:v>
                      </c:pt>
                      <c:pt idx="116">
                        <c:v>-3.7067570999999982E-13</c:v>
                      </c:pt>
                      <c:pt idx="117">
                        <c:v>-4.5288425999999808E-13</c:v>
                      </c:pt>
                      <c:pt idx="118">
                        <c:v>-2.7928353999999994E-13</c:v>
                      </c:pt>
                      <c:pt idx="119">
                        <c:v>-3.2687048000000072E-13</c:v>
                      </c:pt>
                      <c:pt idx="120">
                        <c:v>-3.483845199999981E-13</c:v>
                      </c:pt>
                      <c:pt idx="121">
                        <c:v>-2.9648505999999974E-13</c:v>
                      </c:pt>
                      <c:pt idx="122">
                        <c:v>-3.7944300999999762E-13</c:v>
                      </c:pt>
                      <c:pt idx="123">
                        <c:v>-9.7994529999999696E-14</c:v>
                      </c:pt>
                      <c:pt idx="124">
                        <c:v>-1.7510298999999713E-13</c:v>
                      </c:pt>
                      <c:pt idx="125">
                        <c:v>-5.2260279999999214E-14</c:v>
                      </c:pt>
                      <c:pt idx="126">
                        <c:v>-1.3482270999999884E-13</c:v>
                      </c:pt>
                      <c:pt idx="127">
                        <c:v>-1.1404766000000186E-13</c:v>
                      </c:pt>
                      <c:pt idx="128">
                        <c:v>8.4779400000000833E-14</c:v>
                      </c:pt>
                      <c:pt idx="129">
                        <c:v>-1.5776963000000007E-13</c:v>
                      </c:pt>
                      <c:pt idx="130">
                        <c:v>-9.7144999999694439E-16</c:v>
                      </c:pt>
                      <c:pt idx="131">
                        <c:v>2.4348579000000012E-13</c:v>
                      </c:pt>
                      <c:pt idx="132">
                        <c:v>2.0644597000000288E-13</c:v>
                      </c:pt>
                      <c:pt idx="133">
                        <c:v>1.6012537999999802E-13</c:v>
                      </c:pt>
                      <c:pt idx="134">
                        <c:v>1.6875389999999908E-13</c:v>
                      </c:pt>
                      <c:pt idx="135">
                        <c:v>2.4616073000000171E-13</c:v>
                      </c:pt>
                      <c:pt idx="136">
                        <c:v>-4.3090499999978449E-15</c:v>
                      </c:pt>
                      <c:pt idx="137">
                        <c:v>5.0118243000000133E-13</c:v>
                      </c:pt>
                      <c:pt idx="138">
                        <c:v>3.1204205999999759E-13</c:v>
                      </c:pt>
                      <c:pt idx="139">
                        <c:v>3.5671466000000075E-13</c:v>
                      </c:pt>
                      <c:pt idx="140">
                        <c:v>3.3456224000000257E-13</c:v>
                      </c:pt>
                      <c:pt idx="141">
                        <c:v>2.9303296000000059E-13</c:v>
                      </c:pt>
                      <c:pt idx="142">
                        <c:v>4.2229066999999874E-13</c:v>
                      </c:pt>
                      <c:pt idx="143">
                        <c:v>3.9864292000000105E-13</c:v>
                      </c:pt>
                      <c:pt idx="144">
                        <c:v>6.0795465999999838E-13</c:v>
                      </c:pt>
                      <c:pt idx="145">
                        <c:v>5.6625884000000173E-13</c:v>
                      </c:pt>
                      <c:pt idx="146">
                        <c:v>6.8811275999999721E-13</c:v>
                      </c:pt>
                      <c:pt idx="147">
                        <c:v>6.5683223000000005E-13</c:v>
                      </c:pt>
                      <c:pt idx="148">
                        <c:v>8.1233978000000229E-13</c:v>
                      </c:pt>
                      <c:pt idx="149">
                        <c:v>8.6775725000000198E-13</c:v>
                      </c:pt>
                      <c:pt idx="150">
                        <c:v>1.0208708900000023E-12</c:v>
                      </c:pt>
                      <c:pt idx="151">
                        <c:v>8.6776072000000172E-13</c:v>
                      </c:pt>
                      <c:pt idx="152">
                        <c:v>1.0516518200000019E-12</c:v>
                      </c:pt>
                      <c:pt idx="153">
                        <c:v>1.2835496499999999E-12</c:v>
                      </c:pt>
                      <c:pt idx="154">
                        <c:v>1.1877512800000027E-12</c:v>
                      </c:pt>
                      <c:pt idx="155">
                        <c:v>1.305872079999999E-12</c:v>
                      </c:pt>
                      <c:pt idx="156">
                        <c:v>1.4004561399999968E-12</c:v>
                      </c:pt>
                      <c:pt idx="157">
                        <c:v>1.3015456800000024E-12</c:v>
                      </c:pt>
                      <c:pt idx="158">
                        <c:v>1.4398239500000005E-12</c:v>
                      </c:pt>
                      <c:pt idx="159">
                        <c:v>1.4839969499999996E-12</c:v>
                      </c:pt>
                      <c:pt idx="160">
                        <c:v>1.6148228599999983E-12</c:v>
                      </c:pt>
                      <c:pt idx="161">
                        <c:v>1.5375305200000007E-12</c:v>
                      </c:pt>
                      <c:pt idx="162">
                        <c:v>1.4774119399999985E-12</c:v>
                      </c:pt>
                      <c:pt idx="163">
                        <c:v>1.87362972E-12</c:v>
                      </c:pt>
                      <c:pt idx="164">
                        <c:v>1.6950711699999972E-12</c:v>
                      </c:pt>
                      <c:pt idx="165">
                        <c:v>1.57658955E-12</c:v>
                      </c:pt>
                      <c:pt idx="166">
                        <c:v>1.808053710000002E-12</c:v>
                      </c:pt>
                      <c:pt idx="167">
                        <c:v>1.799282939999998E-12</c:v>
                      </c:pt>
                      <c:pt idx="168">
                        <c:v>1.813074000000002E-12</c:v>
                      </c:pt>
                      <c:pt idx="169">
                        <c:v>1.8734284900000011E-12</c:v>
                      </c:pt>
                      <c:pt idx="170">
                        <c:v>1.8437751300000007E-12</c:v>
                      </c:pt>
                      <c:pt idx="171">
                        <c:v>2.0347543099999993E-12</c:v>
                      </c:pt>
                      <c:pt idx="172">
                        <c:v>2.0279541900000004E-12</c:v>
                      </c:pt>
                      <c:pt idx="173">
                        <c:v>2.0174278900000017E-12</c:v>
                      </c:pt>
                      <c:pt idx="174">
                        <c:v>2.2360030500000015E-12</c:v>
                      </c:pt>
                      <c:pt idx="175">
                        <c:v>1.9407739299999985E-12</c:v>
                      </c:pt>
                      <c:pt idx="176">
                        <c:v>2.2245226499999982E-12</c:v>
                      </c:pt>
                      <c:pt idx="177">
                        <c:v>2.2467791500000022E-12</c:v>
                      </c:pt>
                      <c:pt idx="178">
                        <c:v>2.332765920000003E-12</c:v>
                      </c:pt>
                      <c:pt idx="179">
                        <c:v>2.44651174E-12</c:v>
                      </c:pt>
                      <c:pt idx="180">
                        <c:v>2.5655796900000018E-12</c:v>
                      </c:pt>
                      <c:pt idx="181">
                        <c:v>2.7850638399999967E-12</c:v>
                      </c:pt>
                      <c:pt idx="182">
                        <c:v>2.7679004900000006E-12</c:v>
                      </c:pt>
                      <c:pt idx="183">
                        <c:v>2.3630299099999995E-12</c:v>
                      </c:pt>
                      <c:pt idx="184">
                        <c:v>2.9184189800000005E-12</c:v>
                      </c:pt>
                      <c:pt idx="185">
                        <c:v>2.8282931499999968E-12</c:v>
                      </c:pt>
                      <c:pt idx="186">
                        <c:v>2.8354575600000028E-12</c:v>
                      </c:pt>
                      <c:pt idx="187">
                        <c:v>2.6342157600000001E-12</c:v>
                      </c:pt>
                      <c:pt idx="188">
                        <c:v>2.9097557700000017E-12</c:v>
                      </c:pt>
                      <c:pt idx="189">
                        <c:v>2.8721296199999997E-12</c:v>
                      </c:pt>
                      <c:pt idx="190">
                        <c:v>3.0618355100000029E-12</c:v>
                      </c:pt>
                      <c:pt idx="191">
                        <c:v>3.2275848599999979E-12</c:v>
                      </c:pt>
                      <c:pt idx="192">
                        <c:v>2.9786208199999971E-12</c:v>
                      </c:pt>
                      <c:pt idx="193">
                        <c:v>3.1299893200000027E-12</c:v>
                      </c:pt>
                      <c:pt idx="194">
                        <c:v>3.0007801800000012E-12</c:v>
                      </c:pt>
                      <c:pt idx="195">
                        <c:v>3.2174887700000017E-12</c:v>
                      </c:pt>
                      <c:pt idx="196">
                        <c:v>3.3713656900000007E-12</c:v>
                      </c:pt>
                      <c:pt idx="197">
                        <c:v>3.3375697999999977E-12</c:v>
                      </c:pt>
                      <c:pt idx="198">
                        <c:v>3.7052132200000013E-12</c:v>
                      </c:pt>
                      <c:pt idx="199">
                        <c:v>3.5320427099999992E-12</c:v>
                      </c:pt>
                      <c:pt idx="200">
                        <c:v>3.5893892000000003E-12</c:v>
                      </c:pt>
                      <c:pt idx="201">
                        <c:v>3.6001999999999983E-12</c:v>
                      </c:pt>
                      <c:pt idx="202">
                        <c:v>3.7852984599999988E-12</c:v>
                      </c:pt>
                      <c:pt idx="203">
                        <c:v>3.8031799899999966E-12</c:v>
                      </c:pt>
                      <c:pt idx="204">
                        <c:v>3.8405632800000025E-12</c:v>
                      </c:pt>
                      <c:pt idx="205">
                        <c:v>3.9012057500000005E-12</c:v>
                      </c:pt>
                      <c:pt idx="206">
                        <c:v>4.0301650899999999E-12</c:v>
                      </c:pt>
                      <c:pt idx="207">
                        <c:v>4.1403651299999979E-12</c:v>
                      </c:pt>
                      <c:pt idx="208">
                        <c:v>4.3298177499999993E-12</c:v>
                      </c:pt>
                      <c:pt idx="209">
                        <c:v>4.0892046699999996E-12</c:v>
                      </c:pt>
                      <c:pt idx="210">
                        <c:v>4.3967954300000029E-12</c:v>
                      </c:pt>
                      <c:pt idx="211">
                        <c:v>4.331434520000003E-12</c:v>
                      </c:pt>
                      <c:pt idx="212">
                        <c:v>4.4681272600000012E-12</c:v>
                      </c:pt>
                      <c:pt idx="213">
                        <c:v>4.3997548599999977E-12</c:v>
                      </c:pt>
                      <c:pt idx="214">
                        <c:v>4.2981070099999997E-12</c:v>
                      </c:pt>
                      <c:pt idx="215">
                        <c:v>4.4392579899999982E-12</c:v>
                      </c:pt>
                      <c:pt idx="216">
                        <c:v>4.7763008800000029E-12</c:v>
                      </c:pt>
                      <c:pt idx="217">
                        <c:v>4.6094863999999983E-12</c:v>
                      </c:pt>
                      <c:pt idx="218">
                        <c:v>4.6574653799999979E-12</c:v>
                      </c:pt>
                      <c:pt idx="219">
                        <c:v>4.5937143000000023E-12</c:v>
                      </c:pt>
                      <c:pt idx="220">
                        <c:v>4.665549199999998E-12</c:v>
                      </c:pt>
                      <c:pt idx="221">
                        <c:v>4.736780409999997E-12</c:v>
                      </c:pt>
                      <c:pt idx="222">
                        <c:v>5.0454328199999976E-12</c:v>
                      </c:pt>
                      <c:pt idx="223">
                        <c:v>5.0035566000000002E-12</c:v>
                      </c:pt>
                      <c:pt idx="224">
                        <c:v>5.113277859999999E-12</c:v>
                      </c:pt>
                      <c:pt idx="225">
                        <c:v>5.1470216999999994E-12</c:v>
                      </c:pt>
                      <c:pt idx="226">
                        <c:v>4.8026443900000007E-12</c:v>
                      </c:pt>
                      <c:pt idx="227">
                        <c:v>4.8673946799999976E-12</c:v>
                      </c:pt>
                      <c:pt idx="228">
                        <c:v>5.4629044300000017E-12</c:v>
                      </c:pt>
                      <c:pt idx="229">
                        <c:v>5.2333727600000008E-12</c:v>
                      </c:pt>
                      <c:pt idx="230">
                        <c:v>5.3754743699999978E-12</c:v>
                      </c:pt>
                      <c:pt idx="231">
                        <c:v>5.7714423499999972E-12</c:v>
                      </c:pt>
                      <c:pt idx="232">
                        <c:v>5.5809384899999977E-12</c:v>
                      </c:pt>
                      <c:pt idx="233">
                        <c:v>5.552166360000001E-12</c:v>
                      </c:pt>
                      <c:pt idx="234">
                        <c:v>5.5784023199999996E-12</c:v>
                      </c:pt>
                      <c:pt idx="235">
                        <c:v>5.7587337700000016E-12</c:v>
                      </c:pt>
                      <c:pt idx="236">
                        <c:v>5.7873393599999971E-12</c:v>
                      </c:pt>
                      <c:pt idx="237">
                        <c:v>5.8134400099999988E-12</c:v>
                      </c:pt>
                      <c:pt idx="238">
                        <c:v>6.0200698600000018E-12</c:v>
                      </c:pt>
                      <c:pt idx="239">
                        <c:v>6.0406887799999969E-12</c:v>
                      </c:pt>
                      <c:pt idx="240">
                        <c:v>5.8359081400000012E-12</c:v>
                      </c:pt>
                      <c:pt idx="241">
                        <c:v>5.9026464300000019E-12</c:v>
                      </c:pt>
                      <c:pt idx="242">
                        <c:v>6.3106291E-12</c:v>
                      </c:pt>
                      <c:pt idx="243">
                        <c:v>6.0626781399999998E-12</c:v>
                      </c:pt>
                      <c:pt idx="244">
                        <c:v>6.0359182899999989E-12</c:v>
                      </c:pt>
                      <c:pt idx="245">
                        <c:v>5.8840571300000017E-12</c:v>
                      </c:pt>
                      <c:pt idx="246">
                        <c:v>5.8470346599999967E-12</c:v>
                      </c:pt>
                      <c:pt idx="247">
                        <c:v>5.9654052500000018E-12</c:v>
                      </c:pt>
                      <c:pt idx="248">
                        <c:v>6.2926434900000029E-12</c:v>
                      </c:pt>
                      <c:pt idx="249">
                        <c:v>6.0946907200000044E-12</c:v>
                      </c:pt>
                      <c:pt idx="250">
                        <c:v>6.1924458599999948E-12</c:v>
                      </c:pt>
                      <c:pt idx="251">
                        <c:v>6.1414172299999941E-12</c:v>
                      </c:pt>
                      <c:pt idx="252">
                        <c:v>6.2763023900000015E-12</c:v>
                      </c:pt>
                      <c:pt idx="253">
                        <c:v>6.3048212499999965E-12</c:v>
                      </c:pt>
                      <c:pt idx="254">
                        <c:v>6.3140222199999968E-12</c:v>
                      </c:pt>
                      <c:pt idx="255">
                        <c:v>6.4580805999999998E-12</c:v>
                      </c:pt>
                      <c:pt idx="256">
                        <c:v>6.6933229799999979E-12</c:v>
                      </c:pt>
                      <c:pt idx="257">
                        <c:v>6.2656720100000036E-12</c:v>
                      </c:pt>
                      <c:pt idx="258">
                        <c:v>6.6053031099999964E-12</c:v>
                      </c:pt>
                      <c:pt idx="259">
                        <c:v>6.4757123299999956E-12</c:v>
                      </c:pt>
                      <c:pt idx="260">
                        <c:v>6.6447784799999988E-12</c:v>
                      </c:pt>
                      <c:pt idx="261">
                        <c:v>6.5830639500000043E-12</c:v>
                      </c:pt>
                      <c:pt idx="262">
                        <c:v>6.7637250000000027E-12</c:v>
                      </c:pt>
                      <c:pt idx="263">
                        <c:v>6.820804340000003E-12</c:v>
                      </c:pt>
                      <c:pt idx="264">
                        <c:v>6.7019202700000013E-12</c:v>
                      </c:pt>
                      <c:pt idx="265">
                        <c:v>6.5723641800000048E-12</c:v>
                      </c:pt>
                      <c:pt idx="266">
                        <c:v>6.7412082800000042E-12</c:v>
                      </c:pt>
                      <c:pt idx="267">
                        <c:v>6.8288881500000034E-12</c:v>
                      </c:pt>
                      <c:pt idx="268">
                        <c:v>6.7763815400000019E-12</c:v>
                      </c:pt>
                      <c:pt idx="269">
                        <c:v>6.6062676099999941E-12</c:v>
                      </c:pt>
                      <c:pt idx="270">
                        <c:v>6.7178866599999967E-12</c:v>
                      </c:pt>
                      <c:pt idx="271">
                        <c:v>6.5734327700000016E-12</c:v>
                      </c:pt>
                      <c:pt idx="272">
                        <c:v>6.6406706499999937E-12</c:v>
                      </c:pt>
                      <c:pt idx="273">
                        <c:v>7.0484416899999934E-12</c:v>
                      </c:pt>
                      <c:pt idx="274">
                        <c:v>6.6633053200000037E-12</c:v>
                      </c:pt>
                      <c:pt idx="275">
                        <c:v>6.5565573800000049E-12</c:v>
                      </c:pt>
                      <c:pt idx="276">
                        <c:v>6.8590029500000039E-12</c:v>
                      </c:pt>
                      <c:pt idx="277">
                        <c:v>6.7715728800000003E-12</c:v>
                      </c:pt>
                      <c:pt idx="278">
                        <c:v>6.7750492699999976E-12</c:v>
                      </c:pt>
                      <c:pt idx="279">
                        <c:v>7.036055759999995E-12</c:v>
                      </c:pt>
                      <c:pt idx="280">
                        <c:v>6.8383666799999972E-12</c:v>
                      </c:pt>
                      <c:pt idx="281">
                        <c:v>6.8405940599999976E-12</c:v>
                      </c:pt>
                      <c:pt idx="282">
                        <c:v>6.8951476499999988E-12</c:v>
                      </c:pt>
                      <c:pt idx="283">
                        <c:v>6.9646059700000048E-12</c:v>
                      </c:pt>
                      <c:pt idx="284">
                        <c:v>6.9947277100000048E-12</c:v>
                      </c:pt>
                      <c:pt idx="285">
                        <c:v>6.9752641100000007E-12</c:v>
                      </c:pt>
                      <c:pt idx="286">
                        <c:v>7.1170812300000044E-12</c:v>
                      </c:pt>
                      <c:pt idx="287">
                        <c:v>7.1573684499999957E-12</c:v>
                      </c:pt>
                      <c:pt idx="288">
                        <c:v>7.1561957699999999E-12</c:v>
                      </c:pt>
                      <c:pt idx="289">
                        <c:v>7.0277013399999939E-12</c:v>
                      </c:pt>
                      <c:pt idx="290">
                        <c:v>7.087466029999995E-12</c:v>
                      </c:pt>
                      <c:pt idx="291">
                        <c:v>7.0135043599999985E-12</c:v>
                      </c:pt>
                      <c:pt idx="292">
                        <c:v>7.1070892199999946E-12</c:v>
                      </c:pt>
                      <c:pt idx="293">
                        <c:v>6.9795870499999972E-12</c:v>
                      </c:pt>
                      <c:pt idx="294">
                        <c:v>6.8914214600000059E-12</c:v>
                      </c:pt>
                      <c:pt idx="295">
                        <c:v>7.1157697799999986E-12</c:v>
                      </c:pt>
                      <c:pt idx="296">
                        <c:v>6.9339499399999966E-12</c:v>
                      </c:pt>
                      <c:pt idx="297">
                        <c:v>6.8529244800000063E-12</c:v>
                      </c:pt>
                      <c:pt idx="298">
                        <c:v>6.9537604800000026E-12</c:v>
                      </c:pt>
                      <c:pt idx="299">
                        <c:v>7.0180562699999989E-12</c:v>
                      </c:pt>
                      <c:pt idx="300">
                        <c:v>6.7522064299999957E-12</c:v>
                      </c:pt>
                      <c:pt idx="301">
                        <c:v>7.2166543600000042E-12</c:v>
                      </c:pt>
                      <c:pt idx="302">
                        <c:v>6.946474640000005E-12</c:v>
                      </c:pt>
                      <c:pt idx="303">
                        <c:v>6.775403149999999E-12</c:v>
                      </c:pt>
                      <c:pt idx="304">
                        <c:v>6.9075890799999937E-12</c:v>
                      </c:pt>
                      <c:pt idx="305">
                        <c:v>6.887979770000006E-12</c:v>
                      </c:pt>
                      <c:pt idx="306">
                        <c:v>7.1222923399999976E-12</c:v>
                      </c:pt>
                      <c:pt idx="307">
                        <c:v>7.0173415699999967E-12</c:v>
                      </c:pt>
                      <c:pt idx="308">
                        <c:v>7.206745619999995E-12</c:v>
                      </c:pt>
                      <c:pt idx="309">
                        <c:v>6.2822837200000057E-12</c:v>
                      </c:pt>
                      <c:pt idx="310">
                        <c:v>7.1203425099999974E-12</c:v>
                      </c:pt>
                      <c:pt idx="311">
                        <c:v>7.4032481500000042E-12</c:v>
                      </c:pt>
                      <c:pt idx="312">
                        <c:v>7.1591447999999952E-12</c:v>
                      </c:pt>
                      <c:pt idx="313">
                        <c:v>7.0723947499999958E-12</c:v>
                      </c:pt>
                      <c:pt idx="314">
                        <c:v>7.1631832399999987E-12</c:v>
                      </c:pt>
                      <c:pt idx="315">
                        <c:v>7.2006879600000026E-12</c:v>
                      </c:pt>
                      <c:pt idx="316">
                        <c:v>7.2006602099999979E-12</c:v>
                      </c:pt>
                      <c:pt idx="317">
                        <c:v>7.2181878499999947E-12</c:v>
                      </c:pt>
                      <c:pt idx="318">
                        <c:v>7.340374830000006E-12</c:v>
                      </c:pt>
                      <c:pt idx="319">
                        <c:v>7.010673289999995E-12</c:v>
                      </c:pt>
                      <c:pt idx="320">
                        <c:v>7.2400384300000009E-12</c:v>
                      </c:pt>
                      <c:pt idx="321">
                        <c:v>7.2905327600000001E-12</c:v>
                      </c:pt>
                      <c:pt idx="322">
                        <c:v>7.0605153699999941E-12</c:v>
                      </c:pt>
                      <c:pt idx="323">
                        <c:v>6.9840765099999955E-12</c:v>
                      </c:pt>
                      <c:pt idx="324">
                        <c:v>7.2661009099999989E-12</c:v>
                      </c:pt>
                      <c:pt idx="325">
                        <c:v>6.9108295499999944E-12</c:v>
                      </c:pt>
                      <c:pt idx="326">
                        <c:v>6.066366160000002E-12</c:v>
                      </c:pt>
                      <c:pt idx="327">
                        <c:v>7.2054410999999954E-12</c:v>
                      </c:pt>
                      <c:pt idx="328">
                        <c:v>7.0983739699999994E-12</c:v>
                      </c:pt>
                      <c:pt idx="329">
                        <c:v>6.9175394599999998E-12</c:v>
                      </c:pt>
                      <c:pt idx="330">
                        <c:v>7.067655490000002E-12</c:v>
                      </c:pt>
                      <c:pt idx="331">
                        <c:v>6.8611401299999975E-12</c:v>
                      </c:pt>
                      <c:pt idx="332">
                        <c:v>7.2716589700000001E-12</c:v>
                      </c:pt>
                      <c:pt idx="333">
                        <c:v>7.0536111699999959E-12</c:v>
                      </c:pt>
                      <c:pt idx="334">
                        <c:v>6.9429843800000019E-12</c:v>
                      </c:pt>
                      <c:pt idx="335">
                        <c:v>7.1683596499999945E-12</c:v>
                      </c:pt>
                      <c:pt idx="336">
                        <c:v>7.212831030000005E-12</c:v>
                      </c:pt>
                      <c:pt idx="337">
                        <c:v>7.1268997600000006E-12</c:v>
                      </c:pt>
                      <c:pt idx="338">
                        <c:v>6.9983845099999961E-12</c:v>
                      </c:pt>
                      <c:pt idx="339">
                        <c:v>7.0104651200000031E-12</c:v>
                      </c:pt>
                      <c:pt idx="340">
                        <c:v>7.0154750099999971E-12</c:v>
                      </c:pt>
                      <c:pt idx="341">
                        <c:v>7.2230450799999994E-12</c:v>
                      </c:pt>
                      <c:pt idx="342">
                        <c:v>7.0966947600000062E-12</c:v>
                      </c:pt>
                      <c:pt idx="343">
                        <c:v>7.1005805399999946E-12</c:v>
                      </c:pt>
                      <c:pt idx="344">
                        <c:v>7.3146731699999959E-12</c:v>
                      </c:pt>
                      <c:pt idx="345">
                        <c:v>7.1884061200000032E-12</c:v>
                      </c:pt>
                      <c:pt idx="346">
                        <c:v>6.9400353499999937E-12</c:v>
                      </c:pt>
                      <c:pt idx="347">
                        <c:v>7.1347337700000054E-12</c:v>
                      </c:pt>
                      <c:pt idx="348">
                        <c:v>7.0803120300000012E-12</c:v>
                      </c:pt>
                      <c:pt idx="349">
                        <c:v>6.8793339099999994E-12</c:v>
                      </c:pt>
                      <c:pt idx="350">
                        <c:v>6.7773807399999971E-12</c:v>
                      </c:pt>
                      <c:pt idx="351">
                        <c:v>6.4558879100000036E-12</c:v>
                      </c:pt>
                      <c:pt idx="352">
                        <c:v>6.7368645399999957E-12</c:v>
                      </c:pt>
                      <c:pt idx="353">
                        <c:v>6.7624274200000026E-12</c:v>
                      </c:pt>
                      <c:pt idx="354">
                        <c:v>6.9121340600000008E-12</c:v>
                      </c:pt>
                      <c:pt idx="355">
                        <c:v>7.1423249200000012E-12</c:v>
                      </c:pt>
                      <c:pt idx="356">
                        <c:v>6.7338530599999982E-12</c:v>
                      </c:pt>
                      <c:pt idx="357">
                        <c:v>6.8922055499999968E-12</c:v>
                      </c:pt>
                      <c:pt idx="358">
                        <c:v>6.8891316199999972E-12</c:v>
                      </c:pt>
                      <c:pt idx="359">
                        <c:v>7.0548185300000026E-12</c:v>
                      </c:pt>
                      <c:pt idx="360">
                        <c:v>6.6019932600000002E-12</c:v>
                      </c:pt>
                      <c:pt idx="361">
                        <c:v>7.0040743999999949E-12</c:v>
                      </c:pt>
                      <c:pt idx="362">
                        <c:v>6.9840279400000053E-12</c:v>
                      </c:pt>
                      <c:pt idx="363">
                        <c:v>6.749056169999995E-12</c:v>
                      </c:pt>
                      <c:pt idx="364">
                        <c:v>6.8350706999999938E-12</c:v>
                      </c:pt>
                      <c:pt idx="365">
                        <c:v>6.9495208199999999E-12</c:v>
                      </c:pt>
                      <c:pt idx="366">
                        <c:v>6.9632043200000051E-12</c:v>
                      </c:pt>
                      <c:pt idx="367">
                        <c:v>6.9376761300000024E-12</c:v>
                      </c:pt>
                      <c:pt idx="368">
                        <c:v>7.0889440099999958E-12</c:v>
                      </c:pt>
                      <c:pt idx="369">
                        <c:v>7.1404653000000011E-12</c:v>
                      </c:pt>
                      <c:pt idx="370">
                        <c:v>7.2782439800000012E-12</c:v>
                      </c:pt>
                      <c:pt idx="371">
                        <c:v>6.7947279699999999E-12</c:v>
                      </c:pt>
                      <c:pt idx="372">
                        <c:v>6.8354453999999936E-12</c:v>
                      </c:pt>
                      <c:pt idx="373">
                        <c:v>6.850384840000002E-12</c:v>
                      </c:pt>
                      <c:pt idx="374">
                        <c:v>6.8976109499999958E-12</c:v>
                      </c:pt>
                      <c:pt idx="375">
                        <c:v>6.9105866800000051E-12</c:v>
                      </c:pt>
                      <c:pt idx="376">
                        <c:v>7.0208040799999951E-12</c:v>
                      </c:pt>
                      <c:pt idx="377">
                        <c:v>6.7891074700000027E-12</c:v>
                      </c:pt>
                      <c:pt idx="378">
                        <c:v>6.8019999299999985E-12</c:v>
                      </c:pt>
                      <c:pt idx="379">
                        <c:v>6.7580906100000004E-12</c:v>
                      </c:pt>
                      <c:pt idx="380">
                        <c:v>6.7433662799999962E-12</c:v>
                      </c:pt>
                      <c:pt idx="381">
                        <c:v>6.7704487800000008E-12</c:v>
                      </c:pt>
                      <c:pt idx="382">
                        <c:v>6.8320522799999969E-12</c:v>
                      </c:pt>
                      <c:pt idx="383">
                        <c:v>6.8272297500000025E-12</c:v>
                      </c:pt>
                      <c:pt idx="384">
                        <c:v>6.9644533199999959E-12</c:v>
                      </c:pt>
                      <c:pt idx="385">
                        <c:v>6.9835491499999935E-12</c:v>
                      </c:pt>
                      <c:pt idx="386">
                        <c:v>6.8802845400000044E-12</c:v>
                      </c:pt>
                      <c:pt idx="387">
                        <c:v>6.8834972400000011E-12</c:v>
                      </c:pt>
                      <c:pt idx="388">
                        <c:v>7.0456522499999936E-12</c:v>
                      </c:pt>
                      <c:pt idx="389">
                        <c:v>7.0004106699999974E-12</c:v>
                      </c:pt>
                      <c:pt idx="390">
                        <c:v>7.0285686999999982E-12</c:v>
                      </c:pt>
                      <c:pt idx="391">
                        <c:v>6.9135842899999969E-12</c:v>
                      </c:pt>
                      <c:pt idx="392">
                        <c:v>7.0650395199999966E-12</c:v>
                      </c:pt>
                      <c:pt idx="393">
                        <c:v>6.9144238900000033E-12</c:v>
                      </c:pt>
                      <c:pt idx="394">
                        <c:v>7.227402699999994E-12</c:v>
                      </c:pt>
                      <c:pt idx="395">
                        <c:v>6.7476545199999953E-12</c:v>
                      </c:pt>
                      <c:pt idx="396">
                        <c:v>6.9179904799999946E-12</c:v>
                      </c:pt>
                      <c:pt idx="397">
                        <c:v>6.9882051500000059E-12</c:v>
                      </c:pt>
                      <c:pt idx="398">
                        <c:v>7.0183615799999971E-12</c:v>
                      </c:pt>
                      <c:pt idx="399">
                        <c:v>7.0797152799999976E-12</c:v>
                      </c:pt>
                      <c:pt idx="400">
                        <c:v>6.735178390000003E-12</c:v>
                      </c:pt>
                      <c:pt idx="401">
                        <c:v>6.7173593100000009E-12</c:v>
                      </c:pt>
                      <c:pt idx="402">
                        <c:v>6.6199441699999999E-12</c:v>
                      </c:pt>
                      <c:pt idx="403">
                        <c:v>6.7747023299999957E-12</c:v>
                      </c:pt>
                      <c:pt idx="404">
                        <c:v>6.8418291899999956E-12</c:v>
                      </c:pt>
                      <c:pt idx="405">
                        <c:v>6.9727730500000058E-12</c:v>
                      </c:pt>
                      <c:pt idx="406">
                        <c:v>6.8009937900000038E-12</c:v>
                      </c:pt>
                      <c:pt idx="407">
                        <c:v>6.6179527099999961E-12</c:v>
                      </c:pt>
                      <c:pt idx="408">
                        <c:v>6.7984541600000057E-12</c:v>
                      </c:pt>
                      <c:pt idx="409">
                        <c:v>6.7331036599999986E-12</c:v>
                      </c:pt>
                      <c:pt idx="410">
                        <c:v>6.9648557700000004E-12</c:v>
                      </c:pt>
                      <c:pt idx="411">
                        <c:v>6.8315457400000063E-12</c:v>
                      </c:pt>
                      <c:pt idx="412">
                        <c:v>6.9170329199999963E-12</c:v>
                      </c:pt>
                      <c:pt idx="413">
                        <c:v>6.9708371000000046E-12</c:v>
                      </c:pt>
                      <c:pt idx="414">
                        <c:v>6.8092580200000043E-12</c:v>
                      </c:pt>
                      <c:pt idx="415">
                        <c:v>6.9087340000000045E-12</c:v>
                      </c:pt>
                      <c:pt idx="416">
                        <c:v>7.095182079999995E-12</c:v>
                      </c:pt>
                      <c:pt idx="417">
                        <c:v>7.1135423900000049E-12</c:v>
                      </c:pt>
                      <c:pt idx="418">
                        <c:v>6.8721174600000035E-12</c:v>
                      </c:pt>
                      <c:pt idx="419">
                        <c:v>6.8446880100000038E-12</c:v>
                      </c:pt>
                      <c:pt idx="420">
                        <c:v>6.9678464400000056E-12</c:v>
                      </c:pt>
                      <c:pt idx="421">
                        <c:v>6.9564527700000029E-12</c:v>
                      </c:pt>
                      <c:pt idx="422">
                        <c:v>7.1315488200000005E-12</c:v>
                      </c:pt>
                      <c:pt idx="423">
                        <c:v>7.095195959999994E-12</c:v>
                      </c:pt>
                      <c:pt idx="424">
                        <c:v>6.9197807199999992E-12</c:v>
                      </c:pt>
                      <c:pt idx="425">
                        <c:v>6.8413295799999983E-12</c:v>
                      </c:pt>
                      <c:pt idx="426">
                        <c:v>6.9796078600000025E-12</c:v>
                      </c:pt>
                      <c:pt idx="427">
                        <c:v>7.050988260000004E-12</c:v>
                      </c:pt>
                      <c:pt idx="428">
                        <c:v>6.913209589999997E-12</c:v>
                      </c:pt>
                      <c:pt idx="429">
                        <c:v>6.8401499699999962E-12</c:v>
                      </c:pt>
                      <c:pt idx="430">
                        <c:v>6.6034226699999978E-12</c:v>
                      </c:pt>
                      <c:pt idx="431">
                        <c:v>6.6860440799999998E-12</c:v>
                      </c:pt>
                      <c:pt idx="432">
                        <c:v>6.8471651899999998E-12</c:v>
                      </c:pt>
                      <c:pt idx="433">
                        <c:v>7.012303929999998E-12</c:v>
                      </c:pt>
                      <c:pt idx="434">
                        <c:v>7.0100140999999954E-12</c:v>
                      </c:pt>
                      <c:pt idx="435">
                        <c:v>6.8964660400000041E-12</c:v>
                      </c:pt>
                      <c:pt idx="436">
                        <c:v>6.9272330900000047E-12</c:v>
                      </c:pt>
                      <c:pt idx="437">
                        <c:v>6.8474288699999943E-12</c:v>
                      </c:pt>
                      <c:pt idx="438">
                        <c:v>6.991015399999998E-12</c:v>
                      </c:pt>
                      <c:pt idx="439">
                        <c:v>6.9949775100000004E-12</c:v>
                      </c:pt>
                      <c:pt idx="440">
                        <c:v>6.8970142099999984E-12</c:v>
                      </c:pt>
                      <c:pt idx="441">
                        <c:v>6.9343176999999969E-12</c:v>
                      </c:pt>
                      <c:pt idx="442">
                        <c:v>7.1267817999999958E-12</c:v>
                      </c:pt>
                      <c:pt idx="443">
                        <c:v>6.8909288000000013E-12</c:v>
                      </c:pt>
                      <c:pt idx="444">
                        <c:v>7.1904184000000055E-12</c:v>
                      </c:pt>
                      <c:pt idx="445">
                        <c:v>7.093565320000004E-12</c:v>
                      </c:pt>
                      <c:pt idx="446">
                        <c:v>6.9061457899999971E-12</c:v>
                      </c:pt>
                      <c:pt idx="447">
                        <c:v>7.2735394099999987E-12</c:v>
                      </c:pt>
                      <c:pt idx="448">
                        <c:v>7.2542284699999967E-12</c:v>
                      </c:pt>
                      <c:pt idx="449">
                        <c:v>7.0856966100000017E-12</c:v>
                      </c:pt>
                      <c:pt idx="450">
                        <c:v>7.2291166099999975E-12</c:v>
                      </c:pt>
                      <c:pt idx="451">
                        <c:v>7.1792884099999973E-12</c:v>
                      </c:pt>
                      <c:pt idx="452">
                        <c:v>7.1925902700000033E-12</c:v>
                      </c:pt>
                      <c:pt idx="453">
                        <c:v>7.0972568099999994E-12</c:v>
                      </c:pt>
                      <c:pt idx="454">
                        <c:v>7.1376064800000058E-12</c:v>
                      </c:pt>
                      <c:pt idx="455">
                        <c:v>6.9965040699999976E-12</c:v>
                      </c:pt>
                      <c:pt idx="456">
                        <c:v>6.7265602800000012E-12</c:v>
                      </c:pt>
                      <c:pt idx="457">
                        <c:v>7.0787438400000003E-12</c:v>
                      </c:pt>
                      <c:pt idx="458">
                        <c:v>7.1567647600000055E-12</c:v>
                      </c:pt>
                      <c:pt idx="459">
                        <c:v>7.3040913600000011E-12</c:v>
                      </c:pt>
                      <c:pt idx="460">
                        <c:v>6.9996959600000019E-12</c:v>
                      </c:pt>
                      <c:pt idx="461">
                        <c:v>7.0084597800000003E-12</c:v>
                      </c:pt>
                      <c:pt idx="462">
                        <c:v>7.3646748400000035E-12</c:v>
                      </c:pt>
                      <c:pt idx="463">
                        <c:v>7.1533855199999948E-12</c:v>
                      </c:pt>
                      <c:pt idx="464">
                        <c:v>7.1898216500000019E-12</c:v>
                      </c:pt>
                      <c:pt idx="465">
                        <c:v>7.3859356100000056E-12</c:v>
                      </c:pt>
                      <c:pt idx="466">
                        <c:v>7.3066865000000019E-12</c:v>
                      </c:pt>
                      <c:pt idx="467">
                        <c:v>7.1347060200000007E-12</c:v>
                      </c:pt>
                      <c:pt idx="468">
                        <c:v>7.127628349999995E-12</c:v>
                      </c:pt>
                      <c:pt idx="469">
                        <c:v>7.0265911100000002E-12</c:v>
                      </c:pt>
                      <c:pt idx="470">
                        <c:v>7.2887355900000021E-12</c:v>
                      </c:pt>
                      <c:pt idx="471">
                        <c:v>7.3775187299999961E-12</c:v>
                      </c:pt>
                      <c:pt idx="472">
                        <c:v>7.2542423400000025E-12</c:v>
                      </c:pt>
                      <c:pt idx="473">
                        <c:v>7.2476642700000008E-12</c:v>
                      </c:pt>
                      <c:pt idx="474">
                        <c:v>7.2058643800000045E-12</c:v>
                      </c:pt>
                      <c:pt idx="475">
                        <c:v>6.9955534400000056E-12</c:v>
                      </c:pt>
                      <c:pt idx="476">
                        <c:v>7.0628954099999967E-12</c:v>
                      </c:pt>
                      <c:pt idx="477">
                        <c:v>7.0537985200000022E-12</c:v>
                      </c:pt>
                      <c:pt idx="478">
                        <c:v>7.0421897500000014E-12</c:v>
                      </c:pt>
                      <c:pt idx="479">
                        <c:v>7.0259180400000016E-12</c:v>
                      </c:pt>
                      <c:pt idx="480">
                        <c:v>7.1720025699999998E-12</c:v>
                      </c:pt>
                      <c:pt idx="481">
                        <c:v>6.9472448600000031E-12</c:v>
                      </c:pt>
                      <c:pt idx="482">
                        <c:v>7.1035434500000018E-12</c:v>
                      </c:pt>
                      <c:pt idx="483">
                        <c:v>7.0572055100000047E-12</c:v>
                      </c:pt>
                      <c:pt idx="484">
                        <c:v>7.161844029999995E-12</c:v>
                      </c:pt>
                      <c:pt idx="485">
                        <c:v>6.9157561599999946E-12</c:v>
                      </c:pt>
                      <c:pt idx="486">
                        <c:v>6.9355458899999954E-12</c:v>
                      </c:pt>
                      <c:pt idx="487">
                        <c:v>7.3516921699999947E-12</c:v>
                      </c:pt>
                      <c:pt idx="488">
                        <c:v>7.104695300000006E-12</c:v>
                      </c:pt>
                      <c:pt idx="489">
                        <c:v>7.2685087099999994E-12</c:v>
                      </c:pt>
                      <c:pt idx="490">
                        <c:v>7.1494650500000022E-12</c:v>
                      </c:pt>
                      <c:pt idx="491">
                        <c:v>7.24200214E-12</c:v>
                      </c:pt>
                      <c:pt idx="492">
                        <c:v>7.2717075400000033E-12</c:v>
                      </c:pt>
                      <c:pt idx="493">
                        <c:v>6.8594401000000058E-12</c:v>
                      </c:pt>
                      <c:pt idx="494">
                        <c:v>7.3623503100000035E-12</c:v>
                      </c:pt>
                      <c:pt idx="495">
                        <c:v>7.1261850599999984E-12</c:v>
                      </c:pt>
                      <c:pt idx="496">
                        <c:v>7.0050527899999978E-12</c:v>
                      </c:pt>
                      <c:pt idx="497">
                        <c:v>7.0314760899999967E-12</c:v>
                      </c:pt>
                      <c:pt idx="498">
                        <c:v>7.251938630000001E-12</c:v>
                      </c:pt>
                      <c:pt idx="499">
                        <c:v>7.1046397900000033E-12</c:v>
                      </c:pt>
                      <c:pt idx="500">
                        <c:v>7.0469845199999979E-12</c:v>
                      </c:pt>
                      <c:pt idx="501">
                        <c:v>7.1933951800000056E-12</c:v>
                      </c:pt>
                      <c:pt idx="502">
                        <c:v>7.3797322400000037E-12</c:v>
                      </c:pt>
                      <c:pt idx="503">
                        <c:v>7.2873755599999999E-12</c:v>
                      </c:pt>
                      <c:pt idx="504">
                        <c:v>7.0900889299999937E-12</c:v>
                      </c:pt>
                      <c:pt idx="505">
                        <c:v>7.0311083299999964E-12</c:v>
                      </c:pt>
                      <c:pt idx="506">
                        <c:v>7.1199261700000007E-12</c:v>
                      </c:pt>
                      <c:pt idx="507">
                        <c:v>6.9054588399999996E-12</c:v>
                      </c:pt>
                      <c:pt idx="508">
                        <c:v>6.825848909999995E-12</c:v>
                      </c:pt>
                      <c:pt idx="509">
                        <c:v>7.0061491299999993E-12</c:v>
                      </c:pt>
                      <c:pt idx="510">
                        <c:v>6.8914422800000044E-12</c:v>
                      </c:pt>
                      <c:pt idx="511">
                        <c:v>7.1507626199999961E-12</c:v>
                      </c:pt>
                      <c:pt idx="512">
                        <c:v>7.023947390000003E-12</c:v>
                      </c:pt>
                      <c:pt idx="513">
                        <c:v>6.8064200100000013E-12</c:v>
                      </c:pt>
                      <c:pt idx="514">
                        <c:v>7.1279614099999979E-12</c:v>
                      </c:pt>
                      <c:pt idx="515">
                        <c:v>6.809827009999997E-12</c:v>
                      </c:pt>
                      <c:pt idx="516">
                        <c:v>7.3202728600000008E-12</c:v>
                      </c:pt>
                      <c:pt idx="517">
                        <c:v>6.9450937999999976E-12</c:v>
                      </c:pt>
                      <c:pt idx="518">
                        <c:v>7.2847040899999981E-12</c:v>
                      </c:pt>
                      <c:pt idx="519">
                        <c:v>7.2752186200000048E-12</c:v>
                      </c:pt>
                      <c:pt idx="520">
                        <c:v>7.2167931300000012E-12</c:v>
                      </c:pt>
                      <c:pt idx="521">
                        <c:v>7.1767904100000029E-12</c:v>
                      </c:pt>
                      <c:pt idx="522">
                        <c:v>6.9996265700000003E-12</c:v>
                      </c:pt>
                      <c:pt idx="523">
                        <c:v>7.0414125900000038E-12</c:v>
                      </c:pt>
                      <c:pt idx="524">
                        <c:v>7.0536111699999959E-12</c:v>
                      </c:pt>
                      <c:pt idx="525">
                        <c:v>6.9738971500000052E-12</c:v>
                      </c:pt>
                      <c:pt idx="526">
                        <c:v>7.1837570600000033E-12</c:v>
                      </c:pt>
                      <c:pt idx="527">
                        <c:v>7.00697486E-12</c:v>
                      </c:pt>
                      <c:pt idx="528">
                        <c:v>7.2622983999999981E-12</c:v>
                      </c:pt>
                      <c:pt idx="529">
                        <c:v>7.1197874000000036E-12</c:v>
                      </c:pt>
                      <c:pt idx="530">
                        <c:v>7.1601093099999991E-12</c:v>
                      </c:pt>
                      <c:pt idx="531">
                        <c:v>6.8250648200000042E-12</c:v>
                      </c:pt>
                      <c:pt idx="532">
                        <c:v>6.9799895000000018E-12</c:v>
                      </c:pt>
                      <c:pt idx="533">
                        <c:v>7.1417490000000022E-12</c:v>
                      </c:pt>
                      <c:pt idx="534">
                        <c:v>6.9203635900000038E-12</c:v>
                      </c:pt>
                      <c:pt idx="535">
                        <c:v>6.8063714399999981E-12</c:v>
                      </c:pt>
                      <c:pt idx="536">
                        <c:v>7.0661081099999934E-12</c:v>
                      </c:pt>
                      <c:pt idx="537">
                        <c:v>7.0004245400000031E-12</c:v>
                      </c:pt>
                      <c:pt idx="538">
                        <c:v>7.1008372800000026E-12</c:v>
                      </c:pt>
                      <c:pt idx="539">
                        <c:v>7.0048723800000039E-12</c:v>
                      </c:pt>
                      <c:pt idx="540">
                        <c:v>7.1426441099999984E-12</c:v>
                      </c:pt>
                      <c:pt idx="541">
                        <c:v>6.9145141000000034E-12</c:v>
                      </c:pt>
                      <c:pt idx="542">
                        <c:v>6.9809817599999975E-12</c:v>
                      </c:pt>
                      <c:pt idx="543">
                        <c:v>6.853812650000003E-12</c:v>
                      </c:pt>
                      <c:pt idx="544">
                        <c:v>6.892857810000003E-12</c:v>
                      </c:pt>
                      <c:pt idx="545">
                        <c:v>7.0398999100000056E-12</c:v>
                      </c:pt>
                      <c:pt idx="546">
                        <c:v>6.7431511700000049E-12</c:v>
                      </c:pt>
                      <c:pt idx="547">
                        <c:v>6.6476789299999978E-12</c:v>
                      </c:pt>
                      <c:pt idx="548">
                        <c:v>7.0890411599999954E-12</c:v>
                      </c:pt>
                      <c:pt idx="549">
                        <c:v>7.0075646700000042E-12</c:v>
                      </c:pt>
                      <c:pt idx="550">
                        <c:v>6.9907933600000003E-12</c:v>
                      </c:pt>
                      <c:pt idx="551">
                        <c:v>7.10255118E-12</c:v>
                      </c:pt>
                      <c:pt idx="552">
                        <c:v>6.9270457399999983E-12</c:v>
                      </c:pt>
                      <c:pt idx="553">
                        <c:v>7.155682300000003E-12</c:v>
                      </c:pt>
                      <c:pt idx="554">
                        <c:v>6.9365103900000061E-12</c:v>
                      </c:pt>
                      <c:pt idx="555">
                        <c:v>6.8665247099999981E-12</c:v>
                      </c:pt>
                      <c:pt idx="556">
                        <c:v>6.7669307599999998E-12</c:v>
                      </c:pt>
                      <c:pt idx="557">
                        <c:v>6.9645227099999975E-12</c:v>
                      </c:pt>
                      <c:pt idx="558">
                        <c:v>6.9794552099999935E-12</c:v>
                      </c:pt>
                      <c:pt idx="559">
                        <c:v>6.9767143399999968E-12</c:v>
                      </c:pt>
                      <c:pt idx="560">
                        <c:v>6.9657647700000017E-12</c:v>
                      </c:pt>
                      <c:pt idx="561">
                        <c:v>6.6903253799999994E-12</c:v>
                      </c:pt>
                      <c:pt idx="562">
                        <c:v>6.8691198499999988E-12</c:v>
                      </c:pt>
                      <c:pt idx="563">
                        <c:v>6.7249851500000008E-12</c:v>
                      </c:pt>
                      <c:pt idx="564">
                        <c:v>6.6899159800000022E-12</c:v>
                      </c:pt>
                      <c:pt idx="565">
                        <c:v>6.6092790900000045E-12</c:v>
                      </c:pt>
                      <c:pt idx="566">
                        <c:v>6.7032525299999994E-12</c:v>
                      </c:pt>
                      <c:pt idx="567">
                        <c:v>6.9961848800000004E-12</c:v>
                      </c:pt>
                      <c:pt idx="568">
                        <c:v>6.8240725599999955E-12</c:v>
                      </c:pt>
                      <c:pt idx="569">
                        <c:v>6.2744705299999994E-12</c:v>
                      </c:pt>
                      <c:pt idx="570">
                        <c:v>6.7899193200000044E-12</c:v>
                      </c:pt>
                      <c:pt idx="571">
                        <c:v>6.692871949999997E-12</c:v>
                      </c:pt>
                      <c:pt idx="572">
                        <c:v>6.8703064099999936E-12</c:v>
                      </c:pt>
                      <c:pt idx="573">
                        <c:v>6.9506310400000004E-12</c:v>
                      </c:pt>
                      <c:pt idx="574">
                        <c:v>6.8000986799999947E-12</c:v>
                      </c:pt>
                      <c:pt idx="575">
                        <c:v>6.8746432100000026E-12</c:v>
                      </c:pt>
                      <c:pt idx="576">
                        <c:v>6.5998352599999952E-12</c:v>
                      </c:pt>
                      <c:pt idx="577">
                        <c:v>6.9400977999999958E-12</c:v>
                      </c:pt>
                      <c:pt idx="578">
                        <c:v>7.0969445600000018E-12</c:v>
                      </c:pt>
                      <c:pt idx="579">
                        <c:v>6.8967782900000018E-12</c:v>
                      </c:pt>
                      <c:pt idx="580">
                        <c:v>6.932236030000006E-12</c:v>
                      </c:pt>
                      <c:pt idx="581">
                        <c:v>6.8144830000000032E-12</c:v>
                      </c:pt>
                      <c:pt idx="582">
                        <c:v>6.8328641299999986E-12</c:v>
                      </c:pt>
                      <c:pt idx="583">
                        <c:v>6.8224002799999956E-12</c:v>
                      </c:pt>
                      <c:pt idx="584">
                        <c:v>6.7309942299999968E-12</c:v>
                      </c:pt>
                      <c:pt idx="585">
                        <c:v>6.9873030999999973E-12</c:v>
                      </c:pt>
                      <c:pt idx="586">
                        <c:v>6.7540244200000051E-12</c:v>
                      </c:pt>
                      <c:pt idx="587">
                        <c:v>6.9295992499999954E-12</c:v>
                      </c:pt>
                      <c:pt idx="588">
                        <c:v>6.7497084300000013E-12</c:v>
                      </c:pt>
                      <c:pt idx="589">
                        <c:v>6.7206622199999976E-12</c:v>
                      </c:pt>
                      <c:pt idx="590">
                        <c:v>6.748403919999995E-12</c:v>
                      </c:pt>
                      <c:pt idx="591">
                        <c:v>6.570511489999998E-12</c:v>
                      </c:pt>
                      <c:pt idx="592">
                        <c:v>6.7395776400000012E-12</c:v>
                      </c:pt>
                      <c:pt idx="593">
                        <c:v>6.8262791199999975E-12</c:v>
                      </c:pt>
                      <c:pt idx="594">
                        <c:v>6.7497084300000013E-12</c:v>
                      </c:pt>
                      <c:pt idx="595">
                        <c:v>6.9487852999999992E-12</c:v>
                      </c:pt>
                      <c:pt idx="596">
                        <c:v>6.6023957100000047E-12</c:v>
                      </c:pt>
                      <c:pt idx="597">
                        <c:v>6.6381934699999977E-12</c:v>
                      </c:pt>
                      <c:pt idx="598">
                        <c:v>6.6783072100000013E-12</c:v>
                      </c:pt>
                      <c:pt idx="599">
                        <c:v>6.707020349999996E-12</c:v>
                      </c:pt>
                      <c:pt idx="600">
                        <c:v>6.4239828699999984E-12</c:v>
                      </c:pt>
                      <c:pt idx="601">
                        <c:v>6.8990958800000023E-12</c:v>
                      </c:pt>
                      <c:pt idx="602">
                        <c:v>6.7228618500000062E-12</c:v>
                      </c:pt>
                      <c:pt idx="603">
                        <c:v>6.7727871899999998E-12</c:v>
                      </c:pt>
                      <c:pt idx="604">
                        <c:v>6.460439820000004E-12</c:v>
                      </c:pt>
                      <c:pt idx="605">
                        <c:v>6.7384466000000023E-12</c:v>
                      </c:pt>
                      <c:pt idx="606">
                        <c:v>6.7409931800000061E-12</c:v>
                      </c:pt>
                      <c:pt idx="607">
                        <c:v>6.6337942100000063E-12</c:v>
                      </c:pt>
                      <c:pt idx="608">
                        <c:v>7.0563450899999998E-12</c:v>
                      </c:pt>
                      <c:pt idx="609">
                        <c:v>6.8383389199999993E-12</c:v>
                      </c:pt>
                      <c:pt idx="610">
                        <c:v>6.5636281099999982E-12</c:v>
                      </c:pt>
                      <c:pt idx="611">
                        <c:v>6.6767737199999979E-12</c:v>
                      </c:pt>
                      <c:pt idx="612">
                        <c:v>6.538197069999995E-12</c:v>
                      </c:pt>
                      <c:pt idx="613">
                        <c:v>6.7315215899999988E-12</c:v>
                      </c:pt>
                      <c:pt idx="614">
                        <c:v>6.5381346200000058E-12</c:v>
                      </c:pt>
                      <c:pt idx="615">
                        <c:v>6.7547946400000031E-12</c:v>
                      </c:pt>
                      <c:pt idx="616">
                        <c:v>6.6937878800000046E-12</c:v>
                      </c:pt>
                      <c:pt idx="617">
                        <c:v>6.4644851999999941E-12</c:v>
                      </c:pt>
                      <c:pt idx="618">
                        <c:v>6.2510864499999965E-12</c:v>
                      </c:pt>
                      <c:pt idx="619">
                        <c:v>6.5046058799999971E-12</c:v>
                      </c:pt>
                      <c:pt idx="620">
                        <c:v>6.3825923700000061E-12</c:v>
                      </c:pt>
                      <c:pt idx="621">
                        <c:v>6.6093068500000025E-12</c:v>
                      </c:pt>
                      <c:pt idx="622">
                        <c:v>6.6673784499999985E-12</c:v>
                      </c:pt>
                      <c:pt idx="623">
                        <c:v>6.7045154100000021E-12</c:v>
                      </c:pt>
                      <c:pt idx="624">
                        <c:v>6.5686310499999994E-12</c:v>
                      </c:pt>
                      <c:pt idx="625">
                        <c:v>6.7555579200000017E-12</c:v>
                      </c:pt>
                      <c:pt idx="626">
                        <c:v>6.620277239999996E-12</c:v>
                      </c:pt>
                      <c:pt idx="627">
                        <c:v>6.6731793699999958E-12</c:v>
                      </c:pt>
                      <c:pt idx="628">
                        <c:v>6.7361845299999977E-12</c:v>
                      </c:pt>
                      <c:pt idx="629">
                        <c:v>6.5679857399999988E-12</c:v>
                      </c:pt>
                      <c:pt idx="630">
                        <c:v>7.0422105599999937E-12</c:v>
                      </c:pt>
                      <c:pt idx="631">
                        <c:v>6.7443307900000002E-12</c:v>
                      </c:pt>
                      <c:pt idx="632">
                        <c:v>6.6819015600000034E-12</c:v>
                      </c:pt>
                      <c:pt idx="633">
                        <c:v>6.5297316199999953E-12</c:v>
                      </c:pt>
                      <c:pt idx="634">
                        <c:v>6.4155243599999983E-12</c:v>
                      </c:pt>
                      <c:pt idx="635">
                        <c:v>6.7701087799999984E-12</c:v>
                      </c:pt>
                      <c:pt idx="636">
                        <c:v>6.6069406899999988E-12</c:v>
                      </c:pt>
                      <c:pt idx="637">
                        <c:v>6.2942116800000037E-12</c:v>
                      </c:pt>
                      <c:pt idx="638">
                        <c:v>6.5203987999999981E-12</c:v>
                      </c:pt>
                      <c:pt idx="639">
                        <c:v>6.3564257999999962E-12</c:v>
                      </c:pt>
                      <c:pt idx="640">
                        <c:v>6.6072390599999975E-12</c:v>
                      </c:pt>
                      <c:pt idx="641">
                        <c:v>6.6407469799999948E-12</c:v>
                      </c:pt>
                      <c:pt idx="642">
                        <c:v>6.376354299999994E-12</c:v>
                      </c:pt>
                      <c:pt idx="643">
                        <c:v>6.4496359600000054E-12</c:v>
                      </c:pt>
                      <c:pt idx="644">
                        <c:v>6.3375520099999962E-12</c:v>
                      </c:pt>
                      <c:pt idx="645">
                        <c:v>6.6223380900000015E-12</c:v>
                      </c:pt>
                      <c:pt idx="646">
                        <c:v>6.5032736100000058E-12</c:v>
                      </c:pt>
                      <c:pt idx="647">
                        <c:v>6.593930260000005E-12</c:v>
                      </c:pt>
                      <c:pt idx="648">
                        <c:v>6.3868806100000052E-12</c:v>
                      </c:pt>
                      <c:pt idx="649">
                        <c:v>6.4078707600000004E-12</c:v>
                      </c:pt>
                      <c:pt idx="650">
                        <c:v>6.5003939699999992E-12</c:v>
                      </c:pt>
                      <c:pt idx="651">
                        <c:v>6.5432555199999989E-12</c:v>
                      </c:pt>
                      <c:pt idx="652">
                        <c:v>6.3206211099999969E-12</c:v>
                      </c:pt>
                      <c:pt idx="653">
                        <c:v>6.5428877599999986E-12</c:v>
                      </c:pt>
                      <c:pt idx="654">
                        <c:v>6.5432902100000031E-12</c:v>
                      </c:pt>
                      <c:pt idx="655">
                        <c:v>6.4297629699999973E-12</c:v>
                      </c:pt>
                      <c:pt idx="656">
                        <c:v>6.4865994500000015E-12</c:v>
                      </c:pt>
                      <c:pt idx="657">
                        <c:v>6.6456041999999934E-12</c:v>
                      </c:pt>
                      <c:pt idx="658">
                        <c:v>6.6757051300000011E-12</c:v>
                      </c:pt>
                      <c:pt idx="659">
                        <c:v>6.2612449900000013E-12</c:v>
                      </c:pt>
                      <c:pt idx="660">
                        <c:v>6.6718679200000029E-12</c:v>
                      </c:pt>
                      <c:pt idx="661">
                        <c:v>6.5586668000000005E-12</c:v>
                      </c:pt>
                      <c:pt idx="662">
                        <c:v>6.3578552099999938E-12</c:v>
                      </c:pt>
                      <c:pt idx="663">
                        <c:v>6.6911094700000032E-12</c:v>
                      </c:pt>
                      <c:pt idx="664">
                        <c:v>6.7800244599999942E-12</c:v>
                      </c:pt>
                      <c:pt idx="665">
                        <c:v>6.4692938500000024E-12</c:v>
                      </c:pt>
                      <c:pt idx="666">
                        <c:v>6.4164402900000058E-12</c:v>
                      </c:pt>
                      <c:pt idx="667">
                        <c:v>6.3585768600000017E-12</c:v>
                      </c:pt>
                      <c:pt idx="668">
                        <c:v>6.4370626899999938E-12</c:v>
                      </c:pt>
                      <c:pt idx="669">
                        <c:v>6.3725864799999974E-12</c:v>
                      </c:pt>
                      <c:pt idx="670">
                        <c:v>6.5461212799999937E-12</c:v>
                      </c:pt>
                      <c:pt idx="671">
                        <c:v>6.6783419099999988E-12</c:v>
                      </c:pt>
                      <c:pt idx="672">
                        <c:v>6.4527307100000034E-12</c:v>
                      </c:pt>
                      <c:pt idx="673">
                        <c:v>6.3665080099999998E-12</c:v>
                      </c:pt>
                      <c:pt idx="674">
                        <c:v>6.2104245300000054E-12</c:v>
                      </c:pt>
                      <c:pt idx="675">
                        <c:v>6.7036480499999977E-12</c:v>
                      </c:pt>
                      <c:pt idx="676">
                        <c:v>6.3959497400000018E-12</c:v>
                      </c:pt>
                      <c:pt idx="677">
                        <c:v>6.5882126099999954E-12</c:v>
                      </c:pt>
                      <c:pt idx="678">
                        <c:v>6.6213250099999944E-12</c:v>
                      </c:pt>
                      <c:pt idx="679">
                        <c:v>6.5056814099999934E-12</c:v>
                      </c:pt>
                      <c:pt idx="680">
                        <c:v>6.3928688700000027E-12</c:v>
                      </c:pt>
                      <c:pt idx="681">
                        <c:v>6.5896767200000034E-12</c:v>
                      </c:pt>
                      <c:pt idx="682">
                        <c:v>6.5218004600000039E-12</c:v>
                      </c:pt>
                      <c:pt idx="683">
                        <c:v>6.682845249999996E-12</c:v>
                      </c:pt>
                      <c:pt idx="684">
                        <c:v>6.3023579400000062E-12</c:v>
                      </c:pt>
                      <c:pt idx="685">
                        <c:v>6.4738110699999986E-12</c:v>
                      </c:pt>
                      <c:pt idx="686">
                        <c:v>6.5355741600000031E-12</c:v>
                      </c:pt>
                      <c:pt idx="687">
                        <c:v>6.3554057800000025E-12</c:v>
                      </c:pt>
                      <c:pt idx="688">
                        <c:v>6.4254886099999972E-12</c:v>
                      </c:pt>
                      <c:pt idx="689">
                        <c:v>6.2934692200000036E-12</c:v>
                      </c:pt>
                      <c:pt idx="690">
                        <c:v>6.2129988600000009E-12</c:v>
                      </c:pt>
                      <c:pt idx="691">
                        <c:v>6.2679687800000056E-12</c:v>
                      </c:pt>
                      <c:pt idx="692">
                        <c:v>6.446638359999994E-12</c:v>
                      </c:pt>
                      <c:pt idx="693">
                        <c:v>6.4923795500000004E-12</c:v>
                      </c:pt>
                      <c:pt idx="694">
                        <c:v>6.3663969899999946E-12</c:v>
                      </c:pt>
                      <c:pt idx="695">
                        <c:v>6.4569356800000019E-12</c:v>
                      </c:pt>
                      <c:pt idx="696">
                        <c:v>6.4006890100000018E-12</c:v>
                      </c:pt>
                      <c:pt idx="697">
                        <c:v>6.3931811200000004E-12</c:v>
                      </c:pt>
                      <c:pt idx="698">
                        <c:v>6.3440398800000039E-12</c:v>
                      </c:pt>
                      <c:pt idx="699">
                        <c:v>6.2254888700000051E-12</c:v>
                      </c:pt>
                      <c:pt idx="700">
                        <c:v>6.5385995199999995E-12</c:v>
                      </c:pt>
                      <c:pt idx="701">
                        <c:v>6.4718057299999958E-12</c:v>
                      </c:pt>
                      <c:pt idx="702">
                        <c:v>6.2547085599999965E-12</c:v>
                      </c:pt>
                      <c:pt idx="703">
                        <c:v>6.3082698799999959E-12</c:v>
                      </c:pt>
                      <c:pt idx="704">
                        <c:v>6.3442619200000015E-12</c:v>
                      </c:pt>
                      <c:pt idx="705">
                        <c:v>6.4417672599999964E-12</c:v>
                      </c:pt>
                      <c:pt idx="706">
                        <c:v>6.4679615799999982E-12</c:v>
                      </c:pt>
                      <c:pt idx="707">
                        <c:v>6.4510445599999978E-12</c:v>
                      </c:pt>
                      <c:pt idx="708">
                        <c:v>6.4200138199999965E-12</c:v>
                      </c:pt>
                      <c:pt idx="709">
                        <c:v>6.7083803799999982E-12</c:v>
                      </c:pt>
                      <c:pt idx="710">
                        <c:v>6.4127904399999943E-12</c:v>
                      </c:pt>
                      <c:pt idx="711">
                        <c:v>6.4577891599999944E-12</c:v>
                      </c:pt>
                      <c:pt idx="712">
                        <c:v>6.5652795699999996E-12</c:v>
                      </c:pt>
                      <c:pt idx="713">
                        <c:v>6.2644230099999999E-12</c:v>
                      </c:pt>
                      <c:pt idx="714">
                        <c:v>6.2554232599999987E-12</c:v>
                      </c:pt>
                      <c:pt idx="715">
                        <c:v>6.4017714700000043E-12</c:v>
                      </c:pt>
                      <c:pt idx="716">
                        <c:v>6.3575707199999941E-12</c:v>
                      </c:pt>
                      <c:pt idx="717">
                        <c:v>6.3910231300000016E-12</c:v>
                      </c:pt>
                      <c:pt idx="718">
                        <c:v>6.1462328299999952E-12</c:v>
                      </c:pt>
                      <c:pt idx="719">
                        <c:v>6.2527309699999985E-12</c:v>
                      </c:pt>
                      <c:pt idx="720">
                        <c:v>6.3053763600000032E-12</c:v>
                      </c:pt>
                      <c:pt idx="721">
                        <c:v>6.5264287000000054E-12</c:v>
                      </c:pt>
                      <c:pt idx="722">
                        <c:v>6.5982878900000057E-12</c:v>
                      </c:pt>
                      <c:pt idx="723">
                        <c:v>6.1321538100000046E-12</c:v>
                      </c:pt>
                      <c:pt idx="724">
                        <c:v>6.2037493199999974E-12</c:v>
                      </c:pt>
                      <c:pt idx="725">
                        <c:v>6.3419443300000011E-12</c:v>
                      </c:pt>
                      <c:pt idx="726">
                        <c:v>6.2959533399999991E-12</c:v>
                      </c:pt>
                      <c:pt idx="727">
                        <c:v>6.1440748300000031E-12</c:v>
                      </c:pt>
                      <c:pt idx="728">
                        <c:v>6.304710219999998E-12</c:v>
                      </c:pt>
                      <c:pt idx="729">
                        <c:v>6.6380199899999971E-12</c:v>
                      </c:pt>
                      <c:pt idx="730">
                        <c:v>6.454777679999997E-12</c:v>
                      </c:pt>
                      <c:pt idx="731">
                        <c:v>6.2899928300000063E-12</c:v>
                      </c:pt>
                      <c:pt idx="732">
                        <c:v>6.4564638300000026E-12</c:v>
                      </c:pt>
                      <c:pt idx="733">
                        <c:v>6.5446502400000053E-12</c:v>
                      </c:pt>
                      <c:pt idx="734">
                        <c:v>6.3819470499999994E-12</c:v>
                      </c:pt>
                      <c:pt idx="735">
                        <c:v>6.3867001999999983E-12</c:v>
                      </c:pt>
                      <c:pt idx="736">
                        <c:v>6.590426120000003E-12</c:v>
                      </c:pt>
                      <c:pt idx="737">
                        <c:v>6.2973550000000049E-12</c:v>
                      </c:pt>
                      <c:pt idx="738">
                        <c:v>6.503849539999998E-12</c:v>
                      </c:pt>
                      <c:pt idx="739">
                        <c:v>6.2812983999999966E-12</c:v>
                      </c:pt>
                      <c:pt idx="740">
                        <c:v>6.4164541700000048E-12</c:v>
                      </c:pt>
                      <c:pt idx="741">
                        <c:v>6.4433840200000004E-12</c:v>
                      </c:pt>
                      <c:pt idx="742">
                        <c:v>6.4954673599999989E-12</c:v>
                      </c:pt>
                      <c:pt idx="743">
                        <c:v>6.5053691599999957E-12</c:v>
                      </c:pt>
                      <c:pt idx="744">
                        <c:v>6.1195735999999935E-12</c:v>
                      </c:pt>
                      <c:pt idx="745">
                        <c:v>6.1824399800000051E-12</c:v>
                      </c:pt>
                      <c:pt idx="746">
                        <c:v>6.550971569999999E-12</c:v>
                      </c:pt>
                      <c:pt idx="747">
                        <c:v>6.301962419999995E-12</c:v>
                      </c:pt>
                      <c:pt idx="748">
                        <c:v>6.242787539999998E-12</c:v>
                      </c:pt>
                      <c:pt idx="749">
                        <c:v>6.4309772799999968E-12</c:v>
                      </c:pt>
                      <c:pt idx="750">
                        <c:v>6.4166207100000059E-12</c:v>
                      </c:pt>
                      <c:pt idx="751">
                        <c:v>6.3777004499999972E-12</c:v>
                      </c:pt>
                      <c:pt idx="752">
                        <c:v>6.6472417799999959E-12</c:v>
                      </c:pt>
                      <c:pt idx="753">
                        <c:v>6.2473116900000005E-12</c:v>
                      </c:pt>
                      <c:pt idx="754">
                        <c:v>6.4909709499999951E-12</c:v>
                      </c:pt>
                      <c:pt idx="755">
                        <c:v>6.3172418699999991E-12</c:v>
                      </c:pt>
                      <c:pt idx="756">
                        <c:v>6.5279205600000052E-12</c:v>
                      </c:pt>
                      <c:pt idx="757">
                        <c:v>6.3167492099999945E-12</c:v>
                      </c:pt>
                      <c:pt idx="758">
                        <c:v>6.3463643999999977E-12</c:v>
                      </c:pt>
                      <c:pt idx="759">
                        <c:v>6.5135848099999998E-12</c:v>
                      </c:pt>
                      <c:pt idx="760">
                        <c:v>6.3680900799999997E-12</c:v>
                      </c:pt>
                      <c:pt idx="761">
                        <c:v>6.5559120599999981E-12</c:v>
                      </c:pt>
                      <c:pt idx="762">
                        <c:v>6.5191775600000052E-12</c:v>
                      </c:pt>
                      <c:pt idx="763">
                        <c:v>6.4018824899999967E-12</c:v>
                      </c:pt>
                      <c:pt idx="764">
                        <c:v>6.6474360700000017E-12</c:v>
                      </c:pt>
                      <c:pt idx="765">
                        <c:v>6.4318099400000038E-12</c:v>
                      </c:pt>
                      <c:pt idx="766">
                        <c:v>6.8329265800000007E-12</c:v>
                      </c:pt>
                      <c:pt idx="767">
                        <c:v>6.3945203300000042E-12</c:v>
                      </c:pt>
                      <c:pt idx="768">
                        <c:v>6.4663795099999983E-12</c:v>
                      </c:pt>
                      <c:pt idx="769">
                        <c:v>6.3430892499999989E-12</c:v>
                      </c:pt>
                      <c:pt idx="770">
                        <c:v>6.4723747200000015E-12</c:v>
                      </c:pt>
                      <c:pt idx="771">
                        <c:v>6.3301135200000026E-12</c:v>
                      </c:pt>
                      <c:pt idx="772">
                        <c:v>6.4863427099999936E-12</c:v>
                      </c:pt>
                      <c:pt idx="773">
                        <c:v>6.4717641000000051E-12</c:v>
                      </c:pt>
                      <c:pt idx="774">
                        <c:v>6.4190493199999988E-12</c:v>
                      </c:pt>
                      <c:pt idx="775">
                        <c:v>6.1770068199999952E-12</c:v>
                      </c:pt>
                      <c:pt idx="776">
                        <c:v>6.413602289999996E-12</c:v>
                      </c:pt>
                      <c:pt idx="777">
                        <c:v>6.6036447099999954E-12</c:v>
                      </c:pt>
                      <c:pt idx="778">
                        <c:v>6.5627815700000051E-12</c:v>
                      </c:pt>
                      <c:pt idx="779">
                        <c:v>6.3847920000000019E-12</c:v>
                      </c:pt>
                      <c:pt idx="780">
                        <c:v>6.4721318600000054E-12</c:v>
                      </c:pt>
                      <c:pt idx="781">
                        <c:v>6.4981665899999987E-12</c:v>
                      </c:pt>
                      <c:pt idx="782">
                        <c:v>6.5260193100000014E-12</c:v>
                      </c:pt>
                      <c:pt idx="783">
                        <c:v>6.395561160000003E-12</c:v>
                      </c:pt>
                      <c:pt idx="784">
                        <c:v>6.6287218800000034E-12</c:v>
                      </c:pt>
                      <c:pt idx="785">
                        <c:v>6.7696508099999981E-12</c:v>
                      </c:pt>
                      <c:pt idx="786">
                        <c:v>6.7560436399999939E-12</c:v>
                      </c:pt>
                      <c:pt idx="787">
                        <c:v>6.4568385300000024E-12</c:v>
                      </c:pt>
                      <c:pt idx="788">
                        <c:v>6.6583648300000046E-12</c:v>
                      </c:pt>
                      <c:pt idx="789">
                        <c:v>6.8950158099999951E-12</c:v>
                      </c:pt>
                      <c:pt idx="790">
                        <c:v>6.6358619999999983E-12</c:v>
                      </c:pt>
                      <c:pt idx="791">
                        <c:v>6.6984993899999937E-12</c:v>
                      </c:pt>
                      <c:pt idx="792">
                        <c:v>6.7573412100000007E-12</c:v>
                      </c:pt>
                      <c:pt idx="793">
                        <c:v>6.577367120000006E-12</c:v>
                      </c:pt>
                      <c:pt idx="794">
                        <c:v>6.5158677099999961E-12</c:v>
                      </c:pt>
                      <c:pt idx="795">
                        <c:v>6.5785328600000024E-12</c:v>
                      </c:pt>
                      <c:pt idx="796">
                        <c:v>6.6112358600000042E-12</c:v>
                      </c:pt>
                      <c:pt idx="797">
                        <c:v>6.8100004800000044E-12</c:v>
                      </c:pt>
                      <c:pt idx="798">
                        <c:v>6.7996545900000062E-12</c:v>
                      </c:pt>
                      <c:pt idx="799">
                        <c:v>6.634529729999994E-12</c:v>
                      </c:pt>
                      <c:pt idx="800">
                        <c:v>6.5295997800000045E-12</c:v>
                      </c:pt>
                      <c:pt idx="801">
                        <c:v>6.6245793599999941E-12</c:v>
                      </c:pt>
                      <c:pt idx="802">
                        <c:v>6.4186676799999995E-12</c:v>
                      </c:pt>
                      <c:pt idx="803">
                        <c:v>6.6608420199999938E-12</c:v>
                      </c:pt>
                      <c:pt idx="804">
                        <c:v>6.7356502299999962E-12</c:v>
                      </c:pt>
                      <c:pt idx="805">
                        <c:v>6.6490458999999995E-12</c:v>
                      </c:pt>
                      <c:pt idx="806">
                        <c:v>6.9792678600000001E-12</c:v>
                      </c:pt>
                      <c:pt idx="807">
                        <c:v>6.7751672300000024E-12</c:v>
                      </c:pt>
                      <c:pt idx="808">
                        <c:v>7.0407117599999944E-12</c:v>
                      </c:pt>
                      <c:pt idx="809">
                        <c:v>6.7186499399999953E-12</c:v>
                      </c:pt>
                      <c:pt idx="810">
                        <c:v>6.7026488500000025E-12</c:v>
                      </c:pt>
                      <c:pt idx="811">
                        <c:v>6.7107396000000023E-12</c:v>
                      </c:pt>
                      <c:pt idx="812">
                        <c:v>7.0591414600000059E-12</c:v>
                      </c:pt>
                      <c:pt idx="813">
                        <c:v>6.8131021599999958E-12</c:v>
                      </c:pt>
                      <c:pt idx="814">
                        <c:v>6.9551205100000048E-12</c:v>
                      </c:pt>
                      <c:pt idx="815">
                        <c:v>6.8655671399999936E-12</c:v>
                      </c:pt>
                      <c:pt idx="816">
                        <c:v>6.9743551200000056E-12</c:v>
                      </c:pt>
                      <c:pt idx="817">
                        <c:v>6.7060836000000029E-12</c:v>
                      </c:pt>
                      <c:pt idx="818">
                        <c:v>6.7689985500000048E-12</c:v>
                      </c:pt>
                      <c:pt idx="819">
                        <c:v>6.7729537199999948E-12</c:v>
                      </c:pt>
                      <c:pt idx="820">
                        <c:v>6.6805831699999981E-12</c:v>
                      </c:pt>
                      <c:pt idx="821">
                        <c:v>6.8403997700000047E-12</c:v>
                      </c:pt>
                      <c:pt idx="822">
                        <c:v>6.7881568399999977E-12</c:v>
                      </c:pt>
                      <c:pt idx="823">
                        <c:v>6.8284232400000035E-12</c:v>
                      </c:pt>
                      <c:pt idx="824">
                        <c:v>6.5995507699999954E-12</c:v>
                      </c:pt>
                      <c:pt idx="825">
                        <c:v>6.8570323000000053E-12</c:v>
                      </c:pt>
                      <c:pt idx="826">
                        <c:v>6.7068468800000015E-12</c:v>
                      </c:pt>
                      <c:pt idx="827">
                        <c:v>6.8318788100000024E-12</c:v>
                      </c:pt>
                      <c:pt idx="828">
                        <c:v>7.0211510199999969E-12</c:v>
                      </c:pt>
                      <c:pt idx="829">
                        <c:v>6.8344253900000061E-12</c:v>
                      </c:pt>
                      <c:pt idx="830">
                        <c:v>6.8502044299999952E-12</c:v>
                      </c:pt>
                      <c:pt idx="831">
                        <c:v>6.837534009999997E-12</c:v>
                      </c:pt>
                      <c:pt idx="832">
                        <c:v>6.8339882299999981E-12</c:v>
                      </c:pt>
                      <c:pt idx="833">
                        <c:v>7.0886942100000002E-12</c:v>
                      </c:pt>
                      <c:pt idx="834">
                        <c:v>6.9181153799999988E-12</c:v>
                      </c:pt>
                      <c:pt idx="835">
                        <c:v>7.029803820000003E-12</c:v>
                      </c:pt>
                      <c:pt idx="836">
                        <c:v>6.8851972700000056E-12</c:v>
                      </c:pt>
                      <c:pt idx="837">
                        <c:v>6.6526402399999954E-12</c:v>
                      </c:pt>
                      <c:pt idx="838">
                        <c:v>6.7615114899999951E-12</c:v>
                      </c:pt>
                      <c:pt idx="839">
                        <c:v>7.137668929999995E-12</c:v>
                      </c:pt>
                      <c:pt idx="840">
                        <c:v>7.0315593599999973E-12</c:v>
                      </c:pt>
                      <c:pt idx="841">
                        <c:v>7.054582610000006E-12</c:v>
                      </c:pt>
                      <c:pt idx="842">
                        <c:v>6.8836568400000027E-12</c:v>
                      </c:pt>
                      <c:pt idx="843">
                        <c:v>6.9898219099999969E-12</c:v>
                      </c:pt>
                      <c:pt idx="844">
                        <c:v>7.1143681200000056E-12</c:v>
                      </c:pt>
                      <c:pt idx="845">
                        <c:v>7.0036095000000012E-12</c:v>
                      </c:pt>
                      <c:pt idx="846">
                        <c:v>7.1732793300000014E-12</c:v>
                      </c:pt>
                      <c:pt idx="847">
                        <c:v>6.8208945399999969E-12</c:v>
                      </c:pt>
                      <c:pt idx="848">
                        <c:v>6.7858253699999983E-12</c:v>
                      </c:pt>
                      <c:pt idx="849">
                        <c:v>7.038227639999999E-12</c:v>
                      </c:pt>
                      <c:pt idx="850">
                        <c:v>6.731840779999996E-12</c:v>
                      </c:pt>
                      <c:pt idx="851">
                        <c:v>7.0761348200000006E-12</c:v>
                      </c:pt>
                      <c:pt idx="852">
                        <c:v>7.2363816299999966E-12</c:v>
                      </c:pt>
                      <c:pt idx="853">
                        <c:v>6.93138949E-12</c:v>
                      </c:pt>
                      <c:pt idx="854">
                        <c:v>6.9854920399999942E-12</c:v>
                      </c:pt>
                      <c:pt idx="855">
                        <c:v>7.0208873400000024E-12</c:v>
                      </c:pt>
                      <c:pt idx="856">
                        <c:v>7.098609889999996E-12</c:v>
                      </c:pt>
                      <c:pt idx="857">
                        <c:v>6.9888018999999965E-12</c:v>
                      </c:pt>
                      <c:pt idx="858">
                        <c:v>7.0976106900000008E-12</c:v>
                      </c:pt>
                      <c:pt idx="859">
                        <c:v>7.1305704400000038E-12</c:v>
                      </c:pt>
                      <c:pt idx="860">
                        <c:v>7.3223683999999975E-12</c:v>
                      </c:pt>
                      <c:pt idx="861">
                        <c:v>7.3495966200000048E-12</c:v>
                      </c:pt>
                      <c:pt idx="862">
                        <c:v>7.2740181900000043E-12</c:v>
                      </c:pt>
                      <c:pt idx="863">
                        <c:v>7.4058918700000013E-12</c:v>
                      </c:pt>
                      <c:pt idx="864">
                        <c:v>7.198745070000002E-12</c:v>
                      </c:pt>
                      <c:pt idx="865">
                        <c:v>7.092781219999994E-12</c:v>
                      </c:pt>
                      <c:pt idx="866">
                        <c:v>7.4512999899999987E-12</c:v>
                      </c:pt>
                      <c:pt idx="867">
                        <c:v>7.2316631799999951E-12</c:v>
                      </c:pt>
                      <c:pt idx="868">
                        <c:v>7.2303447900000028E-12</c:v>
                      </c:pt>
                      <c:pt idx="869">
                        <c:v>7.3987170499999961E-12</c:v>
                      </c:pt>
                      <c:pt idx="870">
                        <c:v>7.1902935000000013E-12</c:v>
                      </c:pt>
                      <c:pt idx="871">
                        <c:v>7.1751250799999957E-12</c:v>
                      </c:pt>
                      <c:pt idx="872">
                        <c:v>7.315276859999999E-12</c:v>
                      </c:pt>
                      <c:pt idx="873">
                        <c:v>7.2059268299999937E-12</c:v>
                      </c:pt>
                      <c:pt idx="874">
                        <c:v>7.1134244300000002E-12</c:v>
                      </c:pt>
                      <c:pt idx="875">
                        <c:v>7.1643836699999993E-12</c:v>
                      </c:pt>
                      <c:pt idx="876">
                        <c:v>7.2646715000000013E-12</c:v>
                      </c:pt>
                      <c:pt idx="877">
                        <c:v>7.1942209100000063E-12</c:v>
                      </c:pt>
                      <c:pt idx="878">
                        <c:v>7.0233784100000035E-12</c:v>
                      </c:pt>
                      <c:pt idx="879">
                        <c:v>7.0218449099999939E-12</c:v>
                      </c:pt>
                      <c:pt idx="880">
                        <c:v>7.2045182300000013E-12</c:v>
                      </c:pt>
                      <c:pt idx="881">
                        <c:v>7.514915769999997E-12</c:v>
                      </c:pt>
                      <c:pt idx="882">
                        <c:v>6.984069569999996E-12</c:v>
                      </c:pt>
                      <c:pt idx="883">
                        <c:v>7.1102464199999948E-12</c:v>
                      </c:pt>
                      <c:pt idx="884">
                        <c:v>7.2488716400000009E-12</c:v>
                      </c:pt>
                      <c:pt idx="885">
                        <c:v>7.2428695000000044E-12</c:v>
                      </c:pt>
                      <c:pt idx="886">
                        <c:v>7.4308371899999994E-12</c:v>
                      </c:pt>
                      <c:pt idx="887">
                        <c:v>7.4100690800000019E-12</c:v>
                      </c:pt>
                      <c:pt idx="888">
                        <c:v>7.3296820000000059E-12</c:v>
                      </c:pt>
                      <c:pt idx="889">
                        <c:v>7.4187843400000033E-12</c:v>
                      </c:pt>
                      <c:pt idx="890">
                        <c:v>7.5237281700000047E-12</c:v>
                      </c:pt>
                      <c:pt idx="891">
                        <c:v>7.3767554600000037E-12</c:v>
                      </c:pt>
                      <c:pt idx="892">
                        <c:v>7.3454818599999934E-12</c:v>
                      </c:pt>
                      <c:pt idx="893">
                        <c:v>7.4373111799999952E-12</c:v>
                      </c:pt>
                      <c:pt idx="894">
                        <c:v>7.3659238399999942E-12</c:v>
                      </c:pt>
                      <c:pt idx="895">
                        <c:v>7.2892559999999985E-12</c:v>
                      </c:pt>
                      <c:pt idx="896">
                        <c:v>7.5771437700000013E-12</c:v>
                      </c:pt>
                      <c:pt idx="897">
                        <c:v>7.3489304900000057E-12</c:v>
                      </c:pt>
                      <c:pt idx="898">
                        <c:v>7.4120119700000025E-12</c:v>
                      </c:pt>
                      <c:pt idx="899">
                        <c:v>7.5069291000000029E-12</c:v>
                      </c:pt>
                      <c:pt idx="900">
                        <c:v>7.3678736699999944E-12</c:v>
                      </c:pt>
                      <c:pt idx="901">
                        <c:v>7.2240026399999977E-12</c:v>
                      </c:pt>
                      <c:pt idx="902">
                        <c:v>7.6038238200000014E-12</c:v>
                      </c:pt>
                      <c:pt idx="903">
                        <c:v>7.7266352999999951E-12</c:v>
                      </c:pt>
                      <c:pt idx="904">
                        <c:v>7.5235269399999993E-12</c:v>
                      </c:pt>
                      <c:pt idx="905">
                        <c:v>7.6506127800000061E-12</c:v>
                      </c:pt>
                      <c:pt idx="906">
                        <c:v>7.4733032200000009E-12</c:v>
                      </c:pt>
                      <c:pt idx="907">
                        <c:v>7.4321694600000036E-12</c:v>
                      </c:pt>
                      <c:pt idx="908">
                        <c:v>7.4670859800000062E-12</c:v>
                      </c:pt>
                      <c:pt idx="909">
                        <c:v>7.5124871600000041E-12</c:v>
                      </c:pt>
                      <c:pt idx="910">
                        <c:v>7.3783167100000051E-12</c:v>
                      </c:pt>
                      <c:pt idx="911">
                        <c:v>7.6449714599999976E-12</c:v>
                      </c:pt>
                      <c:pt idx="912">
                        <c:v>7.5297858200000038E-12</c:v>
                      </c:pt>
                      <c:pt idx="913">
                        <c:v>7.6092014600000025E-12</c:v>
                      </c:pt>
                      <c:pt idx="914">
                        <c:v>7.4668292399999983E-12</c:v>
                      </c:pt>
                      <c:pt idx="915">
                        <c:v>7.4513346899999961E-12</c:v>
                      </c:pt>
                      <c:pt idx="916">
                        <c:v>7.9684765700000062E-12</c:v>
                      </c:pt>
                      <c:pt idx="917">
                        <c:v>7.7208621399999958E-12</c:v>
                      </c:pt>
                      <c:pt idx="918">
                        <c:v>7.3986060300000037E-12</c:v>
                      </c:pt>
                      <c:pt idx="919">
                        <c:v>7.7274332800000041E-12</c:v>
                      </c:pt>
                      <c:pt idx="920">
                        <c:v>7.8704855100000063E-12</c:v>
                      </c:pt>
                      <c:pt idx="921">
                        <c:v>7.8689381400000039E-12</c:v>
                      </c:pt>
                      <c:pt idx="922">
                        <c:v>7.9436006399999969E-12</c:v>
                      </c:pt>
                      <c:pt idx="923">
                        <c:v>7.803532120000001E-12</c:v>
                      </c:pt>
                      <c:pt idx="924">
                        <c:v>7.7541618900000012E-12</c:v>
                      </c:pt>
                      <c:pt idx="925">
                        <c:v>7.9820976199999965E-12</c:v>
                      </c:pt>
                      <c:pt idx="926">
                        <c:v>7.7352742299999954E-12</c:v>
                      </c:pt>
                      <c:pt idx="927">
                        <c:v>7.5020441199999935E-12</c:v>
                      </c:pt>
                      <c:pt idx="928">
                        <c:v>7.9297714200000018E-12</c:v>
                      </c:pt>
                      <c:pt idx="929">
                        <c:v>7.5331581200000021E-12</c:v>
                      </c:pt>
                      <c:pt idx="930">
                        <c:v>7.4919619100000027E-12</c:v>
                      </c:pt>
                      <c:pt idx="931">
                        <c:v>7.4236068699999977E-12</c:v>
                      </c:pt>
                      <c:pt idx="932">
                        <c:v>7.642563659999997E-12</c:v>
                      </c:pt>
                      <c:pt idx="933">
                        <c:v>7.6946817000000059E-12</c:v>
                      </c:pt>
                      <c:pt idx="934">
                        <c:v>7.8113800100000047E-12</c:v>
                      </c:pt>
                      <c:pt idx="935">
                        <c:v>7.9039448600000004E-12</c:v>
                      </c:pt>
                      <c:pt idx="936">
                        <c:v>7.9289456900000011E-12</c:v>
                      </c:pt>
                      <c:pt idx="937">
                        <c:v>8.0845850799999942E-12</c:v>
                      </c:pt>
                      <c:pt idx="938">
                        <c:v>7.9825972200000005E-12</c:v>
                      </c:pt>
                      <c:pt idx="939">
                        <c:v>7.7951291200000034E-12</c:v>
                      </c:pt>
                      <c:pt idx="940">
                        <c:v>7.8383167999999998E-12</c:v>
                      </c:pt>
                      <c:pt idx="941">
                        <c:v>8.1431285300000025E-12</c:v>
                      </c:pt>
                      <c:pt idx="942">
                        <c:v>7.9700447599999942E-12</c:v>
                      </c:pt>
                      <c:pt idx="943">
                        <c:v>8.0467472899999941E-12</c:v>
                      </c:pt>
                      <c:pt idx="944">
                        <c:v>8.0295388399999945E-12</c:v>
                      </c:pt>
                      <c:pt idx="945">
                        <c:v>7.7941437999999943E-12</c:v>
                      </c:pt>
                      <c:pt idx="946">
                        <c:v>8.0703603499999941E-12</c:v>
                      </c:pt>
                      <c:pt idx="947">
                        <c:v>8.1699057199999959E-12</c:v>
                      </c:pt>
                      <c:pt idx="948">
                        <c:v>7.9383756500000047E-12</c:v>
                      </c:pt>
                      <c:pt idx="949">
                        <c:v>7.9295840699999955E-12</c:v>
                      </c:pt>
                      <c:pt idx="950">
                        <c:v>8.2008878800000008E-12</c:v>
                      </c:pt>
                      <c:pt idx="951">
                        <c:v>7.9616833900000003E-12</c:v>
                      </c:pt>
                      <c:pt idx="952">
                        <c:v>8.2085276100000059E-12</c:v>
                      </c:pt>
                      <c:pt idx="953">
                        <c:v>8.0155292100000056E-12</c:v>
                      </c:pt>
                      <c:pt idx="954">
                        <c:v>8.1304511700000048E-12</c:v>
                      </c:pt>
                      <c:pt idx="955">
                        <c:v>8.1324495699999952E-12</c:v>
                      </c:pt>
                      <c:pt idx="956">
                        <c:v>8.1833047300000014E-12</c:v>
                      </c:pt>
                      <c:pt idx="957">
                        <c:v>7.8296778800000057E-12</c:v>
                      </c:pt>
                      <c:pt idx="958">
                        <c:v>7.8003541099999956E-12</c:v>
                      </c:pt>
                      <c:pt idx="959">
                        <c:v>7.7518304299999949E-12</c:v>
                      </c:pt>
                      <c:pt idx="960">
                        <c:v>8.0343266700000045E-12</c:v>
                      </c:pt>
                      <c:pt idx="961">
                        <c:v>8.255607999999997E-12</c:v>
                      </c:pt>
                      <c:pt idx="962">
                        <c:v>7.8909552500000051E-12</c:v>
                      </c:pt>
                      <c:pt idx="963">
                        <c:v>7.985081339999996E-12</c:v>
                      </c:pt>
                      <c:pt idx="964">
                        <c:v>8.0643373899999992E-12</c:v>
                      </c:pt>
                      <c:pt idx="965">
                        <c:v>8.0173194499999973E-12</c:v>
                      </c:pt>
                      <c:pt idx="966">
                        <c:v>8.1407415500000004E-12</c:v>
                      </c:pt>
                      <c:pt idx="967">
                        <c:v>8.0553445799999975E-12</c:v>
                      </c:pt>
                      <c:pt idx="968">
                        <c:v>7.9876140400000008E-12</c:v>
                      </c:pt>
                      <c:pt idx="969">
                        <c:v>7.8822052999999995E-12</c:v>
                      </c:pt>
                      <c:pt idx="970">
                        <c:v>8.1646182899999949E-12</c:v>
                      </c:pt>
                      <c:pt idx="971">
                        <c:v>8.1176697300000014E-12</c:v>
                      </c:pt>
                      <c:pt idx="972">
                        <c:v>8.1031743799999944E-12</c:v>
                      </c:pt>
                      <c:pt idx="973">
                        <c:v>8.1325328399999958E-12</c:v>
                      </c:pt>
                      <c:pt idx="974">
                        <c:v>8.2091590500000008E-12</c:v>
                      </c:pt>
                      <c:pt idx="975">
                        <c:v>8.2649130599999964E-12</c:v>
                      </c:pt>
                      <c:pt idx="976">
                        <c:v>8.2571414999999937E-12</c:v>
                      </c:pt>
                      <c:pt idx="977">
                        <c:v>8.3586436399999952E-12</c:v>
                      </c:pt>
                      <c:pt idx="978">
                        <c:v>8.2452968099999962E-12</c:v>
                      </c:pt>
                      <c:pt idx="979">
                        <c:v>8.1178501399999953E-12</c:v>
                      </c:pt>
                      <c:pt idx="980">
                        <c:v>8.119126899999997E-12</c:v>
                      </c:pt>
                      <c:pt idx="981">
                        <c:v>8.1726465900000055E-12</c:v>
                      </c:pt>
                      <c:pt idx="982">
                        <c:v>7.9394234200000031E-12</c:v>
                      </c:pt>
                      <c:pt idx="983">
                        <c:v>8.1199595600000039E-12</c:v>
                      </c:pt>
                      <c:pt idx="984">
                        <c:v>8.3386318699999968E-12</c:v>
                      </c:pt>
                      <c:pt idx="985">
                        <c:v>8.1199595600000039E-12</c:v>
                      </c:pt>
                      <c:pt idx="986">
                        <c:v>8.2122954300000025E-12</c:v>
                      </c:pt>
                      <c:pt idx="987">
                        <c:v>8.1807650899999972E-12</c:v>
                      </c:pt>
                      <c:pt idx="988">
                        <c:v>8.2566072000000051E-12</c:v>
                      </c:pt>
                      <c:pt idx="989">
                        <c:v>8.0844324299999981E-12</c:v>
                      </c:pt>
                      <c:pt idx="990">
                        <c:v>8.2986360800000047E-12</c:v>
                      </c:pt>
                      <c:pt idx="991">
                        <c:v>8.1114108499999969E-12</c:v>
                      </c:pt>
                      <c:pt idx="992">
                        <c:v>8.1462024600000021E-12</c:v>
                      </c:pt>
                      <c:pt idx="993">
                        <c:v>8.3312141899999955E-12</c:v>
                      </c:pt>
                      <c:pt idx="994">
                        <c:v>8.4367964000000041E-12</c:v>
                      </c:pt>
                      <c:pt idx="995">
                        <c:v>8.4351449400000027E-12</c:v>
                      </c:pt>
                      <c:pt idx="996">
                        <c:v>8.4642535999999956E-12</c:v>
                      </c:pt>
                      <c:pt idx="997">
                        <c:v>8.3437041999999997E-12</c:v>
                      </c:pt>
                      <c:pt idx="998">
                        <c:v>8.1865868199999997E-12</c:v>
                      </c:pt>
                      <c:pt idx="999">
                        <c:v>8.3162122999999979E-12</c:v>
                      </c:pt>
                      <c:pt idx="1000">
                        <c:v>8.2629979200000004E-12</c:v>
                      </c:pt>
                      <c:pt idx="1001">
                        <c:v>8.4170344300000013E-12</c:v>
                      </c:pt>
                      <c:pt idx="1002">
                        <c:v>8.3878980099999976E-12</c:v>
                      </c:pt>
                      <c:pt idx="1003">
                        <c:v>8.3334346400000026E-12</c:v>
                      </c:pt>
                      <c:pt idx="1004">
                        <c:v>8.3239699800000016E-12</c:v>
                      </c:pt>
                      <c:pt idx="1005">
                        <c:v>8.3991043299999939E-12</c:v>
                      </c:pt>
                      <c:pt idx="1006">
                        <c:v>8.3177319199999956E-12</c:v>
                      </c:pt>
                      <c:pt idx="1007">
                        <c:v>8.3668801000000045E-12</c:v>
                      </c:pt>
                      <c:pt idx="1008">
                        <c:v>8.3380698200000035E-12</c:v>
                      </c:pt>
                      <c:pt idx="1009">
                        <c:v>8.4849592600000039E-12</c:v>
                      </c:pt>
                      <c:pt idx="1010">
                        <c:v>8.1798144600000051E-12</c:v>
                      </c:pt>
                      <c:pt idx="1011">
                        <c:v>8.2034552699999969E-12</c:v>
                      </c:pt>
                      <c:pt idx="1012">
                        <c:v>8.493355320000002E-12</c:v>
                      </c:pt>
                      <c:pt idx="1013">
                        <c:v>8.1765393099999934E-12</c:v>
                      </c:pt>
                      <c:pt idx="1014">
                        <c:v>8.1777883099999971E-12</c:v>
                      </c:pt>
                      <c:pt idx="1015">
                        <c:v>8.2159036499999974E-12</c:v>
                      </c:pt>
                      <c:pt idx="1016">
                        <c:v>8.7332259499999948E-12</c:v>
                      </c:pt>
                      <c:pt idx="1017">
                        <c:v>8.4113861700000062E-12</c:v>
                      </c:pt>
                      <c:pt idx="1018">
                        <c:v>8.4438254999999937E-12</c:v>
                      </c:pt>
                      <c:pt idx="1019">
                        <c:v>8.5139846499999963E-12</c:v>
                      </c:pt>
                      <c:pt idx="1020">
                        <c:v>8.3272104500000023E-12</c:v>
                      </c:pt>
                      <c:pt idx="1021">
                        <c:v>8.7334965599999956E-12</c:v>
                      </c:pt>
                      <c:pt idx="1022">
                        <c:v>8.7319006200000029E-12</c:v>
                      </c:pt>
                      <c:pt idx="1023">
                        <c:v>8.7393946199999992E-12</c:v>
                      </c:pt>
                      <c:pt idx="1024">
                        <c:v>8.6742939200000006E-12</c:v>
                      </c:pt>
                      <c:pt idx="1025">
                        <c:v>8.5490607599999944E-12</c:v>
                      </c:pt>
                      <c:pt idx="1026">
                        <c:v>8.7468955700000011E-12</c:v>
                      </c:pt>
                      <c:pt idx="1027">
                        <c:v>8.4984692900000018E-12</c:v>
                      </c:pt>
                      <c:pt idx="1028">
                        <c:v>8.7629660499999955E-12</c:v>
                      </c:pt>
                      <c:pt idx="1029">
                        <c:v>8.9226369299999993E-12</c:v>
                      </c:pt>
                      <c:pt idx="1030">
                        <c:v>7.6039626000000046E-12</c:v>
                      </c:pt>
                      <c:pt idx="1031">
                        <c:v>8.503139159999994E-12</c:v>
                      </c:pt>
                      <c:pt idx="1032">
                        <c:v>8.6754665900000032E-12</c:v>
                      </c:pt>
                      <c:pt idx="1033">
                        <c:v>8.891751919999994E-12</c:v>
                      </c:pt>
                      <c:pt idx="1034">
                        <c:v>8.4699435000000006E-12</c:v>
                      </c:pt>
                      <c:pt idx="1035">
                        <c:v>8.6492861500000004E-12</c:v>
                      </c:pt>
                      <c:pt idx="1036">
                        <c:v>8.4253055899999951E-12</c:v>
                      </c:pt>
                      <c:pt idx="1037">
                        <c:v>8.6885186500000007E-12</c:v>
                      </c:pt>
                      <c:pt idx="1038">
                        <c:v>8.4865343900000043E-12</c:v>
                      </c:pt>
                      <c:pt idx="1039">
                        <c:v>8.7231853699999948E-12</c:v>
                      </c:pt>
                      <c:pt idx="1040">
                        <c:v>8.480566939999999E-12</c:v>
                      </c:pt>
                      <c:pt idx="1041">
                        <c:v>8.6335487400000021E-12</c:v>
                      </c:pt>
                      <c:pt idx="1042">
                        <c:v>8.7149489000000052E-12</c:v>
                      </c:pt>
                      <c:pt idx="1043">
                        <c:v>8.6813646499999939E-12</c:v>
                      </c:pt>
                      <c:pt idx="1044">
                        <c:v>8.9371114700000011E-12</c:v>
                      </c:pt>
                      <c:pt idx="1045">
                        <c:v>8.8330280600000046E-12</c:v>
                      </c:pt>
                      <c:pt idx="1046">
                        <c:v>8.9239969600000015E-12</c:v>
                      </c:pt>
                      <c:pt idx="1047">
                        <c:v>9.0644887399999942E-12</c:v>
                      </c:pt>
                      <c:pt idx="1048">
                        <c:v>9.0724545900000028E-12</c:v>
                      </c:pt>
                      <c:pt idx="1049">
                        <c:v>8.9389502700000027E-12</c:v>
                      </c:pt>
                      <c:pt idx="1050">
                        <c:v>8.7696967700000061E-12</c:v>
                      </c:pt>
                      <c:pt idx="1051">
                        <c:v>9.0620948200000056E-12</c:v>
                      </c:pt>
                      <c:pt idx="1052">
                        <c:v>8.7830333299999965E-12</c:v>
                      </c:pt>
                      <c:pt idx="1053">
                        <c:v>8.9192160599999978E-12</c:v>
                      </c:pt>
                      <c:pt idx="1054">
                        <c:v>9.0893299799999994E-12</c:v>
                      </c:pt>
                      <c:pt idx="1055">
                        <c:v>8.8465727799999937E-12</c:v>
                      </c:pt>
                      <c:pt idx="1056">
                        <c:v>9.1672468199999989E-12</c:v>
                      </c:pt>
                      <c:pt idx="1057">
                        <c:v>8.8111427899999942E-12</c:v>
                      </c:pt>
                      <c:pt idx="1058">
                        <c:v>8.6927930100000008E-12</c:v>
                      </c:pt>
                      <c:pt idx="1059">
                        <c:v>8.8367958800000012E-12</c:v>
                      </c:pt>
                      <c:pt idx="1060">
                        <c:v>8.961328209999998E-12</c:v>
                      </c:pt>
                      <c:pt idx="1061">
                        <c:v>8.8319802800000001E-12</c:v>
                      </c:pt>
                      <c:pt idx="1062">
                        <c:v>9.069318210000001E-12</c:v>
                      </c:pt>
                      <c:pt idx="1063">
                        <c:v>8.8142028399999948E-12</c:v>
                      </c:pt>
                      <c:pt idx="1064">
                        <c:v>9.0000749900000061E-12</c:v>
                      </c:pt>
                      <c:pt idx="1065">
                        <c:v>8.7314981600000052E-12</c:v>
                      </c:pt>
                      <c:pt idx="1066">
                        <c:v>9.0895520300000032E-12</c:v>
                      </c:pt>
                      <c:pt idx="1067">
                        <c:v>9.0913214400000033E-12</c:v>
                      </c:pt>
                      <c:pt idx="1068">
                        <c:v>9.0559053300000027E-12</c:v>
                      </c:pt>
                      <c:pt idx="1069">
                        <c:v>8.8579803200000021E-12</c:v>
                      </c:pt>
                      <c:pt idx="1070">
                        <c:v>9.2481612599999968E-12</c:v>
                      </c:pt>
                      <c:pt idx="1071">
                        <c:v>9.0635797499999991E-12</c:v>
                      </c:pt>
                      <c:pt idx="1072">
                        <c:v>9.2756462199999992E-12</c:v>
                      </c:pt>
                      <c:pt idx="1073">
                        <c:v>9.1409969899999945E-12</c:v>
                      </c:pt>
                      <c:pt idx="1074">
                        <c:v>9.3022429999999987E-12</c:v>
                      </c:pt>
                      <c:pt idx="1075">
                        <c:v>9.1944195300000035E-12</c:v>
                      </c:pt>
                      <c:pt idx="1076">
                        <c:v>9.1065453800000046E-12</c:v>
                      </c:pt>
                      <c:pt idx="1077">
                        <c:v>9.3037209900000056E-12</c:v>
                      </c:pt>
                      <c:pt idx="1078">
                        <c:v>9.2050499199999947E-12</c:v>
                      </c:pt>
                      <c:pt idx="1079">
                        <c:v>9.2572720300000032E-12</c:v>
                      </c:pt>
                      <c:pt idx="1080">
                        <c:v>9.3345574299999949E-12</c:v>
                      </c:pt>
                      <c:pt idx="1081">
                        <c:v>9.4788031600000043E-12</c:v>
                      </c:pt>
                      <c:pt idx="1082">
                        <c:v>9.0117462099999961E-12</c:v>
                      </c:pt>
                      <c:pt idx="1083">
                        <c:v>8.9753794700000036E-12</c:v>
                      </c:pt>
                      <c:pt idx="1084">
                        <c:v>9.1353973000000025E-12</c:v>
                      </c:pt>
                      <c:pt idx="1085">
                        <c:v>9.4583819899999957E-12</c:v>
                      </c:pt>
                      <c:pt idx="1086">
                        <c:v>9.3834905100000057E-12</c:v>
                      </c:pt>
                      <c:pt idx="1087">
                        <c:v>9.5383527499999944E-12</c:v>
                      </c:pt>
                      <c:pt idx="1088">
                        <c:v>9.1142406100000062E-12</c:v>
                      </c:pt>
                      <c:pt idx="1089">
                        <c:v>9.4353656799999994E-12</c:v>
                      </c:pt>
                      <c:pt idx="1090">
                        <c:v>9.3202910700000041E-12</c:v>
                      </c:pt>
                      <c:pt idx="1091">
                        <c:v>9.3718956200000038E-12</c:v>
                      </c:pt>
                      <c:pt idx="1092">
                        <c:v>9.1648806599999952E-12</c:v>
                      </c:pt>
                      <c:pt idx="1093">
                        <c:v>9.1690093000000056E-12</c:v>
                      </c:pt>
                      <c:pt idx="1094">
                        <c:v>9.2504996699999957E-12</c:v>
                      </c:pt>
                      <c:pt idx="1095">
                        <c:v>9.1646794300000028E-12</c:v>
                      </c:pt>
                      <c:pt idx="1096">
                        <c:v>9.4179074199999981E-12</c:v>
                      </c:pt>
                      <c:pt idx="1097">
                        <c:v>9.2113504300000028E-12</c:v>
                      </c:pt>
                      <c:pt idx="1098">
                        <c:v>9.2164227600000057E-12</c:v>
                      </c:pt>
                      <c:pt idx="1099">
                        <c:v>9.4156314699999945E-12</c:v>
                      </c:pt>
                      <c:pt idx="1100">
                        <c:v>9.4193923500000045E-12</c:v>
                      </c:pt>
                      <c:pt idx="1101">
                        <c:v>9.1463330000000048E-12</c:v>
                      </c:pt>
                      <c:pt idx="1102">
                        <c:v>9.419385410000005E-12</c:v>
                      </c:pt>
                      <c:pt idx="1103">
                        <c:v>9.5471998300000001E-12</c:v>
                      </c:pt>
                      <c:pt idx="1104">
                        <c:v>9.3165024299999961E-12</c:v>
                      </c:pt>
                      <c:pt idx="1105">
                        <c:v>9.5278194999999966E-12</c:v>
                      </c:pt>
                      <c:pt idx="1106">
                        <c:v>9.6324927199999972E-12</c:v>
                      </c:pt>
                      <c:pt idx="1107">
                        <c:v>9.3755732300000003E-12</c:v>
                      </c:pt>
                      <c:pt idx="1108">
                        <c:v>9.4094003399999947E-12</c:v>
                      </c:pt>
                      <c:pt idx="1109">
                        <c:v>9.5935030699999998E-12</c:v>
                      </c:pt>
                      <c:pt idx="1110">
                        <c:v>9.9536247300000027E-12</c:v>
                      </c:pt>
                      <c:pt idx="1111">
                        <c:v>9.4969136700000057E-12</c:v>
                      </c:pt>
                      <c:pt idx="1112">
                        <c:v>9.6923476199999984E-12</c:v>
                      </c:pt>
                      <c:pt idx="1113">
                        <c:v>9.5048170699999992E-12</c:v>
                      </c:pt>
                      <c:pt idx="1114">
                        <c:v>9.4568068599999954E-12</c:v>
                      </c:pt>
                      <c:pt idx="1115">
                        <c:v>9.5794101800000034E-12</c:v>
                      </c:pt>
                      <c:pt idx="1116">
                        <c:v>9.4931458499999962E-12</c:v>
                      </c:pt>
                      <c:pt idx="1117">
                        <c:v>9.2512768300000062E-12</c:v>
                      </c:pt>
                      <c:pt idx="1118">
                        <c:v>9.7930795400000018E-12</c:v>
                      </c:pt>
                      <c:pt idx="1119">
                        <c:v>9.6585274500000034E-12</c:v>
                      </c:pt>
                      <c:pt idx="1120">
                        <c:v>9.7137471700000037E-12</c:v>
                      </c:pt>
                      <c:pt idx="1121">
                        <c:v>9.2099071400000062E-12</c:v>
                      </c:pt>
                      <c:pt idx="1122">
                        <c:v>9.4844097800000025E-12</c:v>
                      </c:pt>
                      <c:pt idx="1123">
                        <c:v>9.6985440500000007E-12</c:v>
                      </c:pt>
                      <c:pt idx="1124">
                        <c:v>9.5928993900000028E-12</c:v>
                      </c:pt>
                      <c:pt idx="1125">
                        <c:v>9.5060036200000007E-12</c:v>
                      </c:pt>
                      <c:pt idx="1126">
                        <c:v>9.4195033699999969E-12</c:v>
                      </c:pt>
                      <c:pt idx="1127">
                        <c:v>9.5851555800000049E-12</c:v>
                      </c:pt>
                      <c:pt idx="1128">
                        <c:v>9.8158044199999989E-12</c:v>
                      </c:pt>
                      <c:pt idx="1129">
                        <c:v>9.3753511900000027E-12</c:v>
                      </c:pt>
                      <c:pt idx="1130">
                        <c:v>9.8176987399999964E-12</c:v>
                      </c:pt>
                      <c:pt idx="1131">
                        <c:v>9.6573131400000039E-12</c:v>
                      </c:pt>
                      <c:pt idx="1132">
                        <c:v>9.7837189699999998E-12</c:v>
                      </c:pt>
                      <c:pt idx="1133">
                        <c:v>9.7279025100000021E-12</c:v>
                      </c:pt>
                      <c:pt idx="1134">
                        <c:v>9.8257270399999941E-12</c:v>
                      </c:pt>
                      <c:pt idx="1135">
                        <c:v>9.7293943700000019E-12</c:v>
                      </c:pt>
                      <c:pt idx="1136">
                        <c:v>9.7418566300000014E-12</c:v>
                      </c:pt>
                      <c:pt idx="1137">
                        <c:v>9.4542602899999978E-12</c:v>
                      </c:pt>
                      <c:pt idx="1138">
                        <c:v>9.5158776700000057E-12</c:v>
                      </c:pt>
                      <c:pt idx="1139">
                        <c:v>9.7833026399999963E-12</c:v>
                      </c:pt>
                      <c:pt idx="1140">
                        <c:v>9.4215781000000013E-12</c:v>
                      </c:pt>
                      <c:pt idx="1141">
                        <c:v>9.5202699899999977E-12</c:v>
                      </c:pt>
                      <c:pt idx="1142">
                        <c:v>9.6649806200000008E-12</c:v>
                      </c:pt>
                      <c:pt idx="1143">
                        <c:v>9.7776127499999975E-12</c:v>
                      </c:pt>
                      <c:pt idx="1144">
                        <c:v>9.4797329699999979E-12</c:v>
                      </c:pt>
                      <c:pt idx="1145">
                        <c:v>9.6063677800000038E-12</c:v>
                      </c:pt>
                      <c:pt idx="1146">
                        <c:v>9.5136780399999971E-12</c:v>
                      </c:pt>
                      <c:pt idx="1147">
                        <c:v>9.4552248000000017E-12</c:v>
                      </c:pt>
                      <c:pt idx="1148">
                        <c:v>9.5905054700000013E-12</c:v>
                      </c:pt>
                      <c:pt idx="1149">
                        <c:v>9.8276560499999959E-12</c:v>
                      </c:pt>
                      <c:pt idx="1150">
                        <c:v>9.7203529899999971E-12</c:v>
                      </c:pt>
                      <c:pt idx="1151">
                        <c:v>9.8622325600000028E-12</c:v>
                      </c:pt>
                      <c:pt idx="1152">
                        <c:v>1.0122003929999996E-11</c:v>
                      </c:pt>
                      <c:pt idx="1153">
                        <c:v>9.8435183599999984E-12</c:v>
                      </c:pt>
                      <c:pt idx="1154">
                        <c:v>9.7798054399999938E-12</c:v>
                      </c:pt>
                      <c:pt idx="1155">
                        <c:v>9.8846104900000049E-12</c:v>
                      </c:pt>
                      <c:pt idx="1156">
                        <c:v>9.9725193400000012E-12</c:v>
                      </c:pt>
                      <c:pt idx="1157">
                        <c:v>9.8558279599999957E-12</c:v>
                      </c:pt>
                      <c:pt idx="1158">
                        <c:v>9.792975459999996E-12</c:v>
                      </c:pt>
                      <c:pt idx="1159">
                        <c:v>9.8848672299999999E-12</c:v>
                      </c:pt>
                      <c:pt idx="1160">
                        <c:v>1.0016491110000001E-11</c:v>
                      </c:pt>
                      <c:pt idx="1161">
                        <c:v>1.0021334459999994E-11</c:v>
                      </c:pt>
                      <c:pt idx="1162">
                        <c:v>1.0266145570000006E-11</c:v>
                      </c:pt>
                      <c:pt idx="1163">
                        <c:v>9.9890894199999996E-12</c:v>
                      </c:pt>
                      <c:pt idx="1164">
                        <c:v>9.9192216900000031E-12</c:v>
                      </c:pt>
                      <c:pt idx="1165">
                        <c:v>9.9377416000000018E-12</c:v>
                      </c:pt>
                      <c:pt idx="1166">
                        <c:v>9.9750242799999951E-12</c:v>
                      </c:pt>
                      <c:pt idx="1167">
                        <c:v>1.0109215550000006E-11</c:v>
                      </c:pt>
                      <c:pt idx="1168">
                        <c:v>1.0046696109999996E-11</c:v>
                      </c:pt>
                      <c:pt idx="1169">
                        <c:v>9.9085913100000052E-12</c:v>
                      </c:pt>
                      <c:pt idx="1170">
                        <c:v>1.0045592829999995E-11</c:v>
                      </c:pt>
                      <c:pt idx="1171">
                        <c:v>9.9530071699999939E-12</c:v>
                      </c:pt>
                      <c:pt idx="1172">
                        <c:v>9.9463388900000051E-12</c:v>
                      </c:pt>
                      <c:pt idx="1173">
                        <c:v>1.0075103940000005E-11</c:v>
                      </c:pt>
                      <c:pt idx="1174">
                        <c:v>9.9928711100000019E-12</c:v>
                      </c:pt>
                      <c:pt idx="1175">
                        <c:v>1.0042241340000002E-11</c:v>
                      </c:pt>
                      <c:pt idx="1176">
                        <c:v>1.0233276030000003E-11</c:v>
                      </c:pt>
                      <c:pt idx="1177">
                        <c:v>1.0024678999999995E-11</c:v>
                      </c:pt>
                      <c:pt idx="1178">
                        <c:v>1.0103130139999996E-11</c:v>
                      </c:pt>
                      <c:pt idx="1179">
                        <c:v>1.0259747909999998E-11</c:v>
                      </c:pt>
                      <c:pt idx="1180">
                        <c:v>1.0406567970000003E-11</c:v>
                      </c:pt>
                      <c:pt idx="1181">
                        <c:v>1.0108799209999996E-11</c:v>
                      </c:pt>
                      <c:pt idx="1182">
                        <c:v>1.0341043989999995E-11</c:v>
                      </c:pt>
                      <c:pt idx="1183">
                        <c:v>1.0302158429999997E-11</c:v>
                      </c:pt>
                      <c:pt idx="1184">
                        <c:v>1.0405249579999998E-11</c:v>
                      </c:pt>
                      <c:pt idx="1185">
                        <c:v>1.0490896340000003E-11</c:v>
                      </c:pt>
                      <c:pt idx="1186">
                        <c:v>1.0267470899999998E-11</c:v>
                      </c:pt>
                      <c:pt idx="1187">
                        <c:v>1.0126909730000003E-11</c:v>
                      </c:pt>
                      <c:pt idx="1188">
                        <c:v>1.0192891670000005E-11</c:v>
                      </c:pt>
                      <c:pt idx="1189">
                        <c:v>1.0128075459999994E-11</c:v>
                      </c:pt>
                      <c:pt idx="1190">
                        <c:v>1.0180006140000003E-11</c:v>
                      </c:pt>
                      <c:pt idx="1191">
                        <c:v>1.0272355879999994E-11</c:v>
                      </c:pt>
                      <c:pt idx="1192">
                        <c:v>1.0366377890000005E-11</c:v>
                      </c:pt>
                      <c:pt idx="1193">
                        <c:v>1.0033678749999996E-11</c:v>
                      </c:pt>
                      <c:pt idx="1194">
                        <c:v>1.0228155129999997E-11</c:v>
                      </c:pt>
                      <c:pt idx="1195">
                        <c:v>1.0135062930000005E-11</c:v>
                      </c:pt>
                      <c:pt idx="1196">
                        <c:v>1.0153222009999997E-11</c:v>
                      </c:pt>
                      <c:pt idx="1197">
                        <c:v>1.0110693529999993E-11</c:v>
                      </c:pt>
                      <c:pt idx="1198">
                        <c:v>1.0315682330000001E-11</c:v>
                      </c:pt>
                      <c:pt idx="1199">
                        <c:v>1.0214513259999995E-11</c:v>
                      </c:pt>
                      <c:pt idx="1200">
                        <c:v>1.0366683200000003E-11</c:v>
                      </c:pt>
                      <c:pt idx="1201">
                        <c:v>1.0411987239999995E-11</c:v>
                      </c:pt>
                      <c:pt idx="1202">
                        <c:v>1.0497155230000001E-11</c:v>
                      </c:pt>
                      <c:pt idx="1203">
                        <c:v>1.0300833100000005E-11</c:v>
                      </c:pt>
                      <c:pt idx="1204">
                        <c:v>1.0340870520000001E-11</c:v>
                      </c:pt>
                      <c:pt idx="1205">
                        <c:v>1.0286351629999997E-11</c:v>
                      </c:pt>
                      <c:pt idx="1206">
                        <c:v>1.0389227669999994E-11</c:v>
                      </c:pt>
                      <c:pt idx="1207">
                        <c:v>1.0110027399999994E-11</c:v>
                      </c:pt>
                      <c:pt idx="1208">
                        <c:v>1.0531516630000003E-11</c:v>
                      </c:pt>
                      <c:pt idx="1209">
                        <c:v>1.0422853549999996E-11</c:v>
                      </c:pt>
                      <c:pt idx="1210">
                        <c:v>1.033511818E-11</c:v>
                      </c:pt>
                      <c:pt idx="1211">
                        <c:v>1.038412065E-11</c:v>
                      </c:pt>
                      <c:pt idx="1212">
                        <c:v>1.0695357790000002E-11</c:v>
                      </c:pt>
                      <c:pt idx="1213">
                        <c:v>1.0738163829999999E-11</c:v>
                      </c:pt>
                      <c:pt idx="1214">
                        <c:v>1.0512455489999997E-11</c:v>
                      </c:pt>
                      <c:pt idx="1215">
                        <c:v>1.0241838630000002E-11</c:v>
                      </c:pt>
                      <c:pt idx="1216">
                        <c:v>1.0443004099999997E-11</c:v>
                      </c:pt>
                      <c:pt idx="1217">
                        <c:v>1.0645973680000003E-11</c:v>
                      </c:pt>
                      <c:pt idx="1218">
                        <c:v>1.0582246879999999E-11</c:v>
                      </c:pt>
                      <c:pt idx="1219">
                        <c:v>1.044492617E-11</c:v>
                      </c:pt>
                      <c:pt idx="1220">
                        <c:v>1.0312275339999998E-11</c:v>
                      </c:pt>
                      <c:pt idx="1221">
                        <c:v>1.0509707689999994E-11</c:v>
                      </c:pt>
                      <c:pt idx="1222">
                        <c:v>1.0523509150000004E-11</c:v>
                      </c:pt>
                      <c:pt idx="1223">
                        <c:v>1.0401766250000001E-11</c:v>
                      </c:pt>
                      <c:pt idx="1224">
                        <c:v>1.0465534690000002E-11</c:v>
                      </c:pt>
                      <c:pt idx="1225">
                        <c:v>1.0456201879999998E-11</c:v>
                      </c:pt>
                      <c:pt idx="1226">
                        <c:v>1.0559660780000005E-11</c:v>
                      </c:pt>
                      <c:pt idx="1227">
                        <c:v>1.0375113959999999E-11</c:v>
                      </c:pt>
                      <c:pt idx="1228">
                        <c:v>1.0549710410000005E-11</c:v>
                      </c:pt>
                      <c:pt idx="1229">
                        <c:v>1.0614713969999998E-11</c:v>
                      </c:pt>
                      <c:pt idx="1230">
                        <c:v>1.0638722540000003E-11</c:v>
                      </c:pt>
                      <c:pt idx="1231">
                        <c:v>1.0381407540000001E-11</c:v>
                      </c:pt>
                      <c:pt idx="1232">
                        <c:v>1.0885240620000006E-11</c:v>
                      </c:pt>
                      <c:pt idx="1233">
                        <c:v>1.0802646970000001E-11</c:v>
                      </c:pt>
                      <c:pt idx="1234">
                        <c:v>1.0704884889999999E-11</c:v>
                      </c:pt>
                      <c:pt idx="1235">
                        <c:v>1.0531433360000003E-11</c:v>
                      </c:pt>
                      <c:pt idx="1236">
                        <c:v>1.0722440299999999E-11</c:v>
                      </c:pt>
                      <c:pt idx="1237">
                        <c:v>1.0512837129999996E-11</c:v>
                      </c:pt>
                      <c:pt idx="1238">
                        <c:v>1.0586320009999994E-11</c:v>
                      </c:pt>
                      <c:pt idx="1239">
                        <c:v>1.0735089899999999E-11</c:v>
                      </c:pt>
                      <c:pt idx="1240">
                        <c:v>1.060007984E-11</c:v>
                      </c:pt>
                      <c:pt idx="1241">
                        <c:v>1.0613131899999998E-11</c:v>
                      </c:pt>
                      <c:pt idx="1242">
                        <c:v>1.0958050439999998E-11</c:v>
                      </c:pt>
                      <c:pt idx="1243">
                        <c:v>1.0701908109999999E-11</c:v>
                      </c:pt>
                      <c:pt idx="1244">
                        <c:v>1.0651226430000006E-11</c:v>
                      </c:pt>
                      <c:pt idx="1245">
                        <c:v>1.0751819570000006E-11</c:v>
                      </c:pt>
                      <c:pt idx="1246">
                        <c:v>1.0455889619999994E-11</c:v>
                      </c:pt>
                      <c:pt idx="1247">
                        <c:v>1.0942229759999999E-11</c:v>
                      </c:pt>
                      <c:pt idx="1248">
                        <c:v>1.0784897280000001E-11</c:v>
                      </c:pt>
                      <c:pt idx="1249">
                        <c:v>1.0596457739999994E-11</c:v>
                      </c:pt>
                      <c:pt idx="1250">
                        <c:v>1.0796325639999995E-11</c:v>
                      </c:pt>
                      <c:pt idx="1251">
                        <c:v>1.0517944150000004E-11</c:v>
                      </c:pt>
                      <c:pt idx="1252">
                        <c:v>1.0601363540000002E-11</c:v>
                      </c:pt>
                      <c:pt idx="1253">
                        <c:v>1.0973926629999999E-11</c:v>
                      </c:pt>
                      <c:pt idx="1254">
                        <c:v>1.0723862769999998E-11</c:v>
                      </c:pt>
                      <c:pt idx="1255">
                        <c:v>1.08815977E-11</c:v>
                      </c:pt>
                      <c:pt idx="1256">
                        <c:v>1.0702137089999996E-11</c:v>
                      </c:pt>
                      <c:pt idx="1257">
                        <c:v>1.0799663250000002E-11</c:v>
                      </c:pt>
                      <c:pt idx="1258">
                        <c:v>1.0969707780000002E-11</c:v>
                      </c:pt>
                      <c:pt idx="1259">
                        <c:v>1.0702615879999995E-11</c:v>
                      </c:pt>
                      <c:pt idx="1260">
                        <c:v>1.1005401449999996E-11</c:v>
                      </c:pt>
                      <c:pt idx="1261">
                        <c:v>1.0729094689999996E-11</c:v>
                      </c:pt>
                      <c:pt idx="1262">
                        <c:v>1.0959465969999997E-11</c:v>
                      </c:pt>
                      <c:pt idx="1263">
                        <c:v>1.1038728959999999E-11</c:v>
                      </c:pt>
                      <c:pt idx="1264">
                        <c:v>1.1155003999999995E-11</c:v>
                      </c:pt>
                      <c:pt idx="1265">
                        <c:v>1.0813173269999994E-11</c:v>
                      </c:pt>
                      <c:pt idx="1266">
                        <c:v>1.0905176069999996E-11</c:v>
                      </c:pt>
                      <c:pt idx="1267">
                        <c:v>1.0741425110000005E-11</c:v>
                      </c:pt>
                      <c:pt idx="1268">
                        <c:v>1.0971074739999997E-11</c:v>
                      </c:pt>
                      <c:pt idx="1269">
                        <c:v>1.0873874719999994E-11</c:v>
                      </c:pt>
                      <c:pt idx="1270">
                        <c:v>1.0713829129999997E-11</c:v>
                      </c:pt>
                      <c:pt idx="1271">
                        <c:v>1.0734985820000006E-11</c:v>
                      </c:pt>
                      <c:pt idx="1272">
                        <c:v>1.0920046120000003E-11</c:v>
                      </c:pt>
                      <c:pt idx="1273">
                        <c:v>1.1001633629999999E-11</c:v>
                      </c:pt>
                      <c:pt idx="1274">
                        <c:v>1.0897841659999995E-11</c:v>
                      </c:pt>
                      <c:pt idx="1275">
                        <c:v>1.0613326190000004E-11</c:v>
                      </c:pt>
                      <c:pt idx="1276">
                        <c:v>1.0553401900000001E-11</c:v>
                      </c:pt>
                      <c:pt idx="1277">
                        <c:v>1.0898993509999999E-11</c:v>
                      </c:pt>
                      <c:pt idx="1278">
                        <c:v>1.0867282770000006E-11</c:v>
                      </c:pt>
                      <c:pt idx="1279">
                        <c:v>1.0732702919999997E-11</c:v>
                      </c:pt>
                      <c:pt idx="1280">
                        <c:v>1.0817843150000005E-11</c:v>
                      </c:pt>
                      <c:pt idx="1281">
                        <c:v>1.1011355020000002E-11</c:v>
                      </c:pt>
                      <c:pt idx="1282">
                        <c:v>1.0790233289999998E-11</c:v>
                      </c:pt>
                      <c:pt idx="1283">
                        <c:v>1.1067150669999995E-11</c:v>
                      </c:pt>
                      <c:pt idx="1284">
                        <c:v>1.0775717120000006E-11</c:v>
                      </c:pt>
                      <c:pt idx="1285">
                        <c:v>1.0871459979999994E-11</c:v>
                      </c:pt>
                      <c:pt idx="1286">
                        <c:v>1.0952839330000005E-11</c:v>
                      </c:pt>
                      <c:pt idx="1287">
                        <c:v>1.0965155870000002E-11</c:v>
                      </c:pt>
                      <c:pt idx="1288">
                        <c:v>1.0948898040000001E-11</c:v>
                      </c:pt>
                      <c:pt idx="1289">
                        <c:v>1.1049442609999998E-11</c:v>
                      </c:pt>
                      <c:pt idx="1290">
                        <c:v>1.1009946430000003E-11</c:v>
                      </c:pt>
                      <c:pt idx="1291">
                        <c:v>1.0707126160000004E-11</c:v>
                      </c:pt>
                      <c:pt idx="1292">
                        <c:v>1.1047229100000003E-11</c:v>
                      </c:pt>
                      <c:pt idx="1293">
                        <c:v>1.0866123969999997E-11</c:v>
                      </c:pt>
                      <c:pt idx="1294">
                        <c:v>1.113252199E-11</c:v>
                      </c:pt>
                      <c:pt idx="1295">
                        <c:v>1.0833240549999995E-11</c:v>
                      </c:pt>
                      <c:pt idx="1296">
                        <c:v>1.119528428E-11</c:v>
                      </c:pt>
                      <c:pt idx="1297">
                        <c:v>1.0985105189999998E-11</c:v>
                      </c:pt>
                      <c:pt idx="1298">
                        <c:v>1.0828223729999994E-11</c:v>
                      </c:pt>
                      <c:pt idx="1299">
                        <c:v>1.0724945240000006E-11</c:v>
                      </c:pt>
                      <c:pt idx="1300">
                        <c:v>1.0649817830000001E-11</c:v>
                      </c:pt>
                      <c:pt idx="1301">
                        <c:v>1.0969610639999996E-11</c:v>
                      </c:pt>
                      <c:pt idx="1302">
                        <c:v>1.0801446540000001E-11</c:v>
                      </c:pt>
                      <c:pt idx="1303">
                        <c:v>1.0777444909999995E-11</c:v>
                      </c:pt>
                      <c:pt idx="1304">
                        <c:v>1.0967133449999993E-11</c:v>
                      </c:pt>
                      <c:pt idx="1305">
                        <c:v>1.0936845179999998E-11</c:v>
                      </c:pt>
                      <c:pt idx="1306">
                        <c:v>1.0835960600000006E-11</c:v>
                      </c:pt>
                      <c:pt idx="1307">
                        <c:v>1.0893664440000002E-11</c:v>
                      </c:pt>
                      <c:pt idx="1308">
                        <c:v>1.0946871879999999E-11</c:v>
                      </c:pt>
                      <c:pt idx="1309">
                        <c:v>1.0834579759999998E-11</c:v>
                      </c:pt>
                      <c:pt idx="1310">
                        <c:v>1.0839499440000005E-11</c:v>
                      </c:pt>
                      <c:pt idx="1311">
                        <c:v>1.0651850930000001E-11</c:v>
                      </c:pt>
                      <c:pt idx="1312">
                        <c:v>1.0943228959999994E-11</c:v>
                      </c:pt>
                      <c:pt idx="1313">
                        <c:v>1.1099916119999999E-11</c:v>
                      </c:pt>
                      <c:pt idx="1314">
                        <c:v>1.0891103990000005E-11</c:v>
                      </c:pt>
                      <c:pt idx="1315">
                        <c:v>1.113475631E-11</c:v>
                      </c:pt>
                      <c:pt idx="1316">
                        <c:v>1.1054577390000003E-11</c:v>
                      </c:pt>
                      <c:pt idx="1317">
                        <c:v>1.0924487009999998E-11</c:v>
                      </c:pt>
                      <c:pt idx="1318">
                        <c:v>1.1140376809999997E-11</c:v>
                      </c:pt>
                      <c:pt idx="1319">
                        <c:v>1.1011486860000006E-11</c:v>
                      </c:pt>
                      <c:pt idx="1320">
                        <c:v>1.1066491470000002E-11</c:v>
                      </c:pt>
                      <c:pt idx="1321">
                        <c:v>1.0663522150000004E-11</c:v>
                      </c:pt>
                      <c:pt idx="1322">
                        <c:v>1.1200738250000002E-11</c:v>
                      </c:pt>
                      <c:pt idx="1323">
                        <c:v>1.114256257E-11</c:v>
                      </c:pt>
                      <c:pt idx="1324">
                        <c:v>1.0769132110000005E-11</c:v>
                      </c:pt>
                      <c:pt idx="1325">
                        <c:v>1.1102830460000003E-11</c:v>
                      </c:pt>
                      <c:pt idx="1326">
                        <c:v>1.0949640500000001E-11</c:v>
                      </c:pt>
                      <c:pt idx="1327">
                        <c:v>1.1005054509999994E-11</c:v>
                      </c:pt>
                      <c:pt idx="1328">
                        <c:v>1.1036668109999994E-11</c:v>
                      </c:pt>
                      <c:pt idx="1329">
                        <c:v>1.0641407890000004E-11</c:v>
                      </c:pt>
                      <c:pt idx="1330">
                        <c:v>1.0842163969999995E-11</c:v>
                      </c:pt>
                      <c:pt idx="1331">
                        <c:v>1.0779956790000002E-11</c:v>
                      </c:pt>
                      <c:pt idx="1332">
                        <c:v>1.0944471019999998E-11</c:v>
                      </c:pt>
                      <c:pt idx="1333">
                        <c:v>1.1302844079999994E-11</c:v>
                      </c:pt>
                      <c:pt idx="1334">
                        <c:v>1.0965114230000005E-11</c:v>
                      </c:pt>
                      <c:pt idx="1335">
                        <c:v>1.0891020720000004E-11</c:v>
                      </c:pt>
                      <c:pt idx="1336">
                        <c:v>1.1013651790000004E-11</c:v>
                      </c:pt>
                      <c:pt idx="1337">
                        <c:v>1.1101366349999995E-11</c:v>
                      </c:pt>
                      <c:pt idx="1338">
                        <c:v>1.090754223E-11</c:v>
                      </c:pt>
                      <c:pt idx="1339">
                        <c:v>1.0766703499999999E-11</c:v>
                      </c:pt>
                      <c:pt idx="1340">
                        <c:v>1.1081937450000001E-11</c:v>
                      </c:pt>
                      <c:pt idx="1341">
                        <c:v>1.1255840009999997E-11</c:v>
                      </c:pt>
                      <c:pt idx="1342">
                        <c:v>1.1149452889999999E-11</c:v>
                      </c:pt>
                      <c:pt idx="1343">
                        <c:v>1.087434656E-11</c:v>
                      </c:pt>
                      <c:pt idx="1344">
                        <c:v>1.098051858E-11</c:v>
                      </c:pt>
                      <c:pt idx="1345">
                        <c:v>1.1051565910000005E-11</c:v>
                      </c:pt>
                      <c:pt idx="1346">
                        <c:v>1.1292872889999995E-11</c:v>
                      </c:pt>
                      <c:pt idx="1347">
                        <c:v>1.1118623380000004E-11</c:v>
                      </c:pt>
                      <c:pt idx="1348">
                        <c:v>1.0820126039999995E-11</c:v>
                      </c:pt>
                      <c:pt idx="1349">
                        <c:v>1.1148051229999994E-11</c:v>
                      </c:pt>
                      <c:pt idx="1350">
                        <c:v>1.1032331300000004E-11</c:v>
                      </c:pt>
                      <c:pt idx="1351">
                        <c:v>1.1120517700000001E-11</c:v>
                      </c:pt>
                      <c:pt idx="1352">
                        <c:v>1.1136553479999998E-11</c:v>
                      </c:pt>
                      <c:pt idx="1353">
                        <c:v>1.0914272960000004E-11</c:v>
                      </c:pt>
                      <c:pt idx="1354">
                        <c:v>1.1077850439999994E-11</c:v>
                      </c:pt>
                      <c:pt idx="1355">
                        <c:v>1.1058851750000003E-11</c:v>
                      </c:pt>
                      <c:pt idx="1356">
                        <c:v>1.1185091050000004E-11</c:v>
                      </c:pt>
                      <c:pt idx="1357">
                        <c:v>1.1062876309999995E-11</c:v>
                      </c:pt>
                      <c:pt idx="1358">
                        <c:v>1.0964850549999997E-11</c:v>
                      </c:pt>
                      <c:pt idx="1359">
                        <c:v>1.1087842450000004E-11</c:v>
                      </c:pt>
                      <c:pt idx="1360">
                        <c:v>1.1150903119999996E-11</c:v>
                      </c:pt>
                      <c:pt idx="1361">
                        <c:v>1.0972934370000004E-11</c:v>
                      </c:pt>
                      <c:pt idx="1362">
                        <c:v>1.0844176249999997E-11</c:v>
                      </c:pt>
                      <c:pt idx="1363">
                        <c:v>1.123963075E-11</c:v>
                      </c:pt>
                      <c:pt idx="1364">
                        <c:v>1.1182232220000002E-11</c:v>
                      </c:pt>
                      <c:pt idx="1365">
                        <c:v>1.1235030269999996E-11</c:v>
                      </c:pt>
                      <c:pt idx="1366">
                        <c:v>1.1102712499999998E-11</c:v>
                      </c:pt>
                      <c:pt idx="1367">
                        <c:v>1.1234946999999996E-11</c:v>
                      </c:pt>
                      <c:pt idx="1368">
                        <c:v>1.1155198290000001E-11</c:v>
                      </c:pt>
                      <c:pt idx="1369">
                        <c:v>1.1218210390000002E-11</c:v>
                      </c:pt>
                      <c:pt idx="1370">
                        <c:v>1.1478488299999999E-11</c:v>
                      </c:pt>
                      <c:pt idx="1371">
                        <c:v>1.1449206169999998E-11</c:v>
                      </c:pt>
                      <c:pt idx="1372">
                        <c:v>1.1163053120000004E-11</c:v>
                      </c:pt>
                      <c:pt idx="1373">
                        <c:v>1.1411285109999998E-11</c:v>
                      </c:pt>
                      <c:pt idx="1374">
                        <c:v>1.1218571210000003E-11</c:v>
                      </c:pt>
                      <c:pt idx="1375">
                        <c:v>1.0981684310000003E-11</c:v>
                      </c:pt>
                      <c:pt idx="1376">
                        <c:v>1.1052578989999999E-11</c:v>
                      </c:pt>
                      <c:pt idx="1377">
                        <c:v>1.1209335540000005E-11</c:v>
                      </c:pt>
                      <c:pt idx="1378">
                        <c:v>1.1148911649999999E-11</c:v>
                      </c:pt>
                      <c:pt idx="1379">
                        <c:v>1.1180469739999996E-11</c:v>
                      </c:pt>
                      <c:pt idx="1380">
                        <c:v>1.1073694039999999E-11</c:v>
                      </c:pt>
                      <c:pt idx="1381">
                        <c:v>1.0929594030000005E-11</c:v>
                      </c:pt>
                      <c:pt idx="1382">
                        <c:v>1.0894899560000006E-11</c:v>
                      </c:pt>
                      <c:pt idx="1383">
                        <c:v>1.1299908920000004E-11</c:v>
                      </c:pt>
                      <c:pt idx="1384">
                        <c:v>1.1277378340000006E-11</c:v>
                      </c:pt>
                      <c:pt idx="1385">
                        <c:v>1.1392355809999995E-11</c:v>
                      </c:pt>
                      <c:pt idx="1386">
                        <c:v>1.0856666260000001E-11</c:v>
                      </c:pt>
                      <c:pt idx="1387">
                        <c:v>1.1283449870000004E-11</c:v>
                      </c:pt>
                      <c:pt idx="1388">
                        <c:v>1.113289669E-11</c:v>
                      </c:pt>
                      <c:pt idx="1389">
                        <c:v>1.1528018119999994E-11</c:v>
                      </c:pt>
                      <c:pt idx="1390">
                        <c:v>1.1293698610000003E-11</c:v>
                      </c:pt>
                      <c:pt idx="1391">
                        <c:v>1.132023988E-11</c:v>
                      </c:pt>
                      <c:pt idx="1392">
                        <c:v>1.1377582899999994E-11</c:v>
                      </c:pt>
                      <c:pt idx="1393">
                        <c:v>1.1438541090000003E-11</c:v>
                      </c:pt>
                      <c:pt idx="1394">
                        <c:v>1.1610792189999998E-11</c:v>
                      </c:pt>
                      <c:pt idx="1395">
                        <c:v>1.1409085480000002E-11</c:v>
                      </c:pt>
                      <c:pt idx="1396">
                        <c:v>9.0255129699999958E-12</c:v>
                      </c:pt>
                      <c:pt idx="1397">
                        <c:v>1.1277315890000004E-11</c:v>
                      </c:pt>
                      <c:pt idx="1398">
                        <c:v>1.1277315890000004E-11</c:v>
                      </c:pt>
                      <c:pt idx="1399">
                        <c:v>1.1554476120000003E-11</c:v>
                      </c:pt>
                      <c:pt idx="1400">
                        <c:v>1.1210785770000001E-11</c:v>
                      </c:pt>
                      <c:pt idx="1401">
                        <c:v>1.1253709770000003E-11</c:v>
                      </c:pt>
                      <c:pt idx="1402">
                        <c:v>1.1312440570000005E-11</c:v>
                      </c:pt>
                      <c:pt idx="1403">
                        <c:v>1.1341799029999994E-11</c:v>
                      </c:pt>
                      <c:pt idx="1404">
                        <c:v>1.1579726760000005E-11</c:v>
                      </c:pt>
                      <c:pt idx="1405">
                        <c:v>1.0981483079999998E-11</c:v>
                      </c:pt>
                      <c:pt idx="1406">
                        <c:v>1.1281194730000006E-11</c:v>
                      </c:pt>
                      <c:pt idx="1407">
                        <c:v>1.1151888440000005E-11</c:v>
                      </c:pt>
                      <c:pt idx="1408">
                        <c:v>1.1339314900000005E-11</c:v>
                      </c:pt>
                      <c:pt idx="1409">
                        <c:v>1.1266914479999997E-11</c:v>
                      </c:pt>
                      <c:pt idx="1410">
                        <c:v>1.14225053E-11</c:v>
                      </c:pt>
                      <c:pt idx="1411">
                        <c:v>1.1402715580000005E-11</c:v>
                      </c:pt>
                      <c:pt idx="1412">
                        <c:v>1.1301775489999997E-11</c:v>
                      </c:pt>
                      <c:pt idx="1413">
                        <c:v>1.1334145429999996E-11</c:v>
                      </c:pt>
                      <c:pt idx="1414">
                        <c:v>1.1537850530000002E-11</c:v>
                      </c:pt>
                      <c:pt idx="1415">
                        <c:v>1.1393431340000004E-11</c:v>
                      </c:pt>
                      <c:pt idx="1416">
                        <c:v>1.176713241E-11</c:v>
                      </c:pt>
                      <c:pt idx="1417">
                        <c:v>1.1334672780000004E-11</c:v>
                      </c:pt>
                      <c:pt idx="1418">
                        <c:v>1.1368257030000003E-11</c:v>
                      </c:pt>
                      <c:pt idx="1419">
                        <c:v>1.1539432600000002E-11</c:v>
                      </c:pt>
                      <c:pt idx="1420">
                        <c:v>1.1668856849999995E-11</c:v>
                      </c:pt>
                      <c:pt idx="1421">
                        <c:v>1.1440567239999998E-11</c:v>
                      </c:pt>
                      <c:pt idx="1422">
                        <c:v>1.1596609090000002E-11</c:v>
                      </c:pt>
                      <c:pt idx="1423">
                        <c:v>1.1585916249999995E-11</c:v>
                      </c:pt>
                      <c:pt idx="1424">
                        <c:v>1.1722057350000006E-11</c:v>
                      </c:pt>
                      <c:pt idx="1425">
                        <c:v>1.1208218380000005E-11</c:v>
                      </c:pt>
                      <c:pt idx="1426">
                        <c:v>1.1672569160000001E-11</c:v>
                      </c:pt>
                      <c:pt idx="1427">
                        <c:v>1.148422676E-11</c:v>
                      </c:pt>
                      <c:pt idx="1428">
                        <c:v>1.1586374219999996E-11</c:v>
                      </c:pt>
                      <c:pt idx="1429">
                        <c:v>1.1421304869999999E-11</c:v>
                      </c:pt>
                      <c:pt idx="1430">
                        <c:v>1.164553523E-11</c:v>
                      </c:pt>
                      <c:pt idx="1431">
                        <c:v>1.1615545330000004E-11</c:v>
                      </c:pt>
                      <c:pt idx="1432">
                        <c:v>1.1261828269999995E-11</c:v>
                      </c:pt>
                      <c:pt idx="1433">
                        <c:v>1.1651780230000005E-11</c:v>
                      </c:pt>
                      <c:pt idx="1434">
                        <c:v>1.1593778019999998E-11</c:v>
                      </c:pt>
                      <c:pt idx="1435">
                        <c:v>1.1408336080000002E-11</c:v>
                      </c:pt>
                      <c:pt idx="1436">
                        <c:v>1.1496237989999999E-11</c:v>
                      </c:pt>
                      <c:pt idx="1437">
                        <c:v>1.1731424859999995E-11</c:v>
                      </c:pt>
                      <c:pt idx="1438">
                        <c:v>1.14656444E-11</c:v>
                      </c:pt>
                      <c:pt idx="1439">
                        <c:v>1.1428257640000001E-11</c:v>
                      </c:pt>
                      <c:pt idx="1440">
                        <c:v>1.1421506100000004E-11</c:v>
                      </c:pt>
                      <c:pt idx="1441">
                        <c:v>1.1550840139999997E-11</c:v>
                      </c:pt>
                      <c:pt idx="1442">
                        <c:v>1.1864838969999994E-11</c:v>
                      </c:pt>
                      <c:pt idx="1443">
                        <c:v>1.1404929079999994E-11</c:v>
                      </c:pt>
                      <c:pt idx="1444">
                        <c:v>1.1871285200000005E-11</c:v>
                      </c:pt>
                      <c:pt idx="1445">
                        <c:v>1.1670730349999994E-11</c:v>
                      </c:pt>
                      <c:pt idx="1446">
                        <c:v>1.1438575779999994E-11</c:v>
                      </c:pt>
                      <c:pt idx="1447">
                        <c:v>1.1701650059999996E-11</c:v>
                      </c:pt>
                      <c:pt idx="1448">
                        <c:v>1.1543602879999996E-11</c:v>
                      </c:pt>
                      <c:pt idx="1449">
                        <c:v>1.1551651989999999E-11</c:v>
                      </c:pt>
                      <c:pt idx="1450">
                        <c:v>1.1589885299999997E-11</c:v>
                      </c:pt>
                      <c:pt idx="1451">
                        <c:v>1.170523053E-11</c:v>
                      </c:pt>
                      <c:pt idx="1452">
                        <c:v>1.1984645910000003E-11</c:v>
                      </c:pt>
                      <c:pt idx="1453">
                        <c:v>1.1501865429999996E-11</c:v>
                      </c:pt>
                      <c:pt idx="1454">
                        <c:v>1.1775084379999997E-11</c:v>
                      </c:pt>
                      <c:pt idx="1455">
                        <c:v>1.1820201069999995E-11</c:v>
                      </c:pt>
                      <c:pt idx="1456">
                        <c:v>1.150970638E-11</c:v>
                      </c:pt>
                      <c:pt idx="1457">
                        <c:v>1.1671479750000006E-11</c:v>
                      </c:pt>
                      <c:pt idx="1458">
                        <c:v>1.1837090329999998E-11</c:v>
                      </c:pt>
                      <c:pt idx="1459">
                        <c:v>1.1417870119999999E-11</c:v>
                      </c:pt>
                      <c:pt idx="1460">
                        <c:v>1.1662209390000004E-11</c:v>
                      </c:pt>
                      <c:pt idx="1461">
                        <c:v>1.1788802569999994E-11</c:v>
                      </c:pt>
                      <c:pt idx="1462">
                        <c:v>1.156753512E-11</c:v>
                      </c:pt>
                      <c:pt idx="1463">
                        <c:v>1.1909726679999995E-11</c:v>
                      </c:pt>
                      <c:pt idx="1464">
                        <c:v>1.1820568829999996E-11</c:v>
                      </c:pt>
                      <c:pt idx="1465">
                        <c:v>1.1554580210000002E-11</c:v>
                      </c:pt>
                      <c:pt idx="1466">
                        <c:v>1.1872943600000006E-11</c:v>
                      </c:pt>
                      <c:pt idx="1467">
                        <c:v>1.1721439789999997E-11</c:v>
                      </c:pt>
                      <c:pt idx="1468">
                        <c:v>1.1613505290000004E-11</c:v>
                      </c:pt>
                      <c:pt idx="1469">
                        <c:v>1.183677808E-11</c:v>
                      </c:pt>
                      <c:pt idx="1470">
                        <c:v>1.1635064439999998E-11</c:v>
                      </c:pt>
                      <c:pt idx="1471">
                        <c:v>1.1554954910000002E-11</c:v>
                      </c:pt>
                      <c:pt idx="1472">
                        <c:v>1.1761241289999996E-11</c:v>
                      </c:pt>
                      <c:pt idx="1473">
                        <c:v>1.1763524179999999E-11</c:v>
                      </c:pt>
                      <c:pt idx="1474">
                        <c:v>1.1829443669999999E-11</c:v>
                      </c:pt>
                      <c:pt idx="1475">
                        <c:v>1.1958479340000006E-11</c:v>
                      </c:pt>
                      <c:pt idx="1476">
                        <c:v>1.1921030130000005E-11</c:v>
                      </c:pt>
                      <c:pt idx="1477">
                        <c:v>1.1779809769999998E-11</c:v>
                      </c:pt>
                      <c:pt idx="1478">
                        <c:v>1.1979504189999999E-11</c:v>
                      </c:pt>
                      <c:pt idx="1479">
                        <c:v>1.1857046590000006E-11</c:v>
                      </c:pt>
                      <c:pt idx="1480">
                        <c:v>1.1892254539999995E-11</c:v>
                      </c:pt>
                      <c:pt idx="1481">
                        <c:v>1.1885766679999994E-11</c:v>
                      </c:pt>
                      <c:pt idx="1482">
                        <c:v>1.1813498100000002E-11</c:v>
                      </c:pt>
                      <c:pt idx="1483">
                        <c:v>1.1715888669999995E-11</c:v>
                      </c:pt>
                      <c:pt idx="1484">
                        <c:v>1.180451917E-11</c:v>
                      </c:pt>
                      <c:pt idx="1485">
                        <c:v>1.1696501400000005E-11</c:v>
                      </c:pt>
                      <c:pt idx="1486">
                        <c:v>1.1982578119999998E-11</c:v>
                      </c:pt>
                      <c:pt idx="1487">
                        <c:v>1.1791897320000005E-11</c:v>
                      </c:pt>
                      <c:pt idx="1488">
                        <c:v>1.1871444799999994E-11</c:v>
                      </c:pt>
                      <c:pt idx="1489">
                        <c:v>1.1974293080000006E-11</c:v>
                      </c:pt>
                      <c:pt idx="1490">
                        <c:v>1.1666344970000001E-11</c:v>
                      </c:pt>
                      <c:pt idx="1491">
                        <c:v>1.2038547239999998E-11</c:v>
                      </c:pt>
                      <c:pt idx="1492">
                        <c:v>1.1722265519999998E-11</c:v>
                      </c:pt>
                      <c:pt idx="1493">
                        <c:v>1.199306279E-11</c:v>
                      </c:pt>
                      <c:pt idx="1494">
                        <c:v>1.1864263040000002E-11</c:v>
                      </c:pt>
                      <c:pt idx="1495">
                        <c:v>1.1740285830000005E-11</c:v>
                      </c:pt>
                      <c:pt idx="1496">
                        <c:v>1.1917928450000001E-11</c:v>
                      </c:pt>
                      <c:pt idx="1497">
                        <c:v>1.1692469909999995E-11</c:v>
                      </c:pt>
                      <c:pt idx="1498">
                        <c:v>1.1732958349999998E-11</c:v>
                      </c:pt>
                      <c:pt idx="1499">
                        <c:v>1.1939175340000004E-11</c:v>
                      </c:pt>
                      <c:pt idx="1500">
                        <c:v>1.2138883649999997E-11</c:v>
                      </c:pt>
                      <c:pt idx="1501">
                        <c:v>1.1791598950000006E-11</c:v>
                      </c:pt>
                      <c:pt idx="1502">
                        <c:v>1.1926969830000005E-11</c:v>
                      </c:pt>
                      <c:pt idx="1503">
                        <c:v>1.1928267399999999E-11</c:v>
                      </c:pt>
                      <c:pt idx="1504">
                        <c:v>1.2220200539999999E-11</c:v>
                      </c:pt>
                      <c:pt idx="1505">
                        <c:v>1.2129155319999994E-11</c:v>
                      </c:pt>
                      <c:pt idx="1506">
                        <c:v>1.2016058290000004E-11</c:v>
                      </c:pt>
                      <c:pt idx="1507">
                        <c:v>1.1866122669999996E-11</c:v>
                      </c:pt>
                      <c:pt idx="1508">
                        <c:v>1.2250620660000004E-11</c:v>
                      </c:pt>
                      <c:pt idx="1509">
                        <c:v>1.1860176029999996E-11</c:v>
                      </c:pt>
                      <c:pt idx="1510">
                        <c:v>1.2007641409999994E-11</c:v>
                      </c:pt>
                      <c:pt idx="1511">
                        <c:v>1.2004865849999993E-11</c:v>
                      </c:pt>
                      <c:pt idx="1512">
                        <c:v>1.1816363859999997E-11</c:v>
                      </c:pt>
                      <c:pt idx="1513">
                        <c:v>1.200393604E-11</c:v>
                      </c:pt>
                      <c:pt idx="1514">
                        <c:v>1.1859905419999995E-11</c:v>
                      </c:pt>
                      <c:pt idx="1515">
                        <c:v>1.2063943589999997E-11</c:v>
                      </c:pt>
                      <c:pt idx="1516">
                        <c:v>1.1842898189999994E-11</c:v>
                      </c:pt>
                      <c:pt idx="1517">
                        <c:v>1.2019659569999999E-11</c:v>
                      </c:pt>
                      <c:pt idx="1518">
                        <c:v>1.1918365600000003E-11</c:v>
                      </c:pt>
                      <c:pt idx="1519">
                        <c:v>1.2025058029999999E-11</c:v>
                      </c:pt>
                      <c:pt idx="1520">
                        <c:v>1.1811326219999998E-11</c:v>
                      </c:pt>
                      <c:pt idx="1521">
                        <c:v>1.2046284109999997E-11</c:v>
                      </c:pt>
                      <c:pt idx="1522">
                        <c:v>1.2035736990000006E-11</c:v>
                      </c:pt>
                      <c:pt idx="1523">
                        <c:v>1.2286140849999997E-11</c:v>
                      </c:pt>
                      <c:pt idx="1524">
                        <c:v>1.2120030670000002E-11</c:v>
                      </c:pt>
                      <c:pt idx="1525">
                        <c:v>1.2312099259999996E-11</c:v>
                      </c:pt>
                      <c:pt idx="1526">
                        <c:v>1.1939397389999995E-11</c:v>
                      </c:pt>
                      <c:pt idx="1527">
                        <c:v>1.2374570119999996E-11</c:v>
                      </c:pt>
                      <c:pt idx="1528">
                        <c:v>1.2218715619999999E-11</c:v>
                      </c:pt>
                      <c:pt idx="1529">
                        <c:v>1.221887522E-11</c:v>
                      </c:pt>
                      <c:pt idx="1530">
                        <c:v>1.2278515009999997E-11</c:v>
                      </c:pt>
                      <c:pt idx="1531">
                        <c:v>1.2458197670000006E-11</c:v>
                      </c:pt>
                      <c:pt idx="1532">
                        <c:v>1.2449149350000001E-11</c:v>
                      </c:pt>
                      <c:pt idx="1533">
                        <c:v>1.2445895009999995E-11</c:v>
                      </c:pt>
                      <c:pt idx="1534">
                        <c:v>1.2350991759999993E-11</c:v>
                      </c:pt>
                      <c:pt idx="1535">
                        <c:v>1.2195387060000005E-11</c:v>
                      </c:pt>
                      <c:pt idx="1536">
                        <c:v>1.1995255479999996E-11</c:v>
                      </c:pt>
                      <c:pt idx="1537">
                        <c:v>1.2369386759999995E-11</c:v>
                      </c:pt>
                      <c:pt idx="1538">
                        <c:v>1.2215953939999997E-11</c:v>
                      </c:pt>
                      <c:pt idx="1539">
                        <c:v>1.2266052760000004E-11</c:v>
                      </c:pt>
                      <c:pt idx="1540">
                        <c:v>1.247724493E-11</c:v>
                      </c:pt>
                      <c:pt idx="1541">
                        <c:v>1.2114236699999997E-11</c:v>
                      </c:pt>
                      <c:pt idx="1542">
                        <c:v>1.2189974720000006E-11</c:v>
                      </c:pt>
                      <c:pt idx="1543">
                        <c:v>1.2250468000000002E-11</c:v>
                      </c:pt>
                      <c:pt idx="1544">
                        <c:v>1.2429422070000003E-11</c:v>
                      </c:pt>
                      <c:pt idx="1545">
                        <c:v>1.2193756420000002E-11</c:v>
                      </c:pt>
                      <c:pt idx="1546">
                        <c:v>1.2569879160000004E-11</c:v>
                      </c:pt>
                      <c:pt idx="1547">
                        <c:v>1.2512418180000005E-11</c:v>
                      </c:pt>
                      <c:pt idx="1548">
                        <c:v>1.2336551920000002E-11</c:v>
                      </c:pt>
                      <c:pt idx="1549">
                        <c:v>1.2429172269999994E-11</c:v>
                      </c:pt>
                      <c:pt idx="1550">
                        <c:v>1.2236180819999999E-11</c:v>
                      </c:pt>
                      <c:pt idx="1551">
                        <c:v>1.2171912779999995E-11</c:v>
                      </c:pt>
                      <c:pt idx="1552">
                        <c:v>1.2433717250000001E-11</c:v>
                      </c:pt>
                      <c:pt idx="1553">
                        <c:v>1.2451342039999998E-11</c:v>
                      </c:pt>
                      <c:pt idx="1554">
                        <c:v>1.2600944589999997E-11</c:v>
                      </c:pt>
                      <c:pt idx="1555">
                        <c:v>1.2534289579999996E-11</c:v>
                      </c:pt>
                      <c:pt idx="1556">
                        <c:v>1.2370691279999994E-11</c:v>
                      </c:pt>
                      <c:pt idx="1557">
                        <c:v>1.2618014269999999E-11</c:v>
                      </c:pt>
                      <c:pt idx="1558">
                        <c:v>1.2554495640000001E-11</c:v>
                      </c:pt>
                      <c:pt idx="1559">
                        <c:v>1.2447005229999995E-11</c:v>
                      </c:pt>
                      <c:pt idx="1560">
                        <c:v>1.2182577860000003E-11</c:v>
                      </c:pt>
                      <c:pt idx="1561">
                        <c:v>1.225114801E-11</c:v>
                      </c:pt>
                      <c:pt idx="1562">
                        <c:v>1.2627173609999996E-11</c:v>
                      </c:pt>
                      <c:pt idx="1563">
                        <c:v>1.2307131009999999E-11</c:v>
                      </c:pt>
                      <c:pt idx="1564">
                        <c:v>1.2478375969999999E-11</c:v>
                      </c:pt>
                      <c:pt idx="1565">
                        <c:v>1.2233460770000001E-11</c:v>
                      </c:pt>
                      <c:pt idx="1566">
                        <c:v>1.2427312649999994E-11</c:v>
                      </c:pt>
                      <c:pt idx="1567">
                        <c:v>1.2291365840000002E-11</c:v>
                      </c:pt>
                      <c:pt idx="1568">
                        <c:v>1.2550457199999997E-11</c:v>
                      </c:pt>
                      <c:pt idx="1569">
                        <c:v>1.2273581459999998E-11</c:v>
                      </c:pt>
                      <c:pt idx="1570">
                        <c:v>1.2502870270000002E-11</c:v>
                      </c:pt>
                      <c:pt idx="1571">
                        <c:v>1.2379975519999995E-11</c:v>
                      </c:pt>
                      <c:pt idx="1572">
                        <c:v>1.2470292159999999E-11</c:v>
                      </c:pt>
                      <c:pt idx="1573">
                        <c:v>1.2492010900000001E-11</c:v>
                      </c:pt>
                      <c:pt idx="1574">
                        <c:v>1.2511009590000005E-11</c:v>
                      </c:pt>
                      <c:pt idx="1575">
                        <c:v>1.2709073379999996E-11</c:v>
                      </c:pt>
                      <c:pt idx="1576">
                        <c:v>1.2264914780000006E-11</c:v>
                      </c:pt>
                      <c:pt idx="1577">
                        <c:v>1.2399092170000004E-11</c:v>
                      </c:pt>
                      <c:pt idx="1578">
                        <c:v>1.2608827179999998E-11</c:v>
                      </c:pt>
                      <c:pt idx="1579">
                        <c:v>1.244322353E-11</c:v>
                      </c:pt>
                      <c:pt idx="1580">
                        <c:v>1.2963120160000006E-11</c:v>
                      </c:pt>
                      <c:pt idx="1581">
                        <c:v>1.2660334579999998E-11</c:v>
                      </c:pt>
                      <c:pt idx="1582">
                        <c:v>1.2558881020000006E-11</c:v>
                      </c:pt>
                      <c:pt idx="1583">
                        <c:v>1.2593464460000006E-11</c:v>
                      </c:pt>
                      <c:pt idx="1584">
                        <c:v>1.2419478640000002E-11</c:v>
                      </c:pt>
                      <c:pt idx="1585">
                        <c:v>1.2583049179999993E-11</c:v>
                      </c:pt>
                      <c:pt idx="1586">
                        <c:v>1.2683205179999998E-11</c:v>
                      </c:pt>
                      <c:pt idx="1587">
                        <c:v>1.2692440849999996E-11</c:v>
                      </c:pt>
                      <c:pt idx="1588">
                        <c:v>1.2737064869999996E-11</c:v>
                      </c:pt>
                      <c:pt idx="1589">
                        <c:v>1.2775006749999995E-11</c:v>
                      </c:pt>
                      <c:pt idx="1590">
                        <c:v>1.2507894019999996E-11</c:v>
                      </c:pt>
                      <c:pt idx="1591">
                        <c:v>1.2438741010000001E-11</c:v>
                      </c:pt>
                      <c:pt idx="1592">
                        <c:v>1.2595289390000002E-11</c:v>
                      </c:pt>
                      <c:pt idx="1593">
                        <c:v>1.2568116679999997E-11</c:v>
                      </c:pt>
                      <c:pt idx="1594">
                        <c:v>1.256835261E-11</c:v>
                      </c:pt>
                      <c:pt idx="1595">
                        <c:v>1.2533817729999997E-11</c:v>
                      </c:pt>
                      <c:pt idx="1596">
                        <c:v>1.2864580929999998E-11</c:v>
                      </c:pt>
                      <c:pt idx="1597">
                        <c:v>1.2598030259999999E-11</c:v>
                      </c:pt>
                      <c:pt idx="1598">
                        <c:v>1.2821365499999997E-11</c:v>
                      </c:pt>
                      <c:pt idx="1599">
                        <c:v>1.2600049469999994E-11</c:v>
                      </c:pt>
                      <c:pt idx="1600">
                        <c:v>1.2719107019999997E-11</c:v>
                      </c:pt>
                      <c:pt idx="1601">
                        <c:v>1.2464768799999995E-11</c:v>
                      </c:pt>
                      <c:pt idx="1602">
                        <c:v>1.2929674689999998E-11</c:v>
                      </c:pt>
                      <c:pt idx="1603">
                        <c:v>1.2732811329999994E-11</c:v>
                      </c:pt>
                      <c:pt idx="1604">
                        <c:v>1.2744697660000002E-11</c:v>
                      </c:pt>
                      <c:pt idx="1605">
                        <c:v>1.2966117760000004E-11</c:v>
                      </c:pt>
                      <c:pt idx="1606">
                        <c:v>1.2864393580000005E-11</c:v>
                      </c:pt>
                      <c:pt idx="1607">
                        <c:v>1.2820636910000003E-11</c:v>
                      </c:pt>
                      <c:pt idx="1608">
                        <c:v>1.3199257660000006E-11</c:v>
                      </c:pt>
                      <c:pt idx="1609">
                        <c:v>1.2727267159999998E-11</c:v>
                      </c:pt>
                      <c:pt idx="1610">
                        <c:v>1.3071568129999996E-11</c:v>
                      </c:pt>
                      <c:pt idx="1611">
                        <c:v>1.2968241059999999E-11</c:v>
                      </c:pt>
                      <c:pt idx="1612">
                        <c:v>1.3020039909999998E-11</c:v>
                      </c:pt>
                      <c:pt idx="1613">
                        <c:v>1.3020865630000005E-11</c:v>
                      </c:pt>
                      <c:pt idx="1614">
                        <c:v>1.3075162479999998E-11</c:v>
                      </c:pt>
                      <c:pt idx="1615">
                        <c:v>1.306900074E-11</c:v>
                      </c:pt>
                      <c:pt idx="1616">
                        <c:v>1.2802137820000003E-11</c:v>
                      </c:pt>
                      <c:pt idx="1617">
                        <c:v>1.277782394E-11</c:v>
                      </c:pt>
                      <c:pt idx="1618">
                        <c:v>1.2981182100000004E-11</c:v>
                      </c:pt>
                      <c:pt idx="1619">
                        <c:v>1.2520536690000002E-11</c:v>
                      </c:pt>
                      <c:pt idx="1620">
                        <c:v>1.2756951740000003E-11</c:v>
                      </c:pt>
                      <c:pt idx="1621">
                        <c:v>1.2884217999999997E-11</c:v>
                      </c:pt>
                      <c:pt idx="1622">
                        <c:v>1.289152465E-11</c:v>
                      </c:pt>
                      <c:pt idx="1623">
                        <c:v>1.2849953740000001E-11</c:v>
                      </c:pt>
                      <c:pt idx="1624">
                        <c:v>1.3286777930000004E-11</c:v>
                      </c:pt>
                      <c:pt idx="1625">
                        <c:v>1.3365992339999997E-11</c:v>
                      </c:pt>
                      <c:pt idx="1626">
                        <c:v>1.2898477420000001E-11</c:v>
                      </c:pt>
                      <c:pt idx="1627">
                        <c:v>1.2953738770000005E-11</c:v>
                      </c:pt>
                      <c:pt idx="1628">
                        <c:v>1.314262934E-11</c:v>
                      </c:pt>
                      <c:pt idx="1629">
                        <c:v>1.3080276440000005E-11</c:v>
                      </c:pt>
                      <c:pt idx="1630">
                        <c:v>1.3205079389999996E-11</c:v>
                      </c:pt>
                      <c:pt idx="1631">
                        <c:v>1.3248690339999995E-11</c:v>
                      </c:pt>
                      <c:pt idx="1632">
                        <c:v>1.3247080509999997E-11</c:v>
                      </c:pt>
                      <c:pt idx="1633">
                        <c:v>1.3347694480000002E-11</c:v>
                      </c:pt>
                      <c:pt idx="1634">
                        <c:v>1.3319175619999994E-11</c:v>
                      </c:pt>
                      <c:pt idx="1635">
                        <c:v>1.29996465E-11</c:v>
                      </c:pt>
                      <c:pt idx="1636">
                        <c:v>1.3179218129999997E-11</c:v>
                      </c:pt>
                      <c:pt idx="1637">
                        <c:v>1.3165368099999997E-11</c:v>
                      </c:pt>
                      <c:pt idx="1638">
                        <c:v>1.3178170359999998E-11</c:v>
                      </c:pt>
                      <c:pt idx="1639">
                        <c:v>1.3362432690000005E-11</c:v>
                      </c:pt>
                      <c:pt idx="1640">
                        <c:v>1.2851674579999998E-11</c:v>
                      </c:pt>
                      <c:pt idx="1641">
                        <c:v>1.3097901230000001E-11</c:v>
                      </c:pt>
                      <c:pt idx="1642">
                        <c:v>1.3316073940000003E-11</c:v>
                      </c:pt>
                      <c:pt idx="1643">
                        <c:v>1.3322880990000002E-11</c:v>
                      </c:pt>
                      <c:pt idx="1644">
                        <c:v>1.2902384020000001E-11</c:v>
                      </c:pt>
                      <c:pt idx="1645">
                        <c:v>1.3311182019999994E-11</c:v>
                      </c:pt>
                      <c:pt idx="1646">
                        <c:v>1.3202588330000001E-11</c:v>
                      </c:pt>
                      <c:pt idx="1647">
                        <c:v>1.3267786170000006E-11</c:v>
                      </c:pt>
                      <c:pt idx="1648">
                        <c:v>1.2995587239999998E-11</c:v>
                      </c:pt>
                      <c:pt idx="1649">
                        <c:v>1.3181174899999996E-11</c:v>
                      </c:pt>
                      <c:pt idx="1650">
                        <c:v>1.3324456120000002E-11</c:v>
                      </c:pt>
                      <c:pt idx="1651">
                        <c:v>1.3247358070000004E-11</c:v>
                      </c:pt>
                      <c:pt idx="1652">
                        <c:v>1.3348693679999997E-11</c:v>
                      </c:pt>
                      <c:pt idx="1653">
                        <c:v>1.3325698180000006E-11</c:v>
                      </c:pt>
                      <c:pt idx="1654">
                        <c:v>1.3433022049999997E-11</c:v>
                      </c:pt>
                      <c:pt idx="1655">
                        <c:v>1.3470734940000006E-11</c:v>
                      </c:pt>
                      <c:pt idx="1656">
                        <c:v>1.2960705420000006E-11</c:v>
                      </c:pt>
                      <c:pt idx="1657">
                        <c:v>1.3546722770000004E-11</c:v>
                      </c:pt>
                      <c:pt idx="1658">
                        <c:v>1.34505497E-11</c:v>
                      </c:pt>
                      <c:pt idx="1659">
                        <c:v>1.3708496139999997E-11</c:v>
                      </c:pt>
                      <c:pt idx="1660">
                        <c:v>1.3021767689999994E-11</c:v>
                      </c:pt>
                      <c:pt idx="1661">
                        <c:v>1.3449675399999996E-11</c:v>
                      </c:pt>
                      <c:pt idx="1662">
                        <c:v>1.3683592450000002E-11</c:v>
                      </c:pt>
                      <c:pt idx="1663">
                        <c:v>1.3605960109999996E-11</c:v>
                      </c:pt>
                      <c:pt idx="1664">
                        <c:v>1.3399063110000005E-11</c:v>
                      </c:pt>
                      <c:pt idx="1665">
                        <c:v>1.3518085950000004E-11</c:v>
                      </c:pt>
                      <c:pt idx="1666">
                        <c:v>1.3596516269999993E-11</c:v>
                      </c:pt>
                      <c:pt idx="1667">
                        <c:v>1.3500246059999997E-11</c:v>
                      </c:pt>
                      <c:pt idx="1668">
                        <c:v>1.3301641039999998E-11</c:v>
                      </c:pt>
                      <c:pt idx="1669">
                        <c:v>1.3579765780000001E-11</c:v>
                      </c:pt>
                      <c:pt idx="1670">
                        <c:v>1.338342978E-11</c:v>
                      </c:pt>
                      <c:pt idx="1671">
                        <c:v>1.3430059149999996E-11</c:v>
                      </c:pt>
                      <c:pt idx="1672">
                        <c:v>1.3493327979999999E-11</c:v>
                      </c:pt>
                      <c:pt idx="1673">
                        <c:v>1.3311841209999993E-11</c:v>
                      </c:pt>
                      <c:pt idx="1674">
                        <c:v>1.357392323E-11</c:v>
                      </c:pt>
                      <c:pt idx="1675">
                        <c:v>1.3569163149999995E-11</c:v>
                      </c:pt>
                      <c:pt idx="1676">
                        <c:v>1.3643076250000001E-11</c:v>
                      </c:pt>
                      <c:pt idx="1677">
                        <c:v>1.3434846980000006E-11</c:v>
                      </c:pt>
                      <c:pt idx="1678">
                        <c:v>1.3384137549999996E-11</c:v>
                      </c:pt>
                      <c:pt idx="1679">
                        <c:v>1.3663899870000001E-11</c:v>
                      </c:pt>
                      <c:pt idx="1680">
                        <c:v>1.3368858100000005E-11</c:v>
                      </c:pt>
                      <c:pt idx="1681">
                        <c:v>1.3413329469999996E-11</c:v>
                      </c:pt>
                      <c:pt idx="1682">
                        <c:v>1.3578745770000001E-11</c:v>
                      </c:pt>
                      <c:pt idx="1683">
                        <c:v>1.3554050240000005E-11</c:v>
                      </c:pt>
                      <c:pt idx="1684">
                        <c:v>1.3842291889999996E-11</c:v>
                      </c:pt>
                      <c:pt idx="1685">
                        <c:v>1.3561148729999996E-11</c:v>
                      </c:pt>
                      <c:pt idx="1686">
                        <c:v>1.3730679789999999E-11</c:v>
                      </c:pt>
                      <c:pt idx="1687">
                        <c:v>1.3630947059999998E-11</c:v>
                      </c:pt>
                      <c:pt idx="1688">
                        <c:v>1.3564840220000005E-11</c:v>
                      </c:pt>
                      <c:pt idx="1689">
                        <c:v>1.3635297749999999E-11</c:v>
                      </c:pt>
                      <c:pt idx="1690">
                        <c:v>1.3768829820000004E-11</c:v>
                      </c:pt>
                      <c:pt idx="1691">
                        <c:v>1.355161469E-11</c:v>
                      </c:pt>
                      <c:pt idx="1692">
                        <c:v>1.3853255349999996E-11</c:v>
                      </c:pt>
                      <c:pt idx="1693">
                        <c:v>1.3631634009999995E-11</c:v>
                      </c:pt>
                      <c:pt idx="1694">
                        <c:v>1.3867042929999995E-11</c:v>
                      </c:pt>
                      <c:pt idx="1695">
                        <c:v>1.3750261340000002E-11</c:v>
                      </c:pt>
                      <c:pt idx="1696">
                        <c:v>1.3620344430000005E-11</c:v>
                      </c:pt>
                      <c:pt idx="1697">
                        <c:v>1.3705560990000001E-11</c:v>
                      </c:pt>
                      <c:pt idx="1698">
                        <c:v>1.3702341339999998E-11</c:v>
                      </c:pt>
                      <c:pt idx="1699">
                        <c:v>1.3680879340000004E-11</c:v>
                      </c:pt>
                      <c:pt idx="1700">
                        <c:v>1.3819539259999994E-11</c:v>
                      </c:pt>
                      <c:pt idx="1701">
                        <c:v>1.3571564009999996E-11</c:v>
                      </c:pt>
                      <c:pt idx="1702">
                        <c:v>1.3846302579999995E-11</c:v>
                      </c:pt>
                      <c:pt idx="1703">
                        <c:v>1.3531478019999997E-11</c:v>
                      </c:pt>
                      <c:pt idx="1704">
                        <c:v>1.376776124E-11</c:v>
                      </c:pt>
                      <c:pt idx="1705">
                        <c:v>1.3470582289999997E-11</c:v>
                      </c:pt>
                      <c:pt idx="1706">
                        <c:v>1.3557922139999994E-11</c:v>
                      </c:pt>
                      <c:pt idx="1707">
                        <c:v>1.3694195079999996E-11</c:v>
                      </c:pt>
                      <c:pt idx="1708">
                        <c:v>1.3605883779999995E-11</c:v>
                      </c:pt>
                      <c:pt idx="1709">
                        <c:v>1.3693043230000005E-11</c:v>
                      </c:pt>
                      <c:pt idx="1710">
                        <c:v>1.4101383250000004E-11</c:v>
                      </c:pt>
                      <c:pt idx="1711">
                        <c:v>1.3898656529999994E-11</c:v>
                      </c:pt>
                      <c:pt idx="1712">
                        <c:v>1.3867056809999993E-11</c:v>
                      </c:pt>
                      <c:pt idx="1713">
                        <c:v>1.4192601949999996E-11</c:v>
                      </c:pt>
                      <c:pt idx="1714">
                        <c:v>1.4044921469999999E-11</c:v>
                      </c:pt>
                      <c:pt idx="1715">
                        <c:v>1.4146153E-11</c:v>
                      </c:pt>
                      <c:pt idx="1716">
                        <c:v>1.4151946970000005E-11</c:v>
                      </c:pt>
                      <c:pt idx="1717">
                        <c:v>1.4127230630000004E-11</c:v>
                      </c:pt>
                      <c:pt idx="1718">
                        <c:v>1.4057092290000006E-11</c:v>
                      </c:pt>
                      <c:pt idx="1719">
                        <c:v>1.4071774989999994E-11</c:v>
                      </c:pt>
                      <c:pt idx="1720">
                        <c:v>1.3970869599999996E-11</c:v>
                      </c:pt>
                      <c:pt idx="1721">
                        <c:v>1.3843041300000002E-11</c:v>
                      </c:pt>
                      <c:pt idx="1722">
                        <c:v>1.3927328039999998E-11</c:v>
                      </c:pt>
                      <c:pt idx="1723">
                        <c:v>1.3977794609999999E-11</c:v>
                      </c:pt>
                      <c:pt idx="1724">
                        <c:v>1.3970494899999996E-11</c:v>
                      </c:pt>
                      <c:pt idx="1725">
                        <c:v>1.3971050010000003E-11</c:v>
                      </c:pt>
                      <c:pt idx="1726">
                        <c:v>1.3933954680000003E-11</c:v>
                      </c:pt>
                      <c:pt idx="1727">
                        <c:v>1.3960364109999996E-11</c:v>
                      </c:pt>
                      <c:pt idx="1728">
                        <c:v>1.3842291889999996E-11</c:v>
                      </c:pt>
                      <c:pt idx="1729">
                        <c:v>1.3592935800000003E-11</c:v>
                      </c:pt>
                      <c:pt idx="1730">
                        <c:v>1.3850944699999995E-11</c:v>
                      </c:pt>
                      <c:pt idx="1731">
                        <c:v>1.4102299190000004E-11</c:v>
                      </c:pt>
                      <c:pt idx="1732">
                        <c:v>1.4022529659999998E-11</c:v>
                      </c:pt>
                      <c:pt idx="1733">
                        <c:v>1.3760482340000002E-11</c:v>
                      </c:pt>
                      <c:pt idx="1734">
                        <c:v>1.4016860589999998E-11</c:v>
                      </c:pt>
                      <c:pt idx="1735">
                        <c:v>1.4107302130000006E-11</c:v>
                      </c:pt>
                      <c:pt idx="1736">
                        <c:v>1.3719820419999998E-11</c:v>
                      </c:pt>
                      <c:pt idx="1737">
                        <c:v>1.4231980180000005E-11</c:v>
                      </c:pt>
                      <c:pt idx="1738">
                        <c:v>1.399721658E-11</c:v>
                      </c:pt>
                      <c:pt idx="1739">
                        <c:v>1.4080358410000004E-11</c:v>
                      </c:pt>
                      <c:pt idx="1740">
                        <c:v>1.409371578E-11</c:v>
                      </c:pt>
                      <c:pt idx="1741">
                        <c:v>1.4254642599999994E-11</c:v>
                      </c:pt>
                      <c:pt idx="1742">
                        <c:v>1.4235151249999998E-11</c:v>
                      </c:pt>
                      <c:pt idx="1743">
                        <c:v>1.4027504849999995E-11</c:v>
                      </c:pt>
                      <c:pt idx="1744">
                        <c:v>1.4385149319999996E-11</c:v>
                      </c:pt>
                      <c:pt idx="1745">
                        <c:v>1.4477478240000002E-11</c:v>
                      </c:pt>
                      <c:pt idx="1746">
                        <c:v>1.4047245999999999E-11</c:v>
                      </c:pt>
                      <c:pt idx="1747">
                        <c:v>1.4411079969999996E-11</c:v>
                      </c:pt>
                      <c:pt idx="1748">
                        <c:v>1.4334675809999995E-11</c:v>
                      </c:pt>
                      <c:pt idx="1749">
                        <c:v>1.426886734E-11</c:v>
                      </c:pt>
                      <c:pt idx="1750">
                        <c:v>1.4138541030000006E-11</c:v>
                      </c:pt>
                      <c:pt idx="1751">
                        <c:v>1.4664654909999999E-11</c:v>
                      </c:pt>
                      <c:pt idx="1752">
                        <c:v>1.4396341760000006E-11</c:v>
                      </c:pt>
                      <c:pt idx="1753">
                        <c:v>1.4274751520000005E-11</c:v>
                      </c:pt>
                      <c:pt idx="1754">
                        <c:v>1.4296602099999998E-11</c:v>
                      </c:pt>
                      <c:pt idx="1755">
                        <c:v>1.4507759580000003E-11</c:v>
                      </c:pt>
                      <c:pt idx="1756">
                        <c:v>1.4593739410000005E-11</c:v>
                      </c:pt>
                      <c:pt idx="1757">
                        <c:v>1.446484946E-11</c:v>
                      </c:pt>
                      <c:pt idx="1758">
                        <c:v>1.4252082149999998E-11</c:v>
                      </c:pt>
                      <c:pt idx="1759">
                        <c:v>1.4625783219999994E-11</c:v>
                      </c:pt>
                      <c:pt idx="1760">
                        <c:v>1.4179216829999996E-11</c:v>
                      </c:pt>
                      <c:pt idx="1761">
                        <c:v>1.4454552140000005E-11</c:v>
                      </c:pt>
                      <c:pt idx="1762">
                        <c:v>1.4490537239999998E-11</c:v>
                      </c:pt>
                      <c:pt idx="1763">
                        <c:v>1.4713358999999994E-11</c:v>
                      </c:pt>
                      <c:pt idx="1764">
                        <c:v>1.4775711900000003E-11</c:v>
                      </c:pt>
                      <c:pt idx="1765">
                        <c:v>1.4632597219999998E-11</c:v>
                      </c:pt>
                      <c:pt idx="1766">
                        <c:v>1.4720998720000006E-11</c:v>
                      </c:pt>
                      <c:pt idx="1767">
                        <c:v>1.4928513289999999E-11</c:v>
                      </c:pt>
                      <c:pt idx="1768">
                        <c:v>1.5101930119999997E-11</c:v>
                      </c:pt>
                      <c:pt idx="1769">
                        <c:v>1.4715988840000005E-11</c:v>
                      </c:pt>
                      <c:pt idx="1770">
                        <c:v>1.5118645919999998E-11</c:v>
                      </c:pt>
                      <c:pt idx="1771">
                        <c:v>1.5141745490000002E-11</c:v>
                      </c:pt>
                      <c:pt idx="1772">
                        <c:v>1.4852893220000001E-11</c:v>
                      </c:pt>
                      <c:pt idx="1773">
                        <c:v>1.4794460789999998E-11</c:v>
                      </c:pt>
                      <c:pt idx="1774">
                        <c:v>1.4795841630000006E-11</c:v>
                      </c:pt>
                      <c:pt idx="1775">
                        <c:v>1.5078095019999999E-11</c:v>
                      </c:pt>
                      <c:pt idx="1776">
                        <c:v>1.5172234990000002E-11</c:v>
                      </c:pt>
                      <c:pt idx="1777">
                        <c:v>1.4970535229999999E-11</c:v>
                      </c:pt>
                      <c:pt idx="1778">
                        <c:v>1.4889017099999998E-11</c:v>
                      </c:pt>
                      <c:pt idx="1779">
                        <c:v>1.4574039890000004E-11</c:v>
                      </c:pt>
                      <c:pt idx="1780">
                        <c:v>1.4807457340000006E-11</c:v>
                      </c:pt>
                      <c:pt idx="1781">
                        <c:v>1.5102499110000003E-11</c:v>
                      </c:pt>
                      <c:pt idx="1782">
                        <c:v>1.4585093549999998E-11</c:v>
                      </c:pt>
                      <c:pt idx="1783">
                        <c:v>1.4599200320000006E-11</c:v>
                      </c:pt>
                      <c:pt idx="1784">
                        <c:v>1.4768349739999997E-11</c:v>
                      </c:pt>
                      <c:pt idx="1785">
                        <c:v>1.5216421869999994E-11</c:v>
                      </c:pt>
                      <c:pt idx="1786">
                        <c:v>1.4775184549999994E-11</c:v>
                      </c:pt>
                      <c:pt idx="1787">
                        <c:v>1.4916488180000001E-11</c:v>
                      </c:pt>
                      <c:pt idx="1788">
                        <c:v>1.498670285E-11</c:v>
                      </c:pt>
                      <c:pt idx="1789">
                        <c:v>1.521864926E-11</c:v>
                      </c:pt>
                      <c:pt idx="1790">
                        <c:v>1.499981042E-11</c:v>
                      </c:pt>
                      <c:pt idx="1791">
                        <c:v>1.5206527009999997E-11</c:v>
                      </c:pt>
                      <c:pt idx="1792">
                        <c:v>1.5078525230000002E-11</c:v>
                      </c:pt>
                      <c:pt idx="1793">
                        <c:v>1.5133668620000001E-11</c:v>
                      </c:pt>
                      <c:pt idx="1794">
                        <c:v>1.5149510119999998E-11</c:v>
                      </c:pt>
                      <c:pt idx="1795">
                        <c:v>1.4978688430000001E-11</c:v>
                      </c:pt>
                      <c:pt idx="1796">
                        <c:v>1.5191129600000001E-11</c:v>
                      </c:pt>
                      <c:pt idx="1797">
                        <c:v>1.5011169390000005E-11</c:v>
                      </c:pt>
                      <c:pt idx="1798">
                        <c:v>1.5207810700000004E-11</c:v>
                      </c:pt>
                      <c:pt idx="1799">
                        <c:v>1.5315044370000002E-11</c:v>
                      </c:pt>
                      <c:pt idx="1800">
                        <c:v>1.5015561709999997E-11</c:v>
                      </c:pt>
                      <c:pt idx="1801">
                        <c:v>1.5113393169999995E-11</c:v>
                      </c:pt>
                      <c:pt idx="1802">
                        <c:v>1.4868887369999995E-11</c:v>
                      </c:pt>
                      <c:pt idx="1803">
                        <c:v>1.5439208939999998E-11</c:v>
                      </c:pt>
                      <c:pt idx="1804">
                        <c:v>1.5226628980000002E-11</c:v>
                      </c:pt>
                      <c:pt idx="1805">
                        <c:v>1.5333494889999999E-11</c:v>
                      </c:pt>
                      <c:pt idx="1806">
                        <c:v>1.4966198419999997E-11</c:v>
                      </c:pt>
                      <c:pt idx="1807">
                        <c:v>1.5423402139999998E-11</c:v>
                      </c:pt>
                      <c:pt idx="1808">
                        <c:v>1.5213660190000005E-11</c:v>
                      </c:pt>
                      <c:pt idx="1809">
                        <c:v>1.5217879040000002E-11</c:v>
                      </c:pt>
                      <c:pt idx="1810">
                        <c:v>1.5108688600000006E-11</c:v>
                      </c:pt>
                      <c:pt idx="1811">
                        <c:v>1.5288905560000002E-11</c:v>
                      </c:pt>
                      <c:pt idx="1812">
                        <c:v>1.5352188270000005E-11</c:v>
                      </c:pt>
                      <c:pt idx="1813">
                        <c:v>1.5274417149999995E-11</c:v>
                      </c:pt>
                      <c:pt idx="1814">
                        <c:v>1.5078934629999999E-11</c:v>
                      </c:pt>
                      <c:pt idx="1815">
                        <c:v>1.4819905719999994E-11</c:v>
                      </c:pt>
                      <c:pt idx="1816">
                        <c:v>1.5145020649999994E-11</c:v>
                      </c:pt>
                      <c:pt idx="1817">
                        <c:v>1.5324252280000001E-11</c:v>
                      </c:pt>
                      <c:pt idx="1818">
                        <c:v>1.5574607570000002E-11</c:v>
                      </c:pt>
                      <c:pt idx="1819">
                        <c:v>1.5665479330000006E-11</c:v>
                      </c:pt>
                      <c:pt idx="1820">
                        <c:v>1.5738844249999999E-11</c:v>
                      </c:pt>
                      <c:pt idx="1821">
                        <c:v>1.5158773540000001E-11</c:v>
                      </c:pt>
                      <c:pt idx="1822">
                        <c:v>1.537670338E-11</c:v>
                      </c:pt>
                      <c:pt idx="1823">
                        <c:v>1.5859581009999994E-11</c:v>
                      </c:pt>
                      <c:pt idx="1824">
                        <c:v>1.5704281620000004E-11</c:v>
                      </c:pt>
                      <c:pt idx="1825">
                        <c:v>1.5725188510000004E-11</c:v>
                      </c:pt>
                      <c:pt idx="1826">
                        <c:v>1.5803674339999997E-11</c:v>
                      </c:pt>
                      <c:pt idx="1827">
                        <c:v>1.5778125329999995E-11</c:v>
                      </c:pt>
                      <c:pt idx="1828">
                        <c:v>1.5768959049999999E-11</c:v>
                      </c:pt>
                      <c:pt idx="1829">
                        <c:v>1.5671752089999996E-11</c:v>
                      </c:pt>
                      <c:pt idx="1830">
                        <c:v>1.5573906749999999E-11</c:v>
                      </c:pt>
                      <c:pt idx="1831">
                        <c:v>1.5954921409999998E-11</c:v>
                      </c:pt>
                      <c:pt idx="1832">
                        <c:v>1.5746497849999997E-11</c:v>
                      </c:pt>
                      <c:pt idx="1833">
                        <c:v>1.5581879539999994E-11</c:v>
                      </c:pt>
                      <c:pt idx="1834">
                        <c:v>1.5607338339999995E-11</c:v>
                      </c:pt>
                      <c:pt idx="1835">
                        <c:v>1.5518458039999996E-11</c:v>
                      </c:pt>
                      <c:pt idx="1836">
                        <c:v>1.5438764849999997E-11</c:v>
                      </c:pt>
                      <c:pt idx="1837">
                        <c:v>1.5503685140000001E-11</c:v>
                      </c:pt>
                      <c:pt idx="1838">
                        <c:v>1.5472036840000004E-11</c:v>
                      </c:pt>
                      <c:pt idx="1839">
                        <c:v>1.5758280099999998E-11</c:v>
                      </c:pt>
                      <c:pt idx="1840">
                        <c:v>1.5659511880000001E-11</c:v>
                      </c:pt>
                      <c:pt idx="1841">
                        <c:v>1.5468407799999998E-11</c:v>
                      </c:pt>
                      <c:pt idx="1842">
                        <c:v>1.5788603059999997E-11</c:v>
                      </c:pt>
                      <c:pt idx="1843">
                        <c:v>1.5897092669999998E-11</c:v>
                      </c:pt>
                      <c:pt idx="1844">
                        <c:v>1.605148306E-11</c:v>
                      </c:pt>
                      <c:pt idx="1845">
                        <c:v>1.5793828050000002E-11</c:v>
                      </c:pt>
                      <c:pt idx="1846">
                        <c:v>1.5984647629999999E-11</c:v>
                      </c:pt>
                      <c:pt idx="1847">
                        <c:v>1.596112478E-11</c:v>
                      </c:pt>
                      <c:pt idx="1848">
                        <c:v>1.603725139E-11</c:v>
                      </c:pt>
                      <c:pt idx="1849">
                        <c:v>1.5991940409999996E-11</c:v>
                      </c:pt>
                      <c:pt idx="1850">
                        <c:v>1.6411694919999997E-11</c:v>
                      </c:pt>
                      <c:pt idx="1851">
                        <c:v>1.6402868649999996E-11</c:v>
                      </c:pt>
                      <c:pt idx="1852">
                        <c:v>1.6256957579999999E-11</c:v>
                      </c:pt>
                      <c:pt idx="1853">
                        <c:v>1.5823026919999995E-11</c:v>
                      </c:pt>
                      <c:pt idx="1854">
                        <c:v>1.5934194930000004E-11</c:v>
                      </c:pt>
                      <c:pt idx="1855">
                        <c:v>1.5870377929999993E-11</c:v>
                      </c:pt>
                      <c:pt idx="1856">
                        <c:v>1.5930961409999996E-11</c:v>
                      </c:pt>
                      <c:pt idx="1857">
                        <c:v>1.6224636219999997E-11</c:v>
                      </c:pt>
                      <c:pt idx="1858">
                        <c:v>1.6218786729999997E-11</c:v>
                      </c:pt>
                      <c:pt idx="1859">
                        <c:v>1.5569597690000002E-11</c:v>
                      </c:pt>
                      <c:pt idx="1860">
                        <c:v>1.5899895980000003E-11</c:v>
                      </c:pt>
                      <c:pt idx="1861">
                        <c:v>1.6154914210000003E-11</c:v>
                      </c:pt>
                      <c:pt idx="1862">
                        <c:v>1.6379477629999994E-11</c:v>
                      </c:pt>
                      <c:pt idx="1863">
                        <c:v>1.6024240959999994E-11</c:v>
                      </c:pt>
                      <c:pt idx="1864">
                        <c:v>1.6475810299999999E-11</c:v>
                      </c:pt>
                      <c:pt idx="1865">
                        <c:v>1.5940370550000001E-11</c:v>
                      </c:pt>
                      <c:pt idx="1866">
                        <c:v>1.6230097129999999E-11</c:v>
                      </c:pt>
                      <c:pt idx="1867">
                        <c:v>1.6183446940000004E-11</c:v>
                      </c:pt>
                      <c:pt idx="1868">
                        <c:v>1.6418814220000006E-11</c:v>
                      </c:pt>
                      <c:pt idx="1869">
                        <c:v>1.6354213119999999E-11</c:v>
                      </c:pt>
                      <c:pt idx="1870">
                        <c:v>1.6466317889999994E-11</c:v>
                      </c:pt>
                      <c:pt idx="1871">
                        <c:v>1.6449969859999999E-11</c:v>
                      </c:pt>
                      <c:pt idx="1872">
                        <c:v>1.637595268E-11</c:v>
                      </c:pt>
                      <c:pt idx="1873">
                        <c:v>1.6699159410000003E-11</c:v>
                      </c:pt>
                      <c:pt idx="1874">
                        <c:v>1.6381295620000003E-11</c:v>
                      </c:pt>
                      <c:pt idx="1875">
                        <c:v>1.6491381180000002E-11</c:v>
                      </c:pt>
                      <c:pt idx="1876">
                        <c:v>1.6468226090000003E-11</c:v>
                      </c:pt>
                      <c:pt idx="1877">
                        <c:v>1.6667323770000006E-11</c:v>
                      </c:pt>
                      <c:pt idx="1878">
                        <c:v>1.6558632939999994E-11</c:v>
                      </c:pt>
                      <c:pt idx="1879">
                        <c:v>1.6692720120000005E-11</c:v>
                      </c:pt>
                      <c:pt idx="1880">
                        <c:v>1.6495738799999997E-11</c:v>
                      </c:pt>
                      <c:pt idx="1881">
                        <c:v>1.6480514870000002E-11</c:v>
                      </c:pt>
                      <c:pt idx="1882">
                        <c:v>1.6690825799999995E-11</c:v>
                      </c:pt>
                      <c:pt idx="1883">
                        <c:v>1.6651856980000002E-11</c:v>
                      </c:pt>
                      <c:pt idx="1884">
                        <c:v>1.6633163599999996E-11</c:v>
                      </c:pt>
                      <c:pt idx="1885">
                        <c:v>1.6411993289999996E-11</c:v>
                      </c:pt>
                      <c:pt idx="1886">
                        <c:v>1.6529295289999997E-11</c:v>
                      </c:pt>
                      <c:pt idx="1887">
                        <c:v>1.6789940959999994E-11</c:v>
                      </c:pt>
                      <c:pt idx="1888">
                        <c:v>1.6873804439999993E-11</c:v>
                      </c:pt>
                      <c:pt idx="1889">
                        <c:v>1.6775737050000005E-11</c:v>
                      </c:pt>
                      <c:pt idx="1890">
                        <c:v>1.703324634E-11</c:v>
                      </c:pt>
                      <c:pt idx="1891">
                        <c:v>1.6862917309999994E-11</c:v>
                      </c:pt>
                      <c:pt idx="1892">
                        <c:v>1.6967500319999995E-11</c:v>
                      </c:pt>
                      <c:pt idx="1893">
                        <c:v>1.6981447499999995E-11</c:v>
                      </c:pt>
                      <c:pt idx="1894">
                        <c:v>1.6975771480000002E-11</c:v>
                      </c:pt>
                      <c:pt idx="1895">
                        <c:v>1.7021616750000001E-11</c:v>
                      </c:pt>
                      <c:pt idx="1896">
                        <c:v>1.6927213100000004E-11</c:v>
                      </c:pt>
                      <c:pt idx="1897">
                        <c:v>1.6570318030000002E-11</c:v>
                      </c:pt>
                      <c:pt idx="1898">
                        <c:v>1.6901067350000005E-11</c:v>
                      </c:pt>
                      <c:pt idx="1899">
                        <c:v>1.6854549009999994E-11</c:v>
                      </c:pt>
                      <c:pt idx="1900">
                        <c:v>1.6956786669999996E-11</c:v>
                      </c:pt>
                      <c:pt idx="1901">
                        <c:v>1.7302392159999994E-11</c:v>
                      </c:pt>
                      <c:pt idx="1902">
                        <c:v>1.717520917E-11</c:v>
                      </c:pt>
                      <c:pt idx="1903">
                        <c:v>1.6875906920000003E-11</c:v>
                      </c:pt>
                      <c:pt idx="1904">
                        <c:v>1.7276294979999998E-11</c:v>
                      </c:pt>
                      <c:pt idx="1905">
                        <c:v>1.7201299409999996E-11</c:v>
                      </c:pt>
                      <c:pt idx="1906">
                        <c:v>1.6241428340000006E-11</c:v>
                      </c:pt>
                      <c:pt idx="1907">
                        <c:v>1.7086543980000005E-11</c:v>
                      </c:pt>
                      <c:pt idx="1908">
                        <c:v>1.7114778339999994E-11</c:v>
                      </c:pt>
                      <c:pt idx="1909">
                        <c:v>1.6865734499999999E-11</c:v>
                      </c:pt>
                      <c:pt idx="1910">
                        <c:v>1.7201576970000003E-11</c:v>
                      </c:pt>
                      <c:pt idx="1911">
                        <c:v>1.6520170649999998E-11</c:v>
                      </c:pt>
                      <c:pt idx="1912">
                        <c:v>1.6892872519999999E-11</c:v>
                      </c:pt>
                      <c:pt idx="1913">
                        <c:v>1.7120551500000006E-11</c:v>
                      </c:pt>
                      <c:pt idx="1914">
                        <c:v>1.712389605E-11</c:v>
                      </c:pt>
                      <c:pt idx="1915">
                        <c:v>1.7133131719999998E-11</c:v>
                      </c:pt>
                      <c:pt idx="1916">
                        <c:v>1.6962539009999997E-11</c:v>
                      </c:pt>
                      <c:pt idx="1917">
                        <c:v>1.7136087690000005E-11</c:v>
                      </c:pt>
                      <c:pt idx="1918">
                        <c:v>1.7175507539999999E-11</c:v>
                      </c:pt>
                      <c:pt idx="1919">
                        <c:v>1.7014483570000005E-11</c:v>
                      </c:pt>
                      <c:pt idx="1920">
                        <c:v>1.727635743E-11</c:v>
                      </c:pt>
                      <c:pt idx="1921">
                        <c:v>1.7101094840000002E-11</c:v>
                      </c:pt>
                      <c:pt idx="1922">
                        <c:v>1.7115423660000001E-11</c:v>
                      </c:pt>
                      <c:pt idx="1923">
                        <c:v>1.7211048559999997E-11</c:v>
                      </c:pt>
                      <c:pt idx="1924">
                        <c:v>1.725656076E-11</c:v>
                      </c:pt>
                      <c:pt idx="1925">
                        <c:v>1.7095044130000002E-11</c:v>
                      </c:pt>
                      <c:pt idx="1926">
                        <c:v>1.7262431069999999E-11</c:v>
                      </c:pt>
                      <c:pt idx="1927">
                        <c:v>1.7320134909999995E-11</c:v>
                      </c:pt>
                      <c:pt idx="1928">
                        <c:v>1.7559145110000002E-11</c:v>
                      </c:pt>
                      <c:pt idx="1929">
                        <c:v>1.7464123899999996E-11</c:v>
                      </c:pt>
                      <c:pt idx="1930">
                        <c:v>1.7385867050000001E-11</c:v>
                      </c:pt>
                      <c:pt idx="1931">
                        <c:v>1.7423906069999994E-11</c:v>
                      </c:pt>
                      <c:pt idx="1932">
                        <c:v>1.7551324979999997E-11</c:v>
                      </c:pt>
                      <c:pt idx="1933">
                        <c:v>1.7651605869999999E-11</c:v>
                      </c:pt>
                      <c:pt idx="1934">
                        <c:v>1.7615162800000005E-11</c:v>
                      </c:pt>
                      <c:pt idx="1935">
                        <c:v>1.7773085089999995E-11</c:v>
                      </c:pt>
                      <c:pt idx="1936">
                        <c:v>1.7706478640000004E-11</c:v>
                      </c:pt>
                      <c:pt idx="1937">
                        <c:v>1.7625279709999994E-11</c:v>
                      </c:pt>
                      <c:pt idx="1938">
                        <c:v>1.7779559069999997E-11</c:v>
                      </c:pt>
                      <c:pt idx="1939">
                        <c:v>1.7986733629999995E-11</c:v>
                      </c:pt>
                      <c:pt idx="1940">
                        <c:v>1.7632163089999993E-11</c:v>
                      </c:pt>
                      <c:pt idx="1941">
                        <c:v>1.7793513189999997E-11</c:v>
                      </c:pt>
                      <c:pt idx="1942">
                        <c:v>1.7595921250000005E-11</c:v>
                      </c:pt>
                      <c:pt idx="1943">
                        <c:v>1.7659092940000002E-11</c:v>
                      </c:pt>
                      <c:pt idx="1944">
                        <c:v>1.7755522750000001E-11</c:v>
                      </c:pt>
                      <c:pt idx="1945">
                        <c:v>1.774456623E-11</c:v>
                      </c:pt>
                      <c:pt idx="1946">
                        <c:v>1.8043819909999995E-11</c:v>
                      </c:pt>
                      <c:pt idx="1947">
                        <c:v>1.8063026770000004E-11</c:v>
                      </c:pt>
                      <c:pt idx="1948">
                        <c:v>1.823451459E-11</c:v>
                      </c:pt>
                      <c:pt idx="1949">
                        <c:v>1.7974229740000004E-11</c:v>
                      </c:pt>
                      <c:pt idx="1950">
                        <c:v>1.8159505150000005E-11</c:v>
                      </c:pt>
                      <c:pt idx="1951">
                        <c:v>1.8344683409999994E-11</c:v>
                      </c:pt>
                      <c:pt idx="1952">
                        <c:v>1.8538826719999999E-11</c:v>
                      </c:pt>
                      <c:pt idx="1953">
                        <c:v>1.826463633E-11</c:v>
                      </c:pt>
                      <c:pt idx="1954">
                        <c:v>1.8597057919999996E-11</c:v>
                      </c:pt>
                      <c:pt idx="1955">
                        <c:v>1.8573604459999998E-11</c:v>
                      </c:pt>
                      <c:pt idx="1956">
                        <c:v>1.8740172609999994E-11</c:v>
                      </c:pt>
                      <c:pt idx="1957">
                        <c:v>1.8605058459999996E-11</c:v>
                      </c:pt>
                      <c:pt idx="1958">
                        <c:v>1.8753127520000005E-11</c:v>
                      </c:pt>
                      <c:pt idx="1959">
                        <c:v>1.8587017339999996E-11</c:v>
                      </c:pt>
                      <c:pt idx="1960">
                        <c:v>1.9019830849999994E-11</c:v>
                      </c:pt>
                      <c:pt idx="1961">
                        <c:v>1.900421834E-11</c:v>
                      </c:pt>
                      <c:pt idx="1962">
                        <c:v>1.8950296189999993E-11</c:v>
                      </c:pt>
                      <c:pt idx="1963">
                        <c:v>1.9251652349999997E-11</c:v>
                      </c:pt>
                      <c:pt idx="1964">
                        <c:v>1.9052735080000001E-11</c:v>
                      </c:pt>
                      <c:pt idx="1965">
                        <c:v>1.8874946740000003E-11</c:v>
                      </c:pt>
                      <c:pt idx="1966">
                        <c:v>1.9256856520000004E-11</c:v>
                      </c:pt>
                      <c:pt idx="1967">
                        <c:v>1.9427227189999994E-11</c:v>
                      </c:pt>
                      <c:pt idx="1968">
                        <c:v>1.9181347480000005E-11</c:v>
                      </c:pt>
                      <c:pt idx="1969">
                        <c:v>1.9193955450000001E-11</c:v>
                      </c:pt>
                      <c:pt idx="1970">
                        <c:v>1.9338673020000004E-11</c:v>
                      </c:pt>
                      <c:pt idx="1971">
                        <c:v>1.9292730609999998E-11</c:v>
                      </c:pt>
                      <c:pt idx="1972">
                        <c:v>1.880553699E-11</c:v>
                      </c:pt>
                      <c:pt idx="1973">
                        <c:v>1.833632204E-11</c:v>
                      </c:pt>
                      <c:pt idx="1974">
                        <c:v>1.8242175129999998E-11</c:v>
                      </c:pt>
                      <c:pt idx="1975">
                        <c:v>1.7756598270000004E-11</c:v>
                      </c:pt>
                      <c:pt idx="1976">
                        <c:v>1.7439352039999999E-11</c:v>
                      </c:pt>
                      <c:pt idx="1977">
                        <c:v>1.6785812319999997E-11</c:v>
                      </c:pt>
                      <c:pt idx="1978">
                        <c:v>1.6797872119999998E-11</c:v>
                      </c:pt>
                      <c:pt idx="1979">
                        <c:v>1.6048242589999999E-11</c:v>
                      </c:pt>
                      <c:pt idx="1980">
                        <c:v>1.6083762789999999E-11</c:v>
                      </c:pt>
                      <c:pt idx="1981">
                        <c:v>1.5899694749999998E-11</c:v>
                      </c:pt>
                      <c:pt idx="1982">
                        <c:v>1.5359168800000004E-11</c:v>
                      </c:pt>
                      <c:pt idx="1983">
                        <c:v>1.5458998660000006E-11</c:v>
                      </c:pt>
                      <c:pt idx="1984">
                        <c:v>1.4912859139999995E-11</c:v>
                      </c:pt>
                      <c:pt idx="1985">
                        <c:v>1.4682217249999994E-11</c:v>
                      </c:pt>
                      <c:pt idx="1986">
                        <c:v>1.4550690509999998E-11</c:v>
                      </c:pt>
                      <c:pt idx="1987">
                        <c:v>1.4571014529999995E-11</c:v>
                      </c:pt>
                      <c:pt idx="1988">
                        <c:v>1.4252033579999994E-11</c:v>
                      </c:pt>
                      <c:pt idx="1989">
                        <c:v>1.3969974479999994E-11</c:v>
                      </c:pt>
                      <c:pt idx="1990">
                        <c:v>1.3984643299999995E-11</c:v>
                      </c:pt>
                      <c:pt idx="1991">
                        <c:v>1.3725968279999997E-11</c:v>
                      </c:pt>
                      <c:pt idx="1992">
                        <c:v>1.3369697710000004E-11</c:v>
                      </c:pt>
                      <c:pt idx="1993">
                        <c:v>1.3438857659999999E-11</c:v>
                      </c:pt>
                      <c:pt idx="1994">
                        <c:v>1.3078645800000002E-11</c:v>
                      </c:pt>
                      <c:pt idx="1995">
                        <c:v>1.3012670799999999E-11</c:v>
                      </c:pt>
                      <c:pt idx="1996">
                        <c:v>1.3008299300000006E-11</c:v>
                      </c:pt>
                      <c:pt idx="1997">
                        <c:v>1.2727121439999995E-11</c:v>
                      </c:pt>
                      <c:pt idx="1998">
                        <c:v>1.2637970529999995E-11</c:v>
                      </c:pt>
                      <c:pt idx="1999">
                        <c:v>1.2614121549999998E-11</c:v>
                      </c:pt>
                      <c:pt idx="2000">
                        <c:v>1.2296174489999998E-11</c:v>
                      </c:pt>
                      <c:pt idx="2001">
                        <c:v>1.2350554610000004E-11</c:v>
                      </c:pt>
                      <c:pt idx="2002">
                        <c:v>1.2459280129999995E-11</c:v>
                      </c:pt>
                      <c:pt idx="2003">
                        <c:v>1.2123687470000006E-11</c:v>
                      </c:pt>
                      <c:pt idx="2004">
                        <c:v>1.198078789E-11</c:v>
                      </c:pt>
                      <c:pt idx="2005">
                        <c:v>1.1798183959999994E-11</c:v>
                      </c:pt>
                      <c:pt idx="2006">
                        <c:v>1.1827507719999998E-11</c:v>
                      </c:pt>
                      <c:pt idx="2007">
                        <c:v>1.162228993E-11</c:v>
                      </c:pt>
                      <c:pt idx="2008">
                        <c:v>1.1718032790000001E-11</c:v>
                      </c:pt>
                      <c:pt idx="2009">
                        <c:v>1.1581343519999997E-11</c:v>
                      </c:pt>
                      <c:pt idx="2010">
                        <c:v>1.1300665260000003E-11</c:v>
                      </c:pt>
                      <c:pt idx="2011">
                        <c:v>1.131214913E-11</c:v>
                      </c:pt>
                      <c:pt idx="2012">
                        <c:v>1.1224816209999996E-11</c:v>
                      </c:pt>
                      <c:pt idx="2013">
                        <c:v>1.1278606519999998E-11</c:v>
                      </c:pt>
                      <c:pt idx="2014">
                        <c:v>1.0880425029999998E-11</c:v>
                      </c:pt>
                      <c:pt idx="2015">
                        <c:v>1.0989011780000004E-11</c:v>
                      </c:pt>
                      <c:pt idx="2016">
                        <c:v>1.0916201970000005E-11</c:v>
                      </c:pt>
                      <c:pt idx="2017">
                        <c:v>1.0731391470000004E-11</c:v>
                      </c:pt>
                      <c:pt idx="2018">
                        <c:v>1.0865180280000004E-11</c:v>
                      </c:pt>
                      <c:pt idx="2019">
                        <c:v>1.0622936560000001E-11</c:v>
                      </c:pt>
                      <c:pt idx="2020">
                        <c:v>1.0435600299999995E-11</c:v>
                      </c:pt>
                      <c:pt idx="2021">
                        <c:v>1.0355358929999996E-11</c:v>
                      </c:pt>
                      <c:pt idx="2022">
                        <c:v>1.0378867899999997E-11</c:v>
                      </c:pt>
                      <c:pt idx="2023">
                        <c:v>1.0081230989999999E-11</c:v>
                      </c:pt>
                      <c:pt idx="2024">
                        <c:v>1.0154137949999998E-11</c:v>
                      </c:pt>
                      <c:pt idx="2025">
                        <c:v>9.8781989499999982E-12</c:v>
                      </c:pt>
                      <c:pt idx="2026">
                        <c:v>1.0236280570000001E-11</c:v>
                      </c:pt>
                      <c:pt idx="2027">
                        <c:v>9.9713674800000038E-12</c:v>
                      </c:pt>
                      <c:pt idx="2028">
                        <c:v>9.7549364400000036E-12</c:v>
                      </c:pt>
                      <c:pt idx="2029">
                        <c:v>9.7555609399999989E-12</c:v>
                      </c:pt>
                      <c:pt idx="2030">
                        <c:v>9.6675757699999948E-12</c:v>
                      </c:pt>
                      <c:pt idx="2031">
                        <c:v>9.7912823700000038E-12</c:v>
                      </c:pt>
                      <c:pt idx="2032">
                        <c:v>9.4477377299999988E-12</c:v>
                      </c:pt>
                      <c:pt idx="2033">
                        <c:v>9.5247317000000042E-12</c:v>
                      </c:pt>
                      <c:pt idx="2034">
                        <c:v>9.2947351200000034E-12</c:v>
                      </c:pt>
                      <c:pt idx="2035">
                        <c:v>9.3504613799999943E-12</c:v>
                      </c:pt>
                      <c:pt idx="2036">
                        <c:v>9.1863704099999944E-12</c:v>
                      </c:pt>
                      <c:pt idx="2037">
                        <c:v>8.8837721899999994E-12</c:v>
                      </c:pt>
                      <c:pt idx="2038">
                        <c:v>9.3115896900000017E-12</c:v>
                      </c:pt>
                      <c:pt idx="2039">
                        <c:v>9.1258910099999978E-12</c:v>
                      </c:pt>
                      <c:pt idx="2040">
                        <c:v>9.155638049999998E-12</c:v>
                      </c:pt>
                      <c:pt idx="2041">
                        <c:v>9.093777809999994E-12</c:v>
                      </c:pt>
                      <c:pt idx="2042">
                        <c:v>9.1263073499999945E-12</c:v>
                      </c:pt>
                      <c:pt idx="2043">
                        <c:v>9.1133177399999992E-12</c:v>
                      </c:pt>
                      <c:pt idx="2044">
                        <c:v>8.7382982799999977E-12</c:v>
                      </c:pt>
                      <c:pt idx="2045">
                        <c:v>8.6942016100000061E-12</c:v>
                      </c:pt>
                      <c:pt idx="2046">
                        <c:v>8.6261449399999998E-12</c:v>
                      </c:pt>
                      <c:pt idx="2047">
                        <c:v>8.5050543000000029E-12</c:v>
                      </c:pt>
                      <c:pt idx="2048">
                        <c:v>8.3302011100000013E-12</c:v>
                      </c:pt>
                      <c:pt idx="2049">
                        <c:v>8.2932584400000036E-12</c:v>
                      </c:pt>
                      <c:pt idx="2050">
                        <c:v>8.2270752699999963E-12</c:v>
                      </c:pt>
                      <c:pt idx="2051">
                        <c:v>8.3135061299999986E-12</c:v>
                      </c:pt>
                      <c:pt idx="2052">
                        <c:v>7.9450300499999945E-12</c:v>
                      </c:pt>
                      <c:pt idx="2053">
                        <c:v>8.1785377099999967E-12</c:v>
                      </c:pt>
                      <c:pt idx="2054">
                        <c:v>7.9485064299999986E-12</c:v>
                      </c:pt>
                      <c:pt idx="2055">
                        <c:v>8.1311450600000018E-12</c:v>
                      </c:pt>
                      <c:pt idx="2056">
                        <c:v>8.0121499699999948E-12</c:v>
                      </c:pt>
                      <c:pt idx="2057">
                        <c:v>8.048842839999997E-12</c:v>
                      </c:pt>
                      <c:pt idx="2058">
                        <c:v>7.7872951099999986E-12</c:v>
                      </c:pt>
                      <c:pt idx="2059">
                        <c:v>7.8040941800000004E-12</c:v>
                      </c:pt>
                      <c:pt idx="2060">
                        <c:v>7.7785312900000002E-12</c:v>
                      </c:pt>
                      <c:pt idx="2061">
                        <c:v>7.4776192199999979E-12</c:v>
                      </c:pt>
                      <c:pt idx="2062">
                        <c:v>7.3204810300000056E-12</c:v>
                      </c:pt>
                      <c:pt idx="2063">
                        <c:v>7.2796733899999989E-12</c:v>
                      </c:pt>
                      <c:pt idx="2064">
                        <c:v>7.6098537199999958E-12</c:v>
                      </c:pt>
                      <c:pt idx="2065">
                        <c:v>7.165709000000004E-12</c:v>
                      </c:pt>
                      <c:pt idx="2066">
                        <c:v>7.2332521899999944E-12</c:v>
                      </c:pt>
                      <c:pt idx="2067">
                        <c:v>7.282469760000005E-12</c:v>
                      </c:pt>
                      <c:pt idx="2068">
                        <c:v>7.2044765999999976E-12</c:v>
                      </c:pt>
                      <c:pt idx="2069">
                        <c:v>6.8725268499999945E-12</c:v>
                      </c:pt>
                      <c:pt idx="2070">
                        <c:v>7.1585688799999962E-12</c:v>
                      </c:pt>
                      <c:pt idx="2071">
                        <c:v>7.0264245800000052E-12</c:v>
                      </c:pt>
                      <c:pt idx="2072">
                        <c:v>6.8646789600000037E-12</c:v>
                      </c:pt>
                      <c:pt idx="2073">
                        <c:v>6.8993040400000009E-12</c:v>
                      </c:pt>
                      <c:pt idx="2074">
                        <c:v>6.8441537100000023E-12</c:v>
                      </c:pt>
                      <c:pt idx="2075">
                        <c:v>6.4939199800000033E-12</c:v>
                      </c:pt>
                      <c:pt idx="2076">
                        <c:v>6.5897391700000055E-12</c:v>
                      </c:pt>
                      <c:pt idx="2077">
                        <c:v>6.5337908700000041E-12</c:v>
                      </c:pt>
                      <c:pt idx="2078">
                        <c:v>6.7209467099999973E-12</c:v>
                      </c:pt>
                      <c:pt idx="2079">
                        <c:v>6.4317544300000011E-12</c:v>
                      </c:pt>
                      <c:pt idx="2080">
                        <c:v>6.5216824999999992E-12</c:v>
                      </c:pt>
                      <c:pt idx="2081">
                        <c:v>6.1993570000000055E-12</c:v>
                      </c:pt>
                      <c:pt idx="2082">
                        <c:v>6.5367676500000041E-12</c:v>
                      </c:pt>
                      <c:pt idx="2083">
                        <c:v>6.1466769199999966E-12</c:v>
                      </c:pt>
                      <c:pt idx="2084">
                        <c:v>6.2749562500000045E-12</c:v>
                      </c:pt>
                      <c:pt idx="2085">
                        <c:v>6.2022158200000008E-12</c:v>
                      </c:pt>
                      <c:pt idx="2086">
                        <c:v>6.3158679700000041E-12</c:v>
                      </c:pt>
                      <c:pt idx="2087">
                        <c:v>6.3121556599999972E-12</c:v>
                      </c:pt>
                      <c:pt idx="2088">
                        <c:v>6.1755565899999992E-12</c:v>
                      </c:pt>
                      <c:pt idx="2089">
                        <c:v>6.2272652299999979E-12</c:v>
                      </c:pt>
                      <c:pt idx="2090">
                        <c:v>5.8876341299999986E-12</c:v>
                      </c:pt>
                      <c:pt idx="2091">
                        <c:v>6.2468120899999964E-12</c:v>
                      </c:pt>
                      <c:pt idx="2092">
                        <c:v>5.7960684799999981E-12</c:v>
                      </c:pt>
                      <c:pt idx="2093">
                        <c:v>5.8367893799999981E-12</c:v>
                      </c:pt>
                      <c:pt idx="2094">
                        <c:v>5.8316337900000008E-12</c:v>
                      </c:pt>
                      <c:pt idx="2095">
                        <c:v>6.0814443700000011E-12</c:v>
                      </c:pt>
                      <c:pt idx="2096">
                        <c:v>6.044970080000003E-12</c:v>
                      </c:pt>
                      <c:pt idx="2097">
                        <c:v>5.6525062399999991E-12</c:v>
                      </c:pt>
                      <c:pt idx="2098">
                        <c:v>5.694503890000001E-12</c:v>
                      </c:pt>
                      <c:pt idx="2099">
                        <c:v>5.4829162000000001E-12</c:v>
                      </c:pt>
                      <c:pt idx="2100">
                        <c:v>5.3574783500000014E-12</c:v>
                      </c:pt>
                      <c:pt idx="2101">
                        <c:v>5.5849179399999991E-12</c:v>
                      </c:pt>
                      <c:pt idx="2102">
                        <c:v>5.4243241800000015E-12</c:v>
                      </c:pt>
                      <c:pt idx="2103">
                        <c:v>5.5656035299999975E-12</c:v>
                      </c:pt>
                      <c:pt idx="2104">
                        <c:v>5.1558861299999974E-12</c:v>
                      </c:pt>
                      <c:pt idx="2105">
                        <c:v>5.3357873699999969E-12</c:v>
                      </c:pt>
                      <c:pt idx="2106">
                        <c:v>5.1384729799999992E-12</c:v>
                      </c:pt>
                      <c:pt idx="2107">
                        <c:v>5.3787182999999985E-12</c:v>
                      </c:pt>
                      <c:pt idx="2108">
                        <c:v>5.2867744899999982E-12</c:v>
                      </c:pt>
                      <c:pt idx="2109">
                        <c:v>5.2608334299999985E-12</c:v>
                      </c:pt>
                      <c:pt idx="2110">
                        <c:v>4.9863273200000025E-12</c:v>
                      </c:pt>
                      <c:pt idx="2111">
                        <c:v>5.0059192899999976E-12</c:v>
                      </c:pt>
                      <c:pt idx="2112">
                        <c:v>5.2186865900000006E-12</c:v>
                      </c:pt>
                      <c:pt idx="2113">
                        <c:v>5.0243628700000016E-12</c:v>
                      </c:pt>
                      <c:pt idx="2114">
                        <c:v>5.0144818799999971E-12</c:v>
                      </c:pt>
                      <c:pt idx="2115">
                        <c:v>5.1842280499999981E-12</c:v>
                      </c:pt>
                      <c:pt idx="2116">
                        <c:v>4.7913686900000024E-12</c:v>
                      </c:pt>
                      <c:pt idx="2117">
                        <c:v>4.9564033400000016E-12</c:v>
                      </c:pt>
                      <c:pt idx="2118">
                        <c:v>4.8615521299999966E-12</c:v>
                      </c:pt>
                      <c:pt idx="2119">
                        <c:v>4.9444684399999976E-12</c:v>
                      </c:pt>
                      <c:pt idx="2120">
                        <c:v>4.9651532900000007E-12</c:v>
                      </c:pt>
                      <c:pt idx="2121">
                        <c:v>5.0985882199999991E-12</c:v>
                      </c:pt>
                      <c:pt idx="2122">
                        <c:v>4.7857481899999988E-12</c:v>
                      </c:pt>
                      <c:pt idx="2123">
                        <c:v>4.6416481799999985E-12</c:v>
                      </c:pt>
                      <c:pt idx="2124">
                        <c:v>4.6270452699999992E-12</c:v>
                      </c:pt>
                      <c:pt idx="2125">
                        <c:v>4.3111243699999998E-12</c:v>
                      </c:pt>
                      <c:pt idx="2126">
                        <c:v>4.5853980299999989E-12</c:v>
                      </c:pt>
                      <c:pt idx="2127">
                        <c:v>4.4741016399999997E-12</c:v>
                      </c:pt>
                      <c:pt idx="2128">
                        <c:v>4.6037791600000008E-12</c:v>
                      </c:pt>
                      <c:pt idx="2129">
                        <c:v>4.4934923800000025E-12</c:v>
                      </c:pt>
                      <c:pt idx="2130">
                        <c:v>4.3897767399999996E-12</c:v>
                      </c:pt>
                      <c:pt idx="2131">
                        <c:v>4.4606297799999991E-12</c:v>
                      </c:pt>
                      <c:pt idx="2132">
                        <c:v>4.3746742300000027E-12</c:v>
                      </c:pt>
                      <c:pt idx="2133">
                        <c:v>4.4677664300000007E-12</c:v>
                      </c:pt>
                      <c:pt idx="2134">
                        <c:v>4.3824943700000017E-12</c:v>
                      </c:pt>
                      <c:pt idx="2135">
                        <c:v>4.3879969100000006E-12</c:v>
                      </c:pt>
                      <c:pt idx="2136">
                        <c:v>4.244632420000001E-12</c:v>
                      </c:pt>
                      <c:pt idx="2137">
                        <c:v>4.323884999999998E-12</c:v>
                      </c:pt>
                      <c:pt idx="2138">
                        <c:v>4.1077072299999995E-12</c:v>
                      </c:pt>
                      <c:pt idx="2139">
                        <c:v>4.3147985200000027E-12</c:v>
                      </c:pt>
                      <c:pt idx="2140">
                        <c:v>4.0558112400000009E-12</c:v>
                      </c:pt>
                      <c:pt idx="2141">
                        <c:v>4.2725233100000008E-12</c:v>
                      </c:pt>
                      <c:pt idx="2142">
                        <c:v>4.1078390699999968E-12</c:v>
                      </c:pt>
                      <c:pt idx="2143">
                        <c:v>4.0394805499999988E-12</c:v>
                      </c:pt>
                      <c:pt idx="2144">
                        <c:v>4.3492952300000024E-12</c:v>
                      </c:pt>
                      <c:pt idx="2145">
                        <c:v>4.1411700400000002E-12</c:v>
                      </c:pt>
                      <c:pt idx="2146">
                        <c:v>4.2302619699999983E-12</c:v>
                      </c:pt>
                      <c:pt idx="2147">
                        <c:v>4.0435883799999974E-12</c:v>
                      </c:pt>
                      <c:pt idx="2148">
                        <c:v>4.1729328300000024E-12</c:v>
                      </c:pt>
                      <c:pt idx="2149">
                        <c:v>4.0535179399999986E-12</c:v>
                      </c:pt>
                      <c:pt idx="2150">
                        <c:v>3.9869045600000018E-12</c:v>
                      </c:pt>
                      <c:pt idx="2151">
                        <c:v>4.0122037600000013E-12</c:v>
                      </c:pt>
                      <c:pt idx="2152">
                        <c:v>3.9192191100000023E-12</c:v>
                      </c:pt>
                      <c:pt idx="2153">
                        <c:v>3.5710288899999968E-12</c:v>
                      </c:pt>
                      <c:pt idx="2154">
                        <c:v>4.2375131199999981E-12</c:v>
                      </c:pt>
                      <c:pt idx="2155">
                        <c:v>3.8952833999999987E-12</c:v>
                      </c:pt>
                      <c:pt idx="2156">
                        <c:v>3.9438626000000016E-12</c:v>
                      </c:pt>
                      <c:pt idx="2157">
                        <c:v>3.7849966200000004E-12</c:v>
                      </c:pt>
                      <c:pt idx="2158">
                        <c:v>3.8030273400000006E-12</c:v>
                      </c:pt>
                      <c:pt idx="2159">
                        <c:v>3.9354457199999987E-12</c:v>
                      </c:pt>
                      <c:pt idx="2160">
                        <c:v>3.8861344700000012E-12</c:v>
                      </c:pt>
                      <c:pt idx="2161">
                        <c:v>3.7333886000000009E-12</c:v>
                      </c:pt>
                      <c:pt idx="2162">
                        <c:v>3.7342212600000014E-12</c:v>
                      </c:pt>
                      <c:pt idx="2163">
                        <c:v>3.8127764800000017E-12</c:v>
                      </c:pt>
                      <c:pt idx="2164">
                        <c:v>3.8880981800000004E-12</c:v>
                      </c:pt>
                      <c:pt idx="2165">
                        <c:v>3.6347765099999989E-12</c:v>
                      </c:pt>
                      <c:pt idx="2166">
                        <c:v>3.9761145800000022E-12</c:v>
                      </c:pt>
                      <c:pt idx="2167">
                        <c:v>3.4653530000000013E-12</c:v>
                      </c:pt>
                      <c:pt idx="2168">
                        <c:v>3.9347657100000006E-12</c:v>
                      </c:pt>
                      <c:pt idx="2169">
                        <c:v>3.8043908300000029E-12</c:v>
                      </c:pt>
                      <c:pt idx="2170">
                        <c:v>3.7321916400000001E-12</c:v>
                      </c:pt>
                      <c:pt idx="2171">
                        <c:v>3.8269561099999983E-12</c:v>
                      </c:pt>
                      <c:pt idx="2172">
                        <c:v>3.6683572799999978E-12</c:v>
                      </c:pt>
                      <c:pt idx="2173">
                        <c:v>3.9991655800000028E-12</c:v>
                      </c:pt>
                      <c:pt idx="2174">
                        <c:v>3.578377180000003E-12</c:v>
                      </c:pt>
                      <c:pt idx="2175">
                        <c:v>3.7467945399999997E-12</c:v>
                      </c:pt>
                      <c:pt idx="2176">
                        <c:v>3.5928551799999984E-12</c:v>
                      </c:pt>
                      <c:pt idx="2177">
                        <c:v>3.5544865600000031E-12</c:v>
                      </c:pt>
                      <c:pt idx="2178">
                        <c:v>3.3020287899999994E-12</c:v>
                      </c:pt>
                      <c:pt idx="2179">
                        <c:v>3.620458099999999E-12</c:v>
                      </c:pt>
                      <c:pt idx="2180">
                        <c:v>3.1298748299999976E-12</c:v>
                      </c:pt>
                      <c:pt idx="2181">
                        <c:v>3.4076214100000009E-12</c:v>
                      </c:pt>
                      <c:pt idx="2182">
                        <c:v>3.243402069999997E-12</c:v>
                      </c:pt>
                      <c:pt idx="2183">
                        <c:v>3.1928105999999979E-12</c:v>
                      </c:pt>
                      <c:pt idx="2184">
                        <c:v>3.4336387900000019E-12</c:v>
                      </c:pt>
                      <c:pt idx="2185">
                        <c:v>3.0845846699999986E-12</c:v>
                      </c:pt>
                      <c:pt idx="2186">
                        <c:v>3.4994646100000016E-12</c:v>
                      </c:pt>
                      <c:pt idx="2187">
                        <c:v>3.3924876799999995E-12</c:v>
                      </c:pt>
                      <c:pt idx="2188">
                        <c:v>3.2978723899999976E-12</c:v>
                      </c:pt>
                      <c:pt idx="2189">
                        <c:v>3.2240564399999974E-12</c:v>
                      </c:pt>
                      <c:pt idx="2190">
                        <c:v>3.290850230000001E-12</c:v>
                      </c:pt>
                      <c:pt idx="2191">
                        <c:v>3.2397938500000021E-12</c:v>
                      </c:pt>
                      <c:pt idx="2192">
                        <c:v>3.1807716200000011E-12</c:v>
                      </c:pt>
                      <c:pt idx="2193">
                        <c:v>3.2496089099999986E-12</c:v>
                      </c:pt>
                      <c:pt idx="2194">
                        <c:v>2.9838770300000001E-12</c:v>
                      </c:pt>
                      <c:pt idx="2195">
                        <c:v>3.1832453299999973E-12</c:v>
                      </c:pt>
                      <c:pt idx="2196">
                        <c:v>3.1799528299999999E-12</c:v>
                      </c:pt>
                      <c:pt idx="2197">
                        <c:v>3.456023659999997E-12</c:v>
                      </c:pt>
                      <c:pt idx="2198">
                        <c:v>3.296043990000002E-12</c:v>
                      </c:pt>
                      <c:pt idx="2199">
                        <c:v>3.2398112000000008E-12</c:v>
                      </c:pt>
                      <c:pt idx="2200">
                        <c:v>3.1027645700000016E-12</c:v>
                      </c:pt>
                      <c:pt idx="2201">
                        <c:v>3.3196084799999988E-12</c:v>
                      </c:pt>
                      <c:pt idx="2202">
                        <c:v>3.065107190000002E-12</c:v>
                      </c:pt>
                      <c:pt idx="2203">
                        <c:v>3.1254651600000005E-12</c:v>
                      </c:pt>
                      <c:pt idx="2204">
                        <c:v>3.1365604499999984E-12</c:v>
                      </c:pt>
                      <c:pt idx="2205">
                        <c:v>3.0357591399999998E-12</c:v>
                      </c:pt>
                      <c:pt idx="2206">
                        <c:v>3.0091727699999995E-12</c:v>
                      </c:pt>
                      <c:pt idx="2207">
                        <c:v>3.0018938700000014E-12</c:v>
                      </c:pt>
                      <c:pt idx="2208">
                        <c:v>2.9777465199999997E-12</c:v>
                      </c:pt>
                      <c:pt idx="2209">
                        <c:v>2.969145760000003E-12</c:v>
                      </c:pt>
                      <c:pt idx="2210">
                        <c:v>3.0063174199999975E-12</c:v>
                      </c:pt>
                      <c:pt idx="2211">
                        <c:v>2.8375045400000025E-12</c:v>
                      </c:pt>
                      <c:pt idx="2212">
                        <c:v>2.8155394699999978E-12</c:v>
                      </c:pt>
                      <c:pt idx="2213">
                        <c:v>3.0693850200000018E-12</c:v>
                      </c:pt>
                      <c:pt idx="2214">
                        <c:v>2.9508791199999997E-12</c:v>
                      </c:pt>
                      <c:pt idx="2215">
                        <c:v>2.7664849600000019E-12</c:v>
                      </c:pt>
                      <c:pt idx="2216">
                        <c:v>2.8951008199999995E-12</c:v>
                      </c:pt>
                      <c:pt idx="2217">
                        <c:v>2.8745096600000023E-12</c:v>
                      </c:pt>
                      <c:pt idx="2218">
                        <c:v>2.9174024300000001E-12</c:v>
                      </c:pt>
                      <c:pt idx="2219">
                        <c:v>2.926967690000001E-12</c:v>
                      </c:pt>
                      <c:pt idx="2220">
                        <c:v>2.9571865800000005E-12</c:v>
                      </c:pt>
                      <c:pt idx="2221">
                        <c:v>2.8822430500000014E-12</c:v>
                      </c:pt>
                      <c:pt idx="2222">
                        <c:v>2.9695967899999974E-12</c:v>
                      </c:pt>
                      <c:pt idx="2223">
                        <c:v>3.0826070800000005E-12</c:v>
                      </c:pt>
                      <c:pt idx="2224">
                        <c:v>2.9469239499999968E-12</c:v>
                      </c:pt>
                      <c:pt idx="2225">
                        <c:v>3.0721397599999978E-12</c:v>
                      </c:pt>
                      <c:pt idx="2226">
                        <c:v>2.854619320000002E-12</c:v>
                      </c:pt>
                      <c:pt idx="2227">
                        <c:v>2.7689656099999976E-12</c:v>
                      </c:pt>
                      <c:pt idx="2228">
                        <c:v>2.9454112699999985E-12</c:v>
                      </c:pt>
                      <c:pt idx="2229">
                        <c:v>3.0326088799999991E-12</c:v>
                      </c:pt>
                      <c:pt idx="2230">
                        <c:v>2.7782290300000001E-12</c:v>
                      </c:pt>
                      <c:pt idx="2231">
                        <c:v>2.8728790199999994E-12</c:v>
                      </c:pt>
                      <c:pt idx="2232">
                        <c:v>2.6081185799999982E-12</c:v>
                      </c:pt>
                      <c:pt idx="2233">
                        <c:v>2.6373382600000029E-12</c:v>
                      </c:pt>
                      <c:pt idx="2234">
                        <c:v>2.7486242400000028E-12</c:v>
                      </c:pt>
                      <c:pt idx="2235">
                        <c:v>2.8385731299999993E-12</c:v>
                      </c:pt>
                      <c:pt idx="2236">
                        <c:v>2.7618775299999992E-12</c:v>
                      </c:pt>
                      <c:pt idx="2237">
                        <c:v>2.7576066399999988E-12</c:v>
                      </c:pt>
                      <c:pt idx="2238">
                        <c:v>2.8080315800000029E-12</c:v>
                      </c:pt>
                      <c:pt idx="2239">
                        <c:v>2.5073658400000028E-12</c:v>
                      </c:pt>
                      <c:pt idx="2240">
                        <c:v>2.8981053699999971E-12</c:v>
                      </c:pt>
                      <c:pt idx="2241">
                        <c:v>2.6696422799999999E-12</c:v>
                      </c:pt>
                      <c:pt idx="2242">
                        <c:v>2.6181001800000023E-12</c:v>
                      </c:pt>
                      <c:pt idx="2243">
                        <c:v>2.6088332900000001E-12</c:v>
                      </c:pt>
                      <c:pt idx="2244">
                        <c:v>2.8748080300000011E-12</c:v>
                      </c:pt>
                      <c:pt idx="2245">
                        <c:v>2.582854070000003E-12</c:v>
                      </c:pt>
                      <c:pt idx="2246">
                        <c:v>2.851909680000003E-12</c:v>
                      </c:pt>
                      <c:pt idx="2247">
                        <c:v>2.5962773600000005E-12</c:v>
                      </c:pt>
                      <c:pt idx="2248">
                        <c:v>2.7155604100000005E-12</c:v>
                      </c:pt>
                      <c:pt idx="2249">
                        <c:v>2.8917770899999979E-12</c:v>
                      </c:pt>
                      <c:pt idx="2250">
                        <c:v>2.6850084599999981E-12</c:v>
                      </c:pt>
                      <c:pt idx="2251">
                        <c:v>2.494140309999998E-12</c:v>
                      </c:pt>
                      <c:pt idx="2252">
                        <c:v>2.3860843799999998E-12</c:v>
                      </c:pt>
                      <c:pt idx="2253">
                        <c:v>2.579578909999998E-12</c:v>
                      </c:pt>
                      <c:pt idx="2254">
                        <c:v>2.8376710699999975E-12</c:v>
                      </c:pt>
                      <c:pt idx="2255">
                        <c:v>2.4021166999999967E-12</c:v>
                      </c:pt>
                      <c:pt idx="2256">
                        <c:v>2.44297984E-12</c:v>
                      </c:pt>
                      <c:pt idx="2257">
                        <c:v>2.4950423699999998E-12</c:v>
                      </c:pt>
                      <c:pt idx="2258">
                        <c:v>2.5114077499999996E-12</c:v>
                      </c:pt>
                      <c:pt idx="2259">
                        <c:v>2.6430316300000011E-12</c:v>
                      </c:pt>
                      <c:pt idx="2260">
                        <c:v>2.5389655599999971E-12</c:v>
                      </c:pt>
                      <c:pt idx="2261">
                        <c:v>2.519068289999997E-12</c:v>
                      </c:pt>
                      <c:pt idx="2262">
                        <c:v>2.4283283699999972E-12</c:v>
                      </c:pt>
                      <c:pt idx="2263">
                        <c:v>2.2782296900000002E-12</c:v>
                      </c:pt>
                      <c:pt idx="2264">
                        <c:v>2.4562192499999974E-12</c:v>
                      </c:pt>
                      <c:pt idx="2265">
                        <c:v>2.6629531899999994E-12</c:v>
                      </c:pt>
                      <c:pt idx="2266">
                        <c:v>2.4369950500000022E-12</c:v>
                      </c:pt>
                      <c:pt idx="2267">
                        <c:v>2.3342473799999968E-12</c:v>
                      </c:pt>
                      <c:pt idx="2268">
                        <c:v>2.1497456600000002E-12</c:v>
                      </c:pt>
                      <c:pt idx="2269">
                        <c:v>2.5387469899999993E-12</c:v>
                      </c:pt>
                      <c:pt idx="2270">
                        <c:v>2.4985187499999974E-12</c:v>
                      </c:pt>
                      <c:pt idx="2271">
                        <c:v>2.6606113100000007E-12</c:v>
                      </c:pt>
                      <c:pt idx="2272">
                        <c:v>2.3167821800000025E-12</c:v>
                      </c:pt>
                      <c:pt idx="2273">
                        <c:v>2.3315828400000012E-12</c:v>
                      </c:pt>
                      <c:pt idx="2274">
                        <c:v>2.2038690299999993E-12</c:v>
                      </c:pt>
                      <c:pt idx="2275">
                        <c:v>2.1514283399999996E-12</c:v>
                      </c:pt>
                      <c:pt idx="2276">
                        <c:v>2.6484543699999991E-12</c:v>
                      </c:pt>
                      <c:pt idx="2277">
                        <c:v>2.6788536699999991E-12</c:v>
                      </c:pt>
                      <c:pt idx="2278">
                        <c:v>2.6092183999999991E-12</c:v>
                      </c:pt>
                      <c:pt idx="2279">
                        <c:v>2.6345939299999997E-12</c:v>
                      </c:pt>
                      <c:pt idx="2280">
                        <c:v>2.5426397100000001E-12</c:v>
                      </c:pt>
                      <c:pt idx="2281">
                        <c:v>2.5501718799999999E-12</c:v>
                      </c:pt>
                      <c:pt idx="2282">
                        <c:v>2.4078725099999974E-12</c:v>
                      </c:pt>
                      <c:pt idx="2283">
                        <c:v>2.1810608900000012E-12</c:v>
                      </c:pt>
                      <c:pt idx="2284">
                        <c:v>2.1148707800000009E-12</c:v>
                      </c:pt>
                      <c:pt idx="2285">
                        <c:v>1.9264208300000009E-12</c:v>
                      </c:pt>
                      <c:pt idx="2286">
                        <c:v>2.0365688300000025E-12</c:v>
                      </c:pt>
                      <c:pt idx="2287">
                        <c:v>2.0459189899999988E-12</c:v>
                      </c:pt>
                      <c:pt idx="2288">
                        <c:v>2.1226423399999972E-12</c:v>
                      </c:pt>
                      <c:pt idx="2289">
                        <c:v>2.0103918499999997E-12</c:v>
                      </c:pt>
                      <c:pt idx="2290">
                        <c:v>1.9911641799999984E-12</c:v>
                      </c:pt>
                      <c:pt idx="2291">
                        <c:v>2.104393049999999E-12</c:v>
                      </c:pt>
                      <c:pt idx="2292">
                        <c:v>2.0122861699999972E-12</c:v>
                      </c:pt>
                      <c:pt idx="2293">
                        <c:v>2.2714746699999982E-12</c:v>
                      </c:pt>
                      <c:pt idx="2294">
                        <c:v>2.2406278199999968E-12</c:v>
                      </c:pt>
                      <c:pt idx="2295">
                        <c:v>2.332665309999997E-12</c:v>
                      </c:pt>
                      <c:pt idx="2296">
                        <c:v>2.1740664800000029E-12</c:v>
                      </c:pt>
                      <c:pt idx="2297">
                        <c:v>2.4065610599999981E-12</c:v>
                      </c:pt>
                      <c:pt idx="2298">
                        <c:v>1.9936587099999995E-12</c:v>
                      </c:pt>
                      <c:pt idx="2299">
                        <c:v>2.3155852200000017E-12</c:v>
                      </c:pt>
                      <c:pt idx="2300">
                        <c:v>2.0089450899999969E-12</c:v>
                      </c:pt>
                      <c:pt idx="2301">
                        <c:v>2.33522576E-12</c:v>
                      </c:pt>
                      <c:pt idx="2302">
                        <c:v>1.9666802900000007E-12</c:v>
                      </c:pt>
                      <c:pt idx="2303">
                        <c:v>2.3418419999999988E-12</c:v>
                      </c:pt>
                      <c:pt idx="2304">
                        <c:v>2.2237767199999983E-12</c:v>
                      </c:pt>
                      <c:pt idx="2305">
                        <c:v>1.8821923199999992E-12</c:v>
                      </c:pt>
                      <c:pt idx="2306">
                        <c:v>1.9918129599999987E-12</c:v>
                      </c:pt>
                      <c:pt idx="2307">
                        <c:v>2.1559351500000031E-12</c:v>
                      </c:pt>
                      <c:pt idx="2308">
                        <c:v>2.0424738299999991E-12</c:v>
                      </c:pt>
                      <c:pt idx="2309">
                        <c:v>1.9478724200000026E-12</c:v>
                      </c:pt>
                      <c:pt idx="2310">
                        <c:v>2.0127510799999971E-12</c:v>
                      </c:pt>
                      <c:pt idx="2311">
                        <c:v>2.0100067400000007E-12</c:v>
                      </c:pt>
                      <c:pt idx="2312">
                        <c:v>1.6594052500000014E-12</c:v>
                      </c:pt>
                      <c:pt idx="2313">
                        <c:v>1.9544955900000012E-12</c:v>
                      </c:pt>
                      <c:pt idx="2314">
                        <c:v>1.8778867300000014E-12</c:v>
                      </c:pt>
                      <c:pt idx="2315">
                        <c:v>1.8745074899999971E-12</c:v>
                      </c:pt>
                      <c:pt idx="2316">
                        <c:v>1.88106475E-12</c:v>
                      </c:pt>
                      <c:pt idx="2317">
                        <c:v>1.8713988699999998E-12</c:v>
                      </c:pt>
                      <c:pt idx="2318">
                        <c:v>1.9602444700000021E-12</c:v>
                      </c:pt>
                      <c:pt idx="2319">
                        <c:v>1.9725991700000028E-12</c:v>
                      </c:pt>
                      <c:pt idx="2320">
                        <c:v>1.9403714700000007E-12</c:v>
                      </c:pt>
                      <c:pt idx="2321">
                        <c:v>1.8648311999999977E-12</c:v>
                      </c:pt>
                      <c:pt idx="2322">
                        <c:v>2.0268578499999989E-12</c:v>
                      </c:pt>
                      <c:pt idx="2323">
                        <c:v>1.966517229999999E-12</c:v>
                      </c:pt>
                      <c:pt idx="2324">
                        <c:v>1.7428350399999989E-12</c:v>
                      </c:pt>
                      <c:pt idx="2325">
                        <c:v>1.7922989499999985E-12</c:v>
                      </c:pt>
                      <c:pt idx="2326">
                        <c:v>2.0087959100000006E-12</c:v>
                      </c:pt>
                      <c:pt idx="2327">
                        <c:v>1.4404900899999992E-12</c:v>
                      </c:pt>
                      <c:pt idx="2328">
                        <c:v>1.5856829700000012E-12</c:v>
                      </c:pt>
                      <c:pt idx="2329">
                        <c:v>1.9101178999999967E-12</c:v>
                      </c:pt>
                      <c:pt idx="2330">
                        <c:v>1.6982804000000005E-12</c:v>
                      </c:pt>
                      <c:pt idx="2331">
                        <c:v>1.8273750599999967E-12</c:v>
                      </c:pt>
                      <c:pt idx="2332">
                        <c:v>1.8926700500000011E-12</c:v>
                      </c:pt>
                      <c:pt idx="2333">
                        <c:v>2.0910391500000031E-12</c:v>
                      </c:pt>
                      <c:pt idx="2334">
                        <c:v>1.7902380999999996E-12</c:v>
                      </c:pt>
                      <c:pt idx="2335">
                        <c:v>1.8728317499999972E-12</c:v>
                      </c:pt>
                      <c:pt idx="2336">
                        <c:v>1.6407049300000023E-12</c:v>
                      </c:pt>
                      <c:pt idx="2337">
                        <c:v>1.5914734799999993E-12</c:v>
                      </c:pt>
                      <c:pt idx="2338">
                        <c:v>1.605458820000003E-12</c:v>
                      </c:pt>
                      <c:pt idx="2339">
                        <c:v>1.61386876E-12</c:v>
                      </c:pt>
                      <c:pt idx="2340">
                        <c:v>1.7715100200000026E-12</c:v>
                      </c:pt>
                      <c:pt idx="2341">
                        <c:v>1.694488299999999E-12</c:v>
                      </c:pt>
                      <c:pt idx="2342">
                        <c:v>1.5102259699999988E-12</c:v>
                      </c:pt>
                      <c:pt idx="2343">
                        <c:v>1.5768567000000007E-12</c:v>
                      </c:pt>
                      <c:pt idx="2344">
                        <c:v>1.6725856800000028E-12</c:v>
                      </c:pt>
                      <c:pt idx="2345">
                        <c:v>1.6985163299999968E-12</c:v>
                      </c:pt>
                      <c:pt idx="2346">
                        <c:v>1.4665664500000027E-12</c:v>
                      </c:pt>
                      <c:pt idx="2347">
                        <c:v>1.5696506599999975E-12</c:v>
                      </c:pt>
                      <c:pt idx="2348">
                        <c:v>1.5937008599999997E-12</c:v>
                      </c:pt>
                      <c:pt idx="2349">
                        <c:v>1.7629647700000021E-12</c:v>
                      </c:pt>
                      <c:pt idx="2350">
                        <c:v>1.2981872499999969E-12</c:v>
                      </c:pt>
                      <c:pt idx="2351">
                        <c:v>1.474664140000002E-12</c:v>
                      </c:pt>
                      <c:pt idx="2352">
                        <c:v>1.5076308199999983E-12</c:v>
                      </c:pt>
                      <c:pt idx="2353">
                        <c:v>1.513768279999998E-12</c:v>
                      </c:pt>
                      <c:pt idx="2354">
                        <c:v>1.7884721499999996E-12</c:v>
                      </c:pt>
                      <c:pt idx="2355">
                        <c:v>1.5649877199999986E-12</c:v>
                      </c:pt>
                      <c:pt idx="2356">
                        <c:v>1.5637803499999986E-12</c:v>
                      </c:pt>
                      <c:pt idx="2357">
                        <c:v>1.5963931599999997E-12</c:v>
                      </c:pt>
                      <c:pt idx="2358">
                        <c:v>1.5093586100000008E-12</c:v>
                      </c:pt>
                      <c:pt idx="2359">
                        <c:v>1.5854158200000005E-12</c:v>
                      </c:pt>
                      <c:pt idx="2360">
                        <c:v>1.6797847800000001E-12</c:v>
                      </c:pt>
                      <c:pt idx="2361">
                        <c:v>1.9051114800000025E-12</c:v>
                      </c:pt>
                      <c:pt idx="2362">
                        <c:v>1.3623685500000012E-12</c:v>
                      </c:pt>
                      <c:pt idx="2363">
                        <c:v>1.4262826999999982E-12</c:v>
                      </c:pt>
                      <c:pt idx="2364">
                        <c:v>1.6164847199999992E-12</c:v>
                      </c:pt>
                      <c:pt idx="2365">
                        <c:v>1.4834002100000021E-12</c:v>
                      </c:pt>
                      <c:pt idx="2366">
                        <c:v>1.5862311500000017E-12</c:v>
                      </c:pt>
                      <c:pt idx="2367">
                        <c:v>1.4330862899999969E-12</c:v>
                      </c:pt>
                      <c:pt idx="2368">
                        <c:v>1.1542190800000004E-12</c:v>
                      </c:pt>
                      <c:pt idx="2369">
                        <c:v>1.444691589999998E-12</c:v>
                      </c:pt>
                      <c:pt idx="2370">
                        <c:v>1.4066074700000021E-12</c:v>
                      </c:pt>
                      <c:pt idx="2371">
                        <c:v>1.3217239800000023E-12</c:v>
                      </c:pt>
                      <c:pt idx="2372">
                        <c:v>1.3920045700000025E-12</c:v>
                      </c:pt>
                      <c:pt idx="2373">
                        <c:v>1.3359209599999976E-12</c:v>
                      </c:pt>
                      <c:pt idx="2374">
                        <c:v>1.3427765799999995E-12</c:v>
                      </c:pt>
                      <c:pt idx="2375">
                        <c:v>1.2690785899999976E-12</c:v>
                      </c:pt>
                      <c:pt idx="2376">
                        <c:v>1.405760920000003E-12</c:v>
                      </c:pt>
                      <c:pt idx="2377">
                        <c:v>1.2395778799999997E-12</c:v>
                      </c:pt>
                      <c:pt idx="2378">
                        <c:v>1.2570881799999974E-12</c:v>
                      </c:pt>
                      <c:pt idx="2379">
                        <c:v>1.0762848900000023E-12</c:v>
                      </c:pt>
                      <c:pt idx="2380">
                        <c:v>1.2791920299999989E-12</c:v>
                      </c:pt>
                      <c:pt idx="2381">
                        <c:v>1.4952240800000011E-12</c:v>
                      </c:pt>
                      <c:pt idx="2382">
                        <c:v>1.5732068400000025E-12</c:v>
                      </c:pt>
                      <c:pt idx="2383">
                        <c:v>1.3624865099999995E-12</c:v>
                      </c:pt>
                      <c:pt idx="2384">
                        <c:v>1.266781820000002E-12</c:v>
                      </c:pt>
                      <c:pt idx="2385">
                        <c:v>1.3890624700000005E-12</c:v>
                      </c:pt>
                      <c:pt idx="2386">
                        <c:v>1.2915051000000024E-12</c:v>
                      </c:pt>
                      <c:pt idx="2387">
                        <c:v>1.4202493299999976E-12</c:v>
                      </c:pt>
                      <c:pt idx="2388">
                        <c:v>1.4026869899999969E-12</c:v>
                      </c:pt>
                      <c:pt idx="2389">
                        <c:v>1.2024201099999974E-12</c:v>
                      </c:pt>
                      <c:pt idx="2390">
                        <c:v>1.2988880799999999E-12</c:v>
                      </c:pt>
                      <c:pt idx="2391">
                        <c:v>1.1587848699999998E-12</c:v>
                      </c:pt>
                      <c:pt idx="2392">
                        <c:v>1.0705984699999968E-12</c:v>
                      </c:pt>
                      <c:pt idx="2393">
                        <c:v>1.0055983799999978E-12</c:v>
                      </c:pt>
                      <c:pt idx="2394">
                        <c:v>1.0016570900000003E-12</c:v>
                      </c:pt>
                      <c:pt idx="2395">
                        <c:v>1.0792131099999988E-12</c:v>
                      </c:pt>
                      <c:pt idx="2396">
                        <c:v>1.1504130999999999E-12</c:v>
                      </c:pt>
                      <c:pt idx="2397">
                        <c:v>8.693393200000018E-13</c:v>
                      </c:pt>
                      <c:pt idx="2398">
                        <c:v>1.2192850900000013E-12</c:v>
                      </c:pt>
                      <c:pt idx="2399">
                        <c:v>9.3250406999999919E-13</c:v>
                      </c:pt>
                      <c:pt idx="2400">
                        <c:v>1.0672226999999987E-12</c:v>
                      </c:pt>
                      <c:pt idx="2401">
                        <c:v>1.2436336700000019E-12</c:v>
                      </c:pt>
                      <c:pt idx="2402">
                        <c:v>1.3024754900000025E-12</c:v>
                      </c:pt>
                      <c:pt idx="2403">
                        <c:v>1.0635312099999968E-12</c:v>
                      </c:pt>
                      <c:pt idx="2404">
                        <c:v>9.8863972000000052E-13</c:v>
                      </c:pt>
                      <c:pt idx="2405">
                        <c:v>1.1290066100000016E-12</c:v>
                      </c:pt>
                      <c:pt idx="2406">
                        <c:v>9.7619828999999915E-13</c:v>
                      </c:pt>
                      <c:pt idx="2407">
                        <c:v>9.9211263999999811E-13</c:v>
                      </c:pt>
                      <c:pt idx="2408">
                        <c:v>1.0633612000000023E-12</c:v>
                      </c:pt>
                      <c:pt idx="2409">
                        <c:v>1.0532859299999981E-12</c:v>
                      </c:pt>
                      <c:pt idx="2410">
                        <c:v>1.4642523300000019E-12</c:v>
                      </c:pt>
                      <c:pt idx="2411">
                        <c:v>9.5635652000000197E-13</c:v>
                      </c:pt>
                      <c:pt idx="2412">
                        <c:v>1.0451674200000004E-12</c:v>
                      </c:pt>
                      <c:pt idx="2413">
                        <c:v>9.6375337999999836E-13</c:v>
                      </c:pt>
                      <c:pt idx="2414">
                        <c:v>1.2626115400000012E-12</c:v>
                      </c:pt>
                      <c:pt idx="2415">
                        <c:v>8.8658246999999881E-13</c:v>
                      </c:pt>
                      <c:pt idx="2416">
                        <c:v>8.7088322999999769E-13</c:v>
                      </c:pt>
                      <c:pt idx="2417">
                        <c:v>1.0964111499999992E-12</c:v>
                      </c:pt>
                      <c:pt idx="2418">
                        <c:v>1.0548298300000008E-12</c:v>
                      </c:pt>
                      <c:pt idx="2419">
                        <c:v>1.0190424900000002E-12</c:v>
                      </c:pt>
                      <c:pt idx="2420">
                        <c:v>6.2965952000000187E-13</c:v>
                      </c:pt>
                      <c:pt idx="2421">
                        <c:v>7.0540100999999764E-13</c:v>
                      </c:pt>
                      <c:pt idx="2422">
                        <c:v>7.5782088999999851E-13</c:v>
                      </c:pt>
                      <c:pt idx="2423">
                        <c:v>8.5756054999999975E-13</c:v>
                      </c:pt>
                      <c:pt idx="2424">
                        <c:v>5.0900950000000018E-13</c:v>
                      </c:pt>
                      <c:pt idx="2425">
                        <c:v>7.0175462999999879E-13</c:v>
                      </c:pt>
                      <c:pt idx="2426">
                        <c:v>7.1526117999999721E-13</c:v>
                      </c:pt>
                      <c:pt idx="2427">
                        <c:v>9.4948702000000109E-13</c:v>
                      </c:pt>
                      <c:pt idx="2428">
                        <c:v>5.8539978000000245E-13</c:v>
                      </c:pt>
                      <c:pt idx="2429">
                        <c:v>7.5424389000000158E-13</c:v>
                      </c:pt>
                      <c:pt idx="2430">
                        <c:v>7.1308236999999994E-13</c:v>
                      </c:pt>
                      <c:pt idx="2431">
                        <c:v>7.7503627999999759E-13</c:v>
                      </c:pt>
                      <c:pt idx="2432">
                        <c:v>5.9110355000000021E-13</c:v>
                      </c:pt>
                      <c:pt idx="2433">
                        <c:v>8.1372061999999677E-13</c:v>
                      </c:pt>
                      <c:pt idx="2434">
                        <c:v>8.4804733000000174E-13</c:v>
                      </c:pt>
                      <c:pt idx="2435">
                        <c:v>9.7113636000000226E-13</c:v>
                      </c:pt>
                      <c:pt idx="2436">
                        <c:v>6.9515226999999897E-13</c:v>
                      </c:pt>
                      <c:pt idx="2437">
                        <c:v>5.0541861999999783E-13</c:v>
                      </c:pt>
                      <c:pt idx="2438">
                        <c:v>7.6587000000000146E-13</c:v>
                      </c:pt>
                      <c:pt idx="2439">
                        <c:v>8.2765738999999733E-13</c:v>
                      </c:pt>
                      <c:pt idx="2440">
                        <c:v>6.919256799999972E-13</c:v>
                      </c:pt>
                      <c:pt idx="2441">
                        <c:v>6.4906759999999718E-13</c:v>
                      </c:pt>
                      <c:pt idx="2442">
                        <c:v>3.8804376000000107E-13</c:v>
                      </c:pt>
                      <c:pt idx="2443">
                        <c:v>6.7275351999999849E-13</c:v>
                      </c:pt>
                      <c:pt idx="2444">
                        <c:v>6.0959571000000058E-13</c:v>
                      </c:pt>
                      <c:pt idx="2445">
                        <c:v>3.1788113999999881E-13</c:v>
                      </c:pt>
                      <c:pt idx="2446">
                        <c:v>3.3572449999999947E-13</c:v>
                      </c:pt>
                      <c:pt idx="2447">
                        <c:v>4.0175501999999779E-13</c:v>
                      </c:pt>
                      <c:pt idx="2448">
                        <c:v>4.2053165999999824E-13</c:v>
                      </c:pt>
                      <c:pt idx="2449">
                        <c:v>5.8094154000000217E-13</c:v>
                      </c:pt>
                      <c:pt idx="2450">
                        <c:v>3.0465560000000073E-13</c:v>
                      </c:pt>
                      <c:pt idx="2451">
                        <c:v>5.1639247999999762E-13</c:v>
                      </c:pt>
                      <c:pt idx="2452">
                        <c:v>4.2585380000000285E-13</c:v>
                      </c:pt>
                      <c:pt idx="2453">
                        <c:v>4.2182576999999856E-13</c:v>
                      </c:pt>
                      <c:pt idx="2454">
                        <c:v>3.427778900000002E-13</c:v>
                      </c:pt>
                      <c:pt idx="2455">
                        <c:v>4.8838710999999892E-13</c:v>
                      </c:pt>
                      <c:pt idx="2456">
                        <c:v>3.9560368999999887E-13</c:v>
                      </c:pt>
                      <c:pt idx="2457">
                        <c:v>4.42767349999997E-13</c:v>
                      </c:pt>
                      <c:pt idx="2458">
                        <c:v>4.0096745000000101E-13</c:v>
                      </c:pt>
                      <c:pt idx="2459">
                        <c:v>3.9223485000000061E-13</c:v>
                      </c:pt>
                      <c:pt idx="2460">
                        <c:v>3.3737249000000116E-13</c:v>
                      </c:pt>
                      <c:pt idx="2461">
                        <c:v>3.708526500000005E-13</c:v>
                      </c:pt>
                      <c:pt idx="2462">
                        <c:v>3.4036661999999992E-13</c:v>
                      </c:pt>
                      <c:pt idx="2463">
                        <c:v>5.255414100000015E-13</c:v>
                      </c:pt>
                      <c:pt idx="2464">
                        <c:v>5.0897827000000251E-13</c:v>
                      </c:pt>
                      <c:pt idx="2465">
                        <c:v>3.7933197999999912E-13</c:v>
                      </c:pt>
                      <c:pt idx="2466">
                        <c:v>3.5766181999999951E-13</c:v>
                      </c:pt>
                      <c:pt idx="2467">
                        <c:v>3.5376909999999869E-13</c:v>
                      </c:pt>
                      <c:pt idx="2468">
                        <c:v>1.2586460000000107E-13</c:v>
                      </c:pt>
                      <c:pt idx="2469">
                        <c:v>2.996665399999984E-13</c:v>
                      </c:pt>
                      <c:pt idx="2470">
                        <c:v>2.0549533999999792E-13</c:v>
                      </c:pt>
                      <c:pt idx="2471">
                        <c:v>1.289905699999971E-13</c:v>
                      </c:pt>
                      <c:pt idx="2472">
                        <c:v>2.5594110000000045E-13</c:v>
                      </c:pt>
                      <c:pt idx="2473">
                        <c:v>4.1247908000000201E-13</c:v>
                      </c:pt>
                      <c:pt idx="2474">
                        <c:v>3.241504300000025E-13</c:v>
                      </c:pt>
                      <c:pt idx="2475">
                        <c:v>1.514101300000028E-13</c:v>
                      </c:pt>
                      <c:pt idx="2476">
                        <c:v>4.2011533000000121E-13</c:v>
                      </c:pt>
                      <c:pt idx="2477">
                        <c:v>1.8233330999999885E-13</c:v>
                      </c:pt>
                      <c:pt idx="2478">
                        <c:v>1.4035301000000212E-13</c:v>
                      </c:pt>
                      <c:pt idx="2479">
                        <c:v>3.5438666000000105E-13</c:v>
                      </c:pt>
                      <c:pt idx="2480">
                        <c:v>7.2577360000002272E-14</c:v>
                      </c:pt>
                      <c:pt idx="2481">
                        <c:v>2.3398644000000139E-13</c:v>
                      </c:pt>
                      <c:pt idx="2482">
                        <c:v>1.1720139000000228E-13</c:v>
                      </c:pt>
                      <c:pt idx="2483">
                        <c:v>-6.6367745000000242E-13</c:v>
                      </c:pt>
                      <c:pt idx="2484">
                        <c:v>-1.3309943399999977E-12</c:v>
                      </c:pt>
                      <c:pt idx="2485">
                        <c:v>-2.0414815699999969E-12</c:v>
                      </c:pt>
                      <c:pt idx="2486">
                        <c:v>-2.7262116200000031E-12</c:v>
                      </c:pt>
                      <c:pt idx="2487">
                        <c:v>-3.2061332800000023E-12</c:v>
                      </c:pt>
                      <c:pt idx="2488">
                        <c:v>-3.4716604600000021E-12</c:v>
                      </c:pt>
                      <c:pt idx="2489">
                        <c:v>-3.7439426599999975E-12</c:v>
                      </c:pt>
                      <c:pt idx="2490">
                        <c:v>-4.1513979799999997E-12</c:v>
                      </c:pt>
                      <c:pt idx="2491">
                        <c:v>-4.1524804400000023E-12</c:v>
                      </c:pt>
                      <c:pt idx="2492">
                        <c:v>-4.6763495900000033E-12</c:v>
                      </c:pt>
                      <c:pt idx="2493">
                        <c:v>-5.039753339999998E-12</c:v>
                      </c:pt>
                      <c:pt idx="2494">
                        <c:v>-5.2401277800000028E-12</c:v>
                      </c:pt>
                      <c:pt idx="2495">
                        <c:v>-5.7287403999999991E-12</c:v>
                      </c:pt>
                      <c:pt idx="2496">
                        <c:v>-5.8709911899999988E-12</c:v>
                      </c:pt>
                      <c:pt idx="2497">
                        <c:v>-6.4655260299999994E-12</c:v>
                      </c:pt>
                      <c:pt idx="2498">
                        <c:v>-6.7170470600000032E-12</c:v>
                      </c:pt>
                      <c:pt idx="2499">
                        <c:v>-7.0300085200000016E-12</c:v>
                      </c:pt>
                      <c:pt idx="2500">
                        <c:v>-7.4262054899999978E-12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3-14C8-4F61-B277-3FB82C591533}"/>
                  </c:ext>
                </c:extLst>
              </c15:ser>
            </c15:filteredScatterSeries>
            <c15:filteredScatter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'Water Summary'!$Q$1</c15:sqref>
                        </c15:formulaRef>
                      </c:ext>
                    </c:extLst>
                    <c:strCache>
                      <c:ptCount val="1"/>
                      <c:pt idx="0">
                        <c:v>Silica</c:v>
                      </c:pt>
                    </c:strCache>
                  </c:strRef>
                </c:tx>
                <c:spPr>
                  <a:ln w="19050" cap="rnd">
                    <a:solidFill>
                      <a:schemeClr val="accent3"/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'Water Summary'!$N$2:$N$2502</c15:sqref>
                        </c15:formulaRef>
                      </c:ext>
                    </c:extLst>
                    <c:numCache>
                      <c:formatCode>General</c:formatCode>
                      <c:ptCount val="2501"/>
                      <c:pt idx="0">
                        <c:v>-100</c:v>
                      </c:pt>
                      <c:pt idx="1">
                        <c:v>-99</c:v>
                      </c:pt>
                      <c:pt idx="2">
                        <c:v>-98</c:v>
                      </c:pt>
                      <c:pt idx="3">
                        <c:v>-97</c:v>
                      </c:pt>
                      <c:pt idx="4">
                        <c:v>-96</c:v>
                      </c:pt>
                      <c:pt idx="5">
                        <c:v>-95</c:v>
                      </c:pt>
                      <c:pt idx="6">
                        <c:v>-94</c:v>
                      </c:pt>
                      <c:pt idx="7">
                        <c:v>-93</c:v>
                      </c:pt>
                      <c:pt idx="8">
                        <c:v>-92</c:v>
                      </c:pt>
                      <c:pt idx="9">
                        <c:v>-91</c:v>
                      </c:pt>
                      <c:pt idx="10">
                        <c:v>-90</c:v>
                      </c:pt>
                      <c:pt idx="11">
                        <c:v>-89</c:v>
                      </c:pt>
                      <c:pt idx="12">
                        <c:v>-88</c:v>
                      </c:pt>
                      <c:pt idx="13">
                        <c:v>-87</c:v>
                      </c:pt>
                      <c:pt idx="14">
                        <c:v>-86</c:v>
                      </c:pt>
                      <c:pt idx="15">
                        <c:v>-85</c:v>
                      </c:pt>
                      <c:pt idx="16">
                        <c:v>-84</c:v>
                      </c:pt>
                      <c:pt idx="17">
                        <c:v>-83</c:v>
                      </c:pt>
                      <c:pt idx="18">
                        <c:v>-82</c:v>
                      </c:pt>
                      <c:pt idx="19">
                        <c:v>-81</c:v>
                      </c:pt>
                      <c:pt idx="20">
                        <c:v>-80</c:v>
                      </c:pt>
                      <c:pt idx="21">
                        <c:v>-79</c:v>
                      </c:pt>
                      <c:pt idx="22">
                        <c:v>-78</c:v>
                      </c:pt>
                      <c:pt idx="23">
                        <c:v>-77</c:v>
                      </c:pt>
                      <c:pt idx="24">
                        <c:v>-76</c:v>
                      </c:pt>
                      <c:pt idx="25">
                        <c:v>-75</c:v>
                      </c:pt>
                      <c:pt idx="26">
                        <c:v>-74</c:v>
                      </c:pt>
                      <c:pt idx="27">
                        <c:v>-73</c:v>
                      </c:pt>
                      <c:pt idx="28">
                        <c:v>-72</c:v>
                      </c:pt>
                      <c:pt idx="29">
                        <c:v>-71</c:v>
                      </c:pt>
                      <c:pt idx="30">
                        <c:v>-70</c:v>
                      </c:pt>
                      <c:pt idx="31">
                        <c:v>-69</c:v>
                      </c:pt>
                      <c:pt idx="32">
                        <c:v>-68</c:v>
                      </c:pt>
                      <c:pt idx="33">
                        <c:v>-67</c:v>
                      </c:pt>
                      <c:pt idx="34">
                        <c:v>-66</c:v>
                      </c:pt>
                      <c:pt idx="35">
                        <c:v>-65</c:v>
                      </c:pt>
                      <c:pt idx="36">
                        <c:v>-64</c:v>
                      </c:pt>
                      <c:pt idx="37">
                        <c:v>-63</c:v>
                      </c:pt>
                      <c:pt idx="38">
                        <c:v>-62</c:v>
                      </c:pt>
                      <c:pt idx="39">
                        <c:v>-61</c:v>
                      </c:pt>
                      <c:pt idx="40">
                        <c:v>-60</c:v>
                      </c:pt>
                      <c:pt idx="41">
                        <c:v>-59</c:v>
                      </c:pt>
                      <c:pt idx="42">
                        <c:v>-58</c:v>
                      </c:pt>
                      <c:pt idx="43">
                        <c:v>-57</c:v>
                      </c:pt>
                      <c:pt idx="44">
                        <c:v>-56</c:v>
                      </c:pt>
                      <c:pt idx="45">
                        <c:v>-55</c:v>
                      </c:pt>
                      <c:pt idx="46">
                        <c:v>-54</c:v>
                      </c:pt>
                      <c:pt idx="47">
                        <c:v>-53</c:v>
                      </c:pt>
                      <c:pt idx="48">
                        <c:v>-52</c:v>
                      </c:pt>
                      <c:pt idx="49">
                        <c:v>-51</c:v>
                      </c:pt>
                      <c:pt idx="50">
                        <c:v>-50</c:v>
                      </c:pt>
                      <c:pt idx="51">
                        <c:v>-49</c:v>
                      </c:pt>
                      <c:pt idx="52">
                        <c:v>-48</c:v>
                      </c:pt>
                      <c:pt idx="53">
                        <c:v>-47</c:v>
                      </c:pt>
                      <c:pt idx="54">
                        <c:v>-46</c:v>
                      </c:pt>
                      <c:pt idx="55">
                        <c:v>-45</c:v>
                      </c:pt>
                      <c:pt idx="56">
                        <c:v>-44</c:v>
                      </c:pt>
                      <c:pt idx="57">
                        <c:v>-43</c:v>
                      </c:pt>
                      <c:pt idx="58">
                        <c:v>-42</c:v>
                      </c:pt>
                      <c:pt idx="59">
                        <c:v>-41</c:v>
                      </c:pt>
                      <c:pt idx="60">
                        <c:v>-40</c:v>
                      </c:pt>
                      <c:pt idx="61">
                        <c:v>-39</c:v>
                      </c:pt>
                      <c:pt idx="62">
                        <c:v>-38</c:v>
                      </c:pt>
                      <c:pt idx="63">
                        <c:v>-37</c:v>
                      </c:pt>
                      <c:pt idx="64">
                        <c:v>-36</c:v>
                      </c:pt>
                      <c:pt idx="65">
                        <c:v>-35</c:v>
                      </c:pt>
                      <c:pt idx="66">
                        <c:v>-34</c:v>
                      </c:pt>
                      <c:pt idx="67">
                        <c:v>-33</c:v>
                      </c:pt>
                      <c:pt idx="68">
                        <c:v>-32</c:v>
                      </c:pt>
                      <c:pt idx="69">
                        <c:v>-31</c:v>
                      </c:pt>
                      <c:pt idx="70">
                        <c:v>-30</c:v>
                      </c:pt>
                      <c:pt idx="71">
                        <c:v>-29</c:v>
                      </c:pt>
                      <c:pt idx="72">
                        <c:v>-28</c:v>
                      </c:pt>
                      <c:pt idx="73">
                        <c:v>-27</c:v>
                      </c:pt>
                      <c:pt idx="74">
                        <c:v>-26</c:v>
                      </c:pt>
                      <c:pt idx="75">
                        <c:v>-25</c:v>
                      </c:pt>
                      <c:pt idx="76">
                        <c:v>-24</c:v>
                      </c:pt>
                      <c:pt idx="77">
                        <c:v>-23</c:v>
                      </c:pt>
                      <c:pt idx="78">
                        <c:v>-22</c:v>
                      </c:pt>
                      <c:pt idx="79">
                        <c:v>-21</c:v>
                      </c:pt>
                      <c:pt idx="80">
                        <c:v>-20</c:v>
                      </c:pt>
                      <c:pt idx="81">
                        <c:v>-19</c:v>
                      </c:pt>
                      <c:pt idx="82">
                        <c:v>-18</c:v>
                      </c:pt>
                      <c:pt idx="83">
                        <c:v>-17</c:v>
                      </c:pt>
                      <c:pt idx="84">
                        <c:v>-16</c:v>
                      </c:pt>
                      <c:pt idx="85">
                        <c:v>-15</c:v>
                      </c:pt>
                      <c:pt idx="86">
                        <c:v>-14</c:v>
                      </c:pt>
                      <c:pt idx="87">
                        <c:v>-13</c:v>
                      </c:pt>
                      <c:pt idx="88">
                        <c:v>-12</c:v>
                      </c:pt>
                      <c:pt idx="89">
                        <c:v>-11</c:v>
                      </c:pt>
                      <c:pt idx="90">
                        <c:v>-10</c:v>
                      </c:pt>
                      <c:pt idx="91">
                        <c:v>-9</c:v>
                      </c:pt>
                      <c:pt idx="92">
                        <c:v>-8</c:v>
                      </c:pt>
                      <c:pt idx="93">
                        <c:v>-7</c:v>
                      </c:pt>
                      <c:pt idx="94">
                        <c:v>-6</c:v>
                      </c:pt>
                      <c:pt idx="95">
                        <c:v>-5</c:v>
                      </c:pt>
                      <c:pt idx="96">
                        <c:v>-4</c:v>
                      </c:pt>
                      <c:pt idx="97">
                        <c:v>-3</c:v>
                      </c:pt>
                      <c:pt idx="98">
                        <c:v>-2</c:v>
                      </c:pt>
                      <c:pt idx="99">
                        <c:v>-1</c:v>
                      </c:pt>
                      <c:pt idx="100">
                        <c:v>0</c:v>
                      </c:pt>
                      <c:pt idx="101">
                        <c:v>1</c:v>
                      </c:pt>
                      <c:pt idx="102">
                        <c:v>2</c:v>
                      </c:pt>
                      <c:pt idx="103">
                        <c:v>3</c:v>
                      </c:pt>
                      <c:pt idx="104">
                        <c:v>4</c:v>
                      </c:pt>
                      <c:pt idx="105">
                        <c:v>5</c:v>
                      </c:pt>
                      <c:pt idx="106">
                        <c:v>6</c:v>
                      </c:pt>
                      <c:pt idx="107">
                        <c:v>7</c:v>
                      </c:pt>
                      <c:pt idx="108">
                        <c:v>8</c:v>
                      </c:pt>
                      <c:pt idx="109">
                        <c:v>9</c:v>
                      </c:pt>
                      <c:pt idx="110">
                        <c:v>10</c:v>
                      </c:pt>
                      <c:pt idx="111">
                        <c:v>11</c:v>
                      </c:pt>
                      <c:pt idx="112">
                        <c:v>12</c:v>
                      </c:pt>
                      <c:pt idx="113">
                        <c:v>13</c:v>
                      </c:pt>
                      <c:pt idx="114">
                        <c:v>14</c:v>
                      </c:pt>
                      <c:pt idx="115">
                        <c:v>15</c:v>
                      </c:pt>
                      <c:pt idx="116">
                        <c:v>16</c:v>
                      </c:pt>
                      <c:pt idx="117">
                        <c:v>17</c:v>
                      </c:pt>
                      <c:pt idx="118">
                        <c:v>18</c:v>
                      </c:pt>
                      <c:pt idx="119">
                        <c:v>19</c:v>
                      </c:pt>
                      <c:pt idx="120">
                        <c:v>20</c:v>
                      </c:pt>
                      <c:pt idx="121">
                        <c:v>21</c:v>
                      </c:pt>
                      <c:pt idx="122">
                        <c:v>22</c:v>
                      </c:pt>
                      <c:pt idx="123">
                        <c:v>23</c:v>
                      </c:pt>
                      <c:pt idx="124">
                        <c:v>24</c:v>
                      </c:pt>
                      <c:pt idx="125">
                        <c:v>25</c:v>
                      </c:pt>
                      <c:pt idx="126">
                        <c:v>26</c:v>
                      </c:pt>
                      <c:pt idx="127">
                        <c:v>27</c:v>
                      </c:pt>
                      <c:pt idx="128">
                        <c:v>28</c:v>
                      </c:pt>
                      <c:pt idx="129">
                        <c:v>29</c:v>
                      </c:pt>
                      <c:pt idx="130">
                        <c:v>30</c:v>
                      </c:pt>
                      <c:pt idx="131">
                        <c:v>31</c:v>
                      </c:pt>
                      <c:pt idx="132">
                        <c:v>32</c:v>
                      </c:pt>
                      <c:pt idx="133">
                        <c:v>33</c:v>
                      </c:pt>
                      <c:pt idx="134">
                        <c:v>34</c:v>
                      </c:pt>
                      <c:pt idx="135">
                        <c:v>35</c:v>
                      </c:pt>
                      <c:pt idx="136">
                        <c:v>36</c:v>
                      </c:pt>
                      <c:pt idx="137">
                        <c:v>37</c:v>
                      </c:pt>
                      <c:pt idx="138">
                        <c:v>38</c:v>
                      </c:pt>
                      <c:pt idx="139">
                        <c:v>39</c:v>
                      </c:pt>
                      <c:pt idx="140">
                        <c:v>40</c:v>
                      </c:pt>
                      <c:pt idx="141">
                        <c:v>41</c:v>
                      </c:pt>
                      <c:pt idx="142">
                        <c:v>42</c:v>
                      </c:pt>
                      <c:pt idx="143">
                        <c:v>43</c:v>
                      </c:pt>
                      <c:pt idx="144">
                        <c:v>44</c:v>
                      </c:pt>
                      <c:pt idx="145">
                        <c:v>45</c:v>
                      </c:pt>
                      <c:pt idx="146">
                        <c:v>46</c:v>
                      </c:pt>
                      <c:pt idx="147">
                        <c:v>47</c:v>
                      </c:pt>
                      <c:pt idx="148">
                        <c:v>48</c:v>
                      </c:pt>
                      <c:pt idx="149">
                        <c:v>49</c:v>
                      </c:pt>
                      <c:pt idx="150">
                        <c:v>50</c:v>
                      </c:pt>
                      <c:pt idx="151">
                        <c:v>51</c:v>
                      </c:pt>
                      <c:pt idx="152">
                        <c:v>52</c:v>
                      </c:pt>
                      <c:pt idx="153">
                        <c:v>53</c:v>
                      </c:pt>
                      <c:pt idx="154">
                        <c:v>54</c:v>
                      </c:pt>
                      <c:pt idx="155">
                        <c:v>55</c:v>
                      </c:pt>
                      <c:pt idx="156">
                        <c:v>56</c:v>
                      </c:pt>
                      <c:pt idx="157">
                        <c:v>57</c:v>
                      </c:pt>
                      <c:pt idx="158">
                        <c:v>58</c:v>
                      </c:pt>
                      <c:pt idx="159">
                        <c:v>59</c:v>
                      </c:pt>
                      <c:pt idx="160">
                        <c:v>60</c:v>
                      </c:pt>
                      <c:pt idx="161">
                        <c:v>61</c:v>
                      </c:pt>
                      <c:pt idx="162">
                        <c:v>62</c:v>
                      </c:pt>
                      <c:pt idx="163">
                        <c:v>63</c:v>
                      </c:pt>
                      <c:pt idx="164">
                        <c:v>64</c:v>
                      </c:pt>
                      <c:pt idx="165">
                        <c:v>65</c:v>
                      </c:pt>
                      <c:pt idx="166">
                        <c:v>66</c:v>
                      </c:pt>
                      <c:pt idx="167">
                        <c:v>67</c:v>
                      </c:pt>
                      <c:pt idx="168">
                        <c:v>68</c:v>
                      </c:pt>
                      <c:pt idx="169">
                        <c:v>69</c:v>
                      </c:pt>
                      <c:pt idx="170">
                        <c:v>70</c:v>
                      </c:pt>
                      <c:pt idx="171">
                        <c:v>71</c:v>
                      </c:pt>
                      <c:pt idx="172">
                        <c:v>72</c:v>
                      </c:pt>
                      <c:pt idx="173">
                        <c:v>73</c:v>
                      </c:pt>
                      <c:pt idx="174">
                        <c:v>74</c:v>
                      </c:pt>
                      <c:pt idx="175">
                        <c:v>75</c:v>
                      </c:pt>
                      <c:pt idx="176">
                        <c:v>76</c:v>
                      </c:pt>
                      <c:pt idx="177">
                        <c:v>77</c:v>
                      </c:pt>
                      <c:pt idx="178">
                        <c:v>78</c:v>
                      </c:pt>
                      <c:pt idx="179">
                        <c:v>79</c:v>
                      </c:pt>
                      <c:pt idx="180">
                        <c:v>80</c:v>
                      </c:pt>
                      <c:pt idx="181">
                        <c:v>81</c:v>
                      </c:pt>
                      <c:pt idx="182">
                        <c:v>82</c:v>
                      </c:pt>
                      <c:pt idx="183">
                        <c:v>83</c:v>
                      </c:pt>
                      <c:pt idx="184">
                        <c:v>84</c:v>
                      </c:pt>
                      <c:pt idx="185">
                        <c:v>85</c:v>
                      </c:pt>
                      <c:pt idx="186">
                        <c:v>86</c:v>
                      </c:pt>
                      <c:pt idx="187">
                        <c:v>87</c:v>
                      </c:pt>
                      <c:pt idx="188">
                        <c:v>88</c:v>
                      </c:pt>
                      <c:pt idx="189">
                        <c:v>89</c:v>
                      </c:pt>
                      <c:pt idx="190">
                        <c:v>90</c:v>
                      </c:pt>
                      <c:pt idx="191">
                        <c:v>91</c:v>
                      </c:pt>
                      <c:pt idx="192">
                        <c:v>92</c:v>
                      </c:pt>
                      <c:pt idx="193">
                        <c:v>93</c:v>
                      </c:pt>
                      <c:pt idx="194">
                        <c:v>94</c:v>
                      </c:pt>
                      <c:pt idx="195">
                        <c:v>95</c:v>
                      </c:pt>
                      <c:pt idx="196">
                        <c:v>96</c:v>
                      </c:pt>
                      <c:pt idx="197">
                        <c:v>97</c:v>
                      </c:pt>
                      <c:pt idx="198">
                        <c:v>98</c:v>
                      </c:pt>
                      <c:pt idx="199">
                        <c:v>99</c:v>
                      </c:pt>
                      <c:pt idx="200">
                        <c:v>100</c:v>
                      </c:pt>
                      <c:pt idx="201">
                        <c:v>101</c:v>
                      </c:pt>
                      <c:pt idx="202">
                        <c:v>102</c:v>
                      </c:pt>
                      <c:pt idx="203">
                        <c:v>103</c:v>
                      </c:pt>
                      <c:pt idx="204">
                        <c:v>104</c:v>
                      </c:pt>
                      <c:pt idx="205">
                        <c:v>105</c:v>
                      </c:pt>
                      <c:pt idx="206">
                        <c:v>106</c:v>
                      </c:pt>
                      <c:pt idx="207">
                        <c:v>107</c:v>
                      </c:pt>
                      <c:pt idx="208">
                        <c:v>108</c:v>
                      </c:pt>
                      <c:pt idx="209">
                        <c:v>109</c:v>
                      </c:pt>
                      <c:pt idx="210">
                        <c:v>110</c:v>
                      </c:pt>
                      <c:pt idx="211">
                        <c:v>111</c:v>
                      </c:pt>
                      <c:pt idx="212">
                        <c:v>112</c:v>
                      </c:pt>
                      <c:pt idx="213">
                        <c:v>113</c:v>
                      </c:pt>
                      <c:pt idx="214">
                        <c:v>114</c:v>
                      </c:pt>
                      <c:pt idx="215">
                        <c:v>115</c:v>
                      </c:pt>
                      <c:pt idx="216">
                        <c:v>116</c:v>
                      </c:pt>
                      <c:pt idx="217">
                        <c:v>117</c:v>
                      </c:pt>
                      <c:pt idx="218">
                        <c:v>118</c:v>
                      </c:pt>
                      <c:pt idx="219">
                        <c:v>119</c:v>
                      </c:pt>
                      <c:pt idx="220">
                        <c:v>120</c:v>
                      </c:pt>
                      <c:pt idx="221">
                        <c:v>121</c:v>
                      </c:pt>
                      <c:pt idx="222">
                        <c:v>122</c:v>
                      </c:pt>
                      <c:pt idx="223">
                        <c:v>123</c:v>
                      </c:pt>
                      <c:pt idx="224">
                        <c:v>124</c:v>
                      </c:pt>
                      <c:pt idx="225">
                        <c:v>125</c:v>
                      </c:pt>
                      <c:pt idx="226">
                        <c:v>126</c:v>
                      </c:pt>
                      <c:pt idx="227">
                        <c:v>127</c:v>
                      </c:pt>
                      <c:pt idx="228">
                        <c:v>128</c:v>
                      </c:pt>
                      <c:pt idx="229">
                        <c:v>129</c:v>
                      </c:pt>
                      <c:pt idx="230">
                        <c:v>130</c:v>
                      </c:pt>
                      <c:pt idx="231">
                        <c:v>131</c:v>
                      </c:pt>
                      <c:pt idx="232">
                        <c:v>132</c:v>
                      </c:pt>
                      <c:pt idx="233">
                        <c:v>133</c:v>
                      </c:pt>
                      <c:pt idx="234">
                        <c:v>134</c:v>
                      </c:pt>
                      <c:pt idx="235">
                        <c:v>135</c:v>
                      </c:pt>
                      <c:pt idx="236">
                        <c:v>136</c:v>
                      </c:pt>
                      <c:pt idx="237">
                        <c:v>137</c:v>
                      </c:pt>
                      <c:pt idx="238">
                        <c:v>138</c:v>
                      </c:pt>
                      <c:pt idx="239">
                        <c:v>139</c:v>
                      </c:pt>
                      <c:pt idx="240">
                        <c:v>140</c:v>
                      </c:pt>
                      <c:pt idx="241">
                        <c:v>141</c:v>
                      </c:pt>
                      <c:pt idx="242">
                        <c:v>142</c:v>
                      </c:pt>
                      <c:pt idx="243">
                        <c:v>143</c:v>
                      </c:pt>
                      <c:pt idx="244">
                        <c:v>144</c:v>
                      </c:pt>
                      <c:pt idx="245">
                        <c:v>145</c:v>
                      </c:pt>
                      <c:pt idx="246">
                        <c:v>146</c:v>
                      </c:pt>
                      <c:pt idx="247">
                        <c:v>147</c:v>
                      </c:pt>
                      <c:pt idx="248">
                        <c:v>148</c:v>
                      </c:pt>
                      <c:pt idx="249">
                        <c:v>149</c:v>
                      </c:pt>
                      <c:pt idx="250">
                        <c:v>150</c:v>
                      </c:pt>
                      <c:pt idx="251">
                        <c:v>151</c:v>
                      </c:pt>
                      <c:pt idx="252">
                        <c:v>152</c:v>
                      </c:pt>
                      <c:pt idx="253">
                        <c:v>153</c:v>
                      </c:pt>
                      <c:pt idx="254">
                        <c:v>154</c:v>
                      </c:pt>
                      <c:pt idx="255">
                        <c:v>155</c:v>
                      </c:pt>
                      <c:pt idx="256">
                        <c:v>156</c:v>
                      </c:pt>
                      <c:pt idx="257">
                        <c:v>157</c:v>
                      </c:pt>
                      <c:pt idx="258">
                        <c:v>158</c:v>
                      </c:pt>
                      <c:pt idx="259">
                        <c:v>159</c:v>
                      </c:pt>
                      <c:pt idx="260">
                        <c:v>160</c:v>
                      </c:pt>
                      <c:pt idx="261">
                        <c:v>161</c:v>
                      </c:pt>
                      <c:pt idx="262">
                        <c:v>162</c:v>
                      </c:pt>
                      <c:pt idx="263">
                        <c:v>163</c:v>
                      </c:pt>
                      <c:pt idx="264">
                        <c:v>164</c:v>
                      </c:pt>
                      <c:pt idx="265">
                        <c:v>165</c:v>
                      </c:pt>
                      <c:pt idx="266">
                        <c:v>166</c:v>
                      </c:pt>
                      <c:pt idx="267">
                        <c:v>167</c:v>
                      </c:pt>
                      <c:pt idx="268">
                        <c:v>168</c:v>
                      </c:pt>
                      <c:pt idx="269">
                        <c:v>169</c:v>
                      </c:pt>
                      <c:pt idx="270">
                        <c:v>170</c:v>
                      </c:pt>
                      <c:pt idx="271">
                        <c:v>171</c:v>
                      </c:pt>
                      <c:pt idx="272">
                        <c:v>172</c:v>
                      </c:pt>
                      <c:pt idx="273">
                        <c:v>173</c:v>
                      </c:pt>
                      <c:pt idx="274">
                        <c:v>174</c:v>
                      </c:pt>
                      <c:pt idx="275">
                        <c:v>175</c:v>
                      </c:pt>
                      <c:pt idx="276">
                        <c:v>176</c:v>
                      </c:pt>
                      <c:pt idx="277">
                        <c:v>177</c:v>
                      </c:pt>
                      <c:pt idx="278">
                        <c:v>178</c:v>
                      </c:pt>
                      <c:pt idx="279">
                        <c:v>179</c:v>
                      </c:pt>
                      <c:pt idx="280">
                        <c:v>180</c:v>
                      </c:pt>
                      <c:pt idx="281">
                        <c:v>181</c:v>
                      </c:pt>
                      <c:pt idx="282">
                        <c:v>182</c:v>
                      </c:pt>
                      <c:pt idx="283">
                        <c:v>183</c:v>
                      </c:pt>
                      <c:pt idx="284">
                        <c:v>184</c:v>
                      </c:pt>
                      <c:pt idx="285">
                        <c:v>185</c:v>
                      </c:pt>
                      <c:pt idx="286">
                        <c:v>186</c:v>
                      </c:pt>
                      <c:pt idx="287">
                        <c:v>187</c:v>
                      </c:pt>
                      <c:pt idx="288">
                        <c:v>188</c:v>
                      </c:pt>
                      <c:pt idx="289">
                        <c:v>189</c:v>
                      </c:pt>
                      <c:pt idx="290">
                        <c:v>190</c:v>
                      </c:pt>
                      <c:pt idx="291">
                        <c:v>191</c:v>
                      </c:pt>
                      <c:pt idx="292">
                        <c:v>192</c:v>
                      </c:pt>
                      <c:pt idx="293">
                        <c:v>193</c:v>
                      </c:pt>
                      <c:pt idx="294">
                        <c:v>194</c:v>
                      </c:pt>
                      <c:pt idx="295">
                        <c:v>195</c:v>
                      </c:pt>
                      <c:pt idx="296">
                        <c:v>196</c:v>
                      </c:pt>
                      <c:pt idx="297">
                        <c:v>197</c:v>
                      </c:pt>
                      <c:pt idx="298">
                        <c:v>198</c:v>
                      </c:pt>
                      <c:pt idx="299">
                        <c:v>199</c:v>
                      </c:pt>
                      <c:pt idx="300">
                        <c:v>200</c:v>
                      </c:pt>
                      <c:pt idx="301">
                        <c:v>201</c:v>
                      </c:pt>
                      <c:pt idx="302">
                        <c:v>202</c:v>
                      </c:pt>
                      <c:pt idx="303">
                        <c:v>203</c:v>
                      </c:pt>
                      <c:pt idx="304">
                        <c:v>204</c:v>
                      </c:pt>
                      <c:pt idx="305">
                        <c:v>205</c:v>
                      </c:pt>
                      <c:pt idx="306">
                        <c:v>206</c:v>
                      </c:pt>
                      <c:pt idx="307">
                        <c:v>207</c:v>
                      </c:pt>
                      <c:pt idx="308">
                        <c:v>208</c:v>
                      </c:pt>
                      <c:pt idx="309">
                        <c:v>209</c:v>
                      </c:pt>
                      <c:pt idx="310">
                        <c:v>210</c:v>
                      </c:pt>
                      <c:pt idx="311">
                        <c:v>211</c:v>
                      </c:pt>
                      <c:pt idx="312">
                        <c:v>212</c:v>
                      </c:pt>
                      <c:pt idx="313">
                        <c:v>213</c:v>
                      </c:pt>
                      <c:pt idx="314">
                        <c:v>214</c:v>
                      </c:pt>
                      <c:pt idx="315">
                        <c:v>215</c:v>
                      </c:pt>
                      <c:pt idx="316">
                        <c:v>216</c:v>
                      </c:pt>
                      <c:pt idx="317">
                        <c:v>217</c:v>
                      </c:pt>
                      <c:pt idx="318">
                        <c:v>218</c:v>
                      </c:pt>
                      <c:pt idx="319">
                        <c:v>219</c:v>
                      </c:pt>
                      <c:pt idx="320">
                        <c:v>220</c:v>
                      </c:pt>
                      <c:pt idx="321">
                        <c:v>221</c:v>
                      </c:pt>
                      <c:pt idx="322">
                        <c:v>222</c:v>
                      </c:pt>
                      <c:pt idx="323">
                        <c:v>223</c:v>
                      </c:pt>
                      <c:pt idx="324">
                        <c:v>224</c:v>
                      </c:pt>
                      <c:pt idx="325">
                        <c:v>225</c:v>
                      </c:pt>
                      <c:pt idx="326">
                        <c:v>226</c:v>
                      </c:pt>
                      <c:pt idx="327">
                        <c:v>227</c:v>
                      </c:pt>
                      <c:pt idx="328">
                        <c:v>228</c:v>
                      </c:pt>
                      <c:pt idx="329">
                        <c:v>229</c:v>
                      </c:pt>
                      <c:pt idx="330">
                        <c:v>230</c:v>
                      </c:pt>
                      <c:pt idx="331">
                        <c:v>231</c:v>
                      </c:pt>
                      <c:pt idx="332">
                        <c:v>232</c:v>
                      </c:pt>
                      <c:pt idx="333">
                        <c:v>233</c:v>
                      </c:pt>
                      <c:pt idx="334">
                        <c:v>234</c:v>
                      </c:pt>
                      <c:pt idx="335">
                        <c:v>235</c:v>
                      </c:pt>
                      <c:pt idx="336">
                        <c:v>236</c:v>
                      </c:pt>
                      <c:pt idx="337">
                        <c:v>237</c:v>
                      </c:pt>
                      <c:pt idx="338">
                        <c:v>238</c:v>
                      </c:pt>
                      <c:pt idx="339">
                        <c:v>239</c:v>
                      </c:pt>
                      <c:pt idx="340">
                        <c:v>240</c:v>
                      </c:pt>
                      <c:pt idx="341">
                        <c:v>241</c:v>
                      </c:pt>
                      <c:pt idx="342">
                        <c:v>242</c:v>
                      </c:pt>
                      <c:pt idx="343">
                        <c:v>243</c:v>
                      </c:pt>
                      <c:pt idx="344">
                        <c:v>244</c:v>
                      </c:pt>
                      <c:pt idx="345">
                        <c:v>245</c:v>
                      </c:pt>
                      <c:pt idx="346">
                        <c:v>246</c:v>
                      </c:pt>
                      <c:pt idx="347">
                        <c:v>247</c:v>
                      </c:pt>
                      <c:pt idx="348">
                        <c:v>248</c:v>
                      </c:pt>
                      <c:pt idx="349">
                        <c:v>249</c:v>
                      </c:pt>
                      <c:pt idx="350">
                        <c:v>250</c:v>
                      </c:pt>
                      <c:pt idx="351">
                        <c:v>251</c:v>
                      </c:pt>
                      <c:pt idx="352">
                        <c:v>252</c:v>
                      </c:pt>
                      <c:pt idx="353">
                        <c:v>253</c:v>
                      </c:pt>
                      <c:pt idx="354">
                        <c:v>254</c:v>
                      </c:pt>
                      <c:pt idx="355">
                        <c:v>255</c:v>
                      </c:pt>
                      <c:pt idx="356">
                        <c:v>256</c:v>
                      </c:pt>
                      <c:pt idx="357">
                        <c:v>257</c:v>
                      </c:pt>
                      <c:pt idx="358">
                        <c:v>258</c:v>
                      </c:pt>
                      <c:pt idx="359">
                        <c:v>259</c:v>
                      </c:pt>
                      <c:pt idx="360">
                        <c:v>260</c:v>
                      </c:pt>
                      <c:pt idx="361">
                        <c:v>261</c:v>
                      </c:pt>
                      <c:pt idx="362">
                        <c:v>262</c:v>
                      </c:pt>
                      <c:pt idx="363">
                        <c:v>263</c:v>
                      </c:pt>
                      <c:pt idx="364">
                        <c:v>264</c:v>
                      </c:pt>
                      <c:pt idx="365">
                        <c:v>265</c:v>
                      </c:pt>
                      <c:pt idx="366">
                        <c:v>266</c:v>
                      </c:pt>
                      <c:pt idx="367">
                        <c:v>267</c:v>
                      </c:pt>
                      <c:pt idx="368">
                        <c:v>268</c:v>
                      </c:pt>
                      <c:pt idx="369">
                        <c:v>269</c:v>
                      </c:pt>
                      <c:pt idx="370">
                        <c:v>270</c:v>
                      </c:pt>
                      <c:pt idx="371">
                        <c:v>271</c:v>
                      </c:pt>
                      <c:pt idx="372">
                        <c:v>272</c:v>
                      </c:pt>
                      <c:pt idx="373">
                        <c:v>273</c:v>
                      </c:pt>
                      <c:pt idx="374">
                        <c:v>274</c:v>
                      </c:pt>
                      <c:pt idx="375">
                        <c:v>275</c:v>
                      </c:pt>
                      <c:pt idx="376">
                        <c:v>276</c:v>
                      </c:pt>
                      <c:pt idx="377">
                        <c:v>277</c:v>
                      </c:pt>
                      <c:pt idx="378">
                        <c:v>278</c:v>
                      </c:pt>
                      <c:pt idx="379">
                        <c:v>279</c:v>
                      </c:pt>
                      <c:pt idx="380">
                        <c:v>280</c:v>
                      </c:pt>
                      <c:pt idx="381">
                        <c:v>281</c:v>
                      </c:pt>
                      <c:pt idx="382">
                        <c:v>282</c:v>
                      </c:pt>
                      <c:pt idx="383">
                        <c:v>283</c:v>
                      </c:pt>
                      <c:pt idx="384">
                        <c:v>284</c:v>
                      </c:pt>
                      <c:pt idx="385">
                        <c:v>285</c:v>
                      </c:pt>
                      <c:pt idx="386">
                        <c:v>286</c:v>
                      </c:pt>
                      <c:pt idx="387">
                        <c:v>287</c:v>
                      </c:pt>
                      <c:pt idx="388">
                        <c:v>288</c:v>
                      </c:pt>
                      <c:pt idx="389">
                        <c:v>289</c:v>
                      </c:pt>
                      <c:pt idx="390">
                        <c:v>290</c:v>
                      </c:pt>
                      <c:pt idx="391">
                        <c:v>291</c:v>
                      </c:pt>
                      <c:pt idx="392">
                        <c:v>292</c:v>
                      </c:pt>
                      <c:pt idx="393">
                        <c:v>293</c:v>
                      </c:pt>
                      <c:pt idx="394">
                        <c:v>294</c:v>
                      </c:pt>
                      <c:pt idx="395">
                        <c:v>295</c:v>
                      </c:pt>
                      <c:pt idx="396">
                        <c:v>296</c:v>
                      </c:pt>
                      <c:pt idx="397">
                        <c:v>297</c:v>
                      </c:pt>
                      <c:pt idx="398">
                        <c:v>298</c:v>
                      </c:pt>
                      <c:pt idx="399">
                        <c:v>299</c:v>
                      </c:pt>
                      <c:pt idx="400">
                        <c:v>300</c:v>
                      </c:pt>
                      <c:pt idx="401">
                        <c:v>301</c:v>
                      </c:pt>
                      <c:pt idx="402">
                        <c:v>302</c:v>
                      </c:pt>
                      <c:pt idx="403">
                        <c:v>303</c:v>
                      </c:pt>
                      <c:pt idx="404">
                        <c:v>304</c:v>
                      </c:pt>
                      <c:pt idx="405">
                        <c:v>305</c:v>
                      </c:pt>
                      <c:pt idx="406">
                        <c:v>306</c:v>
                      </c:pt>
                      <c:pt idx="407">
                        <c:v>307</c:v>
                      </c:pt>
                      <c:pt idx="408">
                        <c:v>308</c:v>
                      </c:pt>
                      <c:pt idx="409">
                        <c:v>309</c:v>
                      </c:pt>
                      <c:pt idx="410">
                        <c:v>310</c:v>
                      </c:pt>
                      <c:pt idx="411">
                        <c:v>311</c:v>
                      </c:pt>
                      <c:pt idx="412">
                        <c:v>312</c:v>
                      </c:pt>
                      <c:pt idx="413">
                        <c:v>313</c:v>
                      </c:pt>
                      <c:pt idx="414">
                        <c:v>314</c:v>
                      </c:pt>
                      <c:pt idx="415">
                        <c:v>315</c:v>
                      </c:pt>
                      <c:pt idx="416">
                        <c:v>316</c:v>
                      </c:pt>
                      <c:pt idx="417">
                        <c:v>317</c:v>
                      </c:pt>
                      <c:pt idx="418">
                        <c:v>318</c:v>
                      </c:pt>
                      <c:pt idx="419">
                        <c:v>319</c:v>
                      </c:pt>
                      <c:pt idx="420">
                        <c:v>320</c:v>
                      </c:pt>
                      <c:pt idx="421">
                        <c:v>321</c:v>
                      </c:pt>
                      <c:pt idx="422">
                        <c:v>322</c:v>
                      </c:pt>
                      <c:pt idx="423">
                        <c:v>323</c:v>
                      </c:pt>
                      <c:pt idx="424">
                        <c:v>324</c:v>
                      </c:pt>
                      <c:pt idx="425">
                        <c:v>325</c:v>
                      </c:pt>
                      <c:pt idx="426">
                        <c:v>326</c:v>
                      </c:pt>
                      <c:pt idx="427">
                        <c:v>327</c:v>
                      </c:pt>
                      <c:pt idx="428">
                        <c:v>328</c:v>
                      </c:pt>
                      <c:pt idx="429">
                        <c:v>329</c:v>
                      </c:pt>
                      <c:pt idx="430">
                        <c:v>330</c:v>
                      </c:pt>
                      <c:pt idx="431">
                        <c:v>331</c:v>
                      </c:pt>
                      <c:pt idx="432">
                        <c:v>332</c:v>
                      </c:pt>
                      <c:pt idx="433">
                        <c:v>333</c:v>
                      </c:pt>
                      <c:pt idx="434">
                        <c:v>334</c:v>
                      </c:pt>
                      <c:pt idx="435">
                        <c:v>335</c:v>
                      </c:pt>
                      <c:pt idx="436">
                        <c:v>336</c:v>
                      </c:pt>
                      <c:pt idx="437">
                        <c:v>337</c:v>
                      </c:pt>
                      <c:pt idx="438">
                        <c:v>338</c:v>
                      </c:pt>
                      <c:pt idx="439">
                        <c:v>339</c:v>
                      </c:pt>
                      <c:pt idx="440">
                        <c:v>340</c:v>
                      </c:pt>
                      <c:pt idx="441">
                        <c:v>341</c:v>
                      </c:pt>
                      <c:pt idx="442">
                        <c:v>342</c:v>
                      </c:pt>
                      <c:pt idx="443">
                        <c:v>343</c:v>
                      </c:pt>
                      <c:pt idx="444">
                        <c:v>344</c:v>
                      </c:pt>
                      <c:pt idx="445">
                        <c:v>345</c:v>
                      </c:pt>
                      <c:pt idx="446">
                        <c:v>346</c:v>
                      </c:pt>
                      <c:pt idx="447">
                        <c:v>347</c:v>
                      </c:pt>
                      <c:pt idx="448">
                        <c:v>348</c:v>
                      </c:pt>
                      <c:pt idx="449">
                        <c:v>349</c:v>
                      </c:pt>
                      <c:pt idx="450">
                        <c:v>350</c:v>
                      </c:pt>
                      <c:pt idx="451">
                        <c:v>351</c:v>
                      </c:pt>
                      <c:pt idx="452">
                        <c:v>352</c:v>
                      </c:pt>
                      <c:pt idx="453">
                        <c:v>353</c:v>
                      </c:pt>
                      <c:pt idx="454">
                        <c:v>354</c:v>
                      </c:pt>
                      <c:pt idx="455">
                        <c:v>355</c:v>
                      </c:pt>
                      <c:pt idx="456">
                        <c:v>356</c:v>
                      </c:pt>
                      <c:pt idx="457">
                        <c:v>357</c:v>
                      </c:pt>
                      <c:pt idx="458">
                        <c:v>358</c:v>
                      </c:pt>
                      <c:pt idx="459">
                        <c:v>359</c:v>
                      </c:pt>
                      <c:pt idx="460">
                        <c:v>360</c:v>
                      </c:pt>
                      <c:pt idx="461">
                        <c:v>361</c:v>
                      </c:pt>
                      <c:pt idx="462">
                        <c:v>362</c:v>
                      </c:pt>
                      <c:pt idx="463">
                        <c:v>363</c:v>
                      </c:pt>
                      <c:pt idx="464">
                        <c:v>364</c:v>
                      </c:pt>
                      <c:pt idx="465">
                        <c:v>365</c:v>
                      </c:pt>
                      <c:pt idx="466">
                        <c:v>366</c:v>
                      </c:pt>
                      <c:pt idx="467">
                        <c:v>367</c:v>
                      </c:pt>
                      <c:pt idx="468">
                        <c:v>368</c:v>
                      </c:pt>
                      <c:pt idx="469">
                        <c:v>369</c:v>
                      </c:pt>
                      <c:pt idx="470">
                        <c:v>370</c:v>
                      </c:pt>
                      <c:pt idx="471">
                        <c:v>371</c:v>
                      </c:pt>
                      <c:pt idx="472">
                        <c:v>372</c:v>
                      </c:pt>
                      <c:pt idx="473">
                        <c:v>373</c:v>
                      </c:pt>
                      <c:pt idx="474">
                        <c:v>374</c:v>
                      </c:pt>
                      <c:pt idx="475">
                        <c:v>375</c:v>
                      </c:pt>
                      <c:pt idx="476">
                        <c:v>376</c:v>
                      </c:pt>
                      <c:pt idx="477">
                        <c:v>377</c:v>
                      </c:pt>
                      <c:pt idx="478">
                        <c:v>378</c:v>
                      </c:pt>
                      <c:pt idx="479">
                        <c:v>379</c:v>
                      </c:pt>
                      <c:pt idx="480">
                        <c:v>380</c:v>
                      </c:pt>
                      <c:pt idx="481">
                        <c:v>381</c:v>
                      </c:pt>
                      <c:pt idx="482">
                        <c:v>382</c:v>
                      </c:pt>
                      <c:pt idx="483">
                        <c:v>383</c:v>
                      </c:pt>
                      <c:pt idx="484">
                        <c:v>384</c:v>
                      </c:pt>
                      <c:pt idx="485">
                        <c:v>385</c:v>
                      </c:pt>
                      <c:pt idx="486">
                        <c:v>386</c:v>
                      </c:pt>
                      <c:pt idx="487">
                        <c:v>387</c:v>
                      </c:pt>
                      <c:pt idx="488">
                        <c:v>388</c:v>
                      </c:pt>
                      <c:pt idx="489">
                        <c:v>389</c:v>
                      </c:pt>
                      <c:pt idx="490">
                        <c:v>390</c:v>
                      </c:pt>
                      <c:pt idx="491">
                        <c:v>391</c:v>
                      </c:pt>
                      <c:pt idx="492">
                        <c:v>392</c:v>
                      </c:pt>
                      <c:pt idx="493">
                        <c:v>393</c:v>
                      </c:pt>
                      <c:pt idx="494">
                        <c:v>394</c:v>
                      </c:pt>
                      <c:pt idx="495">
                        <c:v>395</c:v>
                      </c:pt>
                      <c:pt idx="496">
                        <c:v>396</c:v>
                      </c:pt>
                      <c:pt idx="497">
                        <c:v>397</c:v>
                      </c:pt>
                      <c:pt idx="498">
                        <c:v>398</c:v>
                      </c:pt>
                      <c:pt idx="499">
                        <c:v>399</c:v>
                      </c:pt>
                      <c:pt idx="500">
                        <c:v>400</c:v>
                      </c:pt>
                      <c:pt idx="501">
                        <c:v>401</c:v>
                      </c:pt>
                      <c:pt idx="502">
                        <c:v>402</c:v>
                      </c:pt>
                      <c:pt idx="503">
                        <c:v>403</c:v>
                      </c:pt>
                      <c:pt idx="504">
                        <c:v>404</c:v>
                      </c:pt>
                      <c:pt idx="505">
                        <c:v>405</c:v>
                      </c:pt>
                      <c:pt idx="506">
                        <c:v>406</c:v>
                      </c:pt>
                      <c:pt idx="507">
                        <c:v>407</c:v>
                      </c:pt>
                      <c:pt idx="508">
                        <c:v>408</c:v>
                      </c:pt>
                      <c:pt idx="509">
                        <c:v>409</c:v>
                      </c:pt>
                      <c:pt idx="510">
                        <c:v>410</c:v>
                      </c:pt>
                      <c:pt idx="511">
                        <c:v>411</c:v>
                      </c:pt>
                      <c:pt idx="512">
                        <c:v>412</c:v>
                      </c:pt>
                      <c:pt idx="513">
                        <c:v>413</c:v>
                      </c:pt>
                      <c:pt idx="514">
                        <c:v>414</c:v>
                      </c:pt>
                      <c:pt idx="515">
                        <c:v>415</c:v>
                      </c:pt>
                      <c:pt idx="516">
                        <c:v>416</c:v>
                      </c:pt>
                      <c:pt idx="517">
                        <c:v>417</c:v>
                      </c:pt>
                      <c:pt idx="518">
                        <c:v>418</c:v>
                      </c:pt>
                      <c:pt idx="519">
                        <c:v>419</c:v>
                      </c:pt>
                      <c:pt idx="520">
                        <c:v>420</c:v>
                      </c:pt>
                      <c:pt idx="521">
                        <c:v>421</c:v>
                      </c:pt>
                      <c:pt idx="522">
                        <c:v>422</c:v>
                      </c:pt>
                      <c:pt idx="523">
                        <c:v>423</c:v>
                      </c:pt>
                      <c:pt idx="524">
                        <c:v>424</c:v>
                      </c:pt>
                      <c:pt idx="525">
                        <c:v>425</c:v>
                      </c:pt>
                      <c:pt idx="526">
                        <c:v>426</c:v>
                      </c:pt>
                      <c:pt idx="527">
                        <c:v>427</c:v>
                      </c:pt>
                      <c:pt idx="528">
                        <c:v>428</c:v>
                      </c:pt>
                      <c:pt idx="529">
                        <c:v>429</c:v>
                      </c:pt>
                      <c:pt idx="530">
                        <c:v>430</c:v>
                      </c:pt>
                      <c:pt idx="531">
                        <c:v>431</c:v>
                      </c:pt>
                      <c:pt idx="532">
                        <c:v>432</c:v>
                      </c:pt>
                      <c:pt idx="533">
                        <c:v>433</c:v>
                      </c:pt>
                      <c:pt idx="534">
                        <c:v>434</c:v>
                      </c:pt>
                      <c:pt idx="535">
                        <c:v>435</c:v>
                      </c:pt>
                      <c:pt idx="536">
                        <c:v>436</c:v>
                      </c:pt>
                      <c:pt idx="537">
                        <c:v>437</c:v>
                      </c:pt>
                      <c:pt idx="538">
                        <c:v>438</c:v>
                      </c:pt>
                      <c:pt idx="539">
                        <c:v>439</c:v>
                      </c:pt>
                      <c:pt idx="540">
                        <c:v>440</c:v>
                      </c:pt>
                      <c:pt idx="541">
                        <c:v>441</c:v>
                      </c:pt>
                      <c:pt idx="542">
                        <c:v>442</c:v>
                      </c:pt>
                      <c:pt idx="543">
                        <c:v>443</c:v>
                      </c:pt>
                      <c:pt idx="544">
                        <c:v>444</c:v>
                      </c:pt>
                      <c:pt idx="545">
                        <c:v>445</c:v>
                      </c:pt>
                      <c:pt idx="546">
                        <c:v>446</c:v>
                      </c:pt>
                      <c:pt idx="547">
                        <c:v>447</c:v>
                      </c:pt>
                      <c:pt idx="548">
                        <c:v>448</c:v>
                      </c:pt>
                      <c:pt idx="549">
                        <c:v>449</c:v>
                      </c:pt>
                      <c:pt idx="550">
                        <c:v>450</c:v>
                      </c:pt>
                      <c:pt idx="551">
                        <c:v>451</c:v>
                      </c:pt>
                      <c:pt idx="552">
                        <c:v>452</c:v>
                      </c:pt>
                      <c:pt idx="553">
                        <c:v>453</c:v>
                      </c:pt>
                      <c:pt idx="554">
                        <c:v>454</c:v>
                      </c:pt>
                      <c:pt idx="555">
                        <c:v>455</c:v>
                      </c:pt>
                      <c:pt idx="556">
                        <c:v>456</c:v>
                      </c:pt>
                      <c:pt idx="557">
                        <c:v>457</c:v>
                      </c:pt>
                      <c:pt idx="558">
                        <c:v>458</c:v>
                      </c:pt>
                      <c:pt idx="559">
                        <c:v>459</c:v>
                      </c:pt>
                      <c:pt idx="560">
                        <c:v>460</c:v>
                      </c:pt>
                      <c:pt idx="561">
                        <c:v>461</c:v>
                      </c:pt>
                      <c:pt idx="562">
                        <c:v>462</c:v>
                      </c:pt>
                      <c:pt idx="563">
                        <c:v>463</c:v>
                      </c:pt>
                      <c:pt idx="564">
                        <c:v>464</c:v>
                      </c:pt>
                      <c:pt idx="565">
                        <c:v>465</c:v>
                      </c:pt>
                      <c:pt idx="566">
                        <c:v>466</c:v>
                      </c:pt>
                      <c:pt idx="567">
                        <c:v>467</c:v>
                      </c:pt>
                      <c:pt idx="568">
                        <c:v>468</c:v>
                      </c:pt>
                      <c:pt idx="569">
                        <c:v>469</c:v>
                      </c:pt>
                      <c:pt idx="570">
                        <c:v>470</c:v>
                      </c:pt>
                      <c:pt idx="571">
                        <c:v>471</c:v>
                      </c:pt>
                      <c:pt idx="572">
                        <c:v>472</c:v>
                      </c:pt>
                      <c:pt idx="573">
                        <c:v>473</c:v>
                      </c:pt>
                      <c:pt idx="574">
                        <c:v>474</c:v>
                      </c:pt>
                      <c:pt idx="575">
                        <c:v>475</c:v>
                      </c:pt>
                      <c:pt idx="576">
                        <c:v>476</c:v>
                      </c:pt>
                      <c:pt idx="577">
                        <c:v>477</c:v>
                      </c:pt>
                      <c:pt idx="578">
                        <c:v>478</c:v>
                      </c:pt>
                      <c:pt idx="579">
                        <c:v>479</c:v>
                      </c:pt>
                      <c:pt idx="580">
                        <c:v>480</c:v>
                      </c:pt>
                      <c:pt idx="581">
                        <c:v>481</c:v>
                      </c:pt>
                      <c:pt idx="582">
                        <c:v>482</c:v>
                      </c:pt>
                      <c:pt idx="583">
                        <c:v>483</c:v>
                      </c:pt>
                      <c:pt idx="584">
                        <c:v>484</c:v>
                      </c:pt>
                      <c:pt idx="585">
                        <c:v>485</c:v>
                      </c:pt>
                      <c:pt idx="586">
                        <c:v>486</c:v>
                      </c:pt>
                      <c:pt idx="587">
                        <c:v>487</c:v>
                      </c:pt>
                      <c:pt idx="588">
                        <c:v>488</c:v>
                      </c:pt>
                      <c:pt idx="589">
                        <c:v>489</c:v>
                      </c:pt>
                      <c:pt idx="590">
                        <c:v>490</c:v>
                      </c:pt>
                      <c:pt idx="591">
                        <c:v>491</c:v>
                      </c:pt>
                      <c:pt idx="592">
                        <c:v>492</c:v>
                      </c:pt>
                      <c:pt idx="593">
                        <c:v>493</c:v>
                      </c:pt>
                      <c:pt idx="594">
                        <c:v>494</c:v>
                      </c:pt>
                      <c:pt idx="595">
                        <c:v>495</c:v>
                      </c:pt>
                      <c:pt idx="596">
                        <c:v>496</c:v>
                      </c:pt>
                      <c:pt idx="597">
                        <c:v>497</c:v>
                      </c:pt>
                      <c:pt idx="598">
                        <c:v>498</c:v>
                      </c:pt>
                      <c:pt idx="599">
                        <c:v>499</c:v>
                      </c:pt>
                      <c:pt idx="600">
                        <c:v>500</c:v>
                      </c:pt>
                      <c:pt idx="601">
                        <c:v>501</c:v>
                      </c:pt>
                      <c:pt idx="602">
                        <c:v>502</c:v>
                      </c:pt>
                      <c:pt idx="603">
                        <c:v>503</c:v>
                      </c:pt>
                      <c:pt idx="604">
                        <c:v>504</c:v>
                      </c:pt>
                      <c:pt idx="605">
                        <c:v>505</c:v>
                      </c:pt>
                      <c:pt idx="606">
                        <c:v>506</c:v>
                      </c:pt>
                      <c:pt idx="607">
                        <c:v>507</c:v>
                      </c:pt>
                      <c:pt idx="608">
                        <c:v>508</c:v>
                      </c:pt>
                      <c:pt idx="609">
                        <c:v>509</c:v>
                      </c:pt>
                      <c:pt idx="610">
                        <c:v>510</c:v>
                      </c:pt>
                      <c:pt idx="611">
                        <c:v>511</c:v>
                      </c:pt>
                      <c:pt idx="612">
                        <c:v>512</c:v>
                      </c:pt>
                      <c:pt idx="613">
                        <c:v>513</c:v>
                      </c:pt>
                      <c:pt idx="614">
                        <c:v>514</c:v>
                      </c:pt>
                      <c:pt idx="615">
                        <c:v>515</c:v>
                      </c:pt>
                      <c:pt idx="616">
                        <c:v>516</c:v>
                      </c:pt>
                      <c:pt idx="617">
                        <c:v>517</c:v>
                      </c:pt>
                      <c:pt idx="618">
                        <c:v>518</c:v>
                      </c:pt>
                      <c:pt idx="619">
                        <c:v>519</c:v>
                      </c:pt>
                      <c:pt idx="620">
                        <c:v>520</c:v>
                      </c:pt>
                      <c:pt idx="621">
                        <c:v>521</c:v>
                      </c:pt>
                      <c:pt idx="622">
                        <c:v>522</c:v>
                      </c:pt>
                      <c:pt idx="623">
                        <c:v>523</c:v>
                      </c:pt>
                      <c:pt idx="624">
                        <c:v>524</c:v>
                      </c:pt>
                      <c:pt idx="625">
                        <c:v>525</c:v>
                      </c:pt>
                      <c:pt idx="626">
                        <c:v>526</c:v>
                      </c:pt>
                      <c:pt idx="627">
                        <c:v>527</c:v>
                      </c:pt>
                      <c:pt idx="628">
                        <c:v>528</c:v>
                      </c:pt>
                      <c:pt idx="629">
                        <c:v>529</c:v>
                      </c:pt>
                      <c:pt idx="630">
                        <c:v>530</c:v>
                      </c:pt>
                      <c:pt idx="631">
                        <c:v>531</c:v>
                      </c:pt>
                      <c:pt idx="632">
                        <c:v>532</c:v>
                      </c:pt>
                      <c:pt idx="633">
                        <c:v>533</c:v>
                      </c:pt>
                      <c:pt idx="634">
                        <c:v>534</c:v>
                      </c:pt>
                      <c:pt idx="635">
                        <c:v>535</c:v>
                      </c:pt>
                      <c:pt idx="636">
                        <c:v>536</c:v>
                      </c:pt>
                      <c:pt idx="637">
                        <c:v>537</c:v>
                      </c:pt>
                      <c:pt idx="638">
                        <c:v>538</c:v>
                      </c:pt>
                      <c:pt idx="639">
                        <c:v>539</c:v>
                      </c:pt>
                      <c:pt idx="640">
                        <c:v>540</c:v>
                      </c:pt>
                      <c:pt idx="641">
                        <c:v>541</c:v>
                      </c:pt>
                      <c:pt idx="642">
                        <c:v>542</c:v>
                      </c:pt>
                      <c:pt idx="643">
                        <c:v>543</c:v>
                      </c:pt>
                      <c:pt idx="644">
                        <c:v>544</c:v>
                      </c:pt>
                      <c:pt idx="645">
                        <c:v>545</c:v>
                      </c:pt>
                      <c:pt idx="646">
                        <c:v>546</c:v>
                      </c:pt>
                      <c:pt idx="647">
                        <c:v>547</c:v>
                      </c:pt>
                      <c:pt idx="648">
                        <c:v>548</c:v>
                      </c:pt>
                      <c:pt idx="649">
                        <c:v>549</c:v>
                      </c:pt>
                      <c:pt idx="650">
                        <c:v>550</c:v>
                      </c:pt>
                      <c:pt idx="651">
                        <c:v>551</c:v>
                      </c:pt>
                      <c:pt idx="652">
                        <c:v>552</c:v>
                      </c:pt>
                      <c:pt idx="653">
                        <c:v>553</c:v>
                      </c:pt>
                      <c:pt idx="654">
                        <c:v>554</c:v>
                      </c:pt>
                      <c:pt idx="655">
                        <c:v>555</c:v>
                      </c:pt>
                      <c:pt idx="656">
                        <c:v>556</c:v>
                      </c:pt>
                      <c:pt idx="657">
                        <c:v>557</c:v>
                      </c:pt>
                      <c:pt idx="658">
                        <c:v>558</c:v>
                      </c:pt>
                      <c:pt idx="659">
                        <c:v>559</c:v>
                      </c:pt>
                      <c:pt idx="660">
                        <c:v>560</c:v>
                      </c:pt>
                      <c:pt idx="661">
                        <c:v>561</c:v>
                      </c:pt>
                      <c:pt idx="662">
                        <c:v>562</c:v>
                      </c:pt>
                      <c:pt idx="663">
                        <c:v>563</c:v>
                      </c:pt>
                      <c:pt idx="664">
                        <c:v>564</c:v>
                      </c:pt>
                      <c:pt idx="665">
                        <c:v>565</c:v>
                      </c:pt>
                      <c:pt idx="666">
                        <c:v>566</c:v>
                      </c:pt>
                      <c:pt idx="667">
                        <c:v>567</c:v>
                      </c:pt>
                      <c:pt idx="668">
                        <c:v>568</c:v>
                      </c:pt>
                      <c:pt idx="669">
                        <c:v>569</c:v>
                      </c:pt>
                      <c:pt idx="670">
                        <c:v>570</c:v>
                      </c:pt>
                      <c:pt idx="671">
                        <c:v>571</c:v>
                      </c:pt>
                      <c:pt idx="672">
                        <c:v>572</c:v>
                      </c:pt>
                      <c:pt idx="673">
                        <c:v>573</c:v>
                      </c:pt>
                      <c:pt idx="674">
                        <c:v>574</c:v>
                      </c:pt>
                      <c:pt idx="675">
                        <c:v>575</c:v>
                      </c:pt>
                      <c:pt idx="676">
                        <c:v>576</c:v>
                      </c:pt>
                      <c:pt idx="677">
                        <c:v>577</c:v>
                      </c:pt>
                      <c:pt idx="678">
                        <c:v>578</c:v>
                      </c:pt>
                      <c:pt idx="679">
                        <c:v>579</c:v>
                      </c:pt>
                      <c:pt idx="680">
                        <c:v>580</c:v>
                      </c:pt>
                      <c:pt idx="681">
                        <c:v>581</c:v>
                      </c:pt>
                      <c:pt idx="682">
                        <c:v>582</c:v>
                      </c:pt>
                      <c:pt idx="683">
                        <c:v>583</c:v>
                      </c:pt>
                      <c:pt idx="684">
                        <c:v>584</c:v>
                      </c:pt>
                      <c:pt idx="685">
                        <c:v>585</c:v>
                      </c:pt>
                      <c:pt idx="686">
                        <c:v>586</c:v>
                      </c:pt>
                      <c:pt idx="687">
                        <c:v>587</c:v>
                      </c:pt>
                      <c:pt idx="688">
                        <c:v>588</c:v>
                      </c:pt>
                      <c:pt idx="689">
                        <c:v>589</c:v>
                      </c:pt>
                      <c:pt idx="690">
                        <c:v>590</c:v>
                      </c:pt>
                      <c:pt idx="691">
                        <c:v>591</c:v>
                      </c:pt>
                      <c:pt idx="692">
                        <c:v>592</c:v>
                      </c:pt>
                      <c:pt idx="693">
                        <c:v>593</c:v>
                      </c:pt>
                      <c:pt idx="694">
                        <c:v>594</c:v>
                      </c:pt>
                      <c:pt idx="695">
                        <c:v>595</c:v>
                      </c:pt>
                      <c:pt idx="696">
                        <c:v>596</c:v>
                      </c:pt>
                      <c:pt idx="697">
                        <c:v>597</c:v>
                      </c:pt>
                      <c:pt idx="698">
                        <c:v>598</c:v>
                      </c:pt>
                      <c:pt idx="699">
                        <c:v>599</c:v>
                      </c:pt>
                      <c:pt idx="700">
                        <c:v>600</c:v>
                      </c:pt>
                      <c:pt idx="701">
                        <c:v>601</c:v>
                      </c:pt>
                      <c:pt idx="702">
                        <c:v>602</c:v>
                      </c:pt>
                      <c:pt idx="703">
                        <c:v>603</c:v>
                      </c:pt>
                      <c:pt idx="704">
                        <c:v>604</c:v>
                      </c:pt>
                      <c:pt idx="705">
                        <c:v>605</c:v>
                      </c:pt>
                      <c:pt idx="706">
                        <c:v>606</c:v>
                      </c:pt>
                      <c:pt idx="707">
                        <c:v>607</c:v>
                      </c:pt>
                      <c:pt idx="708">
                        <c:v>608</c:v>
                      </c:pt>
                      <c:pt idx="709">
                        <c:v>609</c:v>
                      </c:pt>
                      <c:pt idx="710">
                        <c:v>610</c:v>
                      </c:pt>
                      <c:pt idx="711">
                        <c:v>611</c:v>
                      </c:pt>
                      <c:pt idx="712">
                        <c:v>612</c:v>
                      </c:pt>
                      <c:pt idx="713">
                        <c:v>613</c:v>
                      </c:pt>
                      <c:pt idx="714">
                        <c:v>614</c:v>
                      </c:pt>
                      <c:pt idx="715">
                        <c:v>615</c:v>
                      </c:pt>
                      <c:pt idx="716">
                        <c:v>616</c:v>
                      </c:pt>
                      <c:pt idx="717">
                        <c:v>617</c:v>
                      </c:pt>
                      <c:pt idx="718">
                        <c:v>618</c:v>
                      </c:pt>
                      <c:pt idx="719">
                        <c:v>619</c:v>
                      </c:pt>
                      <c:pt idx="720">
                        <c:v>620</c:v>
                      </c:pt>
                      <c:pt idx="721">
                        <c:v>621</c:v>
                      </c:pt>
                      <c:pt idx="722">
                        <c:v>622</c:v>
                      </c:pt>
                      <c:pt idx="723">
                        <c:v>623</c:v>
                      </c:pt>
                      <c:pt idx="724">
                        <c:v>624</c:v>
                      </c:pt>
                      <c:pt idx="725">
                        <c:v>625</c:v>
                      </c:pt>
                      <c:pt idx="726">
                        <c:v>626</c:v>
                      </c:pt>
                      <c:pt idx="727">
                        <c:v>627</c:v>
                      </c:pt>
                      <c:pt idx="728">
                        <c:v>628</c:v>
                      </c:pt>
                      <c:pt idx="729">
                        <c:v>629</c:v>
                      </c:pt>
                      <c:pt idx="730">
                        <c:v>630</c:v>
                      </c:pt>
                      <c:pt idx="731">
                        <c:v>631</c:v>
                      </c:pt>
                      <c:pt idx="732">
                        <c:v>632</c:v>
                      </c:pt>
                      <c:pt idx="733">
                        <c:v>633</c:v>
                      </c:pt>
                      <c:pt idx="734">
                        <c:v>634</c:v>
                      </c:pt>
                      <c:pt idx="735">
                        <c:v>635</c:v>
                      </c:pt>
                      <c:pt idx="736">
                        <c:v>636</c:v>
                      </c:pt>
                      <c:pt idx="737">
                        <c:v>637</c:v>
                      </c:pt>
                      <c:pt idx="738">
                        <c:v>638</c:v>
                      </c:pt>
                      <c:pt idx="739">
                        <c:v>639</c:v>
                      </c:pt>
                      <c:pt idx="740">
                        <c:v>640</c:v>
                      </c:pt>
                      <c:pt idx="741">
                        <c:v>641</c:v>
                      </c:pt>
                      <c:pt idx="742">
                        <c:v>642</c:v>
                      </c:pt>
                      <c:pt idx="743">
                        <c:v>643</c:v>
                      </c:pt>
                      <c:pt idx="744">
                        <c:v>644</c:v>
                      </c:pt>
                      <c:pt idx="745">
                        <c:v>645</c:v>
                      </c:pt>
                      <c:pt idx="746">
                        <c:v>646</c:v>
                      </c:pt>
                      <c:pt idx="747">
                        <c:v>647</c:v>
                      </c:pt>
                      <c:pt idx="748">
                        <c:v>648</c:v>
                      </c:pt>
                      <c:pt idx="749">
                        <c:v>649</c:v>
                      </c:pt>
                      <c:pt idx="750">
                        <c:v>650</c:v>
                      </c:pt>
                      <c:pt idx="751">
                        <c:v>651</c:v>
                      </c:pt>
                      <c:pt idx="752">
                        <c:v>652</c:v>
                      </c:pt>
                      <c:pt idx="753">
                        <c:v>653</c:v>
                      </c:pt>
                      <c:pt idx="754">
                        <c:v>654</c:v>
                      </c:pt>
                      <c:pt idx="755">
                        <c:v>655</c:v>
                      </c:pt>
                      <c:pt idx="756">
                        <c:v>656</c:v>
                      </c:pt>
                      <c:pt idx="757">
                        <c:v>657</c:v>
                      </c:pt>
                      <c:pt idx="758">
                        <c:v>658</c:v>
                      </c:pt>
                      <c:pt idx="759">
                        <c:v>659</c:v>
                      </c:pt>
                      <c:pt idx="760">
                        <c:v>660</c:v>
                      </c:pt>
                      <c:pt idx="761">
                        <c:v>661</c:v>
                      </c:pt>
                      <c:pt idx="762">
                        <c:v>662</c:v>
                      </c:pt>
                      <c:pt idx="763">
                        <c:v>663</c:v>
                      </c:pt>
                      <c:pt idx="764">
                        <c:v>664</c:v>
                      </c:pt>
                      <c:pt idx="765">
                        <c:v>665</c:v>
                      </c:pt>
                      <c:pt idx="766">
                        <c:v>666</c:v>
                      </c:pt>
                      <c:pt idx="767">
                        <c:v>667</c:v>
                      </c:pt>
                      <c:pt idx="768">
                        <c:v>668</c:v>
                      </c:pt>
                      <c:pt idx="769">
                        <c:v>669</c:v>
                      </c:pt>
                      <c:pt idx="770">
                        <c:v>670</c:v>
                      </c:pt>
                      <c:pt idx="771">
                        <c:v>671</c:v>
                      </c:pt>
                      <c:pt idx="772">
                        <c:v>672</c:v>
                      </c:pt>
                      <c:pt idx="773">
                        <c:v>673</c:v>
                      </c:pt>
                      <c:pt idx="774">
                        <c:v>674</c:v>
                      </c:pt>
                      <c:pt idx="775">
                        <c:v>675</c:v>
                      </c:pt>
                      <c:pt idx="776">
                        <c:v>676</c:v>
                      </c:pt>
                      <c:pt idx="777">
                        <c:v>677</c:v>
                      </c:pt>
                      <c:pt idx="778">
                        <c:v>678</c:v>
                      </c:pt>
                      <c:pt idx="779">
                        <c:v>679</c:v>
                      </c:pt>
                      <c:pt idx="780">
                        <c:v>680</c:v>
                      </c:pt>
                      <c:pt idx="781">
                        <c:v>681</c:v>
                      </c:pt>
                      <c:pt idx="782">
                        <c:v>682</c:v>
                      </c:pt>
                      <c:pt idx="783">
                        <c:v>683</c:v>
                      </c:pt>
                      <c:pt idx="784">
                        <c:v>684</c:v>
                      </c:pt>
                      <c:pt idx="785">
                        <c:v>685</c:v>
                      </c:pt>
                      <c:pt idx="786">
                        <c:v>686</c:v>
                      </c:pt>
                      <c:pt idx="787">
                        <c:v>687</c:v>
                      </c:pt>
                      <c:pt idx="788">
                        <c:v>688</c:v>
                      </c:pt>
                      <c:pt idx="789">
                        <c:v>689</c:v>
                      </c:pt>
                      <c:pt idx="790">
                        <c:v>690</c:v>
                      </c:pt>
                      <c:pt idx="791">
                        <c:v>691</c:v>
                      </c:pt>
                      <c:pt idx="792">
                        <c:v>692</c:v>
                      </c:pt>
                      <c:pt idx="793">
                        <c:v>693</c:v>
                      </c:pt>
                      <c:pt idx="794">
                        <c:v>694</c:v>
                      </c:pt>
                      <c:pt idx="795">
                        <c:v>695</c:v>
                      </c:pt>
                      <c:pt idx="796">
                        <c:v>696</c:v>
                      </c:pt>
                      <c:pt idx="797">
                        <c:v>697</c:v>
                      </c:pt>
                      <c:pt idx="798">
                        <c:v>698</c:v>
                      </c:pt>
                      <c:pt idx="799">
                        <c:v>699</c:v>
                      </c:pt>
                      <c:pt idx="800">
                        <c:v>700</c:v>
                      </c:pt>
                      <c:pt idx="801">
                        <c:v>701</c:v>
                      </c:pt>
                      <c:pt idx="802">
                        <c:v>702</c:v>
                      </c:pt>
                      <c:pt idx="803">
                        <c:v>703</c:v>
                      </c:pt>
                      <c:pt idx="804">
                        <c:v>704</c:v>
                      </c:pt>
                      <c:pt idx="805">
                        <c:v>705</c:v>
                      </c:pt>
                      <c:pt idx="806">
                        <c:v>706</c:v>
                      </c:pt>
                      <c:pt idx="807">
                        <c:v>707</c:v>
                      </c:pt>
                      <c:pt idx="808">
                        <c:v>708</c:v>
                      </c:pt>
                      <c:pt idx="809">
                        <c:v>709</c:v>
                      </c:pt>
                      <c:pt idx="810">
                        <c:v>710</c:v>
                      </c:pt>
                      <c:pt idx="811">
                        <c:v>711</c:v>
                      </c:pt>
                      <c:pt idx="812">
                        <c:v>712</c:v>
                      </c:pt>
                      <c:pt idx="813">
                        <c:v>713</c:v>
                      </c:pt>
                      <c:pt idx="814">
                        <c:v>714</c:v>
                      </c:pt>
                      <c:pt idx="815">
                        <c:v>715</c:v>
                      </c:pt>
                      <c:pt idx="816">
                        <c:v>716</c:v>
                      </c:pt>
                      <c:pt idx="817">
                        <c:v>717</c:v>
                      </c:pt>
                      <c:pt idx="818">
                        <c:v>718</c:v>
                      </c:pt>
                      <c:pt idx="819">
                        <c:v>719</c:v>
                      </c:pt>
                      <c:pt idx="820">
                        <c:v>720</c:v>
                      </c:pt>
                      <c:pt idx="821">
                        <c:v>721</c:v>
                      </c:pt>
                      <c:pt idx="822">
                        <c:v>722</c:v>
                      </c:pt>
                      <c:pt idx="823">
                        <c:v>723</c:v>
                      </c:pt>
                      <c:pt idx="824">
                        <c:v>724</c:v>
                      </c:pt>
                      <c:pt idx="825">
                        <c:v>725</c:v>
                      </c:pt>
                      <c:pt idx="826">
                        <c:v>726</c:v>
                      </c:pt>
                      <c:pt idx="827">
                        <c:v>727</c:v>
                      </c:pt>
                      <c:pt idx="828">
                        <c:v>728</c:v>
                      </c:pt>
                      <c:pt idx="829">
                        <c:v>729</c:v>
                      </c:pt>
                      <c:pt idx="830">
                        <c:v>730</c:v>
                      </c:pt>
                      <c:pt idx="831">
                        <c:v>731</c:v>
                      </c:pt>
                      <c:pt idx="832">
                        <c:v>732</c:v>
                      </c:pt>
                      <c:pt idx="833">
                        <c:v>733</c:v>
                      </c:pt>
                      <c:pt idx="834">
                        <c:v>734</c:v>
                      </c:pt>
                      <c:pt idx="835">
                        <c:v>735</c:v>
                      </c:pt>
                      <c:pt idx="836">
                        <c:v>736</c:v>
                      </c:pt>
                      <c:pt idx="837">
                        <c:v>737</c:v>
                      </c:pt>
                      <c:pt idx="838">
                        <c:v>738</c:v>
                      </c:pt>
                      <c:pt idx="839">
                        <c:v>739</c:v>
                      </c:pt>
                      <c:pt idx="840">
                        <c:v>740</c:v>
                      </c:pt>
                      <c:pt idx="841">
                        <c:v>741</c:v>
                      </c:pt>
                      <c:pt idx="842">
                        <c:v>742</c:v>
                      </c:pt>
                      <c:pt idx="843">
                        <c:v>743</c:v>
                      </c:pt>
                      <c:pt idx="844">
                        <c:v>744</c:v>
                      </c:pt>
                      <c:pt idx="845">
                        <c:v>745</c:v>
                      </c:pt>
                      <c:pt idx="846">
                        <c:v>746</c:v>
                      </c:pt>
                      <c:pt idx="847">
                        <c:v>747</c:v>
                      </c:pt>
                      <c:pt idx="848">
                        <c:v>748</c:v>
                      </c:pt>
                      <c:pt idx="849">
                        <c:v>749</c:v>
                      </c:pt>
                      <c:pt idx="850">
                        <c:v>750</c:v>
                      </c:pt>
                      <c:pt idx="851">
                        <c:v>751</c:v>
                      </c:pt>
                      <c:pt idx="852">
                        <c:v>752</c:v>
                      </c:pt>
                      <c:pt idx="853">
                        <c:v>753</c:v>
                      </c:pt>
                      <c:pt idx="854">
                        <c:v>754</c:v>
                      </c:pt>
                      <c:pt idx="855">
                        <c:v>755</c:v>
                      </c:pt>
                      <c:pt idx="856">
                        <c:v>756</c:v>
                      </c:pt>
                      <c:pt idx="857">
                        <c:v>757</c:v>
                      </c:pt>
                      <c:pt idx="858">
                        <c:v>758</c:v>
                      </c:pt>
                      <c:pt idx="859">
                        <c:v>759</c:v>
                      </c:pt>
                      <c:pt idx="860">
                        <c:v>760</c:v>
                      </c:pt>
                      <c:pt idx="861">
                        <c:v>761</c:v>
                      </c:pt>
                      <c:pt idx="862">
                        <c:v>762</c:v>
                      </c:pt>
                      <c:pt idx="863">
                        <c:v>763</c:v>
                      </c:pt>
                      <c:pt idx="864">
                        <c:v>764</c:v>
                      </c:pt>
                      <c:pt idx="865">
                        <c:v>765</c:v>
                      </c:pt>
                      <c:pt idx="866">
                        <c:v>766</c:v>
                      </c:pt>
                      <c:pt idx="867">
                        <c:v>767</c:v>
                      </c:pt>
                      <c:pt idx="868">
                        <c:v>768</c:v>
                      </c:pt>
                      <c:pt idx="869">
                        <c:v>769</c:v>
                      </c:pt>
                      <c:pt idx="870">
                        <c:v>770</c:v>
                      </c:pt>
                      <c:pt idx="871">
                        <c:v>771</c:v>
                      </c:pt>
                      <c:pt idx="872">
                        <c:v>772</c:v>
                      </c:pt>
                      <c:pt idx="873">
                        <c:v>773</c:v>
                      </c:pt>
                      <c:pt idx="874">
                        <c:v>774</c:v>
                      </c:pt>
                      <c:pt idx="875">
                        <c:v>775</c:v>
                      </c:pt>
                      <c:pt idx="876">
                        <c:v>776</c:v>
                      </c:pt>
                      <c:pt idx="877">
                        <c:v>777</c:v>
                      </c:pt>
                      <c:pt idx="878">
                        <c:v>778</c:v>
                      </c:pt>
                      <c:pt idx="879">
                        <c:v>779</c:v>
                      </c:pt>
                      <c:pt idx="880">
                        <c:v>780</c:v>
                      </c:pt>
                      <c:pt idx="881">
                        <c:v>781</c:v>
                      </c:pt>
                      <c:pt idx="882">
                        <c:v>782</c:v>
                      </c:pt>
                      <c:pt idx="883">
                        <c:v>783</c:v>
                      </c:pt>
                      <c:pt idx="884">
                        <c:v>784</c:v>
                      </c:pt>
                      <c:pt idx="885">
                        <c:v>785</c:v>
                      </c:pt>
                      <c:pt idx="886">
                        <c:v>786</c:v>
                      </c:pt>
                      <c:pt idx="887">
                        <c:v>787</c:v>
                      </c:pt>
                      <c:pt idx="888">
                        <c:v>788</c:v>
                      </c:pt>
                      <c:pt idx="889">
                        <c:v>789</c:v>
                      </c:pt>
                      <c:pt idx="890">
                        <c:v>790</c:v>
                      </c:pt>
                      <c:pt idx="891">
                        <c:v>791</c:v>
                      </c:pt>
                      <c:pt idx="892">
                        <c:v>792</c:v>
                      </c:pt>
                      <c:pt idx="893">
                        <c:v>793</c:v>
                      </c:pt>
                      <c:pt idx="894">
                        <c:v>794</c:v>
                      </c:pt>
                      <c:pt idx="895">
                        <c:v>795</c:v>
                      </c:pt>
                      <c:pt idx="896">
                        <c:v>796</c:v>
                      </c:pt>
                      <c:pt idx="897">
                        <c:v>797</c:v>
                      </c:pt>
                      <c:pt idx="898">
                        <c:v>798</c:v>
                      </c:pt>
                      <c:pt idx="899">
                        <c:v>799</c:v>
                      </c:pt>
                      <c:pt idx="900">
                        <c:v>800</c:v>
                      </c:pt>
                      <c:pt idx="901">
                        <c:v>801</c:v>
                      </c:pt>
                      <c:pt idx="902">
                        <c:v>802</c:v>
                      </c:pt>
                      <c:pt idx="903">
                        <c:v>803</c:v>
                      </c:pt>
                      <c:pt idx="904">
                        <c:v>804</c:v>
                      </c:pt>
                      <c:pt idx="905">
                        <c:v>805</c:v>
                      </c:pt>
                      <c:pt idx="906">
                        <c:v>806</c:v>
                      </c:pt>
                      <c:pt idx="907">
                        <c:v>807</c:v>
                      </c:pt>
                      <c:pt idx="908">
                        <c:v>808</c:v>
                      </c:pt>
                      <c:pt idx="909">
                        <c:v>809</c:v>
                      </c:pt>
                      <c:pt idx="910">
                        <c:v>810</c:v>
                      </c:pt>
                      <c:pt idx="911">
                        <c:v>811</c:v>
                      </c:pt>
                      <c:pt idx="912">
                        <c:v>812</c:v>
                      </c:pt>
                      <c:pt idx="913">
                        <c:v>813</c:v>
                      </c:pt>
                      <c:pt idx="914">
                        <c:v>814</c:v>
                      </c:pt>
                      <c:pt idx="915">
                        <c:v>815</c:v>
                      </c:pt>
                      <c:pt idx="916">
                        <c:v>816</c:v>
                      </c:pt>
                      <c:pt idx="917">
                        <c:v>817</c:v>
                      </c:pt>
                      <c:pt idx="918">
                        <c:v>818</c:v>
                      </c:pt>
                      <c:pt idx="919">
                        <c:v>819</c:v>
                      </c:pt>
                      <c:pt idx="920">
                        <c:v>820</c:v>
                      </c:pt>
                      <c:pt idx="921">
                        <c:v>821</c:v>
                      </c:pt>
                      <c:pt idx="922">
                        <c:v>822</c:v>
                      </c:pt>
                      <c:pt idx="923">
                        <c:v>823</c:v>
                      </c:pt>
                      <c:pt idx="924">
                        <c:v>824</c:v>
                      </c:pt>
                      <c:pt idx="925">
                        <c:v>825</c:v>
                      </c:pt>
                      <c:pt idx="926">
                        <c:v>826</c:v>
                      </c:pt>
                      <c:pt idx="927">
                        <c:v>827</c:v>
                      </c:pt>
                      <c:pt idx="928">
                        <c:v>828</c:v>
                      </c:pt>
                      <c:pt idx="929">
                        <c:v>829</c:v>
                      </c:pt>
                      <c:pt idx="930">
                        <c:v>830</c:v>
                      </c:pt>
                      <c:pt idx="931">
                        <c:v>831</c:v>
                      </c:pt>
                      <c:pt idx="932">
                        <c:v>832</c:v>
                      </c:pt>
                      <c:pt idx="933">
                        <c:v>833</c:v>
                      </c:pt>
                      <c:pt idx="934">
                        <c:v>834</c:v>
                      </c:pt>
                      <c:pt idx="935">
                        <c:v>835</c:v>
                      </c:pt>
                      <c:pt idx="936">
                        <c:v>836</c:v>
                      </c:pt>
                      <c:pt idx="937">
                        <c:v>837</c:v>
                      </c:pt>
                      <c:pt idx="938">
                        <c:v>838</c:v>
                      </c:pt>
                      <c:pt idx="939">
                        <c:v>839</c:v>
                      </c:pt>
                      <c:pt idx="940">
                        <c:v>840</c:v>
                      </c:pt>
                      <c:pt idx="941">
                        <c:v>841</c:v>
                      </c:pt>
                      <c:pt idx="942">
                        <c:v>842</c:v>
                      </c:pt>
                      <c:pt idx="943">
                        <c:v>843</c:v>
                      </c:pt>
                      <c:pt idx="944">
                        <c:v>844</c:v>
                      </c:pt>
                      <c:pt idx="945">
                        <c:v>845</c:v>
                      </c:pt>
                      <c:pt idx="946">
                        <c:v>846</c:v>
                      </c:pt>
                      <c:pt idx="947">
                        <c:v>847</c:v>
                      </c:pt>
                      <c:pt idx="948">
                        <c:v>848</c:v>
                      </c:pt>
                      <c:pt idx="949">
                        <c:v>849</c:v>
                      </c:pt>
                      <c:pt idx="950">
                        <c:v>850</c:v>
                      </c:pt>
                      <c:pt idx="951">
                        <c:v>851</c:v>
                      </c:pt>
                      <c:pt idx="952">
                        <c:v>852</c:v>
                      </c:pt>
                      <c:pt idx="953">
                        <c:v>853</c:v>
                      </c:pt>
                      <c:pt idx="954">
                        <c:v>854</c:v>
                      </c:pt>
                      <c:pt idx="955">
                        <c:v>855</c:v>
                      </c:pt>
                      <c:pt idx="956">
                        <c:v>856</c:v>
                      </c:pt>
                      <c:pt idx="957">
                        <c:v>857</c:v>
                      </c:pt>
                      <c:pt idx="958">
                        <c:v>858</c:v>
                      </c:pt>
                      <c:pt idx="959">
                        <c:v>859</c:v>
                      </c:pt>
                      <c:pt idx="960">
                        <c:v>860</c:v>
                      </c:pt>
                      <c:pt idx="961">
                        <c:v>861</c:v>
                      </c:pt>
                      <c:pt idx="962">
                        <c:v>862</c:v>
                      </c:pt>
                      <c:pt idx="963">
                        <c:v>863</c:v>
                      </c:pt>
                      <c:pt idx="964">
                        <c:v>864</c:v>
                      </c:pt>
                      <c:pt idx="965">
                        <c:v>865</c:v>
                      </c:pt>
                      <c:pt idx="966">
                        <c:v>866</c:v>
                      </c:pt>
                      <c:pt idx="967">
                        <c:v>867</c:v>
                      </c:pt>
                      <c:pt idx="968">
                        <c:v>868</c:v>
                      </c:pt>
                      <c:pt idx="969">
                        <c:v>869</c:v>
                      </c:pt>
                      <c:pt idx="970">
                        <c:v>870</c:v>
                      </c:pt>
                      <c:pt idx="971">
                        <c:v>871</c:v>
                      </c:pt>
                      <c:pt idx="972">
                        <c:v>872</c:v>
                      </c:pt>
                      <c:pt idx="973">
                        <c:v>873</c:v>
                      </c:pt>
                      <c:pt idx="974">
                        <c:v>874</c:v>
                      </c:pt>
                      <c:pt idx="975">
                        <c:v>875</c:v>
                      </c:pt>
                      <c:pt idx="976">
                        <c:v>876</c:v>
                      </c:pt>
                      <c:pt idx="977">
                        <c:v>877</c:v>
                      </c:pt>
                      <c:pt idx="978">
                        <c:v>878</c:v>
                      </c:pt>
                      <c:pt idx="979">
                        <c:v>879</c:v>
                      </c:pt>
                      <c:pt idx="980">
                        <c:v>880</c:v>
                      </c:pt>
                      <c:pt idx="981">
                        <c:v>881</c:v>
                      </c:pt>
                      <c:pt idx="982">
                        <c:v>882</c:v>
                      </c:pt>
                      <c:pt idx="983">
                        <c:v>883</c:v>
                      </c:pt>
                      <c:pt idx="984">
                        <c:v>884</c:v>
                      </c:pt>
                      <c:pt idx="985">
                        <c:v>885</c:v>
                      </c:pt>
                      <c:pt idx="986">
                        <c:v>886</c:v>
                      </c:pt>
                      <c:pt idx="987">
                        <c:v>887</c:v>
                      </c:pt>
                      <c:pt idx="988">
                        <c:v>888</c:v>
                      </c:pt>
                      <c:pt idx="989">
                        <c:v>889</c:v>
                      </c:pt>
                      <c:pt idx="990">
                        <c:v>890</c:v>
                      </c:pt>
                      <c:pt idx="991">
                        <c:v>891</c:v>
                      </c:pt>
                      <c:pt idx="992">
                        <c:v>892</c:v>
                      </c:pt>
                      <c:pt idx="993">
                        <c:v>893</c:v>
                      </c:pt>
                      <c:pt idx="994">
                        <c:v>894</c:v>
                      </c:pt>
                      <c:pt idx="995">
                        <c:v>895</c:v>
                      </c:pt>
                      <c:pt idx="996">
                        <c:v>896</c:v>
                      </c:pt>
                      <c:pt idx="997">
                        <c:v>897</c:v>
                      </c:pt>
                      <c:pt idx="998">
                        <c:v>898</c:v>
                      </c:pt>
                      <c:pt idx="999">
                        <c:v>899</c:v>
                      </c:pt>
                      <c:pt idx="1000">
                        <c:v>900</c:v>
                      </c:pt>
                      <c:pt idx="1001">
                        <c:v>901</c:v>
                      </c:pt>
                      <c:pt idx="1002">
                        <c:v>902</c:v>
                      </c:pt>
                      <c:pt idx="1003">
                        <c:v>903</c:v>
                      </c:pt>
                      <c:pt idx="1004">
                        <c:v>904</c:v>
                      </c:pt>
                      <c:pt idx="1005">
                        <c:v>905</c:v>
                      </c:pt>
                      <c:pt idx="1006">
                        <c:v>906</c:v>
                      </c:pt>
                      <c:pt idx="1007">
                        <c:v>907</c:v>
                      </c:pt>
                      <c:pt idx="1008">
                        <c:v>908</c:v>
                      </c:pt>
                      <c:pt idx="1009">
                        <c:v>909</c:v>
                      </c:pt>
                      <c:pt idx="1010">
                        <c:v>910</c:v>
                      </c:pt>
                      <c:pt idx="1011">
                        <c:v>911</c:v>
                      </c:pt>
                      <c:pt idx="1012">
                        <c:v>912</c:v>
                      </c:pt>
                      <c:pt idx="1013">
                        <c:v>913</c:v>
                      </c:pt>
                      <c:pt idx="1014">
                        <c:v>914</c:v>
                      </c:pt>
                      <c:pt idx="1015">
                        <c:v>915</c:v>
                      </c:pt>
                      <c:pt idx="1016">
                        <c:v>916</c:v>
                      </c:pt>
                      <c:pt idx="1017">
                        <c:v>917</c:v>
                      </c:pt>
                      <c:pt idx="1018">
                        <c:v>918</c:v>
                      </c:pt>
                      <c:pt idx="1019">
                        <c:v>919</c:v>
                      </c:pt>
                      <c:pt idx="1020">
                        <c:v>920</c:v>
                      </c:pt>
                      <c:pt idx="1021">
                        <c:v>921</c:v>
                      </c:pt>
                      <c:pt idx="1022">
                        <c:v>922</c:v>
                      </c:pt>
                      <c:pt idx="1023">
                        <c:v>923</c:v>
                      </c:pt>
                      <c:pt idx="1024">
                        <c:v>924</c:v>
                      </c:pt>
                      <c:pt idx="1025">
                        <c:v>925</c:v>
                      </c:pt>
                      <c:pt idx="1026">
                        <c:v>926</c:v>
                      </c:pt>
                      <c:pt idx="1027">
                        <c:v>927</c:v>
                      </c:pt>
                      <c:pt idx="1028">
                        <c:v>928</c:v>
                      </c:pt>
                      <c:pt idx="1029">
                        <c:v>929</c:v>
                      </c:pt>
                      <c:pt idx="1030">
                        <c:v>930</c:v>
                      </c:pt>
                      <c:pt idx="1031">
                        <c:v>931</c:v>
                      </c:pt>
                      <c:pt idx="1032">
                        <c:v>932</c:v>
                      </c:pt>
                      <c:pt idx="1033">
                        <c:v>933</c:v>
                      </c:pt>
                      <c:pt idx="1034">
                        <c:v>934</c:v>
                      </c:pt>
                      <c:pt idx="1035">
                        <c:v>935</c:v>
                      </c:pt>
                      <c:pt idx="1036">
                        <c:v>936</c:v>
                      </c:pt>
                      <c:pt idx="1037">
                        <c:v>937</c:v>
                      </c:pt>
                      <c:pt idx="1038">
                        <c:v>938</c:v>
                      </c:pt>
                      <c:pt idx="1039">
                        <c:v>939</c:v>
                      </c:pt>
                      <c:pt idx="1040">
                        <c:v>940</c:v>
                      </c:pt>
                      <c:pt idx="1041">
                        <c:v>941</c:v>
                      </c:pt>
                      <c:pt idx="1042">
                        <c:v>942</c:v>
                      </c:pt>
                      <c:pt idx="1043">
                        <c:v>943</c:v>
                      </c:pt>
                      <c:pt idx="1044">
                        <c:v>944</c:v>
                      </c:pt>
                      <c:pt idx="1045">
                        <c:v>945</c:v>
                      </c:pt>
                      <c:pt idx="1046">
                        <c:v>946</c:v>
                      </c:pt>
                      <c:pt idx="1047">
                        <c:v>947</c:v>
                      </c:pt>
                      <c:pt idx="1048">
                        <c:v>948</c:v>
                      </c:pt>
                      <c:pt idx="1049">
                        <c:v>949</c:v>
                      </c:pt>
                      <c:pt idx="1050">
                        <c:v>950</c:v>
                      </c:pt>
                      <c:pt idx="1051">
                        <c:v>951</c:v>
                      </c:pt>
                      <c:pt idx="1052">
                        <c:v>952</c:v>
                      </c:pt>
                      <c:pt idx="1053">
                        <c:v>953</c:v>
                      </c:pt>
                      <c:pt idx="1054">
                        <c:v>954</c:v>
                      </c:pt>
                      <c:pt idx="1055">
                        <c:v>955</c:v>
                      </c:pt>
                      <c:pt idx="1056">
                        <c:v>956</c:v>
                      </c:pt>
                      <c:pt idx="1057">
                        <c:v>957</c:v>
                      </c:pt>
                      <c:pt idx="1058">
                        <c:v>958</c:v>
                      </c:pt>
                      <c:pt idx="1059">
                        <c:v>959</c:v>
                      </c:pt>
                      <c:pt idx="1060">
                        <c:v>960</c:v>
                      </c:pt>
                      <c:pt idx="1061">
                        <c:v>961</c:v>
                      </c:pt>
                      <c:pt idx="1062">
                        <c:v>962</c:v>
                      </c:pt>
                      <c:pt idx="1063">
                        <c:v>963</c:v>
                      </c:pt>
                      <c:pt idx="1064">
                        <c:v>964</c:v>
                      </c:pt>
                      <c:pt idx="1065">
                        <c:v>965</c:v>
                      </c:pt>
                      <c:pt idx="1066">
                        <c:v>966</c:v>
                      </c:pt>
                      <c:pt idx="1067">
                        <c:v>967</c:v>
                      </c:pt>
                      <c:pt idx="1068">
                        <c:v>968</c:v>
                      </c:pt>
                      <c:pt idx="1069">
                        <c:v>969</c:v>
                      </c:pt>
                      <c:pt idx="1070">
                        <c:v>970</c:v>
                      </c:pt>
                      <c:pt idx="1071">
                        <c:v>971</c:v>
                      </c:pt>
                      <c:pt idx="1072">
                        <c:v>972</c:v>
                      </c:pt>
                      <c:pt idx="1073">
                        <c:v>973</c:v>
                      </c:pt>
                      <c:pt idx="1074">
                        <c:v>974</c:v>
                      </c:pt>
                      <c:pt idx="1075">
                        <c:v>975</c:v>
                      </c:pt>
                      <c:pt idx="1076">
                        <c:v>976</c:v>
                      </c:pt>
                      <c:pt idx="1077">
                        <c:v>977</c:v>
                      </c:pt>
                      <c:pt idx="1078">
                        <c:v>978</c:v>
                      </c:pt>
                      <c:pt idx="1079">
                        <c:v>979</c:v>
                      </c:pt>
                      <c:pt idx="1080">
                        <c:v>980</c:v>
                      </c:pt>
                      <c:pt idx="1081">
                        <c:v>981</c:v>
                      </c:pt>
                      <c:pt idx="1082">
                        <c:v>982</c:v>
                      </c:pt>
                      <c:pt idx="1083">
                        <c:v>983</c:v>
                      </c:pt>
                      <c:pt idx="1084">
                        <c:v>984</c:v>
                      </c:pt>
                      <c:pt idx="1085">
                        <c:v>985</c:v>
                      </c:pt>
                      <c:pt idx="1086">
                        <c:v>986</c:v>
                      </c:pt>
                      <c:pt idx="1087">
                        <c:v>987</c:v>
                      </c:pt>
                      <c:pt idx="1088">
                        <c:v>988</c:v>
                      </c:pt>
                      <c:pt idx="1089">
                        <c:v>989</c:v>
                      </c:pt>
                      <c:pt idx="1090">
                        <c:v>990</c:v>
                      </c:pt>
                      <c:pt idx="1091">
                        <c:v>991</c:v>
                      </c:pt>
                      <c:pt idx="1092">
                        <c:v>992</c:v>
                      </c:pt>
                      <c:pt idx="1093">
                        <c:v>993</c:v>
                      </c:pt>
                      <c:pt idx="1094">
                        <c:v>994</c:v>
                      </c:pt>
                      <c:pt idx="1095">
                        <c:v>995</c:v>
                      </c:pt>
                      <c:pt idx="1096">
                        <c:v>996</c:v>
                      </c:pt>
                      <c:pt idx="1097">
                        <c:v>997</c:v>
                      </c:pt>
                      <c:pt idx="1098">
                        <c:v>998</c:v>
                      </c:pt>
                      <c:pt idx="1099">
                        <c:v>999</c:v>
                      </c:pt>
                      <c:pt idx="1100">
                        <c:v>1000</c:v>
                      </c:pt>
                      <c:pt idx="1101">
                        <c:v>1001</c:v>
                      </c:pt>
                      <c:pt idx="1102">
                        <c:v>1002</c:v>
                      </c:pt>
                      <c:pt idx="1103">
                        <c:v>1003</c:v>
                      </c:pt>
                      <c:pt idx="1104">
                        <c:v>1004</c:v>
                      </c:pt>
                      <c:pt idx="1105">
                        <c:v>1005</c:v>
                      </c:pt>
                      <c:pt idx="1106">
                        <c:v>1006</c:v>
                      </c:pt>
                      <c:pt idx="1107">
                        <c:v>1007</c:v>
                      </c:pt>
                      <c:pt idx="1108">
                        <c:v>1008</c:v>
                      </c:pt>
                      <c:pt idx="1109">
                        <c:v>1009</c:v>
                      </c:pt>
                      <c:pt idx="1110">
                        <c:v>1010</c:v>
                      </c:pt>
                      <c:pt idx="1111">
                        <c:v>1011</c:v>
                      </c:pt>
                      <c:pt idx="1112">
                        <c:v>1012</c:v>
                      </c:pt>
                      <c:pt idx="1113">
                        <c:v>1013</c:v>
                      </c:pt>
                      <c:pt idx="1114">
                        <c:v>1014</c:v>
                      </c:pt>
                      <c:pt idx="1115">
                        <c:v>1015</c:v>
                      </c:pt>
                      <c:pt idx="1116">
                        <c:v>1016</c:v>
                      </c:pt>
                      <c:pt idx="1117">
                        <c:v>1017</c:v>
                      </c:pt>
                      <c:pt idx="1118">
                        <c:v>1018</c:v>
                      </c:pt>
                      <c:pt idx="1119">
                        <c:v>1019</c:v>
                      </c:pt>
                      <c:pt idx="1120">
                        <c:v>1020</c:v>
                      </c:pt>
                      <c:pt idx="1121">
                        <c:v>1021</c:v>
                      </c:pt>
                      <c:pt idx="1122">
                        <c:v>1022</c:v>
                      </c:pt>
                      <c:pt idx="1123">
                        <c:v>1023</c:v>
                      </c:pt>
                      <c:pt idx="1124">
                        <c:v>1024</c:v>
                      </c:pt>
                      <c:pt idx="1125">
                        <c:v>1025</c:v>
                      </c:pt>
                      <c:pt idx="1126">
                        <c:v>1026</c:v>
                      </c:pt>
                      <c:pt idx="1127">
                        <c:v>1027</c:v>
                      </c:pt>
                      <c:pt idx="1128">
                        <c:v>1028</c:v>
                      </c:pt>
                      <c:pt idx="1129">
                        <c:v>1029</c:v>
                      </c:pt>
                      <c:pt idx="1130">
                        <c:v>1030</c:v>
                      </c:pt>
                      <c:pt idx="1131">
                        <c:v>1031</c:v>
                      </c:pt>
                      <c:pt idx="1132">
                        <c:v>1032</c:v>
                      </c:pt>
                      <c:pt idx="1133">
                        <c:v>1033</c:v>
                      </c:pt>
                      <c:pt idx="1134">
                        <c:v>1034</c:v>
                      </c:pt>
                      <c:pt idx="1135">
                        <c:v>1035</c:v>
                      </c:pt>
                      <c:pt idx="1136">
                        <c:v>1036</c:v>
                      </c:pt>
                      <c:pt idx="1137">
                        <c:v>1037</c:v>
                      </c:pt>
                      <c:pt idx="1138">
                        <c:v>1038</c:v>
                      </c:pt>
                      <c:pt idx="1139">
                        <c:v>1039</c:v>
                      </c:pt>
                      <c:pt idx="1140">
                        <c:v>1040</c:v>
                      </c:pt>
                      <c:pt idx="1141">
                        <c:v>1041</c:v>
                      </c:pt>
                      <c:pt idx="1142">
                        <c:v>1042</c:v>
                      </c:pt>
                      <c:pt idx="1143">
                        <c:v>1043</c:v>
                      </c:pt>
                      <c:pt idx="1144">
                        <c:v>1044</c:v>
                      </c:pt>
                      <c:pt idx="1145">
                        <c:v>1045</c:v>
                      </c:pt>
                      <c:pt idx="1146">
                        <c:v>1046</c:v>
                      </c:pt>
                      <c:pt idx="1147">
                        <c:v>1047</c:v>
                      </c:pt>
                      <c:pt idx="1148">
                        <c:v>1048</c:v>
                      </c:pt>
                      <c:pt idx="1149">
                        <c:v>1049</c:v>
                      </c:pt>
                      <c:pt idx="1150">
                        <c:v>1050</c:v>
                      </c:pt>
                      <c:pt idx="1151">
                        <c:v>1051</c:v>
                      </c:pt>
                      <c:pt idx="1152">
                        <c:v>1052</c:v>
                      </c:pt>
                      <c:pt idx="1153">
                        <c:v>1053</c:v>
                      </c:pt>
                      <c:pt idx="1154">
                        <c:v>1054</c:v>
                      </c:pt>
                      <c:pt idx="1155">
                        <c:v>1055</c:v>
                      </c:pt>
                      <c:pt idx="1156">
                        <c:v>1056</c:v>
                      </c:pt>
                      <c:pt idx="1157">
                        <c:v>1057</c:v>
                      </c:pt>
                      <c:pt idx="1158">
                        <c:v>1058</c:v>
                      </c:pt>
                      <c:pt idx="1159">
                        <c:v>1059</c:v>
                      </c:pt>
                      <c:pt idx="1160">
                        <c:v>1060</c:v>
                      </c:pt>
                      <c:pt idx="1161">
                        <c:v>1061</c:v>
                      </c:pt>
                      <c:pt idx="1162">
                        <c:v>1062</c:v>
                      </c:pt>
                      <c:pt idx="1163">
                        <c:v>1063</c:v>
                      </c:pt>
                      <c:pt idx="1164">
                        <c:v>1064</c:v>
                      </c:pt>
                      <c:pt idx="1165">
                        <c:v>1065</c:v>
                      </c:pt>
                      <c:pt idx="1166">
                        <c:v>1066</c:v>
                      </c:pt>
                      <c:pt idx="1167">
                        <c:v>1067</c:v>
                      </c:pt>
                      <c:pt idx="1168">
                        <c:v>1068</c:v>
                      </c:pt>
                      <c:pt idx="1169">
                        <c:v>1069</c:v>
                      </c:pt>
                      <c:pt idx="1170">
                        <c:v>1070</c:v>
                      </c:pt>
                      <c:pt idx="1171">
                        <c:v>1071</c:v>
                      </c:pt>
                      <c:pt idx="1172">
                        <c:v>1072</c:v>
                      </c:pt>
                      <c:pt idx="1173">
                        <c:v>1073</c:v>
                      </c:pt>
                      <c:pt idx="1174">
                        <c:v>1074</c:v>
                      </c:pt>
                      <c:pt idx="1175">
                        <c:v>1075</c:v>
                      </c:pt>
                      <c:pt idx="1176">
                        <c:v>1076</c:v>
                      </c:pt>
                      <c:pt idx="1177">
                        <c:v>1077</c:v>
                      </c:pt>
                      <c:pt idx="1178">
                        <c:v>1078</c:v>
                      </c:pt>
                      <c:pt idx="1179">
                        <c:v>1079</c:v>
                      </c:pt>
                      <c:pt idx="1180">
                        <c:v>1080</c:v>
                      </c:pt>
                      <c:pt idx="1181">
                        <c:v>1081</c:v>
                      </c:pt>
                      <c:pt idx="1182">
                        <c:v>1082</c:v>
                      </c:pt>
                      <c:pt idx="1183">
                        <c:v>1083</c:v>
                      </c:pt>
                      <c:pt idx="1184">
                        <c:v>1084</c:v>
                      </c:pt>
                      <c:pt idx="1185">
                        <c:v>1085</c:v>
                      </c:pt>
                      <c:pt idx="1186">
                        <c:v>1086</c:v>
                      </c:pt>
                      <c:pt idx="1187">
                        <c:v>1087</c:v>
                      </c:pt>
                      <c:pt idx="1188">
                        <c:v>1088</c:v>
                      </c:pt>
                      <c:pt idx="1189">
                        <c:v>1089</c:v>
                      </c:pt>
                      <c:pt idx="1190">
                        <c:v>1090</c:v>
                      </c:pt>
                      <c:pt idx="1191">
                        <c:v>1091</c:v>
                      </c:pt>
                      <c:pt idx="1192">
                        <c:v>1092</c:v>
                      </c:pt>
                      <c:pt idx="1193">
                        <c:v>1093</c:v>
                      </c:pt>
                      <c:pt idx="1194">
                        <c:v>1094</c:v>
                      </c:pt>
                      <c:pt idx="1195">
                        <c:v>1095</c:v>
                      </c:pt>
                      <c:pt idx="1196">
                        <c:v>1096</c:v>
                      </c:pt>
                      <c:pt idx="1197">
                        <c:v>1097</c:v>
                      </c:pt>
                      <c:pt idx="1198">
                        <c:v>1098</c:v>
                      </c:pt>
                      <c:pt idx="1199">
                        <c:v>1099</c:v>
                      </c:pt>
                      <c:pt idx="1200">
                        <c:v>1100</c:v>
                      </c:pt>
                      <c:pt idx="1201">
                        <c:v>1101</c:v>
                      </c:pt>
                      <c:pt idx="1202">
                        <c:v>1102</c:v>
                      </c:pt>
                      <c:pt idx="1203">
                        <c:v>1103</c:v>
                      </c:pt>
                      <c:pt idx="1204">
                        <c:v>1104</c:v>
                      </c:pt>
                      <c:pt idx="1205">
                        <c:v>1105</c:v>
                      </c:pt>
                      <c:pt idx="1206">
                        <c:v>1106</c:v>
                      </c:pt>
                      <c:pt idx="1207">
                        <c:v>1107</c:v>
                      </c:pt>
                      <c:pt idx="1208">
                        <c:v>1108</c:v>
                      </c:pt>
                      <c:pt idx="1209">
                        <c:v>1109</c:v>
                      </c:pt>
                      <c:pt idx="1210">
                        <c:v>1110</c:v>
                      </c:pt>
                      <c:pt idx="1211">
                        <c:v>1111</c:v>
                      </c:pt>
                      <c:pt idx="1212">
                        <c:v>1112</c:v>
                      </c:pt>
                      <c:pt idx="1213">
                        <c:v>1113</c:v>
                      </c:pt>
                      <c:pt idx="1214">
                        <c:v>1114</c:v>
                      </c:pt>
                      <c:pt idx="1215">
                        <c:v>1115</c:v>
                      </c:pt>
                      <c:pt idx="1216">
                        <c:v>1116</c:v>
                      </c:pt>
                      <c:pt idx="1217">
                        <c:v>1117</c:v>
                      </c:pt>
                      <c:pt idx="1218">
                        <c:v>1118</c:v>
                      </c:pt>
                      <c:pt idx="1219">
                        <c:v>1119</c:v>
                      </c:pt>
                      <c:pt idx="1220">
                        <c:v>1120</c:v>
                      </c:pt>
                      <c:pt idx="1221">
                        <c:v>1121</c:v>
                      </c:pt>
                      <c:pt idx="1222">
                        <c:v>1122</c:v>
                      </c:pt>
                      <c:pt idx="1223">
                        <c:v>1123</c:v>
                      </c:pt>
                      <c:pt idx="1224">
                        <c:v>1124</c:v>
                      </c:pt>
                      <c:pt idx="1225">
                        <c:v>1125</c:v>
                      </c:pt>
                      <c:pt idx="1226">
                        <c:v>1126</c:v>
                      </c:pt>
                      <c:pt idx="1227">
                        <c:v>1127</c:v>
                      </c:pt>
                      <c:pt idx="1228">
                        <c:v>1128</c:v>
                      </c:pt>
                      <c:pt idx="1229">
                        <c:v>1129</c:v>
                      </c:pt>
                      <c:pt idx="1230">
                        <c:v>1130</c:v>
                      </c:pt>
                      <c:pt idx="1231">
                        <c:v>1131</c:v>
                      </c:pt>
                      <c:pt idx="1232">
                        <c:v>1132</c:v>
                      </c:pt>
                      <c:pt idx="1233">
                        <c:v>1133</c:v>
                      </c:pt>
                      <c:pt idx="1234">
                        <c:v>1134</c:v>
                      </c:pt>
                      <c:pt idx="1235">
                        <c:v>1135</c:v>
                      </c:pt>
                      <c:pt idx="1236">
                        <c:v>1136</c:v>
                      </c:pt>
                      <c:pt idx="1237">
                        <c:v>1137</c:v>
                      </c:pt>
                      <c:pt idx="1238">
                        <c:v>1138</c:v>
                      </c:pt>
                      <c:pt idx="1239">
                        <c:v>1139</c:v>
                      </c:pt>
                      <c:pt idx="1240">
                        <c:v>1140</c:v>
                      </c:pt>
                      <c:pt idx="1241">
                        <c:v>1141</c:v>
                      </c:pt>
                      <c:pt idx="1242">
                        <c:v>1142</c:v>
                      </c:pt>
                      <c:pt idx="1243">
                        <c:v>1143</c:v>
                      </c:pt>
                      <c:pt idx="1244">
                        <c:v>1144</c:v>
                      </c:pt>
                      <c:pt idx="1245">
                        <c:v>1145</c:v>
                      </c:pt>
                      <c:pt idx="1246">
                        <c:v>1146</c:v>
                      </c:pt>
                      <c:pt idx="1247">
                        <c:v>1147</c:v>
                      </c:pt>
                      <c:pt idx="1248">
                        <c:v>1148</c:v>
                      </c:pt>
                      <c:pt idx="1249">
                        <c:v>1149</c:v>
                      </c:pt>
                      <c:pt idx="1250">
                        <c:v>1150</c:v>
                      </c:pt>
                      <c:pt idx="1251">
                        <c:v>1151</c:v>
                      </c:pt>
                      <c:pt idx="1252">
                        <c:v>1152</c:v>
                      </c:pt>
                      <c:pt idx="1253">
                        <c:v>1153</c:v>
                      </c:pt>
                      <c:pt idx="1254">
                        <c:v>1154</c:v>
                      </c:pt>
                      <c:pt idx="1255">
                        <c:v>1155</c:v>
                      </c:pt>
                      <c:pt idx="1256">
                        <c:v>1156</c:v>
                      </c:pt>
                      <c:pt idx="1257">
                        <c:v>1157</c:v>
                      </c:pt>
                      <c:pt idx="1258">
                        <c:v>1158</c:v>
                      </c:pt>
                      <c:pt idx="1259">
                        <c:v>1159</c:v>
                      </c:pt>
                      <c:pt idx="1260">
                        <c:v>1160</c:v>
                      </c:pt>
                      <c:pt idx="1261">
                        <c:v>1161</c:v>
                      </c:pt>
                      <c:pt idx="1262">
                        <c:v>1162</c:v>
                      </c:pt>
                      <c:pt idx="1263">
                        <c:v>1163</c:v>
                      </c:pt>
                      <c:pt idx="1264">
                        <c:v>1164</c:v>
                      </c:pt>
                      <c:pt idx="1265">
                        <c:v>1165</c:v>
                      </c:pt>
                      <c:pt idx="1266">
                        <c:v>1166</c:v>
                      </c:pt>
                      <c:pt idx="1267">
                        <c:v>1167</c:v>
                      </c:pt>
                      <c:pt idx="1268">
                        <c:v>1168</c:v>
                      </c:pt>
                      <c:pt idx="1269">
                        <c:v>1169</c:v>
                      </c:pt>
                      <c:pt idx="1270">
                        <c:v>1170</c:v>
                      </c:pt>
                      <c:pt idx="1271">
                        <c:v>1171</c:v>
                      </c:pt>
                      <c:pt idx="1272">
                        <c:v>1172</c:v>
                      </c:pt>
                      <c:pt idx="1273">
                        <c:v>1173</c:v>
                      </c:pt>
                      <c:pt idx="1274">
                        <c:v>1174</c:v>
                      </c:pt>
                      <c:pt idx="1275">
                        <c:v>1175</c:v>
                      </c:pt>
                      <c:pt idx="1276">
                        <c:v>1176</c:v>
                      </c:pt>
                      <c:pt idx="1277">
                        <c:v>1177</c:v>
                      </c:pt>
                      <c:pt idx="1278">
                        <c:v>1178</c:v>
                      </c:pt>
                      <c:pt idx="1279">
                        <c:v>1179</c:v>
                      </c:pt>
                      <c:pt idx="1280">
                        <c:v>1180</c:v>
                      </c:pt>
                      <c:pt idx="1281">
                        <c:v>1181</c:v>
                      </c:pt>
                      <c:pt idx="1282">
                        <c:v>1182</c:v>
                      </c:pt>
                      <c:pt idx="1283">
                        <c:v>1183</c:v>
                      </c:pt>
                      <c:pt idx="1284">
                        <c:v>1184</c:v>
                      </c:pt>
                      <c:pt idx="1285">
                        <c:v>1185</c:v>
                      </c:pt>
                      <c:pt idx="1286">
                        <c:v>1186</c:v>
                      </c:pt>
                      <c:pt idx="1287">
                        <c:v>1187</c:v>
                      </c:pt>
                      <c:pt idx="1288">
                        <c:v>1188</c:v>
                      </c:pt>
                      <c:pt idx="1289">
                        <c:v>1189</c:v>
                      </c:pt>
                      <c:pt idx="1290">
                        <c:v>1190</c:v>
                      </c:pt>
                      <c:pt idx="1291">
                        <c:v>1191</c:v>
                      </c:pt>
                      <c:pt idx="1292">
                        <c:v>1192</c:v>
                      </c:pt>
                      <c:pt idx="1293">
                        <c:v>1193</c:v>
                      </c:pt>
                      <c:pt idx="1294">
                        <c:v>1194</c:v>
                      </c:pt>
                      <c:pt idx="1295">
                        <c:v>1195</c:v>
                      </c:pt>
                      <c:pt idx="1296">
                        <c:v>1196</c:v>
                      </c:pt>
                      <c:pt idx="1297">
                        <c:v>1197</c:v>
                      </c:pt>
                      <c:pt idx="1298">
                        <c:v>1198</c:v>
                      </c:pt>
                      <c:pt idx="1299">
                        <c:v>1199</c:v>
                      </c:pt>
                      <c:pt idx="1300">
                        <c:v>1200</c:v>
                      </c:pt>
                      <c:pt idx="1301">
                        <c:v>1201</c:v>
                      </c:pt>
                      <c:pt idx="1302">
                        <c:v>1202</c:v>
                      </c:pt>
                      <c:pt idx="1303">
                        <c:v>1203</c:v>
                      </c:pt>
                      <c:pt idx="1304">
                        <c:v>1204</c:v>
                      </c:pt>
                      <c:pt idx="1305">
                        <c:v>1205</c:v>
                      </c:pt>
                      <c:pt idx="1306">
                        <c:v>1206</c:v>
                      </c:pt>
                      <c:pt idx="1307">
                        <c:v>1207</c:v>
                      </c:pt>
                      <c:pt idx="1308">
                        <c:v>1208</c:v>
                      </c:pt>
                      <c:pt idx="1309">
                        <c:v>1209</c:v>
                      </c:pt>
                      <c:pt idx="1310">
                        <c:v>1210</c:v>
                      </c:pt>
                      <c:pt idx="1311">
                        <c:v>1211</c:v>
                      </c:pt>
                      <c:pt idx="1312">
                        <c:v>1212</c:v>
                      </c:pt>
                      <c:pt idx="1313">
                        <c:v>1213</c:v>
                      </c:pt>
                      <c:pt idx="1314">
                        <c:v>1214</c:v>
                      </c:pt>
                      <c:pt idx="1315">
                        <c:v>1215</c:v>
                      </c:pt>
                      <c:pt idx="1316">
                        <c:v>1216</c:v>
                      </c:pt>
                      <c:pt idx="1317">
                        <c:v>1217</c:v>
                      </c:pt>
                      <c:pt idx="1318">
                        <c:v>1218</c:v>
                      </c:pt>
                      <c:pt idx="1319">
                        <c:v>1219</c:v>
                      </c:pt>
                      <c:pt idx="1320">
                        <c:v>1220</c:v>
                      </c:pt>
                      <c:pt idx="1321">
                        <c:v>1221</c:v>
                      </c:pt>
                      <c:pt idx="1322">
                        <c:v>1222</c:v>
                      </c:pt>
                      <c:pt idx="1323">
                        <c:v>1223</c:v>
                      </c:pt>
                      <c:pt idx="1324">
                        <c:v>1224</c:v>
                      </c:pt>
                      <c:pt idx="1325">
                        <c:v>1225</c:v>
                      </c:pt>
                      <c:pt idx="1326">
                        <c:v>1226</c:v>
                      </c:pt>
                      <c:pt idx="1327">
                        <c:v>1227</c:v>
                      </c:pt>
                      <c:pt idx="1328">
                        <c:v>1228</c:v>
                      </c:pt>
                      <c:pt idx="1329">
                        <c:v>1229</c:v>
                      </c:pt>
                      <c:pt idx="1330">
                        <c:v>1230</c:v>
                      </c:pt>
                      <c:pt idx="1331">
                        <c:v>1231</c:v>
                      </c:pt>
                      <c:pt idx="1332">
                        <c:v>1232</c:v>
                      </c:pt>
                      <c:pt idx="1333">
                        <c:v>1233</c:v>
                      </c:pt>
                      <c:pt idx="1334">
                        <c:v>1234</c:v>
                      </c:pt>
                      <c:pt idx="1335">
                        <c:v>1235</c:v>
                      </c:pt>
                      <c:pt idx="1336">
                        <c:v>1236</c:v>
                      </c:pt>
                      <c:pt idx="1337">
                        <c:v>1237</c:v>
                      </c:pt>
                      <c:pt idx="1338">
                        <c:v>1238</c:v>
                      </c:pt>
                      <c:pt idx="1339">
                        <c:v>1239</c:v>
                      </c:pt>
                      <c:pt idx="1340">
                        <c:v>1240</c:v>
                      </c:pt>
                      <c:pt idx="1341">
                        <c:v>1241</c:v>
                      </c:pt>
                      <c:pt idx="1342">
                        <c:v>1242</c:v>
                      </c:pt>
                      <c:pt idx="1343">
                        <c:v>1243</c:v>
                      </c:pt>
                      <c:pt idx="1344">
                        <c:v>1244</c:v>
                      </c:pt>
                      <c:pt idx="1345">
                        <c:v>1245</c:v>
                      </c:pt>
                      <c:pt idx="1346">
                        <c:v>1246</c:v>
                      </c:pt>
                      <c:pt idx="1347">
                        <c:v>1247</c:v>
                      </c:pt>
                      <c:pt idx="1348">
                        <c:v>1248</c:v>
                      </c:pt>
                      <c:pt idx="1349">
                        <c:v>1249</c:v>
                      </c:pt>
                      <c:pt idx="1350">
                        <c:v>1250</c:v>
                      </c:pt>
                      <c:pt idx="1351">
                        <c:v>1251</c:v>
                      </c:pt>
                      <c:pt idx="1352">
                        <c:v>1252</c:v>
                      </c:pt>
                      <c:pt idx="1353">
                        <c:v>1253</c:v>
                      </c:pt>
                      <c:pt idx="1354">
                        <c:v>1254</c:v>
                      </c:pt>
                      <c:pt idx="1355">
                        <c:v>1255</c:v>
                      </c:pt>
                      <c:pt idx="1356">
                        <c:v>1256</c:v>
                      </c:pt>
                      <c:pt idx="1357">
                        <c:v>1257</c:v>
                      </c:pt>
                      <c:pt idx="1358">
                        <c:v>1258</c:v>
                      </c:pt>
                      <c:pt idx="1359">
                        <c:v>1259</c:v>
                      </c:pt>
                      <c:pt idx="1360">
                        <c:v>1260</c:v>
                      </c:pt>
                      <c:pt idx="1361">
                        <c:v>1261</c:v>
                      </c:pt>
                      <c:pt idx="1362">
                        <c:v>1262</c:v>
                      </c:pt>
                      <c:pt idx="1363">
                        <c:v>1263</c:v>
                      </c:pt>
                      <c:pt idx="1364">
                        <c:v>1264</c:v>
                      </c:pt>
                      <c:pt idx="1365">
                        <c:v>1265</c:v>
                      </c:pt>
                      <c:pt idx="1366">
                        <c:v>1266</c:v>
                      </c:pt>
                      <c:pt idx="1367">
                        <c:v>1267</c:v>
                      </c:pt>
                      <c:pt idx="1368">
                        <c:v>1268</c:v>
                      </c:pt>
                      <c:pt idx="1369">
                        <c:v>1269</c:v>
                      </c:pt>
                      <c:pt idx="1370">
                        <c:v>1270</c:v>
                      </c:pt>
                      <c:pt idx="1371">
                        <c:v>1271</c:v>
                      </c:pt>
                      <c:pt idx="1372">
                        <c:v>1272</c:v>
                      </c:pt>
                      <c:pt idx="1373">
                        <c:v>1273</c:v>
                      </c:pt>
                      <c:pt idx="1374">
                        <c:v>1274</c:v>
                      </c:pt>
                      <c:pt idx="1375">
                        <c:v>1275</c:v>
                      </c:pt>
                      <c:pt idx="1376">
                        <c:v>1276</c:v>
                      </c:pt>
                      <c:pt idx="1377">
                        <c:v>1277</c:v>
                      </c:pt>
                      <c:pt idx="1378">
                        <c:v>1278</c:v>
                      </c:pt>
                      <c:pt idx="1379">
                        <c:v>1279</c:v>
                      </c:pt>
                      <c:pt idx="1380">
                        <c:v>1280</c:v>
                      </c:pt>
                      <c:pt idx="1381">
                        <c:v>1281</c:v>
                      </c:pt>
                      <c:pt idx="1382">
                        <c:v>1282</c:v>
                      </c:pt>
                      <c:pt idx="1383">
                        <c:v>1283</c:v>
                      </c:pt>
                      <c:pt idx="1384">
                        <c:v>1284</c:v>
                      </c:pt>
                      <c:pt idx="1385">
                        <c:v>1285</c:v>
                      </c:pt>
                      <c:pt idx="1386">
                        <c:v>1286</c:v>
                      </c:pt>
                      <c:pt idx="1387">
                        <c:v>1287</c:v>
                      </c:pt>
                      <c:pt idx="1388">
                        <c:v>1288</c:v>
                      </c:pt>
                      <c:pt idx="1389">
                        <c:v>1289</c:v>
                      </c:pt>
                      <c:pt idx="1390">
                        <c:v>1290</c:v>
                      </c:pt>
                      <c:pt idx="1391">
                        <c:v>1291</c:v>
                      </c:pt>
                      <c:pt idx="1392">
                        <c:v>1292</c:v>
                      </c:pt>
                      <c:pt idx="1393">
                        <c:v>1293</c:v>
                      </c:pt>
                      <c:pt idx="1394">
                        <c:v>1294</c:v>
                      </c:pt>
                      <c:pt idx="1395">
                        <c:v>1295</c:v>
                      </c:pt>
                      <c:pt idx="1396">
                        <c:v>1296</c:v>
                      </c:pt>
                      <c:pt idx="1397">
                        <c:v>1297</c:v>
                      </c:pt>
                      <c:pt idx="1398">
                        <c:v>1298</c:v>
                      </c:pt>
                      <c:pt idx="1399">
                        <c:v>1299</c:v>
                      </c:pt>
                      <c:pt idx="1400">
                        <c:v>1300</c:v>
                      </c:pt>
                      <c:pt idx="1401">
                        <c:v>1301</c:v>
                      </c:pt>
                      <c:pt idx="1402">
                        <c:v>1302</c:v>
                      </c:pt>
                      <c:pt idx="1403">
                        <c:v>1303</c:v>
                      </c:pt>
                      <c:pt idx="1404">
                        <c:v>1304</c:v>
                      </c:pt>
                      <c:pt idx="1405">
                        <c:v>1305</c:v>
                      </c:pt>
                      <c:pt idx="1406">
                        <c:v>1306</c:v>
                      </c:pt>
                      <c:pt idx="1407">
                        <c:v>1307</c:v>
                      </c:pt>
                      <c:pt idx="1408">
                        <c:v>1308</c:v>
                      </c:pt>
                      <c:pt idx="1409">
                        <c:v>1309</c:v>
                      </c:pt>
                      <c:pt idx="1410">
                        <c:v>1310</c:v>
                      </c:pt>
                      <c:pt idx="1411">
                        <c:v>1311</c:v>
                      </c:pt>
                      <c:pt idx="1412">
                        <c:v>1312</c:v>
                      </c:pt>
                      <c:pt idx="1413">
                        <c:v>1313</c:v>
                      </c:pt>
                      <c:pt idx="1414">
                        <c:v>1314</c:v>
                      </c:pt>
                      <c:pt idx="1415">
                        <c:v>1315</c:v>
                      </c:pt>
                      <c:pt idx="1416">
                        <c:v>1316</c:v>
                      </c:pt>
                      <c:pt idx="1417">
                        <c:v>1317</c:v>
                      </c:pt>
                      <c:pt idx="1418">
                        <c:v>1318</c:v>
                      </c:pt>
                      <c:pt idx="1419">
                        <c:v>1319</c:v>
                      </c:pt>
                      <c:pt idx="1420">
                        <c:v>1320</c:v>
                      </c:pt>
                      <c:pt idx="1421">
                        <c:v>1321</c:v>
                      </c:pt>
                      <c:pt idx="1422">
                        <c:v>1322</c:v>
                      </c:pt>
                      <c:pt idx="1423">
                        <c:v>1323</c:v>
                      </c:pt>
                      <c:pt idx="1424">
                        <c:v>1324</c:v>
                      </c:pt>
                      <c:pt idx="1425">
                        <c:v>1325</c:v>
                      </c:pt>
                      <c:pt idx="1426">
                        <c:v>1326</c:v>
                      </c:pt>
                      <c:pt idx="1427">
                        <c:v>1327</c:v>
                      </c:pt>
                      <c:pt idx="1428">
                        <c:v>1328</c:v>
                      </c:pt>
                      <c:pt idx="1429">
                        <c:v>1329</c:v>
                      </c:pt>
                      <c:pt idx="1430">
                        <c:v>1330</c:v>
                      </c:pt>
                      <c:pt idx="1431">
                        <c:v>1331</c:v>
                      </c:pt>
                      <c:pt idx="1432">
                        <c:v>1332</c:v>
                      </c:pt>
                      <c:pt idx="1433">
                        <c:v>1333</c:v>
                      </c:pt>
                      <c:pt idx="1434">
                        <c:v>1334</c:v>
                      </c:pt>
                      <c:pt idx="1435">
                        <c:v>1335</c:v>
                      </c:pt>
                      <c:pt idx="1436">
                        <c:v>1336</c:v>
                      </c:pt>
                      <c:pt idx="1437">
                        <c:v>1337</c:v>
                      </c:pt>
                      <c:pt idx="1438">
                        <c:v>1338</c:v>
                      </c:pt>
                      <c:pt idx="1439">
                        <c:v>1339</c:v>
                      </c:pt>
                      <c:pt idx="1440">
                        <c:v>1340</c:v>
                      </c:pt>
                      <c:pt idx="1441">
                        <c:v>1341</c:v>
                      </c:pt>
                      <c:pt idx="1442">
                        <c:v>1342</c:v>
                      </c:pt>
                      <c:pt idx="1443">
                        <c:v>1343</c:v>
                      </c:pt>
                      <c:pt idx="1444">
                        <c:v>1344</c:v>
                      </c:pt>
                      <c:pt idx="1445">
                        <c:v>1345</c:v>
                      </c:pt>
                      <c:pt idx="1446">
                        <c:v>1346</c:v>
                      </c:pt>
                      <c:pt idx="1447">
                        <c:v>1347</c:v>
                      </c:pt>
                      <c:pt idx="1448">
                        <c:v>1348</c:v>
                      </c:pt>
                      <c:pt idx="1449">
                        <c:v>1349</c:v>
                      </c:pt>
                      <c:pt idx="1450">
                        <c:v>1350</c:v>
                      </c:pt>
                      <c:pt idx="1451">
                        <c:v>1351</c:v>
                      </c:pt>
                      <c:pt idx="1452">
                        <c:v>1352</c:v>
                      </c:pt>
                      <c:pt idx="1453">
                        <c:v>1353</c:v>
                      </c:pt>
                      <c:pt idx="1454">
                        <c:v>1354</c:v>
                      </c:pt>
                      <c:pt idx="1455">
                        <c:v>1355</c:v>
                      </c:pt>
                      <c:pt idx="1456">
                        <c:v>1356</c:v>
                      </c:pt>
                      <c:pt idx="1457">
                        <c:v>1357</c:v>
                      </c:pt>
                      <c:pt idx="1458">
                        <c:v>1358</c:v>
                      </c:pt>
                      <c:pt idx="1459">
                        <c:v>1359</c:v>
                      </c:pt>
                      <c:pt idx="1460">
                        <c:v>1360</c:v>
                      </c:pt>
                      <c:pt idx="1461">
                        <c:v>1361</c:v>
                      </c:pt>
                      <c:pt idx="1462">
                        <c:v>1362</c:v>
                      </c:pt>
                      <c:pt idx="1463">
                        <c:v>1363</c:v>
                      </c:pt>
                      <c:pt idx="1464">
                        <c:v>1364</c:v>
                      </c:pt>
                      <c:pt idx="1465">
                        <c:v>1365</c:v>
                      </c:pt>
                      <c:pt idx="1466">
                        <c:v>1366</c:v>
                      </c:pt>
                      <c:pt idx="1467">
                        <c:v>1367</c:v>
                      </c:pt>
                      <c:pt idx="1468">
                        <c:v>1368</c:v>
                      </c:pt>
                      <c:pt idx="1469">
                        <c:v>1369</c:v>
                      </c:pt>
                      <c:pt idx="1470">
                        <c:v>1370</c:v>
                      </c:pt>
                      <c:pt idx="1471">
                        <c:v>1371</c:v>
                      </c:pt>
                      <c:pt idx="1472">
                        <c:v>1372</c:v>
                      </c:pt>
                      <c:pt idx="1473">
                        <c:v>1373</c:v>
                      </c:pt>
                      <c:pt idx="1474">
                        <c:v>1374</c:v>
                      </c:pt>
                      <c:pt idx="1475">
                        <c:v>1375</c:v>
                      </c:pt>
                      <c:pt idx="1476">
                        <c:v>1376</c:v>
                      </c:pt>
                      <c:pt idx="1477">
                        <c:v>1377</c:v>
                      </c:pt>
                      <c:pt idx="1478">
                        <c:v>1378</c:v>
                      </c:pt>
                      <c:pt idx="1479">
                        <c:v>1379</c:v>
                      </c:pt>
                      <c:pt idx="1480">
                        <c:v>1380</c:v>
                      </c:pt>
                      <c:pt idx="1481">
                        <c:v>1381</c:v>
                      </c:pt>
                      <c:pt idx="1482">
                        <c:v>1382</c:v>
                      </c:pt>
                      <c:pt idx="1483">
                        <c:v>1383</c:v>
                      </c:pt>
                      <c:pt idx="1484">
                        <c:v>1384</c:v>
                      </c:pt>
                      <c:pt idx="1485">
                        <c:v>1385</c:v>
                      </c:pt>
                      <c:pt idx="1486">
                        <c:v>1386</c:v>
                      </c:pt>
                      <c:pt idx="1487">
                        <c:v>1387</c:v>
                      </c:pt>
                      <c:pt idx="1488">
                        <c:v>1388</c:v>
                      </c:pt>
                      <c:pt idx="1489">
                        <c:v>1389</c:v>
                      </c:pt>
                      <c:pt idx="1490">
                        <c:v>1390</c:v>
                      </c:pt>
                      <c:pt idx="1491">
                        <c:v>1391</c:v>
                      </c:pt>
                      <c:pt idx="1492">
                        <c:v>1392</c:v>
                      </c:pt>
                      <c:pt idx="1493">
                        <c:v>1393</c:v>
                      </c:pt>
                      <c:pt idx="1494">
                        <c:v>1394</c:v>
                      </c:pt>
                      <c:pt idx="1495">
                        <c:v>1395</c:v>
                      </c:pt>
                      <c:pt idx="1496">
                        <c:v>1396</c:v>
                      </c:pt>
                      <c:pt idx="1497">
                        <c:v>1397</c:v>
                      </c:pt>
                      <c:pt idx="1498">
                        <c:v>1398</c:v>
                      </c:pt>
                      <c:pt idx="1499">
                        <c:v>1399</c:v>
                      </c:pt>
                      <c:pt idx="1500">
                        <c:v>1400</c:v>
                      </c:pt>
                      <c:pt idx="1501">
                        <c:v>1401</c:v>
                      </c:pt>
                      <c:pt idx="1502">
                        <c:v>1402</c:v>
                      </c:pt>
                      <c:pt idx="1503">
                        <c:v>1403</c:v>
                      </c:pt>
                      <c:pt idx="1504">
                        <c:v>1404</c:v>
                      </c:pt>
                      <c:pt idx="1505">
                        <c:v>1405</c:v>
                      </c:pt>
                      <c:pt idx="1506">
                        <c:v>1406</c:v>
                      </c:pt>
                      <c:pt idx="1507">
                        <c:v>1407</c:v>
                      </c:pt>
                      <c:pt idx="1508">
                        <c:v>1408</c:v>
                      </c:pt>
                      <c:pt idx="1509">
                        <c:v>1409</c:v>
                      </c:pt>
                      <c:pt idx="1510">
                        <c:v>1410</c:v>
                      </c:pt>
                      <c:pt idx="1511">
                        <c:v>1411</c:v>
                      </c:pt>
                      <c:pt idx="1512">
                        <c:v>1412</c:v>
                      </c:pt>
                      <c:pt idx="1513">
                        <c:v>1413</c:v>
                      </c:pt>
                      <c:pt idx="1514">
                        <c:v>1414</c:v>
                      </c:pt>
                      <c:pt idx="1515">
                        <c:v>1415</c:v>
                      </c:pt>
                      <c:pt idx="1516">
                        <c:v>1416</c:v>
                      </c:pt>
                      <c:pt idx="1517">
                        <c:v>1417</c:v>
                      </c:pt>
                      <c:pt idx="1518">
                        <c:v>1418</c:v>
                      </c:pt>
                      <c:pt idx="1519">
                        <c:v>1419</c:v>
                      </c:pt>
                      <c:pt idx="1520">
                        <c:v>1420</c:v>
                      </c:pt>
                      <c:pt idx="1521">
                        <c:v>1421</c:v>
                      </c:pt>
                      <c:pt idx="1522">
                        <c:v>1422</c:v>
                      </c:pt>
                      <c:pt idx="1523">
                        <c:v>1423</c:v>
                      </c:pt>
                      <c:pt idx="1524">
                        <c:v>1424</c:v>
                      </c:pt>
                      <c:pt idx="1525">
                        <c:v>1425</c:v>
                      </c:pt>
                      <c:pt idx="1526">
                        <c:v>1426</c:v>
                      </c:pt>
                      <c:pt idx="1527">
                        <c:v>1427</c:v>
                      </c:pt>
                      <c:pt idx="1528">
                        <c:v>1428</c:v>
                      </c:pt>
                      <c:pt idx="1529">
                        <c:v>1429</c:v>
                      </c:pt>
                      <c:pt idx="1530">
                        <c:v>1430</c:v>
                      </c:pt>
                      <c:pt idx="1531">
                        <c:v>1431</c:v>
                      </c:pt>
                      <c:pt idx="1532">
                        <c:v>1432</c:v>
                      </c:pt>
                      <c:pt idx="1533">
                        <c:v>1433</c:v>
                      </c:pt>
                      <c:pt idx="1534">
                        <c:v>1434</c:v>
                      </c:pt>
                      <c:pt idx="1535">
                        <c:v>1435</c:v>
                      </c:pt>
                      <c:pt idx="1536">
                        <c:v>1436</c:v>
                      </c:pt>
                      <c:pt idx="1537">
                        <c:v>1437</c:v>
                      </c:pt>
                      <c:pt idx="1538">
                        <c:v>1438</c:v>
                      </c:pt>
                      <c:pt idx="1539">
                        <c:v>1439</c:v>
                      </c:pt>
                      <c:pt idx="1540">
                        <c:v>1440</c:v>
                      </c:pt>
                      <c:pt idx="1541">
                        <c:v>1441</c:v>
                      </c:pt>
                      <c:pt idx="1542">
                        <c:v>1442</c:v>
                      </c:pt>
                      <c:pt idx="1543">
                        <c:v>1443</c:v>
                      </c:pt>
                      <c:pt idx="1544">
                        <c:v>1444</c:v>
                      </c:pt>
                      <c:pt idx="1545">
                        <c:v>1445</c:v>
                      </c:pt>
                      <c:pt idx="1546">
                        <c:v>1446</c:v>
                      </c:pt>
                      <c:pt idx="1547">
                        <c:v>1447</c:v>
                      </c:pt>
                      <c:pt idx="1548">
                        <c:v>1448</c:v>
                      </c:pt>
                      <c:pt idx="1549">
                        <c:v>1449</c:v>
                      </c:pt>
                      <c:pt idx="1550">
                        <c:v>1450</c:v>
                      </c:pt>
                      <c:pt idx="1551">
                        <c:v>1451</c:v>
                      </c:pt>
                      <c:pt idx="1552">
                        <c:v>1452</c:v>
                      </c:pt>
                      <c:pt idx="1553">
                        <c:v>1453</c:v>
                      </c:pt>
                      <c:pt idx="1554">
                        <c:v>1454</c:v>
                      </c:pt>
                      <c:pt idx="1555">
                        <c:v>1455</c:v>
                      </c:pt>
                      <c:pt idx="1556">
                        <c:v>1456</c:v>
                      </c:pt>
                      <c:pt idx="1557">
                        <c:v>1457</c:v>
                      </c:pt>
                      <c:pt idx="1558">
                        <c:v>1458</c:v>
                      </c:pt>
                      <c:pt idx="1559">
                        <c:v>1459</c:v>
                      </c:pt>
                      <c:pt idx="1560">
                        <c:v>1460</c:v>
                      </c:pt>
                      <c:pt idx="1561">
                        <c:v>1461</c:v>
                      </c:pt>
                      <c:pt idx="1562">
                        <c:v>1462</c:v>
                      </c:pt>
                      <c:pt idx="1563">
                        <c:v>1463</c:v>
                      </c:pt>
                      <c:pt idx="1564">
                        <c:v>1464</c:v>
                      </c:pt>
                      <c:pt idx="1565">
                        <c:v>1465</c:v>
                      </c:pt>
                      <c:pt idx="1566">
                        <c:v>1466</c:v>
                      </c:pt>
                      <c:pt idx="1567">
                        <c:v>1467</c:v>
                      </c:pt>
                      <c:pt idx="1568">
                        <c:v>1468</c:v>
                      </c:pt>
                      <c:pt idx="1569">
                        <c:v>1469</c:v>
                      </c:pt>
                      <c:pt idx="1570">
                        <c:v>1470</c:v>
                      </c:pt>
                      <c:pt idx="1571">
                        <c:v>1471</c:v>
                      </c:pt>
                      <c:pt idx="1572">
                        <c:v>1472</c:v>
                      </c:pt>
                      <c:pt idx="1573">
                        <c:v>1473</c:v>
                      </c:pt>
                      <c:pt idx="1574">
                        <c:v>1474</c:v>
                      </c:pt>
                      <c:pt idx="1575">
                        <c:v>1475</c:v>
                      </c:pt>
                      <c:pt idx="1576">
                        <c:v>1476</c:v>
                      </c:pt>
                      <c:pt idx="1577">
                        <c:v>1477</c:v>
                      </c:pt>
                      <c:pt idx="1578">
                        <c:v>1478</c:v>
                      </c:pt>
                      <c:pt idx="1579">
                        <c:v>1479</c:v>
                      </c:pt>
                      <c:pt idx="1580">
                        <c:v>1480</c:v>
                      </c:pt>
                      <c:pt idx="1581">
                        <c:v>1481</c:v>
                      </c:pt>
                      <c:pt idx="1582">
                        <c:v>1482</c:v>
                      </c:pt>
                      <c:pt idx="1583">
                        <c:v>1483</c:v>
                      </c:pt>
                      <c:pt idx="1584">
                        <c:v>1484</c:v>
                      </c:pt>
                      <c:pt idx="1585">
                        <c:v>1485</c:v>
                      </c:pt>
                      <c:pt idx="1586">
                        <c:v>1486</c:v>
                      </c:pt>
                      <c:pt idx="1587">
                        <c:v>1487</c:v>
                      </c:pt>
                      <c:pt idx="1588">
                        <c:v>1488</c:v>
                      </c:pt>
                      <c:pt idx="1589">
                        <c:v>1489</c:v>
                      </c:pt>
                      <c:pt idx="1590">
                        <c:v>1490</c:v>
                      </c:pt>
                      <c:pt idx="1591">
                        <c:v>1491</c:v>
                      </c:pt>
                      <c:pt idx="1592">
                        <c:v>1492</c:v>
                      </c:pt>
                      <c:pt idx="1593">
                        <c:v>1493</c:v>
                      </c:pt>
                      <c:pt idx="1594">
                        <c:v>1494</c:v>
                      </c:pt>
                      <c:pt idx="1595">
                        <c:v>1495</c:v>
                      </c:pt>
                      <c:pt idx="1596">
                        <c:v>1496</c:v>
                      </c:pt>
                      <c:pt idx="1597">
                        <c:v>1497</c:v>
                      </c:pt>
                      <c:pt idx="1598">
                        <c:v>1498</c:v>
                      </c:pt>
                      <c:pt idx="1599">
                        <c:v>1499</c:v>
                      </c:pt>
                      <c:pt idx="1600">
                        <c:v>1500</c:v>
                      </c:pt>
                      <c:pt idx="1601">
                        <c:v>1501</c:v>
                      </c:pt>
                      <c:pt idx="1602">
                        <c:v>1502</c:v>
                      </c:pt>
                      <c:pt idx="1603">
                        <c:v>1503</c:v>
                      </c:pt>
                      <c:pt idx="1604">
                        <c:v>1504</c:v>
                      </c:pt>
                      <c:pt idx="1605">
                        <c:v>1505</c:v>
                      </c:pt>
                      <c:pt idx="1606">
                        <c:v>1506</c:v>
                      </c:pt>
                      <c:pt idx="1607">
                        <c:v>1507</c:v>
                      </c:pt>
                      <c:pt idx="1608">
                        <c:v>1508</c:v>
                      </c:pt>
                      <c:pt idx="1609">
                        <c:v>1509</c:v>
                      </c:pt>
                      <c:pt idx="1610">
                        <c:v>1510</c:v>
                      </c:pt>
                      <c:pt idx="1611">
                        <c:v>1511</c:v>
                      </c:pt>
                      <c:pt idx="1612">
                        <c:v>1512</c:v>
                      </c:pt>
                      <c:pt idx="1613">
                        <c:v>1513</c:v>
                      </c:pt>
                      <c:pt idx="1614">
                        <c:v>1514</c:v>
                      </c:pt>
                      <c:pt idx="1615">
                        <c:v>1515</c:v>
                      </c:pt>
                      <c:pt idx="1616">
                        <c:v>1516</c:v>
                      </c:pt>
                      <c:pt idx="1617">
                        <c:v>1517</c:v>
                      </c:pt>
                      <c:pt idx="1618">
                        <c:v>1518</c:v>
                      </c:pt>
                      <c:pt idx="1619">
                        <c:v>1519</c:v>
                      </c:pt>
                      <c:pt idx="1620">
                        <c:v>1520</c:v>
                      </c:pt>
                      <c:pt idx="1621">
                        <c:v>1521</c:v>
                      </c:pt>
                      <c:pt idx="1622">
                        <c:v>1522</c:v>
                      </c:pt>
                      <c:pt idx="1623">
                        <c:v>1523</c:v>
                      </c:pt>
                      <c:pt idx="1624">
                        <c:v>1524</c:v>
                      </c:pt>
                      <c:pt idx="1625">
                        <c:v>1525</c:v>
                      </c:pt>
                      <c:pt idx="1626">
                        <c:v>1526</c:v>
                      </c:pt>
                      <c:pt idx="1627">
                        <c:v>1527</c:v>
                      </c:pt>
                      <c:pt idx="1628">
                        <c:v>1528</c:v>
                      </c:pt>
                      <c:pt idx="1629">
                        <c:v>1529</c:v>
                      </c:pt>
                      <c:pt idx="1630">
                        <c:v>1530</c:v>
                      </c:pt>
                      <c:pt idx="1631">
                        <c:v>1531</c:v>
                      </c:pt>
                      <c:pt idx="1632">
                        <c:v>1532</c:v>
                      </c:pt>
                      <c:pt idx="1633">
                        <c:v>1533</c:v>
                      </c:pt>
                      <c:pt idx="1634">
                        <c:v>1534</c:v>
                      </c:pt>
                      <c:pt idx="1635">
                        <c:v>1535</c:v>
                      </c:pt>
                      <c:pt idx="1636">
                        <c:v>1536</c:v>
                      </c:pt>
                      <c:pt idx="1637">
                        <c:v>1537</c:v>
                      </c:pt>
                      <c:pt idx="1638">
                        <c:v>1538</c:v>
                      </c:pt>
                      <c:pt idx="1639">
                        <c:v>1539</c:v>
                      </c:pt>
                      <c:pt idx="1640">
                        <c:v>1540</c:v>
                      </c:pt>
                      <c:pt idx="1641">
                        <c:v>1541</c:v>
                      </c:pt>
                      <c:pt idx="1642">
                        <c:v>1542</c:v>
                      </c:pt>
                      <c:pt idx="1643">
                        <c:v>1543</c:v>
                      </c:pt>
                      <c:pt idx="1644">
                        <c:v>1544</c:v>
                      </c:pt>
                      <c:pt idx="1645">
                        <c:v>1545</c:v>
                      </c:pt>
                      <c:pt idx="1646">
                        <c:v>1546</c:v>
                      </c:pt>
                      <c:pt idx="1647">
                        <c:v>1547</c:v>
                      </c:pt>
                      <c:pt idx="1648">
                        <c:v>1548</c:v>
                      </c:pt>
                      <c:pt idx="1649">
                        <c:v>1549</c:v>
                      </c:pt>
                      <c:pt idx="1650">
                        <c:v>1550</c:v>
                      </c:pt>
                      <c:pt idx="1651">
                        <c:v>1551</c:v>
                      </c:pt>
                      <c:pt idx="1652">
                        <c:v>1552</c:v>
                      </c:pt>
                      <c:pt idx="1653">
                        <c:v>1553</c:v>
                      </c:pt>
                      <c:pt idx="1654">
                        <c:v>1554</c:v>
                      </c:pt>
                      <c:pt idx="1655">
                        <c:v>1555</c:v>
                      </c:pt>
                      <c:pt idx="1656">
                        <c:v>1556</c:v>
                      </c:pt>
                      <c:pt idx="1657">
                        <c:v>1557</c:v>
                      </c:pt>
                      <c:pt idx="1658">
                        <c:v>1558</c:v>
                      </c:pt>
                      <c:pt idx="1659">
                        <c:v>1559</c:v>
                      </c:pt>
                      <c:pt idx="1660">
                        <c:v>1560</c:v>
                      </c:pt>
                      <c:pt idx="1661">
                        <c:v>1561</c:v>
                      </c:pt>
                      <c:pt idx="1662">
                        <c:v>1562</c:v>
                      </c:pt>
                      <c:pt idx="1663">
                        <c:v>1563</c:v>
                      </c:pt>
                      <c:pt idx="1664">
                        <c:v>1564</c:v>
                      </c:pt>
                      <c:pt idx="1665">
                        <c:v>1565</c:v>
                      </c:pt>
                      <c:pt idx="1666">
                        <c:v>1566</c:v>
                      </c:pt>
                      <c:pt idx="1667">
                        <c:v>1567</c:v>
                      </c:pt>
                      <c:pt idx="1668">
                        <c:v>1568</c:v>
                      </c:pt>
                      <c:pt idx="1669">
                        <c:v>1569</c:v>
                      </c:pt>
                      <c:pt idx="1670">
                        <c:v>1570</c:v>
                      </c:pt>
                      <c:pt idx="1671">
                        <c:v>1571</c:v>
                      </c:pt>
                      <c:pt idx="1672">
                        <c:v>1572</c:v>
                      </c:pt>
                      <c:pt idx="1673">
                        <c:v>1573</c:v>
                      </c:pt>
                      <c:pt idx="1674">
                        <c:v>1574</c:v>
                      </c:pt>
                      <c:pt idx="1675">
                        <c:v>1575</c:v>
                      </c:pt>
                      <c:pt idx="1676">
                        <c:v>1576</c:v>
                      </c:pt>
                      <c:pt idx="1677">
                        <c:v>1577</c:v>
                      </c:pt>
                      <c:pt idx="1678">
                        <c:v>1578</c:v>
                      </c:pt>
                      <c:pt idx="1679">
                        <c:v>1579</c:v>
                      </c:pt>
                      <c:pt idx="1680">
                        <c:v>1580</c:v>
                      </c:pt>
                      <c:pt idx="1681">
                        <c:v>1581</c:v>
                      </c:pt>
                      <c:pt idx="1682">
                        <c:v>1582</c:v>
                      </c:pt>
                      <c:pt idx="1683">
                        <c:v>1583</c:v>
                      </c:pt>
                      <c:pt idx="1684">
                        <c:v>1584</c:v>
                      </c:pt>
                      <c:pt idx="1685">
                        <c:v>1585</c:v>
                      </c:pt>
                      <c:pt idx="1686">
                        <c:v>1586</c:v>
                      </c:pt>
                      <c:pt idx="1687">
                        <c:v>1587</c:v>
                      </c:pt>
                      <c:pt idx="1688">
                        <c:v>1588</c:v>
                      </c:pt>
                      <c:pt idx="1689">
                        <c:v>1589</c:v>
                      </c:pt>
                      <c:pt idx="1690">
                        <c:v>1590</c:v>
                      </c:pt>
                      <c:pt idx="1691">
                        <c:v>1591</c:v>
                      </c:pt>
                      <c:pt idx="1692">
                        <c:v>1592</c:v>
                      </c:pt>
                      <c:pt idx="1693">
                        <c:v>1593</c:v>
                      </c:pt>
                      <c:pt idx="1694">
                        <c:v>1594</c:v>
                      </c:pt>
                      <c:pt idx="1695">
                        <c:v>1595</c:v>
                      </c:pt>
                      <c:pt idx="1696">
                        <c:v>1596</c:v>
                      </c:pt>
                      <c:pt idx="1697">
                        <c:v>1597</c:v>
                      </c:pt>
                      <c:pt idx="1698">
                        <c:v>1598</c:v>
                      </c:pt>
                      <c:pt idx="1699">
                        <c:v>1599</c:v>
                      </c:pt>
                      <c:pt idx="1700">
                        <c:v>1600</c:v>
                      </c:pt>
                      <c:pt idx="1701">
                        <c:v>1601</c:v>
                      </c:pt>
                      <c:pt idx="1702">
                        <c:v>1602</c:v>
                      </c:pt>
                      <c:pt idx="1703">
                        <c:v>1603</c:v>
                      </c:pt>
                      <c:pt idx="1704">
                        <c:v>1604</c:v>
                      </c:pt>
                      <c:pt idx="1705">
                        <c:v>1605</c:v>
                      </c:pt>
                      <c:pt idx="1706">
                        <c:v>1606</c:v>
                      </c:pt>
                      <c:pt idx="1707">
                        <c:v>1607</c:v>
                      </c:pt>
                      <c:pt idx="1708">
                        <c:v>1608</c:v>
                      </c:pt>
                      <c:pt idx="1709">
                        <c:v>1609</c:v>
                      </c:pt>
                      <c:pt idx="1710">
                        <c:v>1610</c:v>
                      </c:pt>
                      <c:pt idx="1711">
                        <c:v>1611</c:v>
                      </c:pt>
                      <c:pt idx="1712">
                        <c:v>1612</c:v>
                      </c:pt>
                      <c:pt idx="1713">
                        <c:v>1613</c:v>
                      </c:pt>
                      <c:pt idx="1714">
                        <c:v>1614</c:v>
                      </c:pt>
                      <c:pt idx="1715">
                        <c:v>1615</c:v>
                      </c:pt>
                      <c:pt idx="1716">
                        <c:v>1616</c:v>
                      </c:pt>
                      <c:pt idx="1717">
                        <c:v>1617</c:v>
                      </c:pt>
                      <c:pt idx="1718">
                        <c:v>1618</c:v>
                      </c:pt>
                      <c:pt idx="1719">
                        <c:v>1619</c:v>
                      </c:pt>
                      <c:pt idx="1720">
                        <c:v>1620</c:v>
                      </c:pt>
                      <c:pt idx="1721">
                        <c:v>1621</c:v>
                      </c:pt>
                      <c:pt idx="1722">
                        <c:v>1622</c:v>
                      </c:pt>
                      <c:pt idx="1723">
                        <c:v>1623</c:v>
                      </c:pt>
                      <c:pt idx="1724">
                        <c:v>1624</c:v>
                      </c:pt>
                      <c:pt idx="1725">
                        <c:v>1625</c:v>
                      </c:pt>
                      <c:pt idx="1726">
                        <c:v>1626</c:v>
                      </c:pt>
                      <c:pt idx="1727">
                        <c:v>1627</c:v>
                      </c:pt>
                      <c:pt idx="1728">
                        <c:v>1628</c:v>
                      </c:pt>
                      <c:pt idx="1729">
                        <c:v>1629</c:v>
                      </c:pt>
                      <c:pt idx="1730">
                        <c:v>1630</c:v>
                      </c:pt>
                      <c:pt idx="1731">
                        <c:v>1631</c:v>
                      </c:pt>
                      <c:pt idx="1732">
                        <c:v>1632</c:v>
                      </c:pt>
                      <c:pt idx="1733">
                        <c:v>1633</c:v>
                      </c:pt>
                      <c:pt idx="1734">
                        <c:v>1634</c:v>
                      </c:pt>
                      <c:pt idx="1735">
                        <c:v>1635</c:v>
                      </c:pt>
                      <c:pt idx="1736">
                        <c:v>1636</c:v>
                      </c:pt>
                      <c:pt idx="1737">
                        <c:v>1637</c:v>
                      </c:pt>
                      <c:pt idx="1738">
                        <c:v>1638</c:v>
                      </c:pt>
                      <c:pt idx="1739">
                        <c:v>1639</c:v>
                      </c:pt>
                      <c:pt idx="1740">
                        <c:v>1640</c:v>
                      </c:pt>
                      <c:pt idx="1741">
                        <c:v>1641</c:v>
                      </c:pt>
                      <c:pt idx="1742">
                        <c:v>1642</c:v>
                      </c:pt>
                      <c:pt idx="1743">
                        <c:v>1643</c:v>
                      </c:pt>
                      <c:pt idx="1744">
                        <c:v>1644</c:v>
                      </c:pt>
                      <c:pt idx="1745">
                        <c:v>1645</c:v>
                      </c:pt>
                      <c:pt idx="1746">
                        <c:v>1646</c:v>
                      </c:pt>
                      <c:pt idx="1747">
                        <c:v>1647</c:v>
                      </c:pt>
                      <c:pt idx="1748">
                        <c:v>1648</c:v>
                      </c:pt>
                      <c:pt idx="1749">
                        <c:v>1649</c:v>
                      </c:pt>
                      <c:pt idx="1750">
                        <c:v>1650</c:v>
                      </c:pt>
                      <c:pt idx="1751">
                        <c:v>1651</c:v>
                      </c:pt>
                      <c:pt idx="1752">
                        <c:v>1652</c:v>
                      </c:pt>
                      <c:pt idx="1753">
                        <c:v>1653</c:v>
                      </c:pt>
                      <c:pt idx="1754">
                        <c:v>1654</c:v>
                      </c:pt>
                      <c:pt idx="1755">
                        <c:v>1655</c:v>
                      </c:pt>
                      <c:pt idx="1756">
                        <c:v>1656</c:v>
                      </c:pt>
                      <c:pt idx="1757">
                        <c:v>1657</c:v>
                      </c:pt>
                      <c:pt idx="1758">
                        <c:v>1658</c:v>
                      </c:pt>
                      <c:pt idx="1759">
                        <c:v>1659</c:v>
                      </c:pt>
                      <c:pt idx="1760">
                        <c:v>1660</c:v>
                      </c:pt>
                      <c:pt idx="1761">
                        <c:v>1661</c:v>
                      </c:pt>
                      <c:pt idx="1762">
                        <c:v>1662</c:v>
                      </c:pt>
                      <c:pt idx="1763">
                        <c:v>1663</c:v>
                      </c:pt>
                      <c:pt idx="1764">
                        <c:v>1664</c:v>
                      </c:pt>
                      <c:pt idx="1765">
                        <c:v>1665</c:v>
                      </c:pt>
                      <c:pt idx="1766">
                        <c:v>1666</c:v>
                      </c:pt>
                      <c:pt idx="1767">
                        <c:v>1667</c:v>
                      </c:pt>
                      <c:pt idx="1768">
                        <c:v>1668</c:v>
                      </c:pt>
                      <c:pt idx="1769">
                        <c:v>1669</c:v>
                      </c:pt>
                      <c:pt idx="1770">
                        <c:v>1670</c:v>
                      </c:pt>
                      <c:pt idx="1771">
                        <c:v>1671</c:v>
                      </c:pt>
                      <c:pt idx="1772">
                        <c:v>1672</c:v>
                      </c:pt>
                      <c:pt idx="1773">
                        <c:v>1673</c:v>
                      </c:pt>
                      <c:pt idx="1774">
                        <c:v>1674</c:v>
                      </c:pt>
                      <c:pt idx="1775">
                        <c:v>1675</c:v>
                      </c:pt>
                      <c:pt idx="1776">
                        <c:v>1676</c:v>
                      </c:pt>
                      <c:pt idx="1777">
                        <c:v>1677</c:v>
                      </c:pt>
                      <c:pt idx="1778">
                        <c:v>1678</c:v>
                      </c:pt>
                      <c:pt idx="1779">
                        <c:v>1679</c:v>
                      </c:pt>
                      <c:pt idx="1780">
                        <c:v>1680</c:v>
                      </c:pt>
                      <c:pt idx="1781">
                        <c:v>1681</c:v>
                      </c:pt>
                      <c:pt idx="1782">
                        <c:v>1682</c:v>
                      </c:pt>
                      <c:pt idx="1783">
                        <c:v>1683</c:v>
                      </c:pt>
                      <c:pt idx="1784">
                        <c:v>1684</c:v>
                      </c:pt>
                      <c:pt idx="1785">
                        <c:v>1685</c:v>
                      </c:pt>
                      <c:pt idx="1786">
                        <c:v>1686</c:v>
                      </c:pt>
                      <c:pt idx="1787">
                        <c:v>1687</c:v>
                      </c:pt>
                      <c:pt idx="1788">
                        <c:v>1688</c:v>
                      </c:pt>
                      <c:pt idx="1789">
                        <c:v>1689</c:v>
                      </c:pt>
                      <c:pt idx="1790">
                        <c:v>1690</c:v>
                      </c:pt>
                      <c:pt idx="1791">
                        <c:v>1691</c:v>
                      </c:pt>
                      <c:pt idx="1792">
                        <c:v>1692</c:v>
                      </c:pt>
                      <c:pt idx="1793">
                        <c:v>1693</c:v>
                      </c:pt>
                      <c:pt idx="1794">
                        <c:v>1694</c:v>
                      </c:pt>
                      <c:pt idx="1795">
                        <c:v>1695</c:v>
                      </c:pt>
                      <c:pt idx="1796">
                        <c:v>1696</c:v>
                      </c:pt>
                      <c:pt idx="1797">
                        <c:v>1697</c:v>
                      </c:pt>
                      <c:pt idx="1798">
                        <c:v>1698</c:v>
                      </c:pt>
                      <c:pt idx="1799">
                        <c:v>1699</c:v>
                      </c:pt>
                      <c:pt idx="1800">
                        <c:v>1700</c:v>
                      </c:pt>
                      <c:pt idx="1801">
                        <c:v>1701</c:v>
                      </c:pt>
                      <c:pt idx="1802">
                        <c:v>1702</c:v>
                      </c:pt>
                      <c:pt idx="1803">
                        <c:v>1703</c:v>
                      </c:pt>
                      <c:pt idx="1804">
                        <c:v>1704</c:v>
                      </c:pt>
                      <c:pt idx="1805">
                        <c:v>1705</c:v>
                      </c:pt>
                      <c:pt idx="1806">
                        <c:v>1706</c:v>
                      </c:pt>
                      <c:pt idx="1807">
                        <c:v>1707</c:v>
                      </c:pt>
                      <c:pt idx="1808">
                        <c:v>1708</c:v>
                      </c:pt>
                      <c:pt idx="1809">
                        <c:v>1709</c:v>
                      </c:pt>
                      <c:pt idx="1810">
                        <c:v>1710</c:v>
                      </c:pt>
                      <c:pt idx="1811">
                        <c:v>1711</c:v>
                      </c:pt>
                      <c:pt idx="1812">
                        <c:v>1712</c:v>
                      </c:pt>
                      <c:pt idx="1813">
                        <c:v>1713</c:v>
                      </c:pt>
                      <c:pt idx="1814">
                        <c:v>1714</c:v>
                      </c:pt>
                      <c:pt idx="1815">
                        <c:v>1715</c:v>
                      </c:pt>
                      <c:pt idx="1816">
                        <c:v>1716</c:v>
                      </c:pt>
                      <c:pt idx="1817">
                        <c:v>1717</c:v>
                      </c:pt>
                      <c:pt idx="1818">
                        <c:v>1718</c:v>
                      </c:pt>
                      <c:pt idx="1819">
                        <c:v>1719</c:v>
                      </c:pt>
                      <c:pt idx="1820">
                        <c:v>1720</c:v>
                      </c:pt>
                      <c:pt idx="1821">
                        <c:v>1721</c:v>
                      </c:pt>
                      <c:pt idx="1822">
                        <c:v>1722</c:v>
                      </c:pt>
                      <c:pt idx="1823">
                        <c:v>1723</c:v>
                      </c:pt>
                      <c:pt idx="1824">
                        <c:v>1724</c:v>
                      </c:pt>
                      <c:pt idx="1825">
                        <c:v>1725</c:v>
                      </c:pt>
                      <c:pt idx="1826">
                        <c:v>1726</c:v>
                      </c:pt>
                      <c:pt idx="1827">
                        <c:v>1727</c:v>
                      </c:pt>
                      <c:pt idx="1828">
                        <c:v>1728</c:v>
                      </c:pt>
                      <c:pt idx="1829">
                        <c:v>1729</c:v>
                      </c:pt>
                      <c:pt idx="1830">
                        <c:v>1730</c:v>
                      </c:pt>
                      <c:pt idx="1831">
                        <c:v>1731</c:v>
                      </c:pt>
                      <c:pt idx="1832">
                        <c:v>1732</c:v>
                      </c:pt>
                      <c:pt idx="1833">
                        <c:v>1733</c:v>
                      </c:pt>
                      <c:pt idx="1834">
                        <c:v>1734</c:v>
                      </c:pt>
                      <c:pt idx="1835">
                        <c:v>1735</c:v>
                      </c:pt>
                      <c:pt idx="1836">
                        <c:v>1736</c:v>
                      </c:pt>
                      <c:pt idx="1837">
                        <c:v>1737</c:v>
                      </c:pt>
                      <c:pt idx="1838">
                        <c:v>1738</c:v>
                      </c:pt>
                      <c:pt idx="1839">
                        <c:v>1739</c:v>
                      </c:pt>
                      <c:pt idx="1840">
                        <c:v>1740</c:v>
                      </c:pt>
                      <c:pt idx="1841">
                        <c:v>1741</c:v>
                      </c:pt>
                      <c:pt idx="1842">
                        <c:v>1742</c:v>
                      </c:pt>
                      <c:pt idx="1843">
                        <c:v>1743</c:v>
                      </c:pt>
                      <c:pt idx="1844">
                        <c:v>1744</c:v>
                      </c:pt>
                      <c:pt idx="1845">
                        <c:v>1745</c:v>
                      </c:pt>
                      <c:pt idx="1846">
                        <c:v>1746</c:v>
                      </c:pt>
                      <c:pt idx="1847">
                        <c:v>1747</c:v>
                      </c:pt>
                      <c:pt idx="1848">
                        <c:v>1748</c:v>
                      </c:pt>
                      <c:pt idx="1849">
                        <c:v>1749</c:v>
                      </c:pt>
                      <c:pt idx="1850">
                        <c:v>1750</c:v>
                      </c:pt>
                      <c:pt idx="1851">
                        <c:v>1751</c:v>
                      </c:pt>
                      <c:pt idx="1852">
                        <c:v>1752</c:v>
                      </c:pt>
                      <c:pt idx="1853">
                        <c:v>1753</c:v>
                      </c:pt>
                      <c:pt idx="1854">
                        <c:v>1754</c:v>
                      </c:pt>
                      <c:pt idx="1855">
                        <c:v>1755</c:v>
                      </c:pt>
                      <c:pt idx="1856">
                        <c:v>1756</c:v>
                      </c:pt>
                      <c:pt idx="1857">
                        <c:v>1757</c:v>
                      </c:pt>
                      <c:pt idx="1858">
                        <c:v>1758</c:v>
                      </c:pt>
                      <c:pt idx="1859">
                        <c:v>1759</c:v>
                      </c:pt>
                      <c:pt idx="1860">
                        <c:v>1760</c:v>
                      </c:pt>
                      <c:pt idx="1861">
                        <c:v>1761</c:v>
                      </c:pt>
                      <c:pt idx="1862">
                        <c:v>1762</c:v>
                      </c:pt>
                      <c:pt idx="1863">
                        <c:v>1763</c:v>
                      </c:pt>
                      <c:pt idx="1864">
                        <c:v>1764</c:v>
                      </c:pt>
                      <c:pt idx="1865">
                        <c:v>1765</c:v>
                      </c:pt>
                      <c:pt idx="1866">
                        <c:v>1766</c:v>
                      </c:pt>
                      <c:pt idx="1867">
                        <c:v>1767</c:v>
                      </c:pt>
                      <c:pt idx="1868">
                        <c:v>1768</c:v>
                      </c:pt>
                      <c:pt idx="1869">
                        <c:v>1769</c:v>
                      </c:pt>
                      <c:pt idx="1870">
                        <c:v>1770</c:v>
                      </c:pt>
                      <c:pt idx="1871">
                        <c:v>1771</c:v>
                      </c:pt>
                      <c:pt idx="1872">
                        <c:v>1772</c:v>
                      </c:pt>
                      <c:pt idx="1873">
                        <c:v>1773</c:v>
                      </c:pt>
                      <c:pt idx="1874">
                        <c:v>1774</c:v>
                      </c:pt>
                      <c:pt idx="1875">
                        <c:v>1775</c:v>
                      </c:pt>
                      <c:pt idx="1876">
                        <c:v>1776</c:v>
                      </c:pt>
                      <c:pt idx="1877">
                        <c:v>1777</c:v>
                      </c:pt>
                      <c:pt idx="1878">
                        <c:v>1778</c:v>
                      </c:pt>
                      <c:pt idx="1879">
                        <c:v>1779</c:v>
                      </c:pt>
                      <c:pt idx="1880">
                        <c:v>1780</c:v>
                      </c:pt>
                      <c:pt idx="1881">
                        <c:v>1781</c:v>
                      </c:pt>
                      <c:pt idx="1882">
                        <c:v>1782</c:v>
                      </c:pt>
                      <c:pt idx="1883">
                        <c:v>1783</c:v>
                      </c:pt>
                      <c:pt idx="1884">
                        <c:v>1784</c:v>
                      </c:pt>
                      <c:pt idx="1885">
                        <c:v>1785</c:v>
                      </c:pt>
                      <c:pt idx="1886">
                        <c:v>1786</c:v>
                      </c:pt>
                      <c:pt idx="1887">
                        <c:v>1787</c:v>
                      </c:pt>
                      <c:pt idx="1888">
                        <c:v>1788</c:v>
                      </c:pt>
                      <c:pt idx="1889">
                        <c:v>1789</c:v>
                      </c:pt>
                      <c:pt idx="1890">
                        <c:v>1790</c:v>
                      </c:pt>
                      <c:pt idx="1891">
                        <c:v>1791</c:v>
                      </c:pt>
                      <c:pt idx="1892">
                        <c:v>1792</c:v>
                      </c:pt>
                      <c:pt idx="1893">
                        <c:v>1793</c:v>
                      </c:pt>
                      <c:pt idx="1894">
                        <c:v>1794</c:v>
                      </c:pt>
                      <c:pt idx="1895">
                        <c:v>1795</c:v>
                      </c:pt>
                      <c:pt idx="1896">
                        <c:v>1796</c:v>
                      </c:pt>
                      <c:pt idx="1897">
                        <c:v>1797</c:v>
                      </c:pt>
                      <c:pt idx="1898">
                        <c:v>1798</c:v>
                      </c:pt>
                      <c:pt idx="1899">
                        <c:v>1799</c:v>
                      </c:pt>
                      <c:pt idx="1900">
                        <c:v>1800</c:v>
                      </c:pt>
                      <c:pt idx="1901">
                        <c:v>1801</c:v>
                      </c:pt>
                      <c:pt idx="1902">
                        <c:v>1802</c:v>
                      </c:pt>
                      <c:pt idx="1903">
                        <c:v>1803</c:v>
                      </c:pt>
                      <c:pt idx="1904">
                        <c:v>1804</c:v>
                      </c:pt>
                      <c:pt idx="1905">
                        <c:v>1805</c:v>
                      </c:pt>
                      <c:pt idx="1906">
                        <c:v>1806</c:v>
                      </c:pt>
                      <c:pt idx="1907">
                        <c:v>1807</c:v>
                      </c:pt>
                      <c:pt idx="1908">
                        <c:v>1808</c:v>
                      </c:pt>
                      <c:pt idx="1909">
                        <c:v>1809</c:v>
                      </c:pt>
                      <c:pt idx="1910">
                        <c:v>1810</c:v>
                      </c:pt>
                      <c:pt idx="1911">
                        <c:v>1811</c:v>
                      </c:pt>
                      <c:pt idx="1912">
                        <c:v>1812</c:v>
                      </c:pt>
                      <c:pt idx="1913">
                        <c:v>1813</c:v>
                      </c:pt>
                      <c:pt idx="1914">
                        <c:v>1814</c:v>
                      </c:pt>
                      <c:pt idx="1915">
                        <c:v>1815</c:v>
                      </c:pt>
                      <c:pt idx="1916">
                        <c:v>1816</c:v>
                      </c:pt>
                      <c:pt idx="1917">
                        <c:v>1817</c:v>
                      </c:pt>
                      <c:pt idx="1918">
                        <c:v>1818</c:v>
                      </c:pt>
                      <c:pt idx="1919">
                        <c:v>1819</c:v>
                      </c:pt>
                      <c:pt idx="1920">
                        <c:v>1820</c:v>
                      </c:pt>
                      <c:pt idx="1921">
                        <c:v>1821</c:v>
                      </c:pt>
                      <c:pt idx="1922">
                        <c:v>1822</c:v>
                      </c:pt>
                      <c:pt idx="1923">
                        <c:v>1823</c:v>
                      </c:pt>
                      <c:pt idx="1924">
                        <c:v>1824</c:v>
                      </c:pt>
                      <c:pt idx="1925">
                        <c:v>1825</c:v>
                      </c:pt>
                      <c:pt idx="1926">
                        <c:v>1826</c:v>
                      </c:pt>
                      <c:pt idx="1927">
                        <c:v>1827</c:v>
                      </c:pt>
                      <c:pt idx="1928">
                        <c:v>1828</c:v>
                      </c:pt>
                      <c:pt idx="1929">
                        <c:v>1829</c:v>
                      </c:pt>
                      <c:pt idx="1930">
                        <c:v>1830</c:v>
                      </c:pt>
                      <c:pt idx="1931">
                        <c:v>1831</c:v>
                      </c:pt>
                      <c:pt idx="1932">
                        <c:v>1832</c:v>
                      </c:pt>
                      <c:pt idx="1933">
                        <c:v>1833</c:v>
                      </c:pt>
                      <c:pt idx="1934">
                        <c:v>1834</c:v>
                      </c:pt>
                      <c:pt idx="1935">
                        <c:v>1835</c:v>
                      </c:pt>
                      <c:pt idx="1936">
                        <c:v>1836</c:v>
                      </c:pt>
                      <c:pt idx="1937">
                        <c:v>1837</c:v>
                      </c:pt>
                      <c:pt idx="1938">
                        <c:v>1838</c:v>
                      </c:pt>
                      <c:pt idx="1939">
                        <c:v>1839</c:v>
                      </c:pt>
                      <c:pt idx="1940">
                        <c:v>1840</c:v>
                      </c:pt>
                      <c:pt idx="1941">
                        <c:v>1841</c:v>
                      </c:pt>
                      <c:pt idx="1942">
                        <c:v>1842</c:v>
                      </c:pt>
                      <c:pt idx="1943">
                        <c:v>1843</c:v>
                      </c:pt>
                      <c:pt idx="1944">
                        <c:v>1844</c:v>
                      </c:pt>
                      <c:pt idx="1945">
                        <c:v>1845</c:v>
                      </c:pt>
                      <c:pt idx="1946">
                        <c:v>1846</c:v>
                      </c:pt>
                      <c:pt idx="1947">
                        <c:v>1847</c:v>
                      </c:pt>
                      <c:pt idx="1948">
                        <c:v>1848</c:v>
                      </c:pt>
                      <c:pt idx="1949">
                        <c:v>1849</c:v>
                      </c:pt>
                      <c:pt idx="1950">
                        <c:v>1850</c:v>
                      </c:pt>
                      <c:pt idx="1951">
                        <c:v>1851</c:v>
                      </c:pt>
                      <c:pt idx="1952">
                        <c:v>1852</c:v>
                      </c:pt>
                      <c:pt idx="1953">
                        <c:v>1853</c:v>
                      </c:pt>
                      <c:pt idx="1954">
                        <c:v>1854</c:v>
                      </c:pt>
                      <c:pt idx="1955">
                        <c:v>1855</c:v>
                      </c:pt>
                      <c:pt idx="1956">
                        <c:v>1856</c:v>
                      </c:pt>
                      <c:pt idx="1957">
                        <c:v>1857</c:v>
                      </c:pt>
                      <c:pt idx="1958">
                        <c:v>1858</c:v>
                      </c:pt>
                      <c:pt idx="1959">
                        <c:v>1859</c:v>
                      </c:pt>
                      <c:pt idx="1960">
                        <c:v>1860</c:v>
                      </c:pt>
                      <c:pt idx="1961">
                        <c:v>1861</c:v>
                      </c:pt>
                      <c:pt idx="1962">
                        <c:v>1862</c:v>
                      </c:pt>
                      <c:pt idx="1963">
                        <c:v>1863</c:v>
                      </c:pt>
                      <c:pt idx="1964">
                        <c:v>1864</c:v>
                      </c:pt>
                      <c:pt idx="1965">
                        <c:v>1865</c:v>
                      </c:pt>
                      <c:pt idx="1966">
                        <c:v>1866</c:v>
                      </c:pt>
                      <c:pt idx="1967">
                        <c:v>1867</c:v>
                      </c:pt>
                      <c:pt idx="1968">
                        <c:v>1868</c:v>
                      </c:pt>
                      <c:pt idx="1969">
                        <c:v>1869</c:v>
                      </c:pt>
                      <c:pt idx="1970">
                        <c:v>1870</c:v>
                      </c:pt>
                      <c:pt idx="1971">
                        <c:v>1871</c:v>
                      </c:pt>
                      <c:pt idx="1972">
                        <c:v>1872</c:v>
                      </c:pt>
                      <c:pt idx="1973">
                        <c:v>1873</c:v>
                      </c:pt>
                      <c:pt idx="1974">
                        <c:v>1874</c:v>
                      </c:pt>
                      <c:pt idx="1975">
                        <c:v>1875</c:v>
                      </c:pt>
                      <c:pt idx="1976">
                        <c:v>1876</c:v>
                      </c:pt>
                      <c:pt idx="1977">
                        <c:v>1877</c:v>
                      </c:pt>
                      <c:pt idx="1978">
                        <c:v>1878</c:v>
                      </c:pt>
                      <c:pt idx="1979">
                        <c:v>1879</c:v>
                      </c:pt>
                      <c:pt idx="1980">
                        <c:v>1880</c:v>
                      </c:pt>
                      <c:pt idx="1981">
                        <c:v>1881</c:v>
                      </c:pt>
                      <c:pt idx="1982">
                        <c:v>1882</c:v>
                      </c:pt>
                      <c:pt idx="1983">
                        <c:v>1883</c:v>
                      </c:pt>
                      <c:pt idx="1984">
                        <c:v>1884</c:v>
                      </c:pt>
                      <c:pt idx="1985">
                        <c:v>1885</c:v>
                      </c:pt>
                      <c:pt idx="1986">
                        <c:v>1886</c:v>
                      </c:pt>
                      <c:pt idx="1987">
                        <c:v>1887</c:v>
                      </c:pt>
                      <c:pt idx="1988">
                        <c:v>1888</c:v>
                      </c:pt>
                      <c:pt idx="1989">
                        <c:v>1889</c:v>
                      </c:pt>
                      <c:pt idx="1990">
                        <c:v>1890</c:v>
                      </c:pt>
                      <c:pt idx="1991">
                        <c:v>1891</c:v>
                      </c:pt>
                      <c:pt idx="1992">
                        <c:v>1892</c:v>
                      </c:pt>
                      <c:pt idx="1993">
                        <c:v>1893</c:v>
                      </c:pt>
                      <c:pt idx="1994">
                        <c:v>1894</c:v>
                      </c:pt>
                      <c:pt idx="1995">
                        <c:v>1895</c:v>
                      </c:pt>
                      <c:pt idx="1996">
                        <c:v>1896</c:v>
                      </c:pt>
                      <c:pt idx="1997">
                        <c:v>1897</c:v>
                      </c:pt>
                      <c:pt idx="1998">
                        <c:v>1898</c:v>
                      </c:pt>
                      <c:pt idx="1999">
                        <c:v>1899</c:v>
                      </c:pt>
                      <c:pt idx="2000">
                        <c:v>1900</c:v>
                      </c:pt>
                      <c:pt idx="2001">
                        <c:v>1901</c:v>
                      </c:pt>
                      <c:pt idx="2002">
                        <c:v>1902</c:v>
                      </c:pt>
                      <c:pt idx="2003">
                        <c:v>1903</c:v>
                      </c:pt>
                      <c:pt idx="2004">
                        <c:v>1904</c:v>
                      </c:pt>
                      <c:pt idx="2005">
                        <c:v>1905</c:v>
                      </c:pt>
                      <c:pt idx="2006">
                        <c:v>1906</c:v>
                      </c:pt>
                      <c:pt idx="2007">
                        <c:v>1907</c:v>
                      </c:pt>
                      <c:pt idx="2008">
                        <c:v>1908</c:v>
                      </c:pt>
                      <c:pt idx="2009">
                        <c:v>1909</c:v>
                      </c:pt>
                      <c:pt idx="2010">
                        <c:v>1910</c:v>
                      </c:pt>
                      <c:pt idx="2011">
                        <c:v>1911</c:v>
                      </c:pt>
                      <c:pt idx="2012">
                        <c:v>1912</c:v>
                      </c:pt>
                      <c:pt idx="2013">
                        <c:v>1913</c:v>
                      </c:pt>
                      <c:pt idx="2014">
                        <c:v>1914</c:v>
                      </c:pt>
                      <c:pt idx="2015">
                        <c:v>1915</c:v>
                      </c:pt>
                      <c:pt idx="2016">
                        <c:v>1916</c:v>
                      </c:pt>
                      <c:pt idx="2017">
                        <c:v>1917</c:v>
                      </c:pt>
                      <c:pt idx="2018">
                        <c:v>1918</c:v>
                      </c:pt>
                      <c:pt idx="2019">
                        <c:v>1919</c:v>
                      </c:pt>
                      <c:pt idx="2020">
                        <c:v>1920</c:v>
                      </c:pt>
                      <c:pt idx="2021">
                        <c:v>1921</c:v>
                      </c:pt>
                      <c:pt idx="2022">
                        <c:v>1922</c:v>
                      </c:pt>
                      <c:pt idx="2023">
                        <c:v>1923</c:v>
                      </c:pt>
                      <c:pt idx="2024">
                        <c:v>1924</c:v>
                      </c:pt>
                      <c:pt idx="2025">
                        <c:v>1925</c:v>
                      </c:pt>
                      <c:pt idx="2026">
                        <c:v>1926</c:v>
                      </c:pt>
                      <c:pt idx="2027">
                        <c:v>1927</c:v>
                      </c:pt>
                      <c:pt idx="2028">
                        <c:v>1928</c:v>
                      </c:pt>
                      <c:pt idx="2029">
                        <c:v>1929</c:v>
                      </c:pt>
                      <c:pt idx="2030">
                        <c:v>1930</c:v>
                      </c:pt>
                      <c:pt idx="2031">
                        <c:v>1931</c:v>
                      </c:pt>
                      <c:pt idx="2032">
                        <c:v>1932</c:v>
                      </c:pt>
                      <c:pt idx="2033">
                        <c:v>1933</c:v>
                      </c:pt>
                      <c:pt idx="2034">
                        <c:v>1934</c:v>
                      </c:pt>
                      <c:pt idx="2035">
                        <c:v>1935</c:v>
                      </c:pt>
                      <c:pt idx="2036">
                        <c:v>1936</c:v>
                      </c:pt>
                      <c:pt idx="2037">
                        <c:v>1937</c:v>
                      </c:pt>
                      <c:pt idx="2038">
                        <c:v>1938</c:v>
                      </c:pt>
                      <c:pt idx="2039">
                        <c:v>1939</c:v>
                      </c:pt>
                      <c:pt idx="2040">
                        <c:v>1940</c:v>
                      </c:pt>
                      <c:pt idx="2041">
                        <c:v>1941</c:v>
                      </c:pt>
                      <c:pt idx="2042">
                        <c:v>1942</c:v>
                      </c:pt>
                      <c:pt idx="2043">
                        <c:v>1943</c:v>
                      </c:pt>
                      <c:pt idx="2044">
                        <c:v>1944</c:v>
                      </c:pt>
                      <c:pt idx="2045">
                        <c:v>1945</c:v>
                      </c:pt>
                      <c:pt idx="2046">
                        <c:v>1946</c:v>
                      </c:pt>
                      <c:pt idx="2047">
                        <c:v>1947</c:v>
                      </c:pt>
                      <c:pt idx="2048">
                        <c:v>1948</c:v>
                      </c:pt>
                      <c:pt idx="2049">
                        <c:v>1949</c:v>
                      </c:pt>
                      <c:pt idx="2050">
                        <c:v>1950</c:v>
                      </c:pt>
                      <c:pt idx="2051">
                        <c:v>1951</c:v>
                      </c:pt>
                      <c:pt idx="2052">
                        <c:v>1952</c:v>
                      </c:pt>
                      <c:pt idx="2053">
                        <c:v>1953</c:v>
                      </c:pt>
                      <c:pt idx="2054">
                        <c:v>1954</c:v>
                      </c:pt>
                      <c:pt idx="2055">
                        <c:v>1955</c:v>
                      </c:pt>
                      <c:pt idx="2056">
                        <c:v>1956</c:v>
                      </c:pt>
                      <c:pt idx="2057">
                        <c:v>1957</c:v>
                      </c:pt>
                      <c:pt idx="2058">
                        <c:v>1958</c:v>
                      </c:pt>
                      <c:pt idx="2059">
                        <c:v>1959</c:v>
                      </c:pt>
                      <c:pt idx="2060">
                        <c:v>1960</c:v>
                      </c:pt>
                      <c:pt idx="2061">
                        <c:v>1961</c:v>
                      </c:pt>
                      <c:pt idx="2062">
                        <c:v>1962</c:v>
                      </c:pt>
                      <c:pt idx="2063">
                        <c:v>1963</c:v>
                      </c:pt>
                      <c:pt idx="2064">
                        <c:v>1964</c:v>
                      </c:pt>
                      <c:pt idx="2065">
                        <c:v>1965</c:v>
                      </c:pt>
                      <c:pt idx="2066">
                        <c:v>1966</c:v>
                      </c:pt>
                      <c:pt idx="2067">
                        <c:v>1967</c:v>
                      </c:pt>
                      <c:pt idx="2068">
                        <c:v>1968</c:v>
                      </c:pt>
                      <c:pt idx="2069">
                        <c:v>1969</c:v>
                      </c:pt>
                      <c:pt idx="2070">
                        <c:v>1970</c:v>
                      </c:pt>
                      <c:pt idx="2071">
                        <c:v>1971</c:v>
                      </c:pt>
                      <c:pt idx="2072">
                        <c:v>1972</c:v>
                      </c:pt>
                      <c:pt idx="2073">
                        <c:v>1973</c:v>
                      </c:pt>
                      <c:pt idx="2074">
                        <c:v>1974</c:v>
                      </c:pt>
                      <c:pt idx="2075">
                        <c:v>1975</c:v>
                      </c:pt>
                      <c:pt idx="2076">
                        <c:v>1976</c:v>
                      </c:pt>
                      <c:pt idx="2077">
                        <c:v>1977</c:v>
                      </c:pt>
                      <c:pt idx="2078">
                        <c:v>1978</c:v>
                      </c:pt>
                      <c:pt idx="2079">
                        <c:v>1979</c:v>
                      </c:pt>
                      <c:pt idx="2080">
                        <c:v>1980</c:v>
                      </c:pt>
                      <c:pt idx="2081">
                        <c:v>1981</c:v>
                      </c:pt>
                      <c:pt idx="2082">
                        <c:v>1982</c:v>
                      </c:pt>
                      <c:pt idx="2083">
                        <c:v>1983</c:v>
                      </c:pt>
                      <c:pt idx="2084">
                        <c:v>1984</c:v>
                      </c:pt>
                      <c:pt idx="2085">
                        <c:v>1985</c:v>
                      </c:pt>
                      <c:pt idx="2086">
                        <c:v>1986</c:v>
                      </c:pt>
                      <c:pt idx="2087">
                        <c:v>1987</c:v>
                      </c:pt>
                      <c:pt idx="2088">
                        <c:v>1988</c:v>
                      </c:pt>
                      <c:pt idx="2089">
                        <c:v>1989</c:v>
                      </c:pt>
                      <c:pt idx="2090">
                        <c:v>1990</c:v>
                      </c:pt>
                      <c:pt idx="2091">
                        <c:v>1991</c:v>
                      </c:pt>
                      <c:pt idx="2092">
                        <c:v>1992</c:v>
                      </c:pt>
                      <c:pt idx="2093">
                        <c:v>1993</c:v>
                      </c:pt>
                      <c:pt idx="2094">
                        <c:v>1994</c:v>
                      </c:pt>
                      <c:pt idx="2095">
                        <c:v>1995</c:v>
                      </c:pt>
                      <c:pt idx="2096">
                        <c:v>1996</c:v>
                      </c:pt>
                      <c:pt idx="2097">
                        <c:v>1997</c:v>
                      </c:pt>
                      <c:pt idx="2098">
                        <c:v>1998</c:v>
                      </c:pt>
                      <c:pt idx="2099">
                        <c:v>1999</c:v>
                      </c:pt>
                      <c:pt idx="2100">
                        <c:v>2000</c:v>
                      </c:pt>
                      <c:pt idx="2101">
                        <c:v>2001</c:v>
                      </c:pt>
                      <c:pt idx="2102">
                        <c:v>2002</c:v>
                      </c:pt>
                      <c:pt idx="2103">
                        <c:v>2003</c:v>
                      </c:pt>
                      <c:pt idx="2104">
                        <c:v>2004</c:v>
                      </c:pt>
                      <c:pt idx="2105">
                        <c:v>2005</c:v>
                      </c:pt>
                      <c:pt idx="2106">
                        <c:v>2006</c:v>
                      </c:pt>
                      <c:pt idx="2107">
                        <c:v>2007</c:v>
                      </c:pt>
                      <c:pt idx="2108">
                        <c:v>2008</c:v>
                      </c:pt>
                      <c:pt idx="2109">
                        <c:v>2009</c:v>
                      </c:pt>
                      <c:pt idx="2110">
                        <c:v>2010</c:v>
                      </c:pt>
                      <c:pt idx="2111">
                        <c:v>2011</c:v>
                      </c:pt>
                      <c:pt idx="2112">
                        <c:v>2012</c:v>
                      </c:pt>
                      <c:pt idx="2113">
                        <c:v>2013</c:v>
                      </c:pt>
                      <c:pt idx="2114">
                        <c:v>2014</c:v>
                      </c:pt>
                      <c:pt idx="2115">
                        <c:v>2015</c:v>
                      </c:pt>
                      <c:pt idx="2116">
                        <c:v>2016</c:v>
                      </c:pt>
                      <c:pt idx="2117">
                        <c:v>2017</c:v>
                      </c:pt>
                      <c:pt idx="2118">
                        <c:v>2018</c:v>
                      </c:pt>
                      <c:pt idx="2119">
                        <c:v>2019</c:v>
                      </c:pt>
                      <c:pt idx="2120">
                        <c:v>2020</c:v>
                      </c:pt>
                      <c:pt idx="2121">
                        <c:v>2021</c:v>
                      </c:pt>
                      <c:pt idx="2122">
                        <c:v>2022</c:v>
                      </c:pt>
                      <c:pt idx="2123">
                        <c:v>2023</c:v>
                      </c:pt>
                      <c:pt idx="2124">
                        <c:v>2024</c:v>
                      </c:pt>
                      <c:pt idx="2125">
                        <c:v>2025</c:v>
                      </c:pt>
                      <c:pt idx="2126">
                        <c:v>2026</c:v>
                      </c:pt>
                      <c:pt idx="2127">
                        <c:v>2027</c:v>
                      </c:pt>
                      <c:pt idx="2128">
                        <c:v>2028</c:v>
                      </c:pt>
                      <c:pt idx="2129">
                        <c:v>2029</c:v>
                      </c:pt>
                      <c:pt idx="2130">
                        <c:v>2030</c:v>
                      </c:pt>
                      <c:pt idx="2131">
                        <c:v>2031</c:v>
                      </c:pt>
                      <c:pt idx="2132">
                        <c:v>2032</c:v>
                      </c:pt>
                      <c:pt idx="2133">
                        <c:v>2033</c:v>
                      </c:pt>
                      <c:pt idx="2134">
                        <c:v>2034</c:v>
                      </c:pt>
                      <c:pt idx="2135">
                        <c:v>2035</c:v>
                      </c:pt>
                      <c:pt idx="2136">
                        <c:v>2036</c:v>
                      </c:pt>
                      <c:pt idx="2137">
                        <c:v>2037</c:v>
                      </c:pt>
                      <c:pt idx="2138">
                        <c:v>2038</c:v>
                      </c:pt>
                      <c:pt idx="2139">
                        <c:v>2039</c:v>
                      </c:pt>
                      <c:pt idx="2140">
                        <c:v>2040</c:v>
                      </c:pt>
                      <c:pt idx="2141">
                        <c:v>2041</c:v>
                      </c:pt>
                      <c:pt idx="2142">
                        <c:v>2042</c:v>
                      </c:pt>
                      <c:pt idx="2143">
                        <c:v>2043</c:v>
                      </c:pt>
                      <c:pt idx="2144">
                        <c:v>2044</c:v>
                      </c:pt>
                      <c:pt idx="2145">
                        <c:v>2045</c:v>
                      </c:pt>
                      <c:pt idx="2146">
                        <c:v>2046</c:v>
                      </c:pt>
                      <c:pt idx="2147">
                        <c:v>2047</c:v>
                      </c:pt>
                      <c:pt idx="2148">
                        <c:v>2048</c:v>
                      </c:pt>
                      <c:pt idx="2149">
                        <c:v>2049</c:v>
                      </c:pt>
                      <c:pt idx="2150">
                        <c:v>2050</c:v>
                      </c:pt>
                      <c:pt idx="2151">
                        <c:v>2051</c:v>
                      </c:pt>
                      <c:pt idx="2152">
                        <c:v>2052</c:v>
                      </c:pt>
                      <c:pt idx="2153">
                        <c:v>2053</c:v>
                      </c:pt>
                      <c:pt idx="2154">
                        <c:v>2054</c:v>
                      </c:pt>
                      <c:pt idx="2155">
                        <c:v>2055</c:v>
                      </c:pt>
                      <c:pt idx="2156">
                        <c:v>2056</c:v>
                      </c:pt>
                      <c:pt idx="2157">
                        <c:v>2057</c:v>
                      </c:pt>
                      <c:pt idx="2158">
                        <c:v>2058</c:v>
                      </c:pt>
                      <c:pt idx="2159">
                        <c:v>2059</c:v>
                      </c:pt>
                      <c:pt idx="2160">
                        <c:v>2060</c:v>
                      </c:pt>
                      <c:pt idx="2161">
                        <c:v>2061</c:v>
                      </c:pt>
                      <c:pt idx="2162">
                        <c:v>2062</c:v>
                      </c:pt>
                      <c:pt idx="2163">
                        <c:v>2063</c:v>
                      </c:pt>
                      <c:pt idx="2164">
                        <c:v>2064</c:v>
                      </c:pt>
                      <c:pt idx="2165">
                        <c:v>2065</c:v>
                      </c:pt>
                      <c:pt idx="2166">
                        <c:v>2066</c:v>
                      </c:pt>
                      <c:pt idx="2167">
                        <c:v>2067</c:v>
                      </c:pt>
                      <c:pt idx="2168">
                        <c:v>2068</c:v>
                      </c:pt>
                      <c:pt idx="2169">
                        <c:v>2069</c:v>
                      </c:pt>
                      <c:pt idx="2170">
                        <c:v>2070</c:v>
                      </c:pt>
                      <c:pt idx="2171">
                        <c:v>2071</c:v>
                      </c:pt>
                      <c:pt idx="2172">
                        <c:v>2072</c:v>
                      </c:pt>
                      <c:pt idx="2173">
                        <c:v>2073</c:v>
                      </c:pt>
                      <c:pt idx="2174">
                        <c:v>2074</c:v>
                      </c:pt>
                      <c:pt idx="2175">
                        <c:v>2075</c:v>
                      </c:pt>
                      <c:pt idx="2176">
                        <c:v>2076</c:v>
                      </c:pt>
                      <c:pt idx="2177">
                        <c:v>2077</c:v>
                      </c:pt>
                      <c:pt idx="2178">
                        <c:v>2078</c:v>
                      </c:pt>
                      <c:pt idx="2179">
                        <c:v>2079</c:v>
                      </c:pt>
                      <c:pt idx="2180">
                        <c:v>2080</c:v>
                      </c:pt>
                      <c:pt idx="2181">
                        <c:v>2081</c:v>
                      </c:pt>
                      <c:pt idx="2182">
                        <c:v>2082</c:v>
                      </c:pt>
                      <c:pt idx="2183">
                        <c:v>2083</c:v>
                      </c:pt>
                      <c:pt idx="2184">
                        <c:v>2084</c:v>
                      </c:pt>
                      <c:pt idx="2185">
                        <c:v>2085</c:v>
                      </c:pt>
                      <c:pt idx="2186">
                        <c:v>2086</c:v>
                      </c:pt>
                      <c:pt idx="2187">
                        <c:v>2087</c:v>
                      </c:pt>
                      <c:pt idx="2188">
                        <c:v>2088</c:v>
                      </c:pt>
                      <c:pt idx="2189">
                        <c:v>2089</c:v>
                      </c:pt>
                      <c:pt idx="2190">
                        <c:v>2090</c:v>
                      </c:pt>
                      <c:pt idx="2191">
                        <c:v>2091</c:v>
                      </c:pt>
                      <c:pt idx="2192">
                        <c:v>2092</c:v>
                      </c:pt>
                      <c:pt idx="2193">
                        <c:v>2093</c:v>
                      </c:pt>
                      <c:pt idx="2194">
                        <c:v>2094</c:v>
                      </c:pt>
                      <c:pt idx="2195">
                        <c:v>2095</c:v>
                      </c:pt>
                      <c:pt idx="2196">
                        <c:v>2096</c:v>
                      </c:pt>
                      <c:pt idx="2197">
                        <c:v>2097</c:v>
                      </c:pt>
                      <c:pt idx="2198">
                        <c:v>2098</c:v>
                      </c:pt>
                      <c:pt idx="2199">
                        <c:v>2099</c:v>
                      </c:pt>
                      <c:pt idx="2200">
                        <c:v>2100</c:v>
                      </c:pt>
                      <c:pt idx="2201">
                        <c:v>2101</c:v>
                      </c:pt>
                      <c:pt idx="2202">
                        <c:v>2102</c:v>
                      </c:pt>
                      <c:pt idx="2203">
                        <c:v>2103</c:v>
                      </c:pt>
                      <c:pt idx="2204">
                        <c:v>2104</c:v>
                      </c:pt>
                      <c:pt idx="2205">
                        <c:v>2105</c:v>
                      </c:pt>
                      <c:pt idx="2206">
                        <c:v>2106</c:v>
                      </c:pt>
                      <c:pt idx="2207">
                        <c:v>2107</c:v>
                      </c:pt>
                      <c:pt idx="2208">
                        <c:v>2108</c:v>
                      </c:pt>
                      <c:pt idx="2209">
                        <c:v>2109</c:v>
                      </c:pt>
                      <c:pt idx="2210">
                        <c:v>2110</c:v>
                      </c:pt>
                      <c:pt idx="2211">
                        <c:v>2111</c:v>
                      </c:pt>
                      <c:pt idx="2212">
                        <c:v>2112</c:v>
                      </c:pt>
                      <c:pt idx="2213">
                        <c:v>2113</c:v>
                      </c:pt>
                      <c:pt idx="2214">
                        <c:v>2114</c:v>
                      </c:pt>
                      <c:pt idx="2215">
                        <c:v>2115</c:v>
                      </c:pt>
                      <c:pt idx="2216">
                        <c:v>2116</c:v>
                      </c:pt>
                      <c:pt idx="2217">
                        <c:v>2117</c:v>
                      </c:pt>
                      <c:pt idx="2218">
                        <c:v>2118</c:v>
                      </c:pt>
                      <c:pt idx="2219">
                        <c:v>2119</c:v>
                      </c:pt>
                      <c:pt idx="2220">
                        <c:v>2120</c:v>
                      </c:pt>
                      <c:pt idx="2221">
                        <c:v>2121</c:v>
                      </c:pt>
                      <c:pt idx="2222">
                        <c:v>2122</c:v>
                      </c:pt>
                      <c:pt idx="2223">
                        <c:v>2123</c:v>
                      </c:pt>
                      <c:pt idx="2224">
                        <c:v>2124</c:v>
                      </c:pt>
                      <c:pt idx="2225">
                        <c:v>2125</c:v>
                      </c:pt>
                      <c:pt idx="2226">
                        <c:v>2126</c:v>
                      </c:pt>
                      <c:pt idx="2227">
                        <c:v>2127</c:v>
                      </c:pt>
                      <c:pt idx="2228">
                        <c:v>2128</c:v>
                      </c:pt>
                      <c:pt idx="2229">
                        <c:v>2129</c:v>
                      </c:pt>
                      <c:pt idx="2230">
                        <c:v>2130</c:v>
                      </c:pt>
                      <c:pt idx="2231">
                        <c:v>2131</c:v>
                      </c:pt>
                      <c:pt idx="2232">
                        <c:v>2132</c:v>
                      </c:pt>
                      <c:pt idx="2233">
                        <c:v>2133</c:v>
                      </c:pt>
                      <c:pt idx="2234">
                        <c:v>2134</c:v>
                      </c:pt>
                      <c:pt idx="2235">
                        <c:v>2135</c:v>
                      </c:pt>
                      <c:pt idx="2236">
                        <c:v>2136</c:v>
                      </c:pt>
                      <c:pt idx="2237">
                        <c:v>2137</c:v>
                      </c:pt>
                      <c:pt idx="2238">
                        <c:v>2138</c:v>
                      </c:pt>
                      <c:pt idx="2239">
                        <c:v>2139</c:v>
                      </c:pt>
                      <c:pt idx="2240">
                        <c:v>2140</c:v>
                      </c:pt>
                      <c:pt idx="2241">
                        <c:v>2141</c:v>
                      </c:pt>
                      <c:pt idx="2242">
                        <c:v>2142</c:v>
                      </c:pt>
                      <c:pt idx="2243">
                        <c:v>2143</c:v>
                      </c:pt>
                      <c:pt idx="2244">
                        <c:v>2144</c:v>
                      </c:pt>
                      <c:pt idx="2245">
                        <c:v>2145</c:v>
                      </c:pt>
                      <c:pt idx="2246">
                        <c:v>2146</c:v>
                      </c:pt>
                      <c:pt idx="2247">
                        <c:v>2147</c:v>
                      </c:pt>
                      <c:pt idx="2248">
                        <c:v>2148</c:v>
                      </c:pt>
                      <c:pt idx="2249">
                        <c:v>2149</c:v>
                      </c:pt>
                      <c:pt idx="2250">
                        <c:v>2150</c:v>
                      </c:pt>
                      <c:pt idx="2251">
                        <c:v>2151</c:v>
                      </c:pt>
                      <c:pt idx="2252">
                        <c:v>2152</c:v>
                      </c:pt>
                      <c:pt idx="2253">
                        <c:v>2153</c:v>
                      </c:pt>
                      <c:pt idx="2254">
                        <c:v>2154</c:v>
                      </c:pt>
                      <c:pt idx="2255">
                        <c:v>2155</c:v>
                      </c:pt>
                      <c:pt idx="2256">
                        <c:v>2156</c:v>
                      </c:pt>
                      <c:pt idx="2257">
                        <c:v>2157</c:v>
                      </c:pt>
                      <c:pt idx="2258">
                        <c:v>2158</c:v>
                      </c:pt>
                      <c:pt idx="2259">
                        <c:v>2159</c:v>
                      </c:pt>
                      <c:pt idx="2260">
                        <c:v>2160</c:v>
                      </c:pt>
                      <c:pt idx="2261">
                        <c:v>2161</c:v>
                      </c:pt>
                      <c:pt idx="2262">
                        <c:v>2162</c:v>
                      </c:pt>
                      <c:pt idx="2263">
                        <c:v>2163</c:v>
                      </c:pt>
                      <c:pt idx="2264">
                        <c:v>2164</c:v>
                      </c:pt>
                      <c:pt idx="2265">
                        <c:v>2165</c:v>
                      </c:pt>
                      <c:pt idx="2266">
                        <c:v>2166</c:v>
                      </c:pt>
                      <c:pt idx="2267">
                        <c:v>2167</c:v>
                      </c:pt>
                      <c:pt idx="2268">
                        <c:v>2168</c:v>
                      </c:pt>
                      <c:pt idx="2269">
                        <c:v>2169</c:v>
                      </c:pt>
                      <c:pt idx="2270">
                        <c:v>2170</c:v>
                      </c:pt>
                      <c:pt idx="2271">
                        <c:v>2171</c:v>
                      </c:pt>
                      <c:pt idx="2272">
                        <c:v>2172</c:v>
                      </c:pt>
                      <c:pt idx="2273">
                        <c:v>2173</c:v>
                      </c:pt>
                      <c:pt idx="2274">
                        <c:v>2174</c:v>
                      </c:pt>
                      <c:pt idx="2275">
                        <c:v>2175</c:v>
                      </c:pt>
                      <c:pt idx="2276">
                        <c:v>2176</c:v>
                      </c:pt>
                      <c:pt idx="2277">
                        <c:v>2177</c:v>
                      </c:pt>
                      <c:pt idx="2278">
                        <c:v>2178</c:v>
                      </c:pt>
                      <c:pt idx="2279">
                        <c:v>2179</c:v>
                      </c:pt>
                      <c:pt idx="2280">
                        <c:v>2180</c:v>
                      </c:pt>
                      <c:pt idx="2281">
                        <c:v>2181</c:v>
                      </c:pt>
                      <c:pt idx="2282">
                        <c:v>2182</c:v>
                      </c:pt>
                      <c:pt idx="2283">
                        <c:v>2183</c:v>
                      </c:pt>
                      <c:pt idx="2284">
                        <c:v>2184</c:v>
                      </c:pt>
                      <c:pt idx="2285">
                        <c:v>2185</c:v>
                      </c:pt>
                      <c:pt idx="2286">
                        <c:v>2186</c:v>
                      </c:pt>
                      <c:pt idx="2287">
                        <c:v>2187</c:v>
                      </c:pt>
                      <c:pt idx="2288">
                        <c:v>2188</c:v>
                      </c:pt>
                      <c:pt idx="2289">
                        <c:v>2189</c:v>
                      </c:pt>
                      <c:pt idx="2290">
                        <c:v>2190</c:v>
                      </c:pt>
                      <c:pt idx="2291">
                        <c:v>2191</c:v>
                      </c:pt>
                      <c:pt idx="2292">
                        <c:v>2192</c:v>
                      </c:pt>
                      <c:pt idx="2293">
                        <c:v>2193</c:v>
                      </c:pt>
                      <c:pt idx="2294">
                        <c:v>2194</c:v>
                      </c:pt>
                      <c:pt idx="2295">
                        <c:v>2195</c:v>
                      </c:pt>
                      <c:pt idx="2296">
                        <c:v>2196</c:v>
                      </c:pt>
                      <c:pt idx="2297">
                        <c:v>2197</c:v>
                      </c:pt>
                      <c:pt idx="2298">
                        <c:v>2198</c:v>
                      </c:pt>
                      <c:pt idx="2299">
                        <c:v>2199</c:v>
                      </c:pt>
                      <c:pt idx="2300">
                        <c:v>2200</c:v>
                      </c:pt>
                      <c:pt idx="2301">
                        <c:v>2201</c:v>
                      </c:pt>
                      <c:pt idx="2302">
                        <c:v>2202</c:v>
                      </c:pt>
                      <c:pt idx="2303">
                        <c:v>2203</c:v>
                      </c:pt>
                      <c:pt idx="2304">
                        <c:v>2204</c:v>
                      </c:pt>
                      <c:pt idx="2305">
                        <c:v>2205</c:v>
                      </c:pt>
                      <c:pt idx="2306">
                        <c:v>2206</c:v>
                      </c:pt>
                      <c:pt idx="2307">
                        <c:v>2207</c:v>
                      </c:pt>
                      <c:pt idx="2308">
                        <c:v>2208</c:v>
                      </c:pt>
                      <c:pt idx="2309">
                        <c:v>2209</c:v>
                      </c:pt>
                      <c:pt idx="2310">
                        <c:v>2210</c:v>
                      </c:pt>
                      <c:pt idx="2311">
                        <c:v>2211</c:v>
                      </c:pt>
                      <c:pt idx="2312">
                        <c:v>2212</c:v>
                      </c:pt>
                      <c:pt idx="2313">
                        <c:v>2213</c:v>
                      </c:pt>
                      <c:pt idx="2314">
                        <c:v>2214</c:v>
                      </c:pt>
                      <c:pt idx="2315">
                        <c:v>2215</c:v>
                      </c:pt>
                      <c:pt idx="2316">
                        <c:v>2216</c:v>
                      </c:pt>
                      <c:pt idx="2317">
                        <c:v>2217</c:v>
                      </c:pt>
                      <c:pt idx="2318">
                        <c:v>2218</c:v>
                      </c:pt>
                      <c:pt idx="2319">
                        <c:v>2219</c:v>
                      </c:pt>
                      <c:pt idx="2320">
                        <c:v>2220</c:v>
                      </c:pt>
                      <c:pt idx="2321">
                        <c:v>2221</c:v>
                      </c:pt>
                      <c:pt idx="2322">
                        <c:v>2222</c:v>
                      </c:pt>
                      <c:pt idx="2323">
                        <c:v>2223</c:v>
                      </c:pt>
                      <c:pt idx="2324">
                        <c:v>2224</c:v>
                      </c:pt>
                      <c:pt idx="2325">
                        <c:v>2225</c:v>
                      </c:pt>
                      <c:pt idx="2326">
                        <c:v>2226</c:v>
                      </c:pt>
                      <c:pt idx="2327">
                        <c:v>2227</c:v>
                      </c:pt>
                      <c:pt idx="2328">
                        <c:v>2228</c:v>
                      </c:pt>
                      <c:pt idx="2329">
                        <c:v>2229</c:v>
                      </c:pt>
                      <c:pt idx="2330">
                        <c:v>2230</c:v>
                      </c:pt>
                      <c:pt idx="2331">
                        <c:v>2231</c:v>
                      </c:pt>
                      <c:pt idx="2332">
                        <c:v>2232</c:v>
                      </c:pt>
                      <c:pt idx="2333">
                        <c:v>2233</c:v>
                      </c:pt>
                      <c:pt idx="2334">
                        <c:v>2234</c:v>
                      </c:pt>
                      <c:pt idx="2335">
                        <c:v>2235</c:v>
                      </c:pt>
                      <c:pt idx="2336">
                        <c:v>2236</c:v>
                      </c:pt>
                      <c:pt idx="2337">
                        <c:v>2237</c:v>
                      </c:pt>
                      <c:pt idx="2338">
                        <c:v>2238</c:v>
                      </c:pt>
                      <c:pt idx="2339">
                        <c:v>2239</c:v>
                      </c:pt>
                      <c:pt idx="2340">
                        <c:v>2240</c:v>
                      </c:pt>
                      <c:pt idx="2341">
                        <c:v>2241</c:v>
                      </c:pt>
                      <c:pt idx="2342">
                        <c:v>2242</c:v>
                      </c:pt>
                      <c:pt idx="2343">
                        <c:v>2243</c:v>
                      </c:pt>
                      <c:pt idx="2344">
                        <c:v>2244</c:v>
                      </c:pt>
                      <c:pt idx="2345">
                        <c:v>2245</c:v>
                      </c:pt>
                      <c:pt idx="2346">
                        <c:v>2246</c:v>
                      </c:pt>
                      <c:pt idx="2347">
                        <c:v>2247</c:v>
                      </c:pt>
                      <c:pt idx="2348">
                        <c:v>2248</c:v>
                      </c:pt>
                      <c:pt idx="2349">
                        <c:v>2249</c:v>
                      </c:pt>
                      <c:pt idx="2350">
                        <c:v>2250</c:v>
                      </c:pt>
                      <c:pt idx="2351">
                        <c:v>2251</c:v>
                      </c:pt>
                      <c:pt idx="2352">
                        <c:v>2252</c:v>
                      </c:pt>
                      <c:pt idx="2353">
                        <c:v>2253</c:v>
                      </c:pt>
                      <c:pt idx="2354">
                        <c:v>2254</c:v>
                      </c:pt>
                      <c:pt idx="2355">
                        <c:v>2255</c:v>
                      </c:pt>
                      <c:pt idx="2356">
                        <c:v>2256</c:v>
                      </c:pt>
                      <c:pt idx="2357">
                        <c:v>2257</c:v>
                      </c:pt>
                      <c:pt idx="2358">
                        <c:v>2258</c:v>
                      </c:pt>
                      <c:pt idx="2359">
                        <c:v>2259</c:v>
                      </c:pt>
                      <c:pt idx="2360">
                        <c:v>2260</c:v>
                      </c:pt>
                      <c:pt idx="2361">
                        <c:v>2261</c:v>
                      </c:pt>
                      <c:pt idx="2362">
                        <c:v>2262</c:v>
                      </c:pt>
                      <c:pt idx="2363">
                        <c:v>2263</c:v>
                      </c:pt>
                      <c:pt idx="2364">
                        <c:v>2264</c:v>
                      </c:pt>
                      <c:pt idx="2365">
                        <c:v>2265</c:v>
                      </c:pt>
                      <c:pt idx="2366">
                        <c:v>2266</c:v>
                      </c:pt>
                      <c:pt idx="2367">
                        <c:v>2267</c:v>
                      </c:pt>
                      <c:pt idx="2368">
                        <c:v>2268</c:v>
                      </c:pt>
                      <c:pt idx="2369">
                        <c:v>2269</c:v>
                      </c:pt>
                      <c:pt idx="2370">
                        <c:v>2270</c:v>
                      </c:pt>
                      <c:pt idx="2371">
                        <c:v>2271</c:v>
                      </c:pt>
                      <c:pt idx="2372">
                        <c:v>2272</c:v>
                      </c:pt>
                      <c:pt idx="2373">
                        <c:v>2273</c:v>
                      </c:pt>
                      <c:pt idx="2374">
                        <c:v>2274</c:v>
                      </c:pt>
                      <c:pt idx="2375">
                        <c:v>2275</c:v>
                      </c:pt>
                      <c:pt idx="2376">
                        <c:v>2276</c:v>
                      </c:pt>
                      <c:pt idx="2377">
                        <c:v>2277</c:v>
                      </c:pt>
                      <c:pt idx="2378">
                        <c:v>2278</c:v>
                      </c:pt>
                      <c:pt idx="2379">
                        <c:v>2279</c:v>
                      </c:pt>
                      <c:pt idx="2380">
                        <c:v>2280</c:v>
                      </c:pt>
                      <c:pt idx="2381">
                        <c:v>2281</c:v>
                      </c:pt>
                      <c:pt idx="2382">
                        <c:v>2282</c:v>
                      </c:pt>
                      <c:pt idx="2383">
                        <c:v>2283</c:v>
                      </c:pt>
                      <c:pt idx="2384">
                        <c:v>2284</c:v>
                      </c:pt>
                      <c:pt idx="2385">
                        <c:v>2285</c:v>
                      </c:pt>
                      <c:pt idx="2386">
                        <c:v>2286</c:v>
                      </c:pt>
                      <c:pt idx="2387">
                        <c:v>2287</c:v>
                      </c:pt>
                      <c:pt idx="2388">
                        <c:v>2288</c:v>
                      </c:pt>
                      <c:pt idx="2389">
                        <c:v>2289</c:v>
                      </c:pt>
                      <c:pt idx="2390">
                        <c:v>2290</c:v>
                      </c:pt>
                      <c:pt idx="2391">
                        <c:v>2291</c:v>
                      </c:pt>
                      <c:pt idx="2392">
                        <c:v>2292</c:v>
                      </c:pt>
                      <c:pt idx="2393">
                        <c:v>2293</c:v>
                      </c:pt>
                      <c:pt idx="2394">
                        <c:v>2294</c:v>
                      </c:pt>
                      <c:pt idx="2395">
                        <c:v>2295</c:v>
                      </c:pt>
                      <c:pt idx="2396">
                        <c:v>2296</c:v>
                      </c:pt>
                      <c:pt idx="2397">
                        <c:v>2297</c:v>
                      </c:pt>
                      <c:pt idx="2398">
                        <c:v>2298</c:v>
                      </c:pt>
                      <c:pt idx="2399">
                        <c:v>2299</c:v>
                      </c:pt>
                      <c:pt idx="2400">
                        <c:v>2300</c:v>
                      </c:pt>
                      <c:pt idx="2401">
                        <c:v>2301</c:v>
                      </c:pt>
                      <c:pt idx="2402">
                        <c:v>2302</c:v>
                      </c:pt>
                      <c:pt idx="2403">
                        <c:v>2303</c:v>
                      </c:pt>
                      <c:pt idx="2404">
                        <c:v>2304</c:v>
                      </c:pt>
                      <c:pt idx="2405">
                        <c:v>2305</c:v>
                      </c:pt>
                      <c:pt idx="2406">
                        <c:v>2306</c:v>
                      </c:pt>
                      <c:pt idx="2407">
                        <c:v>2307</c:v>
                      </c:pt>
                      <c:pt idx="2408">
                        <c:v>2308</c:v>
                      </c:pt>
                      <c:pt idx="2409">
                        <c:v>2309</c:v>
                      </c:pt>
                      <c:pt idx="2410">
                        <c:v>2310</c:v>
                      </c:pt>
                      <c:pt idx="2411">
                        <c:v>2311</c:v>
                      </c:pt>
                      <c:pt idx="2412">
                        <c:v>2312</c:v>
                      </c:pt>
                      <c:pt idx="2413">
                        <c:v>2313</c:v>
                      </c:pt>
                      <c:pt idx="2414">
                        <c:v>2314</c:v>
                      </c:pt>
                      <c:pt idx="2415">
                        <c:v>2315</c:v>
                      </c:pt>
                      <c:pt idx="2416">
                        <c:v>2316</c:v>
                      </c:pt>
                      <c:pt idx="2417">
                        <c:v>2317</c:v>
                      </c:pt>
                      <c:pt idx="2418">
                        <c:v>2318</c:v>
                      </c:pt>
                      <c:pt idx="2419">
                        <c:v>2319</c:v>
                      </c:pt>
                      <c:pt idx="2420">
                        <c:v>2320</c:v>
                      </c:pt>
                      <c:pt idx="2421">
                        <c:v>2321</c:v>
                      </c:pt>
                      <c:pt idx="2422">
                        <c:v>2322</c:v>
                      </c:pt>
                      <c:pt idx="2423">
                        <c:v>2323</c:v>
                      </c:pt>
                      <c:pt idx="2424">
                        <c:v>2324</c:v>
                      </c:pt>
                      <c:pt idx="2425">
                        <c:v>2325</c:v>
                      </c:pt>
                      <c:pt idx="2426">
                        <c:v>2326</c:v>
                      </c:pt>
                      <c:pt idx="2427">
                        <c:v>2327</c:v>
                      </c:pt>
                      <c:pt idx="2428">
                        <c:v>2328</c:v>
                      </c:pt>
                      <c:pt idx="2429">
                        <c:v>2329</c:v>
                      </c:pt>
                      <c:pt idx="2430">
                        <c:v>2330</c:v>
                      </c:pt>
                      <c:pt idx="2431">
                        <c:v>2331</c:v>
                      </c:pt>
                      <c:pt idx="2432">
                        <c:v>2332</c:v>
                      </c:pt>
                      <c:pt idx="2433">
                        <c:v>2333</c:v>
                      </c:pt>
                      <c:pt idx="2434">
                        <c:v>2334</c:v>
                      </c:pt>
                      <c:pt idx="2435">
                        <c:v>2335</c:v>
                      </c:pt>
                      <c:pt idx="2436">
                        <c:v>2336</c:v>
                      </c:pt>
                      <c:pt idx="2437">
                        <c:v>2337</c:v>
                      </c:pt>
                      <c:pt idx="2438">
                        <c:v>2338</c:v>
                      </c:pt>
                      <c:pt idx="2439">
                        <c:v>2339</c:v>
                      </c:pt>
                      <c:pt idx="2440">
                        <c:v>2340</c:v>
                      </c:pt>
                      <c:pt idx="2441">
                        <c:v>2341</c:v>
                      </c:pt>
                      <c:pt idx="2442">
                        <c:v>2342</c:v>
                      </c:pt>
                      <c:pt idx="2443">
                        <c:v>2343</c:v>
                      </c:pt>
                      <c:pt idx="2444">
                        <c:v>2344</c:v>
                      </c:pt>
                      <c:pt idx="2445">
                        <c:v>2345</c:v>
                      </c:pt>
                      <c:pt idx="2446">
                        <c:v>2346</c:v>
                      </c:pt>
                      <c:pt idx="2447">
                        <c:v>2347</c:v>
                      </c:pt>
                      <c:pt idx="2448">
                        <c:v>2348</c:v>
                      </c:pt>
                      <c:pt idx="2449">
                        <c:v>2349</c:v>
                      </c:pt>
                      <c:pt idx="2450">
                        <c:v>2350</c:v>
                      </c:pt>
                      <c:pt idx="2451">
                        <c:v>2351</c:v>
                      </c:pt>
                      <c:pt idx="2452">
                        <c:v>2352</c:v>
                      </c:pt>
                      <c:pt idx="2453">
                        <c:v>2353</c:v>
                      </c:pt>
                      <c:pt idx="2454">
                        <c:v>2354</c:v>
                      </c:pt>
                      <c:pt idx="2455">
                        <c:v>2355</c:v>
                      </c:pt>
                      <c:pt idx="2456">
                        <c:v>2356</c:v>
                      </c:pt>
                      <c:pt idx="2457">
                        <c:v>2357</c:v>
                      </c:pt>
                      <c:pt idx="2458">
                        <c:v>2358</c:v>
                      </c:pt>
                      <c:pt idx="2459">
                        <c:v>2359</c:v>
                      </c:pt>
                      <c:pt idx="2460">
                        <c:v>2360</c:v>
                      </c:pt>
                      <c:pt idx="2461">
                        <c:v>2361</c:v>
                      </c:pt>
                      <c:pt idx="2462">
                        <c:v>2362</c:v>
                      </c:pt>
                      <c:pt idx="2463">
                        <c:v>2363</c:v>
                      </c:pt>
                      <c:pt idx="2464">
                        <c:v>2364</c:v>
                      </c:pt>
                      <c:pt idx="2465">
                        <c:v>2365</c:v>
                      </c:pt>
                      <c:pt idx="2466">
                        <c:v>2366</c:v>
                      </c:pt>
                      <c:pt idx="2467">
                        <c:v>2367</c:v>
                      </c:pt>
                      <c:pt idx="2468">
                        <c:v>2368</c:v>
                      </c:pt>
                      <c:pt idx="2469">
                        <c:v>2369</c:v>
                      </c:pt>
                      <c:pt idx="2470">
                        <c:v>2370</c:v>
                      </c:pt>
                      <c:pt idx="2471">
                        <c:v>2371</c:v>
                      </c:pt>
                      <c:pt idx="2472">
                        <c:v>2372</c:v>
                      </c:pt>
                      <c:pt idx="2473">
                        <c:v>2373</c:v>
                      </c:pt>
                      <c:pt idx="2474">
                        <c:v>2374</c:v>
                      </c:pt>
                      <c:pt idx="2475">
                        <c:v>2375</c:v>
                      </c:pt>
                      <c:pt idx="2476">
                        <c:v>2376</c:v>
                      </c:pt>
                      <c:pt idx="2477">
                        <c:v>2377</c:v>
                      </c:pt>
                      <c:pt idx="2478">
                        <c:v>2378</c:v>
                      </c:pt>
                      <c:pt idx="2479">
                        <c:v>2379</c:v>
                      </c:pt>
                      <c:pt idx="2480">
                        <c:v>2380</c:v>
                      </c:pt>
                      <c:pt idx="2481">
                        <c:v>2381</c:v>
                      </c:pt>
                      <c:pt idx="2482">
                        <c:v>2382</c:v>
                      </c:pt>
                      <c:pt idx="2483">
                        <c:v>2383</c:v>
                      </c:pt>
                      <c:pt idx="2484">
                        <c:v>2384</c:v>
                      </c:pt>
                      <c:pt idx="2485">
                        <c:v>2385</c:v>
                      </c:pt>
                      <c:pt idx="2486">
                        <c:v>2386</c:v>
                      </c:pt>
                      <c:pt idx="2487">
                        <c:v>2387</c:v>
                      </c:pt>
                      <c:pt idx="2488">
                        <c:v>2388</c:v>
                      </c:pt>
                      <c:pt idx="2489">
                        <c:v>2389</c:v>
                      </c:pt>
                      <c:pt idx="2490">
                        <c:v>2390</c:v>
                      </c:pt>
                      <c:pt idx="2491">
                        <c:v>2391</c:v>
                      </c:pt>
                      <c:pt idx="2492">
                        <c:v>2392</c:v>
                      </c:pt>
                      <c:pt idx="2493">
                        <c:v>2393</c:v>
                      </c:pt>
                      <c:pt idx="2494">
                        <c:v>2394</c:v>
                      </c:pt>
                      <c:pt idx="2495">
                        <c:v>2395</c:v>
                      </c:pt>
                      <c:pt idx="2496">
                        <c:v>2396</c:v>
                      </c:pt>
                      <c:pt idx="2497">
                        <c:v>2397</c:v>
                      </c:pt>
                      <c:pt idx="2498">
                        <c:v>2398</c:v>
                      </c:pt>
                      <c:pt idx="2499">
                        <c:v>2399</c:v>
                      </c:pt>
                      <c:pt idx="2500">
                        <c:v>2400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'Water Summary'!$Q$2:$Q$2502</c15:sqref>
                        </c15:formulaRef>
                      </c:ext>
                    </c:extLst>
                    <c:numCache>
                      <c:formatCode>0.00E+00</c:formatCode>
                      <c:ptCount val="2501"/>
                      <c:pt idx="0">
                        <c:v>0</c:v>
                      </c:pt>
                      <c:pt idx="1">
                        <c:v>5.0317389999998545E-14</c:v>
                      </c:pt>
                      <c:pt idx="2">
                        <c:v>-3.6255720000000204E-14</c:v>
                      </c:pt>
                      <c:pt idx="3">
                        <c:v>-1.6049660000002426E-14</c:v>
                      </c:pt>
                      <c:pt idx="4">
                        <c:v>-1.0091927000000331E-13</c:v>
                      </c:pt>
                      <c:pt idx="5">
                        <c:v>-9.9569660000000035E-14</c:v>
                      </c:pt>
                      <c:pt idx="6">
                        <c:v>1.0710179999998793E-14</c:v>
                      </c:pt>
                      <c:pt idx="7">
                        <c:v>-1.6392095999999899E-13</c:v>
                      </c:pt>
                      <c:pt idx="8">
                        <c:v>-1.9043790000001186E-14</c:v>
                      </c:pt>
                      <c:pt idx="9">
                        <c:v>-8.3343050000003706E-14</c:v>
                      </c:pt>
                      <c:pt idx="10">
                        <c:v>-1.1287498999999927E-13</c:v>
                      </c:pt>
                      <c:pt idx="11">
                        <c:v>1.0831609999996835E-14</c:v>
                      </c:pt>
                      <c:pt idx="12">
                        <c:v>1.5733939999998533E-14</c:v>
                      </c:pt>
                      <c:pt idx="13">
                        <c:v>-1.1989368000000258E-13</c:v>
                      </c:pt>
                      <c:pt idx="14">
                        <c:v>-1.7704240999999806E-13</c:v>
                      </c:pt>
                      <c:pt idx="15">
                        <c:v>-2.457582699999975E-13</c:v>
                      </c:pt>
                      <c:pt idx="16">
                        <c:v>-1.2486885999999948E-13</c:v>
                      </c:pt>
                      <c:pt idx="17">
                        <c:v>-2.2179827000000212E-13</c:v>
                      </c:pt>
                      <c:pt idx="18">
                        <c:v>-7.6237629999999769E-14</c:v>
                      </c:pt>
                      <c:pt idx="19">
                        <c:v>-1.7757669999999985E-13</c:v>
                      </c:pt>
                      <c:pt idx="20">
                        <c:v>-2.3031229999999815E-13</c:v>
                      </c:pt>
                      <c:pt idx="21">
                        <c:v>-2.1887005999999876E-13</c:v>
                      </c:pt>
                      <c:pt idx="22">
                        <c:v>-1.6935411000000274E-13</c:v>
                      </c:pt>
                      <c:pt idx="23">
                        <c:v>-4.9175940000000401E-14</c:v>
                      </c:pt>
                      <c:pt idx="24">
                        <c:v>-6.5992350000001159E-14</c:v>
                      </c:pt>
                      <c:pt idx="25">
                        <c:v>-2.1105339999999913E-13</c:v>
                      </c:pt>
                      <c:pt idx="26">
                        <c:v>-3.3805596999999892E-13</c:v>
                      </c:pt>
                      <c:pt idx="27">
                        <c:v>-2.9182212000000084E-13</c:v>
                      </c:pt>
                      <c:pt idx="28">
                        <c:v>-2.2666590999999962E-13</c:v>
                      </c:pt>
                      <c:pt idx="29">
                        <c:v>-3.1711439000000048E-13</c:v>
                      </c:pt>
                      <c:pt idx="30">
                        <c:v>-2.1709369999999955E-13</c:v>
                      </c:pt>
                      <c:pt idx="31">
                        <c:v>-2.7043298000000125E-13</c:v>
                      </c:pt>
                      <c:pt idx="32">
                        <c:v>-2.4175452999999786E-13</c:v>
                      </c:pt>
                      <c:pt idx="33">
                        <c:v>-2.8235399999999979E-13</c:v>
                      </c:pt>
                      <c:pt idx="34">
                        <c:v>-2.8772470000000141E-13</c:v>
                      </c:pt>
                      <c:pt idx="35">
                        <c:v>-3.447762900000035E-13</c:v>
                      </c:pt>
                      <c:pt idx="36">
                        <c:v>-1.9738723999999937E-13</c:v>
                      </c:pt>
                      <c:pt idx="37">
                        <c:v>-1.4607411999999891E-13</c:v>
                      </c:pt>
                      <c:pt idx="38">
                        <c:v>-1.7756630000000031E-14</c:v>
                      </c:pt>
                      <c:pt idx="39">
                        <c:v>-1.221939000000373E-14</c:v>
                      </c:pt>
                      <c:pt idx="40">
                        <c:v>-7.9679319999999688E-14</c:v>
                      </c:pt>
                      <c:pt idx="41">
                        <c:v>2.9205799999999225E-14</c:v>
                      </c:pt>
                      <c:pt idx="42">
                        <c:v>-8.3221619999999201E-14</c:v>
                      </c:pt>
                      <c:pt idx="43">
                        <c:v>9.1662800000025886E-15</c:v>
                      </c:pt>
                      <c:pt idx="44">
                        <c:v>-2.1059500000023857E-15</c:v>
                      </c:pt>
                      <c:pt idx="45">
                        <c:v>5.6902399999999659E-14</c:v>
                      </c:pt>
                      <c:pt idx="46">
                        <c:v>4.2778279999999194E-14</c:v>
                      </c:pt>
                      <c:pt idx="47">
                        <c:v>1.60947639999999E-13</c:v>
                      </c:pt>
                      <c:pt idx="48">
                        <c:v>3.4569570000001047E-14</c:v>
                      </c:pt>
                      <c:pt idx="49">
                        <c:v>3.960027000000027E-14</c:v>
                      </c:pt>
                      <c:pt idx="50">
                        <c:v>2.0234508999999692E-13</c:v>
                      </c:pt>
                      <c:pt idx="51">
                        <c:v>1.0050640999999957E-13</c:v>
                      </c:pt>
                      <c:pt idx="52">
                        <c:v>8.1316900000002149E-14</c:v>
                      </c:pt>
                      <c:pt idx="53">
                        <c:v>1.0059660999999994E-13</c:v>
                      </c:pt>
                      <c:pt idx="54">
                        <c:v>1.0150561000000122E-13</c:v>
                      </c:pt>
                      <c:pt idx="55">
                        <c:v>5.7814860000001001E-14</c:v>
                      </c:pt>
                      <c:pt idx="56">
                        <c:v>5.0178610000001797E-14</c:v>
                      </c:pt>
                      <c:pt idx="57">
                        <c:v>1.4165752000000199E-13</c:v>
                      </c:pt>
                      <c:pt idx="58">
                        <c:v>2.4289598000000247E-13</c:v>
                      </c:pt>
                      <c:pt idx="59">
                        <c:v>5.1212510000000864E-14</c:v>
                      </c:pt>
                      <c:pt idx="60">
                        <c:v>1.526903999999835E-14</c:v>
                      </c:pt>
                      <c:pt idx="61">
                        <c:v>-4.0228240000001853E-14</c:v>
                      </c:pt>
                      <c:pt idx="62">
                        <c:v>-1.3009037999999835E-13</c:v>
                      </c:pt>
                      <c:pt idx="63">
                        <c:v>-7.8801550000002538E-14</c:v>
                      </c:pt>
                      <c:pt idx="64">
                        <c:v>4.9474299999986518E-15</c:v>
                      </c:pt>
                      <c:pt idx="65">
                        <c:v>5.0695559999998099E-14</c:v>
                      </c:pt>
                      <c:pt idx="66">
                        <c:v>1.3652270000001116E-14</c:v>
                      </c:pt>
                      <c:pt idx="67">
                        <c:v>8.3360400000002412E-14</c:v>
                      </c:pt>
                      <c:pt idx="68">
                        <c:v>5.7034239999996925E-14</c:v>
                      </c:pt>
                      <c:pt idx="69">
                        <c:v>-2.363039999999899E-14</c:v>
                      </c:pt>
                      <c:pt idx="70">
                        <c:v>-5.2586410000002331E-14</c:v>
                      </c:pt>
                      <c:pt idx="71">
                        <c:v>2.2905289999997554E-14</c:v>
                      </c:pt>
                      <c:pt idx="72">
                        <c:v>1.6216199999997105E-14</c:v>
                      </c:pt>
                      <c:pt idx="73">
                        <c:v>-1.1695505999999999E-13</c:v>
                      </c:pt>
                      <c:pt idx="74">
                        <c:v>-1.5199647000000071E-13</c:v>
                      </c:pt>
                      <c:pt idx="75">
                        <c:v>-4.0661919999997585E-14</c:v>
                      </c:pt>
                      <c:pt idx="76">
                        <c:v>-8.8162119999998053E-14</c:v>
                      </c:pt>
                      <c:pt idx="77">
                        <c:v>-8.1341180000000656E-14</c:v>
                      </c:pt>
                      <c:pt idx="78">
                        <c:v>-1.2072981000000283E-13</c:v>
                      </c:pt>
                      <c:pt idx="79">
                        <c:v>-1.8883852999999882E-13</c:v>
                      </c:pt>
                      <c:pt idx="80">
                        <c:v>-2.1529306000000183E-13</c:v>
                      </c:pt>
                      <c:pt idx="81">
                        <c:v>-9.9489859999999205E-14</c:v>
                      </c:pt>
                      <c:pt idx="82">
                        <c:v>-1.4354490000000001E-13</c:v>
                      </c:pt>
                      <c:pt idx="83">
                        <c:v>-6.238066000000004E-14</c:v>
                      </c:pt>
                      <c:pt idx="84">
                        <c:v>-1.2824116999999747E-13</c:v>
                      </c:pt>
                      <c:pt idx="85">
                        <c:v>-3.6418780000001921E-14</c:v>
                      </c:pt>
                      <c:pt idx="86">
                        <c:v>-5.8227729999997968E-14</c:v>
                      </c:pt>
                      <c:pt idx="87">
                        <c:v>-7.7819700000018977E-15</c:v>
                      </c:pt>
                      <c:pt idx="88">
                        <c:v>-6.5045190000002404E-14</c:v>
                      </c:pt>
                      <c:pt idx="89">
                        <c:v>1.556393899999995E-13</c:v>
                      </c:pt>
                      <c:pt idx="90">
                        <c:v>2.7915169999998329E-14</c:v>
                      </c:pt>
                      <c:pt idx="91">
                        <c:v>1.6525669999999652E-13</c:v>
                      </c:pt>
                      <c:pt idx="92">
                        <c:v>2.0625167999999703E-13</c:v>
                      </c:pt>
                      <c:pt idx="93">
                        <c:v>8.8148239999999088E-14</c:v>
                      </c:pt>
                      <c:pt idx="94">
                        <c:v>2.5548659999999981E-13</c:v>
                      </c:pt>
                      <c:pt idx="95">
                        <c:v>1.6812245999999776E-13</c:v>
                      </c:pt>
                      <c:pt idx="96">
                        <c:v>3.0609195999999754E-13</c:v>
                      </c:pt>
                      <c:pt idx="97">
                        <c:v>3.6607870000000247E-13</c:v>
                      </c:pt>
                      <c:pt idx="98">
                        <c:v>1.5890760999999848E-13</c:v>
                      </c:pt>
                      <c:pt idx="99">
                        <c:v>4.6544018999999769E-13</c:v>
                      </c:pt>
                      <c:pt idx="100">
                        <c:v>3.6280700999999729E-13</c:v>
                      </c:pt>
                      <c:pt idx="101">
                        <c:v>2.7264649000000239E-13</c:v>
                      </c:pt>
                      <c:pt idx="102">
                        <c:v>4.0471792999999856E-13</c:v>
                      </c:pt>
                      <c:pt idx="103">
                        <c:v>3.2593719000000125E-13</c:v>
                      </c:pt>
                      <c:pt idx="104">
                        <c:v>2.9318561999999631E-13</c:v>
                      </c:pt>
                      <c:pt idx="105">
                        <c:v>3.9080196999999677E-13</c:v>
                      </c:pt>
                      <c:pt idx="106">
                        <c:v>4.6168625000000008E-13</c:v>
                      </c:pt>
                      <c:pt idx="107">
                        <c:v>5.6301491000000094E-13</c:v>
                      </c:pt>
                      <c:pt idx="108">
                        <c:v>4.2371314999999659E-13</c:v>
                      </c:pt>
                      <c:pt idx="109">
                        <c:v>4.542859099999978E-13</c:v>
                      </c:pt>
                      <c:pt idx="110">
                        <c:v>4.2296374999999696E-13</c:v>
                      </c:pt>
                      <c:pt idx="111">
                        <c:v>5.8444221999999769E-13</c:v>
                      </c:pt>
                      <c:pt idx="112">
                        <c:v>4.3749726000000143E-13</c:v>
                      </c:pt>
                      <c:pt idx="113">
                        <c:v>4.8371723000000054E-13</c:v>
                      </c:pt>
                      <c:pt idx="114">
                        <c:v>4.8821363999999798E-13</c:v>
                      </c:pt>
                      <c:pt idx="115">
                        <c:v>4.77614479999998E-13</c:v>
                      </c:pt>
                      <c:pt idx="116">
                        <c:v>5.0643863999999793E-13</c:v>
                      </c:pt>
                      <c:pt idx="117">
                        <c:v>4.2389355999999701E-13</c:v>
                      </c:pt>
                      <c:pt idx="118">
                        <c:v>5.5809870999999996E-13</c:v>
                      </c:pt>
                      <c:pt idx="119">
                        <c:v>5.625534800000005E-13</c:v>
                      </c:pt>
                      <c:pt idx="120">
                        <c:v>5.3918674999999635E-13</c:v>
                      </c:pt>
                      <c:pt idx="121">
                        <c:v>7.2055902999999717E-13</c:v>
                      </c:pt>
                      <c:pt idx="122">
                        <c:v>6.460630599999992E-13</c:v>
                      </c:pt>
                      <c:pt idx="123">
                        <c:v>6.2063202000000249E-13</c:v>
                      </c:pt>
                      <c:pt idx="124">
                        <c:v>5.201117299999975E-13</c:v>
                      </c:pt>
                      <c:pt idx="125">
                        <c:v>7.83210299999998E-13</c:v>
                      </c:pt>
                      <c:pt idx="126">
                        <c:v>7.7085559999999727E-13</c:v>
                      </c:pt>
                      <c:pt idx="127">
                        <c:v>6.4771105000000088E-13</c:v>
                      </c:pt>
                      <c:pt idx="128">
                        <c:v>7.1147255000000187E-13</c:v>
                      </c:pt>
                      <c:pt idx="129">
                        <c:v>8.4398113999999998E-13</c:v>
                      </c:pt>
                      <c:pt idx="130">
                        <c:v>7.3309760999999807E-13</c:v>
                      </c:pt>
                      <c:pt idx="131">
                        <c:v>7.4989320000000038E-13</c:v>
                      </c:pt>
                      <c:pt idx="132">
                        <c:v>8.540911000000019E-13</c:v>
                      </c:pt>
                      <c:pt idx="133">
                        <c:v>9.4045605000000197E-13</c:v>
                      </c:pt>
                      <c:pt idx="134">
                        <c:v>8.3732326999999752E-13</c:v>
                      </c:pt>
                      <c:pt idx="135">
                        <c:v>1.0161524400000008E-12</c:v>
                      </c:pt>
                      <c:pt idx="136">
                        <c:v>1.1191186899999973E-12</c:v>
                      </c:pt>
                      <c:pt idx="137">
                        <c:v>1.200844979999997E-12</c:v>
                      </c:pt>
                      <c:pt idx="138">
                        <c:v>1.197333900000002E-12</c:v>
                      </c:pt>
                      <c:pt idx="139">
                        <c:v>1.2948322999999973E-12</c:v>
                      </c:pt>
                      <c:pt idx="140">
                        <c:v>1.1865647400000008E-12</c:v>
                      </c:pt>
                      <c:pt idx="141">
                        <c:v>1.5336655599999978E-12</c:v>
                      </c:pt>
                      <c:pt idx="142">
                        <c:v>1.4075442200000017E-12</c:v>
                      </c:pt>
                      <c:pt idx="143">
                        <c:v>1.5883683300000017E-12</c:v>
                      </c:pt>
                      <c:pt idx="144">
                        <c:v>1.684416500000001E-12</c:v>
                      </c:pt>
                      <c:pt idx="145">
                        <c:v>1.5246970400000008E-12</c:v>
                      </c:pt>
                      <c:pt idx="146">
                        <c:v>1.6198188600000001E-12</c:v>
                      </c:pt>
                      <c:pt idx="147">
                        <c:v>1.8183163299999996E-12</c:v>
                      </c:pt>
                      <c:pt idx="148">
                        <c:v>1.605729439999997E-12</c:v>
                      </c:pt>
                      <c:pt idx="149">
                        <c:v>1.8884373199999982E-12</c:v>
                      </c:pt>
                      <c:pt idx="150">
                        <c:v>1.8901789899999997E-12</c:v>
                      </c:pt>
                      <c:pt idx="151">
                        <c:v>1.8245717399999979E-12</c:v>
                      </c:pt>
                      <c:pt idx="152">
                        <c:v>1.8097190399999962E-12</c:v>
                      </c:pt>
                      <c:pt idx="153">
                        <c:v>1.9762143299999972E-12</c:v>
                      </c:pt>
                      <c:pt idx="154">
                        <c:v>1.9175112899999998E-12</c:v>
                      </c:pt>
                      <c:pt idx="155">
                        <c:v>1.8399864999999989E-12</c:v>
                      </c:pt>
                      <c:pt idx="156">
                        <c:v>1.9845514099999993E-12</c:v>
                      </c:pt>
                      <c:pt idx="157">
                        <c:v>2.0242210700000012E-12</c:v>
                      </c:pt>
                      <c:pt idx="158">
                        <c:v>1.9656255799999965E-12</c:v>
                      </c:pt>
                      <c:pt idx="159">
                        <c:v>2.0109643099999987E-12</c:v>
                      </c:pt>
                      <c:pt idx="160">
                        <c:v>1.9390634900000011E-12</c:v>
                      </c:pt>
                      <c:pt idx="161">
                        <c:v>2.072429029999998E-12</c:v>
                      </c:pt>
                      <c:pt idx="162">
                        <c:v>2.1481705299999999E-12</c:v>
                      </c:pt>
                      <c:pt idx="163">
                        <c:v>2.064931560000002E-12</c:v>
                      </c:pt>
                      <c:pt idx="164">
                        <c:v>2.0670930200000005E-12</c:v>
                      </c:pt>
                      <c:pt idx="165">
                        <c:v>2.2599491699999979E-12</c:v>
                      </c:pt>
                      <c:pt idx="166">
                        <c:v>1.9965799899999966E-12</c:v>
                      </c:pt>
                      <c:pt idx="167">
                        <c:v>2.3471849500000022E-12</c:v>
                      </c:pt>
                      <c:pt idx="168">
                        <c:v>2.1240370599999971E-12</c:v>
                      </c:pt>
                      <c:pt idx="169">
                        <c:v>2.116078150000001E-12</c:v>
                      </c:pt>
                      <c:pt idx="170">
                        <c:v>2.2504151300000015E-12</c:v>
                      </c:pt>
                      <c:pt idx="171">
                        <c:v>2.3435975399999995E-12</c:v>
                      </c:pt>
                      <c:pt idx="172">
                        <c:v>2.3969021200000038E-12</c:v>
                      </c:pt>
                      <c:pt idx="173">
                        <c:v>2.3796520299999944E-12</c:v>
                      </c:pt>
                      <c:pt idx="174">
                        <c:v>2.4807725299999966E-12</c:v>
                      </c:pt>
                      <c:pt idx="175">
                        <c:v>2.4545504499999969E-12</c:v>
                      </c:pt>
                      <c:pt idx="176">
                        <c:v>2.5840440900000043E-12</c:v>
                      </c:pt>
                      <c:pt idx="177">
                        <c:v>2.6285848499999972E-12</c:v>
                      </c:pt>
                      <c:pt idx="178">
                        <c:v>2.4327900800000037E-12</c:v>
                      </c:pt>
                      <c:pt idx="179">
                        <c:v>2.7079658000000047E-12</c:v>
                      </c:pt>
                      <c:pt idx="180">
                        <c:v>2.7566282599999956E-12</c:v>
                      </c:pt>
                      <c:pt idx="181">
                        <c:v>2.8258506699999982E-12</c:v>
                      </c:pt>
                      <c:pt idx="182">
                        <c:v>2.9712274300000004E-12</c:v>
                      </c:pt>
                      <c:pt idx="183">
                        <c:v>3.0040414600000007E-12</c:v>
                      </c:pt>
                      <c:pt idx="184">
                        <c:v>3.0978969400000038E-12</c:v>
                      </c:pt>
                      <c:pt idx="185">
                        <c:v>2.9934180099999961E-12</c:v>
                      </c:pt>
                      <c:pt idx="186">
                        <c:v>3.0849767199999971E-12</c:v>
                      </c:pt>
                      <c:pt idx="187">
                        <c:v>3.1018521099999938E-12</c:v>
                      </c:pt>
                      <c:pt idx="188">
                        <c:v>3.1917871099999981E-12</c:v>
                      </c:pt>
                      <c:pt idx="189">
                        <c:v>3.1471075799999951E-12</c:v>
                      </c:pt>
                      <c:pt idx="190">
                        <c:v>3.1889699199999935E-12</c:v>
                      </c:pt>
                      <c:pt idx="191">
                        <c:v>3.0272590000000024E-12</c:v>
                      </c:pt>
                      <c:pt idx="192">
                        <c:v>3.2784192000000057E-12</c:v>
                      </c:pt>
                      <c:pt idx="193">
                        <c:v>3.0729307999999943E-12</c:v>
                      </c:pt>
                      <c:pt idx="194">
                        <c:v>3.3456154499999942E-12</c:v>
                      </c:pt>
                      <c:pt idx="195">
                        <c:v>3.2155944600000039E-12</c:v>
                      </c:pt>
                      <c:pt idx="196">
                        <c:v>3.1945973600000031E-12</c:v>
                      </c:pt>
                      <c:pt idx="197">
                        <c:v>3.1767990999999994E-12</c:v>
                      </c:pt>
                      <c:pt idx="198">
                        <c:v>3.2404287599999967E-12</c:v>
                      </c:pt>
                      <c:pt idx="199">
                        <c:v>3.3364491699999981E-12</c:v>
                      </c:pt>
                      <c:pt idx="200">
                        <c:v>3.3043498499999932E-12</c:v>
                      </c:pt>
                      <c:pt idx="201">
                        <c:v>3.2579980400000033E-12</c:v>
                      </c:pt>
                      <c:pt idx="202">
                        <c:v>3.2524191699999968E-12</c:v>
                      </c:pt>
                      <c:pt idx="203">
                        <c:v>3.4689681700000018E-12</c:v>
                      </c:pt>
                      <c:pt idx="204">
                        <c:v>3.2607597200000052E-12</c:v>
                      </c:pt>
                      <c:pt idx="205">
                        <c:v>3.2738811700000043E-12</c:v>
                      </c:pt>
                      <c:pt idx="206">
                        <c:v>3.2728472699999987E-12</c:v>
                      </c:pt>
                      <c:pt idx="207">
                        <c:v>3.1106714399999948E-12</c:v>
                      </c:pt>
                      <c:pt idx="208">
                        <c:v>3.4435995699999947E-12</c:v>
                      </c:pt>
                      <c:pt idx="209">
                        <c:v>3.3858610399999947E-12</c:v>
                      </c:pt>
                      <c:pt idx="210">
                        <c:v>3.3153896300000013E-12</c:v>
                      </c:pt>
                      <c:pt idx="211">
                        <c:v>3.4462294100000057E-12</c:v>
                      </c:pt>
                      <c:pt idx="212">
                        <c:v>3.3210448299999959E-12</c:v>
                      </c:pt>
                      <c:pt idx="213">
                        <c:v>3.4377500900000003E-12</c:v>
                      </c:pt>
                      <c:pt idx="214">
                        <c:v>3.6094877100000054E-12</c:v>
                      </c:pt>
                      <c:pt idx="215">
                        <c:v>3.5477523700000057E-12</c:v>
                      </c:pt>
                      <c:pt idx="216">
                        <c:v>3.6765798699999949E-12</c:v>
                      </c:pt>
                      <c:pt idx="217">
                        <c:v>3.3270608500000043E-12</c:v>
                      </c:pt>
                      <c:pt idx="218">
                        <c:v>3.5979275099999948E-12</c:v>
                      </c:pt>
                      <c:pt idx="219">
                        <c:v>3.4721739400000052E-12</c:v>
                      </c:pt>
                      <c:pt idx="220">
                        <c:v>3.6740194199999983E-12</c:v>
                      </c:pt>
                      <c:pt idx="221">
                        <c:v>3.7180467000000012E-12</c:v>
                      </c:pt>
                      <c:pt idx="222">
                        <c:v>3.6449593299999957E-12</c:v>
                      </c:pt>
                      <c:pt idx="223">
                        <c:v>3.6763023199999946E-12</c:v>
                      </c:pt>
                      <c:pt idx="224">
                        <c:v>3.9097058899999979E-12</c:v>
                      </c:pt>
                      <c:pt idx="225">
                        <c:v>3.7164993299999988E-12</c:v>
                      </c:pt>
                      <c:pt idx="226">
                        <c:v>3.4742347899999977E-12</c:v>
                      </c:pt>
                      <c:pt idx="227">
                        <c:v>3.7871858400000033E-12</c:v>
                      </c:pt>
                      <c:pt idx="228">
                        <c:v>3.6294786600000054E-12</c:v>
                      </c:pt>
                      <c:pt idx="229">
                        <c:v>3.852210219999994E-12</c:v>
                      </c:pt>
                      <c:pt idx="230">
                        <c:v>3.7128078400000033E-12</c:v>
                      </c:pt>
                      <c:pt idx="231">
                        <c:v>3.926421689999999E-12</c:v>
                      </c:pt>
                      <c:pt idx="232">
                        <c:v>3.8386932499999967E-12</c:v>
                      </c:pt>
                      <c:pt idx="233">
                        <c:v>3.8727424099999949E-12</c:v>
                      </c:pt>
                      <c:pt idx="234">
                        <c:v>3.9497086200000023E-12</c:v>
                      </c:pt>
                      <c:pt idx="235">
                        <c:v>3.9485775800000034E-12</c:v>
                      </c:pt>
                      <c:pt idx="236">
                        <c:v>3.7809824700000015E-12</c:v>
                      </c:pt>
                      <c:pt idx="237">
                        <c:v>4.0109304799999991E-12</c:v>
                      </c:pt>
                      <c:pt idx="238">
                        <c:v>4.0271258599999977E-12</c:v>
                      </c:pt>
                      <c:pt idx="239">
                        <c:v>4.096646629999993E-12</c:v>
                      </c:pt>
                      <c:pt idx="240">
                        <c:v>3.9154929299999962E-12</c:v>
                      </c:pt>
                      <c:pt idx="241">
                        <c:v>3.9861655600000017E-12</c:v>
                      </c:pt>
                      <c:pt idx="242">
                        <c:v>4.0353623199999941E-12</c:v>
                      </c:pt>
                      <c:pt idx="243">
                        <c:v>4.0066838700000037E-12</c:v>
                      </c:pt>
                      <c:pt idx="244">
                        <c:v>4.2100212200000028E-12</c:v>
                      </c:pt>
                      <c:pt idx="245">
                        <c:v>4.0231429299999968E-12</c:v>
                      </c:pt>
                      <c:pt idx="246">
                        <c:v>4.1792958000000058E-12</c:v>
                      </c:pt>
                      <c:pt idx="247">
                        <c:v>4.0986936100000056E-12</c:v>
                      </c:pt>
                      <c:pt idx="248">
                        <c:v>3.9523662100000052E-12</c:v>
                      </c:pt>
                      <c:pt idx="249">
                        <c:v>4.006628360000001E-12</c:v>
                      </c:pt>
                      <c:pt idx="250">
                        <c:v>3.8795216999999957E-12</c:v>
                      </c:pt>
                      <c:pt idx="251">
                        <c:v>4.0326353400000026E-12</c:v>
                      </c:pt>
                      <c:pt idx="252">
                        <c:v>4.164696369999993E-12</c:v>
                      </c:pt>
                      <c:pt idx="253">
                        <c:v>4.0611680700000032E-12</c:v>
                      </c:pt>
                      <c:pt idx="254">
                        <c:v>4.2124082000000048E-12</c:v>
                      </c:pt>
                      <c:pt idx="255">
                        <c:v>4.1574660399999981E-12</c:v>
                      </c:pt>
                      <c:pt idx="256">
                        <c:v>4.2591277699999951E-12</c:v>
                      </c:pt>
                      <c:pt idx="257">
                        <c:v>4.1363995600000019E-12</c:v>
                      </c:pt>
                      <c:pt idx="258">
                        <c:v>4.2391298799999957E-12</c:v>
                      </c:pt>
                      <c:pt idx="259">
                        <c:v>4.2433209699999952E-12</c:v>
                      </c:pt>
                      <c:pt idx="260">
                        <c:v>4.2754411099999985E-12</c:v>
                      </c:pt>
                      <c:pt idx="261">
                        <c:v>4.3105172199999966E-12</c:v>
                      </c:pt>
                      <c:pt idx="262">
                        <c:v>4.2739006799999956E-12</c:v>
                      </c:pt>
                      <c:pt idx="263">
                        <c:v>4.3718223499999939E-12</c:v>
                      </c:pt>
                      <c:pt idx="264">
                        <c:v>4.388600590000004E-12</c:v>
                      </c:pt>
                      <c:pt idx="265">
                        <c:v>4.4177508899999938E-12</c:v>
                      </c:pt>
                      <c:pt idx="266">
                        <c:v>4.4354728199999964E-12</c:v>
                      </c:pt>
                      <c:pt idx="267">
                        <c:v>4.2798473100000023E-12</c:v>
                      </c:pt>
                      <c:pt idx="268">
                        <c:v>4.3018019700000014E-12</c:v>
                      </c:pt>
                      <c:pt idx="269">
                        <c:v>4.3869421999999963E-12</c:v>
                      </c:pt>
                      <c:pt idx="270">
                        <c:v>4.4176467999999948E-12</c:v>
                      </c:pt>
                      <c:pt idx="271">
                        <c:v>4.565271770000002E-12</c:v>
                      </c:pt>
                      <c:pt idx="272">
                        <c:v>4.460938559999997E-12</c:v>
                      </c:pt>
                      <c:pt idx="273">
                        <c:v>4.4169459800000045E-12</c:v>
                      </c:pt>
                      <c:pt idx="274">
                        <c:v>4.3328049500000048E-12</c:v>
                      </c:pt>
                      <c:pt idx="275">
                        <c:v>3.8644573700000022E-12</c:v>
                      </c:pt>
                      <c:pt idx="276">
                        <c:v>4.4640749399999987E-12</c:v>
                      </c:pt>
                      <c:pt idx="277">
                        <c:v>4.5179485200000019E-12</c:v>
                      </c:pt>
                      <c:pt idx="278">
                        <c:v>4.4579687199999964E-12</c:v>
                      </c:pt>
                      <c:pt idx="279">
                        <c:v>4.5210779600000041E-12</c:v>
                      </c:pt>
                      <c:pt idx="280">
                        <c:v>4.5202591700000029E-12</c:v>
                      </c:pt>
                      <c:pt idx="281">
                        <c:v>4.4331760499999944E-12</c:v>
                      </c:pt>
                      <c:pt idx="282">
                        <c:v>4.5449893900000028E-12</c:v>
                      </c:pt>
                      <c:pt idx="283">
                        <c:v>4.5137574199999962E-12</c:v>
                      </c:pt>
                      <c:pt idx="284">
                        <c:v>4.3379605499999953E-12</c:v>
                      </c:pt>
                      <c:pt idx="285">
                        <c:v>4.4157663599999962E-12</c:v>
                      </c:pt>
                      <c:pt idx="286">
                        <c:v>4.4765371999999982E-12</c:v>
                      </c:pt>
                      <c:pt idx="287">
                        <c:v>4.5828757499999931E-12</c:v>
                      </c:pt>
                      <c:pt idx="288">
                        <c:v>4.5139031399999989E-12</c:v>
                      </c:pt>
                      <c:pt idx="289">
                        <c:v>4.6751491599999963E-12</c:v>
                      </c:pt>
                      <c:pt idx="290">
                        <c:v>4.4876255499999966E-12</c:v>
                      </c:pt>
                      <c:pt idx="291">
                        <c:v>4.6755516100000008E-12</c:v>
                      </c:pt>
                      <c:pt idx="292">
                        <c:v>4.6011527900000024E-12</c:v>
                      </c:pt>
                      <c:pt idx="293">
                        <c:v>4.7291753899999955E-12</c:v>
                      </c:pt>
                      <c:pt idx="294">
                        <c:v>4.6473588899999957E-12</c:v>
                      </c:pt>
                      <c:pt idx="295">
                        <c:v>4.6863762899999978E-12</c:v>
                      </c:pt>
                      <c:pt idx="296">
                        <c:v>4.6561920999999957E-12</c:v>
                      </c:pt>
                      <c:pt idx="297">
                        <c:v>4.8522991199999999E-12</c:v>
                      </c:pt>
                      <c:pt idx="298">
                        <c:v>4.7379669599999986E-12</c:v>
                      </c:pt>
                      <c:pt idx="299">
                        <c:v>4.8771750499999964E-12</c:v>
                      </c:pt>
                      <c:pt idx="300">
                        <c:v>4.650654859999993E-12</c:v>
                      </c:pt>
                      <c:pt idx="301">
                        <c:v>4.7981549299999959E-12</c:v>
                      </c:pt>
                      <c:pt idx="302">
                        <c:v>4.6794373900000021E-12</c:v>
                      </c:pt>
                      <c:pt idx="303">
                        <c:v>4.8781048600000029E-12</c:v>
                      </c:pt>
                      <c:pt idx="304">
                        <c:v>4.6875767199999984E-12</c:v>
                      </c:pt>
                      <c:pt idx="305">
                        <c:v>4.7785317399999963E-12</c:v>
                      </c:pt>
                      <c:pt idx="306">
                        <c:v>4.6931486500000053E-12</c:v>
                      </c:pt>
                      <c:pt idx="307">
                        <c:v>4.8543877300000033E-12</c:v>
                      </c:pt>
                      <c:pt idx="308">
                        <c:v>4.6477127699999971E-12</c:v>
                      </c:pt>
                      <c:pt idx="309">
                        <c:v>4.795303039999994E-12</c:v>
                      </c:pt>
                      <c:pt idx="310">
                        <c:v>4.7216189300000039E-12</c:v>
                      </c:pt>
                      <c:pt idx="311">
                        <c:v>4.7574444400000016E-12</c:v>
                      </c:pt>
                      <c:pt idx="312">
                        <c:v>4.7788647999999992E-12</c:v>
                      </c:pt>
                      <c:pt idx="313">
                        <c:v>4.92211827E-12</c:v>
                      </c:pt>
                      <c:pt idx="314">
                        <c:v>4.8275411499999953E-12</c:v>
                      </c:pt>
                      <c:pt idx="315">
                        <c:v>4.9926521299999956E-12</c:v>
                      </c:pt>
                      <c:pt idx="316">
                        <c:v>4.9545992300000042E-12</c:v>
                      </c:pt>
                      <c:pt idx="317">
                        <c:v>5.1477433400000011E-12</c:v>
                      </c:pt>
                      <c:pt idx="318">
                        <c:v>4.891982650000001E-12</c:v>
                      </c:pt>
                      <c:pt idx="319">
                        <c:v>4.8333698199999973E-12</c:v>
                      </c:pt>
                      <c:pt idx="320">
                        <c:v>4.9506371200000017E-12</c:v>
                      </c:pt>
                      <c:pt idx="321">
                        <c:v>4.955758030000001E-12</c:v>
                      </c:pt>
                      <c:pt idx="322">
                        <c:v>4.670555609999999E-12</c:v>
                      </c:pt>
                      <c:pt idx="323">
                        <c:v>4.9034387699999929E-12</c:v>
                      </c:pt>
                      <c:pt idx="324">
                        <c:v>4.7722104100000027E-12</c:v>
                      </c:pt>
                      <c:pt idx="325">
                        <c:v>5.0403986499999986E-12</c:v>
                      </c:pt>
                      <c:pt idx="326">
                        <c:v>4.853208109999995E-12</c:v>
                      </c:pt>
                      <c:pt idx="327">
                        <c:v>4.974104459999999E-12</c:v>
                      </c:pt>
                      <c:pt idx="328">
                        <c:v>4.9964615799999958E-12</c:v>
                      </c:pt>
                      <c:pt idx="329">
                        <c:v>5.0646986599999961E-12</c:v>
                      </c:pt>
                      <c:pt idx="330">
                        <c:v>5.0905599199999949E-12</c:v>
                      </c:pt>
                      <c:pt idx="331">
                        <c:v>5.2426118999999983E-12</c:v>
                      </c:pt>
                      <c:pt idx="332">
                        <c:v>5.1666379499999995E-12</c:v>
                      </c:pt>
                      <c:pt idx="333">
                        <c:v>5.2177290300000023E-12</c:v>
                      </c:pt>
                      <c:pt idx="334">
                        <c:v>5.1468274099999935E-12</c:v>
                      </c:pt>
                      <c:pt idx="335">
                        <c:v>5.2035806199999972E-12</c:v>
                      </c:pt>
                      <c:pt idx="336">
                        <c:v>5.2990875600000017E-12</c:v>
                      </c:pt>
                      <c:pt idx="337">
                        <c:v>5.2716858699999999E-12</c:v>
                      </c:pt>
                      <c:pt idx="338">
                        <c:v>5.2780071999999936E-12</c:v>
                      </c:pt>
                      <c:pt idx="339">
                        <c:v>5.2409951399999943E-12</c:v>
                      </c:pt>
                      <c:pt idx="340">
                        <c:v>5.3491724900000037E-12</c:v>
                      </c:pt>
                      <c:pt idx="341">
                        <c:v>5.3847135100000017E-12</c:v>
                      </c:pt>
                      <c:pt idx="342">
                        <c:v>5.3144294500000017E-12</c:v>
                      </c:pt>
                      <c:pt idx="343">
                        <c:v>5.2847379299999974E-12</c:v>
                      </c:pt>
                      <c:pt idx="344">
                        <c:v>5.2066684299999958E-12</c:v>
                      </c:pt>
                      <c:pt idx="345">
                        <c:v>5.1429138699999943E-12</c:v>
                      </c:pt>
                      <c:pt idx="346">
                        <c:v>5.2575790899999985E-12</c:v>
                      </c:pt>
                      <c:pt idx="347">
                        <c:v>5.1236931400000053E-12</c:v>
                      </c:pt>
                      <c:pt idx="348">
                        <c:v>5.2313084399999956E-12</c:v>
                      </c:pt>
                      <c:pt idx="349">
                        <c:v>5.2044271699999964E-12</c:v>
                      </c:pt>
                      <c:pt idx="350">
                        <c:v>5.1439338900000008E-12</c:v>
                      </c:pt>
                      <c:pt idx="351">
                        <c:v>5.2516394000000041E-12</c:v>
                      </c:pt>
                      <c:pt idx="352">
                        <c:v>5.2220380799999937E-12</c:v>
                      </c:pt>
                      <c:pt idx="353">
                        <c:v>5.1466123000000022E-12</c:v>
                      </c:pt>
                      <c:pt idx="354">
                        <c:v>5.232037030000003E-12</c:v>
                      </c:pt>
                      <c:pt idx="355">
                        <c:v>5.1463000500000045E-12</c:v>
                      </c:pt>
                      <c:pt idx="356">
                        <c:v>5.1516499400000009E-12</c:v>
                      </c:pt>
                      <c:pt idx="357">
                        <c:v>4.9574094799999963E-12</c:v>
                      </c:pt>
                      <c:pt idx="358">
                        <c:v>5.3070742200000025E-12</c:v>
                      </c:pt>
                      <c:pt idx="359">
                        <c:v>5.1481111000000014E-12</c:v>
                      </c:pt>
                      <c:pt idx="360">
                        <c:v>5.2726295600000054E-12</c:v>
                      </c:pt>
                      <c:pt idx="361">
                        <c:v>5.1039658599999938E-12</c:v>
                      </c:pt>
                      <c:pt idx="362">
                        <c:v>5.2451862299999938E-12</c:v>
                      </c:pt>
                      <c:pt idx="363">
                        <c:v>5.1872603399999943E-12</c:v>
                      </c:pt>
                      <c:pt idx="364">
                        <c:v>5.1466608799999985E-12</c:v>
                      </c:pt>
                      <c:pt idx="365">
                        <c:v>5.2820803300000013E-12</c:v>
                      </c:pt>
                      <c:pt idx="366">
                        <c:v>5.2244319999999953E-12</c:v>
                      </c:pt>
                      <c:pt idx="367">
                        <c:v>5.2304965899999939E-12</c:v>
                      </c:pt>
                      <c:pt idx="368">
                        <c:v>5.335315520000004E-12</c:v>
                      </c:pt>
                      <c:pt idx="369">
                        <c:v>5.2499116199999948E-12</c:v>
                      </c:pt>
                      <c:pt idx="370">
                        <c:v>5.1014609199999998E-12</c:v>
                      </c:pt>
                      <c:pt idx="371">
                        <c:v>5.3113138899999984E-12</c:v>
                      </c:pt>
                      <c:pt idx="372">
                        <c:v>5.2980605999999956E-12</c:v>
                      </c:pt>
                      <c:pt idx="373">
                        <c:v>5.2598411699999963E-12</c:v>
                      </c:pt>
                      <c:pt idx="374">
                        <c:v>5.182604350000001E-12</c:v>
                      </c:pt>
                      <c:pt idx="375">
                        <c:v>5.1649379199999949E-12</c:v>
                      </c:pt>
                      <c:pt idx="376">
                        <c:v>5.2763765600000035E-12</c:v>
                      </c:pt>
                      <c:pt idx="377">
                        <c:v>5.3511084499999981E-12</c:v>
                      </c:pt>
                      <c:pt idx="378">
                        <c:v>5.13706439E-12</c:v>
                      </c:pt>
                      <c:pt idx="379">
                        <c:v>5.1788226500000055E-12</c:v>
                      </c:pt>
                      <c:pt idx="380">
                        <c:v>5.2546023099999984E-12</c:v>
                      </c:pt>
                      <c:pt idx="381">
                        <c:v>5.3217083499999998E-12</c:v>
                      </c:pt>
                      <c:pt idx="382">
                        <c:v>5.2006524100000003E-12</c:v>
                      </c:pt>
                      <c:pt idx="383">
                        <c:v>5.0619786099999979E-12</c:v>
                      </c:pt>
                      <c:pt idx="384">
                        <c:v>5.2808313299999976E-12</c:v>
                      </c:pt>
                      <c:pt idx="385">
                        <c:v>5.2170628899999971E-12</c:v>
                      </c:pt>
                      <c:pt idx="386">
                        <c:v>5.3919160799999987E-12</c:v>
                      </c:pt>
                      <c:pt idx="387">
                        <c:v>5.1216322899999999E-12</c:v>
                      </c:pt>
                      <c:pt idx="388">
                        <c:v>5.3396453899999938E-12</c:v>
                      </c:pt>
                      <c:pt idx="389">
                        <c:v>5.2135240600000038E-12</c:v>
                      </c:pt>
                      <c:pt idx="390">
                        <c:v>5.4408769199999945E-12</c:v>
                      </c:pt>
                      <c:pt idx="391">
                        <c:v>5.2931478600000012E-12</c:v>
                      </c:pt>
                      <c:pt idx="392">
                        <c:v>5.2775214800000014E-12</c:v>
                      </c:pt>
                      <c:pt idx="393">
                        <c:v>5.2293031000000058E-12</c:v>
                      </c:pt>
                      <c:pt idx="394">
                        <c:v>5.2480797499999994E-12</c:v>
                      </c:pt>
                      <c:pt idx="395">
                        <c:v>5.2751136800000009E-12</c:v>
                      </c:pt>
                      <c:pt idx="396">
                        <c:v>5.3309231999999991E-12</c:v>
                      </c:pt>
                      <c:pt idx="397">
                        <c:v>5.4657597900000034E-12</c:v>
                      </c:pt>
                      <c:pt idx="398">
                        <c:v>5.2975124300000014E-12</c:v>
                      </c:pt>
                      <c:pt idx="399">
                        <c:v>5.4218296499999939E-12</c:v>
                      </c:pt>
                      <c:pt idx="400">
                        <c:v>5.2867918400000033E-12</c:v>
                      </c:pt>
                      <c:pt idx="401">
                        <c:v>5.3827914399999995E-12</c:v>
                      </c:pt>
                      <c:pt idx="402">
                        <c:v>5.076793150000002E-12</c:v>
                      </c:pt>
                      <c:pt idx="403">
                        <c:v>5.2957985199999978E-12</c:v>
                      </c:pt>
                      <c:pt idx="404">
                        <c:v>5.1429000000000014E-12</c:v>
                      </c:pt>
                      <c:pt idx="405">
                        <c:v>5.1149362500000003E-12</c:v>
                      </c:pt>
                      <c:pt idx="406">
                        <c:v>5.0374496200000033E-12</c:v>
                      </c:pt>
                      <c:pt idx="407">
                        <c:v>5.2130383300000055E-12</c:v>
                      </c:pt>
                      <c:pt idx="408">
                        <c:v>5.1269474799999989E-12</c:v>
                      </c:pt>
                      <c:pt idx="409">
                        <c:v>5.2305798599999945E-12</c:v>
                      </c:pt>
                      <c:pt idx="410">
                        <c:v>5.163126869999998E-12</c:v>
                      </c:pt>
                      <c:pt idx="411">
                        <c:v>5.3458210100000038E-12</c:v>
                      </c:pt>
                      <c:pt idx="412">
                        <c:v>5.1106549599999939E-12</c:v>
                      </c:pt>
                      <c:pt idx="413">
                        <c:v>5.2609860899999942E-12</c:v>
                      </c:pt>
                      <c:pt idx="414">
                        <c:v>5.1587692500000034E-12</c:v>
                      </c:pt>
                      <c:pt idx="415">
                        <c:v>5.2411963699999996E-12</c:v>
                      </c:pt>
                      <c:pt idx="416">
                        <c:v>5.4429377699999999E-12</c:v>
                      </c:pt>
                      <c:pt idx="417">
                        <c:v>5.2795962100000058E-12</c:v>
                      </c:pt>
                      <c:pt idx="418">
                        <c:v>5.407743699999997E-12</c:v>
                      </c:pt>
                      <c:pt idx="419">
                        <c:v>5.3222079500000039E-12</c:v>
                      </c:pt>
                      <c:pt idx="420">
                        <c:v>5.4934945500000013E-12</c:v>
                      </c:pt>
                      <c:pt idx="421">
                        <c:v>5.2873122600000058E-12</c:v>
                      </c:pt>
                      <c:pt idx="422">
                        <c:v>5.3751655899999933E-12</c:v>
                      </c:pt>
                      <c:pt idx="423">
                        <c:v>4.4378389899999933E-12</c:v>
                      </c:pt>
                      <c:pt idx="424">
                        <c:v>5.4360474500000006E-12</c:v>
                      </c:pt>
                      <c:pt idx="425">
                        <c:v>5.4240639799999999E-12</c:v>
                      </c:pt>
                      <c:pt idx="426">
                        <c:v>5.4442214599999949E-12</c:v>
                      </c:pt>
                      <c:pt idx="427">
                        <c:v>5.5685594999999988E-12</c:v>
                      </c:pt>
                      <c:pt idx="428">
                        <c:v>5.4758905699999973E-12</c:v>
                      </c:pt>
                      <c:pt idx="429">
                        <c:v>5.4068485799999947E-12</c:v>
                      </c:pt>
                      <c:pt idx="430">
                        <c:v>5.44832929E-12</c:v>
                      </c:pt>
                      <c:pt idx="431">
                        <c:v>5.5181623199999991E-12</c:v>
                      </c:pt>
                      <c:pt idx="432">
                        <c:v>5.3338375400000032E-12</c:v>
                      </c:pt>
                      <c:pt idx="433">
                        <c:v>5.4413071299999969E-12</c:v>
                      </c:pt>
                      <c:pt idx="434">
                        <c:v>5.3071574900000031E-12</c:v>
                      </c:pt>
                      <c:pt idx="435">
                        <c:v>5.5257326499999964E-12</c:v>
                      </c:pt>
                      <c:pt idx="436">
                        <c:v>5.3821877499999964E-12</c:v>
                      </c:pt>
                      <c:pt idx="437">
                        <c:v>5.4147172899999969E-12</c:v>
                      </c:pt>
                      <c:pt idx="438">
                        <c:v>5.3766297000000013E-12</c:v>
                      </c:pt>
                      <c:pt idx="439">
                        <c:v>5.3663115599999949E-12</c:v>
                      </c:pt>
                      <c:pt idx="440">
                        <c:v>5.4591747800000022E-12</c:v>
                      </c:pt>
                      <c:pt idx="441">
                        <c:v>5.4246954199999948E-12</c:v>
                      </c:pt>
                      <c:pt idx="442">
                        <c:v>5.385941689999994E-12</c:v>
                      </c:pt>
                      <c:pt idx="443">
                        <c:v>5.519959489999997E-12</c:v>
                      </c:pt>
                      <c:pt idx="444">
                        <c:v>5.524081189999995E-12</c:v>
                      </c:pt>
                      <c:pt idx="445">
                        <c:v>5.4530130400000041E-12</c:v>
                      </c:pt>
                      <c:pt idx="446">
                        <c:v>5.5021959199999975E-12</c:v>
                      </c:pt>
                      <c:pt idx="447">
                        <c:v>5.4922177899999997E-12</c:v>
                      </c:pt>
                      <c:pt idx="448">
                        <c:v>5.2845228199999931E-12</c:v>
                      </c:pt>
                      <c:pt idx="449">
                        <c:v>5.3171841900000041E-12</c:v>
                      </c:pt>
                      <c:pt idx="450">
                        <c:v>5.5282584100000017E-12</c:v>
                      </c:pt>
                      <c:pt idx="451">
                        <c:v>5.3580057099999969E-12</c:v>
                      </c:pt>
                      <c:pt idx="452">
                        <c:v>5.582000139999995E-12</c:v>
                      </c:pt>
                      <c:pt idx="453">
                        <c:v>5.5384724599999962E-12</c:v>
                      </c:pt>
                      <c:pt idx="454">
                        <c:v>5.603968679999993E-12</c:v>
                      </c:pt>
                      <c:pt idx="455">
                        <c:v>5.4798457400000002E-12</c:v>
                      </c:pt>
                      <c:pt idx="456">
                        <c:v>5.530603749999994E-12</c:v>
                      </c:pt>
                      <c:pt idx="457">
                        <c:v>5.3475071599999965E-12</c:v>
                      </c:pt>
                      <c:pt idx="458">
                        <c:v>5.5424831400000018E-12</c:v>
                      </c:pt>
                      <c:pt idx="459">
                        <c:v>5.5494428500000027E-12</c:v>
                      </c:pt>
                      <c:pt idx="460">
                        <c:v>5.3819795800000045E-12</c:v>
                      </c:pt>
                      <c:pt idx="461">
                        <c:v>5.5197305099999999E-12</c:v>
                      </c:pt>
                      <c:pt idx="462">
                        <c:v>5.4071469499999934E-12</c:v>
                      </c:pt>
                      <c:pt idx="463">
                        <c:v>5.6610341399999944E-12</c:v>
                      </c:pt>
                      <c:pt idx="464">
                        <c:v>5.3189536099999974E-12</c:v>
                      </c:pt>
                      <c:pt idx="465">
                        <c:v>5.4612009400000035E-12</c:v>
                      </c:pt>
                      <c:pt idx="466">
                        <c:v>5.5044024900000056E-12</c:v>
                      </c:pt>
                      <c:pt idx="467">
                        <c:v>5.4851331799999945E-12</c:v>
                      </c:pt>
                      <c:pt idx="468">
                        <c:v>5.3506504799999977E-12</c:v>
                      </c:pt>
                      <c:pt idx="469">
                        <c:v>5.6606316900000028E-12</c:v>
                      </c:pt>
                      <c:pt idx="470">
                        <c:v>5.3949206199999967E-12</c:v>
                      </c:pt>
                      <c:pt idx="471">
                        <c:v>5.6919538499999972E-12</c:v>
                      </c:pt>
                      <c:pt idx="472">
                        <c:v>5.4562465700000054E-12</c:v>
                      </c:pt>
                      <c:pt idx="473">
                        <c:v>5.3986676199999948E-12</c:v>
                      </c:pt>
                      <c:pt idx="474">
                        <c:v>5.4527840599999941E-12</c:v>
                      </c:pt>
                      <c:pt idx="475">
                        <c:v>5.4024562600000028E-12</c:v>
                      </c:pt>
                      <c:pt idx="476">
                        <c:v>5.5719318100000032E-12</c:v>
                      </c:pt>
                      <c:pt idx="477">
                        <c:v>5.4836274399999957E-12</c:v>
                      </c:pt>
                      <c:pt idx="478">
                        <c:v>5.599076759999997E-12</c:v>
                      </c:pt>
                      <c:pt idx="479">
                        <c:v>5.5088156299999961E-12</c:v>
                      </c:pt>
                      <c:pt idx="480">
                        <c:v>5.5584426000000038E-12</c:v>
                      </c:pt>
                      <c:pt idx="481">
                        <c:v>5.386455169999997E-12</c:v>
                      </c:pt>
                      <c:pt idx="482">
                        <c:v>5.4027685100000004E-12</c:v>
                      </c:pt>
                      <c:pt idx="483">
                        <c:v>5.3661519699999994E-12</c:v>
                      </c:pt>
                      <c:pt idx="484">
                        <c:v>5.5006485499999951E-12</c:v>
                      </c:pt>
                      <c:pt idx="485">
                        <c:v>5.4050652800000025E-12</c:v>
                      </c:pt>
                      <c:pt idx="486">
                        <c:v>5.5263571500000047E-12</c:v>
                      </c:pt>
                      <c:pt idx="487">
                        <c:v>5.4971097099999957E-12</c:v>
                      </c:pt>
                      <c:pt idx="488">
                        <c:v>5.4822951700000044E-12</c:v>
                      </c:pt>
                      <c:pt idx="489">
                        <c:v>5.4822535400000007E-12</c:v>
                      </c:pt>
                      <c:pt idx="490">
                        <c:v>5.4352564100000041E-12</c:v>
                      </c:pt>
                      <c:pt idx="491">
                        <c:v>5.4813722999999974E-12</c:v>
                      </c:pt>
                      <c:pt idx="492">
                        <c:v>5.3968149399999942E-12</c:v>
                      </c:pt>
                      <c:pt idx="493">
                        <c:v>5.5637300300000049E-12</c:v>
                      </c:pt>
                      <c:pt idx="494">
                        <c:v>5.4879434299999995E-12</c:v>
                      </c:pt>
                      <c:pt idx="495">
                        <c:v>5.3189119799999937E-12</c:v>
                      </c:pt>
                      <c:pt idx="496">
                        <c:v>5.3100857E-12</c:v>
                      </c:pt>
                      <c:pt idx="497">
                        <c:v>5.2995732799999939E-12</c:v>
                      </c:pt>
                      <c:pt idx="498">
                        <c:v>5.2352774899999975E-12</c:v>
                      </c:pt>
                      <c:pt idx="499">
                        <c:v>5.2857371300000055E-12</c:v>
                      </c:pt>
                      <c:pt idx="500">
                        <c:v>5.1172052699999976E-12</c:v>
                      </c:pt>
                      <c:pt idx="501">
                        <c:v>5.3556187299999948E-12</c:v>
                      </c:pt>
                      <c:pt idx="502">
                        <c:v>5.2838428099999951E-12</c:v>
                      </c:pt>
                      <c:pt idx="503">
                        <c:v>5.193942499999995E-12</c:v>
                      </c:pt>
                      <c:pt idx="504">
                        <c:v>5.3862053700000015E-12</c:v>
                      </c:pt>
                      <c:pt idx="505">
                        <c:v>5.2415780099999989E-12</c:v>
                      </c:pt>
                      <c:pt idx="506">
                        <c:v>5.456059219999999E-12</c:v>
                      </c:pt>
                      <c:pt idx="507">
                        <c:v>5.3633347799999949E-12</c:v>
                      </c:pt>
                      <c:pt idx="508">
                        <c:v>5.3561599600000026E-12</c:v>
                      </c:pt>
                      <c:pt idx="509">
                        <c:v>5.4408977299999997E-12</c:v>
                      </c:pt>
                      <c:pt idx="510">
                        <c:v>5.5266416400000045E-12</c:v>
                      </c:pt>
                      <c:pt idx="511">
                        <c:v>5.2009369000000001E-12</c:v>
                      </c:pt>
                      <c:pt idx="512">
                        <c:v>5.3853102499999991E-12</c:v>
                      </c:pt>
                      <c:pt idx="513">
                        <c:v>5.325531679999999E-12</c:v>
                      </c:pt>
                      <c:pt idx="514">
                        <c:v>5.4540469399999967E-12</c:v>
                      </c:pt>
                      <c:pt idx="515">
                        <c:v>5.3902507500000045E-12</c:v>
                      </c:pt>
                      <c:pt idx="516">
                        <c:v>5.3967455500000055E-12</c:v>
                      </c:pt>
                      <c:pt idx="517">
                        <c:v>5.4675222699999971E-12</c:v>
                      </c:pt>
                      <c:pt idx="518">
                        <c:v>5.3055615499999975E-12</c:v>
                      </c:pt>
                      <c:pt idx="519">
                        <c:v>5.4849666499999995E-12</c:v>
                      </c:pt>
                      <c:pt idx="520">
                        <c:v>5.3946361299999969E-12</c:v>
                      </c:pt>
                      <c:pt idx="521">
                        <c:v>5.6333548899999991E-12</c:v>
                      </c:pt>
                      <c:pt idx="522">
                        <c:v>5.4780555100000017E-12</c:v>
                      </c:pt>
                      <c:pt idx="523">
                        <c:v>5.5692880899999932E-12</c:v>
                      </c:pt>
                      <c:pt idx="524">
                        <c:v>5.5668178400000034E-12</c:v>
                      </c:pt>
                      <c:pt idx="525">
                        <c:v>5.7944829500000047E-12</c:v>
                      </c:pt>
                      <c:pt idx="526">
                        <c:v>5.5514412499999931E-12</c:v>
                      </c:pt>
                      <c:pt idx="527">
                        <c:v>5.6813026500000008E-12</c:v>
                      </c:pt>
                      <c:pt idx="528">
                        <c:v>5.4540191799999988E-12</c:v>
                      </c:pt>
                      <c:pt idx="529">
                        <c:v>5.7207225100000006E-12</c:v>
                      </c:pt>
                      <c:pt idx="530">
                        <c:v>5.4026574899999952E-12</c:v>
                      </c:pt>
                      <c:pt idx="531">
                        <c:v>5.4958676500000044E-12</c:v>
                      </c:pt>
                      <c:pt idx="532">
                        <c:v>5.5156504400000057E-12</c:v>
                      </c:pt>
                      <c:pt idx="533">
                        <c:v>5.633549180000005E-12</c:v>
                      </c:pt>
                      <c:pt idx="534">
                        <c:v>5.5241366999999976E-12</c:v>
                      </c:pt>
                      <c:pt idx="535">
                        <c:v>5.6987817199999944E-12</c:v>
                      </c:pt>
                      <c:pt idx="536">
                        <c:v>5.6692289799999933E-12</c:v>
                      </c:pt>
                      <c:pt idx="537">
                        <c:v>5.6200322200000009E-12</c:v>
                      </c:pt>
                      <c:pt idx="538">
                        <c:v>5.6058491200000045E-12</c:v>
                      </c:pt>
                      <c:pt idx="539">
                        <c:v>5.4099294499999938E-12</c:v>
                      </c:pt>
                      <c:pt idx="540">
                        <c:v>5.5140753100000053E-12</c:v>
                      </c:pt>
                      <c:pt idx="541">
                        <c:v>5.3662283000000005E-12</c:v>
                      </c:pt>
                      <c:pt idx="542">
                        <c:v>5.3882176500000037E-12</c:v>
                      </c:pt>
                      <c:pt idx="543">
                        <c:v>5.2509247000000019E-12</c:v>
                      </c:pt>
                      <c:pt idx="544">
                        <c:v>5.3116608300000003E-12</c:v>
                      </c:pt>
                      <c:pt idx="545">
                        <c:v>5.2655310700000013E-12</c:v>
                      </c:pt>
                      <c:pt idx="546">
                        <c:v>5.3558546500000043E-12</c:v>
                      </c:pt>
                      <c:pt idx="547">
                        <c:v>5.2067169999999989E-12</c:v>
                      </c:pt>
                      <c:pt idx="548">
                        <c:v>5.293113169999997E-12</c:v>
                      </c:pt>
                      <c:pt idx="549">
                        <c:v>5.1849496899999933E-12</c:v>
                      </c:pt>
                      <c:pt idx="550">
                        <c:v>5.2211707200000022E-12</c:v>
                      </c:pt>
                      <c:pt idx="551">
                        <c:v>5.2446241800000006E-12</c:v>
                      </c:pt>
                      <c:pt idx="552">
                        <c:v>5.1810014600000028E-12</c:v>
                      </c:pt>
                      <c:pt idx="553">
                        <c:v>5.235555050000004E-12</c:v>
                      </c:pt>
                      <c:pt idx="554">
                        <c:v>5.3608645300000051E-12</c:v>
                      </c:pt>
                      <c:pt idx="555">
                        <c:v>5.3448911999999973E-12</c:v>
                      </c:pt>
                      <c:pt idx="556">
                        <c:v>5.2104431900000047E-12</c:v>
                      </c:pt>
                      <c:pt idx="557">
                        <c:v>5.4645940600000002E-12</c:v>
                      </c:pt>
                      <c:pt idx="558">
                        <c:v>5.3259618900000015E-12</c:v>
                      </c:pt>
                      <c:pt idx="559">
                        <c:v>5.4632964800000002E-12</c:v>
                      </c:pt>
                      <c:pt idx="560">
                        <c:v>5.3176907299999947E-12</c:v>
                      </c:pt>
                      <c:pt idx="561">
                        <c:v>5.4471288599999995E-12</c:v>
                      </c:pt>
                      <c:pt idx="562">
                        <c:v>5.3061097200000047E-12</c:v>
                      </c:pt>
                      <c:pt idx="563">
                        <c:v>5.5165386199999956E-12</c:v>
                      </c:pt>
                      <c:pt idx="564">
                        <c:v>5.3370086099999961E-12</c:v>
                      </c:pt>
                      <c:pt idx="565">
                        <c:v>5.4553167500000056E-12</c:v>
                      </c:pt>
                      <c:pt idx="566">
                        <c:v>5.4402316000000007E-12</c:v>
                      </c:pt>
                      <c:pt idx="567">
                        <c:v>5.4197063499999992E-12</c:v>
                      </c:pt>
                      <c:pt idx="568">
                        <c:v>5.3708912299999932E-12</c:v>
                      </c:pt>
                      <c:pt idx="569">
                        <c:v>5.3926793599999973E-12</c:v>
                      </c:pt>
                      <c:pt idx="570">
                        <c:v>5.4625262699999953E-12</c:v>
                      </c:pt>
                      <c:pt idx="571">
                        <c:v>5.3932067199999993E-12</c:v>
                      </c:pt>
                      <c:pt idx="572">
                        <c:v>5.4858478900000028E-12</c:v>
                      </c:pt>
                      <c:pt idx="573">
                        <c:v>5.3100857E-12</c:v>
                      </c:pt>
                      <c:pt idx="574">
                        <c:v>5.7346280500000035E-12</c:v>
                      </c:pt>
                      <c:pt idx="575">
                        <c:v>5.4088955500000012E-12</c:v>
                      </c:pt>
                      <c:pt idx="576">
                        <c:v>5.6078266999999964E-12</c:v>
                      </c:pt>
                      <c:pt idx="577">
                        <c:v>5.4289975299999996E-12</c:v>
                      </c:pt>
                      <c:pt idx="578">
                        <c:v>5.5116397600000001E-12</c:v>
                      </c:pt>
                      <c:pt idx="579">
                        <c:v>5.2954307599999975E-12</c:v>
                      </c:pt>
                      <c:pt idx="580">
                        <c:v>5.4108384400000018E-12</c:v>
                      </c:pt>
                      <c:pt idx="581">
                        <c:v>5.4374282899999951E-12</c:v>
                      </c:pt>
                      <c:pt idx="582">
                        <c:v>5.5863091899999993E-12</c:v>
                      </c:pt>
                      <c:pt idx="583">
                        <c:v>5.3028970100000019E-12</c:v>
                      </c:pt>
                      <c:pt idx="584">
                        <c:v>5.5270163499999975E-12</c:v>
                      </c:pt>
                      <c:pt idx="585">
                        <c:v>5.3494986200000003E-12</c:v>
                      </c:pt>
                      <c:pt idx="586">
                        <c:v>5.4413903900000043E-12</c:v>
                      </c:pt>
                      <c:pt idx="587">
                        <c:v>5.5023138800000023E-12</c:v>
                      </c:pt>
                      <c:pt idx="588">
                        <c:v>5.3926585399999988E-12</c:v>
                      </c:pt>
                      <c:pt idx="589">
                        <c:v>5.4884430300000036E-12</c:v>
                      </c:pt>
                      <c:pt idx="590">
                        <c:v>5.523401179999997E-12</c:v>
                      </c:pt>
                      <c:pt idx="591">
                        <c:v>5.6657872800000001E-12</c:v>
                      </c:pt>
                      <c:pt idx="592">
                        <c:v>5.3685666999999933E-12</c:v>
                      </c:pt>
                      <c:pt idx="593">
                        <c:v>5.5177737400000003E-12</c:v>
                      </c:pt>
                      <c:pt idx="594">
                        <c:v>5.2828852400000036E-12</c:v>
                      </c:pt>
                      <c:pt idx="595">
                        <c:v>5.5797519399999961E-12</c:v>
                      </c:pt>
                      <c:pt idx="596">
                        <c:v>5.5096968699999994E-12</c:v>
                      </c:pt>
                      <c:pt idx="597">
                        <c:v>5.4727403200000027E-12</c:v>
                      </c:pt>
                      <c:pt idx="598">
                        <c:v>5.4244733700000039E-12</c:v>
                      </c:pt>
                      <c:pt idx="599">
                        <c:v>5.4059465200000058E-12</c:v>
                      </c:pt>
                      <c:pt idx="600">
                        <c:v>5.5143528600000056E-12</c:v>
                      </c:pt>
                      <c:pt idx="601">
                        <c:v>5.3957532899999969E-12</c:v>
                      </c:pt>
                      <c:pt idx="602">
                        <c:v>5.3894527699999955E-12</c:v>
                      </c:pt>
                      <c:pt idx="603">
                        <c:v>5.3752349799999949E-12</c:v>
                      </c:pt>
                      <c:pt idx="604">
                        <c:v>5.4395446500000032E-12</c:v>
                      </c:pt>
                      <c:pt idx="605">
                        <c:v>5.563716149999993E-12</c:v>
                      </c:pt>
                      <c:pt idx="606">
                        <c:v>5.5995208499999984E-12</c:v>
                      </c:pt>
                      <c:pt idx="607">
                        <c:v>5.4426047000000038E-12</c:v>
                      </c:pt>
                      <c:pt idx="608">
                        <c:v>5.5371887599999951E-12</c:v>
                      </c:pt>
                      <c:pt idx="609">
                        <c:v>5.4186238800000035E-12</c:v>
                      </c:pt>
                      <c:pt idx="610">
                        <c:v>5.5706966800000053E-12</c:v>
                      </c:pt>
                      <c:pt idx="611">
                        <c:v>5.4122678600000056E-12</c:v>
                      </c:pt>
                      <c:pt idx="612">
                        <c:v>5.4163965000000031E-12</c:v>
                      </c:pt>
                      <c:pt idx="613">
                        <c:v>5.512770799999999E-12</c:v>
                      </c:pt>
                      <c:pt idx="614">
                        <c:v>5.4854801300000025E-12</c:v>
                      </c:pt>
                      <c:pt idx="615">
                        <c:v>5.4399887400000046E-12</c:v>
                      </c:pt>
                      <c:pt idx="616">
                        <c:v>5.4432500199999976E-12</c:v>
                      </c:pt>
                      <c:pt idx="617">
                        <c:v>5.5554866299999961E-12</c:v>
                      </c:pt>
                      <c:pt idx="618">
                        <c:v>5.4147519800000011E-12</c:v>
                      </c:pt>
                      <c:pt idx="619">
                        <c:v>5.5528082100000015E-12</c:v>
                      </c:pt>
                      <c:pt idx="620">
                        <c:v>5.5609267199999993E-12</c:v>
                      </c:pt>
                      <c:pt idx="621">
                        <c:v>5.4433888000000008E-12</c:v>
                      </c:pt>
                      <c:pt idx="622">
                        <c:v>5.4547477699999932E-12</c:v>
                      </c:pt>
                      <c:pt idx="623">
                        <c:v>5.4242096899999965E-12</c:v>
                      </c:pt>
                      <c:pt idx="624">
                        <c:v>5.4238419299999961E-12</c:v>
                      </c:pt>
                      <c:pt idx="625">
                        <c:v>5.6426321999999938E-12</c:v>
                      </c:pt>
                      <c:pt idx="626">
                        <c:v>5.4078269600000044E-12</c:v>
                      </c:pt>
                      <c:pt idx="627">
                        <c:v>5.5235677100000049E-12</c:v>
                      </c:pt>
                      <c:pt idx="628">
                        <c:v>5.4044338500000008E-12</c:v>
                      </c:pt>
                      <c:pt idx="629">
                        <c:v>5.5278004400000013E-12</c:v>
                      </c:pt>
                      <c:pt idx="630">
                        <c:v>5.4906149099999946E-12</c:v>
                      </c:pt>
                      <c:pt idx="631">
                        <c:v>5.4371368500000026E-12</c:v>
                      </c:pt>
                      <c:pt idx="632">
                        <c:v>5.5535923099999986E-12</c:v>
                      </c:pt>
                      <c:pt idx="633">
                        <c:v>5.529229849999999E-12</c:v>
                      </c:pt>
                      <c:pt idx="634">
                        <c:v>5.5548551900000012E-12</c:v>
                      </c:pt>
                      <c:pt idx="635">
                        <c:v>5.4231272299999939E-12</c:v>
                      </c:pt>
                      <c:pt idx="636">
                        <c:v>5.6365467899999967E-12</c:v>
                      </c:pt>
                      <c:pt idx="637">
                        <c:v>5.3537452299999958E-12</c:v>
                      </c:pt>
                      <c:pt idx="638">
                        <c:v>5.6125173999999932E-12</c:v>
                      </c:pt>
                      <c:pt idx="639">
                        <c:v>5.3403184699999985E-12</c:v>
                      </c:pt>
                      <c:pt idx="640">
                        <c:v>5.5468615799999947E-12</c:v>
                      </c:pt>
                      <c:pt idx="641">
                        <c:v>5.3564444599999955E-12</c:v>
                      </c:pt>
                      <c:pt idx="642">
                        <c:v>5.4113519200000049E-12</c:v>
                      </c:pt>
                      <c:pt idx="643">
                        <c:v>5.3933801899999938E-12</c:v>
                      </c:pt>
                      <c:pt idx="644">
                        <c:v>5.4339588399999972E-12</c:v>
                      </c:pt>
                      <c:pt idx="645">
                        <c:v>5.3094542699999983E-12</c:v>
                      </c:pt>
                      <c:pt idx="646">
                        <c:v>5.5226378999999984E-12</c:v>
                      </c:pt>
                      <c:pt idx="647">
                        <c:v>5.4835094800000039E-12</c:v>
                      </c:pt>
                      <c:pt idx="648">
                        <c:v>5.4530685499999938E-12</c:v>
                      </c:pt>
                      <c:pt idx="649">
                        <c:v>5.5929427799999968E-12</c:v>
                      </c:pt>
                      <c:pt idx="650">
                        <c:v>5.3369947400000033E-12</c:v>
                      </c:pt>
                      <c:pt idx="651">
                        <c:v>5.5366752899999982E-12</c:v>
                      </c:pt>
                      <c:pt idx="652">
                        <c:v>5.5455223799999972E-12</c:v>
                      </c:pt>
                      <c:pt idx="653">
                        <c:v>5.664212159999993E-12</c:v>
                      </c:pt>
                      <c:pt idx="654">
                        <c:v>5.4814902600000022E-12</c:v>
                      </c:pt>
                      <c:pt idx="655">
                        <c:v>5.6814691799999958E-12</c:v>
                      </c:pt>
                      <c:pt idx="656">
                        <c:v>5.4977897199999937E-12</c:v>
                      </c:pt>
                      <c:pt idx="657">
                        <c:v>5.5285567800000004E-12</c:v>
                      </c:pt>
                      <c:pt idx="658">
                        <c:v>5.4214133200000033E-12</c:v>
                      </c:pt>
                      <c:pt idx="659">
                        <c:v>5.5425802799999952E-12</c:v>
                      </c:pt>
                      <c:pt idx="660">
                        <c:v>5.5045898399999991E-12</c:v>
                      </c:pt>
                      <c:pt idx="661">
                        <c:v>5.5483812000000054E-12</c:v>
                      </c:pt>
                      <c:pt idx="662">
                        <c:v>5.4447488199999969E-12</c:v>
                      </c:pt>
                      <c:pt idx="663">
                        <c:v>5.4049681399999962E-12</c:v>
                      </c:pt>
                      <c:pt idx="664">
                        <c:v>5.3133816800000034E-12</c:v>
                      </c:pt>
                      <c:pt idx="665">
                        <c:v>5.3937410099999946E-12</c:v>
                      </c:pt>
                      <c:pt idx="666">
                        <c:v>5.533927480000002E-12</c:v>
                      </c:pt>
                      <c:pt idx="667">
                        <c:v>5.3496859699999938E-12</c:v>
                      </c:pt>
                      <c:pt idx="668">
                        <c:v>5.5669635599999932E-12</c:v>
                      </c:pt>
                      <c:pt idx="669">
                        <c:v>5.3533011399999943E-12</c:v>
                      </c:pt>
                      <c:pt idx="670">
                        <c:v>5.5000518000000044E-12</c:v>
                      </c:pt>
                      <c:pt idx="671">
                        <c:v>5.3448773199999984E-12</c:v>
                      </c:pt>
                      <c:pt idx="672">
                        <c:v>5.4325918800000017E-12</c:v>
                      </c:pt>
                      <c:pt idx="673">
                        <c:v>5.3642784700000003E-12</c:v>
                      </c:pt>
                      <c:pt idx="674">
                        <c:v>5.6378582400000025E-12</c:v>
                      </c:pt>
                      <c:pt idx="675">
                        <c:v>5.4175899900000041E-12</c:v>
                      </c:pt>
                      <c:pt idx="676">
                        <c:v>5.5576168700000031E-12</c:v>
                      </c:pt>
                      <c:pt idx="677">
                        <c:v>5.447621520000004E-12</c:v>
                      </c:pt>
                      <c:pt idx="678">
                        <c:v>5.3271345699999973E-12</c:v>
                      </c:pt>
                      <c:pt idx="679">
                        <c:v>5.5048812699999983E-12</c:v>
                      </c:pt>
                      <c:pt idx="680">
                        <c:v>5.4278040399999986E-12</c:v>
                      </c:pt>
                      <c:pt idx="681">
                        <c:v>5.5405888200000042E-12</c:v>
                      </c:pt>
                      <c:pt idx="682">
                        <c:v>5.2127538400000057E-12</c:v>
                      </c:pt>
                      <c:pt idx="683">
                        <c:v>5.4469761999999973E-12</c:v>
                      </c:pt>
                      <c:pt idx="684">
                        <c:v>5.2326823400000036E-12</c:v>
                      </c:pt>
                      <c:pt idx="685">
                        <c:v>5.550761239999995E-12</c:v>
                      </c:pt>
                      <c:pt idx="686">
                        <c:v>5.3841653399999945E-12</c:v>
                      </c:pt>
                      <c:pt idx="687">
                        <c:v>5.5160528899999973E-12</c:v>
                      </c:pt>
                      <c:pt idx="688">
                        <c:v>5.2685564200000045E-12</c:v>
                      </c:pt>
                      <c:pt idx="689">
                        <c:v>5.4900736699999936E-12</c:v>
                      </c:pt>
                      <c:pt idx="690">
                        <c:v>5.4260554400000038E-12</c:v>
                      </c:pt>
                      <c:pt idx="691">
                        <c:v>5.5952534299999978E-12</c:v>
                      </c:pt>
                      <c:pt idx="692">
                        <c:v>5.6022755900000008E-12</c:v>
                      </c:pt>
                      <c:pt idx="693">
                        <c:v>5.6048984899999995E-12</c:v>
                      </c:pt>
                      <c:pt idx="694">
                        <c:v>5.4425561300000006E-12</c:v>
                      </c:pt>
                      <c:pt idx="695">
                        <c:v>5.2922180499999947E-12</c:v>
                      </c:pt>
                      <c:pt idx="696">
                        <c:v>5.6589177799999992E-12</c:v>
                      </c:pt>
                      <c:pt idx="697">
                        <c:v>5.5517465600000042E-12</c:v>
                      </c:pt>
                      <c:pt idx="698">
                        <c:v>5.4779583699999954E-12</c:v>
                      </c:pt>
                      <c:pt idx="699">
                        <c:v>5.3671997399999977E-12</c:v>
                      </c:pt>
                      <c:pt idx="700">
                        <c:v>5.5716334299999983E-12</c:v>
                      </c:pt>
                      <c:pt idx="701">
                        <c:v>5.3193144299999982E-12</c:v>
                      </c:pt>
                      <c:pt idx="702">
                        <c:v>5.5692533899999957E-12</c:v>
                      </c:pt>
                      <c:pt idx="703">
                        <c:v>5.4479754000000054E-12</c:v>
                      </c:pt>
                      <c:pt idx="704">
                        <c:v>5.4476145800000046E-12</c:v>
                      </c:pt>
                      <c:pt idx="705">
                        <c:v>5.3701903999999968E-12</c:v>
                      </c:pt>
                      <c:pt idx="706">
                        <c:v>5.5618565300000058E-12</c:v>
                      </c:pt>
                      <c:pt idx="707">
                        <c:v>5.5539531299999994E-12</c:v>
                      </c:pt>
                      <c:pt idx="708">
                        <c:v>5.5341703399999981E-12</c:v>
                      </c:pt>
                      <c:pt idx="709">
                        <c:v>5.4948823299999952E-12</c:v>
                      </c:pt>
                      <c:pt idx="710">
                        <c:v>5.4431042999999949E-12</c:v>
                      </c:pt>
                      <c:pt idx="711">
                        <c:v>5.5415255699999973E-12</c:v>
                      </c:pt>
                      <c:pt idx="712">
                        <c:v>5.4205528999999984E-12</c:v>
                      </c:pt>
                      <c:pt idx="713">
                        <c:v>5.3555285199999948E-12</c:v>
                      </c:pt>
                      <c:pt idx="714">
                        <c:v>5.3971480100000033E-12</c:v>
                      </c:pt>
                      <c:pt idx="715">
                        <c:v>5.4173956999999982E-12</c:v>
                      </c:pt>
                      <c:pt idx="716">
                        <c:v>5.5178847600000056E-12</c:v>
                      </c:pt>
                      <c:pt idx="717">
                        <c:v>5.4195883899999945E-12</c:v>
                      </c:pt>
                      <c:pt idx="718">
                        <c:v>5.367310760000003E-12</c:v>
                      </c:pt>
                      <c:pt idx="719">
                        <c:v>5.5693505399999953E-12</c:v>
                      </c:pt>
                      <c:pt idx="720">
                        <c:v>5.3164833700000009E-12</c:v>
                      </c:pt>
                      <c:pt idx="721">
                        <c:v>5.4522150700000013E-12</c:v>
                      </c:pt>
                      <c:pt idx="722">
                        <c:v>5.3314436200000016E-12</c:v>
                      </c:pt>
                      <c:pt idx="723">
                        <c:v>5.5211390999999991E-12</c:v>
                      </c:pt>
                      <c:pt idx="724">
                        <c:v>5.5179263899999963E-12</c:v>
                      </c:pt>
                      <c:pt idx="725">
                        <c:v>5.5371887599999951E-12</c:v>
                      </c:pt>
                      <c:pt idx="726">
                        <c:v>5.4168613999999968E-12</c:v>
                      </c:pt>
                      <c:pt idx="727">
                        <c:v>5.345793249999993E-12</c:v>
                      </c:pt>
                      <c:pt idx="728">
                        <c:v>5.5899937500000015E-12</c:v>
                      </c:pt>
                      <c:pt idx="729">
                        <c:v>5.3165805099999943E-12</c:v>
                      </c:pt>
                      <c:pt idx="730">
                        <c:v>5.518252519999993E-12</c:v>
                      </c:pt>
                      <c:pt idx="731">
                        <c:v>5.2991916399999946E-12</c:v>
                      </c:pt>
                      <c:pt idx="732">
                        <c:v>5.3742704700000039E-12</c:v>
                      </c:pt>
                      <c:pt idx="733">
                        <c:v>5.3723414600000022E-12</c:v>
                      </c:pt>
                      <c:pt idx="734">
                        <c:v>5.4481280599999946E-12</c:v>
                      </c:pt>
                      <c:pt idx="735">
                        <c:v>5.3194809699999994E-12</c:v>
                      </c:pt>
                      <c:pt idx="736">
                        <c:v>5.2451029599999932E-12</c:v>
                      </c:pt>
                      <c:pt idx="737">
                        <c:v>5.3853241299999981E-12</c:v>
                      </c:pt>
                      <c:pt idx="738">
                        <c:v>5.4873675100000005E-12</c:v>
                      </c:pt>
                      <c:pt idx="739">
                        <c:v>5.3782534000000048E-12</c:v>
                      </c:pt>
                      <c:pt idx="740">
                        <c:v>5.3571383399999993E-12</c:v>
                      </c:pt>
                      <c:pt idx="741">
                        <c:v>5.3744161899999937E-12</c:v>
                      </c:pt>
                      <c:pt idx="742">
                        <c:v>5.2148424499999962E-12</c:v>
                      </c:pt>
                      <c:pt idx="743">
                        <c:v>5.4829196699999998E-12</c:v>
                      </c:pt>
                      <c:pt idx="744">
                        <c:v>5.3344412200000001E-12</c:v>
                      </c:pt>
                      <c:pt idx="745">
                        <c:v>5.4949308999999984E-12</c:v>
                      </c:pt>
                      <c:pt idx="746">
                        <c:v>5.2871110300000005E-12</c:v>
                      </c:pt>
                      <c:pt idx="747">
                        <c:v>5.316004580000002E-12</c:v>
                      </c:pt>
                      <c:pt idx="748">
                        <c:v>5.320230369999999E-12</c:v>
                      </c:pt>
                      <c:pt idx="749">
                        <c:v>5.4815596500000038E-12</c:v>
                      </c:pt>
                      <c:pt idx="750">
                        <c:v>5.2774590299999993E-12</c:v>
                      </c:pt>
                      <c:pt idx="751">
                        <c:v>5.4366511299999975E-12</c:v>
                      </c:pt>
                      <c:pt idx="752">
                        <c:v>5.3105644899999988E-12</c:v>
                      </c:pt>
                      <c:pt idx="753">
                        <c:v>5.3507823200000014E-12</c:v>
                      </c:pt>
                      <c:pt idx="754">
                        <c:v>5.2147869399999935E-12</c:v>
                      </c:pt>
                      <c:pt idx="755">
                        <c:v>5.3738194499999963E-12</c:v>
                      </c:pt>
                      <c:pt idx="756">
                        <c:v>5.3719390099999977E-12</c:v>
                      </c:pt>
                      <c:pt idx="757">
                        <c:v>5.3876070299999944E-12</c:v>
                      </c:pt>
                      <c:pt idx="758">
                        <c:v>5.3368490200000006E-12</c:v>
                      </c:pt>
                      <c:pt idx="759">
                        <c:v>5.3646254100000022E-12</c:v>
                      </c:pt>
                      <c:pt idx="760">
                        <c:v>5.4349233500000012E-12</c:v>
                      </c:pt>
                      <c:pt idx="761">
                        <c:v>5.2325296899999946E-12</c:v>
                      </c:pt>
                      <c:pt idx="762">
                        <c:v>5.4562951399999956E-12</c:v>
                      </c:pt>
                      <c:pt idx="763">
                        <c:v>5.4466500799999938E-12</c:v>
                      </c:pt>
                      <c:pt idx="764">
                        <c:v>5.3930401799999981E-12</c:v>
                      </c:pt>
                      <c:pt idx="765">
                        <c:v>5.3460916299999978E-12</c:v>
                      </c:pt>
                      <c:pt idx="766">
                        <c:v>5.3908613700000009E-12</c:v>
                      </c:pt>
                      <c:pt idx="767">
                        <c:v>5.1413456799999934E-12</c:v>
                      </c:pt>
                      <c:pt idx="768">
                        <c:v>5.4883042599999936E-12</c:v>
                      </c:pt>
                      <c:pt idx="769">
                        <c:v>5.3770113400000006E-12</c:v>
                      </c:pt>
                      <c:pt idx="770">
                        <c:v>5.3713561399999931E-12</c:v>
                      </c:pt>
                      <c:pt idx="771">
                        <c:v>5.3847273900000007E-12</c:v>
                      </c:pt>
                      <c:pt idx="772">
                        <c:v>5.3403670400000016E-12</c:v>
                      </c:pt>
                      <c:pt idx="773">
                        <c:v>5.4045379299999937E-12</c:v>
                      </c:pt>
                      <c:pt idx="774">
                        <c:v>5.2839677099999993E-12</c:v>
                      </c:pt>
                      <c:pt idx="775">
                        <c:v>5.4505427999999947E-12</c:v>
                      </c:pt>
                      <c:pt idx="776">
                        <c:v>5.3433785199999991E-12</c:v>
                      </c:pt>
                      <c:pt idx="777">
                        <c:v>5.3739512799999938E-12</c:v>
                      </c:pt>
                      <c:pt idx="778">
                        <c:v>5.2926135699999929E-12</c:v>
                      </c:pt>
                      <c:pt idx="779">
                        <c:v>5.4097282200000014E-12</c:v>
                      </c:pt>
                      <c:pt idx="780">
                        <c:v>5.3420531899999943E-12</c:v>
                      </c:pt>
                      <c:pt idx="781">
                        <c:v>5.4426740900000054E-12</c:v>
                      </c:pt>
                      <c:pt idx="782">
                        <c:v>5.3661103300000025E-12</c:v>
                      </c:pt>
                      <c:pt idx="783">
                        <c:v>5.3298615500000018E-12</c:v>
                      </c:pt>
                      <c:pt idx="784">
                        <c:v>5.2469487100000005E-12</c:v>
                      </c:pt>
                      <c:pt idx="785">
                        <c:v>5.4460325100000047E-12</c:v>
                      </c:pt>
                      <c:pt idx="786">
                        <c:v>5.2814974599999967E-12</c:v>
                      </c:pt>
                      <c:pt idx="787">
                        <c:v>5.2606113899999944E-12</c:v>
                      </c:pt>
                      <c:pt idx="788">
                        <c:v>5.3091350800000012E-12</c:v>
                      </c:pt>
                      <c:pt idx="789">
                        <c:v>5.1267046200000028E-12</c:v>
                      </c:pt>
                      <c:pt idx="790">
                        <c:v>5.3585816299999959E-12</c:v>
                      </c:pt>
                      <c:pt idx="791">
                        <c:v>5.2613052800000043E-12</c:v>
                      </c:pt>
                      <c:pt idx="792">
                        <c:v>5.4402593500000054E-12</c:v>
                      </c:pt>
                      <c:pt idx="793">
                        <c:v>5.1929988100000024E-12</c:v>
                      </c:pt>
                      <c:pt idx="794">
                        <c:v>5.3124449299999974E-12</c:v>
                      </c:pt>
                      <c:pt idx="795">
                        <c:v>5.2503557099999962E-12</c:v>
                      </c:pt>
                      <c:pt idx="796">
                        <c:v>5.4013807299999935E-12</c:v>
                      </c:pt>
                      <c:pt idx="797">
                        <c:v>5.2843771000000033E-12</c:v>
                      </c:pt>
                      <c:pt idx="798">
                        <c:v>5.5050616800000052E-12</c:v>
                      </c:pt>
                      <c:pt idx="799">
                        <c:v>5.2594526000000037E-12</c:v>
                      </c:pt>
                      <c:pt idx="800">
                        <c:v>5.341685429999994E-12</c:v>
                      </c:pt>
                      <c:pt idx="801">
                        <c:v>5.18671217E-12</c:v>
                      </c:pt>
                      <c:pt idx="802">
                        <c:v>5.2777018899999954E-12</c:v>
                      </c:pt>
                      <c:pt idx="803">
                        <c:v>5.373000659999995E-12</c:v>
                      </c:pt>
                      <c:pt idx="804">
                        <c:v>5.2921417299999997E-12</c:v>
                      </c:pt>
                      <c:pt idx="805">
                        <c:v>5.252527579999994E-12</c:v>
                      </c:pt>
                      <c:pt idx="806">
                        <c:v>5.2756410400000029E-12</c:v>
                      </c:pt>
                      <c:pt idx="807">
                        <c:v>5.3407764300000056E-12</c:v>
                      </c:pt>
                      <c:pt idx="808">
                        <c:v>5.2555460000000039E-12</c:v>
                      </c:pt>
                      <c:pt idx="809">
                        <c:v>5.2369705800000026E-12</c:v>
                      </c:pt>
                      <c:pt idx="810">
                        <c:v>5.1835063999999967E-12</c:v>
                      </c:pt>
                      <c:pt idx="811">
                        <c:v>5.2256601800000005E-12</c:v>
                      </c:pt>
                      <c:pt idx="812">
                        <c:v>5.1641330100000056E-12</c:v>
                      </c:pt>
                      <c:pt idx="813">
                        <c:v>5.3830481700000013E-12</c:v>
                      </c:pt>
                      <c:pt idx="814">
                        <c:v>5.0711518299999935E-12</c:v>
                      </c:pt>
                      <c:pt idx="815">
                        <c:v>5.3529264399999945E-12</c:v>
                      </c:pt>
                      <c:pt idx="816">
                        <c:v>5.1170734299999939E-12</c:v>
                      </c:pt>
                      <c:pt idx="817">
                        <c:v>5.2180620900000052E-12</c:v>
                      </c:pt>
                      <c:pt idx="818">
                        <c:v>5.1917983800000019E-12</c:v>
                      </c:pt>
                      <c:pt idx="819">
                        <c:v>5.2198870200000012E-12</c:v>
                      </c:pt>
                      <c:pt idx="820">
                        <c:v>5.1893836499999951E-12</c:v>
                      </c:pt>
                      <c:pt idx="821">
                        <c:v>5.2981230499999978E-12</c:v>
                      </c:pt>
                      <c:pt idx="822">
                        <c:v>5.2070223099999971E-12</c:v>
                      </c:pt>
                      <c:pt idx="823">
                        <c:v>5.2514867499999952E-12</c:v>
                      </c:pt>
                      <c:pt idx="824">
                        <c:v>5.1807516599999943E-12</c:v>
                      </c:pt>
                      <c:pt idx="825">
                        <c:v>5.2114423899999999E-12</c:v>
                      </c:pt>
                      <c:pt idx="826">
                        <c:v>5.2714846399999946E-12</c:v>
                      </c:pt>
                      <c:pt idx="827">
                        <c:v>5.1045487299999984E-12</c:v>
                      </c:pt>
                      <c:pt idx="828">
                        <c:v>5.2531451400000029E-12</c:v>
                      </c:pt>
                      <c:pt idx="829">
                        <c:v>5.0540890900000034E-12</c:v>
                      </c:pt>
                      <c:pt idx="830">
                        <c:v>5.1604831500000008E-12</c:v>
                      </c:pt>
                      <c:pt idx="831">
                        <c:v>5.0504947499999945E-12</c:v>
                      </c:pt>
                      <c:pt idx="832">
                        <c:v>5.1709539400000033E-12</c:v>
                      </c:pt>
                      <c:pt idx="833">
                        <c:v>5.2101517499999994E-12</c:v>
                      </c:pt>
                      <c:pt idx="834">
                        <c:v>5.2249593500000041E-12</c:v>
                      </c:pt>
                      <c:pt idx="835">
                        <c:v>5.169739639999997E-12</c:v>
                      </c:pt>
                      <c:pt idx="836">
                        <c:v>5.0506890299999942E-12</c:v>
                      </c:pt>
                      <c:pt idx="837">
                        <c:v>5.1602333500000053E-12</c:v>
                      </c:pt>
                      <c:pt idx="838">
                        <c:v>5.072595120000003E-12</c:v>
                      </c:pt>
                      <c:pt idx="839">
                        <c:v>5.117226089999996E-12</c:v>
                      </c:pt>
                      <c:pt idx="840">
                        <c:v>5.1886897599999981E-12</c:v>
                      </c:pt>
                      <c:pt idx="841">
                        <c:v>5.1100582100000032E-12</c:v>
                      </c:pt>
                      <c:pt idx="842">
                        <c:v>5.1228327099999943E-12</c:v>
                      </c:pt>
                      <c:pt idx="843">
                        <c:v>5.2064047500000012E-12</c:v>
                      </c:pt>
                      <c:pt idx="844">
                        <c:v>4.8622425500000004E-12</c:v>
                      </c:pt>
                      <c:pt idx="845">
                        <c:v>5.1837492600000057E-12</c:v>
                      </c:pt>
                      <c:pt idx="846">
                        <c:v>4.9561327300000008E-12</c:v>
                      </c:pt>
                      <c:pt idx="847">
                        <c:v>5.2869167399999947E-12</c:v>
                      </c:pt>
                      <c:pt idx="848">
                        <c:v>5.0771817300000008E-12</c:v>
                      </c:pt>
                      <c:pt idx="849">
                        <c:v>5.0799572900000017E-12</c:v>
                      </c:pt>
                      <c:pt idx="850">
                        <c:v>5.0254661500000026E-12</c:v>
                      </c:pt>
                      <c:pt idx="851">
                        <c:v>5.1755544300000001E-12</c:v>
                      </c:pt>
                      <c:pt idx="852">
                        <c:v>5.1278911700000043E-12</c:v>
                      </c:pt>
                      <c:pt idx="853">
                        <c:v>5.1291956799999977E-12</c:v>
                      </c:pt>
                      <c:pt idx="854">
                        <c:v>5.1250254000000034E-12</c:v>
                      </c:pt>
                      <c:pt idx="855">
                        <c:v>5.0523613099999941E-12</c:v>
                      </c:pt>
                      <c:pt idx="856">
                        <c:v>5.1364468199999979E-12</c:v>
                      </c:pt>
                      <c:pt idx="857">
                        <c:v>5.073816370000002E-12</c:v>
                      </c:pt>
                      <c:pt idx="858">
                        <c:v>5.1132084700000039E-12</c:v>
                      </c:pt>
                      <c:pt idx="859">
                        <c:v>5.0302401099999939E-12</c:v>
                      </c:pt>
                      <c:pt idx="860">
                        <c:v>5.2070361899999961E-12</c:v>
                      </c:pt>
                      <c:pt idx="861">
                        <c:v>5.0753568000000049E-12</c:v>
                      </c:pt>
                      <c:pt idx="862">
                        <c:v>5.2674670200000025E-12</c:v>
                      </c:pt>
                      <c:pt idx="863">
                        <c:v>5.0161819100000017E-12</c:v>
                      </c:pt>
                      <c:pt idx="864">
                        <c:v>5.0053849999999958E-12</c:v>
                      </c:pt>
                      <c:pt idx="865">
                        <c:v>5.1809737099999981E-12</c:v>
                      </c:pt>
                      <c:pt idx="866">
                        <c:v>5.0815879300000047E-12</c:v>
                      </c:pt>
                      <c:pt idx="867">
                        <c:v>5.1553553099999953E-12</c:v>
                      </c:pt>
                      <c:pt idx="868">
                        <c:v>5.2649273799999982E-12</c:v>
                      </c:pt>
                      <c:pt idx="869">
                        <c:v>5.2593901500000016E-12</c:v>
                      </c:pt>
                      <c:pt idx="870">
                        <c:v>5.1869203400000048E-12</c:v>
                      </c:pt>
                      <c:pt idx="871">
                        <c:v>5.1851786799999966E-12</c:v>
                      </c:pt>
                      <c:pt idx="872">
                        <c:v>5.2155571499999984E-12</c:v>
                      </c:pt>
                      <c:pt idx="873">
                        <c:v>5.1748674800000026E-12</c:v>
                      </c:pt>
                      <c:pt idx="874">
                        <c:v>5.0292200999999934E-12</c:v>
                      </c:pt>
                      <c:pt idx="875">
                        <c:v>5.1588663899999968E-12</c:v>
                      </c:pt>
                      <c:pt idx="876">
                        <c:v>4.9232284900000005E-12</c:v>
                      </c:pt>
                      <c:pt idx="877">
                        <c:v>5.2177290300000023E-12</c:v>
                      </c:pt>
                      <c:pt idx="878">
                        <c:v>5.0105336599999998E-12</c:v>
                      </c:pt>
                      <c:pt idx="879">
                        <c:v>5.138681150000004E-12</c:v>
                      </c:pt>
                      <c:pt idx="880">
                        <c:v>5.0219203799999969E-12</c:v>
                      </c:pt>
                      <c:pt idx="881">
                        <c:v>5.1433371500000034E-12</c:v>
                      </c:pt>
                      <c:pt idx="882">
                        <c:v>5.1072340799999992E-12</c:v>
                      </c:pt>
                      <c:pt idx="883">
                        <c:v>5.2298443399999938E-12</c:v>
                      </c:pt>
                      <c:pt idx="884">
                        <c:v>5.1526213900000043E-12</c:v>
                      </c:pt>
                      <c:pt idx="885">
                        <c:v>5.0693268999999976E-12</c:v>
                      </c:pt>
                      <c:pt idx="886">
                        <c:v>5.1407558799999954E-12</c:v>
                      </c:pt>
                      <c:pt idx="887">
                        <c:v>5.213059150000004E-12</c:v>
                      </c:pt>
                      <c:pt idx="888">
                        <c:v>5.1779414100000022E-12</c:v>
                      </c:pt>
                      <c:pt idx="889">
                        <c:v>5.1281340300000004E-12</c:v>
                      </c:pt>
                      <c:pt idx="890">
                        <c:v>5.1870938099999993E-12</c:v>
                      </c:pt>
                      <c:pt idx="891">
                        <c:v>5.1260315399999981E-12</c:v>
                      </c:pt>
                      <c:pt idx="892">
                        <c:v>5.1032372800000055E-12</c:v>
                      </c:pt>
                      <c:pt idx="893">
                        <c:v>5.1593312999999967E-12</c:v>
                      </c:pt>
                      <c:pt idx="894">
                        <c:v>5.2742948899999996E-12</c:v>
                      </c:pt>
                      <c:pt idx="895">
                        <c:v>5.0568091400000016E-12</c:v>
                      </c:pt>
                      <c:pt idx="896">
                        <c:v>5.2046422699999945E-12</c:v>
                      </c:pt>
                      <c:pt idx="897">
                        <c:v>4.9532669599999999E-12</c:v>
                      </c:pt>
                      <c:pt idx="898">
                        <c:v>5.1809528899999996E-12</c:v>
                      </c:pt>
                      <c:pt idx="899">
                        <c:v>5.1992854500000048E-12</c:v>
                      </c:pt>
                      <c:pt idx="900">
                        <c:v>5.1668322400000054E-12</c:v>
                      </c:pt>
                      <c:pt idx="901">
                        <c:v>5.2123028100000048E-12</c:v>
                      </c:pt>
                      <c:pt idx="902">
                        <c:v>5.0066895100000022E-12</c:v>
                      </c:pt>
                      <c:pt idx="903">
                        <c:v>5.1328108400000051E-12</c:v>
                      </c:pt>
                      <c:pt idx="904">
                        <c:v>5.0443538200000016E-12</c:v>
                      </c:pt>
                      <c:pt idx="905">
                        <c:v>5.1635293299999957E-12</c:v>
                      </c:pt>
                      <c:pt idx="906">
                        <c:v>4.9797110900000034E-12</c:v>
                      </c:pt>
                      <c:pt idx="907">
                        <c:v>5.1203971600000019E-12</c:v>
                      </c:pt>
                      <c:pt idx="908">
                        <c:v>5.0032061800000054E-12</c:v>
                      </c:pt>
                      <c:pt idx="909">
                        <c:v>5.242230259999999E-12</c:v>
                      </c:pt>
                      <c:pt idx="910">
                        <c:v>4.9106274600000039E-12</c:v>
                      </c:pt>
                      <c:pt idx="911">
                        <c:v>5.0834753100000027E-12</c:v>
                      </c:pt>
                      <c:pt idx="912">
                        <c:v>5.1569373799999951E-12</c:v>
                      </c:pt>
                      <c:pt idx="913">
                        <c:v>5.0706869299999998E-12</c:v>
                      </c:pt>
                      <c:pt idx="914">
                        <c:v>5.1446832900000005E-12</c:v>
                      </c:pt>
                      <c:pt idx="915">
                        <c:v>5.1403950500000014E-12</c:v>
                      </c:pt>
                      <c:pt idx="916">
                        <c:v>5.0233012200000043E-12</c:v>
                      </c:pt>
                      <c:pt idx="917">
                        <c:v>5.3397911099999965E-12</c:v>
                      </c:pt>
                      <c:pt idx="918">
                        <c:v>5.2139820199999981E-12</c:v>
                      </c:pt>
                      <c:pt idx="919">
                        <c:v>5.1907852999999948E-12</c:v>
                      </c:pt>
                      <c:pt idx="920">
                        <c:v>5.2298512700000001E-12</c:v>
                      </c:pt>
                      <c:pt idx="921">
                        <c:v>5.0317389099999931E-12</c:v>
                      </c:pt>
                      <c:pt idx="922">
                        <c:v>5.2281720599999939E-12</c:v>
                      </c:pt>
                      <c:pt idx="923">
                        <c:v>5.0274159800000028E-12</c:v>
                      </c:pt>
                      <c:pt idx="924">
                        <c:v>5.2468931999999979E-12</c:v>
                      </c:pt>
                      <c:pt idx="925">
                        <c:v>5.0808454700000045E-12</c:v>
                      </c:pt>
                      <c:pt idx="926">
                        <c:v>5.1492837799999972E-12</c:v>
                      </c:pt>
                      <c:pt idx="927">
                        <c:v>5.0701526299999983E-12</c:v>
                      </c:pt>
                      <c:pt idx="928">
                        <c:v>5.1937828999999933E-12</c:v>
                      </c:pt>
                      <c:pt idx="929">
                        <c:v>5.0922599499999995E-12</c:v>
                      </c:pt>
                      <c:pt idx="930">
                        <c:v>5.2513549100000044E-12</c:v>
                      </c:pt>
                      <c:pt idx="931">
                        <c:v>5.1530446599999943E-12</c:v>
                      </c:pt>
                      <c:pt idx="932">
                        <c:v>5.1600113099999947E-12</c:v>
                      </c:pt>
                      <c:pt idx="933">
                        <c:v>5.1712523199999952E-12</c:v>
                      </c:pt>
                      <c:pt idx="934">
                        <c:v>5.1383272599999965E-12</c:v>
                      </c:pt>
                      <c:pt idx="935">
                        <c:v>5.1721474300000043E-12</c:v>
                      </c:pt>
                      <c:pt idx="936">
                        <c:v>5.1694620800000035E-12</c:v>
                      </c:pt>
                      <c:pt idx="937">
                        <c:v>5.2146134600000058E-12</c:v>
                      </c:pt>
                      <c:pt idx="938">
                        <c:v>5.2011520100000044E-12</c:v>
                      </c:pt>
                      <c:pt idx="939">
                        <c:v>5.1685114499999986E-12</c:v>
                      </c:pt>
                      <c:pt idx="940">
                        <c:v>5.1009543799999963E-12</c:v>
                      </c:pt>
                      <c:pt idx="941">
                        <c:v>5.2100129800000023E-12</c:v>
                      </c:pt>
                      <c:pt idx="942">
                        <c:v>5.004406609999993E-12</c:v>
                      </c:pt>
                      <c:pt idx="943">
                        <c:v>5.2369220099999995E-12</c:v>
                      </c:pt>
                      <c:pt idx="944">
                        <c:v>5.232446419999994E-12</c:v>
                      </c:pt>
                      <c:pt idx="945">
                        <c:v>5.1800230799999931E-12</c:v>
                      </c:pt>
                      <c:pt idx="946">
                        <c:v>5.1872603399999943E-12</c:v>
                      </c:pt>
                      <c:pt idx="947">
                        <c:v>5.1231380299999986E-12</c:v>
                      </c:pt>
                      <c:pt idx="948">
                        <c:v>5.1699269900000034E-12</c:v>
                      </c:pt>
                      <c:pt idx="949">
                        <c:v>5.1974188799999991E-12</c:v>
                      </c:pt>
                      <c:pt idx="950">
                        <c:v>5.2998716500000055E-12</c:v>
                      </c:pt>
                      <c:pt idx="951">
                        <c:v>5.1208481900000028E-12</c:v>
                      </c:pt>
                      <c:pt idx="952">
                        <c:v>5.2800333599999948E-12</c:v>
                      </c:pt>
                      <c:pt idx="953">
                        <c:v>5.2026161199999994E-12</c:v>
                      </c:pt>
                      <c:pt idx="954">
                        <c:v>5.2274781699999969E-12</c:v>
                      </c:pt>
                      <c:pt idx="955">
                        <c:v>4.9774143099999952E-12</c:v>
                      </c:pt>
                      <c:pt idx="956">
                        <c:v>5.1786908100000018E-12</c:v>
                      </c:pt>
                      <c:pt idx="957">
                        <c:v>4.977213089999996E-12</c:v>
                      </c:pt>
                      <c:pt idx="958">
                        <c:v>5.2203241700000031E-12</c:v>
                      </c:pt>
                      <c:pt idx="959">
                        <c:v>5.1884052600000051E-12</c:v>
                      </c:pt>
                      <c:pt idx="960">
                        <c:v>5.2299137200000022E-12</c:v>
                      </c:pt>
                      <c:pt idx="961">
                        <c:v>5.1386325800000008E-12</c:v>
                      </c:pt>
                      <c:pt idx="962">
                        <c:v>5.1809390100000007E-12</c:v>
                      </c:pt>
                      <c:pt idx="963">
                        <c:v>5.1546128499999952E-12</c:v>
                      </c:pt>
                      <c:pt idx="964">
                        <c:v>5.0557544300000037E-12</c:v>
                      </c:pt>
                      <c:pt idx="965">
                        <c:v>5.1487911200000056E-12</c:v>
                      </c:pt>
                      <c:pt idx="966">
                        <c:v>4.9251575000000022E-12</c:v>
                      </c:pt>
                      <c:pt idx="967">
                        <c:v>5.0696877300000046E-12</c:v>
                      </c:pt>
                      <c:pt idx="968">
                        <c:v>5.0801030100000044E-12</c:v>
                      </c:pt>
                      <c:pt idx="969">
                        <c:v>5.1312010200000005E-12</c:v>
                      </c:pt>
                      <c:pt idx="970">
                        <c:v>5.0067380800000053E-12</c:v>
                      </c:pt>
                      <c:pt idx="971">
                        <c:v>5.0139545300000013E-12</c:v>
                      </c:pt>
                      <c:pt idx="972">
                        <c:v>4.8240925100000026E-12</c:v>
                      </c:pt>
                      <c:pt idx="973">
                        <c:v>5.0952367299999996E-12</c:v>
                      </c:pt>
                      <c:pt idx="974">
                        <c:v>5.0095622099999964E-12</c:v>
                      </c:pt>
                      <c:pt idx="975">
                        <c:v>4.982091129999993E-12</c:v>
                      </c:pt>
                      <c:pt idx="976">
                        <c:v>5.1435314300000031E-12</c:v>
                      </c:pt>
                      <c:pt idx="977">
                        <c:v>5.0503420900000052E-12</c:v>
                      </c:pt>
                      <c:pt idx="978">
                        <c:v>4.9428378099999943E-12</c:v>
                      </c:pt>
                      <c:pt idx="979">
                        <c:v>5.0540405200000002E-12</c:v>
                      </c:pt>
                      <c:pt idx="980">
                        <c:v>4.9821743999999936E-12</c:v>
                      </c:pt>
                      <c:pt idx="981">
                        <c:v>5.0375814599999941E-12</c:v>
                      </c:pt>
                      <c:pt idx="982">
                        <c:v>5.1915208199999955E-12</c:v>
                      </c:pt>
                      <c:pt idx="983">
                        <c:v>5.0634218999999945E-12</c:v>
                      </c:pt>
                      <c:pt idx="984">
                        <c:v>5.0795201399999997E-12</c:v>
                      </c:pt>
                      <c:pt idx="985">
                        <c:v>5.2432225199999947E-12</c:v>
                      </c:pt>
                      <c:pt idx="986">
                        <c:v>5.1376194999999937E-12</c:v>
                      </c:pt>
                      <c:pt idx="987">
                        <c:v>4.9285298099999937E-12</c:v>
                      </c:pt>
                      <c:pt idx="988">
                        <c:v>5.1419007900000001E-12</c:v>
                      </c:pt>
                      <c:pt idx="989">
                        <c:v>4.8695075800000056E-12</c:v>
                      </c:pt>
                      <c:pt idx="990">
                        <c:v>5.0555531999999984E-12</c:v>
                      </c:pt>
                      <c:pt idx="991">
                        <c:v>5.0667733900000005E-12</c:v>
                      </c:pt>
                      <c:pt idx="992">
                        <c:v>5.037442689999997E-12</c:v>
                      </c:pt>
                      <c:pt idx="993">
                        <c:v>5.0709159099999969E-12</c:v>
                      </c:pt>
                      <c:pt idx="994">
                        <c:v>5.0424248099999999E-12</c:v>
                      </c:pt>
                      <c:pt idx="995">
                        <c:v>5.1714604799999939E-12</c:v>
                      </c:pt>
                      <c:pt idx="996">
                        <c:v>5.1504078799999967E-12</c:v>
                      </c:pt>
                      <c:pt idx="997">
                        <c:v>5.0802834199999983E-12</c:v>
                      </c:pt>
                      <c:pt idx="998">
                        <c:v>4.9998199999999951E-12</c:v>
                      </c:pt>
                      <c:pt idx="999">
                        <c:v>5.0735943199999982E-12</c:v>
                      </c:pt>
                      <c:pt idx="1000">
                        <c:v>4.9693998899999964E-12</c:v>
                      </c:pt>
                      <c:pt idx="1001">
                        <c:v>5.0618675900000055E-12</c:v>
                      </c:pt>
                      <c:pt idx="1002">
                        <c:v>5.0189991099999995E-12</c:v>
                      </c:pt>
                      <c:pt idx="1003">
                        <c:v>5.1325402300000043E-12</c:v>
                      </c:pt>
                      <c:pt idx="1004">
                        <c:v>4.9391740700000036E-12</c:v>
                      </c:pt>
                      <c:pt idx="1005">
                        <c:v>5.0918852499999997E-12</c:v>
                      </c:pt>
                      <c:pt idx="1006">
                        <c:v>4.8776954699999989E-12</c:v>
                      </c:pt>
                      <c:pt idx="1007">
                        <c:v>5.1320475699999997E-12</c:v>
                      </c:pt>
                      <c:pt idx="1008">
                        <c:v>5.1824725099999973E-12</c:v>
                      </c:pt>
                      <c:pt idx="1009">
                        <c:v>5.0998580399999948E-12</c:v>
                      </c:pt>
                      <c:pt idx="1010">
                        <c:v>5.0351667300000002E-12</c:v>
                      </c:pt>
                      <c:pt idx="1011">
                        <c:v>5.0126153199999976E-12</c:v>
                      </c:pt>
                      <c:pt idx="1012">
                        <c:v>5.0047119200000041E-12</c:v>
                      </c:pt>
                      <c:pt idx="1013">
                        <c:v>5.0155019000000037E-12</c:v>
                      </c:pt>
                      <c:pt idx="1014">
                        <c:v>5.040586000000005E-12</c:v>
                      </c:pt>
                      <c:pt idx="1015">
                        <c:v>4.8918161199999931E-12</c:v>
                      </c:pt>
                      <c:pt idx="1016">
                        <c:v>5.0975751399999985E-12</c:v>
                      </c:pt>
                      <c:pt idx="1017">
                        <c:v>4.9605666799999964E-12</c:v>
                      </c:pt>
                      <c:pt idx="1018">
                        <c:v>5.1860807300000052E-12</c:v>
                      </c:pt>
                      <c:pt idx="1019">
                        <c:v>5.0313017600000041E-12</c:v>
                      </c:pt>
                      <c:pt idx="1020">
                        <c:v>5.1360513100000058E-12</c:v>
                      </c:pt>
                      <c:pt idx="1021">
                        <c:v>4.9190443400000004E-12</c:v>
                      </c:pt>
                      <c:pt idx="1022">
                        <c:v>5.0914272799999993E-12</c:v>
                      </c:pt>
                      <c:pt idx="1023">
                        <c:v>5.0533258100000048E-12</c:v>
                      </c:pt>
                      <c:pt idx="1024">
                        <c:v>5.0886309099999932E-12</c:v>
                      </c:pt>
                      <c:pt idx="1025">
                        <c:v>5.0036710900000052E-12</c:v>
                      </c:pt>
                      <c:pt idx="1026">
                        <c:v>5.1057699700000041E-12</c:v>
                      </c:pt>
                      <c:pt idx="1027">
                        <c:v>5.0448187300000014E-12</c:v>
                      </c:pt>
                      <c:pt idx="1028">
                        <c:v>4.9762832699999963E-12</c:v>
                      </c:pt>
                      <c:pt idx="1029">
                        <c:v>5.0499118800000028E-12</c:v>
                      </c:pt>
                      <c:pt idx="1030">
                        <c:v>4.9462170500000051E-12</c:v>
                      </c:pt>
                      <c:pt idx="1031">
                        <c:v>4.9465501099999951E-12</c:v>
                      </c:pt>
                      <c:pt idx="1032">
                        <c:v>5.1132917299999983E-12</c:v>
                      </c:pt>
                      <c:pt idx="1033">
                        <c:v>5.0250636999999981E-12</c:v>
                      </c:pt>
                      <c:pt idx="1034">
                        <c:v>4.960545859999998E-12</c:v>
                      </c:pt>
                      <c:pt idx="1035">
                        <c:v>5.0633872100000032E-12</c:v>
                      </c:pt>
                      <c:pt idx="1036">
                        <c:v>4.9422341200000042E-12</c:v>
                      </c:pt>
                      <c:pt idx="1037">
                        <c:v>4.9955942200000043E-12</c:v>
                      </c:pt>
                      <c:pt idx="1038">
                        <c:v>4.9090106999999999E-12</c:v>
                      </c:pt>
                      <c:pt idx="1039">
                        <c:v>5.0664611400000028E-12</c:v>
                      </c:pt>
                      <c:pt idx="1040">
                        <c:v>4.8508280700000053E-12</c:v>
                      </c:pt>
                      <c:pt idx="1041">
                        <c:v>5.0317042200000018E-12</c:v>
                      </c:pt>
                      <c:pt idx="1042">
                        <c:v>4.9953305399999969E-12</c:v>
                      </c:pt>
                      <c:pt idx="1043">
                        <c:v>4.9860809900000002E-12</c:v>
                      </c:pt>
                      <c:pt idx="1044">
                        <c:v>4.9920206900000007E-12</c:v>
                      </c:pt>
                      <c:pt idx="1045">
                        <c:v>5.0219203799999969E-12</c:v>
                      </c:pt>
                      <c:pt idx="1046">
                        <c:v>4.9834927899999989E-12</c:v>
                      </c:pt>
                      <c:pt idx="1047">
                        <c:v>4.9827989000000019E-12</c:v>
                      </c:pt>
                      <c:pt idx="1048">
                        <c:v>5.0955697999999957E-12</c:v>
                      </c:pt>
                      <c:pt idx="1049">
                        <c:v>5.0356455100000058E-12</c:v>
                      </c:pt>
                      <c:pt idx="1050">
                        <c:v>5.0695558900000008E-12</c:v>
                      </c:pt>
                      <c:pt idx="1051">
                        <c:v>4.8255982500000014E-12</c:v>
                      </c:pt>
                      <c:pt idx="1052">
                        <c:v>5.0745449500000032E-12</c:v>
                      </c:pt>
                      <c:pt idx="1053">
                        <c:v>4.8381715299999932E-12</c:v>
                      </c:pt>
                      <c:pt idx="1054">
                        <c:v>5.1676857199999979E-12</c:v>
                      </c:pt>
                      <c:pt idx="1055">
                        <c:v>4.937321390000003E-12</c:v>
                      </c:pt>
                      <c:pt idx="1056">
                        <c:v>5.0297890899999991E-12</c:v>
                      </c:pt>
                      <c:pt idx="1057">
                        <c:v>4.9733203699999952E-12</c:v>
                      </c:pt>
                      <c:pt idx="1058">
                        <c:v>5.0700554900000049E-12</c:v>
                      </c:pt>
                      <c:pt idx="1059">
                        <c:v>4.9963921899999942E-12</c:v>
                      </c:pt>
                      <c:pt idx="1060">
                        <c:v>5.0789719700000055E-12</c:v>
                      </c:pt>
                      <c:pt idx="1061">
                        <c:v>5.068397090000004E-12</c:v>
                      </c:pt>
                      <c:pt idx="1062">
                        <c:v>5.0520421199999969E-12</c:v>
                      </c:pt>
                      <c:pt idx="1063">
                        <c:v>5.1159770900000053E-12</c:v>
                      </c:pt>
                      <c:pt idx="1064">
                        <c:v>4.8927806299999971E-12</c:v>
                      </c:pt>
                      <c:pt idx="1065">
                        <c:v>4.8572187900000006E-12</c:v>
                      </c:pt>
                      <c:pt idx="1066">
                        <c:v>4.9024950800000004E-12</c:v>
                      </c:pt>
                      <c:pt idx="1067">
                        <c:v>5.1010654000000016E-12</c:v>
                      </c:pt>
                      <c:pt idx="1068">
                        <c:v>4.798141049999997E-12</c:v>
                      </c:pt>
                      <c:pt idx="1069">
                        <c:v>5.0862716799999959E-12</c:v>
                      </c:pt>
                      <c:pt idx="1070">
                        <c:v>4.9259901700000024E-12</c:v>
                      </c:pt>
                      <c:pt idx="1071">
                        <c:v>4.8924406200000014E-12</c:v>
                      </c:pt>
                      <c:pt idx="1072">
                        <c:v>4.9421924900000005E-12</c:v>
                      </c:pt>
                      <c:pt idx="1073">
                        <c:v>5.1135068400000026E-12</c:v>
                      </c:pt>
                      <c:pt idx="1074">
                        <c:v>5.0237383699999933E-12</c:v>
                      </c:pt>
                      <c:pt idx="1075">
                        <c:v>4.861375189999996E-12</c:v>
                      </c:pt>
                      <c:pt idx="1076">
                        <c:v>4.9632589699999967E-12</c:v>
                      </c:pt>
                      <c:pt idx="1077">
                        <c:v>4.9496795600000034E-12</c:v>
                      </c:pt>
                      <c:pt idx="1078">
                        <c:v>5.0641227300000039E-12</c:v>
                      </c:pt>
                      <c:pt idx="1079">
                        <c:v>4.8103049300000045E-12</c:v>
                      </c:pt>
                      <c:pt idx="1080">
                        <c:v>5.0954379600000049E-12</c:v>
                      </c:pt>
                      <c:pt idx="1081">
                        <c:v>4.8642340199999974E-12</c:v>
                      </c:pt>
                      <c:pt idx="1082">
                        <c:v>5.04437464E-12</c:v>
                      </c:pt>
                      <c:pt idx="1083">
                        <c:v>4.9605181099999933E-12</c:v>
                      </c:pt>
                      <c:pt idx="1084">
                        <c:v>5.0752319000000007E-12</c:v>
                      </c:pt>
                      <c:pt idx="1085">
                        <c:v>5.0118381699999932E-12</c:v>
                      </c:pt>
                      <c:pt idx="1086">
                        <c:v>5.1454118700000016E-12</c:v>
                      </c:pt>
                      <c:pt idx="1087">
                        <c:v>4.9555984299999993E-12</c:v>
                      </c:pt>
                      <c:pt idx="1088">
                        <c:v>5.0434240099999951E-12</c:v>
                      </c:pt>
                      <c:pt idx="1089">
                        <c:v>5.0698681399999985E-12</c:v>
                      </c:pt>
                      <c:pt idx="1090">
                        <c:v>4.9541065699999996E-12</c:v>
                      </c:pt>
                      <c:pt idx="1091">
                        <c:v>5.1007600900000034E-12</c:v>
                      </c:pt>
                      <c:pt idx="1092">
                        <c:v>4.9317563900000023E-12</c:v>
                      </c:pt>
                      <c:pt idx="1093">
                        <c:v>5.0400170200000055E-12</c:v>
                      </c:pt>
                      <c:pt idx="1094">
                        <c:v>4.9580756200000015E-12</c:v>
                      </c:pt>
                      <c:pt idx="1095">
                        <c:v>4.9747636600000047E-12</c:v>
                      </c:pt>
                      <c:pt idx="1096">
                        <c:v>4.8669956999999993E-12</c:v>
                      </c:pt>
                      <c:pt idx="1097">
                        <c:v>4.9492771000000057E-12</c:v>
                      </c:pt>
                      <c:pt idx="1098">
                        <c:v>4.9358850299999997E-12</c:v>
                      </c:pt>
                      <c:pt idx="1099">
                        <c:v>5.1560214399999944E-12</c:v>
                      </c:pt>
                      <c:pt idx="1100">
                        <c:v>4.9975093499999941E-12</c:v>
                      </c:pt>
                      <c:pt idx="1101">
                        <c:v>5.14775722E-12</c:v>
                      </c:pt>
                      <c:pt idx="1102">
                        <c:v>4.9416512600000057E-12</c:v>
                      </c:pt>
                      <c:pt idx="1103">
                        <c:v>5.0446730099999987E-12</c:v>
                      </c:pt>
                      <c:pt idx="1104">
                        <c:v>5.00653685E-12</c:v>
                      </c:pt>
                      <c:pt idx="1105">
                        <c:v>5.0831491799999931E-12</c:v>
                      </c:pt>
                      <c:pt idx="1106">
                        <c:v>5.2488291499999991E-12</c:v>
                      </c:pt>
                      <c:pt idx="1107">
                        <c:v>5.1078863400000054E-12</c:v>
                      </c:pt>
                      <c:pt idx="1108">
                        <c:v>5.1655763000000022E-12</c:v>
                      </c:pt>
                      <c:pt idx="1109">
                        <c:v>5.010596110000002E-12</c:v>
                      </c:pt>
                      <c:pt idx="1110">
                        <c:v>5.1435383700000026E-12</c:v>
                      </c:pt>
                      <c:pt idx="1111">
                        <c:v>4.9920831400000028E-12</c:v>
                      </c:pt>
                      <c:pt idx="1112">
                        <c:v>5.1701976000000042E-12</c:v>
                      </c:pt>
                      <c:pt idx="1113">
                        <c:v>4.9448847800000008E-12</c:v>
                      </c:pt>
                      <c:pt idx="1114">
                        <c:v>5.0987478100000011E-12</c:v>
                      </c:pt>
                      <c:pt idx="1115">
                        <c:v>4.8394899199999985E-12</c:v>
                      </c:pt>
                      <c:pt idx="1116">
                        <c:v>4.9951640100000019E-12</c:v>
                      </c:pt>
                      <c:pt idx="1117">
                        <c:v>4.8858070399999972E-12</c:v>
                      </c:pt>
                      <c:pt idx="1118">
                        <c:v>4.9763040899999947E-12</c:v>
                      </c:pt>
                      <c:pt idx="1119">
                        <c:v>4.9157969399999934E-12</c:v>
                      </c:pt>
                      <c:pt idx="1120">
                        <c:v>5.0090140400000021E-12</c:v>
                      </c:pt>
                      <c:pt idx="1121">
                        <c:v>4.9390005999999962E-12</c:v>
                      </c:pt>
                      <c:pt idx="1122">
                        <c:v>5.0868198500000031E-12</c:v>
                      </c:pt>
                      <c:pt idx="1123">
                        <c:v>5.0606116500000023E-12</c:v>
                      </c:pt>
                      <c:pt idx="1124">
                        <c:v>4.9431708699999973E-12</c:v>
                      </c:pt>
                      <c:pt idx="1125">
                        <c:v>5.0740800499999965E-12</c:v>
                      </c:pt>
                      <c:pt idx="1126">
                        <c:v>4.9656251300000004E-12</c:v>
                      </c:pt>
                      <c:pt idx="1127">
                        <c:v>5.0792009500000026E-12</c:v>
                      </c:pt>
                      <c:pt idx="1128">
                        <c:v>4.8615000900000002E-12</c:v>
                      </c:pt>
                      <c:pt idx="1129">
                        <c:v>5.058460600000003E-12</c:v>
                      </c:pt>
                      <c:pt idx="1130">
                        <c:v>4.8683002100000056E-12</c:v>
                      </c:pt>
                      <c:pt idx="1131">
                        <c:v>5.0324536200000015E-12</c:v>
                      </c:pt>
                      <c:pt idx="1132">
                        <c:v>4.8735529500000025E-12</c:v>
                      </c:pt>
                      <c:pt idx="1133">
                        <c:v>4.9461476600000035E-12</c:v>
                      </c:pt>
                      <c:pt idx="1134">
                        <c:v>4.7467863000000058E-12</c:v>
                      </c:pt>
                      <c:pt idx="1135">
                        <c:v>4.8983941899999948E-12</c:v>
                      </c:pt>
                      <c:pt idx="1136">
                        <c:v>5.006640939999999E-12</c:v>
                      </c:pt>
                      <c:pt idx="1137">
                        <c:v>5.0283249800000041E-12</c:v>
                      </c:pt>
                      <c:pt idx="1138">
                        <c:v>4.9226733799999938E-12</c:v>
                      </c:pt>
                      <c:pt idx="1139">
                        <c:v>4.9706488900000001E-12</c:v>
                      </c:pt>
                      <c:pt idx="1140">
                        <c:v>5.0031784300000006E-12</c:v>
                      </c:pt>
                      <c:pt idx="1141">
                        <c:v>4.8685638900000002E-12</c:v>
                      </c:pt>
                      <c:pt idx="1142">
                        <c:v>5.0506335200000045E-12</c:v>
                      </c:pt>
                      <c:pt idx="1143">
                        <c:v>4.861708260000005E-12</c:v>
                      </c:pt>
                      <c:pt idx="1144">
                        <c:v>5.0816503799999939E-12</c:v>
                      </c:pt>
                      <c:pt idx="1145">
                        <c:v>4.9424422899999961E-12</c:v>
                      </c:pt>
                      <c:pt idx="1146">
                        <c:v>4.9047016499999956E-12</c:v>
                      </c:pt>
                      <c:pt idx="1147">
                        <c:v>4.8997611500000032E-12</c:v>
                      </c:pt>
                      <c:pt idx="1148">
                        <c:v>5.0481146999999987E-12</c:v>
                      </c:pt>
                      <c:pt idx="1149">
                        <c:v>4.8711173999999972E-12</c:v>
                      </c:pt>
                      <c:pt idx="1150">
                        <c:v>5.0646847799999971E-12</c:v>
                      </c:pt>
                      <c:pt idx="1151">
                        <c:v>4.7206058499999968E-12</c:v>
                      </c:pt>
                      <c:pt idx="1152">
                        <c:v>5.0979845300000025E-12</c:v>
                      </c:pt>
                      <c:pt idx="1153">
                        <c:v>4.9488121900000058E-12</c:v>
                      </c:pt>
                      <c:pt idx="1154">
                        <c:v>4.832988179999998E-12</c:v>
                      </c:pt>
                      <c:pt idx="1155">
                        <c:v>4.8301917999999987E-12</c:v>
                      </c:pt>
                      <c:pt idx="1156">
                        <c:v>4.9207790599999963E-12</c:v>
                      </c:pt>
                      <c:pt idx="1157">
                        <c:v>4.9586237899999958E-12</c:v>
                      </c:pt>
                      <c:pt idx="1158">
                        <c:v>5.0136075899999994E-12</c:v>
                      </c:pt>
                      <c:pt idx="1159">
                        <c:v>4.981307029999996E-12</c:v>
                      </c:pt>
                      <c:pt idx="1160">
                        <c:v>4.9258930299999961E-12</c:v>
                      </c:pt>
                      <c:pt idx="1161">
                        <c:v>4.9199117000000048E-12</c:v>
                      </c:pt>
                      <c:pt idx="1162">
                        <c:v>4.8912332500000014E-12</c:v>
                      </c:pt>
                      <c:pt idx="1163">
                        <c:v>5.1183848799999997E-12</c:v>
                      </c:pt>
                      <c:pt idx="1164">
                        <c:v>4.897401929999999E-12</c:v>
                      </c:pt>
                      <c:pt idx="1165">
                        <c:v>4.9828335899999932E-12</c:v>
                      </c:pt>
                      <c:pt idx="1166">
                        <c:v>4.7938389400000051E-12</c:v>
                      </c:pt>
                      <c:pt idx="1167">
                        <c:v>4.8744688799999971E-12</c:v>
                      </c:pt>
                      <c:pt idx="1168">
                        <c:v>4.866766709999996E-12</c:v>
                      </c:pt>
                      <c:pt idx="1169">
                        <c:v>4.9466472599999946E-12</c:v>
                      </c:pt>
                      <c:pt idx="1170">
                        <c:v>5.0058221499999978E-12</c:v>
                      </c:pt>
                      <c:pt idx="1171">
                        <c:v>4.9201684399999999E-12</c:v>
                      </c:pt>
                      <c:pt idx="1172">
                        <c:v>4.9374532200000005E-12</c:v>
                      </c:pt>
                      <c:pt idx="1173">
                        <c:v>4.7882670099999981E-12</c:v>
                      </c:pt>
                      <c:pt idx="1174">
                        <c:v>5.0664333800000049E-12</c:v>
                      </c:pt>
                      <c:pt idx="1175">
                        <c:v>4.9238668699999948E-12</c:v>
                      </c:pt>
                      <c:pt idx="1176">
                        <c:v>4.9570902899999991E-12</c:v>
                      </c:pt>
                      <c:pt idx="1177">
                        <c:v>4.7195095099999953E-12</c:v>
                      </c:pt>
                      <c:pt idx="1178">
                        <c:v>4.8641438099999973E-12</c:v>
                      </c:pt>
                      <c:pt idx="1179">
                        <c:v>4.8341886099999985E-12</c:v>
                      </c:pt>
                      <c:pt idx="1180">
                        <c:v>4.9708223700000007E-12</c:v>
                      </c:pt>
                      <c:pt idx="1181">
                        <c:v>4.7576456699999941E-12</c:v>
                      </c:pt>
                      <c:pt idx="1182">
                        <c:v>4.825771730000002E-12</c:v>
                      </c:pt>
                      <c:pt idx="1183">
                        <c:v>4.7996051600000049E-12</c:v>
                      </c:pt>
                      <c:pt idx="1184">
                        <c:v>5.0641712999999941E-12</c:v>
                      </c:pt>
                      <c:pt idx="1185">
                        <c:v>4.9471121600000012E-12</c:v>
                      </c:pt>
                      <c:pt idx="1186">
                        <c:v>4.9674916999999932E-12</c:v>
                      </c:pt>
                      <c:pt idx="1187">
                        <c:v>4.8164874900000011E-12</c:v>
                      </c:pt>
                      <c:pt idx="1188">
                        <c:v>4.9149295699999958E-12</c:v>
                      </c:pt>
                      <c:pt idx="1189">
                        <c:v>4.9964546399999963E-12</c:v>
                      </c:pt>
                      <c:pt idx="1190">
                        <c:v>4.9750273399999992E-12</c:v>
                      </c:pt>
                      <c:pt idx="1191">
                        <c:v>5.0844745099999979E-12</c:v>
                      </c:pt>
                      <c:pt idx="1192">
                        <c:v>4.9013362800000035E-12</c:v>
                      </c:pt>
                      <c:pt idx="1193">
                        <c:v>5.0087087300000039E-12</c:v>
                      </c:pt>
                      <c:pt idx="1194">
                        <c:v>4.866780589999995E-12</c:v>
                      </c:pt>
                      <c:pt idx="1195">
                        <c:v>5.0571977200000004E-12</c:v>
                      </c:pt>
                      <c:pt idx="1196">
                        <c:v>4.7208001400000027E-12</c:v>
                      </c:pt>
                      <c:pt idx="1197">
                        <c:v>4.8463177899999957E-12</c:v>
                      </c:pt>
                      <c:pt idx="1198">
                        <c:v>4.8991158400000026E-12</c:v>
                      </c:pt>
                      <c:pt idx="1199">
                        <c:v>4.8327522499999952E-12</c:v>
                      </c:pt>
                      <c:pt idx="1200">
                        <c:v>4.7643694500000052E-12</c:v>
                      </c:pt>
                      <c:pt idx="1201">
                        <c:v>5.0181248099999956E-12</c:v>
                      </c:pt>
                      <c:pt idx="1202">
                        <c:v>4.7222642499999977E-12</c:v>
                      </c:pt>
                      <c:pt idx="1203">
                        <c:v>4.9289877700000009E-12</c:v>
                      </c:pt>
                      <c:pt idx="1204">
                        <c:v>4.6943837699999971E-12</c:v>
                      </c:pt>
                      <c:pt idx="1205">
                        <c:v>4.8924267400000025E-12</c:v>
                      </c:pt>
                      <c:pt idx="1206">
                        <c:v>4.838109080000004E-12</c:v>
                      </c:pt>
                      <c:pt idx="1207">
                        <c:v>4.6873338499999961E-12</c:v>
                      </c:pt>
                      <c:pt idx="1208">
                        <c:v>4.9116058400000007E-12</c:v>
                      </c:pt>
                      <c:pt idx="1209">
                        <c:v>4.6793402499999958E-12</c:v>
                      </c:pt>
                      <c:pt idx="1210">
                        <c:v>4.7727169400000001E-12</c:v>
                      </c:pt>
                      <c:pt idx="1211">
                        <c:v>4.5537323900000027E-12</c:v>
                      </c:pt>
                      <c:pt idx="1212">
                        <c:v>4.7104750700000029E-12</c:v>
                      </c:pt>
                      <c:pt idx="1213">
                        <c:v>4.7414086600000046E-12</c:v>
                      </c:pt>
                      <c:pt idx="1214">
                        <c:v>4.8515011499999971E-12</c:v>
                      </c:pt>
                      <c:pt idx="1215">
                        <c:v>4.5237979999999962E-12</c:v>
                      </c:pt>
                      <c:pt idx="1216">
                        <c:v>4.857676760000001E-12</c:v>
                      </c:pt>
                      <c:pt idx="1217">
                        <c:v>4.7209597299999982E-12</c:v>
                      </c:pt>
                      <c:pt idx="1218">
                        <c:v>4.7362253000000032E-12</c:v>
                      </c:pt>
                      <c:pt idx="1219">
                        <c:v>4.8203593900000035E-12</c:v>
                      </c:pt>
                      <c:pt idx="1220">
                        <c:v>4.7298900899999977E-12</c:v>
                      </c:pt>
                      <c:pt idx="1221">
                        <c:v>4.7189335800000031E-12</c:v>
                      </c:pt>
                      <c:pt idx="1222">
                        <c:v>4.629879809999996E-12</c:v>
                      </c:pt>
                      <c:pt idx="1223">
                        <c:v>4.7209874899999961E-12</c:v>
                      </c:pt>
                      <c:pt idx="1224">
                        <c:v>4.8489545699999934E-12</c:v>
                      </c:pt>
                      <c:pt idx="1225">
                        <c:v>4.7385012600000001E-12</c:v>
                      </c:pt>
                      <c:pt idx="1226">
                        <c:v>4.5053752399999971E-12</c:v>
                      </c:pt>
                      <c:pt idx="1227">
                        <c:v>4.8296505700000038E-12</c:v>
                      </c:pt>
                      <c:pt idx="1228">
                        <c:v>4.6289638800000014E-12</c:v>
                      </c:pt>
                      <c:pt idx="1229">
                        <c:v>4.8400034000000015E-12</c:v>
                      </c:pt>
                      <c:pt idx="1230">
                        <c:v>4.5442191700000047E-12</c:v>
                      </c:pt>
                      <c:pt idx="1231">
                        <c:v>4.713528180000004E-12</c:v>
                      </c:pt>
                      <c:pt idx="1232">
                        <c:v>4.6433343300000041E-12</c:v>
                      </c:pt>
                      <c:pt idx="1233">
                        <c:v>4.7416584600000002E-12</c:v>
                      </c:pt>
                      <c:pt idx="1234">
                        <c:v>4.5255813000000013E-12</c:v>
                      </c:pt>
                      <c:pt idx="1235">
                        <c:v>4.7267259600000042E-12</c:v>
                      </c:pt>
                      <c:pt idx="1236">
                        <c:v>4.6625620000000055E-12</c:v>
                      </c:pt>
                      <c:pt idx="1237">
                        <c:v>4.6405448900000043E-12</c:v>
                      </c:pt>
                      <c:pt idx="1238">
                        <c:v>4.655789639999998E-12</c:v>
                      </c:pt>
                      <c:pt idx="1239">
                        <c:v>4.5803846800000049E-12</c:v>
                      </c:pt>
                      <c:pt idx="1240">
                        <c:v>4.8345494299999993E-12</c:v>
                      </c:pt>
                      <c:pt idx="1241">
                        <c:v>4.6576006899999949E-12</c:v>
                      </c:pt>
                      <c:pt idx="1242">
                        <c:v>4.6588011199999955E-12</c:v>
                      </c:pt>
                      <c:pt idx="1243">
                        <c:v>4.6987691500000025E-12</c:v>
                      </c:pt>
                      <c:pt idx="1244">
                        <c:v>4.7184894900000017E-12</c:v>
                      </c:pt>
                      <c:pt idx="1245">
                        <c:v>4.6568096600000046E-12</c:v>
                      </c:pt>
                      <c:pt idx="1246">
                        <c:v>4.6729564700000001E-12</c:v>
                      </c:pt>
                      <c:pt idx="1247">
                        <c:v>4.6590995000000003E-12</c:v>
                      </c:pt>
                      <c:pt idx="1248">
                        <c:v>4.8516399199999942E-12</c:v>
                      </c:pt>
                      <c:pt idx="1249">
                        <c:v>4.6767589800000008E-12</c:v>
                      </c:pt>
                      <c:pt idx="1250">
                        <c:v>4.6661702299999936E-12</c:v>
                      </c:pt>
                      <c:pt idx="1251">
                        <c:v>4.6601611499999976E-12</c:v>
                      </c:pt>
                      <c:pt idx="1252">
                        <c:v>4.6204151600000011E-12</c:v>
                      </c:pt>
                      <c:pt idx="1253">
                        <c:v>4.8598069999999951E-12</c:v>
                      </c:pt>
                      <c:pt idx="1254">
                        <c:v>4.7145690100000029E-12</c:v>
                      </c:pt>
                      <c:pt idx="1255">
                        <c:v>4.6247380900000044E-12</c:v>
                      </c:pt>
                      <c:pt idx="1256">
                        <c:v>4.7538500899999996E-12</c:v>
                      </c:pt>
                      <c:pt idx="1257">
                        <c:v>4.8584122800000017E-12</c:v>
                      </c:pt>
                      <c:pt idx="1258">
                        <c:v>4.7106693599999958E-12</c:v>
                      </c:pt>
                      <c:pt idx="1259">
                        <c:v>4.7658404999999997E-12</c:v>
                      </c:pt>
                      <c:pt idx="1260">
                        <c:v>4.6348133700000018E-12</c:v>
                      </c:pt>
                      <c:pt idx="1261">
                        <c:v>4.7578468899999932E-12</c:v>
                      </c:pt>
                      <c:pt idx="1262">
                        <c:v>4.6921772000000019E-12</c:v>
                      </c:pt>
                      <c:pt idx="1263">
                        <c:v>4.7553141999999946E-12</c:v>
                      </c:pt>
                      <c:pt idx="1264">
                        <c:v>4.7333595399999956E-12</c:v>
                      </c:pt>
                      <c:pt idx="1265">
                        <c:v>4.6878056999999955E-12</c:v>
                      </c:pt>
                      <c:pt idx="1266">
                        <c:v>4.6175355199999945E-12</c:v>
                      </c:pt>
                      <c:pt idx="1267">
                        <c:v>4.5501172299999954E-12</c:v>
                      </c:pt>
                      <c:pt idx="1268">
                        <c:v>4.8033174699999989E-12</c:v>
                      </c:pt>
                      <c:pt idx="1269">
                        <c:v>4.7091983100000013E-12</c:v>
                      </c:pt>
                      <c:pt idx="1270">
                        <c:v>4.7869139199999954E-12</c:v>
                      </c:pt>
                      <c:pt idx="1271">
                        <c:v>4.7731124599999983E-12</c:v>
                      </c:pt>
                      <c:pt idx="1272">
                        <c:v>4.6632142599999988E-12</c:v>
                      </c:pt>
                      <c:pt idx="1273">
                        <c:v>4.7103085300000018E-12</c:v>
                      </c:pt>
                      <c:pt idx="1274">
                        <c:v>4.6031026200000025E-12</c:v>
                      </c:pt>
                      <c:pt idx="1275">
                        <c:v>4.6569761899999996E-12</c:v>
                      </c:pt>
                      <c:pt idx="1276">
                        <c:v>4.6668849299999958E-12</c:v>
                      </c:pt>
                      <c:pt idx="1277">
                        <c:v>4.6125534000000046E-12</c:v>
                      </c:pt>
                      <c:pt idx="1278">
                        <c:v>4.628082639999998E-12</c:v>
                      </c:pt>
                      <c:pt idx="1279">
                        <c:v>4.6479140000000024E-12</c:v>
                      </c:pt>
                      <c:pt idx="1280">
                        <c:v>4.7277737300000026E-12</c:v>
                      </c:pt>
                      <c:pt idx="1281">
                        <c:v>4.6146489400000013E-12</c:v>
                      </c:pt>
                      <c:pt idx="1282">
                        <c:v>4.6321765900000042E-12</c:v>
                      </c:pt>
                      <c:pt idx="1283">
                        <c:v>4.6931625300000043E-12</c:v>
                      </c:pt>
                      <c:pt idx="1284">
                        <c:v>4.7000528500000036E-12</c:v>
                      </c:pt>
                      <c:pt idx="1285">
                        <c:v>4.6366244199999988E-12</c:v>
                      </c:pt>
                      <c:pt idx="1286">
                        <c:v>4.520474270000001E-12</c:v>
                      </c:pt>
                      <c:pt idx="1287">
                        <c:v>4.6695772300000023E-12</c:v>
                      </c:pt>
                      <c:pt idx="1288">
                        <c:v>4.5108014599999946E-12</c:v>
                      </c:pt>
                      <c:pt idx="1289">
                        <c:v>4.6661632899999941E-12</c:v>
                      </c:pt>
                      <c:pt idx="1290">
                        <c:v>4.5553075200000031E-12</c:v>
                      </c:pt>
                      <c:pt idx="1291">
                        <c:v>4.6373183099999957E-12</c:v>
                      </c:pt>
                      <c:pt idx="1292">
                        <c:v>4.5899603599999982E-12</c:v>
                      </c:pt>
                      <c:pt idx="1293">
                        <c:v>4.4431472400000057E-12</c:v>
                      </c:pt>
                      <c:pt idx="1294">
                        <c:v>4.3972187000000058E-12</c:v>
                      </c:pt>
                      <c:pt idx="1295">
                        <c:v>4.6951470499999957E-12</c:v>
                      </c:pt>
                      <c:pt idx="1296">
                        <c:v>4.4292694499999946E-12</c:v>
                      </c:pt>
                      <c:pt idx="1297">
                        <c:v>4.6522993799999949E-12</c:v>
                      </c:pt>
                      <c:pt idx="1298">
                        <c:v>4.4288392400000051E-12</c:v>
                      </c:pt>
                      <c:pt idx="1299">
                        <c:v>4.5977457999999999E-12</c:v>
                      </c:pt>
                      <c:pt idx="1300">
                        <c:v>4.5109124799999999E-12</c:v>
                      </c:pt>
                      <c:pt idx="1301">
                        <c:v>4.536537809999996E-12</c:v>
                      </c:pt>
                      <c:pt idx="1302">
                        <c:v>4.5730988399999944E-12</c:v>
                      </c:pt>
                      <c:pt idx="1303">
                        <c:v>4.45606052E-12</c:v>
                      </c:pt>
                      <c:pt idx="1304">
                        <c:v>4.5522544100000019E-12</c:v>
                      </c:pt>
                      <c:pt idx="1305">
                        <c:v>4.5498188599999967E-12</c:v>
                      </c:pt>
                      <c:pt idx="1306">
                        <c:v>4.5676587500000041E-12</c:v>
                      </c:pt>
                      <c:pt idx="1307">
                        <c:v>4.4333217699999971E-12</c:v>
                      </c:pt>
                      <c:pt idx="1308">
                        <c:v>4.5116826900000047E-12</c:v>
                      </c:pt>
                      <c:pt idx="1309">
                        <c:v>4.4494061199999972E-12</c:v>
                      </c:pt>
                      <c:pt idx="1310">
                        <c:v>4.5913412000000056E-12</c:v>
                      </c:pt>
                      <c:pt idx="1311">
                        <c:v>4.4747747200000044E-12</c:v>
                      </c:pt>
                      <c:pt idx="1312">
                        <c:v>4.4691472700000016E-12</c:v>
                      </c:pt>
                      <c:pt idx="1313">
                        <c:v>4.597114360000005E-12</c:v>
                      </c:pt>
                      <c:pt idx="1314">
                        <c:v>4.6291512299999948E-12</c:v>
                      </c:pt>
                      <c:pt idx="1315">
                        <c:v>4.6523479499999981E-12</c:v>
                      </c:pt>
                      <c:pt idx="1316">
                        <c:v>4.513965590000001E-12</c:v>
                      </c:pt>
                      <c:pt idx="1317">
                        <c:v>4.5152770399999939E-12</c:v>
                      </c:pt>
                      <c:pt idx="1318">
                        <c:v>4.5703718600000028E-12</c:v>
                      </c:pt>
                      <c:pt idx="1319">
                        <c:v>4.5545858800000014E-12</c:v>
                      </c:pt>
                      <c:pt idx="1320">
                        <c:v>4.4139900099999967E-12</c:v>
                      </c:pt>
                      <c:pt idx="1321">
                        <c:v>4.6063777799999945E-12</c:v>
                      </c:pt>
                      <c:pt idx="1322">
                        <c:v>4.4898321200000047E-12</c:v>
                      </c:pt>
                      <c:pt idx="1323">
                        <c:v>4.5136394600000044E-12</c:v>
                      </c:pt>
                      <c:pt idx="1324">
                        <c:v>4.3637107799999956E-12</c:v>
                      </c:pt>
                      <c:pt idx="1325">
                        <c:v>4.5741327399999999E-12</c:v>
                      </c:pt>
                      <c:pt idx="1326">
                        <c:v>4.5114745299999931E-12</c:v>
                      </c:pt>
                      <c:pt idx="1327">
                        <c:v>4.5365725099999934E-12</c:v>
                      </c:pt>
                      <c:pt idx="1328">
                        <c:v>4.4806242100000049E-12</c:v>
                      </c:pt>
                      <c:pt idx="1329">
                        <c:v>4.589398310000005E-12</c:v>
                      </c:pt>
                      <c:pt idx="1330">
                        <c:v>4.6531181699999961E-12</c:v>
                      </c:pt>
                      <c:pt idx="1331">
                        <c:v>4.5757911400000008E-12</c:v>
                      </c:pt>
                      <c:pt idx="1332">
                        <c:v>4.4634435000000039E-12</c:v>
                      </c:pt>
                      <c:pt idx="1333">
                        <c:v>4.5010453699999943E-12</c:v>
                      </c:pt>
                      <c:pt idx="1334">
                        <c:v>4.510627979999994E-12</c:v>
                      </c:pt>
                      <c:pt idx="1335">
                        <c:v>4.3656467299999968E-12</c:v>
                      </c:pt>
                      <c:pt idx="1336">
                        <c:v>4.6028805800000049E-12</c:v>
                      </c:pt>
                      <c:pt idx="1337">
                        <c:v>4.5026274399999942E-12</c:v>
                      </c:pt>
                      <c:pt idx="1338">
                        <c:v>4.4669754000000038E-12</c:v>
                      </c:pt>
                      <c:pt idx="1339">
                        <c:v>4.4475603799999961E-12</c:v>
                      </c:pt>
                      <c:pt idx="1340">
                        <c:v>4.522403289999996E-12</c:v>
                      </c:pt>
                      <c:pt idx="1341">
                        <c:v>4.4623541000000018E-12</c:v>
                      </c:pt>
                      <c:pt idx="1342">
                        <c:v>4.6303100199999984E-12</c:v>
                      </c:pt>
                      <c:pt idx="1343">
                        <c:v>4.5539821899999983E-12</c:v>
                      </c:pt>
                      <c:pt idx="1344">
                        <c:v>4.6786324799999999E-12</c:v>
                      </c:pt>
                      <c:pt idx="1345">
                        <c:v>4.5262821299999978E-12</c:v>
                      </c:pt>
                      <c:pt idx="1346">
                        <c:v>4.5267331599999987E-12</c:v>
                      </c:pt>
                      <c:pt idx="1347">
                        <c:v>4.4318437800000031E-12</c:v>
                      </c:pt>
                      <c:pt idx="1348">
                        <c:v>4.4666839700000046E-12</c:v>
                      </c:pt>
                      <c:pt idx="1349">
                        <c:v>4.6102982500000001E-12</c:v>
                      </c:pt>
                      <c:pt idx="1350">
                        <c:v>4.2940095900000003E-12</c:v>
                      </c:pt>
                      <c:pt idx="1351">
                        <c:v>4.6841627800000032E-12</c:v>
                      </c:pt>
                      <c:pt idx="1352">
                        <c:v>4.565361980000002E-12</c:v>
                      </c:pt>
                      <c:pt idx="1353">
                        <c:v>4.6279646799999933E-12</c:v>
                      </c:pt>
                      <c:pt idx="1354">
                        <c:v>4.436492840000003E-12</c:v>
                      </c:pt>
                      <c:pt idx="1355">
                        <c:v>4.7451487200000033E-12</c:v>
                      </c:pt>
                      <c:pt idx="1356">
                        <c:v>4.5261086499999972E-12</c:v>
                      </c:pt>
                      <c:pt idx="1357">
                        <c:v>4.6555259699999967E-12</c:v>
                      </c:pt>
                      <c:pt idx="1358">
                        <c:v>4.4872994199999999E-12</c:v>
                      </c:pt>
                      <c:pt idx="1359">
                        <c:v>4.6226356099999953E-12</c:v>
                      </c:pt>
                      <c:pt idx="1360">
                        <c:v>4.4896378299999988E-12</c:v>
                      </c:pt>
                      <c:pt idx="1361">
                        <c:v>4.5121129100000004E-12</c:v>
                      </c:pt>
                      <c:pt idx="1362">
                        <c:v>4.5214526600000039E-12</c:v>
                      </c:pt>
                      <c:pt idx="1363">
                        <c:v>4.5210224500000015E-12</c:v>
                      </c:pt>
                      <c:pt idx="1364">
                        <c:v>4.6325235299999931E-12</c:v>
                      </c:pt>
                      <c:pt idx="1365">
                        <c:v>4.4167378099999996E-12</c:v>
                      </c:pt>
                      <c:pt idx="1366">
                        <c:v>4.5546760799999953E-12</c:v>
                      </c:pt>
                      <c:pt idx="1367">
                        <c:v>4.499470239999994E-12</c:v>
                      </c:pt>
                      <c:pt idx="1368">
                        <c:v>4.5808495900000047E-12</c:v>
                      </c:pt>
                      <c:pt idx="1369">
                        <c:v>4.4554637800000025E-12</c:v>
                      </c:pt>
                      <c:pt idx="1370">
                        <c:v>4.5751943899999972E-12</c:v>
                      </c:pt>
                      <c:pt idx="1371">
                        <c:v>4.4514530999999969E-12</c:v>
                      </c:pt>
                      <c:pt idx="1372">
                        <c:v>4.5486808799999983E-12</c:v>
                      </c:pt>
                      <c:pt idx="1373">
                        <c:v>4.4386785899999997E-12</c:v>
                      </c:pt>
                      <c:pt idx="1374">
                        <c:v>4.4915807199999995E-12</c:v>
                      </c:pt>
                      <c:pt idx="1375">
                        <c:v>4.3293285599999945E-12</c:v>
                      </c:pt>
                      <c:pt idx="1376">
                        <c:v>4.377741229999996E-12</c:v>
                      </c:pt>
                      <c:pt idx="1377">
                        <c:v>4.5077205899999955E-12</c:v>
                      </c:pt>
                      <c:pt idx="1378">
                        <c:v>4.5944289999999981E-12</c:v>
                      </c:pt>
                      <c:pt idx="1379">
                        <c:v>4.5239367799999994E-12</c:v>
                      </c:pt>
                      <c:pt idx="1380">
                        <c:v>4.4394418699999983E-12</c:v>
                      </c:pt>
                      <c:pt idx="1381">
                        <c:v>4.5422138300000019E-12</c:v>
                      </c:pt>
                      <c:pt idx="1382">
                        <c:v>4.4284020900000031E-12</c:v>
                      </c:pt>
                      <c:pt idx="1383">
                        <c:v>4.669771510000002E-12</c:v>
                      </c:pt>
                      <c:pt idx="1384">
                        <c:v>4.4054967999999991E-12</c:v>
                      </c:pt>
                      <c:pt idx="1385">
                        <c:v>4.5078038500000029E-12</c:v>
                      </c:pt>
                      <c:pt idx="1386">
                        <c:v>4.4613063199999973E-12</c:v>
                      </c:pt>
                      <c:pt idx="1387">
                        <c:v>4.510294920000004E-12</c:v>
                      </c:pt>
                      <c:pt idx="1388">
                        <c:v>4.4228856699999988E-12</c:v>
                      </c:pt>
                      <c:pt idx="1389">
                        <c:v>4.5413325899999986E-12</c:v>
                      </c:pt>
                      <c:pt idx="1390">
                        <c:v>4.3456974100000006E-12</c:v>
                      </c:pt>
                      <c:pt idx="1391">
                        <c:v>4.585880290000004E-12</c:v>
                      </c:pt>
                      <c:pt idx="1392">
                        <c:v>4.3888989699999959E-12</c:v>
                      </c:pt>
                      <c:pt idx="1393">
                        <c:v>4.4396153400000057E-12</c:v>
                      </c:pt>
                      <c:pt idx="1394">
                        <c:v>4.5852072099999993E-12</c:v>
                      </c:pt>
                      <c:pt idx="1395">
                        <c:v>4.4336062599999968E-12</c:v>
                      </c:pt>
                      <c:pt idx="1396">
                        <c:v>4.4651712899999934E-12</c:v>
                      </c:pt>
                      <c:pt idx="1397">
                        <c:v>4.4100903499999964E-12</c:v>
                      </c:pt>
                      <c:pt idx="1398">
                        <c:v>4.4516543199999961E-12</c:v>
                      </c:pt>
                      <c:pt idx="1399">
                        <c:v>4.4053649599999954E-12</c:v>
                      </c:pt>
                      <c:pt idx="1400">
                        <c:v>4.4989567600000039E-12</c:v>
                      </c:pt>
                      <c:pt idx="1401">
                        <c:v>4.5222575699999933E-12</c:v>
                      </c:pt>
                      <c:pt idx="1402">
                        <c:v>4.5483547500000016E-12</c:v>
                      </c:pt>
                      <c:pt idx="1403">
                        <c:v>4.3834102999999963E-12</c:v>
                      </c:pt>
                      <c:pt idx="1404">
                        <c:v>4.4797290900000026E-12</c:v>
                      </c:pt>
                      <c:pt idx="1405">
                        <c:v>4.3785045000000014E-12</c:v>
                      </c:pt>
                      <c:pt idx="1406">
                        <c:v>4.4659068099999941E-12</c:v>
                      </c:pt>
                      <c:pt idx="1407">
                        <c:v>4.3784281799999935E-12</c:v>
                      </c:pt>
                      <c:pt idx="1408">
                        <c:v>4.6396636500000009E-12</c:v>
                      </c:pt>
                      <c:pt idx="1409">
                        <c:v>4.4393169699999941E-12</c:v>
                      </c:pt>
                      <c:pt idx="1410">
                        <c:v>4.4730885699999988E-12</c:v>
                      </c:pt>
                      <c:pt idx="1411">
                        <c:v>4.3814257800000049E-12</c:v>
                      </c:pt>
                      <c:pt idx="1412">
                        <c:v>4.409903000000003E-12</c:v>
                      </c:pt>
                      <c:pt idx="1413">
                        <c:v>4.4904080499999969E-12</c:v>
                      </c:pt>
                      <c:pt idx="1414">
                        <c:v>4.4761000499999963E-12</c:v>
                      </c:pt>
                      <c:pt idx="1415">
                        <c:v>4.4413431299999953E-12</c:v>
                      </c:pt>
                      <c:pt idx="1416">
                        <c:v>4.4430500899999932E-12</c:v>
                      </c:pt>
                      <c:pt idx="1417">
                        <c:v>4.4439035800000048E-12</c:v>
                      </c:pt>
                      <c:pt idx="1418">
                        <c:v>4.2790077000000027E-12</c:v>
                      </c:pt>
                      <c:pt idx="1419">
                        <c:v>4.5928816299999956E-12</c:v>
                      </c:pt>
                      <c:pt idx="1420">
                        <c:v>4.2664968799999932E-12</c:v>
                      </c:pt>
                      <c:pt idx="1421">
                        <c:v>4.3322359599999991E-12</c:v>
                      </c:pt>
                      <c:pt idx="1422">
                        <c:v>4.3936937400000053E-12</c:v>
                      </c:pt>
                      <c:pt idx="1423">
                        <c:v>4.3891487700000044E-12</c:v>
                      </c:pt>
                      <c:pt idx="1424">
                        <c:v>4.4663370199999966E-12</c:v>
                      </c:pt>
                      <c:pt idx="1425">
                        <c:v>4.3783795999999971E-12</c:v>
                      </c:pt>
                      <c:pt idx="1426">
                        <c:v>4.3906198100000058E-12</c:v>
                      </c:pt>
                      <c:pt idx="1427">
                        <c:v>4.3606437899999955E-12</c:v>
                      </c:pt>
                      <c:pt idx="1428">
                        <c:v>4.3450451600000005E-12</c:v>
                      </c:pt>
                      <c:pt idx="1429">
                        <c:v>4.2710626700000055E-12</c:v>
                      </c:pt>
                      <c:pt idx="1430">
                        <c:v>4.4063294699999993E-12</c:v>
                      </c:pt>
                      <c:pt idx="1431">
                        <c:v>4.3379952399999995E-12</c:v>
                      </c:pt>
                      <c:pt idx="1432">
                        <c:v>4.4438550100000017E-12</c:v>
                      </c:pt>
                      <c:pt idx="1433">
                        <c:v>4.3692410799999989E-12</c:v>
                      </c:pt>
                      <c:pt idx="1434">
                        <c:v>4.3770750900000037E-12</c:v>
                      </c:pt>
                      <c:pt idx="1435">
                        <c:v>4.2561162899999976E-12</c:v>
                      </c:pt>
                      <c:pt idx="1436">
                        <c:v>4.4709652700000042E-12</c:v>
                      </c:pt>
                      <c:pt idx="1437">
                        <c:v>4.2050182800000015E-12</c:v>
                      </c:pt>
                      <c:pt idx="1438">
                        <c:v>4.4923370599999986E-12</c:v>
                      </c:pt>
                      <c:pt idx="1439">
                        <c:v>4.3163805899999961E-12</c:v>
                      </c:pt>
                      <c:pt idx="1440">
                        <c:v>4.3542600099999998E-12</c:v>
                      </c:pt>
                      <c:pt idx="1441">
                        <c:v>4.4007575400000053E-12</c:v>
                      </c:pt>
                      <c:pt idx="1442">
                        <c:v>4.2739908800000024E-12</c:v>
                      </c:pt>
                      <c:pt idx="1443">
                        <c:v>4.2957096200000049E-12</c:v>
                      </c:pt>
                      <c:pt idx="1444">
                        <c:v>4.2932532500000012E-12</c:v>
                      </c:pt>
                      <c:pt idx="1445">
                        <c:v>4.4416206799999956E-12</c:v>
                      </c:pt>
                      <c:pt idx="1446">
                        <c:v>4.36690267E-12</c:v>
                      </c:pt>
                      <c:pt idx="1447">
                        <c:v>4.5157211299999953E-12</c:v>
                      </c:pt>
                      <c:pt idx="1448">
                        <c:v>4.2902625900000022E-12</c:v>
                      </c:pt>
                      <c:pt idx="1449">
                        <c:v>4.4971387699999946E-12</c:v>
                      </c:pt>
                      <c:pt idx="1450">
                        <c:v>4.3701084400000033E-12</c:v>
                      </c:pt>
                      <c:pt idx="1451">
                        <c:v>4.3310355299999986E-12</c:v>
                      </c:pt>
                      <c:pt idx="1452">
                        <c:v>4.2897976800000023E-12</c:v>
                      </c:pt>
                      <c:pt idx="1453">
                        <c:v>4.4668019299999964E-12</c:v>
                      </c:pt>
                      <c:pt idx="1454">
                        <c:v>4.3610115499999959E-12</c:v>
                      </c:pt>
                      <c:pt idx="1455">
                        <c:v>4.4188541699999948E-12</c:v>
                      </c:pt>
                      <c:pt idx="1456">
                        <c:v>4.2520223499999976E-12</c:v>
                      </c:pt>
                      <c:pt idx="1457">
                        <c:v>4.3160267000000015E-12</c:v>
                      </c:pt>
                      <c:pt idx="1458">
                        <c:v>4.3089698499999942E-12</c:v>
                      </c:pt>
                      <c:pt idx="1459">
                        <c:v>4.3757566999999984E-12</c:v>
                      </c:pt>
                      <c:pt idx="1460">
                        <c:v>4.3365727700000013E-12</c:v>
                      </c:pt>
                      <c:pt idx="1461">
                        <c:v>4.3389250499999931E-12</c:v>
                      </c:pt>
                      <c:pt idx="1462">
                        <c:v>4.4826850599999974E-12</c:v>
                      </c:pt>
                      <c:pt idx="1463">
                        <c:v>4.2676209800000056E-12</c:v>
                      </c:pt>
                      <c:pt idx="1464">
                        <c:v>4.3540796000000058E-12</c:v>
                      </c:pt>
                      <c:pt idx="1465">
                        <c:v>4.2069681100000016E-12</c:v>
                      </c:pt>
                      <c:pt idx="1466">
                        <c:v>4.5083658999999961E-12</c:v>
                      </c:pt>
                      <c:pt idx="1467">
                        <c:v>4.3012399199999952E-12</c:v>
                      </c:pt>
                      <c:pt idx="1468">
                        <c:v>4.219520569999995E-12</c:v>
                      </c:pt>
                      <c:pt idx="1469">
                        <c:v>4.0630276900000033E-12</c:v>
                      </c:pt>
                      <c:pt idx="1470">
                        <c:v>4.2070375000000032E-12</c:v>
                      </c:pt>
                      <c:pt idx="1471">
                        <c:v>4.1660910799999933E-12</c:v>
                      </c:pt>
                      <c:pt idx="1472">
                        <c:v>4.3705733500000032E-12</c:v>
                      </c:pt>
                      <c:pt idx="1473">
                        <c:v>4.3202802499999964E-12</c:v>
                      </c:pt>
                      <c:pt idx="1474">
                        <c:v>4.3651679500000041E-12</c:v>
                      </c:pt>
                      <c:pt idx="1475">
                        <c:v>4.3092196500000027E-12</c:v>
                      </c:pt>
                      <c:pt idx="1476">
                        <c:v>4.2309142300000045E-12</c:v>
                      </c:pt>
                      <c:pt idx="1477">
                        <c:v>4.2719786000000001E-12</c:v>
                      </c:pt>
                      <c:pt idx="1478">
                        <c:v>4.4340225900000003E-12</c:v>
                      </c:pt>
                      <c:pt idx="1479">
                        <c:v>4.2640127500000045E-12</c:v>
                      </c:pt>
                      <c:pt idx="1480">
                        <c:v>4.0567479900000004E-12</c:v>
                      </c:pt>
                      <c:pt idx="1481">
                        <c:v>4.3689496499999997E-12</c:v>
                      </c:pt>
                      <c:pt idx="1482">
                        <c:v>4.1241524099999937E-12</c:v>
                      </c:pt>
                      <c:pt idx="1483">
                        <c:v>4.2706185800000041E-12</c:v>
                      </c:pt>
                      <c:pt idx="1484">
                        <c:v>4.2767248099999996E-12</c:v>
                      </c:pt>
                      <c:pt idx="1485">
                        <c:v>4.1441919299999968E-12</c:v>
                      </c:pt>
                      <c:pt idx="1486">
                        <c:v>4.1530043300000045E-12</c:v>
                      </c:pt>
                      <c:pt idx="1487">
                        <c:v>4.1765133000000055E-12</c:v>
                      </c:pt>
                      <c:pt idx="1488">
                        <c:v>4.0801667599999945E-12</c:v>
                      </c:pt>
                      <c:pt idx="1489">
                        <c:v>4.2069195399999985E-12</c:v>
                      </c:pt>
                      <c:pt idx="1490">
                        <c:v>4.2115894100000036E-12</c:v>
                      </c:pt>
                      <c:pt idx="1491">
                        <c:v>4.1804407200000037E-12</c:v>
                      </c:pt>
                      <c:pt idx="1492">
                        <c:v>4.0405664900000007E-12</c:v>
                      </c:pt>
                      <c:pt idx="1493">
                        <c:v>4.1469952499999956E-12</c:v>
                      </c:pt>
                      <c:pt idx="1494">
                        <c:v>4.1671180399999993E-12</c:v>
                      </c:pt>
                      <c:pt idx="1495">
                        <c:v>4.2174180800000056E-12</c:v>
                      </c:pt>
                      <c:pt idx="1496">
                        <c:v>4.2590583799999935E-12</c:v>
                      </c:pt>
                      <c:pt idx="1497">
                        <c:v>4.0431130700000045E-12</c:v>
                      </c:pt>
                      <c:pt idx="1498">
                        <c:v>4.2534656399999942E-12</c:v>
                      </c:pt>
                      <c:pt idx="1499">
                        <c:v>4.0814920899999993E-12</c:v>
                      </c:pt>
                      <c:pt idx="1500">
                        <c:v>4.2328293700000005E-12</c:v>
                      </c:pt>
                      <c:pt idx="1501">
                        <c:v>4.2166062300000039E-12</c:v>
                      </c:pt>
                      <c:pt idx="1502">
                        <c:v>4.169845029999997E-12</c:v>
                      </c:pt>
                      <c:pt idx="1503">
                        <c:v>4.1378012100000016E-12</c:v>
                      </c:pt>
                      <c:pt idx="1504">
                        <c:v>4.1465442199999947E-12</c:v>
                      </c:pt>
                      <c:pt idx="1505">
                        <c:v>4.0385542099999985E-12</c:v>
                      </c:pt>
                      <c:pt idx="1506">
                        <c:v>4.2025410899999993E-12</c:v>
                      </c:pt>
                      <c:pt idx="1507">
                        <c:v>4.0949743599999992E-12</c:v>
                      </c:pt>
                      <c:pt idx="1508">
                        <c:v>4.1704001400000037E-12</c:v>
                      </c:pt>
                      <c:pt idx="1509">
                        <c:v>4.2919903699999985E-12</c:v>
                      </c:pt>
                      <c:pt idx="1510">
                        <c:v>4.1136608000000058E-12</c:v>
                      </c:pt>
                      <c:pt idx="1511">
                        <c:v>4.2150033499999988E-12</c:v>
                      </c:pt>
                      <c:pt idx="1512">
                        <c:v>4.055894509999995E-12</c:v>
                      </c:pt>
                      <c:pt idx="1513">
                        <c:v>4.2212067200000006E-12</c:v>
                      </c:pt>
                      <c:pt idx="1514">
                        <c:v>4.0166411899999963E-12</c:v>
                      </c:pt>
                      <c:pt idx="1515">
                        <c:v>4.2610637199999963E-12</c:v>
                      </c:pt>
                      <c:pt idx="1516">
                        <c:v>4.1738557100000026E-12</c:v>
                      </c:pt>
                      <c:pt idx="1517">
                        <c:v>4.3227643700000048E-12</c:v>
                      </c:pt>
                      <c:pt idx="1518">
                        <c:v>4.1371489600000015E-12</c:v>
                      </c:pt>
                      <c:pt idx="1519">
                        <c:v>4.1403963599999956E-12</c:v>
                      </c:pt>
                      <c:pt idx="1520">
                        <c:v>4.0845729599999984E-12</c:v>
                      </c:pt>
                      <c:pt idx="1521">
                        <c:v>4.207849350000005E-12</c:v>
                      </c:pt>
                      <c:pt idx="1522">
                        <c:v>4.2181258500000016E-12</c:v>
                      </c:pt>
                      <c:pt idx="1523">
                        <c:v>4.0568798300000042E-12</c:v>
                      </c:pt>
                      <c:pt idx="1524">
                        <c:v>4.3159711899999988E-12</c:v>
                      </c:pt>
                      <c:pt idx="1525">
                        <c:v>4.15790319E-12</c:v>
                      </c:pt>
                      <c:pt idx="1526">
                        <c:v>4.1164294199999942E-12</c:v>
                      </c:pt>
                      <c:pt idx="1527">
                        <c:v>4.0312406199999962E-12</c:v>
                      </c:pt>
                      <c:pt idx="1528">
                        <c:v>4.2433348499999942E-12</c:v>
                      </c:pt>
                      <c:pt idx="1529">
                        <c:v>4.1257899899999962E-12</c:v>
                      </c:pt>
                      <c:pt idx="1530">
                        <c:v>4.3665487899999986E-12</c:v>
                      </c:pt>
                      <c:pt idx="1531">
                        <c:v>4.1701989099999984E-12</c:v>
                      </c:pt>
                      <c:pt idx="1532">
                        <c:v>4.1849926300000041E-12</c:v>
                      </c:pt>
                      <c:pt idx="1533">
                        <c:v>4.0692241200000057E-12</c:v>
                      </c:pt>
                      <c:pt idx="1534">
                        <c:v>4.1179906699999956E-12</c:v>
                      </c:pt>
                      <c:pt idx="1535">
                        <c:v>4.0707229299999981E-12</c:v>
                      </c:pt>
                      <c:pt idx="1536">
                        <c:v>4.1695327799999993E-12</c:v>
                      </c:pt>
                      <c:pt idx="1537">
                        <c:v>4.1479597499999934E-12</c:v>
                      </c:pt>
                      <c:pt idx="1538">
                        <c:v>3.9946657099999988E-12</c:v>
                      </c:pt>
                      <c:pt idx="1539">
                        <c:v>4.1661882300000057E-12</c:v>
                      </c:pt>
                      <c:pt idx="1540">
                        <c:v>4.012457030000003E-12</c:v>
                      </c:pt>
                      <c:pt idx="1541">
                        <c:v>4.1063957799999937E-12</c:v>
                      </c:pt>
                      <c:pt idx="1542">
                        <c:v>4.1253320199999958E-12</c:v>
                      </c:pt>
                      <c:pt idx="1543">
                        <c:v>4.0780712100000046E-12</c:v>
                      </c:pt>
                      <c:pt idx="1544">
                        <c:v>3.9232644899999989E-12</c:v>
                      </c:pt>
                      <c:pt idx="1545">
                        <c:v>3.9373504500000019E-12</c:v>
                      </c:pt>
                      <c:pt idx="1546">
                        <c:v>4.0481437700000037E-12</c:v>
                      </c:pt>
                      <c:pt idx="1547">
                        <c:v>4.1764647300000023E-12</c:v>
                      </c:pt>
                      <c:pt idx="1548">
                        <c:v>3.9949085699999949E-12</c:v>
                      </c:pt>
                      <c:pt idx="1549">
                        <c:v>4.0928094300000009E-12</c:v>
                      </c:pt>
                      <c:pt idx="1550">
                        <c:v>3.9910505500000044E-12</c:v>
                      </c:pt>
                      <c:pt idx="1551">
                        <c:v>4.1361358799999944E-12</c:v>
                      </c:pt>
                      <c:pt idx="1552">
                        <c:v>4.1337350199999934E-12</c:v>
                      </c:pt>
                      <c:pt idx="1553">
                        <c:v>3.9799274999999957E-12</c:v>
                      </c:pt>
                      <c:pt idx="1554">
                        <c:v>4.1161171699999965E-12</c:v>
                      </c:pt>
                      <c:pt idx="1555">
                        <c:v>4.0120545799999985E-12</c:v>
                      </c:pt>
                      <c:pt idx="1556">
                        <c:v>4.137128140000003E-12</c:v>
                      </c:pt>
                      <c:pt idx="1557">
                        <c:v>3.9897599100000038E-12</c:v>
                      </c:pt>
                      <c:pt idx="1558">
                        <c:v>4.0254466399999984E-12</c:v>
                      </c:pt>
                      <c:pt idx="1559">
                        <c:v>3.9862141399999981E-12</c:v>
                      </c:pt>
                      <c:pt idx="1560">
                        <c:v>4.1942491200000003E-12</c:v>
                      </c:pt>
                      <c:pt idx="1561">
                        <c:v>4.0199579800000049E-12</c:v>
                      </c:pt>
                      <c:pt idx="1562">
                        <c:v>4.2010353500000006E-12</c:v>
                      </c:pt>
                      <c:pt idx="1563">
                        <c:v>3.8772665599999974E-12</c:v>
                      </c:pt>
                      <c:pt idx="1564">
                        <c:v>4.1373848799999981E-12</c:v>
                      </c:pt>
                      <c:pt idx="1565">
                        <c:v>4.0129913300000045E-12</c:v>
                      </c:pt>
                      <c:pt idx="1566">
                        <c:v>4.0978817600000038E-12</c:v>
                      </c:pt>
                      <c:pt idx="1567">
                        <c:v>4.1090464400000033E-12</c:v>
                      </c:pt>
                      <c:pt idx="1568">
                        <c:v>4.1113709700000032E-12</c:v>
                      </c:pt>
                      <c:pt idx="1569">
                        <c:v>4.071236399999995E-12</c:v>
                      </c:pt>
                      <c:pt idx="1570">
                        <c:v>3.9692485400000014E-12</c:v>
                      </c:pt>
                      <c:pt idx="1571">
                        <c:v>3.9821479500000028E-12</c:v>
                      </c:pt>
                      <c:pt idx="1572">
                        <c:v>4.1591799500000016E-12</c:v>
                      </c:pt>
                      <c:pt idx="1573">
                        <c:v>4.1670902800000014E-12</c:v>
                      </c:pt>
                      <c:pt idx="1574">
                        <c:v>3.9680619899999998E-12</c:v>
                      </c:pt>
                      <c:pt idx="1575">
                        <c:v>4.1849648799999994E-12</c:v>
                      </c:pt>
                      <c:pt idx="1576">
                        <c:v>4.0250719399999985E-12</c:v>
                      </c:pt>
                      <c:pt idx="1577">
                        <c:v>4.1868730700000027E-12</c:v>
                      </c:pt>
                      <c:pt idx="1578">
                        <c:v>4.0064202000000023E-12</c:v>
                      </c:pt>
                      <c:pt idx="1579">
                        <c:v>4.1694980800000019E-12</c:v>
                      </c:pt>
                      <c:pt idx="1580">
                        <c:v>3.9410072399999999E-12</c:v>
                      </c:pt>
                      <c:pt idx="1581">
                        <c:v>3.9543715499999951E-12</c:v>
                      </c:pt>
                      <c:pt idx="1582">
                        <c:v>3.9563560800000056E-12</c:v>
                      </c:pt>
                      <c:pt idx="1583">
                        <c:v>4.1082901000000042E-12</c:v>
                      </c:pt>
                      <c:pt idx="1584">
                        <c:v>4.0701539400000054E-12</c:v>
                      </c:pt>
                      <c:pt idx="1585">
                        <c:v>4.0883338399999955E-12</c:v>
                      </c:pt>
                      <c:pt idx="1586">
                        <c:v>4.0533548700000037E-12</c:v>
                      </c:pt>
                      <c:pt idx="1587">
                        <c:v>3.8947386999999977E-12</c:v>
                      </c:pt>
                      <c:pt idx="1588">
                        <c:v>4.0007302999999974E-12</c:v>
                      </c:pt>
                      <c:pt idx="1589">
                        <c:v>3.9166309099999946E-12</c:v>
                      </c:pt>
                      <c:pt idx="1590">
                        <c:v>4.0489833699999972E-12</c:v>
                      </c:pt>
                      <c:pt idx="1591">
                        <c:v>4.0253703200000034E-12</c:v>
                      </c:pt>
                      <c:pt idx="1592">
                        <c:v>3.9371214599999986E-12</c:v>
                      </c:pt>
                      <c:pt idx="1593">
                        <c:v>3.9814609899999992E-12</c:v>
                      </c:pt>
                      <c:pt idx="1594">
                        <c:v>4.0624933999999951E-12</c:v>
                      </c:pt>
                      <c:pt idx="1595">
                        <c:v>4.0097786200000017E-12</c:v>
                      </c:pt>
                      <c:pt idx="1596">
                        <c:v>4.0215400500000047E-12</c:v>
                      </c:pt>
                      <c:pt idx="1597">
                        <c:v>3.9257971900000036E-12</c:v>
                      </c:pt>
                      <c:pt idx="1598">
                        <c:v>4.0349321100000046E-12</c:v>
                      </c:pt>
                      <c:pt idx="1599">
                        <c:v>4.0027633999999981E-12</c:v>
                      </c:pt>
                      <c:pt idx="1600">
                        <c:v>4.0641656700000017E-12</c:v>
                      </c:pt>
                      <c:pt idx="1601">
                        <c:v>3.8588160400000004E-12</c:v>
                      </c:pt>
                      <c:pt idx="1602">
                        <c:v>4.0140460400000023E-12</c:v>
                      </c:pt>
                      <c:pt idx="1603">
                        <c:v>4.1569386799999961E-12</c:v>
                      </c:pt>
                      <c:pt idx="1604">
                        <c:v>4.0082243099999998E-12</c:v>
                      </c:pt>
                      <c:pt idx="1605">
                        <c:v>4.0173350799999933E-12</c:v>
                      </c:pt>
                      <c:pt idx="1606">
                        <c:v>3.899651440000005E-12</c:v>
                      </c:pt>
                      <c:pt idx="1607">
                        <c:v>3.9793654500000025E-12</c:v>
                      </c:pt>
                      <c:pt idx="1608">
                        <c:v>3.9650505100000023E-12</c:v>
                      </c:pt>
                      <c:pt idx="1609">
                        <c:v>4.139633079999997E-12</c:v>
                      </c:pt>
                      <c:pt idx="1610">
                        <c:v>3.8758024599999955E-12</c:v>
                      </c:pt>
                      <c:pt idx="1611">
                        <c:v>3.9671182999999943E-12</c:v>
                      </c:pt>
                      <c:pt idx="1612">
                        <c:v>3.8008554599999967E-12</c:v>
                      </c:pt>
                      <c:pt idx="1613">
                        <c:v>4.0530287500000002E-12</c:v>
                      </c:pt>
                      <c:pt idx="1614">
                        <c:v>3.8292077800000034E-12</c:v>
                      </c:pt>
                      <c:pt idx="1615">
                        <c:v>4.0554851099999978E-12</c:v>
                      </c:pt>
                      <c:pt idx="1616">
                        <c:v>3.928565810000005E-12</c:v>
                      </c:pt>
                      <c:pt idx="1617">
                        <c:v>4.1082970400000036E-12</c:v>
                      </c:pt>
                      <c:pt idx="1618">
                        <c:v>3.9073813599999979E-12</c:v>
                      </c:pt>
                      <c:pt idx="1619">
                        <c:v>4.0404138400000047E-12</c:v>
                      </c:pt>
                      <c:pt idx="1620">
                        <c:v>4.0200343099999931E-12</c:v>
                      </c:pt>
                      <c:pt idx="1621">
                        <c:v>3.8675174200000028E-12</c:v>
                      </c:pt>
                      <c:pt idx="1622">
                        <c:v>4.0989642199999934E-12</c:v>
                      </c:pt>
                      <c:pt idx="1623">
                        <c:v>3.855984980000003E-12</c:v>
                      </c:pt>
                      <c:pt idx="1624">
                        <c:v>4.1865538800000055E-12</c:v>
                      </c:pt>
                      <c:pt idx="1625">
                        <c:v>3.8788763899999951E-12</c:v>
                      </c:pt>
                      <c:pt idx="1626">
                        <c:v>3.9915848399999997E-12</c:v>
                      </c:pt>
                      <c:pt idx="1627">
                        <c:v>3.824836279999997E-12</c:v>
                      </c:pt>
                      <c:pt idx="1628">
                        <c:v>4.07227724E-12</c:v>
                      </c:pt>
                      <c:pt idx="1629">
                        <c:v>3.8402891999999955E-12</c:v>
                      </c:pt>
                      <c:pt idx="1630">
                        <c:v>4.0787234699999979E-12</c:v>
                      </c:pt>
                      <c:pt idx="1631">
                        <c:v>3.9487649299999969E-12</c:v>
                      </c:pt>
                      <c:pt idx="1632">
                        <c:v>3.8951550300000011E-12</c:v>
                      </c:pt>
                      <c:pt idx="1633">
                        <c:v>3.8923170199999982E-12</c:v>
                      </c:pt>
                      <c:pt idx="1634">
                        <c:v>3.9784009399999985E-12</c:v>
                      </c:pt>
                      <c:pt idx="1635">
                        <c:v>3.9860406599999975E-12</c:v>
                      </c:pt>
                      <c:pt idx="1636">
                        <c:v>4.0004666299999961E-12</c:v>
                      </c:pt>
                      <c:pt idx="1637">
                        <c:v>4.0285136299999985E-12</c:v>
                      </c:pt>
                      <c:pt idx="1638">
                        <c:v>3.880958059999999E-12</c:v>
                      </c:pt>
                      <c:pt idx="1639">
                        <c:v>4.04206529E-12</c:v>
                      </c:pt>
                      <c:pt idx="1640">
                        <c:v>3.8950648299999943E-12</c:v>
                      </c:pt>
                      <c:pt idx="1641">
                        <c:v>3.9559674999999939E-12</c:v>
                      </c:pt>
                      <c:pt idx="1642">
                        <c:v>3.9518527300000022E-12</c:v>
                      </c:pt>
                      <c:pt idx="1643">
                        <c:v>4.2284023499999982E-12</c:v>
                      </c:pt>
                      <c:pt idx="1644">
                        <c:v>3.9465861099999934E-12</c:v>
                      </c:pt>
                      <c:pt idx="1645">
                        <c:v>3.9255057499999983E-12</c:v>
                      </c:pt>
                      <c:pt idx="1646">
                        <c:v>3.9870953800000015E-12</c:v>
                      </c:pt>
                      <c:pt idx="1647">
                        <c:v>3.9857006599999951E-12</c:v>
                      </c:pt>
                      <c:pt idx="1648">
                        <c:v>4.1613934500000031E-12</c:v>
                      </c:pt>
                      <c:pt idx="1649">
                        <c:v>3.9218975300000033E-12</c:v>
                      </c:pt>
                      <c:pt idx="1650">
                        <c:v>4.0233857899999929E-12</c:v>
                      </c:pt>
                      <c:pt idx="1651">
                        <c:v>4.051529950000001E-12</c:v>
                      </c:pt>
                      <c:pt idx="1652">
                        <c:v>4.0389913600000004E-12</c:v>
                      </c:pt>
                      <c:pt idx="1653">
                        <c:v>3.925394729999993E-12</c:v>
                      </c:pt>
                      <c:pt idx="1654">
                        <c:v>4.1340889100000009E-12</c:v>
                      </c:pt>
                      <c:pt idx="1655">
                        <c:v>3.9879557999999934E-12</c:v>
                      </c:pt>
                      <c:pt idx="1656">
                        <c:v>4.1007197600000007E-12</c:v>
                      </c:pt>
                      <c:pt idx="1657">
                        <c:v>3.8906863799999952E-12</c:v>
                      </c:pt>
                      <c:pt idx="1658">
                        <c:v>3.9455383399999951E-12</c:v>
                      </c:pt>
                      <c:pt idx="1659">
                        <c:v>3.7838759899999942E-12</c:v>
                      </c:pt>
                      <c:pt idx="1660">
                        <c:v>4.0478523299999983E-12</c:v>
                      </c:pt>
                      <c:pt idx="1661">
                        <c:v>3.8631320399999974E-12</c:v>
                      </c:pt>
                      <c:pt idx="1662">
                        <c:v>4.1741540800000013E-12</c:v>
                      </c:pt>
                      <c:pt idx="1663">
                        <c:v>4.0588782299999945E-12</c:v>
                      </c:pt>
                      <c:pt idx="1664">
                        <c:v>4.0335998400000003E-12</c:v>
                      </c:pt>
                      <c:pt idx="1665">
                        <c:v>4.0033462700000028E-12</c:v>
                      </c:pt>
                      <c:pt idx="1666">
                        <c:v>3.9505690399999943E-12</c:v>
                      </c:pt>
                      <c:pt idx="1667">
                        <c:v>3.955606679999993E-12</c:v>
                      </c:pt>
                      <c:pt idx="1668">
                        <c:v>3.926164950000004E-12</c:v>
                      </c:pt>
                      <c:pt idx="1669">
                        <c:v>4.0043454699999979E-12</c:v>
                      </c:pt>
                      <c:pt idx="1670">
                        <c:v>3.8832270700000031E-12</c:v>
                      </c:pt>
                      <c:pt idx="1671">
                        <c:v>3.9298148099999958E-12</c:v>
                      </c:pt>
                      <c:pt idx="1672">
                        <c:v>3.9328470999999985E-12</c:v>
                      </c:pt>
                      <c:pt idx="1673">
                        <c:v>4.0220049499999984E-12</c:v>
                      </c:pt>
                      <c:pt idx="1674">
                        <c:v>3.7976982700000027E-12</c:v>
                      </c:pt>
                      <c:pt idx="1675">
                        <c:v>3.9278510999999967E-12</c:v>
                      </c:pt>
                      <c:pt idx="1676">
                        <c:v>3.8874944900000038E-12</c:v>
                      </c:pt>
                      <c:pt idx="1677">
                        <c:v>4.0010633699999935E-12</c:v>
                      </c:pt>
                      <c:pt idx="1678">
                        <c:v>3.9748066000000026E-12</c:v>
                      </c:pt>
                      <c:pt idx="1679">
                        <c:v>4.0575043299999995E-12</c:v>
                      </c:pt>
                      <c:pt idx="1680">
                        <c:v>3.9664174699999979E-12</c:v>
                      </c:pt>
                      <c:pt idx="1681">
                        <c:v>3.9518527300000022E-12</c:v>
                      </c:pt>
                      <c:pt idx="1682">
                        <c:v>3.9627676099999931E-12</c:v>
                      </c:pt>
                      <c:pt idx="1683">
                        <c:v>4.0072736799999948E-12</c:v>
                      </c:pt>
                      <c:pt idx="1684">
                        <c:v>4.0391717800000005E-12</c:v>
                      </c:pt>
                      <c:pt idx="1685">
                        <c:v>3.9582920299999938E-12</c:v>
                      </c:pt>
                      <c:pt idx="1686">
                        <c:v>4.0000711099999978E-12</c:v>
                      </c:pt>
                      <c:pt idx="1687">
                        <c:v>3.9705808100000056E-12</c:v>
                      </c:pt>
                      <c:pt idx="1688">
                        <c:v>3.7927647099999968E-12</c:v>
                      </c:pt>
                      <c:pt idx="1689">
                        <c:v>3.9928824099999936E-12</c:v>
                      </c:pt>
                      <c:pt idx="1690">
                        <c:v>3.9684019999999954E-12</c:v>
                      </c:pt>
                      <c:pt idx="1691">
                        <c:v>3.9397929399999937E-12</c:v>
                      </c:pt>
                      <c:pt idx="1692">
                        <c:v>3.9467179499999972E-12</c:v>
                      </c:pt>
                      <c:pt idx="1693">
                        <c:v>3.8681280399999992E-12</c:v>
                      </c:pt>
                      <c:pt idx="1694">
                        <c:v>4.066164070000005E-12</c:v>
                      </c:pt>
                      <c:pt idx="1695">
                        <c:v>3.9768674499999951E-12</c:v>
                      </c:pt>
                      <c:pt idx="1696">
                        <c:v>3.9766870400000011E-12</c:v>
                      </c:pt>
                      <c:pt idx="1697">
                        <c:v>4.0038736199999986E-12</c:v>
                      </c:pt>
                      <c:pt idx="1698">
                        <c:v>3.9367051299999951E-12</c:v>
                      </c:pt>
                      <c:pt idx="1699">
                        <c:v>4.0377701199999946E-12</c:v>
                      </c:pt>
                      <c:pt idx="1700">
                        <c:v>4.0574210700000051E-12</c:v>
                      </c:pt>
                      <c:pt idx="1701">
                        <c:v>4.00311034E-12</c:v>
                      </c:pt>
                      <c:pt idx="1702">
                        <c:v>3.9026629200000025E-12</c:v>
                      </c:pt>
                      <c:pt idx="1703">
                        <c:v>3.9973371800000006E-12</c:v>
                      </c:pt>
                      <c:pt idx="1704">
                        <c:v>4.0223380199999946E-12</c:v>
                      </c:pt>
                      <c:pt idx="1705">
                        <c:v>4.0303663200000052E-12</c:v>
                      </c:pt>
                      <c:pt idx="1706">
                        <c:v>3.8678157900000015E-12</c:v>
                      </c:pt>
                      <c:pt idx="1707">
                        <c:v>4.0307895899999953E-12</c:v>
                      </c:pt>
                      <c:pt idx="1708">
                        <c:v>3.9305017599999933E-12</c:v>
                      </c:pt>
                      <c:pt idx="1709">
                        <c:v>4.1375444699999936E-12</c:v>
                      </c:pt>
                      <c:pt idx="1710">
                        <c:v>3.9403966200000035E-12</c:v>
                      </c:pt>
                      <c:pt idx="1711">
                        <c:v>4.1584374799999954E-12</c:v>
                      </c:pt>
                      <c:pt idx="1712">
                        <c:v>4.0198469599999996E-12</c:v>
                      </c:pt>
                      <c:pt idx="1713">
                        <c:v>4.0298528400000022E-12</c:v>
                      </c:pt>
                      <c:pt idx="1714">
                        <c:v>4.0418154900000044E-12</c:v>
                      </c:pt>
                      <c:pt idx="1715">
                        <c:v>4.0429812300000008E-12</c:v>
                      </c:pt>
                      <c:pt idx="1716">
                        <c:v>4.0088973799999983E-12</c:v>
                      </c:pt>
                      <c:pt idx="1717">
                        <c:v>3.9582226400000051E-12</c:v>
                      </c:pt>
                      <c:pt idx="1718">
                        <c:v>4.0167799599999934E-12</c:v>
                      </c:pt>
                      <c:pt idx="1719">
                        <c:v>3.8686484600000017E-12</c:v>
                      </c:pt>
                      <c:pt idx="1720">
                        <c:v>3.9942424399999958E-12</c:v>
                      </c:pt>
                      <c:pt idx="1721">
                        <c:v>3.8818392899999962E-12</c:v>
                      </c:pt>
                      <c:pt idx="1722">
                        <c:v>4.055471240000005E-12</c:v>
                      </c:pt>
                      <c:pt idx="1723">
                        <c:v>3.913799840000004E-12</c:v>
                      </c:pt>
                      <c:pt idx="1724">
                        <c:v>3.8913525200000004E-12</c:v>
                      </c:pt>
                      <c:pt idx="1725">
                        <c:v>3.9088662900000043E-12</c:v>
                      </c:pt>
                      <c:pt idx="1726">
                        <c:v>4.0671771499999992E-12</c:v>
                      </c:pt>
                      <c:pt idx="1727">
                        <c:v>3.9781025699999998E-12</c:v>
                      </c:pt>
                      <c:pt idx="1728">
                        <c:v>4.0275630099999997E-12</c:v>
                      </c:pt>
                      <c:pt idx="1729">
                        <c:v>4.0388248300000054E-12</c:v>
                      </c:pt>
                      <c:pt idx="1730">
                        <c:v>4.0508985099999932E-12</c:v>
                      </c:pt>
                      <c:pt idx="1731">
                        <c:v>4.0602104999999988E-12</c:v>
                      </c:pt>
                      <c:pt idx="1732">
                        <c:v>3.9633990500000009E-12</c:v>
                      </c:pt>
                      <c:pt idx="1733">
                        <c:v>4.03797135E-12</c:v>
                      </c:pt>
                      <c:pt idx="1734">
                        <c:v>4.0345782300000032E-12</c:v>
                      </c:pt>
                      <c:pt idx="1735">
                        <c:v>4.0051226200000023E-12</c:v>
                      </c:pt>
                      <c:pt idx="1736">
                        <c:v>3.8501493700000015E-12</c:v>
                      </c:pt>
                      <c:pt idx="1737">
                        <c:v>3.9812250700000026E-12</c:v>
                      </c:pt>
                      <c:pt idx="1738">
                        <c:v>3.9245065500000031E-12</c:v>
                      </c:pt>
                      <c:pt idx="1739">
                        <c:v>4.1522341099999935E-12</c:v>
                      </c:pt>
                      <c:pt idx="1740">
                        <c:v>3.8557143599999961E-12</c:v>
                      </c:pt>
                      <c:pt idx="1741">
                        <c:v>4.0444106399999984E-12</c:v>
                      </c:pt>
                      <c:pt idx="1742">
                        <c:v>3.8819641999999937E-12</c:v>
                      </c:pt>
                      <c:pt idx="1743">
                        <c:v>4.0029715700000029E-12</c:v>
                      </c:pt>
                      <c:pt idx="1744">
                        <c:v>3.8327605000000018E-12</c:v>
                      </c:pt>
                      <c:pt idx="1745">
                        <c:v>4.0669620500000011E-12</c:v>
                      </c:pt>
                      <c:pt idx="1746">
                        <c:v>3.8851630299999975E-12</c:v>
                      </c:pt>
                      <c:pt idx="1747">
                        <c:v>4.1685682699999954E-12</c:v>
                      </c:pt>
                      <c:pt idx="1748">
                        <c:v>4.0119157999999953E-12</c:v>
                      </c:pt>
                      <c:pt idx="1749">
                        <c:v>3.9637945699999992E-12</c:v>
                      </c:pt>
                      <c:pt idx="1750">
                        <c:v>4.1019618299999981E-12</c:v>
                      </c:pt>
                      <c:pt idx="1751">
                        <c:v>3.9961714499999975E-12</c:v>
                      </c:pt>
                      <c:pt idx="1752">
                        <c:v>4.2063366699999938E-12</c:v>
                      </c:pt>
                      <c:pt idx="1753">
                        <c:v>3.8801184499999993E-12</c:v>
                      </c:pt>
                      <c:pt idx="1754">
                        <c:v>4.1395567499999959E-12</c:v>
                      </c:pt>
                      <c:pt idx="1755">
                        <c:v>3.8281253200000009E-12</c:v>
                      </c:pt>
                      <c:pt idx="1756">
                        <c:v>4.0600231500000054E-12</c:v>
                      </c:pt>
                      <c:pt idx="1757">
                        <c:v>3.9731620800000006E-12</c:v>
                      </c:pt>
                      <c:pt idx="1758">
                        <c:v>4.1156383900000039E-12</c:v>
                      </c:pt>
                      <c:pt idx="1759">
                        <c:v>3.8724648500000014E-12</c:v>
                      </c:pt>
                      <c:pt idx="1760">
                        <c:v>4.1736059099999941E-12</c:v>
                      </c:pt>
                      <c:pt idx="1761">
                        <c:v>4.0189171399999999E-12</c:v>
                      </c:pt>
                      <c:pt idx="1762">
                        <c:v>4.160741200000003E-12</c:v>
                      </c:pt>
                      <c:pt idx="1763">
                        <c:v>4.1058337300000005E-12</c:v>
                      </c:pt>
                      <c:pt idx="1764">
                        <c:v>3.9271780299999981E-12</c:v>
                      </c:pt>
                      <c:pt idx="1765">
                        <c:v>4.1344427900000022E-12</c:v>
                      </c:pt>
                      <c:pt idx="1766">
                        <c:v>3.8494138399999947E-12</c:v>
                      </c:pt>
                      <c:pt idx="1767">
                        <c:v>3.9576536499999995E-12</c:v>
                      </c:pt>
                      <c:pt idx="1768">
                        <c:v>3.984416959999994E-12</c:v>
                      </c:pt>
                      <c:pt idx="1769">
                        <c:v>4.0603839699999933E-12</c:v>
                      </c:pt>
                      <c:pt idx="1770">
                        <c:v>3.9269559799999943E-12</c:v>
                      </c:pt>
                      <c:pt idx="1771">
                        <c:v>4.1579933899999939E-12</c:v>
                      </c:pt>
                      <c:pt idx="1772">
                        <c:v>3.9316605499999969E-12</c:v>
                      </c:pt>
                      <c:pt idx="1773">
                        <c:v>4.1277398199999964E-12</c:v>
                      </c:pt>
                      <c:pt idx="1774">
                        <c:v>3.8017852799999964E-12</c:v>
                      </c:pt>
                      <c:pt idx="1775">
                        <c:v>4.0669759199999939E-12</c:v>
                      </c:pt>
                      <c:pt idx="1776">
                        <c:v>4.0112496699999962E-12</c:v>
                      </c:pt>
                      <c:pt idx="1777">
                        <c:v>4.1583680899999937E-12</c:v>
                      </c:pt>
                      <c:pt idx="1778">
                        <c:v>3.9484734900000044E-12</c:v>
                      </c:pt>
                      <c:pt idx="1779">
                        <c:v>4.0562761499999943E-12</c:v>
                      </c:pt>
                      <c:pt idx="1780">
                        <c:v>4.0491637800000041E-12</c:v>
                      </c:pt>
                      <c:pt idx="1781">
                        <c:v>3.9235489900000048E-12</c:v>
                      </c:pt>
                      <c:pt idx="1782">
                        <c:v>3.9724473700000052E-12</c:v>
                      </c:pt>
                      <c:pt idx="1783">
                        <c:v>3.9870051700000014E-12</c:v>
                      </c:pt>
                      <c:pt idx="1784">
                        <c:v>3.9796638200000012E-12</c:v>
                      </c:pt>
                      <c:pt idx="1785">
                        <c:v>3.9742723000000011E-12</c:v>
                      </c:pt>
                      <c:pt idx="1786">
                        <c:v>4.0143513500000005E-12</c:v>
                      </c:pt>
                      <c:pt idx="1787">
                        <c:v>3.9456146699999962E-12</c:v>
                      </c:pt>
                      <c:pt idx="1788">
                        <c:v>4.0258282799999977E-12</c:v>
                      </c:pt>
                      <c:pt idx="1789">
                        <c:v>3.7664107899999934E-12</c:v>
                      </c:pt>
                      <c:pt idx="1790">
                        <c:v>4.0268968699999945E-12</c:v>
                      </c:pt>
                      <c:pt idx="1791">
                        <c:v>3.9277192599999929E-12</c:v>
                      </c:pt>
                      <c:pt idx="1792">
                        <c:v>4.0571851400000024E-12</c:v>
                      </c:pt>
                      <c:pt idx="1793">
                        <c:v>3.8787653599999966E-12</c:v>
                      </c:pt>
                      <c:pt idx="1794">
                        <c:v>4.0288189500000028E-12</c:v>
                      </c:pt>
                      <c:pt idx="1795">
                        <c:v>3.8786404600000053E-12</c:v>
                      </c:pt>
                      <c:pt idx="1796">
                        <c:v>4.0885558799999931E-12</c:v>
                      </c:pt>
                      <c:pt idx="1797">
                        <c:v>4.0880354699999968E-12</c:v>
                      </c:pt>
                      <c:pt idx="1798">
                        <c:v>4.0243155999999994E-12</c:v>
                      </c:pt>
                      <c:pt idx="1799">
                        <c:v>4.1664449700000008E-12</c:v>
                      </c:pt>
                      <c:pt idx="1800">
                        <c:v>4.0549855099999937E-12</c:v>
                      </c:pt>
                      <c:pt idx="1801">
                        <c:v>3.9839589999999997E-12</c:v>
                      </c:pt>
                      <c:pt idx="1802">
                        <c:v>3.9241318500000033E-12</c:v>
                      </c:pt>
                      <c:pt idx="1803">
                        <c:v>4.08343498E-12</c:v>
                      </c:pt>
                      <c:pt idx="1804">
                        <c:v>4.0367431600000015E-12</c:v>
                      </c:pt>
                      <c:pt idx="1805">
                        <c:v>4.009237389999994E-12</c:v>
                      </c:pt>
                      <c:pt idx="1806">
                        <c:v>3.9475506199999974E-12</c:v>
                      </c:pt>
                      <c:pt idx="1807">
                        <c:v>3.9821132500000054E-12</c:v>
                      </c:pt>
                      <c:pt idx="1808">
                        <c:v>4.0217690300000018E-12</c:v>
                      </c:pt>
                      <c:pt idx="1809">
                        <c:v>4.0273617799999943E-12</c:v>
                      </c:pt>
                      <c:pt idx="1810">
                        <c:v>4.0087239100000039E-12</c:v>
                      </c:pt>
                      <c:pt idx="1811">
                        <c:v>3.9825573399999939E-12</c:v>
                      </c:pt>
                      <c:pt idx="1812">
                        <c:v>3.9415346000000019E-12</c:v>
                      </c:pt>
                      <c:pt idx="1813">
                        <c:v>4.0604880600000052E-12</c:v>
                      </c:pt>
                      <c:pt idx="1814">
                        <c:v>4.1129252800000051E-12</c:v>
                      </c:pt>
                      <c:pt idx="1815">
                        <c:v>3.990772989999998E-12</c:v>
                      </c:pt>
                      <c:pt idx="1816">
                        <c:v>4.0041234199999942E-12</c:v>
                      </c:pt>
                      <c:pt idx="1817">
                        <c:v>3.9208428200000055E-12</c:v>
                      </c:pt>
                      <c:pt idx="1818">
                        <c:v>4.0179179400000047E-12</c:v>
                      </c:pt>
                      <c:pt idx="1819">
                        <c:v>3.8317265999999963E-12</c:v>
                      </c:pt>
                      <c:pt idx="1820">
                        <c:v>4.0529732399999976E-12</c:v>
                      </c:pt>
                      <c:pt idx="1821">
                        <c:v>3.9473147000000008E-12</c:v>
                      </c:pt>
                      <c:pt idx="1822">
                        <c:v>3.9927158799999986E-12</c:v>
                      </c:pt>
                      <c:pt idx="1823">
                        <c:v>3.9676317799999974E-12</c:v>
                      </c:pt>
                      <c:pt idx="1824">
                        <c:v>4.156543170000004E-12</c:v>
                      </c:pt>
                      <c:pt idx="1825">
                        <c:v>4.0542014200000028E-12</c:v>
                      </c:pt>
                      <c:pt idx="1826">
                        <c:v>4.0909706199999931E-12</c:v>
                      </c:pt>
                      <c:pt idx="1827">
                        <c:v>4.0360076400000009E-12</c:v>
                      </c:pt>
                      <c:pt idx="1828">
                        <c:v>4.0712017100000038E-12</c:v>
                      </c:pt>
                      <c:pt idx="1829">
                        <c:v>4.1391889899999956E-12</c:v>
                      </c:pt>
                      <c:pt idx="1830">
                        <c:v>4.075691170000002E-12</c:v>
                      </c:pt>
                      <c:pt idx="1831">
                        <c:v>4.1687486800000023E-12</c:v>
                      </c:pt>
                      <c:pt idx="1832">
                        <c:v>3.964953369999996E-12</c:v>
                      </c:pt>
                      <c:pt idx="1833">
                        <c:v>3.8450631599999997E-12</c:v>
                      </c:pt>
                      <c:pt idx="1834">
                        <c:v>3.2753244600000009E-12</c:v>
                      </c:pt>
                      <c:pt idx="1835">
                        <c:v>3.1394609100000035E-12</c:v>
                      </c:pt>
                      <c:pt idx="1836">
                        <c:v>2.7331817399999968E-12</c:v>
                      </c:pt>
                      <c:pt idx="1837">
                        <c:v>2.4484442299999946E-12</c:v>
                      </c:pt>
                      <c:pt idx="1838">
                        <c:v>2.2273780000000002E-12</c:v>
                      </c:pt>
                      <c:pt idx="1839">
                        <c:v>2.0478861699999976E-12</c:v>
                      </c:pt>
                      <c:pt idx="1840">
                        <c:v>1.7678220000000004E-12</c:v>
                      </c:pt>
                      <c:pt idx="1841">
                        <c:v>1.5139556299999979E-12</c:v>
                      </c:pt>
                      <c:pt idx="1842">
                        <c:v>1.5624238000000023E-12</c:v>
                      </c:pt>
                      <c:pt idx="1843">
                        <c:v>1.2558669399999981E-12</c:v>
                      </c:pt>
                      <c:pt idx="1844">
                        <c:v>1.1625284099999978E-12</c:v>
                      </c:pt>
                      <c:pt idx="1845">
                        <c:v>1.0776240999999995E-12</c:v>
                      </c:pt>
                      <c:pt idx="1846">
                        <c:v>8.91595829999999E-13</c:v>
                      </c:pt>
                      <c:pt idx="1847">
                        <c:v>9.5039253999999649E-13</c:v>
                      </c:pt>
                      <c:pt idx="1848">
                        <c:v>8.3085622000000117E-13</c:v>
                      </c:pt>
                      <c:pt idx="1849">
                        <c:v>6.6523869999999733E-13</c:v>
                      </c:pt>
                      <c:pt idx="1850">
                        <c:v>6.4007480000000168E-13</c:v>
                      </c:pt>
                      <c:pt idx="1851">
                        <c:v>3.695620199999996E-13</c:v>
                      </c:pt>
                      <c:pt idx="1852">
                        <c:v>5.3640772000000221E-13</c:v>
                      </c:pt>
                      <c:pt idx="1853">
                        <c:v>3.3636288000000028E-13</c:v>
                      </c:pt>
                      <c:pt idx="1854">
                        <c:v>5.7135545999999635E-13</c:v>
                      </c:pt>
                      <c:pt idx="1855">
                        <c:v>2.1077930999999891E-13</c:v>
                      </c:pt>
                      <c:pt idx="1856">
                        <c:v>3.6754973999999733E-13</c:v>
                      </c:pt>
                      <c:pt idx="1857">
                        <c:v>2.7608818000000231E-13</c:v>
                      </c:pt>
                      <c:pt idx="1858">
                        <c:v>1.9640538999999642E-13</c:v>
                      </c:pt>
                      <c:pt idx="1859">
                        <c:v>1.666999899999996E-13</c:v>
                      </c:pt>
                      <c:pt idx="1860">
                        <c:v>1.7373950000000135E-13</c:v>
                      </c:pt>
                      <c:pt idx="1861">
                        <c:v>6.4816209999998822E-14</c:v>
                      </c:pt>
                      <c:pt idx="1862">
                        <c:v>1.4444695000000213E-13</c:v>
                      </c:pt>
                      <c:pt idx="1863">
                        <c:v>1.4932499999999886E-13</c:v>
                      </c:pt>
                      <c:pt idx="1864">
                        <c:v>8.860273999999973E-14</c:v>
                      </c:pt>
                      <c:pt idx="1865">
                        <c:v>1.1181681000000169E-13</c:v>
                      </c:pt>
                      <c:pt idx="1866">
                        <c:v>-5.1007810000002251E-14</c:v>
                      </c:pt>
                      <c:pt idx="1867">
                        <c:v>-4.143907000000192E-14</c:v>
                      </c:pt>
                      <c:pt idx="1868">
                        <c:v>-9.3251789999999975E-14</c:v>
                      </c:pt>
                      <c:pt idx="1869">
                        <c:v>-1.0875328000000165E-13</c:v>
                      </c:pt>
                      <c:pt idx="1870">
                        <c:v>-1.5229136999999969E-13</c:v>
                      </c:pt>
                      <c:pt idx="1871">
                        <c:v>-7.6150889999999457E-14</c:v>
                      </c:pt>
                      <c:pt idx="1872">
                        <c:v>-1.978001100000028E-13</c:v>
                      </c:pt>
                      <c:pt idx="1873">
                        <c:v>-1.2044185000000333E-13</c:v>
                      </c:pt>
                      <c:pt idx="1874">
                        <c:v>-2.4892588000000335E-13</c:v>
                      </c:pt>
                      <c:pt idx="1875">
                        <c:v>-1.7579341000000084E-13</c:v>
                      </c:pt>
                      <c:pt idx="1876">
                        <c:v>-2.9750507999999984E-13</c:v>
                      </c:pt>
                      <c:pt idx="1877">
                        <c:v>-3.9005951000000309E-13</c:v>
                      </c:pt>
                      <c:pt idx="1878">
                        <c:v>-3.014775900000018E-13</c:v>
                      </c:pt>
                      <c:pt idx="1879">
                        <c:v>-3.496924999999977E-13</c:v>
                      </c:pt>
                      <c:pt idx="1880">
                        <c:v>-2.3713323000000233E-13</c:v>
                      </c:pt>
                      <c:pt idx="1881">
                        <c:v>-3.6634237000000378E-13</c:v>
                      </c:pt>
                      <c:pt idx="1882">
                        <c:v>-3.6909017000000026E-13</c:v>
                      </c:pt>
                      <c:pt idx="1883">
                        <c:v>-4.056824300000028E-13</c:v>
                      </c:pt>
                      <c:pt idx="1884">
                        <c:v>-3.3349711999999905E-13</c:v>
                      </c:pt>
                      <c:pt idx="1885">
                        <c:v>-6.754909100000022E-13</c:v>
                      </c:pt>
                      <c:pt idx="1886">
                        <c:v>-3.3639410999999795E-13</c:v>
                      </c:pt>
                      <c:pt idx="1887">
                        <c:v>-5.7205975999999902E-13</c:v>
                      </c:pt>
                      <c:pt idx="1888">
                        <c:v>-4.4980338999999901E-13</c:v>
                      </c:pt>
                      <c:pt idx="1889">
                        <c:v>-6.715669700000034E-13</c:v>
                      </c:pt>
                      <c:pt idx="1890">
                        <c:v>-4.1750631000000149E-13</c:v>
                      </c:pt>
                      <c:pt idx="1891">
                        <c:v>-7.2098230000000014E-13</c:v>
                      </c:pt>
                      <c:pt idx="1892">
                        <c:v>-6.7461660999999833E-13</c:v>
                      </c:pt>
                      <c:pt idx="1893">
                        <c:v>-6.6433664000000199E-13</c:v>
                      </c:pt>
                      <c:pt idx="1894">
                        <c:v>-6.6955816000000086E-13</c:v>
                      </c:pt>
                      <c:pt idx="1895">
                        <c:v>-5.6673763000000056E-13</c:v>
                      </c:pt>
                      <c:pt idx="1896">
                        <c:v>-6.9916294999999809E-13</c:v>
                      </c:pt>
                      <c:pt idx="1897">
                        <c:v>-6.7599744999999928E-13</c:v>
                      </c:pt>
                      <c:pt idx="1898">
                        <c:v>-8.3416259999999762E-13</c:v>
                      </c:pt>
                      <c:pt idx="1899">
                        <c:v>-6.92428750000001E-13</c:v>
                      </c:pt>
                      <c:pt idx="1900">
                        <c:v>-8.3236542999999964E-13</c:v>
                      </c:pt>
                      <c:pt idx="1901">
                        <c:v>-7.0189340000000232E-13</c:v>
                      </c:pt>
                      <c:pt idx="1902">
                        <c:v>-8.7702415000000384E-13</c:v>
                      </c:pt>
                      <c:pt idx="1903">
                        <c:v>-7.7618814000000142E-13</c:v>
                      </c:pt>
                      <c:pt idx="1904">
                        <c:v>-1.0563459799999988E-12</c:v>
                      </c:pt>
                      <c:pt idx="1905">
                        <c:v>-9.0929000000000369E-13</c:v>
                      </c:pt>
                      <c:pt idx="1906">
                        <c:v>-9.3745844000000379E-13</c:v>
                      </c:pt>
                      <c:pt idx="1907">
                        <c:v>-1.0446712900000025E-12</c:v>
                      </c:pt>
                      <c:pt idx="1908">
                        <c:v>-9.3465512999999822E-13</c:v>
                      </c:pt>
                      <c:pt idx="1909">
                        <c:v>-9.1788729000000062E-13</c:v>
                      </c:pt>
                      <c:pt idx="1910">
                        <c:v>-9.6907898000000303E-13</c:v>
                      </c:pt>
                      <c:pt idx="1911">
                        <c:v>-1.0907386099999991E-12</c:v>
                      </c:pt>
                      <c:pt idx="1912">
                        <c:v>-1.0843860500000013E-12</c:v>
                      </c:pt>
                      <c:pt idx="1913">
                        <c:v>-1.1312374600000018E-12</c:v>
                      </c:pt>
                      <c:pt idx="1914">
                        <c:v>-1.0092794700000002E-12</c:v>
                      </c:pt>
                      <c:pt idx="1915">
                        <c:v>-1.1889968199999998E-12</c:v>
                      </c:pt>
                      <c:pt idx="1916">
                        <c:v>-1.1162668000000018E-12</c:v>
                      </c:pt>
                      <c:pt idx="1917">
                        <c:v>-1.2904712000000034E-12</c:v>
                      </c:pt>
                      <c:pt idx="1918">
                        <c:v>-1.1987633099999996E-12</c:v>
                      </c:pt>
                      <c:pt idx="1919">
                        <c:v>-1.2926812399999983E-12</c:v>
                      </c:pt>
                      <c:pt idx="1920">
                        <c:v>-1.1683605499999996E-12</c:v>
                      </c:pt>
                      <c:pt idx="1921">
                        <c:v>-1.2649430100000007E-12</c:v>
                      </c:pt>
                      <c:pt idx="1922">
                        <c:v>-1.2606686500000006E-12</c:v>
                      </c:pt>
                      <c:pt idx="1923">
                        <c:v>-1.3765273599999994E-12</c:v>
                      </c:pt>
                      <c:pt idx="1924">
                        <c:v>-1.2713267900000029E-12</c:v>
                      </c:pt>
                      <c:pt idx="1925">
                        <c:v>-1.4262167800000028E-12</c:v>
                      </c:pt>
                      <c:pt idx="1926">
                        <c:v>-1.355384550000002E-12</c:v>
                      </c:pt>
                      <c:pt idx="1927">
                        <c:v>-1.5044042400000027E-12</c:v>
                      </c:pt>
                      <c:pt idx="1928">
                        <c:v>-1.5026452300000022E-12</c:v>
                      </c:pt>
                      <c:pt idx="1929">
                        <c:v>-1.3414616600000005E-12</c:v>
                      </c:pt>
                      <c:pt idx="1930">
                        <c:v>-1.5390501399999984E-12</c:v>
                      </c:pt>
                      <c:pt idx="1931">
                        <c:v>-1.5086612499999976E-12</c:v>
                      </c:pt>
                      <c:pt idx="1932">
                        <c:v>-1.4913313600000003E-12</c:v>
                      </c:pt>
                      <c:pt idx="1933">
                        <c:v>-1.4805726099999984E-12</c:v>
                      </c:pt>
                      <c:pt idx="1934">
                        <c:v>-1.8066520500000026E-12</c:v>
                      </c:pt>
                      <c:pt idx="1935">
                        <c:v>-1.6010526199999992E-12</c:v>
                      </c:pt>
                      <c:pt idx="1936">
                        <c:v>-1.6580140000000012E-12</c:v>
                      </c:pt>
                      <c:pt idx="1937">
                        <c:v>-1.5382486900000026E-12</c:v>
                      </c:pt>
                      <c:pt idx="1938">
                        <c:v>-1.6320347799999976E-12</c:v>
                      </c:pt>
                      <c:pt idx="1939">
                        <c:v>-1.5981764499999987E-12</c:v>
                      </c:pt>
                      <c:pt idx="1940">
                        <c:v>-1.6566158200000012E-12</c:v>
                      </c:pt>
                      <c:pt idx="1941">
                        <c:v>-1.6018020199999988E-12</c:v>
                      </c:pt>
                      <c:pt idx="1942">
                        <c:v>-1.6501834600000026E-12</c:v>
                      </c:pt>
                      <c:pt idx="1943">
                        <c:v>-1.7735708700000016E-12</c:v>
                      </c:pt>
                      <c:pt idx="1944">
                        <c:v>-1.766670140000003E-12</c:v>
                      </c:pt>
                      <c:pt idx="1945">
                        <c:v>-1.7941308200000004E-12</c:v>
                      </c:pt>
                      <c:pt idx="1946">
                        <c:v>-1.7624443599999993E-12</c:v>
                      </c:pt>
                      <c:pt idx="1947">
                        <c:v>-1.7217477399999978E-12</c:v>
                      </c:pt>
                      <c:pt idx="1948">
                        <c:v>-1.7755900900000033E-12</c:v>
                      </c:pt>
                      <c:pt idx="1949">
                        <c:v>-1.7877921400000016E-12</c:v>
                      </c:pt>
                      <c:pt idx="1950">
                        <c:v>-1.7400594799999981E-12</c:v>
                      </c:pt>
                      <c:pt idx="1951">
                        <c:v>-1.8565808600000023E-12</c:v>
                      </c:pt>
                      <c:pt idx="1952">
                        <c:v>-1.8722037800000021E-12</c:v>
                      </c:pt>
                      <c:pt idx="1953">
                        <c:v>-1.9860085800000014E-12</c:v>
                      </c:pt>
                      <c:pt idx="1954">
                        <c:v>-1.8830076400000006E-12</c:v>
                      </c:pt>
                      <c:pt idx="1955">
                        <c:v>-1.8695739399999974E-12</c:v>
                      </c:pt>
                      <c:pt idx="1956">
                        <c:v>-1.9347683200000023E-12</c:v>
                      </c:pt>
                      <c:pt idx="1957">
                        <c:v>-1.9640192199999984E-12</c:v>
                      </c:pt>
                      <c:pt idx="1958">
                        <c:v>-1.8947690599999975E-12</c:v>
                      </c:pt>
                      <c:pt idx="1959">
                        <c:v>-1.9991820700000033E-12</c:v>
                      </c:pt>
                      <c:pt idx="1960">
                        <c:v>-1.929661290000002E-12</c:v>
                      </c:pt>
                      <c:pt idx="1961">
                        <c:v>-1.9778900700000036E-12</c:v>
                      </c:pt>
                      <c:pt idx="1962">
                        <c:v>-1.8917749299999988E-12</c:v>
                      </c:pt>
                      <c:pt idx="1963">
                        <c:v>-1.9315243800000018E-12</c:v>
                      </c:pt>
                      <c:pt idx="1964">
                        <c:v>-1.9015691800000029E-12</c:v>
                      </c:pt>
                      <c:pt idx="1965">
                        <c:v>-1.9401424900000036E-12</c:v>
                      </c:pt>
                      <c:pt idx="1966">
                        <c:v>-2.0873962299999978E-12</c:v>
                      </c:pt>
                      <c:pt idx="1967">
                        <c:v>-1.8105933400000001E-12</c:v>
                      </c:pt>
                      <c:pt idx="1968">
                        <c:v>-2.1516122199999998E-12</c:v>
                      </c:pt>
                      <c:pt idx="1969">
                        <c:v>-2.0578781700000012E-12</c:v>
                      </c:pt>
                      <c:pt idx="1970">
                        <c:v>-2.1439829100000001E-12</c:v>
                      </c:pt>
                      <c:pt idx="1971">
                        <c:v>-1.9236418000000003E-12</c:v>
                      </c:pt>
                      <c:pt idx="1972">
                        <c:v>-2.1160850800000008E-12</c:v>
                      </c:pt>
                      <c:pt idx="1973">
                        <c:v>-2.076890739999998E-12</c:v>
                      </c:pt>
                      <c:pt idx="1974">
                        <c:v>-2.1084002599999984E-12</c:v>
                      </c:pt>
                      <c:pt idx="1975">
                        <c:v>-1.9819042200000025E-12</c:v>
                      </c:pt>
                      <c:pt idx="1976">
                        <c:v>-1.9568686899999979E-12</c:v>
                      </c:pt>
                      <c:pt idx="1977">
                        <c:v>-2.1033452800000007E-12</c:v>
                      </c:pt>
                      <c:pt idx="1978">
                        <c:v>-2.0563585600000032E-12</c:v>
                      </c:pt>
                      <c:pt idx="1979">
                        <c:v>-2.1905290100000023E-12</c:v>
                      </c:pt>
                      <c:pt idx="1980">
                        <c:v>-1.9651849600000012E-12</c:v>
                      </c:pt>
                      <c:pt idx="1981">
                        <c:v>-2.2356873299999976E-12</c:v>
                      </c:pt>
                      <c:pt idx="1982">
                        <c:v>-2.1525767300000037E-12</c:v>
                      </c:pt>
                      <c:pt idx="1983">
                        <c:v>-2.2995494399999982E-12</c:v>
                      </c:pt>
                      <c:pt idx="1984">
                        <c:v>-2.0564591700000028E-12</c:v>
                      </c:pt>
                      <c:pt idx="1985">
                        <c:v>-2.2092397400000006E-12</c:v>
                      </c:pt>
                      <c:pt idx="1986">
                        <c:v>-2.2523719000000011E-12</c:v>
                      </c:pt>
                      <c:pt idx="1987">
                        <c:v>-2.3493984500000036E-12</c:v>
                      </c:pt>
                      <c:pt idx="1988">
                        <c:v>-2.1942586600000017E-12</c:v>
                      </c:pt>
                      <c:pt idx="1989">
                        <c:v>-2.3102908500000011E-12</c:v>
                      </c:pt>
                      <c:pt idx="1990">
                        <c:v>-2.2214625999999976E-12</c:v>
                      </c:pt>
                      <c:pt idx="1991">
                        <c:v>-2.3067867099999991E-12</c:v>
                      </c:pt>
                      <c:pt idx="1992">
                        <c:v>-2.2360655000000036E-12</c:v>
                      </c:pt>
                      <c:pt idx="1993">
                        <c:v>-2.24197397E-12</c:v>
                      </c:pt>
                      <c:pt idx="1994">
                        <c:v>-2.2658368200000023E-12</c:v>
                      </c:pt>
                      <c:pt idx="1995">
                        <c:v>-2.304528100000001E-12</c:v>
                      </c:pt>
                      <c:pt idx="1996">
                        <c:v>-2.4670959700000038E-12</c:v>
                      </c:pt>
                      <c:pt idx="1997">
                        <c:v>-2.3601572099999988E-12</c:v>
                      </c:pt>
                      <c:pt idx="1998">
                        <c:v>-2.3418107700000011E-12</c:v>
                      </c:pt>
                      <c:pt idx="1999">
                        <c:v>-2.3050242299999989E-12</c:v>
                      </c:pt>
                      <c:pt idx="2000">
                        <c:v>-2.4425045300000006E-12</c:v>
                      </c:pt>
                      <c:pt idx="2001">
                        <c:v>-2.3080287700000033E-12</c:v>
                      </c:pt>
                      <c:pt idx="2002">
                        <c:v>-2.3957988400000028E-12</c:v>
                      </c:pt>
                      <c:pt idx="2003">
                        <c:v>-2.4110539900000025E-12</c:v>
                      </c:pt>
                      <c:pt idx="2004">
                        <c:v>-2.5040178300000027E-12</c:v>
                      </c:pt>
                      <c:pt idx="2005">
                        <c:v>-2.4414359400000038E-12</c:v>
                      </c:pt>
                      <c:pt idx="2006">
                        <c:v>-2.4815531600000004E-12</c:v>
                      </c:pt>
                      <c:pt idx="2007">
                        <c:v>-2.444978250000003E-12</c:v>
                      </c:pt>
                      <c:pt idx="2008">
                        <c:v>-2.478243299999998E-12</c:v>
                      </c:pt>
                      <c:pt idx="2009">
                        <c:v>-2.4745171199999983E-12</c:v>
                      </c:pt>
                      <c:pt idx="2010">
                        <c:v>-2.5236028499999987E-12</c:v>
                      </c:pt>
                      <c:pt idx="2011">
                        <c:v>-2.4997781600000003E-12</c:v>
                      </c:pt>
                      <c:pt idx="2012">
                        <c:v>-2.4457762199999993E-12</c:v>
                      </c:pt>
                      <c:pt idx="2013">
                        <c:v>-2.5280853800000036E-12</c:v>
                      </c:pt>
                      <c:pt idx="2014">
                        <c:v>-2.371696589999998E-12</c:v>
                      </c:pt>
                      <c:pt idx="2015">
                        <c:v>-2.4454917299999995E-12</c:v>
                      </c:pt>
                      <c:pt idx="2016">
                        <c:v>-2.2806548299999998E-12</c:v>
                      </c:pt>
                      <c:pt idx="2017">
                        <c:v>-2.482597459999999E-12</c:v>
                      </c:pt>
                      <c:pt idx="2018">
                        <c:v>-2.439975300000002E-12</c:v>
                      </c:pt>
                      <c:pt idx="2019">
                        <c:v>-2.5041704799999987E-12</c:v>
                      </c:pt>
                      <c:pt idx="2020">
                        <c:v>-2.4029493700000034E-12</c:v>
                      </c:pt>
                      <c:pt idx="2021">
                        <c:v>-2.640335870000001E-12</c:v>
                      </c:pt>
                      <c:pt idx="2022">
                        <c:v>-2.613378260000001E-12</c:v>
                      </c:pt>
                      <c:pt idx="2023">
                        <c:v>-2.5689207700000021E-12</c:v>
                      </c:pt>
                      <c:pt idx="2024">
                        <c:v>-2.5932173099999999E-12</c:v>
                      </c:pt>
                      <c:pt idx="2025">
                        <c:v>-2.5744718899999974E-12</c:v>
                      </c:pt>
                      <c:pt idx="2026">
                        <c:v>-2.6138709199999991E-12</c:v>
                      </c:pt>
                      <c:pt idx="2027">
                        <c:v>-2.4284948999999987E-12</c:v>
                      </c:pt>
                      <c:pt idx="2028">
                        <c:v>-2.4620097600000019E-12</c:v>
                      </c:pt>
                      <c:pt idx="2029">
                        <c:v>-2.5019604400000038E-12</c:v>
                      </c:pt>
                      <c:pt idx="2030">
                        <c:v>-2.560968799999999E-12</c:v>
                      </c:pt>
                      <c:pt idx="2031">
                        <c:v>-2.4151583500000015E-12</c:v>
                      </c:pt>
                      <c:pt idx="2032">
                        <c:v>-2.5657115299999991E-12</c:v>
                      </c:pt>
                      <c:pt idx="2033">
                        <c:v>-2.5585852900000032E-12</c:v>
                      </c:pt>
                      <c:pt idx="2034">
                        <c:v>-2.5789821700000006E-12</c:v>
                      </c:pt>
                      <c:pt idx="2035">
                        <c:v>-2.6304409999999976E-12</c:v>
                      </c:pt>
                      <c:pt idx="2036">
                        <c:v>-2.7589007499999991E-12</c:v>
                      </c:pt>
                      <c:pt idx="2037">
                        <c:v>-2.4943554200000022E-12</c:v>
                      </c:pt>
                      <c:pt idx="2038">
                        <c:v>-2.6300905900000024E-12</c:v>
                      </c:pt>
                      <c:pt idx="2039">
                        <c:v>-2.6745168600000033E-12</c:v>
                      </c:pt>
                      <c:pt idx="2040">
                        <c:v>-2.6265448100000035E-12</c:v>
                      </c:pt>
                      <c:pt idx="2041">
                        <c:v>-2.6205912400000037E-12</c:v>
                      </c:pt>
                      <c:pt idx="2042">
                        <c:v>-2.7561425400000034E-12</c:v>
                      </c:pt>
                      <c:pt idx="2043">
                        <c:v>-2.6452069699999986E-12</c:v>
                      </c:pt>
                      <c:pt idx="2044">
                        <c:v>-2.6954376200000033E-12</c:v>
                      </c:pt>
                      <c:pt idx="2045">
                        <c:v>-2.6923428799999985E-12</c:v>
                      </c:pt>
                      <c:pt idx="2046">
                        <c:v>-2.7060090299999986E-12</c:v>
                      </c:pt>
                      <c:pt idx="2047">
                        <c:v>-2.7551294600000028E-12</c:v>
                      </c:pt>
                      <c:pt idx="2048">
                        <c:v>-2.7017589500000034E-12</c:v>
                      </c:pt>
                      <c:pt idx="2049">
                        <c:v>-2.7251569099999988E-12</c:v>
                      </c:pt>
                      <c:pt idx="2050">
                        <c:v>-2.580696069999998E-12</c:v>
                      </c:pt>
                      <c:pt idx="2051">
                        <c:v>-2.8009296299999987E-12</c:v>
                      </c:pt>
                      <c:pt idx="2052">
                        <c:v>-2.6357492600000032E-12</c:v>
                      </c:pt>
                      <c:pt idx="2053">
                        <c:v>-2.8660754300000007E-12</c:v>
                      </c:pt>
                      <c:pt idx="2054">
                        <c:v>-2.7085417200000037E-12</c:v>
                      </c:pt>
                      <c:pt idx="2055">
                        <c:v>-2.822436730000003E-12</c:v>
                      </c:pt>
                      <c:pt idx="2056">
                        <c:v>-2.7617144699999974E-12</c:v>
                      </c:pt>
                      <c:pt idx="2057">
                        <c:v>-2.8902089100000031E-12</c:v>
                      </c:pt>
                      <c:pt idx="2058">
                        <c:v>-2.6276793200000022E-12</c:v>
                      </c:pt>
                      <c:pt idx="2059">
                        <c:v>-2.7794745700000037E-12</c:v>
                      </c:pt>
                      <c:pt idx="2060">
                        <c:v>-2.6247892700000027E-12</c:v>
                      </c:pt>
                      <c:pt idx="2061">
                        <c:v>-2.7750059199999977E-12</c:v>
                      </c:pt>
                      <c:pt idx="2062">
                        <c:v>-2.7442353899999977E-12</c:v>
                      </c:pt>
                      <c:pt idx="2063">
                        <c:v>-2.7218956299999993E-12</c:v>
                      </c:pt>
                      <c:pt idx="2064">
                        <c:v>-2.7669880299999992E-12</c:v>
                      </c:pt>
                      <c:pt idx="2065">
                        <c:v>-2.7588903399999999E-12</c:v>
                      </c:pt>
                      <c:pt idx="2066">
                        <c:v>-2.9364288800000023E-12</c:v>
                      </c:pt>
                      <c:pt idx="2067">
                        <c:v>-2.6804530799999979E-12</c:v>
                      </c:pt>
                      <c:pt idx="2068">
                        <c:v>-2.796141790000002E-12</c:v>
                      </c:pt>
                      <c:pt idx="2069">
                        <c:v>-2.8603369699999987E-12</c:v>
                      </c:pt>
                      <c:pt idx="2070">
                        <c:v>-3.0476628199999993E-12</c:v>
                      </c:pt>
                      <c:pt idx="2071">
                        <c:v>-2.6267668600000008E-12</c:v>
                      </c:pt>
                      <c:pt idx="2072">
                        <c:v>-2.8877351900000007E-12</c:v>
                      </c:pt>
                      <c:pt idx="2073">
                        <c:v>-2.8210871100000001E-12</c:v>
                      </c:pt>
                      <c:pt idx="2074">
                        <c:v>-2.9472223300000016E-12</c:v>
                      </c:pt>
                      <c:pt idx="2075">
                        <c:v>-2.8072509599999988E-12</c:v>
                      </c:pt>
                      <c:pt idx="2076">
                        <c:v>-2.9146407499999982E-12</c:v>
                      </c:pt>
                      <c:pt idx="2077">
                        <c:v>-2.7382263100000017E-12</c:v>
                      </c:pt>
                      <c:pt idx="2078">
                        <c:v>-2.7168718699999995E-12</c:v>
                      </c:pt>
                      <c:pt idx="2079">
                        <c:v>-2.7429551700000025E-12</c:v>
                      </c:pt>
                      <c:pt idx="2080">
                        <c:v>-2.8260484199999977E-12</c:v>
                      </c:pt>
                      <c:pt idx="2081">
                        <c:v>-2.9701414899999985E-12</c:v>
                      </c:pt>
                      <c:pt idx="2082">
                        <c:v>-2.7505879500000019E-12</c:v>
                      </c:pt>
                      <c:pt idx="2083">
                        <c:v>-2.9870550499999988E-12</c:v>
                      </c:pt>
                      <c:pt idx="2084">
                        <c:v>-2.9821145499999999E-12</c:v>
                      </c:pt>
                      <c:pt idx="2085">
                        <c:v>-3.0733610100000032E-12</c:v>
                      </c:pt>
                      <c:pt idx="2086">
                        <c:v>-2.8054745999999996E-12</c:v>
                      </c:pt>
                      <c:pt idx="2087">
                        <c:v>-2.9985632000000003E-12</c:v>
                      </c:pt>
                      <c:pt idx="2088">
                        <c:v>-2.9718207099999978E-12</c:v>
                      </c:pt>
                      <c:pt idx="2089">
                        <c:v>-3.0033406299999978E-12</c:v>
                      </c:pt>
                      <c:pt idx="2090">
                        <c:v>-2.9012695000000036E-12</c:v>
                      </c:pt>
                      <c:pt idx="2091">
                        <c:v>-3.1521105200000029E-12</c:v>
                      </c:pt>
                      <c:pt idx="2092">
                        <c:v>-3.0675913200000036E-12</c:v>
                      </c:pt>
                      <c:pt idx="2093">
                        <c:v>-3.0272902200000004E-12</c:v>
                      </c:pt>
                      <c:pt idx="2094">
                        <c:v>-3.0636326800000009E-12</c:v>
                      </c:pt>
                      <c:pt idx="2095">
                        <c:v>-3.0490957000000032E-12</c:v>
                      </c:pt>
                      <c:pt idx="2096">
                        <c:v>-3.0267281700000007E-12</c:v>
                      </c:pt>
                      <c:pt idx="2097">
                        <c:v>-3.1109281800000028E-12</c:v>
                      </c:pt>
                      <c:pt idx="2098">
                        <c:v>-3.0711821999999995E-12</c:v>
                      </c:pt>
                      <c:pt idx="2099">
                        <c:v>-2.9342361899999996E-12</c:v>
                      </c:pt>
                      <c:pt idx="2100">
                        <c:v>-3.0866975600000005E-12</c:v>
                      </c:pt>
                      <c:pt idx="2101">
                        <c:v>-3.0104530000000009E-12</c:v>
                      </c:pt>
                      <c:pt idx="2102">
                        <c:v>-3.0042843200000033E-12</c:v>
                      </c:pt>
                      <c:pt idx="2103">
                        <c:v>-3.0677717299999976E-12</c:v>
                      </c:pt>
                      <c:pt idx="2104">
                        <c:v>-3.1679901799999976E-12</c:v>
                      </c:pt>
                      <c:pt idx="2105">
                        <c:v>-2.9417163100000033E-12</c:v>
                      </c:pt>
                      <c:pt idx="2106">
                        <c:v>-3.0795158100000019E-12</c:v>
                      </c:pt>
                      <c:pt idx="2107">
                        <c:v>-3.0744573499999983E-12</c:v>
                      </c:pt>
                      <c:pt idx="2108">
                        <c:v>-3.1116290099999992E-12</c:v>
                      </c:pt>
                      <c:pt idx="2109">
                        <c:v>-3.0203582699999974E-12</c:v>
                      </c:pt>
                      <c:pt idx="2110">
                        <c:v>-3.0893273999999986E-12</c:v>
                      </c:pt>
                      <c:pt idx="2111">
                        <c:v>-3.1167568499999983E-12</c:v>
                      </c:pt>
                      <c:pt idx="2112">
                        <c:v>-3.0857469400000016E-12</c:v>
                      </c:pt>
                      <c:pt idx="2113">
                        <c:v>-3.1002075899999983E-12</c:v>
                      </c:pt>
                      <c:pt idx="2114">
                        <c:v>-3.0781488499999999E-12</c:v>
                      </c:pt>
                      <c:pt idx="2115">
                        <c:v>-3.0134505999999994E-12</c:v>
                      </c:pt>
                      <c:pt idx="2116">
                        <c:v>-3.1717198300000035E-12</c:v>
                      </c:pt>
                      <c:pt idx="2117">
                        <c:v>-3.2187724700000028E-12</c:v>
                      </c:pt>
                      <c:pt idx="2118">
                        <c:v>-3.0275747199999998E-12</c:v>
                      </c:pt>
                      <c:pt idx="2119">
                        <c:v>-3.2221274300000021E-12</c:v>
                      </c:pt>
                      <c:pt idx="2120">
                        <c:v>-3.1157368299999982E-12</c:v>
                      </c:pt>
                      <c:pt idx="2121">
                        <c:v>-3.2076945300000037E-12</c:v>
                      </c:pt>
                      <c:pt idx="2122">
                        <c:v>-3.154369130000001E-12</c:v>
                      </c:pt>
                      <c:pt idx="2123">
                        <c:v>-3.2634103700000021E-12</c:v>
                      </c:pt>
                      <c:pt idx="2124">
                        <c:v>-3.185157E-12</c:v>
                      </c:pt>
                      <c:pt idx="2125">
                        <c:v>-3.2851984999999997E-12</c:v>
                      </c:pt>
                      <c:pt idx="2126">
                        <c:v>-3.158830840000001E-12</c:v>
                      </c:pt>
                      <c:pt idx="2127">
                        <c:v>-3.175661120000001E-12</c:v>
                      </c:pt>
                      <c:pt idx="2128">
                        <c:v>-3.1628380500000004E-12</c:v>
                      </c:pt>
                      <c:pt idx="2129">
                        <c:v>-3.3136687799999983E-12</c:v>
                      </c:pt>
                      <c:pt idx="2130">
                        <c:v>-3.2904373700000038E-12</c:v>
                      </c:pt>
                      <c:pt idx="2131">
                        <c:v>-3.2403593700000016E-12</c:v>
                      </c:pt>
                      <c:pt idx="2132">
                        <c:v>-3.1581993999999997E-12</c:v>
                      </c:pt>
                      <c:pt idx="2133">
                        <c:v>-3.3102166799999991E-12</c:v>
                      </c:pt>
                      <c:pt idx="2134">
                        <c:v>-3.174481509999999E-12</c:v>
                      </c:pt>
                      <c:pt idx="2135">
                        <c:v>-3.1754598900000022E-12</c:v>
                      </c:pt>
                      <c:pt idx="2136">
                        <c:v>-3.3355922199999993E-12</c:v>
                      </c:pt>
                      <c:pt idx="2137">
                        <c:v>-3.2173569399999977E-12</c:v>
                      </c:pt>
                      <c:pt idx="2138">
                        <c:v>-3.2696310900000026E-12</c:v>
                      </c:pt>
                      <c:pt idx="2139">
                        <c:v>-3.2095888400000015E-12</c:v>
                      </c:pt>
                      <c:pt idx="2140">
                        <c:v>-3.3658145699999989E-12</c:v>
                      </c:pt>
                      <c:pt idx="2141">
                        <c:v>-3.1808861099999996E-12</c:v>
                      </c:pt>
                      <c:pt idx="2142">
                        <c:v>-3.3035935100000006E-12</c:v>
                      </c:pt>
                      <c:pt idx="2143">
                        <c:v>-3.3420627400000019E-12</c:v>
                      </c:pt>
                      <c:pt idx="2144">
                        <c:v>-3.3519888200000037E-12</c:v>
                      </c:pt>
                      <c:pt idx="2145">
                        <c:v>-3.219900040000002E-12</c:v>
                      </c:pt>
                      <c:pt idx="2146">
                        <c:v>-3.3465175100000024E-12</c:v>
                      </c:pt>
                      <c:pt idx="2147">
                        <c:v>-3.2750850599999984E-12</c:v>
                      </c:pt>
                      <c:pt idx="2148">
                        <c:v>-3.3523392399999985E-12</c:v>
                      </c:pt>
                      <c:pt idx="2149">
                        <c:v>-3.1850390400000017E-12</c:v>
                      </c:pt>
                      <c:pt idx="2150">
                        <c:v>-3.1903958599999979E-12</c:v>
                      </c:pt>
                      <c:pt idx="2151">
                        <c:v>-3.2859444299999996E-12</c:v>
                      </c:pt>
                      <c:pt idx="2152">
                        <c:v>-3.2459486500000008E-12</c:v>
                      </c:pt>
                      <c:pt idx="2153">
                        <c:v>-3.3354603800000021E-12</c:v>
                      </c:pt>
                      <c:pt idx="2154">
                        <c:v>-3.4096996099999985E-12</c:v>
                      </c:pt>
                      <c:pt idx="2155">
                        <c:v>-3.3540566200000018E-12</c:v>
                      </c:pt>
                      <c:pt idx="2156">
                        <c:v>-3.2190500300000028E-12</c:v>
                      </c:pt>
                      <c:pt idx="2157">
                        <c:v>-3.380129509999999E-12</c:v>
                      </c:pt>
                      <c:pt idx="2158">
                        <c:v>-3.2008215500000034E-12</c:v>
                      </c:pt>
                      <c:pt idx="2159">
                        <c:v>-3.4169750400000034E-12</c:v>
                      </c:pt>
                      <c:pt idx="2160">
                        <c:v>-3.2954958200000012E-12</c:v>
                      </c:pt>
                      <c:pt idx="2161">
                        <c:v>-3.4014180399999991E-12</c:v>
                      </c:pt>
                      <c:pt idx="2162">
                        <c:v>-3.1504278300000038E-12</c:v>
                      </c:pt>
                      <c:pt idx="2163">
                        <c:v>-3.4702935000000002E-12</c:v>
                      </c:pt>
                      <c:pt idx="2164">
                        <c:v>-3.2644581500000002E-12</c:v>
                      </c:pt>
                      <c:pt idx="2165">
                        <c:v>-3.3551807200000012E-12</c:v>
                      </c:pt>
                      <c:pt idx="2166">
                        <c:v>-3.3132767399999994E-12</c:v>
                      </c:pt>
                      <c:pt idx="2167">
                        <c:v>-3.3173984400000038E-12</c:v>
                      </c:pt>
                      <c:pt idx="2168">
                        <c:v>-3.4710082000000024E-12</c:v>
                      </c:pt>
                      <c:pt idx="2169">
                        <c:v>-3.2910861499999976E-12</c:v>
                      </c:pt>
                      <c:pt idx="2170">
                        <c:v>-3.4519193099999978E-12</c:v>
                      </c:pt>
                      <c:pt idx="2171">
                        <c:v>-3.3380867500000005E-12</c:v>
                      </c:pt>
                      <c:pt idx="2172">
                        <c:v>-3.3393531000000029E-12</c:v>
                      </c:pt>
                      <c:pt idx="2173">
                        <c:v>-3.2851325799999979E-12</c:v>
                      </c:pt>
                      <c:pt idx="2174">
                        <c:v>-3.4832484099999981E-12</c:v>
                      </c:pt>
                      <c:pt idx="2175">
                        <c:v>-3.3145500200000016E-12</c:v>
                      </c:pt>
                      <c:pt idx="2176">
                        <c:v>-3.5252113700000022E-12</c:v>
                      </c:pt>
                      <c:pt idx="2177">
                        <c:v>-3.4256347800000024E-12</c:v>
                      </c:pt>
                      <c:pt idx="2178">
                        <c:v>-3.464704220000001E-12</c:v>
                      </c:pt>
                      <c:pt idx="2179">
                        <c:v>-3.3570472800000008E-12</c:v>
                      </c:pt>
                      <c:pt idx="2180">
                        <c:v>-3.5040512199999995E-12</c:v>
                      </c:pt>
                      <c:pt idx="2181">
                        <c:v>-3.2088082199999975E-12</c:v>
                      </c:pt>
                      <c:pt idx="2182">
                        <c:v>-3.4843135300000016E-12</c:v>
                      </c:pt>
                      <c:pt idx="2183">
                        <c:v>-3.3400018900000029E-12</c:v>
                      </c:pt>
                      <c:pt idx="2184">
                        <c:v>-3.4248194600000009E-12</c:v>
                      </c:pt>
                      <c:pt idx="2185">
                        <c:v>-3.4117118800000011E-12</c:v>
                      </c:pt>
                      <c:pt idx="2186">
                        <c:v>-3.481503280000003E-12</c:v>
                      </c:pt>
                      <c:pt idx="2187">
                        <c:v>-3.3954332400000016E-12</c:v>
                      </c:pt>
                      <c:pt idx="2188">
                        <c:v>-3.2855107499999974E-12</c:v>
                      </c:pt>
                      <c:pt idx="2189">
                        <c:v>-3.4579353299999997E-12</c:v>
                      </c:pt>
                      <c:pt idx="2190">
                        <c:v>-3.5077323000000022E-12</c:v>
                      </c:pt>
                      <c:pt idx="2191">
                        <c:v>-3.5430373899999974E-12</c:v>
                      </c:pt>
                      <c:pt idx="2192">
                        <c:v>-3.4653738199999997E-12</c:v>
                      </c:pt>
                      <c:pt idx="2193">
                        <c:v>-3.5053834799999976E-12</c:v>
                      </c:pt>
                      <c:pt idx="2194">
                        <c:v>-3.4242678100000007E-12</c:v>
                      </c:pt>
                      <c:pt idx="2195">
                        <c:v>-3.4434330399999997E-12</c:v>
                      </c:pt>
                      <c:pt idx="2196">
                        <c:v>-3.4799559100000006E-12</c:v>
                      </c:pt>
                      <c:pt idx="2197">
                        <c:v>-3.5800633300000022E-12</c:v>
                      </c:pt>
                      <c:pt idx="2198">
                        <c:v>-3.5090749699999995E-12</c:v>
                      </c:pt>
                      <c:pt idx="2199">
                        <c:v>-3.3764380200000036E-12</c:v>
                      </c:pt>
                      <c:pt idx="2200">
                        <c:v>-3.4537789299999979E-12</c:v>
                      </c:pt>
                      <c:pt idx="2201">
                        <c:v>-3.5640969300000006E-12</c:v>
                      </c:pt>
                      <c:pt idx="2202">
                        <c:v>-3.4502366199999987E-12</c:v>
                      </c:pt>
                      <c:pt idx="2203">
                        <c:v>-3.4238723000000022E-12</c:v>
                      </c:pt>
                      <c:pt idx="2204">
                        <c:v>-3.5946801100000007E-12</c:v>
                      </c:pt>
                      <c:pt idx="2205">
                        <c:v>-3.402552539999998E-12</c:v>
                      </c:pt>
                      <c:pt idx="2206">
                        <c:v>-3.6257837000000037E-12</c:v>
                      </c:pt>
                      <c:pt idx="2207">
                        <c:v>-3.4463438999999978E-12</c:v>
                      </c:pt>
                      <c:pt idx="2208">
                        <c:v>-3.64173275E-12</c:v>
                      </c:pt>
                      <c:pt idx="2209">
                        <c:v>-3.5781481899999997E-12</c:v>
                      </c:pt>
                      <c:pt idx="2210">
                        <c:v>-3.6132936899999995E-12</c:v>
                      </c:pt>
                      <c:pt idx="2211">
                        <c:v>-3.4979866200000012E-12</c:v>
                      </c:pt>
                      <c:pt idx="2212">
                        <c:v>-3.6258981900000022E-12</c:v>
                      </c:pt>
                      <c:pt idx="2213">
                        <c:v>-3.4568875500000016E-12</c:v>
                      </c:pt>
                      <c:pt idx="2214">
                        <c:v>-3.6072360400000003E-12</c:v>
                      </c:pt>
                      <c:pt idx="2215">
                        <c:v>-3.5050851099999988E-12</c:v>
                      </c:pt>
                      <c:pt idx="2216">
                        <c:v>-3.619115420000002E-12</c:v>
                      </c:pt>
                      <c:pt idx="2217">
                        <c:v>-3.5684025199999984E-12</c:v>
                      </c:pt>
                      <c:pt idx="2218">
                        <c:v>-3.5984409899999978E-12</c:v>
                      </c:pt>
                      <c:pt idx="2219">
                        <c:v>-3.577464710000002E-12</c:v>
                      </c:pt>
                      <c:pt idx="2220">
                        <c:v>-3.5761393800000037E-12</c:v>
                      </c:pt>
                      <c:pt idx="2221">
                        <c:v>-3.6798550299999998E-12</c:v>
                      </c:pt>
                      <c:pt idx="2222">
                        <c:v>-3.5363240099999988E-12</c:v>
                      </c:pt>
                      <c:pt idx="2223">
                        <c:v>-3.6274767900000023E-12</c:v>
                      </c:pt>
                      <c:pt idx="2224">
                        <c:v>-3.4733535500000008E-12</c:v>
                      </c:pt>
                      <c:pt idx="2225">
                        <c:v>-3.7655711899999999E-12</c:v>
                      </c:pt>
                      <c:pt idx="2226">
                        <c:v>-3.5909053499999982E-12</c:v>
                      </c:pt>
                      <c:pt idx="2227">
                        <c:v>-3.6570017799999987E-12</c:v>
                      </c:pt>
                      <c:pt idx="2228">
                        <c:v>-3.5394152900000035E-12</c:v>
                      </c:pt>
                      <c:pt idx="2229">
                        <c:v>-3.6509822900000035E-12</c:v>
                      </c:pt>
                      <c:pt idx="2230">
                        <c:v>-3.5159167200000021E-12</c:v>
                      </c:pt>
                      <c:pt idx="2231">
                        <c:v>-3.7063303800000013E-12</c:v>
                      </c:pt>
                      <c:pt idx="2232">
                        <c:v>-3.520052299999999E-12</c:v>
                      </c:pt>
                      <c:pt idx="2233">
                        <c:v>-3.6432072600000011E-12</c:v>
                      </c:pt>
                      <c:pt idx="2234">
                        <c:v>-3.7197814300000032E-12</c:v>
                      </c:pt>
                      <c:pt idx="2235">
                        <c:v>-3.7379821499999982E-12</c:v>
                      </c:pt>
                      <c:pt idx="2236">
                        <c:v>-3.6404525199999987E-12</c:v>
                      </c:pt>
                      <c:pt idx="2237">
                        <c:v>-3.6794005299999992E-12</c:v>
                      </c:pt>
                      <c:pt idx="2238">
                        <c:v>-3.6061084700000012E-12</c:v>
                      </c:pt>
                      <c:pt idx="2239">
                        <c:v>-3.5907700400000012E-12</c:v>
                      </c:pt>
                      <c:pt idx="2240">
                        <c:v>-3.6849100200000037E-12</c:v>
                      </c:pt>
                      <c:pt idx="2241">
                        <c:v>-3.6974832900000023E-12</c:v>
                      </c:pt>
                      <c:pt idx="2242">
                        <c:v>-3.8170785999999997E-12</c:v>
                      </c:pt>
                      <c:pt idx="2243">
                        <c:v>-4.0301859099999983E-12</c:v>
                      </c:pt>
                      <c:pt idx="2244">
                        <c:v>-4.4648347499999976E-12</c:v>
                      </c:pt>
                      <c:pt idx="2245">
                        <c:v>-4.7085772799999992E-12</c:v>
                      </c:pt>
                      <c:pt idx="2246">
                        <c:v>-5.167574699999999E-12</c:v>
                      </c:pt>
                      <c:pt idx="2247">
                        <c:v>-5.2064116900000007E-12</c:v>
                      </c:pt>
                      <c:pt idx="2248">
                        <c:v>-5.5791447799999998E-12</c:v>
                      </c:pt>
                      <c:pt idx="2249">
                        <c:v>-5.6149876400000027E-12</c:v>
                      </c:pt>
                      <c:pt idx="2250">
                        <c:v>-5.8940317899999998E-12</c:v>
                      </c:pt>
                      <c:pt idx="2251">
                        <c:v>-5.9838627099999983E-12</c:v>
                      </c:pt>
                      <c:pt idx="2252">
                        <c:v>-6.0944166400000038E-12</c:v>
                      </c:pt>
                      <c:pt idx="2253">
                        <c:v>-6.2675351000000034E-12</c:v>
                      </c:pt>
                      <c:pt idx="2254">
                        <c:v>-6.5065487699999978E-12</c:v>
                      </c:pt>
                      <c:pt idx="2255">
                        <c:v>-6.6733459000000037E-12</c:v>
                      </c:pt>
                      <c:pt idx="2256">
                        <c:v>-6.7501525200000027E-12</c:v>
                      </c:pt>
                      <c:pt idx="2257">
                        <c:v>-6.9890725100000038E-12</c:v>
                      </c:pt>
                      <c:pt idx="2258">
                        <c:v>-7.0325932600000028E-12</c:v>
                      </c:pt>
                      <c:pt idx="2259">
                        <c:v>-7.4594948299999975E-12</c:v>
                      </c:pt>
                      <c:pt idx="2260">
                        <c:v>-7.4228088900000017E-12</c:v>
                      </c:pt>
                      <c:pt idx="2261">
                        <c:v>-7.7255563099999988E-12</c:v>
                      </c:pt>
                      <c:pt idx="2262">
                        <c:v>-7.7426849599999976E-12</c:v>
                      </c:pt>
                      <c:pt idx="2263">
                        <c:v>-8.1178466700000021E-12</c:v>
                      </c:pt>
                      <c:pt idx="2264">
                        <c:v>-8.1716994300000003E-12</c:v>
                      </c:pt>
                      <c:pt idx="2265">
                        <c:v>-8.4055956600000017E-12</c:v>
                      </c:pt>
                      <c:pt idx="2266">
                        <c:v>-8.61219776E-12</c:v>
                      </c:pt>
                      <c:pt idx="2267">
                        <c:v>-8.7367300900000033E-12</c:v>
                      </c:pt>
                      <c:pt idx="2268">
                        <c:v>-9.0042001600000038E-12</c:v>
                      </c:pt>
                      <c:pt idx="2269">
                        <c:v>-9.1551211100000014E-12</c:v>
                      </c:pt>
                      <c:pt idx="2270">
                        <c:v>-9.4122105899999998E-12</c:v>
                      </c:pt>
                      <c:pt idx="2271">
                        <c:v>-9.4378116399999974E-12</c:v>
                      </c:pt>
                      <c:pt idx="2272">
                        <c:v>-9.7222646599999998E-12</c:v>
                      </c:pt>
                      <c:pt idx="2273">
                        <c:v>-9.7155061799999977E-12</c:v>
                      </c:pt>
                      <c:pt idx="2274">
                        <c:v>-1.00649454E-11</c:v>
                      </c:pt>
                      <c:pt idx="2275">
                        <c:v>-1.0067571779999999E-11</c:v>
                      </c:pt>
                      <c:pt idx="2276">
                        <c:v>-1.027709862E-11</c:v>
                      </c:pt>
                      <c:pt idx="2277">
                        <c:v>-1.0102581960000002E-11</c:v>
                      </c:pt>
                      <c:pt idx="2278">
                        <c:v>-1.0434066799999998E-11</c:v>
                      </c:pt>
                      <c:pt idx="2279">
                        <c:v>-1.0501838979999998E-11</c:v>
                      </c:pt>
                      <c:pt idx="2280">
                        <c:v>-1.0697078639999998E-11</c:v>
                      </c:pt>
                      <c:pt idx="2281">
                        <c:v>-1.0530399470000004E-11</c:v>
                      </c:pt>
                      <c:pt idx="2282">
                        <c:v>-1.0697862730000002E-11</c:v>
                      </c:pt>
                      <c:pt idx="2283">
                        <c:v>-1.0648766590000002E-11</c:v>
                      </c:pt>
                      <c:pt idx="2284">
                        <c:v>-1.079429601E-11</c:v>
                      </c:pt>
                      <c:pt idx="2285">
                        <c:v>-1.0836637139999998E-11</c:v>
                      </c:pt>
                      <c:pt idx="2286">
                        <c:v>-1.0814137779999998E-11</c:v>
                      </c:pt>
                      <c:pt idx="2287">
                        <c:v>-1.0716410399999999E-11</c:v>
                      </c:pt>
                      <c:pt idx="2288">
                        <c:v>-1.0810723840000002E-11</c:v>
                      </c:pt>
                      <c:pt idx="2289">
                        <c:v>-1.0775449979999998E-11</c:v>
                      </c:pt>
                      <c:pt idx="2290">
                        <c:v>-1.0791530859999999E-11</c:v>
                      </c:pt>
                      <c:pt idx="2291">
                        <c:v>-1.0892804020000003E-11</c:v>
                      </c:pt>
                      <c:pt idx="2292">
                        <c:v>-1.07189882E-11</c:v>
                      </c:pt>
                      <c:pt idx="2293">
                        <c:v>-1.090614751E-11</c:v>
                      </c:pt>
                      <c:pt idx="2294">
                        <c:v>-1.0719168610000001E-11</c:v>
                      </c:pt>
                      <c:pt idx="2295">
                        <c:v>-1.0903583590000003E-11</c:v>
                      </c:pt>
                      <c:pt idx="2296">
                        <c:v>-1.0670769819999998E-11</c:v>
                      </c:pt>
                      <c:pt idx="2297">
                        <c:v>-1.0844568300000002E-11</c:v>
                      </c:pt>
                      <c:pt idx="2298">
                        <c:v>-1.0605027269999999E-11</c:v>
                      </c:pt>
                      <c:pt idx="2299">
                        <c:v>-1.0790552480000002E-11</c:v>
                      </c:pt>
                      <c:pt idx="2300">
                        <c:v>-1.0531960719999998E-11</c:v>
                      </c:pt>
                      <c:pt idx="2301">
                        <c:v>-1.0716639380000002E-11</c:v>
                      </c:pt>
                      <c:pt idx="2302">
                        <c:v>-1.0629240540000003E-11</c:v>
                      </c:pt>
                      <c:pt idx="2303">
                        <c:v>-1.0743867600000003E-11</c:v>
                      </c:pt>
                      <c:pt idx="2304">
                        <c:v>-1.0658543490000001E-11</c:v>
                      </c:pt>
                      <c:pt idx="2305">
                        <c:v>-1.0532175830000003E-11</c:v>
                      </c:pt>
                      <c:pt idx="2306">
                        <c:v>-1.0630239739999998E-11</c:v>
                      </c:pt>
                      <c:pt idx="2307">
                        <c:v>-1.0499164040000003E-11</c:v>
                      </c:pt>
                      <c:pt idx="2308">
                        <c:v>-1.0518707430000002E-11</c:v>
                      </c:pt>
                      <c:pt idx="2309">
                        <c:v>-1.0463838130000003E-11</c:v>
                      </c:pt>
                      <c:pt idx="2310">
                        <c:v>-1.0569097680000002E-11</c:v>
                      </c:pt>
                      <c:pt idx="2311">
                        <c:v>-1.0258086050000004E-11</c:v>
                      </c:pt>
                      <c:pt idx="2312">
                        <c:v>-1.0600052090000002E-11</c:v>
                      </c:pt>
                      <c:pt idx="2313">
                        <c:v>-1.0424820730000001E-11</c:v>
                      </c:pt>
                      <c:pt idx="2314">
                        <c:v>-1.0462058299999998E-11</c:v>
                      </c:pt>
                      <c:pt idx="2315">
                        <c:v>-1.0290206190000001E-11</c:v>
                      </c:pt>
                      <c:pt idx="2316">
                        <c:v>-1.0344159559999998E-11</c:v>
                      </c:pt>
                      <c:pt idx="2317">
                        <c:v>-1.0253662500000001E-11</c:v>
                      </c:pt>
                      <c:pt idx="2318">
                        <c:v>-1.0315016200000002E-11</c:v>
                      </c:pt>
                      <c:pt idx="2319">
                        <c:v>-1.0245849310000001E-11</c:v>
                      </c:pt>
                      <c:pt idx="2320">
                        <c:v>-1.0175443820000003E-11</c:v>
                      </c:pt>
                      <c:pt idx="2321">
                        <c:v>-1.0272071390000001E-11</c:v>
                      </c:pt>
                      <c:pt idx="2322">
                        <c:v>-1.027896518E-11</c:v>
                      </c:pt>
                      <c:pt idx="2323">
                        <c:v>-1.0268910720000001E-11</c:v>
                      </c:pt>
                      <c:pt idx="2324">
                        <c:v>-1.0238029170000002E-11</c:v>
                      </c:pt>
                      <c:pt idx="2325">
                        <c:v>-1.033214833E-11</c:v>
                      </c:pt>
                      <c:pt idx="2326">
                        <c:v>-1.0215609610000003E-11</c:v>
                      </c:pt>
                      <c:pt idx="2327">
                        <c:v>-1.0383239410000003E-11</c:v>
                      </c:pt>
                      <c:pt idx="2328">
                        <c:v>-1.025720828E-11</c:v>
                      </c:pt>
                      <c:pt idx="2329">
                        <c:v>-1.0529001279999997E-11</c:v>
                      </c:pt>
                      <c:pt idx="2330">
                        <c:v>-1.0344405890000001E-11</c:v>
                      </c:pt>
                      <c:pt idx="2331">
                        <c:v>-1.0439687310000002E-11</c:v>
                      </c:pt>
                      <c:pt idx="2332">
                        <c:v>-1.0320758140000003E-11</c:v>
                      </c:pt>
                      <c:pt idx="2333">
                        <c:v>-1.0517073319999999E-11</c:v>
                      </c:pt>
                      <c:pt idx="2334">
                        <c:v>-1.0435166619999999E-11</c:v>
                      </c:pt>
                      <c:pt idx="2335">
                        <c:v>-1.0434285380000002E-11</c:v>
                      </c:pt>
                      <c:pt idx="2336">
                        <c:v>-1.0504735970000004E-11</c:v>
                      </c:pt>
                      <c:pt idx="2337">
                        <c:v>-1.055639603E-11</c:v>
                      </c:pt>
                      <c:pt idx="2338">
                        <c:v>-1.0520539299999997E-11</c:v>
                      </c:pt>
                      <c:pt idx="2339">
                        <c:v>-1.0564008E-11</c:v>
                      </c:pt>
                      <c:pt idx="2340">
                        <c:v>-1.072940001E-11</c:v>
                      </c:pt>
                      <c:pt idx="2341">
                        <c:v>-1.0625791910000003E-11</c:v>
                      </c:pt>
                      <c:pt idx="2342">
                        <c:v>-1.074140776E-11</c:v>
                      </c:pt>
                      <c:pt idx="2343">
                        <c:v>-1.081373185E-11</c:v>
                      </c:pt>
                      <c:pt idx="2344">
                        <c:v>-1.0829188239999998E-11</c:v>
                      </c:pt>
                      <c:pt idx="2345">
                        <c:v>-1.0752159580000002E-11</c:v>
                      </c:pt>
                      <c:pt idx="2346">
                        <c:v>-1.0954522009999998E-11</c:v>
                      </c:pt>
                      <c:pt idx="2347">
                        <c:v>-1.0784397680000003E-11</c:v>
                      </c:pt>
                      <c:pt idx="2348">
                        <c:v>-1.1063015089999998E-11</c:v>
                      </c:pt>
                      <c:pt idx="2349">
                        <c:v>-1.0899441070000001E-11</c:v>
                      </c:pt>
                      <c:pt idx="2350">
                        <c:v>-1.100404143E-11</c:v>
                      </c:pt>
                      <c:pt idx="2351">
                        <c:v>-1.1066873110000001E-11</c:v>
                      </c:pt>
                      <c:pt idx="2352">
                        <c:v>-1.1102112280000001E-11</c:v>
                      </c:pt>
                      <c:pt idx="2353">
                        <c:v>-1.0965152400000002E-11</c:v>
                      </c:pt>
                      <c:pt idx="2354">
                        <c:v>-1.1093431730000003E-11</c:v>
                      </c:pt>
                      <c:pt idx="2355">
                        <c:v>-1.1022811140000001E-11</c:v>
                      </c:pt>
                      <c:pt idx="2356">
                        <c:v>-1.0970339220000003E-11</c:v>
                      </c:pt>
                      <c:pt idx="2357">
                        <c:v>-1.1155819320000003E-11</c:v>
                      </c:pt>
                      <c:pt idx="2358">
                        <c:v>-1.1125666359999999E-11</c:v>
                      </c:pt>
                      <c:pt idx="2359">
                        <c:v>-1.1256690020000003E-11</c:v>
                      </c:pt>
                      <c:pt idx="2360">
                        <c:v>-1.1083637479999999E-11</c:v>
                      </c:pt>
                      <c:pt idx="2361">
                        <c:v>-1.1257703100000004E-11</c:v>
                      </c:pt>
                      <c:pt idx="2362">
                        <c:v>-1.1106317249999999E-11</c:v>
                      </c:pt>
                      <c:pt idx="2363">
                        <c:v>-1.1438922730000002E-11</c:v>
                      </c:pt>
                      <c:pt idx="2364">
                        <c:v>-1.1176753970000002E-11</c:v>
                      </c:pt>
                      <c:pt idx="2365">
                        <c:v>-1.1416069480000001E-11</c:v>
                      </c:pt>
                      <c:pt idx="2366">
                        <c:v>-1.1246593930000001E-11</c:v>
                      </c:pt>
                      <c:pt idx="2367">
                        <c:v>-1.1391974170000002E-11</c:v>
                      </c:pt>
                      <c:pt idx="2368">
                        <c:v>-1.1363618380000002E-11</c:v>
                      </c:pt>
                      <c:pt idx="2369">
                        <c:v>-1.1408433230000002E-11</c:v>
                      </c:pt>
                      <c:pt idx="2370">
                        <c:v>-1.139879163E-11</c:v>
                      </c:pt>
                      <c:pt idx="2371">
                        <c:v>-1.1426734560000003E-11</c:v>
                      </c:pt>
                      <c:pt idx="2372">
                        <c:v>-1.1482762659999999E-11</c:v>
                      </c:pt>
                      <c:pt idx="2373">
                        <c:v>-1.1450736190000002E-11</c:v>
                      </c:pt>
                      <c:pt idx="2374">
                        <c:v>-1.1403877840000002E-11</c:v>
                      </c:pt>
                      <c:pt idx="2375">
                        <c:v>-1.1471903289999997E-11</c:v>
                      </c:pt>
                      <c:pt idx="2376">
                        <c:v>-1.1697844080000002E-11</c:v>
                      </c:pt>
                      <c:pt idx="2377">
                        <c:v>-1.1442617690000004E-11</c:v>
                      </c:pt>
                      <c:pt idx="2378">
                        <c:v>-1.1491557700000001E-11</c:v>
                      </c:pt>
                      <c:pt idx="2379">
                        <c:v>-1.1611312610000001E-11</c:v>
                      </c:pt>
                      <c:pt idx="2380">
                        <c:v>-1.1736351470000001E-11</c:v>
                      </c:pt>
                      <c:pt idx="2381">
                        <c:v>-1.1595641109999998E-11</c:v>
                      </c:pt>
                      <c:pt idx="2382">
                        <c:v>-1.1527587909999998E-11</c:v>
                      </c:pt>
                      <c:pt idx="2383">
                        <c:v>-1.1695620170000002E-11</c:v>
                      </c:pt>
                      <c:pt idx="2384">
                        <c:v>-1.1650340410000002E-11</c:v>
                      </c:pt>
                      <c:pt idx="2385">
                        <c:v>-1.1725835580000002E-11</c:v>
                      </c:pt>
                      <c:pt idx="2386">
                        <c:v>-1.1803159140000004E-11</c:v>
                      </c:pt>
                      <c:pt idx="2387">
                        <c:v>-1.1757969599999998E-11</c:v>
                      </c:pt>
                      <c:pt idx="2388">
                        <c:v>-1.1706326880000001E-11</c:v>
                      </c:pt>
                      <c:pt idx="2389">
                        <c:v>-1.1823365200000002E-11</c:v>
                      </c:pt>
                      <c:pt idx="2390">
                        <c:v>-1.1778810570000003E-11</c:v>
                      </c:pt>
                      <c:pt idx="2391">
                        <c:v>-1.1931060309999999E-11</c:v>
                      </c:pt>
                      <c:pt idx="2392">
                        <c:v>-1.1695169140000001E-11</c:v>
                      </c:pt>
                      <c:pt idx="2393">
                        <c:v>-1.1987452700000002E-11</c:v>
                      </c:pt>
                      <c:pt idx="2394">
                        <c:v>-1.1847644390000001E-11</c:v>
                      </c:pt>
                      <c:pt idx="2395">
                        <c:v>-1.1902718389999998E-11</c:v>
                      </c:pt>
                      <c:pt idx="2396">
                        <c:v>-1.18057196E-11</c:v>
                      </c:pt>
                      <c:pt idx="2397">
                        <c:v>-1.1954492949999999E-11</c:v>
                      </c:pt>
                      <c:pt idx="2398">
                        <c:v>-1.1862184849999998E-11</c:v>
                      </c:pt>
                      <c:pt idx="2399">
                        <c:v>-1.2027934199999999E-11</c:v>
                      </c:pt>
                      <c:pt idx="2400">
                        <c:v>-1.1879799230000001E-11</c:v>
                      </c:pt>
                      <c:pt idx="2401">
                        <c:v>-1.1931386430000002E-11</c:v>
                      </c:pt>
                      <c:pt idx="2402">
                        <c:v>-1.1916273519999999E-11</c:v>
                      </c:pt>
                      <c:pt idx="2403">
                        <c:v>-1.190901891E-11</c:v>
                      </c:pt>
                      <c:pt idx="2404">
                        <c:v>-1.1973384089999997E-11</c:v>
                      </c:pt>
                      <c:pt idx="2405">
                        <c:v>-1.1901087750000002E-11</c:v>
                      </c:pt>
                      <c:pt idx="2406">
                        <c:v>-1.2093364500000001E-11</c:v>
                      </c:pt>
                      <c:pt idx="2407">
                        <c:v>-1.1973637359999999E-11</c:v>
                      </c:pt>
                      <c:pt idx="2408">
                        <c:v>-1.213679157E-11</c:v>
                      </c:pt>
                      <c:pt idx="2409">
                        <c:v>-1.1915003710000003E-11</c:v>
                      </c:pt>
                      <c:pt idx="2410">
                        <c:v>-1.2042342819999999E-11</c:v>
                      </c:pt>
                      <c:pt idx="2411">
                        <c:v>-1.2021335319999999E-11</c:v>
                      </c:pt>
                      <c:pt idx="2412">
                        <c:v>-1.2190016360000003E-11</c:v>
                      </c:pt>
                      <c:pt idx="2413">
                        <c:v>-1.1961941849999998E-11</c:v>
                      </c:pt>
                      <c:pt idx="2414">
                        <c:v>-1.2248421030000002E-11</c:v>
                      </c:pt>
                      <c:pt idx="2415">
                        <c:v>-1.198915273E-11</c:v>
                      </c:pt>
                      <c:pt idx="2416">
                        <c:v>-1.216142464E-11</c:v>
                      </c:pt>
                      <c:pt idx="2417">
                        <c:v>-1.2135608489999998E-11</c:v>
                      </c:pt>
                      <c:pt idx="2418">
                        <c:v>-1.2165997379999999E-11</c:v>
                      </c:pt>
                      <c:pt idx="2419">
                        <c:v>-1.214868137E-11</c:v>
                      </c:pt>
                      <c:pt idx="2420">
                        <c:v>-1.2137738729999999E-11</c:v>
                      </c:pt>
                      <c:pt idx="2421">
                        <c:v>-1.2243286250000003E-11</c:v>
                      </c:pt>
                      <c:pt idx="2422">
                        <c:v>-1.2171666449999999E-11</c:v>
                      </c:pt>
                      <c:pt idx="2423">
                        <c:v>-1.2162052610000002E-11</c:v>
                      </c:pt>
                      <c:pt idx="2424">
                        <c:v>-1.2135310119999999E-11</c:v>
                      </c:pt>
                      <c:pt idx="2425">
                        <c:v>-1.2182609090000001E-11</c:v>
                      </c:pt>
                      <c:pt idx="2426">
                        <c:v>-1.2123156639999998E-11</c:v>
                      </c:pt>
                      <c:pt idx="2427">
                        <c:v>-1.2197059329999998E-11</c:v>
                      </c:pt>
                      <c:pt idx="2428">
                        <c:v>-1.2197184230000003E-11</c:v>
                      </c:pt>
                      <c:pt idx="2429">
                        <c:v>-1.2312244969999999E-11</c:v>
                      </c:pt>
                      <c:pt idx="2430">
                        <c:v>-1.214738379E-11</c:v>
                      </c:pt>
                      <c:pt idx="2431">
                        <c:v>-1.2245447710000002E-11</c:v>
                      </c:pt>
                      <c:pt idx="2432">
                        <c:v>-1.2194405210000002E-11</c:v>
                      </c:pt>
                      <c:pt idx="2433">
                        <c:v>-1.241262995E-11</c:v>
                      </c:pt>
                      <c:pt idx="2434">
                        <c:v>-1.2160376870000002E-11</c:v>
                      </c:pt>
                      <c:pt idx="2435">
                        <c:v>-1.2266455210000002E-11</c:v>
                      </c:pt>
                      <c:pt idx="2436">
                        <c:v>-1.218856613E-11</c:v>
                      </c:pt>
                      <c:pt idx="2437">
                        <c:v>-1.2274650050000001E-11</c:v>
                      </c:pt>
                      <c:pt idx="2438">
                        <c:v>-1.2203002499999999E-11</c:v>
                      </c:pt>
                      <c:pt idx="2439">
                        <c:v>-1.2280475250000003E-11</c:v>
                      </c:pt>
                      <c:pt idx="2440">
                        <c:v>-1.2303703189999998E-11</c:v>
                      </c:pt>
                      <c:pt idx="2441">
                        <c:v>-1.2383490070000003E-11</c:v>
                      </c:pt>
                      <c:pt idx="2442">
                        <c:v>-1.2426330799999998E-11</c:v>
                      </c:pt>
                      <c:pt idx="2443">
                        <c:v>-1.2356077970000002E-11</c:v>
                      </c:pt>
                      <c:pt idx="2444">
                        <c:v>-1.2273935339999999E-11</c:v>
                      </c:pt>
                      <c:pt idx="2445">
                        <c:v>-1.2368755329999999E-11</c:v>
                      </c:pt>
                      <c:pt idx="2446">
                        <c:v>-1.2289804590000001E-11</c:v>
                      </c:pt>
                      <c:pt idx="2447">
                        <c:v>-1.2274056770000003E-11</c:v>
                      </c:pt>
                      <c:pt idx="2448">
                        <c:v>-1.232254923E-11</c:v>
                      </c:pt>
                      <c:pt idx="2449">
                        <c:v>-1.2172103600000001E-11</c:v>
                      </c:pt>
                      <c:pt idx="2450">
                        <c:v>-1.235564775E-11</c:v>
                      </c:pt>
                      <c:pt idx="2451">
                        <c:v>-1.2333245539999999E-11</c:v>
                      </c:pt>
                      <c:pt idx="2452">
                        <c:v>-1.2330421410000002E-11</c:v>
                      </c:pt>
                      <c:pt idx="2453">
                        <c:v>-1.2303474210000001E-11</c:v>
                      </c:pt>
                      <c:pt idx="2454">
                        <c:v>-1.2322670659999998E-11</c:v>
                      </c:pt>
                      <c:pt idx="2455">
                        <c:v>-1.2293416280000002E-11</c:v>
                      </c:pt>
                      <c:pt idx="2456">
                        <c:v>-1.2421331320000003E-11</c:v>
                      </c:pt>
                      <c:pt idx="2457">
                        <c:v>-1.2551171909999999E-11</c:v>
                      </c:pt>
                      <c:pt idx="2458">
                        <c:v>-1.2319176930000001E-11</c:v>
                      </c:pt>
                      <c:pt idx="2459">
                        <c:v>-1.2403095910000004E-11</c:v>
                      </c:pt>
                      <c:pt idx="2460">
                        <c:v>-1.2414656110000001E-11</c:v>
                      </c:pt>
                      <c:pt idx="2461">
                        <c:v>-1.2531149730000001E-11</c:v>
                      </c:pt>
                      <c:pt idx="2462">
                        <c:v>-1.2431770890000001E-11</c:v>
                      </c:pt>
                      <c:pt idx="2463">
                        <c:v>-1.2590505029999998E-11</c:v>
                      </c:pt>
                      <c:pt idx="2464">
                        <c:v>-1.2346651479999998E-11</c:v>
                      </c:pt>
                      <c:pt idx="2465">
                        <c:v>-1.2481269489999998E-11</c:v>
                      </c:pt>
                      <c:pt idx="2466">
                        <c:v>-1.2515096599999999E-11</c:v>
                      </c:pt>
                      <c:pt idx="2467">
                        <c:v>-1.2666697550000002E-11</c:v>
                      </c:pt>
                      <c:pt idx="2468">
                        <c:v>-1.2492527849999997E-11</c:v>
                      </c:pt>
                      <c:pt idx="2469">
                        <c:v>-1.2506402160000003E-11</c:v>
                      </c:pt>
                      <c:pt idx="2470">
                        <c:v>-1.2336850290000001E-11</c:v>
                      </c:pt>
                      <c:pt idx="2471">
                        <c:v>-1.2461191799999998E-11</c:v>
                      </c:pt>
                      <c:pt idx="2472">
                        <c:v>-1.2495154220000002E-11</c:v>
                      </c:pt>
                      <c:pt idx="2473">
                        <c:v>-1.2492510499999999E-11</c:v>
                      </c:pt>
                      <c:pt idx="2474">
                        <c:v>-1.2616151179999999E-11</c:v>
                      </c:pt>
                      <c:pt idx="2475">
                        <c:v>-1.2538529239999999E-11</c:v>
                      </c:pt>
                      <c:pt idx="2476">
                        <c:v>-1.2580141790000002E-11</c:v>
                      </c:pt>
                      <c:pt idx="2477">
                        <c:v>-1.2404761249999998E-11</c:v>
                      </c:pt>
                      <c:pt idx="2478">
                        <c:v>-1.2754977629999998E-11</c:v>
                      </c:pt>
                      <c:pt idx="2479">
                        <c:v>-1.2483711980000003E-11</c:v>
                      </c:pt>
                      <c:pt idx="2480">
                        <c:v>-1.2629394060000003E-11</c:v>
                      </c:pt>
                      <c:pt idx="2481">
                        <c:v>-1.2496538530000003E-11</c:v>
                      </c:pt>
                      <c:pt idx="2482">
                        <c:v>-1.266616326E-11</c:v>
                      </c:pt>
                      <c:pt idx="2483">
                        <c:v>-1.2542154809999999E-11</c:v>
                      </c:pt>
                      <c:pt idx="2484">
                        <c:v>-1.2721129699999999E-11</c:v>
                      </c:pt>
                      <c:pt idx="2485">
                        <c:v>-1.2576113760000004E-11</c:v>
                      </c:pt>
                      <c:pt idx="2486">
                        <c:v>-1.2609992910000001E-11</c:v>
                      </c:pt>
                      <c:pt idx="2487">
                        <c:v>-1.2615235239999999E-11</c:v>
                      </c:pt>
                      <c:pt idx="2488">
                        <c:v>-1.2695618860000001E-11</c:v>
                      </c:pt>
                      <c:pt idx="2489">
                        <c:v>-1.252968562E-11</c:v>
                      </c:pt>
                      <c:pt idx="2490">
                        <c:v>-1.2533991209999998E-11</c:v>
                      </c:pt>
                      <c:pt idx="2491">
                        <c:v>-1.2546002430000003E-11</c:v>
                      </c:pt>
                      <c:pt idx="2492">
                        <c:v>-1.2563759060000003E-11</c:v>
                      </c:pt>
                      <c:pt idx="2493">
                        <c:v>-1.258277163E-11</c:v>
                      </c:pt>
                      <c:pt idx="2494">
                        <c:v>-1.2631905940000003E-11</c:v>
                      </c:pt>
                      <c:pt idx="2495">
                        <c:v>-1.2684787249999998E-11</c:v>
                      </c:pt>
                      <c:pt idx="2496">
                        <c:v>-1.2609246980000001E-11</c:v>
                      </c:pt>
                      <c:pt idx="2497">
                        <c:v>-1.2696330100000003E-11</c:v>
                      </c:pt>
                      <c:pt idx="2498">
                        <c:v>-1.243904285E-11</c:v>
                      </c:pt>
                      <c:pt idx="2499">
                        <c:v>-1.2687285249999999E-11</c:v>
                      </c:pt>
                      <c:pt idx="2500">
                        <c:v>-1.2531194829999998E-11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14C8-4F61-B277-3FB82C591533}"/>
                  </c:ext>
                </c:extLst>
              </c15:ser>
            </c15:filteredScatterSeries>
            <c15:filteredScatter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'Water Summary'!$S$1</c15:sqref>
                        </c15:formulaRef>
                      </c:ext>
                    </c:extLst>
                    <c:strCache>
                      <c:ptCount val="1"/>
                      <c:pt idx="0">
                        <c:v>High LHS</c:v>
                      </c:pt>
                    </c:strCache>
                  </c:strRef>
                </c:tx>
                <c:spPr>
                  <a:ln w="19050" cap="rnd">
                    <a:solidFill>
                      <a:srgbClr val="00B050"/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'Water Summary'!$N$2:$N$2502</c15:sqref>
                        </c15:formulaRef>
                      </c:ext>
                    </c:extLst>
                    <c:numCache>
                      <c:formatCode>General</c:formatCode>
                      <c:ptCount val="2501"/>
                      <c:pt idx="0">
                        <c:v>-100</c:v>
                      </c:pt>
                      <c:pt idx="1">
                        <c:v>-99</c:v>
                      </c:pt>
                      <c:pt idx="2">
                        <c:v>-98</c:v>
                      </c:pt>
                      <c:pt idx="3">
                        <c:v>-97</c:v>
                      </c:pt>
                      <c:pt idx="4">
                        <c:v>-96</c:v>
                      </c:pt>
                      <c:pt idx="5">
                        <c:v>-95</c:v>
                      </c:pt>
                      <c:pt idx="6">
                        <c:v>-94</c:v>
                      </c:pt>
                      <c:pt idx="7">
                        <c:v>-93</c:v>
                      </c:pt>
                      <c:pt idx="8">
                        <c:v>-92</c:v>
                      </c:pt>
                      <c:pt idx="9">
                        <c:v>-91</c:v>
                      </c:pt>
                      <c:pt idx="10">
                        <c:v>-90</c:v>
                      </c:pt>
                      <c:pt idx="11">
                        <c:v>-89</c:v>
                      </c:pt>
                      <c:pt idx="12">
                        <c:v>-88</c:v>
                      </c:pt>
                      <c:pt idx="13">
                        <c:v>-87</c:v>
                      </c:pt>
                      <c:pt idx="14">
                        <c:v>-86</c:v>
                      </c:pt>
                      <c:pt idx="15">
                        <c:v>-85</c:v>
                      </c:pt>
                      <c:pt idx="16">
                        <c:v>-84</c:v>
                      </c:pt>
                      <c:pt idx="17">
                        <c:v>-83</c:v>
                      </c:pt>
                      <c:pt idx="18">
                        <c:v>-82</c:v>
                      </c:pt>
                      <c:pt idx="19">
                        <c:v>-81</c:v>
                      </c:pt>
                      <c:pt idx="20">
                        <c:v>-80</c:v>
                      </c:pt>
                      <c:pt idx="21">
                        <c:v>-79</c:v>
                      </c:pt>
                      <c:pt idx="22">
                        <c:v>-78</c:v>
                      </c:pt>
                      <c:pt idx="23">
                        <c:v>-77</c:v>
                      </c:pt>
                      <c:pt idx="24">
                        <c:v>-76</c:v>
                      </c:pt>
                      <c:pt idx="25">
                        <c:v>-75</c:v>
                      </c:pt>
                      <c:pt idx="26">
                        <c:v>-74</c:v>
                      </c:pt>
                      <c:pt idx="27">
                        <c:v>-73</c:v>
                      </c:pt>
                      <c:pt idx="28">
                        <c:v>-72</c:v>
                      </c:pt>
                      <c:pt idx="29">
                        <c:v>-71</c:v>
                      </c:pt>
                      <c:pt idx="30">
                        <c:v>-70</c:v>
                      </c:pt>
                      <c:pt idx="31">
                        <c:v>-69</c:v>
                      </c:pt>
                      <c:pt idx="32">
                        <c:v>-68</c:v>
                      </c:pt>
                      <c:pt idx="33">
                        <c:v>-67</c:v>
                      </c:pt>
                      <c:pt idx="34">
                        <c:v>-66</c:v>
                      </c:pt>
                      <c:pt idx="35">
                        <c:v>-65</c:v>
                      </c:pt>
                      <c:pt idx="36">
                        <c:v>-64</c:v>
                      </c:pt>
                      <c:pt idx="37">
                        <c:v>-63</c:v>
                      </c:pt>
                      <c:pt idx="38">
                        <c:v>-62</c:v>
                      </c:pt>
                      <c:pt idx="39">
                        <c:v>-61</c:v>
                      </c:pt>
                      <c:pt idx="40">
                        <c:v>-60</c:v>
                      </c:pt>
                      <c:pt idx="41">
                        <c:v>-59</c:v>
                      </c:pt>
                      <c:pt idx="42">
                        <c:v>-58</c:v>
                      </c:pt>
                      <c:pt idx="43">
                        <c:v>-57</c:v>
                      </c:pt>
                      <c:pt idx="44">
                        <c:v>-56</c:v>
                      </c:pt>
                      <c:pt idx="45">
                        <c:v>-55</c:v>
                      </c:pt>
                      <c:pt idx="46">
                        <c:v>-54</c:v>
                      </c:pt>
                      <c:pt idx="47">
                        <c:v>-53</c:v>
                      </c:pt>
                      <c:pt idx="48">
                        <c:v>-52</c:v>
                      </c:pt>
                      <c:pt idx="49">
                        <c:v>-51</c:v>
                      </c:pt>
                      <c:pt idx="50">
                        <c:v>-50</c:v>
                      </c:pt>
                      <c:pt idx="51">
                        <c:v>-49</c:v>
                      </c:pt>
                      <c:pt idx="52">
                        <c:v>-48</c:v>
                      </c:pt>
                      <c:pt idx="53">
                        <c:v>-47</c:v>
                      </c:pt>
                      <c:pt idx="54">
                        <c:v>-46</c:v>
                      </c:pt>
                      <c:pt idx="55">
                        <c:v>-45</c:v>
                      </c:pt>
                      <c:pt idx="56">
                        <c:v>-44</c:v>
                      </c:pt>
                      <c:pt idx="57">
                        <c:v>-43</c:v>
                      </c:pt>
                      <c:pt idx="58">
                        <c:v>-42</c:v>
                      </c:pt>
                      <c:pt idx="59">
                        <c:v>-41</c:v>
                      </c:pt>
                      <c:pt idx="60">
                        <c:v>-40</c:v>
                      </c:pt>
                      <c:pt idx="61">
                        <c:v>-39</c:v>
                      </c:pt>
                      <c:pt idx="62">
                        <c:v>-38</c:v>
                      </c:pt>
                      <c:pt idx="63">
                        <c:v>-37</c:v>
                      </c:pt>
                      <c:pt idx="64">
                        <c:v>-36</c:v>
                      </c:pt>
                      <c:pt idx="65">
                        <c:v>-35</c:v>
                      </c:pt>
                      <c:pt idx="66">
                        <c:v>-34</c:v>
                      </c:pt>
                      <c:pt idx="67">
                        <c:v>-33</c:v>
                      </c:pt>
                      <c:pt idx="68">
                        <c:v>-32</c:v>
                      </c:pt>
                      <c:pt idx="69">
                        <c:v>-31</c:v>
                      </c:pt>
                      <c:pt idx="70">
                        <c:v>-30</c:v>
                      </c:pt>
                      <c:pt idx="71">
                        <c:v>-29</c:v>
                      </c:pt>
                      <c:pt idx="72">
                        <c:v>-28</c:v>
                      </c:pt>
                      <c:pt idx="73">
                        <c:v>-27</c:v>
                      </c:pt>
                      <c:pt idx="74">
                        <c:v>-26</c:v>
                      </c:pt>
                      <c:pt idx="75">
                        <c:v>-25</c:v>
                      </c:pt>
                      <c:pt idx="76">
                        <c:v>-24</c:v>
                      </c:pt>
                      <c:pt idx="77">
                        <c:v>-23</c:v>
                      </c:pt>
                      <c:pt idx="78">
                        <c:v>-22</c:v>
                      </c:pt>
                      <c:pt idx="79">
                        <c:v>-21</c:v>
                      </c:pt>
                      <c:pt idx="80">
                        <c:v>-20</c:v>
                      </c:pt>
                      <c:pt idx="81">
                        <c:v>-19</c:v>
                      </c:pt>
                      <c:pt idx="82">
                        <c:v>-18</c:v>
                      </c:pt>
                      <c:pt idx="83">
                        <c:v>-17</c:v>
                      </c:pt>
                      <c:pt idx="84">
                        <c:v>-16</c:v>
                      </c:pt>
                      <c:pt idx="85">
                        <c:v>-15</c:v>
                      </c:pt>
                      <c:pt idx="86">
                        <c:v>-14</c:v>
                      </c:pt>
                      <c:pt idx="87">
                        <c:v>-13</c:v>
                      </c:pt>
                      <c:pt idx="88">
                        <c:v>-12</c:v>
                      </c:pt>
                      <c:pt idx="89">
                        <c:v>-11</c:v>
                      </c:pt>
                      <c:pt idx="90">
                        <c:v>-10</c:v>
                      </c:pt>
                      <c:pt idx="91">
                        <c:v>-9</c:v>
                      </c:pt>
                      <c:pt idx="92">
                        <c:v>-8</c:v>
                      </c:pt>
                      <c:pt idx="93">
                        <c:v>-7</c:v>
                      </c:pt>
                      <c:pt idx="94">
                        <c:v>-6</c:v>
                      </c:pt>
                      <c:pt idx="95">
                        <c:v>-5</c:v>
                      </c:pt>
                      <c:pt idx="96">
                        <c:v>-4</c:v>
                      </c:pt>
                      <c:pt idx="97">
                        <c:v>-3</c:v>
                      </c:pt>
                      <c:pt idx="98">
                        <c:v>-2</c:v>
                      </c:pt>
                      <c:pt idx="99">
                        <c:v>-1</c:v>
                      </c:pt>
                      <c:pt idx="100">
                        <c:v>0</c:v>
                      </c:pt>
                      <c:pt idx="101">
                        <c:v>1</c:v>
                      </c:pt>
                      <c:pt idx="102">
                        <c:v>2</c:v>
                      </c:pt>
                      <c:pt idx="103">
                        <c:v>3</c:v>
                      </c:pt>
                      <c:pt idx="104">
                        <c:v>4</c:v>
                      </c:pt>
                      <c:pt idx="105">
                        <c:v>5</c:v>
                      </c:pt>
                      <c:pt idx="106">
                        <c:v>6</c:v>
                      </c:pt>
                      <c:pt idx="107">
                        <c:v>7</c:v>
                      </c:pt>
                      <c:pt idx="108">
                        <c:v>8</c:v>
                      </c:pt>
                      <c:pt idx="109">
                        <c:v>9</c:v>
                      </c:pt>
                      <c:pt idx="110">
                        <c:v>10</c:v>
                      </c:pt>
                      <c:pt idx="111">
                        <c:v>11</c:v>
                      </c:pt>
                      <c:pt idx="112">
                        <c:v>12</c:v>
                      </c:pt>
                      <c:pt idx="113">
                        <c:v>13</c:v>
                      </c:pt>
                      <c:pt idx="114">
                        <c:v>14</c:v>
                      </c:pt>
                      <c:pt idx="115">
                        <c:v>15</c:v>
                      </c:pt>
                      <c:pt idx="116">
                        <c:v>16</c:v>
                      </c:pt>
                      <c:pt idx="117">
                        <c:v>17</c:v>
                      </c:pt>
                      <c:pt idx="118">
                        <c:v>18</c:v>
                      </c:pt>
                      <c:pt idx="119">
                        <c:v>19</c:v>
                      </c:pt>
                      <c:pt idx="120">
                        <c:v>20</c:v>
                      </c:pt>
                      <c:pt idx="121">
                        <c:v>21</c:v>
                      </c:pt>
                      <c:pt idx="122">
                        <c:v>22</c:v>
                      </c:pt>
                      <c:pt idx="123">
                        <c:v>23</c:v>
                      </c:pt>
                      <c:pt idx="124">
                        <c:v>24</c:v>
                      </c:pt>
                      <c:pt idx="125">
                        <c:v>25</c:v>
                      </c:pt>
                      <c:pt idx="126">
                        <c:v>26</c:v>
                      </c:pt>
                      <c:pt idx="127">
                        <c:v>27</c:v>
                      </c:pt>
                      <c:pt idx="128">
                        <c:v>28</c:v>
                      </c:pt>
                      <c:pt idx="129">
                        <c:v>29</c:v>
                      </c:pt>
                      <c:pt idx="130">
                        <c:v>30</c:v>
                      </c:pt>
                      <c:pt idx="131">
                        <c:v>31</c:v>
                      </c:pt>
                      <c:pt idx="132">
                        <c:v>32</c:v>
                      </c:pt>
                      <c:pt idx="133">
                        <c:v>33</c:v>
                      </c:pt>
                      <c:pt idx="134">
                        <c:v>34</c:v>
                      </c:pt>
                      <c:pt idx="135">
                        <c:v>35</c:v>
                      </c:pt>
                      <c:pt idx="136">
                        <c:v>36</c:v>
                      </c:pt>
                      <c:pt idx="137">
                        <c:v>37</c:v>
                      </c:pt>
                      <c:pt idx="138">
                        <c:v>38</c:v>
                      </c:pt>
                      <c:pt idx="139">
                        <c:v>39</c:v>
                      </c:pt>
                      <c:pt idx="140">
                        <c:v>40</c:v>
                      </c:pt>
                      <c:pt idx="141">
                        <c:v>41</c:v>
                      </c:pt>
                      <c:pt idx="142">
                        <c:v>42</c:v>
                      </c:pt>
                      <c:pt idx="143">
                        <c:v>43</c:v>
                      </c:pt>
                      <c:pt idx="144">
                        <c:v>44</c:v>
                      </c:pt>
                      <c:pt idx="145">
                        <c:v>45</c:v>
                      </c:pt>
                      <c:pt idx="146">
                        <c:v>46</c:v>
                      </c:pt>
                      <c:pt idx="147">
                        <c:v>47</c:v>
                      </c:pt>
                      <c:pt idx="148">
                        <c:v>48</c:v>
                      </c:pt>
                      <c:pt idx="149">
                        <c:v>49</c:v>
                      </c:pt>
                      <c:pt idx="150">
                        <c:v>50</c:v>
                      </c:pt>
                      <c:pt idx="151">
                        <c:v>51</c:v>
                      </c:pt>
                      <c:pt idx="152">
                        <c:v>52</c:v>
                      </c:pt>
                      <c:pt idx="153">
                        <c:v>53</c:v>
                      </c:pt>
                      <c:pt idx="154">
                        <c:v>54</c:v>
                      </c:pt>
                      <c:pt idx="155">
                        <c:v>55</c:v>
                      </c:pt>
                      <c:pt idx="156">
                        <c:v>56</c:v>
                      </c:pt>
                      <c:pt idx="157">
                        <c:v>57</c:v>
                      </c:pt>
                      <c:pt idx="158">
                        <c:v>58</c:v>
                      </c:pt>
                      <c:pt idx="159">
                        <c:v>59</c:v>
                      </c:pt>
                      <c:pt idx="160">
                        <c:v>60</c:v>
                      </c:pt>
                      <c:pt idx="161">
                        <c:v>61</c:v>
                      </c:pt>
                      <c:pt idx="162">
                        <c:v>62</c:v>
                      </c:pt>
                      <c:pt idx="163">
                        <c:v>63</c:v>
                      </c:pt>
                      <c:pt idx="164">
                        <c:v>64</c:v>
                      </c:pt>
                      <c:pt idx="165">
                        <c:v>65</c:v>
                      </c:pt>
                      <c:pt idx="166">
                        <c:v>66</c:v>
                      </c:pt>
                      <c:pt idx="167">
                        <c:v>67</c:v>
                      </c:pt>
                      <c:pt idx="168">
                        <c:v>68</c:v>
                      </c:pt>
                      <c:pt idx="169">
                        <c:v>69</c:v>
                      </c:pt>
                      <c:pt idx="170">
                        <c:v>70</c:v>
                      </c:pt>
                      <c:pt idx="171">
                        <c:v>71</c:v>
                      </c:pt>
                      <c:pt idx="172">
                        <c:v>72</c:v>
                      </c:pt>
                      <c:pt idx="173">
                        <c:v>73</c:v>
                      </c:pt>
                      <c:pt idx="174">
                        <c:v>74</c:v>
                      </c:pt>
                      <c:pt idx="175">
                        <c:v>75</c:v>
                      </c:pt>
                      <c:pt idx="176">
                        <c:v>76</c:v>
                      </c:pt>
                      <c:pt idx="177">
                        <c:v>77</c:v>
                      </c:pt>
                      <c:pt idx="178">
                        <c:v>78</c:v>
                      </c:pt>
                      <c:pt idx="179">
                        <c:v>79</c:v>
                      </c:pt>
                      <c:pt idx="180">
                        <c:v>80</c:v>
                      </c:pt>
                      <c:pt idx="181">
                        <c:v>81</c:v>
                      </c:pt>
                      <c:pt idx="182">
                        <c:v>82</c:v>
                      </c:pt>
                      <c:pt idx="183">
                        <c:v>83</c:v>
                      </c:pt>
                      <c:pt idx="184">
                        <c:v>84</c:v>
                      </c:pt>
                      <c:pt idx="185">
                        <c:v>85</c:v>
                      </c:pt>
                      <c:pt idx="186">
                        <c:v>86</c:v>
                      </c:pt>
                      <c:pt idx="187">
                        <c:v>87</c:v>
                      </c:pt>
                      <c:pt idx="188">
                        <c:v>88</c:v>
                      </c:pt>
                      <c:pt idx="189">
                        <c:v>89</c:v>
                      </c:pt>
                      <c:pt idx="190">
                        <c:v>90</c:v>
                      </c:pt>
                      <c:pt idx="191">
                        <c:v>91</c:v>
                      </c:pt>
                      <c:pt idx="192">
                        <c:v>92</c:v>
                      </c:pt>
                      <c:pt idx="193">
                        <c:v>93</c:v>
                      </c:pt>
                      <c:pt idx="194">
                        <c:v>94</c:v>
                      </c:pt>
                      <c:pt idx="195">
                        <c:v>95</c:v>
                      </c:pt>
                      <c:pt idx="196">
                        <c:v>96</c:v>
                      </c:pt>
                      <c:pt idx="197">
                        <c:v>97</c:v>
                      </c:pt>
                      <c:pt idx="198">
                        <c:v>98</c:v>
                      </c:pt>
                      <c:pt idx="199">
                        <c:v>99</c:v>
                      </c:pt>
                      <c:pt idx="200">
                        <c:v>100</c:v>
                      </c:pt>
                      <c:pt idx="201">
                        <c:v>101</c:v>
                      </c:pt>
                      <c:pt idx="202">
                        <c:v>102</c:v>
                      </c:pt>
                      <c:pt idx="203">
                        <c:v>103</c:v>
                      </c:pt>
                      <c:pt idx="204">
                        <c:v>104</c:v>
                      </c:pt>
                      <c:pt idx="205">
                        <c:v>105</c:v>
                      </c:pt>
                      <c:pt idx="206">
                        <c:v>106</c:v>
                      </c:pt>
                      <c:pt idx="207">
                        <c:v>107</c:v>
                      </c:pt>
                      <c:pt idx="208">
                        <c:v>108</c:v>
                      </c:pt>
                      <c:pt idx="209">
                        <c:v>109</c:v>
                      </c:pt>
                      <c:pt idx="210">
                        <c:v>110</c:v>
                      </c:pt>
                      <c:pt idx="211">
                        <c:v>111</c:v>
                      </c:pt>
                      <c:pt idx="212">
                        <c:v>112</c:v>
                      </c:pt>
                      <c:pt idx="213">
                        <c:v>113</c:v>
                      </c:pt>
                      <c:pt idx="214">
                        <c:v>114</c:v>
                      </c:pt>
                      <c:pt idx="215">
                        <c:v>115</c:v>
                      </c:pt>
                      <c:pt idx="216">
                        <c:v>116</c:v>
                      </c:pt>
                      <c:pt idx="217">
                        <c:v>117</c:v>
                      </c:pt>
                      <c:pt idx="218">
                        <c:v>118</c:v>
                      </c:pt>
                      <c:pt idx="219">
                        <c:v>119</c:v>
                      </c:pt>
                      <c:pt idx="220">
                        <c:v>120</c:v>
                      </c:pt>
                      <c:pt idx="221">
                        <c:v>121</c:v>
                      </c:pt>
                      <c:pt idx="222">
                        <c:v>122</c:v>
                      </c:pt>
                      <c:pt idx="223">
                        <c:v>123</c:v>
                      </c:pt>
                      <c:pt idx="224">
                        <c:v>124</c:v>
                      </c:pt>
                      <c:pt idx="225">
                        <c:v>125</c:v>
                      </c:pt>
                      <c:pt idx="226">
                        <c:v>126</c:v>
                      </c:pt>
                      <c:pt idx="227">
                        <c:v>127</c:v>
                      </c:pt>
                      <c:pt idx="228">
                        <c:v>128</c:v>
                      </c:pt>
                      <c:pt idx="229">
                        <c:v>129</c:v>
                      </c:pt>
                      <c:pt idx="230">
                        <c:v>130</c:v>
                      </c:pt>
                      <c:pt idx="231">
                        <c:v>131</c:v>
                      </c:pt>
                      <c:pt idx="232">
                        <c:v>132</c:v>
                      </c:pt>
                      <c:pt idx="233">
                        <c:v>133</c:v>
                      </c:pt>
                      <c:pt idx="234">
                        <c:v>134</c:v>
                      </c:pt>
                      <c:pt idx="235">
                        <c:v>135</c:v>
                      </c:pt>
                      <c:pt idx="236">
                        <c:v>136</c:v>
                      </c:pt>
                      <c:pt idx="237">
                        <c:v>137</c:v>
                      </c:pt>
                      <c:pt idx="238">
                        <c:v>138</c:v>
                      </c:pt>
                      <c:pt idx="239">
                        <c:v>139</c:v>
                      </c:pt>
                      <c:pt idx="240">
                        <c:v>140</c:v>
                      </c:pt>
                      <c:pt idx="241">
                        <c:v>141</c:v>
                      </c:pt>
                      <c:pt idx="242">
                        <c:v>142</c:v>
                      </c:pt>
                      <c:pt idx="243">
                        <c:v>143</c:v>
                      </c:pt>
                      <c:pt idx="244">
                        <c:v>144</c:v>
                      </c:pt>
                      <c:pt idx="245">
                        <c:v>145</c:v>
                      </c:pt>
                      <c:pt idx="246">
                        <c:v>146</c:v>
                      </c:pt>
                      <c:pt idx="247">
                        <c:v>147</c:v>
                      </c:pt>
                      <c:pt idx="248">
                        <c:v>148</c:v>
                      </c:pt>
                      <c:pt idx="249">
                        <c:v>149</c:v>
                      </c:pt>
                      <c:pt idx="250">
                        <c:v>150</c:v>
                      </c:pt>
                      <c:pt idx="251">
                        <c:v>151</c:v>
                      </c:pt>
                      <c:pt idx="252">
                        <c:v>152</c:v>
                      </c:pt>
                      <c:pt idx="253">
                        <c:v>153</c:v>
                      </c:pt>
                      <c:pt idx="254">
                        <c:v>154</c:v>
                      </c:pt>
                      <c:pt idx="255">
                        <c:v>155</c:v>
                      </c:pt>
                      <c:pt idx="256">
                        <c:v>156</c:v>
                      </c:pt>
                      <c:pt idx="257">
                        <c:v>157</c:v>
                      </c:pt>
                      <c:pt idx="258">
                        <c:v>158</c:v>
                      </c:pt>
                      <c:pt idx="259">
                        <c:v>159</c:v>
                      </c:pt>
                      <c:pt idx="260">
                        <c:v>160</c:v>
                      </c:pt>
                      <c:pt idx="261">
                        <c:v>161</c:v>
                      </c:pt>
                      <c:pt idx="262">
                        <c:v>162</c:v>
                      </c:pt>
                      <c:pt idx="263">
                        <c:v>163</c:v>
                      </c:pt>
                      <c:pt idx="264">
                        <c:v>164</c:v>
                      </c:pt>
                      <c:pt idx="265">
                        <c:v>165</c:v>
                      </c:pt>
                      <c:pt idx="266">
                        <c:v>166</c:v>
                      </c:pt>
                      <c:pt idx="267">
                        <c:v>167</c:v>
                      </c:pt>
                      <c:pt idx="268">
                        <c:v>168</c:v>
                      </c:pt>
                      <c:pt idx="269">
                        <c:v>169</c:v>
                      </c:pt>
                      <c:pt idx="270">
                        <c:v>170</c:v>
                      </c:pt>
                      <c:pt idx="271">
                        <c:v>171</c:v>
                      </c:pt>
                      <c:pt idx="272">
                        <c:v>172</c:v>
                      </c:pt>
                      <c:pt idx="273">
                        <c:v>173</c:v>
                      </c:pt>
                      <c:pt idx="274">
                        <c:v>174</c:v>
                      </c:pt>
                      <c:pt idx="275">
                        <c:v>175</c:v>
                      </c:pt>
                      <c:pt idx="276">
                        <c:v>176</c:v>
                      </c:pt>
                      <c:pt idx="277">
                        <c:v>177</c:v>
                      </c:pt>
                      <c:pt idx="278">
                        <c:v>178</c:v>
                      </c:pt>
                      <c:pt idx="279">
                        <c:v>179</c:v>
                      </c:pt>
                      <c:pt idx="280">
                        <c:v>180</c:v>
                      </c:pt>
                      <c:pt idx="281">
                        <c:v>181</c:v>
                      </c:pt>
                      <c:pt idx="282">
                        <c:v>182</c:v>
                      </c:pt>
                      <c:pt idx="283">
                        <c:v>183</c:v>
                      </c:pt>
                      <c:pt idx="284">
                        <c:v>184</c:v>
                      </c:pt>
                      <c:pt idx="285">
                        <c:v>185</c:v>
                      </c:pt>
                      <c:pt idx="286">
                        <c:v>186</c:v>
                      </c:pt>
                      <c:pt idx="287">
                        <c:v>187</c:v>
                      </c:pt>
                      <c:pt idx="288">
                        <c:v>188</c:v>
                      </c:pt>
                      <c:pt idx="289">
                        <c:v>189</c:v>
                      </c:pt>
                      <c:pt idx="290">
                        <c:v>190</c:v>
                      </c:pt>
                      <c:pt idx="291">
                        <c:v>191</c:v>
                      </c:pt>
                      <c:pt idx="292">
                        <c:v>192</c:v>
                      </c:pt>
                      <c:pt idx="293">
                        <c:v>193</c:v>
                      </c:pt>
                      <c:pt idx="294">
                        <c:v>194</c:v>
                      </c:pt>
                      <c:pt idx="295">
                        <c:v>195</c:v>
                      </c:pt>
                      <c:pt idx="296">
                        <c:v>196</c:v>
                      </c:pt>
                      <c:pt idx="297">
                        <c:v>197</c:v>
                      </c:pt>
                      <c:pt idx="298">
                        <c:v>198</c:v>
                      </c:pt>
                      <c:pt idx="299">
                        <c:v>199</c:v>
                      </c:pt>
                      <c:pt idx="300">
                        <c:v>200</c:v>
                      </c:pt>
                      <c:pt idx="301">
                        <c:v>201</c:v>
                      </c:pt>
                      <c:pt idx="302">
                        <c:v>202</c:v>
                      </c:pt>
                      <c:pt idx="303">
                        <c:v>203</c:v>
                      </c:pt>
                      <c:pt idx="304">
                        <c:v>204</c:v>
                      </c:pt>
                      <c:pt idx="305">
                        <c:v>205</c:v>
                      </c:pt>
                      <c:pt idx="306">
                        <c:v>206</c:v>
                      </c:pt>
                      <c:pt idx="307">
                        <c:v>207</c:v>
                      </c:pt>
                      <c:pt idx="308">
                        <c:v>208</c:v>
                      </c:pt>
                      <c:pt idx="309">
                        <c:v>209</c:v>
                      </c:pt>
                      <c:pt idx="310">
                        <c:v>210</c:v>
                      </c:pt>
                      <c:pt idx="311">
                        <c:v>211</c:v>
                      </c:pt>
                      <c:pt idx="312">
                        <c:v>212</c:v>
                      </c:pt>
                      <c:pt idx="313">
                        <c:v>213</c:v>
                      </c:pt>
                      <c:pt idx="314">
                        <c:v>214</c:v>
                      </c:pt>
                      <c:pt idx="315">
                        <c:v>215</c:v>
                      </c:pt>
                      <c:pt idx="316">
                        <c:v>216</c:v>
                      </c:pt>
                      <c:pt idx="317">
                        <c:v>217</c:v>
                      </c:pt>
                      <c:pt idx="318">
                        <c:v>218</c:v>
                      </c:pt>
                      <c:pt idx="319">
                        <c:v>219</c:v>
                      </c:pt>
                      <c:pt idx="320">
                        <c:v>220</c:v>
                      </c:pt>
                      <c:pt idx="321">
                        <c:v>221</c:v>
                      </c:pt>
                      <c:pt idx="322">
                        <c:v>222</c:v>
                      </c:pt>
                      <c:pt idx="323">
                        <c:v>223</c:v>
                      </c:pt>
                      <c:pt idx="324">
                        <c:v>224</c:v>
                      </c:pt>
                      <c:pt idx="325">
                        <c:v>225</c:v>
                      </c:pt>
                      <c:pt idx="326">
                        <c:v>226</c:v>
                      </c:pt>
                      <c:pt idx="327">
                        <c:v>227</c:v>
                      </c:pt>
                      <c:pt idx="328">
                        <c:v>228</c:v>
                      </c:pt>
                      <c:pt idx="329">
                        <c:v>229</c:v>
                      </c:pt>
                      <c:pt idx="330">
                        <c:v>230</c:v>
                      </c:pt>
                      <c:pt idx="331">
                        <c:v>231</c:v>
                      </c:pt>
                      <c:pt idx="332">
                        <c:v>232</c:v>
                      </c:pt>
                      <c:pt idx="333">
                        <c:v>233</c:v>
                      </c:pt>
                      <c:pt idx="334">
                        <c:v>234</c:v>
                      </c:pt>
                      <c:pt idx="335">
                        <c:v>235</c:v>
                      </c:pt>
                      <c:pt idx="336">
                        <c:v>236</c:v>
                      </c:pt>
                      <c:pt idx="337">
                        <c:v>237</c:v>
                      </c:pt>
                      <c:pt idx="338">
                        <c:v>238</c:v>
                      </c:pt>
                      <c:pt idx="339">
                        <c:v>239</c:v>
                      </c:pt>
                      <c:pt idx="340">
                        <c:v>240</c:v>
                      </c:pt>
                      <c:pt idx="341">
                        <c:v>241</c:v>
                      </c:pt>
                      <c:pt idx="342">
                        <c:v>242</c:v>
                      </c:pt>
                      <c:pt idx="343">
                        <c:v>243</c:v>
                      </c:pt>
                      <c:pt idx="344">
                        <c:v>244</c:v>
                      </c:pt>
                      <c:pt idx="345">
                        <c:v>245</c:v>
                      </c:pt>
                      <c:pt idx="346">
                        <c:v>246</c:v>
                      </c:pt>
                      <c:pt idx="347">
                        <c:v>247</c:v>
                      </c:pt>
                      <c:pt idx="348">
                        <c:v>248</c:v>
                      </c:pt>
                      <c:pt idx="349">
                        <c:v>249</c:v>
                      </c:pt>
                      <c:pt idx="350">
                        <c:v>250</c:v>
                      </c:pt>
                      <c:pt idx="351">
                        <c:v>251</c:v>
                      </c:pt>
                      <c:pt idx="352">
                        <c:v>252</c:v>
                      </c:pt>
                      <c:pt idx="353">
                        <c:v>253</c:v>
                      </c:pt>
                      <c:pt idx="354">
                        <c:v>254</c:v>
                      </c:pt>
                      <c:pt idx="355">
                        <c:v>255</c:v>
                      </c:pt>
                      <c:pt idx="356">
                        <c:v>256</c:v>
                      </c:pt>
                      <c:pt idx="357">
                        <c:v>257</c:v>
                      </c:pt>
                      <c:pt idx="358">
                        <c:v>258</c:v>
                      </c:pt>
                      <c:pt idx="359">
                        <c:v>259</c:v>
                      </c:pt>
                      <c:pt idx="360">
                        <c:v>260</c:v>
                      </c:pt>
                      <c:pt idx="361">
                        <c:v>261</c:v>
                      </c:pt>
                      <c:pt idx="362">
                        <c:v>262</c:v>
                      </c:pt>
                      <c:pt idx="363">
                        <c:v>263</c:v>
                      </c:pt>
                      <c:pt idx="364">
                        <c:v>264</c:v>
                      </c:pt>
                      <c:pt idx="365">
                        <c:v>265</c:v>
                      </c:pt>
                      <c:pt idx="366">
                        <c:v>266</c:v>
                      </c:pt>
                      <c:pt idx="367">
                        <c:v>267</c:v>
                      </c:pt>
                      <c:pt idx="368">
                        <c:v>268</c:v>
                      </c:pt>
                      <c:pt idx="369">
                        <c:v>269</c:v>
                      </c:pt>
                      <c:pt idx="370">
                        <c:v>270</c:v>
                      </c:pt>
                      <c:pt idx="371">
                        <c:v>271</c:v>
                      </c:pt>
                      <c:pt idx="372">
                        <c:v>272</c:v>
                      </c:pt>
                      <c:pt idx="373">
                        <c:v>273</c:v>
                      </c:pt>
                      <c:pt idx="374">
                        <c:v>274</c:v>
                      </c:pt>
                      <c:pt idx="375">
                        <c:v>275</c:v>
                      </c:pt>
                      <c:pt idx="376">
                        <c:v>276</c:v>
                      </c:pt>
                      <c:pt idx="377">
                        <c:v>277</c:v>
                      </c:pt>
                      <c:pt idx="378">
                        <c:v>278</c:v>
                      </c:pt>
                      <c:pt idx="379">
                        <c:v>279</c:v>
                      </c:pt>
                      <c:pt idx="380">
                        <c:v>280</c:v>
                      </c:pt>
                      <c:pt idx="381">
                        <c:v>281</c:v>
                      </c:pt>
                      <c:pt idx="382">
                        <c:v>282</c:v>
                      </c:pt>
                      <c:pt idx="383">
                        <c:v>283</c:v>
                      </c:pt>
                      <c:pt idx="384">
                        <c:v>284</c:v>
                      </c:pt>
                      <c:pt idx="385">
                        <c:v>285</c:v>
                      </c:pt>
                      <c:pt idx="386">
                        <c:v>286</c:v>
                      </c:pt>
                      <c:pt idx="387">
                        <c:v>287</c:v>
                      </c:pt>
                      <c:pt idx="388">
                        <c:v>288</c:v>
                      </c:pt>
                      <c:pt idx="389">
                        <c:v>289</c:v>
                      </c:pt>
                      <c:pt idx="390">
                        <c:v>290</c:v>
                      </c:pt>
                      <c:pt idx="391">
                        <c:v>291</c:v>
                      </c:pt>
                      <c:pt idx="392">
                        <c:v>292</c:v>
                      </c:pt>
                      <c:pt idx="393">
                        <c:v>293</c:v>
                      </c:pt>
                      <c:pt idx="394">
                        <c:v>294</c:v>
                      </c:pt>
                      <c:pt idx="395">
                        <c:v>295</c:v>
                      </c:pt>
                      <c:pt idx="396">
                        <c:v>296</c:v>
                      </c:pt>
                      <c:pt idx="397">
                        <c:v>297</c:v>
                      </c:pt>
                      <c:pt idx="398">
                        <c:v>298</c:v>
                      </c:pt>
                      <c:pt idx="399">
                        <c:v>299</c:v>
                      </c:pt>
                      <c:pt idx="400">
                        <c:v>300</c:v>
                      </c:pt>
                      <c:pt idx="401">
                        <c:v>301</c:v>
                      </c:pt>
                      <c:pt idx="402">
                        <c:v>302</c:v>
                      </c:pt>
                      <c:pt idx="403">
                        <c:v>303</c:v>
                      </c:pt>
                      <c:pt idx="404">
                        <c:v>304</c:v>
                      </c:pt>
                      <c:pt idx="405">
                        <c:v>305</c:v>
                      </c:pt>
                      <c:pt idx="406">
                        <c:v>306</c:v>
                      </c:pt>
                      <c:pt idx="407">
                        <c:v>307</c:v>
                      </c:pt>
                      <c:pt idx="408">
                        <c:v>308</c:v>
                      </c:pt>
                      <c:pt idx="409">
                        <c:v>309</c:v>
                      </c:pt>
                      <c:pt idx="410">
                        <c:v>310</c:v>
                      </c:pt>
                      <c:pt idx="411">
                        <c:v>311</c:v>
                      </c:pt>
                      <c:pt idx="412">
                        <c:v>312</c:v>
                      </c:pt>
                      <c:pt idx="413">
                        <c:v>313</c:v>
                      </c:pt>
                      <c:pt idx="414">
                        <c:v>314</c:v>
                      </c:pt>
                      <c:pt idx="415">
                        <c:v>315</c:v>
                      </c:pt>
                      <c:pt idx="416">
                        <c:v>316</c:v>
                      </c:pt>
                      <c:pt idx="417">
                        <c:v>317</c:v>
                      </c:pt>
                      <c:pt idx="418">
                        <c:v>318</c:v>
                      </c:pt>
                      <c:pt idx="419">
                        <c:v>319</c:v>
                      </c:pt>
                      <c:pt idx="420">
                        <c:v>320</c:v>
                      </c:pt>
                      <c:pt idx="421">
                        <c:v>321</c:v>
                      </c:pt>
                      <c:pt idx="422">
                        <c:v>322</c:v>
                      </c:pt>
                      <c:pt idx="423">
                        <c:v>323</c:v>
                      </c:pt>
                      <c:pt idx="424">
                        <c:v>324</c:v>
                      </c:pt>
                      <c:pt idx="425">
                        <c:v>325</c:v>
                      </c:pt>
                      <c:pt idx="426">
                        <c:v>326</c:v>
                      </c:pt>
                      <c:pt idx="427">
                        <c:v>327</c:v>
                      </c:pt>
                      <c:pt idx="428">
                        <c:v>328</c:v>
                      </c:pt>
                      <c:pt idx="429">
                        <c:v>329</c:v>
                      </c:pt>
                      <c:pt idx="430">
                        <c:v>330</c:v>
                      </c:pt>
                      <c:pt idx="431">
                        <c:v>331</c:v>
                      </c:pt>
                      <c:pt idx="432">
                        <c:v>332</c:v>
                      </c:pt>
                      <c:pt idx="433">
                        <c:v>333</c:v>
                      </c:pt>
                      <c:pt idx="434">
                        <c:v>334</c:v>
                      </c:pt>
                      <c:pt idx="435">
                        <c:v>335</c:v>
                      </c:pt>
                      <c:pt idx="436">
                        <c:v>336</c:v>
                      </c:pt>
                      <c:pt idx="437">
                        <c:v>337</c:v>
                      </c:pt>
                      <c:pt idx="438">
                        <c:v>338</c:v>
                      </c:pt>
                      <c:pt idx="439">
                        <c:v>339</c:v>
                      </c:pt>
                      <c:pt idx="440">
                        <c:v>340</c:v>
                      </c:pt>
                      <c:pt idx="441">
                        <c:v>341</c:v>
                      </c:pt>
                      <c:pt idx="442">
                        <c:v>342</c:v>
                      </c:pt>
                      <c:pt idx="443">
                        <c:v>343</c:v>
                      </c:pt>
                      <c:pt idx="444">
                        <c:v>344</c:v>
                      </c:pt>
                      <c:pt idx="445">
                        <c:v>345</c:v>
                      </c:pt>
                      <c:pt idx="446">
                        <c:v>346</c:v>
                      </c:pt>
                      <c:pt idx="447">
                        <c:v>347</c:v>
                      </c:pt>
                      <c:pt idx="448">
                        <c:v>348</c:v>
                      </c:pt>
                      <c:pt idx="449">
                        <c:v>349</c:v>
                      </c:pt>
                      <c:pt idx="450">
                        <c:v>350</c:v>
                      </c:pt>
                      <c:pt idx="451">
                        <c:v>351</c:v>
                      </c:pt>
                      <c:pt idx="452">
                        <c:v>352</c:v>
                      </c:pt>
                      <c:pt idx="453">
                        <c:v>353</c:v>
                      </c:pt>
                      <c:pt idx="454">
                        <c:v>354</c:v>
                      </c:pt>
                      <c:pt idx="455">
                        <c:v>355</c:v>
                      </c:pt>
                      <c:pt idx="456">
                        <c:v>356</c:v>
                      </c:pt>
                      <c:pt idx="457">
                        <c:v>357</c:v>
                      </c:pt>
                      <c:pt idx="458">
                        <c:v>358</c:v>
                      </c:pt>
                      <c:pt idx="459">
                        <c:v>359</c:v>
                      </c:pt>
                      <c:pt idx="460">
                        <c:v>360</c:v>
                      </c:pt>
                      <c:pt idx="461">
                        <c:v>361</c:v>
                      </c:pt>
                      <c:pt idx="462">
                        <c:v>362</c:v>
                      </c:pt>
                      <c:pt idx="463">
                        <c:v>363</c:v>
                      </c:pt>
                      <c:pt idx="464">
                        <c:v>364</c:v>
                      </c:pt>
                      <c:pt idx="465">
                        <c:v>365</c:v>
                      </c:pt>
                      <c:pt idx="466">
                        <c:v>366</c:v>
                      </c:pt>
                      <c:pt idx="467">
                        <c:v>367</c:v>
                      </c:pt>
                      <c:pt idx="468">
                        <c:v>368</c:v>
                      </c:pt>
                      <c:pt idx="469">
                        <c:v>369</c:v>
                      </c:pt>
                      <c:pt idx="470">
                        <c:v>370</c:v>
                      </c:pt>
                      <c:pt idx="471">
                        <c:v>371</c:v>
                      </c:pt>
                      <c:pt idx="472">
                        <c:v>372</c:v>
                      </c:pt>
                      <c:pt idx="473">
                        <c:v>373</c:v>
                      </c:pt>
                      <c:pt idx="474">
                        <c:v>374</c:v>
                      </c:pt>
                      <c:pt idx="475">
                        <c:v>375</c:v>
                      </c:pt>
                      <c:pt idx="476">
                        <c:v>376</c:v>
                      </c:pt>
                      <c:pt idx="477">
                        <c:v>377</c:v>
                      </c:pt>
                      <c:pt idx="478">
                        <c:v>378</c:v>
                      </c:pt>
                      <c:pt idx="479">
                        <c:v>379</c:v>
                      </c:pt>
                      <c:pt idx="480">
                        <c:v>380</c:v>
                      </c:pt>
                      <c:pt idx="481">
                        <c:v>381</c:v>
                      </c:pt>
                      <c:pt idx="482">
                        <c:v>382</c:v>
                      </c:pt>
                      <c:pt idx="483">
                        <c:v>383</c:v>
                      </c:pt>
                      <c:pt idx="484">
                        <c:v>384</c:v>
                      </c:pt>
                      <c:pt idx="485">
                        <c:v>385</c:v>
                      </c:pt>
                      <c:pt idx="486">
                        <c:v>386</c:v>
                      </c:pt>
                      <c:pt idx="487">
                        <c:v>387</c:v>
                      </c:pt>
                      <c:pt idx="488">
                        <c:v>388</c:v>
                      </c:pt>
                      <c:pt idx="489">
                        <c:v>389</c:v>
                      </c:pt>
                      <c:pt idx="490">
                        <c:v>390</c:v>
                      </c:pt>
                      <c:pt idx="491">
                        <c:v>391</c:v>
                      </c:pt>
                      <c:pt idx="492">
                        <c:v>392</c:v>
                      </c:pt>
                      <c:pt idx="493">
                        <c:v>393</c:v>
                      </c:pt>
                      <c:pt idx="494">
                        <c:v>394</c:v>
                      </c:pt>
                      <c:pt idx="495">
                        <c:v>395</c:v>
                      </c:pt>
                      <c:pt idx="496">
                        <c:v>396</c:v>
                      </c:pt>
                      <c:pt idx="497">
                        <c:v>397</c:v>
                      </c:pt>
                      <c:pt idx="498">
                        <c:v>398</c:v>
                      </c:pt>
                      <c:pt idx="499">
                        <c:v>399</c:v>
                      </c:pt>
                      <c:pt idx="500">
                        <c:v>400</c:v>
                      </c:pt>
                      <c:pt idx="501">
                        <c:v>401</c:v>
                      </c:pt>
                      <c:pt idx="502">
                        <c:v>402</c:v>
                      </c:pt>
                      <c:pt idx="503">
                        <c:v>403</c:v>
                      </c:pt>
                      <c:pt idx="504">
                        <c:v>404</c:v>
                      </c:pt>
                      <c:pt idx="505">
                        <c:v>405</c:v>
                      </c:pt>
                      <c:pt idx="506">
                        <c:v>406</c:v>
                      </c:pt>
                      <c:pt idx="507">
                        <c:v>407</c:v>
                      </c:pt>
                      <c:pt idx="508">
                        <c:v>408</c:v>
                      </c:pt>
                      <c:pt idx="509">
                        <c:v>409</c:v>
                      </c:pt>
                      <c:pt idx="510">
                        <c:v>410</c:v>
                      </c:pt>
                      <c:pt idx="511">
                        <c:v>411</c:v>
                      </c:pt>
                      <c:pt idx="512">
                        <c:v>412</c:v>
                      </c:pt>
                      <c:pt idx="513">
                        <c:v>413</c:v>
                      </c:pt>
                      <c:pt idx="514">
                        <c:v>414</c:v>
                      </c:pt>
                      <c:pt idx="515">
                        <c:v>415</c:v>
                      </c:pt>
                      <c:pt idx="516">
                        <c:v>416</c:v>
                      </c:pt>
                      <c:pt idx="517">
                        <c:v>417</c:v>
                      </c:pt>
                      <c:pt idx="518">
                        <c:v>418</c:v>
                      </c:pt>
                      <c:pt idx="519">
                        <c:v>419</c:v>
                      </c:pt>
                      <c:pt idx="520">
                        <c:v>420</c:v>
                      </c:pt>
                      <c:pt idx="521">
                        <c:v>421</c:v>
                      </c:pt>
                      <c:pt idx="522">
                        <c:v>422</c:v>
                      </c:pt>
                      <c:pt idx="523">
                        <c:v>423</c:v>
                      </c:pt>
                      <c:pt idx="524">
                        <c:v>424</c:v>
                      </c:pt>
                      <c:pt idx="525">
                        <c:v>425</c:v>
                      </c:pt>
                      <c:pt idx="526">
                        <c:v>426</c:v>
                      </c:pt>
                      <c:pt idx="527">
                        <c:v>427</c:v>
                      </c:pt>
                      <c:pt idx="528">
                        <c:v>428</c:v>
                      </c:pt>
                      <c:pt idx="529">
                        <c:v>429</c:v>
                      </c:pt>
                      <c:pt idx="530">
                        <c:v>430</c:v>
                      </c:pt>
                      <c:pt idx="531">
                        <c:v>431</c:v>
                      </c:pt>
                      <c:pt idx="532">
                        <c:v>432</c:v>
                      </c:pt>
                      <c:pt idx="533">
                        <c:v>433</c:v>
                      </c:pt>
                      <c:pt idx="534">
                        <c:v>434</c:v>
                      </c:pt>
                      <c:pt idx="535">
                        <c:v>435</c:v>
                      </c:pt>
                      <c:pt idx="536">
                        <c:v>436</c:v>
                      </c:pt>
                      <c:pt idx="537">
                        <c:v>437</c:v>
                      </c:pt>
                      <c:pt idx="538">
                        <c:v>438</c:v>
                      </c:pt>
                      <c:pt idx="539">
                        <c:v>439</c:v>
                      </c:pt>
                      <c:pt idx="540">
                        <c:v>440</c:v>
                      </c:pt>
                      <c:pt idx="541">
                        <c:v>441</c:v>
                      </c:pt>
                      <c:pt idx="542">
                        <c:v>442</c:v>
                      </c:pt>
                      <c:pt idx="543">
                        <c:v>443</c:v>
                      </c:pt>
                      <c:pt idx="544">
                        <c:v>444</c:v>
                      </c:pt>
                      <c:pt idx="545">
                        <c:v>445</c:v>
                      </c:pt>
                      <c:pt idx="546">
                        <c:v>446</c:v>
                      </c:pt>
                      <c:pt idx="547">
                        <c:v>447</c:v>
                      </c:pt>
                      <c:pt idx="548">
                        <c:v>448</c:v>
                      </c:pt>
                      <c:pt idx="549">
                        <c:v>449</c:v>
                      </c:pt>
                      <c:pt idx="550">
                        <c:v>450</c:v>
                      </c:pt>
                      <c:pt idx="551">
                        <c:v>451</c:v>
                      </c:pt>
                      <c:pt idx="552">
                        <c:v>452</c:v>
                      </c:pt>
                      <c:pt idx="553">
                        <c:v>453</c:v>
                      </c:pt>
                      <c:pt idx="554">
                        <c:v>454</c:v>
                      </c:pt>
                      <c:pt idx="555">
                        <c:v>455</c:v>
                      </c:pt>
                      <c:pt idx="556">
                        <c:v>456</c:v>
                      </c:pt>
                      <c:pt idx="557">
                        <c:v>457</c:v>
                      </c:pt>
                      <c:pt idx="558">
                        <c:v>458</c:v>
                      </c:pt>
                      <c:pt idx="559">
                        <c:v>459</c:v>
                      </c:pt>
                      <c:pt idx="560">
                        <c:v>460</c:v>
                      </c:pt>
                      <c:pt idx="561">
                        <c:v>461</c:v>
                      </c:pt>
                      <c:pt idx="562">
                        <c:v>462</c:v>
                      </c:pt>
                      <c:pt idx="563">
                        <c:v>463</c:v>
                      </c:pt>
                      <c:pt idx="564">
                        <c:v>464</c:v>
                      </c:pt>
                      <c:pt idx="565">
                        <c:v>465</c:v>
                      </c:pt>
                      <c:pt idx="566">
                        <c:v>466</c:v>
                      </c:pt>
                      <c:pt idx="567">
                        <c:v>467</c:v>
                      </c:pt>
                      <c:pt idx="568">
                        <c:v>468</c:v>
                      </c:pt>
                      <c:pt idx="569">
                        <c:v>469</c:v>
                      </c:pt>
                      <c:pt idx="570">
                        <c:v>470</c:v>
                      </c:pt>
                      <c:pt idx="571">
                        <c:v>471</c:v>
                      </c:pt>
                      <c:pt idx="572">
                        <c:v>472</c:v>
                      </c:pt>
                      <c:pt idx="573">
                        <c:v>473</c:v>
                      </c:pt>
                      <c:pt idx="574">
                        <c:v>474</c:v>
                      </c:pt>
                      <c:pt idx="575">
                        <c:v>475</c:v>
                      </c:pt>
                      <c:pt idx="576">
                        <c:v>476</c:v>
                      </c:pt>
                      <c:pt idx="577">
                        <c:v>477</c:v>
                      </c:pt>
                      <c:pt idx="578">
                        <c:v>478</c:v>
                      </c:pt>
                      <c:pt idx="579">
                        <c:v>479</c:v>
                      </c:pt>
                      <c:pt idx="580">
                        <c:v>480</c:v>
                      </c:pt>
                      <c:pt idx="581">
                        <c:v>481</c:v>
                      </c:pt>
                      <c:pt idx="582">
                        <c:v>482</c:v>
                      </c:pt>
                      <c:pt idx="583">
                        <c:v>483</c:v>
                      </c:pt>
                      <c:pt idx="584">
                        <c:v>484</c:v>
                      </c:pt>
                      <c:pt idx="585">
                        <c:v>485</c:v>
                      </c:pt>
                      <c:pt idx="586">
                        <c:v>486</c:v>
                      </c:pt>
                      <c:pt idx="587">
                        <c:v>487</c:v>
                      </c:pt>
                      <c:pt idx="588">
                        <c:v>488</c:v>
                      </c:pt>
                      <c:pt idx="589">
                        <c:v>489</c:v>
                      </c:pt>
                      <c:pt idx="590">
                        <c:v>490</c:v>
                      </c:pt>
                      <c:pt idx="591">
                        <c:v>491</c:v>
                      </c:pt>
                      <c:pt idx="592">
                        <c:v>492</c:v>
                      </c:pt>
                      <c:pt idx="593">
                        <c:v>493</c:v>
                      </c:pt>
                      <c:pt idx="594">
                        <c:v>494</c:v>
                      </c:pt>
                      <c:pt idx="595">
                        <c:v>495</c:v>
                      </c:pt>
                      <c:pt idx="596">
                        <c:v>496</c:v>
                      </c:pt>
                      <c:pt idx="597">
                        <c:v>497</c:v>
                      </c:pt>
                      <c:pt idx="598">
                        <c:v>498</c:v>
                      </c:pt>
                      <c:pt idx="599">
                        <c:v>499</c:v>
                      </c:pt>
                      <c:pt idx="600">
                        <c:v>500</c:v>
                      </c:pt>
                      <c:pt idx="601">
                        <c:v>501</c:v>
                      </c:pt>
                      <c:pt idx="602">
                        <c:v>502</c:v>
                      </c:pt>
                      <c:pt idx="603">
                        <c:v>503</c:v>
                      </c:pt>
                      <c:pt idx="604">
                        <c:v>504</c:v>
                      </c:pt>
                      <c:pt idx="605">
                        <c:v>505</c:v>
                      </c:pt>
                      <c:pt idx="606">
                        <c:v>506</c:v>
                      </c:pt>
                      <c:pt idx="607">
                        <c:v>507</c:v>
                      </c:pt>
                      <c:pt idx="608">
                        <c:v>508</c:v>
                      </c:pt>
                      <c:pt idx="609">
                        <c:v>509</c:v>
                      </c:pt>
                      <c:pt idx="610">
                        <c:v>510</c:v>
                      </c:pt>
                      <c:pt idx="611">
                        <c:v>511</c:v>
                      </c:pt>
                      <c:pt idx="612">
                        <c:v>512</c:v>
                      </c:pt>
                      <c:pt idx="613">
                        <c:v>513</c:v>
                      </c:pt>
                      <c:pt idx="614">
                        <c:v>514</c:v>
                      </c:pt>
                      <c:pt idx="615">
                        <c:v>515</c:v>
                      </c:pt>
                      <c:pt idx="616">
                        <c:v>516</c:v>
                      </c:pt>
                      <c:pt idx="617">
                        <c:v>517</c:v>
                      </c:pt>
                      <c:pt idx="618">
                        <c:v>518</c:v>
                      </c:pt>
                      <c:pt idx="619">
                        <c:v>519</c:v>
                      </c:pt>
                      <c:pt idx="620">
                        <c:v>520</c:v>
                      </c:pt>
                      <c:pt idx="621">
                        <c:v>521</c:v>
                      </c:pt>
                      <c:pt idx="622">
                        <c:v>522</c:v>
                      </c:pt>
                      <c:pt idx="623">
                        <c:v>523</c:v>
                      </c:pt>
                      <c:pt idx="624">
                        <c:v>524</c:v>
                      </c:pt>
                      <c:pt idx="625">
                        <c:v>525</c:v>
                      </c:pt>
                      <c:pt idx="626">
                        <c:v>526</c:v>
                      </c:pt>
                      <c:pt idx="627">
                        <c:v>527</c:v>
                      </c:pt>
                      <c:pt idx="628">
                        <c:v>528</c:v>
                      </c:pt>
                      <c:pt idx="629">
                        <c:v>529</c:v>
                      </c:pt>
                      <c:pt idx="630">
                        <c:v>530</c:v>
                      </c:pt>
                      <c:pt idx="631">
                        <c:v>531</c:v>
                      </c:pt>
                      <c:pt idx="632">
                        <c:v>532</c:v>
                      </c:pt>
                      <c:pt idx="633">
                        <c:v>533</c:v>
                      </c:pt>
                      <c:pt idx="634">
                        <c:v>534</c:v>
                      </c:pt>
                      <c:pt idx="635">
                        <c:v>535</c:v>
                      </c:pt>
                      <c:pt idx="636">
                        <c:v>536</c:v>
                      </c:pt>
                      <c:pt idx="637">
                        <c:v>537</c:v>
                      </c:pt>
                      <c:pt idx="638">
                        <c:v>538</c:v>
                      </c:pt>
                      <c:pt idx="639">
                        <c:v>539</c:v>
                      </c:pt>
                      <c:pt idx="640">
                        <c:v>540</c:v>
                      </c:pt>
                      <c:pt idx="641">
                        <c:v>541</c:v>
                      </c:pt>
                      <c:pt idx="642">
                        <c:v>542</c:v>
                      </c:pt>
                      <c:pt idx="643">
                        <c:v>543</c:v>
                      </c:pt>
                      <c:pt idx="644">
                        <c:v>544</c:v>
                      </c:pt>
                      <c:pt idx="645">
                        <c:v>545</c:v>
                      </c:pt>
                      <c:pt idx="646">
                        <c:v>546</c:v>
                      </c:pt>
                      <c:pt idx="647">
                        <c:v>547</c:v>
                      </c:pt>
                      <c:pt idx="648">
                        <c:v>548</c:v>
                      </c:pt>
                      <c:pt idx="649">
                        <c:v>549</c:v>
                      </c:pt>
                      <c:pt idx="650">
                        <c:v>550</c:v>
                      </c:pt>
                      <c:pt idx="651">
                        <c:v>551</c:v>
                      </c:pt>
                      <c:pt idx="652">
                        <c:v>552</c:v>
                      </c:pt>
                      <c:pt idx="653">
                        <c:v>553</c:v>
                      </c:pt>
                      <c:pt idx="654">
                        <c:v>554</c:v>
                      </c:pt>
                      <c:pt idx="655">
                        <c:v>555</c:v>
                      </c:pt>
                      <c:pt idx="656">
                        <c:v>556</c:v>
                      </c:pt>
                      <c:pt idx="657">
                        <c:v>557</c:v>
                      </c:pt>
                      <c:pt idx="658">
                        <c:v>558</c:v>
                      </c:pt>
                      <c:pt idx="659">
                        <c:v>559</c:v>
                      </c:pt>
                      <c:pt idx="660">
                        <c:v>560</c:v>
                      </c:pt>
                      <c:pt idx="661">
                        <c:v>561</c:v>
                      </c:pt>
                      <c:pt idx="662">
                        <c:v>562</c:v>
                      </c:pt>
                      <c:pt idx="663">
                        <c:v>563</c:v>
                      </c:pt>
                      <c:pt idx="664">
                        <c:v>564</c:v>
                      </c:pt>
                      <c:pt idx="665">
                        <c:v>565</c:v>
                      </c:pt>
                      <c:pt idx="666">
                        <c:v>566</c:v>
                      </c:pt>
                      <c:pt idx="667">
                        <c:v>567</c:v>
                      </c:pt>
                      <c:pt idx="668">
                        <c:v>568</c:v>
                      </c:pt>
                      <c:pt idx="669">
                        <c:v>569</c:v>
                      </c:pt>
                      <c:pt idx="670">
                        <c:v>570</c:v>
                      </c:pt>
                      <c:pt idx="671">
                        <c:v>571</c:v>
                      </c:pt>
                      <c:pt idx="672">
                        <c:v>572</c:v>
                      </c:pt>
                      <c:pt idx="673">
                        <c:v>573</c:v>
                      </c:pt>
                      <c:pt idx="674">
                        <c:v>574</c:v>
                      </c:pt>
                      <c:pt idx="675">
                        <c:v>575</c:v>
                      </c:pt>
                      <c:pt idx="676">
                        <c:v>576</c:v>
                      </c:pt>
                      <c:pt idx="677">
                        <c:v>577</c:v>
                      </c:pt>
                      <c:pt idx="678">
                        <c:v>578</c:v>
                      </c:pt>
                      <c:pt idx="679">
                        <c:v>579</c:v>
                      </c:pt>
                      <c:pt idx="680">
                        <c:v>580</c:v>
                      </c:pt>
                      <c:pt idx="681">
                        <c:v>581</c:v>
                      </c:pt>
                      <c:pt idx="682">
                        <c:v>582</c:v>
                      </c:pt>
                      <c:pt idx="683">
                        <c:v>583</c:v>
                      </c:pt>
                      <c:pt idx="684">
                        <c:v>584</c:v>
                      </c:pt>
                      <c:pt idx="685">
                        <c:v>585</c:v>
                      </c:pt>
                      <c:pt idx="686">
                        <c:v>586</c:v>
                      </c:pt>
                      <c:pt idx="687">
                        <c:v>587</c:v>
                      </c:pt>
                      <c:pt idx="688">
                        <c:v>588</c:v>
                      </c:pt>
                      <c:pt idx="689">
                        <c:v>589</c:v>
                      </c:pt>
                      <c:pt idx="690">
                        <c:v>590</c:v>
                      </c:pt>
                      <c:pt idx="691">
                        <c:v>591</c:v>
                      </c:pt>
                      <c:pt idx="692">
                        <c:v>592</c:v>
                      </c:pt>
                      <c:pt idx="693">
                        <c:v>593</c:v>
                      </c:pt>
                      <c:pt idx="694">
                        <c:v>594</c:v>
                      </c:pt>
                      <c:pt idx="695">
                        <c:v>595</c:v>
                      </c:pt>
                      <c:pt idx="696">
                        <c:v>596</c:v>
                      </c:pt>
                      <c:pt idx="697">
                        <c:v>597</c:v>
                      </c:pt>
                      <c:pt idx="698">
                        <c:v>598</c:v>
                      </c:pt>
                      <c:pt idx="699">
                        <c:v>599</c:v>
                      </c:pt>
                      <c:pt idx="700">
                        <c:v>600</c:v>
                      </c:pt>
                      <c:pt idx="701">
                        <c:v>601</c:v>
                      </c:pt>
                      <c:pt idx="702">
                        <c:v>602</c:v>
                      </c:pt>
                      <c:pt idx="703">
                        <c:v>603</c:v>
                      </c:pt>
                      <c:pt idx="704">
                        <c:v>604</c:v>
                      </c:pt>
                      <c:pt idx="705">
                        <c:v>605</c:v>
                      </c:pt>
                      <c:pt idx="706">
                        <c:v>606</c:v>
                      </c:pt>
                      <c:pt idx="707">
                        <c:v>607</c:v>
                      </c:pt>
                      <c:pt idx="708">
                        <c:v>608</c:v>
                      </c:pt>
                      <c:pt idx="709">
                        <c:v>609</c:v>
                      </c:pt>
                      <c:pt idx="710">
                        <c:v>610</c:v>
                      </c:pt>
                      <c:pt idx="711">
                        <c:v>611</c:v>
                      </c:pt>
                      <c:pt idx="712">
                        <c:v>612</c:v>
                      </c:pt>
                      <c:pt idx="713">
                        <c:v>613</c:v>
                      </c:pt>
                      <c:pt idx="714">
                        <c:v>614</c:v>
                      </c:pt>
                      <c:pt idx="715">
                        <c:v>615</c:v>
                      </c:pt>
                      <c:pt idx="716">
                        <c:v>616</c:v>
                      </c:pt>
                      <c:pt idx="717">
                        <c:v>617</c:v>
                      </c:pt>
                      <c:pt idx="718">
                        <c:v>618</c:v>
                      </c:pt>
                      <c:pt idx="719">
                        <c:v>619</c:v>
                      </c:pt>
                      <c:pt idx="720">
                        <c:v>620</c:v>
                      </c:pt>
                      <c:pt idx="721">
                        <c:v>621</c:v>
                      </c:pt>
                      <c:pt idx="722">
                        <c:v>622</c:v>
                      </c:pt>
                      <c:pt idx="723">
                        <c:v>623</c:v>
                      </c:pt>
                      <c:pt idx="724">
                        <c:v>624</c:v>
                      </c:pt>
                      <c:pt idx="725">
                        <c:v>625</c:v>
                      </c:pt>
                      <c:pt idx="726">
                        <c:v>626</c:v>
                      </c:pt>
                      <c:pt idx="727">
                        <c:v>627</c:v>
                      </c:pt>
                      <c:pt idx="728">
                        <c:v>628</c:v>
                      </c:pt>
                      <c:pt idx="729">
                        <c:v>629</c:v>
                      </c:pt>
                      <c:pt idx="730">
                        <c:v>630</c:v>
                      </c:pt>
                      <c:pt idx="731">
                        <c:v>631</c:v>
                      </c:pt>
                      <c:pt idx="732">
                        <c:v>632</c:v>
                      </c:pt>
                      <c:pt idx="733">
                        <c:v>633</c:v>
                      </c:pt>
                      <c:pt idx="734">
                        <c:v>634</c:v>
                      </c:pt>
                      <c:pt idx="735">
                        <c:v>635</c:v>
                      </c:pt>
                      <c:pt idx="736">
                        <c:v>636</c:v>
                      </c:pt>
                      <c:pt idx="737">
                        <c:v>637</c:v>
                      </c:pt>
                      <c:pt idx="738">
                        <c:v>638</c:v>
                      </c:pt>
                      <c:pt idx="739">
                        <c:v>639</c:v>
                      </c:pt>
                      <c:pt idx="740">
                        <c:v>640</c:v>
                      </c:pt>
                      <c:pt idx="741">
                        <c:v>641</c:v>
                      </c:pt>
                      <c:pt idx="742">
                        <c:v>642</c:v>
                      </c:pt>
                      <c:pt idx="743">
                        <c:v>643</c:v>
                      </c:pt>
                      <c:pt idx="744">
                        <c:v>644</c:v>
                      </c:pt>
                      <c:pt idx="745">
                        <c:v>645</c:v>
                      </c:pt>
                      <c:pt idx="746">
                        <c:v>646</c:v>
                      </c:pt>
                      <c:pt idx="747">
                        <c:v>647</c:v>
                      </c:pt>
                      <c:pt idx="748">
                        <c:v>648</c:v>
                      </c:pt>
                      <c:pt idx="749">
                        <c:v>649</c:v>
                      </c:pt>
                      <c:pt idx="750">
                        <c:v>650</c:v>
                      </c:pt>
                      <c:pt idx="751">
                        <c:v>651</c:v>
                      </c:pt>
                      <c:pt idx="752">
                        <c:v>652</c:v>
                      </c:pt>
                      <c:pt idx="753">
                        <c:v>653</c:v>
                      </c:pt>
                      <c:pt idx="754">
                        <c:v>654</c:v>
                      </c:pt>
                      <c:pt idx="755">
                        <c:v>655</c:v>
                      </c:pt>
                      <c:pt idx="756">
                        <c:v>656</c:v>
                      </c:pt>
                      <c:pt idx="757">
                        <c:v>657</c:v>
                      </c:pt>
                      <c:pt idx="758">
                        <c:v>658</c:v>
                      </c:pt>
                      <c:pt idx="759">
                        <c:v>659</c:v>
                      </c:pt>
                      <c:pt idx="760">
                        <c:v>660</c:v>
                      </c:pt>
                      <c:pt idx="761">
                        <c:v>661</c:v>
                      </c:pt>
                      <c:pt idx="762">
                        <c:v>662</c:v>
                      </c:pt>
                      <c:pt idx="763">
                        <c:v>663</c:v>
                      </c:pt>
                      <c:pt idx="764">
                        <c:v>664</c:v>
                      </c:pt>
                      <c:pt idx="765">
                        <c:v>665</c:v>
                      </c:pt>
                      <c:pt idx="766">
                        <c:v>666</c:v>
                      </c:pt>
                      <c:pt idx="767">
                        <c:v>667</c:v>
                      </c:pt>
                      <c:pt idx="768">
                        <c:v>668</c:v>
                      </c:pt>
                      <c:pt idx="769">
                        <c:v>669</c:v>
                      </c:pt>
                      <c:pt idx="770">
                        <c:v>670</c:v>
                      </c:pt>
                      <c:pt idx="771">
                        <c:v>671</c:v>
                      </c:pt>
                      <c:pt idx="772">
                        <c:v>672</c:v>
                      </c:pt>
                      <c:pt idx="773">
                        <c:v>673</c:v>
                      </c:pt>
                      <c:pt idx="774">
                        <c:v>674</c:v>
                      </c:pt>
                      <c:pt idx="775">
                        <c:v>675</c:v>
                      </c:pt>
                      <c:pt idx="776">
                        <c:v>676</c:v>
                      </c:pt>
                      <c:pt idx="777">
                        <c:v>677</c:v>
                      </c:pt>
                      <c:pt idx="778">
                        <c:v>678</c:v>
                      </c:pt>
                      <c:pt idx="779">
                        <c:v>679</c:v>
                      </c:pt>
                      <c:pt idx="780">
                        <c:v>680</c:v>
                      </c:pt>
                      <c:pt idx="781">
                        <c:v>681</c:v>
                      </c:pt>
                      <c:pt idx="782">
                        <c:v>682</c:v>
                      </c:pt>
                      <c:pt idx="783">
                        <c:v>683</c:v>
                      </c:pt>
                      <c:pt idx="784">
                        <c:v>684</c:v>
                      </c:pt>
                      <c:pt idx="785">
                        <c:v>685</c:v>
                      </c:pt>
                      <c:pt idx="786">
                        <c:v>686</c:v>
                      </c:pt>
                      <c:pt idx="787">
                        <c:v>687</c:v>
                      </c:pt>
                      <c:pt idx="788">
                        <c:v>688</c:v>
                      </c:pt>
                      <c:pt idx="789">
                        <c:v>689</c:v>
                      </c:pt>
                      <c:pt idx="790">
                        <c:v>690</c:v>
                      </c:pt>
                      <c:pt idx="791">
                        <c:v>691</c:v>
                      </c:pt>
                      <c:pt idx="792">
                        <c:v>692</c:v>
                      </c:pt>
                      <c:pt idx="793">
                        <c:v>693</c:v>
                      </c:pt>
                      <c:pt idx="794">
                        <c:v>694</c:v>
                      </c:pt>
                      <c:pt idx="795">
                        <c:v>695</c:v>
                      </c:pt>
                      <c:pt idx="796">
                        <c:v>696</c:v>
                      </c:pt>
                      <c:pt idx="797">
                        <c:v>697</c:v>
                      </c:pt>
                      <c:pt idx="798">
                        <c:v>698</c:v>
                      </c:pt>
                      <c:pt idx="799">
                        <c:v>699</c:v>
                      </c:pt>
                      <c:pt idx="800">
                        <c:v>700</c:v>
                      </c:pt>
                      <c:pt idx="801">
                        <c:v>701</c:v>
                      </c:pt>
                      <c:pt idx="802">
                        <c:v>702</c:v>
                      </c:pt>
                      <c:pt idx="803">
                        <c:v>703</c:v>
                      </c:pt>
                      <c:pt idx="804">
                        <c:v>704</c:v>
                      </c:pt>
                      <c:pt idx="805">
                        <c:v>705</c:v>
                      </c:pt>
                      <c:pt idx="806">
                        <c:v>706</c:v>
                      </c:pt>
                      <c:pt idx="807">
                        <c:v>707</c:v>
                      </c:pt>
                      <c:pt idx="808">
                        <c:v>708</c:v>
                      </c:pt>
                      <c:pt idx="809">
                        <c:v>709</c:v>
                      </c:pt>
                      <c:pt idx="810">
                        <c:v>710</c:v>
                      </c:pt>
                      <c:pt idx="811">
                        <c:v>711</c:v>
                      </c:pt>
                      <c:pt idx="812">
                        <c:v>712</c:v>
                      </c:pt>
                      <c:pt idx="813">
                        <c:v>713</c:v>
                      </c:pt>
                      <c:pt idx="814">
                        <c:v>714</c:v>
                      </c:pt>
                      <c:pt idx="815">
                        <c:v>715</c:v>
                      </c:pt>
                      <c:pt idx="816">
                        <c:v>716</c:v>
                      </c:pt>
                      <c:pt idx="817">
                        <c:v>717</c:v>
                      </c:pt>
                      <c:pt idx="818">
                        <c:v>718</c:v>
                      </c:pt>
                      <c:pt idx="819">
                        <c:v>719</c:v>
                      </c:pt>
                      <c:pt idx="820">
                        <c:v>720</c:v>
                      </c:pt>
                      <c:pt idx="821">
                        <c:v>721</c:v>
                      </c:pt>
                      <c:pt idx="822">
                        <c:v>722</c:v>
                      </c:pt>
                      <c:pt idx="823">
                        <c:v>723</c:v>
                      </c:pt>
                      <c:pt idx="824">
                        <c:v>724</c:v>
                      </c:pt>
                      <c:pt idx="825">
                        <c:v>725</c:v>
                      </c:pt>
                      <c:pt idx="826">
                        <c:v>726</c:v>
                      </c:pt>
                      <c:pt idx="827">
                        <c:v>727</c:v>
                      </c:pt>
                      <c:pt idx="828">
                        <c:v>728</c:v>
                      </c:pt>
                      <c:pt idx="829">
                        <c:v>729</c:v>
                      </c:pt>
                      <c:pt idx="830">
                        <c:v>730</c:v>
                      </c:pt>
                      <c:pt idx="831">
                        <c:v>731</c:v>
                      </c:pt>
                      <c:pt idx="832">
                        <c:v>732</c:v>
                      </c:pt>
                      <c:pt idx="833">
                        <c:v>733</c:v>
                      </c:pt>
                      <c:pt idx="834">
                        <c:v>734</c:v>
                      </c:pt>
                      <c:pt idx="835">
                        <c:v>735</c:v>
                      </c:pt>
                      <c:pt idx="836">
                        <c:v>736</c:v>
                      </c:pt>
                      <c:pt idx="837">
                        <c:v>737</c:v>
                      </c:pt>
                      <c:pt idx="838">
                        <c:v>738</c:v>
                      </c:pt>
                      <c:pt idx="839">
                        <c:v>739</c:v>
                      </c:pt>
                      <c:pt idx="840">
                        <c:v>740</c:v>
                      </c:pt>
                      <c:pt idx="841">
                        <c:v>741</c:v>
                      </c:pt>
                      <c:pt idx="842">
                        <c:v>742</c:v>
                      </c:pt>
                      <c:pt idx="843">
                        <c:v>743</c:v>
                      </c:pt>
                      <c:pt idx="844">
                        <c:v>744</c:v>
                      </c:pt>
                      <c:pt idx="845">
                        <c:v>745</c:v>
                      </c:pt>
                      <c:pt idx="846">
                        <c:v>746</c:v>
                      </c:pt>
                      <c:pt idx="847">
                        <c:v>747</c:v>
                      </c:pt>
                      <c:pt idx="848">
                        <c:v>748</c:v>
                      </c:pt>
                      <c:pt idx="849">
                        <c:v>749</c:v>
                      </c:pt>
                      <c:pt idx="850">
                        <c:v>750</c:v>
                      </c:pt>
                      <c:pt idx="851">
                        <c:v>751</c:v>
                      </c:pt>
                      <c:pt idx="852">
                        <c:v>752</c:v>
                      </c:pt>
                      <c:pt idx="853">
                        <c:v>753</c:v>
                      </c:pt>
                      <c:pt idx="854">
                        <c:v>754</c:v>
                      </c:pt>
                      <c:pt idx="855">
                        <c:v>755</c:v>
                      </c:pt>
                      <c:pt idx="856">
                        <c:v>756</c:v>
                      </c:pt>
                      <c:pt idx="857">
                        <c:v>757</c:v>
                      </c:pt>
                      <c:pt idx="858">
                        <c:v>758</c:v>
                      </c:pt>
                      <c:pt idx="859">
                        <c:v>759</c:v>
                      </c:pt>
                      <c:pt idx="860">
                        <c:v>760</c:v>
                      </c:pt>
                      <c:pt idx="861">
                        <c:v>761</c:v>
                      </c:pt>
                      <c:pt idx="862">
                        <c:v>762</c:v>
                      </c:pt>
                      <c:pt idx="863">
                        <c:v>763</c:v>
                      </c:pt>
                      <c:pt idx="864">
                        <c:v>764</c:v>
                      </c:pt>
                      <c:pt idx="865">
                        <c:v>765</c:v>
                      </c:pt>
                      <c:pt idx="866">
                        <c:v>766</c:v>
                      </c:pt>
                      <c:pt idx="867">
                        <c:v>767</c:v>
                      </c:pt>
                      <c:pt idx="868">
                        <c:v>768</c:v>
                      </c:pt>
                      <c:pt idx="869">
                        <c:v>769</c:v>
                      </c:pt>
                      <c:pt idx="870">
                        <c:v>770</c:v>
                      </c:pt>
                      <c:pt idx="871">
                        <c:v>771</c:v>
                      </c:pt>
                      <c:pt idx="872">
                        <c:v>772</c:v>
                      </c:pt>
                      <c:pt idx="873">
                        <c:v>773</c:v>
                      </c:pt>
                      <c:pt idx="874">
                        <c:v>774</c:v>
                      </c:pt>
                      <c:pt idx="875">
                        <c:v>775</c:v>
                      </c:pt>
                      <c:pt idx="876">
                        <c:v>776</c:v>
                      </c:pt>
                      <c:pt idx="877">
                        <c:v>777</c:v>
                      </c:pt>
                      <c:pt idx="878">
                        <c:v>778</c:v>
                      </c:pt>
                      <c:pt idx="879">
                        <c:v>779</c:v>
                      </c:pt>
                      <c:pt idx="880">
                        <c:v>780</c:v>
                      </c:pt>
                      <c:pt idx="881">
                        <c:v>781</c:v>
                      </c:pt>
                      <c:pt idx="882">
                        <c:v>782</c:v>
                      </c:pt>
                      <c:pt idx="883">
                        <c:v>783</c:v>
                      </c:pt>
                      <c:pt idx="884">
                        <c:v>784</c:v>
                      </c:pt>
                      <c:pt idx="885">
                        <c:v>785</c:v>
                      </c:pt>
                      <c:pt idx="886">
                        <c:v>786</c:v>
                      </c:pt>
                      <c:pt idx="887">
                        <c:v>787</c:v>
                      </c:pt>
                      <c:pt idx="888">
                        <c:v>788</c:v>
                      </c:pt>
                      <c:pt idx="889">
                        <c:v>789</c:v>
                      </c:pt>
                      <c:pt idx="890">
                        <c:v>790</c:v>
                      </c:pt>
                      <c:pt idx="891">
                        <c:v>791</c:v>
                      </c:pt>
                      <c:pt idx="892">
                        <c:v>792</c:v>
                      </c:pt>
                      <c:pt idx="893">
                        <c:v>793</c:v>
                      </c:pt>
                      <c:pt idx="894">
                        <c:v>794</c:v>
                      </c:pt>
                      <c:pt idx="895">
                        <c:v>795</c:v>
                      </c:pt>
                      <c:pt idx="896">
                        <c:v>796</c:v>
                      </c:pt>
                      <c:pt idx="897">
                        <c:v>797</c:v>
                      </c:pt>
                      <c:pt idx="898">
                        <c:v>798</c:v>
                      </c:pt>
                      <c:pt idx="899">
                        <c:v>799</c:v>
                      </c:pt>
                      <c:pt idx="900">
                        <c:v>800</c:v>
                      </c:pt>
                      <c:pt idx="901">
                        <c:v>801</c:v>
                      </c:pt>
                      <c:pt idx="902">
                        <c:v>802</c:v>
                      </c:pt>
                      <c:pt idx="903">
                        <c:v>803</c:v>
                      </c:pt>
                      <c:pt idx="904">
                        <c:v>804</c:v>
                      </c:pt>
                      <c:pt idx="905">
                        <c:v>805</c:v>
                      </c:pt>
                      <c:pt idx="906">
                        <c:v>806</c:v>
                      </c:pt>
                      <c:pt idx="907">
                        <c:v>807</c:v>
                      </c:pt>
                      <c:pt idx="908">
                        <c:v>808</c:v>
                      </c:pt>
                      <c:pt idx="909">
                        <c:v>809</c:v>
                      </c:pt>
                      <c:pt idx="910">
                        <c:v>810</c:v>
                      </c:pt>
                      <c:pt idx="911">
                        <c:v>811</c:v>
                      </c:pt>
                      <c:pt idx="912">
                        <c:v>812</c:v>
                      </c:pt>
                      <c:pt idx="913">
                        <c:v>813</c:v>
                      </c:pt>
                      <c:pt idx="914">
                        <c:v>814</c:v>
                      </c:pt>
                      <c:pt idx="915">
                        <c:v>815</c:v>
                      </c:pt>
                      <c:pt idx="916">
                        <c:v>816</c:v>
                      </c:pt>
                      <c:pt idx="917">
                        <c:v>817</c:v>
                      </c:pt>
                      <c:pt idx="918">
                        <c:v>818</c:v>
                      </c:pt>
                      <c:pt idx="919">
                        <c:v>819</c:v>
                      </c:pt>
                      <c:pt idx="920">
                        <c:v>820</c:v>
                      </c:pt>
                      <c:pt idx="921">
                        <c:v>821</c:v>
                      </c:pt>
                      <c:pt idx="922">
                        <c:v>822</c:v>
                      </c:pt>
                      <c:pt idx="923">
                        <c:v>823</c:v>
                      </c:pt>
                      <c:pt idx="924">
                        <c:v>824</c:v>
                      </c:pt>
                      <c:pt idx="925">
                        <c:v>825</c:v>
                      </c:pt>
                      <c:pt idx="926">
                        <c:v>826</c:v>
                      </c:pt>
                      <c:pt idx="927">
                        <c:v>827</c:v>
                      </c:pt>
                      <c:pt idx="928">
                        <c:v>828</c:v>
                      </c:pt>
                      <c:pt idx="929">
                        <c:v>829</c:v>
                      </c:pt>
                      <c:pt idx="930">
                        <c:v>830</c:v>
                      </c:pt>
                      <c:pt idx="931">
                        <c:v>831</c:v>
                      </c:pt>
                      <c:pt idx="932">
                        <c:v>832</c:v>
                      </c:pt>
                      <c:pt idx="933">
                        <c:v>833</c:v>
                      </c:pt>
                      <c:pt idx="934">
                        <c:v>834</c:v>
                      </c:pt>
                      <c:pt idx="935">
                        <c:v>835</c:v>
                      </c:pt>
                      <c:pt idx="936">
                        <c:v>836</c:v>
                      </c:pt>
                      <c:pt idx="937">
                        <c:v>837</c:v>
                      </c:pt>
                      <c:pt idx="938">
                        <c:v>838</c:v>
                      </c:pt>
                      <c:pt idx="939">
                        <c:v>839</c:v>
                      </c:pt>
                      <c:pt idx="940">
                        <c:v>840</c:v>
                      </c:pt>
                      <c:pt idx="941">
                        <c:v>841</c:v>
                      </c:pt>
                      <c:pt idx="942">
                        <c:v>842</c:v>
                      </c:pt>
                      <c:pt idx="943">
                        <c:v>843</c:v>
                      </c:pt>
                      <c:pt idx="944">
                        <c:v>844</c:v>
                      </c:pt>
                      <c:pt idx="945">
                        <c:v>845</c:v>
                      </c:pt>
                      <c:pt idx="946">
                        <c:v>846</c:v>
                      </c:pt>
                      <c:pt idx="947">
                        <c:v>847</c:v>
                      </c:pt>
                      <c:pt idx="948">
                        <c:v>848</c:v>
                      </c:pt>
                      <c:pt idx="949">
                        <c:v>849</c:v>
                      </c:pt>
                      <c:pt idx="950">
                        <c:v>850</c:v>
                      </c:pt>
                      <c:pt idx="951">
                        <c:v>851</c:v>
                      </c:pt>
                      <c:pt idx="952">
                        <c:v>852</c:v>
                      </c:pt>
                      <c:pt idx="953">
                        <c:v>853</c:v>
                      </c:pt>
                      <c:pt idx="954">
                        <c:v>854</c:v>
                      </c:pt>
                      <c:pt idx="955">
                        <c:v>855</c:v>
                      </c:pt>
                      <c:pt idx="956">
                        <c:v>856</c:v>
                      </c:pt>
                      <c:pt idx="957">
                        <c:v>857</c:v>
                      </c:pt>
                      <c:pt idx="958">
                        <c:v>858</c:v>
                      </c:pt>
                      <c:pt idx="959">
                        <c:v>859</c:v>
                      </c:pt>
                      <c:pt idx="960">
                        <c:v>860</c:v>
                      </c:pt>
                      <c:pt idx="961">
                        <c:v>861</c:v>
                      </c:pt>
                      <c:pt idx="962">
                        <c:v>862</c:v>
                      </c:pt>
                      <c:pt idx="963">
                        <c:v>863</c:v>
                      </c:pt>
                      <c:pt idx="964">
                        <c:v>864</c:v>
                      </c:pt>
                      <c:pt idx="965">
                        <c:v>865</c:v>
                      </c:pt>
                      <c:pt idx="966">
                        <c:v>866</c:v>
                      </c:pt>
                      <c:pt idx="967">
                        <c:v>867</c:v>
                      </c:pt>
                      <c:pt idx="968">
                        <c:v>868</c:v>
                      </c:pt>
                      <c:pt idx="969">
                        <c:v>869</c:v>
                      </c:pt>
                      <c:pt idx="970">
                        <c:v>870</c:v>
                      </c:pt>
                      <c:pt idx="971">
                        <c:v>871</c:v>
                      </c:pt>
                      <c:pt idx="972">
                        <c:v>872</c:v>
                      </c:pt>
                      <c:pt idx="973">
                        <c:v>873</c:v>
                      </c:pt>
                      <c:pt idx="974">
                        <c:v>874</c:v>
                      </c:pt>
                      <c:pt idx="975">
                        <c:v>875</c:v>
                      </c:pt>
                      <c:pt idx="976">
                        <c:v>876</c:v>
                      </c:pt>
                      <c:pt idx="977">
                        <c:v>877</c:v>
                      </c:pt>
                      <c:pt idx="978">
                        <c:v>878</c:v>
                      </c:pt>
                      <c:pt idx="979">
                        <c:v>879</c:v>
                      </c:pt>
                      <c:pt idx="980">
                        <c:v>880</c:v>
                      </c:pt>
                      <c:pt idx="981">
                        <c:v>881</c:v>
                      </c:pt>
                      <c:pt idx="982">
                        <c:v>882</c:v>
                      </c:pt>
                      <c:pt idx="983">
                        <c:v>883</c:v>
                      </c:pt>
                      <c:pt idx="984">
                        <c:v>884</c:v>
                      </c:pt>
                      <c:pt idx="985">
                        <c:v>885</c:v>
                      </c:pt>
                      <c:pt idx="986">
                        <c:v>886</c:v>
                      </c:pt>
                      <c:pt idx="987">
                        <c:v>887</c:v>
                      </c:pt>
                      <c:pt idx="988">
                        <c:v>888</c:v>
                      </c:pt>
                      <c:pt idx="989">
                        <c:v>889</c:v>
                      </c:pt>
                      <c:pt idx="990">
                        <c:v>890</c:v>
                      </c:pt>
                      <c:pt idx="991">
                        <c:v>891</c:v>
                      </c:pt>
                      <c:pt idx="992">
                        <c:v>892</c:v>
                      </c:pt>
                      <c:pt idx="993">
                        <c:v>893</c:v>
                      </c:pt>
                      <c:pt idx="994">
                        <c:v>894</c:v>
                      </c:pt>
                      <c:pt idx="995">
                        <c:v>895</c:v>
                      </c:pt>
                      <c:pt idx="996">
                        <c:v>896</c:v>
                      </c:pt>
                      <c:pt idx="997">
                        <c:v>897</c:v>
                      </c:pt>
                      <c:pt idx="998">
                        <c:v>898</c:v>
                      </c:pt>
                      <c:pt idx="999">
                        <c:v>899</c:v>
                      </c:pt>
                      <c:pt idx="1000">
                        <c:v>900</c:v>
                      </c:pt>
                      <c:pt idx="1001">
                        <c:v>901</c:v>
                      </c:pt>
                      <c:pt idx="1002">
                        <c:v>902</c:v>
                      </c:pt>
                      <c:pt idx="1003">
                        <c:v>903</c:v>
                      </c:pt>
                      <c:pt idx="1004">
                        <c:v>904</c:v>
                      </c:pt>
                      <c:pt idx="1005">
                        <c:v>905</c:v>
                      </c:pt>
                      <c:pt idx="1006">
                        <c:v>906</c:v>
                      </c:pt>
                      <c:pt idx="1007">
                        <c:v>907</c:v>
                      </c:pt>
                      <c:pt idx="1008">
                        <c:v>908</c:v>
                      </c:pt>
                      <c:pt idx="1009">
                        <c:v>909</c:v>
                      </c:pt>
                      <c:pt idx="1010">
                        <c:v>910</c:v>
                      </c:pt>
                      <c:pt idx="1011">
                        <c:v>911</c:v>
                      </c:pt>
                      <c:pt idx="1012">
                        <c:v>912</c:v>
                      </c:pt>
                      <c:pt idx="1013">
                        <c:v>913</c:v>
                      </c:pt>
                      <c:pt idx="1014">
                        <c:v>914</c:v>
                      </c:pt>
                      <c:pt idx="1015">
                        <c:v>915</c:v>
                      </c:pt>
                      <c:pt idx="1016">
                        <c:v>916</c:v>
                      </c:pt>
                      <c:pt idx="1017">
                        <c:v>917</c:v>
                      </c:pt>
                      <c:pt idx="1018">
                        <c:v>918</c:v>
                      </c:pt>
                      <c:pt idx="1019">
                        <c:v>919</c:v>
                      </c:pt>
                      <c:pt idx="1020">
                        <c:v>920</c:v>
                      </c:pt>
                      <c:pt idx="1021">
                        <c:v>921</c:v>
                      </c:pt>
                      <c:pt idx="1022">
                        <c:v>922</c:v>
                      </c:pt>
                      <c:pt idx="1023">
                        <c:v>923</c:v>
                      </c:pt>
                      <c:pt idx="1024">
                        <c:v>924</c:v>
                      </c:pt>
                      <c:pt idx="1025">
                        <c:v>925</c:v>
                      </c:pt>
                      <c:pt idx="1026">
                        <c:v>926</c:v>
                      </c:pt>
                      <c:pt idx="1027">
                        <c:v>927</c:v>
                      </c:pt>
                      <c:pt idx="1028">
                        <c:v>928</c:v>
                      </c:pt>
                      <c:pt idx="1029">
                        <c:v>929</c:v>
                      </c:pt>
                      <c:pt idx="1030">
                        <c:v>930</c:v>
                      </c:pt>
                      <c:pt idx="1031">
                        <c:v>931</c:v>
                      </c:pt>
                      <c:pt idx="1032">
                        <c:v>932</c:v>
                      </c:pt>
                      <c:pt idx="1033">
                        <c:v>933</c:v>
                      </c:pt>
                      <c:pt idx="1034">
                        <c:v>934</c:v>
                      </c:pt>
                      <c:pt idx="1035">
                        <c:v>935</c:v>
                      </c:pt>
                      <c:pt idx="1036">
                        <c:v>936</c:v>
                      </c:pt>
                      <c:pt idx="1037">
                        <c:v>937</c:v>
                      </c:pt>
                      <c:pt idx="1038">
                        <c:v>938</c:v>
                      </c:pt>
                      <c:pt idx="1039">
                        <c:v>939</c:v>
                      </c:pt>
                      <c:pt idx="1040">
                        <c:v>940</c:v>
                      </c:pt>
                      <c:pt idx="1041">
                        <c:v>941</c:v>
                      </c:pt>
                      <c:pt idx="1042">
                        <c:v>942</c:v>
                      </c:pt>
                      <c:pt idx="1043">
                        <c:v>943</c:v>
                      </c:pt>
                      <c:pt idx="1044">
                        <c:v>944</c:v>
                      </c:pt>
                      <c:pt idx="1045">
                        <c:v>945</c:v>
                      </c:pt>
                      <c:pt idx="1046">
                        <c:v>946</c:v>
                      </c:pt>
                      <c:pt idx="1047">
                        <c:v>947</c:v>
                      </c:pt>
                      <c:pt idx="1048">
                        <c:v>948</c:v>
                      </c:pt>
                      <c:pt idx="1049">
                        <c:v>949</c:v>
                      </c:pt>
                      <c:pt idx="1050">
                        <c:v>950</c:v>
                      </c:pt>
                      <c:pt idx="1051">
                        <c:v>951</c:v>
                      </c:pt>
                      <c:pt idx="1052">
                        <c:v>952</c:v>
                      </c:pt>
                      <c:pt idx="1053">
                        <c:v>953</c:v>
                      </c:pt>
                      <c:pt idx="1054">
                        <c:v>954</c:v>
                      </c:pt>
                      <c:pt idx="1055">
                        <c:v>955</c:v>
                      </c:pt>
                      <c:pt idx="1056">
                        <c:v>956</c:v>
                      </c:pt>
                      <c:pt idx="1057">
                        <c:v>957</c:v>
                      </c:pt>
                      <c:pt idx="1058">
                        <c:v>958</c:v>
                      </c:pt>
                      <c:pt idx="1059">
                        <c:v>959</c:v>
                      </c:pt>
                      <c:pt idx="1060">
                        <c:v>960</c:v>
                      </c:pt>
                      <c:pt idx="1061">
                        <c:v>961</c:v>
                      </c:pt>
                      <c:pt idx="1062">
                        <c:v>962</c:v>
                      </c:pt>
                      <c:pt idx="1063">
                        <c:v>963</c:v>
                      </c:pt>
                      <c:pt idx="1064">
                        <c:v>964</c:v>
                      </c:pt>
                      <c:pt idx="1065">
                        <c:v>965</c:v>
                      </c:pt>
                      <c:pt idx="1066">
                        <c:v>966</c:v>
                      </c:pt>
                      <c:pt idx="1067">
                        <c:v>967</c:v>
                      </c:pt>
                      <c:pt idx="1068">
                        <c:v>968</c:v>
                      </c:pt>
                      <c:pt idx="1069">
                        <c:v>969</c:v>
                      </c:pt>
                      <c:pt idx="1070">
                        <c:v>970</c:v>
                      </c:pt>
                      <c:pt idx="1071">
                        <c:v>971</c:v>
                      </c:pt>
                      <c:pt idx="1072">
                        <c:v>972</c:v>
                      </c:pt>
                      <c:pt idx="1073">
                        <c:v>973</c:v>
                      </c:pt>
                      <c:pt idx="1074">
                        <c:v>974</c:v>
                      </c:pt>
                      <c:pt idx="1075">
                        <c:v>975</c:v>
                      </c:pt>
                      <c:pt idx="1076">
                        <c:v>976</c:v>
                      </c:pt>
                      <c:pt idx="1077">
                        <c:v>977</c:v>
                      </c:pt>
                      <c:pt idx="1078">
                        <c:v>978</c:v>
                      </c:pt>
                      <c:pt idx="1079">
                        <c:v>979</c:v>
                      </c:pt>
                      <c:pt idx="1080">
                        <c:v>980</c:v>
                      </c:pt>
                      <c:pt idx="1081">
                        <c:v>981</c:v>
                      </c:pt>
                      <c:pt idx="1082">
                        <c:v>982</c:v>
                      </c:pt>
                      <c:pt idx="1083">
                        <c:v>983</c:v>
                      </c:pt>
                      <c:pt idx="1084">
                        <c:v>984</c:v>
                      </c:pt>
                      <c:pt idx="1085">
                        <c:v>985</c:v>
                      </c:pt>
                      <c:pt idx="1086">
                        <c:v>986</c:v>
                      </c:pt>
                      <c:pt idx="1087">
                        <c:v>987</c:v>
                      </c:pt>
                      <c:pt idx="1088">
                        <c:v>988</c:v>
                      </c:pt>
                      <c:pt idx="1089">
                        <c:v>989</c:v>
                      </c:pt>
                      <c:pt idx="1090">
                        <c:v>990</c:v>
                      </c:pt>
                      <c:pt idx="1091">
                        <c:v>991</c:v>
                      </c:pt>
                      <c:pt idx="1092">
                        <c:v>992</c:v>
                      </c:pt>
                      <c:pt idx="1093">
                        <c:v>993</c:v>
                      </c:pt>
                      <c:pt idx="1094">
                        <c:v>994</c:v>
                      </c:pt>
                      <c:pt idx="1095">
                        <c:v>995</c:v>
                      </c:pt>
                      <c:pt idx="1096">
                        <c:v>996</c:v>
                      </c:pt>
                      <c:pt idx="1097">
                        <c:v>997</c:v>
                      </c:pt>
                      <c:pt idx="1098">
                        <c:v>998</c:v>
                      </c:pt>
                      <c:pt idx="1099">
                        <c:v>999</c:v>
                      </c:pt>
                      <c:pt idx="1100">
                        <c:v>1000</c:v>
                      </c:pt>
                      <c:pt idx="1101">
                        <c:v>1001</c:v>
                      </c:pt>
                      <c:pt idx="1102">
                        <c:v>1002</c:v>
                      </c:pt>
                      <c:pt idx="1103">
                        <c:v>1003</c:v>
                      </c:pt>
                      <c:pt idx="1104">
                        <c:v>1004</c:v>
                      </c:pt>
                      <c:pt idx="1105">
                        <c:v>1005</c:v>
                      </c:pt>
                      <c:pt idx="1106">
                        <c:v>1006</c:v>
                      </c:pt>
                      <c:pt idx="1107">
                        <c:v>1007</c:v>
                      </c:pt>
                      <c:pt idx="1108">
                        <c:v>1008</c:v>
                      </c:pt>
                      <c:pt idx="1109">
                        <c:v>1009</c:v>
                      </c:pt>
                      <c:pt idx="1110">
                        <c:v>1010</c:v>
                      </c:pt>
                      <c:pt idx="1111">
                        <c:v>1011</c:v>
                      </c:pt>
                      <c:pt idx="1112">
                        <c:v>1012</c:v>
                      </c:pt>
                      <c:pt idx="1113">
                        <c:v>1013</c:v>
                      </c:pt>
                      <c:pt idx="1114">
                        <c:v>1014</c:v>
                      </c:pt>
                      <c:pt idx="1115">
                        <c:v>1015</c:v>
                      </c:pt>
                      <c:pt idx="1116">
                        <c:v>1016</c:v>
                      </c:pt>
                      <c:pt idx="1117">
                        <c:v>1017</c:v>
                      </c:pt>
                      <c:pt idx="1118">
                        <c:v>1018</c:v>
                      </c:pt>
                      <c:pt idx="1119">
                        <c:v>1019</c:v>
                      </c:pt>
                      <c:pt idx="1120">
                        <c:v>1020</c:v>
                      </c:pt>
                      <c:pt idx="1121">
                        <c:v>1021</c:v>
                      </c:pt>
                      <c:pt idx="1122">
                        <c:v>1022</c:v>
                      </c:pt>
                      <c:pt idx="1123">
                        <c:v>1023</c:v>
                      </c:pt>
                      <c:pt idx="1124">
                        <c:v>1024</c:v>
                      </c:pt>
                      <c:pt idx="1125">
                        <c:v>1025</c:v>
                      </c:pt>
                      <c:pt idx="1126">
                        <c:v>1026</c:v>
                      </c:pt>
                      <c:pt idx="1127">
                        <c:v>1027</c:v>
                      </c:pt>
                      <c:pt idx="1128">
                        <c:v>1028</c:v>
                      </c:pt>
                      <c:pt idx="1129">
                        <c:v>1029</c:v>
                      </c:pt>
                      <c:pt idx="1130">
                        <c:v>1030</c:v>
                      </c:pt>
                      <c:pt idx="1131">
                        <c:v>1031</c:v>
                      </c:pt>
                      <c:pt idx="1132">
                        <c:v>1032</c:v>
                      </c:pt>
                      <c:pt idx="1133">
                        <c:v>1033</c:v>
                      </c:pt>
                      <c:pt idx="1134">
                        <c:v>1034</c:v>
                      </c:pt>
                      <c:pt idx="1135">
                        <c:v>1035</c:v>
                      </c:pt>
                      <c:pt idx="1136">
                        <c:v>1036</c:v>
                      </c:pt>
                      <c:pt idx="1137">
                        <c:v>1037</c:v>
                      </c:pt>
                      <c:pt idx="1138">
                        <c:v>1038</c:v>
                      </c:pt>
                      <c:pt idx="1139">
                        <c:v>1039</c:v>
                      </c:pt>
                      <c:pt idx="1140">
                        <c:v>1040</c:v>
                      </c:pt>
                      <c:pt idx="1141">
                        <c:v>1041</c:v>
                      </c:pt>
                      <c:pt idx="1142">
                        <c:v>1042</c:v>
                      </c:pt>
                      <c:pt idx="1143">
                        <c:v>1043</c:v>
                      </c:pt>
                      <c:pt idx="1144">
                        <c:v>1044</c:v>
                      </c:pt>
                      <c:pt idx="1145">
                        <c:v>1045</c:v>
                      </c:pt>
                      <c:pt idx="1146">
                        <c:v>1046</c:v>
                      </c:pt>
                      <c:pt idx="1147">
                        <c:v>1047</c:v>
                      </c:pt>
                      <c:pt idx="1148">
                        <c:v>1048</c:v>
                      </c:pt>
                      <c:pt idx="1149">
                        <c:v>1049</c:v>
                      </c:pt>
                      <c:pt idx="1150">
                        <c:v>1050</c:v>
                      </c:pt>
                      <c:pt idx="1151">
                        <c:v>1051</c:v>
                      </c:pt>
                      <c:pt idx="1152">
                        <c:v>1052</c:v>
                      </c:pt>
                      <c:pt idx="1153">
                        <c:v>1053</c:v>
                      </c:pt>
                      <c:pt idx="1154">
                        <c:v>1054</c:v>
                      </c:pt>
                      <c:pt idx="1155">
                        <c:v>1055</c:v>
                      </c:pt>
                      <c:pt idx="1156">
                        <c:v>1056</c:v>
                      </c:pt>
                      <c:pt idx="1157">
                        <c:v>1057</c:v>
                      </c:pt>
                      <c:pt idx="1158">
                        <c:v>1058</c:v>
                      </c:pt>
                      <c:pt idx="1159">
                        <c:v>1059</c:v>
                      </c:pt>
                      <c:pt idx="1160">
                        <c:v>1060</c:v>
                      </c:pt>
                      <c:pt idx="1161">
                        <c:v>1061</c:v>
                      </c:pt>
                      <c:pt idx="1162">
                        <c:v>1062</c:v>
                      </c:pt>
                      <c:pt idx="1163">
                        <c:v>1063</c:v>
                      </c:pt>
                      <c:pt idx="1164">
                        <c:v>1064</c:v>
                      </c:pt>
                      <c:pt idx="1165">
                        <c:v>1065</c:v>
                      </c:pt>
                      <c:pt idx="1166">
                        <c:v>1066</c:v>
                      </c:pt>
                      <c:pt idx="1167">
                        <c:v>1067</c:v>
                      </c:pt>
                      <c:pt idx="1168">
                        <c:v>1068</c:v>
                      </c:pt>
                      <c:pt idx="1169">
                        <c:v>1069</c:v>
                      </c:pt>
                      <c:pt idx="1170">
                        <c:v>1070</c:v>
                      </c:pt>
                      <c:pt idx="1171">
                        <c:v>1071</c:v>
                      </c:pt>
                      <c:pt idx="1172">
                        <c:v>1072</c:v>
                      </c:pt>
                      <c:pt idx="1173">
                        <c:v>1073</c:v>
                      </c:pt>
                      <c:pt idx="1174">
                        <c:v>1074</c:v>
                      </c:pt>
                      <c:pt idx="1175">
                        <c:v>1075</c:v>
                      </c:pt>
                      <c:pt idx="1176">
                        <c:v>1076</c:v>
                      </c:pt>
                      <c:pt idx="1177">
                        <c:v>1077</c:v>
                      </c:pt>
                      <c:pt idx="1178">
                        <c:v>1078</c:v>
                      </c:pt>
                      <c:pt idx="1179">
                        <c:v>1079</c:v>
                      </c:pt>
                      <c:pt idx="1180">
                        <c:v>1080</c:v>
                      </c:pt>
                      <c:pt idx="1181">
                        <c:v>1081</c:v>
                      </c:pt>
                      <c:pt idx="1182">
                        <c:v>1082</c:v>
                      </c:pt>
                      <c:pt idx="1183">
                        <c:v>1083</c:v>
                      </c:pt>
                      <c:pt idx="1184">
                        <c:v>1084</c:v>
                      </c:pt>
                      <c:pt idx="1185">
                        <c:v>1085</c:v>
                      </c:pt>
                      <c:pt idx="1186">
                        <c:v>1086</c:v>
                      </c:pt>
                      <c:pt idx="1187">
                        <c:v>1087</c:v>
                      </c:pt>
                      <c:pt idx="1188">
                        <c:v>1088</c:v>
                      </c:pt>
                      <c:pt idx="1189">
                        <c:v>1089</c:v>
                      </c:pt>
                      <c:pt idx="1190">
                        <c:v>1090</c:v>
                      </c:pt>
                      <c:pt idx="1191">
                        <c:v>1091</c:v>
                      </c:pt>
                      <c:pt idx="1192">
                        <c:v>1092</c:v>
                      </c:pt>
                      <c:pt idx="1193">
                        <c:v>1093</c:v>
                      </c:pt>
                      <c:pt idx="1194">
                        <c:v>1094</c:v>
                      </c:pt>
                      <c:pt idx="1195">
                        <c:v>1095</c:v>
                      </c:pt>
                      <c:pt idx="1196">
                        <c:v>1096</c:v>
                      </c:pt>
                      <c:pt idx="1197">
                        <c:v>1097</c:v>
                      </c:pt>
                      <c:pt idx="1198">
                        <c:v>1098</c:v>
                      </c:pt>
                      <c:pt idx="1199">
                        <c:v>1099</c:v>
                      </c:pt>
                      <c:pt idx="1200">
                        <c:v>1100</c:v>
                      </c:pt>
                      <c:pt idx="1201">
                        <c:v>1101</c:v>
                      </c:pt>
                      <c:pt idx="1202">
                        <c:v>1102</c:v>
                      </c:pt>
                      <c:pt idx="1203">
                        <c:v>1103</c:v>
                      </c:pt>
                      <c:pt idx="1204">
                        <c:v>1104</c:v>
                      </c:pt>
                      <c:pt idx="1205">
                        <c:v>1105</c:v>
                      </c:pt>
                      <c:pt idx="1206">
                        <c:v>1106</c:v>
                      </c:pt>
                      <c:pt idx="1207">
                        <c:v>1107</c:v>
                      </c:pt>
                      <c:pt idx="1208">
                        <c:v>1108</c:v>
                      </c:pt>
                      <c:pt idx="1209">
                        <c:v>1109</c:v>
                      </c:pt>
                      <c:pt idx="1210">
                        <c:v>1110</c:v>
                      </c:pt>
                      <c:pt idx="1211">
                        <c:v>1111</c:v>
                      </c:pt>
                      <c:pt idx="1212">
                        <c:v>1112</c:v>
                      </c:pt>
                      <c:pt idx="1213">
                        <c:v>1113</c:v>
                      </c:pt>
                      <c:pt idx="1214">
                        <c:v>1114</c:v>
                      </c:pt>
                      <c:pt idx="1215">
                        <c:v>1115</c:v>
                      </c:pt>
                      <c:pt idx="1216">
                        <c:v>1116</c:v>
                      </c:pt>
                      <c:pt idx="1217">
                        <c:v>1117</c:v>
                      </c:pt>
                      <c:pt idx="1218">
                        <c:v>1118</c:v>
                      </c:pt>
                      <c:pt idx="1219">
                        <c:v>1119</c:v>
                      </c:pt>
                      <c:pt idx="1220">
                        <c:v>1120</c:v>
                      </c:pt>
                      <c:pt idx="1221">
                        <c:v>1121</c:v>
                      </c:pt>
                      <c:pt idx="1222">
                        <c:v>1122</c:v>
                      </c:pt>
                      <c:pt idx="1223">
                        <c:v>1123</c:v>
                      </c:pt>
                      <c:pt idx="1224">
                        <c:v>1124</c:v>
                      </c:pt>
                      <c:pt idx="1225">
                        <c:v>1125</c:v>
                      </c:pt>
                      <c:pt idx="1226">
                        <c:v>1126</c:v>
                      </c:pt>
                      <c:pt idx="1227">
                        <c:v>1127</c:v>
                      </c:pt>
                      <c:pt idx="1228">
                        <c:v>1128</c:v>
                      </c:pt>
                      <c:pt idx="1229">
                        <c:v>1129</c:v>
                      </c:pt>
                      <c:pt idx="1230">
                        <c:v>1130</c:v>
                      </c:pt>
                      <c:pt idx="1231">
                        <c:v>1131</c:v>
                      </c:pt>
                      <c:pt idx="1232">
                        <c:v>1132</c:v>
                      </c:pt>
                      <c:pt idx="1233">
                        <c:v>1133</c:v>
                      </c:pt>
                      <c:pt idx="1234">
                        <c:v>1134</c:v>
                      </c:pt>
                      <c:pt idx="1235">
                        <c:v>1135</c:v>
                      </c:pt>
                      <c:pt idx="1236">
                        <c:v>1136</c:v>
                      </c:pt>
                      <c:pt idx="1237">
                        <c:v>1137</c:v>
                      </c:pt>
                      <c:pt idx="1238">
                        <c:v>1138</c:v>
                      </c:pt>
                      <c:pt idx="1239">
                        <c:v>1139</c:v>
                      </c:pt>
                      <c:pt idx="1240">
                        <c:v>1140</c:v>
                      </c:pt>
                      <c:pt idx="1241">
                        <c:v>1141</c:v>
                      </c:pt>
                      <c:pt idx="1242">
                        <c:v>1142</c:v>
                      </c:pt>
                      <c:pt idx="1243">
                        <c:v>1143</c:v>
                      </c:pt>
                      <c:pt idx="1244">
                        <c:v>1144</c:v>
                      </c:pt>
                      <c:pt idx="1245">
                        <c:v>1145</c:v>
                      </c:pt>
                      <c:pt idx="1246">
                        <c:v>1146</c:v>
                      </c:pt>
                      <c:pt idx="1247">
                        <c:v>1147</c:v>
                      </c:pt>
                      <c:pt idx="1248">
                        <c:v>1148</c:v>
                      </c:pt>
                      <c:pt idx="1249">
                        <c:v>1149</c:v>
                      </c:pt>
                      <c:pt idx="1250">
                        <c:v>1150</c:v>
                      </c:pt>
                      <c:pt idx="1251">
                        <c:v>1151</c:v>
                      </c:pt>
                      <c:pt idx="1252">
                        <c:v>1152</c:v>
                      </c:pt>
                      <c:pt idx="1253">
                        <c:v>1153</c:v>
                      </c:pt>
                      <c:pt idx="1254">
                        <c:v>1154</c:v>
                      </c:pt>
                      <c:pt idx="1255">
                        <c:v>1155</c:v>
                      </c:pt>
                      <c:pt idx="1256">
                        <c:v>1156</c:v>
                      </c:pt>
                      <c:pt idx="1257">
                        <c:v>1157</c:v>
                      </c:pt>
                      <c:pt idx="1258">
                        <c:v>1158</c:v>
                      </c:pt>
                      <c:pt idx="1259">
                        <c:v>1159</c:v>
                      </c:pt>
                      <c:pt idx="1260">
                        <c:v>1160</c:v>
                      </c:pt>
                      <c:pt idx="1261">
                        <c:v>1161</c:v>
                      </c:pt>
                      <c:pt idx="1262">
                        <c:v>1162</c:v>
                      </c:pt>
                      <c:pt idx="1263">
                        <c:v>1163</c:v>
                      </c:pt>
                      <c:pt idx="1264">
                        <c:v>1164</c:v>
                      </c:pt>
                      <c:pt idx="1265">
                        <c:v>1165</c:v>
                      </c:pt>
                      <c:pt idx="1266">
                        <c:v>1166</c:v>
                      </c:pt>
                      <c:pt idx="1267">
                        <c:v>1167</c:v>
                      </c:pt>
                      <c:pt idx="1268">
                        <c:v>1168</c:v>
                      </c:pt>
                      <c:pt idx="1269">
                        <c:v>1169</c:v>
                      </c:pt>
                      <c:pt idx="1270">
                        <c:v>1170</c:v>
                      </c:pt>
                      <c:pt idx="1271">
                        <c:v>1171</c:v>
                      </c:pt>
                      <c:pt idx="1272">
                        <c:v>1172</c:v>
                      </c:pt>
                      <c:pt idx="1273">
                        <c:v>1173</c:v>
                      </c:pt>
                      <c:pt idx="1274">
                        <c:v>1174</c:v>
                      </c:pt>
                      <c:pt idx="1275">
                        <c:v>1175</c:v>
                      </c:pt>
                      <c:pt idx="1276">
                        <c:v>1176</c:v>
                      </c:pt>
                      <c:pt idx="1277">
                        <c:v>1177</c:v>
                      </c:pt>
                      <c:pt idx="1278">
                        <c:v>1178</c:v>
                      </c:pt>
                      <c:pt idx="1279">
                        <c:v>1179</c:v>
                      </c:pt>
                      <c:pt idx="1280">
                        <c:v>1180</c:v>
                      </c:pt>
                      <c:pt idx="1281">
                        <c:v>1181</c:v>
                      </c:pt>
                      <c:pt idx="1282">
                        <c:v>1182</c:v>
                      </c:pt>
                      <c:pt idx="1283">
                        <c:v>1183</c:v>
                      </c:pt>
                      <c:pt idx="1284">
                        <c:v>1184</c:v>
                      </c:pt>
                      <c:pt idx="1285">
                        <c:v>1185</c:v>
                      </c:pt>
                      <c:pt idx="1286">
                        <c:v>1186</c:v>
                      </c:pt>
                      <c:pt idx="1287">
                        <c:v>1187</c:v>
                      </c:pt>
                      <c:pt idx="1288">
                        <c:v>1188</c:v>
                      </c:pt>
                      <c:pt idx="1289">
                        <c:v>1189</c:v>
                      </c:pt>
                      <c:pt idx="1290">
                        <c:v>1190</c:v>
                      </c:pt>
                      <c:pt idx="1291">
                        <c:v>1191</c:v>
                      </c:pt>
                      <c:pt idx="1292">
                        <c:v>1192</c:v>
                      </c:pt>
                      <c:pt idx="1293">
                        <c:v>1193</c:v>
                      </c:pt>
                      <c:pt idx="1294">
                        <c:v>1194</c:v>
                      </c:pt>
                      <c:pt idx="1295">
                        <c:v>1195</c:v>
                      </c:pt>
                      <c:pt idx="1296">
                        <c:v>1196</c:v>
                      </c:pt>
                      <c:pt idx="1297">
                        <c:v>1197</c:v>
                      </c:pt>
                      <c:pt idx="1298">
                        <c:v>1198</c:v>
                      </c:pt>
                      <c:pt idx="1299">
                        <c:v>1199</c:v>
                      </c:pt>
                      <c:pt idx="1300">
                        <c:v>1200</c:v>
                      </c:pt>
                      <c:pt idx="1301">
                        <c:v>1201</c:v>
                      </c:pt>
                      <c:pt idx="1302">
                        <c:v>1202</c:v>
                      </c:pt>
                      <c:pt idx="1303">
                        <c:v>1203</c:v>
                      </c:pt>
                      <c:pt idx="1304">
                        <c:v>1204</c:v>
                      </c:pt>
                      <c:pt idx="1305">
                        <c:v>1205</c:v>
                      </c:pt>
                      <c:pt idx="1306">
                        <c:v>1206</c:v>
                      </c:pt>
                      <c:pt idx="1307">
                        <c:v>1207</c:v>
                      </c:pt>
                      <c:pt idx="1308">
                        <c:v>1208</c:v>
                      </c:pt>
                      <c:pt idx="1309">
                        <c:v>1209</c:v>
                      </c:pt>
                      <c:pt idx="1310">
                        <c:v>1210</c:v>
                      </c:pt>
                      <c:pt idx="1311">
                        <c:v>1211</c:v>
                      </c:pt>
                      <c:pt idx="1312">
                        <c:v>1212</c:v>
                      </c:pt>
                      <c:pt idx="1313">
                        <c:v>1213</c:v>
                      </c:pt>
                      <c:pt idx="1314">
                        <c:v>1214</c:v>
                      </c:pt>
                      <c:pt idx="1315">
                        <c:v>1215</c:v>
                      </c:pt>
                      <c:pt idx="1316">
                        <c:v>1216</c:v>
                      </c:pt>
                      <c:pt idx="1317">
                        <c:v>1217</c:v>
                      </c:pt>
                      <c:pt idx="1318">
                        <c:v>1218</c:v>
                      </c:pt>
                      <c:pt idx="1319">
                        <c:v>1219</c:v>
                      </c:pt>
                      <c:pt idx="1320">
                        <c:v>1220</c:v>
                      </c:pt>
                      <c:pt idx="1321">
                        <c:v>1221</c:v>
                      </c:pt>
                      <c:pt idx="1322">
                        <c:v>1222</c:v>
                      </c:pt>
                      <c:pt idx="1323">
                        <c:v>1223</c:v>
                      </c:pt>
                      <c:pt idx="1324">
                        <c:v>1224</c:v>
                      </c:pt>
                      <c:pt idx="1325">
                        <c:v>1225</c:v>
                      </c:pt>
                      <c:pt idx="1326">
                        <c:v>1226</c:v>
                      </c:pt>
                      <c:pt idx="1327">
                        <c:v>1227</c:v>
                      </c:pt>
                      <c:pt idx="1328">
                        <c:v>1228</c:v>
                      </c:pt>
                      <c:pt idx="1329">
                        <c:v>1229</c:v>
                      </c:pt>
                      <c:pt idx="1330">
                        <c:v>1230</c:v>
                      </c:pt>
                      <c:pt idx="1331">
                        <c:v>1231</c:v>
                      </c:pt>
                      <c:pt idx="1332">
                        <c:v>1232</c:v>
                      </c:pt>
                      <c:pt idx="1333">
                        <c:v>1233</c:v>
                      </c:pt>
                      <c:pt idx="1334">
                        <c:v>1234</c:v>
                      </c:pt>
                      <c:pt idx="1335">
                        <c:v>1235</c:v>
                      </c:pt>
                      <c:pt idx="1336">
                        <c:v>1236</c:v>
                      </c:pt>
                      <c:pt idx="1337">
                        <c:v>1237</c:v>
                      </c:pt>
                      <c:pt idx="1338">
                        <c:v>1238</c:v>
                      </c:pt>
                      <c:pt idx="1339">
                        <c:v>1239</c:v>
                      </c:pt>
                      <c:pt idx="1340">
                        <c:v>1240</c:v>
                      </c:pt>
                      <c:pt idx="1341">
                        <c:v>1241</c:v>
                      </c:pt>
                      <c:pt idx="1342">
                        <c:v>1242</c:v>
                      </c:pt>
                      <c:pt idx="1343">
                        <c:v>1243</c:v>
                      </c:pt>
                      <c:pt idx="1344">
                        <c:v>1244</c:v>
                      </c:pt>
                      <c:pt idx="1345">
                        <c:v>1245</c:v>
                      </c:pt>
                      <c:pt idx="1346">
                        <c:v>1246</c:v>
                      </c:pt>
                      <c:pt idx="1347">
                        <c:v>1247</c:v>
                      </c:pt>
                      <c:pt idx="1348">
                        <c:v>1248</c:v>
                      </c:pt>
                      <c:pt idx="1349">
                        <c:v>1249</c:v>
                      </c:pt>
                      <c:pt idx="1350">
                        <c:v>1250</c:v>
                      </c:pt>
                      <c:pt idx="1351">
                        <c:v>1251</c:v>
                      </c:pt>
                      <c:pt idx="1352">
                        <c:v>1252</c:v>
                      </c:pt>
                      <c:pt idx="1353">
                        <c:v>1253</c:v>
                      </c:pt>
                      <c:pt idx="1354">
                        <c:v>1254</c:v>
                      </c:pt>
                      <c:pt idx="1355">
                        <c:v>1255</c:v>
                      </c:pt>
                      <c:pt idx="1356">
                        <c:v>1256</c:v>
                      </c:pt>
                      <c:pt idx="1357">
                        <c:v>1257</c:v>
                      </c:pt>
                      <c:pt idx="1358">
                        <c:v>1258</c:v>
                      </c:pt>
                      <c:pt idx="1359">
                        <c:v>1259</c:v>
                      </c:pt>
                      <c:pt idx="1360">
                        <c:v>1260</c:v>
                      </c:pt>
                      <c:pt idx="1361">
                        <c:v>1261</c:v>
                      </c:pt>
                      <c:pt idx="1362">
                        <c:v>1262</c:v>
                      </c:pt>
                      <c:pt idx="1363">
                        <c:v>1263</c:v>
                      </c:pt>
                      <c:pt idx="1364">
                        <c:v>1264</c:v>
                      </c:pt>
                      <c:pt idx="1365">
                        <c:v>1265</c:v>
                      </c:pt>
                      <c:pt idx="1366">
                        <c:v>1266</c:v>
                      </c:pt>
                      <c:pt idx="1367">
                        <c:v>1267</c:v>
                      </c:pt>
                      <c:pt idx="1368">
                        <c:v>1268</c:v>
                      </c:pt>
                      <c:pt idx="1369">
                        <c:v>1269</c:v>
                      </c:pt>
                      <c:pt idx="1370">
                        <c:v>1270</c:v>
                      </c:pt>
                      <c:pt idx="1371">
                        <c:v>1271</c:v>
                      </c:pt>
                      <c:pt idx="1372">
                        <c:v>1272</c:v>
                      </c:pt>
                      <c:pt idx="1373">
                        <c:v>1273</c:v>
                      </c:pt>
                      <c:pt idx="1374">
                        <c:v>1274</c:v>
                      </c:pt>
                      <c:pt idx="1375">
                        <c:v>1275</c:v>
                      </c:pt>
                      <c:pt idx="1376">
                        <c:v>1276</c:v>
                      </c:pt>
                      <c:pt idx="1377">
                        <c:v>1277</c:v>
                      </c:pt>
                      <c:pt idx="1378">
                        <c:v>1278</c:v>
                      </c:pt>
                      <c:pt idx="1379">
                        <c:v>1279</c:v>
                      </c:pt>
                      <c:pt idx="1380">
                        <c:v>1280</c:v>
                      </c:pt>
                      <c:pt idx="1381">
                        <c:v>1281</c:v>
                      </c:pt>
                      <c:pt idx="1382">
                        <c:v>1282</c:v>
                      </c:pt>
                      <c:pt idx="1383">
                        <c:v>1283</c:v>
                      </c:pt>
                      <c:pt idx="1384">
                        <c:v>1284</c:v>
                      </c:pt>
                      <c:pt idx="1385">
                        <c:v>1285</c:v>
                      </c:pt>
                      <c:pt idx="1386">
                        <c:v>1286</c:v>
                      </c:pt>
                      <c:pt idx="1387">
                        <c:v>1287</c:v>
                      </c:pt>
                      <c:pt idx="1388">
                        <c:v>1288</c:v>
                      </c:pt>
                      <c:pt idx="1389">
                        <c:v>1289</c:v>
                      </c:pt>
                      <c:pt idx="1390">
                        <c:v>1290</c:v>
                      </c:pt>
                      <c:pt idx="1391">
                        <c:v>1291</c:v>
                      </c:pt>
                      <c:pt idx="1392">
                        <c:v>1292</c:v>
                      </c:pt>
                      <c:pt idx="1393">
                        <c:v>1293</c:v>
                      </c:pt>
                      <c:pt idx="1394">
                        <c:v>1294</c:v>
                      </c:pt>
                      <c:pt idx="1395">
                        <c:v>1295</c:v>
                      </c:pt>
                      <c:pt idx="1396">
                        <c:v>1296</c:v>
                      </c:pt>
                      <c:pt idx="1397">
                        <c:v>1297</c:v>
                      </c:pt>
                      <c:pt idx="1398">
                        <c:v>1298</c:v>
                      </c:pt>
                      <c:pt idx="1399">
                        <c:v>1299</c:v>
                      </c:pt>
                      <c:pt idx="1400">
                        <c:v>1300</c:v>
                      </c:pt>
                      <c:pt idx="1401">
                        <c:v>1301</c:v>
                      </c:pt>
                      <c:pt idx="1402">
                        <c:v>1302</c:v>
                      </c:pt>
                      <c:pt idx="1403">
                        <c:v>1303</c:v>
                      </c:pt>
                      <c:pt idx="1404">
                        <c:v>1304</c:v>
                      </c:pt>
                      <c:pt idx="1405">
                        <c:v>1305</c:v>
                      </c:pt>
                      <c:pt idx="1406">
                        <c:v>1306</c:v>
                      </c:pt>
                      <c:pt idx="1407">
                        <c:v>1307</c:v>
                      </c:pt>
                      <c:pt idx="1408">
                        <c:v>1308</c:v>
                      </c:pt>
                      <c:pt idx="1409">
                        <c:v>1309</c:v>
                      </c:pt>
                      <c:pt idx="1410">
                        <c:v>1310</c:v>
                      </c:pt>
                      <c:pt idx="1411">
                        <c:v>1311</c:v>
                      </c:pt>
                      <c:pt idx="1412">
                        <c:v>1312</c:v>
                      </c:pt>
                      <c:pt idx="1413">
                        <c:v>1313</c:v>
                      </c:pt>
                      <c:pt idx="1414">
                        <c:v>1314</c:v>
                      </c:pt>
                      <c:pt idx="1415">
                        <c:v>1315</c:v>
                      </c:pt>
                      <c:pt idx="1416">
                        <c:v>1316</c:v>
                      </c:pt>
                      <c:pt idx="1417">
                        <c:v>1317</c:v>
                      </c:pt>
                      <c:pt idx="1418">
                        <c:v>1318</c:v>
                      </c:pt>
                      <c:pt idx="1419">
                        <c:v>1319</c:v>
                      </c:pt>
                      <c:pt idx="1420">
                        <c:v>1320</c:v>
                      </c:pt>
                      <c:pt idx="1421">
                        <c:v>1321</c:v>
                      </c:pt>
                      <c:pt idx="1422">
                        <c:v>1322</c:v>
                      </c:pt>
                      <c:pt idx="1423">
                        <c:v>1323</c:v>
                      </c:pt>
                      <c:pt idx="1424">
                        <c:v>1324</c:v>
                      </c:pt>
                      <c:pt idx="1425">
                        <c:v>1325</c:v>
                      </c:pt>
                      <c:pt idx="1426">
                        <c:v>1326</c:v>
                      </c:pt>
                      <c:pt idx="1427">
                        <c:v>1327</c:v>
                      </c:pt>
                      <c:pt idx="1428">
                        <c:v>1328</c:v>
                      </c:pt>
                      <c:pt idx="1429">
                        <c:v>1329</c:v>
                      </c:pt>
                      <c:pt idx="1430">
                        <c:v>1330</c:v>
                      </c:pt>
                      <c:pt idx="1431">
                        <c:v>1331</c:v>
                      </c:pt>
                      <c:pt idx="1432">
                        <c:v>1332</c:v>
                      </c:pt>
                      <c:pt idx="1433">
                        <c:v>1333</c:v>
                      </c:pt>
                      <c:pt idx="1434">
                        <c:v>1334</c:v>
                      </c:pt>
                      <c:pt idx="1435">
                        <c:v>1335</c:v>
                      </c:pt>
                      <c:pt idx="1436">
                        <c:v>1336</c:v>
                      </c:pt>
                      <c:pt idx="1437">
                        <c:v>1337</c:v>
                      </c:pt>
                      <c:pt idx="1438">
                        <c:v>1338</c:v>
                      </c:pt>
                      <c:pt idx="1439">
                        <c:v>1339</c:v>
                      </c:pt>
                      <c:pt idx="1440">
                        <c:v>1340</c:v>
                      </c:pt>
                      <c:pt idx="1441">
                        <c:v>1341</c:v>
                      </c:pt>
                      <c:pt idx="1442">
                        <c:v>1342</c:v>
                      </c:pt>
                      <c:pt idx="1443">
                        <c:v>1343</c:v>
                      </c:pt>
                      <c:pt idx="1444">
                        <c:v>1344</c:v>
                      </c:pt>
                      <c:pt idx="1445">
                        <c:v>1345</c:v>
                      </c:pt>
                      <c:pt idx="1446">
                        <c:v>1346</c:v>
                      </c:pt>
                      <c:pt idx="1447">
                        <c:v>1347</c:v>
                      </c:pt>
                      <c:pt idx="1448">
                        <c:v>1348</c:v>
                      </c:pt>
                      <c:pt idx="1449">
                        <c:v>1349</c:v>
                      </c:pt>
                      <c:pt idx="1450">
                        <c:v>1350</c:v>
                      </c:pt>
                      <c:pt idx="1451">
                        <c:v>1351</c:v>
                      </c:pt>
                      <c:pt idx="1452">
                        <c:v>1352</c:v>
                      </c:pt>
                      <c:pt idx="1453">
                        <c:v>1353</c:v>
                      </c:pt>
                      <c:pt idx="1454">
                        <c:v>1354</c:v>
                      </c:pt>
                      <c:pt idx="1455">
                        <c:v>1355</c:v>
                      </c:pt>
                      <c:pt idx="1456">
                        <c:v>1356</c:v>
                      </c:pt>
                      <c:pt idx="1457">
                        <c:v>1357</c:v>
                      </c:pt>
                      <c:pt idx="1458">
                        <c:v>1358</c:v>
                      </c:pt>
                      <c:pt idx="1459">
                        <c:v>1359</c:v>
                      </c:pt>
                      <c:pt idx="1460">
                        <c:v>1360</c:v>
                      </c:pt>
                      <c:pt idx="1461">
                        <c:v>1361</c:v>
                      </c:pt>
                      <c:pt idx="1462">
                        <c:v>1362</c:v>
                      </c:pt>
                      <c:pt idx="1463">
                        <c:v>1363</c:v>
                      </c:pt>
                      <c:pt idx="1464">
                        <c:v>1364</c:v>
                      </c:pt>
                      <c:pt idx="1465">
                        <c:v>1365</c:v>
                      </c:pt>
                      <c:pt idx="1466">
                        <c:v>1366</c:v>
                      </c:pt>
                      <c:pt idx="1467">
                        <c:v>1367</c:v>
                      </c:pt>
                      <c:pt idx="1468">
                        <c:v>1368</c:v>
                      </c:pt>
                      <c:pt idx="1469">
                        <c:v>1369</c:v>
                      </c:pt>
                      <c:pt idx="1470">
                        <c:v>1370</c:v>
                      </c:pt>
                      <c:pt idx="1471">
                        <c:v>1371</c:v>
                      </c:pt>
                      <c:pt idx="1472">
                        <c:v>1372</c:v>
                      </c:pt>
                      <c:pt idx="1473">
                        <c:v>1373</c:v>
                      </c:pt>
                      <c:pt idx="1474">
                        <c:v>1374</c:v>
                      </c:pt>
                      <c:pt idx="1475">
                        <c:v>1375</c:v>
                      </c:pt>
                      <c:pt idx="1476">
                        <c:v>1376</c:v>
                      </c:pt>
                      <c:pt idx="1477">
                        <c:v>1377</c:v>
                      </c:pt>
                      <c:pt idx="1478">
                        <c:v>1378</c:v>
                      </c:pt>
                      <c:pt idx="1479">
                        <c:v>1379</c:v>
                      </c:pt>
                      <c:pt idx="1480">
                        <c:v>1380</c:v>
                      </c:pt>
                      <c:pt idx="1481">
                        <c:v>1381</c:v>
                      </c:pt>
                      <c:pt idx="1482">
                        <c:v>1382</c:v>
                      </c:pt>
                      <c:pt idx="1483">
                        <c:v>1383</c:v>
                      </c:pt>
                      <c:pt idx="1484">
                        <c:v>1384</c:v>
                      </c:pt>
                      <c:pt idx="1485">
                        <c:v>1385</c:v>
                      </c:pt>
                      <c:pt idx="1486">
                        <c:v>1386</c:v>
                      </c:pt>
                      <c:pt idx="1487">
                        <c:v>1387</c:v>
                      </c:pt>
                      <c:pt idx="1488">
                        <c:v>1388</c:v>
                      </c:pt>
                      <c:pt idx="1489">
                        <c:v>1389</c:v>
                      </c:pt>
                      <c:pt idx="1490">
                        <c:v>1390</c:v>
                      </c:pt>
                      <c:pt idx="1491">
                        <c:v>1391</c:v>
                      </c:pt>
                      <c:pt idx="1492">
                        <c:v>1392</c:v>
                      </c:pt>
                      <c:pt idx="1493">
                        <c:v>1393</c:v>
                      </c:pt>
                      <c:pt idx="1494">
                        <c:v>1394</c:v>
                      </c:pt>
                      <c:pt idx="1495">
                        <c:v>1395</c:v>
                      </c:pt>
                      <c:pt idx="1496">
                        <c:v>1396</c:v>
                      </c:pt>
                      <c:pt idx="1497">
                        <c:v>1397</c:v>
                      </c:pt>
                      <c:pt idx="1498">
                        <c:v>1398</c:v>
                      </c:pt>
                      <c:pt idx="1499">
                        <c:v>1399</c:v>
                      </c:pt>
                      <c:pt idx="1500">
                        <c:v>1400</c:v>
                      </c:pt>
                      <c:pt idx="1501">
                        <c:v>1401</c:v>
                      </c:pt>
                      <c:pt idx="1502">
                        <c:v>1402</c:v>
                      </c:pt>
                      <c:pt idx="1503">
                        <c:v>1403</c:v>
                      </c:pt>
                      <c:pt idx="1504">
                        <c:v>1404</c:v>
                      </c:pt>
                      <c:pt idx="1505">
                        <c:v>1405</c:v>
                      </c:pt>
                      <c:pt idx="1506">
                        <c:v>1406</c:v>
                      </c:pt>
                      <c:pt idx="1507">
                        <c:v>1407</c:v>
                      </c:pt>
                      <c:pt idx="1508">
                        <c:v>1408</c:v>
                      </c:pt>
                      <c:pt idx="1509">
                        <c:v>1409</c:v>
                      </c:pt>
                      <c:pt idx="1510">
                        <c:v>1410</c:v>
                      </c:pt>
                      <c:pt idx="1511">
                        <c:v>1411</c:v>
                      </c:pt>
                      <c:pt idx="1512">
                        <c:v>1412</c:v>
                      </c:pt>
                      <c:pt idx="1513">
                        <c:v>1413</c:v>
                      </c:pt>
                      <c:pt idx="1514">
                        <c:v>1414</c:v>
                      </c:pt>
                      <c:pt idx="1515">
                        <c:v>1415</c:v>
                      </c:pt>
                      <c:pt idx="1516">
                        <c:v>1416</c:v>
                      </c:pt>
                      <c:pt idx="1517">
                        <c:v>1417</c:v>
                      </c:pt>
                      <c:pt idx="1518">
                        <c:v>1418</c:v>
                      </c:pt>
                      <c:pt idx="1519">
                        <c:v>1419</c:v>
                      </c:pt>
                      <c:pt idx="1520">
                        <c:v>1420</c:v>
                      </c:pt>
                      <c:pt idx="1521">
                        <c:v>1421</c:v>
                      </c:pt>
                      <c:pt idx="1522">
                        <c:v>1422</c:v>
                      </c:pt>
                      <c:pt idx="1523">
                        <c:v>1423</c:v>
                      </c:pt>
                      <c:pt idx="1524">
                        <c:v>1424</c:v>
                      </c:pt>
                      <c:pt idx="1525">
                        <c:v>1425</c:v>
                      </c:pt>
                      <c:pt idx="1526">
                        <c:v>1426</c:v>
                      </c:pt>
                      <c:pt idx="1527">
                        <c:v>1427</c:v>
                      </c:pt>
                      <c:pt idx="1528">
                        <c:v>1428</c:v>
                      </c:pt>
                      <c:pt idx="1529">
                        <c:v>1429</c:v>
                      </c:pt>
                      <c:pt idx="1530">
                        <c:v>1430</c:v>
                      </c:pt>
                      <c:pt idx="1531">
                        <c:v>1431</c:v>
                      </c:pt>
                      <c:pt idx="1532">
                        <c:v>1432</c:v>
                      </c:pt>
                      <c:pt idx="1533">
                        <c:v>1433</c:v>
                      </c:pt>
                      <c:pt idx="1534">
                        <c:v>1434</c:v>
                      </c:pt>
                      <c:pt idx="1535">
                        <c:v>1435</c:v>
                      </c:pt>
                      <c:pt idx="1536">
                        <c:v>1436</c:v>
                      </c:pt>
                      <c:pt idx="1537">
                        <c:v>1437</c:v>
                      </c:pt>
                      <c:pt idx="1538">
                        <c:v>1438</c:v>
                      </c:pt>
                      <c:pt idx="1539">
                        <c:v>1439</c:v>
                      </c:pt>
                      <c:pt idx="1540">
                        <c:v>1440</c:v>
                      </c:pt>
                      <c:pt idx="1541">
                        <c:v>1441</c:v>
                      </c:pt>
                      <c:pt idx="1542">
                        <c:v>1442</c:v>
                      </c:pt>
                      <c:pt idx="1543">
                        <c:v>1443</c:v>
                      </c:pt>
                      <c:pt idx="1544">
                        <c:v>1444</c:v>
                      </c:pt>
                      <c:pt idx="1545">
                        <c:v>1445</c:v>
                      </c:pt>
                      <c:pt idx="1546">
                        <c:v>1446</c:v>
                      </c:pt>
                      <c:pt idx="1547">
                        <c:v>1447</c:v>
                      </c:pt>
                      <c:pt idx="1548">
                        <c:v>1448</c:v>
                      </c:pt>
                      <c:pt idx="1549">
                        <c:v>1449</c:v>
                      </c:pt>
                      <c:pt idx="1550">
                        <c:v>1450</c:v>
                      </c:pt>
                      <c:pt idx="1551">
                        <c:v>1451</c:v>
                      </c:pt>
                      <c:pt idx="1552">
                        <c:v>1452</c:v>
                      </c:pt>
                      <c:pt idx="1553">
                        <c:v>1453</c:v>
                      </c:pt>
                      <c:pt idx="1554">
                        <c:v>1454</c:v>
                      </c:pt>
                      <c:pt idx="1555">
                        <c:v>1455</c:v>
                      </c:pt>
                      <c:pt idx="1556">
                        <c:v>1456</c:v>
                      </c:pt>
                      <c:pt idx="1557">
                        <c:v>1457</c:v>
                      </c:pt>
                      <c:pt idx="1558">
                        <c:v>1458</c:v>
                      </c:pt>
                      <c:pt idx="1559">
                        <c:v>1459</c:v>
                      </c:pt>
                      <c:pt idx="1560">
                        <c:v>1460</c:v>
                      </c:pt>
                      <c:pt idx="1561">
                        <c:v>1461</c:v>
                      </c:pt>
                      <c:pt idx="1562">
                        <c:v>1462</c:v>
                      </c:pt>
                      <c:pt idx="1563">
                        <c:v>1463</c:v>
                      </c:pt>
                      <c:pt idx="1564">
                        <c:v>1464</c:v>
                      </c:pt>
                      <c:pt idx="1565">
                        <c:v>1465</c:v>
                      </c:pt>
                      <c:pt idx="1566">
                        <c:v>1466</c:v>
                      </c:pt>
                      <c:pt idx="1567">
                        <c:v>1467</c:v>
                      </c:pt>
                      <c:pt idx="1568">
                        <c:v>1468</c:v>
                      </c:pt>
                      <c:pt idx="1569">
                        <c:v>1469</c:v>
                      </c:pt>
                      <c:pt idx="1570">
                        <c:v>1470</c:v>
                      </c:pt>
                      <c:pt idx="1571">
                        <c:v>1471</c:v>
                      </c:pt>
                      <c:pt idx="1572">
                        <c:v>1472</c:v>
                      </c:pt>
                      <c:pt idx="1573">
                        <c:v>1473</c:v>
                      </c:pt>
                      <c:pt idx="1574">
                        <c:v>1474</c:v>
                      </c:pt>
                      <c:pt idx="1575">
                        <c:v>1475</c:v>
                      </c:pt>
                      <c:pt idx="1576">
                        <c:v>1476</c:v>
                      </c:pt>
                      <c:pt idx="1577">
                        <c:v>1477</c:v>
                      </c:pt>
                      <c:pt idx="1578">
                        <c:v>1478</c:v>
                      </c:pt>
                      <c:pt idx="1579">
                        <c:v>1479</c:v>
                      </c:pt>
                      <c:pt idx="1580">
                        <c:v>1480</c:v>
                      </c:pt>
                      <c:pt idx="1581">
                        <c:v>1481</c:v>
                      </c:pt>
                      <c:pt idx="1582">
                        <c:v>1482</c:v>
                      </c:pt>
                      <c:pt idx="1583">
                        <c:v>1483</c:v>
                      </c:pt>
                      <c:pt idx="1584">
                        <c:v>1484</c:v>
                      </c:pt>
                      <c:pt idx="1585">
                        <c:v>1485</c:v>
                      </c:pt>
                      <c:pt idx="1586">
                        <c:v>1486</c:v>
                      </c:pt>
                      <c:pt idx="1587">
                        <c:v>1487</c:v>
                      </c:pt>
                      <c:pt idx="1588">
                        <c:v>1488</c:v>
                      </c:pt>
                      <c:pt idx="1589">
                        <c:v>1489</c:v>
                      </c:pt>
                      <c:pt idx="1590">
                        <c:v>1490</c:v>
                      </c:pt>
                      <c:pt idx="1591">
                        <c:v>1491</c:v>
                      </c:pt>
                      <c:pt idx="1592">
                        <c:v>1492</c:v>
                      </c:pt>
                      <c:pt idx="1593">
                        <c:v>1493</c:v>
                      </c:pt>
                      <c:pt idx="1594">
                        <c:v>1494</c:v>
                      </c:pt>
                      <c:pt idx="1595">
                        <c:v>1495</c:v>
                      </c:pt>
                      <c:pt idx="1596">
                        <c:v>1496</c:v>
                      </c:pt>
                      <c:pt idx="1597">
                        <c:v>1497</c:v>
                      </c:pt>
                      <c:pt idx="1598">
                        <c:v>1498</c:v>
                      </c:pt>
                      <c:pt idx="1599">
                        <c:v>1499</c:v>
                      </c:pt>
                      <c:pt idx="1600">
                        <c:v>1500</c:v>
                      </c:pt>
                      <c:pt idx="1601">
                        <c:v>1501</c:v>
                      </c:pt>
                      <c:pt idx="1602">
                        <c:v>1502</c:v>
                      </c:pt>
                      <c:pt idx="1603">
                        <c:v>1503</c:v>
                      </c:pt>
                      <c:pt idx="1604">
                        <c:v>1504</c:v>
                      </c:pt>
                      <c:pt idx="1605">
                        <c:v>1505</c:v>
                      </c:pt>
                      <c:pt idx="1606">
                        <c:v>1506</c:v>
                      </c:pt>
                      <c:pt idx="1607">
                        <c:v>1507</c:v>
                      </c:pt>
                      <c:pt idx="1608">
                        <c:v>1508</c:v>
                      </c:pt>
                      <c:pt idx="1609">
                        <c:v>1509</c:v>
                      </c:pt>
                      <c:pt idx="1610">
                        <c:v>1510</c:v>
                      </c:pt>
                      <c:pt idx="1611">
                        <c:v>1511</c:v>
                      </c:pt>
                      <c:pt idx="1612">
                        <c:v>1512</c:v>
                      </c:pt>
                      <c:pt idx="1613">
                        <c:v>1513</c:v>
                      </c:pt>
                      <c:pt idx="1614">
                        <c:v>1514</c:v>
                      </c:pt>
                      <c:pt idx="1615">
                        <c:v>1515</c:v>
                      </c:pt>
                      <c:pt idx="1616">
                        <c:v>1516</c:v>
                      </c:pt>
                      <c:pt idx="1617">
                        <c:v>1517</c:v>
                      </c:pt>
                      <c:pt idx="1618">
                        <c:v>1518</c:v>
                      </c:pt>
                      <c:pt idx="1619">
                        <c:v>1519</c:v>
                      </c:pt>
                      <c:pt idx="1620">
                        <c:v>1520</c:v>
                      </c:pt>
                      <c:pt idx="1621">
                        <c:v>1521</c:v>
                      </c:pt>
                      <c:pt idx="1622">
                        <c:v>1522</c:v>
                      </c:pt>
                      <c:pt idx="1623">
                        <c:v>1523</c:v>
                      </c:pt>
                      <c:pt idx="1624">
                        <c:v>1524</c:v>
                      </c:pt>
                      <c:pt idx="1625">
                        <c:v>1525</c:v>
                      </c:pt>
                      <c:pt idx="1626">
                        <c:v>1526</c:v>
                      </c:pt>
                      <c:pt idx="1627">
                        <c:v>1527</c:v>
                      </c:pt>
                      <c:pt idx="1628">
                        <c:v>1528</c:v>
                      </c:pt>
                      <c:pt idx="1629">
                        <c:v>1529</c:v>
                      </c:pt>
                      <c:pt idx="1630">
                        <c:v>1530</c:v>
                      </c:pt>
                      <c:pt idx="1631">
                        <c:v>1531</c:v>
                      </c:pt>
                      <c:pt idx="1632">
                        <c:v>1532</c:v>
                      </c:pt>
                      <c:pt idx="1633">
                        <c:v>1533</c:v>
                      </c:pt>
                      <c:pt idx="1634">
                        <c:v>1534</c:v>
                      </c:pt>
                      <c:pt idx="1635">
                        <c:v>1535</c:v>
                      </c:pt>
                      <c:pt idx="1636">
                        <c:v>1536</c:v>
                      </c:pt>
                      <c:pt idx="1637">
                        <c:v>1537</c:v>
                      </c:pt>
                      <c:pt idx="1638">
                        <c:v>1538</c:v>
                      </c:pt>
                      <c:pt idx="1639">
                        <c:v>1539</c:v>
                      </c:pt>
                      <c:pt idx="1640">
                        <c:v>1540</c:v>
                      </c:pt>
                      <c:pt idx="1641">
                        <c:v>1541</c:v>
                      </c:pt>
                      <c:pt idx="1642">
                        <c:v>1542</c:v>
                      </c:pt>
                      <c:pt idx="1643">
                        <c:v>1543</c:v>
                      </c:pt>
                      <c:pt idx="1644">
                        <c:v>1544</c:v>
                      </c:pt>
                      <c:pt idx="1645">
                        <c:v>1545</c:v>
                      </c:pt>
                      <c:pt idx="1646">
                        <c:v>1546</c:v>
                      </c:pt>
                      <c:pt idx="1647">
                        <c:v>1547</c:v>
                      </c:pt>
                      <c:pt idx="1648">
                        <c:v>1548</c:v>
                      </c:pt>
                      <c:pt idx="1649">
                        <c:v>1549</c:v>
                      </c:pt>
                      <c:pt idx="1650">
                        <c:v>1550</c:v>
                      </c:pt>
                      <c:pt idx="1651">
                        <c:v>1551</c:v>
                      </c:pt>
                      <c:pt idx="1652">
                        <c:v>1552</c:v>
                      </c:pt>
                      <c:pt idx="1653">
                        <c:v>1553</c:v>
                      </c:pt>
                      <c:pt idx="1654">
                        <c:v>1554</c:v>
                      </c:pt>
                      <c:pt idx="1655">
                        <c:v>1555</c:v>
                      </c:pt>
                      <c:pt idx="1656">
                        <c:v>1556</c:v>
                      </c:pt>
                      <c:pt idx="1657">
                        <c:v>1557</c:v>
                      </c:pt>
                      <c:pt idx="1658">
                        <c:v>1558</c:v>
                      </c:pt>
                      <c:pt idx="1659">
                        <c:v>1559</c:v>
                      </c:pt>
                      <c:pt idx="1660">
                        <c:v>1560</c:v>
                      </c:pt>
                      <c:pt idx="1661">
                        <c:v>1561</c:v>
                      </c:pt>
                      <c:pt idx="1662">
                        <c:v>1562</c:v>
                      </c:pt>
                      <c:pt idx="1663">
                        <c:v>1563</c:v>
                      </c:pt>
                      <c:pt idx="1664">
                        <c:v>1564</c:v>
                      </c:pt>
                      <c:pt idx="1665">
                        <c:v>1565</c:v>
                      </c:pt>
                      <c:pt idx="1666">
                        <c:v>1566</c:v>
                      </c:pt>
                      <c:pt idx="1667">
                        <c:v>1567</c:v>
                      </c:pt>
                      <c:pt idx="1668">
                        <c:v>1568</c:v>
                      </c:pt>
                      <c:pt idx="1669">
                        <c:v>1569</c:v>
                      </c:pt>
                      <c:pt idx="1670">
                        <c:v>1570</c:v>
                      </c:pt>
                      <c:pt idx="1671">
                        <c:v>1571</c:v>
                      </c:pt>
                      <c:pt idx="1672">
                        <c:v>1572</c:v>
                      </c:pt>
                      <c:pt idx="1673">
                        <c:v>1573</c:v>
                      </c:pt>
                      <c:pt idx="1674">
                        <c:v>1574</c:v>
                      </c:pt>
                      <c:pt idx="1675">
                        <c:v>1575</c:v>
                      </c:pt>
                      <c:pt idx="1676">
                        <c:v>1576</c:v>
                      </c:pt>
                      <c:pt idx="1677">
                        <c:v>1577</c:v>
                      </c:pt>
                      <c:pt idx="1678">
                        <c:v>1578</c:v>
                      </c:pt>
                      <c:pt idx="1679">
                        <c:v>1579</c:v>
                      </c:pt>
                      <c:pt idx="1680">
                        <c:v>1580</c:v>
                      </c:pt>
                      <c:pt idx="1681">
                        <c:v>1581</c:v>
                      </c:pt>
                      <c:pt idx="1682">
                        <c:v>1582</c:v>
                      </c:pt>
                      <c:pt idx="1683">
                        <c:v>1583</c:v>
                      </c:pt>
                      <c:pt idx="1684">
                        <c:v>1584</c:v>
                      </c:pt>
                      <c:pt idx="1685">
                        <c:v>1585</c:v>
                      </c:pt>
                      <c:pt idx="1686">
                        <c:v>1586</c:v>
                      </c:pt>
                      <c:pt idx="1687">
                        <c:v>1587</c:v>
                      </c:pt>
                      <c:pt idx="1688">
                        <c:v>1588</c:v>
                      </c:pt>
                      <c:pt idx="1689">
                        <c:v>1589</c:v>
                      </c:pt>
                      <c:pt idx="1690">
                        <c:v>1590</c:v>
                      </c:pt>
                      <c:pt idx="1691">
                        <c:v>1591</c:v>
                      </c:pt>
                      <c:pt idx="1692">
                        <c:v>1592</c:v>
                      </c:pt>
                      <c:pt idx="1693">
                        <c:v>1593</c:v>
                      </c:pt>
                      <c:pt idx="1694">
                        <c:v>1594</c:v>
                      </c:pt>
                      <c:pt idx="1695">
                        <c:v>1595</c:v>
                      </c:pt>
                      <c:pt idx="1696">
                        <c:v>1596</c:v>
                      </c:pt>
                      <c:pt idx="1697">
                        <c:v>1597</c:v>
                      </c:pt>
                      <c:pt idx="1698">
                        <c:v>1598</c:v>
                      </c:pt>
                      <c:pt idx="1699">
                        <c:v>1599</c:v>
                      </c:pt>
                      <c:pt idx="1700">
                        <c:v>1600</c:v>
                      </c:pt>
                      <c:pt idx="1701">
                        <c:v>1601</c:v>
                      </c:pt>
                      <c:pt idx="1702">
                        <c:v>1602</c:v>
                      </c:pt>
                      <c:pt idx="1703">
                        <c:v>1603</c:v>
                      </c:pt>
                      <c:pt idx="1704">
                        <c:v>1604</c:v>
                      </c:pt>
                      <c:pt idx="1705">
                        <c:v>1605</c:v>
                      </c:pt>
                      <c:pt idx="1706">
                        <c:v>1606</c:v>
                      </c:pt>
                      <c:pt idx="1707">
                        <c:v>1607</c:v>
                      </c:pt>
                      <c:pt idx="1708">
                        <c:v>1608</c:v>
                      </c:pt>
                      <c:pt idx="1709">
                        <c:v>1609</c:v>
                      </c:pt>
                      <c:pt idx="1710">
                        <c:v>1610</c:v>
                      </c:pt>
                      <c:pt idx="1711">
                        <c:v>1611</c:v>
                      </c:pt>
                      <c:pt idx="1712">
                        <c:v>1612</c:v>
                      </c:pt>
                      <c:pt idx="1713">
                        <c:v>1613</c:v>
                      </c:pt>
                      <c:pt idx="1714">
                        <c:v>1614</c:v>
                      </c:pt>
                      <c:pt idx="1715">
                        <c:v>1615</c:v>
                      </c:pt>
                      <c:pt idx="1716">
                        <c:v>1616</c:v>
                      </c:pt>
                      <c:pt idx="1717">
                        <c:v>1617</c:v>
                      </c:pt>
                      <c:pt idx="1718">
                        <c:v>1618</c:v>
                      </c:pt>
                      <c:pt idx="1719">
                        <c:v>1619</c:v>
                      </c:pt>
                      <c:pt idx="1720">
                        <c:v>1620</c:v>
                      </c:pt>
                      <c:pt idx="1721">
                        <c:v>1621</c:v>
                      </c:pt>
                      <c:pt idx="1722">
                        <c:v>1622</c:v>
                      </c:pt>
                      <c:pt idx="1723">
                        <c:v>1623</c:v>
                      </c:pt>
                      <c:pt idx="1724">
                        <c:v>1624</c:v>
                      </c:pt>
                      <c:pt idx="1725">
                        <c:v>1625</c:v>
                      </c:pt>
                      <c:pt idx="1726">
                        <c:v>1626</c:v>
                      </c:pt>
                      <c:pt idx="1727">
                        <c:v>1627</c:v>
                      </c:pt>
                      <c:pt idx="1728">
                        <c:v>1628</c:v>
                      </c:pt>
                      <c:pt idx="1729">
                        <c:v>1629</c:v>
                      </c:pt>
                      <c:pt idx="1730">
                        <c:v>1630</c:v>
                      </c:pt>
                      <c:pt idx="1731">
                        <c:v>1631</c:v>
                      </c:pt>
                      <c:pt idx="1732">
                        <c:v>1632</c:v>
                      </c:pt>
                      <c:pt idx="1733">
                        <c:v>1633</c:v>
                      </c:pt>
                      <c:pt idx="1734">
                        <c:v>1634</c:v>
                      </c:pt>
                      <c:pt idx="1735">
                        <c:v>1635</c:v>
                      </c:pt>
                      <c:pt idx="1736">
                        <c:v>1636</c:v>
                      </c:pt>
                      <c:pt idx="1737">
                        <c:v>1637</c:v>
                      </c:pt>
                      <c:pt idx="1738">
                        <c:v>1638</c:v>
                      </c:pt>
                      <c:pt idx="1739">
                        <c:v>1639</c:v>
                      </c:pt>
                      <c:pt idx="1740">
                        <c:v>1640</c:v>
                      </c:pt>
                      <c:pt idx="1741">
                        <c:v>1641</c:v>
                      </c:pt>
                      <c:pt idx="1742">
                        <c:v>1642</c:v>
                      </c:pt>
                      <c:pt idx="1743">
                        <c:v>1643</c:v>
                      </c:pt>
                      <c:pt idx="1744">
                        <c:v>1644</c:v>
                      </c:pt>
                      <c:pt idx="1745">
                        <c:v>1645</c:v>
                      </c:pt>
                      <c:pt idx="1746">
                        <c:v>1646</c:v>
                      </c:pt>
                      <c:pt idx="1747">
                        <c:v>1647</c:v>
                      </c:pt>
                      <c:pt idx="1748">
                        <c:v>1648</c:v>
                      </c:pt>
                      <c:pt idx="1749">
                        <c:v>1649</c:v>
                      </c:pt>
                      <c:pt idx="1750">
                        <c:v>1650</c:v>
                      </c:pt>
                      <c:pt idx="1751">
                        <c:v>1651</c:v>
                      </c:pt>
                      <c:pt idx="1752">
                        <c:v>1652</c:v>
                      </c:pt>
                      <c:pt idx="1753">
                        <c:v>1653</c:v>
                      </c:pt>
                      <c:pt idx="1754">
                        <c:v>1654</c:v>
                      </c:pt>
                      <c:pt idx="1755">
                        <c:v>1655</c:v>
                      </c:pt>
                      <c:pt idx="1756">
                        <c:v>1656</c:v>
                      </c:pt>
                      <c:pt idx="1757">
                        <c:v>1657</c:v>
                      </c:pt>
                      <c:pt idx="1758">
                        <c:v>1658</c:v>
                      </c:pt>
                      <c:pt idx="1759">
                        <c:v>1659</c:v>
                      </c:pt>
                      <c:pt idx="1760">
                        <c:v>1660</c:v>
                      </c:pt>
                      <c:pt idx="1761">
                        <c:v>1661</c:v>
                      </c:pt>
                      <c:pt idx="1762">
                        <c:v>1662</c:v>
                      </c:pt>
                      <c:pt idx="1763">
                        <c:v>1663</c:v>
                      </c:pt>
                      <c:pt idx="1764">
                        <c:v>1664</c:v>
                      </c:pt>
                      <c:pt idx="1765">
                        <c:v>1665</c:v>
                      </c:pt>
                      <c:pt idx="1766">
                        <c:v>1666</c:v>
                      </c:pt>
                      <c:pt idx="1767">
                        <c:v>1667</c:v>
                      </c:pt>
                      <c:pt idx="1768">
                        <c:v>1668</c:v>
                      </c:pt>
                      <c:pt idx="1769">
                        <c:v>1669</c:v>
                      </c:pt>
                      <c:pt idx="1770">
                        <c:v>1670</c:v>
                      </c:pt>
                      <c:pt idx="1771">
                        <c:v>1671</c:v>
                      </c:pt>
                      <c:pt idx="1772">
                        <c:v>1672</c:v>
                      </c:pt>
                      <c:pt idx="1773">
                        <c:v>1673</c:v>
                      </c:pt>
                      <c:pt idx="1774">
                        <c:v>1674</c:v>
                      </c:pt>
                      <c:pt idx="1775">
                        <c:v>1675</c:v>
                      </c:pt>
                      <c:pt idx="1776">
                        <c:v>1676</c:v>
                      </c:pt>
                      <c:pt idx="1777">
                        <c:v>1677</c:v>
                      </c:pt>
                      <c:pt idx="1778">
                        <c:v>1678</c:v>
                      </c:pt>
                      <c:pt idx="1779">
                        <c:v>1679</c:v>
                      </c:pt>
                      <c:pt idx="1780">
                        <c:v>1680</c:v>
                      </c:pt>
                      <c:pt idx="1781">
                        <c:v>1681</c:v>
                      </c:pt>
                      <c:pt idx="1782">
                        <c:v>1682</c:v>
                      </c:pt>
                      <c:pt idx="1783">
                        <c:v>1683</c:v>
                      </c:pt>
                      <c:pt idx="1784">
                        <c:v>1684</c:v>
                      </c:pt>
                      <c:pt idx="1785">
                        <c:v>1685</c:v>
                      </c:pt>
                      <c:pt idx="1786">
                        <c:v>1686</c:v>
                      </c:pt>
                      <c:pt idx="1787">
                        <c:v>1687</c:v>
                      </c:pt>
                      <c:pt idx="1788">
                        <c:v>1688</c:v>
                      </c:pt>
                      <c:pt idx="1789">
                        <c:v>1689</c:v>
                      </c:pt>
                      <c:pt idx="1790">
                        <c:v>1690</c:v>
                      </c:pt>
                      <c:pt idx="1791">
                        <c:v>1691</c:v>
                      </c:pt>
                      <c:pt idx="1792">
                        <c:v>1692</c:v>
                      </c:pt>
                      <c:pt idx="1793">
                        <c:v>1693</c:v>
                      </c:pt>
                      <c:pt idx="1794">
                        <c:v>1694</c:v>
                      </c:pt>
                      <c:pt idx="1795">
                        <c:v>1695</c:v>
                      </c:pt>
                      <c:pt idx="1796">
                        <c:v>1696</c:v>
                      </c:pt>
                      <c:pt idx="1797">
                        <c:v>1697</c:v>
                      </c:pt>
                      <c:pt idx="1798">
                        <c:v>1698</c:v>
                      </c:pt>
                      <c:pt idx="1799">
                        <c:v>1699</c:v>
                      </c:pt>
                      <c:pt idx="1800">
                        <c:v>1700</c:v>
                      </c:pt>
                      <c:pt idx="1801">
                        <c:v>1701</c:v>
                      </c:pt>
                      <c:pt idx="1802">
                        <c:v>1702</c:v>
                      </c:pt>
                      <c:pt idx="1803">
                        <c:v>1703</c:v>
                      </c:pt>
                      <c:pt idx="1804">
                        <c:v>1704</c:v>
                      </c:pt>
                      <c:pt idx="1805">
                        <c:v>1705</c:v>
                      </c:pt>
                      <c:pt idx="1806">
                        <c:v>1706</c:v>
                      </c:pt>
                      <c:pt idx="1807">
                        <c:v>1707</c:v>
                      </c:pt>
                      <c:pt idx="1808">
                        <c:v>1708</c:v>
                      </c:pt>
                      <c:pt idx="1809">
                        <c:v>1709</c:v>
                      </c:pt>
                      <c:pt idx="1810">
                        <c:v>1710</c:v>
                      </c:pt>
                      <c:pt idx="1811">
                        <c:v>1711</c:v>
                      </c:pt>
                      <c:pt idx="1812">
                        <c:v>1712</c:v>
                      </c:pt>
                      <c:pt idx="1813">
                        <c:v>1713</c:v>
                      </c:pt>
                      <c:pt idx="1814">
                        <c:v>1714</c:v>
                      </c:pt>
                      <c:pt idx="1815">
                        <c:v>1715</c:v>
                      </c:pt>
                      <c:pt idx="1816">
                        <c:v>1716</c:v>
                      </c:pt>
                      <c:pt idx="1817">
                        <c:v>1717</c:v>
                      </c:pt>
                      <c:pt idx="1818">
                        <c:v>1718</c:v>
                      </c:pt>
                      <c:pt idx="1819">
                        <c:v>1719</c:v>
                      </c:pt>
                      <c:pt idx="1820">
                        <c:v>1720</c:v>
                      </c:pt>
                      <c:pt idx="1821">
                        <c:v>1721</c:v>
                      </c:pt>
                      <c:pt idx="1822">
                        <c:v>1722</c:v>
                      </c:pt>
                      <c:pt idx="1823">
                        <c:v>1723</c:v>
                      </c:pt>
                      <c:pt idx="1824">
                        <c:v>1724</c:v>
                      </c:pt>
                      <c:pt idx="1825">
                        <c:v>1725</c:v>
                      </c:pt>
                      <c:pt idx="1826">
                        <c:v>1726</c:v>
                      </c:pt>
                      <c:pt idx="1827">
                        <c:v>1727</c:v>
                      </c:pt>
                      <c:pt idx="1828">
                        <c:v>1728</c:v>
                      </c:pt>
                      <c:pt idx="1829">
                        <c:v>1729</c:v>
                      </c:pt>
                      <c:pt idx="1830">
                        <c:v>1730</c:v>
                      </c:pt>
                      <c:pt idx="1831">
                        <c:v>1731</c:v>
                      </c:pt>
                      <c:pt idx="1832">
                        <c:v>1732</c:v>
                      </c:pt>
                      <c:pt idx="1833">
                        <c:v>1733</c:v>
                      </c:pt>
                      <c:pt idx="1834">
                        <c:v>1734</c:v>
                      </c:pt>
                      <c:pt idx="1835">
                        <c:v>1735</c:v>
                      </c:pt>
                      <c:pt idx="1836">
                        <c:v>1736</c:v>
                      </c:pt>
                      <c:pt idx="1837">
                        <c:v>1737</c:v>
                      </c:pt>
                      <c:pt idx="1838">
                        <c:v>1738</c:v>
                      </c:pt>
                      <c:pt idx="1839">
                        <c:v>1739</c:v>
                      </c:pt>
                      <c:pt idx="1840">
                        <c:v>1740</c:v>
                      </c:pt>
                      <c:pt idx="1841">
                        <c:v>1741</c:v>
                      </c:pt>
                      <c:pt idx="1842">
                        <c:v>1742</c:v>
                      </c:pt>
                      <c:pt idx="1843">
                        <c:v>1743</c:v>
                      </c:pt>
                      <c:pt idx="1844">
                        <c:v>1744</c:v>
                      </c:pt>
                      <c:pt idx="1845">
                        <c:v>1745</c:v>
                      </c:pt>
                      <c:pt idx="1846">
                        <c:v>1746</c:v>
                      </c:pt>
                      <c:pt idx="1847">
                        <c:v>1747</c:v>
                      </c:pt>
                      <c:pt idx="1848">
                        <c:v>1748</c:v>
                      </c:pt>
                      <c:pt idx="1849">
                        <c:v>1749</c:v>
                      </c:pt>
                      <c:pt idx="1850">
                        <c:v>1750</c:v>
                      </c:pt>
                      <c:pt idx="1851">
                        <c:v>1751</c:v>
                      </c:pt>
                      <c:pt idx="1852">
                        <c:v>1752</c:v>
                      </c:pt>
                      <c:pt idx="1853">
                        <c:v>1753</c:v>
                      </c:pt>
                      <c:pt idx="1854">
                        <c:v>1754</c:v>
                      </c:pt>
                      <c:pt idx="1855">
                        <c:v>1755</c:v>
                      </c:pt>
                      <c:pt idx="1856">
                        <c:v>1756</c:v>
                      </c:pt>
                      <c:pt idx="1857">
                        <c:v>1757</c:v>
                      </c:pt>
                      <c:pt idx="1858">
                        <c:v>1758</c:v>
                      </c:pt>
                      <c:pt idx="1859">
                        <c:v>1759</c:v>
                      </c:pt>
                      <c:pt idx="1860">
                        <c:v>1760</c:v>
                      </c:pt>
                      <c:pt idx="1861">
                        <c:v>1761</c:v>
                      </c:pt>
                      <c:pt idx="1862">
                        <c:v>1762</c:v>
                      </c:pt>
                      <c:pt idx="1863">
                        <c:v>1763</c:v>
                      </c:pt>
                      <c:pt idx="1864">
                        <c:v>1764</c:v>
                      </c:pt>
                      <c:pt idx="1865">
                        <c:v>1765</c:v>
                      </c:pt>
                      <c:pt idx="1866">
                        <c:v>1766</c:v>
                      </c:pt>
                      <c:pt idx="1867">
                        <c:v>1767</c:v>
                      </c:pt>
                      <c:pt idx="1868">
                        <c:v>1768</c:v>
                      </c:pt>
                      <c:pt idx="1869">
                        <c:v>1769</c:v>
                      </c:pt>
                      <c:pt idx="1870">
                        <c:v>1770</c:v>
                      </c:pt>
                      <c:pt idx="1871">
                        <c:v>1771</c:v>
                      </c:pt>
                      <c:pt idx="1872">
                        <c:v>1772</c:v>
                      </c:pt>
                      <c:pt idx="1873">
                        <c:v>1773</c:v>
                      </c:pt>
                      <c:pt idx="1874">
                        <c:v>1774</c:v>
                      </c:pt>
                      <c:pt idx="1875">
                        <c:v>1775</c:v>
                      </c:pt>
                      <c:pt idx="1876">
                        <c:v>1776</c:v>
                      </c:pt>
                      <c:pt idx="1877">
                        <c:v>1777</c:v>
                      </c:pt>
                      <c:pt idx="1878">
                        <c:v>1778</c:v>
                      </c:pt>
                      <c:pt idx="1879">
                        <c:v>1779</c:v>
                      </c:pt>
                      <c:pt idx="1880">
                        <c:v>1780</c:v>
                      </c:pt>
                      <c:pt idx="1881">
                        <c:v>1781</c:v>
                      </c:pt>
                      <c:pt idx="1882">
                        <c:v>1782</c:v>
                      </c:pt>
                      <c:pt idx="1883">
                        <c:v>1783</c:v>
                      </c:pt>
                      <c:pt idx="1884">
                        <c:v>1784</c:v>
                      </c:pt>
                      <c:pt idx="1885">
                        <c:v>1785</c:v>
                      </c:pt>
                      <c:pt idx="1886">
                        <c:v>1786</c:v>
                      </c:pt>
                      <c:pt idx="1887">
                        <c:v>1787</c:v>
                      </c:pt>
                      <c:pt idx="1888">
                        <c:v>1788</c:v>
                      </c:pt>
                      <c:pt idx="1889">
                        <c:v>1789</c:v>
                      </c:pt>
                      <c:pt idx="1890">
                        <c:v>1790</c:v>
                      </c:pt>
                      <c:pt idx="1891">
                        <c:v>1791</c:v>
                      </c:pt>
                      <c:pt idx="1892">
                        <c:v>1792</c:v>
                      </c:pt>
                      <c:pt idx="1893">
                        <c:v>1793</c:v>
                      </c:pt>
                      <c:pt idx="1894">
                        <c:v>1794</c:v>
                      </c:pt>
                      <c:pt idx="1895">
                        <c:v>1795</c:v>
                      </c:pt>
                      <c:pt idx="1896">
                        <c:v>1796</c:v>
                      </c:pt>
                      <c:pt idx="1897">
                        <c:v>1797</c:v>
                      </c:pt>
                      <c:pt idx="1898">
                        <c:v>1798</c:v>
                      </c:pt>
                      <c:pt idx="1899">
                        <c:v>1799</c:v>
                      </c:pt>
                      <c:pt idx="1900">
                        <c:v>1800</c:v>
                      </c:pt>
                      <c:pt idx="1901">
                        <c:v>1801</c:v>
                      </c:pt>
                      <c:pt idx="1902">
                        <c:v>1802</c:v>
                      </c:pt>
                      <c:pt idx="1903">
                        <c:v>1803</c:v>
                      </c:pt>
                      <c:pt idx="1904">
                        <c:v>1804</c:v>
                      </c:pt>
                      <c:pt idx="1905">
                        <c:v>1805</c:v>
                      </c:pt>
                      <c:pt idx="1906">
                        <c:v>1806</c:v>
                      </c:pt>
                      <c:pt idx="1907">
                        <c:v>1807</c:v>
                      </c:pt>
                      <c:pt idx="1908">
                        <c:v>1808</c:v>
                      </c:pt>
                      <c:pt idx="1909">
                        <c:v>1809</c:v>
                      </c:pt>
                      <c:pt idx="1910">
                        <c:v>1810</c:v>
                      </c:pt>
                      <c:pt idx="1911">
                        <c:v>1811</c:v>
                      </c:pt>
                      <c:pt idx="1912">
                        <c:v>1812</c:v>
                      </c:pt>
                      <c:pt idx="1913">
                        <c:v>1813</c:v>
                      </c:pt>
                      <c:pt idx="1914">
                        <c:v>1814</c:v>
                      </c:pt>
                      <c:pt idx="1915">
                        <c:v>1815</c:v>
                      </c:pt>
                      <c:pt idx="1916">
                        <c:v>1816</c:v>
                      </c:pt>
                      <c:pt idx="1917">
                        <c:v>1817</c:v>
                      </c:pt>
                      <c:pt idx="1918">
                        <c:v>1818</c:v>
                      </c:pt>
                      <c:pt idx="1919">
                        <c:v>1819</c:v>
                      </c:pt>
                      <c:pt idx="1920">
                        <c:v>1820</c:v>
                      </c:pt>
                      <c:pt idx="1921">
                        <c:v>1821</c:v>
                      </c:pt>
                      <c:pt idx="1922">
                        <c:v>1822</c:v>
                      </c:pt>
                      <c:pt idx="1923">
                        <c:v>1823</c:v>
                      </c:pt>
                      <c:pt idx="1924">
                        <c:v>1824</c:v>
                      </c:pt>
                      <c:pt idx="1925">
                        <c:v>1825</c:v>
                      </c:pt>
                      <c:pt idx="1926">
                        <c:v>1826</c:v>
                      </c:pt>
                      <c:pt idx="1927">
                        <c:v>1827</c:v>
                      </c:pt>
                      <c:pt idx="1928">
                        <c:v>1828</c:v>
                      </c:pt>
                      <c:pt idx="1929">
                        <c:v>1829</c:v>
                      </c:pt>
                      <c:pt idx="1930">
                        <c:v>1830</c:v>
                      </c:pt>
                      <c:pt idx="1931">
                        <c:v>1831</c:v>
                      </c:pt>
                      <c:pt idx="1932">
                        <c:v>1832</c:v>
                      </c:pt>
                      <c:pt idx="1933">
                        <c:v>1833</c:v>
                      </c:pt>
                      <c:pt idx="1934">
                        <c:v>1834</c:v>
                      </c:pt>
                      <c:pt idx="1935">
                        <c:v>1835</c:v>
                      </c:pt>
                      <c:pt idx="1936">
                        <c:v>1836</c:v>
                      </c:pt>
                      <c:pt idx="1937">
                        <c:v>1837</c:v>
                      </c:pt>
                      <c:pt idx="1938">
                        <c:v>1838</c:v>
                      </c:pt>
                      <c:pt idx="1939">
                        <c:v>1839</c:v>
                      </c:pt>
                      <c:pt idx="1940">
                        <c:v>1840</c:v>
                      </c:pt>
                      <c:pt idx="1941">
                        <c:v>1841</c:v>
                      </c:pt>
                      <c:pt idx="1942">
                        <c:v>1842</c:v>
                      </c:pt>
                      <c:pt idx="1943">
                        <c:v>1843</c:v>
                      </c:pt>
                      <c:pt idx="1944">
                        <c:v>1844</c:v>
                      </c:pt>
                      <c:pt idx="1945">
                        <c:v>1845</c:v>
                      </c:pt>
                      <c:pt idx="1946">
                        <c:v>1846</c:v>
                      </c:pt>
                      <c:pt idx="1947">
                        <c:v>1847</c:v>
                      </c:pt>
                      <c:pt idx="1948">
                        <c:v>1848</c:v>
                      </c:pt>
                      <c:pt idx="1949">
                        <c:v>1849</c:v>
                      </c:pt>
                      <c:pt idx="1950">
                        <c:v>1850</c:v>
                      </c:pt>
                      <c:pt idx="1951">
                        <c:v>1851</c:v>
                      </c:pt>
                      <c:pt idx="1952">
                        <c:v>1852</c:v>
                      </c:pt>
                      <c:pt idx="1953">
                        <c:v>1853</c:v>
                      </c:pt>
                      <c:pt idx="1954">
                        <c:v>1854</c:v>
                      </c:pt>
                      <c:pt idx="1955">
                        <c:v>1855</c:v>
                      </c:pt>
                      <c:pt idx="1956">
                        <c:v>1856</c:v>
                      </c:pt>
                      <c:pt idx="1957">
                        <c:v>1857</c:v>
                      </c:pt>
                      <c:pt idx="1958">
                        <c:v>1858</c:v>
                      </c:pt>
                      <c:pt idx="1959">
                        <c:v>1859</c:v>
                      </c:pt>
                      <c:pt idx="1960">
                        <c:v>1860</c:v>
                      </c:pt>
                      <c:pt idx="1961">
                        <c:v>1861</c:v>
                      </c:pt>
                      <c:pt idx="1962">
                        <c:v>1862</c:v>
                      </c:pt>
                      <c:pt idx="1963">
                        <c:v>1863</c:v>
                      </c:pt>
                      <c:pt idx="1964">
                        <c:v>1864</c:v>
                      </c:pt>
                      <c:pt idx="1965">
                        <c:v>1865</c:v>
                      </c:pt>
                      <c:pt idx="1966">
                        <c:v>1866</c:v>
                      </c:pt>
                      <c:pt idx="1967">
                        <c:v>1867</c:v>
                      </c:pt>
                      <c:pt idx="1968">
                        <c:v>1868</c:v>
                      </c:pt>
                      <c:pt idx="1969">
                        <c:v>1869</c:v>
                      </c:pt>
                      <c:pt idx="1970">
                        <c:v>1870</c:v>
                      </c:pt>
                      <c:pt idx="1971">
                        <c:v>1871</c:v>
                      </c:pt>
                      <c:pt idx="1972">
                        <c:v>1872</c:v>
                      </c:pt>
                      <c:pt idx="1973">
                        <c:v>1873</c:v>
                      </c:pt>
                      <c:pt idx="1974">
                        <c:v>1874</c:v>
                      </c:pt>
                      <c:pt idx="1975">
                        <c:v>1875</c:v>
                      </c:pt>
                      <c:pt idx="1976">
                        <c:v>1876</c:v>
                      </c:pt>
                      <c:pt idx="1977">
                        <c:v>1877</c:v>
                      </c:pt>
                      <c:pt idx="1978">
                        <c:v>1878</c:v>
                      </c:pt>
                      <c:pt idx="1979">
                        <c:v>1879</c:v>
                      </c:pt>
                      <c:pt idx="1980">
                        <c:v>1880</c:v>
                      </c:pt>
                      <c:pt idx="1981">
                        <c:v>1881</c:v>
                      </c:pt>
                      <c:pt idx="1982">
                        <c:v>1882</c:v>
                      </c:pt>
                      <c:pt idx="1983">
                        <c:v>1883</c:v>
                      </c:pt>
                      <c:pt idx="1984">
                        <c:v>1884</c:v>
                      </c:pt>
                      <c:pt idx="1985">
                        <c:v>1885</c:v>
                      </c:pt>
                      <c:pt idx="1986">
                        <c:v>1886</c:v>
                      </c:pt>
                      <c:pt idx="1987">
                        <c:v>1887</c:v>
                      </c:pt>
                      <c:pt idx="1988">
                        <c:v>1888</c:v>
                      </c:pt>
                      <c:pt idx="1989">
                        <c:v>1889</c:v>
                      </c:pt>
                      <c:pt idx="1990">
                        <c:v>1890</c:v>
                      </c:pt>
                      <c:pt idx="1991">
                        <c:v>1891</c:v>
                      </c:pt>
                      <c:pt idx="1992">
                        <c:v>1892</c:v>
                      </c:pt>
                      <c:pt idx="1993">
                        <c:v>1893</c:v>
                      </c:pt>
                      <c:pt idx="1994">
                        <c:v>1894</c:v>
                      </c:pt>
                      <c:pt idx="1995">
                        <c:v>1895</c:v>
                      </c:pt>
                      <c:pt idx="1996">
                        <c:v>1896</c:v>
                      </c:pt>
                      <c:pt idx="1997">
                        <c:v>1897</c:v>
                      </c:pt>
                      <c:pt idx="1998">
                        <c:v>1898</c:v>
                      </c:pt>
                      <c:pt idx="1999">
                        <c:v>1899</c:v>
                      </c:pt>
                      <c:pt idx="2000">
                        <c:v>1900</c:v>
                      </c:pt>
                      <c:pt idx="2001">
                        <c:v>1901</c:v>
                      </c:pt>
                      <c:pt idx="2002">
                        <c:v>1902</c:v>
                      </c:pt>
                      <c:pt idx="2003">
                        <c:v>1903</c:v>
                      </c:pt>
                      <c:pt idx="2004">
                        <c:v>1904</c:v>
                      </c:pt>
                      <c:pt idx="2005">
                        <c:v>1905</c:v>
                      </c:pt>
                      <c:pt idx="2006">
                        <c:v>1906</c:v>
                      </c:pt>
                      <c:pt idx="2007">
                        <c:v>1907</c:v>
                      </c:pt>
                      <c:pt idx="2008">
                        <c:v>1908</c:v>
                      </c:pt>
                      <c:pt idx="2009">
                        <c:v>1909</c:v>
                      </c:pt>
                      <c:pt idx="2010">
                        <c:v>1910</c:v>
                      </c:pt>
                      <c:pt idx="2011">
                        <c:v>1911</c:v>
                      </c:pt>
                      <c:pt idx="2012">
                        <c:v>1912</c:v>
                      </c:pt>
                      <c:pt idx="2013">
                        <c:v>1913</c:v>
                      </c:pt>
                      <c:pt idx="2014">
                        <c:v>1914</c:v>
                      </c:pt>
                      <c:pt idx="2015">
                        <c:v>1915</c:v>
                      </c:pt>
                      <c:pt idx="2016">
                        <c:v>1916</c:v>
                      </c:pt>
                      <c:pt idx="2017">
                        <c:v>1917</c:v>
                      </c:pt>
                      <c:pt idx="2018">
                        <c:v>1918</c:v>
                      </c:pt>
                      <c:pt idx="2019">
                        <c:v>1919</c:v>
                      </c:pt>
                      <c:pt idx="2020">
                        <c:v>1920</c:v>
                      </c:pt>
                      <c:pt idx="2021">
                        <c:v>1921</c:v>
                      </c:pt>
                      <c:pt idx="2022">
                        <c:v>1922</c:v>
                      </c:pt>
                      <c:pt idx="2023">
                        <c:v>1923</c:v>
                      </c:pt>
                      <c:pt idx="2024">
                        <c:v>1924</c:v>
                      </c:pt>
                      <c:pt idx="2025">
                        <c:v>1925</c:v>
                      </c:pt>
                      <c:pt idx="2026">
                        <c:v>1926</c:v>
                      </c:pt>
                      <c:pt idx="2027">
                        <c:v>1927</c:v>
                      </c:pt>
                      <c:pt idx="2028">
                        <c:v>1928</c:v>
                      </c:pt>
                      <c:pt idx="2029">
                        <c:v>1929</c:v>
                      </c:pt>
                      <c:pt idx="2030">
                        <c:v>1930</c:v>
                      </c:pt>
                      <c:pt idx="2031">
                        <c:v>1931</c:v>
                      </c:pt>
                      <c:pt idx="2032">
                        <c:v>1932</c:v>
                      </c:pt>
                      <c:pt idx="2033">
                        <c:v>1933</c:v>
                      </c:pt>
                      <c:pt idx="2034">
                        <c:v>1934</c:v>
                      </c:pt>
                      <c:pt idx="2035">
                        <c:v>1935</c:v>
                      </c:pt>
                      <c:pt idx="2036">
                        <c:v>1936</c:v>
                      </c:pt>
                      <c:pt idx="2037">
                        <c:v>1937</c:v>
                      </c:pt>
                      <c:pt idx="2038">
                        <c:v>1938</c:v>
                      </c:pt>
                      <c:pt idx="2039">
                        <c:v>1939</c:v>
                      </c:pt>
                      <c:pt idx="2040">
                        <c:v>1940</c:v>
                      </c:pt>
                      <c:pt idx="2041">
                        <c:v>1941</c:v>
                      </c:pt>
                      <c:pt idx="2042">
                        <c:v>1942</c:v>
                      </c:pt>
                      <c:pt idx="2043">
                        <c:v>1943</c:v>
                      </c:pt>
                      <c:pt idx="2044">
                        <c:v>1944</c:v>
                      </c:pt>
                      <c:pt idx="2045">
                        <c:v>1945</c:v>
                      </c:pt>
                      <c:pt idx="2046">
                        <c:v>1946</c:v>
                      </c:pt>
                      <c:pt idx="2047">
                        <c:v>1947</c:v>
                      </c:pt>
                      <c:pt idx="2048">
                        <c:v>1948</c:v>
                      </c:pt>
                      <c:pt idx="2049">
                        <c:v>1949</c:v>
                      </c:pt>
                      <c:pt idx="2050">
                        <c:v>1950</c:v>
                      </c:pt>
                      <c:pt idx="2051">
                        <c:v>1951</c:v>
                      </c:pt>
                      <c:pt idx="2052">
                        <c:v>1952</c:v>
                      </c:pt>
                      <c:pt idx="2053">
                        <c:v>1953</c:v>
                      </c:pt>
                      <c:pt idx="2054">
                        <c:v>1954</c:v>
                      </c:pt>
                      <c:pt idx="2055">
                        <c:v>1955</c:v>
                      </c:pt>
                      <c:pt idx="2056">
                        <c:v>1956</c:v>
                      </c:pt>
                      <c:pt idx="2057">
                        <c:v>1957</c:v>
                      </c:pt>
                      <c:pt idx="2058">
                        <c:v>1958</c:v>
                      </c:pt>
                      <c:pt idx="2059">
                        <c:v>1959</c:v>
                      </c:pt>
                      <c:pt idx="2060">
                        <c:v>1960</c:v>
                      </c:pt>
                      <c:pt idx="2061">
                        <c:v>1961</c:v>
                      </c:pt>
                      <c:pt idx="2062">
                        <c:v>1962</c:v>
                      </c:pt>
                      <c:pt idx="2063">
                        <c:v>1963</c:v>
                      </c:pt>
                      <c:pt idx="2064">
                        <c:v>1964</c:v>
                      </c:pt>
                      <c:pt idx="2065">
                        <c:v>1965</c:v>
                      </c:pt>
                      <c:pt idx="2066">
                        <c:v>1966</c:v>
                      </c:pt>
                      <c:pt idx="2067">
                        <c:v>1967</c:v>
                      </c:pt>
                      <c:pt idx="2068">
                        <c:v>1968</c:v>
                      </c:pt>
                      <c:pt idx="2069">
                        <c:v>1969</c:v>
                      </c:pt>
                      <c:pt idx="2070">
                        <c:v>1970</c:v>
                      </c:pt>
                      <c:pt idx="2071">
                        <c:v>1971</c:v>
                      </c:pt>
                      <c:pt idx="2072">
                        <c:v>1972</c:v>
                      </c:pt>
                      <c:pt idx="2073">
                        <c:v>1973</c:v>
                      </c:pt>
                      <c:pt idx="2074">
                        <c:v>1974</c:v>
                      </c:pt>
                      <c:pt idx="2075">
                        <c:v>1975</c:v>
                      </c:pt>
                      <c:pt idx="2076">
                        <c:v>1976</c:v>
                      </c:pt>
                      <c:pt idx="2077">
                        <c:v>1977</c:v>
                      </c:pt>
                      <c:pt idx="2078">
                        <c:v>1978</c:v>
                      </c:pt>
                      <c:pt idx="2079">
                        <c:v>1979</c:v>
                      </c:pt>
                      <c:pt idx="2080">
                        <c:v>1980</c:v>
                      </c:pt>
                      <c:pt idx="2081">
                        <c:v>1981</c:v>
                      </c:pt>
                      <c:pt idx="2082">
                        <c:v>1982</c:v>
                      </c:pt>
                      <c:pt idx="2083">
                        <c:v>1983</c:v>
                      </c:pt>
                      <c:pt idx="2084">
                        <c:v>1984</c:v>
                      </c:pt>
                      <c:pt idx="2085">
                        <c:v>1985</c:v>
                      </c:pt>
                      <c:pt idx="2086">
                        <c:v>1986</c:v>
                      </c:pt>
                      <c:pt idx="2087">
                        <c:v>1987</c:v>
                      </c:pt>
                      <c:pt idx="2088">
                        <c:v>1988</c:v>
                      </c:pt>
                      <c:pt idx="2089">
                        <c:v>1989</c:v>
                      </c:pt>
                      <c:pt idx="2090">
                        <c:v>1990</c:v>
                      </c:pt>
                      <c:pt idx="2091">
                        <c:v>1991</c:v>
                      </c:pt>
                      <c:pt idx="2092">
                        <c:v>1992</c:v>
                      </c:pt>
                      <c:pt idx="2093">
                        <c:v>1993</c:v>
                      </c:pt>
                      <c:pt idx="2094">
                        <c:v>1994</c:v>
                      </c:pt>
                      <c:pt idx="2095">
                        <c:v>1995</c:v>
                      </c:pt>
                      <c:pt idx="2096">
                        <c:v>1996</c:v>
                      </c:pt>
                      <c:pt idx="2097">
                        <c:v>1997</c:v>
                      </c:pt>
                      <c:pt idx="2098">
                        <c:v>1998</c:v>
                      </c:pt>
                      <c:pt idx="2099">
                        <c:v>1999</c:v>
                      </c:pt>
                      <c:pt idx="2100">
                        <c:v>2000</c:v>
                      </c:pt>
                      <c:pt idx="2101">
                        <c:v>2001</c:v>
                      </c:pt>
                      <c:pt idx="2102">
                        <c:v>2002</c:v>
                      </c:pt>
                      <c:pt idx="2103">
                        <c:v>2003</c:v>
                      </c:pt>
                      <c:pt idx="2104">
                        <c:v>2004</c:v>
                      </c:pt>
                      <c:pt idx="2105">
                        <c:v>2005</c:v>
                      </c:pt>
                      <c:pt idx="2106">
                        <c:v>2006</c:v>
                      </c:pt>
                      <c:pt idx="2107">
                        <c:v>2007</c:v>
                      </c:pt>
                      <c:pt idx="2108">
                        <c:v>2008</c:v>
                      </c:pt>
                      <c:pt idx="2109">
                        <c:v>2009</c:v>
                      </c:pt>
                      <c:pt idx="2110">
                        <c:v>2010</c:v>
                      </c:pt>
                      <c:pt idx="2111">
                        <c:v>2011</c:v>
                      </c:pt>
                      <c:pt idx="2112">
                        <c:v>2012</c:v>
                      </c:pt>
                      <c:pt idx="2113">
                        <c:v>2013</c:v>
                      </c:pt>
                      <c:pt idx="2114">
                        <c:v>2014</c:v>
                      </c:pt>
                      <c:pt idx="2115">
                        <c:v>2015</c:v>
                      </c:pt>
                      <c:pt idx="2116">
                        <c:v>2016</c:v>
                      </c:pt>
                      <c:pt idx="2117">
                        <c:v>2017</c:v>
                      </c:pt>
                      <c:pt idx="2118">
                        <c:v>2018</c:v>
                      </c:pt>
                      <c:pt idx="2119">
                        <c:v>2019</c:v>
                      </c:pt>
                      <c:pt idx="2120">
                        <c:v>2020</c:v>
                      </c:pt>
                      <c:pt idx="2121">
                        <c:v>2021</c:v>
                      </c:pt>
                      <c:pt idx="2122">
                        <c:v>2022</c:v>
                      </c:pt>
                      <c:pt idx="2123">
                        <c:v>2023</c:v>
                      </c:pt>
                      <c:pt idx="2124">
                        <c:v>2024</c:v>
                      </c:pt>
                      <c:pt idx="2125">
                        <c:v>2025</c:v>
                      </c:pt>
                      <c:pt idx="2126">
                        <c:v>2026</c:v>
                      </c:pt>
                      <c:pt idx="2127">
                        <c:v>2027</c:v>
                      </c:pt>
                      <c:pt idx="2128">
                        <c:v>2028</c:v>
                      </c:pt>
                      <c:pt idx="2129">
                        <c:v>2029</c:v>
                      </c:pt>
                      <c:pt idx="2130">
                        <c:v>2030</c:v>
                      </c:pt>
                      <c:pt idx="2131">
                        <c:v>2031</c:v>
                      </c:pt>
                      <c:pt idx="2132">
                        <c:v>2032</c:v>
                      </c:pt>
                      <c:pt idx="2133">
                        <c:v>2033</c:v>
                      </c:pt>
                      <c:pt idx="2134">
                        <c:v>2034</c:v>
                      </c:pt>
                      <c:pt idx="2135">
                        <c:v>2035</c:v>
                      </c:pt>
                      <c:pt idx="2136">
                        <c:v>2036</c:v>
                      </c:pt>
                      <c:pt idx="2137">
                        <c:v>2037</c:v>
                      </c:pt>
                      <c:pt idx="2138">
                        <c:v>2038</c:v>
                      </c:pt>
                      <c:pt idx="2139">
                        <c:v>2039</c:v>
                      </c:pt>
                      <c:pt idx="2140">
                        <c:v>2040</c:v>
                      </c:pt>
                      <c:pt idx="2141">
                        <c:v>2041</c:v>
                      </c:pt>
                      <c:pt idx="2142">
                        <c:v>2042</c:v>
                      </c:pt>
                      <c:pt idx="2143">
                        <c:v>2043</c:v>
                      </c:pt>
                      <c:pt idx="2144">
                        <c:v>2044</c:v>
                      </c:pt>
                      <c:pt idx="2145">
                        <c:v>2045</c:v>
                      </c:pt>
                      <c:pt idx="2146">
                        <c:v>2046</c:v>
                      </c:pt>
                      <c:pt idx="2147">
                        <c:v>2047</c:v>
                      </c:pt>
                      <c:pt idx="2148">
                        <c:v>2048</c:v>
                      </c:pt>
                      <c:pt idx="2149">
                        <c:v>2049</c:v>
                      </c:pt>
                      <c:pt idx="2150">
                        <c:v>2050</c:v>
                      </c:pt>
                      <c:pt idx="2151">
                        <c:v>2051</c:v>
                      </c:pt>
                      <c:pt idx="2152">
                        <c:v>2052</c:v>
                      </c:pt>
                      <c:pt idx="2153">
                        <c:v>2053</c:v>
                      </c:pt>
                      <c:pt idx="2154">
                        <c:v>2054</c:v>
                      </c:pt>
                      <c:pt idx="2155">
                        <c:v>2055</c:v>
                      </c:pt>
                      <c:pt idx="2156">
                        <c:v>2056</c:v>
                      </c:pt>
                      <c:pt idx="2157">
                        <c:v>2057</c:v>
                      </c:pt>
                      <c:pt idx="2158">
                        <c:v>2058</c:v>
                      </c:pt>
                      <c:pt idx="2159">
                        <c:v>2059</c:v>
                      </c:pt>
                      <c:pt idx="2160">
                        <c:v>2060</c:v>
                      </c:pt>
                      <c:pt idx="2161">
                        <c:v>2061</c:v>
                      </c:pt>
                      <c:pt idx="2162">
                        <c:v>2062</c:v>
                      </c:pt>
                      <c:pt idx="2163">
                        <c:v>2063</c:v>
                      </c:pt>
                      <c:pt idx="2164">
                        <c:v>2064</c:v>
                      </c:pt>
                      <c:pt idx="2165">
                        <c:v>2065</c:v>
                      </c:pt>
                      <c:pt idx="2166">
                        <c:v>2066</c:v>
                      </c:pt>
                      <c:pt idx="2167">
                        <c:v>2067</c:v>
                      </c:pt>
                      <c:pt idx="2168">
                        <c:v>2068</c:v>
                      </c:pt>
                      <c:pt idx="2169">
                        <c:v>2069</c:v>
                      </c:pt>
                      <c:pt idx="2170">
                        <c:v>2070</c:v>
                      </c:pt>
                      <c:pt idx="2171">
                        <c:v>2071</c:v>
                      </c:pt>
                      <c:pt idx="2172">
                        <c:v>2072</c:v>
                      </c:pt>
                      <c:pt idx="2173">
                        <c:v>2073</c:v>
                      </c:pt>
                      <c:pt idx="2174">
                        <c:v>2074</c:v>
                      </c:pt>
                      <c:pt idx="2175">
                        <c:v>2075</c:v>
                      </c:pt>
                      <c:pt idx="2176">
                        <c:v>2076</c:v>
                      </c:pt>
                      <c:pt idx="2177">
                        <c:v>2077</c:v>
                      </c:pt>
                      <c:pt idx="2178">
                        <c:v>2078</c:v>
                      </c:pt>
                      <c:pt idx="2179">
                        <c:v>2079</c:v>
                      </c:pt>
                      <c:pt idx="2180">
                        <c:v>2080</c:v>
                      </c:pt>
                      <c:pt idx="2181">
                        <c:v>2081</c:v>
                      </c:pt>
                      <c:pt idx="2182">
                        <c:v>2082</c:v>
                      </c:pt>
                      <c:pt idx="2183">
                        <c:v>2083</c:v>
                      </c:pt>
                      <c:pt idx="2184">
                        <c:v>2084</c:v>
                      </c:pt>
                      <c:pt idx="2185">
                        <c:v>2085</c:v>
                      </c:pt>
                      <c:pt idx="2186">
                        <c:v>2086</c:v>
                      </c:pt>
                      <c:pt idx="2187">
                        <c:v>2087</c:v>
                      </c:pt>
                      <c:pt idx="2188">
                        <c:v>2088</c:v>
                      </c:pt>
                      <c:pt idx="2189">
                        <c:v>2089</c:v>
                      </c:pt>
                      <c:pt idx="2190">
                        <c:v>2090</c:v>
                      </c:pt>
                      <c:pt idx="2191">
                        <c:v>2091</c:v>
                      </c:pt>
                      <c:pt idx="2192">
                        <c:v>2092</c:v>
                      </c:pt>
                      <c:pt idx="2193">
                        <c:v>2093</c:v>
                      </c:pt>
                      <c:pt idx="2194">
                        <c:v>2094</c:v>
                      </c:pt>
                      <c:pt idx="2195">
                        <c:v>2095</c:v>
                      </c:pt>
                      <c:pt idx="2196">
                        <c:v>2096</c:v>
                      </c:pt>
                      <c:pt idx="2197">
                        <c:v>2097</c:v>
                      </c:pt>
                      <c:pt idx="2198">
                        <c:v>2098</c:v>
                      </c:pt>
                      <c:pt idx="2199">
                        <c:v>2099</c:v>
                      </c:pt>
                      <c:pt idx="2200">
                        <c:v>2100</c:v>
                      </c:pt>
                      <c:pt idx="2201">
                        <c:v>2101</c:v>
                      </c:pt>
                      <c:pt idx="2202">
                        <c:v>2102</c:v>
                      </c:pt>
                      <c:pt idx="2203">
                        <c:v>2103</c:v>
                      </c:pt>
                      <c:pt idx="2204">
                        <c:v>2104</c:v>
                      </c:pt>
                      <c:pt idx="2205">
                        <c:v>2105</c:v>
                      </c:pt>
                      <c:pt idx="2206">
                        <c:v>2106</c:v>
                      </c:pt>
                      <c:pt idx="2207">
                        <c:v>2107</c:v>
                      </c:pt>
                      <c:pt idx="2208">
                        <c:v>2108</c:v>
                      </c:pt>
                      <c:pt idx="2209">
                        <c:v>2109</c:v>
                      </c:pt>
                      <c:pt idx="2210">
                        <c:v>2110</c:v>
                      </c:pt>
                      <c:pt idx="2211">
                        <c:v>2111</c:v>
                      </c:pt>
                      <c:pt idx="2212">
                        <c:v>2112</c:v>
                      </c:pt>
                      <c:pt idx="2213">
                        <c:v>2113</c:v>
                      </c:pt>
                      <c:pt idx="2214">
                        <c:v>2114</c:v>
                      </c:pt>
                      <c:pt idx="2215">
                        <c:v>2115</c:v>
                      </c:pt>
                      <c:pt idx="2216">
                        <c:v>2116</c:v>
                      </c:pt>
                      <c:pt idx="2217">
                        <c:v>2117</c:v>
                      </c:pt>
                      <c:pt idx="2218">
                        <c:v>2118</c:v>
                      </c:pt>
                      <c:pt idx="2219">
                        <c:v>2119</c:v>
                      </c:pt>
                      <c:pt idx="2220">
                        <c:v>2120</c:v>
                      </c:pt>
                      <c:pt idx="2221">
                        <c:v>2121</c:v>
                      </c:pt>
                      <c:pt idx="2222">
                        <c:v>2122</c:v>
                      </c:pt>
                      <c:pt idx="2223">
                        <c:v>2123</c:v>
                      </c:pt>
                      <c:pt idx="2224">
                        <c:v>2124</c:v>
                      </c:pt>
                      <c:pt idx="2225">
                        <c:v>2125</c:v>
                      </c:pt>
                      <c:pt idx="2226">
                        <c:v>2126</c:v>
                      </c:pt>
                      <c:pt idx="2227">
                        <c:v>2127</c:v>
                      </c:pt>
                      <c:pt idx="2228">
                        <c:v>2128</c:v>
                      </c:pt>
                      <c:pt idx="2229">
                        <c:v>2129</c:v>
                      </c:pt>
                      <c:pt idx="2230">
                        <c:v>2130</c:v>
                      </c:pt>
                      <c:pt idx="2231">
                        <c:v>2131</c:v>
                      </c:pt>
                      <c:pt idx="2232">
                        <c:v>2132</c:v>
                      </c:pt>
                      <c:pt idx="2233">
                        <c:v>2133</c:v>
                      </c:pt>
                      <c:pt idx="2234">
                        <c:v>2134</c:v>
                      </c:pt>
                      <c:pt idx="2235">
                        <c:v>2135</c:v>
                      </c:pt>
                      <c:pt idx="2236">
                        <c:v>2136</c:v>
                      </c:pt>
                      <c:pt idx="2237">
                        <c:v>2137</c:v>
                      </c:pt>
                      <c:pt idx="2238">
                        <c:v>2138</c:v>
                      </c:pt>
                      <c:pt idx="2239">
                        <c:v>2139</c:v>
                      </c:pt>
                      <c:pt idx="2240">
                        <c:v>2140</c:v>
                      </c:pt>
                      <c:pt idx="2241">
                        <c:v>2141</c:v>
                      </c:pt>
                      <c:pt idx="2242">
                        <c:v>2142</c:v>
                      </c:pt>
                      <c:pt idx="2243">
                        <c:v>2143</c:v>
                      </c:pt>
                      <c:pt idx="2244">
                        <c:v>2144</c:v>
                      </c:pt>
                      <c:pt idx="2245">
                        <c:v>2145</c:v>
                      </c:pt>
                      <c:pt idx="2246">
                        <c:v>2146</c:v>
                      </c:pt>
                      <c:pt idx="2247">
                        <c:v>2147</c:v>
                      </c:pt>
                      <c:pt idx="2248">
                        <c:v>2148</c:v>
                      </c:pt>
                      <c:pt idx="2249">
                        <c:v>2149</c:v>
                      </c:pt>
                      <c:pt idx="2250">
                        <c:v>2150</c:v>
                      </c:pt>
                      <c:pt idx="2251">
                        <c:v>2151</c:v>
                      </c:pt>
                      <c:pt idx="2252">
                        <c:v>2152</c:v>
                      </c:pt>
                      <c:pt idx="2253">
                        <c:v>2153</c:v>
                      </c:pt>
                      <c:pt idx="2254">
                        <c:v>2154</c:v>
                      </c:pt>
                      <c:pt idx="2255">
                        <c:v>2155</c:v>
                      </c:pt>
                      <c:pt idx="2256">
                        <c:v>2156</c:v>
                      </c:pt>
                      <c:pt idx="2257">
                        <c:v>2157</c:v>
                      </c:pt>
                      <c:pt idx="2258">
                        <c:v>2158</c:v>
                      </c:pt>
                      <c:pt idx="2259">
                        <c:v>2159</c:v>
                      </c:pt>
                      <c:pt idx="2260">
                        <c:v>2160</c:v>
                      </c:pt>
                      <c:pt idx="2261">
                        <c:v>2161</c:v>
                      </c:pt>
                      <c:pt idx="2262">
                        <c:v>2162</c:v>
                      </c:pt>
                      <c:pt idx="2263">
                        <c:v>2163</c:v>
                      </c:pt>
                      <c:pt idx="2264">
                        <c:v>2164</c:v>
                      </c:pt>
                      <c:pt idx="2265">
                        <c:v>2165</c:v>
                      </c:pt>
                      <c:pt idx="2266">
                        <c:v>2166</c:v>
                      </c:pt>
                      <c:pt idx="2267">
                        <c:v>2167</c:v>
                      </c:pt>
                      <c:pt idx="2268">
                        <c:v>2168</c:v>
                      </c:pt>
                      <c:pt idx="2269">
                        <c:v>2169</c:v>
                      </c:pt>
                      <c:pt idx="2270">
                        <c:v>2170</c:v>
                      </c:pt>
                      <c:pt idx="2271">
                        <c:v>2171</c:v>
                      </c:pt>
                      <c:pt idx="2272">
                        <c:v>2172</c:v>
                      </c:pt>
                      <c:pt idx="2273">
                        <c:v>2173</c:v>
                      </c:pt>
                      <c:pt idx="2274">
                        <c:v>2174</c:v>
                      </c:pt>
                      <c:pt idx="2275">
                        <c:v>2175</c:v>
                      </c:pt>
                      <c:pt idx="2276">
                        <c:v>2176</c:v>
                      </c:pt>
                      <c:pt idx="2277">
                        <c:v>2177</c:v>
                      </c:pt>
                      <c:pt idx="2278">
                        <c:v>2178</c:v>
                      </c:pt>
                      <c:pt idx="2279">
                        <c:v>2179</c:v>
                      </c:pt>
                      <c:pt idx="2280">
                        <c:v>2180</c:v>
                      </c:pt>
                      <c:pt idx="2281">
                        <c:v>2181</c:v>
                      </c:pt>
                      <c:pt idx="2282">
                        <c:v>2182</c:v>
                      </c:pt>
                      <c:pt idx="2283">
                        <c:v>2183</c:v>
                      </c:pt>
                      <c:pt idx="2284">
                        <c:v>2184</c:v>
                      </c:pt>
                      <c:pt idx="2285">
                        <c:v>2185</c:v>
                      </c:pt>
                      <c:pt idx="2286">
                        <c:v>2186</c:v>
                      </c:pt>
                      <c:pt idx="2287">
                        <c:v>2187</c:v>
                      </c:pt>
                      <c:pt idx="2288">
                        <c:v>2188</c:v>
                      </c:pt>
                      <c:pt idx="2289">
                        <c:v>2189</c:v>
                      </c:pt>
                      <c:pt idx="2290">
                        <c:v>2190</c:v>
                      </c:pt>
                      <c:pt idx="2291">
                        <c:v>2191</c:v>
                      </c:pt>
                      <c:pt idx="2292">
                        <c:v>2192</c:v>
                      </c:pt>
                      <c:pt idx="2293">
                        <c:v>2193</c:v>
                      </c:pt>
                      <c:pt idx="2294">
                        <c:v>2194</c:v>
                      </c:pt>
                      <c:pt idx="2295">
                        <c:v>2195</c:v>
                      </c:pt>
                      <c:pt idx="2296">
                        <c:v>2196</c:v>
                      </c:pt>
                      <c:pt idx="2297">
                        <c:v>2197</c:v>
                      </c:pt>
                      <c:pt idx="2298">
                        <c:v>2198</c:v>
                      </c:pt>
                      <c:pt idx="2299">
                        <c:v>2199</c:v>
                      </c:pt>
                      <c:pt idx="2300">
                        <c:v>2200</c:v>
                      </c:pt>
                      <c:pt idx="2301">
                        <c:v>2201</c:v>
                      </c:pt>
                      <c:pt idx="2302">
                        <c:v>2202</c:v>
                      </c:pt>
                      <c:pt idx="2303">
                        <c:v>2203</c:v>
                      </c:pt>
                      <c:pt idx="2304">
                        <c:v>2204</c:v>
                      </c:pt>
                      <c:pt idx="2305">
                        <c:v>2205</c:v>
                      </c:pt>
                      <c:pt idx="2306">
                        <c:v>2206</c:v>
                      </c:pt>
                      <c:pt idx="2307">
                        <c:v>2207</c:v>
                      </c:pt>
                      <c:pt idx="2308">
                        <c:v>2208</c:v>
                      </c:pt>
                      <c:pt idx="2309">
                        <c:v>2209</c:v>
                      </c:pt>
                      <c:pt idx="2310">
                        <c:v>2210</c:v>
                      </c:pt>
                      <c:pt idx="2311">
                        <c:v>2211</c:v>
                      </c:pt>
                      <c:pt idx="2312">
                        <c:v>2212</c:v>
                      </c:pt>
                      <c:pt idx="2313">
                        <c:v>2213</c:v>
                      </c:pt>
                      <c:pt idx="2314">
                        <c:v>2214</c:v>
                      </c:pt>
                      <c:pt idx="2315">
                        <c:v>2215</c:v>
                      </c:pt>
                      <c:pt idx="2316">
                        <c:v>2216</c:v>
                      </c:pt>
                      <c:pt idx="2317">
                        <c:v>2217</c:v>
                      </c:pt>
                      <c:pt idx="2318">
                        <c:v>2218</c:v>
                      </c:pt>
                      <c:pt idx="2319">
                        <c:v>2219</c:v>
                      </c:pt>
                      <c:pt idx="2320">
                        <c:v>2220</c:v>
                      </c:pt>
                      <c:pt idx="2321">
                        <c:v>2221</c:v>
                      </c:pt>
                      <c:pt idx="2322">
                        <c:v>2222</c:v>
                      </c:pt>
                      <c:pt idx="2323">
                        <c:v>2223</c:v>
                      </c:pt>
                      <c:pt idx="2324">
                        <c:v>2224</c:v>
                      </c:pt>
                      <c:pt idx="2325">
                        <c:v>2225</c:v>
                      </c:pt>
                      <c:pt idx="2326">
                        <c:v>2226</c:v>
                      </c:pt>
                      <c:pt idx="2327">
                        <c:v>2227</c:v>
                      </c:pt>
                      <c:pt idx="2328">
                        <c:v>2228</c:v>
                      </c:pt>
                      <c:pt idx="2329">
                        <c:v>2229</c:v>
                      </c:pt>
                      <c:pt idx="2330">
                        <c:v>2230</c:v>
                      </c:pt>
                      <c:pt idx="2331">
                        <c:v>2231</c:v>
                      </c:pt>
                      <c:pt idx="2332">
                        <c:v>2232</c:v>
                      </c:pt>
                      <c:pt idx="2333">
                        <c:v>2233</c:v>
                      </c:pt>
                      <c:pt idx="2334">
                        <c:v>2234</c:v>
                      </c:pt>
                      <c:pt idx="2335">
                        <c:v>2235</c:v>
                      </c:pt>
                      <c:pt idx="2336">
                        <c:v>2236</c:v>
                      </c:pt>
                      <c:pt idx="2337">
                        <c:v>2237</c:v>
                      </c:pt>
                      <c:pt idx="2338">
                        <c:v>2238</c:v>
                      </c:pt>
                      <c:pt idx="2339">
                        <c:v>2239</c:v>
                      </c:pt>
                      <c:pt idx="2340">
                        <c:v>2240</c:v>
                      </c:pt>
                      <c:pt idx="2341">
                        <c:v>2241</c:v>
                      </c:pt>
                      <c:pt idx="2342">
                        <c:v>2242</c:v>
                      </c:pt>
                      <c:pt idx="2343">
                        <c:v>2243</c:v>
                      </c:pt>
                      <c:pt idx="2344">
                        <c:v>2244</c:v>
                      </c:pt>
                      <c:pt idx="2345">
                        <c:v>2245</c:v>
                      </c:pt>
                      <c:pt idx="2346">
                        <c:v>2246</c:v>
                      </c:pt>
                      <c:pt idx="2347">
                        <c:v>2247</c:v>
                      </c:pt>
                      <c:pt idx="2348">
                        <c:v>2248</c:v>
                      </c:pt>
                      <c:pt idx="2349">
                        <c:v>2249</c:v>
                      </c:pt>
                      <c:pt idx="2350">
                        <c:v>2250</c:v>
                      </c:pt>
                      <c:pt idx="2351">
                        <c:v>2251</c:v>
                      </c:pt>
                      <c:pt idx="2352">
                        <c:v>2252</c:v>
                      </c:pt>
                      <c:pt idx="2353">
                        <c:v>2253</c:v>
                      </c:pt>
                      <c:pt idx="2354">
                        <c:v>2254</c:v>
                      </c:pt>
                      <c:pt idx="2355">
                        <c:v>2255</c:v>
                      </c:pt>
                      <c:pt idx="2356">
                        <c:v>2256</c:v>
                      </c:pt>
                      <c:pt idx="2357">
                        <c:v>2257</c:v>
                      </c:pt>
                      <c:pt idx="2358">
                        <c:v>2258</c:v>
                      </c:pt>
                      <c:pt idx="2359">
                        <c:v>2259</c:v>
                      </c:pt>
                      <c:pt idx="2360">
                        <c:v>2260</c:v>
                      </c:pt>
                      <c:pt idx="2361">
                        <c:v>2261</c:v>
                      </c:pt>
                      <c:pt idx="2362">
                        <c:v>2262</c:v>
                      </c:pt>
                      <c:pt idx="2363">
                        <c:v>2263</c:v>
                      </c:pt>
                      <c:pt idx="2364">
                        <c:v>2264</c:v>
                      </c:pt>
                      <c:pt idx="2365">
                        <c:v>2265</c:v>
                      </c:pt>
                      <c:pt idx="2366">
                        <c:v>2266</c:v>
                      </c:pt>
                      <c:pt idx="2367">
                        <c:v>2267</c:v>
                      </c:pt>
                      <c:pt idx="2368">
                        <c:v>2268</c:v>
                      </c:pt>
                      <c:pt idx="2369">
                        <c:v>2269</c:v>
                      </c:pt>
                      <c:pt idx="2370">
                        <c:v>2270</c:v>
                      </c:pt>
                      <c:pt idx="2371">
                        <c:v>2271</c:v>
                      </c:pt>
                      <c:pt idx="2372">
                        <c:v>2272</c:v>
                      </c:pt>
                      <c:pt idx="2373">
                        <c:v>2273</c:v>
                      </c:pt>
                      <c:pt idx="2374">
                        <c:v>2274</c:v>
                      </c:pt>
                      <c:pt idx="2375">
                        <c:v>2275</c:v>
                      </c:pt>
                      <c:pt idx="2376">
                        <c:v>2276</c:v>
                      </c:pt>
                      <c:pt idx="2377">
                        <c:v>2277</c:v>
                      </c:pt>
                      <c:pt idx="2378">
                        <c:v>2278</c:v>
                      </c:pt>
                      <c:pt idx="2379">
                        <c:v>2279</c:v>
                      </c:pt>
                      <c:pt idx="2380">
                        <c:v>2280</c:v>
                      </c:pt>
                      <c:pt idx="2381">
                        <c:v>2281</c:v>
                      </c:pt>
                      <c:pt idx="2382">
                        <c:v>2282</c:v>
                      </c:pt>
                      <c:pt idx="2383">
                        <c:v>2283</c:v>
                      </c:pt>
                      <c:pt idx="2384">
                        <c:v>2284</c:v>
                      </c:pt>
                      <c:pt idx="2385">
                        <c:v>2285</c:v>
                      </c:pt>
                      <c:pt idx="2386">
                        <c:v>2286</c:v>
                      </c:pt>
                      <c:pt idx="2387">
                        <c:v>2287</c:v>
                      </c:pt>
                      <c:pt idx="2388">
                        <c:v>2288</c:v>
                      </c:pt>
                      <c:pt idx="2389">
                        <c:v>2289</c:v>
                      </c:pt>
                      <c:pt idx="2390">
                        <c:v>2290</c:v>
                      </c:pt>
                      <c:pt idx="2391">
                        <c:v>2291</c:v>
                      </c:pt>
                      <c:pt idx="2392">
                        <c:v>2292</c:v>
                      </c:pt>
                      <c:pt idx="2393">
                        <c:v>2293</c:v>
                      </c:pt>
                      <c:pt idx="2394">
                        <c:v>2294</c:v>
                      </c:pt>
                      <c:pt idx="2395">
                        <c:v>2295</c:v>
                      </c:pt>
                      <c:pt idx="2396">
                        <c:v>2296</c:v>
                      </c:pt>
                      <c:pt idx="2397">
                        <c:v>2297</c:v>
                      </c:pt>
                      <c:pt idx="2398">
                        <c:v>2298</c:v>
                      </c:pt>
                      <c:pt idx="2399">
                        <c:v>2299</c:v>
                      </c:pt>
                      <c:pt idx="2400">
                        <c:v>2300</c:v>
                      </c:pt>
                      <c:pt idx="2401">
                        <c:v>2301</c:v>
                      </c:pt>
                      <c:pt idx="2402">
                        <c:v>2302</c:v>
                      </c:pt>
                      <c:pt idx="2403">
                        <c:v>2303</c:v>
                      </c:pt>
                      <c:pt idx="2404">
                        <c:v>2304</c:v>
                      </c:pt>
                      <c:pt idx="2405">
                        <c:v>2305</c:v>
                      </c:pt>
                      <c:pt idx="2406">
                        <c:v>2306</c:v>
                      </c:pt>
                      <c:pt idx="2407">
                        <c:v>2307</c:v>
                      </c:pt>
                      <c:pt idx="2408">
                        <c:v>2308</c:v>
                      </c:pt>
                      <c:pt idx="2409">
                        <c:v>2309</c:v>
                      </c:pt>
                      <c:pt idx="2410">
                        <c:v>2310</c:v>
                      </c:pt>
                      <c:pt idx="2411">
                        <c:v>2311</c:v>
                      </c:pt>
                      <c:pt idx="2412">
                        <c:v>2312</c:v>
                      </c:pt>
                      <c:pt idx="2413">
                        <c:v>2313</c:v>
                      </c:pt>
                      <c:pt idx="2414">
                        <c:v>2314</c:v>
                      </c:pt>
                      <c:pt idx="2415">
                        <c:v>2315</c:v>
                      </c:pt>
                      <c:pt idx="2416">
                        <c:v>2316</c:v>
                      </c:pt>
                      <c:pt idx="2417">
                        <c:v>2317</c:v>
                      </c:pt>
                      <c:pt idx="2418">
                        <c:v>2318</c:v>
                      </c:pt>
                      <c:pt idx="2419">
                        <c:v>2319</c:v>
                      </c:pt>
                      <c:pt idx="2420">
                        <c:v>2320</c:v>
                      </c:pt>
                      <c:pt idx="2421">
                        <c:v>2321</c:v>
                      </c:pt>
                      <c:pt idx="2422">
                        <c:v>2322</c:v>
                      </c:pt>
                      <c:pt idx="2423">
                        <c:v>2323</c:v>
                      </c:pt>
                      <c:pt idx="2424">
                        <c:v>2324</c:v>
                      </c:pt>
                      <c:pt idx="2425">
                        <c:v>2325</c:v>
                      </c:pt>
                      <c:pt idx="2426">
                        <c:v>2326</c:v>
                      </c:pt>
                      <c:pt idx="2427">
                        <c:v>2327</c:v>
                      </c:pt>
                      <c:pt idx="2428">
                        <c:v>2328</c:v>
                      </c:pt>
                      <c:pt idx="2429">
                        <c:v>2329</c:v>
                      </c:pt>
                      <c:pt idx="2430">
                        <c:v>2330</c:v>
                      </c:pt>
                      <c:pt idx="2431">
                        <c:v>2331</c:v>
                      </c:pt>
                      <c:pt idx="2432">
                        <c:v>2332</c:v>
                      </c:pt>
                      <c:pt idx="2433">
                        <c:v>2333</c:v>
                      </c:pt>
                      <c:pt idx="2434">
                        <c:v>2334</c:v>
                      </c:pt>
                      <c:pt idx="2435">
                        <c:v>2335</c:v>
                      </c:pt>
                      <c:pt idx="2436">
                        <c:v>2336</c:v>
                      </c:pt>
                      <c:pt idx="2437">
                        <c:v>2337</c:v>
                      </c:pt>
                      <c:pt idx="2438">
                        <c:v>2338</c:v>
                      </c:pt>
                      <c:pt idx="2439">
                        <c:v>2339</c:v>
                      </c:pt>
                      <c:pt idx="2440">
                        <c:v>2340</c:v>
                      </c:pt>
                      <c:pt idx="2441">
                        <c:v>2341</c:v>
                      </c:pt>
                      <c:pt idx="2442">
                        <c:v>2342</c:v>
                      </c:pt>
                      <c:pt idx="2443">
                        <c:v>2343</c:v>
                      </c:pt>
                      <c:pt idx="2444">
                        <c:v>2344</c:v>
                      </c:pt>
                      <c:pt idx="2445">
                        <c:v>2345</c:v>
                      </c:pt>
                      <c:pt idx="2446">
                        <c:v>2346</c:v>
                      </c:pt>
                      <c:pt idx="2447">
                        <c:v>2347</c:v>
                      </c:pt>
                      <c:pt idx="2448">
                        <c:v>2348</c:v>
                      </c:pt>
                      <c:pt idx="2449">
                        <c:v>2349</c:v>
                      </c:pt>
                      <c:pt idx="2450">
                        <c:v>2350</c:v>
                      </c:pt>
                      <c:pt idx="2451">
                        <c:v>2351</c:v>
                      </c:pt>
                      <c:pt idx="2452">
                        <c:v>2352</c:v>
                      </c:pt>
                      <c:pt idx="2453">
                        <c:v>2353</c:v>
                      </c:pt>
                      <c:pt idx="2454">
                        <c:v>2354</c:v>
                      </c:pt>
                      <c:pt idx="2455">
                        <c:v>2355</c:v>
                      </c:pt>
                      <c:pt idx="2456">
                        <c:v>2356</c:v>
                      </c:pt>
                      <c:pt idx="2457">
                        <c:v>2357</c:v>
                      </c:pt>
                      <c:pt idx="2458">
                        <c:v>2358</c:v>
                      </c:pt>
                      <c:pt idx="2459">
                        <c:v>2359</c:v>
                      </c:pt>
                      <c:pt idx="2460">
                        <c:v>2360</c:v>
                      </c:pt>
                      <c:pt idx="2461">
                        <c:v>2361</c:v>
                      </c:pt>
                      <c:pt idx="2462">
                        <c:v>2362</c:v>
                      </c:pt>
                      <c:pt idx="2463">
                        <c:v>2363</c:v>
                      </c:pt>
                      <c:pt idx="2464">
                        <c:v>2364</c:v>
                      </c:pt>
                      <c:pt idx="2465">
                        <c:v>2365</c:v>
                      </c:pt>
                      <c:pt idx="2466">
                        <c:v>2366</c:v>
                      </c:pt>
                      <c:pt idx="2467">
                        <c:v>2367</c:v>
                      </c:pt>
                      <c:pt idx="2468">
                        <c:v>2368</c:v>
                      </c:pt>
                      <c:pt idx="2469">
                        <c:v>2369</c:v>
                      </c:pt>
                      <c:pt idx="2470">
                        <c:v>2370</c:v>
                      </c:pt>
                      <c:pt idx="2471">
                        <c:v>2371</c:v>
                      </c:pt>
                      <c:pt idx="2472">
                        <c:v>2372</c:v>
                      </c:pt>
                      <c:pt idx="2473">
                        <c:v>2373</c:v>
                      </c:pt>
                      <c:pt idx="2474">
                        <c:v>2374</c:v>
                      </c:pt>
                      <c:pt idx="2475">
                        <c:v>2375</c:v>
                      </c:pt>
                      <c:pt idx="2476">
                        <c:v>2376</c:v>
                      </c:pt>
                      <c:pt idx="2477">
                        <c:v>2377</c:v>
                      </c:pt>
                      <c:pt idx="2478">
                        <c:v>2378</c:v>
                      </c:pt>
                      <c:pt idx="2479">
                        <c:v>2379</c:v>
                      </c:pt>
                      <c:pt idx="2480">
                        <c:v>2380</c:v>
                      </c:pt>
                      <c:pt idx="2481">
                        <c:v>2381</c:v>
                      </c:pt>
                      <c:pt idx="2482">
                        <c:v>2382</c:v>
                      </c:pt>
                      <c:pt idx="2483">
                        <c:v>2383</c:v>
                      </c:pt>
                      <c:pt idx="2484">
                        <c:v>2384</c:v>
                      </c:pt>
                      <c:pt idx="2485">
                        <c:v>2385</c:v>
                      </c:pt>
                      <c:pt idx="2486">
                        <c:v>2386</c:v>
                      </c:pt>
                      <c:pt idx="2487">
                        <c:v>2387</c:v>
                      </c:pt>
                      <c:pt idx="2488">
                        <c:v>2388</c:v>
                      </c:pt>
                      <c:pt idx="2489">
                        <c:v>2389</c:v>
                      </c:pt>
                      <c:pt idx="2490">
                        <c:v>2390</c:v>
                      </c:pt>
                      <c:pt idx="2491">
                        <c:v>2391</c:v>
                      </c:pt>
                      <c:pt idx="2492">
                        <c:v>2392</c:v>
                      </c:pt>
                      <c:pt idx="2493">
                        <c:v>2393</c:v>
                      </c:pt>
                      <c:pt idx="2494">
                        <c:v>2394</c:v>
                      </c:pt>
                      <c:pt idx="2495">
                        <c:v>2395</c:v>
                      </c:pt>
                      <c:pt idx="2496">
                        <c:v>2396</c:v>
                      </c:pt>
                      <c:pt idx="2497">
                        <c:v>2397</c:v>
                      </c:pt>
                      <c:pt idx="2498">
                        <c:v>2398</c:v>
                      </c:pt>
                      <c:pt idx="2499">
                        <c:v>2399</c:v>
                      </c:pt>
                      <c:pt idx="2500">
                        <c:v>2400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'Water Summary'!$S$2:$S$2502</c15:sqref>
                        </c15:formulaRef>
                      </c:ext>
                    </c:extLst>
                    <c:numCache>
                      <c:formatCode>0.00E+00</c:formatCode>
                      <c:ptCount val="2501"/>
                      <c:pt idx="0">
                        <c:v>0</c:v>
                      </c:pt>
                      <c:pt idx="1">
                        <c:v>8.5785550000001653E-14</c:v>
                      </c:pt>
                      <c:pt idx="2">
                        <c:v>4.0613350000000889E-14</c:v>
                      </c:pt>
                      <c:pt idx="3">
                        <c:v>1.6892737999999971E-13</c:v>
                      </c:pt>
                      <c:pt idx="4">
                        <c:v>-1.9612780000000387E-14</c:v>
                      </c:pt>
                      <c:pt idx="5">
                        <c:v>2.4594910000002914E-14</c:v>
                      </c:pt>
                      <c:pt idx="6">
                        <c:v>1.1233029000000472E-13</c:v>
                      </c:pt>
                      <c:pt idx="7">
                        <c:v>1.4303142000000345E-13</c:v>
                      </c:pt>
                      <c:pt idx="8">
                        <c:v>-6.0673679999996291E-14</c:v>
                      </c:pt>
                      <c:pt idx="9">
                        <c:v>-5.1646179999996913E-14</c:v>
                      </c:pt>
                      <c:pt idx="10">
                        <c:v>-9.9156799999957514E-15</c:v>
                      </c:pt>
                      <c:pt idx="11">
                        <c:v>5.9025700000000751E-14</c:v>
                      </c:pt>
                      <c:pt idx="12">
                        <c:v>-3.749083999999846E-14</c:v>
                      </c:pt>
                      <c:pt idx="13">
                        <c:v>1.4818010000003912E-14</c:v>
                      </c:pt>
                      <c:pt idx="14">
                        <c:v>-2.9629000000010879E-15</c:v>
                      </c:pt>
                      <c:pt idx="15">
                        <c:v>1.5481713000000499E-13</c:v>
                      </c:pt>
                      <c:pt idx="16">
                        <c:v>1.7514462000000081E-13</c:v>
                      </c:pt>
                      <c:pt idx="17">
                        <c:v>3.7820440000001319E-14</c:v>
                      </c:pt>
                      <c:pt idx="18">
                        <c:v>1.9673498999999928E-13</c:v>
                      </c:pt>
                      <c:pt idx="19">
                        <c:v>4.5369959999999894E-14</c:v>
                      </c:pt>
                      <c:pt idx="20">
                        <c:v>3.639449999999049E-15</c:v>
                      </c:pt>
                      <c:pt idx="21">
                        <c:v>1.2877546999999894E-13</c:v>
                      </c:pt>
                      <c:pt idx="22">
                        <c:v>1.5742963000000414E-13</c:v>
                      </c:pt>
                      <c:pt idx="23">
                        <c:v>4.4488720000003002E-14</c:v>
                      </c:pt>
                      <c:pt idx="24">
                        <c:v>9.235321000000406E-14</c:v>
                      </c:pt>
                      <c:pt idx="25">
                        <c:v>1.3604396000000428E-13</c:v>
                      </c:pt>
                      <c:pt idx="26">
                        <c:v>-5.4435599999965066E-15</c:v>
                      </c:pt>
                      <c:pt idx="27">
                        <c:v>3.976334000000167E-14</c:v>
                      </c:pt>
                      <c:pt idx="28">
                        <c:v>8.2139160000003121E-14</c:v>
                      </c:pt>
                      <c:pt idx="29">
                        <c:v>-9.9493329999998947E-14</c:v>
                      </c:pt>
                      <c:pt idx="30">
                        <c:v>-1.0547119999997076E-14</c:v>
                      </c:pt>
                      <c:pt idx="31">
                        <c:v>1.5515714000000061E-13</c:v>
                      </c:pt>
                      <c:pt idx="32">
                        <c:v>4.2091330000001692E-14</c:v>
                      </c:pt>
                      <c:pt idx="33">
                        <c:v>-1.123649699999963E-13</c:v>
                      </c:pt>
                      <c:pt idx="34">
                        <c:v>7.1147950000004627E-14</c:v>
                      </c:pt>
                      <c:pt idx="35">
                        <c:v>3.6283480000004597E-14</c:v>
                      </c:pt>
                      <c:pt idx="36">
                        <c:v>-2.1357909999995463E-14</c:v>
                      </c:pt>
                      <c:pt idx="37">
                        <c:v>2.2117730000000457E-14</c:v>
                      </c:pt>
                      <c:pt idx="38">
                        <c:v>1.3801460000003551E-14</c:v>
                      </c:pt>
                      <c:pt idx="39">
                        <c:v>6.8070550000005297E-14</c:v>
                      </c:pt>
                      <c:pt idx="40">
                        <c:v>1.8497357000000239E-13</c:v>
                      </c:pt>
                      <c:pt idx="41">
                        <c:v>8.0942200000002337E-14</c:v>
                      </c:pt>
                      <c:pt idx="42">
                        <c:v>3.3414250000003621E-14</c:v>
                      </c:pt>
                      <c:pt idx="43">
                        <c:v>7.7101520000004416E-14</c:v>
                      </c:pt>
                      <c:pt idx="44">
                        <c:v>1.2240556000000245E-13</c:v>
                      </c:pt>
                      <c:pt idx="45">
                        <c:v>1.0143621999999962E-13</c:v>
                      </c:pt>
                      <c:pt idx="46">
                        <c:v>-4.7455089999997369E-14</c:v>
                      </c:pt>
                      <c:pt idx="47">
                        <c:v>2.7821149000000308E-13</c:v>
                      </c:pt>
                      <c:pt idx="48">
                        <c:v>1.9089591000000451E-13</c:v>
                      </c:pt>
                      <c:pt idx="49">
                        <c:v>-1.3006950000000826E-14</c:v>
                      </c:pt>
                      <c:pt idx="50">
                        <c:v>8.6711890000001961E-14</c:v>
                      </c:pt>
                      <c:pt idx="51">
                        <c:v>1.6142643000000429E-13</c:v>
                      </c:pt>
                      <c:pt idx="52">
                        <c:v>1.4065485000000059E-13</c:v>
                      </c:pt>
                      <c:pt idx="53">
                        <c:v>1.2323823000000264E-13</c:v>
                      </c:pt>
                      <c:pt idx="54">
                        <c:v>1.3111734000000439E-13</c:v>
                      </c:pt>
                      <c:pt idx="55">
                        <c:v>2.1717351000000006E-13</c:v>
                      </c:pt>
                      <c:pt idx="56">
                        <c:v>1.9726235000000127E-13</c:v>
                      </c:pt>
                      <c:pt idx="57">
                        <c:v>1.4805518000000319E-13</c:v>
                      </c:pt>
                      <c:pt idx="58">
                        <c:v>1.0831613999999939E-13</c:v>
                      </c:pt>
                      <c:pt idx="59">
                        <c:v>1.4918275000000237E-13</c:v>
                      </c:pt>
                      <c:pt idx="60">
                        <c:v>9.5180810000001361E-14</c:v>
                      </c:pt>
                      <c:pt idx="61">
                        <c:v>7.024937000000225E-14</c:v>
                      </c:pt>
                      <c:pt idx="62">
                        <c:v>1.0414239000000534E-13</c:v>
                      </c:pt>
                      <c:pt idx="63">
                        <c:v>1.2620114000000341E-13</c:v>
                      </c:pt>
                      <c:pt idx="64">
                        <c:v>2.1632010000001826E-14</c:v>
                      </c:pt>
                      <c:pt idx="65">
                        <c:v>7.5356390000002878E-14</c:v>
                      </c:pt>
                      <c:pt idx="66">
                        <c:v>1.4718434999999906E-13</c:v>
                      </c:pt>
                      <c:pt idx="67">
                        <c:v>-2.1493219999998933E-14</c:v>
                      </c:pt>
                      <c:pt idx="68">
                        <c:v>1.3529109000000491E-13</c:v>
                      </c:pt>
                      <c:pt idx="69">
                        <c:v>1.4614005000000045E-13</c:v>
                      </c:pt>
                      <c:pt idx="70">
                        <c:v>1.3790705000000412E-13</c:v>
                      </c:pt>
                      <c:pt idx="71">
                        <c:v>1.1994571999999901E-13</c:v>
                      </c:pt>
                      <c:pt idx="72">
                        <c:v>5.1521290000005275E-14</c:v>
                      </c:pt>
                      <c:pt idx="73">
                        <c:v>1.3266818999999976E-13</c:v>
                      </c:pt>
                      <c:pt idx="74">
                        <c:v>1.8753749000000516E-13</c:v>
                      </c:pt>
                      <c:pt idx="75">
                        <c:v>2.6425737000000382E-13</c:v>
                      </c:pt>
                      <c:pt idx="76">
                        <c:v>1.9823032000000525E-13</c:v>
                      </c:pt>
                      <c:pt idx="77">
                        <c:v>4.2427870000004033E-14</c:v>
                      </c:pt>
                      <c:pt idx="78">
                        <c:v>-4.4908519999999769E-14</c:v>
                      </c:pt>
                      <c:pt idx="79">
                        <c:v>1.4732313000000227E-13</c:v>
                      </c:pt>
                      <c:pt idx="80">
                        <c:v>-1.6119049999997569E-14</c:v>
                      </c:pt>
                      <c:pt idx="81">
                        <c:v>1.7819080000000215E-13</c:v>
                      </c:pt>
                      <c:pt idx="82">
                        <c:v>8.4474100000002309E-14</c:v>
                      </c:pt>
                      <c:pt idx="83">
                        <c:v>-5.2211699999996374E-14</c:v>
                      </c:pt>
                      <c:pt idx="84">
                        <c:v>1.3454863000000477E-13</c:v>
                      </c:pt>
                      <c:pt idx="85">
                        <c:v>2.0684496000000088E-13</c:v>
                      </c:pt>
                      <c:pt idx="86">
                        <c:v>1.8971283000000269E-13</c:v>
                      </c:pt>
                      <c:pt idx="87">
                        <c:v>1.5029645000000227E-13</c:v>
                      </c:pt>
                      <c:pt idx="88">
                        <c:v>1.0938473000000265E-13</c:v>
                      </c:pt>
                      <c:pt idx="89">
                        <c:v>1.640354600000037E-13</c:v>
                      </c:pt>
                      <c:pt idx="90">
                        <c:v>1.186655000000038E-13</c:v>
                      </c:pt>
                      <c:pt idx="91">
                        <c:v>3.0100930000001226E-14</c:v>
                      </c:pt>
                      <c:pt idx="92">
                        <c:v>9.8920879999999687E-14</c:v>
                      </c:pt>
                      <c:pt idx="93">
                        <c:v>9.2099940000002289E-14</c:v>
                      </c:pt>
                      <c:pt idx="94">
                        <c:v>1.4572371000000375E-13</c:v>
                      </c:pt>
                      <c:pt idx="95">
                        <c:v>1.0060008999999936E-13</c:v>
                      </c:pt>
                      <c:pt idx="96">
                        <c:v>1.397215700000008E-13</c:v>
                      </c:pt>
                      <c:pt idx="97">
                        <c:v>1.6533303000000407E-13</c:v>
                      </c:pt>
                      <c:pt idx="98">
                        <c:v>1.0778878000000387E-13</c:v>
                      </c:pt>
                      <c:pt idx="99">
                        <c:v>1.4975174000000157E-13</c:v>
                      </c:pt>
                      <c:pt idx="100">
                        <c:v>1.5921292000000314E-13</c:v>
                      </c:pt>
                      <c:pt idx="101">
                        <c:v>1.2792545000000004E-13</c:v>
                      </c:pt>
                      <c:pt idx="102">
                        <c:v>1.7110619000000344E-13</c:v>
                      </c:pt>
                      <c:pt idx="103">
                        <c:v>2.6968012000000156E-13</c:v>
                      </c:pt>
                      <c:pt idx="104">
                        <c:v>2.5566008000000043E-13</c:v>
                      </c:pt>
                      <c:pt idx="105">
                        <c:v>2.5882075000000033E-13</c:v>
                      </c:pt>
                      <c:pt idx="106">
                        <c:v>2.2739103000000074E-13</c:v>
                      </c:pt>
                      <c:pt idx="107">
                        <c:v>2.3915939000000357E-13</c:v>
                      </c:pt>
                      <c:pt idx="108">
                        <c:v>1.8550439000000444E-13</c:v>
                      </c:pt>
                      <c:pt idx="109">
                        <c:v>3.7306270000000159E-13</c:v>
                      </c:pt>
                      <c:pt idx="110">
                        <c:v>4.2083351000000285E-13</c:v>
                      </c:pt>
                      <c:pt idx="111">
                        <c:v>4.0408302000000396E-13</c:v>
                      </c:pt>
                      <c:pt idx="112">
                        <c:v>4.2679749000000186E-13</c:v>
                      </c:pt>
                      <c:pt idx="113">
                        <c:v>5.3277522000000233E-13</c:v>
                      </c:pt>
                      <c:pt idx="114">
                        <c:v>4.377921700000001E-13</c:v>
                      </c:pt>
                      <c:pt idx="115">
                        <c:v>6.8843542000000059E-13</c:v>
                      </c:pt>
                      <c:pt idx="116">
                        <c:v>7.1311360000000408E-13</c:v>
                      </c:pt>
                      <c:pt idx="117">
                        <c:v>6.4237852000000288E-13</c:v>
                      </c:pt>
                      <c:pt idx="118">
                        <c:v>8.4617036000000293E-13</c:v>
                      </c:pt>
                      <c:pt idx="119">
                        <c:v>9.7366907000000026E-13</c:v>
                      </c:pt>
                      <c:pt idx="120">
                        <c:v>1.1092654600000037E-12</c:v>
                      </c:pt>
                      <c:pt idx="121">
                        <c:v>1.0623134400000037E-12</c:v>
                      </c:pt>
                      <c:pt idx="122">
                        <c:v>1.1655329500000023E-12</c:v>
                      </c:pt>
                      <c:pt idx="123">
                        <c:v>1.2983052200000014E-12</c:v>
                      </c:pt>
                      <c:pt idx="124">
                        <c:v>1.2886046400000038E-12</c:v>
                      </c:pt>
                      <c:pt idx="125">
                        <c:v>1.4559360700000047E-12</c:v>
                      </c:pt>
                      <c:pt idx="126">
                        <c:v>1.5592908900000003E-12</c:v>
                      </c:pt>
                      <c:pt idx="127">
                        <c:v>1.6005009900000048E-12</c:v>
                      </c:pt>
                      <c:pt idx="128">
                        <c:v>1.6454719600000003E-12</c:v>
                      </c:pt>
                      <c:pt idx="129">
                        <c:v>1.9271147200000044E-12</c:v>
                      </c:pt>
                      <c:pt idx="130">
                        <c:v>2.251983330000002E-12</c:v>
                      </c:pt>
                      <c:pt idx="131">
                        <c:v>2.1590264300000014E-12</c:v>
                      </c:pt>
                      <c:pt idx="132">
                        <c:v>2.1074565699999994E-12</c:v>
                      </c:pt>
                      <c:pt idx="133">
                        <c:v>2.1990118100000007E-12</c:v>
                      </c:pt>
                      <c:pt idx="134">
                        <c:v>2.4044134800000049E-12</c:v>
                      </c:pt>
                      <c:pt idx="135">
                        <c:v>2.5362038900000014E-12</c:v>
                      </c:pt>
                      <c:pt idx="136">
                        <c:v>2.6888491500000021E-12</c:v>
                      </c:pt>
                      <c:pt idx="137">
                        <c:v>2.7295943300000006E-12</c:v>
                      </c:pt>
                      <c:pt idx="138">
                        <c:v>2.9751687300000041E-12</c:v>
                      </c:pt>
                      <c:pt idx="139">
                        <c:v>2.8057382800000006E-12</c:v>
                      </c:pt>
                      <c:pt idx="140">
                        <c:v>3.0016753000000035E-12</c:v>
                      </c:pt>
                      <c:pt idx="141">
                        <c:v>3.0822219800000012E-12</c:v>
                      </c:pt>
                      <c:pt idx="142">
                        <c:v>3.3803966599999998E-12</c:v>
                      </c:pt>
                      <c:pt idx="143">
                        <c:v>3.4341002300000021E-12</c:v>
                      </c:pt>
                      <c:pt idx="144">
                        <c:v>3.5565613000000007E-12</c:v>
                      </c:pt>
                      <c:pt idx="145">
                        <c:v>3.4423852700000013E-12</c:v>
                      </c:pt>
                      <c:pt idx="146">
                        <c:v>3.6392521000000043E-12</c:v>
                      </c:pt>
                      <c:pt idx="147">
                        <c:v>3.6369414500000033E-12</c:v>
                      </c:pt>
                      <c:pt idx="148">
                        <c:v>3.8541357600000025E-12</c:v>
                      </c:pt>
                      <c:pt idx="149">
                        <c:v>3.9948391899999994E-12</c:v>
                      </c:pt>
                      <c:pt idx="150">
                        <c:v>4.1010805900000012E-12</c:v>
                      </c:pt>
                      <c:pt idx="151">
                        <c:v>4.1818493100000029E-12</c:v>
                      </c:pt>
                      <c:pt idx="152">
                        <c:v>4.3813772100000018E-12</c:v>
                      </c:pt>
                      <c:pt idx="153">
                        <c:v>4.4952409900000035E-12</c:v>
                      </c:pt>
                      <c:pt idx="154">
                        <c:v>4.5785840400000007E-12</c:v>
                      </c:pt>
                      <c:pt idx="155">
                        <c:v>4.7036888300000029E-12</c:v>
                      </c:pt>
                      <c:pt idx="156">
                        <c:v>4.8622841900000037E-12</c:v>
                      </c:pt>
                      <c:pt idx="157">
                        <c:v>4.9406520600000041E-12</c:v>
                      </c:pt>
                      <c:pt idx="158">
                        <c:v>5.1488154100000038E-12</c:v>
                      </c:pt>
                      <c:pt idx="159">
                        <c:v>5.2415884200000046E-12</c:v>
                      </c:pt>
                      <c:pt idx="160">
                        <c:v>5.3652291000000053E-12</c:v>
                      </c:pt>
                      <c:pt idx="161">
                        <c:v>5.4893346799999997E-12</c:v>
                      </c:pt>
                      <c:pt idx="162">
                        <c:v>5.5229328100000035E-12</c:v>
                      </c:pt>
                      <c:pt idx="163">
                        <c:v>5.7498554600000046E-12</c:v>
                      </c:pt>
                      <c:pt idx="164">
                        <c:v>5.7967554400000018E-12</c:v>
                      </c:pt>
                      <c:pt idx="165">
                        <c:v>5.8821801600000029E-12</c:v>
                      </c:pt>
                      <c:pt idx="166">
                        <c:v>5.9881717700000023E-12</c:v>
                      </c:pt>
                      <c:pt idx="167">
                        <c:v>6.0668380100000014E-12</c:v>
                      </c:pt>
                      <c:pt idx="168">
                        <c:v>6.2607488700000031E-12</c:v>
                      </c:pt>
                      <c:pt idx="169">
                        <c:v>6.3305194500000001E-12</c:v>
                      </c:pt>
                      <c:pt idx="170">
                        <c:v>6.5111076300000038E-12</c:v>
                      </c:pt>
                      <c:pt idx="171">
                        <c:v>6.5344396600000041E-12</c:v>
                      </c:pt>
                      <c:pt idx="172">
                        <c:v>6.8444069900000037E-12</c:v>
                      </c:pt>
                      <c:pt idx="173">
                        <c:v>6.9887498600000001E-12</c:v>
                      </c:pt>
                      <c:pt idx="174">
                        <c:v>7.0967051699999989E-12</c:v>
                      </c:pt>
                      <c:pt idx="175">
                        <c:v>7.0892111700000027E-12</c:v>
                      </c:pt>
                      <c:pt idx="176">
                        <c:v>7.239556180000002E-12</c:v>
                      </c:pt>
                      <c:pt idx="177">
                        <c:v>7.3611707000000014E-12</c:v>
                      </c:pt>
                      <c:pt idx="178">
                        <c:v>7.5860151500000049E-12</c:v>
                      </c:pt>
                      <c:pt idx="179">
                        <c:v>7.6456861699999995E-12</c:v>
                      </c:pt>
                      <c:pt idx="180">
                        <c:v>7.7365162899999996E-12</c:v>
                      </c:pt>
                      <c:pt idx="181">
                        <c:v>8.0594558800000024E-12</c:v>
                      </c:pt>
                      <c:pt idx="182">
                        <c:v>8.2623109800000026E-12</c:v>
                      </c:pt>
                      <c:pt idx="183">
                        <c:v>8.3863471800000015E-12</c:v>
                      </c:pt>
                      <c:pt idx="184">
                        <c:v>8.4078889700000036E-12</c:v>
                      </c:pt>
                      <c:pt idx="185">
                        <c:v>8.5005613700000049E-12</c:v>
                      </c:pt>
                      <c:pt idx="186">
                        <c:v>8.5469964500000018E-12</c:v>
                      </c:pt>
                      <c:pt idx="187">
                        <c:v>8.6045962100000047E-12</c:v>
                      </c:pt>
                      <c:pt idx="188">
                        <c:v>8.8713654500000022E-12</c:v>
                      </c:pt>
                      <c:pt idx="189">
                        <c:v>9.1226193300000053E-12</c:v>
                      </c:pt>
                      <c:pt idx="190">
                        <c:v>8.8865026500000033E-12</c:v>
                      </c:pt>
                      <c:pt idx="191">
                        <c:v>9.0385997300000036E-12</c:v>
                      </c:pt>
                      <c:pt idx="192">
                        <c:v>9.3404763100000034E-12</c:v>
                      </c:pt>
                      <c:pt idx="193">
                        <c:v>9.2056640100000038E-12</c:v>
                      </c:pt>
                      <c:pt idx="194">
                        <c:v>9.3898604200000022E-12</c:v>
                      </c:pt>
                      <c:pt idx="195">
                        <c:v>9.6052610300000031E-12</c:v>
                      </c:pt>
                      <c:pt idx="196">
                        <c:v>9.6373568900000014E-12</c:v>
                      </c:pt>
                      <c:pt idx="197">
                        <c:v>9.8412111800000036E-12</c:v>
                      </c:pt>
                      <c:pt idx="198">
                        <c:v>1.0005600520000002E-11</c:v>
                      </c:pt>
                      <c:pt idx="199">
                        <c:v>9.9896861700000032E-12</c:v>
                      </c:pt>
                      <c:pt idx="200">
                        <c:v>9.9514979600000019E-12</c:v>
                      </c:pt>
                      <c:pt idx="201">
                        <c:v>1.0142279380000001E-11</c:v>
                      </c:pt>
                      <c:pt idx="202">
                        <c:v>1.0519637250000002E-11</c:v>
                      </c:pt>
                      <c:pt idx="203">
                        <c:v>1.0186886060000003E-11</c:v>
                      </c:pt>
                      <c:pt idx="204">
                        <c:v>1.0540925770000002E-11</c:v>
                      </c:pt>
                      <c:pt idx="205">
                        <c:v>1.075627435E-11</c:v>
                      </c:pt>
                      <c:pt idx="206">
                        <c:v>1.0800565310000004E-11</c:v>
                      </c:pt>
                      <c:pt idx="207">
                        <c:v>1.094369734E-11</c:v>
                      </c:pt>
                      <c:pt idx="208">
                        <c:v>1.1019969660000004E-11</c:v>
                      </c:pt>
                      <c:pt idx="209">
                        <c:v>1.0904763210000005E-11</c:v>
                      </c:pt>
                      <c:pt idx="210">
                        <c:v>1.1113436560000002E-11</c:v>
                      </c:pt>
                      <c:pt idx="211">
                        <c:v>1.1316114720000002E-11</c:v>
                      </c:pt>
                      <c:pt idx="212">
                        <c:v>1.1439054569999999E-11</c:v>
                      </c:pt>
                      <c:pt idx="213">
                        <c:v>1.152504481E-11</c:v>
                      </c:pt>
                      <c:pt idx="214">
                        <c:v>1.1653705780000001E-11</c:v>
                      </c:pt>
                      <c:pt idx="215">
                        <c:v>1.1667174170000002E-11</c:v>
                      </c:pt>
                      <c:pt idx="216">
                        <c:v>1.1860085830000002E-11</c:v>
                      </c:pt>
                      <c:pt idx="217">
                        <c:v>1.1741187890000001E-11</c:v>
                      </c:pt>
                      <c:pt idx="218">
                        <c:v>1.211996129E-11</c:v>
                      </c:pt>
                      <c:pt idx="219">
                        <c:v>1.2058822690000004E-11</c:v>
                      </c:pt>
                      <c:pt idx="220">
                        <c:v>1.2264557430000004E-11</c:v>
                      </c:pt>
                      <c:pt idx="221">
                        <c:v>1.230367544E-11</c:v>
                      </c:pt>
                      <c:pt idx="222">
                        <c:v>1.2382175150000004E-11</c:v>
                      </c:pt>
                      <c:pt idx="223">
                        <c:v>1.2360605600000004E-11</c:v>
                      </c:pt>
                      <c:pt idx="224">
                        <c:v>1.258025628E-11</c:v>
                      </c:pt>
                      <c:pt idx="225">
                        <c:v>1.2520220970000005E-11</c:v>
                      </c:pt>
                      <c:pt idx="226">
                        <c:v>1.2566638710000003E-11</c:v>
                      </c:pt>
                      <c:pt idx="227">
                        <c:v>1.2773435090000001E-11</c:v>
                      </c:pt>
                      <c:pt idx="228">
                        <c:v>1.2684627660000002E-11</c:v>
                      </c:pt>
                      <c:pt idx="229">
                        <c:v>1.272352363E-11</c:v>
                      </c:pt>
                      <c:pt idx="230">
                        <c:v>1.2864910530000001E-11</c:v>
                      </c:pt>
                      <c:pt idx="231">
                        <c:v>1.2891254039999999E-11</c:v>
                      </c:pt>
                      <c:pt idx="232">
                        <c:v>1.3206092470000003E-11</c:v>
                      </c:pt>
                      <c:pt idx="233">
                        <c:v>1.3087510249999999E-11</c:v>
                      </c:pt>
                      <c:pt idx="234">
                        <c:v>1.3312087550000002E-11</c:v>
                      </c:pt>
                      <c:pt idx="235">
                        <c:v>1.3209221910000005E-11</c:v>
                      </c:pt>
                      <c:pt idx="236">
                        <c:v>1.3280352520000004E-11</c:v>
                      </c:pt>
                      <c:pt idx="237">
                        <c:v>1.3358560790000003E-11</c:v>
                      </c:pt>
                      <c:pt idx="238">
                        <c:v>1.3292814770000004E-11</c:v>
                      </c:pt>
                      <c:pt idx="239">
                        <c:v>1.3676306620000005E-11</c:v>
                      </c:pt>
                      <c:pt idx="240">
                        <c:v>1.3749456439999999E-11</c:v>
                      </c:pt>
                      <c:pt idx="241">
                        <c:v>1.3531627209999999E-11</c:v>
                      </c:pt>
                      <c:pt idx="242">
                        <c:v>1.3791395110000005E-11</c:v>
                      </c:pt>
                      <c:pt idx="243">
                        <c:v>1.3559074010000004E-11</c:v>
                      </c:pt>
                      <c:pt idx="244">
                        <c:v>1.376367076E-11</c:v>
                      </c:pt>
                      <c:pt idx="245">
                        <c:v>1.3701602360000004E-11</c:v>
                      </c:pt>
                      <c:pt idx="246">
                        <c:v>1.385506293E-11</c:v>
                      </c:pt>
                      <c:pt idx="247">
                        <c:v>1.3888501460000002E-11</c:v>
                      </c:pt>
                      <c:pt idx="248">
                        <c:v>1.4040477120000004E-11</c:v>
                      </c:pt>
                      <c:pt idx="249">
                        <c:v>1.4141281900000002E-11</c:v>
                      </c:pt>
                      <c:pt idx="250">
                        <c:v>1.4322463360000004E-11</c:v>
                      </c:pt>
                      <c:pt idx="251">
                        <c:v>1.4134911989999999E-11</c:v>
                      </c:pt>
                      <c:pt idx="252">
                        <c:v>1.4469092590000003E-11</c:v>
                      </c:pt>
                      <c:pt idx="253">
                        <c:v>1.4497184710000001E-11</c:v>
                      </c:pt>
                      <c:pt idx="254">
                        <c:v>1.4524308840000003E-11</c:v>
                      </c:pt>
                      <c:pt idx="255">
                        <c:v>1.4712196740000004E-11</c:v>
                      </c:pt>
                      <c:pt idx="256">
                        <c:v>1.4667572720000003E-11</c:v>
                      </c:pt>
                      <c:pt idx="257">
                        <c:v>1.4555728150000004E-11</c:v>
                      </c:pt>
                      <c:pt idx="258">
                        <c:v>1.4621404780000001E-11</c:v>
                      </c:pt>
                      <c:pt idx="259">
                        <c:v>1.4682761950000001E-11</c:v>
                      </c:pt>
                      <c:pt idx="260">
                        <c:v>1.4741950720000003E-11</c:v>
                      </c:pt>
                      <c:pt idx="261">
                        <c:v>1.465869093E-11</c:v>
                      </c:pt>
                      <c:pt idx="262">
                        <c:v>1.470528213E-11</c:v>
                      </c:pt>
                      <c:pt idx="263">
                        <c:v>1.456042925E-11</c:v>
                      </c:pt>
                      <c:pt idx="264">
                        <c:v>1.4830865710000001E-11</c:v>
                      </c:pt>
                      <c:pt idx="265">
                        <c:v>1.5118014480000003E-11</c:v>
                      </c:pt>
                      <c:pt idx="266">
                        <c:v>1.5127808730000001E-11</c:v>
                      </c:pt>
                      <c:pt idx="267">
                        <c:v>1.4938203460000004E-11</c:v>
                      </c:pt>
                      <c:pt idx="268">
                        <c:v>1.5205895570000002E-11</c:v>
                      </c:pt>
                      <c:pt idx="269">
                        <c:v>1.536434175E-11</c:v>
                      </c:pt>
                      <c:pt idx="270">
                        <c:v>1.532697233E-11</c:v>
                      </c:pt>
                      <c:pt idx="271">
                        <c:v>1.5575454120000002E-11</c:v>
                      </c:pt>
                      <c:pt idx="272">
                        <c:v>1.5490431860000005E-11</c:v>
                      </c:pt>
                      <c:pt idx="273">
                        <c:v>1.5427499560000004E-11</c:v>
                      </c:pt>
                      <c:pt idx="274">
                        <c:v>1.5641082180000002E-11</c:v>
                      </c:pt>
                      <c:pt idx="275">
                        <c:v>1.5647382700000003E-11</c:v>
                      </c:pt>
                      <c:pt idx="276">
                        <c:v>1.5942931010000004E-11</c:v>
                      </c:pt>
                      <c:pt idx="277">
                        <c:v>1.5900052110000005E-11</c:v>
                      </c:pt>
                      <c:pt idx="278">
                        <c:v>1.5846927940000001E-11</c:v>
                      </c:pt>
                      <c:pt idx="279">
                        <c:v>1.5935145570000002E-11</c:v>
                      </c:pt>
                      <c:pt idx="280">
                        <c:v>1.5991444280000005E-11</c:v>
                      </c:pt>
                      <c:pt idx="281">
                        <c:v>1.623937443E-11</c:v>
                      </c:pt>
                      <c:pt idx="282">
                        <c:v>1.608756184E-11</c:v>
                      </c:pt>
                      <c:pt idx="283">
                        <c:v>1.6261079290000004E-11</c:v>
                      </c:pt>
                      <c:pt idx="284">
                        <c:v>1.6318377210000001E-11</c:v>
                      </c:pt>
                      <c:pt idx="285">
                        <c:v>1.6294091080000003E-11</c:v>
                      </c:pt>
                      <c:pt idx="286">
                        <c:v>1.6635956500000002E-11</c:v>
                      </c:pt>
                      <c:pt idx="287">
                        <c:v>1.6664180460000005E-11</c:v>
                      </c:pt>
                      <c:pt idx="288">
                        <c:v>1.6635477720000003E-11</c:v>
                      </c:pt>
                      <c:pt idx="289">
                        <c:v>1.6473419850000004E-11</c:v>
                      </c:pt>
                      <c:pt idx="290">
                        <c:v>1.672300493E-11</c:v>
                      </c:pt>
                      <c:pt idx="291">
                        <c:v>1.691173243E-11</c:v>
                      </c:pt>
                      <c:pt idx="292">
                        <c:v>1.7037211920000002E-11</c:v>
                      </c:pt>
                      <c:pt idx="293">
                        <c:v>1.7096157830000002E-11</c:v>
                      </c:pt>
                      <c:pt idx="294">
                        <c:v>1.695339008E-11</c:v>
                      </c:pt>
                      <c:pt idx="295">
                        <c:v>1.7171070120000004E-11</c:v>
                      </c:pt>
                      <c:pt idx="296">
                        <c:v>1.7256820980000001E-11</c:v>
                      </c:pt>
                      <c:pt idx="297">
                        <c:v>1.7284947780000004E-11</c:v>
                      </c:pt>
                      <c:pt idx="298">
                        <c:v>1.7449632020000002E-11</c:v>
                      </c:pt>
                      <c:pt idx="299">
                        <c:v>1.7542689530000002E-11</c:v>
                      </c:pt>
                      <c:pt idx="300">
                        <c:v>1.7535601450000004E-11</c:v>
                      </c:pt>
                      <c:pt idx="301">
                        <c:v>1.7413261810000003E-11</c:v>
                      </c:pt>
                      <c:pt idx="302">
                        <c:v>1.7419465180000005E-11</c:v>
                      </c:pt>
                      <c:pt idx="303">
                        <c:v>1.7597243110000004E-11</c:v>
                      </c:pt>
                      <c:pt idx="304">
                        <c:v>1.7518604630000003E-11</c:v>
                      </c:pt>
                      <c:pt idx="305">
                        <c:v>1.7824845770000003E-11</c:v>
                      </c:pt>
                      <c:pt idx="306">
                        <c:v>1.7881009180000002E-11</c:v>
                      </c:pt>
                      <c:pt idx="307">
                        <c:v>1.7875270710000001E-11</c:v>
                      </c:pt>
                      <c:pt idx="308">
                        <c:v>1.8048042230000005E-11</c:v>
                      </c:pt>
                      <c:pt idx="309">
                        <c:v>1.7968394140000003E-11</c:v>
                      </c:pt>
                      <c:pt idx="310">
                        <c:v>1.8064806600000003E-11</c:v>
                      </c:pt>
                      <c:pt idx="311">
                        <c:v>1.8085831450000002E-11</c:v>
                      </c:pt>
                      <c:pt idx="312">
                        <c:v>1.829968469E-11</c:v>
                      </c:pt>
                      <c:pt idx="313">
                        <c:v>1.8265486349999999E-11</c:v>
                      </c:pt>
                      <c:pt idx="314">
                        <c:v>1.8444978190000001E-11</c:v>
                      </c:pt>
                      <c:pt idx="315">
                        <c:v>1.839674247E-11</c:v>
                      </c:pt>
                      <c:pt idx="316">
                        <c:v>1.848116799E-11</c:v>
                      </c:pt>
                      <c:pt idx="317">
                        <c:v>1.837591885E-11</c:v>
                      </c:pt>
                      <c:pt idx="318">
                        <c:v>1.8829934140000004E-11</c:v>
                      </c:pt>
                      <c:pt idx="319">
                        <c:v>1.8682094070000005E-11</c:v>
                      </c:pt>
                      <c:pt idx="320">
                        <c:v>1.8671387359999999E-11</c:v>
                      </c:pt>
                      <c:pt idx="321">
                        <c:v>1.8890077010000004E-11</c:v>
                      </c:pt>
                      <c:pt idx="322">
                        <c:v>1.9062345460000005E-11</c:v>
                      </c:pt>
                      <c:pt idx="323">
                        <c:v>1.8972684540000001E-11</c:v>
                      </c:pt>
                      <c:pt idx="324">
                        <c:v>1.9258965949999999E-11</c:v>
                      </c:pt>
                      <c:pt idx="325">
                        <c:v>1.9191526840000002E-11</c:v>
                      </c:pt>
                      <c:pt idx="326">
                        <c:v>1.931305463E-11</c:v>
                      </c:pt>
                      <c:pt idx="327">
                        <c:v>1.9209668580000001E-11</c:v>
                      </c:pt>
                      <c:pt idx="328">
                        <c:v>1.9277992400000001E-11</c:v>
                      </c:pt>
                      <c:pt idx="329">
                        <c:v>1.9271459430000003E-11</c:v>
                      </c:pt>
                      <c:pt idx="330">
                        <c:v>1.9543984490000001E-11</c:v>
                      </c:pt>
                      <c:pt idx="331">
                        <c:v>1.9367587400000003E-11</c:v>
                      </c:pt>
                      <c:pt idx="332">
                        <c:v>1.9661439150000005E-11</c:v>
                      </c:pt>
                      <c:pt idx="333">
                        <c:v>1.952903464E-11</c:v>
                      </c:pt>
                      <c:pt idx="334">
                        <c:v>1.9723493680000002E-11</c:v>
                      </c:pt>
                      <c:pt idx="335">
                        <c:v>1.990890439E-11</c:v>
                      </c:pt>
                      <c:pt idx="336">
                        <c:v>1.9819479389999999E-11</c:v>
                      </c:pt>
                      <c:pt idx="337">
                        <c:v>1.9858992929999999E-11</c:v>
                      </c:pt>
                      <c:pt idx="338">
                        <c:v>2.0075167230000004E-11</c:v>
                      </c:pt>
                      <c:pt idx="339">
                        <c:v>1.999731284E-11</c:v>
                      </c:pt>
                      <c:pt idx="340">
                        <c:v>2.0168307999999999E-11</c:v>
                      </c:pt>
                      <c:pt idx="341">
                        <c:v>2.0133728020000005E-11</c:v>
                      </c:pt>
                      <c:pt idx="342">
                        <c:v>2.0084447999999999E-11</c:v>
                      </c:pt>
                      <c:pt idx="343">
                        <c:v>2.0167405940000004E-11</c:v>
                      </c:pt>
                      <c:pt idx="344">
                        <c:v>2.0372776390000003E-11</c:v>
                      </c:pt>
                      <c:pt idx="345">
                        <c:v>2.0361934360000001E-11</c:v>
                      </c:pt>
                      <c:pt idx="346">
                        <c:v>2.0650165609999999E-11</c:v>
                      </c:pt>
                      <c:pt idx="347">
                        <c:v>2.0349937020000001E-11</c:v>
                      </c:pt>
                      <c:pt idx="348">
                        <c:v>2.0681095730000001E-11</c:v>
                      </c:pt>
                      <c:pt idx="349">
                        <c:v>2.0812716140000003E-11</c:v>
                      </c:pt>
                      <c:pt idx="350">
                        <c:v>2.0694383710000002E-11</c:v>
                      </c:pt>
                      <c:pt idx="351">
                        <c:v>2.0812549600000002E-11</c:v>
                      </c:pt>
                      <c:pt idx="352">
                        <c:v>2.0984689680000005E-11</c:v>
                      </c:pt>
                      <c:pt idx="353">
                        <c:v>2.0810322220000002E-11</c:v>
                      </c:pt>
                      <c:pt idx="354">
                        <c:v>2.0936561520000002E-11</c:v>
                      </c:pt>
                      <c:pt idx="355">
                        <c:v>2.0925514800000001E-11</c:v>
                      </c:pt>
                      <c:pt idx="356">
                        <c:v>2.0921892690000001E-11</c:v>
                      </c:pt>
                      <c:pt idx="357">
                        <c:v>2.1042154130000004E-11</c:v>
                      </c:pt>
                      <c:pt idx="358">
                        <c:v>2.1105193980000004E-11</c:v>
                      </c:pt>
                      <c:pt idx="359">
                        <c:v>2.1248270510000004E-11</c:v>
                      </c:pt>
                      <c:pt idx="360">
                        <c:v>2.120481568E-11</c:v>
                      </c:pt>
                      <c:pt idx="361">
                        <c:v>2.126525345E-11</c:v>
                      </c:pt>
                      <c:pt idx="362">
                        <c:v>2.1191829540000005E-11</c:v>
                      </c:pt>
                      <c:pt idx="363">
                        <c:v>2.1099996750000003E-11</c:v>
                      </c:pt>
                      <c:pt idx="364">
                        <c:v>2.1520868420000003E-11</c:v>
                      </c:pt>
                      <c:pt idx="365">
                        <c:v>2.1513315440000005E-11</c:v>
                      </c:pt>
                      <c:pt idx="366">
                        <c:v>2.1494486750000002E-11</c:v>
                      </c:pt>
                      <c:pt idx="367">
                        <c:v>2.1571276020000002E-11</c:v>
                      </c:pt>
                      <c:pt idx="368">
                        <c:v>2.1637854710000001E-11</c:v>
                      </c:pt>
                      <c:pt idx="369">
                        <c:v>2.156553755E-11</c:v>
                      </c:pt>
                      <c:pt idx="370">
                        <c:v>2.1724736600000004E-11</c:v>
                      </c:pt>
                      <c:pt idx="371">
                        <c:v>2.1398161020000003E-11</c:v>
                      </c:pt>
                      <c:pt idx="372">
                        <c:v>2.156954823E-11</c:v>
                      </c:pt>
                      <c:pt idx="373">
                        <c:v>2.1792824490000002E-11</c:v>
                      </c:pt>
                      <c:pt idx="374">
                        <c:v>2.1771671269999999E-11</c:v>
                      </c:pt>
                      <c:pt idx="375">
                        <c:v>2.2022612900000005E-11</c:v>
                      </c:pt>
                      <c:pt idx="376">
                        <c:v>2.1746587170000004E-11</c:v>
                      </c:pt>
                      <c:pt idx="377">
                        <c:v>2.1866640450000002E-11</c:v>
                      </c:pt>
                      <c:pt idx="378">
                        <c:v>2.2074755219999999E-11</c:v>
                      </c:pt>
                      <c:pt idx="379">
                        <c:v>2.2181347040000002E-11</c:v>
                      </c:pt>
                      <c:pt idx="380">
                        <c:v>2.2037750099999999E-11</c:v>
                      </c:pt>
                      <c:pt idx="381">
                        <c:v>2.2148633630000001E-11</c:v>
                      </c:pt>
                      <c:pt idx="382">
                        <c:v>2.228707497E-11</c:v>
                      </c:pt>
                      <c:pt idx="383">
                        <c:v>2.2292348530000002E-11</c:v>
                      </c:pt>
                      <c:pt idx="384">
                        <c:v>2.227647928E-11</c:v>
                      </c:pt>
                      <c:pt idx="385">
                        <c:v>2.2427913700000001E-11</c:v>
                      </c:pt>
                      <c:pt idx="386">
                        <c:v>2.2492389900000004E-11</c:v>
                      </c:pt>
                      <c:pt idx="387">
                        <c:v>2.2400567520000002E-11</c:v>
                      </c:pt>
                      <c:pt idx="388">
                        <c:v>2.239585948E-11</c:v>
                      </c:pt>
                      <c:pt idx="389">
                        <c:v>2.2498430210000005E-11</c:v>
                      </c:pt>
                      <c:pt idx="390">
                        <c:v>2.2725384080000004E-11</c:v>
                      </c:pt>
                      <c:pt idx="391">
                        <c:v>2.2444091730000001E-11</c:v>
                      </c:pt>
                      <c:pt idx="392">
                        <c:v>2.2474612449999999E-11</c:v>
                      </c:pt>
                      <c:pt idx="393">
                        <c:v>2.268917693E-11</c:v>
                      </c:pt>
                      <c:pt idx="394">
                        <c:v>2.2752501279999999E-11</c:v>
                      </c:pt>
                      <c:pt idx="395">
                        <c:v>2.2588458880000002E-11</c:v>
                      </c:pt>
                      <c:pt idx="396">
                        <c:v>2.2820249170000001E-11</c:v>
                      </c:pt>
                      <c:pt idx="397">
                        <c:v>2.2676673040000003E-11</c:v>
                      </c:pt>
                      <c:pt idx="398">
                        <c:v>2.28726968E-11</c:v>
                      </c:pt>
                      <c:pt idx="399">
                        <c:v>2.309090072E-11</c:v>
                      </c:pt>
                      <c:pt idx="400">
                        <c:v>2.310281133E-11</c:v>
                      </c:pt>
                      <c:pt idx="401">
                        <c:v>2.2960147680000003E-11</c:v>
                      </c:pt>
                      <c:pt idx="402">
                        <c:v>2.342047737E-11</c:v>
                      </c:pt>
                      <c:pt idx="403">
                        <c:v>2.3414659100000004E-11</c:v>
                      </c:pt>
                      <c:pt idx="404">
                        <c:v>2.3043685019999999E-11</c:v>
                      </c:pt>
                      <c:pt idx="405">
                        <c:v>2.3177820780000001E-11</c:v>
                      </c:pt>
                      <c:pt idx="406">
                        <c:v>2.3385671870000003E-11</c:v>
                      </c:pt>
                      <c:pt idx="407">
                        <c:v>2.3305832960000001E-11</c:v>
                      </c:pt>
                      <c:pt idx="408">
                        <c:v>2.3428092800000001E-11</c:v>
                      </c:pt>
                      <c:pt idx="409">
                        <c:v>2.3471204150000003E-11</c:v>
                      </c:pt>
                      <c:pt idx="410">
                        <c:v>2.343210348E-11</c:v>
                      </c:pt>
                      <c:pt idx="411">
                        <c:v>2.3341988070000002E-11</c:v>
                      </c:pt>
                      <c:pt idx="412">
                        <c:v>2.372013003E-11</c:v>
                      </c:pt>
                      <c:pt idx="413">
                        <c:v>2.3904878080000005E-11</c:v>
                      </c:pt>
                      <c:pt idx="414">
                        <c:v>2.347430931E-11</c:v>
                      </c:pt>
                      <c:pt idx="415">
                        <c:v>2.3637321270000004E-11</c:v>
                      </c:pt>
                      <c:pt idx="416">
                        <c:v>2.3929254410000004E-11</c:v>
                      </c:pt>
                      <c:pt idx="417">
                        <c:v>2.3729095080000003E-11</c:v>
                      </c:pt>
                      <c:pt idx="418">
                        <c:v>2.3643104840000003E-11</c:v>
                      </c:pt>
                      <c:pt idx="419">
                        <c:v>2.3673757400000005E-11</c:v>
                      </c:pt>
                      <c:pt idx="420">
                        <c:v>2.3724733990000003E-11</c:v>
                      </c:pt>
                      <c:pt idx="421">
                        <c:v>2.4050570570000004E-11</c:v>
                      </c:pt>
                      <c:pt idx="422">
                        <c:v>2.4049540140000005E-11</c:v>
                      </c:pt>
                      <c:pt idx="423">
                        <c:v>2.4139433509999999E-11</c:v>
                      </c:pt>
                      <c:pt idx="424">
                        <c:v>2.4047906030000002E-11</c:v>
                      </c:pt>
                      <c:pt idx="425">
                        <c:v>2.3930208510000002E-11</c:v>
                      </c:pt>
                      <c:pt idx="426">
                        <c:v>2.4141064150000002E-11</c:v>
                      </c:pt>
                      <c:pt idx="427">
                        <c:v>2.401158786E-11</c:v>
                      </c:pt>
                      <c:pt idx="428">
                        <c:v>2.4098684860000001E-11</c:v>
                      </c:pt>
                      <c:pt idx="429">
                        <c:v>2.4367154130000003E-11</c:v>
                      </c:pt>
                      <c:pt idx="430">
                        <c:v>2.424913395E-11</c:v>
                      </c:pt>
                      <c:pt idx="431">
                        <c:v>2.4264069920000002E-11</c:v>
                      </c:pt>
                      <c:pt idx="432">
                        <c:v>2.433102678E-11</c:v>
                      </c:pt>
                      <c:pt idx="433">
                        <c:v>2.430722984E-11</c:v>
                      </c:pt>
                      <c:pt idx="434">
                        <c:v>2.4619441910000005E-11</c:v>
                      </c:pt>
                      <c:pt idx="435">
                        <c:v>2.4559052710000003E-11</c:v>
                      </c:pt>
                      <c:pt idx="436">
                        <c:v>2.43644098E-11</c:v>
                      </c:pt>
                      <c:pt idx="437">
                        <c:v>2.4524011300000002E-11</c:v>
                      </c:pt>
                      <c:pt idx="438">
                        <c:v>2.473712902E-11</c:v>
                      </c:pt>
                      <c:pt idx="439">
                        <c:v>2.4654039230000004E-11</c:v>
                      </c:pt>
                      <c:pt idx="440">
                        <c:v>2.4726731080000005E-11</c:v>
                      </c:pt>
                      <c:pt idx="441">
                        <c:v>2.452348047E-11</c:v>
                      </c:pt>
                      <c:pt idx="442">
                        <c:v>2.462835145E-11</c:v>
                      </c:pt>
                      <c:pt idx="443">
                        <c:v>2.4709682220000001E-11</c:v>
                      </c:pt>
                      <c:pt idx="444">
                        <c:v>2.4794874489999999E-11</c:v>
                      </c:pt>
                      <c:pt idx="445">
                        <c:v>2.473759045E-11</c:v>
                      </c:pt>
                      <c:pt idx="446">
                        <c:v>2.4924565889999999E-11</c:v>
                      </c:pt>
                      <c:pt idx="447">
                        <c:v>2.4802226250000005E-11</c:v>
                      </c:pt>
                      <c:pt idx="448">
                        <c:v>2.518365725E-11</c:v>
                      </c:pt>
                      <c:pt idx="449">
                        <c:v>2.5162139740000003E-11</c:v>
                      </c:pt>
                      <c:pt idx="450">
                        <c:v>2.4956387650000004E-11</c:v>
                      </c:pt>
                      <c:pt idx="451">
                        <c:v>2.494723872E-11</c:v>
                      </c:pt>
                      <c:pt idx="452">
                        <c:v>2.4923497300000002E-11</c:v>
                      </c:pt>
                      <c:pt idx="453">
                        <c:v>2.5159992150000004E-11</c:v>
                      </c:pt>
                      <c:pt idx="454">
                        <c:v>2.5126362800000002E-11</c:v>
                      </c:pt>
                      <c:pt idx="455">
                        <c:v>2.5081322440000005E-11</c:v>
                      </c:pt>
                      <c:pt idx="456">
                        <c:v>2.5321945930000004E-11</c:v>
                      </c:pt>
                      <c:pt idx="457">
                        <c:v>2.5355547530000001E-11</c:v>
                      </c:pt>
                      <c:pt idx="458">
                        <c:v>2.526909585E-11</c:v>
                      </c:pt>
                      <c:pt idx="459">
                        <c:v>2.5523059360000003E-11</c:v>
                      </c:pt>
                      <c:pt idx="460">
                        <c:v>2.5497496480000002E-11</c:v>
                      </c:pt>
                      <c:pt idx="461">
                        <c:v>2.5224090180000001E-11</c:v>
                      </c:pt>
                      <c:pt idx="462">
                        <c:v>2.5512633680000003E-11</c:v>
                      </c:pt>
                      <c:pt idx="463">
                        <c:v>2.5820682400000001E-11</c:v>
                      </c:pt>
                      <c:pt idx="464">
                        <c:v>2.5585880640000004E-11</c:v>
                      </c:pt>
                      <c:pt idx="465">
                        <c:v>2.58277566E-11</c:v>
                      </c:pt>
                      <c:pt idx="466">
                        <c:v>2.5688000340000002E-11</c:v>
                      </c:pt>
                      <c:pt idx="467">
                        <c:v>2.5698273370000005E-11</c:v>
                      </c:pt>
                      <c:pt idx="468">
                        <c:v>2.5463103850000002E-11</c:v>
                      </c:pt>
                      <c:pt idx="469">
                        <c:v>2.5428961020000004E-11</c:v>
                      </c:pt>
                      <c:pt idx="470">
                        <c:v>2.5361022310000002E-11</c:v>
                      </c:pt>
                      <c:pt idx="471">
                        <c:v>2.5015607640000004E-11</c:v>
                      </c:pt>
                      <c:pt idx="472">
                        <c:v>2.5094745730000003E-11</c:v>
                      </c:pt>
                      <c:pt idx="473">
                        <c:v>2.4745129559999999E-11</c:v>
                      </c:pt>
                      <c:pt idx="474">
                        <c:v>2.4814882790000004E-11</c:v>
                      </c:pt>
                      <c:pt idx="475">
                        <c:v>2.4732504240000005E-11</c:v>
                      </c:pt>
                      <c:pt idx="476">
                        <c:v>2.4764221930000003E-11</c:v>
                      </c:pt>
                      <c:pt idx="477">
                        <c:v>2.4626377330000001E-11</c:v>
                      </c:pt>
                      <c:pt idx="478">
                        <c:v>2.4442628480000004E-11</c:v>
                      </c:pt>
                      <c:pt idx="479">
                        <c:v>2.4537580300000002E-11</c:v>
                      </c:pt>
                      <c:pt idx="480">
                        <c:v>2.434032837E-11</c:v>
                      </c:pt>
                      <c:pt idx="481">
                        <c:v>2.447633763E-11</c:v>
                      </c:pt>
                      <c:pt idx="482">
                        <c:v>2.4525669690000003E-11</c:v>
                      </c:pt>
                      <c:pt idx="483">
                        <c:v>2.4603409590000002E-11</c:v>
                      </c:pt>
                      <c:pt idx="484">
                        <c:v>2.468590263E-11</c:v>
                      </c:pt>
                      <c:pt idx="485">
                        <c:v>2.4381927040000004E-11</c:v>
                      </c:pt>
                      <c:pt idx="486">
                        <c:v>2.435464678E-11</c:v>
                      </c:pt>
                      <c:pt idx="487">
                        <c:v>2.4386232620000002E-11</c:v>
                      </c:pt>
                      <c:pt idx="488">
                        <c:v>2.4437358390000002E-11</c:v>
                      </c:pt>
                      <c:pt idx="489">
                        <c:v>2.4535731090000001E-11</c:v>
                      </c:pt>
                      <c:pt idx="490">
                        <c:v>2.4584233960000003E-11</c:v>
                      </c:pt>
                      <c:pt idx="491">
                        <c:v>2.4408301769999999E-11</c:v>
                      </c:pt>
                      <c:pt idx="492">
                        <c:v>2.4441979690000004E-11</c:v>
                      </c:pt>
                      <c:pt idx="493">
                        <c:v>2.4448717360000001E-11</c:v>
                      </c:pt>
                      <c:pt idx="494">
                        <c:v>2.4488536199999999E-11</c:v>
                      </c:pt>
                      <c:pt idx="495">
                        <c:v>2.4576583830000005E-11</c:v>
                      </c:pt>
                      <c:pt idx="496">
                        <c:v>2.4620770700000004E-11</c:v>
                      </c:pt>
                      <c:pt idx="497">
                        <c:v>2.4580022050000005E-11</c:v>
                      </c:pt>
                      <c:pt idx="498">
                        <c:v>2.4559319860000003E-11</c:v>
                      </c:pt>
                      <c:pt idx="499">
                        <c:v>2.4559004139999999E-11</c:v>
                      </c:pt>
                      <c:pt idx="500">
                        <c:v>2.4825242560000001E-11</c:v>
                      </c:pt>
                      <c:pt idx="501">
                        <c:v>2.4679844980000001E-11</c:v>
                      </c:pt>
                      <c:pt idx="502">
                        <c:v>2.4878002440000005E-11</c:v>
                      </c:pt>
                      <c:pt idx="503">
                        <c:v>2.467622634E-11</c:v>
                      </c:pt>
                      <c:pt idx="504">
                        <c:v>2.4853254869999999E-11</c:v>
                      </c:pt>
                      <c:pt idx="505">
                        <c:v>2.5028982360000005E-11</c:v>
                      </c:pt>
                      <c:pt idx="506">
                        <c:v>2.507441824E-11</c:v>
                      </c:pt>
                      <c:pt idx="507">
                        <c:v>2.4855496140000005E-11</c:v>
                      </c:pt>
                      <c:pt idx="508">
                        <c:v>2.495254351E-11</c:v>
                      </c:pt>
                      <c:pt idx="509">
                        <c:v>2.5187248120000003E-11</c:v>
                      </c:pt>
                      <c:pt idx="510">
                        <c:v>2.5141597140000003E-11</c:v>
                      </c:pt>
                      <c:pt idx="511">
                        <c:v>2.5181544350000005E-11</c:v>
                      </c:pt>
                      <c:pt idx="512">
                        <c:v>2.5187962830000005E-11</c:v>
                      </c:pt>
                      <c:pt idx="513">
                        <c:v>2.5252210050000004E-11</c:v>
                      </c:pt>
                      <c:pt idx="514">
                        <c:v>2.531865343E-11</c:v>
                      </c:pt>
                      <c:pt idx="515">
                        <c:v>2.5240119030000005E-11</c:v>
                      </c:pt>
                      <c:pt idx="516">
                        <c:v>2.5371545150000001E-11</c:v>
                      </c:pt>
                      <c:pt idx="517">
                        <c:v>2.5229943140000001E-11</c:v>
                      </c:pt>
                      <c:pt idx="518">
                        <c:v>2.5421876410000005E-11</c:v>
                      </c:pt>
                      <c:pt idx="519">
                        <c:v>2.551910073E-11</c:v>
                      </c:pt>
                      <c:pt idx="520">
                        <c:v>2.5685002740000003E-11</c:v>
                      </c:pt>
                      <c:pt idx="521">
                        <c:v>2.5857677110000001E-11</c:v>
                      </c:pt>
                      <c:pt idx="522">
                        <c:v>2.5680294700000001E-11</c:v>
                      </c:pt>
                      <c:pt idx="523">
                        <c:v>2.5761174450000001E-11</c:v>
                      </c:pt>
                      <c:pt idx="524">
                        <c:v>2.5749895280000003E-11</c:v>
                      </c:pt>
                      <c:pt idx="525">
                        <c:v>2.5788367970000005E-11</c:v>
                      </c:pt>
                      <c:pt idx="526">
                        <c:v>2.5930455700000003E-11</c:v>
                      </c:pt>
                      <c:pt idx="527">
                        <c:v>2.606865071E-11</c:v>
                      </c:pt>
                      <c:pt idx="528">
                        <c:v>2.5895792460000001E-11</c:v>
                      </c:pt>
                      <c:pt idx="529">
                        <c:v>2.6070624830000004E-11</c:v>
                      </c:pt>
                      <c:pt idx="530">
                        <c:v>2.5881442830000004E-11</c:v>
                      </c:pt>
                      <c:pt idx="531">
                        <c:v>2.6240142010000002E-11</c:v>
                      </c:pt>
                      <c:pt idx="532">
                        <c:v>2.603684629E-11</c:v>
                      </c:pt>
                      <c:pt idx="533">
                        <c:v>2.6153371140000004E-11</c:v>
                      </c:pt>
                      <c:pt idx="534">
                        <c:v>2.601835067E-11</c:v>
                      </c:pt>
                      <c:pt idx="535">
                        <c:v>2.6096139140000002E-11</c:v>
                      </c:pt>
                      <c:pt idx="536">
                        <c:v>2.6404295420000004E-11</c:v>
                      </c:pt>
                      <c:pt idx="537">
                        <c:v>2.6234483340000001E-11</c:v>
                      </c:pt>
                      <c:pt idx="538">
                        <c:v>2.6190594840000002E-11</c:v>
                      </c:pt>
                      <c:pt idx="539">
                        <c:v>2.6237911150000002E-11</c:v>
                      </c:pt>
                      <c:pt idx="540">
                        <c:v>2.6434462260000001E-11</c:v>
                      </c:pt>
                      <c:pt idx="541">
                        <c:v>2.6567466980000004E-11</c:v>
                      </c:pt>
                      <c:pt idx="542">
                        <c:v>2.662368243E-11</c:v>
                      </c:pt>
                      <c:pt idx="543">
                        <c:v>2.6633879130000002E-11</c:v>
                      </c:pt>
                      <c:pt idx="544">
                        <c:v>2.656111442E-11</c:v>
                      </c:pt>
                      <c:pt idx="545">
                        <c:v>2.6373757350000001E-11</c:v>
                      </c:pt>
                      <c:pt idx="546">
                        <c:v>2.6732800010000001E-11</c:v>
                      </c:pt>
                      <c:pt idx="547">
                        <c:v>2.6599382420000002E-11</c:v>
                      </c:pt>
                      <c:pt idx="548">
                        <c:v>2.6806602080000003E-11</c:v>
                      </c:pt>
                      <c:pt idx="549">
                        <c:v>2.6929094369999999E-11</c:v>
                      </c:pt>
                      <c:pt idx="550">
                        <c:v>2.6944779740000001E-11</c:v>
                      </c:pt>
                      <c:pt idx="551">
                        <c:v>2.7034350460000005E-11</c:v>
                      </c:pt>
                      <c:pt idx="552">
                        <c:v>2.7055378770000004E-11</c:v>
                      </c:pt>
                      <c:pt idx="553">
                        <c:v>2.6917780510000004E-11</c:v>
                      </c:pt>
                      <c:pt idx="554">
                        <c:v>2.7169003160000003E-11</c:v>
                      </c:pt>
                      <c:pt idx="555">
                        <c:v>2.7299332940000003E-11</c:v>
                      </c:pt>
                      <c:pt idx="556">
                        <c:v>2.7152571860000001E-11</c:v>
                      </c:pt>
                      <c:pt idx="557">
                        <c:v>2.7499676150000004E-11</c:v>
                      </c:pt>
                      <c:pt idx="558">
                        <c:v>2.7499839209999999E-11</c:v>
                      </c:pt>
                      <c:pt idx="559">
                        <c:v>2.7287255790000003E-11</c:v>
                      </c:pt>
                      <c:pt idx="560">
                        <c:v>2.7371209470000003E-11</c:v>
                      </c:pt>
                      <c:pt idx="561">
                        <c:v>2.7480628890000003E-11</c:v>
                      </c:pt>
                      <c:pt idx="562">
                        <c:v>2.7677870419999999E-11</c:v>
                      </c:pt>
                      <c:pt idx="563">
                        <c:v>2.7256686490000002E-11</c:v>
                      </c:pt>
                      <c:pt idx="564">
                        <c:v>2.7337149910000005E-11</c:v>
                      </c:pt>
                      <c:pt idx="565">
                        <c:v>2.7457001950000004E-11</c:v>
                      </c:pt>
                      <c:pt idx="566">
                        <c:v>2.7562892940000004E-11</c:v>
                      </c:pt>
                      <c:pt idx="567">
                        <c:v>2.7706646010000003E-11</c:v>
                      </c:pt>
                      <c:pt idx="568">
                        <c:v>2.7810555950000005E-11</c:v>
                      </c:pt>
                      <c:pt idx="569">
                        <c:v>2.7847207179999997E-11</c:v>
                      </c:pt>
                      <c:pt idx="570">
                        <c:v>2.7868578979999998E-11</c:v>
                      </c:pt>
                      <c:pt idx="571">
                        <c:v>2.7733652180000006E-11</c:v>
                      </c:pt>
                      <c:pt idx="572">
                        <c:v>2.776097755E-11</c:v>
                      </c:pt>
                      <c:pt idx="573">
                        <c:v>2.794227003E-11</c:v>
                      </c:pt>
                      <c:pt idx="574">
                        <c:v>2.7886176009999996E-11</c:v>
                      </c:pt>
                      <c:pt idx="575">
                        <c:v>2.8181453700000002E-11</c:v>
                      </c:pt>
                      <c:pt idx="576">
                        <c:v>2.8060481030000003E-11</c:v>
                      </c:pt>
                      <c:pt idx="577">
                        <c:v>2.8123354340000008E-11</c:v>
                      </c:pt>
                      <c:pt idx="578">
                        <c:v>2.8066157040000003E-11</c:v>
                      </c:pt>
                      <c:pt idx="579">
                        <c:v>2.788704337E-11</c:v>
                      </c:pt>
                      <c:pt idx="580">
                        <c:v>2.8304542740000002E-11</c:v>
                      </c:pt>
                      <c:pt idx="581">
                        <c:v>2.8020561569999999E-11</c:v>
                      </c:pt>
                      <c:pt idx="582">
                        <c:v>2.7949965260000002E-11</c:v>
                      </c:pt>
                      <c:pt idx="583">
                        <c:v>2.8221144179999996E-11</c:v>
                      </c:pt>
                      <c:pt idx="584">
                        <c:v>2.8205163900000008E-11</c:v>
                      </c:pt>
                      <c:pt idx="585">
                        <c:v>2.8567346410000004E-11</c:v>
                      </c:pt>
                      <c:pt idx="586">
                        <c:v>2.8645971019999999E-11</c:v>
                      </c:pt>
                      <c:pt idx="587">
                        <c:v>2.8666225650000007E-11</c:v>
                      </c:pt>
                      <c:pt idx="588">
                        <c:v>2.8446158630000001E-11</c:v>
                      </c:pt>
                      <c:pt idx="589">
                        <c:v>2.8595622399999997E-11</c:v>
                      </c:pt>
                      <c:pt idx="590">
                        <c:v>2.853020945E-11</c:v>
                      </c:pt>
                      <c:pt idx="591">
                        <c:v>2.8493391680000007E-11</c:v>
                      </c:pt>
                      <c:pt idx="592">
                        <c:v>2.869095586E-11</c:v>
                      </c:pt>
                      <c:pt idx="593">
                        <c:v>2.8840322490000003E-11</c:v>
                      </c:pt>
                      <c:pt idx="594">
                        <c:v>2.8547993830000005E-11</c:v>
                      </c:pt>
                      <c:pt idx="595">
                        <c:v>2.8865073530000001E-11</c:v>
                      </c:pt>
                      <c:pt idx="596">
                        <c:v>2.8746439260000008E-11</c:v>
                      </c:pt>
                      <c:pt idx="597">
                        <c:v>2.8827194109999998E-11</c:v>
                      </c:pt>
                      <c:pt idx="598">
                        <c:v>2.8965167069999998E-11</c:v>
                      </c:pt>
                      <c:pt idx="599">
                        <c:v>2.8631635260000001E-11</c:v>
                      </c:pt>
                      <c:pt idx="600">
                        <c:v>2.893760579E-11</c:v>
                      </c:pt>
                      <c:pt idx="601">
                        <c:v>2.8845047880000004E-11</c:v>
                      </c:pt>
                      <c:pt idx="602">
                        <c:v>2.8942442200000007E-11</c:v>
                      </c:pt>
                      <c:pt idx="603">
                        <c:v>2.890349418E-11</c:v>
                      </c:pt>
                      <c:pt idx="604">
                        <c:v>2.9234285139999999E-11</c:v>
                      </c:pt>
                      <c:pt idx="605">
                        <c:v>2.9109010339999996E-11</c:v>
                      </c:pt>
                      <c:pt idx="606">
                        <c:v>2.9294320450000007E-11</c:v>
                      </c:pt>
                      <c:pt idx="607">
                        <c:v>2.9108052779999998E-11</c:v>
                      </c:pt>
                      <c:pt idx="608">
                        <c:v>2.9173084090000008E-11</c:v>
                      </c:pt>
                      <c:pt idx="609">
                        <c:v>2.9148478769999999E-11</c:v>
                      </c:pt>
                      <c:pt idx="610">
                        <c:v>2.9159969580000008E-11</c:v>
                      </c:pt>
                      <c:pt idx="611">
                        <c:v>2.9257121040000002E-11</c:v>
                      </c:pt>
                      <c:pt idx="612">
                        <c:v>2.9453609689999999E-11</c:v>
                      </c:pt>
                      <c:pt idx="613">
                        <c:v>2.910114858E-11</c:v>
                      </c:pt>
                      <c:pt idx="614">
                        <c:v>2.9218131390000004E-11</c:v>
                      </c:pt>
                      <c:pt idx="615">
                        <c:v>2.9183957340000008E-11</c:v>
                      </c:pt>
                      <c:pt idx="616">
                        <c:v>2.9522089640000002E-11</c:v>
                      </c:pt>
                      <c:pt idx="617">
                        <c:v>2.9497199830000006E-11</c:v>
                      </c:pt>
                      <c:pt idx="618">
                        <c:v>2.9431606459999997E-11</c:v>
                      </c:pt>
                      <c:pt idx="619">
                        <c:v>2.9401297370000003E-11</c:v>
                      </c:pt>
                      <c:pt idx="620">
                        <c:v>2.9409075870000006E-11</c:v>
                      </c:pt>
                      <c:pt idx="621">
                        <c:v>2.9550795839999997E-11</c:v>
                      </c:pt>
                      <c:pt idx="622">
                        <c:v>2.9450799440000007E-11</c:v>
                      </c:pt>
                      <c:pt idx="623">
                        <c:v>2.9752197240000008E-11</c:v>
                      </c:pt>
                      <c:pt idx="624">
                        <c:v>2.9311272159999999E-11</c:v>
                      </c:pt>
                      <c:pt idx="625">
                        <c:v>2.9560711520000005E-11</c:v>
                      </c:pt>
                      <c:pt idx="626">
                        <c:v>2.9309280700000008E-11</c:v>
                      </c:pt>
                      <c:pt idx="627">
                        <c:v>2.9129334360000005E-11</c:v>
                      </c:pt>
                      <c:pt idx="628">
                        <c:v>2.9357637850000001E-11</c:v>
                      </c:pt>
                      <c:pt idx="629">
                        <c:v>2.8657781009999999E-11</c:v>
                      </c:pt>
                      <c:pt idx="630">
                        <c:v>2.865089763E-11</c:v>
                      </c:pt>
                      <c:pt idx="631">
                        <c:v>2.8347661029999997E-11</c:v>
                      </c:pt>
                      <c:pt idx="632">
                        <c:v>2.829184457E-11</c:v>
                      </c:pt>
                      <c:pt idx="633">
                        <c:v>2.8218722499999997E-11</c:v>
                      </c:pt>
                      <c:pt idx="634">
                        <c:v>2.7824745980000007E-11</c:v>
                      </c:pt>
                      <c:pt idx="635">
                        <c:v>2.7511753300000005E-11</c:v>
                      </c:pt>
                      <c:pt idx="636">
                        <c:v>2.7511656150000005E-11</c:v>
                      </c:pt>
                      <c:pt idx="637">
                        <c:v>2.7828569310000007E-11</c:v>
                      </c:pt>
                      <c:pt idx="638">
                        <c:v>2.735981927E-11</c:v>
                      </c:pt>
                      <c:pt idx="639">
                        <c:v>2.7185802220000005E-11</c:v>
                      </c:pt>
                      <c:pt idx="640">
                        <c:v>2.7089837319999999E-11</c:v>
                      </c:pt>
                      <c:pt idx="641">
                        <c:v>2.6981066689999999E-11</c:v>
                      </c:pt>
                      <c:pt idx="642">
                        <c:v>2.6869183960000002E-11</c:v>
                      </c:pt>
                      <c:pt idx="643">
                        <c:v>2.690026674E-11</c:v>
                      </c:pt>
                      <c:pt idx="644">
                        <c:v>2.698765517E-11</c:v>
                      </c:pt>
                      <c:pt idx="645">
                        <c:v>2.6766963650000005E-11</c:v>
                      </c:pt>
                      <c:pt idx="646">
                        <c:v>2.6518023890000003E-11</c:v>
                      </c:pt>
                      <c:pt idx="647">
                        <c:v>2.6924868590000002E-11</c:v>
                      </c:pt>
                      <c:pt idx="648">
                        <c:v>2.6703882160000002E-11</c:v>
                      </c:pt>
                      <c:pt idx="649">
                        <c:v>2.6678399080000002E-11</c:v>
                      </c:pt>
                      <c:pt idx="650">
                        <c:v>2.6636557550000003E-11</c:v>
                      </c:pt>
                      <c:pt idx="651">
                        <c:v>2.660713317E-11</c:v>
                      </c:pt>
                      <c:pt idx="652">
                        <c:v>2.6465600550000002E-11</c:v>
                      </c:pt>
                      <c:pt idx="653">
                        <c:v>2.659504561E-11</c:v>
                      </c:pt>
                      <c:pt idx="654">
                        <c:v>2.6613187349999999E-11</c:v>
                      </c:pt>
                      <c:pt idx="655">
                        <c:v>2.6512916870000002E-11</c:v>
                      </c:pt>
                      <c:pt idx="656">
                        <c:v>2.6520598220000005E-11</c:v>
                      </c:pt>
                      <c:pt idx="657">
                        <c:v>2.6675488210000005E-11</c:v>
                      </c:pt>
                      <c:pt idx="658">
                        <c:v>2.649352266E-11</c:v>
                      </c:pt>
                      <c:pt idx="659">
                        <c:v>2.649751599E-11</c:v>
                      </c:pt>
                      <c:pt idx="660">
                        <c:v>2.6671116710000005E-11</c:v>
                      </c:pt>
                      <c:pt idx="661">
                        <c:v>2.6666609900000001E-11</c:v>
                      </c:pt>
                      <c:pt idx="662">
                        <c:v>2.6737861930000005E-11</c:v>
                      </c:pt>
                      <c:pt idx="663">
                        <c:v>2.6592516390000001E-11</c:v>
                      </c:pt>
                      <c:pt idx="664">
                        <c:v>2.6599465690000003E-11</c:v>
                      </c:pt>
                      <c:pt idx="665">
                        <c:v>2.6819723530000002E-11</c:v>
                      </c:pt>
                      <c:pt idx="666">
                        <c:v>2.6454984040000003E-11</c:v>
                      </c:pt>
                      <c:pt idx="667">
                        <c:v>2.6555542489999999E-11</c:v>
                      </c:pt>
                      <c:pt idx="668">
                        <c:v>2.650058992E-11</c:v>
                      </c:pt>
                      <c:pt idx="669">
                        <c:v>2.6834708070000001E-11</c:v>
                      </c:pt>
                      <c:pt idx="670">
                        <c:v>2.6529878989999999E-11</c:v>
                      </c:pt>
                      <c:pt idx="671">
                        <c:v>2.7141264930000005E-11</c:v>
                      </c:pt>
                      <c:pt idx="672">
                        <c:v>2.6549009520000001E-11</c:v>
                      </c:pt>
                      <c:pt idx="673">
                        <c:v>2.6860666469999999E-11</c:v>
                      </c:pt>
                      <c:pt idx="674">
                        <c:v>2.6900502660000003E-11</c:v>
                      </c:pt>
                      <c:pt idx="675">
                        <c:v>2.6949598810000002E-11</c:v>
                      </c:pt>
                      <c:pt idx="676">
                        <c:v>2.7142160050000001E-11</c:v>
                      </c:pt>
                      <c:pt idx="677">
                        <c:v>2.6839780400000004E-11</c:v>
                      </c:pt>
                      <c:pt idx="678">
                        <c:v>2.7122470939999999E-11</c:v>
                      </c:pt>
                      <c:pt idx="679">
                        <c:v>2.701805793E-11</c:v>
                      </c:pt>
                      <c:pt idx="680">
                        <c:v>2.689506257E-11</c:v>
                      </c:pt>
                      <c:pt idx="681">
                        <c:v>2.7070443110000003E-11</c:v>
                      </c:pt>
                      <c:pt idx="682">
                        <c:v>2.7135693000000004E-11</c:v>
                      </c:pt>
                      <c:pt idx="683">
                        <c:v>2.7017950380000001E-11</c:v>
                      </c:pt>
                      <c:pt idx="684">
                        <c:v>2.6921746089999999E-11</c:v>
                      </c:pt>
                      <c:pt idx="685">
                        <c:v>2.7079720410000005E-11</c:v>
                      </c:pt>
                      <c:pt idx="686">
                        <c:v>2.704231631E-11</c:v>
                      </c:pt>
                      <c:pt idx="687">
                        <c:v>2.7107368440000002E-11</c:v>
                      </c:pt>
                      <c:pt idx="688">
                        <c:v>2.7057821260000002E-11</c:v>
                      </c:pt>
                      <c:pt idx="689">
                        <c:v>2.750699321E-11</c:v>
                      </c:pt>
                      <c:pt idx="690">
                        <c:v>2.7261744949999999E-11</c:v>
                      </c:pt>
                      <c:pt idx="691">
                        <c:v>2.7330415710000001E-11</c:v>
                      </c:pt>
                      <c:pt idx="692">
                        <c:v>2.7128188590000002E-11</c:v>
                      </c:pt>
                      <c:pt idx="693">
                        <c:v>2.7337732780000003E-11</c:v>
                      </c:pt>
                      <c:pt idx="694">
                        <c:v>2.7533191010000001E-11</c:v>
                      </c:pt>
                      <c:pt idx="695">
                        <c:v>2.7369998630000003E-11</c:v>
                      </c:pt>
                      <c:pt idx="696">
                        <c:v>2.7304207510000001E-11</c:v>
                      </c:pt>
                      <c:pt idx="697">
                        <c:v>2.729315732E-11</c:v>
                      </c:pt>
                      <c:pt idx="698">
                        <c:v>2.7387158519999999E-11</c:v>
                      </c:pt>
                      <c:pt idx="699">
                        <c:v>2.7387508930000001E-11</c:v>
                      </c:pt>
                      <c:pt idx="700">
                        <c:v>2.7408537249999999E-11</c:v>
                      </c:pt>
                      <c:pt idx="701">
                        <c:v>2.7548841680000005E-11</c:v>
                      </c:pt>
                      <c:pt idx="702">
                        <c:v>2.7548158200000001E-11</c:v>
                      </c:pt>
                      <c:pt idx="703">
                        <c:v>2.7617328570000001E-11</c:v>
                      </c:pt>
                      <c:pt idx="704">
                        <c:v>2.7567153419999999E-11</c:v>
                      </c:pt>
                      <c:pt idx="705">
                        <c:v>2.7559350640000005E-11</c:v>
                      </c:pt>
                      <c:pt idx="706">
                        <c:v>2.7410795860000004E-11</c:v>
                      </c:pt>
                      <c:pt idx="707">
                        <c:v>2.7605539389999999E-11</c:v>
                      </c:pt>
                      <c:pt idx="708">
                        <c:v>2.758611048E-11</c:v>
                      </c:pt>
                      <c:pt idx="709">
                        <c:v>2.7703263300000005E-11</c:v>
                      </c:pt>
                      <c:pt idx="710">
                        <c:v>2.7732403180000003E-11</c:v>
                      </c:pt>
                      <c:pt idx="711">
                        <c:v>2.7748078139999999E-11</c:v>
                      </c:pt>
                      <c:pt idx="712">
                        <c:v>2.776636907E-11</c:v>
                      </c:pt>
                      <c:pt idx="713">
                        <c:v>2.7919392500000007E-11</c:v>
                      </c:pt>
                      <c:pt idx="714">
                        <c:v>2.7833280819999996E-11</c:v>
                      </c:pt>
                      <c:pt idx="715">
                        <c:v>2.7839511950000008E-11</c:v>
                      </c:pt>
                      <c:pt idx="716">
                        <c:v>2.7959325830000004E-11</c:v>
                      </c:pt>
                      <c:pt idx="717">
                        <c:v>2.7663992630000001E-11</c:v>
                      </c:pt>
                      <c:pt idx="718">
                        <c:v>2.7945080280000005E-11</c:v>
                      </c:pt>
                      <c:pt idx="719">
                        <c:v>2.7901601169999997E-11</c:v>
                      </c:pt>
                      <c:pt idx="720">
                        <c:v>2.7857074290000003E-11</c:v>
                      </c:pt>
                      <c:pt idx="721">
                        <c:v>2.7901281979999999E-11</c:v>
                      </c:pt>
                      <c:pt idx="722">
                        <c:v>2.8064554159999998E-11</c:v>
                      </c:pt>
                      <c:pt idx="723">
                        <c:v>2.7949500360000008E-11</c:v>
                      </c:pt>
                      <c:pt idx="724">
                        <c:v>2.8088319870000007E-11</c:v>
                      </c:pt>
                      <c:pt idx="725">
                        <c:v>2.8043001950000004E-11</c:v>
                      </c:pt>
                      <c:pt idx="726">
                        <c:v>2.8182258610000004E-11</c:v>
                      </c:pt>
                      <c:pt idx="727">
                        <c:v>2.8291025779999998E-11</c:v>
                      </c:pt>
                      <c:pt idx="728">
                        <c:v>2.8184590080000004E-11</c:v>
                      </c:pt>
                      <c:pt idx="729">
                        <c:v>2.8119468560000007E-11</c:v>
                      </c:pt>
                      <c:pt idx="730">
                        <c:v>2.8111856600000006E-11</c:v>
                      </c:pt>
                      <c:pt idx="731">
                        <c:v>2.8030983789999999E-11</c:v>
                      </c:pt>
                      <c:pt idx="732">
                        <c:v>2.8324505939999998E-11</c:v>
                      </c:pt>
                      <c:pt idx="733">
                        <c:v>2.8538362650000002E-11</c:v>
                      </c:pt>
                      <c:pt idx="734">
                        <c:v>2.8226119359999999E-11</c:v>
                      </c:pt>
                      <c:pt idx="735">
                        <c:v>2.8524054650000002E-11</c:v>
                      </c:pt>
                      <c:pt idx="736">
                        <c:v>2.8360699209999996E-11</c:v>
                      </c:pt>
                      <c:pt idx="737">
                        <c:v>2.8569435020000007E-11</c:v>
                      </c:pt>
                      <c:pt idx="738">
                        <c:v>2.8572390979999996E-11</c:v>
                      </c:pt>
                      <c:pt idx="739">
                        <c:v>2.83322775E-11</c:v>
                      </c:pt>
                      <c:pt idx="740">
                        <c:v>2.8647053480000002E-11</c:v>
                      </c:pt>
                      <c:pt idx="741">
                        <c:v>2.8482844560000003E-11</c:v>
                      </c:pt>
                      <c:pt idx="742">
                        <c:v>2.8499123199999996E-11</c:v>
                      </c:pt>
                      <c:pt idx="743">
                        <c:v>2.8592118260000008E-11</c:v>
                      </c:pt>
                      <c:pt idx="744">
                        <c:v>2.8467454090000007E-11</c:v>
                      </c:pt>
                      <c:pt idx="745">
                        <c:v>2.8743899629999997E-11</c:v>
                      </c:pt>
                      <c:pt idx="746">
                        <c:v>2.8881241150000002E-11</c:v>
                      </c:pt>
                      <c:pt idx="747">
                        <c:v>2.8646567759999997E-11</c:v>
                      </c:pt>
                      <c:pt idx="748">
                        <c:v>2.8747036009999999E-11</c:v>
                      </c:pt>
                      <c:pt idx="749">
                        <c:v>2.8699941730000003E-11</c:v>
                      </c:pt>
                      <c:pt idx="750">
                        <c:v>2.890786569E-11</c:v>
                      </c:pt>
                      <c:pt idx="751">
                        <c:v>2.8796767059999999E-11</c:v>
                      </c:pt>
                      <c:pt idx="752">
                        <c:v>2.8833876260000005E-11</c:v>
                      </c:pt>
                      <c:pt idx="753">
                        <c:v>2.874228286E-11</c:v>
                      </c:pt>
                      <c:pt idx="754">
                        <c:v>2.8898338590000003E-11</c:v>
                      </c:pt>
                      <c:pt idx="755">
                        <c:v>2.8894362600000001E-11</c:v>
                      </c:pt>
                      <c:pt idx="756">
                        <c:v>2.9017340619999996E-11</c:v>
                      </c:pt>
                      <c:pt idx="757">
                        <c:v>2.8933726949999998E-11</c:v>
                      </c:pt>
                      <c:pt idx="758">
                        <c:v>2.8760740319999996E-11</c:v>
                      </c:pt>
                      <c:pt idx="759">
                        <c:v>2.9093259060000005E-11</c:v>
                      </c:pt>
                      <c:pt idx="760">
                        <c:v>2.9076480810000002E-11</c:v>
                      </c:pt>
                      <c:pt idx="761">
                        <c:v>2.9034236819999998E-11</c:v>
                      </c:pt>
                      <c:pt idx="762">
                        <c:v>2.8951150510000002E-11</c:v>
                      </c:pt>
                      <c:pt idx="763">
                        <c:v>2.9068050050000006E-11</c:v>
                      </c:pt>
                      <c:pt idx="764">
                        <c:v>2.912735678E-11</c:v>
                      </c:pt>
                      <c:pt idx="765">
                        <c:v>2.9173014700000006E-11</c:v>
                      </c:pt>
                      <c:pt idx="766">
                        <c:v>2.9285737029999997E-11</c:v>
                      </c:pt>
                      <c:pt idx="767">
                        <c:v>2.9157423009999998E-11</c:v>
                      </c:pt>
                      <c:pt idx="768">
                        <c:v>2.9162058189999999E-11</c:v>
                      </c:pt>
                      <c:pt idx="769">
                        <c:v>2.9370495620000005E-11</c:v>
                      </c:pt>
                      <c:pt idx="770">
                        <c:v>2.9209430020000008E-11</c:v>
                      </c:pt>
                      <c:pt idx="771">
                        <c:v>2.9210221049999998E-11</c:v>
                      </c:pt>
                      <c:pt idx="772">
                        <c:v>2.9196697150000008E-11</c:v>
                      </c:pt>
                      <c:pt idx="773">
                        <c:v>2.9314332220000006E-11</c:v>
                      </c:pt>
                      <c:pt idx="774">
                        <c:v>2.9200909060000006E-11</c:v>
                      </c:pt>
                      <c:pt idx="775">
                        <c:v>2.9150359209999998E-11</c:v>
                      </c:pt>
                      <c:pt idx="776">
                        <c:v>2.9366720859999996E-11</c:v>
                      </c:pt>
                      <c:pt idx="777">
                        <c:v>2.9222065739999996E-11</c:v>
                      </c:pt>
                      <c:pt idx="778">
                        <c:v>2.9576962410000007E-11</c:v>
                      </c:pt>
                      <c:pt idx="779">
                        <c:v>2.9438538420000006E-11</c:v>
                      </c:pt>
                      <c:pt idx="780">
                        <c:v>2.9580723290000004E-11</c:v>
                      </c:pt>
                      <c:pt idx="781">
                        <c:v>2.9386600799999997E-11</c:v>
                      </c:pt>
                      <c:pt idx="782">
                        <c:v>2.9425049210000007E-11</c:v>
                      </c:pt>
                      <c:pt idx="783">
                        <c:v>2.9404870900000007E-11</c:v>
                      </c:pt>
                      <c:pt idx="784">
                        <c:v>2.9445768740000008E-11</c:v>
                      </c:pt>
                      <c:pt idx="785">
                        <c:v>2.9587356870000008E-11</c:v>
                      </c:pt>
                      <c:pt idx="786">
                        <c:v>2.9629024930000007E-11</c:v>
                      </c:pt>
                      <c:pt idx="787">
                        <c:v>2.957669179E-11</c:v>
                      </c:pt>
                      <c:pt idx="788">
                        <c:v>2.9521291660000006E-11</c:v>
                      </c:pt>
                      <c:pt idx="789">
                        <c:v>2.9661103440000006E-11</c:v>
                      </c:pt>
                      <c:pt idx="790">
                        <c:v>2.9441459690000003E-11</c:v>
                      </c:pt>
                      <c:pt idx="791">
                        <c:v>2.9584879689999999E-11</c:v>
                      </c:pt>
                      <c:pt idx="792">
                        <c:v>2.9556471860000003E-11</c:v>
                      </c:pt>
                      <c:pt idx="793">
                        <c:v>2.9732657310000002E-11</c:v>
                      </c:pt>
                      <c:pt idx="794">
                        <c:v>2.9632175190000008E-11</c:v>
                      </c:pt>
                      <c:pt idx="795">
                        <c:v>2.9550365630000007E-11</c:v>
                      </c:pt>
                      <c:pt idx="796">
                        <c:v>3.0176205289999997E-11</c:v>
                      </c:pt>
                      <c:pt idx="797">
                        <c:v>2.9714859049999999E-11</c:v>
                      </c:pt>
                      <c:pt idx="798">
                        <c:v>2.9428060690000004E-11</c:v>
                      </c:pt>
                      <c:pt idx="799">
                        <c:v>2.9525524390000002E-11</c:v>
                      </c:pt>
                      <c:pt idx="800">
                        <c:v>2.9597265610000004E-11</c:v>
                      </c:pt>
                      <c:pt idx="801">
                        <c:v>2.9658709520000005E-11</c:v>
                      </c:pt>
                      <c:pt idx="802">
                        <c:v>2.9861047669999996E-11</c:v>
                      </c:pt>
                      <c:pt idx="803">
                        <c:v>2.9735217759999999E-11</c:v>
                      </c:pt>
                      <c:pt idx="804">
                        <c:v>2.9852915279999999E-11</c:v>
                      </c:pt>
                      <c:pt idx="805">
                        <c:v>2.9508961250000003E-11</c:v>
                      </c:pt>
                      <c:pt idx="806">
                        <c:v>3.0033735920000006E-11</c:v>
                      </c:pt>
                      <c:pt idx="807">
                        <c:v>2.9916274320000002E-11</c:v>
                      </c:pt>
                      <c:pt idx="808">
                        <c:v>2.9990860490000007E-11</c:v>
                      </c:pt>
                      <c:pt idx="809">
                        <c:v>2.9807944310000004E-11</c:v>
                      </c:pt>
                      <c:pt idx="810">
                        <c:v>2.9689428000000002E-11</c:v>
                      </c:pt>
                      <c:pt idx="811">
                        <c:v>3.0176538360000006E-11</c:v>
                      </c:pt>
                      <c:pt idx="812">
                        <c:v>2.9944578070000006E-11</c:v>
                      </c:pt>
                      <c:pt idx="813">
                        <c:v>3.0165345920000008E-11</c:v>
                      </c:pt>
                      <c:pt idx="814">
                        <c:v>3.0145202310000006E-11</c:v>
                      </c:pt>
                      <c:pt idx="815">
                        <c:v>3.0198978739999997E-11</c:v>
                      </c:pt>
                      <c:pt idx="816">
                        <c:v>3.0031841600000008E-11</c:v>
                      </c:pt>
                      <c:pt idx="817">
                        <c:v>2.9893216380000002E-11</c:v>
                      </c:pt>
                      <c:pt idx="818">
                        <c:v>2.9957283190000002E-11</c:v>
                      </c:pt>
                      <c:pt idx="819">
                        <c:v>2.9838718309999997E-11</c:v>
                      </c:pt>
                      <c:pt idx="820">
                        <c:v>3.0122553759999997E-11</c:v>
                      </c:pt>
                      <c:pt idx="821">
                        <c:v>3.0381145520000001E-11</c:v>
                      </c:pt>
                      <c:pt idx="822">
                        <c:v>3.0118390420000002E-11</c:v>
                      </c:pt>
                      <c:pt idx="823">
                        <c:v>3.0259992430000002E-11</c:v>
                      </c:pt>
                      <c:pt idx="824">
                        <c:v>3.0130831860000004E-11</c:v>
                      </c:pt>
                      <c:pt idx="825">
                        <c:v>3.0273446949999997E-11</c:v>
                      </c:pt>
                      <c:pt idx="826">
                        <c:v>3.0363541550000003E-11</c:v>
                      </c:pt>
                      <c:pt idx="827">
                        <c:v>3.0353320559999996E-11</c:v>
                      </c:pt>
                      <c:pt idx="828">
                        <c:v>3.0302076820000004E-11</c:v>
                      </c:pt>
                      <c:pt idx="829">
                        <c:v>3.0263725560000007E-11</c:v>
                      </c:pt>
                      <c:pt idx="830">
                        <c:v>3.0169092920000007E-11</c:v>
                      </c:pt>
                      <c:pt idx="831">
                        <c:v>3.0411371340000007E-11</c:v>
                      </c:pt>
                      <c:pt idx="832">
                        <c:v>3.0319569780000003E-11</c:v>
                      </c:pt>
                      <c:pt idx="833">
                        <c:v>3.060958085E-11</c:v>
                      </c:pt>
                      <c:pt idx="834">
                        <c:v>3.050295086E-11</c:v>
                      </c:pt>
                      <c:pt idx="835">
                        <c:v>3.0244990540000004E-11</c:v>
                      </c:pt>
                      <c:pt idx="836">
                        <c:v>3.0400747890000002E-11</c:v>
                      </c:pt>
                      <c:pt idx="837">
                        <c:v>3.0533426490000007E-11</c:v>
                      </c:pt>
                      <c:pt idx="838">
                        <c:v>3.0511659180000002E-11</c:v>
                      </c:pt>
                      <c:pt idx="839">
                        <c:v>3.0509667710000005E-11</c:v>
                      </c:pt>
                      <c:pt idx="840">
                        <c:v>3.0451714070000001E-11</c:v>
                      </c:pt>
                      <c:pt idx="841">
                        <c:v>3.0926931159999997E-11</c:v>
                      </c:pt>
                      <c:pt idx="842">
                        <c:v>3.0735216459999998E-11</c:v>
                      </c:pt>
                      <c:pt idx="843">
                        <c:v>3.077274894E-11</c:v>
                      </c:pt>
                      <c:pt idx="844">
                        <c:v>3.0708397630000008E-11</c:v>
                      </c:pt>
                      <c:pt idx="845">
                        <c:v>3.0578529300000007E-11</c:v>
                      </c:pt>
                      <c:pt idx="846">
                        <c:v>3.0868082400000004E-11</c:v>
                      </c:pt>
                      <c:pt idx="847">
                        <c:v>3.0892319959999999E-11</c:v>
                      </c:pt>
                      <c:pt idx="848">
                        <c:v>3.0900341319999997E-11</c:v>
                      </c:pt>
                      <c:pt idx="849">
                        <c:v>3.0811016940000002E-11</c:v>
                      </c:pt>
                      <c:pt idx="850">
                        <c:v>3.1071877709999997E-11</c:v>
                      </c:pt>
                      <c:pt idx="851">
                        <c:v>3.0864772550000007E-11</c:v>
                      </c:pt>
                      <c:pt idx="852">
                        <c:v>3.0940087300000001E-11</c:v>
                      </c:pt>
                      <c:pt idx="853">
                        <c:v>3.0828072740000006E-11</c:v>
                      </c:pt>
                      <c:pt idx="854">
                        <c:v>3.0766816179999999E-11</c:v>
                      </c:pt>
                      <c:pt idx="855">
                        <c:v>3.0753889020000006E-11</c:v>
                      </c:pt>
                      <c:pt idx="856">
                        <c:v>3.0511756320000008E-11</c:v>
                      </c:pt>
                      <c:pt idx="857">
                        <c:v>3.0906877760000008E-11</c:v>
                      </c:pt>
                      <c:pt idx="858">
                        <c:v>3.1088968209999998E-11</c:v>
                      </c:pt>
                      <c:pt idx="859">
                        <c:v>3.1028426359999999E-11</c:v>
                      </c:pt>
                      <c:pt idx="860">
                        <c:v>3.1120054449999996E-11</c:v>
                      </c:pt>
                      <c:pt idx="861">
                        <c:v>3.1227572610000006E-11</c:v>
                      </c:pt>
                      <c:pt idx="862">
                        <c:v>3.1202925660000006E-11</c:v>
                      </c:pt>
                      <c:pt idx="863">
                        <c:v>3.1257444549999997E-11</c:v>
                      </c:pt>
                      <c:pt idx="864">
                        <c:v>3.1151376619999996E-11</c:v>
                      </c:pt>
                      <c:pt idx="865">
                        <c:v>3.0928055259999997E-11</c:v>
                      </c:pt>
                      <c:pt idx="866">
                        <c:v>3.1324973870000008E-11</c:v>
                      </c:pt>
                      <c:pt idx="867">
                        <c:v>3.1245641490000003E-11</c:v>
                      </c:pt>
                      <c:pt idx="868">
                        <c:v>3.1251935070000005E-11</c:v>
                      </c:pt>
                      <c:pt idx="869">
                        <c:v>3.1510020290000005E-11</c:v>
                      </c:pt>
                      <c:pt idx="870">
                        <c:v>3.1601599809999999E-11</c:v>
                      </c:pt>
                      <c:pt idx="871">
                        <c:v>3.1258575589999996E-11</c:v>
                      </c:pt>
                      <c:pt idx="872">
                        <c:v>3.1271683159999996E-11</c:v>
                      </c:pt>
                      <c:pt idx="873">
                        <c:v>3.1210711100000008E-11</c:v>
                      </c:pt>
                      <c:pt idx="874">
                        <c:v>3.1412889649999997E-11</c:v>
                      </c:pt>
                      <c:pt idx="875">
                        <c:v>3.121780265E-11</c:v>
                      </c:pt>
                      <c:pt idx="876">
                        <c:v>3.1282251099999998E-11</c:v>
                      </c:pt>
                      <c:pt idx="877">
                        <c:v>3.1435690860000008E-11</c:v>
                      </c:pt>
                      <c:pt idx="878">
                        <c:v>3.1507903929999997E-11</c:v>
                      </c:pt>
                      <c:pt idx="879">
                        <c:v>3.1666575619999999E-11</c:v>
                      </c:pt>
                      <c:pt idx="880">
                        <c:v>3.1703788899999998E-11</c:v>
                      </c:pt>
                      <c:pt idx="881">
                        <c:v>3.1413534970000004E-11</c:v>
                      </c:pt>
                      <c:pt idx="882">
                        <c:v>3.1744478579999999E-11</c:v>
                      </c:pt>
                      <c:pt idx="883">
                        <c:v>3.1537803620000006E-11</c:v>
                      </c:pt>
                      <c:pt idx="884">
                        <c:v>3.1518624520000008E-11</c:v>
                      </c:pt>
                      <c:pt idx="885">
                        <c:v>3.1599087930000005E-11</c:v>
                      </c:pt>
                      <c:pt idx="886">
                        <c:v>3.1500604210000001E-11</c:v>
                      </c:pt>
                      <c:pt idx="887">
                        <c:v>3.1523939710000007E-11</c:v>
                      </c:pt>
                      <c:pt idx="888">
                        <c:v>3.1432762649999999E-11</c:v>
                      </c:pt>
                      <c:pt idx="889">
                        <c:v>3.1644627890000006E-11</c:v>
                      </c:pt>
                      <c:pt idx="890">
                        <c:v>3.1437141090000004E-11</c:v>
                      </c:pt>
                      <c:pt idx="891">
                        <c:v>3.1869850510000003E-11</c:v>
                      </c:pt>
                      <c:pt idx="892">
                        <c:v>3.192763068E-11</c:v>
                      </c:pt>
                      <c:pt idx="893">
                        <c:v>3.1777639550000002E-11</c:v>
                      </c:pt>
                      <c:pt idx="894">
                        <c:v>3.1750792970000007E-11</c:v>
                      </c:pt>
                      <c:pt idx="895">
                        <c:v>3.1810842160000001E-11</c:v>
                      </c:pt>
                      <c:pt idx="896">
                        <c:v>3.1806526169999997E-11</c:v>
                      </c:pt>
                      <c:pt idx="897">
                        <c:v>3.2053536910000004E-11</c:v>
                      </c:pt>
                      <c:pt idx="898">
                        <c:v>3.174140465E-11</c:v>
                      </c:pt>
                      <c:pt idx="899">
                        <c:v>3.1998539240000008E-11</c:v>
                      </c:pt>
                      <c:pt idx="900">
                        <c:v>3.1989199490000004E-11</c:v>
                      </c:pt>
                      <c:pt idx="901">
                        <c:v>3.2236161660000009E-11</c:v>
                      </c:pt>
                      <c:pt idx="902">
                        <c:v>3.2158584830000005E-11</c:v>
                      </c:pt>
                      <c:pt idx="903">
                        <c:v>3.1755754280000004E-11</c:v>
                      </c:pt>
                      <c:pt idx="904">
                        <c:v>3.2073722149999997E-11</c:v>
                      </c:pt>
                      <c:pt idx="905">
                        <c:v>3.2005818140000006E-11</c:v>
                      </c:pt>
                      <c:pt idx="906">
                        <c:v>3.2271452870000005E-11</c:v>
                      </c:pt>
                      <c:pt idx="907">
                        <c:v>3.1953734800000007E-11</c:v>
                      </c:pt>
                      <c:pt idx="908">
                        <c:v>3.2219792810000002E-11</c:v>
                      </c:pt>
                      <c:pt idx="909">
                        <c:v>3.1927471090000004E-11</c:v>
                      </c:pt>
                      <c:pt idx="910">
                        <c:v>3.2033920660000004E-11</c:v>
                      </c:pt>
                      <c:pt idx="911">
                        <c:v>3.2067720010000001E-11</c:v>
                      </c:pt>
                      <c:pt idx="912">
                        <c:v>3.2157210929999997E-11</c:v>
                      </c:pt>
                      <c:pt idx="913">
                        <c:v>3.1988914989999998E-11</c:v>
                      </c:pt>
                      <c:pt idx="914">
                        <c:v>3.2060794990000004E-11</c:v>
                      </c:pt>
                      <c:pt idx="915">
                        <c:v>3.1679981559999998E-11</c:v>
                      </c:pt>
                      <c:pt idx="916">
                        <c:v>3.2284060840000001E-11</c:v>
                      </c:pt>
                      <c:pt idx="917">
                        <c:v>3.2313738489999999E-11</c:v>
                      </c:pt>
                      <c:pt idx="918">
                        <c:v>3.2346032110000003E-11</c:v>
                      </c:pt>
                      <c:pt idx="919">
                        <c:v>3.2107618650000006E-11</c:v>
                      </c:pt>
                      <c:pt idx="920">
                        <c:v>3.2377673460000008E-11</c:v>
                      </c:pt>
                      <c:pt idx="921">
                        <c:v>3.2357606180000007E-11</c:v>
                      </c:pt>
                      <c:pt idx="922">
                        <c:v>3.2329468970000004E-11</c:v>
                      </c:pt>
                      <c:pt idx="923">
                        <c:v>3.2517957080000002E-11</c:v>
                      </c:pt>
                      <c:pt idx="924">
                        <c:v>3.2203111709999999E-11</c:v>
                      </c:pt>
                      <c:pt idx="925">
                        <c:v>3.2595492280000002E-11</c:v>
                      </c:pt>
                      <c:pt idx="926">
                        <c:v>3.250292744E-11</c:v>
                      </c:pt>
                      <c:pt idx="927">
                        <c:v>3.277523045E-11</c:v>
                      </c:pt>
                      <c:pt idx="928">
                        <c:v>3.2210147750000001E-11</c:v>
                      </c:pt>
                      <c:pt idx="929">
                        <c:v>3.2685004010000003E-11</c:v>
                      </c:pt>
                      <c:pt idx="930">
                        <c:v>3.2666060830000002E-11</c:v>
                      </c:pt>
                      <c:pt idx="931">
                        <c:v>3.2516555419999996E-11</c:v>
                      </c:pt>
                      <c:pt idx="932">
                        <c:v>3.2868412860000005E-11</c:v>
                      </c:pt>
                      <c:pt idx="933">
                        <c:v>3.2606518179999998E-11</c:v>
                      </c:pt>
                      <c:pt idx="934">
                        <c:v>3.2697036050000007E-11</c:v>
                      </c:pt>
                      <c:pt idx="935">
                        <c:v>3.284077524E-11</c:v>
                      </c:pt>
                      <c:pt idx="936">
                        <c:v>3.2980302520000008E-11</c:v>
                      </c:pt>
                      <c:pt idx="937">
                        <c:v>3.2783286509999996E-11</c:v>
                      </c:pt>
                      <c:pt idx="938">
                        <c:v>3.2791217660000007E-11</c:v>
                      </c:pt>
                      <c:pt idx="939">
                        <c:v>3.3004942530000008E-11</c:v>
                      </c:pt>
                      <c:pt idx="940">
                        <c:v>3.2728302710000005E-11</c:v>
                      </c:pt>
                      <c:pt idx="941">
                        <c:v>3.2910427860000005E-11</c:v>
                      </c:pt>
                      <c:pt idx="942">
                        <c:v>3.2930106560000008E-11</c:v>
                      </c:pt>
                      <c:pt idx="943">
                        <c:v>3.2747703860000007E-11</c:v>
                      </c:pt>
                      <c:pt idx="944">
                        <c:v>3.2697265039999998E-11</c:v>
                      </c:pt>
                      <c:pt idx="945">
                        <c:v>3.30360149E-11</c:v>
                      </c:pt>
                      <c:pt idx="946">
                        <c:v>3.3006344190000001E-11</c:v>
                      </c:pt>
                      <c:pt idx="947">
                        <c:v>3.2962691609999998E-11</c:v>
                      </c:pt>
                      <c:pt idx="948">
                        <c:v>3.298851123E-11</c:v>
                      </c:pt>
                      <c:pt idx="949">
                        <c:v>3.2932549049999999E-11</c:v>
                      </c:pt>
                      <c:pt idx="950">
                        <c:v>3.3159409249999998E-11</c:v>
                      </c:pt>
                      <c:pt idx="951">
                        <c:v>3.3065151320000004E-11</c:v>
                      </c:pt>
                      <c:pt idx="952">
                        <c:v>3.3013831260000004E-11</c:v>
                      </c:pt>
                      <c:pt idx="953">
                        <c:v>3.3106736110000002E-11</c:v>
                      </c:pt>
                      <c:pt idx="954">
                        <c:v>3.2903558349999998E-11</c:v>
                      </c:pt>
                      <c:pt idx="955">
                        <c:v>3.3128635259999998E-11</c:v>
                      </c:pt>
                      <c:pt idx="956">
                        <c:v>3.3200987099999997E-11</c:v>
                      </c:pt>
                      <c:pt idx="957">
                        <c:v>3.3082630389999997E-11</c:v>
                      </c:pt>
                      <c:pt idx="958">
                        <c:v>3.3162698290000002E-11</c:v>
                      </c:pt>
                      <c:pt idx="959">
                        <c:v>3.3174889920000002E-11</c:v>
                      </c:pt>
                      <c:pt idx="960">
                        <c:v>3.3287244490000005E-11</c:v>
                      </c:pt>
                      <c:pt idx="961">
                        <c:v>3.3437124599999997E-11</c:v>
                      </c:pt>
                      <c:pt idx="962">
                        <c:v>3.3427680770000001E-11</c:v>
                      </c:pt>
                      <c:pt idx="963">
                        <c:v>3.3524887730000004E-11</c:v>
                      </c:pt>
                      <c:pt idx="964">
                        <c:v>3.3474997080000002E-11</c:v>
                      </c:pt>
                      <c:pt idx="965">
                        <c:v>3.3474143599999996E-11</c:v>
                      </c:pt>
                      <c:pt idx="966">
                        <c:v>3.3371461850000006E-11</c:v>
                      </c:pt>
                      <c:pt idx="967">
                        <c:v>3.3236458730000006E-11</c:v>
                      </c:pt>
                      <c:pt idx="968">
                        <c:v>3.3334741220000005E-11</c:v>
                      </c:pt>
                      <c:pt idx="969">
                        <c:v>3.3590987629999998E-11</c:v>
                      </c:pt>
                      <c:pt idx="970">
                        <c:v>3.3681921840000003E-11</c:v>
                      </c:pt>
                      <c:pt idx="971">
                        <c:v>3.3405275080000001E-11</c:v>
                      </c:pt>
                      <c:pt idx="972">
                        <c:v>3.3595241180000006E-11</c:v>
                      </c:pt>
                      <c:pt idx="973">
                        <c:v>3.3351110069999999E-11</c:v>
                      </c:pt>
                      <c:pt idx="974">
                        <c:v>3.3447352530000004E-11</c:v>
                      </c:pt>
                      <c:pt idx="975">
                        <c:v>3.3546918720000004E-11</c:v>
                      </c:pt>
                      <c:pt idx="976">
                        <c:v>3.3837082450000004E-11</c:v>
                      </c:pt>
                      <c:pt idx="977">
                        <c:v>3.3811734670000008E-11</c:v>
                      </c:pt>
                      <c:pt idx="978">
                        <c:v>3.3896493249999997E-11</c:v>
                      </c:pt>
                      <c:pt idx="979">
                        <c:v>3.3689846060000008E-11</c:v>
                      </c:pt>
                      <c:pt idx="980">
                        <c:v>3.3715193829999998E-11</c:v>
                      </c:pt>
                      <c:pt idx="981">
                        <c:v>3.3925449260000007E-11</c:v>
                      </c:pt>
                      <c:pt idx="982">
                        <c:v>3.3846956490000003E-11</c:v>
                      </c:pt>
                      <c:pt idx="983">
                        <c:v>3.3984873950000006E-11</c:v>
                      </c:pt>
                      <c:pt idx="984">
                        <c:v>3.3870146270000006E-11</c:v>
                      </c:pt>
                      <c:pt idx="985">
                        <c:v>3.4030962080000001E-11</c:v>
                      </c:pt>
                      <c:pt idx="986">
                        <c:v>3.4038414450000007E-11</c:v>
                      </c:pt>
                      <c:pt idx="987">
                        <c:v>3.4064067540000001E-11</c:v>
                      </c:pt>
                      <c:pt idx="988">
                        <c:v>3.4036353600000001E-11</c:v>
                      </c:pt>
                      <c:pt idx="989">
                        <c:v>3.3724734810000007E-11</c:v>
                      </c:pt>
                      <c:pt idx="990">
                        <c:v>3.4156070340000003E-11</c:v>
                      </c:pt>
                      <c:pt idx="991">
                        <c:v>3.4167470939999999E-11</c:v>
                      </c:pt>
                      <c:pt idx="992">
                        <c:v>3.4101426550000008E-11</c:v>
                      </c:pt>
                      <c:pt idx="993">
                        <c:v>3.4120737489999997E-11</c:v>
                      </c:pt>
                      <c:pt idx="994">
                        <c:v>3.4057087020000008E-11</c:v>
                      </c:pt>
                      <c:pt idx="995">
                        <c:v>3.3877043539999998E-11</c:v>
                      </c:pt>
                      <c:pt idx="996">
                        <c:v>3.4158859769999997E-11</c:v>
                      </c:pt>
                      <c:pt idx="997">
                        <c:v>3.4005655929999996E-11</c:v>
                      </c:pt>
                      <c:pt idx="998">
                        <c:v>3.4220345310000001E-11</c:v>
                      </c:pt>
                      <c:pt idx="999">
                        <c:v>3.437469407E-11</c:v>
                      </c:pt>
                      <c:pt idx="1000">
                        <c:v>3.4330659849999997E-11</c:v>
                      </c:pt>
                      <c:pt idx="1001">
                        <c:v>3.4016640200000002E-11</c:v>
                      </c:pt>
                      <c:pt idx="1002">
                        <c:v>3.4291205300000006E-11</c:v>
                      </c:pt>
                      <c:pt idx="1003">
                        <c:v>3.4541803450000003E-11</c:v>
                      </c:pt>
                      <c:pt idx="1004">
                        <c:v>3.460041629E-11</c:v>
                      </c:pt>
                      <c:pt idx="1005">
                        <c:v>3.4399472860000003E-11</c:v>
                      </c:pt>
                      <c:pt idx="1006">
                        <c:v>3.4525941140000001E-11</c:v>
                      </c:pt>
                      <c:pt idx="1007">
                        <c:v>3.4576393839999996E-11</c:v>
                      </c:pt>
                      <c:pt idx="1008">
                        <c:v>3.4583644979999997E-11</c:v>
                      </c:pt>
                      <c:pt idx="1009">
                        <c:v>3.4668618670000003E-11</c:v>
                      </c:pt>
                      <c:pt idx="1010">
                        <c:v>3.5094958190000005E-11</c:v>
                      </c:pt>
                      <c:pt idx="1011">
                        <c:v>3.4587072789999997E-11</c:v>
                      </c:pt>
                      <c:pt idx="1012">
                        <c:v>3.4639600219999997E-11</c:v>
                      </c:pt>
                      <c:pt idx="1013">
                        <c:v>3.4589320989999996E-11</c:v>
                      </c:pt>
                      <c:pt idx="1014">
                        <c:v>3.4398654070000002E-11</c:v>
                      </c:pt>
                      <c:pt idx="1015">
                        <c:v>3.4570620679999997E-11</c:v>
                      </c:pt>
                      <c:pt idx="1016">
                        <c:v>3.4973576120000009E-11</c:v>
                      </c:pt>
                      <c:pt idx="1017">
                        <c:v>3.4982194229999997E-11</c:v>
                      </c:pt>
                      <c:pt idx="1018">
                        <c:v>3.4922866689999998E-11</c:v>
                      </c:pt>
                      <c:pt idx="1019">
                        <c:v>3.4784005540000002E-11</c:v>
                      </c:pt>
                      <c:pt idx="1020">
                        <c:v>3.4610977279999997E-11</c:v>
                      </c:pt>
                      <c:pt idx="1021">
                        <c:v>3.4829233250000006E-11</c:v>
                      </c:pt>
                      <c:pt idx="1022">
                        <c:v>3.4914505320000004E-11</c:v>
                      </c:pt>
                      <c:pt idx="1023">
                        <c:v>3.4757138139999996E-11</c:v>
                      </c:pt>
                      <c:pt idx="1024">
                        <c:v>3.5166720230000005E-11</c:v>
                      </c:pt>
                      <c:pt idx="1025">
                        <c:v>3.5008409369999998E-11</c:v>
                      </c:pt>
                      <c:pt idx="1026">
                        <c:v>3.5291696650000004E-11</c:v>
                      </c:pt>
                      <c:pt idx="1027">
                        <c:v>3.508591681E-11</c:v>
                      </c:pt>
                      <c:pt idx="1028">
                        <c:v>3.5189278580000008E-11</c:v>
                      </c:pt>
                      <c:pt idx="1029">
                        <c:v>3.5003337040000008E-11</c:v>
                      </c:pt>
                      <c:pt idx="1030">
                        <c:v>3.5355083450000005E-11</c:v>
                      </c:pt>
                      <c:pt idx="1031">
                        <c:v>3.5390339969999997E-11</c:v>
                      </c:pt>
                      <c:pt idx="1032">
                        <c:v>3.5270172200000007E-11</c:v>
                      </c:pt>
                      <c:pt idx="1033">
                        <c:v>3.5342787730000007E-11</c:v>
                      </c:pt>
                      <c:pt idx="1034">
                        <c:v>3.5140310799999999E-11</c:v>
                      </c:pt>
                      <c:pt idx="1035">
                        <c:v>3.5100995029999999E-11</c:v>
                      </c:pt>
                      <c:pt idx="1036">
                        <c:v>3.5312499459999999E-11</c:v>
                      </c:pt>
                      <c:pt idx="1037">
                        <c:v>3.5356179790000006E-11</c:v>
                      </c:pt>
                      <c:pt idx="1038">
                        <c:v>3.5517280090000001E-11</c:v>
                      </c:pt>
                      <c:pt idx="1039">
                        <c:v>3.5632431040000004E-11</c:v>
                      </c:pt>
                      <c:pt idx="1040">
                        <c:v>3.5567566260000002E-11</c:v>
                      </c:pt>
                      <c:pt idx="1041">
                        <c:v>3.5483029710000004E-11</c:v>
                      </c:pt>
                      <c:pt idx="1042">
                        <c:v>3.5670497810000001E-11</c:v>
                      </c:pt>
                      <c:pt idx="1043">
                        <c:v>3.5619073670000008E-11</c:v>
                      </c:pt>
                      <c:pt idx="1044">
                        <c:v>3.5624937030000001E-11</c:v>
                      </c:pt>
                      <c:pt idx="1045">
                        <c:v>3.5651936269999998E-11</c:v>
                      </c:pt>
                      <c:pt idx="1046">
                        <c:v>3.5748081580000004E-11</c:v>
                      </c:pt>
                      <c:pt idx="1047">
                        <c:v>3.5673689700000005E-11</c:v>
                      </c:pt>
                      <c:pt idx="1048">
                        <c:v>3.5834089170000003E-11</c:v>
                      </c:pt>
                      <c:pt idx="1049">
                        <c:v>3.5522130380000006E-11</c:v>
                      </c:pt>
                      <c:pt idx="1050">
                        <c:v>3.5850922929999996E-11</c:v>
                      </c:pt>
                      <c:pt idx="1051">
                        <c:v>3.5821758760000001E-11</c:v>
                      </c:pt>
                      <c:pt idx="1052">
                        <c:v>3.6105732990000004E-11</c:v>
                      </c:pt>
                      <c:pt idx="1053">
                        <c:v>3.5742946799999999E-11</c:v>
                      </c:pt>
                      <c:pt idx="1054">
                        <c:v>3.6158385320000009E-11</c:v>
                      </c:pt>
                      <c:pt idx="1055">
                        <c:v>3.5806215630000002E-11</c:v>
                      </c:pt>
                      <c:pt idx="1056">
                        <c:v>3.5996813170000002E-11</c:v>
                      </c:pt>
                      <c:pt idx="1057">
                        <c:v>3.6057049710000002E-11</c:v>
                      </c:pt>
                      <c:pt idx="1058">
                        <c:v>3.5955721040000008E-11</c:v>
                      </c:pt>
                      <c:pt idx="1059">
                        <c:v>3.6178251370000004E-11</c:v>
                      </c:pt>
                      <c:pt idx="1060">
                        <c:v>3.6155290569999998E-11</c:v>
                      </c:pt>
                      <c:pt idx="1061">
                        <c:v>3.6361452050000001E-11</c:v>
                      </c:pt>
                      <c:pt idx="1062">
                        <c:v>3.6354561730000001E-11</c:v>
                      </c:pt>
                      <c:pt idx="1063">
                        <c:v>3.6403959710000006E-11</c:v>
                      </c:pt>
                      <c:pt idx="1064">
                        <c:v>3.617505948E-11</c:v>
                      </c:pt>
                      <c:pt idx="1065">
                        <c:v>3.6260428690000005E-11</c:v>
                      </c:pt>
                      <c:pt idx="1066">
                        <c:v>3.6280433520000004E-11</c:v>
                      </c:pt>
                      <c:pt idx="1067">
                        <c:v>3.6467873860000003E-11</c:v>
                      </c:pt>
                      <c:pt idx="1068">
                        <c:v>3.6581054160000007E-11</c:v>
                      </c:pt>
                      <c:pt idx="1069">
                        <c:v>3.671010371E-11</c:v>
                      </c:pt>
                      <c:pt idx="1070">
                        <c:v>3.679257246E-11</c:v>
                      </c:pt>
                      <c:pt idx="1071">
                        <c:v>3.6477178920000002E-11</c:v>
                      </c:pt>
                      <c:pt idx="1072">
                        <c:v>3.6744319400000006E-11</c:v>
                      </c:pt>
                      <c:pt idx="1073">
                        <c:v>3.6146332460000006E-11</c:v>
                      </c:pt>
                      <c:pt idx="1074">
                        <c:v>3.6559050930000005E-11</c:v>
                      </c:pt>
                      <c:pt idx="1075">
                        <c:v>3.6592683750000006E-11</c:v>
                      </c:pt>
                      <c:pt idx="1076">
                        <c:v>3.677406643E-11</c:v>
                      </c:pt>
                      <c:pt idx="1077">
                        <c:v>3.6688378029999998E-11</c:v>
                      </c:pt>
                      <c:pt idx="1078">
                        <c:v>3.6425844980000003E-11</c:v>
                      </c:pt>
                      <c:pt idx="1079">
                        <c:v>3.681544306E-11</c:v>
                      </c:pt>
                      <c:pt idx="1080">
                        <c:v>3.6600392860000007E-11</c:v>
                      </c:pt>
                      <c:pt idx="1081">
                        <c:v>3.6778188140000004E-11</c:v>
                      </c:pt>
                      <c:pt idx="1082">
                        <c:v>3.7146254830000004E-11</c:v>
                      </c:pt>
                      <c:pt idx="1083">
                        <c:v>3.6752090959999996E-11</c:v>
                      </c:pt>
                      <c:pt idx="1084">
                        <c:v>3.7112143220000004E-11</c:v>
                      </c:pt>
                      <c:pt idx="1085">
                        <c:v>3.7096072739999997E-11</c:v>
                      </c:pt>
                      <c:pt idx="1086">
                        <c:v>3.6894234200000003E-11</c:v>
                      </c:pt>
                      <c:pt idx="1087">
                        <c:v>3.7237355559999999E-11</c:v>
                      </c:pt>
                      <c:pt idx="1088">
                        <c:v>3.6642491130000008E-11</c:v>
                      </c:pt>
                      <c:pt idx="1089">
                        <c:v>3.7481563000000007E-11</c:v>
                      </c:pt>
                      <c:pt idx="1090">
                        <c:v>3.7532903869999999E-11</c:v>
                      </c:pt>
                      <c:pt idx="1091">
                        <c:v>3.740254287E-11</c:v>
                      </c:pt>
                      <c:pt idx="1092">
                        <c:v>3.7599697660000003E-11</c:v>
                      </c:pt>
                      <c:pt idx="1093">
                        <c:v>3.7698590780000004E-11</c:v>
                      </c:pt>
                      <c:pt idx="1094">
                        <c:v>3.7305599590000005E-11</c:v>
                      </c:pt>
                      <c:pt idx="1095">
                        <c:v>3.7442399880000002E-11</c:v>
                      </c:pt>
                      <c:pt idx="1096">
                        <c:v>3.7734110980000004E-11</c:v>
                      </c:pt>
                      <c:pt idx="1097">
                        <c:v>3.7763205759999998E-11</c:v>
                      </c:pt>
                      <c:pt idx="1098">
                        <c:v>3.7515605209999999E-11</c:v>
                      </c:pt>
                      <c:pt idx="1099">
                        <c:v>3.7681528040000001E-11</c:v>
                      </c:pt>
                      <c:pt idx="1100">
                        <c:v>3.7878412220000003E-11</c:v>
                      </c:pt>
                      <c:pt idx="1101">
                        <c:v>3.797347506E-11</c:v>
                      </c:pt>
                      <c:pt idx="1102">
                        <c:v>3.8047207749999999E-11</c:v>
                      </c:pt>
                      <c:pt idx="1103">
                        <c:v>3.7853931799999999E-11</c:v>
                      </c:pt>
                      <c:pt idx="1104">
                        <c:v>3.8202576519999998E-11</c:v>
                      </c:pt>
                      <c:pt idx="1105">
                        <c:v>3.8082464270000004E-11</c:v>
                      </c:pt>
                      <c:pt idx="1106">
                        <c:v>3.8068315859999999E-11</c:v>
                      </c:pt>
                      <c:pt idx="1107">
                        <c:v>3.8175383000000001E-11</c:v>
                      </c:pt>
                      <c:pt idx="1108">
                        <c:v>3.8208564790000002E-11</c:v>
                      </c:pt>
                      <c:pt idx="1109">
                        <c:v>3.813013447E-11</c:v>
                      </c:pt>
                      <c:pt idx="1110">
                        <c:v>3.8308477920000004E-11</c:v>
                      </c:pt>
                      <c:pt idx="1111">
                        <c:v>3.8440337720000002E-11</c:v>
                      </c:pt>
                      <c:pt idx="1112">
                        <c:v>3.837622234E-11</c:v>
                      </c:pt>
                      <c:pt idx="1113">
                        <c:v>3.8427077500000006E-11</c:v>
                      </c:pt>
                      <c:pt idx="1114">
                        <c:v>3.8242329450000007E-11</c:v>
                      </c:pt>
                      <c:pt idx="1115">
                        <c:v>3.8669133870000002E-11</c:v>
                      </c:pt>
                      <c:pt idx="1116">
                        <c:v>3.8358063260000008E-11</c:v>
                      </c:pt>
                      <c:pt idx="1117">
                        <c:v>3.8840885370000006E-11</c:v>
                      </c:pt>
                      <c:pt idx="1118">
                        <c:v>3.8693926540000004E-11</c:v>
                      </c:pt>
                      <c:pt idx="1119">
                        <c:v>3.8902495810000002E-11</c:v>
                      </c:pt>
                      <c:pt idx="1120">
                        <c:v>3.9046144790000008E-11</c:v>
                      </c:pt>
                      <c:pt idx="1121">
                        <c:v>3.8811519970000006E-11</c:v>
                      </c:pt>
                      <c:pt idx="1122">
                        <c:v>3.9130015200000001E-11</c:v>
                      </c:pt>
                      <c:pt idx="1123">
                        <c:v>3.8853049250000001E-11</c:v>
                      </c:pt>
                      <c:pt idx="1124">
                        <c:v>3.8874400230000003E-11</c:v>
                      </c:pt>
                      <c:pt idx="1125">
                        <c:v>3.9056060470000004E-11</c:v>
                      </c:pt>
                      <c:pt idx="1126">
                        <c:v>3.9060778920000005E-11</c:v>
                      </c:pt>
                      <c:pt idx="1127">
                        <c:v>3.9180065450000005E-11</c:v>
                      </c:pt>
                      <c:pt idx="1128">
                        <c:v>3.8862333490000002E-11</c:v>
                      </c:pt>
                      <c:pt idx="1129">
                        <c:v>3.9298637260000002E-11</c:v>
                      </c:pt>
                      <c:pt idx="1130">
                        <c:v>3.9178816440000008E-11</c:v>
                      </c:pt>
                      <c:pt idx="1131">
                        <c:v>3.9480200359999996E-11</c:v>
                      </c:pt>
                      <c:pt idx="1132">
                        <c:v>3.9327114490000007E-11</c:v>
                      </c:pt>
                      <c:pt idx="1133">
                        <c:v>3.934115881E-11</c:v>
                      </c:pt>
                      <c:pt idx="1134">
                        <c:v>3.9511716820000003E-11</c:v>
                      </c:pt>
                      <c:pt idx="1135">
                        <c:v>3.946034125E-11</c:v>
                      </c:pt>
                      <c:pt idx="1136">
                        <c:v>3.9495452050000002E-11</c:v>
                      </c:pt>
                      <c:pt idx="1137">
                        <c:v>3.940752933E-11</c:v>
                      </c:pt>
                      <c:pt idx="1138">
                        <c:v>3.9559879680000003E-11</c:v>
                      </c:pt>
                      <c:pt idx="1139">
                        <c:v>3.9901731230000002E-11</c:v>
                      </c:pt>
                      <c:pt idx="1140">
                        <c:v>3.9791978739999999E-11</c:v>
                      </c:pt>
                      <c:pt idx="1141">
                        <c:v>3.9645699920000008E-11</c:v>
                      </c:pt>
                      <c:pt idx="1142">
                        <c:v>4.001462703E-11</c:v>
                      </c:pt>
                      <c:pt idx="1143">
                        <c:v>3.9768893040000001E-11</c:v>
                      </c:pt>
                      <c:pt idx="1144">
                        <c:v>3.971024551E-11</c:v>
                      </c:pt>
                      <c:pt idx="1145">
                        <c:v>3.99081844E-11</c:v>
                      </c:pt>
                      <c:pt idx="1146">
                        <c:v>4.0377496490000006E-11</c:v>
                      </c:pt>
                      <c:pt idx="1147">
                        <c:v>4.0132366180000004E-11</c:v>
                      </c:pt>
                      <c:pt idx="1148">
                        <c:v>4.0158907450000001E-11</c:v>
                      </c:pt>
                      <c:pt idx="1149">
                        <c:v>4.0313346410000007E-11</c:v>
                      </c:pt>
                      <c:pt idx="1150">
                        <c:v>4.0281628730000001E-11</c:v>
                      </c:pt>
                      <c:pt idx="1151">
                        <c:v>4.0240522720000008E-11</c:v>
                      </c:pt>
                      <c:pt idx="1152">
                        <c:v>4.040119975E-11</c:v>
                      </c:pt>
                      <c:pt idx="1153">
                        <c:v>4.0684584180000006E-11</c:v>
                      </c:pt>
                      <c:pt idx="1154">
                        <c:v>4.056204331E-11</c:v>
                      </c:pt>
                      <c:pt idx="1155">
                        <c:v>4.0514234330000001E-11</c:v>
                      </c:pt>
                      <c:pt idx="1156">
                        <c:v>4.0506740330000005E-11</c:v>
                      </c:pt>
                      <c:pt idx="1157">
                        <c:v>4.0674439510000007E-11</c:v>
                      </c:pt>
                      <c:pt idx="1158">
                        <c:v>4.0621995350000007E-11</c:v>
                      </c:pt>
                      <c:pt idx="1159">
                        <c:v>4.0862948449999996E-11</c:v>
                      </c:pt>
                      <c:pt idx="1160">
                        <c:v>4.0745688079999998E-11</c:v>
                      </c:pt>
                      <c:pt idx="1161">
                        <c:v>4.0513713920000005E-11</c:v>
                      </c:pt>
                      <c:pt idx="1162">
                        <c:v>4.0874841709999997E-11</c:v>
                      </c:pt>
                      <c:pt idx="1163">
                        <c:v>4.1068478479999998E-11</c:v>
                      </c:pt>
                      <c:pt idx="1164">
                        <c:v>4.1073717350000002E-11</c:v>
                      </c:pt>
                      <c:pt idx="1165">
                        <c:v>4.0888490510000004E-11</c:v>
                      </c:pt>
                      <c:pt idx="1166">
                        <c:v>4.1219760249999997E-11</c:v>
                      </c:pt>
                      <c:pt idx="1167">
                        <c:v>4.1335729980000007E-11</c:v>
                      </c:pt>
                      <c:pt idx="1168">
                        <c:v>4.1187778889999996E-11</c:v>
                      </c:pt>
                      <c:pt idx="1169">
                        <c:v>4.1311235689999997E-11</c:v>
                      </c:pt>
                      <c:pt idx="1170">
                        <c:v>4.1372471419999999E-11</c:v>
                      </c:pt>
                      <c:pt idx="1171">
                        <c:v>4.1388722310000001E-11</c:v>
                      </c:pt>
                      <c:pt idx="1172">
                        <c:v>4.1410656160000008E-11</c:v>
                      </c:pt>
                      <c:pt idx="1173">
                        <c:v>4.1250589749999999E-11</c:v>
                      </c:pt>
                      <c:pt idx="1174">
                        <c:v>4.1136882099999999E-11</c:v>
                      </c:pt>
                      <c:pt idx="1175">
                        <c:v>4.1513060350000005E-11</c:v>
                      </c:pt>
                      <c:pt idx="1176">
                        <c:v>4.1864987180000002E-11</c:v>
                      </c:pt>
                      <c:pt idx="1177">
                        <c:v>4.1583455429999997E-11</c:v>
                      </c:pt>
                      <c:pt idx="1178">
                        <c:v>4.1747143939999999E-11</c:v>
                      </c:pt>
                      <c:pt idx="1179">
                        <c:v>4.147751934E-11</c:v>
                      </c:pt>
                      <c:pt idx="1180">
                        <c:v>4.1829293500000002E-11</c:v>
                      </c:pt>
                      <c:pt idx="1181">
                        <c:v>4.2008608399999997E-11</c:v>
                      </c:pt>
                      <c:pt idx="1182">
                        <c:v>4.2023478450000004E-11</c:v>
                      </c:pt>
                      <c:pt idx="1183">
                        <c:v>4.1914156179999996E-11</c:v>
                      </c:pt>
                      <c:pt idx="1184">
                        <c:v>4.2010148840000006E-11</c:v>
                      </c:pt>
                      <c:pt idx="1185">
                        <c:v>4.2231104029999996E-11</c:v>
                      </c:pt>
                      <c:pt idx="1186">
                        <c:v>4.205625085E-11</c:v>
                      </c:pt>
                      <c:pt idx="1187">
                        <c:v>4.2318853289999997E-11</c:v>
                      </c:pt>
                      <c:pt idx="1188">
                        <c:v>4.2435322619999998E-11</c:v>
                      </c:pt>
                      <c:pt idx="1189">
                        <c:v>4.2366051640000005E-11</c:v>
                      </c:pt>
                      <c:pt idx="1190">
                        <c:v>4.2343722280000006E-11</c:v>
                      </c:pt>
                      <c:pt idx="1191">
                        <c:v>4.2465624770000005E-11</c:v>
                      </c:pt>
                      <c:pt idx="1192">
                        <c:v>4.2676497759999997E-11</c:v>
                      </c:pt>
                      <c:pt idx="1193">
                        <c:v>4.253366756E-11</c:v>
                      </c:pt>
                      <c:pt idx="1194">
                        <c:v>4.2720226670000001E-11</c:v>
                      </c:pt>
                      <c:pt idx="1195">
                        <c:v>4.2808676750000006E-11</c:v>
                      </c:pt>
                      <c:pt idx="1196">
                        <c:v>4.2919643540000002E-11</c:v>
                      </c:pt>
                      <c:pt idx="1197">
                        <c:v>4.2695114810000002E-11</c:v>
                      </c:pt>
                      <c:pt idx="1198">
                        <c:v>4.2534777790000006E-11</c:v>
                      </c:pt>
                      <c:pt idx="1199">
                        <c:v>4.2999537960000006E-11</c:v>
                      </c:pt>
                      <c:pt idx="1200">
                        <c:v>4.2964711650000004E-11</c:v>
                      </c:pt>
                      <c:pt idx="1201">
                        <c:v>4.2922516239999996E-11</c:v>
                      </c:pt>
                      <c:pt idx="1202">
                        <c:v>4.3072597580000007E-11</c:v>
                      </c:pt>
                      <c:pt idx="1203">
                        <c:v>4.2983321770000002E-11</c:v>
                      </c:pt>
                      <c:pt idx="1204">
                        <c:v>4.2651705090000008E-11</c:v>
                      </c:pt>
                      <c:pt idx="1205">
                        <c:v>4.316836819E-11</c:v>
                      </c:pt>
                      <c:pt idx="1206">
                        <c:v>4.2944054570000005E-11</c:v>
                      </c:pt>
                      <c:pt idx="1207">
                        <c:v>4.3357036710000004E-11</c:v>
                      </c:pt>
                      <c:pt idx="1208">
                        <c:v>4.3192015940000004E-11</c:v>
                      </c:pt>
                      <c:pt idx="1209">
                        <c:v>4.3593063189999999E-11</c:v>
                      </c:pt>
                      <c:pt idx="1210">
                        <c:v>4.3573974290000008E-11</c:v>
                      </c:pt>
                      <c:pt idx="1211">
                        <c:v>4.3366549940000008E-11</c:v>
                      </c:pt>
                      <c:pt idx="1212">
                        <c:v>4.360011311E-11</c:v>
                      </c:pt>
                      <c:pt idx="1213">
                        <c:v>4.342765384E-11</c:v>
                      </c:pt>
                      <c:pt idx="1214">
                        <c:v>4.378281418E-11</c:v>
                      </c:pt>
                      <c:pt idx="1215">
                        <c:v>4.3584646310000003E-11</c:v>
                      </c:pt>
                      <c:pt idx="1216">
                        <c:v>4.3666261579999997E-11</c:v>
                      </c:pt>
                      <c:pt idx="1217">
                        <c:v>4.3930203229999997E-11</c:v>
                      </c:pt>
                      <c:pt idx="1218">
                        <c:v>4.3561421830000002E-11</c:v>
                      </c:pt>
                      <c:pt idx="1219">
                        <c:v>4.374821686E-11</c:v>
                      </c:pt>
                      <c:pt idx="1220">
                        <c:v>4.3722771930000005E-11</c:v>
                      </c:pt>
                      <c:pt idx="1221">
                        <c:v>4.3730335329999996E-11</c:v>
                      </c:pt>
                      <c:pt idx="1222">
                        <c:v>4.3849975739999997E-11</c:v>
                      </c:pt>
                      <c:pt idx="1223">
                        <c:v>4.4028950629999996E-11</c:v>
                      </c:pt>
                      <c:pt idx="1224">
                        <c:v>4.4060494840000007E-11</c:v>
                      </c:pt>
                      <c:pt idx="1225">
                        <c:v>4.4197128599999997E-11</c:v>
                      </c:pt>
                      <c:pt idx="1226">
                        <c:v>4.3899984350000004E-11</c:v>
                      </c:pt>
                      <c:pt idx="1227">
                        <c:v>4.4045555399999999E-11</c:v>
                      </c:pt>
                      <c:pt idx="1228">
                        <c:v>4.437660309E-11</c:v>
                      </c:pt>
                      <c:pt idx="1229">
                        <c:v>4.4325969979999998E-11</c:v>
                      </c:pt>
                      <c:pt idx="1230">
                        <c:v>4.415319846E-11</c:v>
                      </c:pt>
                      <c:pt idx="1231">
                        <c:v>4.4377456570000006E-11</c:v>
                      </c:pt>
                      <c:pt idx="1232">
                        <c:v>4.4379496610000006E-11</c:v>
                      </c:pt>
                      <c:pt idx="1233">
                        <c:v>4.4311585649999996E-11</c:v>
                      </c:pt>
                      <c:pt idx="1234">
                        <c:v>4.4435757160000005E-11</c:v>
                      </c:pt>
                      <c:pt idx="1235">
                        <c:v>4.4882150080000009E-11</c:v>
                      </c:pt>
                      <c:pt idx="1236">
                        <c:v>4.4795649830000005E-11</c:v>
                      </c:pt>
                      <c:pt idx="1237">
                        <c:v>4.4643604790000001E-11</c:v>
                      </c:pt>
                      <c:pt idx="1238">
                        <c:v>4.4716123170000001E-11</c:v>
                      </c:pt>
                      <c:pt idx="1239">
                        <c:v>4.4802692810000006E-11</c:v>
                      </c:pt>
                      <c:pt idx="1240">
                        <c:v>4.4708018540000002E-11</c:v>
                      </c:pt>
                      <c:pt idx="1241">
                        <c:v>4.5034049410000003E-11</c:v>
                      </c:pt>
                      <c:pt idx="1242">
                        <c:v>4.4880110050000002E-11</c:v>
                      </c:pt>
                      <c:pt idx="1243">
                        <c:v>4.5021830020000006E-11</c:v>
                      </c:pt>
                      <c:pt idx="1244">
                        <c:v>4.5056371830000002E-11</c:v>
                      </c:pt>
                      <c:pt idx="1245">
                        <c:v>4.4781196120000007E-11</c:v>
                      </c:pt>
                      <c:pt idx="1246">
                        <c:v>4.5069174090000004E-11</c:v>
                      </c:pt>
                      <c:pt idx="1247">
                        <c:v>4.5107185349999999E-11</c:v>
                      </c:pt>
                      <c:pt idx="1248">
                        <c:v>4.5058404930000003E-11</c:v>
                      </c:pt>
                      <c:pt idx="1249">
                        <c:v>4.506859122E-11</c:v>
                      </c:pt>
                      <c:pt idx="1250">
                        <c:v>4.5647676610000001E-11</c:v>
                      </c:pt>
                      <c:pt idx="1251">
                        <c:v>4.5501245140000001E-11</c:v>
                      </c:pt>
                      <c:pt idx="1252">
                        <c:v>4.561032455E-11</c:v>
                      </c:pt>
                      <c:pt idx="1253">
                        <c:v>4.5378648760000006E-11</c:v>
                      </c:pt>
                      <c:pt idx="1254">
                        <c:v>4.5429587180000006E-11</c:v>
                      </c:pt>
                      <c:pt idx="1255">
                        <c:v>4.552496921E-11</c:v>
                      </c:pt>
                      <c:pt idx="1256">
                        <c:v>4.5975164649999998E-11</c:v>
                      </c:pt>
                      <c:pt idx="1257">
                        <c:v>4.5752391460000006E-11</c:v>
                      </c:pt>
                      <c:pt idx="1258">
                        <c:v>4.5708468260000009E-11</c:v>
                      </c:pt>
                      <c:pt idx="1259">
                        <c:v>4.5528112530000002E-11</c:v>
                      </c:pt>
                      <c:pt idx="1260">
                        <c:v>4.6205362460000004E-11</c:v>
                      </c:pt>
                      <c:pt idx="1261">
                        <c:v>4.6009116659999997E-11</c:v>
                      </c:pt>
                      <c:pt idx="1262">
                        <c:v>4.5908974540000004E-11</c:v>
                      </c:pt>
                      <c:pt idx="1263">
                        <c:v>4.595133649E-11</c:v>
                      </c:pt>
                      <c:pt idx="1264">
                        <c:v>4.5875785810000004E-11</c:v>
                      </c:pt>
                      <c:pt idx="1265">
                        <c:v>4.58703596E-11</c:v>
                      </c:pt>
                      <c:pt idx="1266">
                        <c:v>4.5928674060000005E-11</c:v>
                      </c:pt>
                      <c:pt idx="1267">
                        <c:v>4.6323622029999997E-11</c:v>
                      </c:pt>
                      <c:pt idx="1268">
                        <c:v>4.5750885720000007E-11</c:v>
                      </c:pt>
                      <c:pt idx="1269">
                        <c:v>4.612500313E-11</c:v>
                      </c:pt>
                      <c:pt idx="1270">
                        <c:v>4.6014903700000008E-11</c:v>
                      </c:pt>
                      <c:pt idx="1271">
                        <c:v>4.6097379390000007E-11</c:v>
                      </c:pt>
                      <c:pt idx="1272">
                        <c:v>4.6166754450000006E-11</c:v>
                      </c:pt>
                      <c:pt idx="1273">
                        <c:v>4.6075986780000001E-11</c:v>
                      </c:pt>
                      <c:pt idx="1274">
                        <c:v>4.6110820030000004E-11</c:v>
                      </c:pt>
                      <c:pt idx="1275">
                        <c:v>4.610519952E-11</c:v>
                      </c:pt>
                      <c:pt idx="1276">
                        <c:v>4.6309320960000003E-11</c:v>
                      </c:pt>
                      <c:pt idx="1277">
                        <c:v>4.625683517E-11</c:v>
                      </c:pt>
                      <c:pt idx="1278">
                        <c:v>4.6656265660000004E-11</c:v>
                      </c:pt>
                      <c:pt idx="1279">
                        <c:v>4.6698072500000006E-11</c:v>
                      </c:pt>
                      <c:pt idx="1280">
                        <c:v>4.6419989380000001E-11</c:v>
                      </c:pt>
                      <c:pt idx="1281">
                        <c:v>4.6490960389999998E-11</c:v>
                      </c:pt>
                      <c:pt idx="1282">
                        <c:v>4.6397819620000003E-11</c:v>
                      </c:pt>
                      <c:pt idx="1283">
                        <c:v>4.6702374609999998E-11</c:v>
                      </c:pt>
                      <c:pt idx="1284">
                        <c:v>4.6845461539999998E-11</c:v>
                      </c:pt>
                      <c:pt idx="1285">
                        <c:v>4.6864210430000006E-11</c:v>
                      </c:pt>
                      <c:pt idx="1286">
                        <c:v>4.6889204330000001E-11</c:v>
                      </c:pt>
                      <c:pt idx="1287">
                        <c:v>4.7020911469999997E-11</c:v>
                      </c:pt>
                      <c:pt idx="1288">
                        <c:v>4.6802919180000008E-11</c:v>
                      </c:pt>
                      <c:pt idx="1289">
                        <c:v>4.6703325240000003E-11</c:v>
                      </c:pt>
                      <c:pt idx="1290">
                        <c:v>4.7137415499999996E-11</c:v>
                      </c:pt>
                      <c:pt idx="1291">
                        <c:v>4.6660914720000004E-11</c:v>
                      </c:pt>
                      <c:pt idx="1292">
                        <c:v>4.69932461E-11</c:v>
                      </c:pt>
                      <c:pt idx="1293">
                        <c:v>4.6701729290000004E-11</c:v>
                      </c:pt>
                      <c:pt idx="1294">
                        <c:v>4.6989422770000001E-11</c:v>
                      </c:pt>
                      <c:pt idx="1295">
                        <c:v>4.6949475560000006E-11</c:v>
                      </c:pt>
                      <c:pt idx="1296">
                        <c:v>4.674289081E-11</c:v>
                      </c:pt>
                      <c:pt idx="1297">
                        <c:v>4.7085470940000001E-11</c:v>
                      </c:pt>
                      <c:pt idx="1298">
                        <c:v>4.7037363590000003E-11</c:v>
                      </c:pt>
                      <c:pt idx="1299">
                        <c:v>4.7330143280000002E-11</c:v>
                      </c:pt>
                      <c:pt idx="1300">
                        <c:v>4.7322343960000002E-11</c:v>
                      </c:pt>
                      <c:pt idx="1301">
                        <c:v>4.7406519689999999E-11</c:v>
                      </c:pt>
                      <c:pt idx="1302">
                        <c:v>4.7227211730000003E-11</c:v>
                      </c:pt>
                      <c:pt idx="1303">
                        <c:v>4.7380998430000002E-11</c:v>
                      </c:pt>
                      <c:pt idx="1304">
                        <c:v>4.713949717E-11</c:v>
                      </c:pt>
                      <c:pt idx="1305">
                        <c:v>4.7501756000000003E-11</c:v>
                      </c:pt>
                      <c:pt idx="1306">
                        <c:v>4.7465972130000002E-11</c:v>
                      </c:pt>
                      <c:pt idx="1307">
                        <c:v>4.7468088489999997E-11</c:v>
                      </c:pt>
                      <c:pt idx="1308">
                        <c:v>4.7760819610000006E-11</c:v>
                      </c:pt>
                      <c:pt idx="1309">
                        <c:v>4.7809953919999996E-11</c:v>
                      </c:pt>
                      <c:pt idx="1310">
                        <c:v>4.7791538090000003E-11</c:v>
                      </c:pt>
                      <c:pt idx="1311">
                        <c:v>4.7842552840000005E-11</c:v>
                      </c:pt>
                      <c:pt idx="1312">
                        <c:v>4.7808760430000008E-11</c:v>
                      </c:pt>
                      <c:pt idx="1313">
                        <c:v>4.7635170119999996E-11</c:v>
                      </c:pt>
                      <c:pt idx="1314">
                        <c:v>4.7634684389999998E-11</c:v>
                      </c:pt>
                      <c:pt idx="1315">
                        <c:v>4.7919088839999997E-11</c:v>
                      </c:pt>
                      <c:pt idx="1316">
                        <c:v>4.7817767110000003E-11</c:v>
                      </c:pt>
                      <c:pt idx="1317">
                        <c:v>4.782738442E-11</c:v>
                      </c:pt>
                      <c:pt idx="1318">
                        <c:v>4.7754741140000008E-11</c:v>
                      </c:pt>
                      <c:pt idx="1319">
                        <c:v>4.7983169520000002E-11</c:v>
                      </c:pt>
                      <c:pt idx="1320">
                        <c:v>4.7954844960000006E-11</c:v>
                      </c:pt>
                      <c:pt idx="1321">
                        <c:v>4.7862231540000007E-11</c:v>
                      </c:pt>
                      <c:pt idx="1322">
                        <c:v>4.8089320720000004E-11</c:v>
                      </c:pt>
                      <c:pt idx="1323">
                        <c:v>4.7718374389999997E-11</c:v>
                      </c:pt>
                      <c:pt idx="1324">
                        <c:v>4.7670960929999997E-11</c:v>
                      </c:pt>
                      <c:pt idx="1325">
                        <c:v>4.7978978430000003E-11</c:v>
                      </c:pt>
                      <c:pt idx="1326">
                        <c:v>4.8148155599999998E-11</c:v>
                      </c:pt>
                      <c:pt idx="1327">
                        <c:v>4.8379526080000007E-11</c:v>
                      </c:pt>
                      <c:pt idx="1328">
                        <c:v>4.8136394180000001E-11</c:v>
                      </c:pt>
                      <c:pt idx="1329">
                        <c:v>4.7681868870000001E-11</c:v>
                      </c:pt>
                      <c:pt idx="1330">
                        <c:v>4.8307333830000004E-11</c:v>
                      </c:pt>
                      <c:pt idx="1331">
                        <c:v>4.816950658E-11</c:v>
                      </c:pt>
                      <c:pt idx="1332">
                        <c:v>4.8298590819999997E-11</c:v>
                      </c:pt>
                      <c:pt idx="1333">
                        <c:v>4.805571566E-11</c:v>
                      </c:pt>
                      <c:pt idx="1334">
                        <c:v>4.8024802889999997E-11</c:v>
                      </c:pt>
                      <c:pt idx="1335">
                        <c:v>4.856955463E-11</c:v>
                      </c:pt>
                      <c:pt idx="1336">
                        <c:v>4.8528830260000007E-11</c:v>
                      </c:pt>
                      <c:pt idx="1337">
                        <c:v>4.8219286209999997E-11</c:v>
                      </c:pt>
                      <c:pt idx="1338">
                        <c:v>4.8411202129999996E-11</c:v>
                      </c:pt>
                      <c:pt idx="1339">
                        <c:v>4.8492539850000003E-11</c:v>
                      </c:pt>
                      <c:pt idx="1340">
                        <c:v>4.8428049770000001E-11</c:v>
                      </c:pt>
                      <c:pt idx="1341">
                        <c:v>4.8610154100000002E-11</c:v>
                      </c:pt>
                      <c:pt idx="1342">
                        <c:v>4.8768159649999999E-11</c:v>
                      </c:pt>
                      <c:pt idx="1343">
                        <c:v>4.8669266540000003E-11</c:v>
                      </c:pt>
                      <c:pt idx="1344">
                        <c:v>4.8802229620000003E-11</c:v>
                      </c:pt>
                      <c:pt idx="1345">
                        <c:v>4.8805761520000002E-11</c:v>
                      </c:pt>
                      <c:pt idx="1346">
                        <c:v>4.8560978160000008E-11</c:v>
                      </c:pt>
                      <c:pt idx="1347">
                        <c:v>4.8394187970000002E-11</c:v>
                      </c:pt>
                      <c:pt idx="1348">
                        <c:v>4.8650420500000008E-11</c:v>
                      </c:pt>
                      <c:pt idx="1349">
                        <c:v>4.8555801740000007E-11</c:v>
                      </c:pt>
                      <c:pt idx="1350">
                        <c:v>4.8937718460000007E-11</c:v>
                      </c:pt>
                      <c:pt idx="1351">
                        <c:v>4.853524874E-11</c:v>
                      </c:pt>
                      <c:pt idx="1352">
                        <c:v>4.8598677170000005E-11</c:v>
                      </c:pt>
                      <c:pt idx="1353">
                        <c:v>4.8844896879999996E-11</c:v>
                      </c:pt>
                      <c:pt idx="1354">
                        <c:v>4.8941472409999998E-11</c:v>
                      </c:pt>
                      <c:pt idx="1355">
                        <c:v>4.9159631230000007E-11</c:v>
                      </c:pt>
                      <c:pt idx="1356">
                        <c:v>4.8763399570000007E-11</c:v>
                      </c:pt>
                      <c:pt idx="1357">
                        <c:v>4.8959798019999997E-11</c:v>
                      </c:pt>
                      <c:pt idx="1358">
                        <c:v>4.9040053270000009E-11</c:v>
                      </c:pt>
                      <c:pt idx="1359">
                        <c:v>4.9136136140000005E-11</c:v>
                      </c:pt>
                      <c:pt idx="1360">
                        <c:v>4.8991675300000004E-11</c:v>
                      </c:pt>
                      <c:pt idx="1361">
                        <c:v>4.9014171200000004E-11</c:v>
                      </c:pt>
                      <c:pt idx="1362">
                        <c:v>4.9155322180000003E-11</c:v>
                      </c:pt>
                      <c:pt idx="1363">
                        <c:v>4.9128204980000001E-11</c:v>
                      </c:pt>
                      <c:pt idx="1364">
                        <c:v>4.9084483009999996E-11</c:v>
                      </c:pt>
                      <c:pt idx="1365">
                        <c:v>4.919098115E-11</c:v>
                      </c:pt>
                      <c:pt idx="1366">
                        <c:v>4.9063125090000008E-11</c:v>
                      </c:pt>
                      <c:pt idx="1367">
                        <c:v>4.9181093230000002E-11</c:v>
                      </c:pt>
                      <c:pt idx="1368">
                        <c:v>4.9374757760000001E-11</c:v>
                      </c:pt>
                      <c:pt idx="1369">
                        <c:v>4.9525623190000003E-11</c:v>
                      </c:pt>
                      <c:pt idx="1370">
                        <c:v>4.9116582330000001E-11</c:v>
                      </c:pt>
                      <c:pt idx="1371">
                        <c:v>4.936314899E-11</c:v>
                      </c:pt>
                      <c:pt idx="1372">
                        <c:v>4.9364786570000003E-11</c:v>
                      </c:pt>
                      <c:pt idx="1373">
                        <c:v>4.9109886300000008E-11</c:v>
                      </c:pt>
                      <c:pt idx="1374">
                        <c:v>4.9413324130000002E-11</c:v>
                      </c:pt>
                      <c:pt idx="1375">
                        <c:v>4.9177519699999998E-11</c:v>
                      </c:pt>
                      <c:pt idx="1376">
                        <c:v>4.9305250859999999E-11</c:v>
                      </c:pt>
                      <c:pt idx="1377">
                        <c:v>4.9372898130000008E-11</c:v>
                      </c:pt>
                      <c:pt idx="1378">
                        <c:v>4.9373252020000002E-11</c:v>
                      </c:pt>
                      <c:pt idx="1379">
                        <c:v>4.9574868519999998E-11</c:v>
                      </c:pt>
                      <c:pt idx="1380">
                        <c:v>4.9633307880000008E-11</c:v>
                      </c:pt>
                      <c:pt idx="1381">
                        <c:v>4.9436055949999999E-11</c:v>
                      </c:pt>
                      <c:pt idx="1382">
                        <c:v>4.9608563790000002E-11</c:v>
                      </c:pt>
                      <c:pt idx="1383">
                        <c:v>4.9548854610000004E-11</c:v>
                      </c:pt>
                      <c:pt idx="1384">
                        <c:v>4.9235528850000005E-11</c:v>
                      </c:pt>
                      <c:pt idx="1385">
                        <c:v>4.9463575600000005E-11</c:v>
                      </c:pt>
                      <c:pt idx="1386">
                        <c:v>4.9611047909999998E-11</c:v>
                      </c:pt>
                      <c:pt idx="1387">
                        <c:v>4.9958457510000005E-11</c:v>
                      </c:pt>
                      <c:pt idx="1388">
                        <c:v>4.9677529450000004E-11</c:v>
                      </c:pt>
                      <c:pt idx="1389">
                        <c:v>4.9937203680000003E-11</c:v>
                      </c:pt>
                      <c:pt idx="1390">
                        <c:v>4.9709906330000002E-11</c:v>
                      </c:pt>
                      <c:pt idx="1391">
                        <c:v>4.9842612679999999E-11</c:v>
                      </c:pt>
                      <c:pt idx="1392">
                        <c:v>4.9623801599999996E-11</c:v>
                      </c:pt>
                      <c:pt idx="1393">
                        <c:v>5.0052597490000002E-11</c:v>
                      </c:pt>
                      <c:pt idx="1394">
                        <c:v>4.9808084740000008E-11</c:v>
                      </c:pt>
                      <c:pt idx="1395">
                        <c:v>4.9899629569999997E-11</c:v>
                      </c:pt>
                      <c:pt idx="1396">
                        <c:v>4.9793575520000008E-11</c:v>
                      </c:pt>
                      <c:pt idx="1397">
                        <c:v>4.9604997199999998E-11</c:v>
                      </c:pt>
                      <c:pt idx="1398">
                        <c:v>4.959957792E-11</c:v>
                      </c:pt>
                      <c:pt idx="1399">
                        <c:v>4.9770600840000003E-11</c:v>
                      </c:pt>
                      <c:pt idx="1400">
                        <c:v>4.9831572900000004E-11</c:v>
                      </c:pt>
                      <c:pt idx="1401">
                        <c:v>4.9617695370000001E-11</c:v>
                      </c:pt>
                      <c:pt idx="1402">
                        <c:v>4.9801354019999998E-11</c:v>
                      </c:pt>
                      <c:pt idx="1403">
                        <c:v>4.9701711499999996E-11</c:v>
                      </c:pt>
                      <c:pt idx="1404">
                        <c:v>5.000622486E-11</c:v>
                      </c:pt>
                      <c:pt idx="1405">
                        <c:v>4.9754488730000005E-11</c:v>
                      </c:pt>
                      <c:pt idx="1406">
                        <c:v>4.9834265190000004E-11</c:v>
                      </c:pt>
                      <c:pt idx="1407">
                        <c:v>4.9732506310000008E-11</c:v>
                      </c:pt>
                      <c:pt idx="1408">
                        <c:v>4.9900684280000008E-11</c:v>
                      </c:pt>
                      <c:pt idx="1409">
                        <c:v>4.9941082520000005E-11</c:v>
                      </c:pt>
                      <c:pt idx="1410">
                        <c:v>4.9767873850000005E-11</c:v>
                      </c:pt>
                      <c:pt idx="1411">
                        <c:v>4.9951539440000001E-11</c:v>
                      </c:pt>
                      <c:pt idx="1412">
                        <c:v>5.00015758E-11</c:v>
                      </c:pt>
                      <c:pt idx="1413">
                        <c:v>5.0123610130000003E-11</c:v>
                      </c:pt>
                      <c:pt idx="1414">
                        <c:v>5.0025313760000004E-11</c:v>
                      </c:pt>
                      <c:pt idx="1415">
                        <c:v>4.9845547830000008E-11</c:v>
                      </c:pt>
                      <c:pt idx="1416">
                        <c:v>5.0036409050000002E-11</c:v>
                      </c:pt>
                      <c:pt idx="1417">
                        <c:v>4.9960573880000007E-11</c:v>
                      </c:pt>
                      <c:pt idx="1418">
                        <c:v>5.0588939290000008E-11</c:v>
                      </c:pt>
                      <c:pt idx="1419">
                        <c:v>4.9949659000000003E-11</c:v>
                      </c:pt>
                      <c:pt idx="1420">
                        <c:v>5.0106464119999999E-11</c:v>
                      </c:pt>
                      <c:pt idx="1421">
                        <c:v>5.0217347640000008E-11</c:v>
                      </c:pt>
                      <c:pt idx="1422">
                        <c:v>4.9888756319999997E-11</c:v>
                      </c:pt>
                      <c:pt idx="1423">
                        <c:v>5.0252257219999998E-11</c:v>
                      </c:pt>
                      <c:pt idx="1424">
                        <c:v>5.0247573470000007E-11</c:v>
                      </c:pt>
                      <c:pt idx="1425">
                        <c:v>5.0542531970000003E-11</c:v>
                      </c:pt>
                      <c:pt idx="1426">
                        <c:v>5.050306354E-11</c:v>
                      </c:pt>
                      <c:pt idx="1427">
                        <c:v>5.0457044800000006E-11</c:v>
                      </c:pt>
                      <c:pt idx="1428">
                        <c:v>5.0381154110000002E-11</c:v>
                      </c:pt>
                      <c:pt idx="1429">
                        <c:v>4.9983208550000004E-11</c:v>
                      </c:pt>
                      <c:pt idx="1430">
                        <c:v>5.0295882049999996E-11</c:v>
                      </c:pt>
                      <c:pt idx="1431">
                        <c:v>5.0288790500000005E-11</c:v>
                      </c:pt>
                      <c:pt idx="1432">
                        <c:v>5.0647017830000004E-11</c:v>
                      </c:pt>
                      <c:pt idx="1433">
                        <c:v>5.0487881240000008E-11</c:v>
                      </c:pt>
                      <c:pt idx="1434">
                        <c:v>5.0534836740000001E-11</c:v>
                      </c:pt>
                      <c:pt idx="1435">
                        <c:v>5.0494424620000006E-11</c:v>
                      </c:pt>
                      <c:pt idx="1436">
                        <c:v>5.0284321849999999E-11</c:v>
                      </c:pt>
                      <c:pt idx="1437">
                        <c:v>5.0667161440000006E-11</c:v>
                      </c:pt>
                      <c:pt idx="1438">
                        <c:v>5.039809889E-11</c:v>
                      </c:pt>
                      <c:pt idx="1439">
                        <c:v>5.0682420069999999E-11</c:v>
                      </c:pt>
                      <c:pt idx="1440">
                        <c:v>5.0583277150000001E-11</c:v>
                      </c:pt>
                      <c:pt idx="1441">
                        <c:v>5.0500017369999998E-11</c:v>
                      </c:pt>
                      <c:pt idx="1442">
                        <c:v>5.0542615240000003E-11</c:v>
                      </c:pt>
                      <c:pt idx="1443">
                        <c:v>5.0654983679999999E-11</c:v>
                      </c:pt>
                      <c:pt idx="1444">
                        <c:v>5.0475585519999997E-11</c:v>
                      </c:pt>
                      <c:pt idx="1445">
                        <c:v>5.070481188E-11</c:v>
                      </c:pt>
                      <c:pt idx="1446">
                        <c:v>5.0721777479999996E-11</c:v>
                      </c:pt>
                      <c:pt idx="1447">
                        <c:v>5.0767948880000005E-11</c:v>
                      </c:pt>
                      <c:pt idx="1448">
                        <c:v>5.0698851370000007E-11</c:v>
                      </c:pt>
                      <c:pt idx="1449">
                        <c:v>5.0905762249999997E-11</c:v>
                      </c:pt>
                      <c:pt idx="1450">
                        <c:v>5.0502536179999998E-11</c:v>
                      </c:pt>
                      <c:pt idx="1451">
                        <c:v>5.0845810199999996E-11</c:v>
                      </c:pt>
                      <c:pt idx="1452">
                        <c:v>5.0446553190000005E-11</c:v>
                      </c:pt>
                      <c:pt idx="1453">
                        <c:v>5.0547056129999999E-11</c:v>
                      </c:pt>
                      <c:pt idx="1454">
                        <c:v>5.0281116080000008E-11</c:v>
                      </c:pt>
                      <c:pt idx="1455">
                        <c:v>5.0778933149999998E-11</c:v>
                      </c:pt>
                      <c:pt idx="1456">
                        <c:v>5.1070623430000001E-11</c:v>
                      </c:pt>
                      <c:pt idx="1457">
                        <c:v>5.0758949130000004E-11</c:v>
                      </c:pt>
                      <c:pt idx="1458">
                        <c:v>5.1066654379999999E-11</c:v>
                      </c:pt>
                      <c:pt idx="1459">
                        <c:v>5.083217528E-11</c:v>
                      </c:pt>
                      <c:pt idx="1460">
                        <c:v>5.0631120829999997E-11</c:v>
                      </c:pt>
                      <c:pt idx="1461">
                        <c:v>5.0713672849999998E-11</c:v>
                      </c:pt>
                      <c:pt idx="1462">
                        <c:v>5.1043547860000003E-11</c:v>
                      </c:pt>
                      <c:pt idx="1463">
                        <c:v>5.095713088E-11</c:v>
                      </c:pt>
                      <c:pt idx="1464">
                        <c:v>5.0806799740000006E-11</c:v>
                      </c:pt>
                      <c:pt idx="1465">
                        <c:v>5.0801984149999998E-11</c:v>
                      </c:pt>
                      <c:pt idx="1466">
                        <c:v>5.0635617230000008E-11</c:v>
                      </c:pt>
                      <c:pt idx="1467">
                        <c:v>5.1013696739999997E-11</c:v>
                      </c:pt>
                      <c:pt idx="1468">
                        <c:v>5.0658841709999996E-11</c:v>
                      </c:pt>
                      <c:pt idx="1469">
                        <c:v>5.0727849010000007E-11</c:v>
                      </c:pt>
                      <c:pt idx="1470">
                        <c:v>5.0622148840000007E-11</c:v>
                      </c:pt>
                      <c:pt idx="1471">
                        <c:v>5.0866606070000004E-11</c:v>
                      </c:pt>
                      <c:pt idx="1472">
                        <c:v>5.0846594300000006E-11</c:v>
                      </c:pt>
                      <c:pt idx="1473">
                        <c:v>5.0492502539999997E-11</c:v>
                      </c:pt>
                      <c:pt idx="1474">
                        <c:v>5.1140706259999996E-11</c:v>
                      </c:pt>
                      <c:pt idx="1475">
                        <c:v>5.0842271370000003E-11</c:v>
                      </c:pt>
                      <c:pt idx="1476">
                        <c:v>5.0768052959999998E-11</c:v>
                      </c:pt>
                      <c:pt idx="1477">
                        <c:v>5.0812253710000008E-11</c:v>
                      </c:pt>
                      <c:pt idx="1478">
                        <c:v>5.0963681199999997E-11</c:v>
                      </c:pt>
                      <c:pt idx="1479">
                        <c:v>5.0390556310000007E-11</c:v>
                      </c:pt>
                      <c:pt idx="1480">
                        <c:v>5.0869971430000003E-11</c:v>
                      </c:pt>
                      <c:pt idx="1481">
                        <c:v>5.0726898380000002E-11</c:v>
                      </c:pt>
                      <c:pt idx="1482">
                        <c:v>5.0743822340000002E-11</c:v>
                      </c:pt>
                      <c:pt idx="1483">
                        <c:v>5.0833785100000004E-11</c:v>
                      </c:pt>
                      <c:pt idx="1484">
                        <c:v>5.0786038570000008E-11</c:v>
                      </c:pt>
                      <c:pt idx="1485">
                        <c:v>5.0931928820000007E-11</c:v>
                      </c:pt>
                      <c:pt idx="1486">
                        <c:v>5.0775470639999999E-11</c:v>
                      </c:pt>
                      <c:pt idx="1487">
                        <c:v>5.0706609049999998E-11</c:v>
                      </c:pt>
                      <c:pt idx="1488">
                        <c:v>5.0773819179999998E-11</c:v>
                      </c:pt>
                      <c:pt idx="1489">
                        <c:v>5.1221884380000001E-11</c:v>
                      </c:pt>
                      <c:pt idx="1490">
                        <c:v>5.0881385909999998E-11</c:v>
                      </c:pt>
                      <c:pt idx="1491">
                        <c:v>5.110764243E-11</c:v>
                      </c:pt>
                      <c:pt idx="1492">
                        <c:v>5.0801998029999997E-11</c:v>
                      </c:pt>
                      <c:pt idx="1493">
                        <c:v>5.0618519800000001E-11</c:v>
                      </c:pt>
                      <c:pt idx="1494">
                        <c:v>5.0862630080000003E-11</c:v>
                      </c:pt>
                      <c:pt idx="1495">
                        <c:v>5.0739999010000003E-11</c:v>
                      </c:pt>
                      <c:pt idx="1496">
                        <c:v>5.0945674770000001E-11</c:v>
                      </c:pt>
                      <c:pt idx="1497">
                        <c:v>5.0738569600000005E-11</c:v>
                      </c:pt>
                      <c:pt idx="1498">
                        <c:v>5.1159691070000001E-11</c:v>
                      </c:pt>
                      <c:pt idx="1499">
                        <c:v>5.0398036439999998E-11</c:v>
                      </c:pt>
                      <c:pt idx="1500">
                        <c:v>5.1067230310000005E-11</c:v>
                      </c:pt>
                      <c:pt idx="1501">
                        <c:v>5.0905699800000007E-11</c:v>
                      </c:pt>
                      <c:pt idx="1502">
                        <c:v>5.084872454E-11</c:v>
                      </c:pt>
                      <c:pt idx="1503">
                        <c:v>5.1017082920000007E-11</c:v>
                      </c:pt>
                      <c:pt idx="1504">
                        <c:v>5.0982839479999996E-11</c:v>
                      </c:pt>
                      <c:pt idx="1505">
                        <c:v>5.0935502349999997E-11</c:v>
                      </c:pt>
                      <c:pt idx="1506">
                        <c:v>5.1031203570000002E-11</c:v>
                      </c:pt>
                      <c:pt idx="1507">
                        <c:v>5.1164409520000003E-11</c:v>
                      </c:pt>
                      <c:pt idx="1508">
                        <c:v>5.0883696570000005E-11</c:v>
                      </c:pt>
                      <c:pt idx="1509">
                        <c:v>5.1019664190000002E-11</c:v>
                      </c:pt>
                      <c:pt idx="1510">
                        <c:v>5.067050599E-11</c:v>
                      </c:pt>
                      <c:pt idx="1511">
                        <c:v>5.1053852119999998E-11</c:v>
                      </c:pt>
                      <c:pt idx="1512">
                        <c:v>5.1062227370000003E-11</c:v>
                      </c:pt>
                      <c:pt idx="1513">
                        <c:v>5.0678832659999996E-11</c:v>
                      </c:pt>
                      <c:pt idx="1514">
                        <c:v>5.0979550449999999E-11</c:v>
                      </c:pt>
                      <c:pt idx="1515">
                        <c:v>5.0784692429999998E-11</c:v>
                      </c:pt>
                      <c:pt idx="1516">
                        <c:v>5.0688026700000003E-11</c:v>
                      </c:pt>
                      <c:pt idx="1517">
                        <c:v>5.111675319E-11</c:v>
                      </c:pt>
                      <c:pt idx="1518">
                        <c:v>5.0575998250000003E-11</c:v>
                      </c:pt>
                      <c:pt idx="1519">
                        <c:v>5.0782687090000008E-11</c:v>
                      </c:pt>
                      <c:pt idx="1520">
                        <c:v>5.0964742850000007E-11</c:v>
                      </c:pt>
                      <c:pt idx="1521">
                        <c:v>5.1155624880000006E-11</c:v>
                      </c:pt>
                      <c:pt idx="1522">
                        <c:v>5.0562724150000008E-11</c:v>
                      </c:pt>
                      <c:pt idx="1523">
                        <c:v>5.1243464340000001E-11</c:v>
                      </c:pt>
                      <c:pt idx="1524">
                        <c:v>5.082362656E-11</c:v>
                      </c:pt>
                      <c:pt idx="1525">
                        <c:v>5.0678360820000003E-11</c:v>
                      </c:pt>
                      <c:pt idx="1526">
                        <c:v>5.0932185560000002E-11</c:v>
                      </c:pt>
                      <c:pt idx="1527">
                        <c:v>5.0865398700000004E-11</c:v>
                      </c:pt>
                      <c:pt idx="1528">
                        <c:v>5.0871088599999996E-11</c:v>
                      </c:pt>
                      <c:pt idx="1529">
                        <c:v>5.0449994880000005E-11</c:v>
                      </c:pt>
                      <c:pt idx="1530">
                        <c:v>5.0767109270000006E-11</c:v>
                      </c:pt>
                      <c:pt idx="1531">
                        <c:v>5.0926870359999997E-11</c:v>
                      </c:pt>
                      <c:pt idx="1532">
                        <c:v>5.0826721309999998E-11</c:v>
                      </c:pt>
                      <c:pt idx="1533">
                        <c:v>5.0658911099999998E-11</c:v>
                      </c:pt>
                      <c:pt idx="1534">
                        <c:v>5.0602900350000007E-11</c:v>
                      </c:pt>
                      <c:pt idx="1535">
                        <c:v>5.0601991350000006E-11</c:v>
                      </c:pt>
                      <c:pt idx="1536">
                        <c:v>5.0629011400000008E-11</c:v>
                      </c:pt>
                      <c:pt idx="1537">
                        <c:v>5.0424598530000006E-11</c:v>
                      </c:pt>
                      <c:pt idx="1538">
                        <c:v>5.0737133250000008E-11</c:v>
                      </c:pt>
                      <c:pt idx="1539">
                        <c:v>5.0692564730000004E-11</c:v>
                      </c:pt>
                      <c:pt idx="1540">
                        <c:v>5.0665801419999997E-11</c:v>
                      </c:pt>
                      <c:pt idx="1541">
                        <c:v>5.0544391590000003E-11</c:v>
                      </c:pt>
                      <c:pt idx="1542">
                        <c:v>5.0546618979999997E-11</c:v>
                      </c:pt>
                      <c:pt idx="1543">
                        <c:v>5.0886992540000002E-11</c:v>
                      </c:pt>
                      <c:pt idx="1544">
                        <c:v>5.0464434719999996E-11</c:v>
                      </c:pt>
                      <c:pt idx="1545">
                        <c:v>5.0425764259999996E-11</c:v>
                      </c:pt>
                      <c:pt idx="1546">
                        <c:v>5.071456103E-11</c:v>
                      </c:pt>
                      <c:pt idx="1547">
                        <c:v>5.0296263690000009E-11</c:v>
                      </c:pt>
                      <c:pt idx="1548">
                        <c:v>5.0612802150000004E-11</c:v>
                      </c:pt>
                      <c:pt idx="1549">
                        <c:v>5.0837636190000002E-11</c:v>
                      </c:pt>
                      <c:pt idx="1550">
                        <c:v>5.0413933449999998E-11</c:v>
                      </c:pt>
                      <c:pt idx="1551">
                        <c:v>5.0466113930000003E-11</c:v>
                      </c:pt>
                      <c:pt idx="1552">
                        <c:v>5.0710175650000008E-11</c:v>
                      </c:pt>
                      <c:pt idx="1553">
                        <c:v>5.0493099290000001E-11</c:v>
                      </c:pt>
                      <c:pt idx="1554">
                        <c:v>5.0717829250000006E-11</c:v>
                      </c:pt>
                      <c:pt idx="1555">
                        <c:v>5.0809637749999996E-11</c:v>
                      </c:pt>
                      <c:pt idx="1556">
                        <c:v>5.0444978060000005E-11</c:v>
                      </c:pt>
                      <c:pt idx="1557">
                        <c:v>5.0760225890000006E-11</c:v>
                      </c:pt>
                      <c:pt idx="1558">
                        <c:v>5.070684498E-11</c:v>
                      </c:pt>
                      <c:pt idx="1559">
                        <c:v>5.0268223619999999E-11</c:v>
                      </c:pt>
                      <c:pt idx="1560">
                        <c:v>5.0725933869999998E-11</c:v>
                      </c:pt>
                      <c:pt idx="1561">
                        <c:v>5.0955028389999997E-11</c:v>
                      </c:pt>
                      <c:pt idx="1562">
                        <c:v>5.0628719969999996E-11</c:v>
                      </c:pt>
                      <c:pt idx="1563">
                        <c:v>5.0918273070000006E-11</c:v>
                      </c:pt>
                      <c:pt idx="1564">
                        <c:v>5.0545564269999999E-11</c:v>
                      </c:pt>
                      <c:pt idx="1565">
                        <c:v>5.0521756920000006E-11</c:v>
                      </c:pt>
                      <c:pt idx="1566">
                        <c:v>5.0973340139999997E-11</c:v>
                      </c:pt>
                      <c:pt idx="1567">
                        <c:v>5.0439197960000006E-11</c:v>
                      </c:pt>
                      <c:pt idx="1568">
                        <c:v>5.0508573020000005E-11</c:v>
                      </c:pt>
                      <c:pt idx="1569">
                        <c:v>5.0522436930000004E-11</c:v>
                      </c:pt>
                      <c:pt idx="1570">
                        <c:v>5.0492669079999998E-11</c:v>
                      </c:pt>
                      <c:pt idx="1571">
                        <c:v>5.0323790280000002E-11</c:v>
                      </c:pt>
                      <c:pt idx="1572">
                        <c:v>5.0457023980000008E-11</c:v>
                      </c:pt>
                      <c:pt idx="1573">
                        <c:v>5.0376747920000004E-11</c:v>
                      </c:pt>
                      <c:pt idx="1574">
                        <c:v>5.0540207440000003E-11</c:v>
                      </c:pt>
                      <c:pt idx="1575">
                        <c:v>5.0322249840000005E-11</c:v>
                      </c:pt>
                      <c:pt idx="1576">
                        <c:v>5.0396558459999997E-11</c:v>
                      </c:pt>
                      <c:pt idx="1577">
                        <c:v>5.0845144069999997E-11</c:v>
                      </c:pt>
                      <c:pt idx="1578">
                        <c:v>5.0456739480000002E-11</c:v>
                      </c:pt>
                      <c:pt idx="1579">
                        <c:v>5.0678346940000004E-11</c:v>
                      </c:pt>
                      <c:pt idx="1580">
                        <c:v>5.0385324389999996E-11</c:v>
                      </c:pt>
                      <c:pt idx="1581">
                        <c:v>5.0520528740000001E-11</c:v>
                      </c:pt>
                      <c:pt idx="1582">
                        <c:v>5.0414939590000005E-11</c:v>
                      </c:pt>
                      <c:pt idx="1583">
                        <c:v>5.047451693E-11</c:v>
                      </c:pt>
                      <c:pt idx="1584">
                        <c:v>5.0699350969999998E-11</c:v>
                      </c:pt>
                      <c:pt idx="1585">
                        <c:v>5.0635540900000007E-11</c:v>
                      </c:pt>
                      <c:pt idx="1586">
                        <c:v>5.0411761570000007E-11</c:v>
                      </c:pt>
                      <c:pt idx="1587">
                        <c:v>5.060151257E-11</c:v>
                      </c:pt>
                      <c:pt idx="1588">
                        <c:v>5.0502251689999998E-11</c:v>
                      </c:pt>
                      <c:pt idx="1589">
                        <c:v>5.0912159910000004E-11</c:v>
                      </c:pt>
                      <c:pt idx="1590">
                        <c:v>5.0374506649999998E-11</c:v>
                      </c:pt>
                      <c:pt idx="1591">
                        <c:v>5.0629982849999999E-11</c:v>
                      </c:pt>
                      <c:pt idx="1592">
                        <c:v>5.0428872890000006E-11</c:v>
                      </c:pt>
                      <c:pt idx="1593">
                        <c:v>5.0450133660000008E-11</c:v>
                      </c:pt>
                      <c:pt idx="1594">
                        <c:v>5.0288748860000008E-11</c:v>
                      </c:pt>
                      <c:pt idx="1595">
                        <c:v>5.046949317E-11</c:v>
                      </c:pt>
                      <c:pt idx="1596">
                        <c:v>5.0517593579999998E-11</c:v>
                      </c:pt>
                      <c:pt idx="1597">
                        <c:v>5.0025716209999996E-11</c:v>
                      </c:pt>
                      <c:pt idx="1598">
                        <c:v>5.0809478160000001E-11</c:v>
                      </c:pt>
                      <c:pt idx="1599">
                        <c:v>5.0246789369999997E-11</c:v>
                      </c:pt>
                      <c:pt idx="1600">
                        <c:v>5.057975913E-11</c:v>
                      </c:pt>
                      <c:pt idx="1601">
                        <c:v>5.0189661460000006E-11</c:v>
                      </c:pt>
                      <c:pt idx="1602">
                        <c:v>5.0086493980000004E-11</c:v>
                      </c:pt>
                      <c:pt idx="1603">
                        <c:v>5.0435208099999999E-11</c:v>
                      </c:pt>
                      <c:pt idx="1604">
                        <c:v>4.9726233550000004E-11</c:v>
                      </c:pt>
                      <c:pt idx="1605">
                        <c:v>5.0535974710000006E-11</c:v>
                      </c:pt>
                      <c:pt idx="1606">
                        <c:v>5.0717093719999999E-11</c:v>
                      </c:pt>
                      <c:pt idx="1607">
                        <c:v>5.0638295639999996E-11</c:v>
                      </c:pt>
                      <c:pt idx="1608">
                        <c:v>5.0444936430000001E-11</c:v>
                      </c:pt>
                      <c:pt idx="1609">
                        <c:v>5.0682822529999996E-11</c:v>
                      </c:pt>
                      <c:pt idx="1610">
                        <c:v>5.0614231560000001E-11</c:v>
                      </c:pt>
                      <c:pt idx="1611">
                        <c:v>5.0150533039999999E-11</c:v>
                      </c:pt>
                      <c:pt idx="1612">
                        <c:v>5.0621642300000003E-11</c:v>
                      </c:pt>
                      <c:pt idx="1613">
                        <c:v>5.0134802560000007E-11</c:v>
                      </c:pt>
                      <c:pt idx="1614">
                        <c:v>5.0883932490000002E-11</c:v>
                      </c:pt>
                      <c:pt idx="1615">
                        <c:v>5.0356867980000003E-11</c:v>
                      </c:pt>
                      <c:pt idx="1616">
                        <c:v>5.0441723719999998E-11</c:v>
                      </c:pt>
                      <c:pt idx="1617">
                        <c:v>5.0542976060000004E-11</c:v>
                      </c:pt>
                      <c:pt idx="1618">
                        <c:v>5.0356972070000002E-11</c:v>
                      </c:pt>
                      <c:pt idx="1619">
                        <c:v>5.0734080140000007E-11</c:v>
                      </c:pt>
                      <c:pt idx="1620">
                        <c:v>5.0565118069999997E-11</c:v>
                      </c:pt>
                      <c:pt idx="1621">
                        <c:v>5.0531055040000006E-11</c:v>
                      </c:pt>
                      <c:pt idx="1622">
                        <c:v>5.0520494040000003E-11</c:v>
                      </c:pt>
                      <c:pt idx="1623">
                        <c:v>5.0921999259999999E-11</c:v>
                      </c:pt>
                      <c:pt idx="1624">
                        <c:v>5.0191750069999997E-11</c:v>
                      </c:pt>
                      <c:pt idx="1625">
                        <c:v>5.0623654580000006E-11</c:v>
                      </c:pt>
                      <c:pt idx="1626">
                        <c:v>5.061462708E-11</c:v>
                      </c:pt>
                      <c:pt idx="1627">
                        <c:v>5.0670943140000002E-11</c:v>
                      </c:pt>
                      <c:pt idx="1628">
                        <c:v>5.0796370590000001E-11</c:v>
                      </c:pt>
                      <c:pt idx="1629">
                        <c:v>5.0259862250000006E-11</c:v>
                      </c:pt>
                      <c:pt idx="1630">
                        <c:v>5.0409395410000003E-11</c:v>
                      </c:pt>
                      <c:pt idx="1631">
                        <c:v>5.0457086429999997E-11</c:v>
                      </c:pt>
                      <c:pt idx="1632">
                        <c:v>5.0682003740000008E-11</c:v>
                      </c:pt>
                      <c:pt idx="1633">
                        <c:v>5.0760142620000005E-11</c:v>
                      </c:pt>
                      <c:pt idx="1634">
                        <c:v>5.0597918219999998E-11</c:v>
                      </c:pt>
                      <c:pt idx="1635">
                        <c:v>5.0732435620000005E-11</c:v>
                      </c:pt>
                      <c:pt idx="1636">
                        <c:v>5.0693779040000004E-11</c:v>
                      </c:pt>
                      <c:pt idx="1637">
                        <c:v>5.0378794889999998E-11</c:v>
                      </c:pt>
                      <c:pt idx="1638">
                        <c:v>5.0670186800000002E-11</c:v>
                      </c:pt>
                      <c:pt idx="1639">
                        <c:v>5.054396832E-11</c:v>
                      </c:pt>
                      <c:pt idx="1640">
                        <c:v>5.0783054849999996E-11</c:v>
                      </c:pt>
                      <c:pt idx="1641">
                        <c:v>5.0658154759999999E-11</c:v>
                      </c:pt>
                      <c:pt idx="1642">
                        <c:v>5.0406134129999997E-11</c:v>
                      </c:pt>
                      <c:pt idx="1643">
                        <c:v>5.0625201950000008E-11</c:v>
                      </c:pt>
                      <c:pt idx="1644">
                        <c:v>5.0529417460000003E-11</c:v>
                      </c:pt>
                      <c:pt idx="1645">
                        <c:v>5.049107313E-11</c:v>
                      </c:pt>
                      <c:pt idx="1646">
                        <c:v>5.0609277190000003E-11</c:v>
                      </c:pt>
                      <c:pt idx="1647">
                        <c:v>5.0471998110000007E-11</c:v>
                      </c:pt>
                      <c:pt idx="1648">
                        <c:v>5.0534718770000003E-11</c:v>
                      </c:pt>
                      <c:pt idx="1649">
                        <c:v>5.0191347609999999E-11</c:v>
                      </c:pt>
                      <c:pt idx="1650">
                        <c:v>5.0690607960000005E-11</c:v>
                      </c:pt>
                      <c:pt idx="1651">
                        <c:v>5.0038726640000003E-11</c:v>
                      </c:pt>
                      <c:pt idx="1652">
                        <c:v>5.0163335290000007E-11</c:v>
                      </c:pt>
                      <c:pt idx="1653">
                        <c:v>5.0492134779999997E-11</c:v>
                      </c:pt>
                      <c:pt idx="1654">
                        <c:v>5.0348159670000007E-11</c:v>
                      </c:pt>
                      <c:pt idx="1655">
                        <c:v>5.0094439020000008E-11</c:v>
                      </c:pt>
                      <c:pt idx="1656">
                        <c:v>5.0441911070000005E-11</c:v>
                      </c:pt>
                      <c:pt idx="1657">
                        <c:v>5.0111078480000002E-11</c:v>
                      </c:pt>
                      <c:pt idx="1658">
                        <c:v>5.0169330499999998E-11</c:v>
                      </c:pt>
                      <c:pt idx="1659">
                        <c:v>5.0389293439999998E-11</c:v>
                      </c:pt>
                      <c:pt idx="1660">
                        <c:v>5.0734614430000002E-11</c:v>
                      </c:pt>
                      <c:pt idx="1661">
                        <c:v>5.0293668540000002E-11</c:v>
                      </c:pt>
                      <c:pt idx="1662">
                        <c:v>5.0190473310000008E-11</c:v>
                      </c:pt>
                      <c:pt idx="1663">
                        <c:v>5.0132963760000005E-11</c:v>
                      </c:pt>
                      <c:pt idx="1664">
                        <c:v>5.0273080839999998E-11</c:v>
                      </c:pt>
                      <c:pt idx="1665">
                        <c:v>5.0253145400000001E-11</c:v>
                      </c:pt>
                      <c:pt idx="1666">
                        <c:v>5.010180118E-11</c:v>
                      </c:pt>
                      <c:pt idx="1667">
                        <c:v>5.0369267790000001E-11</c:v>
                      </c:pt>
                      <c:pt idx="1668">
                        <c:v>5.0161593629999999E-11</c:v>
                      </c:pt>
                      <c:pt idx="1669">
                        <c:v>5.0272615929999998E-11</c:v>
                      </c:pt>
                      <c:pt idx="1670">
                        <c:v>5.003895562E-11</c:v>
                      </c:pt>
                      <c:pt idx="1671">
                        <c:v>4.9828665499999999E-11</c:v>
                      </c:pt>
                      <c:pt idx="1672">
                        <c:v>5.0420886219999999E-11</c:v>
                      </c:pt>
                      <c:pt idx="1673">
                        <c:v>5.0209111179999998E-11</c:v>
                      </c:pt>
                      <c:pt idx="1674">
                        <c:v>4.9974292070000003E-11</c:v>
                      </c:pt>
                      <c:pt idx="1675">
                        <c:v>4.9928772930000001E-11</c:v>
                      </c:pt>
                      <c:pt idx="1676">
                        <c:v>5.0142553310000004E-11</c:v>
                      </c:pt>
                      <c:pt idx="1677">
                        <c:v>4.9950339010000001E-11</c:v>
                      </c:pt>
                      <c:pt idx="1678">
                        <c:v>4.9960490610000006E-11</c:v>
                      </c:pt>
                      <c:pt idx="1679">
                        <c:v>5.0052493400000002E-11</c:v>
                      </c:pt>
                      <c:pt idx="1680">
                        <c:v>4.99588114E-11</c:v>
                      </c:pt>
                      <c:pt idx="1681">
                        <c:v>5.0355778580000001E-11</c:v>
                      </c:pt>
                      <c:pt idx="1682">
                        <c:v>5.0257884660000008E-11</c:v>
                      </c:pt>
                      <c:pt idx="1683">
                        <c:v>4.9713438230000002E-11</c:v>
                      </c:pt>
                      <c:pt idx="1684">
                        <c:v>5.0240017010000002E-11</c:v>
                      </c:pt>
                      <c:pt idx="1685">
                        <c:v>4.9905340280000008E-11</c:v>
                      </c:pt>
                      <c:pt idx="1686">
                        <c:v>4.9792319580000005E-11</c:v>
                      </c:pt>
                      <c:pt idx="1687">
                        <c:v>4.999544876E-11</c:v>
                      </c:pt>
                      <c:pt idx="1688">
                        <c:v>4.9691407240000002E-11</c:v>
                      </c:pt>
                      <c:pt idx="1689">
                        <c:v>5.0055935090000002E-11</c:v>
                      </c:pt>
                      <c:pt idx="1690">
                        <c:v>4.998568573E-11</c:v>
                      </c:pt>
                      <c:pt idx="1691">
                        <c:v>4.9980578710000006E-11</c:v>
                      </c:pt>
                      <c:pt idx="1692">
                        <c:v>5.0082844130000006E-11</c:v>
                      </c:pt>
                      <c:pt idx="1693">
                        <c:v>4.9859446440000005E-11</c:v>
                      </c:pt>
                      <c:pt idx="1694">
                        <c:v>4.9736947200000003E-11</c:v>
                      </c:pt>
                      <c:pt idx="1695">
                        <c:v>4.9773674770000002E-11</c:v>
                      </c:pt>
                      <c:pt idx="1696">
                        <c:v>4.9763037439999999E-11</c:v>
                      </c:pt>
                      <c:pt idx="1697">
                        <c:v>4.9593825579999999E-11</c:v>
                      </c:pt>
                      <c:pt idx="1698">
                        <c:v>4.951013558E-11</c:v>
                      </c:pt>
                      <c:pt idx="1699">
                        <c:v>4.9371128720000008E-11</c:v>
                      </c:pt>
                      <c:pt idx="1700">
                        <c:v>4.9890171860000002E-11</c:v>
                      </c:pt>
                      <c:pt idx="1701">
                        <c:v>4.9638151230000001E-11</c:v>
                      </c:pt>
                      <c:pt idx="1702">
                        <c:v>4.9940763330000008E-11</c:v>
                      </c:pt>
                      <c:pt idx="1703">
                        <c:v>4.9763550920000002E-11</c:v>
                      </c:pt>
                      <c:pt idx="1704">
                        <c:v>4.9900267950000005E-11</c:v>
                      </c:pt>
                      <c:pt idx="1705">
                        <c:v>4.9862464860000002E-11</c:v>
                      </c:pt>
                      <c:pt idx="1706">
                        <c:v>4.9654520080000007E-11</c:v>
                      </c:pt>
                      <c:pt idx="1707">
                        <c:v>4.9811186430000006E-11</c:v>
                      </c:pt>
                      <c:pt idx="1708">
                        <c:v>4.9633162169999998E-11</c:v>
                      </c:pt>
                      <c:pt idx="1709">
                        <c:v>4.9465261749999998E-11</c:v>
                      </c:pt>
                      <c:pt idx="1710">
                        <c:v>4.9898623430000003E-11</c:v>
                      </c:pt>
                      <c:pt idx="1711">
                        <c:v>4.9804233660000004E-11</c:v>
                      </c:pt>
                      <c:pt idx="1712">
                        <c:v>4.9456615890000005E-11</c:v>
                      </c:pt>
                      <c:pt idx="1713">
                        <c:v>4.9569310470000003E-11</c:v>
                      </c:pt>
                      <c:pt idx="1714">
                        <c:v>4.990665173E-11</c:v>
                      </c:pt>
                      <c:pt idx="1715">
                        <c:v>4.9898047499999998E-11</c:v>
                      </c:pt>
                      <c:pt idx="1716">
                        <c:v>4.9803192819999999E-11</c:v>
                      </c:pt>
                      <c:pt idx="1717">
                        <c:v>4.9943455620000008E-11</c:v>
                      </c:pt>
                      <c:pt idx="1718">
                        <c:v>4.953134084E-11</c:v>
                      </c:pt>
                      <c:pt idx="1719">
                        <c:v>4.9751893579999998E-11</c:v>
                      </c:pt>
                      <c:pt idx="1720">
                        <c:v>4.9689561500000001E-11</c:v>
                      </c:pt>
                      <c:pt idx="1721">
                        <c:v>4.9820796800000003E-11</c:v>
                      </c:pt>
                      <c:pt idx="1722">
                        <c:v>4.9306548430000006E-11</c:v>
                      </c:pt>
                      <c:pt idx="1723">
                        <c:v>4.9656830730000008E-11</c:v>
                      </c:pt>
                      <c:pt idx="1724">
                        <c:v>4.9703092340000004E-11</c:v>
                      </c:pt>
                      <c:pt idx="1725">
                        <c:v>4.9306492920000003E-11</c:v>
                      </c:pt>
                      <c:pt idx="1726">
                        <c:v>4.9605469040000004E-11</c:v>
                      </c:pt>
                      <c:pt idx="1727">
                        <c:v>5.0025834170000001E-11</c:v>
                      </c:pt>
                      <c:pt idx="1728">
                        <c:v>4.9660383450000006E-11</c:v>
                      </c:pt>
                      <c:pt idx="1729">
                        <c:v>4.985189692E-11</c:v>
                      </c:pt>
                      <c:pt idx="1730">
                        <c:v>4.9563835680000003E-11</c:v>
                      </c:pt>
                      <c:pt idx="1731">
                        <c:v>4.9290998370000001E-11</c:v>
                      </c:pt>
                      <c:pt idx="1732">
                        <c:v>4.9563440160000005E-11</c:v>
                      </c:pt>
                      <c:pt idx="1733">
                        <c:v>4.9543629619999999E-11</c:v>
                      </c:pt>
                      <c:pt idx="1734">
                        <c:v>4.9708483860000004E-11</c:v>
                      </c:pt>
                      <c:pt idx="1735">
                        <c:v>4.9781460210000004E-11</c:v>
                      </c:pt>
                      <c:pt idx="1736">
                        <c:v>4.9427673760000007E-11</c:v>
                      </c:pt>
                      <c:pt idx="1737">
                        <c:v>4.9619992149999996E-11</c:v>
                      </c:pt>
                      <c:pt idx="1738">
                        <c:v>4.9595123150000006E-11</c:v>
                      </c:pt>
                      <c:pt idx="1739">
                        <c:v>4.9595872550000005E-11</c:v>
                      </c:pt>
                      <c:pt idx="1740">
                        <c:v>4.9533387810000006E-11</c:v>
                      </c:pt>
                      <c:pt idx="1741">
                        <c:v>4.9287216670000005E-11</c:v>
                      </c:pt>
                      <c:pt idx="1742">
                        <c:v>4.9517504680000005E-11</c:v>
                      </c:pt>
                      <c:pt idx="1743">
                        <c:v>4.8991938979999999E-11</c:v>
                      </c:pt>
                      <c:pt idx="1744">
                        <c:v>4.9472457379999996E-11</c:v>
                      </c:pt>
                      <c:pt idx="1745">
                        <c:v>4.9280895339999999E-11</c:v>
                      </c:pt>
                      <c:pt idx="1746">
                        <c:v>4.9314139580000001E-11</c:v>
                      </c:pt>
                      <c:pt idx="1747">
                        <c:v>4.9515423020000007E-11</c:v>
                      </c:pt>
                      <c:pt idx="1748">
                        <c:v>4.9444271600000003E-11</c:v>
                      </c:pt>
                      <c:pt idx="1749">
                        <c:v>4.9189475410000001E-11</c:v>
                      </c:pt>
                      <c:pt idx="1750">
                        <c:v>4.9257296159999998E-11</c:v>
                      </c:pt>
                      <c:pt idx="1751">
                        <c:v>4.9510496400000001E-11</c:v>
                      </c:pt>
                      <c:pt idx="1752">
                        <c:v>4.9573876260000003E-11</c:v>
                      </c:pt>
                      <c:pt idx="1753">
                        <c:v>4.9457129370000008E-11</c:v>
                      </c:pt>
                      <c:pt idx="1754">
                        <c:v>4.9167937089999998E-11</c:v>
                      </c:pt>
                      <c:pt idx="1755">
                        <c:v>4.9289659159999997E-11</c:v>
                      </c:pt>
                      <c:pt idx="1756">
                        <c:v>4.9198607000000006E-11</c:v>
                      </c:pt>
                      <c:pt idx="1757">
                        <c:v>4.8921703500000008E-11</c:v>
                      </c:pt>
                      <c:pt idx="1758">
                        <c:v>4.9126886590000009E-11</c:v>
                      </c:pt>
                      <c:pt idx="1759">
                        <c:v>4.913816229E-11</c:v>
                      </c:pt>
                      <c:pt idx="1760">
                        <c:v>4.8951984830000004E-11</c:v>
                      </c:pt>
                      <c:pt idx="1761">
                        <c:v>4.9007606999999996E-11</c:v>
                      </c:pt>
                      <c:pt idx="1762">
                        <c:v>4.8893573219999999E-11</c:v>
                      </c:pt>
                      <c:pt idx="1763">
                        <c:v>4.8800571230000008E-11</c:v>
                      </c:pt>
                      <c:pt idx="1764">
                        <c:v>4.8908235100000001E-11</c:v>
                      </c:pt>
                      <c:pt idx="1765">
                        <c:v>4.9085336490000002E-11</c:v>
                      </c:pt>
                      <c:pt idx="1766">
                        <c:v>4.8910920460000008E-11</c:v>
                      </c:pt>
                      <c:pt idx="1767">
                        <c:v>4.8858406910000007E-11</c:v>
                      </c:pt>
                      <c:pt idx="1768">
                        <c:v>4.8837527780000004E-11</c:v>
                      </c:pt>
                      <c:pt idx="1769">
                        <c:v>4.8815600869999997E-11</c:v>
                      </c:pt>
                      <c:pt idx="1770">
                        <c:v>4.8937933569999998E-11</c:v>
                      </c:pt>
                      <c:pt idx="1771">
                        <c:v>4.8882117110000001E-11</c:v>
                      </c:pt>
                      <c:pt idx="1772">
                        <c:v>4.8633343880000006E-11</c:v>
                      </c:pt>
                      <c:pt idx="1773">
                        <c:v>4.8814344930000007E-11</c:v>
                      </c:pt>
                      <c:pt idx="1774">
                        <c:v>4.8925991730000001E-11</c:v>
                      </c:pt>
                      <c:pt idx="1775">
                        <c:v>4.8574606149999998E-11</c:v>
                      </c:pt>
                      <c:pt idx="1776">
                        <c:v>4.8673485380000008E-11</c:v>
                      </c:pt>
                      <c:pt idx="1777">
                        <c:v>4.8954996310000001E-11</c:v>
                      </c:pt>
                      <c:pt idx="1778">
                        <c:v>4.8780122310000007E-11</c:v>
                      </c:pt>
                      <c:pt idx="1779">
                        <c:v>4.8970171670000006E-11</c:v>
                      </c:pt>
                      <c:pt idx="1780">
                        <c:v>4.8909733910000007E-11</c:v>
                      </c:pt>
                      <c:pt idx="1781">
                        <c:v>4.8647665760000006E-11</c:v>
                      </c:pt>
                      <c:pt idx="1782">
                        <c:v>4.875811213E-11</c:v>
                      </c:pt>
                      <c:pt idx="1783">
                        <c:v>4.8835473860000005E-11</c:v>
                      </c:pt>
                      <c:pt idx="1784">
                        <c:v>4.8840109040000006E-11</c:v>
                      </c:pt>
                      <c:pt idx="1785">
                        <c:v>4.8663160310000008E-11</c:v>
                      </c:pt>
                      <c:pt idx="1786">
                        <c:v>4.8603936850000002E-11</c:v>
                      </c:pt>
                      <c:pt idx="1787">
                        <c:v>4.8737309329999998E-11</c:v>
                      </c:pt>
                      <c:pt idx="1788">
                        <c:v>4.855347028E-11</c:v>
                      </c:pt>
                      <c:pt idx="1789">
                        <c:v>4.9027958780000003E-11</c:v>
                      </c:pt>
                      <c:pt idx="1790">
                        <c:v>4.8692504889999997E-11</c:v>
                      </c:pt>
                      <c:pt idx="1791">
                        <c:v>4.851973337E-11</c:v>
                      </c:pt>
                      <c:pt idx="1792">
                        <c:v>4.8802035329999997E-11</c:v>
                      </c:pt>
                      <c:pt idx="1793">
                        <c:v>4.8499444050000001E-11</c:v>
                      </c:pt>
                      <c:pt idx="1794">
                        <c:v>4.844274635E-11</c:v>
                      </c:pt>
                      <c:pt idx="1795">
                        <c:v>4.8967326720000004E-11</c:v>
                      </c:pt>
                      <c:pt idx="1796">
                        <c:v>4.8644050599999998E-11</c:v>
                      </c:pt>
                      <c:pt idx="1797">
                        <c:v>4.8703176910000005E-11</c:v>
                      </c:pt>
                      <c:pt idx="1798">
                        <c:v>4.8662452539999999E-11</c:v>
                      </c:pt>
                      <c:pt idx="1799">
                        <c:v>4.8467344720000003E-11</c:v>
                      </c:pt>
                      <c:pt idx="1800">
                        <c:v>4.8596768969999996E-11</c:v>
                      </c:pt>
                      <c:pt idx="1801">
                        <c:v>4.8655832840000007E-11</c:v>
                      </c:pt>
                      <c:pt idx="1802">
                        <c:v>4.8800571230000008E-11</c:v>
                      </c:pt>
                      <c:pt idx="1803">
                        <c:v>4.862702255E-11</c:v>
                      </c:pt>
                      <c:pt idx="1804">
                        <c:v>4.8814331050000008E-11</c:v>
                      </c:pt>
                      <c:pt idx="1805">
                        <c:v>4.8665401570000007E-11</c:v>
                      </c:pt>
                      <c:pt idx="1806">
                        <c:v>4.8593431370000008E-11</c:v>
                      </c:pt>
                      <c:pt idx="1807">
                        <c:v>4.8791259229999996E-11</c:v>
                      </c:pt>
                      <c:pt idx="1808">
                        <c:v>4.8748293600000003E-11</c:v>
                      </c:pt>
                      <c:pt idx="1809">
                        <c:v>4.8547641600000005E-11</c:v>
                      </c:pt>
                      <c:pt idx="1810">
                        <c:v>4.8845327089999999E-11</c:v>
                      </c:pt>
                      <c:pt idx="1811">
                        <c:v>4.8706306350000007E-11</c:v>
                      </c:pt>
                      <c:pt idx="1812">
                        <c:v>4.8420597400000008E-11</c:v>
                      </c:pt>
                      <c:pt idx="1813">
                        <c:v>4.8551950660000003E-11</c:v>
                      </c:pt>
                      <c:pt idx="1814">
                        <c:v>4.8308069350000004E-11</c:v>
                      </c:pt>
                      <c:pt idx="1815">
                        <c:v>4.8341806260000005E-11</c:v>
                      </c:pt>
                      <c:pt idx="1816">
                        <c:v>4.8358466539999997E-11</c:v>
                      </c:pt>
                      <c:pt idx="1817">
                        <c:v>4.8328199090000001E-11</c:v>
                      </c:pt>
                      <c:pt idx="1818">
                        <c:v>4.8165787330000007E-11</c:v>
                      </c:pt>
                      <c:pt idx="1819">
                        <c:v>4.8516034940000005E-11</c:v>
                      </c:pt>
                      <c:pt idx="1820">
                        <c:v>4.829836878E-11</c:v>
                      </c:pt>
                      <c:pt idx="1821">
                        <c:v>4.8128469959999996E-11</c:v>
                      </c:pt>
                      <c:pt idx="1822">
                        <c:v>4.8227099400000004E-11</c:v>
                      </c:pt>
                      <c:pt idx="1823">
                        <c:v>4.7778048880000004E-11</c:v>
                      </c:pt>
                      <c:pt idx="1824">
                        <c:v>4.8206768440000008E-11</c:v>
                      </c:pt>
                      <c:pt idx="1825">
                        <c:v>4.8055105040000004E-11</c:v>
                      </c:pt>
                      <c:pt idx="1826">
                        <c:v>4.8177347530000005E-11</c:v>
                      </c:pt>
                      <c:pt idx="1827">
                        <c:v>4.8134139040000003E-11</c:v>
                      </c:pt>
                      <c:pt idx="1828">
                        <c:v>4.8316007450000008E-11</c:v>
                      </c:pt>
                      <c:pt idx="1829">
                        <c:v>4.7890188349999996E-11</c:v>
                      </c:pt>
                      <c:pt idx="1830">
                        <c:v>4.8296370379999997E-11</c:v>
                      </c:pt>
                      <c:pt idx="1831">
                        <c:v>4.8055223000000008E-11</c:v>
                      </c:pt>
                      <c:pt idx="1832">
                        <c:v>4.7778617869999997E-11</c:v>
                      </c:pt>
                      <c:pt idx="1833">
                        <c:v>4.8031471169999998E-11</c:v>
                      </c:pt>
                      <c:pt idx="1834">
                        <c:v>4.8155032050000005E-11</c:v>
                      </c:pt>
                      <c:pt idx="1835">
                        <c:v>4.796236672E-11</c:v>
                      </c:pt>
                      <c:pt idx="1836">
                        <c:v>4.7922468080000008E-11</c:v>
                      </c:pt>
                      <c:pt idx="1837">
                        <c:v>4.8009169560000004E-11</c:v>
                      </c:pt>
                      <c:pt idx="1838">
                        <c:v>4.8054154409999999E-11</c:v>
                      </c:pt>
                      <c:pt idx="1839">
                        <c:v>4.7839333190000003E-11</c:v>
                      </c:pt>
                      <c:pt idx="1840">
                        <c:v>4.7769257300000008E-11</c:v>
                      </c:pt>
                      <c:pt idx="1841">
                        <c:v>4.7962491620000005E-11</c:v>
                      </c:pt>
                      <c:pt idx="1842">
                        <c:v>4.7949925279999999E-11</c:v>
                      </c:pt>
                      <c:pt idx="1843">
                        <c:v>4.7869295340000007E-11</c:v>
                      </c:pt>
                      <c:pt idx="1844">
                        <c:v>4.8287648190000002E-11</c:v>
                      </c:pt>
                      <c:pt idx="1845">
                        <c:v>4.8044009750000006E-11</c:v>
                      </c:pt>
                      <c:pt idx="1846">
                        <c:v>4.8024587780000005E-11</c:v>
                      </c:pt>
                      <c:pt idx="1847">
                        <c:v>4.8019064420000001E-11</c:v>
                      </c:pt>
                      <c:pt idx="1848">
                        <c:v>4.7938587130000005E-11</c:v>
                      </c:pt>
                      <c:pt idx="1849">
                        <c:v>4.7769611190000002E-11</c:v>
                      </c:pt>
                      <c:pt idx="1850">
                        <c:v>4.7850997470000006E-11</c:v>
                      </c:pt>
                      <c:pt idx="1851">
                        <c:v>4.7867269180000006E-11</c:v>
                      </c:pt>
                      <c:pt idx="1852">
                        <c:v>4.7687531010000008E-11</c:v>
                      </c:pt>
                      <c:pt idx="1853">
                        <c:v>4.7712698379999997E-11</c:v>
                      </c:pt>
                      <c:pt idx="1854">
                        <c:v>4.789106959E-11</c:v>
                      </c:pt>
                      <c:pt idx="1855">
                        <c:v>4.7841088729999997E-11</c:v>
                      </c:pt>
                      <c:pt idx="1856">
                        <c:v>4.7897619900000003E-11</c:v>
                      </c:pt>
                      <c:pt idx="1857">
                        <c:v>4.8076344990000007E-11</c:v>
                      </c:pt>
                      <c:pt idx="1858">
                        <c:v>4.7863341770000001E-11</c:v>
                      </c:pt>
                      <c:pt idx="1859">
                        <c:v>4.7911171560000005E-11</c:v>
                      </c:pt>
                      <c:pt idx="1860">
                        <c:v>4.8100443769999999E-11</c:v>
                      </c:pt>
                      <c:pt idx="1861">
                        <c:v>4.7913780589999998E-11</c:v>
                      </c:pt>
                      <c:pt idx="1862">
                        <c:v>4.7985105479999997E-11</c:v>
                      </c:pt>
                      <c:pt idx="1863">
                        <c:v>4.7881757590000001E-11</c:v>
                      </c:pt>
                      <c:pt idx="1864">
                        <c:v>4.7863959329999997E-11</c:v>
                      </c:pt>
                      <c:pt idx="1865">
                        <c:v>4.7534465949999998E-11</c:v>
                      </c:pt>
                      <c:pt idx="1866">
                        <c:v>4.7795201830000007E-11</c:v>
                      </c:pt>
                      <c:pt idx="1867">
                        <c:v>4.7888710360000002E-11</c:v>
                      </c:pt>
                      <c:pt idx="1868">
                        <c:v>4.7876449340000001E-11</c:v>
                      </c:pt>
                      <c:pt idx="1869">
                        <c:v>4.7996367300000002E-11</c:v>
                      </c:pt>
                      <c:pt idx="1870">
                        <c:v>4.7609544780000007E-11</c:v>
                      </c:pt>
                      <c:pt idx="1871">
                        <c:v>4.7817302200000003E-11</c:v>
                      </c:pt>
                      <c:pt idx="1872">
                        <c:v>4.7499244119999997E-11</c:v>
                      </c:pt>
                      <c:pt idx="1873">
                        <c:v>4.7776230890000008E-11</c:v>
                      </c:pt>
                      <c:pt idx="1874">
                        <c:v>4.7721420570000005E-11</c:v>
                      </c:pt>
                      <c:pt idx="1875">
                        <c:v>4.722131367E-11</c:v>
                      </c:pt>
                      <c:pt idx="1876">
                        <c:v>4.7788818049999998E-11</c:v>
                      </c:pt>
                      <c:pt idx="1877">
                        <c:v>4.7653703900000001E-11</c:v>
                      </c:pt>
                      <c:pt idx="1878">
                        <c:v>4.7407942159999997E-11</c:v>
                      </c:pt>
                      <c:pt idx="1879">
                        <c:v>4.7648645449999997E-11</c:v>
                      </c:pt>
                      <c:pt idx="1880">
                        <c:v>4.7737962890000005E-11</c:v>
                      </c:pt>
                      <c:pt idx="1881">
                        <c:v>4.7855799190000008E-11</c:v>
                      </c:pt>
                      <c:pt idx="1882">
                        <c:v>4.7616046530000001E-11</c:v>
                      </c:pt>
                      <c:pt idx="1883">
                        <c:v>4.7427489020000008E-11</c:v>
                      </c:pt>
                      <c:pt idx="1884">
                        <c:v>4.766570819E-11</c:v>
                      </c:pt>
                      <c:pt idx="1885">
                        <c:v>4.7611112970000008E-11</c:v>
                      </c:pt>
                      <c:pt idx="1886">
                        <c:v>4.7676831240000008E-11</c:v>
                      </c:pt>
                      <c:pt idx="1887">
                        <c:v>4.7319047990000004E-11</c:v>
                      </c:pt>
                      <c:pt idx="1888">
                        <c:v>4.7407831140000005E-11</c:v>
                      </c:pt>
                      <c:pt idx="1889">
                        <c:v>4.7485983900000001E-11</c:v>
                      </c:pt>
                      <c:pt idx="1890">
                        <c:v>4.7191136419999997E-11</c:v>
                      </c:pt>
                      <c:pt idx="1891">
                        <c:v>4.7177994149999999E-11</c:v>
                      </c:pt>
                      <c:pt idx="1892">
                        <c:v>4.7369958650000007E-11</c:v>
                      </c:pt>
                      <c:pt idx="1893">
                        <c:v>4.7374836699999997E-11</c:v>
                      </c:pt>
                      <c:pt idx="1894">
                        <c:v>4.715446436E-11</c:v>
                      </c:pt>
                      <c:pt idx="1895">
                        <c:v>4.761010683E-11</c:v>
                      </c:pt>
                      <c:pt idx="1896">
                        <c:v>4.7238660900000002E-11</c:v>
                      </c:pt>
                      <c:pt idx="1897">
                        <c:v>4.7396944010000005E-11</c:v>
                      </c:pt>
                      <c:pt idx="1898">
                        <c:v>4.7195188730000006E-11</c:v>
                      </c:pt>
                      <c:pt idx="1899">
                        <c:v>4.7330330629999996E-11</c:v>
                      </c:pt>
                      <c:pt idx="1900">
                        <c:v>4.7197110810000002E-11</c:v>
                      </c:pt>
                      <c:pt idx="1901">
                        <c:v>4.6803293880000008E-11</c:v>
                      </c:pt>
                      <c:pt idx="1902">
                        <c:v>4.7517313000000007E-11</c:v>
                      </c:pt>
                      <c:pt idx="1903">
                        <c:v>4.7184419570000005E-11</c:v>
                      </c:pt>
                      <c:pt idx="1904">
                        <c:v>4.7469386060000004E-11</c:v>
                      </c:pt>
                      <c:pt idx="1905">
                        <c:v>4.7321483539999997E-11</c:v>
                      </c:pt>
                      <c:pt idx="1906">
                        <c:v>4.7562443570000004E-11</c:v>
                      </c:pt>
                      <c:pt idx="1907">
                        <c:v>4.7566780380000007E-11</c:v>
                      </c:pt>
                      <c:pt idx="1908">
                        <c:v>4.7077560600000008E-11</c:v>
                      </c:pt>
                      <c:pt idx="1909">
                        <c:v>4.7231742829999998E-11</c:v>
                      </c:pt>
                      <c:pt idx="1910">
                        <c:v>4.7417538650000008E-11</c:v>
                      </c:pt>
                      <c:pt idx="1911">
                        <c:v>4.7100091189999999E-11</c:v>
                      </c:pt>
                      <c:pt idx="1912">
                        <c:v>4.7099529140000006E-11</c:v>
                      </c:pt>
                      <c:pt idx="1913">
                        <c:v>4.6987313350000006E-11</c:v>
                      </c:pt>
                      <c:pt idx="1914">
                        <c:v>4.7648548310000003E-11</c:v>
                      </c:pt>
                      <c:pt idx="1915">
                        <c:v>4.6917966039999999E-11</c:v>
                      </c:pt>
                      <c:pt idx="1916">
                        <c:v>4.733157269E-11</c:v>
                      </c:pt>
                      <c:pt idx="1917">
                        <c:v>4.7156192150000002E-11</c:v>
                      </c:pt>
                      <c:pt idx="1918">
                        <c:v>4.7355012280000005E-11</c:v>
                      </c:pt>
                      <c:pt idx="1919">
                        <c:v>4.7232693449999997E-11</c:v>
                      </c:pt>
                      <c:pt idx="1920">
                        <c:v>4.730609307E-11</c:v>
                      </c:pt>
                      <c:pt idx="1921">
                        <c:v>4.7129567610000005E-11</c:v>
                      </c:pt>
                      <c:pt idx="1922">
                        <c:v>4.6944784870000002E-11</c:v>
                      </c:pt>
                      <c:pt idx="1923">
                        <c:v>4.7014236260000002E-11</c:v>
                      </c:pt>
                      <c:pt idx="1924">
                        <c:v>4.7278059940000004E-11</c:v>
                      </c:pt>
                      <c:pt idx="1925">
                        <c:v>4.7285637210000001E-11</c:v>
                      </c:pt>
                      <c:pt idx="1926">
                        <c:v>4.6776024029999997E-11</c:v>
                      </c:pt>
                      <c:pt idx="1927">
                        <c:v>4.691775788E-11</c:v>
                      </c:pt>
                      <c:pt idx="1928">
                        <c:v>4.7278004430000001E-11</c:v>
                      </c:pt>
                      <c:pt idx="1929">
                        <c:v>4.6742169169999998E-11</c:v>
                      </c:pt>
                      <c:pt idx="1930">
                        <c:v>4.6951293550000002E-11</c:v>
                      </c:pt>
                      <c:pt idx="1931">
                        <c:v>4.6813931209999999E-11</c:v>
                      </c:pt>
                      <c:pt idx="1932">
                        <c:v>4.7000365410000003E-11</c:v>
                      </c:pt>
                      <c:pt idx="1933">
                        <c:v>4.7039042799999997E-11</c:v>
                      </c:pt>
                      <c:pt idx="1934">
                        <c:v>4.6833075620000006E-11</c:v>
                      </c:pt>
                      <c:pt idx="1935">
                        <c:v>4.7151203080000007E-11</c:v>
                      </c:pt>
                      <c:pt idx="1936">
                        <c:v>4.7005111609999996E-11</c:v>
                      </c:pt>
                      <c:pt idx="1937">
                        <c:v>4.6933245490000003E-11</c:v>
                      </c:pt>
                      <c:pt idx="1938">
                        <c:v>4.7121150730000009E-11</c:v>
                      </c:pt>
                      <c:pt idx="1939">
                        <c:v>4.7068671880000005E-11</c:v>
                      </c:pt>
                      <c:pt idx="1940">
                        <c:v>4.7055557370000005E-11</c:v>
                      </c:pt>
                      <c:pt idx="1941">
                        <c:v>4.6851484500000006E-11</c:v>
                      </c:pt>
                      <c:pt idx="1942">
                        <c:v>4.6806458020000008E-11</c:v>
                      </c:pt>
                      <c:pt idx="1943">
                        <c:v>4.6912754930000006E-11</c:v>
                      </c:pt>
                      <c:pt idx="1944">
                        <c:v>4.6739247890000007E-11</c:v>
                      </c:pt>
                      <c:pt idx="1945">
                        <c:v>4.6786737680000008E-11</c:v>
                      </c:pt>
                      <c:pt idx="1946">
                        <c:v>4.6669727110000006E-11</c:v>
                      </c:pt>
                      <c:pt idx="1947">
                        <c:v>4.6928027439999997E-11</c:v>
                      </c:pt>
                      <c:pt idx="1948">
                        <c:v>4.6846564830000005E-11</c:v>
                      </c:pt>
                      <c:pt idx="1949">
                        <c:v>4.6788694450000008E-11</c:v>
                      </c:pt>
                      <c:pt idx="1950">
                        <c:v>4.6697357789999998E-11</c:v>
                      </c:pt>
                      <c:pt idx="1951">
                        <c:v>4.6420724910000007E-11</c:v>
                      </c:pt>
                      <c:pt idx="1952">
                        <c:v>4.6516682870000007E-11</c:v>
                      </c:pt>
                      <c:pt idx="1953">
                        <c:v>4.6572769949999998E-11</c:v>
                      </c:pt>
                      <c:pt idx="1954">
                        <c:v>4.6689877660000007E-11</c:v>
                      </c:pt>
                      <c:pt idx="1955">
                        <c:v>4.6456612870000007E-11</c:v>
                      </c:pt>
                      <c:pt idx="1956">
                        <c:v>4.6822861560000005E-11</c:v>
                      </c:pt>
                      <c:pt idx="1957">
                        <c:v>4.6472773549999996E-11</c:v>
                      </c:pt>
                      <c:pt idx="1958">
                        <c:v>4.6732239610000003E-11</c:v>
                      </c:pt>
                      <c:pt idx="1959">
                        <c:v>4.6273120759999999E-11</c:v>
                      </c:pt>
                      <c:pt idx="1960">
                        <c:v>4.6267576579999996E-11</c:v>
                      </c:pt>
                      <c:pt idx="1961">
                        <c:v>4.6466646510000008E-11</c:v>
                      </c:pt>
                      <c:pt idx="1962">
                        <c:v>4.6663162920000003E-11</c:v>
                      </c:pt>
                      <c:pt idx="1963">
                        <c:v>4.6417741180000002E-11</c:v>
                      </c:pt>
                      <c:pt idx="1964">
                        <c:v>4.6264828780000006E-11</c:v>
                      </c:pt>
                      <c:pt idx="1965">
                        <c:v>4.6679864840000005E-11</c:v>
                      </c:pt>
                      <c:pt idx="1966">
                        <c:v>4.6398853510000003E-11</c:v>
                      </c:pt>
                      <c:pt idx="1967">
                        <c:v>4.6408352860000008E-11</c:v>
                      </c:pt>
                      <c:pt idx="1968">
                        <c:v>4.6200803599999998E-11</c:v>
                      </c:pt>
                      <c:pt idx="1969">
                        <c:v>4.6102077019999997E-11</c:v>
                      </c:pt>
                      <c:pt idx="1970">
                        <c:v>4.6452040130000002E-11</c:v>
                      </c:pt>
                      <c:pt idx="1971">
                        <c:v>4.6392525239999997E-11</c:v>
                      </c:pt>
                      <c:pt idx="1972">
                        <c:v>4.6584857500000005E-11</c:v>
                      </c:pt>
                      <c:pt idx="1973">
                        <c:v>4.6577523090000004E-11</c:v>
                      </c:pt>
                      <c:pt idx="1974">
                        <c:v>4.6178730980000007E-11</c:v>
                      </c:pt>
                      <c:pt idx="1975">
                        <c:v>4.6357553219999998E-11</c:v>
                      </c:pt>
                      <c:pt idx="1976">
                        <c:v>4.6326300439999999E-11</c:v>
                      </c:pt>
                      <c:pt idx="1977">
                        <c:v>4.6125759469999999E-11</c:v>
                      </c:pt>
                      <c:pt idx="1978">
                        <c:v>4.624753705E-11</c:v>
                      </c:pt>
                      <c:pt idx="1979">
                        <c:v>4.628994063E-11</c:v>
                      </c:pt>
                      <c:pt idx="1980">
                        <c:v>4.5961710139999996E-11</c:v>
                      </c:pt>
                      <c:pt idx="1981">
                        <c:v>4.6046510360000008E-11</c:v>
                      </c:pt>
                      <c:pt idx="1982">
                        <c:v>4.6265265930000008E-11</c:v>
                      </c:pt>
                      <c:pt idx="1983">
                        <c:v>4.6206167370000006E-11</c:v>
                      </c:pt>
                      <c:pt idx="1984">
                        <c:v>4.6320006859999997E-11</c:v>
                      </c:pt>
                      <c:pt idx="1985">
                        <c:v>4.6043915210000001E-11</c:v>
                      </c:pt>
                      <c:pt idx="1986">
                        <c:v>4.6166587919999998E-11</c:v>
                      </c:pt>
                      <c:pt idx="1987">
                        <c:v>4.6011593840000006E-11</c:v>
                      </c:pt>
                      <c:pt idx="1988">
                        <c:v>4.6063954739999998E-11</c:v>
                      </c:pt>
                      <c:pt idx="1989">
                        <c:v>4.5730062100000007E-11</c:v>
                      </c:pt>
                      <c:pt idx="1990">
                        <c:v>4.6143564670000002E-11</c:v>
                      </c:pt>
                      <c:pt idx="1991">
                        <c:v>4.5701765290000003E-11</c:v>
                      </c:pt>
                      <c:pt idx="1992">
                        <c:v>4.593329537E-11</c:v>
                      </c:pt>
                      <c:pt idx="1993">
                        <c:v>4.605750851E-11</c:v>
                      </c:pt>
                      <c:pt idx="1994">
                        <c:v>4.5894645729999998E-11</c:v>
                      </c:pt>
                      <c:pt idx="1995">
                        <c:v>4.5885881900000007E-11</c:v>
                      </c:pt>
                      <c:pt idx="1996">
                        <c:v>4.6105359120000002E-11</c:v>
                      </c:pt>
                      <c:pt idx="1997">
                        <c:v>4.6131379969999996E-11</c:v>
                      </c:pt>
                      <c:pt idx="1998">
                        <c:v>4.5759351170000007E-11</c:v>
                      </c:pt>
                      <c:pt idx="1999">
                        <c:v>4.5962181980000002E-11</c:v>
                      </c:pt>
                      <c:pt idx="2000">
                        <c:v>4.5692834939999996E-11</c:v>
                      </c:pt>
                      <c:pt idx="2001">
                        <c:v>4.5902840560000004E-11</c:v>
                      </c:pt>
                      <c:pt idx="2002">
                        <c:v>4.5902660149999997E-11</c:v>
                      </c:pt>
                      <c:pt idx="2003">
                        <c:v>4.5914074630000005E-11</c:v>
                      </c:pt>
                      <c:pt idx="2004">
                        <c:v>4.6119625480000006E-11</c:v>
                      </c:pt>
                      <c:pt idx="2005">
                        <c:v>4.6143620180000005E-11</c:v>
                      </c:pt>
                      <c:pt idx="2006">
                        <c:v>4.5669596579999996E-11</c:v>
                      </c:pt>
                      <c:pt idx="2007">
                        <c:v>4.5931442680000006E-11</c:v>
                      </c:pt>
                      <c:pt idx="2008">
                        <c:v>4.5715948389999999E-11</c:v>
                      </c:pt>
                      <c:pt idx="2009">
                        <c:v>4.5936036230000004E-11</c:v>
                      </c:pt>
                      <c:pt idx="2010">
                        <c:v>4.5799353899999998E-11</c:v>
                      </c:pt>
                      <c:pt idx="2011">
                        <c:v>4.5561557999999997E-11</c:v>
                      </c:pt>
                      <c:pt idx="2012">
                        <c:v>4.5828670720000003E-11</c:v>
                      </c:pt>
                      <c:pt idx="2013">
                        <c:v>4.5970564160000001E-11</c:v>
                      </c:pt>
                      <c:pt idx="2014">
                        <c:v>4.597671896E-11</c:v>
                      </c:pt>
                      <c:pt idx="2015">
                        <c:v>4.5649751340000006E-11</c:v>
                      </c:pt>
                      <c:pt idx="2016">
                        <c:v>4.5488637170000005E-11</c:v>
                      </c:pt>
                      <c:pt idx="2017">
                        <c:v>4.5830821780000008E-11</c:v>
                      </c:pt>
                      <c:pt idx="2018">
                        <c:v>4.6062462879999998E-11</c:v>
                      </c:pt>
                      <c:pt idx="2019">
                        <c:v>4.5932809640000002E-11</c:v>
                      </c:pt>
                      <c:pt idx="2020">
                        <c:v>4.5628247710000008E-11</c:v>
                      </c:pt>
                      <c:pt idx="2021">
                        <c:v>4.5941309789999999E-11</c:v>
                      </c:pt>
                      <c:pt idx="2022">
                        <c:v>4.5794496670000006E-11</c:v>
                      </c:pt>
                      <c:pt idx="2023">
                        <c:v>4.5723699139999997E-11</c:v>
                      </c:pt>
                      <c:pt idx="2024">
                        <c:v>4.5786204690000001E-11</c:v>
                      </c:pt>
                      <c:pt idx="2025">
                        <c:v>4.5916031400000005E-11</c:v>
                      </c:pt>
                      <c:pt idx="2026">
                        <c:v>4.5681566169999998E-11</c:v>
                      </c:pt>
                      <c:pt idx="2027">
                        <c:v>4.6183754740000007E-11</c:v>
                      </c:pt>
                      <c:pt idx="2028">
                        <c:v>4.6031890109999997E-11</c:v>
                      </c:pt>
                      <c:pt idx="2029">
                        <c:v>4.5843915469999996E-11</c:v>
                      </c:pt>
                      <c:pt idx="2030">
                        <c:v>4.5621968010000005E-11</c:v>
                      </c:pt>
                      <c:pt idx="2031">
                        <c:v>4.5802372320000008E-11</c:v>
                      </c:pt>
                      <c:pt idx="2032">
                        <c:v>4.5786919399999997E-11</c:v>
                      </c:pt>
                      <c:pt idx="2033">
                        <c:v>4.5839391310000001E-11</c:v>
                      </c:pt>
                      <c:pt idx="2034">
                        <c:v>4.5839946430000001E-11</c:v>
                      </c:pt>
                      <c:pt idx="2035">
                        <c:v>4.595328632E-11</c:v>
                      </c:pt>
                      <c:pt idx="2036">
                        <c:v>4.5553189699999997E-11</c:v>
                      </c:pt>
                      <c:pt idx="2037">
                        <c:v>4.5598035770000001E-11</c:v>
                      </c:pt>
                      <c:pt idx="2038">
                        <c:v>4.5693660660000004E-11</c:v>
                      </c:pt>
                      <c:pt idx="2039">
                        <c:v>4.5800491870000003E-11</c:v>
                      </c:pt>
                      <c:pt idx="2040">
                        <c:v>4.5661283789999999E-11</c:v>
                      </c:pt>
                      <c:pt idx="2041">
                        <c:v>4.581448069E-11</c:v>
                      </c:pt>
                      <c:pt idx="2042">
                        <c:v>4.5606966120000007E-11</c:v>
                      </c:pt>
                      <c:pt idx="2043">
                        <c:v>4.5647211710000008E-11</c:v>
                      </c:pt>
                      <c:pt idx="2044">
                        <c:v>4.579895144E-11</c:v>
                      </c:pt>
                      <c:pt idx="2045">
                        <c:v>4.5868652629999996E-11</c:v>
                      </c:pt>
                      <c:pt idx="2046">
                        <c:v>4.5718599049999996E-11</c:v>
                      </c:pt>
                      <c:pt idx="2047">
                        <c:v>4.5611518040000001E-11</c:v>
                      </c:pt>
                      <c:pt idx="2048">
                        <c:v>4.593702155E-11</c:v>
                      </c:pt>
                      <c:pt idx="2049">
                        <c:v>4.5739200629999998E-11</c:v>
                      </c:pt>
                      <c:pt idx="2050">
                        <c:v>4.5701480800000003E-11</c:v>
                      </c:pt>
                      <c:pt idx="2051">
                        <c:v>4.5695214979999999E-11</c:v>
                      </c:pt>
                      <c:pt idx="2052">
                        <c:v>4.5793830540000007E-11</c:v>
                      </c:pt>
                      <c:pt idx="2053">
                        <c:v>4.5586371489999997E-11</c:v>
                      </c:pt>
                      <c:pt idx="2054">
                        <c:v>4.5945091480000001E-11</c:v>
                      </c:pt>
                      <c:pt idx="2055">
                        <c:v>4.5531956679999999E-11</c:v>
                      </c:pt>
                      <c:pt idx="2056">
                        <c:v>4.5749914279999997E-11</c:v>
                      </c:pt>
                      <c:pt idx="2057">
                        <c:v>4.547570307E-11</c:v>
                      </c:pt>
                      <c:pt idx="2058">
                        <c:v>4.5727577979999998E-11</c:v>
                      </c:pt>
                      <c:pt idx="2059">
                        <c:v>4.5792220709999997E-11</c:v>
                      </c:pt>
                      <c:pt idx="2060">
                        <c:v>4.5654337950000004E-11</c:v>
                      </c:pt>
                      <c:pt idx="2061">
                        <c:v>4.5754487010000009E-11</c:v>
                      </c:pt>
                      <c:pt idx="2062">
                        <c:v>4.5786253260000004E-11</c:v>
                      </c:pt>
                      <c:pt idx="2063">
                        <c:v>4.5293924860000001E-11</c:v>
                      </c:pt>
                      <c:pt idx="2064">
                        <c:v>4.5417478810000001E-11</c:v>
                      </c:pt>
                      <c:pt idx="2065">
                        <c:v>4.5533968960000002E-11</c:v>
                      </c:pt>
                      <c:pt idx="2066">
                        <c:v>4.543479829E-11</c:v>
                      </c:pt>
                      <c:pt idx="2067">
                        <c:v>4.5194330919999996E-11</c:v>
                      </c:pt>
                      <c:pt idx="2068">
                        <c:v>4.5395787829999997E-11</c:v>
                      </c:pt>
                      <c:pt idx="2069">
                        <c:v>4.5223307739999999E-11</c:v>
                      </c:pt>
                      <c:pt idx="2070">
                        <c:v>4.5232703000000005E-11</c:v>
                      </c:pt>
                      <c:pt idx="2071">
                        <c:v>4.5560066139999997E-11</c:v>
                      </c:pt>
                      <c:pt idx="2072">
                        <c:v>4.5541567049999997E-11</c:v>
                      </c:pt>
                      <c:pt idx="2073">
                        <c:v>4.557248676E-11</c:v>
                      </c:pt>
                      <c:pt idx="2074">
                        <c:v>4.544743401E-11</c:v>
                      </c:pt>
                      <c:pt idx="2075">
                        <c:v>4.5562515570000001E-11</c:v>
                      </c:pt>
                      <c:pt idx="2076">
                        <c:v>4.5717315350000008E-11</c:v>
                      </c:pt>
                      <c:pt idx="2077">
                        <c:v>4.5611969070000002E-11</c:v>
                      </c:pt>
                      <c:pt idx="2078">
                        <c:v>4.5475918169999998E-11</c:v>
                      </c:pt>
                      <c:pt idx="2079">
                        <c:v>4.5227061679999996E-11</c:v>
                      </c:pt>
                      <c:pt idx="2080">
                        <c:v>4.5192665590000002E-11</c:v>
                      </c:pt>
                      <c:pt idx="2081">
                        <c:v>4.5572715739999997E-11</c:v>
                      </c:pt>
                      <c:pt idx="2082">
                        <c:v>4.565317916E-11</c:v>
                      </c:pt>
                      <c:pt idx="2083">
                        <c:v>4.5313950509999999E-11</c:v>
                      </c:pt>
                      <c:pt idx="2084">
                        <c:v>4.5692370029999997E-11</c:v>
                      </c:pt>
                      <c:pt idx="2085">
                        <c:v>4.5205814790000006E-11</c:v>
                      </c:pt>
                      <c:pt idx="2086">
                        <c:v>4.532025797E-11</c:v>
                      </c:pt>
                      <c:pt idx="2087">
                        <c:v>4.5406785970000008E-11</c:v>
                      </c:pt>
                      <c:pt idx="2088">
                        <c:v>4.5267057470000001E-11</c:v>
                      </c:pt>
                      <c:pt idx="2089">
                        <c:v>4.5578690130000001E-11</c:v>
                      </c:pt>
                      <c:pt idx="2090">
                        <c:v>4.5453991269999997E-11</c:v>
                      </c:pt>
                      <c:pt idx="2091">
                        <c:v>4.5631175920000005E-11</c:v>
                      </c:pt>
                      <c:pt idx="2092">
                        <c:v>4.5621183920000001E-11</c:v>
                      </c:pt>
                      <c:pt idx="2093">
                        <c:v>4.5650139920000005E-11</c:v>
                      </c:pt>
                      <c:pt idx="2094">
                        <c:v>4.5473059350000003E-11</c:v>
                      </c:pt>
                      <c:pt idx="2095">
                        <c:v>4.5679130620000006E-11</c:v>
                      </c:pt>
                      <c:pt idx="2096">
                        <c:v>4.5275231480000008E-11</c:v>
                      </c:pt>
                      <c:pt idx="2097">
                        <c:v>4.5326655630000007E-11</c:v>
                      </c:pt>
                      <c:pt idx="2098">
                        <c:v>4.5208333609999999E-11</c:v>
                      </c:pt>
                      <c:pt idx="2099">
                        <c:v>4.512576077E-11</c:v>
                      </c:pt>
                      <c:pt idx="2100">
                        <c:v>4.5800679230000003E-11</c:v>
                      </c:pt>
                      <c:pt idx="2101">
                        <c:v>4.5353391189999997E-11</c:v>
                      </c:pt>
                      <c:pt idx="2102">
                        <c:v>4.5221073419999999E-11</c:v>
                      </c:pt>
                      <c:pt idx="2103">
                        <c:v>4.5373042130000001E-11</c:v>
                      </c:pt>
                      <c:pt idx="2104">
                        <c:v>4.5528292940000009E-11</c:v>
                      </c:pt>
                      <c:pt idx="2105">
                        <c:v>4.5482024400000006E-11</c:v>
                      </c:pt>
                      <c:pt idx="2106">
                        <c:v>4.5217930099999997E-11</c:v>
                      </c:pt>
                      <c:pt idx="2107">
                        <c:v>4.5421732350000003E-11</c:v>
                      </c:pt>
                      <c:pt idx="2108">
                        <c:v>4.5466023310000001E-11</c:v>
                      </c:pt>
                      <c:pt idx="2109">
                        <c:v>4.5312215790000003E-11</c:v>
                      </c:pt>
                      <c:pt idx="2110">
                        <c:v>4.5562640470000005E-11</c:v>
                      </c:pt>
                      <c:pt idx="2111">
                        <c:v>4.5565922569999997E-11</c:v>
                      </c:pt>
                      <c:pt idx="2112">
                        <c:v>4.5405058189999999E-11</c:v>
                      </c:pt>
                      <c:pt idx="2113">
                        <c:v>4.5225132670000007E-11</c:v>
                      </c:pt>
                      <c:pt idx="2114">
                        <c:v>4.5636775609999996E-11</c:v>
                      </c:pt>
                      <c:pt idx="2115">
                        <c:v>4.5594677340000008E-11</c:v>
                      </c:pt>
                      <c:pt idx="2116">
                        <c:v>4.5743530490000008E-11</c:v>
                      </c:pt>
                      <c:pt idx="2117">
                        <c:v>4.5590049100000007E-11</c:v>
                      </c:pt>
                      <c:pt idx="2118">
                        <c:v>4.556448622E-11</c:v>
                      </c:pt>
                      <c:pt idx="2119">
                        <c:v>4.5568233219999998E-11</c:v>
                      </c:pt>
                      <c:pt idx="2120">
                        <c:v>4.5458841560000002E-11</c:v>
                      </c:pt>
                      <c:pt idx="2121">
                        <c:v>4.5672684390000008E-11</c:v>
                      </c:pt>
                      <c:pt idx="2122">
                        <c:v>4.5336203539999997E-11</c:v>
                      </c:pt>
                      <c:pt idx="2123">
                        <c:v>4.538886281E-11</c:v>
                      </c:pt>
                      <c:pt idx="2124">
                        <c:v>4.5314984410000004E-11</c:v>
                      </c:pt>
                      <c:pt idx="2125">
                        <c:v>4.4932977480000004E-11</c:v>
                      </c:pt>
                      <c:pt idx="2126">
                        <c:v>4.562063574E-11</c:v>
                      </c:pt>
                      <c:pt idx="2127">
                        <c:v>4.5320514710000008E-11</c:v>
                      </c:pt>
                      <c:pt idx="2128">
                        <c:v>4.5601310930000006E-11</c:v>
                      </c:pt>
                      <c:pt idx="2129">
                        <c:v>4.5524920639999997E-11</c:v>
                      </c:pt>
                      <c:pt idx="2130">
                        <c:v>4.5623279459999998E-11</c:v>
                      </c:pt>
                      <c:pt idx="2131">
                        <c:v>4.5566366659999998E-11</c:v>
                      </c:pt>
                      <c:pt idx="2132">
                        <c:v>4.5548172879999996E-11</c:v>
                      </c:pt>
                      <c:pt idx="2133">
                        <c:v>4.5437275470000008E-11</c:v>
                      </c:pt>
                      <c:pt idx="2134">
                        <c:v>4.5405897799999999E-11</c:v>
                      </c:pt>
                      <c:pt idx="2135">
                        <c:v>4.5383762719999999E-11</c:v>
                      </c:pt>
                      <c:pt idx="2136">
                        <c:v>4.5426048340000007E-11</c:v>
                      </c:pt>
                      <c:pt idx="2137">
                        <c:v>4.5139652439999997E-11</c:v>
                      </c:pt>
                      <c:pt idx="2138">
                        <c:v>4.5379960209999999E-11</c:v>
                      </c:pt>
                      <c:pt idx="2139">
                        <c:v>4.5298615559999998E-11</c:v>
                      </c:pt>
                      <c:pt idx="2140">
                        <c:v>4.543237661E-11</c:v>
                      </c:pt>
                      <c:pt idx="2141">
                        <c:v>4.5331207540000008E-11</c:v>
                      </c:pt>
                      <c:pt idx="2142">
                        <c:v>4.5215022700000006E-11</c:v>
                      </c:pt>
                      <c:pt idx="2143">
                        <c:v>4.5513526980000001E-11</c:v>
                      </c:pt>
                      <c:pt idx="2144">
                        <c:v>4.5635124160000001E-11</c:v>
                      </c:pt>
                      <c:pt idx="2145">
                        <c:v>4.5531172590000008E-11</c:v>
                      </c:pt>
                      <c:pt idx="2146">
                        <c:v>4.5890586469999996E-11</c:v>
                      </c:pt>
                      <c:pt idx="2147">
                        <c:v>4.5571806750000002E-11</c:v>
                      </c:pt>
                      <c:pt idx="2148">
                        <c:v>4.5425229550000006E-11</c:v>
                      </c:pt>
                      <c:pt idx="2149">
                        <c:v>4.5461644870000008E-11</c:v>
                      </c:pt>
                      <c:pt idx="2150">
                        <c:v>4.5360899070000005E-11</c:v>
                      </c:pt>
                      <c:pt idx="2151">
                        <c:v>4.5493119690000004E-11</c:v>
                      </c:pt>
                      <c:pt idx="2152">
                        <c:v>4.5311216590000008E-11</c:v>
                      </c:pt>
                      <c:pt idx="2153">
                        <c:v>4.5507288910000002E-11</c:v>
                      </c:pt>
                      <c:pt idx="2154">
                        <c:v>4.5512208590000008E-11</c:v>
                      </c:pt>
                      <c:pt idx="2155">
                        <c:v>4.5632029410000003E-11</c:v>
                      </c:pt>
                      <c:pt idx="2156">
                        <c:v>4.5430697400000007E-11</c:v>
                      </c:pt>
                      <c:pt idx="2157">
                        <c:v>4.5664427100000007E-11</c:v>
                      </c:pt>
                      <c:pt idx="2158">
                        <c:v>4.5215855370000006E-11</c:v>
                      </c:pt>
                      <c:pt idx="2159">
                        <c:v>4.5709904610000006E-11</c:v>
                      </c:pt>
                      <c:pt idx="2160">
                        <c:v>4.5457363570000008E-11</c:v>
                      </c:pt>
                      <c:pt idx="2161">
                        <c:v>4.545645458E-11</c:v>
                      </c:pt>
                      <c:pt idx="2162">
                        <c:v>4.5407112100000005E-11</c:v>
                      </c:pt>
                      <c:pt idx="2163">
                        <c:v>4.5848821270000004E-11</c:v>
                      </c:pt>
                      <c:pt idx="2164">
                        <c:v>4.5289331319999997E-11</c:v>
                      </c:pt>
                      <c:pt idx="2165">
                        <c:v>4.5522158960000008E-11</c:v>
                      </c:pt>
                      <c:pt idx="2166">
                        <c:v>4.542400137E-11</c:v>
                      </c:pt>
                      <c:pt idx="2167">
                        <c:v>4.5518502169999997E-11</c:v>
                      </c:pt>
                      <c:pt idx="2168">
                        <c:v>4.5310182690000002E-11</c:v>
                      </c:pt>
                      <c:pt idx="2169">
                        <c:v>4.5436671789999999E-11</c:v>
                      </c:pt>
                      <c:pt idx="2170">
                        <c:v>4.5505512560000002E-11</c:v>
                      </c:pt>
                      <c:pt idx="2171">
                        <c:v>4.5471130340000001E-11</c:v>
                      </c:pt>
                      <c:pt idx="2172">
                        <c:v>4.5391568979999999E-11</c:v>
                      </c:pt>
                      <c:pt idx="2173">
                        <c:v>4.5247538360000007E-11</c:v>
                      </c:pt>
                      <c:pt idx="2174">
                        <c:v>4.5336002319999997E-11</c:v>
                      </c:pt>
                      <c:pt idx="2175">
                        <c:v>4.540895091E-11</c:v>
                      </c:pt>
                      <c:pt idx="2176">
                        <c:v>4.5295617950000007E-11</c:v>
                      </c:pt>
                      <c:pt idx="2177">
                        <c:v>4.5305866699999998E-11</c:v>
                      </c:pt>
                      <c:pt idx="2178">
                        <c:v>4.5364521169999999E-11</c:v>
                      </c:pt>
                      <c:pt idx="2179">
                        <c:v>4.5362495009999998E-11</c:v>
                      </c:pt>
                      <c:pt idx="2180">
                        <c:v>4.5267897070000008E-11</c:v>
                      </c:pt>
                      <c:pt idx="2181">
                        <c:v>4.5203254339999996E-11</c:v>
                      </c:pt>
                      <c:pt idx="2182">
                        <c:v>4.5622564760000008E-11</c:v>
                      </c:pt>
                      <c:pt idx="2183">
                        <c:v>4.5401429150000006E-11</c:v>
                      </c:pt>
                      <c:pt idx="2184">
                        <c:v>4.536218276E-11</c:v>
                      </c:pt>
                      <c:pt idx="2185">
                        <c:v>4.565346365E-11</c:v>
                      </c:pt>
                      <c:pt idx="2186">
                        <c:v>4.5512201649999996E-11</c:v>
                      </c:pt>
                      <c:pt idx="2187">
                        <c:v>4.5826568240000006E-11</c:v>
                      </c:pt>
                      <c:pt idx="2188">
                        <c:v>4.552199243E-11</c:v>
                      </c:pt>
                      <c:pt idx="2189">
                        <c:v>4.5627040340000008E-11</c:v>
                      </c:pt>
                      <c:pt idx="2190">
                        <c:v>4.5704110640000001E-11</c:v>
                      </c:pt>
                      <c:pt idx="2191">
                        <c:v>4.5339478700000001E-11</c:v>
                      </c:pt>
                      <c:pt idx="2192">
                        <c:v>4.5391270610000001E-11</c:v>
                      </c:pt>
                      <c:pt idx="2193">
                        <c:v>4.5443499659999996E-11</c:v>
                      </c:pt>
                      <c:pt idx="2194">
                        <c:v>4.5414106510000003E-11</c:v>
                      </c:pt>
                      <c:pt idx="2195">
                        <c:v>4.5478367600000002E-11</c:v>
                      </c:pt>
                      <c:pt idx="2196">
                        <c:v>4.5508551790000004E-11</c:v>
                      </c:pt>
                      <c:pt idx="2197">
                        <c:v>4.5141137359999997E-11</c:v>
                      </c:pt>
                      <c:pt idx="2198">
                        <c:v>4.5543898519999996E-11</c:v>
                      </c:pt>
                      <c:pt idx="2199">
                        <c:v>4.5315289720000002E-11</c:v>
                      </c:pt>
                      <c:pt idx="2200">
                        <c:v>4.5630620809999998E-11</c:v>
                      </c:pt>
                      <c:pt idx="2201">
                        <c:v>4.5352849949999996E-11</c:v>
                      </c:pt>
                      <c:pt idx="2202">
                        <c:v>4.5388425659999998E-11</c:v>
                      </c:pt>
                      <c:pt idx="2203">
                        <c:v>4.5563258030000001E-11</c:v>
                      </c:pt>
                      <c:pt idx="2204">
                        <c:v>4.5445935210000001E-11</c:v>
                      </c:pt>
                      <c:pt idx="2205">
                        <c:v>4.5353634050000006E-11</c:v>
                      </c:pt>
                      <c:pt idx="2206">
                        <c:v>4.5637011530000006E-11</c:v>
                      </c:pt>
                      <c:pt idx="2207">
                        <c:v>4.5309266760000008E-11</c:v>
                      </c:pt>
                      <c:pt idx="2208">
                        <c:v>4.5177795540000008E-11</c:v>
                      </c:pt>
                      <c:pt idx="2209">
                        <c:v>4.5554882790000002E-11</c:v>
                      </c:pt>
                      <c:pt idx="2210">
                        <c:v>4.5273545330000003E-11</c:v>
                      </c:pt>
                      <c:pt idx="2211">
                        <c:v>4.5307747139999997E-11</c:v>
                      </c:pt>
                      <c:pt idx="2212">
                        <c:v>4.5495208300000007E-11</c:v>
                      </c:pt>
                      <c:pt idx="2213">
                        <c:v>4.5266044390000007E-11</c:v>
                      </c:pt>
                      <c:pt idx="2214">
                        <c:v>4.4940138419999997E-11</c:v>
                      </c:pt>
                      <c:pt idx="2215">
                        <c:v>4.5321611049999996E-11</c:v>
                      </c:pt>
                      <c:pt idx="2216">
                        <c:v>4.5237636559999998E-11</c:v>
                      </c:pt>
                      <c:pt idx="2217">
                        <c:v>4.5199833460000002E-11</c:v>
                      </c:pt>
                      <c:pt idx="2218">
                        <c:v>4.5137404230000005E-11</c:v>
                      </c:pt>
                      <c:pt idx="2219">
                        <c:v>4.5475529600000005E-11</c:v>
                      </c:pt>
                      <c:pt idx="2220">
                        <c:v>4.510252241E-11</c:v>
                      </c:pt>
                      <c:pt idx="2221">
                        <c:v>4.522615963E-11</c:v>
                      </c:pt>
                      <c:pt idx="2222">
                        <c:v>4.5279672379999997E-11</c:v>
                      </c:pt>
                      <c:pt idx="2223">
                        <c:v>4.5186143030000003E-11</c:v>
                      </c:pt>
                      <c:pt idx="2224">
                        <c:v>4.5063456440000007E-11</c:v>
                      </c:pt>
                      <c:pt idx="2225">
                        <c:v>4.5262623509999999E-11</c:v>
                      </c:pt>
                      <c:pt idx="2226">
                        <c:v>4.5266897869999999E-11</c:v>
                      </c:pt>
                      <c:pt idx="2227">
                        <c:v>4.5050903980000001E-11</c:v>
                      </c:pt>
                      <c:pt idx="2228">
                        <c:v>4.512780081E-11</c:v>
                      </c:pt>
                      <c:pt idx="2229">
                        <c:v>4.5041536480000006E-11</c:v>
                      </c:pt>
                      <c:pt idx="2230">
                        <c:v>4.5142004720000002E-11</c:v>
                      </c:pt>
                      <c:pt idx="2231">
                        <c:v>4.5162217720000006E-11</c:v>
                      </c:pt>
                      <c:pt idx="2232">
                        <c:v>4.5145772539999998E-11</c:v>
                      </c:pt>
                      <c:pt idx="2233">
                        <c:v>4.5144225169999996E-11</c:v>
                      </c:pt>
                      <c:pt idx="2234">
                        <c:v>4.5411025640000004E-11</c:v>
                      </c:pt>
                      <c:pt idx="2235">
                        <c:v>4.4827554869999997E-11</c:v>
                      </c:pt>
                      <c:pt idx="2236">
                        <c:v>4.5188280200000004E-11</c:v>
                      </c:pt>
                      <c:pt idx="2237">
                        <c:v>4.5336113340000003E-11</c:v>
                      </c:pt>
                      <c:pt idx="2238">
                        <c:v>4.5129521649999997E-11</c:v>
                      </c:pt>
                      <c:pt idx="2239">
                        <c:v>4.5060354760000003E-11</c:v>
                      </c:pt>
                      <c:pt idx="2240">
                        <c:v>4.5065669950000002E-11</c:v>
                      </c:pt>
                      <c:pt idx="2241">
                        <c:v>4.5251271480000006E-11</c:v>
                      </c:pt>
                      <c:pt idx="2242">
                        <c:v>4.5135225420000008E-11</c:v>
                      </c:pt>
                      <c:pt idx="2243">
                        <c:v>4.5058515950000008E-11</c:v>
                      </c:pt>
                      <c:pt idx="2244">
                        <c:v>4.5001207629999998E-11</c:v>
                      </c:pt>
                      <c:pt idx="2245">
                        <c:v>4.5191222300000006E-11</c:v>
                      </c:pt>
                      <c:pt idx="2246">
                        <c:v>4.5282447930000004E-11</c:v>
                      </c:pt>
                      <c:pt idx="2247">
                        <c:v>4.5023988010000004E-11</c:v>
                      </c:pt>
                      <c:pt idx="2248">
                        <c:v>4.532257556E-11</c:v>
                      </c:pt>
                      <c:pt idx="2249">
                        <c:v>4.5339242780000005E-11</c:v>
                      </c:pt>
                      <c:pt idx="2250">
                        <c:v>4.5141081850000008E-11</c:v>
                      </c:pt>
                      <c:pt idx="2251">
                        <c:v>4.4874572809999999E-11</c:v>
                      </c:pt>
                      <c:pt idx="2252">
                        <c:v>4.5074544790000006E-11</c:v>
                      </c:pt>
                      <c:pt idx="2253">
                        <c:v>4.509414717E-11</c:v>
                      </c:pt>
                      <c:pt idx="2254">
                        <c:v>4.5004961570000008E-11</c:v>
                      </c:pt>
                      <c:pt idx="2255">
                        <c:v>4.4820768630000003E-11</c:v>
                      </c:pt>
                      <c:pt idx="2256">
                        <c:v>4.4860042770000001E-11</c:v>
                      </c:pt>
                      <c:pt idx="2257">
                        <c:v>4.5026999490000002E-11</c:v>
                      </c:pt>
                      <c:pt idx="2258">
                        <c:v>4.4974687170000006E-11</c:v>
                      </c:pt>
                      <c:pt idx="2259">
                        <c:v>4.5219463590000001E-11</c:v>
                      </c:pt>
                      <c:pt idx="2260">
                        <c:v>4.4780585490000005E-11</c:v>
                      </c:pt>
                      <c:pt idx="2261">
                        <c:v>4.5103368959999999E-11</c:v>
                      </c:pt>
                      <c:pt idx="2262">
                        <c:v>4.5022121450000005E-11</c:v>
                      </c:pt>
                      <c:pt idx="2263">
                        <c:v>4.4998189210000001E-11</c:v>
                      </c:pt>
                      <c:pt idx="2264">
                        <c:v>4.4793505709999999E-11</c:v>
                      </c:pt>
                      <c:pt idx="2265">
                        <c:v>4.5065503420000007E-11</c:v>
                      </c:pt>
                      <c:pt idx="2266">
                        <c:v>4.5135482160000003E-11</c:v>
                      </c:pt>
                      <c:pt idx="2267">
                        <c:v>4.4919911540000007E-11</c:v>
                      </c:pt>
                      <c:pt idx="2268">
                        <c:v>4.4873858109999997E-11</c:v>
                      </c:pt>
                      <c:pt idx="2269">
                        <c:v>4.4506429800000004E-11</c:v>
                      </c:pt>
                      <c:pt idx="2270">
                        <c:v>4.4768858759999999E-11</c:v>
                      </c:pt>
                      <c:pt idx="2271">
                        <c:v>4.5037907430000006E-11</c:v>
                      </c:pt>
                      <c:pt idx="2272">
                        <c:v>4.5198771810000004E-11</c:v>
                      </c:pt>
                      <c:pt idx="2273">
                        <c:v>4.5294167730000004E-11</c:v>
                      </c:pt>
                      <c:pt idx="2274">
                        <c:v>4.5006189750000001E-11</c:v>
                      </c:pt>
                      <c:pt idx="2275">
                        <c:v>4.5002637040000008E-11</c:v>
                      </c:pt>
                      <c:pt idx="2276">
                        <c:v>4.4966679690000007E-11</c:v>
                      </c:pt>
                      <c:pt idx="2277">
                        <c:v>4.4949374090000008E-11</c:v>
                      </c:pt>
                      <c:pt idx="2278">
                        <c:v>4.4790674650000001E-11</c:v>
                      </c:pt>
                      <c:pt idx="2279">
                        <c:v>4.4912806119999997E-11</c:v>
                      </c:pt>
                      <c:pt idx="2280">
                        <c:v>4.4908150119999998E-11</c:v>
                      </c:pt>
                      <c:pt idx="2281">
                        <c:v>4.4824751549999998E-11</c:v>
                      </c:pt>
                      <c:pt idx="2282">
                        <c:v>4.5069410010000001E-11</c:v>
                      </c:pt>
                      <c:pt idx="2283">
                        <c:v>4.4948451210000008E-11</c:v>
                      </c:pt>
                      <c:pt idx="2284">
                        <c:v>4.4824092359999999E-11</c:v>
                      </c:pt>
                      <c:pt idx="2285">
                        <c:v>4.4799875620000002E-11</c:v>
                      </c:pt>
                      <c:pt idx="2286">
                        <c:v>4.4979454189999998E-11</c:v>
                      </c:pt>
                      <c:pt idx="2287">
                        <c:v>4.4949811239999997E-11</c:v>
                      </c:pt>
                      <c:pt idx="2288">
                        <c:v>4.4974992480000004E-11</c:v>
                      </c:pt>
                      <c:pt idx="2289">
                        <c:v>4.5083176780000007E-11</c:v>
                      </c:pt>
                      <c:pt idx="2290">
                        <c:v>4.5019234869999999E-11</c:v>
                      </c:pt>
                      <c:pt idx="2291">
                        <c:v>4.4811935420000003E-11</c:v>
                      </c:pt>
                      <c:pt idx="2292">
                        <c:v>4.4808923940000006E-11</c:v>
                      </c:pt>
                      <c:pt idx="2293">
                        <c:v>4.467281059E-11</c:v>
                      </c:pt>
                      <c:pt idx="2294">
                        <c:v>4.5332359400000005E-11</c:v>
                      </c:pt>
                      <c:pt idx="2295">
                        <c:v>4.5252340070000003E-11</c:v>
                      </c:pt>
                      <c:pt idx="2296">
                        <c:v>4.5208139320000006E-11</c:v>
                      </c:pt>
                      <c:pt idx="2297">
                        <c:v>4.5034514320000003E-11</c:v>
                      </c:pt>
                      <c:pt idx="2298">
                        <c:v>4.502590315E-11</c:v>
                      </c:pt>
                      <c:pt idx="2299">
                        <c:v>4.5218797460000002E-11</c:v>
                      </c:pt>
                      <c:pt idx="2300">
                        <c:v>4.5151101609999996E-11</c:v>
                      </c:pt>
                      <c:pt idx="2301">
                        <c:v>4.4813933820000007E-11</c:v>
                      </c:pt>
                      <c:pt idx="2302">
                        <c:v>4.5392568180000008E-11</c:v>
                      </c:pt>
                      <c:pt idx="2303">
                        <c:v>4.5086070299999999E-11</c:v>
                      </c:pt>
                      <c:pt idx="2304">
                        <c:v>4.4987766990000002E-11</c:v>
                      </c:pt>
                      <c:pt idx="2305">
                        <c:v>4.5281316890000005E-11</c:v>
                      </c:pt>
                      <c:pt idx="2306">
                        <c:v>4.5114651600000003E-11</c:v>
                      </c:pt>
                      <c:pt idx="2307">
                        <c:v>4.4902064710000001E-11</c:v>
                      </c:pt>
                      <c:pt idx="2308">
                        <c:v>4.5107067390000007E-11</c:v>
                      </c:pt>
                      <c:pt idx="2309">
                        <c:v>4.5441577590000007E-11</c:v>
                      </c:pt>
                      <c:pt idx="2310">
                        <c:v>4.5036630679999998E-11</c:v>
                      </c:pt>
                      <c:pt idx="2311">
                        <c:v>4.5170974600000004E-11</c:v>
                      </c:pt>
                      <c:pt idx="2312">
                        <c:v>4.5153724510000008E-11</c:v>
                      </c:pt>
                      <c:pt idx="2313">
                        <c:v>4.5010047779999997E-11</c:v>
                      </c:pt>
                      <c:pt idx="2314">
                        <c:v>4.5182819300000008E-11</c:v>
                      </c:pt>
                      <c:pt idx="2315">
                        <c:v>4.4885744429999998E-11</c:v>
                      </c:pt>
                      <c:pt idx="2316">
                        <c:v>4.5003830529999997E-11</c:v>
                      </c:pt>
                      <c:pt idx="2317">
                        <c:v>4.5164729599999999E-11</c:v>
                      </c:pt>
                      <c:pt idx="2318">
                        <c:v>4.5338208890000005E-11</c:v>
                      </c:pt>
                      <c:pt idx="2319">
                        <c:v>4.5041841790000004E-11</c:v>
                      </c:pt>
                      <c:pt idx="2320">
                        <c:v>4.501967896E-11</c:v>
                      </c:pt>
                      <c:pt idx="2321">
                        <c:v>4.5367386930000007E-11</c:v>
                      </c:pt>
                      <c:pt idx="2322">
                        <c:v>4.5168310070000002E-11</c:v>
                      </c:pt>
                      <c:pt idx="2323">
                        <c:v>4.5404086740000008E-11</c:v>
                      </c:pt>
                      <c:pt idx="2324">
                        <c:v>4.5443437210000007E-11</c:v>
                      </c:pt>
                      <c:pt idx="2325">
                        <c:v>4.5144599869999996E-11</c:v>
                      </c:pt>
                      <c:pt idx="2326">
                        <c:v>4.4971599360000008E-11</c:v>
                      </c:pt>
                      <c:pt idx="2327">
                        <c:v>4.5171807270000005E-11</c:v>
                      </c:pt>
                      <c:pt idx="2328">
                        <c:v>4.4987211880000008E-11</c:v>
                      </c:pt>
                      <c:pt idx="2329">
                        <c:v>4.5069902670000005E-11</c:v>
                      </c:pt>
                      <c:pt idx="2330">
                        <c:v>4.5091531210000001E-11</c:v>
                      </c:pt>
                      <c:pt idx="2331">
                        <c:v>4.5446948290000008E-11</c:v>
                      </c:pt>
                      <c:pt idx="2332">
                        <c:v>4.5235776930000004E-11</c:v>
                      </c:pt>
                      <c:pt idx="2333">
                        <c:v>4.5155778430000007E-11</c:v>
                      </c:pt>
                      <c:pt idx="2334">
                        <c:v>4.5211247939999997E-11</c:v>
                      </c:pt>
                      <c:pt idx="2335">
                        <c:v>4.5163314060000007E-11</c:v>
                      </c:pt>
                      <c:pt idx="2336">
                        <c:v>4.4818707779999998E-11</c:v>
                      </c:pt>
                      <c:pt idx="2337">
                        <c:v>4.5117239809999998E-11</c:v>
                      </c:pt>
                      <c:pt idx="2338">
                        <c:v>4.501466214E-11</c:v>
                      </c:pt>
                      <c:pt idx="2339">
                        <c:v>4.4976158220000001E-11</c:v>
                      </c:pt>
                      <c:pt idx="2340">
                        <c:v>4.4934559550000004E-11</c:v>
                      </c:pt>
                      <c:pt idx="2341">
                        <c:v>4.5040585850000001E-11</c:v>
                      </c:pt>
                      <c:pt idx="2342">
                        <c:v>4.4981959130000005E-11</c:v>
                      </c:pt>
                      <c:pt idx="2343">
                        <c:v>4.474848617E-11</c:v>
                      </c:pt>
                      <c:pt idx="2344">
                        <c:v>4.5084224550000005E-11</c:v>
                      </c:pt>
                      <c:pt idx="2345">
                        <c:v>4.4872845030000002E-11</c:v>
                      </c:pt>
                      <c:pt idx="2346">
                        <c:v>4.5288595790000003E-11</c:v>
                      </c:pt>
                      <c:pt idx="2347">
                        <c:v>4.4962252670000005E-11</c:v>
                      </c:pt>
                      <c:pt idx="2348">
                        <c:v>4.4714589670000004E-11</c:v>
                      </c:pt>
                      <c:pt idx="2349">
                        <c:v>4.5133088240000001E-11</c:v>
                      </c:pt>
                      <c:pt idx="2350">
                        <c:v>4.4605329849999999E-11</c:v>
                      </c:pt>
                      <c:pt idx="2351">
                        <c:v>4.5036013120000002E-11</c:v>
                      </c:pt>
                      <c:pt idx="2352">
                        <c:v>4.5060944560000001E-11</c:v>
                      </c:pt>
                      <c:pt idx="2353">
                        <c:v>4.4654415589999999E-11</c:v>
                      </c:pt>
                      <c:pt idx="2354">
                        <c:v>4.4969871579999998E-11</c:v>
                      </c:pt>
                      <c:pt idx="2355">
                        <c:v>4.4791514250000008E-11</c:v>
                      </c:pt>
                      <c:pt idx="2356">
                        <c:v>4.4869229860000002E-11</c:v>
                      </c:pt>
                      <c:pt idx="2357">
                        <c:v>4.5096305170000005E-11</c:v>
                      </c:pt>
                      <c:pt idx="2358">
                        <c:v>4.4914166140000006E-11</c:v>
                      </c:pt>
                      <c:pt idx="2359">
                        <c:v>4.4804212430000004E-11</c:v>
                      </c:pt>
                      <c:pt idx="2360">
                        <c:v>4.5075301130000005E-11</c:v>
                      </c:pt>
                      <c:pt idx="2361">
                        <c:v>4.4893439659999999E-11</c:v>
                      </c:pt>
                      <c:pt idx="2362">
                        <c:v>4.5077473009999996E-11</c:v>
                      </c:pt>
                      <c:pt idx="2363">
                        <c:v>4.4998362680000008E-11</c:v>
                      </c:pt>
                      <c:pt idx="2364">
                        <c:v>4.4869278439999998E-11</c:v>
                      </c:pt>
                      <c:pt idx="2365">
                        <c:v>4.4992020530000003E-11</c:v>
                      </c:pt>
                      <c:pt idx="2366">
                        <c:v>4.4860930950000003E-11</c:v>
                      </c:pt>
                      <c:pt idx="2367">
                        <c:v>4.4814010150000008E-11</c:v>
                      </c:pt>
                      <c:pt idx="2368">
                        <c:v>4.4932575029999999E-11</c:v>
                      </c:pt>
                      <c:pt idx="2369">
                        <c:v>4.4741429320000006E-11</c:v>
                      </c:pt>
                      <c:pt idx="2370">
                        <c:v>4.5103257940000007E-11</c:v>
                      </c:pt>
                      <c:pt idx="2371">
                        <c:v>4.4757333259999999E-11</c:v>
                      </c:pt>
                      <c:pt idx="2372">
                        <c:v>4.4777851570000001E-11</c:v>
                      </c:pt>
                      <c:pt idx="2373">
                        <c:v>4.4970634859999997E-11</c:v>
                      </c:pt>
                      <c:pt idx="2374">
                        <c:v>4.4868570670000002E-11</c:v>
                      </c:pt>
                      <c:pt idx="2375">
                        <c:v>4.491099507E-11</c:v>
                      </c:pt>
                      <c:pt idx="2376">
                        <c:v>4.5051035820000005E-11</c:v>
                      </c:pt>
                      <c:pt idx="2377">
                        <c:v>4.5116233670000003E-11</c:v>
                      </c:pt>
                      <c:pt idx="2378">
                        <c:v>4.5245768940000001E-11</c:v>
                      </c:pt>
                      <c:pt idx="2379">
                        <c:v>4.4864802850000006E-11</c:v>
                      </c:pt>
                      <c:pt idx="2380">
                        <c:v>4.4841009379999999E-11</c:v>
                      </c:pt>
                      <c:pt idx="2381">
                        <c:v>4.4850057700000003E-11</c:v>
                      </c:pt>
                      <c:pt idx="2382">
                        <c:v>4.4930777850000008E-11</c:v>
                      </c:pt>
                      <c:pt idx="2383">
                        <c:v>4.4991937260000003E-11</c:v>
                      </c:pt>
                      <c:pt idx="2384">
                        <c:v>4.4754932399999998E-11</c:v>
                      </c:pt>
                      <c:pt idx="2385">
                        <c:v>4.4992374410000005E-11</c:v>
                      </c:pt>
                      <c:pt idx="2386">
                        <c:v>4.5205669070000003E-11</c:v>
                      </c:pt>
                      <c:pt idx="2387">
                        <c:v>4.5104382040000006E-11</c:v>
                      </c:pt>
                      <c:pt idx="2388">
                        <c:v>4.4774361309999998E-11</c:v>
                      </c:pt>
                      <c:pt idx="2389">
                        <c:v>4.4759262270000001E-11</c:v>
                      </c:pt>
                      <c:pt idx="2390">
                        <c:v>4.5039725429999996E-11</c:v>
                      </c:pt>
                      <c:pt idx="2391">
                        <c:v>4.4936342840000003E-11</c:v>
                      </c:pt>
                      <c:pt idx="2392">
                        <c:v>4.5074406019999996E-11</c:v>
                      </c:pt>
                      <c:pt idx="2393">
                        <c:v>4.4859265610000003E-11</c:v>
                      </c:pt>
                      <c:pt idx="2394">
                        <c:v>4.5181410700000003E-11</c:v>
                      </c:pt>
                      <c:pt idx="2395">
                        <c:v>4.4907810110000002E-11</c:v>
                      </c:pt>
                      <c:pt idx="2396">
                        <c:v>4.5014787040000004E-11</c:v>
                      </c:pt>
                      <c:pt idx="2397">
                        <c:v>4.4963640449999999E-11</c:v>
                      </c:pt>
                      <c:pt idx="2398">
                        <c:v>4.4746376750000004E-11</c:v>
                      </c:pt>
                      <c:pt idx="2399">
                        <c:v>4.503353593E-11</c:v>
                      </c:pt>
                      <c:pt idx="2400">
                        <c:v>4.4849953619999997E-11</c:v>
                      </c:pt>
                      <c:pt idx="2401">
                        <c:v>4.4975263099999999E-11</c:v>
                      </c:pt>
                      <c:pt idx="2402">
                        <c:v>4.4765916670000003E-11</c:v>
                      </c:pt>
                      <c:pt idx="2403">
                        <c:v>4.4743962010000004E-11</c:v>
                      </c:pt>
                      <c:pt idx="2404">
                        <c:v>4.5189848390000004E-11</c:v>
                      </c:pt>
                      <c:pt idx="2405">
                        <c:v>4.4690275790000001E-11</c:v>
                      </c:pt>
                      <c:pt idx="2406">
                        <c:v>4.4778323410000007E-11</c:v>
                      </c:pt>
                      <c:pt idx="2407">
                        <c:v>4.5120230469999997E-11</c:v>
                      </c:pt>
                      <c:pt idx="2408">
                        <c:v>4.4658891169999998E-11</c:v>
                      </c:pt>
                      <c:pt idx="2409">
                        <c:v>4.5000895370000007E-11</c:v>
                      </c:pt>
                      <c:pt idx="2410">
                        <c:v>4.4588454460000002E-11</c:v>
                      </c:pt>
                      <c:pt idx="2411">
                        <c:v>4.4940159239999996E-11</c:v>
                      </c:pt>
                      <c:pt idx="2412">
                        <c:v>4.4663304310000001E-11</c:v>
                      </c:pt>
                      <c:pt idx="2413">
                        <c:v>4.4755133630000003E-11</c:v>
                      </c:pt>
                      <c:pt idx="2414">
                        <c:v>4.5111272360000005E-11</c:v>
                      </c:pt>
                      <c:pt idx="2415">
                        <c:v>4.4849412379999996E-11</c:v>
                      </c:pt>
                      <c:pt idx="2416">
                        <c:v>4.4756909989999996E-11</c:v>
                      </c:pt>
                      <c:pt idx="2417">
                        <c:v>4.4837075030000007E-11</c:v>
                      </c:pt>
                      <c:pt idx="2418">
                        <c:v>4.4800111539999998E-11</c:v>
                      </c:pt>
                      <c:pt idx="2419">
                        <c:v>4.4883003570000007E-11</c:v>
                      </c:pt>
                      <c:pt idx="2420">
                        <c:v>4.4901384700000003E-11</c:v>
                      </c:pt>
                      <c:pt idx="2421">
                        <c:v>4.4923596099999997E-11</c:v>
                      </c:pt>
                      <c:pt idx="2422">
                        <c:v>4.4578053060000001E-11</c:v>
                      </c:pt>
                      <c:pt idx="2423">
                        <c:v>4.4740450930000003E-11</c:v>
                      </c:pt>
                      <c:pt idx="2424">
                        <c:v>4.4686459400000001E-11</c:v>
                      </c:pt>
                      <c:pt idx="2425">
                        <c:v>4.4592825959999996E-11</c:v>
                      </c:pt>
                      <c:pt idx="2426">
                        <c:v>4.4722770630000004E-11</c:v>
                      </c:pt>
                      <c:pt idx="2427">
                        <c:v>4.4802172390000004E-11</c:v>
                      </c:pt>
                      <c:pt idx="2428">
                        <c:v>4.4502516260000004E-11</c:v>
                      </c:pt>
                      <c:pt idx="2429">
                        <c:v>4.4693835440000005E-11</c:v>
                      </c:pt>
                      <c:pt idx="2430">
                        <c:v>4.4609458489999996E-11</c:v>
                      </c:pt>
                      <c:pt idx="2431">
                        <c:v>4.4765854220000001E-11</c:v>
                      </c:pt>
                      <c:pt idx="2432">
                        <c:v>4.4787635410000006E-11</c:v>
                      </c:pt>
                      <c:pt idx="2433">
                        <c:v>4.4564973240000006E-11</c:v>
                      </c:pt>
                      <c:pt idx="2434">
                        <c:v>4.4551456280000002E-11</c:v>
                      </c:pt>
                      <c:pt idx="2435">
                        <c:v>4.4821261290000008E-11</c:v>
                      </c:pt>
                      <c:pt idx="2436">
                        <c:v>4.4687750030000008E-11</c:v>
                      </c:pt>
                      <c:pt idx="2437">
                        <c:v>4.477703278E-11</c:v>
                      </c:pt>
                      <c:pt idx="2438">
                        <c:v>4.4448809220000002E-11</c:v>
                      </c:pt>
                      <c:pt idx="2439">
                        <c:v>4.4638934910000002E-11</c:v>
                      </c:pt>
                      <c:pt idx="2440">
                        <c:v>4.4790084839999997E-11</c:v>
                      </c:pt>
                      <c:pt idx="2441">
                        <c:v>4.4392354379999997E-11</c:v>
                      </c:pt>
                      <c:pt idx="2442">
                        <c:v>4.4657288290000006E-11</c:v>
                      </c:pt>
                      <c:pt idx="2443">
                        <c:v>4.471753176E-11</c:v>
                      </c:pt>
                      <c:pt idx="2444">
                        <c:v>4.4456115879999998E-11</c:v>
                      </c:pt>
                      <c:pt idx="2445">
                        <c:v>4.4324491999999997E-11</c:v>
                      </c:pt>
                      <c:pt idx="2446">
                        <c:v>4.4790723220000004E-11</c:v>
                      </c:pt>
                      <c:pt idx="2447">
                        <c:v>4.4562502999999996E-11</c:v>
                      </c:pt>
                      <c:pt idx="2448">
                        <c:v>4.4417327460000006E-11</c:v>
                      </c:pt>
                      <c:pt idx="2449">
                        <c:v>4.4777081350000003E-11</c:v>
                      </c:pt>
                      <c:pt idx="2450">
                        <c:v>4.4331188030000003E-11</c:v>
                      </c:pt>
                      <c:pt idx="2451">
                        <c:v>4.441406618E-11</c:v>
                      </c:pt>
                      <c:pt idx="2452">
                        <c:v>4.4055394750000007E-11</c:v>
                      </c:pt>
                      <c:pt idx="2453">
                        <c:v>4.4332985200000001E-11</c:v>
                      </c:pt>
                      <c:pt idx="2454">
                        <c:v>4.4294592300000008E-11</c:v>
                      </c:pt>
                      <c:pt idx="2455">
                        <c:v>4.4633404609999999E-11</c:v>
                      </c:pt>
                      <c:pt idx="2456">
                        <c:v>4.4398418969999996E-11</c:v>
                      </c:pt>
                      <c:pt idx="2457">
                        <c:v>4.4391882529999998E-11</c:v>
                      </c:pt>
                      <c:pt idx="2458">
                        <c:v>4.4607959689999997E-11</c:v>
                      </c:pt>
                      <c:pt idx="2459">
                        <c:v>4.4533775980000003E-11</c:v>
                      </c:pt>
                      <c:pt idx="2460">
                        <c:v>4.4693099920000005E-11</c:v>
                      </c:pt>
                      <c:pt idx="2461">
                        <c:v>4.4342755170000001E-11</c:v>
                      </c:pt>
                      <c:pt idx="2462">
                        <c:v>4.4473948830000006E-11</c:v>
                      </c:pt>
                      <c:pt idx="2463">
                        <c:v>4.446297844E-11</c:v>
                      </c:pt>
                      <c:pt idx="2464">
                        <c:v>4.4542602250000003E-11</c:v>
                      </c:pt>
                      <c:pt idx="2465">
                        <c:v>4.4501003580000006E-11</c:v>
                      </c:pt>
                      <c:pt idx="2466">
                        <c:v>4.4565250799999999E-11</c:v>
                      </c:pt>
                      <c:pt idx="2467">
                        <c:v>4.4355161910000004E-11</c:v>
                      </c:pt>
                      <c:pt idx="2468">
                        <c:v>4.4432079550000008E-11</c:v>
                      </c:pt>
                      <c:pt idx="2469">
                        <c:v>4.4201992760000008E-11</c:v>
                      </c:pt>
                      <c:pt idx="2470">
                        <c:v>4.443675636E-11</c:v>
                      </c:pt>
                      <c:pt idx="2471">
                        <c:v>4.4288000350000007E-11</c:v>
                      </c:pt>
                      <c:pt idx="2472">
                        <c:v>4.4515637710000004E-11</c:v>
                      </c:pt>
                      <c:pt idx="2473">
                        <c:v>4.4463450289999999E-11</c:v>
                      </c:pt>
                      <c:pt idx="2474">
                        <c:v>4.4158256919999997E-11</c:v>
                      </c:pt>
                      <c:pt idx="2475">
                        <c:v>4.4077960040000008E-11</c:v>
                      </c:pt>
                      <c:pt idx="2476">
                        <c:v>4.4058711540000002E-11</c:v>
                      </c:pt>
                      <c:pt idx="2477">
                        <c:v>4.4138383919999996E-11</c:v>
                      </c:pt>
                      <c:pt idx="2478">
                        <c:v>4.4108560560000001E-11</c:v>
                      </c:pt>
                      <c:pt idx="2479">
                        <c:v>4.4227104620000007E-11</c:v>
                      </c:pt>
                      <c:pt idx="2480">
                        <c:v>4.4021845200000006E-11</c:v>
                      </c:pt>
                      <c:pt idx="2481">
                        <c:v>4.4496326770000002E-11</c:v>
                      </c:pt>
                      <c:pt idx="2482">
                        <c:v>4.4295945389999997E-11</c:v>
                      </c:pt>
                      <c:pt idx="2483">
                        <c:v>4.4298859720000008E-11</c:v>
                      </c:pt>
                      <c:pt idx="2484">
                        <c:v>4.4478479930000002E-11</c:v>
                      </c:pt>
                      <c:pt idx="2485">
                        <c:v>4.4174369030000008E-11</c:v>
                      </c:pt>
                      <c:pt idx="2486">
                        <c:v>4.4342366590000002E-11</c:v>
                      </c:pt>
                      <c:pt idx="2487">
                        <c:v>4.4133825069999996E-11</c:v>
                      </c:pt>
                      <c:pt idx="2488">
                        <c:v>4.4341735150000007E-11</c:v>
                      </c:pt>
                      <c:pt idx="2489">
                        <c:v>4.4194977540000004E-11</c:v>
                      </c:pt>
                      <c:pt idx="2490">
                        <c:v>4.4150173100000004E-11</c:v>
                      </c:pt>
                      <c:pt idx="2491">
                        <c:v>4.411033691E-11</c:v>
                      </c:pt>
                      <c:pt idx="2492">
                        <c:v>4.4376387979999996E-11</c:v>
                      </c:pt>
                      <c:pt idx="2493">
                        <c:v>4.4522444760000002E-11</c:v>
                      </c:pt>
                      <c:pt idx="2494">
                        <c:v>4.4375846750000001E-11</c:v>
                      </c:pt>
                      <c:pt idx="2495">
                        <c:v>4.4450890890000006E-11</c:v>
                      </c:pt>
                      <c:pt idx="2496">
                        <c:v>4.4320411930000003E-11</c:v>
                      </c:pt>
                      <c:pt idx="2497">
                        <c:v>4.4257732899999998E-11</c:v>
                      </c:pt>
                      <c:pt idx="2498">
                        <c:v>4.4164148040000001E-11</c:v>
                      </c:pt>
                      <c:pt idx="2499">
                        <c:v>4.4282476990000003E-11</c:v>
                      </c:pt>
                      <c:pt idx="2500">
                        <c:v>4.45760269E-11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14C8-4F61-B277-3FB82C591533}"/>
                  </c:ext>
                </c:extLst>
              </c15:ser>
            </c15:filteredScatterSeries>
          </c:ext>
        </c:extLst>
      </c:scatterChart>
      <c:scatterChart>
        <c:scatterStyle val="lineMarker"/>
        <c:varyColors val="0"/>
        <c:ser>
          <c:idx val="5"/>
          <c:order val="5"/>
          <c:tx>
            <c:v>OH OES</c:v>
          </c:tx>
          <c:spPr>
            <a:ln w="19050" cap="rnd">
              <a:noFill/>
              <a:round/>
            </a:ln>
            <a:effectLst/>
          </c:spPr>
          <c:marker>
            <c:symbol val="x"/>
            <c:size val="5"/>
            <c:spPr>
              <a:noFill/>
              <a:ln w="28575">
                <a:solidFill>
                  <a:schemeClr val="accent2"/>
                </a:solidFill>
              </a:ln>
              <a:effectLst/>
            </c:spPr>
          </c:marker>
          <c:xVal>
            <c:numRef>
              <c:f>'OH Comparison'!$M$2:$M$15</c:f>
              <c:numCache>
                <c:formatCode>General</c:formatCode>
                <c:ptCount val="14"/>
                <c:pt idx="0">
                  <c:v>0</c:v>
                </c:pt>
                <c:pt idx="1">
                  <c:v>60</c:v>
                </c:pt>
                <c:pt idx="2">
                  <c:v>300</c:v>
                </c:pt>
                <c:pt idx="3">
                  <c:v>600</c:v>
                </c:pt>
                <c:pt idx="4">
                  <c:v>900</c:v>
                </c:pt>
                <c:pt idx="5">
                  <c:v>1200</c:v>
                </c:pt>
                <c:pt idx="6">
                  <c:v>1500</c:v>
                </c:pt>
                <c:pt idx="7">
                  <c:v>1800</c:v>
                </c:pt>
                <c:pt idx="8">
                  <c:v>2100</c:v>
                </c:pt>
                <c:pt idx="9">
                  <c:v>2400</c:v>
                </c:pt>
                <c:pt idx="10">
                  <c:v>2700</c:v>
                </c:pt>
                <c:pt idx="11">
                  <c:v>3000</c:v>
                </c:pt>
                <c:pt idx="12">
                  <c:v>3300</c:v>
                </c:pt>
                <c:pt idx="13">
                  <c:v>3600</c:v>
                </c:pt>
              </c:numCache>
            </c:numRef>
          </c:xVal>
          <c:yVal>
            <c:numRef>
              <c:f>'OH Comparison'!$N$2:$N$15</c:f>
              <c:numCache>
                <c:formatCode>General</c:formatCode>
                <c:ptCount val="14"/>
                <c:pt idx="0">
                  <c:v>58.599999999999909</c:v>
                </c:pt>
                <c:pt idx="1">
                  <c:v>1473.3999999999999</c:v>
                </c:pt>
                <c:pt idx="2">
                  <c:v>1474.6999999999998</c:v>
                </c:pt>
                <c:pt idx="3">
                  <c:v>685.59999999999991</c:v>
                </c:pt>
                <c:pt idx="4">
                  <c:v>540.09999999999991</c:v>
                </c:pt>
                <c:pt idx="5">
                  <c:v>484.79999999999973</c:v>
                </c:pt>
                <c:pt idx="6">
                  <c:v>540.00000000000023</c:v>
                </c:pt>
                <c:pt idx="7">
                  <c:v>577</c:v>
                </c:pt>
                <c:pt idx="8">
                  <c:v>692.7</c:v>
                </c:pt>
                <c:pt idx="9">
                  <c:v>972</c:v>
                </c:pt>
                <c:pt idx="10">
                  <c:v>1296.6000000000001</c:v>
                </c:pt>
                <c:pt idx="11">
                  <c:v>1320.7</c:v>
                </c:pt>
                <c:pt idx="12">
                  <c:v>1419.7</c:v>
                </c:pt>
                <c:pt idx="13">
                  <c:v>1405.9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14C8-4F61-B277-3FB82C59153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38075215"/>
        <c:axId val="1738084783"/>
      </c:scatterChart>
      <c:valAx>
        <c:axId val="1771637951"/>
        <c:scaling>
          <c:orientation val="minMax"/>
          <c:max val="3900"/>
          <c:min val="-1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200" b="1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Time After</a:t>
                </a:r>
                <a:r>
                  <a:rPr lang="en-US" sz="1200" b="1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Plasma (s)</a:t>
                </a:r>
                <a:endParaRPr lang="en-US" sz="1200" b="1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ysClr val="windowText" lastClr="00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694655375"/>
        <c:crosses val="autoZero"/>
        <c:crossBetween val="midCat"/>
      </c:valAx>
      <c:valAx>
        <c:axId val="1694655375"/>
        <c:scaling>
          <c:orientation val="minMax"/>
          <c:max val="4.0000000000000023E-11"/>
          <c:min val="-2.0000000000000012E-1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200" b="1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Signal</a:t>
                </a:r>
                <a:r>
                  <a:rPr lang="en-US" sz="1200" b="1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(a.u.)</a:t>
                </a:r>
                <a:endParaRPr lang="en-US" sz="1200" b="1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ysClr val="windowText" lastClr="00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0.00E+00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771637951"/>
        <c:crosses val="autoZero"/>
        <c:crossBetween val="midCat"/>
      </c:valAx>
      <c:valAx>
        <c:axId val="1738084783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b="1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OH Intensity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738075215"/>
        <c:crosses val="max"/>
        <c:crossBetween val="midCat"/>
      </c:valAx>
      <c:valAx>
        <c:axId val="1738075215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738084783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36548052090911592"/>
          <c:y val="0.91321381751989383"/>
          <c:w val="0.29955111714455002"/>
          <c:h val="8.678618248010620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'OH Comparison'!$S$2</c:f>
              <c:strCache>
                <c:ptCount val="1"/>
                <c:pt idx="0">
                  <c:v>Empty Chamber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'OH Comparison'!$R$3:$R$5</c:f>
              <c:strCache>
                <c:ptCount val="3"/>
                <c:pt idx="0">
                  <c:v>1 min</c:v>
                </c:pt>
                <c:pt idx="1">
                  <c:v>5 min</c:v>
                </c:pt>
                <c:pt idx="2">
                  <c:v>10 min</c:v>
                </c:pt>
              </c:strCache>
            </c:strRef>
          </c:cat>
          <c:val>
            <c:numRef>
              <c:f>'OH Comparison'!$S$3:$S$5</c:f>
              <c:numCache>
                <c:formatCode>General</c:formatCode>
                <c:ptCount val="3"/>
                <c:pt idx="0">
                  <c:v>236.16666666666666</c:v>
                </c:pt>
                <c:pt idx="1">
                  <c:v>240.13333333333335</c:v>
                </c:pt>
                <c:pt idx="2">
                  <c:v>211.16666666666666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E2E-48CE-B594-7B9586741642}"/>
            </c:ext>
          </c:extLst>
        </c:ser>
        <c:ser>
          <c:idx val="1"/>
          <c:order val="1"/>
          <c:tx>
            <c:strRef>
              <c:f>'OH Comparison'!$T$2</c:f>
              <c:strCache>
                <c:ptCount val="1"/>
                <c:pt idx="0">
                  <c:v>LHS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'OH Comparison'!$R$3:$R$5</c:f>
              <c:strCache>
                <c:ptCount val="3"/>
                <c:pt idx="0">
                  <c:v>1 min</c:v>
                </c:pt>
                <c:pt idx="1">
                  <c:v>5 min</c:v>
                </c:pt>
                <c:pt idx="2">
                  <c:v>10 min</c:v>
                </c:pt>
              </c:strCache>
            </c:strRef>
          </c:cat>
          <c:val>
            <c:numRef>
              <c:f>'OH Comparison'!$T$3:$T$5</c:f>
              <c:numCache>
                <c:formatCode>General</c:formatCode>
                <c:ptCount val="3"/>
                <c:pt idx="0">
                  <c:v>237.34999999999991</c:v>
                </c:pt>
                <c:pt idx="1">
                  <c:v>377.21000000000004</c:v>
                </c:pt>
                <c:pt idx="2">
                  <c:v>283.25666666666672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E2E-48CE-B594-7B9586741642}"/>
            </c:ext>
          </c:extLst>
        </c:ser>
        <c:ser>
          <c:idx val="2"/>
          <c:order val="2"/>
          <c:tx>
            <c:strRef>
              <c:f>'OH Comparison'!$U$2</c:f>
              <c:strCache>
                <c:ptCount val="1"/>
                <c:pt idx="0">
                  <c:v>Silica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'OH Comparison'!$R$3:$R$5</c:f>
              <c:strCache>
                <c:ptCount val="3"/>
                <c:pt idx="0">
                  <c:v>1 min</c:v>
                </c:pt>
                <c:pt idx="1">
                  <c:v>5 min</c:v>
                </c:pt>
                <c:pt idx="2">
                  <c:v>10 min</c:v>
                </c:pt>
              </c:strCache>
            </c:strRef>
          </c:cat>
          <c:val>
            <c:numRef>
              <c:f>'OH Comparison'!$U$3:$U$5</c:f>
              <c:numCache>
                <c:formatCode>General</c:formatCode>
                <c:ptCount val="3"/>
                <c:pt idx="0">
                  <c:v>437.34222222222223</c:v>
                </c:pt>
                <c:pt idx="1">
                  <c:v>543.73222222222228</c:v>
                </c:pt>
                <c:pt idx="2">
                  <c:v>459.12888888888892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E2E-48CE-B594-7B9586741642}"/>
            </c:ext>
          </c:extLst>
        </c:ser>
        <c:ser>
          <c:idx val="3"/>
          <c:order val="3"/>
          <c:tx>
            <c:strRef>
              <c:f>'OH Comparison'!$V$2</c:f>
              <c:strCache>
                <c:ptCount val="1"/>
                <c:pt idx="0">
                  <c:v>Fine Silica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'OH Comparison'!$R$3:$R$5</c:f>
              <c:strCache>
                <c:ptCount val="3"/>
                <c:pt idx="0">
                  <c:v>1 min</c:v>
                </c:pt>
                <c:pt idx="1">
                  <c:v>5 min</c:v>
                </c:pt>
                <c:pt idx="2">
                  <c:v>10 min</c:v>
                </c:pt>
              </c:strCache>
            </c:strRef>
          </c:cat>
          <c:val>
            <c:numRef>
              <c:f>'OH Comparison'!$V$3:$V$5</c:f>
              <c:numCache>
                <c:formatCode>General</c:formatCode>
                <c:ptCount val="3"/>
                <c:pt idx="0">
                  <c:v>1473.3999999999999</c:v>
                </c:pt>
                <c:pt idx="1">
                  <c:v>1474.6999999999998</c:v>
                </c:pt>
                <c:pt idx="2">
                  <c:v>685.59999999999991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E2E-48CE-B594-7B9586741642}"/>
            </c:ext>
          </c:extLst>
        </c:ser>
        <c:ser>
          <c:idx val="4"/>
          <c:order val="4"/>
          <c:tx>
            <c:strRef>
              <c:f>'OH Comparison'!$W$2</c:f>
              <c:strCache>
                <c:ptCount val="1"/>
                <c:pt idx="0">
                  <c:v>High LHS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'OH Comparison'!$R$3:$R$5</c:f>
              <c:strCache>
                <c:ptCount val="3"/>
                <c:pt idx="0">
                  <c:v>1 min</c:v>
                </c:pt>
                <c:pt idx="1">
                  <c:v>5 min</c:v>
                </c:pt>
                <c:pt idx="2">
                  <c:v>10 min</c:v>
                </c:pt>
              </c:strCache>
            </c:strRef>
          </c:cat>
          <c:val>
            <c:numRef>
              <c:f>'OH Comparison'!$W$3:$W$5</c:f>
              <c:numCache>
                <c:formatCode>General</c:formatCode>
                <c:ptCount val="3"/>
                <c:pt idx="0">
                  <c:v>286.29999999999995</c:v>
                </c:pt>
                <c:pt idx="1">
                  <c:v>339.5</c:v>
                </c:pt>
                <c:pt idx="2">
                  <c:v>140.80000000000018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E2E-48CE-B594-7B958674164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561594799"/>
        <c:axId val="1539240463"/>
      </c:barChart>
      <c:catAx>
        <c:axId val="1561594799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200" b="1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Time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ysClr val="windowText" lastClr="00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39240463"/>
        <c:crosses val="autoZero"/>
        <c:auto val="1"/>
        <c:lblAlgn val="ctr"/>
        <c:lblOffset val="100"/>
        <c:noMultiLvlLbl val="0"/>
      </c:catAx>
      <c:valAx>
        <c:axId val="153924046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200" b="1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OH Intensity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ysClr val="windowText" lastClr="00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56159479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LHS Hydrogen RGA Results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6537377550810209"/>
          <c:y val="0.13409255242227042"/>
          <c:w val="0.67826946664717536"/>
          <c:h val="0.57862316935896374"/>
        </c:manualLayout>
      </c:layout>
      <c:scatterChart>
        <c:scatterStyle val="lineMarker"/>
        <c:varyColors val="0"/>
        <c:ser>
          <c:idx val="0"/>
          <c:order val="0"/>
          <c:tx>
            <c:v>H2</c:v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'Test 2'!$A$2:$A$10037</c:f>
              <c:numCache>
                <c:formatCode>General</c:formatCode>
                <c:ptCount val="10036"/>
                <c:pt idx="0">
                  <c:v>1.3140000000000001</c:v>
                </c:pt>
                <c:pt idx="1">
                  <c:v>2.2810000000000001</c:v>
                </c:pt>
                <c:pt idx="2">
                  <c:v>3.2469999999999999</c:v>
                </c:pt>
                <c:pt idx="3">
                  <c:v>4.2140000000000004</c:v>
                </c:pt>
                <c:pt idx="4">
                  <c:v>5.181</c:v>
                </c:pt>
                <c:pt idx="5">
                  <c:v>6.1470000000000002</c:v>
                </c:pt>
                <c:pt idx="6">
                  <c:v>7.1139999999999999</c:v>
                </c:pt>
                <c:pt idx="7">
                  <c:v>8.0809999999999995</c:v>
                </c:pt>
                <c:pt idx="8">
                  <c:v>9.0470000000000006</c:v>
                </c:pt>
                <c:pt idx="9">
                  <c:v>10.013999999999999</c:v>
                </c:pt>
                <c:pt idx="10">
                  <c:v>10.981</c:v>
                </c:pt>
                <c:pt idx="11">
                  <c:v>11.948</c:v>
                </c:pt>
                <c:pt idx="12">
                  <c:v>12.914</c:v>
                </c:pt>
                <c:pt idx="13">
                  <c:v>13.881</c:v>
                </c:pt>
                <c:pt idx="14">
                  <c:v>14.848000000000001</c:v>
                </c:pt>
                <c:pt idx="15">
                  <c:v>15.814</c:v>
                </c:pt>
                <c:pt idx="16">
                  <c:v>16.780999999999999</c:v>
                </c:pt>
                <c:pt idx="17">
                  <c:v>17.748000000000001</c:v>
                </c:pt>
                <c:pt idx="18">
                  <c:v>18.713999999999999</c:v>
                </c:pt>
                <c:pt idx="19">
                  <c:v>19.681000000000001</c:v>
                </c:pt>
                <c:pt idx="20">
                  <c:v>20.648</c:v>
                </c:pt>
                <c:pt idx="21">
                  <c:v>21.614999999999998</c:v>
                </c:pt>
                <c:pt idx="22">
                  <c:v>22.581</c:v>
                </c:pt>
                <c:pt idx="23">
                  <c:v>23.547999999999998</c:v>
                </c:pt>
                <c:pt idx="24">
                  <c:v>24.515000000000001</c:v>
                </c:pt>
                <c:pt idx="25">
                  <c:v>25.481000000000002</c:v>
                </c:pt>
                <c:pt idx="26">
                  <c:v>26.448</c:v>
                </c:pt>
                <c:pt idx="27">
                  <c:v>27.414999999999999</c:v>
                </c:pt>
                <c:pt idx="28">
                  <c:v>28.381</c:v>
                </c:pt>
                <c:pt idx="29">
                  <c:v>29.347999999999999</c:v>
                </c:pt>
                <c:pt idx="30">
                  <c:v>30.315000000000001</c:v>
                </c:pt>
                <c:pt idx="31">
                  <c:v>31.282</c:v>
                </c:pt>
                <c:pt idx="32">
                  <c:v>32.247999999999998</c:v>
                </c:pt>
                <c:pt idx="33">
                  <c:v>33.215000000000003</c:v>
                </c:pt>
                <c:pt idx="34">
                  <c:v>34.182000000000002</c:v>
                </c:pt>
                <c:pt idx="35">
                  <c:v>35.148000000000003</c:v>
                </c:pt>
                <c:pt idx="36">
                  <c:v>36.115000000000002</c:v>
                </c:pt>
                <c:pt idx="37">
                  <c:v>37.082000000000001</c:v>
                </c:pt>
                <c:pt idx="38">
                  <c:v>38.048000000000002</c:v>
                </c:pt>
                <c:pt idx="39">
                  <c:v>39.015000000000001</c:v>
                </c:pt>
                <c:pt idx="40">
                  <c:v>39.981999999999999</c:v>
                </c:pt>
                <c:pt idx="41">
                  <c:v>40.948999999999998</c:v>
                </c:pt>
                <c:pt idx="42">
                  <c:v>41.914999999999999</c:v>
                </c:pt>
                <c:pt idx="43">
                  <c:v>42.881999999999998</c:v>
                </c:pt>
                <c:pt idx="44">
                  <c:v>43.848999999999997</c:v>
                </c:pt>
                <c:pt idx="45">
                  <c:v>44.814999999999998</c:v>
                </c:pt>
                <c:pt idx="46">
                  <c:v>45.781999999999996</c:v>
                </c:pt>
                <c:pt idx="47">
                  <c:v>46.749000000000002</c:v>
                </c:pt>
                <c:pt idx="48">
                  <c:v>47.715000000000003</c:v>
                </c:pt>
                <c:pt idx="49">
                  <c:v>48.682000000000002</c:v>
                </c:pt>
                <c:pt idx="50">
                  <c:v>49.649000000000001</c:v>
                </c:pt>
                <c:pt idx="51">
                  <c:v>50.616</c:v>
                </c:pt>
                <c:pt idx="52">
                  <c:v>51.582000000000001</c:v>
                </c:pt>
                <c:pt idx="53">
                  <c:v>52.548999999999999</c:v>
                </c:pt>
                <c:pt idx="54">
                  <c:v>53.515999999999998</c:v>
                </c:pt>
                <c:pt idx="55">
                  <c:v>54.481999999999999</c:v>
                </c:pt>
                <c:pt idx="56">
                  <c:v>55.448999999999998</c:v>
                </c:pt>
                <c:pt idx="57">
                  <c:v>56.415999999999997</c:v>
                </c:pt>
                <c:pt idx="58">
                  <c:v>57.381999999999998</c:v>
                </c:pt>
                <c:pt idx="59">
                  <c:v>58.348999999999997</c:v>
                </c:pt>
                <c:pt idx="60">
                  <c:v>59.316000000000003</c:v>
                </c:pt>
                <c:pt idx="61">
                  <c:v>60.283000000000001</c:v>
                </c:pt>
                <c:pt idx="62">
                  <c:v>61.249000000000002</c:v>
                </c:pt>
                <c:pt idx="63">
                  <c:v>62.216000000000001</c:v>
                </c:pt>
                <c:pt idx="64">
                  <c:v>63.183</c:v>
                </c:pt>
                <c:pt idx="65">
                  <c:v>64.149000000000001</c:v>
                </c:pt>
                <c:pt idx="66">
                  <c:v>65.116</c:v>
                </c:pt>
                <c:pt idx="67">
                  <c:v>66.082999999999998</c:v>
                </c:pt>
                <c:pt idx="68">
                  <c:v>67.049000000000007</c:v>
                </c:pt>
                <c:pt idx="69">
                  <c:v>68.016000000000005</c:v>
                </c:pt>
                <c:pt idx="70">
                  <c:v>68.983000000000004</c:v>
                </c:pt>
                <c:pt idx="71">
                  <c:v>69.95</c:v>
                </c:pt>
                <c:pt idx="72">
                  <c:v>70.915999999999997</c:v>
                </c:pt>
                <c:pt idx="73">
                  <c:v>71.882999999999996</c:v>
                </c:pt>
                <c:pt idx="74">
                  <c:v>72.849999999999994</c:v>
                </c:pt>
                <c:pt idx="75">
                  <c:v>73.816000000000003</c:v>
                </c:pt>
                <c:pt idx="76">
                  <c:v>74.783000000000001</c:v>
                </c:pt>
                <c:pt idx="77">
                  <c:v>75.75</c:v>
                </c:pt>
                <c:pt idx="78">
                  <c:v>76.715999999999994</c:v>
                </c:pt>
                <c:pt idx="79">
                  <c:v>77.683000000000007</c:v>
                </c:pt>
                <c:pt idx="80">
                  <c:v>78.650000000000006</c:v>
                </c:pt>
                <c:pt idx="81">
                  <c:v>79.617000000000004</c:v>
                </c:pt>
                <c:pt idx="82">
                  <c:v>80.582999999999998</c:v>
                </c:pt>
                <c:pt idx="83">
                  <c:v>81.55</c:v>
                </c:pt>
                <c:pt idx="84">
                  <c:v>82.516999999999996</c:v>
                </c:pt>
                <c:pt idx="85">
                  <c:v>83.483000000000004</c:v>
                </c:pt>
                <c:pt idx="86">
                  <c:v>84.45</c:v>
                </c:pt>
                <c:pt idx="87">
                  <c:v>85.417000000000002</c:v>
                </c:pt>
                <c:pt idx="88">
                  <c:v>86.382999999999996</c:v>
                </c:pt>
                <c:pt idx="89">
                  <c:v>87.35</c:v>
                </c:pt>
                <c:pt idx="90">
                  <c:v>88.316999999999993</c:v>
                </c:pt>
                <c:pt idx="91">
                  <c:v>89.284000000000006</c:v>
                </c:pt>
                <c:pt idx="92">
                  <c:v>90.25</c:v>
                </c:pt>
                <c:pt idx="93">
                  <c:v>91.216999999999999</c:v>
                </c:pt>
                <c:pt idx="94">
                  <c:v>92.183999999999997</c:v>
                </c:pt>
                <c:pt idx="95">
                  <c:v>93.15</c:v>
                </c:pt>
                <c:pt idx="96">
                  <c:v>94.117000000000004</c:v>
                </c:pt>
                <c:pt idx="97">
                  <c:v>95.084000000000003</c:v>
                </c:pt>
                <c:pt idx="98">
                  <c:v>96.05</c:v>
                </c:pt>
                <c:pt idx="99">
                  <c:v>97.016999999999996</c:v>
                </c:pt>
                <c:pt idx="100">
                  <c:v>97.983999999999995</c:v>
                </c:pt>
                <c:pt idx="101">
                  <c:v>98.950999999999993</c:v>
                </c:pt>
                <c:pt idx="102">
                  <c:v>99.917000000000002</c:v>
                </c:pt>
                <c:pt idx="103">
                  <c:v>100.884</c:v>
                </c:pt>
                <c:pt idx="104">
                  <c:v>101.851</c:v>
                </c:pt>
                <c:pt idx="105">
                  <c:v>102.81699999999999</c:v>
                </c:pt>
                <c:pt idx="106">
                  <c:v>103.78400000000001</c:v>
                </c:pt>
                <c:pt idx="107">
                  <c:v>104.751</c:v>
                </c:pt>
                <c:pt idx="108">
                  <c:v>105.717</c:v>
                </c:pt>
                <c:pt idx="109">
                  <c:v>106.684</c:v>
                </c:pt>
                <c:pt idx="110">
                  <c:v>107.651</c:v>
                </c:pt>
                <c:pt idx="111">
                  <c:v>108.61799999999999</c:v>
                </c:pt>
                <c:pt idx="112">
                  <c:v>109.584</c:v>
                </c:pt>
                <c:pt idx="113">
                  <c:v>110.551</c:v>
                </c:pt>
                <c:pt idx="114">
                  <c:v>111.518</c:v>
                </c:pt>
                <c:pt idx="115">
                  <c:v>112.48399999999999</c:v>
                </c:pt>
                <c:pt idx="116">
                  <c:v>113.45099999999999</c:v>
                </c:pt>
                <c:pt idx="117">
                  <c:v>114.41800000000001</c:v>
                </c:pt>
                <c:pt idx="118">
                  <c:v>115.384</c:v>
                </c:pt>
                <c:pt idx="119">
                  <c:v>116.351</c:v>
                </c:pt>
                <c:pt idx="120">
                  <c:v>117.318</c:v>
                </c:pt>
                <c:pt idx="121">
                  <c:v>118.285</c:v>
                </c:pt>
                <c:pt idx="122">
                  <c:v>119.251</c:v>
                </c:pt>
                <c:pt idx="123">
                  <c:v>120.218</c:v>
                </c:pt>
                <c:pt idx="124">
                  <c:v>121.185</c:v>
                </c:pt>
                <c:pt idx="125">
                  <c:v>122.151</c:v>
                </c:pt>
                <c:pt idx="126">
                  <c:v>123.11799999999999</c:v>
                </c:pt>
                <c:pt idx="127">
                  <c:v>124.08499999999999</c:v>
                </c:pt>
                <c:pt idx="128">
                  <c:v>125.051</c:v>
                </c:pt>
                <c:pt idx="129">
                  <c:v>126.018</c:v>
                </c:pt>
                <c:pt idx="130">
                  <c:v>126.985</c:v>
                </c:pt>
                <c:pt idx="131">
                  <c:v>127.952</c:v>
                </c:pt>
                <c:pt idx="132">
                  <c:v>128.91800000000001</c:v>
                </c:pt>
                <c:pt idx="133">
                  <c:v>129.88499999999999</c:v>
                </c:pt>
                <c:pt idx="134">
                  <c:v>130.852</c:v>
                </c:pt>
                <c:pt idx="135">
                  <c:v>131.81800000000001</c:v>
                </c:pt>
                <c:pt idx="136">
                  <c:v>132.785</c:v>
                </c:pt>
                <c:pt idx="137">
                  <c:v>133.75200000000001</c:v>
                </c:pt>
                <c:pt idx="138">
                  <c:v>134.71799999999999</c:v>
                </c:pt>
                <c:pt idx="139">
                  <c:v>135.685</c:v>
                </c:pt>
                <c:pt idx="140">
                  <c:v>136.65199999999999</c:v>
                </c:pt>
                <c:pt idx="141">
                  <c:v>137.619</c:v>
                </c:pt>
                <c:pt idx="142">
                  <c:v>138.58500000000001</c:v>
                </c:pt>
                <c:pt idx="143">
                  <c:v>139.55199999999999</c:v>
                </c:pt>
                <c:pt idx="144">
                  <c:v>140.51900000000001</c:v>
                </c:pt>
                <c:pt idx="145">
                  <c:v>141.48500000000001</c:v>
                </c:pt>
                <c:pt idx="146">
                  <c:v>142.452</c:v>
                </c:pt>
                <c:pt idx="147">
                  <c:v>143.41900000000001</c:v>
                </c:pt>
                <c:pt idx="148">
                  <c:v>144.38499999999999</c:v>
                </c:pt>
                <c:pt idx="149">
                  <c:v>145.352</c:v>
                </c:pt>
                <c:pt idx="150">
                  <c:v>146.31899999999999</c:v>
                </c:pt>
                <c:pt idx="151">
                  <c:v>147.286</c:v>
                </c:pt>
                <c:pt idx="152">
                  <c:v>148.25200000000001</c:v>
                </c:pt>
                <c:pt idx="153">
                  <c:v>149.21899999999999</c:v>
                </c:pt>
                <c:pt idx="154">
                  <c:v>150.18600000000001</c:v>
                </c:pt>
                <c:pt idx="155">
                  <c:v>151.15199999999999</c:v>
                </c:pt>
                <c:pt idx="156">
                  <c:v>152.119</c:v>
                </c:pt>
                <c:pt idx="157">
                  <c:v>153.08600000000001</c:v>
                </c:pt>
                <c:pt idx="158">
                  <c:v>154.05199999999999</c:v>
                </c:pt>
                <c:pt idx="159">
                  <c:v>155.01900000000001</c:v>
                </c:pt>
                <c:pt idx="160">
                  <c:v>155.98599999999999</c:v>
                </c:pt>
                <c:pt idx="161">
                  <c:v>156.953</c:v>
                </c:pt>
                <c:pt idx="162">
                  <c:v>157.91900000000001</c:v>
                </c:pt>
                <c:pt idx="163">
                  <c:v>158.886</c:v>
                </c:pt>
                <c:pt idx="164">
                  <c:v>159.85300000000001</c:v>
                </c:pt>
                <c:pt idx="165">
                  <c:v>160.81899999999999</c:v>
                </c:pt>
                <c:pt idx="166">
                  <c:v>161.786</c:v>
                </c:pt>
                <c:pt idx="167">
                  <c:v>162.75299999999999</c:v>
                </c:pt>
                <c:pt idx="168">
                  <c:v>163.71899999999999</c:v>
                </c:pt>
                <c:pt idx="169">
                  <c:v>164.68600000000001</c:v>
                </c:pt>
                <c:pt idx="170">
                  <c:v>165.65299999999999</c:v>
                </c:pt>
                <c:pt idx="171">
                  <c:v>166.62</c:v>
                </c:pt>
                <c:pt idx="172">
                  <c:v>167.58600000000001</c:v>
                </c:pt>
                <c:pt idx="173">
                  <c:v>168.553</c:v>
                </c:pt>
                <c:pt idx="174">
                  <c:v>169.52</c:v>
                </c:pt>
                <c:pt idx="175">
                  <c:v>170.48599999999999</c:v>
                </c:pt>
                <c:pt idx="176">
                  <c:v>171.453</c:v>
                </c:pt>
                <c:pt idx="177">
                  <c:v>172.42</c:v>
                </c:pt>
                <c:pt idx="178">
                  <c:v>173.386</c:v>
                </c:pt>
                <c:pt idx="179">
                  <c:v>174.35300000000001</c:v>
                </c:pt>
                <c:pt idx="180">
                  <c:v>175.32</c:v>
                </c:pt>
                <c:pt idx="181">
                  <c:v>176.28700000000001</c:v>
                </c:pt>
                <c:pt idx="182">
                  <c:v>177.25299999999999</c:v>
                </c:pt>
                <c:pt idx="183">
                  <c:v>178.22</c:v>
                </c:pt>
                <c:pt idx="184">
                  <c:v>179.18700000000001</c:v>
                </c:pt>
                <c:pt idx="185">
                  <c:v>180.15299999999999</c:v>
                </c:pt>
                <c:pt idx="186">
                  <c:v>181.12</c:v>
                </c:pt>
                <c:pt idx="187">
                  <c:v>182.08699999999999</c:v>
                </c:pt>
                <c:pt idx="188">
                  <c:v>183.053</c:v>
                </c:pt>
                <c:pt idx="189">
                  <c:v>184.02</c:v>
                </c:pt>
                <c:pt idx="190">
                  <c:v>184.98699999999999</c:v>
                </c:pt>
                <c:pt idx="191">
                  <c:v>185.95400000000001</c:v>
                </c:pt>
                <c:pt idx="192">
                  <c:v>186.92</c:v>
                </c:pt>
                <c:pt idx="193">
                  <c:v>187.887</c:v>
                </c:pt>
                <c:pt idx="194">
                  <c:v>188.85400000000001</c:v>
                </c:pt>
                <c:pt idx="195">
                  <c:v>189.82</c:v>
                </c:pt>
                <c:pt idx="196">
                  <c:v>190.78700000000001</c:v>
                </c:pt>
                <c:pt idx="197">
                  <c:v>191.75399999999999</c:v>
                </c:pt>
                <c:pt idx="198">
                  <c:v>192.72</c:v>
                </c:pt>
                <c:pt idx="199">
                  <c:v>193.68700000000001</c:v>
                </c:pt>
                <c:pt idx="200">
                  <c:v>194.654</c:v>
                </c:pt>
                <c:pt idx="201">
                  <c:v>195.62100000000001</c:v>
                </c:pt>
                <c:pt idx="202">
                  <c:v>196.58699999999999</c:v>
                </c:pt>
                <c:pt idx="203">
                  <c:v>197.554</c:v>
                </c:pt>
                <c:pt idx="204">
                  <c:v>198.52099999999999</c:v>
                </c:pt>
                <c:pt idx="205">
                  <c:v>199.48699999999999</c:v>
                </c:pt>
                <c:pt idx="206">
                  <c:v>200.45400000000001</c:v>
                </c:pt>
                <c:pt idx="207">
                  <c:v>201.42099999999999</c:v>
                </c:pt>
                <c:pt idx="208">
                  <c:v>202.387</c:v>
                </c:pt>
                <c:pt idx="209">
                  <c:v>203.35400000000001</c:v>
                </c:pt>
                <c:pt idx="210">
                  <c:v>204.321</c:v>
                </c:pt>
                <c:pt idx="211">
                  <c:v>205.28800000000001</c:v>
                </c:pt>
                <c:pt idx="212">
                  <c:v>206.25399999999999</c:v>
                </c:pt>
                <c:pt idx="213">
                  <c:v>207.221</c:v>
                </c:pt>
                <c:pt idx="214">
                  <c:v>208.18799999999999</c:v>
                </c:pt>
                <c:pt idx="215">
                  <c:v>209.154</c:v>
                </c:pt>
                <c:pt idx="216">
                  <c:v>210.12100000000001</c:v>
                </c:pt>
                <c:pt idx="217">
                  <c:v>211.08799999999999</c:v>
                </c:pt>
                <c:pt idx="218">
                  <c:v>212.054</c:v>
                </c:pt>
                <c:pt idx="219">
                  <c:v>213.02099999999999</c:v>
                </c:pt>
                <c:pt idx="220">
                  <c:v>213.988</c:v>
                </c:pt>
                <c:pt idx="221">
                  <c:v>214.95500000000001</c:v>
                </c:pt>
                <c:pt idx="222">
                  <c:v>215.92099999999999</c:v>
                </c:pt>
                <c:pt idx="223">
                  <c:v>216.88800000000001</c:v>
                </c:pt>
                <c:pt idx="224">
                  <c:v>217.85499999999999</c:v>
                </c:pt>
                <c:pt idx="225">
                  <c:v>218.821</c:v>
                </c:pt>
                <c:pt idx="226">
                  <c:v>219.78800000000001</c:v>
                </c:pt>
                <c:pt idx="227">
                  <c:v>220.755</c:v>
                </c:pt>
                <c:pt idx="228">
                  <c:v>221.721</c:v>
                </c:pt>
                <c:pt idx="229">
                  <c:v>222.68799999999999</c:v>
                </c:pt>
                <c:pt idx="230">
                  <c:v>223.655</c:v>
                </c:pt>
                <c:pt idx="231">
                  <c:v>224.62200000000001</c:v>
                </c:pt>
                <c:pt idx="232">
                  <c:v>225.58799999999999</c:v>
                </c:pt>
                <c:pt idx="233">
                  <c:v>226.55500000000001</c:v>
                </c:pt>
                <c:pt idx="234">
                  <c:v>227.52199999999999</c:v>
                </c:pt>
                <c:pt idx="235">
                  <c:v>228.488</c:v>
                </c:pt>
                <c:pt idx="236">
                  <c:v>229.45500000000001</c:v>
                </c:pt>
                <c:pt idx="237">
                  <c:v>230.422</c:v>
                </c:pt>
                <c:pt idx="238">
                  <c:v>231.38800000000001</c:v>
                </c:pt>
                <c:pt idx="239">
                  <c:v>232.35499999999999</c:v>
                </c:pt>
                <c:pt idx="240">
                  <c:v>233.322</c:v>
                </c:pt>
                <c:pt idx="241">
                  <c:v>234.28899999999999</c:v>
                </c:pt>
                <c:pt idx="242">
                  <c:v>235.255</c:v>
                </c:pt>
                <c:pt idx="243">
                  <c:v>236.22200000000001</c:v>
                </c:pt>
                <c:pt idx="244">
                  <c:v>237.18899999999999</c:v>
                </c:pt>
                <c:pt idx="245">
                  <c:v>238.155</c:v>
                </c:pt>
                <c:pt idx="246">
                  <c:v>239.12200000000001</c:v>
                </c:pt>
                <c:pt idx="247">
                  <c:v>240.089</c:v>
                </c:pt>
                <c:pt idx="248">
                  <c:v>241.05500000000001</c:v>
                </c:pt>
                <c:pt idx="249">
                  <c:v>242.02199999999999</c:v>
                </c:pt>
                <c:pt idx="250">
                  <c:v>242.989</c:v>
                </c:pt>
                <c:pt idx="251">
                  <c:v>243.95599999999999</c:v>
                </c:pt>
                <c:pt idx="252">
                  <c:v>244.922</c:v>
                </c:pt>
                <c:pt idx="253">
                  <c:v>245.88900000000001</c:v>
                </c:pt>
                <c:pt idx="254">
                  <c:v>246.85599999999999</c:v>
                </c:pt>
                <c:pt idx="255">
                  <c:v>247.822</c:v>
                </c:pt>
                <c:pt idx="256">
                  <c:v>248.78899999999999</c:v>
                </c:pt>
                <c:pt idx="257">
                  <c:v>249.756</c:v>
                </c:pt>
                <c:pt idx="258">
                  <c:v>250.72200000000001</c:v>
                </c:pt>
                <c:pt idx="259">
                  <c:v>251.68899999999999</c:v>
                </c:pt>
                <c:pt idx="260">
                  <c:v>252.65600000000001</c:v>
                </c:pt>
                <c:pt idx="261">
                  <c:v>253.62299999999999</c:v>
                </c:pt>
                <c:pt idx="262">
                  <c:v>254.589</c:v>
                </c:pt>
                <c:pt idx="263">
                  <c:v>255.55600000000001</c:v>
                </c:pt>
                <c:pt idx="264">
                  <c:v>256.52300000000002</c:v>
                </c:pt>
                <c:pt idx="265">
                  <c:v>257.48899999999998</c:v>
                </c:pt>
                <c:pt idx="266">
                  <c:v>258.45600000000002</c:v>
                </c:pt>
                <c:pt idx="267">
                  <c:v>259.423</c:v>
                </c:pt>
                <c:pt idx="268">
                  <c:v>260.38900000000001</c:v>
                </c:pt>
                <c:pt idx="269">
                  <c:v>261.35599999999999</c:v>
                </c:pt>
                <c:pt idx="270">
                  <c:v>262.32299999999998</c:v>
                </c:pt>
                <c:pt idx="271">
                  <c:v>263.29000000000002</c:v>
                </c:pt>
                <c:pt idx="272">
                  <c:v>264.25599999999997</c:v>
                </c:pt>
                <c:pt idx="273">
                  <c:v>265.22300000000001</c:v>
                </c:pt>
                <c:pt idx="274">
                  <c:v>266.19</c:v>
                </c:pt>
                <c:pt idx="275">
                  <c:v>267.15600000000001</c:v>
                </c:pt>
                <c:pt idx="276">
                  <c:v>268.12299999999999</c:v>
                </c:pt>
                <c:pt idx="277">
                  <c:v>269.08999999999997</c:v>
                </c:pt>
                <c:pt idx="278">
                  <c:v>270.05599999999998</c:v>
                </c:pt>
                <c:pt idx="279">
                  <c:v>271.02300000000002</c:v>
                </c:pt>
                <c:pt idx="280">
                  <c:v>271.99</c:v>
                </c:pt>
                <c:pt idx="281">
                  <c:v>272.95699999999999</c:v>
                </c:pt>
                <c:pt idx="282">
                  <c:v>273.923</c:v>
                </c:pt>
                <c:pt idx="283">
                  <c:v>274.89</c:v>
                </c:pt>
                <c:pt idx="284">
                  <c:v>275.85700000000003</c:v>
                </c:pt>
                <c:pt idx="285">
                  <c:v>276.82299999999998</c:v>
                </c:pt>
                <c:pt idx="286">
                  <c:v>277.79000000000002</c:v>
                </c:pt>
                <c:pt idx="287">
                  <c:v>278.75700000000001</c:v>
                </c:pt>
                <c:pt idx="288">
                  <c:v>279.72300000000001</c:v>
                </c:pt>
                <c:pt idx="289">
                  <c:v>280.69</c:v>
                </c:pt>
                <c:pt idx="290">
                  <c:v>281.65699999999998</c:v>
                </c:pt>
                <c:pt idx="291">
                  <c:v>282.62400000000002</c:v>
                </c:pt>
                <c:pt idx="292">
                  <c:v>283.58999999999997</c:v>
                </c:pt>
                <c:pt idx="293">
                  <c:v>284.55700000000002</c:v>
                </c:pt>
                <c:pt idx="294">
                  <c:v>285.524</c:v>
                </c:pt>
                <c:pt idx="295">
                  <c:v>286.49</c:v>
                </c:pt>
                <c:pt idx="296">
                  <c:v>287.45699999999999</c:v>
                </c:pt>
                <c:pt idx="297">
                  <c:v>288.42399999999998</c:v>
                </c:pt>
                <c:pt idx="298">
                  <c:v>289.39</c:v>
                </c:pt>
                <c:pt idx="299">
                  <c:v>290.35700000000003</c:v>
                </c:pt>
                <c:pt idx="300">
                  <c:v>291.32400000000001</c:v>
                </c:pt>
                <c:pt idx="301">
                  <c:v>292.291</c:v>
                </c:pt>
                <c:pt idx="302">
                  <c:v>293.25700000000001</c:v>
                </c:pt>
                <c:pt idx="303">
                  <c:v>294.22399999999999</c:v>
                </c:pt>
                <c:pt idx="304">
                  <c:v>295.19099999999997</c:v>
                </c:pt>
                <c:pt idx="305">
                  <c:v>296.15699999999998</c:v>
                </c:pt>
                <c:pt idx="306">
                  <c:v>297.12400000000002</c:v>
                </c:pt>
                <c:pt idx="307">
                  <c:v>298.09100000000001</c:v>
                </c:pt>
                <c:pt idx="308">
                  <c:v>299.05700000000002</c:v>
                </c:pt>
                <c:pt idx="309">
                  <c:v>300.024</c:v>
                </c:pt>
                <c:pt idx="310">
                  <c:v>300.99099999999999</c:v>
                </c:pt>
                <c:pt idx="311">
                  <c:v>301.95800000000003</c:v>
                </c:pt>
                <c:pt idx="312">
                  <c:v>302.92399999999998</c:v>
                </c:pt>
                <c:pt idx="313">
                  <c:v>303.89100000000002</c:v>
                </c:pt>
                <c:pt idx="314">
                  <c:v>304.858</c:v>
                </c:pt>
                <c:pt idx="315">
                  <c:v>305.82400000000001</c:v>
                </c:pt>
                <c:pt idx="316">
                  <c:v>306.791</c:v>
                </c:pt>
                <c:pt idx="317">
                  <c:v>307.75799999999998</c:v>
                </c:pt>
                <c:pt idx="318">
                  <c:v>308.72399999999999</c:v>
                </c:pt>
                <c:pt idx="319">
                  <c:v>309.69099999999997</c:v>
                </c:pt>
                <c:pt idx="320">
                  <c:v>310.65800000000002</c:v>
                </c:pt>
                <c:pt idx="321">
                  <c:v>311.625</c:v>
                </c:pt>
                <c:pt idx="322">
                  <c:v>312.59100000000001</c:v>
                </c:pt>
                <c:pt idx="323">
                  <c:v>313.55799999999999</c:v>
                </c:pt>
                <c:pt idx="324">
                  <c:v>314.52499999999998</c:v>
                </c:pt>
                <c:pt idx="325">
                  <c:v>315.49099999999999</c:v>
                </c:pt>
                <c:pt idx="326">
                  <c:v>316.45800000000003</c:v>
                </c:pt>
                <c:pt idx="327">
                  <c:v>317.42500000000001</c:v>
                </c:pt>
                <c:pt idx="328">
                  <c:v>318.39100000000002</c:v>
                </c:pt>
                <c:pt idx="329">
                  <c:v>319.358</c:v>
                </c:pt>
                <c:pt idx="330">
                  <c:v>320.32499999999999</c:v>
                </c:pt>
                <c:pt idx="331">
                  <c:v>321.29199999999997</c:v>
                </c:pt>
                <c:pt idx="332">
                  <c:v>322.25799999999998</c:v>
                </c:pt>
                <c:pt idx="333">
                  <c:v>323.22500000000002</c:v>
                </c:pt>
                <c:pt idx="334">
                  <c:v>324.19200000000001</c:v>
                </c:pt>
                <c:pt idx="335">
                  <c:v>325.15800000000002</c:v>
                </c:pt>
                <c:pt idx="336">
                  <c:v>326.125</c:v>
                </c:pt>
                <c:pt idx="337">
                  <c:v>327.09199999999998</c:v>
                </c:pt>
                <c:pt idx="338">
                  <c:v>328.05799999999999</c:v>
                </c:pt>
                <c:pt idx="339">
                  <c:v>329.02499999999998</c:v>
                </c:pt>
                <c:pt idx="340">
                  <c:v>329.99200000000002</c:v>
                </c:pt>
                <c:pt idx="341">
                  <c:v>330.959</c:v>
                </c:pt>
                <c:pt idx="342">
                  <c:v>331.92500000000001</c:v>
                </c:pt>
                <c:pt idx="343">
                  <c:v>332.892</c:v>
                </c:pt>
                <c:pt idx="344">
                  <c:v>333.85899999999998</c:v>
                </c:pt>
                <c:pt idx="345">
                  <c:v>334.82499999999999</c:v>
                </c:pt>
                <c:pt idx="346">
                  <c:v>335.79199999999997</c:v>
                </c:pt>
                <c:pt idx="347">
                  <c:v>336.75900000000001</c:v>
                </c:pt>
                <c:pt idx="348">
                  <c:v>337.72500000000002</c:v>
                </c:pt>
                <c:pt idx="349">
                  <c:v>338.69200000000001</c:v>
                </c:pt>
                <c:pt idx="350">
                  <c:v>339.65899999999999</c:v>
                </c:pt>
                <c:pt idx="351">
                  <c:v>340.62599999999998</c:v>
                </c:pt>
                <c:pt idx="352">
                  <c:v>341.59199999999998</c:v>
                </c:pt>
                <c:pt idx="353">
                  <c:v>342.55900000000003</c:v>
                </c:pt>
                <c:pt idx="354">
                  <c:v>343.52600000000001</c:v>
                </c:pt>
                <c:pt idx="355">
                  <c:v>344.49200000000002</c:v>
                </c:pt>
                <c:pt idx="356">
                  <c:v>345.459</c:v>
                </c:pt>
                <c:pt idx="357">
                  <c:v>346.42599999999999</c:v>
                </c:pt>
                <c:pt idx="358">
                  <c:v>347.392</c:v>
                </c:pt>
                <c:pt idx="359">
                  <c:v>348.35899999999998</c:v>
                </c:pt>
                <c:pt idx="360">
                  <c:v>349.32600000000002</c:v>
                </c:pt>
                <c:pt idx="361">
                  <c:v>350.29300000000001</c:v>
                </c:pt>
                <c:pt idx="362">
                  <c:v>351.25900000000001</c:v>
                </c:pt>
                <c:pt idx="363">
                  <c:v>352.226</c:v>
                </c:pt>
                <c:pt idx="364">
                  <c:v>353.19299999999998</c:v>
                </c:pt>
                <c:pt idx="365">
                  <c:v>354.15899999999999</c:v>
                </c:pt>
                <c:pt idx="366">
                  <c:v>355.12599999999998</c:v>
                </c:pt>
                <c:pt idx="367">
                  <c:v>356.09300000000002</c:v>
                </c:pt>
                <c:pt idx="368">
                  <c:v>357.05900000000003</c:v>
                </c:pt>
                <c:pt idx="369">
                  <c:v>358.02600000000001</c:v>
                </c:pt>
                <c:pt idx="370">
                  <c:v>358.99299999999999</c:v>
                </c:pt>
                <c:pt idx="371">
                  <c:v>359.96</c:v>
                </c:pt>
                <c:pt idx="372">
                  <c:v>360.92599999999999</c:v>
                </c:pt>
                <c:pt idx="373">
                  <c:v>361.89299999999997</c:v>
                </c:pt>
                <c:pt idx="374">
                  <c:v>362.86</c:v>
                </c:pt>
                <c:pt idx="375">
                  <c:v>363.82600000000002</c:v>
                </c:pt>
                <c:pt idx="376">
                  <c:v>364.79300000000001</c:v>
                </c:pt>
                <c:pt idx="377">
                  <c:v>365.76</c:v>
                </c:pt>
                <c:pt idx="378">
                  <c:v>366.726</c:v>
                </c:pt>
                <c:pt idx="379">
                  <c:v>367.69299999999998</c:v>
                </c:pt>
                <c:pt idx="380">
                  <c:v>368.66</c:v>
                </c:pt>
                <c:pt idx="381">
                  <c:v>369.62700000000001</c:v>
                </c:pt>
                <c:pt idx="382">
                  <c:v>370.59300000000002</c:v>
                </c:pt>
                <c:pt idx="383">
                  <c:v>371.56</c:v>
                </c:pt>
                <c:pt idx="384">
                  <c:v>372.52699999999999</c:v>
                </c:pt>
                <c:pt idx="385">
                  <c:v>373.49299999999999</c:v>
                </c:pt>
                <c:pt idx="386">
                  <c:v>374.46</c:v>
                </c:pt>
                <c:pt idx="387">
                  <c:v>375.42700000000002</c:v>
                </c:pt>
                <c:pt idx="388">
                  <c:v>376.39299999999997</c:v>
                </c:pt>
                <c:pt idx="389">
                  <c:v>377.36</c:v>
                </c:pt>
                <c:pt idx="390">
                  <c:v>378.327</c:v>
                </c:pt>
                <c:pt idx="391">
                  <c:v>379.29399999999998</c:v>
                </c:pt>
                <c:pt idx="392">
                  <c:v>380.26</c:v>
                </c:pt>
                <c:pt idx="393">
                  <c:v>381.22699999999998</c:v>
                </c:pt>
                <c:pt idx="394">
                  <c:v>382.19400000000002</c:v>
                </c:pt>
                <c:pt idx="395">
                  <c:v>383.16</c:v>
                </c:pt>
                <c:pt idx="396">
                  <c:v>384.12700000000001</c:v>
                </c:pt>
                <c:pt idx="397">
                  <c:v>385.09399999999999</c:v>
                </c:pt>
                <c:pt idx="398">
                  <c:v>386.06</c:v>
                </c:pt>
                <c:pt idx="399">
                  <c:v>387.02699999999999</c:v>
                </c:pt>
                <c:pt idx="400">
                  <c:v>387.99400000000003</c:v>
                </c:pt>
                <c:pt idx="401">
                  <c:v>388.96100000000001</c:v>
                </c:pt>
                <c:pt idx="402">
                  <c:v>389.92700000000002</c:v>
                </c:pt>
                <c:pt idx="403">
                  <c:v>390.89400000000001</c:v>
                </c:pt>
                <c:pt idx="404">
                  <c:v>391.86099999999999</c:v>
                </c:pt>
                <c:pt idx="405">
                  <c:v>392.827</c:v>
                </c:pt>
                <c:pt idx="406">
                  <c:v>393.79399999999998</c:v>
                </c:pt>
                <c:pt idx="407">
                  <c:v>394.76100000000002</c:v>
                </c:pt>
                <c:pt idx="408">
                  <c:v>395.72699999999998</c:v>
                </c:pt>
                <c:pt idx="409">
                  <c:v>396.69400000000002</c:v>
                </c:pt>
                <c:pt idx="410">
                  <c:v>397.661</c:v>
                </c:pt>
                <c:pt idx="411">
                  <c:v>398.62799999999999</c:v>
                </c:pt>
                <c:pt idx="412">
                  <c:v>399.59399999999999</c:v>
                </c:pt>
                <c:pt idx="413">
                  <c:v>400.56099999999998</c:v>
                </c:pt>
                <c:pt idx="414">
                  <c:v>401.52800000000002</c:v>
                </c:pt>
                <c:pt idx="415">
                  <c:v>402.49400000000003</c:v>
                </c:pt>
                <c:pt idx="416">
                  <c:v>403.46100000000001</c:v>
                </c:pt>
                <c:pt idx="417">
                  <c:v>404.428</c:v>
                </c:pt>
                <c:pt idx="418">
                  <c:v>405.39400000000001</c:v>
                </c:pt>
                <c:pt idx="419">
                  <c:v>406.36099999999999</c:v>
                </c:pt>
                <c:pt idx="420">
                  <c:v>407.32799999999997</c:v>
                </c:pt>
                <c:pt idx="421">
                  <c:v>408.29500000000002</c:v>
                </c:pt>
                <c:pt idx="422">
                  <c:v>409.26100000000002</c:v>
                </c:pt>
                <c:pt idx="423">
                  <c:v>410.22800000000001</c:v>
                </c:pt>
                <c:pt idx="424">
                  <c:v>411.19499999999999</c:v>
                </c:pt>
                <c:pt idx="425">
                  <c:v>412.161</c:v>
                </c:pt>
                <c:pt idx="426">
                  <c:v>413.12799999999999</c:v>
                </c:pt>
                <c:pt idx="427">
                  <c:v>414.09500000000003</c:v>
                </c:pt>
                <c:pt idx="428">
                  <c:v>415.06099999999998</c:v>
                </c:pt>
                <c:pt idx="429">
                  <c:v>416.02800000000002</c:v>
                </c:pt>
                <c:pt idx="430">
                  <c:v>416.995</c:v>
                </c:pt>
                <c:pt idx="431">
                  <c:v>417.96199999999999</c:v>
                </c:pt>
                <c:pt idx="432">
                  <c:v>418.928</c:v>
                </c:pt>
                <c:pt idx="433">
                  <c:v>419.89499999999998</c:v>
                </c:pt>
                <c:pt idx="434">
                  <c:v>420.86200000000002</c:v>
                </c:pt>
                <c:pt idx="435">
                  <c:v>421.82799999999997</c:v>
                </c:pt>
                <c:pt idx="436">
                  <c:v>422.79500000000002</c:v>
                </c:pt>
                <c:pt idx="437">
                  <c:v>423.762</c:v>
                </c:pt>
                <c:pt idx="438">
                  <c:v>424.72800000000001</c:v>
                </c:pt>
                <c:pt idx="439">
                  <c:v>425.69499999999999</c:v>
                </c:pt>
                <c:pt idx="440">
                  <c:v>426.66199999999998</c:v>
                </c:pt>
                <c:pt idx="441">
                  <c:v>427.62900000000002</c:v>
                </c:pt>
                <c:pt idx="442">
                  <c:v>428.59500000000003</c:v>
                </c:pt>
                <c:pt idx="443">
                  <c:v>429.56200000000001</c:v>
                </c:pt>
                <c:pt idx="444">
                  <c:v>430.529</c:v>
                </c:pt>
                <c:pt idx="445">
                  <c:v>431.495</c:v>
                </c:pt>
                <c:pt idx="446">
                  <c:v>432.46199999999999</c:v>
                </c:pt>
                <c:pt idx="447">
                  <c:v>433.42899999999997</c:v>
                </c:pt>
                <c:pt idx="448">
                  <c:v>434.39499999999998</c:v>
                </c:pt>
                <c:pt idx="449">
                  <c:v>435.36200000000002</c:v>
                </c:pt>
                <c:pt idx="450">
                  <c:v>436.32900000000001</c:v>
                </c:pt>
                <c:pt idx="451">
                  <c:v>437.29599999999999</c:v>
                </c:pt>
                <c:pt idx="452">
                  <c:v>438.262</c:v>
                </c:pt>
                <c:pt idx="453">
                  <c:v>439.22899999999998</c:v>
                </c:pt>
                <c:pt idx="454">
                  <c:v>440.19600000000003</c:v>
                </c:pt>
                <c:pt idx="455">
                  <c:v>441.16199999999998</c:v>
                </c:pt>
                <c:pt idx="456">
                  <c:v>442.12900000000002</c:v>
                </c:pt>
                <c:pt idx="457">
                  <c:v>443.096</c:v>
                </c:pt>
                <c:pt idx="458">
                  <c:v>444.06200000000001</c:v>
                </c:pt>
                <c:pt idx="459">
                  <c:v>445.029</c:v>
                </c:pt>
                <c:pt idx="460">
                  <c:v>445.99599999999998</c:v>
                </c:pt>
                <c:pt idx="461">
                  <c:v>446.96300000000002</c:v>
                </c:pt>
                <c:pt idx="462">
                  <c:v>447.92899999999997</c:v>
                </c:pt>
                <c:pt idx="463">
                  <c:v>448.89600000000002</c:v>
                </c:pt>
                <c:pt idx="464">
                  <c:v>449.863</c:v>
                </c:pt>
                <c:pt idx="465">
                  <c:v>450.82900000000001</c:v>
                </c:pt>
                <c:pt idx="466">
                  <c:v>451.79599999999999</c:v>
                </c:pt>
                <c:pt idx="467">
                  <c:v>452.76299999999998</c:v>
                </c:pt>
                <c:pt idx="468">
                  <c:v>453.72899999999998</c:v>
                </c:pt>
                <c:pt idx="469">
                  <c:v>454.69600000000003</c:v>
                </c:pt>
                <c:pt idx="470">
                  <c:v>455.66300000000001</c:v>
                </c:pt>
                <c:pt idx="471">
                  <c:v>456.63</c:v>
                </c:pt>
                <c:pt idx="472">
                  <c:v>457.596</c:v>
                </c:pt>
                <c:pt idx="473">
                  <c:v>458.56299999999999</c:v>
                </c:pt>
                <c:pt idx="474">
                  <c:v>459.53</c:v>
                </c:pt>
                <c:pt idx="475">
                  <c:v>460.49599999999998</c:v>
                </c:pt>
                <c:pt idx="476">
                  <c:v>461.46300000000002</c:v>
                </c:pt>
                <c:pt idx="477">
                  <c:v>462.43</c:v>
                </c:pt>
                <c:pt idx="478">
                  <c:v>463.39600000000002</c:v>
                </c:pt>
                <c:pt idx="479">
                  <c:v>464.363</c:v>
                </c:pt>
                <c:pt idx="480">
                  <c:v>465.33</c:v>
                </c:pt>
                <c:pt idx="481">
                  <c:v>466.29700000000003</c:v>
                </c:pt>
                <c:pt idx="482">
                  <c:v>467.26299999999998</c:v>
                </c:pt>
                <c:pt idx="483">
                  <c:v>468.23</c:v>
                </c:pt>
                <c:pt idx="484">
                  <c:v>469.197</c:v>
                </c:pt>
                <c:pt idx="485">
                  <c:v>470.16300000000001</c:v>
                </c:pt>
                <c:pt idx="486">
                  <c:v>471.13</c:v>
                </c:pt>
                <c:pt idx="487">
                  <c:v>472.09699999999998</c:v>
                </c:pt>
                <c:pt idx="488">
                  <c:v>473.06299999999999</c:v>
                </c:pt>
                <c:pt idx="489">
                  <c:v>474.03</c:v>
                </c:pt>
                <c:pt idx="490">
                  <c:v>474.99700000000001</c:v>
                </c:pt>
                <c:pt idx="491">
                  <c:v>475.964</c:v>
                </c:pt>
                <c:pt idx="492">
                  <c:v>476.93</c:v>
                </c:pt>
                <c:pt idx="493">
                  <c:v>477.89699999999999</c:v>
                </c:pt>
                <c:pt idx="494">
                  <c:v>478.86399999999998</c:v>
                </c:pt>
                <c:pt idx="495">
                  <c:v>479.83</c:v>
                </c:pt>
                <c:pt idx="496">
                  <c:v>480.79700000000003</c:v>
                </c:pt>
                <c:pt idx="497">
                  <c:v>481.76400000000001</c:v>
                </c:pt>
                <c:pt idx="498">
                  <c:v>482.73</c:v>
                </c:pt>
                <c:pt idx="499">
                  <c:v>483.697</c:v>
                </c:pt>
                <c:pt idx="500">
                  <c:v>484.66399999999999</c:v>
                </c:pt>
                <c:pt idx="501">
                  <c:v>485.63099999999997</c:v>
                </c:pt>
                <c:pt idx="502">
                  <c:v>486.59699999999998</c:v>
                </c:pt>
                <c:pt idx="503">
                  <c:v>487.56400000000002</c:v>
                </c:pt>
                <c:pt idx="504">
                  <c:v>488.53100000000001</c:v>
                </c:pt>
                <c:pt idx="505">
                  <c:v>489.49700000000001</c:v>
                </c:pt>
                <c:pt idx="506">
                  <c:v>490.464</c:v>
                </c:pt>
                <c:pt idx="507">
                  <c:v>491.43099999999998</c:v>
                </c:pt>
                <c:pt idx="508">
                  <c:v>492.39699999999999</c:v>
                </c:pt>
                <c:pt idx="509">
                  <c:v>493.36399999999998</c:v>
                </c:pt>
                <c:pt idx="510">
                  <c:v>494.33100000000002</c:v>
                </c:pt>
                <c:pt idx="511">
                  <c:v>495.298</c:v>
                </c:pt>
                <c:pt idx="512">
                  <c:v>496.26400000000001</c:v>
                </c:pt>
                <c:pt idx="513">
                  <c:v>497.23099999999999</c:v>
                </c:pt>
                <c:pt idx="514">
                  <c:v>498.19799999999998</c:v>
                </c:pt>
                <c:pt idx="515">
                  <c:v>499.16399999999999</c:v>
                </c:pt>
                <c:pt idx="516">
                  <c:v>500.13099999999997</c:v>
                </c:pt>
                <c:pt idx="517">
                  <c:v>501.09800000000001</c:v>
                </c:pt>
                <c:pt idx="518">
                  <c:v>502.06400000000002</c:v>
                </c:pt>
                <c:pt idx="519">
                  <c:v>503.03100000000001</c:v>
                </c:pt>
                <c:pt idx="520">
                  <c:v>503.99799999999999</c:v>
                </c:pt>
                <c:pt idx="521">
                  <c:v>504.96499999999997</c:v>
                </c:pt>
                <c:pt idx="522">
                  <c:v>505.93099999999998</c:v>
                </c:pt>
                <c:pt idx="523">
                  <c:v>506.89800000000002</c:v>
                </c:pt>
                <c:pt idx="524">
                  <c:v>507.86500000000001</c:v>
                </c:pt>
                <c:pt idx="525">
                  <c:v>508.83100000000002</c:v>
                </c:pt>
                <c:pt idx="526">
                  <c:v>509.798</c:v>
                </c:pt>
                <c:pt idx="527">
                  <c:v>510.76499999999999</c:v>
                </c:pt>
                <c:pt idx="528">
                  <c:v>511.73099999999999</c:v>
                </c:pt>
                <c:pt idx="529">
                  <c:v>512.69799999999998</c:v>
                </c:pt>
                <c:pt idx="530">
                  <c:v>513.66499999999996</c:v>
                </c:pt>
                <c:pt idx="531">
                  <c:v>514.63199999999995</c:v>
                </c:pt>
                <c:pt idx="532">
                  <c:v>515.59799999999996</c:v>
                </c:pt>
                <c:pt idx="533">
                  <c:v>516.56500000000005</c:v>
                </c:pt>
                <c:pt idx="534">
                  <c:v>517.53200000000004</c:v>
                </c:pt>
                <c:pt idx="535">
                  <c:v>518.49800000000005</c:v>
                </c:pt>
                <c:pt idx="536">
                  <c:v>519.46500000000003</c:v>
                </c:pt>
                <c:pt idx="537">
                  <c:v>520.43200000000002</c:v>
                </c:pt>
                <c:pt idx="538">
                  <c:v>521.39800000000002</c:v>
                </c:pt>
                <c:pt idx="539">
                  <c:v>522.36500000000001</c:v>
                </c:pt>
                <c:pt idx="540">
                  <c:v>523.33199999999999</c:v>
                </c:pt>
                <c:pt idx="541">
                  <c:v>524.29899999999998</c:v>
                </c:pt>
                <c:pt idx="542">
                  <c:v>525.26499999999999</c:v>
                </c:pt>
                <c:pt idx="543">
                  <c:v>526.23199999999997</c:v>
                </c:pt>
                <c:pt idx="544">
                  <c:v>527.19899999999996</c:v>
                </c:pt>
                <c:pt idx="545">
                  <c:v>528.16499999999996</c:v>
                </c:pt>
                <c:pt idx="546">
                  <c:v>529.13199999999995</c:v>
                </c:pt>
                <c:pt idx="547">
                  <c:v>530.09900000000005</c:v>
                </c:pt>
                <c:pt idx="548">
                  <c:v>531.06500000000005</c:v>
                </c:pt>
                <c:pt idx="549">
                  <c:v>532.03200000000004</c:v>
                </c:pt>
                <c:pt idx="550">
                  <c:v>532.99900000000002</c:v>
                </c:pt>
                <c:pt idx="551">
                  <c:v>533.96600000000001</c:v>
                </c:pt>
                <c:pt idx="552">
                  <c:v>534.93200000000002</c:v>
                </c:pt>
                <c:pt idx="553">
                  <c:v>535.899</c:v>
                </c:pt>
                <c:pt idx="554">
                  <c:v>536.86599999999999</c:v>
                </c:pt>
                <c:pt idx="555">
                  <c:v>537.83199999999999</c:v>
                </c:pt>
                <c:pt idx="556">
                  <c:v>538.79899999999998</c:v>
                </c:pt>
                <c:pt idx="557">
                  <c:v>539.76599999999996</c:v>
                </c:pt>
                <c:pt idx="558">
                  <c:v>540.73199999999997</c:v>
                </c:pt>
                <c:pt idx="559">
                  <c:v>541.69899999999996</c:v>
                </c:pt>
                <c:pt idx="560">
                  <c:v>542.66600000000005</c:v>
                </c:pt>
                <c:pt idx="561">
                  <c:v>543.63300000000004</c:v>
                </c:pt>
                <c:pt idx="562">
                  <c:v>544.59900000000005</c:v>
                </c:pt>
                <c:pt idx="563">
                  <c:v>545.56600000000003</c:v>
                </c:pt>
                <c:pt idx="564">
                  <c:v>546.53300000000002</c:v>
                </c:pt>
                <c:pt idx="565">
                  <c:v>547.49900000000002</c:v>
                </c:pt>
                <c:pt idx="566">
                  <c:v>548.46600000000001</c:v>
                </c:pt>
                <c:pt idx="567">
                  <c:v>549.43299999999999</c:v>
                </c:pt>
                <c:pt idx="568">
                  <c:v>550.399</c:v>
                </c:pt>
                <c:pt idx="569">
                  <c:v>551.36599999999999</c:v>
                </c:pt>
                <c:pt idx="570">
                  <c:v>552.33299999999997</c:v>
                </c:pt>
                <c:pt idx="571">
                  <c:v>553.29999999999995</c:v>
                </c:pt>
                <c:pt idx="572">
                  <c:v>554.26599999999996</c:v>
                </c:pt>
                <c:pt idx="573">
                  <c:v>555.23299999999995</c:v>
                </c:pt>
                <c:pt idx="574">
                  <c:v>556.20000000000005</c:v>
                </c:pt>
                <c:pt idx="575">
                  <c:v>557.16600000000005</c:v>
                </c:pt>
                <c:pt idx="576">
                  <c:v>558.13300000000004</c:v>
                </c:pt>
                <c:pt idx="577">
                  <c:v>559.1</c:v>
                </c:pt>
                <c:pt idx="578">
                  <c:v>560.06600000000003</c:v>
                </c:pt>
                <c:pt idx="579">
                  <c:v>561.03300000000002</c:v>
                </c:pt>
                <c:pt idx="580">
                  <c:v>562</c:v>
                </c:pt>
                <c:pt idx="581">
                  <c:v>562.96699999999998</c:v>
                </c:pt>
                <c:pt idx="582">
                  <c:v>563.93299999999999</c:v>
                </c:pt>
                <c:pt idx="583">
                  <c:v>564.9</c:v>
                </c:pt>
                <c:pt idx="584">
                  <c:v>565.86699999999996</c:v>
                </c:pt>
                <c:pt idx="585">
                  <c:v>566.83299999999997</c:v>
                </c:pt>
                <c:pt idx="586">
                  <c:v>567.79999999999995</c:v>
                </c:pt>
                <c:pt idx="587">
                  <c:v>568.76700000000005</c:v>
                </c:pt>
                <c:pt idx="588">
                  <c:v>569.73299999999995</c:v>
                </c:pt>
                <c:pt idx="589">
                  <c:v>570.70000000000005</c:v>
                </c:pt>
                <c:pt idx="590">
                  <c:v>571.66700000000003</c:v>
                </c:pt>
                <c:pt idx="591">
                  <c:v>572.63400000000001</c:v>
                </c:pt>
                <c:pt idx="592">
                  <c:v>573.6</c:v>
                </c:pt>
                <c:pt idx="593">
                  <c:v>574.56700000000001</c:v>
                </c:pt>
                <c:pt idx="594">
                  <c:v>575.53399999999999</c:v>
                </c:pt>
                <c:pt idx="595">
                  <c:v>576.5</c:v>
                </c:pt>
                <c:pt idx="596">
                  <c:v>577.46699999999998</c:v>
                </c:pt>
                <c:pt idx="597">
                  <c:v>578.43399999999997</c:v>
                </c:pt>
                <c:pt idx="598">
                  <c:v>579.4</c:v>
                </c:pt>
                <c:pt idx="599">
                  <c:v>580.36699999999996</c:v>
                </c:pt>
                <c:pt idx="600">
                  <c:v>581.33399999999995</c:v>
                </c:pt>
                <c:pt idx="601">
                  <c:v>582.30100000000004</c:v>
                </c:pt>
                <c:pt idx="602">
                  <c:v>583.26700000000005</c:v>
                </c:pt>
                <c:pt idx="603">
                  <c:v>584.23400000000004</c:v>
                </c:pt>
                <c:pt idx="604">
                  <c:v>585.20100000000002</c:v>
                </c:pt>
                <c:pt idx="605">
                  <c:v>586.16700000000003</c:v>
                </c:pt>
                <c:pt idx="606">
                  <c:v>587.13400000000001</c:v>
                </c:pt>
                <c:pt idx="607">
                  <c:v>588.101</c:v>
                </c:pt>
                <c:pt idx="608">
                  <c:v>589.06700000000001</c:v>
                </c:pt>
                <c:pt idx="609">
                  <c:v>590.03399999999999</c:v>
                </c:pt>
                <c:pt idx="610">
                  <c:v>591.00099999999998</c:v>
                </c:pt>
                <c:pt idx="611">
                  <c:v>591.96799999999996</c:v>
                </c:pt>
                <c:pt idx="612">
                  <c:v>592.93399999999997</c:v>
                </c:pt>
                <c:pt idx="613">
                  <c:v>593.90099999999995</c:v>
                </c:pt>
                <c:pt idx="614">
                  <c:v>594.86800000000005</c:v>
                </c:pt>
                <c:pt idx="615">
                  <c:v>595.83399999999995</c:v>
                </c:pt>
                <c:pt idx="616">
                  <c:v>596.80100000000004</c:v>
                </c:pt>
                <c:pt idx="617">
                  <c:v>597.76800000000003</c:v>
                </c:pt>
                <c:pt idx="618">
                  <c:v>598.73400000000004</c:v>
                </c:pt>
                <c:pt idx="619">
                  <c:v>599.70100000000002</c:v>
                </c:pt>
                <c:pt idx="620">
                  <c:v>600.66800000000001</c:v>
                </c:pt>
                <c:pt idx="621">
                  <c:v>601.63499999999999</c:v>
                </c:pt>
                <c:pt idx="622">
                  <c:v>602.601</c:v>
                </c:pt>
                <c:pt idx="623">
                  <c:v>603.56799999999998</c:v>
                </c:pt>
                <c:pt idx="624">
                  <c:v>604.53499999999997</c:v>
                </c:pt>
                <c:pt idx="625">
                  <c:v>605.50099999999998</c:v>
                </c:pt>
                <c:pt idx="626">
                  <c:v>606.46799999999996</c:v>
                </c:pt>
                <c:pt idx="627">
                  <c:v>607.43499999999995</c:v>
                </c:pt>
                <c:pt idx="628">
                  <c:v>608.40099999999995</c:v>
                </c:pt>
                <c:pt idx="629">
                  <c:v>609.36800000000005</c:v>
                </c:pt>
                <c:pt idx="630">
                  <c:v>610.33500000000004</c:v>
                </c:pt>
                <c:pt idx="631">
                  <c:v>611.30200000000002</c:v>
                </c:pt>
                <c:pt idx="632">
                  <c:v>612.26800000000003</c:v>
                </c:pt>
                <c:pt idx="633">
                  <c:v>613.23500000000001</c:v>
                </c:pt>
                <c:pt idx="634">
                  <c:v>614.202</c:v>
                </c:pt>
                <c:pt idx="635">
                  <c:v>615.16800000000001</c:v>
                </c:pt>
                <c:pt idx="636">
                  <c:v>616.13499999999999</c:v>
                </c:pt>
                <c:pt idx="637">
                  <c:v>617.10199999999998</c:v>
                </c:pt>
                <c:pt idx="638">
                  <c:v>618.06799999999998</c:v>
                </c:pt>
                <c:pt idx="639">
                  <c:v>619.03499999999997</c:v>
                </c:pt>
                <c:pt idx="640">
                  <c:v>620.00199999999995</c:v>
                </c:pt>
                <c:pt idx="641">
                  <c:v>620.96900000000005</c:v>
                </c:pt>
                <c:pt idx="642">
                  <c:v>621.93499999999995</c:v>
                </c:pt>
                <c:pt idx="643">
                  <c:v>622.90200000000004</c:v>
                </c:pt>
                <c:pt idx="644">
                  <c:v>623.86900000000003</c:v>
                </c:pt>
                <c:pt idx="645">
                  <c:v>624.83500000000004</c:v>
                </c:pt>
                <c:pt idx="646">
                  <c:v>625.80200000000002</c:v>
                </c:pt>
                <c:pt idx="647">
                  <c:v>626.76900000000001</c:v>
                </c:pt>
                <c:pt idx="648">
                  <c:v>627.73500000000001</c:v>
                </c:pt>
                <c:pt idx="649">
                  <c:v>628.702</c:v>
                </c:pt>
                <c:pt idx="650">
                  <c:v>629.66899999999998</c:v>
                </c:pt>
                <c:pt idx="651">
                  <c:v>630.63599999999997</c:v>
                </c:pt>
                <c:pt idx="652">
                  <c:v>631.60199999999998</c:v>
                </c:pt>
                <c:pt idx="653">
                  <c:v>632.56899999999996</c:v>
                </c:pt>
                <c:pt idx="654">
                  <c:v>633.53599999999994</c:v>
                </c:pt>
                <c:pt idx="655">
                  <c:v>634.50199999999995</c:v>
                </c:pt>
                <c:pt idx="656">
                  <c:v>635.46900000000005</c:v>
                </c:pt>
                <c:pt idx="657">
                  <c:v>636.43600000000004</c:v>
                </c:pt>
                <c:pt idx="658">
                  <c:v>637.40200000000004</c:v>
                </c:pt>
                <c:pt idx="659">
                  <c:v>638.36900000000003</c:v>
                </c:pt>
                <c:pt idx="660">
                  <c:v>639.33600000000001</c:v>
                </c:pt>
                <c:pt idx="661">
                  <c:v>640.303</c:v>
                </c:pt>
                <c:pt idx="662">
                  <c:v>641.26900000000001</c:v>
                </c:pt>
                <c:pt idx="663">
                  <c:v>642.23599999999999</c:v>
                </c:pt>
                <c:pt idx="664">
                  <c:v>643.20299999999997</c:v>
                </c:pt>
                <c:pt idx="665">
                  <c:v>644.16899999999998</c:v>
                </c:pt>
                <c:pt idx="666">
                  <c:v>645.13599999999997</c:v>
                </c:pt>
                <c:pt idx="667">
                  <c:v>646.10299999999995</c:v>
                </c:pt>
                <c:pt idx="668">
                  <c:v>647.06899999999996</c:v>
                </c:pt>
                <c:pt idx="669">
                  <c:v>648.03599999999994</c:v>
                </c:pt>
                <c:pt idx="670">
                  <c:v>649.00300000000004</c:v>
                </c:pt>
                <c:pt idx="671">
                  <c:v>649.97</c:v>
                </c:pt>
                <c:pt idx="672">
                  <c:v>650.93600000000004</c:v>
                </c:pt>
                <c:pt idx="673">
                  <c:v>651.90300000000002</c:v>
                </c:pt>
                <c:pt idx="674">
                  <c:v>652.87</c:v>
                </c:pt>
                <c:pt idx="675">
                  <c:v>653.83600000000001</c:v>
                </c:pt>
                <c:pt idx="676">
                  <c:v>654.803</c:v>
                </c:pt>
                <c:pt idx="677">
                  <c:v>655.77</c:v>
                </c:pt>
                <c:pt idx="678">
                  <c:v>656.73599999999999</c:v>
                </c:pt>
                <c:pt idx="679">
                  <c:v>657.70299999999997</c:v>
                </c:pt>
                <c:pt idx="680">
                  <c:v>658.67</c:v>
                </c:pt>
                <c:pt idx="681">
                  <c:v>659.63699999999994</c:v>
                </c:pt>
                <c:pt idx="682">
                  <c:v>660.60299999999995</c:v>
                </c:pt>
                <c:pt idx="683">
                  <c:v>661.57</c:v>
                </c:pt>
                <c:pt idx="684">
                  <c:v>662.53700000000003</c:v>
                </c:pt>
                <c:pt idx="685">
                  <c:v>663.50300000000004</c:v>
                </c:pt>
                <c:pt idx="686">
                  <c:v>664.47</c:v>
                </c:pt>
                <c:pt idx="687">
                  <c:v>665.43700000000001</c:v>
                </c:pt>
                <c:pt idx="688">
                  <c:v>666.40300000000002</c:v>
                </c:pt>
                <c:pt idx="689">
                  <c:v>667.37</c:v>
                </c:pt>
                <c:pt idx="690">
                  <c:v>668.33699999999999</c:v>
                </c:pt>
                <c:pt idx="691">
                  <c:v>669.30399999999997</c:v>
                </c:pt>
                <c:pt idx="692">
                  <c:v>670.27</c:v>
                </c:pt>
                <c:pt idx="693">
                  <c:v>671.23699999999997</c:v>
                </c:pt>
                <c:pt idx="694">
                  <c:v>672.20399999999995</c:v>
                </c:pt>
                <c:pt idx="695">
                  <c:v>673.17</c:v>
                </c:pt>
                <c:pt idx="696">
                  <c:v>674.13699999999994</c:v>
                </c:pt>
                <c:pt idx="697">
                  <c:v>675.10400000000004</c:v>
                </c:pt>
                <c:pt idx="698">
                  <c:v>676.07</c:v>
                </c:pt>
                <c:pt idx="699">
                  <c:v>677.03700000000003</c:v>
                </c:pt>
                <c:pt idx="700">
                  <c:v>678.00400000000002</c:v>
                </c:pt>
                <c:pt idx="701">
                  <c:v>678.971</c:v>
                </c:pt>
                <c:pt idx="702">
                  <c:v>679.93700000000001</c:v>
                </c:pt>
                <c:pt idx="703">
                  <c:v>680.904</c:v>
                </c:pt>
                <c:pt idx="704">
                  <c:v>681.87099999999998</c:v>
                </c:pt>
                <c:pt idx="705">
                  <c:v>682.83699999999999</c:v>
                </c:pt>
                <c:pt idx="706">
                  <c:v>683.80399999999997</c:v>
                </c:pt>
                <c:pt idx="707">
                  <c:v>684.77099999999996</c:v>
                </c:pt>
                <c:pt idx="708">
                  <c:v>685.73699999999997</c:v>
                </c:pt>
                <c:pt idx="709">
                  <c:v>686.70399999999995</c:v>
                </c:pt>
                <c:pt idx="710">
                  <c:v>687.67100000000005</c:v>
                </c:pt>
                <c:pt idx="711">
                  <c:v>688.63800000000003</c:v>
                </c:pt>
                <c:pt idx="712">
                  <c:v>689.60400000000004</c:v>
                </c:pt>
                <c:pt idx="713">
                  <c:v>690.57100000000003</c:v>
                </c:pt>
                <c:pt idx="714">
                  <c:v>691.53800000000001</c:v>
                </c:pt>
                <c:pt idx="715">
                  <c:v>692.50400000000002</c:v>
                </c:pt>
                <c:pt idx="716">
                  <c:v>693.471</c:v>
                </c:pt>
                <c:pt idx="717">
                  <c:v>694.43799999999999</c:v>
                </c:pt>
                <c:pt idx="718">
                  <c:v>695.404</c:v>
                </c:pt>
                <c:pt idx="719">
                  <c:v>696.37099999999998</c:v>
                </c:pt>
                <c:pt idx="720">
                  <c:v>697.33799999999997</c:v>
                </c:pt>
                <c:pt idx="721">
                  <c:v>698.30499999999995</c:v>
                </c:pt>
                <c:pt idx="722">
                  <c:v>699.27099999999996</c:v>
                </c:pt>
                <c:pt idx="723">
                  <c:v>700.23800000000006</c:v>
                </c:pt>
                <c:pt idx="724">
                  <c:v>701.20500000000004</c:v>
                </c:pt>
                <c:pt idx="725">
                  <c:v>702.17100000000005</c:v>
                </c:pt>
                <c:pt idx="726">
                  <c:v>703.13800000000003</c:v>
                </c:pt>
                <c:pt idx="727">
                  <c:v>704.10500000000002</c:v>
                </c:pt>
                <c:pt idx="728">
                  <c:v>705.07100000000003</c:v>
                </c:pt>
                <c:pt idx="729">
                  <c:v>706.03800000000001</c:v>
                </c:pt>
                <c:pt idx="730">
                  <c:v>707.005</c:v>
                </c:pt>
                <c:pt idx="731">
                  <c:v>707.97199999999998</c:v>
                </c:pt>
                <c:pt idx="732">
                  <c:v>708.93799999999999</c:v>
                </c:pt>
                <c:pt idx="733">
                  <c:v>709.90499999999997</c:v>
                </c:pt>
                <c:pt idx="734">
                  <c:v>710.87199999999996</c:v>
                </c:pt>
                <c:pt idx="735">
                  <c:v>711.83799999999997</c:v>
                </c:pt>
                <c:pt idx="736">
                  <c:v>712.80499999999995</c:v>
                </c:pt>
                <c:pt idx="737">
                  <c:v>713.77200000000005</c:v>
                </c:pt>
                <c:pt idx="738">
                  <c:v>714.73800000000006</c:v>
                </c:pt>
                <c:pt idx="739">
                  <c:v>715.70500000000004</c:v>
                </c:pt>
                <c:pt idx="740">
                  <c:v>716.67200000000003</c:v>
                </c:pt>
                <c:pt idx="741">
                  <c:v>717.63900000000001</c:v>
                </c:pt>
                <c:pt idx="742">
                  <c:v>718.60500000000002</c:v>
                </c:pt>
                <c:pt idx="743">
                  <c:v>719.572</c:v>
                </c:pt>
                <c:pt idx="744">
                  <c:v>720.53899999999999</c:v>
                </c:pt>
                <c:pt idx="745">
                  <c:v>721.505</c:v>
                </c:pt>
                <c:pt idx="746">
                  <c:v>722.47199999999998</c:v>
                </c:pt>
                <c:pt idx="747">
                  <c:v>723.43899999999996</c:v>
                </c:pt>
                <c:pt idx="748">
                  <c:v>724.40499999999997</c:v>
                </c:pt>
                <c:pt idx="749">
                  <c:v>725.37199999999996</c:v>
                </c:pt>
                <c:pt idx="750">
                  <c:v>726.33900000000006</c:v>
                </c:pt>
                <c:pt idx="751">
                  <c:v>727.30600000000004</c:v>
                </c:pt>
                <c:pt idx="752">
                  <c:v>728.27200000000005</c:v>
                </c:pt>
                <c:pt idx="753">
                  <c:v>729.23900000000003</c:v>
                </c:pt>
                <c:pt idx="754">
                  <c:v>730.20600000000002</c:v>
                </c:pt>
                <c:pt idx="755">
                  <c:v>731.17200000000003</c:v>
                </c:pt>
                <c:pt idx="756">
                  <c:v>732.13900000000001</c:v>
                </c:pt>
                <c:pt idx="757">
                  <c:v>733.10599999999999</c:v>
                </c:pt>
                <c:pt idx="758">
                  <c:v>734.072</c:v>
                </c:pt>
                <c:pt idx="759">
                  <c:v>735.03899999999999</c:v>
                </c:pt>
                <c:pt idx="760">
                  <c:v>736.00599999999997</c:v>
                </c:pt>
                <c:pt idx="761">
                  <c:v>736.97299999999996</c:v>
                </c:pt>
                <c:pt idx="762">
                  <c:v>737.93899999999996</c:v>
                </c:pt>
                <c:pt idx="763">
                  <c:v>738.90599999999995</c:v>
                </c:pt>
                <c:pt idx="764">
                  <c:v>739.87300000000005</c:v>
                </c:pt>
                <c:pt idx="765">
                  <c:v>740.83900000000006</c:v>
                </c:pt>
                <c:pt idx="766">
                  <c:v>741.80600000000004</c:v>
                </c:pt>
                <c:pt idx="767">
                  <c:v>742.77300000000002</c:v>
                </c:pt>
                <c:pt idx="768">
                  <c:v>743.73900000000003</c:v>
                </c:pt>
                <c:pt idx="769">
                  <c:v>744.70600000000002</c:v>
                </c:pt>
                <c:pt idx="770">
                  <c:v>745.673</c:v>
                </c:pt>
                <c:pt idx="771">
                  <c:v>746.64</c:v>
                </c:pt>
                <c:pt idx="772">
                  <c:v>747.60599999999999</c:v>
                </c:pt>
                <c:pt idx="773">
                  <c:v>748.57299999999998</c:v>
                </c:pt>
                <c:pt idx="774">
                  <c:v>749.54</c:v>
                </c:pt>
                <c:pt idx="775">
                  <c:v>750.50599999999997</c:v>
                </c:pt>
                <c:pt idx="776">
                  <c:v>751.47299999999996</c:v>
                </c:pt>
                <c:pt idx="777">
                  <c:v>752.44</c:v>
                </c:pt>
                <c:pt idx="778">
                  <c:v>753.40599999999995</c:v>
                </c:pt>
                <c:pt idx="779">
                  <c:v>754.37300000000005</c:v>
                </c:pt>
                <c:pt idx="780">
                  <c:v>755.34</c:v>
                </c:pt>
                <c:pt idx="781">
                  <c:v>756.30700000000002</c:v>
                </c:pt>
                <c:pt idx="782">
                  <c:v>757.27300000000002</c:v>
                </c:pt>
                <c:pt idx="783">
                  <c:v>758.24</c:v>
                </c:pt>
                <c:pt idx="784">
                  <c:v>759.20699999999999</c:v>
                </c:pt>
                <c:pt idx="785">
                  <c:v>760.173</c:v>
                </c:pt>
                <c:pt idx="786">
                  <c:v>761.14</c:v>
                </c:pt>
                <c:pt idx="787">
                  <c:v>762.10699999999997</c:v>
                </c:pt>
                <c:pt idx="788">
                  <c:v>763.07299999999998</c:v>
                </c:pt>
                <c:pt idx="789">
                  <c:v>764.04</c:v>
                </c:pt>
                <c:pt idx="790">
                  <c:v>765.00699999999995</c:v>
                </c:pt>
                <c:pt idx="791">
                  <c:v>765.97400000000005</c:v>
                </c:pt>
                <c:pt idx="792">
                  <c:v>766.94</c:v>
                </c:pt>
                <c:pt idx="793">
                  <c:v>767.90700000000004</c:v>
                </c:pt>
                <c:pt idx="794">
                  <c:v>768.87400000000002</c:v>
                </c:pt>
                <c:pt idx="795">
                  <c:v>769.84</c:v>
                </c:pt>
                <c:pt idx="796">
                  <c:v>770.80700000000002</c:v>
                </c:pt>
                <c:pt idx="797">
                  <c:v>771.774</c:v>
                </c:pt>
                <c:pt idx="798">
                  <c:v>772.74</c:v>
                </c:pt>
                <c:pt idx="799">
                  <c:v>773.70699999999999</c:v>
                </c:pt>
                <c:pt idx="800">
                  <c:v>774.67399999999998</c:v>
                </c:pt>
                <c:pt idx="801">
                  <c:v>775.64099999999996</c:v>
                </c:pt>
                <c:pt idx="802">
                  <c:v>776.60699999999997</c:v>
                </c:pt>
                <c:pt idx="803">
                  <c:v>777.57399999999996</c:v>
                </c:pt>
                <c:pt idx="804">
                  <c:v>778.54100000000005</c:v>
                </c:pt>
                <c:pt idx="805">
                  <c:v>779.50699999999995</c:v>
                </c:pt>
                <c:pt idx="806">
                  <c:v>780.47400000000005</c:v>
                </c:pt>
                <c:pt idx="807">
                  <c:v>781.44100000000003</c:v>
                </c:pt>
                <c:pt idx="808">
                  <c:v>782.40700000000004</c:v>
                </c:pt>
                <c:pt idx="809">
                  <c:v>783.37400000000002</c:v>
                </c:pt>
                <c:pt idx="810">
                  <c:v>784.34100000000001</c:v>
                </c:pt>
                <c:pt idx="811">
                  <c:v>785.30799999999999</c:v>
                </c:pt>
                <c:pt idx="812">
                  <c:v>786.274</c:v>
                </c:pt>
                <c:pt idx="813">
                  <c:v>787.24099999999999</c:v>
                </c:pt>
                <c:pt idx="814">
                  <c:v>788.20799999999997</c:v>
                </c:pt>
                <c:pt idx="815">
                  <c:v>789.17399999999998</c:v>
                </c:pt>
                <c:pt idx="816">
                  <c:v>790.14099999999996</c:v>
                </c:pt>
                <c:pt idx="817">
                  <c:v>791.10799999999995</c:v>
                </c:pt>
                <c:pt idx="818">
                  <c:v>792.07399999999996</c:v>
                </c:pt>
                <c:pt idx="819">
                  <c:v>793.04100000000005</c:v>
                </c:pt>
                <c:pt idx="820">
                  <c:v>794.00800000000004</c:v>
                </c:pt>
                <c:pt idx="821">
                  <c:v>794.97500000000002</c:v>
                </c:pt>
                <c:pt idx="822">
                  <c:v>795.94100000000003</c:v>
                </c:pt>
                <c:pt idx="823">
                  <c:v>796.90800000000002</c:v>
                </c:pt>
                <c:pt idx="824">
                  <c:v>797.875</c:v>
                </c:pt>
                <c:pt idx="825">
                  <c:v>798.84100000000001</c:v>
                </c:pt>
                <c:pt idx="826">
                  <c:v>799.80799999999999</c:v>
                </c:pt>
                <c:pt idx="827">
                  <c:v>800.77499999999998</c:v>
                </c:pt>
                <c:pt idx="828">
                  <c:v>801.74099999999999</c:v>
                </c:pt>
                <c:pt idx="829">
                  <c:v>802.70799999999997</c:v>
                </c:pt>
                <c:pt idx="830">
                  <c:v>803.67499999999995</c:v>
                </c:pt>
                <c:pt idx="831">
                  <c:v>804.64200000000005</c:v>
                </c:pt>
                <c:pt idx="832">
                  <c:v>805.60799999999995</c:v>
                </c:pt>
                <c:pt idx="833">
                  <c:v>806.57500000000005</c:v>
                </c:pt>
                <c:pt idx="834">
                  <c:v>807.54200000000003</c:v>
                </c:pt>
                <c:pt idx="835">
                  <c:v>808.50800000000004</c:v>
                </c:pt>
                <c:pt idx="836">
                  <c:v>809.47500000000002</c:v>
                </c:pt>
                <c:pt idx="837">
                  <c:v>810.44200000000001</c:v>
                </c:pt>
                <c:pt idx="838">
                  <c:v>811.40800000000002</c:v>
                </c:pt>
                <c:pt idx="839">
                  <c:v>812.375</c:v>
                </c:pt>
                <c:pt idx="840">
                  <c:v>813.34199999999998</c:v>
                </c:pt>
                <c:pt idx="841">
                  <c:v>814.30899999999997</c:v>
                </c:pt>
                <c:pt idx="842">
                  <c:v>815.27499999999998</c:v>
                </c:pt>
                <c:pt idx="843">
                  <c:v>816.24199999999996</c:v>
                </c:pt>
                <c:pt idx="844">
                  <c:v>817.20899999999995</c:v>
                </c:pt>
                <c:pt idx="845">
                  <c:v>818.17499999999995</c:v>
                </c:pt>
                <c:pt idx="846">
                  <c:v>819.14200000000005</c:v>
                </c:pt>
                <c:pt idx="847">
                  <c:v>820.10900000000004</c:v>
                </c:pt>
                <c:pt idx="848">
                  <c:v>821.07500000000005</c:v>
                </c:pt>
                <c:pt idx="849">
                  <c:v>822.04200000000003</c:v>
                </c:pt>
                <c:pt idx="850">
                  <c:v>823.00900000000001</c:v>
                </c:pt>
                <c:pt idx="851">
                  <c:v>823.976</c:v>
                </c:pt>
                <c:pt idx="852">
                  <c:v>824.94200000000001</c:v>
                </c:pt>
                <c:pt idx="853">
                  <c:v>825.90899999999999</c:v>
                </c:pt>
                <c:pt idx="854">
                  <c:v>826.87599999999998</c:v>
                </c:pt>
                <c:pt idx="855">
                  <c:v>827.84199999999998</c:v>
                </c:pt>
                <c:pt idx="856">
                  <c:v>828.80899999999997</c:v>
                </c:pt>
                <c:pt idx="857">
                  <c:v>829.77599999999995</c:v>
                </c:pt>
                <c:pt idx="858">
                  <c:v>830.74199999999996</c:v>
                </c:pt>
                <c:pt idx="859">
                  <c:v>831.70899999999995</c:v>
                </c:pt>
                <c:pt idx="860">
                  <c:v>832.67600000000004</c:v>
                </c:pt>
                <c:pt idx="861">
                  <c:v>833.64300000000003</c:v>
                </c:pt>
                <c:pt idx="862">
                  <c:v>834.60900000000004</c:v>
                </c:pt>
                <c:pt idx="863">
                  <c:v>835.57600000000002</c:v>
                </c:pt>
                <c:pt idx="864">
                  <c:v>836.54300000000001</c:v>
                </c:pt>
                <c:pt idx="865">
                  <c:v>837.50900000000001</c:v>
                </c:pt>
                <c:pt idx="866">
                  <c:v>838.476</c:v>
                </c:pt>
                <c:pt idx="867">
                  <c:v>839.44299999999998</c:v>
                </c:pt>
                <c:pt idx="868">
                  <c:v>840.40899999999999</c:v>
                </c:pt>
                <c:pt idx="869">
                  <c:v>841.37599999999998</c:v>
                </c:pt>
                <c:pt idx="870">
                  <c:v>842.34299999999996</c:v>
                </c:pt>
                <c:pt idx="871">
                  <c:v>843.31</c:v>
                </c:pt>
                <c:pt idx="872">
                  <c:v>844.27599999999995</c:v>
                </c:pt>
                <c:pt idx="873">
                  <c:v>845.24300000000005</c:v>
                </c:pt>
                <c:pt idx="874">
                  <c:v>846.21</c:v>
                </c:pt>
                <c:pt idx="875">
                  <c:v>847.17600000000004</c:v>
                </c:pt>
                <c:pt idx="876">
                  <c:v>848.14300000000003</c:v>
                </c:pt>
                <c:pt idx="877">
                  <c:v>849.11</c:v>
                </c:pt>
                <c:pt idx="878">
                  <c:v>850.07600000000002</c:v>
                </c:pt>
                <c:pt idx="879">
                  <c:v>851.04300000000001</c:v>
                </c:pt>
                <c:pt idx="880">
                  <c:v>852.01</c:v>
                </c:pt>
                <c:pt idx="881">
                  <c:v>852.97699999999998</c:v>
                </c:pt>
                <c:pt idx="882">
                  <c:v>853.94299999999998</c:v>
                </c:pt>
                <c:pt idx="883">
                  <c:v>854.91</c:v>
                </c:pt>
                <c:pt idx="884">
                  <c:v>855.87699999999995</c:v>
                </c:pt>
                <c:pt idx="885">
                  <c:v>856.84299999999996</c:v>
                </c:pt>
                <c:pt idx="886">
                  <c:v>857.81</c:v>
                </c:pt>
                <c:pt idx="887">
                  <c:v>858.77700000000004</c:v>
                </c:pt>
                <c:pt idx="888">
                  <c:v>859.74300000000005</c:v>
                </c:pt>
                <c:pt idx="889">
                  <c:v>860.71</c:v>
                </c:pt>
                <c:pt idx="890">
                  <c:v>861.67700000000002</c:v>
                </c:pt>
                <c:pt idx="891">
                  <c:v>862.64400000000001</c:v>
                </c:pt>
                <c:pt idx="892">
                  <c:v>863.61</c:v>
                </c:pt>
                <c:pt idx="893">
                  <c:v>864.577</c:v>
                </c:pt>
                <c:pt idx="894">
                  <c:v>865.54399999999998</c:v>
                </c:pt>
                <c:pt idx="895">
                  <c:v>866.51</c:v>
                </c:pt>
                <c:pt idx="896">
                  <c:v>867.47699999999998</c:v>
                </c:pt>
                <c:pt idx="897">
                  <c:v>868.44399999999996</c:v>
                </c:pt>
                <c:pt idx="898">
                  <c:v>869.41</c:v>
                </c:pt>
                <c:pt idx="899">
                  <c:v>870.37699999999995</c:v>
                </c:pt>
                <c:pt idx="900">
                  <c:v>871.34400000000005</c:v>
                </c:pt>
                <c:pt idx="901">
                  <c:v>872.31100000000004</c:v>
                </c:pt>
                <c:pt idx="902">
                  <c:v>873.27700000000004</c:v>
                </c:pt>
                <c:pt idx="903">
                  <c:v>874.24400000000003</c:v>
                </c:pt>
                <c:pt idx="904">
                  <c:v>875.21100000000001</c:v>
                </c:pt>
                <c:pt idx="905">
                  <c:v>876.17700000000002</c:v>
                </c:pt>
                <c:pt idx="906">
                  <c:v>877.14400000000001</c:v>
                </c:pt>
                <c:pt idx="907">
                  <c:v>878.11099999999999</c:v>
                </c:pt>
                <c:pt idx="908">
                  <c:v>879.077</c:v>
                </c:pt>
                <c:pt idx="909">
                  <c:v>880.04399999999998</c:v>
                </c:pt>
                <c:pt idx="910">
                  <c:v>881.01099999999997</c:v>
                </c:pt>
                <c:pt idx="911">
                  <c:v>881.97799999999995</c:v>
                </c:pt>
                <c:pt idx="912">
                  <c:v>882.94399999999996</c:v>
                </c:pt>
                <c:pt idx="913">
                  <c:v>883.91099999999994</c:v>
                </c:pt>
                <c:pt idx="914">
                  <c:v>884.87800000000004</c:v>
                </c:pt>
                <c:pt idx="915">
                  <c:v>885.84400000000005</c:v>
                </c:pt>
                <c:pt idx="916">
                  <c:v>886.81100000000004</c:v>
                </c:pt>
                <c:pt idx="917">
                  <c:v>887.77800000000002</c:v>
                </c:pt>
                <c:pt idx="918">
                  <c:v>888.74400000000003</c:v>
                </c:pt>
                <c:pt idx="919">
                  <c:v>889.71100000000001</c:v>
                </c:pt>
                <c:pt idx="920">
                  <c:v>890.678</c:v>
                </c:pt>
                <c:pt idx="921">
                  <c:v>891.64499999999998</c:v>
                </c:pt>
                <c:pt idx="922">
                  <c:v>892.61099999999999</c:v>
                </c:pt>
                <c:pt idx="923">
                  <c:v>893.57799999999997</c:v>
                </c:pt>
                <c:pt idx="924">
                  <c:v>894.54499999999996</c:v>
                </c:pt>
                <c:pt idx="925">
                  <c:v>895.51099999999997</c:v>
                </c:pt>
                <c:pt idx="926">
                  <c:v>896.47799999999995</c:v>
                </c:pt>
                <c:pt idx="927">
                  <c:v>897.44500000000005</c:v>
                </c:pt>
                <c:pt idx="928">
                  <c:v>898.41099999999994</c:v>
                </c:pt>
                <c:pt idx="929">
                  <c:v>899.37800000000004</c:v>
                </c:pt>
                <c:pt idx="930">
                  <c:v>900.34500000000003</c:v>
                </c:pt>
                <c:pt idx="931">
                  <c:v>901.31200000000001</c:v>
                </c:pt>
                <c:pt idx="932">
                  <c:v>902.27800000000002</c:v>
                </c:pt>
                <c:pt idx="933">
                  <c:v>903.245</c:v>
                </c:pt>
                <c:pt idx="934">
                  <c:v>904.21199999999999</c:v>
                </c:pt>
                <c:pt idx="935">
                  <c:v>905.178</c:v>
                </c:pt>
                <c:pt idx="936">
                  <c:v>906.14499999999998</c:v>
                </c:pt>
                <c:pt idx="937">
                  <c:v>907.11199999999997</c:v>
                </c:pt>
                <c:pt idx="938">
                  <c:v>908.07799999999997</c:v>
                </c:pt>
                <c:pt idx="939">
                  <c:v>909.04499999999996</c:v>
                </c:pt>
                <c:pt idx="940">
                  <c:v>910.01199999999994</c:v>
                </c:pt>
                <c:pt idx="941">
                  <c:v>910.97900000000004</c:v>
                </c:pt>
                <c:pt idx="942">
                  <c:v>911.94500000000005</c:v>
                </c:pt>
                <c:pt idx="943">
                  <c:v>912.91200000000003</c:v>
                </c:pt>
                <c:pt idx="944">
                  <c:v>913.87900000000002</c:v>
                </c:pt>
                <c:pt idx="945">
                  <c:v>914.84500000000003</c:v>
                </c:pt>
                <c:pt idx="946">
                  <c:v>915.81200000000001</c:v>
                </c:pt>
                <c:pt idx="947">
                  <c:v>916.779</c:v>
                </c:pt>
                <c:pt idx="948">
                  <c:v>917.745</c:v>
                </c:pt>
                <c:pt idx="949">
                  <c:v>918.71199999999999</c:v>
                </c:pt>
                <c:pt idx="950">
                  <c:v>919.67899999999997</c:v>
                </c:pt>
                <c:pt idx="951">
                  <c:v>920.64599999999996</c:v>
                </c:pt>
                <c:pt idx="952">
                  <c:v>921.61199999999997</c:v>
                </c:pt>
                <c:pt idx="953">
                  <c:v>922.57899999999995</c:v>
                </c:pt>
                <c:pt idx="954">
                  <c:v>923.54600000000005</c:v>
                </c:pt>
                <c:pt idx="955">
                  <c:v>924.51199999999994</c:v>
                </c:pt>
                <c:pt idx="956">
                  <c:v>925.47900000000004</c:v>
                </c:pt>
                <c:pt idx="957">
                  <c:v>926.44600000000003</c:v>
                </c:pt>
                <c:pt idx="958">
                  <c:v>927.41200000000003</c:v>
                </c:pt>
                <c:pt idx="959">
                  <c:v>928.37900000000002</c:v>
                </c:pt>
                <c:pt idx="960">
                  <c:v>929.346</c:v>
                </c:pt>
                <c:pt idx="961">
                  <c:v>930.31299999999999</c:v>
                </c:pt>
                <c:pt idx="962">
                  <c:v>931.279</c:v>
                </c:pt>
                <c:pt idx="963">
                  <c:v>932.24599999999998</c:v>
                </c:pt>
                <c:pt idx="964">
                  <c:v>933.21299999999997</c:v>
                </c:pt>
                <c:pt idx="965">
                  <c:v>934.17899999999997</c:v>
                </c:pt>
                <c:pt idx="966">
                  <c:v>935.14599999999996</c:v>
                </c:pt>
                <c:pt idx="967">
                  <c:v>936.11300000000006</c:v>
                </c:pt>
                <c:pt idx="968">
                  <c:v>937.07899999999995</c:v>
                </c:pt>
                <c:pt idx="969">
                  <c:v>938.04600000000005</c:v>
                </c:pt>
                <c:pt idx="970">
                  <c:v>939.01300000000003</c:v>
                </c:pt>
                <c:pt idx="971">
                  <c:v>939.98</c:v>
                </c:pt>
                <c:pt idx="972">
                  <c:v>940.94600000000003</c:v>
                </c:pt>
                <c:pt idx="973">
                  <c:v>941.91300000000001</c:v>
                </c:pt>
                <c:pt idx="974">
                  <c:v>942.88</c:v>
                </c:pt>
                <c:pt idx="975">
                  <c:v>943.846</c:v>
                </c:pt>
                <c:pt idx="976">
                  <c:v>944.81299999999999</c:v>
                </c:pt>
                <c:pt idx="977">
                  <c:v>945.78</c:v>
                </c:pt>
                <c:pt idx="978">
                  <c:v>946.74599999999998</c:v>
                </c:pt>
                <c:pt idx="979">
                  <c:v>947.71299999999997</c:v>
                </c:pt>
                <c:pt idx="980">
                  <c:v>948.68</c:v>
                </c:pt>
                <c:pt idx="981">
                  <c:v>949.64700000000005</c:v>
                </c:pt>
                <c:pt idx="982">
                  <c:v>950.61300000000006</c:v>
                </c:pt>
                <c:pt idx="983">
                  <c:v>951.58</c:v>
                </c:pt>
                <c:pt idx="984">
                  <c:v>952.54700000000003</c:v>
                </c:pt>
                <c:pt idx="985">
                  <c:v>953.51300000000003</c:v>
                </c:pt>
                <c:pt idx="986">
                  <c:v>954.48</c:v>
                </c:pt>
                <c:pt idx="987">
                  <c:v>955.447</c:v>
                </c:pt>
                <c:pt idx="988">
                  <c:v>956.41300000000001</c:v>
                </c:pt>
                <c:pt idx="989">
                  <c:v>957.38</c:v>
                </c:pt>
                <c:pt idx="990">
                  <c:v>958.34699999999998</c:v>
                </c:pt>
                <c:pt idx="991">
                  <c:v>959.31399999999996</c:v>
                </c:pt>
                <c:pt idx="992">
                  <c:v>960.28</c:v>
                </c:pt>
                <c:pt idx="993">
                  <c:v>961.24699999999996</c:v>
                </c:pt>
                <c:pt idx="994">
                  <c:v>962.21400000000006</c:v>
                </c:pt>
                <c:pt idx="995">
                  <c:v>963.18</c:v>
                </c:pt>
                <c:pt idx="996">
                  <c:v>964.14700000000005</c:v>
                </c:pt>
                <c:pt idx="997">
                  <c:v>965.11400000000003</c:v>
                </c:pt>
                <c:pt idx="998">
                  <c:v>966.08</c:v>
                </c:pt>
                <c:pt idx="999">
                  <c:v>967.04700000000003</c:v>
                </c:pt>
                <c:pt idx="1000">
                  <c:v>968.01400000000001</c:v>
                </c:pt>
                <c:pt idx="1001">
                  <c:v>968.98099999999999</c:v>
                </c:pt>
                <c:pt idx="1002">
                  <c:v>969.947</c:v>
                </c:pt>
                <c:pt idx="1003">
                  <c:v>970.91399999999999</c:v>
                </c:pt>
                <c:pt idx="1004">
                  <c:v>971.88099999999997</c:v>
                </c:pt>
                <c:pt idx="1005">
                  <c:v>972.84699999999998</c:v>
                </c:pt>
                <c:pt idx="1006">
                  <c:v>973.81399999999996</c:v>
                </c:pt>
                <c:pt idx="1007">
                  <c:v>974.78099999999995</c:v>
                </c:pt>
                <c:pt idx="1008">
                  <c:v>975.74699999999996</c:v>
                </c:pt>
                <c:pt idx="1009">
                  <c:v>976.71400000000006</c:v>
                </c:pt>
                <c:pt idx="1010">
                  <c:v>977.68100000000004</c:v>
                </c:pt>
                <c:pt idx="1011">
                  <c:v>978.64800000000002</c:v>
                </c:pt>
                <c:pt idx="1012">
                  <c:v>979.61400000000003</c:v>
                </c:pt>
                <c:pt idx="1013">
                  <c:v>980.58100000000002</c:v>
                </c:pt>
                <c:pt idx="1014">
                  <c:v>981.548</c:v>
                </c:pt>
                <c:pt idx="1015">
                  <c:v>982.51400000000001</c:v>
                </c:pt>
                <c:pt idx="1016">
                  <c:v>983.48099999999999</c:v>
                </c:pt>
                <c:pt idx="1017">
                  <c:v>984.44799999999998</c:v>
                </c:pt>
                <c:pt idx="1018">
                  <c:v>985.41399999999999</c:v>
                </c:pt>
                <c:pt idx="1019">
                  <c:v>986.38099999999997</c:v>
                </c:pt>
                <c:pt idx="1020">
                  <c:v>987.34799999999996</c:v>
                </c:pt>
                <c:pt idx="1021">
                  <c:v>988.31500000000005</c:v>
                </c:pt>
                <c:pt idx="1022">
                  <c:v>989.28099999999995</c:v>
                </c:pt>
                <c:pt idx="1023">
                  <c:v>990.24800000000005</c:v>
                </c:pt>
                <c:pt idx="1024">
                  <c:v>991.21500000000003</c:v>
                </c:pt>
                <c:pt idx="1025">
                  <c:v>992.18100000000004</c:v>
                </c:pt>
                <c:pt idx="1026">
                  <c:v>993.14800000000002</c:v>
                </c:pt>
                <c:pt idx="1027">
                  <c:v>994.11500000000001</c:v>
                </c:pt>
                <c:pt idx="1028">
                  <c:v>995.08100000000002</c:v>
                </c:pt>
                <c:pt idx="1029">
                  <c:v>996.048</c:v>
                </c:pt>
                <c:pt idx="1030">
                  <c:v>997.01499999999999</c:v>
                </c:pt>
                <c:pt idx="1031">
                  <c:v>997.98199999999997</c:v>
                </c:pt>
                <c:pt idx="1032">
                  <c:v>998.94799999999998</c:v>
                </c:pt>
                <c:pt idx="1033">
                  <c:v>999.91499999999996</c:v>
                </c:pt>
                <c:pt idx="1034">
                  <c:v>1000.8819999999999</c:v>
                </c:pt>
                <c:pt idx="1035">
                  <c:v>1001.848</c:v>
                </c:pt>
                <c:pt idx="1036">
                  <c:v>1002.8150000000001</c:v>
                </c:pt>
                <c:pt idx="1037">
                  <c:v>1003.782</c:v>
                </c:pt>
                <c:pt idx="1038">
                  <c:v>1004.748</c:v>
                </c:pt>
                <c:pt idx="1039">
                  <c:v>1005.715</c:v>
                </c:pt>
                <c:pt idx="1040">
                  <c:v>1006.682</c:v>
                </c:pt>
                <c:pt idx="1041">
                  <c:v>1007.649</c:v>
                </c:pt>
                <c:pt idx="1042">
                  <c:v>1008.615</c:v>
                </c:pt>
                <c:pt idx="1043">
                  <c:v>1009.582</c:v>
                </c:pt>
                <c:pt idx="1044">
                  <c:v>1010.549</c:v>
                </c:pt>
                <c:pt idx="1045">
                  <c:v>1011.515</c:v>
                </c:pt>
                <c:pt idx="1046">
                  <c:v>1012.482</c:v>
                </c:pt>
                <c:pt idx="1047">
                  <c:v>1013.449</c:v>
                </c:pt>
                <c:pt idx="1048">
                  <c:v>1014.415</c:v>
                </c:pt>
                <c:pt idx="1049">
                  <c:v>1015.3819999999999</c:v>
                </c:pt>
                <c:pt idx="1050">
                  <c:v>1016.349</c:v>
                </c:pt>
                <c:pt idx="1051">
                  <c:v>1017.316</c:v>
                </c:pt>
                <c:pt idx="1052">
                  <c:v>1018.282</c:v>
                </c:pt>
                <c:pt idx="1053">
                  <c:v>1019.249</c:v>
                </c:pt>
                <c:pt idx="1054">
                  <c:v>1020.216</c:v>
                </c:pt>
                <c:pt idx="1055">
                  <c:v>1021.182</c:v>
                </c:pt>
                <c:pt idx="1056">
                  <c:v>1022.149</c:v>
                </c:pt>
                <c:pt idx="1057">
                  <c:v>1023.116</c:v>
                </c:pt>
                <c:pt idx="1058">
                  <c:v>1024.0820000000001</c:v>
                </c:pt>
                <c:pt idx="1059">
                  <c:v>1025.049</c:v>
                </c:pt>
                <c:pt idx="1060">
                  <c:v>1026.0160000000001</c:v>
                </c:pt>
                <c:pt idx="1061">
                  <c:v>1026.9829999999999</c:v>
                </c:pt>
                <c:pt idx="1062">
                  <c:v>1027.9490000000001</c:v>
                </c:pt>
                <c:pt idx="1063">
                  <c:v>1028.9159999999999</c:v>
                </c:pt>
                <c:pt idx="1064">
                  <c:v>1029.883</c:v>
                </c:pt>
                <c:pt idx="1065">
                  <c:v>1030.8489999999999</c:v>
                </c:pt>
                <c:pt idx="1066">
                  <c:v>1031.816</c:v>
                </c:pt>
                <c:pt idx="1067">
                  <c:v>1032.7829999999999</c:v>
                </c:pt>
                <c:pt idx="1068">
                  <c:v>1033.749</c:v>
                </c:pt>
                <c:pt idx="1069">
                  <c:v>1034.7159999999999</c:v>
                </c:pt>
                <c:pt idx="1070">
                  <c:v>1035.683</c:v>
                </c:pt>
                <c:pt idx="1071">
                  <c:v>1036.6500000000001</c:v>
                </c:pt>
                <c:pt idx="1072">
                  <c:v>1037.616</c:v>
                </c:pt>
                <c:pt idx="1073">
                  <c:v>1038.5830000000001</c:v>
                </c:pt>
                <c:pt idx="1074">
                  <c:v>1039.55</c:v>
                </c:pt>
                <c:pt idx="1075">
                  <c:v>1040.5160000000001</c:v>
                </c:pt>
                <c:pt idx="1076">
                  <c:v>1041.4829999999999</c:v>
                </c:pt>
                <c:pt idx="1077">
                  <c:v>1042.45</c:v>
                </c:pt>
                <c:pt idx="1078">
                  <c:v>1043.4159999999999</c:v>
                </c:pt>
                <c:pt idx="1079">
                  <c:v>1044.383</c:v>
                </c:pt>
                <c:pt idx="1080">
                  <c:v>1045.3499999999999</c:v>
                </c:pt>
                <c:pt idx="1081">
                  <c:v>1046.317</c:v>
                </c:pt>
                <c:pt idx="1082">
                  <c:v>1047.2829999999999</c:v>
                </c:pt>
                <c:pt idx="1083">
                  <c:v>1048.25</c:v>
                </c:pt>
                <c:pt idx="1084">
                  <c:v>1049.2170000000001</c:v>
                </c:pt>
                <c:pt idx="1085">
                  <c:v>1050.183</c:v>
                </c:pt>
                <c:pt idx="1086">
                  <c:v>1051.1500000000001</c:v>
                </c:pt>
                <c:pt idx="1087">
                  <c:v>1052.117</c:v>
                </c:pt>
                <c:pt idx="1088">
                  <c:v>1053.0830000000001</c:v>
                </c:pt>
                <c:pt idx="1089">
                  <c:v>1054.05</c:v>
                </c:pt>
                <c:pt idx="1090">
                  <c:v>1055.0170000000001</c:v>
                </c:pt>
                <c:pt idx="1091">
                  <c:v>1055.9839999999999</c:v>
                </c:pt>
                <c:pt idx="1092">
                  <c:v>1056.95</c:v>
                </c:pt>
                <c:pt idx="1093">
                  <c:v>1057.9169999999999</c:v>
                </c:pt>
                <c:pt idx="1094">
                  <c:v>1058.884</c:v>
                </c:pt>
                <c:pt idx="1095">
                  <c:v>1059.8499999999999</c:v>
                </c:pt>
                <c:pt idx="1096">
                  <c:v>1060.817</c:v>
                </c:pt>
                <c:pt idx="1097">
                  <c:v>1061.7840000000001</c:v>
                </c:pt>
                <c:pt idx="1098">
                  <c:v>1062.75</c:v>
                </c:pt>
                <c:pt idx="1099">
                  <c:v>1063.7170000000001</c:v>
                </c:pt>
                <c:pt idx="1100">
                  <c:v>1064.684</c:v>
                </c:pt>
                <c:pt idx="1101">
                  <c:v>1065.6510000000001</c:v>
                </c:pt>
                <c:pt idx="1102">
                  <c:v>1066.617</c:v>
                </c:pt>
                <c:pt idx="1103">
                  <c:v>1067.5840000000001</c:v>
                </c:pt>
                <c:pt idx="1104">
                  <c:v>1068.5509999999999</c:v>
                </c:pt>
                <c:pt idx="1105">
                  <c:v>1069.5170000000001</c:v>
                </c:pt>
                <c:pt idx="1106">
                  <c:v>1070.4839999999999</c:v>
                </c:pt>
                <c:pt idx="1107">
                  <c:v>1071.451</c:v>
                </c:pt>
                <c:pt idx="1108">
                  <c:v>1072.4169999999999</c:v>
                </c:pt>
                <c:pt idx="1109">
                  <c:v>1073.384</c:v>
                </c:pt>
                <c:pt idx="1110">
                  <c:v>1074.3510000000001</c:v>
                </c:pt>
                <c:pt idx="1111">
                  <c:v>1075.318</c:v>
                </c:pt>
                <c:pt idx="1112">
                  <c:v>1076.2840000000001</c:v>
                </c:pt>
                <c:pt idx="1113">
                  <c:v>1077.251</c:v>
                </c:pt>
                <c:pt idx="1114">
                  <c:v>1078.2180000000001</c:v>
                </c:pt>
                <c:pt idx="1115">
                  <c:v>1079.184</c:v>
                </c:pt>
                <c:pt idx="1116">
                  <c:v>1080.1510000000001</c:v>
                </c:pt>
                <c:pt idx="1117">
                  <c:v>1081.1179999999999</c:v>
                </c:pt>
                <c:pt idx="1118">
                  <c:v>1082.0840000000001</c:v>
                </c:pt>
                <c:pt idx="1119">
                  <c:v>1083.0509999999999</c:v>
                </c:pt>
                <c:pt idx="1120">
                  <c:v>1084.018</c:v>
                </c:pt>
                <c:pt idx="1121">
                  <c:v>1084.9849999999999</c:v>
                </c:pt>
                <c:pt idx="1122">
                  <c:v>1085.951</c:v>
                </c:pt>
                <c:pt idx="1123">
                  <c:v>1086.9179999999999</c:v>
                </c:pt>
                <c:pt idx="1124">
                  <c:v>1087.885</c:v>
                </c:pt>
                <c:pt idx="1125">
                  <c:v>1088.8510000000001</c:v>
                </c:pt>
                <c:pt idx="1126">
                  <c:v>1089.818</c:v>
                </c:pt>
                <c:pt idx="1127">
                  <c:v>1090.7850000000001</c:v>
                </c:pt>
                <c:pt idx="1128">
                  <c:v>1091.751</c:v>
                </c:pt>
                <c:pt idx="1129">
                  <c:v>1092.7180000000001</c:v>
                </c:pt>
                <c:pt idx="1130">
                  <c:v>1093.6849999999999</c:v>
                </c:pt>
                <c:pt idx="1131">
                  <c:v>1094.652</c:v>
                </c:pt>
                <c:pt idx="1132">
                  <c:v>1095.6179999999999</c:v>
                </c:pt>
                <c:pt idx="1133">
                  <c:v>1096.585</c:v>
                </c:pt>
                <c:pt idx="1134">
                  <c:v>1097.5519999999999</c:v>
                </c:pt>
                <c:pt idx="1135">
                  <c:v>1098.518</c:v>
                </c:pt>
                <c:pt idx="1136">
                  <c:v>1099.4849999999999</c:v>
                </c:pt>
                <c:pt idx="1137">
                  <c:v>1100.452</c:v>
                </c:pt>
                <c:pt idx="1138">
                  <c:v>1101.4179999999999</c:v>
                </c:pt>
                <c:pt idx="1139">
                  <c:v>1102.385</c:v>
                </c:pt>
                <c:pt idx="1140">
                  <c:v>1103.3520000000001</c:v>
                </c:pt>
                <c:pt idx="1141">
                  <c:v>1104.319</c:v>
                </c:pt>
                <c:pt idx="1142">
                  <c:v>1105.2850000000001</c:v>
                </c:pt>
                <c:pt idx="1143">
                  <c:v>1106.252</c:v>
                </c:pt>
                <c:pt idx="1144">
                  <c:v>1107.2190000000001</c:v>
                </c:pt>
                <c:pt idx="1145">
                  <c:v>1108.1849999999999</c:v>
                </c:pt>
                <c:pt idx="1146">
                  <c:v>1109.152</c:v>
                </c:pt>
                <c:pt idx="1147">
                  <c:v>1110.1189999999999</c:v>
                </c:pt>
                <c:pt idx="1148">
                  <c:v>1111.085</c:v>
                </c:pt>
                <c:pt idx="1149">
                  <c:v>1112.0519999999999</c:v>
                </c:pt>
                <c:pt idx="1150">
                  <c:v>1113.019</c:v>
                </c:pt>
                <c:pt idx="1151">
                  <c:v>1113.9860000000001</c:v>
                </c:pt>
                <c:pt idx="1152">
                  <c:v>1114.952</c:v>
                </c:pt>
                <c:pt idx="1153">
                  <c:v>1115.9190000000001</c:v>
                </c:pt>
                <c:pt idx="1154">
                  <c:v>1116.886</c:v>
                </c:pt>
                <c:pt idx="1155">
                  <c:v>1117.8520000000001</c:v>
                </c:pt>
                <c:pt idx="1156">
                  <c:v>1118.819</c:v>
                </c:pt>
                <c:pt idx="1157">
                  <c:v>1119.7860000000001</c:v>
                </c:pt>
                <c:pt idx="1158">
                  <c:v>1120.752</c:v>
                </c:pt>
                <c:pt idx="1159">
                  <c:v>1121.7190000000001</c:v>
                </c:pt>
                <c:pt idx="1160">
                  <c:v>1122.6859999999999</c:v>
                </c:pt>
                <c:pt idx="1161">
                  <c:v>1123.653</c:v>
                </c:pt>
                <c:pt idx="1162">
                  <c:v>1124.6189999999999</c:v>
                </c:pt>
                <c:pt idx="1163">
                  <c:v>1125.586</c:v>
                </c:pt>
                <c:pt idx="1164">
                  <c:v>1126.5530000000001</c:v>
                </c:pt>
                <c:pt idx="1165">
                  <c:v>1127.519</c:v>
                </c:pt>
                <c:pt idx="1166">
                  <c:v>1128.4860000000001</c:v>
                </c:pt>
                <c:pt idx="1167">
                  <c:v>1129.453</c:v>
                </c:pt>
                <c:pt idx="1168">
                  <c:v>1130.4190000000001</c:v>
                </c:pt>
                <c:pt idx="1169">
                  <c:v>1131.386</c:v>
                </c:pt>
                <c:pt idx="1170">
                  <c:v>1132.3530000000001</c:v>
                </c:pt>
                <c:pt idx="1171">
                  <c:v>1133.32</c:v>
                </c:pt>
                <c:pt idx="1172">
                  <c:v>1134.2860000000001</c:v>
                </c:pt>
                <c:pt idx="1173">
                  <c:v>1135.2529999999999</c:v>
                </c:pt>
                <c:pt idx="1174">
                  <c:v>1136.22</c:v>
                </c:pt>
                <c:pt idx="1175">
                  <c:v>1137.1859999999999</c:v>
                </c:pt>
                <c:pt idx="1176">
                  <c:v>1138.153</c:v>
                </c:pt>
                <c:pt idx="1177">
                  <c:v>1139.1199999999999</c:v>
                </c:pt>
                <c:pt idx="1178">
                  <c:v>1140.086</c:v>
                </c:pt>
                <c:pt idx="1179">
                  <c:v>1141.0530000000001</c:v>
                </c:pt>
                <c:pt idx="1180">
                  <c:v>1142.02</c:v>
                </c:pt>
                <c:pt idx="1181">
                  <c:v>1142.9870000000001</c:v>
                </c:pt>
                <c:pt idx="1182">
                  <c:v>1143.953</c:v>
                </c:pt>
                <c:pt idx="1183">
                  <c:v>1144.92</c:v>
                </c:pt>
                <c:pt idx="1184">
                  <c:v>1145.8869999999999</c:v>
                </c:pt>
                <c:pt idx="1185">
                  <c:v>1146.8530000000001</c:v>
                </c:pt>
                <c:pt idx="1186">
                  <c:v>1147.82</c:v>
                </c:pt>
                <c:pt idx="1187">
                  <c:v>1148.787</c:v>
                </c:pt>
                <c:pt idx="1188">
                  <c:v>1149.7529999999999</c:v>
                </c:pt>
                <c:pt idx="1189">
                  <c:v>1150.72</c:v>
                </c:pt>
                <c:pt idx="1190">
                  <c:v>1151.6869999999999</c:v>
                </c:pt>
                <c:pt idx="1191">
                  <c:v>1152.654</c:v>
                </c:pt>
                <c:pt idx="1192">
                  <c:v>1153.6199999999999</c:v>
                </c:pt>
                <c:pt idx="1193">
                  <c:v>1154.587</c:v>
                </c:pt>
                <c:pt idx="1194">
                  <c:v>1155.5540000000001</c:v>
                </c:pt>
                <c:pt idx="1195">
                  <c:v>1156.52</c:v>
                </c:pt>
                <c:pt idx="1196">
                  <c:v>1157.4870000000001</c:v>
                </c:pt>
                <c:pt idx="1197">
                  <c:v>1158.454</c:v>
                </c:pt>
                <c:pt idx="1198">
                  <c:v>1159.42</c:v>
                </c:pt>
                <c:pt idx="1199">
                  <c:v>1160.3869999999999</c:v>
                </c:pt>
                <c:pt idx="1200">
                  <c:v>1161.354</c:v>
                </c:pt>
                <c:pt idx="1201">
                  <c:v>1162.3209999999999</c:v>
                </c:pt>
                <c:pt idx="1202">
                  <c:v>1163.287</c:v>
                </c:pt>
                <c:pt idx="1203">
                  <c:v>1164.2539999999999</c:v>
                </c:pt>
                <c:pt idx="1204">
                  <c:v>1165.221</c:v>
                </c:pt>
                <c:pt idx="1205">
                  <c:v>1166.1869999999999</c:v>
                </c:pt>
                <c:pt idx="1206">
                  <c:v>1167.154</c:v>
                </c:pt>
                <c:pt idx="1207">
                  <c:v>1168.1210000000001</c:v>
                </c:pt>
                <c:pt idx="1208">
                  <c:v>1169.087</c:v>
                </c:pt>
                <c:pt idx="1209">
                  <c:v>1170.0540000000001</c:v>
                </c:pt>
                <c:pt idx="1210">
                  <c:v>1171.021</c:v>
                </c:pt>
                <c:pt idx="1211">
                  <c:v>1171.9880000000001</c:v>
                </c:pt>
                <c:pt idx="1212">
                  <c:v>1172.954</c:v>
                </c:pt>
                <c:pt idx="1213">
                  <c:v>1173.921</c:v>
                </c:pt>
                <c:pt idx="1214">
                  <c:v>1174.8879999999999</c:v>
                </c:pt>
                <c:pt idx="1215">
                  <c:v>1175.854</c:v>
                </c:pt>
                <c:pt idx="1216">
                  <c:v>1176.8209999999999</c:v>
                </c:pt>
                <c:pt idx="1217">
                  <c:v>1177.788</c:v>
                </c:pt>
                <c:pt idx="1218">
                  <c:v>1178.7539999999999</c:v>
                </c:pt>
                <c:pt idx="1219">
                  <c:v>1179.721</c:v>
                </c:pt>
                <c:pt idx="1220">
                  <c:v>1180.6880000000001</c:v>
                </c:pt>
                <c:pt idx="1221">
                  <c:v>1181.655</c:v>
                </c:pt>
                <c:pt idx="1222">
                  <c:v>1182.6210000000001</c:v>
                </c:pt>
                <c:pt idx="1223">
                  <c:v>1183.588</c:v>
                </c:pt>
                <c:pt idx="1224">
                  <c:v>1184.5550000000001</c:v>
                </c:pt>
                <c:pt idx="1225">
                  <c:v>1185.521</c:v>
                </c:pt>
                <c:pt idx="1226">
                  <c:v>1186.4880000000001</c:v>
                </c:pt>
                <c:pt idx="1227">
                  <c:v>1187.4549999999999</c:v>
                </c:pt>
                <c:pt idx="1228">
                  <c:v>1188.421</c:v>
                </c:pt>
                <c:pt idx="1229">
                  <c:v>1189.3879999999999</c:v>
                </c:pt>
                <c:pt idx="1230">
                  <c:v>1190.355</c:v>
                </c:pt>
                <c:pt idx="1231">
                  <c:v>1191.3219999999999</c:v>
                </c:pt>
                <c:pt idx="1232">
                  <c:v>1192.288</c:v>
                </c:pt>
                <c:pt idx="1233">
                  <c:v>1193.2550000000001</c:v>
                </c:pt>
                <c:pt idx="1234">
                  <c:v>1194.222</c:v>
                </c:pt>
                <c:pt idx="1235">
                  <c:v>1195.1880000000001</c:v>
                </c:pt>
                <c:pt idx="1236">
                  <c:v>1196.155</c:v>
                </c:pt>
                <c:pt idx="1237">
                  <c:v>1197.1220000000001</c:v>
                </c:pt>
                <c:pt idx="1238">
                  <c:v>1198.088</c:v>
                </c:pt>
                <c:pt idx="1239">
                  <c:v>1199.0550000000001</c:v>
                </c:pt>
                <c:pt idx="1240">
                  <c:v>1200.0219999999999</c:v>
                </c:pt>
                <c:pt idx="1241">
                  <c:v>1200.989</c:v>
                </c:pt>
                <c:pt idx="1242">
                  <c:v>1201.9549999999999</c:v>
                </c:pt>
                <c:pt idx="1243">
                  <c:v>1202.922</c:v>
                </c:pt>
                <c:pt idx="1244">
                  <c:v>1203.8889999999999</c:v>
                </c:pt>
                <c:pt idx="1245">
                  <c:v>1204.855</c:v>
                </c:pt>
                <c:pt idx="1246">
                  <c:v>1205.8219999999999</c:v>
                </c:pt>
                <c:pt idx="1247">
                  <c:v>1206.789</c:v>
                </c:pt>
                <c:pt idx="1248">
                  <c:v>1207.7550000000001</c:v>
                </c:pt>
                <c:pt idx="1249">
                  <c:v>1208.722</c:v>
                </c:pt>
                <c:pt idx="1250">
                  <c:v>1209.6890000000001</c:v>
                </c:pt>
                <c:pt idx="1251">
                  <c:v>1210.6559999999999</c:v>
                </c:pt>
                <c:pt idx="1252">
                  <c:v>1211.6220000000001</c:v>
                </c:pt>
                <c:pt idx="1253">
                  <c:v>1212.5889999999999</c:v>
                </c:pt>
                <c:pt idx="1254">
                  <c:v>1213.556</c:v>
                </c:pt>
                <c:pt idx="1255">
                  <c:v>1214.5219999999999</c:v>
                </c:pt>
                <c:pt idx="1256">
                  <c:v>1215.489</c:v>
                </c:pt>
                <c:pt idx="1257">
                  <c:v>1216.4559999999999</c:v>
                </c:pt>
                <c:pt idx="1258">
                  <c:v>1217.422</c:v>
                </c:pt>
                <c:pt idx="1259">
                  <c:v>1218.3889999999999</c:v>
                </c:pt>
                <c:pt idx="1260">
                  <c:v>1219.356</c:v>
                </c:pt>
                <c:pt idx="1261">
                  <c:v>1220.3230000000001</c:v>
                </c:pt>
                <c:pt idx="1262">
                  <c:v>1221.289</c:v>
                </c:pt>
                <c:pt idx="1263">
                  <c:v>1222.2560000000001</c:v>
                </c:pt>
                <c:pt idx="1264">
                  <c:v>1223.223</c:v>
                </c:pt>
                <c:pt idx="1265">
                  <c:v>1224.1890000000001</c:v>
                </c:pt>
                <c:pt idx="1266">
                  <c:v>1225.1559999999999</c:v>
                </c:pt>
                <c:pt idx="1267">
                  <c:v>1226.123</c:v>
                </c:pt>
                <c:pt idx="1268">
                  <c:v>1227.0889999999999</c:v>
                </c:pt>
                <c:pt idx="1269">
                  <c:v>1228.056</c:v>
                </c:pt>
                <c:pt idx="1270">
                  <c:v>1229.0229999999999</c:v>
                </c:pt>
                <c:pt idx="1271">
                  <c:v>1229.99</c:v>
                </c:pt>
                <c:pt idx="1272">
                  <c:v>1230.9559999999999</c:v>
                </c:pt>
                <c:pt idx="1273">
                  <c:v>1231.923</c:v>
                </c:pt>
                <c:pt idx="1274">
                  <c:v>1232.8900000000001</c:v>
                </c:pt>
                <c:pt idx="1275">
                  <c:v>1233.856</c:v>
                </c:pt>
                <c:pt idx="1276">
                  <c:v>1234.8230000000001</c:v>
                </c:pt>
                <c:pt idx="1277">
                  <c:v>1235.79</c:v>
                </c:pt>
                <c:pt idx="1278">
                  <c:v>1236.7560000000001</c:v>
                </c:pt>
                <c:pt idx="1279">
                  <c:v>1237.723</c:v>
                </c:pt>
                <c:pt idx="1280">
                  <c:v>1238.69</c:v>
                </c:pt>
                <c:pt idx="1281">
                  <c:v>1239.6569999999999</c:v>
                </c:pt>
                <c:pt idx="1282">
                  <c:v>1240.623</c:v>
                </c:pt>
                <c:pt idx="1283">
                  <c:v>1241.5899999999999</c:v>
                </c:pt>
                <c:pt idx="1284">
                  <c:v>1242.557</c:v>
                </c:pt>
                <c:pt idx="1285">
                  <c:v>1243.5229999999999</c:v>
                </c:pt>
                <c:pt idx="1286">
                  <c:v>1244.49</c:v>
                </c:pt>
                <c:pt idx="1287">
                  <c:v>1245.4570000000001</c:v>
                </c:pt>
                <c:pt idx="1288">
                  <c:v>1246.423</c:v>
                </c:pt>
                <c:pt idx="1289">
                  <c:v>1247.3900000000001</c:v>
                </c:pt>
                <c:pt idx="1290">
                  <c:v>1248.357</c:v>
                </c:pt>
                <c:pt idx="1291">
                  <c:v>1249.3240000000001</c:v>
                </c:pt>
                <c:pt idx="1292">
                  <c:v>1250.29</c:v>
                </c:pt>
                <c:pt idx="1293">
                  <c:v>1251.2570000000001</c:v>
                </c:pt>
                <c:pt idx="1294">
                  <c:v>1252.2239999999999</c:v>
                </c:pt>
                <c:pt idx="1295">
                  <c:v>1253.19</c:v>
                </c:pt>
                <c:pt idx="1296">
                  <c:v>1254.1569999999999</c:v>
                </c:pt>
                <c:pt idx="1297">
                  <c:v>1255.124</c:v>
                </c:pt>
                <c:pt idx="1298">
                  <c:v>1256.0899999999999</c:v>
                </c:pt>
                <c:pt idx="1299">
                  <c:v>1257.057</c:v>
                </c:pt>
                <c:pt idx="1300">
                  <c:v>1258.0239999999999</c:v>
                </c:pt>
                <c:pt idx="1301">
                  <c:v>1258.991</c:v>
                </c:pt>
                <c:pt idx="1302">
                  <c:v>1259.9570000000001</c:v>
                </c:pt>
                <c:pt idx="1303">
                  <c:v>1260.924</c:v>
                </c:pt>
                <c:pt idx="1304">
                  <c:v>1261.8910000000001</c:v>
                </c:pt>
                <c:pt idx="1305">
                  <c:v>1262.857</c:v>
                </c:pt>
                <c:pt idx="1306">
                  <c:v>1263.8240000000001</c:v>
                </c:pt>
                <c:pt idx="1307">
                  <c:v>1264.7909999999999</c:v>
                </c:pt>
                <c:pt idx="1308">
                  <c:v>1265.7570000000001</c:v>
                </c:pt>
                <c:pt idx="1309">
                  <c:v>1266.7239999999999</c:v>
                </c:pt>
                <c:pt idx="1310">
                  <c:v>1267.691</c:v>
                </c:pt>
                <c:pt idx="1311">
                  <c:v>1268.6579999999999</c:v>
                </c:pt>
                <c:pt idx="1312">
                  <c:v>1269.624</c:v>
                </c:pt>
                <c:pt idx="1313">
                  <c:v>1270.5909999999999</c:v>
                </c:pt>
                <c:pt idx="1314">
                  <c:v>1271.558</c:v>
                </c:pt>
                <c:pt idx="1315">
                  <c:v>1272.5239999999999</c:v>
                </c:pt>
                <c:pt idx="1316">
                  <c:v>1273.491</c:v>
                </c:pt>
                <c:pt idx="1317">
                  <c:v>1274.4580000000001</c:v>
                </c:pt>
                <c:pt idx="1318">
                  <c:v>1275.424</c:v>
                </c:pt>
                <c:pt idx="1319">
                  <c:v>1276.3910000000001</c:v>
                </c:pt>
                <c:pt idx="1320">
                  <c:v>1277.3579999999999</c:v>
                </c:pt>
                <c:pt idx="1321">
                  <c:v>1278.325</c:v>
                </c:pt>
                <c:pt idx="1322">
                  <c:v>1279.2909999999999</c:v>
                </c:pt>
                <c:pt idx="1323">
                  <c:v>1280.258</c:v>
                </c:pt>
                <c:pt idx="1324">
                  <c:v>1281.2249999999999</c:v>
                </c:pt>
                <c:pt idx="1325">
                  <c:v>1282.191</c:v>
                </c:pt>
                <c:pt idx="1326">
                  <c:v>1283.1579999999999</c:v>
                </c:pt>
                <c:pt idx="1327">
                  <c:v>1284.125</c:v>
                </c:pt>
                <c:pt idx="1328">
                  <c:v>1285.0909999999999</c:v>
                </c:pt>
                <c:pt idx="1329">
                  <c:v>1286.058</c:v>
                </c:pt>
                <c:pt idx="1330">
                  <c:v>1287.0250000000001</c:v>
                </c:pt>
                <c:pt idx="1331">
                  <c:v>1287.992</c:v>
                </c:pt>
                <c:pt idx="1332">
                  <c:v>1288.9580000000001</c:v>
                </c:pt>
                <c:pt idx="1333">
                  <c:v>1289.925</c:v>
                </c:pt>
                <c:pt idx="1334">
                  <c:v>1290.8920000000001</c:v>
                </c:pt>
                <c:pt idx="1335">
                  <c:v>1291.8579999999999</c:v>
                </c:pt>
                <c:pt idx="1336">
                  <c:v>1292.825</c:v>
                </c:pt>
                <c:pt idx="1337">
                  <c:v>1293.7919999999999</c:v>
                </c:pt>
                <c:pt idx="1338">
                  <c:v>1294.758</c:v>
                </c:pt>
                <c:pt idx="1339">
                  <c:v>1295.7249999999999</c:v>
                </c:pt>
                <c:pt idx="1340">
                  <c:v>1296.692</c:v>
                </c:pt>
                <c:pt idx="1341">
                  <c:v>1297.6590000000001</c:v>
                </c:pt>
                <c:pt idx="1342">
                  <c:v>1298.625</c:v>
                </c:pt>
                <c:pt idx="1343">
                  <c:v>1299.5920000000001</c:v>
                </c:pt>
                <c:pt idx="1344">
                  <c:v>1300.559</c:v>
                </c:pt>
                <c:pt idx="1345">
                  <c:v>1301.5250000000001</c:v>
                </c:pt>
                <c:pt idx="1346">
                  <c:v>1302.492</c:v>
                </c:pt>
                <c:pt idx="1347">
                  <c:v>1303.4590000000001</c:v>
                </c:pt>
                <c:pt idx="1348">
                  <c:v>1304.425</c:v>
                </c:pt>
                <c:pt idx="1349">
                  <c:v>1305.3920000000001</c:v>
                </c:pt>
                <c:pt idx="1350">
                  <c:v>1306.3589999999999</c:v>
                </c:pt>
                <c:pt idx="1351">
                  <c:v>1307.326</c:v>
                </c:pt>
                <c:pt idx="1352">
                  <c:v>1308.2919999999999</c:v>
                </c:pt>
                <c:pt idx="1353">
                  <c:v>1309.259</c:v>
                </c:pt>
                <c:pt idx="1354">
                  <c:v>1310.2260000000001</c:v>
                </c:pt>
                <c:pt idx="1355">
                  <c:v>1311.192</c:v>
                </c:pt>
                <c:pt idx="1356">
                  <c:v>1312.1590000000001</c:v>
                </c:pt>
                <c:pt idx="1357">
                  <c:v>1313.126</c:v>
                </c:pt>
                <c:pt idx="1358">
                  <c:v>1314.0920000000001</c:v>
                </c:pt>
                <c:pt idx="1359">
                  <c:v>1315.059</c:v>
                </c:pt>
                <c:pt idx="1360">
                  <c:v>1316.0260000000001</c:v>
                </c:pt>
                <c:pt idx="1361">
                  <c:v>1316.9929999999999</c:v>
                </c:pt>
                <c:pt idx="1362">
                  <c:v>1317.9590000000001</c:v>
                </c:pt>
                <c:pt idx="1363">
                  <c:v>1318.9259999999999</c:v>
                </c:pt>
                <c:pt idx="1364">
                  <c:v>1319.893</c:v>
                </c:pt>
                <c:pt idx="1365">
                  <c:v>1320.8589999999999</c:v>
                </c:pt>
                <c:pt idx="1366">
                  <c:v>1321.826</c:v>
                </c:pt>
                <c:pt idx="1367">
                  <c:v>1322.7929999999999</c:v>
                </c:pt>
                <c:pt idx="1368">
                  <c:v>1323.759</c:v>
                </c:pt>
                <c:pt idx="1369">
                  <c:v>1324.7260000000001</c:v>
                </c:pt>
                <c:pt idx="1370">
                  <c:v>1325.693</c:v>
                </c:pt>
                <c:pt idx="1371">
                  <c:v>1326.66</c:v>
                </c:pt>
                <c:pt idx="1372">
                  <c:v>1327.626</c:v>
                </c:pt>
                <c:pt idx="1373">
                  <c:v>1328.5930000000001</c:v>
                </c:pt>
                <c:pt idx="1374">
                  <c:v>1329.56</c:v>
                </c:pt>
                <c:pt idx="1375">
                  <c:v>1330.5260000000001</c:v>
                </c:pt>
                <c:pt idx="1376">
                  <c:v>1331.4929999999999</c:v>
                </c:pt>
                <c:pt idx="1377">
                  <c:v>1332.46</c:v>
                </c:pt>
                <c:pt idx="1378">
                  <c:v>1333.4259999999999</c:v>
                </c:pt>
                <c:pt idx="1379">
                  <c:v>1334.393</c:v>
                </c:pt>
                <c:pt idx="1380">
                  <c:v>1335.36</c:v>
                </c:pt>
                <c:pt idx="1381">
                  <c:v>1336.327</c:v>
                </c:pt>
                <c:pt idx="1382">
                  <c:v>1337.2929999999999</c:v>
                </c:pt>
                <c:pt idx="1383">
                  <c:v>1338.26</c:v>
                </c:pt>
                <c:pt idx="1384">
                  <c:v>1339.2270000000001</c:v>
                </c:pt>
                <c:pt idx="1385">
                  <c:v>1340.193</c:v>
                </c:pt>
                <c:pt idx="1386">
                  <c:v>1341.16</c:v>
                </c:pt>
                <c:pt idx="1387">
                  <c:v>1342.127</c:v>
                </c:pt>
                <c:pt idx="1388">
                  <c:v>1343.0930000000001</c:v>
                </c:pt>
                <c:pt idx="1389">
                  <c:v>1344.06</c:v>
                </c:pt>
                <c:pt idx="1390">
                  <c:v>1345.027</c:v>
                </c:pt>
                <c:pt idx="1391">
                  <c:v>1345.9939999999999</c:v>
                </c:pt>
                <c:pt idx="1392">
                  <c:v>1346.96</c:v>
                </c:pt>
                <c:pt idx="1393">
                  <c:v>1347.9269999999999</c:v>
                </c:pt>
                <c:pt idx="1394">
                  <c:v>1348.894</c:v>
                </c:pt>
                <c:pt idx="1395">
                  <c:v>1349.86</c:v>
                </c:pt>
                <c:pt idx="1396">
                  <c:v>1350.827</c:v>
                </c:pt>
                <c:pt idx="1397">
                  <c:v>1351.7940000000001</c:v>
                </c:pt>
                <c:pt idx="1398">
                  <c:v>1352.76</c:v>
                </c:pt>
                <c:pt idx="1399">
                  <c:v>1353.7270000000001</c:v>
                </c:pt>
                <c:pt idx="1400">
                  <c:v>1354.694</c:v>
                </c:pt>
                <c:pt idx="1401">
                  <c:v>1355.6610000000001</c:v>
                </c:pt>
                <c:pt idx="1402">
                  <c:v>1356.627</c:v>
                </c:pt>
                <c:pt idx="1403">
                  <c:v>1357.5940000000001</c:v>
                </c:pt>
                <c:pt idx="1404">
                  <c:v>1358.5609999999999</c:v>
                </c:pt>
                <c:pt idx="1405">
                  <c:v>1359.527</c:v>
                </c:pt>
                <c:pt idx="1406">
                  <c:v>1360.4939999999999</c:v>
                </c:pt>
                <c:pt idx="1407">
                  <c:v>1361.461</c:v>
                </c:pt>
                <c:pt idx="1408">
                  <c:v>1362.4269999999999</c:v>
                </c:pt>
                <c:pt idx="1409">
                  <c:v>1363.394</c:v>
                </c:pt>
                <c:pt idx="1410">
                  <c:v>1364.3610000000001</c:v>
                </c:pt>
                <c:pt idx="1411">
                  <c:v>1365.328</c:v>
                </c:pt>
                <c:pt idx="1412">
                  <c:v>1366.2940000000001</c:v>
                </c:pt>
                <c:pt idx="1413">
                  <c:v>1367.261</c:v>
                </c:pt>
                <c:pt idx="1414">
                  <c:v>1368.2280000000001</c:v>
                </c:pt>
                <c:pt idx="1415">
                  <c:v>1369.194</c:v>
                </c:pt>
                <c:pt idx="1416">
                  <c:v>1370.1610000000001</c:v>
                </c:pt>
                <c:pt idx="1417">
                  <c:v>1371.1279999999999</c:v>
                </c:pt>
                <c:pt idx="1418">
                  <c:v>1372.0940000000001</c:v>
                </c:pt>
                <c:pt idx="1419">
                  <c:v>1373.0609999999999</c:v>
                </c:pt>
                <c:pt idx="1420">
                  <c:v>1374.028</c:v>
                </c:pt>
                <c:pt idx="1421">
                  <c:v>1374.9949999999999</c:v>
                </c:pt>
                <c:pt idx="1422">
                  <c:v>1375.961</c:v>
                </c:pt>
                <c:pt idx="1423">
                  <c:v>1376.9280000000001</c:v>
                </c:pt>
                <c:pt idx="1424">
                  <c:v>1377.895</c:v>
                </c:pt>
                <c:pt idx="1425">
                  <c:v>1378.8610000000001</c:v>
                </c:pt>
                <c:pt idx="1426">
                  <c:v>1379.828</c:v>
                </c:pt>
                <c:pt idx="1427">
                  <c:v>1380.7950000000001</c:v>
                </c:pt>
                <c:pt idx="1428">
                  <c:v>1381.761</c:v>
                </c:pt>
                <c:pt idx="1429">
                  <c:v>1382.7280000000001</c:v>
                </c:pt>
                <c:pt idx="1430">
                  <c:v>1383.6949999999999</c:v>
                </c:pt>
                <c:pt idx="1431">
                  <c:v>1384.662</c:v>
                </c:pt>
                <c:pt idx="1432">
                  <c:v>1385.6279999999999</c:v>
                </c:pt>
                <c:pt idx="1433">
                  <c:v>1386.595</c:v>
                </c:pt>
                <c:pt idx="1434">
                  <c:v>1387.5619999999999</c:v>
                </c:pt>
                <c:pt idx="1435">
                  <c:v>1388.528</c:v>
                </c:pt>
                <c:pt idx="1436">
                  <c:v>1389.4949999999999</c:v>
                </c:pt>
                <c:pt idx="1437">
                  <c:v>1390.462</c:v>
                </c:pt>
                <c:pt idx="1438">
                  <c:v>1391.4280000000001</c:v>
                </c:pt>
                <c:pt idx="1439">
                  <c:v>1392.395</c:v>
                </c:pt>
                <c:pt idx="1440">
                  <c:v>1393.3620000000001</c:v>
                </c:pt>
                <c:pt idx="1441">
                  <c:v>1394.329</c:v>
                </c:pt>
                <c:pt idx="1442">
                  <c:v>1395.2950000000001</c:v>
                </c:pt>
                <c:pt idx="1443">
                  <c:v>1396.2619999999999</c:v>
                </c:pt>
                <c:pt idx="1444">
                  <c:v>1397.229</c:v>
                </c:pt>
                <c:pt idx="1445">
                  <c:v>1398.1949999999999</c:v>
                </c:pt>
                <c:pt idx="1446">
                  <c:v>1399.162</c:v>
                </c:pt>
                <c:pt idx="1447">
                  <c:v>1400.1289999999999</c:v>
                </c:pt>
                <c:pt idx="1448">
                  <c:v>1401.095</c:v>
                </c:pt>
                <c:pt idx="1449">
                  <c:v>1402.0619999999999</c:v>
                </c:pt>
                <c:pt idx="1450">
                  <c:v>1403.029</c:v>
                </c:pt>
                <c:pt idx="1451">
                  <c:v>1403.9960000000001</c:v>
                </c:pt>
                <c:pt idx="1452">
                  <c:v>1404.962</c:v>
                </c:pt>
                <c:pt idx="1453">
                  <c:v>1405.9290000000001</c:v>
                </c:pt>
                <c:pt idx="1454">
                  <c:v>1406.896</c:v>
                </c:pt>
                <c:pt idx="1455">
                  <c:v>1407.8620000000001</c:v>
                </c:pt>
                <c:pt idx="1456">
                  <c:v>1408.829</c:v>
                </c:pt>
                <c:pt idx="1457">
                  <c:v>1409.796</c:v>
                </c:pt>
                <c:pt idx="1458">
                  <c:v>1410.7619999999999</c:v>
                </c:pt>
                <c:pt idx="1459">
                  <c:v>1411.729</c:v>
                </c:pt>
                <c:pt idx="1460">
                  <c:v>1412.6959999999999</c:v>
                </c:pt>
                <c:pt idx="1461">
                  <c:v>1413.663</c:v>
                </c:pt>
                <c:pt idx="1462">
                  <c:v>1414.6289999999999</c:v>
                </c:pt>
                <c:pt idx="1463">
                  <c:v>1415.596</c:v>
                </c:pt>
                <c:pt idx="1464">
                  <c:v>1416.5630000000001</c:v>
                </c:pt>
                <c:pt idx="1465">
                  <c:v>1417.529</c:v>
                </c:pt>
                <c:pt idx="1466">
                  <c:v>1418.4960000000001</c:v>
                </c:pt>
                <c:pt idx="1467">
                  <c:v>1419.463</c:v>
                </c:pt>
                <c:pt idx="1468">
                  <c:v>1420.4290000000001</c:v>
                </c:pt>
                <c:pt idx="1469">
                  <c:v>1421.396</c:v>
                </c:pt>
                <c:pt idx="1470">
                  <c:v>1422.3630000000001</c:v>
                </c:pt>
                <c:pt idx="1471">
                  <c:v>1423.33</c:v>
                </c:pt>
                <c:pt idx="1472">
                  <c:v>1424.296</c:v>
                </c:pt>
                <c:pt idx="1473">
                  <c:v>1425.2629999999999</c:v>
                </c:pt>
                <c:pt idx="1474">
                  <c:v>1426.23</c:v>
                </c:pt>
                <c:pt idx="1475">
                  <c:v>1427.1959999999999</c:v>
                </c:pt>
                <c:pt idx="1476">
                  <c:v>1428.163</c:v>
                </c:pt>
                <c:pt idx="1477">
                  <c:v>1429.13</c:v>
                </c:pt>
                <c:pt idx="1478">
                  <c:v>1430.096</c:v>
                </c:pt>
                <c:pt idx="1479">
                  <c:v>1431.0630000000001</c:v>
                </c:pt>
                <c:pt idx="1480">
                  <c:v>1432.03</c:v>
                </c:pt>
                <c:pt idx="1481">
                  <c:v>1432.9970000000001</c:v>
                </c:pt>
                <c:pt idx="1482">
                  <c:v>1433.963</c:v>
                </c:pt>
                <c:pt idx="1483">
                  <c:v>1434.93</c:v>
                </c:pt>
                <c:pt idx="1484">
                  <c:v>1435.8969999999999</c:v>
                </c:pt>
                <c:pt idx="1485">
                  <c:v>1436.8630000000001</c:v>
                </c:pt>
                <c:pt idx="1486">
                  <c:v>1437.83</c:v>
                </c:pt>
                <c:pt idx="1487">
                  <c:v>1438.797</c:v>
                </c:pt>
                <c:pt idx="1488">
                  <c:v>1439.7629999999999</c:v>
                </c:pt>
                <c:pt idx="1489">
                  <c:v>1440.73</c:v>
                </c:pt>
                <c:pt idx="1490">
                  <c:v>1441.6969999999999</c:v>
                </c:pt>
                <c:pt idx="1491">
                  <c:v>1442.664</c:v>
                </c:pt>
                <c:pt idx="1492">
                  <c:v>1443.63</c:v>
                </c:pt>
                <c:pt idx="1493">
                  <c:v>1444.597</c:v>
                </c:pt>
                <c:pt idx="1494">
                  <c:v>1445.5640000000001</c:v>
                </c:pt>
                <c:pt idx="1495">
                  <c:v>1446.53</c:v>
                </c:pt>
                <c:pt idx="1496">
                  <c:v>1447.4970000000001</c:v>
                </c:pt>
                <c:pt idx="1497">
                  <c:v>1448.4639999999999</c:v>
                </c:pt>
                <c:pt idx="1498">
                  <c:v>1449.43</c:v>
                </c:pt>
                <c:pt idx="1499">
                  <c:v>1450.3969999999999</c:v>
                </c:pt>
                <c:pt idx="1500">
                  <c:v>1451.364</c:v>
                </c:pt>
                <c:pt idx="1501">
                  <c:v>1452.3309999999999</c:v>
                </c:pt>
                <c:pt idx="1502">
                  <c:v>1453.297</c:v>
                </c:pt>
                <c:pt idx="1503">
                  <c:v>1454.2639999999999</c:v>
                </c:pt>
                <c:pt idx="1504">
                  <c:v>1455.231</c:v>
                </c:pt>
                <c:pt idx="1505">
                  <c:v>1456.1969999999999</c:v>
                </c:pt>
                <c:pt idx="1506">
                  <c:v>1457.164</c:v>
                </c:pt>
                <c:pt idx="1507">
                  <c:v>1458.1310000000001</c:v>
                </c:pt>
                <c:pt idx="1508">
                  <c:v>1459.097</c:v>
                </c:pt>
                <c:pt idx="1509">
                  <c:v>1460.0640000000001</c:v>
                </c:pt>
                <c:pt idx="1510">
                  <c:v>1461.0309999999999</c:v>
                </c:pt>
                <c:pt idx="1511">
                  <c:v>1461.998</c:v>
                </c:pt>
                <c:pt idx="1512">
                  <c:v>1462.9639999999999</c:v>
                </c:pt>
                <c:pt idx="1513">
                  <c:v>1463.931</c:v>
                </c:pt>
                <c:pt idx="1514">
                  <c:v>1464.8979999999999</c:v>
                </c:pt>
                <c:pt idx="1515">
                  <c:v>1465.864</c:v>
                </c:pt>
                <c:pt idx="1516">
                  <c:v>1466.8309999999999</c:v>
                </c:pt>
                <c:pt idx="1517">
                  <c:v>1467.798</c:v>
                </c:pt>
                <c:pt idx="1518">
                  <c:v>1468.7639999999999</c:v>
                </c:pt>
                <c:pt idx="1519">
                  <c:v>1469.731</c:v>
                </c:pt>
                <c:pt idx="1520">
                  <c:v>1470.6980000000001</c:v>
                </c:pt>
                <c:pt idx="1521">
                  <c:v>1471.665</c:v>
                </c:pt>
                <c:pt idx="1522">
                  <c:v>1472.6310000000001</c:v>
                </c:pt>
                <c:pt idx="1523">
                  <c:v>1473.598</c:v>
                </c:pt>
                <c:pt idx="1524">
                  <c:v>1474.5650000000001</c:v>
                </c:pt>
                <c:pt idx="1525">
                  <c:v>1475.5309999999999</c:v>
                </c:pt>
                <c:pt idx="1526">
                  <c:v>1476.498</c:v>
                </c:pt>
                <c:pt idx="1527">
                  <c:v>1477.4649999999999</c:v>
                </c:pt>
                <c:pt idx="1528">
                  <c:v>1478.431</c:v>
                </c:pt>
                <c:pt idx="1529">
                  <c:v>1479.3979999999999</c:v>
                </c:pt>
                <c:pt idx="1530">
                  <c:v>1480.365</c:v>
                </c:pt>
                <c:pt idx="1531">
                  <c:v>1481.3320000000001</c:v>
                </c:pt>
                <c:pt idx="1532">
                  <c:v>1482.298</c:v>
                </c:pt>
                <c:pt idx="1533">
                  <c:v>1483.2650000000001</c:v>
                </c:pt>
                <c:pt idx="1534">
                  <c:v>1484.232</c:v>
                </c:pt>
                <c:pt idx="1535">
                  <c:v>1485.1980000000001</c:v>
                </c:pt>
                <c:pt idx="1536">
                  <c:v>1486.165</c:v>
                </c:pt>
                <c:pt idx="1537">
                  <c:v>1487.1320000000001</c:v>
                </c:pt>
                <c:pt idx="1538">
                  <c:v>1488.098</c:v>
                </c:pt>
                <c:pt idx="1539">
                  <c:v>1489.0650000000001</c:v>
                </c:pt>
                <c:pt idx="1540">
                  <c:v>1490.0319999999999</c:v>
                </c:pt>
                <c:pt idx="1541">
                  <c:v>1490.999</c:v>
                </c:pt>
                <c:pt idx="1542">
                  <c:v>1491.9649999999999</c:v>
                </c:pt>
                <c:pt idx="1543">
                  <c:v>1492.932</c:v>
                </c:pt>
                <c:pt idx="1544">
                  <c:v>1493.8989999999999</c:v>
                </c:pt>
                <c:pt idx="1545">
                  <c:v>1494.865</c:v>
                </c:pt>
                <c:pt idx="1546">
                  <c:v>1495.8320000000001</c:v>
                </c:pt>
                <c:pt idx="1547">
                  <c:v>1496.799</c:v>
                </c:pt>
                <c:pt idx="1548">
                  <c:v>1497.7650000000001</c:v>
                </c:pt>
                <c:pt idx="1549">
                  <c:v>1498.732</c:v>
                </c:pt>
                <c:pt idx="1550">
                  <c:v>1499.6990000000001</c:v>
                </c:pt>
                <c:pt idx="1551">
                  <c:v>1500.6659999999999</c:v>
                </c:pt>
                <c:pt idx="1552">
                  <c:v>1501.6320000000001</c:v>
                </c:pt>
                <c:pt idx="1553">
                  <c:v>1502.5989999999999</c:v>
                </c:pt>
                <c:pt idx="1554">
                  <c:v>1503.566</c:v>
                </c:pt>
                <c:pt idx="1555">
                  <c:v>1504.5319999999999</c:v>
                </c:pt>
                <c:pt idx="1556">
                  <c:v>1505.499</c:v>
                </c:pt>
                <c:pt idx="1557">
                  <c:v>1506.4659999999999</c:v>
                </c:pt>
                <c:pt idx="1558">
                  <c:v>1507.432</c:v>
                </c:pt>
                <c:pt idx="1559">
                  <c:v>1508.3989999999999</c:v>
                </c:pt>
                <c:pt idx="1560">
                  <c:v>1509.366</c:v>
                </c:pt>
                <c:pt idx="1561">
                  <c:v>1510.3330000000001</c:v>
                </c:pt>
                <c:pt idx="1562">
                  <c:v>1511.299</c:v>
                </c:pt>
                <c:pt idx="1563">
                  <c:v>1512.2660000000001</c:v>
                </c:pt>
                <c:pt idx="1564">
                  <c:v>1513.2329999999999</c:v>
                </c:pt>
                <c:pt idx="1565">
                  <c:v>1514.1990000000001</c:v>
                </c:pt>
                <c:pt idx="1566">
                  <c:v>1515.1659999999999</c:v>
                </c:pt>
                <c:pt idx="1567">
                  <c:v>1516.133</c:v>
                </c:pt>
                <c:pt idx="1568">
                  <c:v>1517.0989999999999</c:v>
                </c:pt>
                <c:pt idx="1569">
                  <c:v>1518.066</c:v>
                </c:pt>
                <c:pt idx="1570">
                  <c:v>1519.0329999999999</c:v>
                </c:pt>
                <c:pt idx="1571">
                  <c:v>1520</c:v>
                </c:pt>
                <c:pt idx="1572">
                  <c:v>1520.9659999999999</c:v>
                </c:pt>
                <c:pt idx="1573">
                  <c:v>1521.933</c:v>
                </c:pt>
                <c:pt idx="1574">
                  <c:v>1522.9</c:v>
                </c:pt>
                <c:pt idx="1575">
                  <c:v>1523.866</c:v>
                </c:pt>
                <c:pt idx="1576">
                  <c:v>1524.8330000000001</c:v>
                </c:pt>
                <c:pt idx="1577">
                  <c:v>1525.8</c:v>
                </c:pt>
                <c:pt idx="1578">
                  <c:v>1526.7660000000001</c:v>
                </c:pt>
                <c:pt idx="1579">
                  <c:v>1527.7329999999999</c:v>
                </c:pt>
                <c:pt idx="1580">
                  <c:v>1528.7</c:v>
                </c:pt>
                <c:pt idx="1581">
                  <c:v>1529.6669999999999</c:v>
                </c:pt>
                <c:pt idx="1582">
                  <c:v>1530.633</c:v>
                </c:pt>
                <c:pt idx="1583">
                  <c:v>1531.6</c:v>
                </c:pt>
                <c:pt idx="1584">
                  <c:v>1532.567</c:v>
                </c:pt>
                <c:pt idx="1585">
                  <c:v>1533.5329999999999</c:v>
                </c:pt>
                <c:pt idx="1586">
                  <c:v>1534.5</c:v>
                </c:pt>
                <c:pt idx="1587">
                  <c:v>1535.4670000000001</c:v>
                </c:pt>
                <c:pt idx="1588">
                  <c:v>1536.433</c:v>
                </c:pt>
                <c:pt idx="1589">
                  <c:v>1537.4</c:v>
                </c:pt>
                <c:pt idx="1590">
                  <c:v>1538.367</c:v>
                </c:pt>
                <c:pt idx="1591">
                  <c:v>1539.3340000000001</c:v>
                </c:pt>
                <c:pt idx="1592">
                  <c:v>1540.3</c:v>
                </c:pt>
                <c:pt idx="1593">
                  <c:v>1541.2670000000001</c:v>
                </c:pt>
                <c:pt idx="1594">
                  <c:v>1542.2339999999999</c:v>
                </c:pt>
                <c:pt idx="1595">
                  <c:v>1543.2</c:v>
                </c:pt>
                <c:pt idx="1596">
                  <c:v>1544.1669999999999</c:v>
                </c:pt>
                <c:pt idx="1597">
                  <c:v>1545.134</c:v>
                </c:pt>
                <c:pt idx="1598">
                  <c:v>1546.1</c:v>
                </c:pt>
                <c:pt idx="1599">
                  <c:v>1547.067</c:v>
                </c:pt>
                <c:pt idx="1600">
                  <c:v>1548.0340000000001</c:v>
                </c:pt>
                <c:pt idx="1601">
                  <c:v>1549.001</c:v>
                </c:pt>
                <c:pt idx="1602">
                  <c:v>1549.9670000000001</c:v>
                </c:pt>
                <c:pt idx="1603">
                  <c:v>1550.934</c:v>
                </c:pt>
                <c:pt idx="1604">
                  <c:v>1551.9010000000001</c:v>
                </c:pt>
                <c:pt idx="1605">
                  <c:v>1552.867</c:v>
                </c:pt>
                <c:pt idx="1606">
                  <c:v>1553.8340000000001</c:v>
                </c:pt>
                <c:pt idx="1607">
                  <c:v>1554.8009999999999</c:v>
                </c:pt>
                <c:pt idx="1608">
                  <c:v>1555.7670000000001</c:v>
                </c:pt>
                <c:pt idx="1609">
                  <c:v>1556.7339999999999</c:v>
                </c:pt>
                <c:pt idx="1610">
                  <c:v>1557.701</c:v>
                </c:pt>
                <c:pt idx="1611">
                  <c:v>1558.6679999999999</c:v>
                </c:pt>
                <c:pt idx="1612">
                  <c:v>1559.634</c:v>
                </c:pt>
                <c:pt idx="1613">
                  <c:v>1560.6010000000001</c:v>
                </c:pt>
                <c:pt idx="1614">
                  <c:v>1561.568</c:v>
                </c:pt>
                <c:pt idx="1615">
                  <c:v>1562.5340000000001</c:v>
                </c:pt>
                <c:pt idx="1616">
                  <c:v>1563.501</c:v>
                </c:pt>
                <c:pt idx="1617">
                  <c:v>1564.4680000000001</c:v>
                </c:pt>
                <c:pt idx="1618">
                  <c:v>1565.434</c:v>
                </c:pt>
                <c:pt idx="1619">
                  <c:v>1566.4010000000001</c:v>
                </c:pt>
                <c:pt idx="1620">
                  <c:v>1567.3679999999999</c:v>
                </c:pt>
                <c:pt idx="1621">
                  <c:v>1568.335</c:v>
                </c:pt>
                <c:pt idx="1622">
                  <c:v>1569.3009999999999</c:v>
                </c:pt>
                <c:pt idx="1623">
                  <c:v>1570.268</c:v>
                </c:pt>
                <c:pt idx="1624">
                  <c:v>1571.2349999999999</c:v>
                </c:pt>
                <c:pt idx="1625">
                  <c:v>1572.201</c:v>
                </c:pt>
                <c:pt idx="1626">
                  <c:v>1573.1679999999999</c:v>
                </c:pt>
                <c:pt idx="1627">
                  <c:v>1574.135</c:v>
                </c:pt>
                <c:pt idx="1628">
                  <c:v>1575.1010000000001</c:v>
                </c:pt>
                <c:pt idx="1629">
                  <c:v>1576.068</c:v>
                </c:pt>
                <c:pt idx="1630">
                  <c:v>1577.0350000000001</c:v>
                </c:pt>
                <c:pt idx="1631">
                  <c:v>1578.002</c:v>
                </c:pt>
                <c:pt idx="1632">
                  <c:v>1578.9680000000001</c:v>
                </c:pt>
                <c:pt idx="1633">
                  <c:v>1579.9349999999999</c:v>
                </c:pt>
                <c:pt idx="1634">
                  <c:v>1580.902</c:v>
                </c:pt>
                <c:pt idx="1635">
                  <c:v>1581.8679999999999</c:v>
                </c:pt>
                <c:pt idx="1636">
                  <c:v>1582.835</c:v>
                </c:pt>
                <c:pt idx="1637">
                  <c:v>1583.8019999999999</c:v>
                </c:pt>
                <c:pt idx="1638">
                  <c:v>1584.768</c:v>
                </c:pt>
                <c:pt idx="1639">
                  <c:v>1585.7349999999999</c:v>
                </c:pt>
                <c:pt idx="1640">
                  <c:v>1586.702</c:v>
                </c:pt>
                <c:pt idx="1641">
                  <c:v>1587.6690000000001</c:v>
                </c:pt>
                <c:pt idx="1642">
                  <c:v>1588.635</c:v>
                </c:pt>
                <c:pt idx="1643">
                  <c:v>1589.6020000000001</c:v>
                </c:pt>
                <c:pt idx="1644">
                  <c:v>1590.569</c:v>
                </c:pt>
                <c:pt idx="1645">
                  <c:v>1591.5350000000001</c:v>
                </c:pt>
                <c:pt idx="1646">
                  <c:v>1592.502</c:v>
                </c:pt>
                <c:pt idx="1647">
                  <c:v>1593.4690000000001</c:v>
                </c:pt>
                <c:pt idx="1648">
                  <c:v>1594.4349999999999</c:v>
                </c:pt>
                <c:pt idx="1649">
                  <c:v>1595.402</c:v>
                </c:pt>
                <c:pt idx="1650">
                  <c:v>1596.3689999999999</c:v>
                </c:pt>
                <c:pt idx="1651">
                  <c:v>1597.336</c:v>
                </c:pt>
                <c:pt idx="1652">
                  <c:v>1598.3019999999999</c:v>
                </c:pt>
                <c:pt idx="1653">
                  <c:v>1599.269</c:v>
                </c:pt>
                <c:pt idx="1654">
                  <c:v>1600.2360000000001</c:v>
                </c:pt>
                <c:pt idx="1655">
                  <c:v>1601.202</c:v>
                </c:pt>
                <c:pt idx="1656">
                  <c:v>1602.1690000000001</c:v>
                </c:pt>
                <c:pt idx="1657">
                  <c:v>1603.136</c:v>
                </c:pt>
                <c:pt idx="1658">
                  <c:v>1604.1020000000001</c:v>
                </c:pt>
                <c:pt idx="1659">
                  <c:v>1605.069</c:v>
                </c:pt>
                <c:pt idx="1660">
                  <c:v>1606.0360000000001</c:v>
                </c:pt>
                <c:pt idx="1661">
                  <c:v>1607.0029999999999</c:v>
                </c:pt>
                <c:pt idx="1662">
                  <c:v>1607.9690000000001</c:v>
                </c:pt>
                <c:pt idx="1663">
                  <c:v>1608.9359999999999</c:v>
                </c:pt>
                <c:pt idx="1664">
                  <c:v>1609.903</c:v>
                </c:pt>
                <c:pt idx="1665">
                  <c:v>1610.8689999999999</c:v>
                </c:pt>
                <c:pt idx="1666">
                  <c:v>1611.836</c:v>
                </c:pt>
                <c:pt idx="1667">
                  <c:v>1612.8030000000001</c:v>
                </c:pt>
                <c:pt idx="1668">
                  <c:v>1613.769</c:v>
                </c:pt>
                <c:pt idx="1669">
                  <c:v>1614.7360000000001</c:v>
                </c:pt>
                <c:pt idx="1670">
                  <c:v>1615.703</c:v>
                </c:pt>
                <c:pt idx="1671">
                  <c:v>1616.67</c:v>
                </c:pt>
                <c:pt idx="1672">
                  <c:v>1617.636</c:v>
                </c:pt>
                <c:pt idx="1673">
                  <c:v>1618.6030000000001</c:v>
                </c:pt>
                <c:pt idx="1674">
                  <c:v>1619.57</c:v>
                </c:pt>
                <c:pt idx="1675">
                  <c:v>1620.5360000000001</c:v>
                </c:pt>
                <c:pt idx="1676">
                  <c:v>1621.5029999999999</c:v>
                </c:pt>
                <c:pt idx="1677">
                  <c:v>1622.47</c:v>
                </c:pt>
                <c:pt idx="1678">
                  <c:v>1623.4359999999999</c:v>
                </c:pt>
                <c:pt idx="1679">
                  <c:v>1624.403</c:v>
                </c:pt>
                <c:pt idx="1680">
                  <c:v>1625.37</c:v>
                </c:pt>
                <c:pt idx="1681">
                  <c:v>1626.337</c:v>
                </c:pt>
                <c:pt idx="1682">
                  <c:v>1627.3030000000001</c:v>
                </c:pt>
                <c:pt idx="1683">
                  <c:v>1628.27</c:v>
                </c:pt>
                <c:pt idx="1684">
                  <c:v>1629.2370000000001</c:v>
                </c:pt>
                <c:pt idx="1685">
                  <c:v>1630.203</c:v>
                </c:pt>
                <c:pt idx="1686">
                  <c:v>1631.17</c:v>
                </c:pt>
                <c:pt idx="1687">
                  <c:v>1632.1369999999999</c:v>
                </c:pt>
                <c:pt idx="1688">
                  <c:v>1633.1030000000001</c:v>
                </c:pt>
                <c:pt idx="1689">
                  <c:v>1634.07</c:v>
                </c:pt>
                <c:pt idx="1690">
                  <c:v>1635.037</c:v>
                </c:pt>
                <c:pt idx="1691">
                  <c:v>1636.0039999999999</c:v>
                </c:pt>
                <c:pt idx="1692">
                  <c:v>1636.97</c:v>
                </c:pt>
                <c:pt idx="1693">
                  <c:v>1637.9369999999999</c:v>
                </c:pt>
                <c:pt idx="1694">
                  <c:v>1638.904</c:v>
                </c:pt>
                <c:pt idx="1695">
                  <c:v>1639.87</c:v>
                </c:pt>
                <c:pt idx="1696">
                  <c:v>1640.837</c:v>
                </c:pt>
                <c:pt idx="1697">
                  <c:v>1641.8040000000001</c:v>
                </c:pt>
                <c:pt idx="1698">
                  <c:v>1642.77</c:v>
                </c:pt>
                <c:pt idx="1699">
                  <c:v>1643.7370000000001</c:v>
                </c:pt>
                <c:pt idx="1700">
                  <c:v>1644.704</c:v>
                </c:pt>
                <c:pt idx="1701">
                  <c:v>1645.671</c:v>
                </c:pt>
                <c:pt idx="1702">
                  <c:v>1646.6369999999999</c:v>
                </c:pt>
                <c:pt idx="1703">
                  <c:v>1647.604</c:v>
                </c:pt>
                <c:pt idx="1704">
                  <c:v>1648.5709999999999</c:v>
                </c:pt>
                <c:pt idx="1705">
                  <c:v>1649.537</c:v>
                </c:pt>
                <c:pt idx="1706">
                  <c:v>1650.5039999999999</c:v>
                </c:pt>
                <c:pt idx="1707">
                  <c:v>1651.471</c:v>
                </c:pt>
                <c:pt idx="1708">
                  <c:v>1652.4369999999999</c:v>
                </c:pt>
                <c:pt idx="1709">
                  <c:v>1653.404</c:v>
                </c:pt>
                <c:pt idx="1710">
                  <c:v>1654.3710000000001</c:v>
                </c:pt>
                <c:pt idx="1711">
                  <c:v>1655.338</c:v>
                </c:pt>
                <c:pt idx="1712">
                  <c:v>1656.3040000000001</c:v>
                </c:pt>
                <c:pt idx="1713">
                  <c:v>1657.271</c:v>
                </c:pt>
                <c:pt idx="1714">
                  <c:v>1658.2380000000001</c:v>
                </c:pt>
                <c:pt idx="1715">
                  <c:v>1659.204</c:v>
                </c:pt>
                <c:pt idx="1716">
                  <c:v>1660.171</c:v>
                </c:pt>
                <c:pt idx="1717">
                  <c:v>1661.1379999999999</c:v>
                </c:pt>
                <c:pt idx="1718">
                  <c:v>1662.104</c:v>
                </c:pt>
                <c:pt idx="1719">
                  <c:v>1663.0709999999999</c:v>
                </c:pt>
                <c:pt idx="1720">
                  <c:v>1664.038</c:v>
                </c:pt>
                <c:pt idx="1721">
                  <c:v>1665.0050000000001</c:v>
                </c:pt>
                <c:pt idx="1722">
                  <c:v>1665.971</c:v>
                </c:pt>
                <c:pt idx="1723">
                  <c:v>1666.9380000000001</c:v>
                </c:pt>
                <c:pt idx="1724">
                  <c:v>1667.905</c:v>
                </c:pt>
                <c:pt idx="1725">
                  <c:v>1668.8710000000001</c:v>
                </c:pt>
                <c:pt idx="1726">
                  <c:v>1669.838</c:v>
                </c:pt>
                <c:pt idx="1727">
                  <c:v>1670.8050000000001</c:v>
                </c:pt>
                <c:pt idx="1728">
                  <c:v>1671.771</c:v>
                </c:pt>
                <c:pt idx="1729">
                  <c:v>1672.7380000000001</c:v>
                </c:pt>
                <c:pt idx="1730">
                  <c:v>1673.7049999999999</c:v>
                </c:pt>
                <c:pt idx="1731">
                  <c:v>1674.672</c:v>
                </c:pt>
                <c:pt idx="1732">
                  <c:v>1675.6379999999999</c:v>
                </c:pt>
                <c:pt idx="1733">
                  <c:v>1676.605</c:v>
                </c:pt>
                <c:pt idx="1734">
                  <c:v>1677.5719999999999</c:v>
                </c:pt>
                <c:pt idx="1735">
                  <c:v>1678.538</c:v>
                </c:pt>
                <c:pt idx="1736">
                  <c:v>1679.5050000000001</c:v>
                </c:pt>
                <c:pt idx="1737">
                  <c:v>1680.472</c:v>
                </c:pt>
                <c:pt idx="1738">
                  <c:v>1681.4380000000001</c:v>
                </c:pt>
                <c:pt idx="1739">
                  <c:v>1682.405</c:v>
                </c:pt>
                <c:pt idx="1740">
                  <c:v>1683.3720000000001</c:v>
                </c:pt>
                <c:pt idx="1741">
                  <c:v>1684.3389999999999</c:v>
                </c:pt>
                <c:pt idx="1742">
                  <c:v>1685.3050000000001</c:v>
                </c:pt>
                <c:pt idx="1743">
                  <c:v>1686.2719999999999</c:v>
                </c:pt>
                <c:pt idx="1744">
                  <c:v>1687.239</c:v>
                </c:pt>
                <c:pt idx="1745">
                  <c:v>1688.2049999999999</c:v>
                </c:pt>
                <c:pt idx="1746">
                  <c:v>1689.172</c:v>
                </c:pt>
                <c:pt idx="1747">
                  <c:v>1690.1389999999999</c:v>
                </c:pt>
                <c:pt idx="1748">
                  <c:v>1691.105</c:v>
                </c:pt>
                <c:pt idx="1749">
                  <c:v>1692.0719999999999</c:v>
                </c:pt>
                <c:pt idx="1750">
                  <c:v>1693.039</c:v>
                </c:pt>
                <c:pt idx="1751">
                  <c:v>1694.0060000000001</c:v>
                </c:pt>
                <c:pt idx="1752">
                  <c:v>1694.972</c:v>
                </c:pt>
                <c:pt idx="1753">
                  <c:v>1695.9390000000001</c:v>
                </c:pt>
                <c:pt idx="1754">
                  <c:v>1696.9059999999999</c:v>
                </c:pt>
                <c:pt idx="1755">
                  <c:v>1697.8720000000001</c:v>
                </c:pt>
                <c:pt idx="1756">
                  <c:v>1698.8389999999999</c:v>
                </c:pt>
                <c:pt idx="1757">
                  <c:v>1699.806</c:v>
                </c:pt>
                <c:pt idx="1758">
                  <c:v>1700.7719999999999</c:v>
                </c:pt>
                <c:pt idx="1759">
                  <c:v>1701.739</c:v>
                </c:pt>
                <c:pt idx="1760">
                  <c:v>1702.7059999999999</c:v>
                </c:pt>
                <c:pt idx="1761">
                  <c:v>1703.673</c:v>
                </c:pt>
                <c:pt idx="1762">
                  <c:v>1704.6389999999999</c:v>
                </c:pt>
                <c:pt idx="1763">
                  <c:v>1705.606</c:v>
                </c:pt>
                <c:pt idx="1764">
                  <c:v>1706.5730000000001</c:v>
                </c:pt>
                <c:pt idx="1765">
                  <c:v>1707.539</c:v>
                </c:pt>
                <c:pt idx="1766">
                  <c:v>1708.5060000000001</c:v>
                </c:pt>
                <c:pt idx="1767">
                  <c:v>1709.473</c:v>
                </c:pt>
                <c:pt idx="1768">
                  <c:v>1710.4390000000001</c:v>
                </c:pt>
                <c:pt idx="1769">
                  <c:v>1711.4059999999999</c:v>
                </c:pt>
                <c:pt idx="1770">
                  <c:v>1712.373</c:v>
                </c:pt>
                <c:pt idx="1771">
                  <c:v>1713.34</c:v>
                </c:pt>
                <c:pt idx="1772">
                  <c:v>1714.306</c:v>
                </c:pt>
                <c:pt idx="1773">
                  <c:v>1715.2729999999999</c:v>
                </c:pt>
                <c:pt idx="1774">
                  <c:v>1716.24</c:v>
                </c:pt>
                <c:pt idx="1775">
                  <c:v>1717.2059999999999</c:v>
                </c:pt>
                <c:pt idx="1776">
                  <c:v>1718.173</c:v>
                </c:pt>
                <c:pt idx="1777">
                  <c:v>1719.14</c:v>
                </c:pt>
                <c:pt idx="1778">
                  <c:v>1720.106</c:v>
                </c:pt>
                <c:pt idx="1779">
                  <c:v>1721.0730000000001</c:v>
                </c:pt>
                <c:pt idx="1780">
                  <c:v>1722.04</c:v>
                </c:pt>
                <c:pt idx="1781">
                  <c:v>1723.0070000000001</c:v>
                </c:pt>
                <c:pt idx="1782">
                  <c:v>1723.973</c:v>
                </c:pt>
                <c:pt idx="1783">
                  <c:v>1724.94</c:v>
                </c:pt>
                <c:pt idx="1784">
                  <c:v>1725.9069999999999</c:v>
                </c:pt>
                <c:pt idx="1785">
                  <c:v>1726.873</c:v>
                </c:pt>
                <c:pt idx="1786">
                  <c:v>1727.84</c:v>
                </c:pt>
                <c:pt idx="1787">
                  <c:v>1728.807</c:v>
                </c:pt>
                <c:pt idx="1788">
                  <c:v>1729.7729999999999</c:v>
                </c:pt>
                <c:pt idx="1789">
                  <c:v>1730.74</c:v>
                </c:pt>
                <c:pt idx="1790">
                  <c:v>1731.7070000000001</c:v>
                </c:pt>
                <c:pt idx="1791">
                  <c:v>1732.674</c:v>
                </c:pt>
                <c:pt idx="1792">
                  <c:v>1733.64</c:v>
                </c:pt>
                <c:pt idx="1793">
                  <c:v>1734.607</c:v>
                </c:pt>
                <c:pt idx="1794">
                  <c:v>1735.5740000000001</c:v>
                </c:pt>
                <c:pt idx="1795">
                  <c:v>1736.54</c:v>
                </c:pt>
                <c:pt idx="1796">
                  <c:v>1737.5070000000001</c:v>
                </c:pt>
                <c:pt idx="1797">
                  <c:v>1738.4739999999999</c:v>
                </c:pt>
                <c:pt idx="1798">
                  <c:v>1739.44</c:v>
                </c:pt>
                <c:pt idx="1799">
                  <c:v>1740.4069999999999</c:v>
                </c:pt>
                <c:pt idx="1800">
                  <c:v>1741.374</c:v>
                </c:pt>
                <c:pt idx="1801">
                  <c:v>1742.3409999999999</c:v>
                </c:pt>
                <c:pt idx="1802">
                  <c:v>1743.307</c:v>
                </c:pt>
                <c:pt idx="1803">
                  <c:v>1744.2739999999999</c:v>
                </c:pt>
                <c:pt idx="1804">
                  <c:v>1745.241</c:v>
                </c:pt>
                <c:pt idx="1805">
                  <c:v>1746.2070000000001</c:v>
                </c:pt>
                <c:pt idx="1806">
                  <c:v>1747.174</c:v>
                </c:pt>
                <c:pt idx="1807">
                  <c:v>1748.1410000000001</c:v>
                </c:pt>
                <c:pt idx="1808">
                  <c:v>1749.107</c:v>
                </c:pt>
                <c:pt idx="1809">
                  <c:v>1750.0740000000001</c:v>
                </c:pt>
                <c:pt idx="1810">
                  <c:v>1751.0409999999999</c:v>
                </c:pt>
                <c:pt idx="1811">
                  <c:v>1752.008</c:v>
                </c:pt>
                <c:pt idx="1812">
                  <c:v>1752.9739999999999</c:v>
                </c:pt>
                <c:pt idx="1813">
                  <c:v>1753.941</c:v>
                </c:pt>
                <c:pt idx="1814">
                  <c:v>1754.9079999999999</c:v>
                </c:pt>
                <c:pt idx="1815">
                  <c:v>1755.874</c:v>
                </c:pt>
                <c:pt idx="1816">
                  <c:v>1756.8409999999999</c:v>
                </c:pt>
                <c:pt idx="1817">
                  <c:v>1757.808</c:v>
                </c:pt>
                <c:pt idx="1818">
                  <c:v>1758.7739999999999</c:v>
                </c:pt>
                <c:pt idx="1819">
                  <c:v>1759.741</c:v>
                </c:pt>
                <c:pt idx="1820">
                  <c:v>1760.7080000000001</c:v>
                </c:pt>
                <c:pt idx="1821">
                  <c:v>1761.675</c:v>
                </c:pt>
                <c:pt idx="1822">
                  <c:v>1762.6410000000001</c:v>
                </c:pt>
                <c:pt idx="1823">
                  <c:v>1763.6079999999999</c:v>
                </c:pt>
                <c:pt idx="1824">
                  <c:v>1764.575</c:v>
                </c:pt>
                <c:pt idx="1825">
                  <c:v>1765.5409999999999</c:v>
                </c:pt>
                <c:pt idx="1826">
                  <c:v>1766.508</c:v>
                </c:pt>
                <c:pt idx="1827">
                  <c:v>1767.4749999999999</c:v>
                </c:pt>
                <c:pt idx="1828">
                  <c:v>1768.441</c:v>
                </c:pt>
                <c:pt idx="1829">
                  <c:v>1769.4079999999999</c:v>
                </c:pt>
                <c:pt idx="1830">
                  <c:v>1770.375</c:v>
                </c:pt>
                <c:pt idx="1831">
                  <c:v>1771.3420000000001</c:v>
                </c:pt>
                <c:pt idx="1832">
                  <c:v>1772.308</c:v>
                </c:pt>
                <c:pt idx="1833">
                  <c:v>1773.2750000000001</c:v>
                </c:pt>
                <c:pt idx="1834">
                  <c:v>1774.242</c:v>
                </c:pt>
                <c:pt idx="1835">
                  <c:v>1775.2080000000001</c:v>
                </c:pt>
                <c:pt idx="1836">
                  <c:v>1776.175</c:v>
                </c:pt>
                <c:pt idx="1837">
                  <c:v>1777.1420000000001</c:v>
                </c:pt>
                <c:pt idx="1838">
                  <c:v>1778.1079999999999</c:v>
                </c:pt>
                <c:pt idx="1839">
                  <c:v>1779.075</c:v>
                </c:pt>
                <c:pt idx="1840">
                  <c:v>1780.0419999999999</c:v>
                </c:pt>
                <c:pt idx="1841">
                  <c:v>1781.009</c:v>
                </c:pt>
                <c:pt idx="1842">
                  <c:v>1781.9749999999999</c:v>
                </c:pt>
                <c:pt idx="1843">
                  <c:v>1782.942</c:v>
                </c:pt>
                <c:pt idx="1844">
                  <c:v>1783.9090000000001</c:v>
                </c:pt>
                <c:pt idx="1845">
                  <c:v>1784.875</c:v>
                </c:pt>
                <c:pt idx="1846">
                  <c:v>1785.8420000000001</c:v>
                </c:pt>
                <c:pt idx="1847">
                  <c:v>1786.809</c:v>
                </c:pt>
                <c:pt idx="1848">
                  <c:v>1787.7750000000001</c:v>
                </c:pt>
                <c:pt idx="1849">
                  <c:v>1788.742</c:v>
                </c:pt>
                <c:pt idx="1850">
                  <c:v>1789.7090000000001</c:v>
                </c:pt>
                <c:pt idx="1851">
                  <c:v>1790.6759999999999</c:v>
                </c:pt>
                <c:pt idx="1852">
                  <c:v>1791.6420000000001</c:v>
                </c:pt>
                <c:pt idx="1853">
                  <c:v>1792.6089999999999</c:v>
                </c:pt>
                <c:pt idx="1854">
                  <c:v>1793.576</c:v>
                </c:pt>
                <c:pt idx="1855">
                  <c:v>1794.5419999999999</c:v>
                </c:pt>
                <c:pt idx="1856">
                  <c:v>1795.509</c:v>
                </c:pt>
                <c:pt idx="1857">
                  <c:v>1796.4760000000001</c:v>
                </c:pt>
                <c:pt idx="1858">
                  <c:v>1797.442</c:v>
                </c:pt>
                <c:pt idx="1859">
                  <c:v>1798.4090000000001</c:v>
                </c:pt>
                <c:pt idx="1860">
                  <c:v>1799.376</c:v>
                </c:pt>
                <c:pt idx="1861">
                  <c:v>1800.3430000000001</c:v>
                </c:pt>
                <c:pt idx="1862">
                  <c:v>1801.309</c:v>
                </c:pt>
                <c:pt idx="1863">
                  <c:v>1802.2760000000001</c:v>
                </c:pt>
                <c:pt idx="1864">
                  <c:v>1803.2429999999999</c:v>
                </c:pt>
                <c:pt idx="1865">
                  <c:v>1804.2090000000001</c:v>
                </c:pt>
                <c:pt idx="1866">
                  <c:v>1805.1759999999999</c:v>
                </c:pt>
                <c:pt idx="1867">
                  <c:v>1806.143</c:v>
                </c:pt>
                <c:pt idx="1868">
                  <c:v>1807.1089999999999</c:v>
                </c:pt>
                <c:pt idx="1869">
                  <c:v>1808.076</c:v>
                </c:pt>
                <c:pt idx="1870">
                  <c:v>1809.0429999999999</c:v>
                </c:pt>
                <c:pt idx="1871">
                  <c:v>1810.01</c:v>
                </c:pt>
                <c:pt idx="1872">
                  <c:v>1810.9760000000001</c:v>
                </c:pt>
                <c:pt idx="1873">
                  <c:v>1811.943</c:v>
                </c:pt>
                <c:pt idx="1874">
                  <c:v>1812.91</c:v>
                </c:pt>
                <c:pt idx="1875">
                  <c:v>1813.876</c:v>
                </c:pt>
                <c:pt idx="1876">
                  <c:v>1814.8430000000001</c:v>
                </c:pt>
                <c:pt idx="1877">
                  <c:v>1815.81</c:v>
                </c:pt>
                <c:pt idx="1878">
                  <c:v>1816.7760000000001</c:v>
                </c:pt>
                <c:pt idx="1879">
                  <c:v>1817.7429999999999</c:v>
                </c:pt>
                <c:pt idx="1880">
                  <c:v>1818.71</c:v>
                </c:pt>
                <c:pt idx="1881">
                  <c:v>1819.6769999999999</c:v>
                </c:pt>
                <c:pt idx="1882">
                  <c:v>1820.643</c:v>
                </c:pt>
                <c:pt idx="1883">
                  <c:v>1821.61</c:v>
                </c:pt>
                <c:pt idx="1884">
                  <c:v>1822.577</c:v>
                </c:pt>
                <c:pt idx="1885">
                  <c:v>1823.5429999999999</c:v>
                </c:pt>
                <c:pt idx="1886">
                  <c:v>1824.51</c:v>
                </c:pt>
                <c:pt idx="1887">
                  <c:v>1825.4770000000001</c:v>
                </c:pt>
                <c:pt idx="1888">
                  <c:v>1826.443</c:v>
                </c:pt>
                <c:pt idx="1889">
                  <c:v>1827.41</c:v>
                </c:pt>
                <c:pt idx="1890">
                  <c:v>1828.377</c:v>
                </c:pt>
                <c:pt idx="1891">
                  <c:v>1829.3440000000001</c:v>
                </c:pt>
                <c:pt idx="1892">
                  <c:v>1830.31</c:v>
                </c:pt>
                <c:pt idx="1893">
                  <c:v>1831.277</c:v>
                </c:pt>
                <c:pt idx="1894">
                  <c:v>1832.2439999999999</c:v>
                </c:pt>
                <c:pt idx="1895">
                  <c:v>1833.21</c:v>
                </c:pt>
                <c:pt idx="1896">
                  <c:v>1834.1769999999999</c:v>
                </c:pt>
                <c:pt idx="1897">
                  <c:v>1835.144</c:v>
                </c:pt>
                <c:pt idx="1898">
                  <c:v>1836.11</c:v>
                </c:pt>
                <c:pt idx="1899">
                  <c:v>1837.077</c:v>
                </c:pt>
                <c:pt idx="1900">
                  <c:v>1838.0440000000001</c:v>
                </c:pt>
                <c:pt idx="1901">
                  <c:v>1839.011</c:v>
                </c:pt>
                <c:pt idx="1902">
                  <c:v>1839.9770000000001</c:v>
                </c:pt>
                <c:pt idx="1903">
                  <c:v>1840.944</c:v>
                </c:pt>
                <c:pt idx="1904">
                  <c:v>1841.9110000000001</c:v>
                </c:pt>
                <c:pt idx="1905">
                  <c:v>1842.877</c:v>
                </c:pt>
                <c:pt idx="1906">
                  <c:v>1843.8440000000001</c:v>
                </c:pt>
                <c:pt idx="1907">
                  <c:v>1844.8109999999999</c:v>
                </c:pt>
                <c:pt idx="1908">
                  <c:v>1845.777</c:v>
                </c:pt>
                <c:pt idx="1909">
                  <c:v>1846.7439999999999</c:v>
                </c:pt>
                <c:pt idx="1910">
                  <c:v>1847.711</c:v>
                </c:pt>
                <c:pt idx="1911">
                  <c:v>1848.6780000000001</c:v>
                </c:pt>
                <c:pt idx="1912">
                  <c:v>1849.644</c:v>
                </c:pt>
                <c:pt idx="1913">
                  <c:v>1850.6110000000001</c:v>
                </c:pt>
                <c:pt idx="1914">
                  <c:v>1851.578</c:v>
                </c:pt>
                <c:pt idx="1915">
                  <c:v>1852.5440000000001</c:v>
                </c:pt>
                <c:pt idx="1916">
                  <c:v>1853.511</c:v>
                </c:pt>
                <c:pt idx="1917">
                  <c:v>1854.4780000000001</c:v>
                </c:pt>
                <c:pt idx="1918">
                  <c:v>1855.444</c:v>
                </c:pt>
                <c:pt idx="1919">
                  <c:v>1856.4110000000001</c:v>
                </c:pt>
                <c:pt idx="1920">
                  <c:v>1857.3779999999999</c:v>
                </c:pt>
                <c:pt idx="1921">
                  <c:v>1858.345</c:v>
                </c:pt>
                <c:pt idx="1922">
                  <c:v>1859.3109999999999</c:v>
                </c:pt>
                <c:pt idx="1923">
                  <c:v>1860.278</c:v>
                </c:pt>
                <c:pt idx="1924">
                  <c:v>1861.2449999999999</c:v>
                </c:pt>
                <c:pt idx="1925">
                  <c:v>1862.211</c:v>
                </c:pt>
                <c:pt idx="1926">
                  <c:v>1863.1780000000001</c:v>
                </c:pt>
                <c:pt idx="1927">
                  <c:v>1864.145</c:v>
                </c:pt>
                <c:pt idx="1928">
                  <c:v>1865.1110000000001</c:v>
                </c:pt>
                <c:pt idx="1929">
                  <c:v>1866.078</c:v>
                </c:pt>
                <c:pt idx="1930">
                  <c:v>1867.0450000000001</c:v>
                </c:pt>
                <c:pt idx="1931">
                  <c:v>1868.0119999999999</c:v>
                </c:pt>
                <c:pt idx="1932">
                  <c:v>1868.9780000000001</c:v>
                </c:pt>
                <c:pt idx="1933">
                  <c:v>1869.9449999999999</c:v>
                </c:pt>
                <c:pt idx="1934">
                  <c:v>1870.912</c:v>
                </c:pt>
                <c:pt idx="1935">
                  <c:v>1871.8779999999999</c:v>
                </c:pt>
                <c:pt idx="1936">
                  <c:v>1872.845</c:v>
                </c:pt>
                <c:pt idx="1937">
                  <c:v>1873.8119999999999</c:v>
                </c:pt>
                <c:pt idx="1938">
                  <c:v>1874.778</c:v>
                </c:pt>
                <c:pt idx="1939">
                  <c:v>1875.7449999999999</c:v>
                </c:pt>
                <c:pt idx="1940">
                  <c:v>1876.712</c:v>
                </c:pt>
                <c:pt idx="1941">
                  <c:v>1877.6790000000001</c:v>
                </c:pt>
                <c:pt idx="1942">
                  <c:v>1878.645</c:v>
                </c:pt>
                <c:pt idx="1943">
                  <c:v>1879.6120000000001</c:v>
                </c:pt>
                <c:pt idx="1944">
                  <c:v>1880.579</c:v>
                </c:pt>
                <c:pt idx="1945">
                  <c:v>1881.5450000000001</c:v>
                </c:pt>
                <c:pt idx="1946">
                  <c:v>1882.5119999999999</c:v>
                </c:pt>
                <c:pt idx="1947">
                  <c:v>1883.479</c:v>
                </c:pt>
                <c:pt idx="1948">
                  <c:v>1884.4449999999999</c:v>
                </c:pt>
                <c:pt idx="1949">
                  <c:v>1885.412</c:v>
                </c:pt>
                <c:pt idx="1950">
                  <c:v>1886.3789999999999</c:v>
                </c:pt>
                <c:pt idx="1951">
                  <c:v>1887.346</c:v>
                </c:pt>
                <c:pt idx="1952">
                  <c:v>1888.3119999999999</c:v>
                </c:pt>
                <c:pt idx="1953">
                  <c:v>1889.279</c:v>
                </c:pt>
                <c:pt idx="1954">
                  <c:v>1890.2460000000001</c:v>
                </c:pt>
                <c:pt idx="1955">
                  <c:v>1891.212</c:v>
                </c:pt>
                <c:pt idx="1956">
                  <c:v>1892.1790000000001</c:v>
                </c:pt>
                <c:pt idx="1957">
                  <c:v>1893.146</c:v>
                </c:pt>
                <c:pt idx="1958">
                  <c:v>1894.1120000000001</c:v>
                </c:pt>
                <c:pt idx="1959">
                  <c:v>1895.079</c:v>
                </c:pt>
                <c:pt idx="1960">
                  <c:v>1896.046</c:v>
                </c:pt>
                <c:pt idx="1961">
                  <c:v>1897.0129999999999</c:v>
                </c:pt>
                <c:pt idx="1962">
                  <c:v>1897.979</c:v>
                </c:pt>
                <c:pt idx="1963">
                  <c:v>1898.9459999999999</c:v>
                </c:pt>
                <c:pt idx="1964">
                  <c:v>1899.913</c:v>
                </c:pt>
                <c:pt idx="1965">
                  <c:v>1900.8789999999999</c:v>
                </c:pt>
                <c:pt idx="1966">
                  <c:v>1901.846</c:v>
                </c:pt>
                <c:pt idx="1967">
                  <c:v>1902.8130000000001</c:v>
                </c:pt>
                <c:pt idx="1968">
                  <c:v>1903.779</c:v>
                </c:pt>
                <c:pt idx="1969">
                  <c:v>1904.7460000000001</c:v>
                </c:pt>
                <c:pt idx="1970">
                  <c:v>1905.713</c:v>
                </c:pt>
                <c:pt idx="1971">
                  <c:v>1906.68</c:v>
                </c:pt>
                <c:pt idx="1972">
                  <c:v>1907.646</c:v>
                </c:pt>
                <c:pt idx="1973">
                  <c:v>1908.6130000000001</c:v>
                </c:pt>
                <c:pt idx="1974">
                  <c:v>1909.58</c:v>
                </c:pt>
                <c:pt idx="1975">
                  <c:v>1910.546</c:v>
                </c:pt>
                <c:pt idx="1976">
                  <c:v>1911.5129999999999</c:v>
                </c:pt>
                <c:pt idx="1977">
                  <c:v>1912.48</c:v>
                </c:pt>
                <c:pt idx="1978">
                  <c:v>1913.4459999999999</c:v>
                </c:pt>
                <c:pt idx="1979">
                  <c:v>1914.413</c:v>
                </c:pt>
                <c:pt idx="1980">
                  <c:v>1915.38</c:v>
                </c:pt>
                <c:pt idx="1981">
                  <c:v>1916.347</c:v>
                </c:pt>
                <c:pt idx="1982">
                  <c:v>1917.3130000000001</c:v>
                </c:pt>
                <c:pt idx="1983">
                  <c:v>1918.28</c:v>
                </c:pt>
                <c:pt idx="1984">
                  <c:v>1919.2470000000001</c:v>
                </c:pt>
                <c:pt idx="1985">
                  <c:v>1920.213</c:v>
                </c:pt>
                <c:pt idx="1986">
                  <c:v>1921.18</c:v>
                </c:pt>
                <c:pt idx="1987">
                  <c:v>1922.1469999999999</c:v>
                </c:pt>
                <c:pt idx="1988">
                  <c:v>1923.1130000000001</c:v>
                </c:pt>
                <c:pt idx="1989">
                  <c:v>1924.08</c:v>
                </c:pt>
                <c:pt idx="1990">
                  <c:v>1925.047</c:v>
                </c:pt>
                <c:pt idx="1991">
                  <c:v>1926.0139999999999</c:v>
                </c:pt>
                <c:pt idx="1992">
                  <c:v>1926.98</c:v>
                </c:pt>
                <c:pt idx="1993">
                  <c:v>1927.9469999999999</c:v>
                </c:pt>
                <c:pt idx="1994">
                  <c:v>1928.914</c:v>
                </c:pt>
                <c:pt idx="1995">
                  <c:v>1929.88</c:v>
                </c:pt>
                <c:pt idx="1996">
                  <c:v>1930.847</c:v>
                </c:pt>
                <c:pt idx="1997">
                  <c:v>1931.8140000000001</c:v>
                </c:pt>
                <c:pt idx="1998">
                  <c:v>1932.78</c:v>
                </c:pt>
                <c:pt idx="1999">
                  <c:v>1933.7470000000001</c:v>
                </c:pt>
                <c:pt idx="2000">
                  <c:v>1934.7139999999999</c:v>
                </c:pt>
                <c:pt idx="2001">
                  <c:v>1935.681</c:v>
                </c:pt>
                <c:pt idx="2002">
                  <c:v>1936.6469999999999</c:v>
                </c:pt>
                <c:pt idx="2003">
                  <c:v>1937.614</c:v>
                </c:pt>
                <c:pt idx="2004">
                  <c:v>1938.5809999999999</c:v>
                </c:pt>
                <c:pt idx="2005">
                  <c:v>1939.547</c:v>
                </c:pt>
                <c:pt idx="2006">
                  <c:v>1940.5139999999999</c:v>
                </c:pt>
                <c:pt idx="2007">
                  <c:v>1941.481</c:v>
                </c:pt>
                <c:pt idx="2008">
                  <c:v>1942.4469999999999</c:v>
                </c:pt>
                <c:pt idx="2009">
                  <c:v>1943.414</c:v>
                </c:pt>
                <c:pt idx="2010">
                  <c:v>1944.3810000000001</c:v>
                </c:pt>
                <c:pt idx="2011">
                  <c:v>1945.348</c:v>
                </c:pt>
                <c:pt idx="2012">
                  <c:v>1946.3140000000001</c:v>
                </c:pt>
                <c:pt idx="2013">
                  <c:v>1947.2809999999999</c:v>
                </c:pt>
                <c:pt idx="2014">
                  <c:v>1948.248</c:v>
                </c:pt>
                <c:pt idx="2015">
                  <c:v>1949.2139999999999</c:v>
                </c:pt>
                <c:pt idx="2016">
                  <c:v>1950.181</c:v>
                </c:pt>
                <c:pt idx="2017">
                  <c:v>1951.1479999999999</c:v>
                </c:pt>
                <c:pt idx="2018">
                  <c:v>1952.114</c:v>
                </c:pt>
                <c:pt idx="2019">
                  <c:v>1953.0809999999999</c:v>
                </c:pt>
                <c:pt idx="2020">
                  <c:v>1954.048</c:v>
                </c:pt>
                <c:pt idx="2021">
                  <c:v>1955.0150000000001</c:v>
                </c:pt>
                <c:pt idx="2022">
                  <c:v>1955.981</c:v>
                </c:pt>
                <c:pt idx="2023">
                  <c:v>1956.9480000000001</c:v>
                </c:pt>
                <c:pt idx="2024">
                  <c:v>1957.915</c:v>
                </c:pt>
                <c:pt idx="2025">
                  <c:v>1958.8810000000001</c:v>
                </c:pt>
                <c:pt idx="2026">
                  <c:v>1959.848</c:v>
                </c:pt>
                <c:pt idx="2027">
                  <c:v>1960.8150000000001</c:v>
                </c:pt>
                <c:pt idx="2028">
                  <c:v>1961.7809999999999</c:v>
                </c:pt>
                <c:pt idx="2029">
                  <c:v>1962.748</c:v>
                </c:pt>
                <c:pt idx="2030">
                  <c:v>1963.7149999999999</c:v>
                </c:pt>
                <c:pt idx="2031">
                  <c:v>1964.682</c:v>
                </c:pt>
                <c:pt idx="2032">
                  <c:v>1965.6479999999999</c:v>
                </c:pt>
                <c:pt idx="2033">
                  <c:v>1966.615</c:v>
                </c:pt>
                <c:pt idx="2034">
                  <c:v>1967.5820000000001</c:v>
                </c:pt>
                <c:pt idx="2035">
                  <c:v>1968.548</c:v>
                </c:pt>
                <c:pt idx="2036">
                  <c:v>1969.5150000000001</c:v>
                </c:pt>
                <c:pt idx="2037">
                  <c:v>1970.482</c:v>
                </c:pt>
                <c:pt idx="2038">
                  <c:v>1971.4480000000001</c:v>
                </c:pt>
                <c:pt idx="2039">
                  <c:v>1972.415</c:v>
                </c:pt>
                <c:pt idx="2040">
                  <c:v>1973.3820000000001</c:v>
                </c:pt>
                <c:pt idx="2041">
                  <c:v>1974.3489999999999</c:v>
                </c:pt>
                <c:pt idx="2042">
                  <c:v>1975.3150000000001</c:v>
                </c:pt>
                <c:pt idx="2043">
                  <c:v>1976.2819999999999</c:v>
                </c:pt>
                <c:pt idx="2044">
                  <c:v>1977.249</c:v>
                </c:pt>
                <c:pt idx="2045">
                  <c:v>1978.2149999999999</c:v>
                </c:pt>
                <c:pt idx="2046">
                  <c:v>1979.182</c:v>
                </c:pt>
                <c:pt idx="2047">
                  <c:v>1980.1489999999999</c:v>
                </c:pt>
                <c:pt idx="2048">
                  <c:v>1981.115</c:v>
                </c:pt>
                <c:pt idx="2049">
                  <c:v>1982.0820000000001</c:v>
                </c:pt>
                <c:pt idx="2050">
                  <c:v>1983.049</c:v>
                </c:pt>
                <c:pt idx="2051">
                  <c:v>1984.0160000000001</c:v>
                </c:pt>
                <c:pt idx="2052">
                  <c:v>1984.982</c:v>
                </c:pt>
                <c:pt idx="2053">
                  <c:v>1985.9490000000001</c:v>
                </c:pt>
                <c:pt idx="2054">
                  <c:v>1986.9159999999999</c:v>
                </c:pt>
                <c:pt idx="2055">
                  <c:v>1987.8820000000001</c:v>
                </c:pt>
                <c:pt idx="2056">
                  <c:v>1988.8489999999999</c:v>
                </c:pt>
                <c:pt idx="2057">
                  <c:v>1989.816</c:v>
                </c:pt>
                <c:pt idx="2058">
                  <c:v>1990.7819999999999</c:v>
                </c:pt>
                <c:pt idx="2059">
                  <c:v>1991.749</c:v>
                </c:pt>
                <c:pt idx="2060">
                  <c:v>1992.7159999999999</c:v>
                </c:pt>
                <c:pt idx="2061">
                  <c:v>1993.683</c:v>
                </c:pt>
                <c:pt idx="2062">
                  <c:v>1994.6489999999999</c:v>
                </c:pt>
                <c:pt idx="2063">
                  <c:v>1995.616</c:v>
                </c:pt>
                <c:pt idx="2064">
                  <c:v>1996.5830000000001</c:v>
                </c:pt>
                <c:pt idx="2065">
                  <c:v>1997.549</c:v>
                </c:pt>
                <c:pt idx="2066">
                  <c:v>1998.5160000000001</c:v>
                </c:pt>
                <c:pt idx="2067">
                  <c:v>1999.4829999999999</c:v>
                </c:pt>
                <c:pt idx="2068">
                  <c:v>2000.4490000000001</c:v>
                </c:pt>
                <c:pt idx="2069">
                  <c:v>2001.4159999999999</c:v>
                </c:pt>
                <c:pt idx="2070">
                  <c:v>2002.383</c:v>
                </c:pt>
                <c:pt idx="2071">
                  <c:v>2003.35</c:v>
                </c:pt>
                <c:pt idx="2072">
                  <c:v>2004.316</c:v>
                </c:pt>
                <c:pt idx="2073">
                  <c:v>2005.2829999999999</c:v>
                </c:pt>
                <c:pt idx="2074">
                  <c:v>2006.25</c:v>
                </c:pt>
                <c:pt idx="2075">
                  <c:v>2007.2159999999999</c:v>
                </c:pt>
                <c:pt idx="2076">
                  <c:v>2008.183</c:v>
                </c:pt>
                <c:pt idx="2077">
                  <c:v>2009.15</c:v>
                </c:pt>
                <c:pt idx="2078">
                  <c:v>2010.116</c:v>
                </c:pt>
                <c:pt idx="2079">
                  <c:v>2011.0830000000001</c:v>
                </c:pt>
                <c:pt idx="2080">
                  <c:v>2012.05</c:v>
                </c:pt>
                <c:pt idx="2081">
                  <c:v>2013.0170000000001</c:v>
                </c:pt>
                <c:pt idx="2082">
                  <c:v>2013.9829999999999</c:v>
                </c:pt>
                <c:pt idx="2083">
                  <c:v>2014.95</c:v>
                </c:pt>
                <c:pt idx="2084">
                  <c:v>2015.9169999999999</c:v>
                </c:pt>
                <c:pt idx="2085">
                  <c:v>2016.883</c:v>
                </c:pt>
                <c:pt idx="2086">
                  <c:v>2017.85</c:v>
                </c:pt>
                <c:pt idx="2087">
                  <c:v>2018.817</c:v>
                </c:pt>
                <c:pt idx="2088">
                  <c:v>2019.7829999999999</c:v>
                </c:pt>
                <c:pt idx="2089">
                  <c:v>2020.75</c:v>
                </c:pt>
                <c:pt idx="2090">
                  <c:v>2021.7170000000001</c:v>
                </c:pt>
                <c:pt idx="2091">
                  <c:v>2022.684</c:v>
                </c:pt>
                <c:pt idx="2092">
                  <c:v>2023.65</c:v>
                </c:pt>
                <c:pt idx="2093">
                  <c:v>2024.617</c:v>
                </c:pt>
                <c:pt idx="2094">
                  <c:v>2025.5840000000001</c:v>
                </c:pt>
                <c:pt idx="2095">
                  <c:v>2026.55</c:v>
                </c:pt>
                <c:pt idx="2096">
                  <c:v>2027.5170000000001</c:v>
                </c:pt>
                <c:pt idx="2097">
                  <c:v>2028.4839999999999</c:v>
                </c:pt>
                <c:pt idx="2098">
                  <c:v>2029.45</c:v>
                </c:pt>
                <c:pt idx="2099">
                  <c:v>2030.4169999999999</c:v>
                </c:pt>
                <c:pt idx="2100">
                  <c:v>2031.384</c:v>
                </c:pt>
                <c:pt idx="2101">
                  <c:v>2032.3510000000001</c:v>
                </c:pt>
                <c:pt idx="2102">
                  <c:v>2033.317</c:v>
                </c:pt>
                <c:pt idx="2103">
                  <c:v>2034.2840000000001</c:v>
                </c:pt>
                <c:pt idx="2104">
                  <c:v>2035.251</c:v>
                </c:pt>
                <c:pt idx="2105">
                  <c:v>2036.2170000000001</c:v>
                </c:pt>
                <c:pt idx="2106">
                  <c:v>2037.184</c:v>
                </c:pt>
                <c:pt idx="2107">
                  <c:v>2038.1510000000001</c:v>
                </c:pt>
                <c:pt idx="2108">
                  <c:v>2039.117</c:v>
                </c:pt>
                <c:pt idx="2109">
                  <c:v>2040.0840000000001</c:v>
                </c:pt>
                <c:pt idx="2110">
                  <c:v>2041.0509999999999</c:v>
                </c:pt>
                <c:pt idx="2111">
                  <c:v>2042.018</c:v>
                </c:pt>
                <c:pt idx="2112">
                  <c:v>2042.9839999999999</c:v>
                </c:pt>
                <c:pt idx="2113">
                  <c:v>2043.951</c:v>
                </c:pt>
                <c:pt idx="2114">
                  <c:v>2044.9179999999999</c:v>
                </c:pt>
                <c:pt idx="2115">
                  <c:v>2045.884</c:v>
                </c:pt>
                <c:pt idx="2116">
                  <c:v>2046.8510000000001</c:v>
                </c:pt>
                <c:pt idx="2117">
                  <c:v>2047.818</c:v>
                </c:pt>
                <c:pt idx="2118">
                  <c:v>2048.7840000000001</c:v>
                </c:pt>
                <c:pt idx="2119">
                  <c:v>2049.7510000000002</c:v>
                </c:pt>
                <c:pt idx="2120">
                  <c:v>2050.7179999999998</c:v>
                </c:pt>
                <c:pt idx="2121">
                  <c:v>2051.6849999999999</c:v>
                </c:pt>
                <c:pt idx="2122">
                  <c:v>2052.6509999999998</c:v>
                </c:pt>
                <c:pt idx="2123">
                  <c:v>2053.6179999999999</c:v>
                </c:pt>
                <c:pt idx="2124">
                  <c:v>2054.585</c:v>
                </c:pt>
                <c:pt idx="2125">
                  <c:v>2055.5509999999999</c:v>
                </c:pt>
                <c:pt idx="2126">
                  <c:v>2056.518</c:v>
                </c:pt>
                <c:pt idx="2127">
                  <c:v>2057.4850000000001</c:v>
                </c:pt>
                <c:pt idx="2128">
                  <c:v>2058.451</c:v>
                </c:pt>
                <c:pt idx="2129">
                  <c:v>2059.4180000000001</c:v>
                </c:pt>
                <c:pt idx="2130">
                  <c:v>2060.3850000000002</c:v>
                </c:pt>
                <c:pt idx="2131">
                  <c:v>2061.3519999999999</c:v>
                </c:pt>
                <c:pt idx="2132">
                  <c:v>2062.3180000000002</c:v>
                </c:pt>
                <c:pt idx="2133">
                  <c:v>2063.2849999999999</c:v>
                </c:pt>
                <c:pt idx="2134">
                  <c:v>2064.252</c:v>
                </c:pt>
                <c:pt idx="2135">
                  <c:v>2065.2179999999998</c:v>
                </c:pt>
                <c:pt idx="2136">
                  <c:v>2066.1849999999999</c:v>
                </c:pt>
                <c:pt idx="2137">
                  <c:v>2067.152</c:v>
                </c:pt>
                <c:pt idx="2138">
                  <c:v>2068.1179999999999</c:v>
                </c:pt>
                <c:pt idx="2139">
                  <c:v>2069.085</c:v>
                </c:pt>
                <c:pt idx="2140">
                  <c:v>2070.0520000000001</c:v>
                </c:pt>
                <c:pt idx="2141">
                  <c:v>2071.0189999999998</c:v>
                </c:pt>
                <c:pt idx="2142">
                  <c:v>2071.9850000000001</c:v>
                </c:pt>
                <c:pt idx="2143">
                  <c:v>2072.9520000000002</c:v>
                </c:pt>
                <c:pt idx="2144">
                  <c:v>2073.9189999999999</c:v>
                </c:pt>
                <c:pt idx="2145">
                  <c:v>2074.8850000000002</c:v>
                </c:pt>
                <c:pt idx="2146">
                  <c:v>2075.8519999999999</c:v>
                </c:pt>
                <c:pt idx="2147">
                  <c:v>2076.819</c:v>
                </c:pt>
                <c:pt idx="2148">
                  <c:v>2077.7849999999999</c:v>
                </c:pt>
                <c:pt idx="2149">
                  <c:v>2078.752</c:v>
                </c:pt>
                <c:pt idx="2150">
                  <c:v>2079.7190000000001</c:v>
                </c:pt>
                <c:pt idx="2151">
                  <c:v>2080.6860000000001</c:v>
                </c:pt>
                <c:pt idx="2152">
                  <c:v>2081.652</c:v>
                </c:pt>
                <c:pt idx="2153">
                  <c:v>2082.6190000000001</c:v>
                </c:pt>
                <c:pt idx="2154">
                  <c:v>2083.5859999999998</c:v>
                </c:pt>
                <c:pt idx="2155">
                  <c:v>2084.5520000000001</c:v>
                </c:pt>
                <c:pt idx="2156">
                  <c:v>2085.5189999999998</c:v>
                </c:pt>
                <c:pt idx="2157">
                  <c:v>2086.4859999999999</c:v>
                </c:pt>
                <c:pt idx="2158">
                  <c:v>2087.4520000000002</c:v>
                </c:pt>
                <c:pt idx="2159">
                  <c:v>2088.4189999999999</c:v>
                </c:pt>
                <c:pt idx="2160">
                  <c:v>2089.386</c:v>
                </c:pt>
                <c:pt idx="2161">
                  <c:v>2090.3530000000001</c:v>
                </c:pt>
                <c:pt idx="2162">
                  <c:v>2091.319</c:v>
                </c:pt>
                <c:pt idx="2163">
                  <c:v>2092.2860000000001</c:v>
                </c:pt>
                <c:pt idx="2164">
                  <c:v>2093.2530000000002</c:v>
                </c:pt>
                <c:pt idx="2165">
                  <c:v>2094.2190000000001</c:v>
                </c:pt>
                <c:pt idx="2166">
                  <c:v>2095.1860000000001</c:v>
                </c:pt>
                <c:pt idx="2167">
                  <c:v>2096.1529999999998</c:v>
                </c:pt>
                <c:pt idx="2168">
                  <c:v>2097.1190000000001</c:v>
                </c:pt>
                <c:pt idx="2169">
                  <c:v>2098.0859999999998</c:v>
                </c:pt>
                <c:pt idx="2170">
                  <c:v>2099.0529999999999</c:v>
                </c:pt>
                <c:pt idx="2171">
                  <c:v>2100.02</c:v>
                </c:pt>
                <c:pt idx="2172">
                  <c:v>2100.9859999999999</c:v>
                </c:pt>
                <c:pt idx="2173">
                  <c:v>2101.953</c:v>
                </c:pt>
                <c:pt idx="2174">
                  <c:v>2102.92</c:v>
                </c:pt>
                <c:pt idx="2175">
                  <c:v>2103.886</c:v>
                </c:pt>
                <c:pt idx="2176">
                  <c:v>2104.8530000000001</c:v>
                </c:pt>
                <c:pt idx="2177">
                  <c:v>2105.8200000000002</c:v>
                </c:pt>
                <c:pt idx="2178">
                  <c:v>2106.7860000000001</c:v>
                </c:pt>
                <c:pt idx="2179">
                  <c:v>2107.7530000000002</c:v>
                </c:pt>
                <c:pt idx="2180">
                  <c:v>2108.7199999999998</c:v>
                </c:pt>
                <c:pt idx="2181">
                  <c:v>2109.6869999999999</c:v>
                </c:pt>
                <c:pt idx="2182">
                  <c:v>2110.6529999999998</c:v>
                </c:pt>
                <c:pt idx="2183">
                  <c:v>2111.62</c:v>
                </c:pt>
                <c:pt idx="2184">
                  <c:v>2112.587</c:v>
                </c:pt>
                <c:pt idx="2185">
                  <c:v>2113.5529999999999</c:v>
                </c:pt>
                <c:pt idx="2186">
                  <c:v>2114.52</c:v>
                </c:pt>
                <c:pt idx="2187">
                  <c:v>2115.4870000000001</c:v>
                </c:pt>
                <c:pt idx="2188">
                  <c:v>2116.453</c:v>
                </c:pt>
                <c:pt idx="2189">
                  <c:v>2117.42</c:v>
                </c:pt>
                <c:pt idx="2190">
                  <c:v>2118.3870000000002</c:v>
                </c:pt>
                <c:pt idx="2191">
                  <c:v>2119.3539999999998</c:v>
                </c:pt>
                <c:pt idx="2192">
                  <c:v>2120.3200000000002</c:v>
                </c:pt>
                <c:pt idx="2193">
                  <c:v>2121.2869999999998</c:v>
                </c:pt>
                <c:pt idx="2194">
                  <c:v>2122.2539999999999</c:v>
                </c:pt>
                <c:pt idx="2195">
                  <c:v>2123.2199999999998</c:v>
                </c:pt>
                <c:pt idx="2196">
                  <c:v>2124.1869999999999</c:v>
                </c:pt>
                <c:pt idx="2197">
                  <c:v>2125.154</c:v>
                </c:pt>
                <c:pt idx="2198">
                  <c:v>2126.12</c:v>
                </c:pt>
                <c:pt idx="2199">
                  <c:v>2127.087</c:v>
                </c:pt>
                <c:pt idx="2200">
                  <c:v>2128.0540000000001</c:v>
                </c:pt>
                <c:pt idx="2201">
                  <c:v>2129.0210000000002</c:v>
                </c:pt>
                <c:pt idx="2202">
                  <c:v>2129.9870000000001</c:v>
                </c:pt>
                <c:pt idx="2203">
                  <c:v>2130.9540000000002</c:v>
                </c:pt>
                <c:pt idx="2204">
                  <c:v>2131.9209999999998</c:v>
                </c:pt>
                <c:pt idx="2205">
                  <c:v>2132.8870000000002</c:v>
                </c:pt>
                <c:pt idx="2206">
                  <c:v>2133.8539999999998</c:v>
                </c:pt>
                <c:pt idx="2207">
                  <c:v>2134.8209999999999</c:v>
                </c:pt>
                <c:pt idx="2208">
                  <c:v>2135.7869999999998</c:v>
                </c:pt>
                <c:pt idx="2209">
                  <c:v>2136.7539999999999</c:v>
                </c:pt>
                <c:pt idx="2210">
                  <c:v>2137.721</c:v>
                </c:pt>
                <c:pt idx="2211">
                  <c:v>2138.6880000000001</c:v>
                </c:pt>
                <c:pt idx="2212">
                  <c:v>2139.654</c:v>
                </c:pt>
                <c:pt idx="2213">
                  <c:v>2140.6210000000001</c:v>
                </c:pt>
                <c:pt idx="2214">
                  <c:v>2141.5880000000002</c:v>
                </c:pt>
                <c:pt idx="2215">
                  <c:v>2142.5540000000001</c:v>
                </c:pt>
                <c:pt idx="2216">
                  <c:v>2143.5210000000002</c:v>
                </c:pt>
                <c:pt idx="2217">
                  <c:v>2144.4879999999998</c:v>
                </c:pt>
                <c:pt idx="2218">
                  <c:v>2145.4540000000002</c:v>
                </c:pt>
                <c:pt idx="2219">
                  <c:v>2146.4209999999998</c:v>
                </c:pt>
                <c:pt idx="2220">
                  <c:v>2147.3879999999999</c:v>
                </c:pt>
                <c:pt idx="2221">
                  <c:v>2148.355</c:v>
                </c:pt>
                <c:pt idx="2222">
                  <c:v>2149.3209999999999</c:v>
                </c:pt>
                <c:pt idx="2223">
                  <c:v>2150.288</c:v>
                </c:pt>
                <c:pt idx="2224">
                  <c:v>2151.2550000000001</c:v>
                </c:pt>
                <c:pt idx="2225">
                  <c:v>2152.221</c:v>
                </c:pt>
                <c:pt idx="2226">
                  <c:v>2153.1880000000001</c:v>
                </c:pt>
                <c:pt idx="2227">
                  <c:v>2154.1550000000002</c:v>
                </c:pt>
                <c:pt idx="2228">
                  <c:v>2155.1210000000001</c:v>
                </c:pt>
                <c:pt idx="2229">
                  <c:v>2156.0880000000002</c:v>
                </c:pt>
                <c:pt idx="2230">
                  <c:v>2157.0549999999998</c:v>
                </c:pt>
                <c:pt idx="2231">
                  <c:v>2158.0219999999999</c:v>
                </c:pt>
                <c:pt idx="2232">
                  <c:v>2158.9879999999998</c:v>
                </c:pt>
                <c:pt idx="2233">
                  <c:v>2159.9549999999999</c:v>
                </c:pt>
                <c:pt idx="2234">
                  <c:v>2160.922</c:v>
                </c:pt>
                <c:pt idx="2235">
                  <c:v>2161.8879999999999</c:v>
                </c:pt>
                <c:pt idx="2236">
                  <c:v>2162.855</c:v>
                </c:pt>
                <c:pt idx="2237">
                  <c:v>2163.8220000000001</c:v>
                </c:pt>
                <c:pt idx="2238">
                  <c:v>2164.788</c:v>
                </c:pt>
                <c:pt idx="2239">
                  <c:v>2165.7550000000001</c:v>
                </c:pt>
                <c:pt idx="2240">
                  <c:v>2166.7220000000002</c:v>
                </c:pt>
                <c:pt idx="2241">
                  <c:v>2167.6889999999999</c:v>
                </c:pt>
                <c:pt idx="2242">
                  <c:v>2168.6550000000002</c:v>
                </c:pt>
                <c:pt idx="2243">
                  <c:v>2169.6219999999998</c:v>
                </c:pt>
                <c:pt idx="2244">
                  <c:v>2170.5889999999999</c:v>
                </c:pt>
                <c:pt idx="2245">
                  <c:v>2171.5549999999998</c:v>
                </c:pt>
                <c:pt idx="2246">
                  <c:v>2172.5219999999999</c:v>
                </c:pt>
                <c:pt idx="2247">
                  <c:v>2173.489</c:v>
                </c:pt>
                <c:pt idx="2248">
                  <c:v>2174.4549999999999</c:v>
                </c:pt>
                <c:pt idx="2249">
                  <c:v>2175.422</c:v>
                </c:pt>
                <c:pt idx="2250">
                  <c:v>2176.3890000000001</c:v>
                </c:pt>
                <c:pt idx="2251">
                  <c:v>2177.3560000000002</c:v>
                </c:pt>
                <c:pt idx="2252">
                  <c:v>2178.3220000000001</c:v>
                </c:pt>
                <c:pt idx="2253">
                  <c:v>2179.2890000000002</c:v>
                </c:pt>
                <c:pt idx="2254">
                  <c:v>2180.2559999999999</c:v>
                </c:pt>
                <c:pt idx="2255">
                  <c:v>2181.2220000000002</c:v>
                </c:pt>
                <c:pt idx="2256">
                  <c:v>2182.1889999999999</c:v>
                </c:pt>
                <c:pt idx="2257">
                  <c:v>2183.1559999999999</c:v>
                </c:pt>
                <c:pt idx="2258">
                  <c:v>2184.1219999999998</c:v>
                </c:pt>
                <c:pt idx="2259">
                  <c:v>2185.0889999999999</c:v>
                </c:pt>
                <c:pt idx="2260">
                  <c:v>2186.056</c:v>
                </c:pt>
                <c:pt idx="2261">
                  <c:v>2187.0230000000001</c:v>
                </c:pt>
                <c:pt idx="2262">
                  <c:v>2187.989</c:v>
                </c:pt>
                <c:pt idx="2263">
                  <c:v>2188.9560000000001</c:v>
                </c:pt>
                <c:pt idx="2264">
                  <c:v>2189.9229999999998</c:v>
                </c:pt>
                <c:pt idx="2265">
                  <c:v>2190.8890000000001</c:v>
                </c:pt>
                <c:pt idx="2266">
                  <c:v>2191.8560000000002</c:v>
                </c:pt>
                <c:pt idx="2267">
                  <c:v>2192.8229999999999</c:v>
                </c:pt>
                <c:pt idx="2268">
                  <c:v>2193.7890000000002</c:v>
                </c:pt>
                <c:pt idx="2269">
                  <c:v>2194.7559999999999</c:v>
                </c:pt>
                <c:pt idx="2270">
                  <c:v>2195.723</c:v>
                </c:pt>
                <c:pt idx="2271">
                  <c:v>2196.69</c:v>
                </c:pt>
                <c:pt idx="2272">
                  <c:v>2197.6559999999999</c:v>
                </c:pt>
                <c:pt idx="2273">
                  <c:v>2198.623</c:v>
                </c:pt>
                <c:pt idx="2274">
                  <c:v>2199.59</c:v>
                </c:pt>
                <c:pt idx="2275">
                  <c:v>2200.556</c:v>
                </c:pt>
                <c:pt idx="2276">
                  <c:v>2201.5230000000001</c:v>
                </c:pt>
                <c:pt idx="2277">
                  <c:v>2202.4899999999998</c:v>
                </c:pt>
                <c:pt idx="2278">
                  <c:v>2203.4560000000001</c:v>
                </c:pt>
                <c:pt idx="2279">
                  <c:v>2204.4229999999998</c:v>
                </c:pt>
                <c:pt idx="2280">
                  <c:v>2205.39</c:v>
                </c:pt>
                <c:pt idx="2281">
                  <c:v>2206.357</c:v>
                </c:pt>
                <c:pt idx="2282">
                  <c:v>2207.3229999999999</c:v>
                </c:pt>
                <c:pt idx="2283">
                  <c:v>2208.29</c:v>
                </c:pt>
                <c:pt idx="2284">
                  <c:v>2209.2570000000001</c:v>
                </c:pt>
                <c:pt idx="2285">
                  <c:v>2210.223</c:v>
                </c:pt>
                <c:pt idx="2286">
                  <c:v>2211.19</c:v>
                </c:pt>
                <c:pt idx="2287">
                  <c:v>2212.1570000000002</c:v>
                </c:pt>
                <c:pt idx="2288">
                  <c:v>2213.123</c:v>
                </c:pt>
                <c:pt idx="2289">
                  <c:v>2214.09</c:v>
                </c:pt>
                <c:pt idx="2290">
                  <c:v>2215.0569999999998</c:v>
                </c:pt>
                <c:pt idx="2291">
                  <c:v>2216.0239999999999</c:v>
                </c:pt>
                <c:pt idx="2292">
                  <c:v>2216.9899999999998</c:v>
                </c:pt>
                <c:pt idx="2293">
                  <c:v>2217.9569999999999</c:v>
                </c:pt>
                <c:pt idx="2294">
                  <c:v>2218.924</c:v>
                </c:pt>
                <c:pt idx="2295">
                  <c:v>2219.89</c:v>
                </c:pt>
                <c:pt idx="2296">
                  <c:v>2220.857</c:v>
                </c:pt>
                <c:pt idx="2297">
                  <c:v>2221.8240000000001</c:v>
                </c:pt>
                <c:pt idx="2298">
                  <c:v>2222.79</c:v>
                </c:pt>
                <c:pt idx="2299">
                  <c:v>2223.7570000000001</c:v>
                </c:pt>
                <c:pt idx="2300">
                  <c:v>2224.7240000000002</c:v>
                </c:pt>
                <c:pt idx="2301">
                  <c:v>2225.6909999999998</c:v>
                </c:pt>
                <c:pt idx="2302">
                  <c:v>2226.6570000000002</c:v>
                </c:pt>
                <c:pt idx="2303">
                  <c:v>2227.6239999999998</c:v>
                </c:pt>
                <c:pt idx="2304">
                  <c:v>2228.5909999999999</c:v>
                </c:pt>
                <c:pt idx="2305">
                  <c:v>2229.5569999999998</c:v>
                </c:pt>
                <c:pt idx="2306">
                  <c:v>2230.5239999999999</c:v>
                </c:pt>
                <c:pt idx="2307">
                  <c:v>2231.491</c:v>
                </c:pt>
                <c:pt idx="2308">
                  <c:v>2232.4569999999999</c:v>
                </c:pt>
                <c:pt idx="2309">
                  <c:v>2233.424</c:v>
                </c:pt>
                <c:pt idx="2310">
                  <c:v>2234.3910000000001</c:v>
                </c:pt>
                <c:pt idx="2311">
                  <c:v>2235.3580000000002</c:v>
                </c:pt>
                <c:pt idx="2312">
                  <c:v>2236.3240000000001</c:v>
                </c:pt>
                <c:pt idx="2313">
                  <c:v>2237.2910000000002</c:v>
                </c:pt>
                <c:pt idx="2314">
                  <c:v>2238.2579999999998</c:v>
                </c:pt>
                <c:pt idx="2315">
                  <c:v>2239.2240000000002</c:v>
                </c:pt>
                <c:pt idx="2316">
                  <c:v>2240.1909999999998</c:v>
                </c:pt>
                <c:pt idx="2317">
                  <c:v>2241.1579999999999</c:v>
                </c:pt>
                <c:pt idx="2318">
                  <c:v>2242.1239999999998</c:v>
                </c:pt>
                <c:pt idx="2319">
                  <c:v>2243.0909999999999</c:v>
                </c:pt>
                <c:pt idx="2320">
                  <c:v>2244.058</c:v>
                </c:pt>
                <c:pt idx="2321">
                  <c:v>2245.0250000000001</c:v>
                </c:pt>
                <c:pt idx="2322">
                  <c:v>2245.991</c:v>
                </c:pt>
                <c:pt idx="2323">
                  <c:v>2246.9580000000001</c:v>
                </c:pt>
                <c:pt idx="2324">
                  <c:v>2247.9250000000002</c:v>
                </c:pt>
                <c:pt idx="2325">
                  <c:v>2248.8910000000001</c:v>
                </c:pt>
                <c:pt idx="2326">
                  <c:v>2249.8580000000002</c:v>
                </c:pt>
                <c:pt idx="2327">
                  <c:v>2250.8249999999998</c:v>
                </c:pt>
                <c:pt idx="2328">
                  <c:v>2251.7910000000002</c:v>
                </c:pt>
                <c:pt idx="2329">
                  <c:v>2252.7579999999998</c:v>
                </c:pt>
                <c:pt idx="2330">
                  <c:v>2253.7249999999999</c:v>
                </c:pt>
                <c:pt idx="2331">
                  <c:v>2254.692</c:v>
                </c:pt>
                <c:pt idx="2332">
                  <c:v>2255.6579999999999</c:v>
                </c:pt>
                <c:pt idx="2333">
                  <c:v>2256.625</c:v>
                </c:pt>
                <c:pt idx="2334">
                  <c:v>2257.5920000000001</c:v>
                </c:pt>
                <c:pt idx="2335">
                  <c:v>2258.558</c:v>
                </c:pt>
                <c:pt idx="2336">
                  <c:v>2259.5250000000001</c:v>
                </c:pt>
                <c:pt idx="2337">
                  <c:v>2260.4920000000002</c:v>
                </c:pt>
                <c:pt idx="2338">
                  <c:v>2261.4580000000001</c:v>
                </c:pt>
                <c:pt idx="2339">
                  <c:v>2262.4250000000002</c:v>
                </c:pt>
                <c:pt idx="2340">
                  <c:v>2263.3919999999998</c:v>
                </c:pt>
                <c:pt idx="2341">
                  <c:v>2264.3589999999999</c:v>
                </c:pt>
                <c:pt idx="2342">
                  <c:v>2265.3249999999998</c:v>
                </c:pt>
                <c:pt idx="2343">
                  <c:v>2266.2919999999999</c:v>
                </c:pt>
                <c:pt idx="2344">
                  <c:v>2267.259</c:v>
                </c:pt>
                <c:pt idx="2345">
                  <c:v>2268.2249999999999</c:v>
                </c:pt>
                <c:pt idx="2346">
                  <c:v>2269.192</c:v>
                </c:pt>
                <c:pt idx="2347">
                  <c:v>2270.1590000000001</c:v>
                </c:pt>
                <c:pt idx="2348">
                  <c:v>2271.125</c:v>
                </c:pt>
                <c:pt idx="2349">
                  <c:v>2272.0920000000001</c:v>
                </c:pt>
                <c:pt idx="2350">
                  <c:v>2273.0590000000002</c:v>
                </c:pt>
                <c:pt idx="2351">
                  <c:v>2274.0259999999998</c:v>
                </c:pt>
                <c:pt idx="2352">
                  <c:v>2274.9920000000002</c:v>
                </c:pt>
                <c:pt idx="2353">
                  <c:v>2275.9589999999998</c:v>
                </c:pt>
                <c:pt idx="2354">
                  <c:v>2276.9259999999999</c:v>
                </c:pt>
                <c:pt idx="2355">
                  <c:v>2277.8919999999998</c:v>
                </c:pt>
                <c:pt idx="2356">
                  <c:v>2278.8589999999999</c:v>
                </c:pt>
                <c:pt idx="2357">
                  <c:v>2279.826</c:v>
                </c:pt>
                <c:pt idx="2358">
                  <c:v>2280.7919999999999</c:v>
                </c:pt>
                <c:pt idx="2359">
                  <c:v>2281.759</c:v>
                </c:pt>
                <c:pt idx="2360">
                  <c:v>2282.7260000000001</c:v>
                </c:pt>
                <c:pt idx="2361">
                  <c:v>2283.6930000000002</c:v>
                </c:pt>
                <c:pt idx="2362">
                  <c:v>2284.6590000000001</c:v>
                </c:pt>
                <c:pt idx="2363">
                  <c:v>2285.6260000000002</c:v>
                </c:pt>
                <c:pt idx="2364">
                  <c:v>2286.5929999999998</c:v>
                </c:pt>
                <c:pt idx="2365">
                  <c:v>2287.5590000000002</c:v>
                </c:pt>
                <c:pt idx="2366">
                  <c:v>2288.5259999999998</c:v>
                </c:pt>
                <c:pt idx="2367">
                  <c:v>2289.4929999999999</c:v>
                </c:pt>
                <c:pt idx="2368">
                  <c:v>2290.4589999999998</c:v>
                </c:pt>
                <c:pt idx="2369">
                  <c:v>2291.4259999999999</c:v>
                </c:pt>
                <c:pt idx="2370">
                  <c:v>2292.393</c:v>
                </c:pt>
                <c:pt idx="2371">
                  <c:v>2293.36</c:v>
                </c:pt>
                <c:pt idx="2372">
                  <c:v>2294.326</c:v>
                </c:pt>
                <c:pt idx="2373">
                  <c:v>2295.2930000000001</c:v>
                </c:pt>
                <c:pt idx="2374">
                  <c:v>2296.2600000000002</c:v>
                </c:pt>
                <c:pt idx="2375">
                  <c:v>2297.2260000000001</c:v>
                </c:pt>
                <c:pt idx="2376">
                  <c:v>2298.1930000000002</c:v>
                </c:pt>
                <c:pt idx="2377">
                  <c:v>2299.16</c:v>
                </c:pt>
                <c:pt idx="2378">
                  <c:v>2300.1260000000002</c:v>
                </c:pt>
                <c:pt idx="2379">
                  <c:v>2301.0929999999998</c:v>
                </c:pt>
                <c:pt idx="2380">
                  <c:v>2302.06</c:v>
                </c:pt>
                <c:pt idx="2381">
                  <c:v>2303.027</c:v>
                </c:pt>
                <c:pt idx="2382">
                  <c:v>2303.9929999999999</c:v>
                </c:pt>
                <c:pt idx="2383">
                  <c:v>2304.96</c:v>
                </c:pt>
                <c:pt idx="2384">
                  <c:v>2305.9270000000001</c:v>
                </c:pt>
                <c:pt idx="2385">
                  <c:v>2306.893</c:v>
                </c:pt>
                <c:pt idx="2386">
                  <c:v>2307.86</c:v>
                </c:pt>
                <c:pt idx="2387">
                  <c:v>2308.8270000000002</c:v>
                </c:pt>
                <c:pt idx="2388">
                  <c:v>2309.7930000000001</c:v>
                </c:pt>
                <c:pt idx="2389">
                  <c:v>2310.7600000000002</c:v>
                </c:pt>
                <c:pt idx="2390">
                  <c:v>2311.7269999999999</c:v>
                </c:pt>
                <c:pt idx="2391">
                  <c:v>2312.694</c:v>
                </c:pt>
                <c:pt idx="2392">
                  <c:v>2313.66</c:v>
                </c:pt>
                <c:pt idx="2393">
                  <c:v>2314.627</c:v>
                </c:pt>
                <c:pt idx="2394">
                  <c:v>2315.5940000000001</c:v>
                </c:pt>
                <c:pt idx="2395">
                  <c:v>2316.56</c:v>
                </c:pt>
                <c:pt idx="2396">
                  <c:v>2317.527</c:v>
                </c:pt>
                <c:pt idx="2397">
                  <c:v>2318.4940000000001</c:v>
                </c:pt>
                <c:pt idx="2398">
                  <c:v>2319.46</c:v>
                </c:pt>
                <c:pt idx="2399">
                  <c:v>2320.4270000000001</c:v>
                </c:pt>
                <c:pt idx="2400">
                  <c:v>2321.3939999999998</c:v>
                </c:pt>
                <c:pt idx="2401">
                  <c:v>2322.3609999999999</c:v>
                </c:pt>
                <c:pt idx="2402">
                  <c:v>2323.3270000000002</c:v>
                </c:pt>
                <c:pt idx="2403">
                  <c:v>2324.2939999999999</c:v>
                </c:pt>
                <c:pt idx="2404">
                  <c:v>2325.261</c:v>
                </c:pt>
                <c:pt idx="2405">
                  <c:v>2326.2269999999999</c:v>
                </c:pt>
                <c:pt idx="2406">
                  <c:v>2327.194</c:v>
                </c:pt>
                <c:pt idx="2407">
                  <c:v>2328.1610000000001</c:v>
                </c:pt>
                <c:pt idx="2408">
                  <c:v>2329.127</c:v>
                </c:pt>
                <c:pt idx="2409">
                  <c:v>2330.0940000000001</c:v>
                </c:pt>
                <c:pt idx="2410">
                  <c:v>2331.0610000000001</c:v>
                </c:pt>
                <c:pt idx="2411">
                  <c:v>2332.0279999999998</c:v>
                </c:pt>
                <c:pt idx="2412">
                  <c:v>2332.9940000000001</c:v>
                </c:pt>
                <c:pt idx="2413">
                  <c:v>2333.9609999999998</c:v>
                </c:pt>
                <c:pt idx="2414">
                  <c:v>2334.9279999999999</c:v>
                </c:pt>
                <c:pt idx="2415">
                  <c:v>2335.8939999999998</c:v>
                </c:pt>
                <c:pt idx="2416">
                  <c:v>2336.8609999999999</c:v>
                </c:pt>
                <c:pt idx="2417">
                  <c:v>2337.828</c:v>
                </c:pt>
                <c:pt idx="2418">
                  <c:v>2338.7939999999999</c:v>
                </c:pt>
                <c:pt idx="2419">
                  <c:v>2339.761</c:v>
                </c:pt>
                <c:pt idx="2420">
                  <c:v>2340.7280000000001</c:v>
                </c:pt>
                <c:pt idx="2421">
                  <c:v>2341.6950000000002</c:v>
                </c:pt>
                <c:pt idx="2422">
                  <c:v>2342.6610000000001</c:v>
                </c:pt>
                <c:pt idx="2423">
                  <c:v>2343.6280000000002</c:v>
                </c:pt>
                <c:pt idx="2424">
                  <c:v>2344.5949999999998</c:v>
                </c:pt>
                <c:pt idx="2425">
                  <c:v>2345.5610000000001</c:v>
                </c:pt>
                <c:pt idx="2426">
                  <c:v>2346.5279999999998</c:v>
                </c:pt>
                <c:pt idx="2427">
                  <c:v>2347.4949999999999</c:v>
                </c:pt>
                <c:pt idx="2428">
                  <c:v>2348.4609999999998</c:v>
                </c:pt>
                <c:pt idx="2429">
                  <c:v>2349.4279999999999</c:v>
                </c:pt>
                <c:pt idx="2430">
                  <c:v>2350.395</c:v>
                </c:pt>
                <c:pt idx="2431">
                  <c:v>2351.3620000000001</c:v>
                </c:pt>
                <c:pt idx="2432">
                  <c:v>2352.328</c:v>
                </c:pt>
                <c:pt idx="2433">
                  <c:v>2353.2950000000001</c:v>
                </c:pt>
                <c:pt idx="2434">
                  <c:v>2354.2620000000002</c:v>
                </c:pt>
                <c:pt idx="2435">
                  <c:v>2355.2280000000001</c:v>
                </c:pt>
                <c:pt idx="2436">
                  <c:v>2356.1950000000002</c:v>
                </c:pt>
                <c:pt idx="2437">
                  <c:v>2357.1619999999998</c:v>
                </c:pt>
                <c:pt idx="2438">
                  <c:v>2358.1280000000002</c:v>
                </c:pt>
                <c:pt idx="2439">
                  <c:v>2359.0949999999998</c:v>
                </c:pt>
                <c:pt idx="2440">
                  <c:v>2360.0619999999999</c:v>
                </c:pt>
                <c:pt idx="2441">
                  <c:v>2361.029</c:v>
                </c:pt>
                <c:pt idx="2442">
                  <c:v>2361.9949999999999</c:v>
                </c:pt>
                <c:pt idx="2443">
                  <c:v>2362.962</c:v>
                </c:pt>
                <c:pt idx="2444">
                  <c:v>2363.9290000000001</c:v>
                </c:pt>
                <c:pt idx="2445">
                  <c:v>2364.895</c:v>
                </c:pt>
                <c:pt idx="2446">
                  <c:v>2365.8620000000001</c:v>
                </c:pt>
                <c:pt idx="2447">
                  <c:v>2366.8290000000002</c:v>
                </c:pt>
                <c:pt idx="2448">
                  <c:v>2367.7950000000001</c:v>
                </c:pt>
                <c:pt idx="2449">
                  <c:v>2368.7620000000002</c:v>
                </c:pt>
                <c:pt idx="2450">
                  <c:v>2369.7289999999998</c:v>
                </c:pt>
                <c:pt idx="2451">
                  <c:v>2370.6959999999999</c:v>
                </c:pt>
                <c:pt idx="2452">
                  <c:v>2371.6619999999998</c:v>
                </c:pt>
                <c:pt idx="2453">
                  <c:v>2372.6289999999999</c:v>
                </c:pt>
                <c:pt idx="2454">
                  <c:v>2373.596</c:v>
                </c:pt>
                <c:pt idx="2455">
                  <c:v>2374.5619999999999</c:v>
                </c:pt>
                <c:pt idx="2456">
                  <c:v>2375.529</c:v>
                </c:pt>
                <c:pt idx="2457">
                  <c:v>2376.4960000000001</c:v>
                </c:pt>
                <c:pt idx="2458">
                  <c:v>2377.462</c:v>
                </c:pt>
                <c:pt idx="2459">
                  <c:v>2378.4290000000001</c:v>
                </c:pt>
                <c:pt idx="2460">
                  <c:v>2379.3960000000002</c:v>
                </c:pt>
                <c:pt idx="2461">
                  <c:v>2380.3629999999998</c:v>
                </c:pt>
                <c:pt idx="2462">
                  <c:v>2381.3290000000002</c:v>
                </c:pt>
                <c:pt idx="2463">
                  <c:v>2382.2959999999998</c:v>
                </c:pt>
                <c:pt idx="2464">
                  <c:v>2383.2629999999999</c:v>
                </c:pt>
                <c:pt idx="2465">
                  <c:v>2384.2289999999998</c:v>
                </c:pt>
                <c:pt idx="2466">
                  <c:v>2385.1959999999999</c:v>
                </c:pt>
                <c:pt idx="2467">
                  <c:v>2386.163</c:v>
                </c:pt>
                <c:pt idx="2468">
                  <c:v>2387.1289999999999</c:v>
                </c:pt>
                <c:pt idx="2469">
                  <c:v>2388.096</c:v>
                </c:pt>
                <c:pt idx="2470">
                  <c:v>2389.0630000000001</c:v>
                </c:pt>
                <c:pt idx="2471">
                  <c:v>2390.0300000000002</c:v>
                </c:pt>
                <c:pt idx="2472">
                  <c:v>2390.9960000000001</c:v>
                </c:pt>
                <c:pt idx="2473">
                  <c:v>2391.9630000000002</c:v>
                </c:pt>
                <c:pt idx="2474">
                  <c:v>2392.9299999999998</c:v>
                </c:pt>
                <c:pt idx="2475">
                  <c:v>2393.8960000000002</c:v>
                </c:pt>
                <c:pt idx="2476">
                  <c:v>2394.8629999999998</c:v>
                </c:pt>
                <c:pt idx="2477">
                  <c:v>2395.83</c:v>
                </c:pt>
                <c:pt idx="2478">
                  <c:v>2396.7959999999998</c:v>
                </c:pt>
                <c:pt idx="2479">
                  <c:v>2397.7629999999999</c:v>
                </c:pt>
                <c:pt idx="2480">
                  <c:v>2398.73</c:v>
                </c:pt>
                <c:pt idx="2481">
                  <c:v>2399.6970000000001</c:v>
                </c:pt>
                <c:pt idx="2482">
                  <c:v>2400.663</c:v>
                </c:pt>
                <c:pt idx="2483">
                  <c:v>2401.63</c:v>
                </c:pt>
                <c:pt idx="2484">
                  <c:v>2402.5970000000002</c:v>
                </c:pt>
                <c:pt idx="2485">
                  <c:v>2403.5630000000001</c:v>
                </c:pt>
                <c:pt idx="2486">
                  <c:v>2404.5300000000002</c:v>
                </c:pt>
                <c:pt idx="2487">
                  <c:v>2405.4969999999998</c:v>
                </c:pt>
                <c:pt idx="2488">
                  <c:v>2406.4630000000002</c:v>
                </c:pt>
                <c:pt idx="2489">
                  <c:v>2407.4299999999998</c:v>
                </c:pt>
                <c:pt idx="2490">
                  <c:v>2408.3969999999999</c:v>
                </c:pt>
                <c:pt idx="2491">
                  <c:v>2409.364</c:v>
                </c:pt>
                <c:pt idx="2492">
                  <c:v>2410.33</c:v>
                </c:pt>
                <c:pt idx="2493">
                  <c:v>2411.297</c:v>
                </c:pt>
                <c:pt idx="2494">
                  <c:v>2412.2640000000001</c:v>
                </c:pt>
                <c:pt idx="2495">
                  <c:v>2413.23</c:v>
                </c:pt>
                <c:pt idx="2496">
                  <c:v>2414.1970000000001</c:v>
                </c:pt>
                <c:pt idx="2497">
                  <c:v>2415.1640000000002</c:v>
                </c:pt>
                <c:pt idx="2498">
                  <c:v>2416.13</c:v>
                </c:pt>
                <c:pt idx="2499">
                  <c:v>2417.0970000000002</c:v>
                </c:pt>
                <c:pt idx="2500">
                  <c:v>2418.0639999999999</c:v>
                </c:pt>
                <c:pt idx="2501">
                  <c:v>2419.0309999999999</c:v>
                </c:pt>
                <c:pt idx="2502">
                  <c:v>2419.9969999999998</c:v>
                </c:pt>
                <c:pt idx="2503">
                  <c:v>2420.9639999999999</c:v>
                </c:pt>
                <c:pt idx="2504">
                  <c:v>2421.931</c:v>
                </c:pt>
                <c:pt idx="2505">
                  <c:v>2422.8969999999999</c:v>
                </c:pt>
                <c:pt idx="2506">
                  <c:v>2423.864</c:v>
                </c:pt>
                <c:pt idx="2507">
                  <c:v>2424.8310000000001</c:v>
                </c:pt>
                <c:pt idx="2508">
                  <c:v>2425.797</c:v>
                </c:pt>
                <c:pt idx="2509">
                  <c:v>2426.7640000000001</c:v>
                </c:pt>
                <c:pt idx="2510">
                  <c:v>2427.7310000000002</c:v>
                </c:pt>
                <c:pt idx="2511">
                  <c:v>2428.6979999999999</c:v>
                </c:pt>
                <c:pt idx="2512">
                  <c:v>2429.6640000000002</c:v>
                </c:pt>
                <c:pt idx="2513">
                  <c:v>2430.6309999999999</c:v>
                </c:pt>
                <c:pt idx="2514">
                  <c:v>2431.598</c:v>
                </c:pt>
                <c:pt idx="2515">
                  <c:v>2432.5639999999999</c:v>
                </c:pt>
                <c:pt idx="2516">
                  <c:v>2433.5309999999999</c:v>
                </c:pt>
                <c:pt idx="2517">
                  <c:v>2434.498</c:v>
                </c:pt>
                <c:pt idx="2518">
                  <c:v>2435.4639999999999</c:v>
                </c:pt>
                <c:pt idx="2519">
                  <c:v>2436.431</c:v>
                </c:pt>
                <c:pt idx="2520">
                  <c:v>2437.3980000000001</c:v>
                </c:pt>
                <c:pt idx="2521">
                  <c:v>2438.3649999999998</c:v>
                </c:pt>
                <c:pt idx="2522">
                  <c:v>2439.3310000000001</c:v>
                </c:pt>
                <c:pt idx="2523">
                  <c:v>2440.2979999999998</c:v>
                </c:pt>
                <c:pt idx="2524">
                  <c:v>2441.2649999999999</c:v>
                </c:pt>
                <c:pt idx="2525">
                  <c:v>2442.2310000000002</c:v>
                </c:pt>
                <c:pt idx="2526">
                  <c:v>2443.1979999999999</c:v>
                </c:pt>
                <c:pt idx="2527">
                  <c:v>2444.165</c:v>
                </c:pt>
                <c:pt idx="2528">
                  <c:v>2445.1309999999999</c:v>
                </c:pt>
                <c:pt idx="2529">
                  <c:v>2446.098</c:v>
                </c:pt>
                <c:pt idx="2530">
                  <c:v>2447.0650000000001</c:v>
                </c:pt>
                <c:pt idx="2531">
                  <c:v>2448.0320000000002</c:v>
                </c:pt>
                <c:pt idx="2532">
                  <c:v>2448.998</c:v>
                </c:pt>
                <c:pt idx="2533">
                  <c:v>2449.9650000000001</c:v>
                </c:pt>
                <c:pt idx="2534">
                  <c:v>2450.9319999999998</c:v>
                </c:pt>
                <c:pt idx="2535">
                  <c:v>2451.8980000000001</c:v>
                </c:pt>
                <c:pt idx="2536">
                  <c:v>2452.8649999999998</c:v>
                </c:pt>
                <c:pt idx="2537">
                  <c:v>2453.8319999999999</c:v>
                </c:pt>
                <c:pt idx="2538">
                  <c:v>2454.7979999999998</c:v>
                </c:pt>
                <c:pt idx="2539">
                  <c:v>2455.7649999999999</c:v>
                </c:pt>
                <c:pt idx="2540">
                  <c:v>2456.732</c:v>
                </c:pt>
                <c:pt idx="2541">
                  <c:v>2457.6990000000001</c:v>
                </c:pt>
                <c:pt idx="2542">
                  <c:v>2458.665</c:v>
                </c:pt>
                <c:pt idx="2543">
                  <c:v>2459.6320000000001</c:v>
                </c:pt>
                <c:pt idx="2544">
                  <c:v>2460.5990000000002</c:v>
                </c:pt>
                <c:pt idx="2545">
                  <c:v>2461.5650000000001</c:v>
                </c:pt>
                <c:pt idx="2546">
                  <c:v>2462.5320000000002</c:v>
                </c:pt>
                <c:pt idx="2547">
                  <c:v>2463.4989999999998</c:v>
                </c:pt>
                <c:pt idx="2548">
                  <c:v>2464.4650000000001</c:v>
                </c:pt>
                <c:pt idx="2549">
                  <c:v>2465.4319999999998</c:v>
                </c:pt>
                <c:pt idx="2550">
                  <c:v>2466.3989999999999</c:v>
                </c:pt>
                <c:pt idx="2551">
                  <c:v>2467.366</c:v>
                </c:pt>
                <c:pt idx="2552">
                  <c:v>2468.3319999999999</c:v>
                </c:pt>
                <c:pt idx="2553">
                  <c:v>2469.299</c:v>
                </c:pt>
                <c:pt idx="2554">
                  <c:v>2470.2660000000001</c:v>
                </c:pt>
                <c:pt idx="2555">
                  <c:v>2471.232</c:v>
                </c:pt>
                <c:pt idx="2556">
                  <c:v>2472.1990000000001</c:v>
                </c:pt>
                <c:pt idx="2557">
                  <c:v>2473.1660000000002</c:v>
                </c:pt>
                <c:pt idx="2558">
                  <c:v>2474.1320000000001</c:v>
                </c:pt>
                <c:pt idx="2559">
                  <c:v>2475.0990000000002</c:v>
                </c:pt>
                <c:pt idx="2560">
                  <c:v>2476.0659999999998</c:v>
                </c:pt>
                <c:pt idx="2561">
                  <c:v>2477.0329999999999</c:v>
                </c:pt>
                <c:pt idx="2562">
                  <c:v>2477.9989999999998</c:v>
                </c:pt>
                <c:pt idx="2563">
                  <c:v>2478.9659999999999</c:v>
                </c:pt>
                <c:pt idx="2564">
                  <c:v>2479.933</c:v>
                </c:pt>
                <c:pt idx="2565">
                  <c:v>2480.8989999999999</c:v>
                </c:pt>
                <c:pt idx="2566">
                  <c:v>2481.866</c:v>
                </c:pt>
                <c:pt idx="2567">
                  <c:v>2482.8330000000001</c:v>
                </c:pt>
                <c:pt idx="2568">
                  <c:v>2483.799</c:v>
                </c:pt>
                <c:pt idx="2569">
                  <c:v>2484.7660000000001</c:v>
                </c:pt>
                <c:pt idx="2570">
                  <c:v>2485.7330000000002</c:v>
                </c:pt>
                <c:pt idx="2571">
                  <c:v>2486.6999999999998</c:v>
                </c:pt>
                <c:pt idx="2572">
                  <c:v>2487.6660000000002</c:v>
                </c:pt>
                <c:pt idx="2573">
                  <c:v>2488.6329999999998</c:v>
                </c:pt>
                <c:pt idx="2574">
                  <c:v>2489.6</c:v>
                </c:pt>
                <c:pt idx="2575">
                  <c:v>2490.5659999999998</c:v>
                </c:pt>
                <c:pt idx="2576">
                  <c:v>2491.5329999999999</c:v>
                </c:pt>
                <c:pt idx="2577">
                  <c:v>2492.5</c:v>
                </c:pt>
                <c:pt idx="2578">
                  <c:v>2493.4659999999999</c:v>
                </c:pt>
                <c:pt idx="2579">
                  <c:v>2494.433</c:v>
                </c:pt>
                <c:pt idx="2580">
                  <c:v>2495.4</c:v>
                </c:pt>
                <c:pt idx="2581">
                  <c:v>2496.3670000000002</c:v>
                </c:pt>
                <c:pt idx="2582">
                  <c:v>2497.3330000000001</c:v>
                </c:pt>
                <c:pt idx="2583">
                  <c:v>2498.3000000000002</c:v>
                </c:pt>
                <c:pt idx="2584">
                  <c:v>2499.2669999999998</c:v>
                </c:pt>
                <c:pt idx="2585">
                  <c:v>2500.2330000000002</c:v>
                </c:pt>
                <c:pt idx="2586">
                  <c:v>2501.1999999999998</c:v>
                </c:pt>
                <c:pt idx="2587">
                  <c:v>2502.1669999999999</c:v>
                </c:pt>
                <c:pt idx="2588">
                  <c:v>2503.1329999999998</c:v>
                </c:pt>
                <c:pt idx="2589">
                  <c:v>2504.1</c:v>
                </c:pt>
                <c:pt idx="2590">
                  <c:v>2505.067</c:v>
                </c:pt>
                <c:pt idx="2591">
                  <c:v>2506.0340000000001</c:v>
                </c:pt>
                <c:pt idx="2592">
                  <c:v>2507</c:v>
                </c:pt>
                <c:pt idx="2593">
                  <c:v>2507.9670000000001</c:v>
                </c:pt>
                <c:pt idx="2594">
                  <c:v>2508.9340000000002</c:v>
                </c:pt>
                <c:pt idx="2595">
                  <c:v>2509.9</c:v>
                </c:pt>
                <c:pt idx="2596">
                  <c:v>2510.8670000000002</c:v>
                </c:pt>
                <c:pt idx="2597">
                  <c:v>2511.8339999999998</c:v>
                </c:pt>
                <c:pt idx="2598">
                  <c:v>2512.8000000000002</c:v>
                </c:pt>
                <c:pt idx="2599">
                  <c:v>2513.7669999999998</c:v>
                </c:pt>
                <c:pt idx="2600">
                  <c:v>2514.7339999999999</c:v>
                </c:pt>
                <c:pt idx="2601">
                  <c:v>2515.701</c:v>
                </c:pt>
                <c:pt idx="2602">
                  <c:v>2516.6669999999999</c:v>
                </c:pt>
                <c:pt idx="2603">
                  <c:v>2517.634</c:v>
                </c:pt>
                <c:pt idx="2604">
                  <c:v>2518.6010000000001</c:v>
                </c:pt>
                <c:pt idx="2605">
                  <c:v>2519.567</c:v>
                </c:pt>
                <c:pt idx="2606">
                  <c:v>2520.5340000000001</c:v>
                </c:pt>
                <c:pt idx="2607">
                  <c:v>2521.5010000000002</c:v>
                </c:pt>
                <c:pt idx="2608">
                  <c:v>2522.4670000000001</c:v>
                </c:pt>
                <c:pt idx="2609">
                  <c:v>2523.4340000000002</c:v>
                </c:pt>
                <c:pt idx="2610">
                  <c:v>2524.4009999999998</c:v>
                </c:pt>
                <c:pt idx="2611">
                  <c:v>2525.3679999999999</c:v>
                </c:pt>
                <c:pt idx="2612">
                  <c:v>2526.3339999999998</c:v>
                </c:pt>
                <c:pt idx="2613">
                  <c:v>2527.3009999999999</c:v>
                </c:pt>
                <c:pt idx="2614">
                  <c:v>2528.268</c:v>
                </c:pt>
                <c:pt idx="2615">
                  <c:v>2529.2339999999999</c:v>
                </c:pt>
                <c:pt idx="2616">
                  <c:v>2530.201</c:v>
                </c:pt>
                <c:pt idx="2617">
                  <c:v>2531.1680000000001</c:v>
                </c:pt>
                <c:pt idx="2618">
                  <c:v>2532.134</c:v>
                </c:pt>
                <c:pt idx="2619">
                  <c:v>2533.1010000000001</c:v>
                </c:pt>
                <c:pt idx="2620">
                  <c:v>2534.0680000000002</c:v>
                </c:pt>
                <c:pt idx="2621">
                  <c:v>2535.0349999999999</c:v>
                </c:pt>
                <c:pt idx="2622">
                  <c:v>2536.0010000000002</c:v>
                </c:pt>
                <c:pt idx="2623">
                  <c:v>2536.9679999999998</c:v>
                </c:pt>
                <c:pt idx="2624">
                  <c:v>2537.9349999999999</c:v>
                </c:pt>
                <c:pt idx="2625">
                  <c:v>2538.9009999999998</c:v>
                </c:pt>
                <c:pt idx="2626">
                  <c:v>2539.8679999999999</c:v>
                </c:pt>
                <c:pt idx="2627">
                  <c:v>2540.835</c:v>
                </c:pt>
                <c:pt idx="2628">
                  <c:v>2541.8009999999999</c:v>
                </c:pt>
                <c:pt idx="2629">
                  <c:v>2542.768</c:v>
                </c:pt>
                <c:pt idx="2630">
                  <c:v>2543.7350000000001</c:v>
                </c:pt>
                <c:pt idx="2631">
                  <c:v>2544.7020000000002</c:v>
                </c:pt>
                <c:pt idx="2632">
                  <c:v>2545.6680000000001</c:v>
                </c:pt>
                <c:pt idx="2633">
                  <c:v>2546.6350000000002</c:v>
                </c:pt>
                <c:pt idx="2634">
                  <c:v>2547.6019999999999</c:v>
                </c:pt>
                <c:pt idx="2635">
                  <c:v>2548.5680000000002</c:v>
                </c:pt>
                <c:pt idx="2636">
                  <c:v>2549.5349999999999</c:v>
                </c:pt>
                <c:pt idx="2637">
                  <c:v>2550.502</c:v>
                </c:pt>
                <c:pt idx="2638">
                  <c:v>2551.4679999999998</c:v>
                </c:pt>
                <c:pt idx="2639">
                  <c:v>2552.4349999999999</c:v>
                </c:pt>
                <c:pt idx="2640">
                  <c:v>2553.402</c:v>
                </c:pt>
                <c:pt idx="2641">
                  <c:v>2554.3690000000001</c:v>
                </c:pt>
                <c:pt idx="2642">
                  <c:v>2555.335</c:v>
                </c:pt>
                <c:pt idx="2643">
                  <c:v>2556.3020000000001</c:v>
                </c:pt>
                <c:pt idx="2644">
                  <c:v>2557.2689999999998</c:v>
                </c:pt>
                <c:pt idx="2645">
                  <c:v>2558.2350000000001</c:v>
                </c:pt>
                <c:pt idx="2646">
                  <c:v>2559.2020000000002</c:v>
                </c:pt>
                <c:pt idx="2647">
                  <c:v>2560.1689999999999</c:v>
                </c:pt>
                <c:pt idx="2648">
                  <c:v>2561.1350000000002</c:v>
                </c:pt>
                <c:pt idx="2649">
                  <c:v>2562.1019999999999</c:v>
                </c:pt>
                <c:pt idx="2650">
                  <c:v>2563.069</c:v>
                </c:pt>
                <c:pt idx="2651">
                  <c:v>2564.0360000000001</c:v>
                </c:pt>
                <c:pt idx="2652">
                  <c:v>2565.002</c:v>
                </c:pt>
                <c:pt idx="2653">
                  <c:v>2565.9690000000001</c:v>
                </c:pt>
                <c:pt idx="2654">
                  <c:v>2566.9360000000001</c:v>
                </c:pt>
                <c:pt idx="2655">
                  <c:v>2567.902</c:v>
                </c:pt>
                <c:pt idx="2656">
                  <c:v>2568.8690000000001</c:v>
                </c:pt>
                <c:pt idx="2657">
                  <c:v>2569.8359999999998</c:v>
                </c:pt>
                <c:pt idx="2658">
                  <c:v>2570.8020000000001</c:v>
                </c:pt>
                <c:pt idx="2659">
                  <c:v>2571.7689999999998</c:v>
                </c:pt>
                <c:pt idx="2660">
                  <c:v>2572.7359999999999</c:v>
                </c:pt>
                <c:pt idx="2661">
                  <c:v>2573.703</c:v>
                </c:pt>
                <c:pt idx="2662">
                  <c:v>2574.6689999999999</c:v>
                </c:pt>
                <c:pt idx="2663">
                  <c:v>2575.636</c:v>
                </c:pt>
                <c:pt idx="2664">
                  <c:v>2576.6030000000001</c:v>
                </c:pt>
                <c:pt idx="2665">
                  <c:v>2577.569</c:v>
                </c:pt>
                <c:pt idx="2666">
                  <c:v>2578.5360000000001</c:v>
                </c:pt>
                <c:pt idx="2667">
                  <c:v>2579.5030000000002</c:v>
                </c:pt>
                <c:pt idx="2668">
                  <c:v>2580.4690000000001</c:v>
                </c:pt>
                <c:pt idx="2669">
                  <c:v>2581.4360000000001</c:v>
                </c:pt>
                <c:pt idx="2670">
                  <c:v>2582.4029999999998</c:v>
                </c:pt>
                <c:pt idx="2671">
                  <c:v>2583.37</c:v>
                </c:pt>
                <c:pt idx="2672">
                  <c:v>2584.3359999999998</c:v>
                </c:pt>
                <c:pt idx="2673">
                  <c:v>2585.3029999999999</c:v>
                </c:pt>
                <c:pt idx="2674">
                  <c:v>2586.27</c:v>
                </c:pt>
                <c:pt idx="2675">
                  <c:v>2587.2359999999999</c:v>
                </c:pt>
                <c:pt idx="2676">
                  <c:v>2588.203</c:v>
                </c:pt>
                <c:pt idx="2677">
                  <c:v>2589.17</c:v>
                </c:pt>
                <c:pt idx="2678">
                  <c:v>2590.136</c:v>
                </c:pt>
                <c:pt idx="2679">
                  <c:v>2591.1030000000001</c:v>
                </c:pt>
                <c:pt idx="2680">
                  <c:v>2592.0700000000002</c:v>
                </c:pt>
                <c:pt idx="2681">
                  <c:v>2593.0369999999998</c:v>
                </c:pt>
                <c:pt idx="2682">
                  <c:v>2594.0030000000002</c:v>
                </c:pt>
                <c:pt idx="2683">
                  <c:v>2594.9699999999998</c:v>
                </c:pt>
                <c:pt idx="2684">
                  <c:v>2595.9369999999999</c:v>
                </c:pt>
                <c:pt idx="2685">
                  <c:v>2596.9029999999998</c:v>
                </c:pt>
                <c:pt idx="2686">
                  <c:v>2597.87</c:v>
                </c:pt>
                <c:pt idx="2687">
                  <c:v>2598.837</c:v>
                </c:pt>
                <c:pt idx="2688">
                  <c:v>2599.8029999999999</c:v>
                </c:pt>
                <c:pt idx="2689">
                  <c:v>2600.77</c:v>
                </c:pt>
                <c:pt idx="2690">
                  <c:v>2601.7370000000001</c:v>
                </c:pt>
                <c:pt idx="2691">
                  <c:v>2602.7040000000002</c:v>
                </c:pt>
                <c:pt idx="2692">
                  <c:v>2603.67</c:v>
                </c:pt>
                <c:pt idx="2693">
                  <c:v>2604.6370000000002</c:v>
                </c:pt>
                <c:pt idx="2694">
                  <c:v>2605.6039999999998</c:v>
                </c:pt>
                <c:pt idx="2695">
                  <c:v>2606.5700000000002</c:v>
                </c:pt>
                <c:pt idx="2696">
                  <c:v>2607.5369999999998</c:v>
                </c:pt>
                <c:pt idx="2697">
                  <c:v>2608.5039999999999</c:v>
                </c:pt>
                <c:pt idx="2698">
                  <c:v>2609.4699999999998</c:v>
                </c:pt>
                <c:pt idx="2699">
                  <c:v>2610.4369999999999</c:v>
                </c:pt>
                <c:pt idx="2700">
                  <c:v>2611.404</c:v>
                </c:pt>
                <c:pt idx="2701">
                  <c:v>2612.3710000000001</c:v>
                </c:pt>
                <c:pt idx="2702">
                  <c:v>2613.337</c:v>
                </c:pt>
                <c:pt idx="2703">
                  <c:v>2614.3040000000001</c:v>
                </c:pt>
                <c:pt idx="2704">
                  <c:v>2615.2710000000002</c:v>
                </c:pt>
                <c:pt idx="2705">
                  <c:v>2616.2370000000001</c:v>
                </c:pt>
                <c:pt idx="2706">
                  <c:v>2617.2040000000002</c:v>
                </c:pt>
                <c:pt idx="2707">
                  <c:v>2618.1709999999998</c:v>
                </c:pt>
                <c:pt idx="2708">
                  <c:v>2619.1370000000002</c:v>
                </c:pt>
                <c:pt idx="2709">
                  <c:v>2620.1039999999998</c:v>
                </c:pt>
                <c:pt idx="2710">
                  <c:v>2621.0709999999999</c:v>
                </c:pt>
                <c:pt idx="2711">
                  <c:v>2622.038</c:v>
                </c:pt>
                <c:pt idx="2712">
                  <c:v>2623.0039999999999</c:v>
                </c:pt>
                <c:pt idx="2713">
                  <c:v>2623.971</c:v>
                </c:pt>
                <c:pt idx="2714">
                  <c:v>2624.9380000000001</c:v>
                </c:pt>
                <c:pt idx="2715">
                  <c:v>2625.904</c:v>
                </c:pt>
                <c:pt idx="2716">
                  <c:v>2626.8710000000001</c:v>
                </c:pt>
                <c:pt idx="2717">
                  <c:v>2627.8380000000002</c:v>
                </c:pt>
                <c:pt idx="2718">
                  <c:v>2628.8040000000001</c:v>
                </c:pt>
                <c:pt idx="2719">
                  <c:v>2629.7710000000002</c:v>
                </c:pt>
                <c:pt idx="2720">
                  <c:v>2630.7379999999998</c:v>
                </c:pt>
                <c:pt idx="2721">
                  <c:v>2631.7049999999999</c:v>
                </c:pt>
                <c:pt idx="2722">
                  <c:v>2632.6709999999998</c:v>
                </c:pt>
                <c:pt idx="2723">
                  <c:v>2633.6379999999999</c:v>
                </c:pt>
                <c:pt idx="2724">
                  <c:v>2634.605</c:v>
                </c:pt>
                <c:pt idx="2725">
                  <c:v>2635.5709999999999</c:v>
                </c:pt>
                <c:pt idx="2726">
                  <c:v>2636.538</c:v>
                </c:pt>
                <c:pt idx="2727">
                  <c:v>2637.5050000000001</c:v>
                </c:pt>
                <c:pt idx="2728">
                  <c:v>2638.471</c:v>
                </c:pt>
                <c:pt idx="2729">
                  <c:v>2639.4380000000001</c:v>
                </c:pt>
                <c:pt idx="2730">
                  <c:v>2640.4050000000002</c:v>
                </c:pt>
                <c:pt idx="2731">
                  <c:v>2641.3719999999998</c:v>
                </c:pt>
                <c:pt idx="2732">
                  <c:v>2642.3380000000002</c:v>
                </c:pt>
                <c:pt idx="2733">
                  <c:v>2643.3049999999998</c:v>
                </c:pt>
                <c:pt idx="2734">
                  <c:v>2644.2719999999999</c:v>
                </c:pt>
                <c:pt idx="2735">
                  <c:v>2645.2379999999998</c:v>
                </c:pt>
                <c:pt idx="2736">
                  <c:v>2646.2049999999999</c:v>
                </c:pt>
                <c:pt idx="2737">
                  <c:v>2647.172</c:v>
                </c:pt>
                <c:pt idx="2738">
                  <c:v>2648.1379999999999</c:v>
                </c:pt>
                <c:pt idx="2739">
                  <c:v>2649.105</c:v>
                </c:pt>
                <c:pt idx="2740">
                  <c:v>2650.0720000000001</c:v>
                </c:pt>
                <c:pt idx="2741">
                  <c:v>2651.0390000000002</c:v>
                </c:pt>
                <c:pt idx="2742">
                  <c:v>2652.0050000000001</c:v>
                </c:pt>
                <c:pt idx="2743">
                  <c:v>2652.9720000000002</c:v>
                </c:pt>
                <c:pt idx="2744">
                  <c:v>2653.9389999999999</c:v>
                </c:pt>
                <c:pt idx="2745">
                  <c:v>2654.9050000000002</c:v>
                </c:pt>
                <c:pt idx="2746">
                  <c:v>2655.8719999999998</c:v>
                </c:pt>
                <c:pt idx="2747">
                  <c:v>2656.8389999999999</c:v>
                </c:pt>
                <c:pt idx="2748">
                  <c:v>2657.8049999999998</c:v>
                </c:pt>
                <c:pt idx="2749">
                  <c:v>2658.7719999999999</c:v>
                </c:pt>
                <c:pt idx="2750">
                  <c:v>2659.739</c:v>
                </c:pt>
                <c:pt idx="2751">
                  <c:v>2660.7060000000001</c:v>
                </c:pt>
                <c:pt idx="2752">
                  <c:v>2661.672</c:v>
                </c:pt>
                <c:pt idx="2753">
                  <c:v>2662.6390000000001</c:v>
                </c:pt>
                <c:pt idx="2754">
                  <c:v>2663.6060000000002</c:v>
                </c:pt>
                <c:pt idx="2755">
                  <c:v>2664.5720000000001</c:v>
                </c:pt>
                <c:pt idx="2756">
                  <c:v>2665.5390000000002</c:v>
                </c:pt>
                <c:pt idx="2757">
                  <c:v>2666.5059999999999</c:v>
                </c:pt>
                <c:pt idx="2758">
                  <c:v>2667.4720000000002</c:v>
                </c:pt>
                <c:pt idx="2759">
                  <c:v>2668.4389999999999</c:v>
                </c:pt>
                <c:pt idx="2760">
                  <c:v>2669.4059999999999</c:v>
                </c:pt>
                <c:pt idx="2761">
                  <c:v>2670.373</c:v>
                </c:pt>
                <c:pt idx="2762">
                  <c:v>2671.3389999999999</c:v>
                </c:pt>
                <c:pt idx="2763">
                  <c:v>2672.306</c:v>
                </c:pt>
                <c:pt idx="2764">
                  <c:v>2673.2730000000001</c:v>
                </c:pt>
                <c:pt idx="2765">
                  <c:v>2674.239</c:v>
                </c:pt>
                <c:pt idx="2766">
                  <c:v>2675.2060000000001</c:v>
                </c:pt>
                <c:pt idx="2767">
                  <c:v>2676.1729999999998</c:v>
                </c:pt>
                <c:pt idx="2768">
                  <c:v>2677.1390000000001</c:v>
                </c:pt>
                <c:pt idx="2769">
                  <c:v>2678.1060000000002</c:v>
                </c:pt>
                <c:pt idx="2770">
                  <c:v>2679.0729999999999</c:v>
                </c:pt>
                <c:pt idx="2771">
                  <c:v>2680.04</c:v>
                </c:pt>
                <c:pt idx="2772">
                  <c:v>2681.0059999999999</c:v>
                </c:pt>
                <c:pt idx="2773">
                  <c:v>2681.973</c:v>
                </c:pt>
                <c:pt idx="2774">
                  <c:v>2682.94</c:v>
                </c:pt>
                <c:pt idx="2775">
                  <c:v>2683.9059999999999</c:v>
                </c:pt>
                <c:pt idx="2776">
                  <c:v>2684.873</c:v>
                </c:pt>
                <c:pt idx="2777">
                  <c:v>2685.84</c:v>
                </c:pt>
                <c:pt idx="2778">
                  <c:v>2686.806</c:v>
                </c:pt>
                <c:pt idx="2779">
                  <c:v>2687.7730000000001</c:v>
                </c:pt>
                <c:pt idx="2780">
                  <c:v>2688.74</c:v>
                </c:pt>
                <c:pt idx="2781">
                  <c:v>2689.7069999999999</c:v>
                </c:pt>
                <c:pt idx="2782">
                  <c:v>2690.6729999999998</c:v>
                </c:pt>
                <c:pt idx="2783">
                  <c:v>2691.64</c:v>
                </c:pt>
                <c:pt idx="2784">
                  <c:v>2692.607</c:v>
                </c:pt>
                <c:pt idx="2785">
                  <c:v>2693.5729999999999</c:v>
                </c:pt>
                <c:pt idx="2786">
                  <c:v>2694.54</c:v>
                </c:pt>
                <c:pt idx="2787">
                  <c:v>2695.5070000000001</c:v>
                </c:pt>
                <c:pt idx="2788">
                  <c:v>2696.473</c:v>
                </c:pt>
                <c:pt idx="2789">
                  <c:v>2697.44</c:v>
                </c:pt>
                <c:pt idx="2790">
                  <c:v>2698.4070000000002</c:v>
                </c:pt>
                <c:pt idx="2791">
                  <c:v>2699.3739999999998</c:v>
                </c:pt>
                <c:pt idx="2792">
                  <c:v>2700.34</c:v>
                </c:pt>
                <c:pt idx="2793">
                  <c:v>2701.3069999999998</c:v>
                </c:pt>
                <c:pt idx="2794">
                  <c:v>2702.2739999999999</c:v>
                </c:pt>
                <c:pt idx="2795">
                  <c:v>2703.24</c:v>
                </c:pt>
                <c:pt idx="2796">
                  <c:v>2704.2069999999999</c:v>
                </c:pt>
                <c:pt idx="2797">
                  <c:v>2705.174</c:v>
                </c:pt>
                <c:pt idx="2798">
                  <c:v>2706.14</c:v>
                </c:pt>
                <c:pt idx="2799">
                  <c:v>2707.107</c:v>
                </c:pt>
                <c:pt idx="2800">
                  <c:v>2708.0740000000001</c:v>
                </c:pt>
                <c:pt idx="2801">
                  <c:v>2709.0410000000002</c:v>
                </c:pt>
                <c:pt idx="2802">
                  <c:v>2710.0070000000001</c:v>
                </c:pt>
                <c:pt idx="2803">
                  <c:v>2710.9740000000002</c:v>
                </c:pt>
                <c:pt idx="2804">
                  <c:v>2711.9409999999998</c:v>
                </c:pt>
                <c:pt idx="2805">
                  <c:v>2712.9070000000002</c:v>
                </c:pt>
                <c:pt idx="2806">
                  <c:v>2713.8739999999998</c:v>
                </c:pt>
                <c:pt idx="2807">
                  <c:v>2714.8409999999999</c:v>
                </c:pt>
                <c:pt idx="2808">
                  <c:v>2715.8069999999998</c:v>
                </c:pt>
                <c:pt idx="2809">
                  <c:v>2716.7739999999999</c:v>
                </c:pt>
                <c:pt idx="2810">
                  <c:v>2717.741</c:v>
                </c:pt>
                <c:pt idx="2811">
                  <c:v>2718.7080000000001</c:v>
                </c:pt>
                <c:pt idx="2812">
                  <c:v>2719.674</c:v>
                </c:pt>
                <c:pt idx="2813">
                  <c:v>2720.6410000000001</c:v>
                </c:pt>
                <c:pt idx="2814">
                  <c:v>2721.6080000000002</c:v>
                </c:pt>
                <c:pt idx="2815">
                  <c:v>2722.5740000000001</c:v>
                </c:pt>
                <c:pt idx="2816">
                  <c:v>2723.5410000000002</c:v>
                </c:pt>
                <c:pt idx="2817">
                  <c:v>2724.5079999999998</c:v>
                </c:pt>
                <c:pt idx="2818">
                  <c:v>2725.4740000000002</c:v>
                </c:pt>
                <c:pt idx="2819">
                  <c:v>2726.4409999999998</c:v>
                </c:pt>
                <c:pt idx="2820">
                  <c:v>2727.4079999999999</c:v>
                </c:pt>
                <c:pt idx="2821">
                  <c:v>2728.375</c:v>
                </c:pt>
                <c:pt idx="2822">
                  <c:v>2729.3409999999999</c:v>
                </c:pt>
                <c:pt idx="2823">
                  <c:v>2730.308</c:v>
                </c:pt>
                <c:pt idx="2824">
                  <c:v>2731.2750000000001</c:v>
                </c:pt>
                <c:pt idx="2825">
                  <c:v>2732.241</c:v>
                </c:pt>
                <c:pt idx="2826">
                  <c:v>2733.2080000000001</c:v>
                </c:pt>
                <c:pt idx="2827">
                  <c:v>2734.1750000000002</c:v>
                </c:pt>
                <c:pt idx="2828">
                  <c:v>2735.1410000000001</c:v>
                </c:pt>
                <c:pt idx="2829">
                  <c:v>2736.1080000000002</c:v>
                </c:pt>
                <c:pt idx="2830">
                  <c:v>2737.0749999999998</c:v>
                </c:pt>
                <c:pt idx="2831">
                  <c:v>2738.0419999999999</c:v>
                </c:pt>
                <c:pt idx="2832">
                  <c:v>2739.0079999999998</c:v>
                </c:pt>
                <c:pt idx="2833">
                  <c:v>2739.9749999999999</c:v>
                </c:pt>
                <c:pt idx="2834">
                  <c:v>2740.942</c:v>
                </c:pt>
                <c:pt idx="2835">
                  <c:v>2741.9079999999999</c:v>
                </c:pt>
                <c:pt idx="2836">
                  <c:v>2742.875</c:v>
                </c:pt>
                <c:pt idx="2837">
                  <c:v>2743.8420000000001</c:v>
                </c:pt>
                <c:pt idx="2838">
                  <c:v>2744.808</c:v>
                </c:pt>
                <c:pt idx="2839">
                  <c:v>2745.7750000000001</c:v>
                </c:pt>
                <c:pt idx="2840">
                  <c:v>2746.7420000000002</c:v>
                </c:pt>
                <c:pt idx="2841">
                  <c:v>2747.7089999999998</c:v>
                </c:pt>
                <c:pt idx="2842">
                  <c:v>2748.6750000000002</c:v>
                </c:pt>
                <c:pt idx="2843">
                  <c:v>2749.6419999999998</c:v>
                </c:pt>
                <c:pt idx="2844">
                  <c:v>2750.6089999999999</c:v>
                </c:pt>
                <c:pt idx="2845">
                  <c:v>2751.5749999999998</c:v>
                </c:pt>
                <c:pt idx="2846">
                  <c:v>2752.5419999999999</c:v>
                </c:pt>
                <c:pt idx="2847">
                  <c:v>2753.509</c:v>
                </c:pt>
                <c:pt idx="2848">
                  <c:v>2754.4749999999999</c:v>
                </c:pt>
                <c:pt idx="2849">
                  <c:v>2755.442</c:v>
                </c:pt>
                <c:pt idx="2850">
                  <c:v>2756.4090000000001</c:v>
                </c:pt>
                <c:pt idx="2851">
                  <c:v>2757.3760000000002</c:v>
                </c:pt>
                <c:pt idx="2852">
                  <c:v>2758.3420000000001</c:v>
                </c:pt>
                <c:pt idx="2853">
                  <c:v>2759.3090000000002</c:v>
                </c:pt>
                <c:pt idx="2854">
                  <c:v>2760.2759999999998</c:v>
                </c:pt>
                <c:pt idx="2855">
                  <c:v>2761.2420000000002</c:v>
                </c:pt>
                <c:pt idx="2856">
                  <c:v>2762.2089999999998</c:v>
                </c:pt>
                <c:pt idx="2857">
                  <c:v>2763.1759999999999</c:v>
                </c:pt>
                <c:pt idx="2858">
                  <c:v>2764.1419999999998</c:v>
                </c:pt>
                <c:pt idx="2859">
                  <c:v>2765.1089999999999</c:v>
                </c:pt>
                <c:pt idx="2860">
                  <c:v>2766.076</c:v>
                </c:pt>
                <c:pt idx="2861">
                  <c:v>2767.0430000000001</c:v>
                </c:pt>
                <c:pt idx="2862">
                  <c:v>2768.009</c:v>
                </c:pt>
                <c:pt idx="2863">
                  <c:v>2768.9760000000001</c:v>
                </c:pt>
                <c:pt idx="2864">
                  <c:v>2769.9430000000002</c:v>
                </c:pt>
                <c:pt idx="2865">
                  <c:v>2770.9090000000001</c:v>
                </c:pt>
                <c:pt idx="2866">
                  <c:v>2771.8760000000002</c:v>
                </c:pt>
                <c:pt idx="2867">
                  <c:v>2772.8429999999998</c:v>
                </c:pt>
                <c:pt idx="2868">
                  <c:v>2773.8090000000002</c:v>
                </c:pt>
                <c:pt idx="2869">
                  <c:v>2774.7759999999998</c:v>
                </c:pt>
                <c:pt idx="2870">
                  <c:v>2775.7429999999999</c:v>
                </c:pt>
                <c:pt idx="2871">
                  <c:v>2776.71</c:v>
                </c:pt>
                <c:pt idx="2872">
                  <c:v>2777.6759999999999</c:v>
                </c:pt>
                <c:pt idx="2873">
                  <c:v>2778.643</c:v>
                </c:pt>
                <c:pt idx="2874">
                  <c:v>2779.61</c:v>
                </c:pt>
                <c:pt idx="2875">
                  <c:v>2780.576</c:v>
                </c:pt>
                <c:pt idx="2876">
                  <c:v>2781.5430000000001</c:v>
                </c:pt>
                <c:pt idx="2877">
                  <c:v>2782.51</c:v>
                </c:pt>
                <c:pt idx="2878">
                  <c:v>2783.4760000000001</c:v>
                </c:pt>
                <c:pt idx="2879">
                  <c:v>2784.4430000000002</c:v>
                </c:pt>
                <c:pt idx="2880">
                  <c:v>2785.41</c:v>
                </c:pt>
                <c:pt idx="2881">
                  <c:v>2786.377</c:v>
                </c:pt>
                <c:pt idx="2882">
                  <c:v>2787.3429999999998</c:v>
                </c:pt>
                <c:pt idx="2883">
                  <c:v>2788.31</c:v>
                </c:pt>
                <c:pt idx="2884">
                  <c:v>2789.277</c:v>
                </c:pt>
                <c:pt idx="2885">
                  <c:v>2790.2429999999999</c:v>
                </c:pt>
                <c:pt idx="2886">
                  <c:v>2791.21</c:v>
                </c:pt>
                <c:pt idx="2887">
                  <c:v>2792.1770000000001</c:v>
                </c:pt>
                <c:pt idx="2888">
                  <c:v>2793.143</c:v>
                </c:pt>
                <c:pt idx="2889">
                  <c:v>2794.11</c:v>
                </c:pt>
                <c:pt idx="2890">
                  <c:v>2795.0770000000002</c:v>
                </c:pt>
                <c:pt idx="2891">
                  <c:v>2796.0439999999999</c:v>
                </c:pt>
                <c:pt idx="2892">
                  <c:v>2797.01</c:v>
                </c:pt>
                <c:pt idx="2893">
                  <c:v>2797.9769999999999</c:v>
                </c:pt>
                <c:pt idx="2894">
                  <c:v>2798.944</c:v>
                </c:pt>
                <c:pt idx="2895">
                  <c:v>2799.91</c:v>
                </c:pt>
                <c:pt idx="2896">
                  <c:v>2800.877</c:v>
                </c:pt>
                <c:pt idx="2897">
                  <c:v>2801.8440000000001</c:v>
                </c:pt>
                <c:pt idx="2898">
                  <c:v>2802.81</c:v>
                </c:pt>
                <c:pt idx="2899">
                  <c:v>2803.777</c:v>
                </c:pt>
                <c:pt idx="2900">
                  <c:v>2804.7440000000001</c:v>
                </c:pt>
                <c:pt idx="2901">
                  <c:v>2805.7109999999998</c:v>
                </c:pt>
                <c:pt idx="2902">
                  <c:v>2806.6770000000001</c:v>
                </c:pt>
                <c:pt idx="2903">
                  <c:v>2807.6439999999998</c:v>
                </c:pt>
                <c:pt idx="2904">
                  <c:v>2808.6109999999999</c:v>
                </c:pt>
                <c:pt idx="2905">
                  <c:v>2809.5770000000002</c:v>
                </c:pt>
                <c:pt idx="2906">
                  <c:v>2810.5439999999999</c:v>
                </c:pt>
                <c:pt idx="2907">
                  <c:v>2811.511</c:v>
                </c:pt>
                <c:pt idx="2908">
                  <c:v>2812.4769999999999</c:v>
                </c:pt>
                <c:pt idx="2909">
                  <c:v>2813.444</c:v>
                </c:pt>
                <c:pt idx="2910">
                  <c:v>2814.4110000000001</c:v>
                </c:pt>
                <c:pt idx="2911">
                  <c:v>2815.3780000000002</c:v>
                </c:pt>
                <c:pt idx="2912">
                  <c:v>2816.3440000000001</c:v>
                </c:pt>
                <c:pt idx="2913">
                  <c:v>2817.3110000000001</c:v>
                </c:pt>
                <c:pt idx="2914">
                  <c:v>2818.2779999999998</c:v>
                </c:pt>
                <c:pt idx="2915">
                  <c:v>2819.2440000000001</c:v>
                </c:pt>
                <c:pt idx="2916">
                  <c:v>2820.2109999999998</c:v>
                </c:pt>
                <c:pt idx="2917">
                  <c:v>2821.1779999999999</c:v>
                </c:pt>
                <c:pt idx="2918">
                  <c:v>2822.1439999999998</c:v>
                </c:pt>
                <c:pt idx="2919">
                  <c:v>2823.1109999999999</c:v>
                </c:pt>
                <c:pt idx="2920">
                  <c:v>2824.078</c:v>
                </c:pt>
                <c:pt idx="2921">
                  <c:v>2825.0450000000001</c:v>
                </c:pt>
                <c:pt idx="2922">
                  <c:v>2826.011</c:v>
                </c:pt>
                <c:pt idx="2923">
                  <c:v>2826.9780000000001</c:v>
                </c:pt>
                <c:pt idx="2924">
                  <c:v>2827.9450000000002</c:v>
                </c:pt>
                <c:pt idx="2925">
                  <c:v>2828.9110000000001</c:v>
                </c:pt>
                <c:pt idx="2926">
                  <c:v>2829.8780000000002</c:v>
                </c:pt>
                <c:pt idx="2927">
                  <c:v>2830.8449999999998</c:v>
                </c:pt>
                <c:pt idx="2928">
                  <c:v>2831.8110000000001</c:v>
                </c:pt>
                <c:pt idx="2929">
                  <c:v>2832.7779999999998</c:v>
                </c:pt>
                <c:pt idx="2930">
                  <c:v>2833.7449999999999</c:v>
                </c:pt>
                <c:pt idx="2931">
                  <c:v>2834.712</c:v>
                </c:pt>
                <c:pt idx="2932">
                  <c:v>2835.6779999999999</c:v>
                </c:pt>
                <c:pt idx="2933">
                  <c:v>2836.645</c:v>
                </c:pt>
                <c:pt idx="2934">
                  <c:v>2837.6120000000001</c:v>
                </c:pt>
                <c:pt idx="2935">
                  <c:v>2838.578</c:v>
                </c:pt>
                <c:pt idx="2936">
                  <c:v>2839.5450000000001</c:v>
                </c:pt>
                <c:pt idx="2937">
                  <c:v>2840.5120000000002</c:v>
                </c:pt>
                <c:pt idx="2938">
                  <c:v>2841.4780000000001</c:v>
                </c:pt>
                <c:pt idx="2939">
                  <c:v>2842.4450000000002</c:v>
                </c:pt>
                <c:pt idx="2940">
                  <c:v>2843.4119999999998</c:v>
                </c:pt>
                <c:pt idx="2941">
                  <c:v>2844.3789999999999</c:v>
                </c:pt>
                <c:pt idx="2942">
                  <c:v>2845.3449999999998</c:v>
                </c:pt>
                <c:pt idx="2943">
                  <c:v>2846.3119999999999</c:v>
                </c:pt>
                <c:pt idx="2944">
                  <c:v>2847.279</c:v>
                </c:pt>
                <c:pt idx="2945">
                  <c:v>2848.2449999999999</c:v>
                </c:pt>
                <c:pt idx="2946">
                  <c:v>2849.212</c:v>
                </c:pt>
                <c:pt idx="2947">
                  <c:v>2850.1790000000001</c:v>
                </c:pt>
                <c:pt idx="2948">
                  <c:v>2851.145</c:v>
                </c:pt>
                <c:pt idx="2949">
                  <c:v>2852.1120000000001</c:v>
                </c:pt>
                <c:pt idx="2950">
                  <c:v>2853.0790000000002</c:v>
                </c:pt>
                <c:pt idx="2951">
                  <c:v>2854.0459999999998</c:v>
                </c:pt>
                <c:pt idx="2952">
                  <c:v>2855.0120000000002</c:v>
                </c:pt>
                <c:pt idx="2953">
                  <c:v>2855.9789999999998</c:v>
                </c:pt>
                <c:pt idx="2954">
                  <c:v>2856.9459999999999</c:v>
                </c:pt>
                <c:pt idx="2955">
                  <c:v>2857.9119999999998</c:v>
                </c:pt>
                <c:pt idx="2956">
                  <c:v>2858.8789999999999</c:v>
                </c:pt>
                <c:pt idx="2957">
                  <c:v>2859.846</c:v>
                </c:pt>
                <c:pt idx="2958">
                  <c:v>2860.8119999999999</c:v>
                </c:pt>
                <c:pt idx="2959">
                  <c:v>2861.779</c:v>
                </c:pt>
                <c:pt idx="2960">
                  <c:v>2862.7460000000001</c:v>
                </c:pt>
                <c:pt idx="2961">
                  <c:v>2863.7130000000002</c:v>
                </c:pt>
                <c:pt idx="2962">
                  <c:v>2864.6790000000001</c:v>
                </c:pt>
                <c:pt idx="2963">
                  <c:v>2865.6460000000002</c:v>
                </c:pt>
                <c:pt idx="2964">
                  <c:v>2866.6129999999998</c:v>
                </c:pt>
                <c:pt idx="2965">
                  <c:v>2867.5790000000002</c:v>
                </c:pt>
                <c:pt idx="2966">
                  <c:v>2868.5459999999998</c:v>
                </c:pt>
                <c:pt idx="2967">
                  <c:v>2869.5129999999999</c:v>
                </c:pt>
                <c:pt idx="2968">
                  <c:v>2870.4789999999998</c:v>
                </c:pt>
                <c:pt idx="2969">
                  <c:v>2871.4459999999999</c:v>
                </c:pt>
                <c:pt idx="2970">
                  <c:v>2872.413</c:v>
                </c:pt>
                <c:pt idx="2971">
                  <c:v>2873.38</c:v>
                </c:pt>
                <c:pt idx="2972">
                  <c:v>2874.346</c:v>
                </c:pt>
                <c:pt idx="2973">
                  <c:v>2875.3130000000001</c:v>
                </c:pt>
                <c:pt idx="2974">
                  <c:v>2876.28</c:v>
                </c:pt>
                <c:pt idx="2975">
                  <c:v>2877.2460000000001</c:v>
                </c:pt>
                <c:pt idx="2976">
                  <c:v>2878.2130000000002</c:v>
                </c:pt>
                <c:pt idx="2977">
                  <c:v>2879.18</c:v>
                </c:pt>
                <c:pt idx="2978">
                  <c:v>2880.1460000000002</c:v>
                </c:pt>
                <c:pt idx="2979">
                  <c:v>2881.1129999999998</c:v>
                </c:pt>
                <c:pt idx="2980">
                  <c:v>2882.08</c:v>
                </c:pt>
                <c:pt idx="2981">
                  <c:v>2883.047</c:v>
                </c:pt>
                <c:pt idx="2982">
                  <c:v>2884.0129999999999</c:v>
                </c:pt>
                <c:pt idx="2983">
                  <c:v>2884.98</c:v>
                </c:pt>
                <c:pt idx="2984">
                  <c:v>2885.9470000000001</c:v>
                </c:pt>
                <c:pt idx="2985">
                  <c:v>2886.913</c:v>
                </c:pt>
                <c:pt idx="2986">
                  <c:v>2887.88</c:v>
                </c:pt>
                <c:pt idx="2987">
                  <c:v>2888.8470000000002</c:v>
                </c:pt>
                <c:pt idx="2988">
                  <c:v>2889.8130000000001</c:v>
                </c:pt>
                <c:pt idx="2989">
                  <c:v>2890.78</c:v>
                </c:pt>
                <c:pt idx="2990">
                  <c:v>2891.7469999999998</c:v>
                </c:pt>
                <c:pt idx="2991">
                  <c:v>2892.7139999999999</c:v>
                </c:pt>
                <c:pt idx="2992">
                  <c:v>2893.68</c:v>
                </c:pt>
                <c:pt idx="2993">
                  <c:v>2894.6469999999999</c:v>
                </c:pt>
                <c:pt idx="2994">
                  <c:v>2895.614</c:v>
                </c:pt>
                <c:pt idx="2995">
                  <c:v>2896.58</c:v>
                </c:pt>
                <c:pt idx="2996">
                  <c:v>2897.547</c:v>
                </c:pt>
                <c:pt idx="2997">
                  <c:v>2898.5140000000001</c:v>
                </c:pt>
                <c:pt idx="2998">
                  <c:v>2899.48</c:v>
                </c:pt>
                <c:pt idx="2999">
                  <c:v>2900.4470000000001</c:v>
                </c:pt>
                <c:pt idx="3000">
                  <c:v>2901.4140000000002</c:v>
                </c:pt>
                <c:pt idx="3001">
                  <c:v>2902.3809999999999</c:v>
                </c:pt>
                <c:pt idx="3002">
                  <c:v>2903.3470000000002</c:v>
                </c:pt>
                <c:pt idx="3003">
                  <c:v>2904.3139999999999</c:v>
                </c:pt>
                <c:pt idx="3004">
                  <c:v>2905.2809999999999</c:v>
                </c:pt>
                <c:pt idx="3005">
                  <c:v>2906.2469999999998</c:v>
                </c:pt>
                <c:pt idx="3006">
                  <c:v>2907.2139999999999</c:v>
                </c:pt>
                <c:pt idx="3007">
                  <c:v>2908.181</c:v>
                </c:pt>
                <c:pt idx="3008">
                  <c:v>2909.1469999999999</c:v>
                </c:pt>
                <c:pt idx="3009">
                  <c:v>2910.114</c:v>
                </c:pt>
                <c:pt idx="3010">
                  <c:v>2911.0810000000001</c:v>
                </c:pt>
                <c:pt idx="3011">
                  <c:v>2912.0479999999998</c:v>
                </c:pt>
                <c:pt idx="3012">
                  <c:v>2913.0140000000001</c:v>
                </c:pt>
                <c:pt idx="3013">
                  <c:v>2913.9810000000002</c:v>
                </c:pt>
                <c:pt idx="3014">
                  <c:v>2914.9479999999999</c:v>
                </c:pt>
                <c:pt idx="3015">
                  <c:v>2915.9140000000002</c:v>
                </c:pt>
                <c:pt idx="3016">
                  <c:v>2916.8809999999999</c:v>
                </c:pt>
                <c:pt idx="3017">
                  <c:v>2917.848</c:v>
                </c:pt>
                <c:pt idx="3018">
                  <c:v>2918.8139999999999</c:v>
                </c:pt>
                <c:pt idx="3019">
                  <c:v>2919.7809999999999</c:v>
                </c:pt>
                <c:pt idx="3020">
                  <c:v>2920.748</c:v>
                </c:pt>
                <c:pt idx="3021">
                  <c:v>2921.7150000000001</c:v>
                </c:pt>
                <c:pt idx="3022">
                  <c:v>2922.681</c:v>
                </c:pt>
                <c:pt idx="3023">
                  <c:v>2923.6480000000001</c:v>
                </c:pt>
                <c:pt idx="3024">
                  <c:v>2924.6149999999998</c:v>
                </c:pt>
                <c:pt idx="3025">
                  <c:v>2925.5810000000001</c:v>
                </c:pt>
                <c:pt idx="3026">
                  <c:v>2926.5479999999998</c:v>
                </c:pt>
                <c:pt idx="3027">
                  <c:v>2927.5149999999999</c:v>
                </c:pt>
                <c:pt idx="3028">
                  <c:v>2928.4810000000002</c:v>
                </c:pt>
                <c:pt idx="3029">
                  <c:v>2929.4479999999999</c:v>
                </c:pt>
                <c:pt idx="3030">
                  <c:v>2930.415</c:v>
                </c:pt>
                <c:pt idx="3031">
                  <c:v>2931.3820000000001</c:v>
                </c:pt>
                <c:pt idx="3032">
                  <c:v>2932.348</c:v>
                </c:pt>
                <c:pt idx="3033">
                  <c:v>2933.3150000000001</c:v>
                </c:pt>
                <c:pt idx="3034">
                  <c:v>2934.2820000000002</c:v>
                </c:pt>
                <c:pt idx="3035">
                  <c:v>2935.248</c:v>
                </c:pt>
                <c:pt idx="3036">
                  <c:v>2936.2150000000001</c:v>
                </c:pt>
                <c:pt idx="3037">
                  <c:v>2937.1819999999998</c:v>
                </c:pt>
                <c:pt idx="3038">
                  <c:v>2938.1480000000001</c:v>
                </c:pt>
                <c:pt idx="3039">
                  <c:v>2939.1149999999998</c:v>
                </c:pt>
                <c:pt idx="3040">
                  <c:v>2940.0819999999999</c:v>
                </c:pt>
                <c:pt idx="3041">
                  <c:v>2941.049</c:v>
                </c:pt>
                <c:pt idx="3042">
                  <c:v>2942.0149999999999</c:v>
                </c:pt>
                <c:pt idx="3043">
                  <c:v>2942.982</c:v>
                </c:pt>
                <c:pt idx="3044">
                  <c:v>2943.9490000000001</c:v>
                </c:pt>
                <c:pt idx="3045">
                  <c:v>2944.915</c:v>
                </c:pt>
                <c:pt idx="3046">
                  <c:v>2945.8820000000001</c:v>
                </c:pt>
                <c:pt idx="3047">
                  <c:v>2946.8490000000002</c:v>
                </c:pt>
                <c:pt idx="3048">
                  <c:v>2947.8150000000001</c:v>
                </c:pt>
                <c:pt idx="3049">
                  <c:v>2948.7820000000002</c:v>
                </c:pt>
                <c:pt idx="3050">
                  <c:v>2949.7489999999998</c:v>
                </c:pt>
                <c:pt idx="3051">
                  <c:v>2950.7159999999999</c:v>
                </c:pt>
                <c:pt idx="3052">
                  <c:v>2951.6819999999998</c:v>
                </c:pt>
                <c:pt idx="3053">
                  <c:v>2952.6489999999999</c:v>
                </c:pt>
                <c:pt idx="3054">
                  <c:v>2953.616</c:v>
                </c:pt>
                <c:pt idx="3055">
                  <c:v>2954.5819999999999</c:v>
                </c:pt>
                <c:pt idx="3056">
                  <c:v>2955.549</c:v>
                </c:pt>
                <c:pt idx="3057">
                  <c:v>2956.5160000000001</c:v>
                </c:pt>
                <c:pt idx="3058">
                  <c:v>2957.482</c:v>
                </c:pt>
                <c:pt idx="3059">
                  <c:v>2958.4490000000001</c:v>
                </c:pt>
                <c:pt idx="3060">
                  <c:v>2959.4160000000002</c:v>
                </c:pt>
                <c:pt idx="3061">
                  <c:v>2960.3829999999998</c:v>
                </c:pt>
                <c:pt idx="3062">
                  <c:v>2961.3490000000002</c:v>
                </c:pt>
                <c:pt idx="3063">
                  <c:v>2962.3159999999998</c:v>
                </c:pt>
                <c:pt idx="3064">
                  <c:v>2963.2829999999999</c:v>
                </c:pt>
                <c:pt idx="3065">
                  <c:v>2964.2489999999998</c:v>
                </c:pt>
                <c:pt idx="3066">
                  <c:v>2965.2159999999999</c:v>
                </c:pt>
                <c:pt idx="3067">
                  <c:v>2966.183</c:v>
                </c:pt>
                <c:pt idx="3068">
                  <c:v>2967.1489999999999</c:v>
                </c:pt>
                <c:pt idx="3069">
                  <c:v>2968.116</c:v>
                </c:pt>
                <c:pt idx="3070">
                  <c:v>2969.0830000000001</c:v>
                </c:pt>
                <c:pt idx="3071">
                  <c:v>2970.05</c:v>
                </c:pt>
                <c:pt idx="3072">
                  <c:v>2971.0160000000001</c:v>
                </c:pt>
                <c:pt idx="3073">
                  <c:v>2971.9830000000002</c:v>
                </c:pt>
                <c:pt idx="3074">
                  <c:v>2972.95</c:v>
                </c:pt>
                <c:pt idx="3075">
                  <c:v>2973.9160000000002</c:v>
                </c:pt>
                <c:pt idx="3076">
                  <c:v>2974.8829999999998</c:v>
                </c:pt>
                <c:pt idx="3077">
                  <c:v>2975.85</c:v>
                </c:pt>
                <c:pt idx="3078">
                  <c:v>2976.8159999999998</c:v>
                </c:pt>
                <c:pt idx="3079">
                  <c:v>2977.7829999999999</c:v>
                </c:pt>
                <c:pt idx="3080">
                  <c:v>2978.75</c:v>
                </c:pt>
                <c:pt idx="3081">
                  <c:v>2979.7170000000001</c:v>
                </c:pt>
                <c:pt idx="3082">
                  <c:v>2980.683</c:v>
                </c:pt>
                <c:pt idx="3083">
                  <c:v>2981.65</c:v>
                </c:pt>
                <c:pt idx="3084">
                  <c:v>2982.6170000000002</c:v>
                </c:pt>
                <c:pt idx="3085">
                  <c:v>2983.5830000000001</c:v>
                </c:pt>
                <c:pt idx="3086">
                  <c:v>2984.55</c:v>
                </c:pt>
                <c:pt idx="3087">
                  <c:v>2985.5169999999998</c:v>
                </c:pt>
                <c:pt idx="3088">
                  <c:v>2986.4830000000002</c:v>
                </c:pt>
                <c:pt idx="3089">
                  <c:v>2987.45</c:v>
                </c:pt>
                <c:pt idx="3090">
                  <c:v>2988.4169999999999</c:v>
                </c:pt>
                <c:pt idx="3091">
                  <c:v>2989.384</c:v>
                </c:pt>
                <c:pt idx="3092">
                  <c:v>2990.35</c:v>
                </c:pt>
                <c:pt idx="3093">
                  <c:v>2991.317</c:v>
                </c:pt>
                <c:pt idx="3094">
                  <c:v>2992.2840000000001</c:v>
                </c:pt>
                <c:pt idx="3095">
                  <c:v>2993.25</c:v>
                </c:pt>
                <c:pt idx="3096">
                  <c:v>2994.2170000000001</c:v>
                </c:pt>
                <c:pt idx="3097">
                  <c:v>2995.1840000000002</c:v>
                </c:pt>
                <c:pt idx="3098">
                  <c:v>2996.15</c:v>
                </c:pt>
                <c:pt idx="3099">
                  <c:v>2997.1170000000002</c:v>
                </c:pt>
                <c:pt idx="3100">
                  <c:v>2998.0839999999998</c:v>
                </c:pt>
                <c:pt idx="3101">
                  <c:v>2999.0509999999999</c:v>
                </c:pt>
                <c:pt idx="3102">
                  <c:v>3000.0169999999998</c:v>
                </c:pt>
                <c:pt idx="3103">
                  <c:v>3000.9839999999999</c:v>
                </c:pt>
                <c:pt idx="3104">
                  <c:v>3001.951</c:v>
                </c:pt>
                <c:pt idx="3105">
                  <c:v>3002.9169999999999</c:v>
                </c:pt>
                <c:pt idx="3106">
                  <c:v>3003.884</c:v>
                </c:pt>
                <c:pt idx="3107">
                  <c:v>3004.8510000000001</c:v>
                </c:pt>
                <c:pt idx="3108">
                  <c:v>3005.817</c:v>
                </c:pt>
                <c:pt idx="3109">
                  <c:v>3006.7840000000001</c:v>
                </c:pt>
                <c:pt idx="3110">
                  <c:v>3007.7510000000002</c:v>
                </c:pt>
                <c:pt idx="3111">
                  <c:v>3008.7179999999998</c:v>
                </c:pt>
                <c:pt idx="3112">
                  <c:v>3009.6840000000002</c:v>
                </c:pt>
                <c:pt idx="3113">
                  <c:v>3010.6509999999998</c:v>
                </c:pt>
                <c:pt idx="3114">
                  <c:v>3011.6179999999999</c:v>
                </c:pt>
                <c:pt idx="3115">
                  <c:v>3012.5839999999998</c:v>
                </c:pt>
                <c:pt idx="3116">
                  <c:v>3013.5509999999999</c:v>
                </c:pt>
                <c:pt idx="3117">
                  <c:v>3014.518</c:v>
                </c:pt>
                <c:pt idx="3118">
                  <c:v>3015.4839999999999</c:v>
                </c:pt>
                <c:pt idx="3119">
                  <c:v>3016.451</c:v>
                </c:pt>
                <c:pt idx="3120">
                  <c:v>3017.4180000000001</c:v>
                </c:pt>
                <c:pt idx="3121">
                  <c:v>3018.3850000000002</c:v>
                </c:pt>
                <c:pt idx="3122">
                  <c:v>3019.3510000000001</c:v>
                </c:pt>
                <c:pt idx="3123">
                  <c:v>3020.3180000000002</c:v>
                </c:pt>
                <c:pt idx="3124">
                  <c:v>3021.2849999999999</c:v>
                </c:pt>
                <c:pt idx="3125">
                  <c:v>3022.2510000000002</c:v>
                </c:pt>
                <c:pt idx="3126">
                  <c:v>3023.2179999999998</c:v>
                </c:pt>
                <c:pt idx="3127">
                  <c:v>3024.1849999999999</c:v>
                </c:pt>
                <c:pt idx="3128">
                  <c:v>3025.1509999999998</c:v>
                </c:pt>
                <c:pt idx="3129">
                  <c:v>3026.1179999999999</c:v>
                </c:pt>
                <c:pt idx="3130">
                  <c:v>3027.085</c:v>
                </c:pt>
                <c:pt idx="3131">
                  <c:v>3028.0520000000001</c:v>
                </c:pt>
                <c:pt idx="3132">
                  <c:v>3029.018</c:v>
                </c:pt>
                <c:pt idx="3133">
                  <c:v>3029.9850000000001</c:v>
                </c:pt>
                <c:pt idx="3134">
                  <c:v>3030.9520000000002</c:v>
                </c:pt>
                <c:pt idx="3135">
                  <c:v>3031.9180000000001</c:v>
                </c:pt>
                <c:pt idx="3136">
                  <c:v>3032.8850000000002</c:v>
                </c:pt>
                <c:pt idx="3137">
                  <c:v>3033.8519999999999</c:v>
                </c:pt>
                <c:pt idx="3138">
                  <c:v>3034.8180000000002</c:v>
                </c:pt>
                <c:pt idx="3139">
                  <c:v>3035.7849999999999</c:v>
                </c:pt>
                <c:pt idx="3140">
                  <c:v>3036.752</c:v>
                </c:pt>
                <c:pt idx="3141">
                  <c:v>3037.7190000000001</c:v>
                </c:pt>
                <c:pt idx="3142">
                  <c:v>3038.6849999999999</c:v>
                </c:pt>
                <c:pt idx="3143">
                  <c:v>3039.652</c:v>
                </c:pt>
                <c:pt idx="3144">
                  <c:v>3040.6190000000001</c:v>
                </c:pt>
                <c:pt idx="3145">
                  <c:v>3041.585</c:v>
                </c:pt>
                <c:pt idx="3146">
                  <c:v>3042.5520000000001</c:v>
                </c:pt>
                <c:pt idx="3147">
                  <c:v>3043.5189999999998</c:v>
                </c:pt>
                <c:pt idx="3148">
                  <c:v>3044.4850000000001</c:v>
                </c:pt>
                <c:pt idx="3149">
                  <c:v>3045.4520000000002</c:v>
                </c:pt>
                <c:pt idx="3150">
                  <c:v>3046.4189999999999</c:v>
                </c:pt>
                <c:pt idx="3151">
                  <c:v>3047.386</c:v>
                </c:pt>
                <c:pt idx="3152">
                  <c:v>3048.3519999999999</c:v>
                </c:pt>
                <c:pt idx="3153">
                  <c:v>3049.319</c:v>
                </c:pt>
                <c:pt idx="3154">
                  <c:v>3050.2860000000001</c:v>
                </c:pt>
                <c:pt idx="3155">
                  <c:v>3051.252</c:v>
                </c:pt>
                <c:pt idx="3156">
                  <c:v>3052.2190000000001</c:v>
                </c:pt>
                <c:pt idx="3157">
                  <c:v>3053.1860000000001</c:v>
                </c:pt>
                <c:pt idx="3158">
                  <c:v>3054.152</c:v>
                </c:pt>
                <c:pt idx="3159">
                  <c:v>3055.1190000000001</c:v>
                </c:pt>
                <c:pt idx="3160">
                  <c:v>3056.0859999999998</c:v>
                </c:pt>
                <c:pt idx="3161">
                  <c:v>3057.0529999999999</c:v>
                </c:pt>
                <c:pt idx="3162">
                  <c:v>3058.0189999999998</c:v>
                </c:pt>
                <c:pt idx="3163">
                  <c:v>3058.9859999999999</c:v>
                </c:pt>
                <c:pt idx="3164">
                  <c:v>3059.953</c:v>
                </c:pt>
                <c:pt idx="3165">
                  <c:v>3060.9189999999999</c:v>
                </c:pt>
                <c:pt idx="3166">
                  <c:v>3061.886</c:v>
                </c:pt>
                <c:pt idx="3167">
                  <c:v>3062.8530000000001</c:v>
                </c:pt>
                <c:pt idx="3168">
                  <c:v>3063.819</c:v>
                </c:pt>
                <c:pt idx="3169">
                  <c:v>3064.7860000000001</c:v>
                </c:pt>
                <c:pt idx="3170">
                  <c:v>3065.7530000000002</c:v>
                </c:pt>
                <c:pt idx="3171">
                  <c:v>3066.72</c:v>
                </c:pt>
                <c:pt idx="3172">
                  <c:v>3067.6860000000001</c:v>
                </c:pt>
                <c:pt idx="3173">
                  <c:v>3068.6529999999998</c:v>
                </c:pt>
                <c:pt idx="3174">
                  <c:v>3069.62</c:v>
                </c:pt>
                <c:pt idx="3175">
                  <c:v>3070.5859999999998</c:v>
                </c:pt>
                <c:pt idx="3176">
                  <c:v>3071.5529999999999</c:v>
                </c:pt>
                <c:pt idx="3177">
                  <c:v>3072.52</c:v>
                </c:pt>
                <c:pt idx="3178">
                  <c:v>3073.4859999999999</c:v>
                </c:pt>
                <c:pt idx="3179">
                  <c:v>3074.453</c:v>
                </c:pt>
                <c:pt idx="3180">
                  <c:v>3075.42</c:v>
                </c:pt>
                <c:pt idx="3181">
                  <c:v>3076.3870000000002</c:v>
                </c:pt>
                <c:pt idx="3182">
                  <c:v>3077.3530000000001</c:v>
                </c:pt>
                <c:pt idx="3183">
                  <c:v>3078.32</c:v>
                </c:pt>
                <c:pt idx="3184">
                  <c:v>3079.2869999999998</c:v>
                </c:pt>
                <c:pt idx="3185">
                  <c:v>3080.2530000000002</c:v>
                </c:pt>
                <c:pt idx="3186">
                  <c:v>3081.22</c:v>
                </c:pt>
                <c:pt idx="3187">
                  <c:v>3082.1869999999999</c:v>
                </c:pt>
                <c:pt idx="3188">
                  <c:v>3083.1529999999998</c:v>
                </c:pt>
                <c:pt idx="3189">
                  <c:v>3084.12</c:v>
                </c:pt>
                <c:pt idx="3190">
                  <c:v>3085.087</c:v>
                </c:pt>
                <c:pt idx="3191">
                  <c:v>3086.0540000000001</c:v>
                </c:pt>
                <c:pt idx="3192">
                  <c:v>3087.02</c:v>
                </c:pt>
                <c:pt idx="3193">
                  <c:v>3087.9870000000001</c:v>
                </c:pt>
                <c:pt idx="3194">
                  <c:v>3088.9540000000002</c:v>
                </c:pt>
                <c:pt idx="3195">
                  <c:v>3089.92</c:v>
                </c:pt>
                <c:pt idx="3196">
                  <c:v>3090.8870000000002</c:v>
                </c:pt>
                <c:pt idx="3197">
                  <c:v>3091.8539999999998</c:v>
                </c:pt>
                <c:pt idx="3198">
                  <c:v>3092.82</c:v>
                </c:pt>
                <c:pt idx="3199">
                  <c:v>3093.7869999999998</c:v>
                </c:pt>
                <c:pt idx="3200">
                  <c:v>3094.7539999999999</c:v>
                </c:pt>
                <c:pt idx="3201">
                  <c:v>3095.721</c:v>
                </c:pt>
                <c:pt idx="3202">
                  <c:v>3096.6869999999999</c:v>
                </c:pt>
                <c:pt idx="3203">
                  <c:v>3097.654</c:v>
                </c:pt>
                <c:pt idx="3204">
                  <c:v>3098.6210000000001</c:v>
                </c:pt>
                <c:pt idx="3205">
                  <c:v>3099.587</c:v>
                </c:pt>
                <c:pt idx="3206">
                  <c:v>3100.5540000000001</c:v>
                </c:pt>
                <c:pt idx="3207">
                  <c:v>3101.5210000000002</c:v>
                </c:pt>
                <c:pt idx="3208">
                  <c:v>3102.4870000000001</c:v>
                </c:pt>
                <c:pt idx="3209">
                  <c:v>3103.4540000000002</c:v>
                </c:pt>
                <c:pt idx="3210">
                  <c:v>3104.4209999999998</c:v>
                </c:pt>
                <c:pt idx="3211">
                  <c:v>3105.3879999999999</c:v>
                </c:pt>
                <c:pt idx="3212">
                  <c:v>3106.3539999999998</c:v>
                </c:pt>
                <c:pt idx="3213">
                  <c:v>3107.3209999999999</c:v>
                </c:pt>
                <c:pt idx="3214">
                  <c:v>3108.288</c:v>
                </c:pt>
                <c:pt idx="3215">
                  <c:v>3109.2539999999999</c:v>
                </c:pt>
                <c:pt idx="3216">
                  <c:v>3110.221</c:v>
                </c:pt>
                <c:pt idx="3217">
                  <c:v>3111.1880000000001</c:v>
                </c:pt>
                <c:pt idx="3218">
                  <c:v>3112.154</c:v>
                </c:pt>
                <c:pt idx="3219">
                  <c:v>3113.1210000000001</c:v>
                </c:pt>
                <c:pt idx="3220">
                  <c:v>3114.0880000000002</c:v>
                </c:pt>
                <c:pt idx="3221">
                  <c:v>3115.0549999999998</c:v>
                </c:pt>
                <c:pt idx="3222">
                  <c:v>3116.0210000000002</c:v>
                </c:pt>
                <c:pt idx="3223">
                  <c:v>3116.9879999999998</c:v>
                </c:pt>
                <c:pt idx="3224">
                  <c:v>3117.9549999999999</c:v>
                </c:pt>
                <c:pt idx="3225">
                  <c:v>3118.9209999999998</c:v>
                </c:pt>
                <c:pt idx="3226">
                  <c:v>3119.8879999999999</c:v>
                </c:pt>
                <c:pt idx="3227">
                  <c:v>3120.855</c:v>
                </c:pt>
                <c:pt idx="3228">
                  <c:v>3121.8209999999999</c:v>
                </c:pt>
                <c:pt idx="3229">
                  <c:v>3122.788</c:v>
                </c:pt>
                <c:pt idx="3230">
                  <c:v>3123.7550000000001</c:v>
                </c:pt>
                <c:pt idx="3231">
                  <c:v>3124.7220000000002</c:v>
                </c:pt>
                <c:pt idx="3232">
                  <c:v>3125.6880000000001</c:v>
                </c:pt>
                <c:pt idx="3233">
                  <c:v>3126.6550000000002</c:v>
                </c:pt>
                <c:pt idx="3234">
                  <c:v>3127.6219999999998</c:v>
                </c:pt>
                <c:pt idx="3235">
                  <c:v>3128.5880000000002</c:v>
                </c:pt>
                <c:pt idx="3236">
                  <c:v>3129.5549999999998</c:v>
                </c:pt>
                <c:pt idx="3237">
                  <c:v>3130.5219999999999</c:v>
                </c:pt>
                <c:pt idx="3238">
                  <c:v>3131.4879999999998</c:v>
                </c:pt>
                <c:pt idx="3239">
                  <c:v>3132.4549999999999</c:v>
                </c:pt>
                <c:pt idx="3240">
                  <c:v>3133.422</c:v>
                </c:pt>
                <c:pt idx="3241">
                  <c:v>3134.3890000000001</c:v>
                </c:pt>
                <c:pt idx="3242">
                  <c:v>3135.355</c:v>
                </c:pt>
                <c:pt idx="3243">
                  <c:v>3136.3220000000001</c:v>
                </c:pt>
                <c:pt idx="3244">
                  <c:v>3137.2890000000002</c:v>
                </c:pt>
                <c:pt idx="3245">
                  <c:v>3138.2550000000001</c:v>
                </c:pt>
                <c:pt idx="3246">
                  <c:v>3139.2220000000002</c:v>
                </c:pt>
                <c:pt idx="3247">
                  <c:v>3140.1889999999999</c:v>
                </c:pt>
                <c:pt idx="3248">
                  <c:v>3141.1550000000002</c:v>
                </c:pt>
                <c:pt idx="3249">
                  <c:v>3142.1219999999998</c:v>
                </c:pt>
                <c:pt idx="3250">
                  <c:v>3143.0889999999999</c:v>
                </c:pt>
                <c:pt idx="3251">
                  <c:v>3144.056</c:v>
                </c:pt>
                <c:pt idx="3252">
                  <c:v>3145.0219999999999</c:v>
                </c:pt>
                <c:pt idx="3253">
                  <c:v>3145.989</c:v>
                </c:pt>
                <c:pt idx="3254">
                  <c:v>3146.9560000000001</c:v>
                </c:pt>
                <c:pt idx="3255">
                  <c:v>3147.922</c:v>
                </c:pt>
                <c:pt idx="3256">
                  <c:v>3148.8890000000001</c:v>
                </c:pt>
                <c:pt idx="3257">
                  <c:v>3149.8560000000002</c:v>
                </c:pt>
                <c:pt idx="3258">
                  <c:v>3150.8220000000001</c:v>
                </c:pt>
                <c:pt idx="3259">
                  <c:v>3151.7890000000002</c:v>
                </c:pt>
                <c:pt idx="3260">
                  <c:v>3152.7559999999999</c:v>
                </c:pt>
                <c:pt idx="3261">
                  <c:v>3153.723</c:v>
                </c:pt>
                <c:pt idx="3262">
                  <c:v>3154.6889999999999</c:v>
                </c:pt>
                <c:pt idx="3263">
                  <c:v>3155.6559999999999</c:v>
                </c:pt>
                <c:pt idx="3264">
                  <c:v>3156.623</c:v>
                </c:pt>
                <c:pt idx="3265">
                  <c:v>3157.5889999999999</c:v>
                </c:pt>
                <c:pt idx="3266">
                  <c:v>3158.556</c:v>
                </c:pt>
                <c:pt idx="3267">
                  <c:v>3159.5230000000001</c:v>
                </c:pt>
                <c:pt idx="3268">
                  <c:v>3160.489</c:v>
                </c:pt>
                <c:pt idx="3269">
                  <c:v>3161.4560000000001</c:v>
                </c:pt>
                <c:pt idx="3270">
                  <c:v>3162.4229999999998</c:v>
                </c:pt>
                <c:pt idx="3271">
                  <c:v>3163.39</c:v>
                </c:pt>
                <c:pt idx="3272">
                  <c:v>3164.3560000000002</c:v>
                </c:pt>
                <c:pt idx="3273">
                  <c:v>3165.3229999999999</c:v>
                </c:pt>
                <c:pt idx="3274">
                  <c:v>3166.29</c:v>
                </c:pt>
                <c:pt idx="3275">
                  <c:v>3167.2559999999999</c:v>
                </c:pt>
                <c:pt idx="3276">
                  <c:v>3168.223</c:v>
                </c:pt>
                <c:pt idx="3277">
                  <c:v>3169.19</c:v>
                </c:pt>
                <c:pt idx="3278">
                  <c:v>3170.1559999999999</c:v>
                </c:pt>
                <c:pt idx="3279">
                  <c:v>3171.123</c:v>
                </c:pt>
                <c:pt idx="3280">
                  <c:v>3172.09</c:v>
                </c:pt>
                <c:pt idx="3281">
                  <c:v>3173.0569999999998</c:v>
                </c:pt>
                <c:pt idx="3282">
                  <c:v>3174.0230000000001</c:v>
                </c:pt>
                <c:pt idx="3283">
                  <c:v>3174.99</c:v>
                </c:pt>
                <c:pt idx="3284">
                  <c:v>3175.9569999999999</c:v>
                </c:pt>
                <c:pt idx="3285">
                  <c:v>3176.9229999999998</c:v>
                </c:pt>
                <c:pt idx="3286">
                  <c:v>3177.89</c:v>
                </c:pt>
                <c:pt idx="3287">
                  <c:v>3178.857</c:v>
                </c:pt>
                <c:pt idx="3288">
                  <c:v>3179.8229999999999</c:v>
                </c:pt>
                <c:pt idx="3289">
                  <c:v>3180.79</c:v>
                </c:pt>
                <c:pt idx="3290">
                  <c:v>3181.7570000000001</c:v>
                </c:pt>
                <c:pt idx="3291">
                  <c:v>3182.7240000000002</c:v>
                </c:pt>
                <c:pt idx="3292">
                  <c:v>3183.69</c:v>
                </c:pt>
                <c:pt idx="3293">
                  <c:v>3184.6570000000002</c:v>
                </c:pt>
                <c:pt idx="3294">
                  <c:v>3185.6239999999998</c:v>
                </c:pt>
                <c:pt idx="3295">
                  <c:v>3186.59</c:v>
                </c:pt>
                <c:pt idx="3296">
                  <c:v>3187.5569999999998</c:v>
                </c:pt>
                <c:pt idx="3297">
                  <c:v>3188.5239999999999</c:v>
                </c:pt>
                <c:pt idx="3298">
                  <c:v>3189.49</c:v>
                </c:pt>
                <c:pt idx="3299">
                  <c:v>3190.4569999999999</c:v>
                </c:pt>
                <c:pt idx="3300">
                  <c:v>3191.424</c:v>
                </c:pt>
                <c:pt idx="3301">
                  <c:v>3192.3910000000001</c:v>
                </c:pt>
                <c:pt idx="3302">
                  <c:v>3193.357</c:v>
                </c:pt>
                <c:pt idx="3303">
                  <c:v>3194.3240000000001</c:v>
                </c:pt>
                <c:pt idx="3304">
                  <c:v>3195.2910000000002</c:v>
                </c:pt>
                <c:pt idx="3305">
                  <c:v>3196.2570000000001</c:v>
                </c:pt>
                <c:pt idx="3306">
                  <c:v>3197.2240000000002</c:v>
                </c:pt>
                <c:pt idx="3307">
                  <c:v>3198.1909999999998</c:v>
                </c:pt>
                <c:pt idx="3308">
                  <c:v>3199.1570000000002</c:v>
                </c:pt>
                <c:pt idx="3309">
                  <c:v>3200.1239999999998</c:v>
                </c:pt>
                <c:pt idx="3310">
                  <c:v>3201.0909999999999</c:v>
                </c:pt>
                <c:pt idx="3311">
                  <c:v>3202.058</c:v>
                </c:pt>
                <c:pt idx="3312">
                  <c:v>3203.0239999999999</c:v>
                </c:pt>
                <c:pt idx="3313">
                  <c:v>3203.991</c:v>
                </c:pt>
                <c:pt idx="3314">
                  <c:v>3204.9580000000001</c:v>
                </c:pt>
                <c:pt idx="3315">
                  <c:v>3205.924</c:v>
                </c:pt>
                <c:pt idx="3316">
                  <c:v>3206.8910000000001</c:v>
                </c:pt>
                <c:pt idx="3317">
                  <c:v>3207.8580000000002</c:v>
                </c:pt>
                <c:pt idx="3318">
                  <c:v>3208.8240000000001</c:v>
                </c:pt>
                <c:pt idx="3319">
                  <c:v>3209.7910000000002</c:v>
                </c:pt>
                <c:pt idx="3320">
                  <c:v>3210.7579999999998</c:v>
                </c:pt>
                <c:pt idx="3321">
                  <c:v>3211.7249999999999</c:v>
                </c:pt>
                <c:pt idx="3322">
                  <c:v>3212.6909999999998</c:v>
                </c:pt>
                <c:pt idx="3323">
                  <c:v>3213.6579999999999</c:v>
                </c:pt>
                <c:pt idx="3324">
                  <c:v>3214.625</c:v>
                </c:pt>
                <c:pt idx="3325">
                  <c:v>3215.5909999999999</c:v>
                </c:pt>
                <c:pt idx="3326">
                  <c:v>3216.558</c:v>
                </c:pt>
                <c:pt idx="3327">
                  <c:v>3217.5250000000001</c:v>
                </c:pt>
                <c:pt idx="3328">
                  <c:v>3218.491</c:v>
                </c:pt>
                <c:pt idx="3329">
                  <c:v>3219.4580000000001</c:v>
                </c:pt>
                <c:pt idx="3330">
                  <c:v>3220.4250000000002</c:v>
                </c:pt>
                <c:pt idx="3331">
                  <c:v>3221.3919999999998</c:v>
                </c:pt>
                <c:pt idx="3332">
                  <c:v>3222.3580000000002</c:v>
                </c:pt>
                <c:pt idx="3333">
                  <c:v>3223.3249999999998</c:v>
                </c:pt>
                <c:pt idx="3334">
                  <c:v>3224.2919999999999</c:v>
                </c:pt>
                <c:pt idx="3335">
                  <c:v>3225.2579999999998</c:v>
                </c:pt>
                <c:pt idx="3336">
                  <c:v>3226.2249999999999</c:v>
                </c:pt>
                <c:pt idx="3337">
                  <c:v>3227.192</c:v>
                </c:pt>
                <c:pt idx="3338">
                  <c:v>3228.1579999999999</c:v>
                </c:pt>
                <c:pt idx="3339">
                  <c:v>3229.125</c:v>
                </c:pt>
                <c:pt idx="3340">
                  <c:v>3230.0920000000001</c:v>
                </c:pt>
                <c:pt idx="3341">
                  <c:v>3231.0590000000002</c:v>
                </c:pt>
                <c:pt idx="3342">
                  <c:v>3232.0250000000001</c:v>
                </c:pt>
                <c:pt idx="3343">
                  <c:v>3232.9920000000002</c:v>
                </c:pt>
                <c:pt idx="3344">
                  <c:v>3233.9589999999998</c:v>
                </c:pt>
                <c:pt idx="3345">
                  <c:v>3234.9250000000002</c:v>
                </c:pt>
                <c:pt idx="3346">
                  <c:v>3235.8919999999998</c:v>
                </c:pt>
                <c:pt idx="3347">
                  <c:v>3236.8589999999999</c:v>
                </c:pt>
                <c:pt idx="3348">
                  <c:v>3237.8249999999998</c:v>
                </c:pt>
                <c:pt idx="3349">
                  <c:v>3238.7919999999999</c:v>
                </c:pt>
                <c:pt idx="3350">
                  <c:v>3239.759</c:v>
                </c:pt>
                <c:pt idx="3351">
                  <c:v>3240.7260000000001</c:v>
                </c:pt>
                <c:pt idx="3352">
                  <c:v>3241.692</c:v>
                </c:pt>
                <c:pt idx="3353">
                  <c:v>3242.6590000000001</c:v>
                </c:pt>
                <c:pt idx="3354">
                  <c:v>3243.6260000000002</c:v>
                </c:pt>
                <c:pt idx="3355">
                  <c:v>3244.5920000000001</c:v>
                </c:pt>
                <c:pt idx="3356">
                  <c:v>3245.5590000000002</c:v>
                </c:pt>
                <c:pt idx="3357">
                  <c:v>3246.5259999999998</c:v>
                </c:pt>
                <c:pt idx="3358">
                  <c:v>3247.4920000000002</c:v>
                </c:pt>
                <c:pt idx="3359">
                  <c:v>3248.4589999999998</c:v>
                </c:pt>
                <c:pt idx="3360">
                  <c:v>3249.4259999999999</c:v>
                </c:pt>
                <c:pt idx="3361">
                  <c:v>3250.393</c:v>
                </c:pt>
                <c:pt idx="3362">
                  <c:v>3251.3589999999999</c:v>
                </c:pt>
                <c:pt idx="3363">
                  <c:v>3252.326</c:v>
                </c:pt>
                <c:pt idx="3364">
                  <c:v>3253.2930000000001</c:v>
                </c:pt>
                <c:pt idx="3365">
                  <c:v>3254.259</c:v>
                </c:pt>
                <c:pt idx="3366">
                  <c:v>3255.2260000000001</c:v>
                </c:pt>
                <c:pt idx="3367">
                  <c:v>3256.1930000000002</c:v>
                </c:pt>
                <c:pt idx="3368">
                  <c:v>3257.1590000000001</c:v>
                </c:pt>
                <c:pt idx="3369">
                  <c:v>3258.1260000000002</c:v>
                </c:pt>
                <c:pt idx="3370">
                  <c:v>3259.0929999999998</c:v>
                </c:pt>
                <c:pt idx="3371">
                  <c:v>3260.06</c:v>
                </c:pt>
                <c:pt idx="3372">
                  <c:v>3261.0259999999998</c:v>
                </c:pt>
                <c:pt idx="3373">
                  <c:v>3261.9929999999999</c:v>
                </c:pt>
                <c:pt idx="3374">
                  <c:v>3262.96</c:v>
                </c:pt>
                <c:pt idx="3375">
                  <c:v>3263.9259999999999</c:v>
                </c:pt>
                <c:pt idx="3376">
                  <c:v>3264.893</c:v>
                </c:pt>
                <c:pt idx="3377">
                  <c:v>3265.86</c:v>
                </c:pt>
                <c:pt idx="3378">
                  <c:v>3266.826</c:v>
                </c:pt>
                <c:pt idx="3379">
                  <c:v>3267.7930000000001</c:v>
                </c:pt>
                <c:pt idx="3380">
                  <c:v>3268.76</c:v>
                </c:pt>
                <c:pt idx="3381">
                  <c:v>3269.7269999999999</c:v>
                </c:pt>
                <c:pt idx="3382">
                  <c:v>3270.6930000000002</c:v>
                </c:pt>
                <c:pt idx="3383">
                  <c:v>3271.66</c:v>
                </c:pt>
                <c:pt idx="3384">
                  <c:v>3272.627</c:v>
                </c:pt>
                <c:pt idx="3385">
                  <c:v>3273.5929999999998</c:v>
                </c:pt>
                <c:pt idx="3386">
                  <c:v>3274.56</c:v>
                </c:pt>
                <c:pt idx="3387">
                  <c:v>3275.527</c:v>
                </c:pt>
                <c:pt idx="3388">
                  <c:v>3276.4929999999999</c:v>
                </c:pt>
                <c:pt idx="3389">
                  <c:v>3277.46</c:v>
                </c:pt>
                <c:pt idx="3390">
                  <c:v>3278.4270000000001</c:v>
                </c:pt>
                <c:pt idx="3391">
                  <c:v>3279.3939999999998</c:v>
                </c:pt>
                <c:pt idx="3392">
                  <c:v>3280.36</c:v>
                </c:pt>
                <c:pt idx="3393">
                  <c:v>3281.3270000000002</c:v>
                </c:pt>
                <c:pt idx="3394">
                  <c:v>3282.2939999999999</c:v>
                </c:pt>
                <c:pt idx="3395">
                  <c:v>3283.26</c:v>
                </c:pt>
                <c:pt idx="3396">
                  <c:v>3284.2269999999999</c:v>
                </c:pt>
                <c:pt idx="3397">
                  <c:v>3285.194</c:v>
                </c:pt>
                <c:pt idx="3398">
                  <c:v>3286.16</c:v>
                </c:pt>
                <c:pt idx="3399">
                  <c:v>3287.127</c:v>
                </c:pt>
                <c:pt idx="3400">
                  <c:v>3288.0940000000001</c:v>
                </c:pt>
                <c:pt idx="3401">
                  <c:v>3289.0610000000001</c:v>
                </c:pt>
                <c:pt idx="3402">
                  <c:v>3290.027</c:v>
                </c:pt>
                <c:pt idx="3403">
                  <c:v>3290.9940000000001</c:v>
                </c:pt>
                <c:pt idx="3404">
                  <c:v>3291.9609999999998</c:v>
                </c:pt>
                <c:pt idx="3405">
                  <c:v>3292.9270000000001</c:v>
                </c:pt>
                <c:pt idx="3406">
                  <c:v>3293.8939999999998</c:v>
                </c:pt>
                <c:pt idx="3407">
                  <c:v>3294.8609999999999</c:v>
                </c:pt>
                <c:pt idx="3408">
                  <c:v>3295.8270000000002</c:v>
                </c:pt>
                <c:pt idx="3409">
                  <c:v>3296.7939999999999</c:v>
                </c:pt>
                <c:pt idx="3410">
                  <c:v>3297.761</c:v>
                </c:pt>
                <c:pt idx="3411">
                  <c:v>3298.7280000000001</c:v>
                </c:pt>
                <c:pt idx="3412">
                  <c:v>3299.694</c:v>
                </c:pt>
                <c:pt idx="3413">
                  <c:v>3300.6610000000001</c:v>
                </c:pt>
                <c:pt idx="3414">
                  <c:v>3301.6280000000002</c:v>
                </c:pt>
                <c:pt idx="3415">
                  <c:v>3302.5940000000001</c:v>
                </c:pt>
                <c:pt idx="3416">
                  <c:v>3303.5610000000001</c:v>
                </c:pt>
                <c:pt idx="3417">
                  <c:v>3304.5279999999998</c:v>
                </c:pt>
                <c:pt idx="3418">
                  <c:v>3305.4940000000001</c:v>
                </c:pt>
                <c:pt idx="3419">
                  <c:v>3306.4609999999998</c:v>
                </c:pt>
                <c:pt idx="3420">
                  <c:v>3307.4279999999999</c:v>
                </c:pt>
                <c:pt idx="3421">
                  <c:v>3308.395</c:v>
                </c:pt>
                <c:pt idx="3422">
                  <c:v>3309.3609999999999</c:v>
                </c:pt>
                <c:pt idx="3423">
                  <c:v>3310.328</c:v>
                </c:pt>
                <c:pt idx="3424">
                  <c:v>3311.2950000000001</c:v>
                </c:pt>
                <c:pt idx="3425">
                  <c:v>3312.261</c:v>
                </c:pt>
                <c:pt idx="3426">
                  <c:v>3313.2280000000001</c:v>
                </c:pt>
                <c:pt idx="3427">
                  <c:v>3314.1950000000002</c:v>
                </c:pt>
                <c:pt idx="3428">
                  <c:v>3315.1610000000001</c:v>
                </c:pt>
                <c:pt idx="3429">
                  <c:v>3316.1280000000002</c:v>
                </c:pt>
                <c:pt idx="3430">
                  <c:v>3317.0949999999998</c:v>
                </c:pt>
                <c:pt idx="3431">
                  <c:v>3318.0619999999999</c:v>
                </c:pt>
                <c:pt idx="3432">
                  <c:v>3319.0279999999998</c:v>
                </c:pt>
                <c:pt idx="3433">
                  <c:v>3319.9949999999999</c:v>
                </c:pt>
                <c:pt idx="3434">
                  <c:v>3320.962</c:v>
                </c:pt>
                <c:pt idx="3435">
                  <c:v>3321.9279999999999</c:v>
                </c:pt>
                <c:pt idx="3436">
                  <c:v>3322.895</c:v>
                </c:pt>
                <c:pt idx="3437">
                  <c:v>3323.8620000000001</c:v>
                </c:pt>
                <c:pt idx="3438">
                  <c:v>3324.828</c:v>
                </c:pt>
                <c:pt idx="3439">
                  <c:v>3325.7950000000001</c:v>
                </c:pt>
                <c:pt idx="3440">
                  <c:v>3326.7620000000002</c:v>
                </c:pt>
                <c:pt idx="3441">
                  <c:v>3327.7289999999998</c:v>
                </c:pt>
                <c:pt idx="3442">
                  <c:v>3328.6950000000002</c:v>
                </c:pt>
                <c:pt idx="3443">
                  <c:v>3329.6619999999998</c:v>
                </c:pt>
                <c:pt idx="3444">
                  <c:v>3330.6289999999999</c:v>
                </c:pt>
                <c:pt idx="3445">
                  <c:v>3331.5949999999998</c:v>
                </c:pt>
                <c:pt idx="3446">
                  <c:v>3332.5619999999999</c:v>
                </c:pt>
                <c:pt idx="3447">
                  <c:v>3333.529</c:v>
                </c:pt>
                <c:pt idx="3448">
                  <c:v>3334.4949999999999</c:v>
                </c:pt>
                <c:pt idx="3449">
                  <c:v>3335.462</c:v>
                </c:pt>
                <c:pt idx="3450">
                  <c:v>3336.4290000000001</c:v>
                </c:pt>
                <c:pt idx="3451">
                  <c:v>3337.3960000000002</c:v>
                </c:pt>
                <c:pt idx="3452">
                  <c:v>3338.3620000000001</c:v>
                </c:pt>
                <c:pt idx="3453">
                  <c:v>3339.3290000000002</c:v>
                </c:pt>
                <c:pt idx="3454">
                  <c:v>3340.2959999999998</c:v>
                </c:pt>
                <c:pt idx="3455">
                  <c:v>3341.2620000000002</c:v>
                </c:pt>
                <c:pt idx="3456">
                  <c:v>3342.2289999999998</c:v>
                </c:pt>
                <c:pt idx="3457">
                  <c:v>3343.1959999999999</c:v>
                </c:pt>
                <c:pt idx="3458">
                  <c:v>3344.1619999999998</c:v>
                </c:pt>
                <c:pt idx="3459">
                  <c:v>3345.1289999999999</c:v>
                </c:pt>
                <c:pt idx="3460">
                  <c:v>3346.096</c:v>
                </c:pt>
                <c:pt idx="3461">
                  <c:v>3347.0630000000001</c:v>
                </c:pt>
                <c:pt idx="3462">
                  <c:v>3348.029</c:v>
                </c:pt>
                <c:pt idx="3463">
                  <c:v>3348.9960000000001</c:v>
                </c:pt>
                <c:pt idx="3464">
                  <c:v>3349.9630000000002</c:v>
                </c:pt>
                <c:pt idx="3465">
                  <c:v>3350.9290000000001</c:v>
                </c:pt>
                <c:pt idx="3466">
                  <c:v>3351.8960000000002</c:v>
                </c:pt>
                <c:pt idx="3467">
                  <c:v>3352.8629999999998</c:v>
                </c:pt>
                <c:pt idx="3468">
                  <c:v>3353.8290000000002</c:v>
                </c:pt>
                <c:pt idx="3469">
                  <c:v>3354.7959999999998</c:v>
                </c:pt>
                <c:pt idx="3470">
                  <c:v>3355.7629999999999</c:v>
                </c:pt>
                <c:pt idx="3471">
                  <c:v>3356.73</c:v>
                </c:pt>
                <c:pt idx="3472">
                  <c:v>3357.6959999999999</c:v>
                </c:pt>
                <c:pt idx="3473">
                  <c:v>3358.663</c:v>
                </c:pt>
                <c:pt idx="3474">
                  <c:v>3359.63</c:v>
                </c:pt>
                <c:pt idx="3475">
                  <c:v>3360.596</c:v>
                </c:pt>
                <c:pt idx="3476">
                  <c:v>3361.5630000000001</c:v>
                </c:pt>
                <c:pt idx="3477">
                  <c:v>3362.53</c:v>
                </c:pt>
                <c:pt idx="3478">
                  <c:v>3363.4960000000001</c:v>
                </c:pt>
                <c:pt idx="3479">
                  <c:v>3364.4630000000002</c:v>
                </c:pt>
                <c:pt idx="3480">
                  <c:v>3365.43</c:v>
                </c:pt>
                <c:pt idx="3481">
                  <c:v>3366.3969999999999</c:v>
                </c:pt>
                <c:pt idx="3482">
                  <c:v>3367.3629999999998</c:v>
                </c:pt>
                <c:pt idx="3483">
                  <c:v>3368.33</c:v>
                </c:pt>
                <c:pt idx="3484">
                  <c:v>3369.297</c:v>
                </c:pt>
                <c:pt idx="3485">
                  <c:v>3370.2629999999999</c:v>
                </c:pt>
                <c:pt idx="3486">
                  <c:v>3371.23</c:v>
                </c:pt>
                <c:pt idx="3487">
                  <c:v>3372.1970000000001</c:v>
                </c:pt>
                <c:pt idx="3488">
                  <c:v>3373.163</c:v>
                </c:pt>
                <c:pt idx="3489">
                  <c:v>3374.13</c:v>
                </c:pt>
                <c:pt idx="3490">
                  <c:v>3375.0970000000002</c:v>
                </c:pt>
                <c:pt idx="3491">
                  <c:v>3376.0639999999999</c:v>
                </c:pt>
                <c:pt idx="3492">
                  <c:v>3377.03</c:v>
                </c:pt>
                <c:pt idx="3493">
                  <c:v>3377.9969999999998</c:v>
                </c:pt>
                <c:pt idx="3494">
                  <c:v>3378.9639999999999</c:v>
                </c:pt>
                <c:pt idx="3495">
                  <c:v>3379.93</c:v>
                </c:pt>
                <c:pt idx="3496">
                  <c:v>3380.8969999999999</c:v>
                </c:pt>
                <c:pt idx="3497">
                  <c:v>3381.864</c:v>
                </c:pt>
                <c:pt idx="3498">
                  <c:v>3382.83</c:v>
                </c:pt>
                <c:pt idx="3499">
                  <c:v>3383.797</c:v>
                </c:pt>
                <c:pt idx="3500">
                  <c:v>3384.7640000000001</c:v>
                </c:pt>
                <c:pt idx="3501">
                  <c:v>3385.7310000000002</c:v>
                </c:pt>
                <c:pt idx="3502">
                  <c:v>3386.6970000000001</c:v>
                </c:pt>
                <c:pt idx="3503">
                  <c:v>3387.6640000000002</c:v>
                </c:pt>
                <c:pt idx="3504">
                  <c:v>3388.6309999999999</c:v>
                </c:pt>
                <c:pt idx="3505">
                  <c:v>3389.5970000000002</c:v>
                </c:pt>
                <c:pt idx="3506">
                  <c:v>3390.5639999999999</c:v>
                </c:pt>
                <c:pt idx="3507">
                  <c:v>3391.5309999999999</c:v>
                </c:pt>
                <c:pt idx="3508">
                  <c:v>3392.4969999999998</c:v>
                </c:pt>
                <c:pt idx="3509">
                  <c:v>3393.4639999999999</c:v>
                </c:pt>
                <c:pt idx="3510">
                  <c:v>3394.431</c:v>
                </c:pt>
                <c:pt idx="3511">
                  <c:v>3395.3980000000001</c:v>
                </c:pt>
                <c:pt idx="3512">
                  <c:v>3396.364</c:v>
                </c:pt>
                <c:pt idx="3513">
                  <c:v>3397.3310000000001</c:v>
                </c:pt>
                <c:pt idx="3514">
                  <c:v>3398.2979999999998</c:v>
                </c:pt>
                <c:pt idx="3515">
                  <c:v>3399.2640000000001</c:v>
                </c:pt>
                <c:pt idx="3516">
                  <c:v>3400.2310000000002</c:v>
                </c:pt>
                <c:pt idx="3517">
                  <c:v>3401.1979999999999</c:v>
                </c:pt>
                <c:pt idx="3518">
                  <c:v>3402.1640000000002</c:v>
                </c:pt>
                <c:pt idx="3519">
                  <c:v>3403.1309999999999</c:v>
                </c:pt>
                <c:pt idx="3520">
                  <c:v>3404.098</c:v>
                </c:pt>
                <c:pt idx="3521">
                  <c:v>3405.0650000000001</c:v>
                </c:pt>
                <c:pt idx="3522">
                  <c:v>3406.0309999999999</c:v>
                </c:pt>
                <c:pt idx="3523">
                  <c:v>3406.998</c:v>
                </c:pt>
                <c:pt idx="3524">
                  <c:v>3407.9650000000001</c:v>
                </c:pt>
                <c:pt idx="3525">
                  <c:v>3408.931</c:v>
                </c:pt>
                <c:pt idx="3526">
                  <c:v>3409.8980000000001</c:v>
                </c:pt>
                <c:pt idx="3527">
                  <c:v>3410.8649999999998</c:v>
                </c:pt>
                <c:pt idx="3528">
                  <c:v>3411.8310000000001</c:v>
                </c:pt>
                <c:pt idx="3529">
                  <c:v>3412.7979999999998</c:v>
                </c:pt>
                <c:pt idx="3530">
                  <c:v>3413.7649999999999</c:v>
                </c:pt>
                <c:pt idx="3531">
                  <c:v>3414.732</c:v>
                </c:pt>
                <c:pt idx="3532">
                  <c:v>3415.6979999999999</c:v>
                </c:pt>
                <c:pt idx="3533">
                  <c:v>3416.665</c:v>
                </c:pt>
                <c:pt idx="3534">
                  <c:v>3417.6320000000001</c:v>
                </c:pt>
                <c:pt idx="3535">
                  <c:v>3418.598</c:v>
                </c:pt>
                <c:pt idx="3536">
                  <c:v>3419.5650000000001</c:v>
                </c:pt>
                <c:pt idx="3537">
                  <c:v>3420.5320000000002</c:v>
                </c:pt>
                <c:pt idx="3538">
                  <c:v>3421.498</c:v>
                </c:pt>
                <c:pt idx="3539">
                  <c:v>3422.4650000000001</c:v>
                </c:pt>
                <c:pt idx="3540">
                  <c:v>3423.4319999999998</c:v>
                </c:pt>
                <c:pt idx="3541">
                  <c:v>3424.3989999999999</c:v>
                </c:pt>
                <c:pt idx="3542">
                  <c:v>3425.3649999999998</c:v>
                </c:pt>
                <c:pt idx="3543">
                  <c:v>3426.3319999999999</c:v>
                </c:pt>
                <c:pt idx="3544">
                  <c:v>3427.299</c:v>
                </c:pt>
                <c:pt idx="3545">
                  <c:v>3428.2649999999999</c:v>
                </c:pt>
                <c:pt idx="3546">
                  <c:v>3429.232</c:v>
                </c:pt>
                <c:pt idx="3547">
                  <c:v>3430.1990000000001</c:v>
                </c:pt>
                <c:pt idx="3548">
                  <c:v>3431.165</c:v>
                </c:pt>
                <c:pt idx="3549">
                  <c:v>3432.1320000000001</c:v>
                </c:pt>
                <c:pt idx="3550">
                  <c:v>3433.0990000000002</c:v>
                </c:pt>
                <c:pt idx="3551">
                  <c:v>3434.0659999999998</c:v>
                </c:pt>
                <c:pt idx="3552">
                  <c:v>3435.0320000000002</c:v>
                </c:pt>
                <c:pt idx="3553">
                  <c:v>3435.9989999999998</c:v>
                </c:pt>
                <c:pt idx="3554">
                  <c:v>3436.9659999999999</c:v>
                </c:pt>
                <c:pt idx="3555">
                  <c:v>3437.9319999999998</c:v>
                </c:pt>
                <c:pt idx="3556">
                  <c:v>3438.8989999999999</c:v>
                </c:pt>
                <c:pt idx="3557">
                  <c:v>3439.866</c:v>
                </c:pt>
                <c:pt idx="3558">
                  <c:v>3440.8319999999999</c:v>
                </c:pt>
                <c:pt idx="3559">
                  <c:v>3441.799</c:v>
                </c:pt>
                <c:pt idx="3560">
                  <c:v>3442.7660000000001</c:v>
                </c:pt>
                <c:pt idx="3561">
                  <c:v>3443.7330000000002</c:v>
                </c:pt>
                <c:pt idx="3562">
                  <c:v>3444.6990000000001</c:v>
                </c:pt>
                <c:pt idx="3563">
                  <c:v>3445.6660000000002</c:v>
                </c:pt>
                <c:pt idx="3564">
                  <c:v>3446.6329999999998</c:v>
                </c:pt>
                <c:pt idx="3565">
                  <c:v>3447.5990000000002</c:v>
                </c:pt>
                <c:pt idx="3566">
                  <c:v>3448.5659999999998</c:v>
                </c:pt>
                <c:pt idx="3567">
                  <c:v>3449.5329999999999</c:v>
                </c:pt>
                <c:pt idx="3568">
                  <c:v>3450.4989999999998</c:v>
                </c:pt>
                <c:pt idx="3569">
                  <c:v>3451.4659999999999</c:v>
                </c:pt>
                <c:pt idx="3570">
                  <c:v>3452.433</c:v>
                </c:pt>
                <c:pt idx="3571">
                  <c:v>3453.4</c:v>
                </c:pt>
                <c:pt idx="3572">
                  <c:v>3454.366</c:v>
                </c:pt>
                <c:pt idx="3573">
                  <c:v>3455.3330000000001</c:v>
                </c:pt>
                <c:pt idx="3574">
                  <c:v>3456.3</c:v>
                </c:pt>
                <c:pt idx="3575">
                  <c:v>3457.2660000000001</c:v>
                </c:pt>
                <c:pt idx="3576">
                  <c:v>3458.2330000000002</c:v>
                </c:pt>
                <c:pt idx="3577">
                  <c:v>3459.2</c:v>
                </c:pt>
                <c:pt idx="3578">
                  <c:v>3460.1660000000002</c:v>
                </c:pt>
                <c:pt idx="3579">
                  <c:v>3461.1329999999998</c:v>
                </c:pt>
                <c:pt idx="3580">
                  <c:v>3462.1</c:v>
                </c:pt>
                <c:pt idx="3581">
                  <c:v>3463.067</c:v>
                </c:pt>
                <c:pt idx="3582">
                  <c:v>3464.0329999999999</c:v>
                </c:pt>
                <c:pt idx="3583">
                  <c:v>3465</c:v>
                </c:pt>
                <c:pt idx="3584">
                  <c:v>3465.9670000000001</c:v>
                </c:pt>
                <c:pt idx="3585">
                  <c:v>3466.933</c:v>
                </c:pt>
                <c:pt idx="3586">
                  <c:v>3467.9</c:v>
                </c:pt>
                <c:pt idx="3587">
                  <c:v>3468.8670000000002</c:v>
                </c:pt>
                <c:pt idx="3588">
                  <c:v>3469.8330000000001</c:v>
                </c:pt>
                <c:pt idx="3589">
                  <c:v>3470.8</c:v>
                </c:pt>
                <c:pt idx="3590">
                  <c:v>3471.7669999999998</c:v>
                </c:pt>
                <c:pt idx="3591">
                  <c:v>3472.7339999999999</c:v>
                </c:pt>
                <c:pt idx="3592">
                  <c:v>3473.7</c:v>
                </c:pt>
                <c:pt idx="3593">
                  <c:v>3474.6669999999999</c:v>
                </c:pt>
                <c:pt idx="3594">
                  <c:v>3475.634</c:v>
                </c:pt>
                <c:pt idx="3595">
                  <c:v>3476.6</c:v>
                </c:pt>
                <c:pt idx="3596">
                  <c:v>3477.567</c:v>
                </c:pt>
                <c:pt idx="3597">
                  <c:v>3478.5340000000001</c:v>
                </c:pt>
                <c:pt idx="3598">
                  <c:v>3479.5</c:v>
                </c:pt>
                <c:pt idx="3599">
                  <c:v>3480.4670000000001</c:v>
                </c:pt>
                <c:pt idx="3600">
                  <c:v>3481.4340000000002</c:v>
                </c:pt>
                <c:pt idx="3601">
                  <c:v>3482.4009999999998</c:v>
                </c:pt>
                <c:pt idx="3602">
                  <c:v>3483.3670000000002</c:v>
                </c:pt>
                <c:pt idx="3603">
                  <c:v>3484.3339999999998</c:v>
                </c:pt>
                <c:pt idx="3604">
                  <c:v>3485.3009999999999</c:v>
                </c:pt>
                <c:pt idx="3605">
                  <c:v>3486.2669999999998</c:v>
                </c:pt>
                <c:pt idx="3606">
                  <c:v>3487.2339999999999</c:v>
                </c:pt>
                <c:pt idx="3607">
                  <c:v>3488.201</c:v>
                </c:pt>
                <c:pt idx="3608">
                  <c:v>3489.1669999999999</c:v>
                </c:pt>
                <c:pt idx="3609">
                  <c:v>3490.134</c:v>
                </c:pt>
                <c:pt idx="3610">
                  <c:v>3491.1010000000001</c:v>
                </c:pt>
                <c:pt idx="3611">
                  <c:v>3492.0680000000002</c:v>
                </c:pt>
                <c:pt idx="3612">
                  <c:v>3493.0340000000001</c:v>
                </c:pt>
                <c:pt idx="3613">
                  <c:v>3494.0010000000002</c:v>
                </c:pt>
                <c:pt idx="3614">
                  <c:v>3494.9679999999998</c:v>
                </c:pt>
                <c:pt idx="3615">
                  <c:v>3495.9340000000002</c:v>
                </c:pt>
                <c:pt idx="3616">
                  <c:v>3496.9009999999998</c:v>
                </c:pt>
                <c:pt idx="3617">
                  <c:v>3497.8679999999999</c:v>
                </c:pt>
                <c:pt idx="3618">
                  <c:v>3498.8339999999998</c:v>
                </c:pt>
                <c:pt idx="3619">
                  <c:v>3499.8009999999999</c:v>
                </c:pt>
                <c:pt idx="3620">
                  <c:v>3500.768</c:v>
                </c:pt>
                <c:pt idx="3621">
                  <c:v>3501.7350000000001</c:v>
                </c:pt>
                <c:pt idx="3622">
                  <c:v>3502.701</c:v>
                </c:pt>
                <c:pt idx="3623">
                  <c:v>3503.6680000000001</c:v>
                </c:pt>
                <c:pt idx="3624">
                  <c:v>3504.6350000000002</c:v>
                </c:pt>
                <c:pt idx="3625">
                  <c:v>3505.6010000000001</c:v>
                </c:pt>
                <c:pt idx="3626">
                  <c:v>3506.5680000000002</c:v>
                </c:pt>
                <c:pt idx="3627">
                  <c:v>3507.5349999999999</c:v>
                </c:pt>
                <c:pt idx="3628">
                  <c:v>3508.5010000000002</c:v>
                </c:pt>
                <c:pt idx="3629">
                  <c:v>3509.4679999999998</c:v>
                </c:pt>
                <c:pt idx="3630">
                  <c:v>3510.4349999999999</c:v>
                </c:pt>
                <c:pt idx="3631">
                  <c:v>3511.402</c:v>
                </c:pt>
                <c:pt idx="3632">
                  <c:v>3512.3679999999999</c:v>
                </c:pt>
                <c:pt idx="3633">
                  <c:v>3513.335</c:v>
                </c:pt>
                <c:pt idx="3634">
                  <c:v>3514.3020000000001</c:v>
                </c:pt>
                <c:pt idx="3635">
                  <c:v>3515.268</c:v>
                </c:pt>
                <c:pt idx="3636">
                  <c:v>3516.2350000000001</c:v>
                </c:pt>
                <c:pt idx="3637">
                  <c:v>3517.2020000000002</c:v>
                </c:pt>
                <c:pt idx="3638">
                  <c:v>3518.1680000000001</c:v>
                </c:pt>
                <c:pt idx="3639">
                  <c:v>3519.1350000000002</c:v>
                </c:pt>
                <c:pt idx="3640">
                  <c:v>3520.1019999999999</c:v>
                </c:pt>
                <c:pt idx="3641">
                  <c:v>3521.069</c:v>
                </c:pt>
                <c:pt idx="3642">
                  <c:v>3522.0349999999999</c:v>
                </c:pt>
                <c:pt idx="3643">
                  <c:v>3523.002</c:v>
                </c:pt>
                <c:pt idx="3644">
                  <c:v>3523.9690000000001</c:v>
                </c:pt>
                <c:pt idx="3645">
                  <c:v>3524.9349999999999</c:v>
                </c:pt>
                <c:pt idx="3646">
                  <c:v>3525.902</c:v>
                </c:pt>
                <c:pt idx="3647">
                  <c:v>3526.8690000000001</c:v>
                </c:pt>
                <c:pt idx="3648">
                  <c:v>3527.835</c:v>
                </c:pt>
                <c:pt idx="3649">
                  <c:v>3528.8020000000001</c:v>
                </c:pt>
                <c:pt idx="3650">
                  <c:v>3529.7689999999998</c:v>
                </c:pt>
                <c:pt idx="3651">
                  <c:v>3530.7359999999999</c:v>
                </c:pt>
                <c:pt idx="3652">
                  <c:v>3531.7020000000002</c:v>
                </c:pt>
                <c:pt idx="3653">
                  <c:v>3532.6689999999999</c:v>
                </c:pt>
                <c:pt idx="3654">
                  <c:v>3533.636</c:v>
                </c:pt>
                <c:pt idx="3655">
                  <c:v>3534.6019999999999</c:v>
                </c:pt>
                <c:pt idx="3656">
                  <c:v>3535.569</c:v>
                </c:pt>
                <c:pt idx="3657">
                  <c:v>3536.5360000000001</c:v>
                </c:pt>
                <c:pt idx="3658">
                  <c:v>3537.502</c:v>
                </c:pt>
                <c:pt idx="3659">
                  <c:v>3538.4690000000001</c:v>
                </c:pt>
                <c:pt idx="3660">
                  <c:v>3539.4360000000001</c:v>
                </c:pt>
                <c:pt idx="3661">
                  <c:v>3540.4029999999998</c:v>
                </c:pt>
                <c:pt idx="3662">
                  <c:v>3541.3690000000001</c:v>
                </c:pt>
                <c:pt idx="3663">
                  <c:v>3542.3359999999998</c:v>
                </c:pt>
                <c:pt idx="3664">
                  <c:v>3543.3029999999999</c:v>
                </c:pt>
                <c:pt idx="3665">
                  <c:v>3544.2689999999998</c:v>
                </c:pt>
                <c:pt idx="3666">
                  <c:v>3545.2359999999999</c:v>
                </c:pt>
                <c:pt idx="3667">
                  <c:v>3546.203</c:v>
                </c:pt>
                <c:pt idx="3668">
                  <c:v>3547.1689999999999</c:v>
                </c:pt>
                <c:pt idx="3669">
                  <c:v>3548.136</c:v>
                </c:pt>
                <c:pt idx="3670">
                  <c:v>3549.1030000000001</c:v>
                </c:pt>
                <c:pt idx="3671">
                  <c:v>3550.07</c:v>
                </c:pt>
                <c:pt idx="3672">
                  <c:v>3551.0360000000001</c:v>
                </c:pt>
                <c:pt idx="3673">
                  <c:v>3552.0030000000002</c:v>
                </c:pt>
                <c:pt idx="3674">
                  <c:v>3552.97</c:v>
                </c:pt>
                <c:pt idx="3675">
                  <c:v>3553.9360000000001</c:v>
                </c:pt>
                <c:pt idx="3676">
                  <c:v>3554.9029999999998</c:v>
                </c:pt>
                <c:pt idx="3677">
                  <c:v>3555.87</c:v>
                </c:pt>
                <c:pt idx="3678">
                  <c:v>3556.8359999999998</c:v>
                </c:pt>
                <c:pt idx="3679">
                  <c:v>3557.8029999999999</c:v>
                </c:pt>
                <c:pt idx="3680">
                  <c:v>3558.77</c:v>
                </c:pt>
                <c:pt idx="3681">
                  <c:v>3559.7370000000001</c:v>
                </c:pt>
                <c:pt idx="3682">
                  <c:v>3560.703</c:v>
                </c:pt>
                <c:pt idx="3683">
                  <c:v>3561.67</c:v>
                </c:pt>
                <c:pt idx="3684">
                  <c:v>3562.6370000000002</c:v>
                </c:pt>
                <c:pt idx="3685">
                  <c:v>3563.6030000000001</c:v>
                </c:pt>
                <c:pt idx="3686">
                  <c:v>3564.57</c:v>
                </c:pt>
                <c:pt idx="3687">
                  <c:v>3565.5369999999998</c:v>
                </c:pt>
                <c:pt idx="3688">
                  <c:v>3566.5030000000002</c:v>
                </c:pt>
                <c:pt idx="3689">
                  <c:v>3567.47</c:v>
                </c:pt>
                <c:pt idx="3690">
                  <c:v>3568.4369999999999</c:v>
                </c:pt>
                <c:pt idx="3691">
                  <c:v>3569.404</c:v>
                </c:pt>
                <c:pt idx="3692">
                  <c:v>3570.37</c:v>
                </c:pt>
                <c:pt idx="3693">
                  <c:v>3571.337</c:v>
                </c:pt>
                <c:pt idx="3694">
                  <c:v>3572.3040000000001</c:v>
                </c:pt>
                <c:pt idx="3695">
                  <c:v>3573.27</c:v>
                </c:pt>
                <c:pt idx="3696">
                  <c:v>3574.2370000000001</c:v>
                </c:pt>
                <c:pt idx="3697">
                  <c:v>3575.2040000000002</c:v>
                </c:pt>
                <c:pt idx="3698">
                  <c:v>3576.17</c:v>
                </c:pt>
                <c:pt idx="3699">
                  <c:v>3577.1370000000002</c:v>
                </c:pt>
                <c:pt idx="3700">
                  <c:v>3578.1039999999998</c:v>
                </c:pt>
                <c:pt idx="3701">
                  <c:v>3579.0709999999999</c:v>
                </c:pt>
                <c:pt idx="3702">
                  <c:v>3580.0369999999998</c:v>
                </c:pt>
                <c:pt idx="3703">
                  <c:v>3581.0039999999999</c:v>
                </c:pt>
                <c:pt idx="3704">
                  <c:v>3581.971</c:v>
                </c:pt>
                <c:pt idx="3705">
                  <c:v>3582.9369999999999</c:v>
                </c:pt>
                <c:pt idx="3706">
                  <c:v>3583.904</c:v>
                </c:pt>
                <c:pt idx="3707">
                  <c:v>3584.8710000000001</c:v>
                </c:pt>
                <c:pt idx="3708">
                  <c:v>3585.837</c:v>
                </c:pt>
                <c:pt idx="3709">
                  <c:v>3586.8040000000001</c:v>
                </c:pt>
                <c:pt idx="3710">
                  <c:v>3587.7710000000002</c:v>
                </c:pt>
                <c:pt idx="3711">
                  <c:v>3588.7379999999998</c:v>
                </c:pt>
                <c:pt idx="3712">
                  <c:v>3589.7040000000002</c:v>
                </c:pt>
                <c:pt idx="3713">
                  <c:v>3590.6709999999998</c:v>
                </c:pt>
                <c:pt idx="3714">
                  <c:v>3591.6379999999999</c:v>
                </c:pt>
                <c:pt idx="3715">
                  <c:v>3592.6039999999998</c:v>
                </c:pt>
                <c:pt idx="3716">
                  <c:v>3593.5709999999999</c:v>
                </c:pt>
                <c:pt idx="3717">
                  <c:v>3594.538</c:v>
                </c:pt>
                <c:pt idx="3718">
                  <c:v>3595.5039999999999</c:v>
                </c:pt>
                <c:pt idx="3719">
                  <c:v>3596.471</c:v>
                </c:pt>
                <c:pt idx="3720">
                  <c:v>3597.4380000000001</c:v>
                </c:pt>
                <c:pt idx="3721">
                  <c:v>3598.4050000000002</c:v>
                </c:pt>
                <c:pt idx="3722">
                  <c:v>3599.3710000000001</c:v>
                </c:pt>
                <c:pt idx="3723">
                  <c:v>3600.3380000000002</c:v>
                </c:pt>
                <c:pt idx="3724">
                  <c:v>3601.3049999999998</c:v>
                </c:pt>
                <c:pt idx="3725">
                  <c:v>3602.2710000000002</c:v>
                </c:pt>
                <c:pt idx="3726">
                  <c:v>3603.2379999999998</c:v>
                </c:pt>
                <c:pt idx="3727">
                  <c:v>3604.2049999999999</c:v>
                </c:pt>
                <c:pt idx="3728">
                  <c:v>3605.1709999999998</c:v>
                </c:pt>
                <c:pt idx="3729">
                  <c:v>3606.1379999999999</c:v>
                </c:pt>
                <c:pt idx="3730">
                  <c:v>3607.105</c:v>
                </c:pt>
                <c:pt idx="3731">
                  <c:v>3608.0720000000001</c:v>
                </c:pt>
                <c:pt idx="3732">
                  <c:v>3609.038</c:v>
                </c:pt>
                <c:pt idx="3733">
                  <c:v>3610.0050000000001</c:v>
                </c:pt>
                <c:pt idx="3734">
                  <c:v>3610.9720000000002</c:v>
                </c:pt>
                <c:pt idx="3735">
                  <c:v>3611.9380000000001</c:v>
                </c:pt>
                <c:pt idx="3736">
                  <c:v>3612.9050000000002</c:v>
                </c:pt>
                <c:pt idx="3737">
                  <c:v>3613.8719999999998</c:v>
                </c:pt>
                <c:pt idx="3738">
                  <c:v>3614.8380000000002</c:v>
                </c:pt>
                <c:pt idx="3739">
                  <c:v>3615.8049999999998</c:v>
                </c:pt>
                <c:pt idx="3740">
                  <c:v>3616.7719999999999</c:v>
                </c:pt>
                <c:pt idx="3741">
                  <c:v>3617.739</c:v>
                </c:pt>
                <c:pt idx="3742">
                  <c:v>3618.7049999999999</c:v>
                </c:pt>
                <c:pt idx="3743">
                  <c:v>3619.672</c:v>
                </c:pt>
                <c:pt idx="3744">
                  <c:v>3620.6390000000001</c:v>
                </c:pt>
                <c:pt idx="3745">
                  <c:v>3621.605</c:v>
                </c:pt>
                <c:pt idx="3746">
                  <c:v>3622.5720000000001</c:v>
                </c:pt>
                <c:pt idx="3747">
                  <c:v>3623.5390000000002</c:v>
                </c:pt>
                <c:pt idx="3748">
                  <c:v>3624.5050000000001</c:v>
                </c:pt>
                <c:pt idx="3749">
                  <c:v>3625.4720000000002</c:v>
                </c:pt>
                <c:pt idx="3750">
                  <c:v>3626.4389999999999</c:v>
                </c:pt>
                <c:pt idx="3751">
                  <c:v>3627.4059999999999</c:v>
                </c:pt>
                <c:pt idx="3752">
                  <c:v>3628.3719999999998</c:v>
                </c:pt>
                <c:pt idx="3753">
                  <c:v>3629.3389999999999</c:v>
                </c:pt>
                <c:pt idx="3754">
                  <c:v>3630.306</c:v>
                </c:pt>
                <c:pt idx="3755">
                  <c:v>3631.2719999999999</c:v>
                </c:pt>
                <c:pt idx="3756">
                  <c:v>3632.239</c:v>
                </c:pt>
                <c:pt idx="3757">
                  <c:v>3633.2060000000001</c:v>
                </c:pt>
                <c:pt idx="3758">
                  <c:v>3634.172</c:v>
                </c:pt>
                <c:pt idx="3759">
                  <c:v>3635.1390000000001</c:v>
                </c:pt>
                <c:pt idx="3760">
                  <c:v>3636.1060000000002</c:v>
                </c:pt>
                <c:pt idx="3761">
                  <c:v>3637.0729999999999</c:v>
                </c:pt>
                <c:pt idx="3762">
                  <c:v>3638.0390000000002</c:v>
                </c:pt>
                <c:pt idx="3763">
                  <c:v>3639.0059999999999</c:v>
                </c:pt>
                <c:pt idx="3764">
                  <c:v>3639.973</c:v>
                </c:pt>
                <c:pt idx="3765">
                  <c:v>3640.9389999999999</c:v>
                </c:pt>
                <c:pt idx="3766">
                  <c:v>3641.9059999999999</c:v>
                </c:pt>
                <c:pt idx="3767">
                  <c:v>3642.873</c:v>
                </c:pt>
                <c:pt idx="3768">
                  <c:v>3643.8389999999999</c:v>
                </c:pt>
                <c:pt idx="3769">
                  <c:v>3644.806</c:v>
                </c:pt>
                <c:pt idx="3770">
                  <c:v>3645.7730000000001</c:v>
                </c:pt>
                <c:pt idx="3771">
                  <c:v>3646.74</c:v>
                </c:pt>
                <c:pt idx="3772">
                  <c:v>3647.7060000000001</c:v>
                </c:pt>
                <c:pt idx="3773">
                  <c:v>3648.6729999999998</c:v>
                </c:pt>
                <c:pt idx="3774">
                  <c:v>3649.64</c:v>
                </c:pt>
                <c:pt idx="3775">
                  <c:v>3650.6060000000002</c:v>
                </c:pt>
                <c:pt idx="3776">
                  <c:v>3651.5729999999999</c:v>
                </c:pt>
                <c:pt idx="3777">
                  <c:v>3652.54</c:v>
                </c:pt>
                <c:pt idx="3778">
                  <c:v>3653.5059999999999</c:v>
                </c:pt>
                <c:pt idx="3779">
                  <c:v>3654.473</c:v>
                </c:pt>
                <c:pt idx="3780">
                  <c:v>3655.44</c:v>
                </c:pt>
                <c:pt idx="3781">
                  <c:v>3656.4070000000002</c:v>
                </c:pt>
                <c:pt idx="3782">
                  <c:v>3657.373</c:v>
                </c:pt>
                <c:pt idx="3783">
                  <c:v>3658.34</c:v>
                </c:pt>
                <c:pt idx="3784">
                  <c:v>3659.3069999999998</c:v>
                </c:pt>
                <c:pt idx="3785">
                  <c:v>3660.2730000000001</c:v>
                </c:pt>
                <c:pt idx="3786">
                  <c:v>3661.24</c:v>
                </c:pt>
                <c:pt idx="3787">
                  <c:v>3662.2069999999999</c:v>
                </c:pt>
                <c:pt idx="3788">
                  <c:v>3663.1729999999998</c:v>
                </c:pt>
                <c:pt idx="3789">
                  <c:v>3664.14</c:v>
                </c:pt>
                <c:pt idx="3790">
                  <c:v>3665.107</c:v>
                </c:pt>
                <c:pt idx="3791">
                  <c:v>3666.0740000000001</c:v>
                </c:pt>
                <c:pt idx="3792">
                  <c:v>3667.04</c:v>
                </c:pt>
                <c:pt idx="3793">
                  <c:v>3668.0070000000001</c:v>
                </c:pt>
                <c:pt idx="3794">
                  <c:v>3668.9740000000002</c:v>
                </c:pt>
                <c:pt idx="3795">
                  <c:v>3669.94</c:v>
                </c:pt>
                <c:pt idx="3796">
                  <c:v>3670.9070000000002</c:v>
                </c:pt>
                <c:pt idx="3797">
                  <c:v>3671.8739999999998</c:v>
                </c:pt>
                <c:pt idx="3798">
                  <c:v>3672.84</c:v>
                </c:pt>
                <c:pt idx="3799">
                  <c:v>3673.8069999999998</c:v>
                </c:pt>
                <c:pt idx="3800">
                  <c:v>3674.7739999999999</c:v>
                </c:pt>
                <c:pt idx="3801">
                  <c:v>3675.741</c:v>
                </c:pt>
                <c:pt idx="3802">
                  <c:v>3676.7069999999999</c:v>
                </c:pt>
                <c:pt idx="3803">
                  <c:v>3677.674</c:v>
                </c:pt>
                <c:pt idx="3804">
                  <c:v>3678.6410000000001</c:v>
                </c:pt>
                <c:pt idx="3805">
                  <c:v>3679.607</c:v>
                </c:pt>
                <c:pt idx="3806">
                  <c:v>3680.5740000000001</c:v>
                </c:pt>
                <c:pt idx="3807">
                  <c:v>3681.5410000000002</c:v>
                </c:pt>
                <c:pt idx="3808">
                  <c:v>3682.5070000000001</c:v>
                </c:pt>
                <c:pt idx="3809">
                  <c:v>3683.4740000000002</c:v>
                </c:pt>
                <c:pt idx="3810">
                  <c:v>3684.4409999999998</c:v>
                </c:pt>
                <c:pt idx="3811">
                  <c:v>3685.4079999999999</c:v>
                </c:pt>
                <c:pt idx="3812">
                  <c:v>3686.3739999999998</c:v>
                </c:pt>
                <c:pt idx="3813">
                  <c:v>3687.3409999999999</c:v>
                </c:pt>
                <c:pt idx="3814">
                  <c:v>3688.308</c:v>
                </c:pt>
                <c:pt idx="3815">
                  <c:v>3689.2739999999999</c:v>
                </c:pt>
                <c:pt idx="3816">
                  <c:v>3690.241</c:v>
                </c:pt>
                <c:pt idx="3817">
                  <c:v>3691.2080000000001</c:v>
                </c:pt>
                <c:pt idx="3818">
                  <c:v>3692.174</c:v>
                </c:pt>
                <c:pt idx="3819">
                  <c:v>3693.1410000000001</c:v>
                </c:pt>
                <c:pt idx="3820">
                  <c:v>3694.1080000000002</c:v>
                </c:pt>
                <c:pt idx="3821">
                  <c:v>3695.0749999999998</c:v>
                </c:pt>
                <c:pt idx="3822">
                  <c:v>3696.0410000000002</c:v>
                </c:pt>
                <c:pt idx="3823">
                  <c:v>3697.0079999999998</c:v>
                </c:pt>
                <c:pt idx="3824">
                  <c:v>3697.9749999999999</c:v>
                </c:pt>
                <c:pt idx="3825">
                  <c:v>3698.9409999999998</c:v>
                </c:pt>
                <c:pt idx="3826">
                  <c:v>3699.9079999999999</c:v>
                </c:pt>
                <c:pt idx="3827">
                  <c:v>3700.875</c:v>
                </c:pt>
                <c:pt idx="3828">
                  <c:v>3701.8409999999999</c:v>
                </c:pt>
                <c:pt idx="3829">
                  <c:v>3702.808</c:v>
                </c:pt>
                <c:pt idx="3830">
                  <c:v>3703.7750000000001</c:v>
                </c:pt>
                <c:pt idx="3831">
                  <c:v>3704.7420000000002</c:v>
                </c:pt>
                <c:pt idx="3832">
                  <c:v>3705.7080000000001</c:v>
                </c:pt>
                <c:pt idx="3833">
                  <c:v>3706.6750000000002</c:v>
                </c:pt>
                <c:pt idx="3834">
                  <c:v>3707.6419999999998</c:v>
                </c:pt>
                <c:pt idx="3835">
                  <c:v>3708.6080000000002</c:v>
                </c:pt>
                <c:pt idx="3836">
                  <c:v>3709.5749999999998</c:v>
                </c:pt>
                <c:pt idx="3837">
                  <c:v>3710.5419999999999</c:v>
                </c:pt>
                <c:pt idx="3838">
                  <c:v>3711.5079999999998</c:v>
                </c:pt>
                <c:pt idx="3839">
                  <c:v>3712.4749999999999</c:v>
                </c:pt>
                <c:pt idx="3840">
                  <c:v>3713.442</c:v>
                </c:pt>
                <c:pt idx="3841">
                  <c:v>3714.4090000000001</c:v>
                </c:pt>
                <c:pt idx="3842">
                  <c:v>3715.375</c:v>
                </c:pt>
                <c:pt idx="3843">
                  <c:v>3716.3420000000001</c:v>
                </c:pt>
                <c:pt idx="3844">
                  <c:v>3717.3090000000002</c:v>
                </c:pt>
                <c:pt idx="3845">
                  <c:v>3718.2750000000001</c:v>
                </c:pt>
                <c:pt idx="3846">
                  <c:v>3719.2420000000002</c:v>
                </c:pt>
                <c:pt idx="3847">
                  <c:v>3720.2089999999998</c:v>
                </c:pt>
                <c:pt idx="3848">
                  <c:v>3721.1750000000002</c:v>
                </c:pt>
                <c:pt idx="3849">
                  <c:v>3722.1419999999998</c:v>
                </c:pt>
                <c:pt idx="3850">
                  <c:v>3723.1089999999999</c:v>
                </c:pt>
                <c:pt idx="3851">
                  <c:v>3724.076</c:v>
                </c:pt>
                <c:pt idx="3852">
                  <c:v>3725.0419999999999</c:v>
                </c:pt>
                <c:pt idx="3853">
                  <c:v>3726.009</c:v>
                </c:pt>
                <c:pt idx="3854">
                  <c:v>3726.9760000000001</c:v>
                </c:pt>
                <c:pt idx="3855">
                  <c:v>3727.942</c:v>
                </c:pt>
                <c:pt idx="3856">
                  <c:v>3728.9090000000001</c:v>
                </c:pt>
                <c:pt idx="3857">
                  <c:v>3729.8760000000002</c:v>
                </c:pt>
                <c:pt idx="3858">
                  <c:v>3730.8420000000001</c:v>
                </c:pt>
                <c:pt idx="3859">
                  <c:v>3731.8090000000002</c:v>
                </c:pt>
                <c:pt idx="3860">
                  <c:v>3732.7759999999998</c:v>
                </c:pt>
                <c:pt idx="3861">
                  <c:v>3733.7429999999999</c:v>
                </c:pt>
                <c:pt idx="3862">
                  <c:v>3734.7089999999998</c:v>
                </c:pt>
                <c:pt idx="3863">
                  <c:v>3735.6759999999999</c:v>
                </c:pt>
                <c:pt idx="3864">
                  <c:v>3736.643</c:v>
                </c:pt>
                <c:pt idx="3865">
                  <c:v>3737.6089999999999</c:v>
                </c:pt>
                <c:pt idx="3866">
                  <c:v>3738.576</c:v>
                </c:pt>
                <c:pt idx="3867">
                  <c:v>3739.5430000000001</c:v>
                </c:pt>
                <c:pt idx="3868">
                  <c:v>3740.509</c:v>
                </c:pt>
                <c:pt idx="3869">
                  <c:v>3741.4760000000001</c:v>
                </c:pt>
                <c:pt idx="3870">
                  <c:v>3742.4430000000002</c:v>
                </c:pt>
                <c:pt idx="3871">
                  <c:v>3743.41</c:v>
                </c:pt>
                <c:pt idx="3872">
                  <c:v>3744.3760000000002</c:v>
                </c:pt>
                <c:pt idx="3873">
                  <c:v>3745.3429999999998</c:v>
                </c:pt>
                <c:pt idx="3874">
                  <c:v>3746.31</c:v>
                </c:pt>
                <c:pt idx="3875">
                  <c:v>3747.2759999999998</c:v>
                </c:pt>
                <c:pt idx="3876">
                  <c:v>3748.2429999999999</c:v>
                </c:pt>
                <c:pt idx="3877">
                  <c:v>3749.21</c:v>
                </c:pt>
                <c:pt idx="3878">
                  <c:v>3750.1759999999999</c:v>
                </c:pt>
                <c:pt idx="3879">
                  <c:v>3751.143</c:v>
                </c:pt>
                <c:pt idx="3880">
                  <c:v>3752.11</c:v>
                </c:pt>
                <c:pt idx="3881">
                  <c:v>3753.0770000000002</c:v>
                </c:pt>
                <c:pt idx="3882">
                  <c:v>3754.0430000000001</c:v>
                </c:pt>
                <c:pt idx="3883">
                  <c:v>3755.01</c:v>
                </c:pt>
                <c:pt idx="3884">
                  <c:v>3755.9769999999999</c:v>
                </c:pt>
                <c:pt idx="3885">
                  <c:v>3756.9430000000002</c:v>
                </c:pt>
                <c:pt idx="3886">
                  <c:v>3757.91</c:v>
                </c:pt>
                <c:pt idx="3887">
                  <c:v>3758.877</c:v>
                </c:pt>
                <c:pt idx="3888">
                  <c:v>3759.8429999999998</c:v>
                </c:pt>
                <c:pt idx="3889">
                  <c:v>3760.81</c:v>
                </c:pt>
                <c:pt idx="3890">
                  <c:v>3761.777</c:v>
                </c:pt>
                <c:pt idx="3891">
                  <c:v>3762.7440000000001</c:v>
                </c:pt>
                <c:pt idx="3892">
                  <c:v>3763.71</c:v>
                </c:pt>
                <c:pt idx="3893">
                  <c:v>3764.6770000000001</c:v>
                </c:pt>
                <c:pt idx="3894">
                  <c:v>3765.6439999999998</c:v>
                </c:pt>
                <c:pt idx="3895">
                  <c:v>3766.61</c:v>
                </c:pt>
                <c:pt idx="3896">
                  <c:v>3767.5770000000002</c:v>
                </c:pt>
                <c:pt idx="3897">
                  <c:v>3768.5439999999999</c:v>
                </c:pt>
                <c:pt idx="3898">
                  <c:v>3769.51</c:v>
                </c:pt>
                <c:pt idx="3899">
                  <c:v>3770.4769999999999</c:v>
                </c:pt>
                <c:pt idx="3900">
                  <c:v>3771.444</c:v>
                </c:pt>
                <c:pt idx="3901">
                  <c:v>3772.4110000000001</c:v>
                </c:pt>
                <c:pt idx="3902">
                  <c:v>3773.377</c:v>
                </c:pt>
                <c:pt idx="3903">
                  <c:v>3774.3440000000001</c:v>
                </c:pt>
                <c:pt idx="3904">
                  <c:v>3775.3110000000001</c:v>
                </c:pt>
                <c:pt idx="3905">
                  <c:v>3776.277</c:v>
                </c:pt>
                <c:pt idx="3906">
                  <c:v>3777.2440000000001</c:v>
                </c:pt>
                <c:pt idx="3907">
                  <c:v>3778.2109999999998</c:v>
                </c:pt>
                <c:pt idx="3908">
                  <c:v>3779.1770000000001</c:v>
                </c:pt>
                <c:pt idx="3909">
                  <c:v>3780.1439999999998</c:v>
                </c:pt>
                <c:pt idx="3910">
                  <c:v>3781.1109999999999</c:v>
                </c:pt>
                <c:pt idx="3911">
                  <c:v>3782.078</c:v>
                </c:pt>
                <c:pt idx="3912">
                  <c:v>3783.0439999999999</c:v>
                </c:pt>
                <c:pt idx="3913">
                  <c:v>3784.011</c:v>
                </c:pt>
                <c:pt idx="3914">
                  <c:v>3784.9780000000001</c:v>
                </c:pt>
                <c:pt idx="3915">
                  <c:v>3785.944</c:v>
                </c:pt>
                <c:pt idx="3916">
                  <c:v>3786.9110000000001</c:v>
                </c:pt>
                <c:pt idx="3917">
                  <c:v>3787.8780000000002</c:v>
                </c:pt>
                <c:pt idx="3918">
                  <c:v>3788.8440000000001</c:v>
                </c:pt>
                <c:pt idx="3919">
                  <c:v>3789.8110000000001</c:v>
                </c:pt>
                <c:pt idx="3920">
                  <c:v>3790.7779999999998</c:v>
                </c:pt>
                <c:pt idx="3921">
                  <c:v>3791.7449999999999</c:v>
                </c:pt>
                <c:pt idx="3922">
                  <c:v>3792.7109999999998</c:v>
                </c:pt>
                <c:pt idx="3923">
                  <c:v>3793.6779999999999</c:v>
                </c:pt>
                <c:pt idx="3924">
                  <c:v>3794.645</c:v>
                </c:pt>
                <c:pt idx="3925">
                  <c:v>3795.6109999999999</c:v>
                </c:pt>
                <c:pt idx="3926">
                  <c:v>3796.578</c:v>
                </c:pt>
                <c:pt idx="3927">
                  <c:v>3797.5450000000001</c:v>
                </c:pt>
                <c:pt idx="3928">
                  <c:v>3798.511</c:v>
                </c:pt>
                <c:pt idx="3929">
                  <c:v>3799.4780000000001</c:v>
                </c:pt>
                <c:pt idx="3930">
                  <c:v>3800.4450000000002</c:v>
                </c:pt>
                <c:pt idx="3931">
                  <c:v>3801.4119999999998</c:v>
                </c:pt>
                <c:pt idx="3932">
                  <c:v>3802.3780000000002</c:v>
                </c:pt>
                <c:pt idx="3933">
                  <c:v>3803.3449999999998</c:v>
                </c:pt>
                <c:pt idx="3934">
                  <c:v>3804.3119999999999</c:v>
                </c:pt>
                <c:pt idx="3935">
                  <c:v>3805.2779999999998</c:v>
                </c:pt>
                <c:pt idx="3936">
                  <c:v>3806.2449999999999</c:v>
                </c:pt>
                <c:pt idx="3937">
                  <c:v>3807.212</c:v>
                </c:pt>
                <c:pt idx="3938">
                  <c:v>3808.1779999999999</c:v>
                </c:pt>
                <c:pt idx="3939">
                  <c:v>3809.145</c:v>
                </c:pt>
                <c:pt idx="3940">
                  <c:v>3810.1120000000001</c:v>
                </c:pt>
                <c:pt idx="3941">
                  <c:v>3811.0790000000002</c:v>
                </c:pt>
                <c:pt idx="3942">
                  <c:v>3812.0450000000001</c:v>
                </c:pt>
                <c:pt idx="3943">
                  <c:v>3813.0120000000002</c:v>
                </c:pt>
                <c:pt idx="3944">
                  <c:v>3813.9789999999998</c:v>
                </c:pt>
                <c:pt idx="3945">
                  <c:v>3814.9450000000002</c:v>
                </c:pt>
                <c:pt idx="3946">
                  <c:v>3815.9119999999998</c:v>
                </c:pt>
                <c:pt idx="3947">
                  <c:v>3816.8789999999999</c:v>
                </c:pt>
                <c:pt idx="3948">
                  <c:v>3817.8449999999998</c:v>
                </c:pt>
                <c:pt idx="3949">
                  <c:v>3818.8119999999999</c:v>
                </c:pt>
                <c:pt idx="3950">
                  <c:v>3819.779</c:v>
                </c:pt>
                <c:pt idx="3951">
                  <c:v>3820.7460000000001</c:v>
                </c:pt>
                <c:pt idx="3952">
                  <c:v>3821.712</c:v>
                </c:pt>
                <c:pt idx="3953">
                  <c:v>3822.6790000000001</c:v>
                </c:pt>
                <c:pt idx="3954">
                  <c:v>3823.6460000000002</c:v>
                </c:pt>
                <c:pt idx="3955">
                  <c:v>3824.6120000000001</c:v>
                </c:pt>
                <c:pt idx="3956">
                  <c:v>3825.5790000000002</c:v>
                </c:pt>
                <c:pt idx="3957">
                  <c:v>3826.5459999999998</c:v>
                </c:pt>
                <c:pt idx="3958">
                  <c:v>3827.5120000000002</c:v>
                </c:pt>
                <c:pt idx="3959">
                  <c:v>3828.4789999999998</c:v>
                </c:pt>
                <c:pt idx="3960">
                  <c:v>3829.4459999999999</c:v>
                </c:pt>
                <c:pt idx="3961">
                  <c:v>3830.413</c:v>
                </c:pt>
                <c:pt idx="3962">
                  <c:v>3831.3789999999999</c:v>
                </c:pt>
                <c:pt idx="3963">
                  <c:v>3832.346</c:v>
                </c:pt>
                <c:pt idx="3964">
                  <c:v>3833.3130000000001</c:v>
                </c:pt>
                <c:pt idx="3965">
                  <c:v>3834.279</c:v>
                </c:pt>
                <c:pt idx="3966">
                  <c:v>3835.2460000000001</c:v>
                </c:pt>
                <c:pt idx="3967">
                  <c:v>3836.2130000000002</c:v>
                </c:pt>
                <c:pt idx="3968">
                  <c:v>3837.1790000000001</c:v>
                </c:pt>
                <c:pt idx="3969">
                  <c:v>3838.1460000000002</c:v>
                </c:pt>
                <c:pt idx="3970">
                  <c:v>3839.1129999999998</c:v>
                </c:pt>
                <c:pt idx="3971">
                  <c:v>3840.08</c:v>
                </c:pt>
                <c:pt idx="3972">
                  <c:v>3841.0459999999998</c:v>
                </c:pt>
                <c:pt idx="3973">
                  <c:v>3842.0129999999999</c:v>
                </c:pt>
                <c:pt idx="3974">
                  <c:v>3842.98</c:v>
                </c:pt>
                <c:pt idx="3975">
                  <c:v>3843.9459999999999</c:v>
                </c:pt>
                <c:pt idx="3976">
                  <c:v>3844.913</c:v>
                </c:pt>
                <c:pt idx="3977">
                  <c:v>3845.88</c:v>
                </c:pt>
                <c:pt idx="3978">
                  <c:v>3846.846</c:v>
                </c:pt>
                <c:pt idx="3979">
                  <c:v>3847.8130000000001</c:v>
                </c:pt>
                <c:pt idx="3980">
                  <c:v>3848.78</c:v>
                </c:pt>
                <c:pt idx="3981">
                  <c:v>3849.7469999999998</c:v>
                </c:pt>
                <c:pt idx="3982">
                  <c:v>3850.7130000000002</c:v>
                </c:pt>
                <c:pt idx="3983">
                  <c:v>3851.68</c:v>
                </c:pt>
                <c:pt idx="3984">
                  <c:v>3852.6469999999999</c:v>
                </c:pt>
                <c:pt idx="3985">
                  <c:v>3853.6129999999998</c:v>
                </c:pt>
                <c:pt idx="3986">
                  <c:v>3854.58</c:v>
                </c:pt>
                <c:pt idx="3987">
                  <c:v>3855.547</c:v>
                </c:pt>
                <c:pt idx="3988">
                  <c:v>3856.5129999999999</c:v>
                </c:pt>
                <c:pt idx="3989">
                  <c:v>3857.48</c:v>
                </c:pt>
                <c:pt idx="3990">
                  <c:v>3858.4470000000001</c:v>
                </c:pt>
                <c:pt idx="3991">
                  <c:v>3859.4140000000002</c:v>
                </c:pt>
                <c:pt idx="3992">
                  <c:v>3860.38</c:v>
                </c:pt>
                <c:pt idx="3993">
                  <c:v>3861.3470000000002</c:v>
                </c:pt>
                <c:pt idx="3994">
                  <c:v>3862.3139999999999</c:v>
                </c:pt>
                <c:pt idx="3995">
                  <c:v>3863.28</c:v>
                </c:pt>
                <c:pt idx="3996">
                  <c:v>3864.2469999999998</c:v>
                </c:pt>
                <c:pt idx="3997">
                  <c:v>3865.2139999999999</c:v>
                </c:pt>
                <c:pt idx="3998">
                  <c:v>3866.18</c:v>
                </c:pt>
                <c:pt idx="3999">
                  <c:v>3867.1469999999999</c:v>
                </c:pt>
                <c:pt idx="4000">
                  <c:v>3868.114</c:v>
                </c:pt>
                <c:pt idx="4001">
                  <c:v>3869.0810000000001</c:v>
                </c:pt>
                <c:pt idx="4002">
                  <c:v>3870.047</c:v>
                </c:pt>
                <c:pt idx="4003">
                  <c:v>3871.0140000000001</c:v>
                </c:pt>
                <c:pt idx="4004">
                  <c:v>3871.9810000000002</c:v>
                </c:pt>
                <c:pt idx="4005">
                  <c:v>3872.9470000000001</c:v>
                </c:pt>
                <c:pt idx="4006">
                  <c:v>3873.9140000000002</c:v>
                </c:pt>
                <c:pt idx="4007">
                  <c:v>3874.8809999999999</c:v>
                </c:pt>
                <c:pt idx="4008">
                  <c:v>3875.8470000000002</c:v>
                </c:pt>
                <c:pt idx="4009">
                  <c:v>3876.8139999999999</c:v>
                </c:pt>
                <c:pt idx="4010">
                  <c:v>3877.7809999999999</c:v>
                </c:pt>
                <c:pt idx="4011">
                  <c:v>3878.748</c:v>
                </c:pt>
                <c:pt idx="4012">
                  <c:v>3879.7139999999999</c:v>
                </c:pt>
                <c:pt idx="4013">
                  <c:v>3880.681</c:v>
                </c:pt>
                <c:pt idx="4014">
                  <c:v>3881.6480000000001</c:v>
                </c:pt>
                <c:pt idx="4015">
                  <c:v>3882.614</c:v>
                </c:pt>
                <c:pt idx="4016">
                  <c:v>3883.5810000000001</c:v>
                </c:pt>
                <c:pt idx="4017">
                  <c:v>3884.5479999999998</c:v>
                </c:pt>
                <c:pt idx="4018">
                  <c:v>3885.5140000000001</c:v>
                </c:pt>
                <c:pt idx="4019">
                  <c:v>3886.4810000000002</c:v>
                </c:pt>
                <c:pt idx="4020">
                  <c:v>3887.4479999999999</c:v>
                </c:pt>
                <c:pt idx="4021">
                  <c:v>3888.415</c:v>
                </c:pt>
                <c:pt idx="4022">
                  <c:v>3889.3809999999999</c:v>
                </c:pt>
                <c:pt idx="4023">
                  <c:v>3890.348</c:v>
                </c:pt>
                <c:pt idx="4024">
                  <c:v>3891.3150000000001</c:v>
                </c:pt>
                <c:pt idx="4025">
                  <c:v>3892.2809999999999</c:v>
                </c:pt>
                <c:pt idx="4026">
                  <c:v>3893.248</c:v>
                </c:pt>
                <c:pt idx="4027">
                  <c:v>3894.2150000000001</c:v>
                </c:pt>
                <c:pt idx="4028">
                  <c:v>3895.181</c:v>
                </c:pt>
                <c:pt idx="4029">
                  <c:v>3896.1480000000001</c:v>
                </c:pt>
                <c:pt idx="4030">
                  <c:v>3897.1149999999998</c:v>
                </c:pt>
                <c:pt idx="4031">
                  <c:v>3898.0819999999999</c:v>
                </c:pt>
                <c:pt idx="4032">
                  <c:v>3899.0479999999998</c:v>
                </c:pt>
                <c:pt idx="4033">
                  <c:v>3900.0149999999999</c:v>
                </c:pt>
                <c:pt idx="4034">
                  <c:v>3900.982</c:v>
                </c:pt>
                <c:pt idx="4035">
                  <c:v>3901.9479999999999</c:v>
                </c:pt>
                <c:pt idx="4036">
                  <c:v>3902.915</c:v>
                </c:pt>
                <c:pt idx="4037">
                  <c:v>3903.8820000000001</c:v>
                </c:pt>
                <c:pt idx="4038">
                  <c:v>3904.848</c:v>
                </c:pt>
                <c:pt idx="4039">
                  <c:v>3905.8150000000001</c:v>
                </c:pt>
                <c:pt idx="4040">
                  <c:v>3906.7820000000002</c:v>
                </c:pt>
                <c:pt idx="4041">
                  <c:v>3907.7489999999998</c:v>
                </c:pt>
                <c:pt idx="4042">
                  <c:v>3908.7150000000001</c:v>
                </c:pt>
                <c:pt idx="4043">
                  <c:v>3909.6819999999998</c:v>
                </c:pt>
                <c:pt idx="4044">
                  <c:v>3910.6489999999999</c:v>
                </c:pt>
                <c:pt idx="4045">
                  <c:v>3911.6149999999998</c:v>
                </c:pt>
                <c:pt idx="4046">
                  <c:v>3912.5819999999999</c:v>
                </c:pt>
                <c:pt idx="4047">
                  <c:v>3913.549</c:v>
                </c:pt>
                <c:pt idx="4048">
                  <c:v>3914.5149999999999</c:v>
                </c:pt>
                <c:pt idx="4049">
                  <c:v>3915.482</c:v>
                </c:pt>
                <c:pt idx="4050">
                  <c:v>3916.4490000000001</c:v>
                </c:pt>
                <c:pt idx="4051">
                  <c:v>3917.4160000000002</c:v>
                </c:pt>
                <c:pt idx="4052">
                  <c:v>3918.3820000000001</c:v>
                </c:pt>
                <c:pt idx="4053">
                  <c:v>3919.3490000000002</c:v>
                </c:pt>
                <c:pt idx="4054">
                  <c:v>3920.3159999999998</c:v>
                </c:pt>
                <c:pt idx="4055">
                  <c:v>3921.2820000000002</c:v>
                </c:pt>
                <c:pt idx="4056">
                  <c:v>3922.2489999999998</c:v>
                </c:pt>
                <c:pt idx="4057">
                  <c:v>3923.2159999999999</c:v>
                </c:pt>
                <c:pt idx="4058">
                  <c:v>3924.1819999999998</c:v>
                </c:pt>
                <c:pt idx="4059">
                  <c:v>3925.1489999999999</c:v>
                </c:pt>
                <c:pt idx="4060">
                  <c:v>3926.116</c:v>
                </c:pt>
                <c:pt idx="4061">
                  <c:v>3927.0830000000001</c:v>
                </c:pt>
                <c:pt idx="4062">
                  <c:v>3928.049</c:v>
                </c:pt>
                <c:pt idx="4063">
                  <c:v>3929.0160000000001</c:v>
                </c:pt>
                <c:pt idx="4064">
                  <c:v>3929.9830000000002</c:v>
                </c:pt>
                <c:pt idx="4065">
                  <c:v>3930.9490000000001</c:v>
                </c:pt>
                <c:pt idx="4066">
                  <c:v>3931.9160000000002</c:v>
                </c:pt>
                <c:pt idx="4067">
                  <c:v>3932.8829999999998</c:v>
                </c:pt>
                <c:pt idx="4068">
                  <c:v>3933.8490000000002</c:v>
                </c:pt>
                <c:pt idx="4069">
                  <c:v>3934.8159999999998</c:v>
                </c:pt>
                <c:pt idx="4070">
                  <c:v>3935.7829999999999</c:v>
                </c:pt>
                <c:pt idx="4071">
                  <c:v>3936.75</c:v>
                </c:pt>
                <c:pt idx="4072">
                  <c:v>3937.7159999999999</c:v>
                </c:pt>
                <c:pt idx="4073">
                  <c:v>3938.683</c:v>
                </c:pt>
                <c:pt idx="4074">
                  <c:v>3939.65</c:v>
                </c:pt>
                <c:pt idx="4075">
                  <c:v>3940.616</c:v>
                </c:pt>
                <c:pt idx="4076">
                  <c:v>3941.5830000000001</c:v>
                </c:pt>
                <c:pt idx="4077">
                  <c:v>3942.55</c:v>
                </c:pt>
                <c:pt idx="4078">
                  <c:v>3943.5160000000001</c:v>
                </c:pt>
                <c:pt idx="4079">
                  <c:v>3944.4830000000002</c:v>
                </c:pt>
                <c:pt idx="4080">
                  <c:v>3945.45</c:v>
                </c:pt>
                <c:pt idx="4081">
                  <c:v>3946.4169999999999</c:v>
                </c:pt>
                <c:pt idx="4082">
                  <c:v>3947.3829999999998</c:v>
                </c:pt>
                <c:pt idx="4083">
                  <c:v>3948.35</c:v>
                </c:pt>
                <c:pt idx="4084">
                  <c:v>3949.317</c:v>
                </c:pt>
                <c:pt idx="4085">
                  <c:v>3950.2829999999999</c:v>
                </c:pt>
                <c:pt idx="4086">
                  <c:v>3951.25</c:v>
                </c:pt>
                <c:pt idx="4087">
                  <c:v>3952.2170000000001</c:v>
                </c:pt>
                <c:pt idx="4088">
                  <c:v>3953.183</c:v>
                </c:pt>
                <c:pt idx="4089">
                  <c:v>3954.15</c:v>
                </c:pt>
                <c:pt idx="4090">
                  <c:v>3955.1170000000002</c:v>
                </c:pt>
                <c:pt idx="4091">
                  <c:v>3956.0839999999998</c:v>
                </c:pt>
                <c:pt idx="4092">
                  <c:v>3957.05</c:v>
                </c:pt>
                <c:pt idx="4093">
                  <c:v>3958.0169999999998</c:v>
                </c:pt>
                <c:pt idx="4094">
                  <c:v>3958.9839999999999</c:v>
                </c:pt>
                <c:pt idx="4095">
                  <c:v>3959.95</c:v>
                </c:pt>
                <c:pt idx="4096">
                  <c:v>3960.9169999999999</c:v>
                </c:pt>
                <c:pt idx="4097">
                  <c:v>3961.884</c:v>
                </c:pt>
                <c:pt idx="4098">
                  <c:v>3962.85</c:v>
                </c:pt>
                <c:pt idx="4099">
                  <c:v>3963.817</c:v>
                </c:pt>
                <c:pt idx="4100">
                  <c:v>3964.7840000000001</c:v>
                </c:pt>
                <c:pt idx="4101">
                  <c:v>3965.7510000000002</c:v>
                </c:pt>
                <c:pt idx="4102">
                  <c:v>3966.7170000000001</c:v>
                </c:pt>
                <c:pt idx="4103">
                  <c:v>3967.6840000000002</c:v>
                </c:pt>
                <c:pt idx="4104">
                  <c:v>3968.6509999999998</c:v>
                </c:pt>
                <c:pt idx="4105">
                  <c:v>3969.6170000000002</c:v>
                </c:pt>
                <c:pt idx="4106">
                  <c:v>3970.5839999999998</c:v>
                </c:pt>
                <c:pt idx="4107">
                  <c:v>3971.5509999999999</c:v>
                </c:pt>
                <c:pt idx="4108">
                  <c:v>3972.5169999999998</c:v>
                </c:pt>
                <c:pt idx="4109">
                  <c:v>3973.4839999999999</c:v>
                </c:pt>
                <c:pt idx="4110">
                  <c:v>3974.451</c:v>
                </c:pt>
                <c:pt idx="4111">
                  <c:v>3975.4180000000001</c:v>
                </c:pt>
                <c:pt idx="4112">
                  <c:v>3976.384</c:v>
                </c:pt>
                <c:pt idx="4113">
                  <c:v>3977.3510000000001</c:v>
                </c:pt>
                <c:pt idx="4114">
                  <c:v>3978.3180000000002</c:v>
                </c:pt>
                <c:pt idx="4115">
                  <c:v>3979.2840000000001</c:v>
                </c:pt>
                <c:pt idx="4116">
                  <c:v>3980.2510000000002</c:v>
                </c:pt>
                <c:pt idx="4117">
                  <c:v>3981.2179999999998</c:v>
                </c:pt>
                <c:pt idx="4118">
                  <c:v>3982.1840000000002</c:v>
                </c:pt>
                <c:pt idx="4119">
                  <c:v>3983.1509999999998</c:v>
                </c:pt>
                <c:pt idx="4120">
                  <c:v>3984.1179999999999</c:v>
                </c:pt>
                <c:pt idx="4121">
                  <c:v>3985.085</c:v>
                </c:pt>
                <c:pt idx="4122">
                  <c:v>3986.0509999999999</c:v>
                </c:pt>
                <c:pt idx="4123">
                  <c:v>3987.018</c:v>
                </c:pt>
                <c:pt idx="4124">
                  <c:v>3987.9850000000001</c:v>
                </c:pt>
                <c:pt idx="4125">
                  <c:v>3988.951</c:v>
                </c:pt>
                <c:pt idx="4126">
                  <c:v>3989.9180000000001</c:v>
                </c:pt>
                <c:pt idx="4127">
                  <c:v>3990.8850000000002</c:v>
                </c:pt>
                <c:pt idx="4128">
                  <c:v>3991.8510000000001</c:v>
                </c:pt>
                <c:pt idx="4129">
                  <c:v>3992.8180000000002</c:v>
                </c:pt>
                <c:pt idx="4130">
                  <c:v>3993.7849999999999</c:v>
                </c:pt>
                <c:pt idx="4131">
                  <c:v>3994.752</c:v>
                </c:pt>
                <c:pt idx="4132">
                  <c:v>3995.7179999999998</c:v>
                </c:pt>
                <c:pt idx="4133">
                  <c:v>3996.6849999999999</c:v>
                </c:pt>
                <c:pt idx="4134">
                  <c:v>3997.652</c:v>
                </c:pt>
                <c:pt idx="4135">
                  <c:v>3998.6179999999999</c:v>
                </c:pt>
                <c:pt idx="4136">
                  <c:v>3999.585</c:v>
                </c:pt>
                <c:pt idx="4137">
                  <c:v>4000.5520000000001</c:v>
                </c:pt>
                <c:pt idx="4138">
                  <c:v>4001.518</c:v>
                </c:pt>
                <c:pt idx="4139">
                  <c:v>4002.4850000000001</c:v>
                </c:pt>
                <c:pt idx="4140">
                  <c:v>4003.4520000000002</c:v>
                </c:pt>
                <c:pt idx="4141">
                  <c:v>4004.4189999999999</c:v>
                </c:pt>
                <c:pt idx="4142">
                  <c:v>4005.3850000000002</c:v>
                </c:pt>
                <c:pt idx="4143">
                  <c:v>4006.3519999999999</c:v>
                </c:pt>
                <c:pt idx="4144">
                  <c:v>4007.319</c:v>
                </c:pt>
                <c:pt idx="4145">
                  <c:v>4008.2849999999999</c:v>
                </c:pt>
                <c:pt idx="4146">
                  <c:v>4009.252</c:v>
                </c:pt>
                <c:pt idx="4147">
                  <c:v>4010.2190000000001</c:v>
                </c:pt>
                <c:pt idx="4148">
                  <c:v>4011.1849999999999</c:v>
                </c:pt>
                <c:pt idx="4149">
                  <c:v>4012.152</c:v>
                </c:pt>
                <c:pt idx="4150">
                  <c:v>4013.1190000000001</c:v>
                </c:pt>
                <c:pt idx="4151">
                  <c:v>4014.0859999999998</c:v>
                </c:pt>
                <c:pt idx="4152">
                  <c:v>4015.0520000000001</c:v>
                </c:pt>
                <c:pt idx="4153">
                  <c:v>4016.0189999999998</c:v>
                </c:pt>
                <c:pt idx="4154">
                  <c:v>4016.9859999999999</c:v>
                </c:pt>
                <c:pt idx="4155">
                  <c:v>4017.9520000000002</c:v>
                </c:pt>
                <c:pt idx="4156">
                  <c:v>4018.9189999999999</c:v>
                </c:pt>
                <c:pt idx="4157">
                  <c:v>4019.886</c:v>
                </c:pt>
                <c:pt idx="4158">
                  <c:v>4020.8519999999999</c:v>
                </c:pt>
                <c:pt idx="4159">
                  <c:v>4021.819</c:v>
                </c:pt>
                <c:pt idx="4160">
                  <c:v>4022.7860000000001</c:v>
                </c:pt>
                <c:pt idx="4161">
                  <c:v>4023.7530000000002</c:v>
                </c:pt>
                <c:pt idx="4162">
                  <c:v>4024.7190000000001</c:v>
                </c:pt>
                <c:pt idx="4163">
                  <c:v>4025.6860000000001</c:v>
                </c:pt>
                <c:pt idx="4164">
                  <c:v>4026.6529999999998</c:v>
                </c:pt>
                <c:pt idx="4165">
                  <c:v>4027.6190000000001</c:v>
                </c:pt>
                <c:pt idx="4166">
                  <c:v>4028.5859999999998</c:v>
                </c:pt>
                <c:pt idx="4167">
                  <c:v>4029.5529999999999</c:v>
                </c:pt>
                <c:pt idx="4168">
                  <c:v>4030.5189999999998</c:v>
                </c:pt>
                <c:pt idx="4169">
                  <c:v>4031.4859999999999</c:v>
                </c:pt>
                <c:pt idx="4170">
                  <c:v>4032.453</c:v>
                </c:pt>
                <c:pt idx="4171">
                  <c:v>4033.42</c:v>
                </c:pt>
                <c:pt idx="4172">
                  <c:v>4034.386</c:v>
                </c:pt>
                <c:pt idx="4173">
                  <c:v>4035.3530000000001</c:v>
                </c:pt>
                <c:pt idx="4174">
                  <c:v>4036.32</c:v>
                </c:pt>
                <c:pt idx="4175">
                  <c:v>4037.2860000000001</c:v>
                </c:pt>
                <c:pt idx="4176">
                  <c:v>4038.2530000000002</c:v>
                </c:pt>
                <c:pt idx="4177">
                  <c:v>4039.22</c:v>
                </c:pt>
                <c:pt idx="4178">
                  <c:v>4040.1860000000001</c:v>
                </c:pt>
                <c:pt idx="4179">
                  <c:v>4041.1529999999998</c:v>
                </c:pt>
                <c:pt idx="4180">
                  <c:v>4042.12</c:v>
                </c:pt>
                <c:pt idx="4181">
                  <c:v>4043.087</c:v>
                </c:pt>
                <c:pt idx="4182">
                  <c:v>4044.0529999999999</c:v>
                </c:pt>
                <c:pt idx="4183">
                  <c:v>4045.02</c:v>
                </c:pt>
                <c:pt idx="4184">
                  <c:v>4045.9870000000001</c:v>
                </c:pt>
                <c:pt idx="4185">
                  <c:v>4046.953</c:v>
                </c:pt>
                <c:pt idx="4186">
                  <c:v>4047.92</c:v>
                </c:pt>
                <c:pt idx="4187">
                  <c:v>4048.8870000000002</c:v>
                </c:pt>
                <c:pt idx="4188">
                  <c:v>4049.8530000000001</c:v>
                </c:pt>
                <c:pt idx="4189">
                  <c:v>4050.82</c:v>
                </c:pt>
                <c:pt idx="4190">
                  <c:v>4051.7869999999998</c:v>
                </c:pt>
                <c:pt idx="4191">
                  <c:v>4052.7539999999999</c:v>
                </c:pt>
                <c:pt idx="4192">
                  <c:v>4053.72</c:v>
                </c:pt>
                <c:pt idx="4193">
                  <c:v>4054.6869999999999</c:v>
                </c:pt>
                <c:pt idx="4194">
                  <c:v>4055.654</c:v>
                </c:pt>
                <c:pt idx="4195">
                  <c:v>4056.62</c:v>
                </c:pt>
                <c:pt idx="4196">
                  <c:v>4057.587</c:v>
                </c:pt>
                <c:pt idx="4197">
                  <c:v>4058.5540000000001</c:v>
                </c:pt>
                <c:pt idx="4198">
                  <c:v>4059.52</c:v>
                </c:pt>
                <c:pt idx="4199">
                  <c:v>4060.4870000000001</c:v>
                </c:pt>
                <c:pt idx="4200">
                  <c:v>4061.4540000000002</c:v>
                </c:pt>
                <c:pt idx="4201">
                  <c:v>4062.4209999999998</c:v>
                </c:pt>
                <c:pt idx="4202">
                  <c:v>4063.3870000000002</c:v>
                </c:pt>
                <c:pt idx="4203">
                  <c:v>4064.3539999999998</c:v>
                </c:pt>
                <c:pt idx="4204">
                  <c:v>4065.3209999999999</c:v>
                </c:pt>
                <c:pt idx="4205">
                  <c:v>4066.2869999999998</c:v>
                </c:pt>
                <c:pt idx="4206">
                  <c:v>4067.2539999999999</c:v>
                </c:pt>
                <c:pt idx="4207">
                  <c:v>4068.221</c:v>
                </c:pt>
                <c:pt idx="4208">
                  <c:v>4069.1869999999999</c:v>
                </c:pt>
                <c:pt idx="4209">
                  <c:v>4070.154</c:v>
                </c:pt>
                <c:pt idx="4210">
                  <c:v>4071.1210000000001</c:v>
                </c:pt>
                <c:pt idx="4211">
                  <c:v>4072.0880000000002</c:v>
                </c:pt>
                <c:pt idx="4212">
                  <c:v>4073.0540000000001</c:v>
                </c:pt>
                <c:pt idx="4213">
                  <c:v>4074.0210000000002</c:v>
                </c:pt>
                <c:pt idx="4214">
                  <c:v>4074.9879999999998</c:v>
                </c:pt>
                <c:pt idx="4215">
                  <c:v>4075.9540000000002</c:v>
                </c:pt>
                <c:pt idx="4216">
                  <c:v>4076.9209999999998</c:v>
                </c:pt>
                <c:pt idx="4217">
                  <c:v>4077.8879999999999</c:v>
                </c:pt>
                <c:pt idx="4218">
                  <c:v>4078.8539999999998</c:v>
                </c:pt>
                <c:pt idx="4219">
                  <c:v>4079.8209999999999</c:v>
                </c:pt>
                <c:pt idx="4220">
                  <c:v>4080.788</c:v>
                </c:pt>
                <c:pt idx="4221">
                  <c:v>4081.7550000000001</c:v>
                </c:pt>
                <c:pt idx="4222">
                  <c:v>4082.721</c:v>
                </c:pt>
                <c:pt idx="4223">
                  <c:v>4083.6880000000001</c:v>
                </c:pt>
                <c:pt idx="4224">
                  <c:v>4084.6550000000002</c:v>
                </c:pt>
                <c:pt idx="4225">
                  <c:v>4085.6210000000001</c:v>
                </c:pt>
                <c:pt idx="4226">
                  <c:v>4086.5880000000002</c:v>
                </c:pt>
                <c:pt idx="4227">
                  <c:v>4087.5549999999998</c:v>
                </c:pt>
                <c:pt idx="4228">
                  <c:v>4088.5210000000002</c:v>
                </c:pt>
                <c:pt idx="4229">
                  <c:v>4089.4879999999998</c:v>
                </c:pt>
                <c:pt idx="4230">
                  <c:v>4090.4549999999999</c:v>
                </c:pt>
                <c:pt idx="4231">
                  <c:v>4091.422</c:v>
                </c:pt>
                <c:pt idx="4232">
                  <c:v>4092.3879999999999</c:v>
                </c:pt>
                <c:pt idx="4233">
                  <c:v>4093.355</c:v>
                </c:pt>
                <c:pt idx="4234">
                  <c:v>4094.3220000000001</c:v>
                </c:pt>
                <c:pt idx="4235">
                  <c:v>4095.288</c:v>
                </c:pt>
                <c:pt idx="4236">
                  <c:v>4096.2550000000001</c:v>
                </c:pt>
                <c:pt idx="4237">
                  <c:v>4097.2219999999998</c:v>
                </c:pt>
                <c:pt idx="4238">
                  <c:v>4098.1880000000001</c:v>
                </c:pt>
                <c:pt idx="4239">
                  <c:v>4099.1549999999997</c:v>
                </c:pt>
                <c:pt idx="4240">
                  <c:v>4100.1220000000003</c:v>
                </c:pt>
                <c:pt idx="4241">
                  <c:v>4101.0889999999999</c:v>
                </c:pt>
                <c:pt idx="4242">
                  <c:v>4102.0550000000003</c:v>
                </c:pt>
                <c:pt idx="4243">
                  <c:v>4103.0219999999999</c:v>
                </c:pt>
                <c:pt idx="4244">
                  <c:v>4103.9889999999996</c:v>
                </c:pt>
                <c:pt idx="4245">
                  <c:v>4104.9549999999999</c:v>
                </c:pt>
                <c:pt idx="4246">
                  <c:v>4105.9219999999996</c:v>
                </c:pt>
                <c:pt idx="4247">
                  <c:v>4106.8890000000001</c:v>
                </c:pt>
                <c:pt idx="4248">
                  <c:v>4107.8549999999996</c:v>
                </c:pt>
                <c:pt idx="4249">
                  <c:v>4108.8220000000001</c:v>
                </c:pt>
                <c:pt idx="4250">
                  <c:v>4109.7889999999998</c:v>
                </c:pt>
                <c:pt idx="4251">
                  <c:v>4110.7560000000003</c:v>
                </c:pt>
                <c:pt idx="4252">
                  <c:v>4111.7219999999998</c:v>
                </c:pt>
                <c:pt idx="4253">
                  <c:v>4112.6890000000003</c:v>
                </c:pt>
                <c:pt idx="4254">
                  <c:v>4113.6559999999999</c:v>
                </c:pt>
                <c:pt idx="4255">
                  <c:v>4114.6220000000003</c:v>
                </c:pt>
                <c:pt idx="4256">
                  <c:v>4115.5889999999999</c:v>
                </c:pt>
                <c:pt idx="4257">
                  <c:v>4116.5559999999996</c:v>
                </c:pt>
                <c:pt idx="4258">
                  <c:v>4117.5219999999999</c:v>
                </c:pt>
                <c:pt idx="4259">
                  <c:v>4118.4889999999996</c:v>
                </c:pt>
                <c:pt idx="4260">
                  <c:v>4119.4560000000001</c:v>
                </c:pt>
                <c:pt idx="4261">
                  <c:v>4120.4229999999998</c:v>
                </c:pt>
                <c:pt idx="4262">
                  <c:v>4121.3890000000001</c:v>
                </c:pt>
                <c:pt idx="4263">
                  <c:v>4122.3559999999998</c:v>
                </c:pt>
                <c:pt idx="4264">
                  <c:v>4123.3230000000003</c:v>
                </c:pt>
                <c:pt idx="4265">
                  <c:v>4124.2889999999998</c:v>
                </c:pt>
                <c:pt idx="4266">
                  <c:v>4125.2560000000003</c:v>
                </c:pt>
                <c:pt idx="4267">
                  <c:v>4126.223</c:v>
                </c:pt>
                <c:pt idx="4268">
                  <c:v>4127.1890000000003</c:v>
                </c:pt>
                <c:pt idx="4269">
                  <c:v>4128.1559999999999</c:v>
                </c:pt>
                <c:pt idx="4270">
                  <c:v>4129.1229999999996</c:v>
                </c:pt>
                <c:pt idx="4271">
                  <c:v>4130.09</c:v>
                </c:pt>
                <c:pt idx="4272">
                  <c:v>4131.0559999999996</c:v>
                </c:pt>
                <c:pt idx="4273">
                  <c:v>4132.0230000000001</c:v>
                </c:pt>
                <c:pt idx="4274">
                  <c:v>4132.99</c:v>
                </c:pt>
                <c:pt idx="4275">
                  <c:v>4133.9560000000001</c:v>
                </c:pt>
                <c:pt idx="4276">
                  <c:v>4134.9229999999998</c:v>
                </c:pt>
                <c:pt idx="4277">
                  <c:v>4135.8900000000003</c:v>
                </c:pt>
                <c:pt idx="4278">
                  <c:v>4136.8559999999998</c:v>
                </c:pt>
                <c:pt idx="4279">
                  <c:v>4137.8230000000003</c:v>
                </c:pt>
                <c:pt idx="4280">
                  <c:v>4138.79</c:v>
                </c:pt>
                <c:pt idx="4281">
                  <c:v>4139.7569999999996</c:v>
                </c:pt>
                <c:pt idx="4282">
                  <c:v>4140.723</c:v>
                </c:pt>
                <c:pt idx="4283">
                  <c:v>4141.6899999999996</c:v>
                </c:pt>
                <c:pt idx="4284">
                  <c:v>4142.6570000000002</c:v>
                </c:pt>
                <c:pt idx="4285">
                  <c:v>4143.6229999999996</c:v>
                </c:pt>
                <c:pt idx="4286">
                  <c:v>4144.59</c:v>
                </c:pt>
                <c:pt idx="4287">
                  <c:v>4145.5569999999998</c:v>
                </c:pt>
                <c:pt idx="4288">
                  <c:v>4146.5230000000001</c:v>
                </c:pt>
                <c:pt idx="4289">
                  <c:v>4147.49</c:v>
                </c:pt>
                <c:pt idx="4290">
                  <c:v>4148.4570000000003</c:v>
                </c:pt>
                <c:pt idx="4291">
                  <c:v>4149.424</c:v>
                </c:pt>
                <c:pt idx="4292">
                  <c:v>4150.3900000000003</c:v>
                </c:pt>
                <c:pt idx="4293">
                  <c:v>4151.357</c:v>
                </c:pt>
                <c:pt idx="4294">
                  <c:v>4152.3239999999996</c:v>
                </c:pt>
                <c:pt idx="4295">
                  <c:v>4153.29</c:v>
                </c:pt>
                <c:pt idx="4296">
                  <c:v>4154.2569999999996</c:v>
                </c:pt>
                <c:pt idx="4297">
                  <c:v>4155.2240000000002</c:v>
                </c:pt>
                <c:pt idx="4298">
                  <c:v>4156.1899999999996</c:v>
                </c:pt>
                <c:pt idx="4299">
                  <c:v>4157.1570000000002</c:v>
                </c:pt>
                <c:pt idx="4300">
                  <c:v>4158.1239999999998</c:v>
                </c:pt>
                <c:pt idx="4301">
                  <c:v>4159.0910000000003</c:v>
                </c:pt>
                <c:pt idx="4302">
                  <c:v>4160.0569999999998</c:v>
                </c:pt>
                <c:pt idx="4303">
                  <c:v>4161.0240000000003</c:v>
                </c:pt>
                <c:pt idx="4304">
                  <c:v>4161.991</c:v>
                </c:pt>
                <c:pt idx="4305">
                  <c:v>4162.9570000000003</c:v>
                </c:pt>
                <c:pt idx="4306">
                  <c:v>4163.924</c:v>
                </c:pt>
                <c:pt idx="4307">
                  <c:v>4164.8909999999996</c:v>
                </c:pt>
                <c:pt idx="4308">
                  <c:v>4165.857</c:v>
                </c:pt>
                <c:pt idx="4309">
                  <c:v>4166.8239999999996</c:v>
                </c:pt>
                <c:pt idx="4310">
                  <c:v>4167.7910000000002</c:v>
                </c:pt>
                <c:pt idx="4311">
                  <c:v>4168.7579999999998</c:v>
                </c:pt>
                <c:pt idx="4312">
                  <c:v>4169.7240000000002</c:v>
                </c:pt>
                <c:pt idx="4313">
                  <c:v>4170.6909999999998</c:v>
                </c:pt>
                <c:pt idx="4314">
                  <c:v>4171.6580000000004</c:v>
                </c:pt>
                <c:pt idx="4315">
                  <c:v>4172.6239999999998</c:v>
                </c:pt>
                <c:pt idx="4316">
                  <c:v>4173.5910000000003</c:v>
                </c:pt>
                <c:pt idx="4317">
                  <c:v>4174.558</c:v>
                </c:pt>
                <c:pt idx="4318">
                  <c:v>4175.5240000000003</c:v>
                </c:pt>
                <c:pt idx="4319">
                  <c:v>4176.491</c:v>
                </c:pt>
                <c:pt idx="4320">
                  <c:v>4177.4579999999996</c:v>
                </c:pt>
                <c:pt idx="4321">
                  <c:v>4178.4250000000002</c:v>
                </c:pt>
                <c:pt idx="4322">
                  <c:v>4179.3909999999996</c:v>
                </c:pt>
                <c:pt idx="4323">
                  <c:v>4180.3580000000002</c:v>
                </c:pt>
                <c:pt idx="4324">
                  <c:v>4181.3249999999998</c:v>
                </c:pt>
                <c:pt idx="4325">
                  <c:v>4182.2910000000002</c:v>
                </c:pt>
                <c:pt idx="4326">
                  <c:v>4183.2579999999998</c:v>
                </c:pt>
                <c:pt idx="4327">
                  <c:v>4184.2250000000004</c:v>
                </c:pt>
                <c:pt idx="4328">
                  <c:v>4185.1909999999998</c:v>
                </c:pt>
                <c:pt idx="4329">
                  <c:v>4186.1580000000004</c:v>
                </c:pt>
                <c:pt idx="4330">
                  <c:v>4187.125</c:v>
                </c:pt>
                <c:pt idx="4331">
                  <c:v>4188.0919999999996</c:v>
                </c:pt>
                <c:pt idx="4332">
                  <c:v>4189.058</c:v>
                </c:pt>
                <c:pt idx="4333">
                  <c:v>4190.0249999999996</c:v>
                </c:pt>
                <c:pt idx="4334">
                  <c:v>4190.9920000000002</c:v>
                </c:pt>
                <c:pt idx="4335">
                  <c:v>4191.9579999999996</c:v>
                </c:pt>
                <c:pt idx="4336">
                  <c:v>4192.9250000000002</c:v>
                </c:pt>
                <c:pt idx="4337">
                  <c:v>4193.8919999999998</c:v>
                </c:pt>
                <c:pt idx="4338">
                  <c:v>4194.8580000000002</c:v>
                </c:pt>
                <c:pt idx="4339">
                  <c:v>4195.8249999999998</c:v>
                </c:pt>
                <c:pt idx="4340">
                  <c:v>4196.7920000000004</c:v>
                </c:pt>
                <c:pt idx="4341">
                  <c:v>4197.759</c:v>
                </c:pt>
                <c:pt idx="4342">
                  <c:v>4198.7250000000004</c:v>
                </c:pt>
                <c:pt idx="4343">
                  <c:v>4199.692</c:v>
                </c:pt>
                <c:pt idx="4344">
                  <c:v>4200.6589999999997</c:v>
                </c:pt>
                <c:pt idx="4345">
                  <c:v>4201.625</c:v>
                </c:pt>
                <c:pt idx="4346">
                  <c:v>4202.5919999999996</c:v>
                </c:pt>
                <c:pt idx="4347">
                  <c:v>4203.5590000000002</c:v>
                </c:pt>
                <c:pt idx="4348">
                  <c:v>4204.5249999999996</c:v>
                </c:pt>
                <c:pt idx="4349">
                  <c:v>4205.4920000000002</c:v>
                </c:pt>
                <c:pt idx="4350">
                  <c:v>4206.4589999999998</c:v>
                </c:pt>
                <c:pt idx="4351">
                  <c:v>4207.4260000000004</c:v>
                </c:pt>
                <c:pt idx="4352">
                  <c:v>4208.3919999999998</c:v>
                </c:pt>
                <c:pt idx="4353">
                  <c:v>4209.3590000000004</c:v>
                </c:pt>
                <c:pt idx="4354">
                  <c:v>4210.326</c:v>
                </c:pt>
                <c:pt idx="4355">
                  <c:v>4211.2920000000004</c:v>
                </c:pt>
                <c:pt idx="4356">
                  <c:v>4212.259</c:v>
                </c:pt>
                <c:pt idx="4357">
                  <c:v>4213.2259999999997</c:v>
                </c:pt>
                <c:pt idx="4358">
                  <c:v>4214.192</c:v>
                </c:pt>
                <c:pt idx="4359">
                  <c:v>4215.1589999999997</c:v>
                </c:pt>
                <c:pt idx="4360">
                  <c:v>4216.1260000000002</c:v>
                </c:pt>
                <c:pt idx="4361">
                  <c:v>4217.0929999999998</c:v>
                </c:pt>
                <c:pt idx="4362">
                  <c:v>4218.0590000000002</c:v>
                </c:pt>
                <c:pt idx="4363">
                  <c:v>4219.0259999999998</c:v>
                </c:pt>
                <c:pt idx="4364">
                  <c:v>4219.9930000000004</c:v>
                </c:pt>
                <c:pt idx="4365">
                  <c:v>4220.9589999999998</c:v>
                </c:pt>
                <c:pt idx="4366">
                  <c:v>4221.9260000000004</c:v>
                </c:pt>
                <c:pt idx="4367">
                  <c:v>4222.893</c:v>
                </c:pt>
                <c:pt idx="4368">
                  <c:v>4223.8590000000004</c:v>
                </c:pt>
                <c:pt idx="4369">
                  <c:v>4224.826</c:v>
                </c:pt>
                <c:pt idx="4370">
                  <c:v>4225.7929999999997</c:v>
                </c:pt>
                <c:pt idx="4371">
                  <c:v>4226.76</c:v>
                </c:pt>
                <c:pt idx="4372">
                  <c:v>4227.7259999999997</c:v>
                </c:pt>
                <c:pt idx="4373">
                  <c:v>4228.6930000000002</c:v>
                </c:pt>
                <c:pt idx="4374">
                  <c:v>4229.66</c:v>
                </c:pt>
                <c:pt idx="4375">
                  <c:v>4230.6260000000002</c:v>
                </c:pt>
                <c:pt idx="4376">
                  <c:v>4231.5929999999998</c:v>
                </c:pt>
                <c:pt idx="4377">
                  <c:v>4232.5600000000004</c:v>
                </c:pt>
                <c:pt idx="4378">
                  <c:v>4233.5259999999998</c:v>
                </c:pt>
                <c:pt idx="4379">
                  <c:v>4234.4930000000004</c:v>
                </c:pt>
                <c:pt idx="4380">
                  <c:v>4235.46</c:v>
                </c:pt>
                <c:pt idx="4381">
                  <c:v>4236.4269999999997</c:v>
                </c:pt>
                <c:pt idx="4382">
                  <c:v>4237.393</c:v>
                </c:pt>
                <c:pt idx="4383">
                  <c:v>4238.3599999999997</c:v>
                </c:pt>
                <c:pt idx="4384">
                  <c:v>4239.3270000000002</c:v>
                </c:pt>
                <c:pt idx="4385">
                  <c:v>4240.2929999999997</c:v>
                </c:pt>
                <c:pt idx="4386">
                  <c:v>4241.26</c:v>
                </c:pt>
                <c:pt idx="4387">
                  <c:v>4242.2269999999999</c:v>
                </c:pt>
                <c:pt idx="4388">
                  <c:v>4243.1930000000002</c:v>
                </c:pt>
                <c:pt idx="4389">
                  <c:v>4244.16</c:v>
                </c:pt>
                <c:pt idx="4390">
                  <c:v>4245.1270000000004</c:v>
                </c:pt>
                <c:pt idx="4391">
                  <c:v>4246.0940000000001</c:v>
                </c:pt>
                <c:pt idx="4392">
                  <c:v>4247.0600000000004</c:v>
                </c:pt>
                <c:pt idx="4393">
                  <c:v>4248.027</c:v>
                </c:pt>
                <c:pt idx="4394">
                  <c:v>4248.9939999999997</c:v>
                </c:pt>
                <c:pt idx="4395">
                  <c:v>4249.96</c:v>
                </c:pt>
                <c:pt idx="4396">
                  <c:v>4250.9269999999997</c:v>
                </c:pt>
                <c:pt idx="4397">
                  <c:v>4251.8940000000002</c:v>
                </c:pt>
                <c:pt idx="4398">
                  <c:v>4252.8599999999997</c:v>
                </c:pt>
                <c:pt idx="4399">
                  <c:v>4253.8270000000002</c:v>
                </c:pt>
                <c:pt idx="4400">
                  <c:v>4254.7939999999999</c:v>
                </c:pt>
                <c:pt idx="4401">
                  <c:v>4255.7610000000004</c:v>
                </c:pt>
                <c:pt idx="4402">
                  <c:v>4256.7269999999999</c:v>
                </c:pt>
                <c:pt idx="4403">
                  <c:v>4257.6940000000004</c:v>
                </c:pt>
                <c:pt idx="4404">
                  <c:v>4258.6610000000001</c:v>
                </c:pt>
                <c:pt idx="4405">
                  <c:v>4259.6270000000004</c:v>
                </c:pt>
                <c:pt idx="4406">
                  <c:v>4260.5940000000001</c:v>
                </c:pt>
                <c:pt idx="4407">
                  <c:v>4261.5609999999997</c:v>
                </c:pt>
                <c:pt idx="4408">
                  <c:v>4262.527</c:v>
                </c:pt>
                <c:pt idx="4409">
                  <c:v>4263.4939999999997</c:v>
                </c:pt>
                <c:pt idx="4410">
                  <c:v>4264.4610000000002</c:v>
                </c:pt>
                <c:pt idx="4411">
                  <c:v>4265.4279999999999</c:v>
                </c:pt>
                <c:pt idx="4412">
                  <c:v>4266.3940000000002</c:v>
                </c:pt>
                <c:pt idx="4413">
                  <c:v>4267.3609999999999</c:v>
                </c:pt>
                <c:pt idx="4414">
                  <c:v>4268.3280000000004</c:v>
                </c:pt>
                <c:pt idx="4415">
                  <c:v>4269.2939999999999</c:v>
                </c:pt>
                <c:pt idx="4416">
                  <c:v>4270.2610000000004</c:v>
                </c:pt>
                <c:pt idx="4417">
                  <c:v>4271.2280000000001</c:v>
                </c:pt>
                <c:pt idx="4418">
                  <c:v>4272.1940000000004</c:v>
                </c:pt>
                <c:pt idx="4419">
                  <c:v>4273.1610000000001</c:v>
                </c:pt>
                <c:pt idx="4420">
                  <c:v>4274.1279999999997</c:v>
                </c:pt>
                <c:pt idx="4421">
                  <c:v>4275.0950000000003</c:v>
                </c:pt>
                <c:pt idx="4422">
                  <c:v>4276.0609999999997</c:v>
                </c:pt>
                <c:pt idx="4423">
                  <c:v>4277.0280000000002</c:v>
                </c:pt>
                <c:pt idx="4424">
                  <c:v>4277.9949999999999</c:v>
                </c:pt>
                <c:pt idx="4425">
                  <c:v>4278.9610000000002</c:v>
                </c:pt>
                <c:pt idx="4426">
                  <c:v>4279.9279999999999</c:v>
                </c:pt>
                <c:pt idx="4427">
                  <c:v>4280.8950000000004</c:v>
                </c:pt>
                <c:pt idx="4428">
                  <c:v>4281.8609999999999</c:v>
                </c:pt>
                <c:pt idx="4429">
                  <c:v>4282.8280000000004</c:v>
                </c:pt>
                <c:pt idx="4430">
                  <c:v>4283.7950000000001</c:v>
                </c:pt>
                <c:pt idx="4431">
                  <c:v>4284.7619999999997</c:v>
                </c:pt>
                <c:pt idx="4432">
                  <c:v>4285.7280000000001</c:v>
                </c:pt>
                <c:pt idx="4433">
                  <c:v>4286.6949999999997</c:v>
                </c:pt>
                <c:pt idx="4434">
                  <c:v>4287.6620000000003</c:v>
                </c:pt>
                <c:pt idx="4435">
                  <c:v>4288.6279999999997</c:v>
                </c:pt>
                <c:pt idx="4436">
                  <c:v>4289.5950000000003</c:v>
                </c:pt>
                <c:pt idx="4437">
                  <c:v>4290.5619999999999</c:v>
                </c:pt>
                <c:pt idx="4438">
                  <c:v>4291.5280000000002</c:v>
                </c:pt>
                <c:pt idx="4439">
                  <c:v>4292.4949999999999</c:v>
                </c:pt>
                <c:pt idx="4440">
                  <c:v>4293.4620000000004</c:v>
                </c:pt>
                <c:pt idx="4441">
                  <c:v>4294.4290000000001</c:v>
                </c:pt>
                <c:pt idx="4442">
                  <c:v>4295.3950000000004</c:v>
                </c:pt>
                <c:pt idx="4443">
                  <c:v>4296.3620000000001</c:v>
                </c:pt>
                <c:pt idx="4444">
                  <c:v>4297.3289999999997</c:v>
                </c:pt>
                <c:pt idx="4445">
                  <c:v>4298.2950000000001</c:v>
                </c:pt>
                <c:pt idx="4446">
                  <c:v>4299.2619999999997</c:v>
                </c:pt>
                <c:pt idx="4447">
                  <c:v>4300.2290000000003</c:v>
                </c:pt>
                <c:pt idx="4448">
                  <c:v>4301.1949999999997</c:v>
                </c:pt>
                <c:pt idx="4449">
                  <c:v>4302.1620000000003</c:v>
                </c:pt>
                <c:pt idx="4450">
                  <c:v>4303.1289999999999</c:v>
                </c:pt>
                <c:pt idx="4451">
                  <c:v>4304.0959999999995</c:v>
                </c:pt>
                <c:pt idx="4452">
                  <c:v>4305.0619999999999</c:v>
                </c:pt>
                <c:pt idx="4453">
                  <c:v>4306.0290000000005</c:v>
                </c:pt>
                <c:pt idx="4454">
                  <c:v>4306.9960000000001</c:v>
                </c:pt>
                <c:pt idx="4455">
                  <c:v>4307.9620000000004</c:v>
                </c:pt>
                <c:pt idx="4456">
                  <c:v>4308.9290000000001</c:v>
                </c:pt>
                <c:pt idx="4457">
                  <c:v>4309.8959999999997</c:v>
                </c:pt>
                <c:pt idx="4458">
                  <c:v>4310.8620000000001</c:v>
                </c:pt>
                <c:pt idx="4459">
                  <c:v>4311.8289999999997</c:v>
                </c:pt>
                <c:pt idx="4460">
                  <c:v>4312.7960000000003</c:v>
                </c:pt>
                <c:pt idx="4461">
                  <c:v>4313.7629999999999</c:v>
                </c:pt>
                <c:pt idx="4462">
                  <c:v>4314.7290000000003</c:v>
                </c:pt>
                <c:pt idx="4463">
                  <c:v>4315.6959999999999</c:v>
                </c:pt>
                <c:pt idx="4464">
                  <c:v>4316.6629999999996</c:v>
                </c:pt>
                <c:pt idx="4465">
                  <c:v>4317.6289999999999</c:v>
                </c:pt>
                <c:pt idx="4466">
                  <c:v>4318.5959999999995</c:v>
                </c:pt>
                <c:pt idx="4467">
                  <c:v>4319.5630000000001</c:v>
                </c:pt>
                <c:pt idx="4468">
                  <c:v>4320.5290000000005</c:v>
                </c:pt>
                <c:pt idx="4469">
                  <c:v>4321.4960000000001</c:v>
                </c:pt>
                <c:pt idx="4470">
                  <c:v>4322.4629999999997</c:v>
                </c:pt>
                <c:pt idx="4471">
                  <c:v>4323.43</c:v>
                </c:pt>
                <c:pt idx="4472">
                  <c:v>4324.3959999999997</c:v>
                </c:pt>
                <c:pt idx="4473">
                  <c:v>4325.3630000000003</c:v>
                </c:pt>
                <c:pt idx="4474">
                  <c:v>4326.33</c:v>
                </c:pt>
                <c:pt idx="4475">
                  <c:v>4327.2960000000003</c:v>
                </c:pt>
                <c:pt idx="4476">
                  <c:v>4328.2629999999999</c:v>
                </c:pt>
                <c:pt idx="4477">
                  <c:v>4329.2299999999996</c:v>
                </c:pt>
                <c:pt idx="4478">
                  <c:v>4330.1959999999999</c:v>
                </c:pt>
                <c:pt idx="4479">
                  <c:v>4331.1629999999996</c:v>
                </c:pt>
                <c:pt idx="4480">
                  <c:v>4332.13</c:v>
                </c:pt>
                <c:pt idx="4481">
                  <c:v>4333.0969999999998</c:v>
                </c:pt>
                <c:pt idx="4482">
                  <c:v>4334.0630000000001</c:v>
                </c:pt>
                <c:pt idx="4483">
                  <c:v>4335.03</c:v>
                </c:pt>
                <c:pt idx="4484">
                  <c:v>4335.9970000000003</c:v>
                </c:pt>
                <c:pt idx="4485">
                  <c:v>4336.9629999999997</c:v>
                </c:pt>
                <c:pt idx="4486">
                  <c:v>4337.93</c:v>
                </c:pt>
                <c:pt idx="4487">
                  <c:v>4338.8969999999999</c:v>
                </c:pt>
                <c:pt idx="4488">
                  <c:v>4339.8630000000003</c:v>
                </c:pt>
                <c:pt idx="4489">
                  <c:v>4340.83</c:v>
                </c:pt>
                <c:pt idx="4490">
                  <c:v>4341.7969999999996</c:v>
                </c:pt>
                <c:pt idx="4491">
                  <c:v>4342.7640000000001</c:v>
                </c:pt>
                <c:pt idx="4492">
                  <c:v>4343.7299999999996</c:v>
                </c:pt>
                <c:pt idx="4493">
                  <c:v>4344.6970000000001</c:v>
                </c:pt>
                <c:pt idx="4494">
                  <c:v>4345.6639999999998</c:v>
                </c:pt>
                <c:pt idx="4495">
                  <c:v>4346.63</c:v>
                </c:pt>
                <c:pt idx="4496">
                  <c:v>4347.5969999999998</c:v>
                </c:pt>
                <c:pt idx="4497">
                  <c:v>4348.5640000000003</c:v>
                </c:pt>
                <c:pt idx="4498">
                  <c:v>4349.53</c:v>
                </c:pt>
                <c:pt idx="4499">
                  <c:v>4350.4970000000003</c:v>
                </c:pt>
                <c:pt idx="4500">
                  <c:v>4351.4639999999999</c:v>
                </c:pt>
                <c:pt idx="4501">
                  <c:v>4352.4309999999996</c:v>
                </c:pt>
                <c:pt idx="4502">
                  <c:v>4353.3969999999999</c:v>
                </c:pt>
                <c:pt idx="4503">
                  <c:v>4354.3639999999996</c:v>
                </c:pt>
                <c:pt idx="4504">
                  <c:v>4355.3310000000001</c:v>
                </c:pt>
                <c:pt idx="4505">
                  <c:v>4356.2969999999996</c:v>
                </c:pt>
                <c:pt idx="4506">
                  <c:v>4357.2640000000001</c:v>
                </c:pt>
                <c:pt idx="4507">
                  <c:v>4358.2309999999998</c:v>
                </c:pt>
                <c:pt idx="4508">
                  <c:v>4359.1970000000001</c:v>
                </c:pt>
                <c:pt idx="4509">
                  <c:v>4360.1639999999998</c:v>
                </c:pt>
                <c:pt idx="4510">
                  <c:v>4361.1310000000003</c:v>
                </c:pt>
                <c:pt idx="4511">
                  <c:v>4362.098</c:v>
                </c:pt>
                <c:pt idx="4512">
                  <c:v>4363.0640000000003</c:v>
                </c:pt>
                <c:pt idx="4513">
                  <c:v>4364.0309999999999</c:v>
                </c:pt>
                <c:pt idx="4514">
                  <c:v>4364.9979999999996</c:v>
                </c:pt>
                <c:pt idx="4515">
                  <c:v>4365.9639999999999</c:v>
                </c:pt>
                <c:pt idx="4516">
                  <c:v>4366.9309999999996</c:v>
                </c:pt>
                <c:pt idx="4517">
                  <c:v>4367.8980000000001</c:v>
                </c:pt>
                <c:pt idx="4518">
                  <c:v>4368.8639999999996</c:v>
                </c:pt>
                <c:pt idx="4519">
                  <c:v>4369.8310000000001</c:v>
                </c:pt>
                <c:pt idx="4520">
                  <c:v>4370.7979999999998</c:v>
                </c:pt>
                <c:pt idx="4521">
                  <c:v>4371.7650000000003</c:v>
                </c:pt>
                <c:pt idx="4522">
                  <c:v>4372.7309999999998</c:v>
                </c:pt>
                <c:pt idx="4523">
                  <c:v>4373.6980000000003</c:v>
                </c:pt>
                <c:pt idx="4524">
                  <c:v>4374.665</c:v>
                </c:pt>
                <c:pt idx="4525">
                  <c:v>4375.6310000000003</c:v>
                </c:pt>
                <c:pt idx="4526">
                  <c:v>4376.598</c:v>
                </c:pt>
                <c:pt idx="4527">
                  <c:v>4377.5649999999996</c:v>
                </c:pt>
                <c:pt idx="4528">
                  <c:v>4378.5309999999999</c:v>
                </c:pt>
                <c:pt idx="4529">
                  <c:v>4379.4979999999996</c:v>
                </c:pt>
                <c:pt idx="4530">
                  <c:v>4380.4650000000001</c:v>
                </c:pt>
                <c:pt idx="4531">
                  <c:v>4381.4319999999998</c:v>
                </c:pt>
                <c:pt idx="4532">
                  <c:v>4382.3980000000001</c:v>
                </c:pt>
                <c:pt idx="4533">
                  <c:v>4383.3649999999998</c:v>
                </c:pt>
                <c:pt idx="4534">
                  <c:v>4384.3320000000003</c:v>
                </c:pt>
                <c:pt idx="4535">
                  <c:v>4385.2979999999998</c:v>
                </c:pt>
                <c:pt idx="4536">
                  <c:v>4386.2650000000003</c:v>
                </c:pt>
                <c:pt idx="4537">
                  <c:v>4387.232</c:v>
                </c:pt>
                <c:pt idx="4538">
                  <c:v>4388.1980000000003</c:v>
                </c:pt>
                <c:pt idx="4539">
                  <c:v>4389.165</c:v>
                </c:pt>
                <c:pt idx="4540">
                  <c:v>4390.1319999999996</c:v>
                </c:pt>
                <c:pt idx="4541">
                  <c:v>4391.0990000000002</c:v>
                </c:pt>
                <c:pt idx="4542">
                  <c:v>4392.0649999999996</c:v>
                </c:pt>
                <c:pt idx="4543">
                  <c:v>4393.0320000000002</c:v>
                </c:pt>
                <c:pt idx="4544">
                  <c:v>4393.9989999999998</c:v>
                </c:pt>
                <c:pt idx="4545">
                  <c:v>4394.9650000000001</c:v>
                </c:pt>
                <c:pt idx="4546">
                  <c:v>4395.9319999999998</c:v>
                </c:pt>
                <c:pt idx="4547">
                  <c:v>4396.8990000000003</c:v>
                </c:pt>
                <c:pt idx="4548">
                  <c:v>4397.8649999999998</c:v>
                </c:pt>
                <c:pt idx="4549">
                  <c:v>4398.8320000000003</c:v>
                </c:pt>
                <c:pt idx="4550">
                  <c:v>4399.799</c:v>
                </c:pt>
                <c:pt idx="4551">
                  <c:v>4400.7659999999996</c:v>
                </c:pt>
                <c:pt idx="4552">
                  <c:v>4401.732</c:v>
                </c:pt>
                <c:pt idx="4553">
                  <c:v>4402.6989999999996</c:v>
                </c:pt>
                <c:pt idx="4554">
                  <c:v>4403.6660000000002</c:v>
                </c:pt>
                <c:pt idx="4555">
                  <c:v>4404.6319999999996</c:v>
                </c:pt>
                <c:pt idx="4556">
                  <c:v>4405.5990000000002</c:v>
                </c:pt>
                <c:pt idx="4557">
                  <c:v>4406.5659999999998</c:v>
                </c:pt>
                <c:pt idx="4558">
                  <c:v>4407.5320000000002</c:v>
                </c:pt>
                <c:pt idx="4559">
                  <c:v>4408.4989999999998</c:v>
                </c:pt>
                <c:pt idx="4560">
                  <c:v>4409.4660000000003</c:v>
                </c:pt>
                <c:pt idx="4561">
                  <c:v>4410.433</c:v>
                </c:pt>
                <c:pt idx="4562">
                  <c:v>4411.3990000000003</c:v>
                </c:pt>
                <c:pt idx="4563">
                  <c:v>4412.366</c:v>
                </c:pt>
                <c:pt idx="4564">
                  <c:v>4413.3329999999996</c:v>
                </c:pt>
                <c:pt idx="4565">
                  <c:v>4414.299</c:v>
                </c:pt>
                <c:pt idx="4566">
                  <c:v>4415.2659999999996</c:v>
                </c:pt>
                <c:pt idx="4567">
                  <c:v>4416.2330000000002</c:v>
                </c:pt>
                <c:pt idx="4568">
                  <c:v>4417.1989999999996</c:v>
                </c:pt>
                <c:pt idx="4569">
                  <c:v>4418.1660000000002</c:v>
                </c:pt>
                <c:pt idx="4570">
                  <c:v>4419.1329999999998</c:v>
                </c:pt>
                <c:pt idx="4571">
                  <c:v>4420.1000000000004</c:v>
                </c:pt>
                <c:pt idx="4572">
                  <c:v>4421.0659999999998</c:v>
                </c:pt>
                <c:pt idx="4573">
                  <c:v>4422.0330000000004</c:v>
                </c:pt>
                <c:pt idx="4574">
                  <c:v>4423</c:v>
                </c:pt>
                <c:pt idx="4575">
                  <c:v>4423.9660000000003</c:v>
                </c:pt>
                <c:pt idx="4576">
                  <c:v>4424.933</c:v>
                </c:pt>
                <c:pt idx="4577">
                  <c:v>4425.8999999999996</c:v>
                </c:pt>
                <c:pt idx="4578">
                  <c:v>4426.866</c:v>
                </c:pt>
                <c:pt idx="4579">
                  <c:v>4427.8329999999996</c:v>
                </c:pt>
                <c:pt idx="4580">
                  <c:v>4428.8</c:v>
                </c:pt>
                <c:pt idx="4581">
                  <c:v>4429.7669999999998</c:v>
                </c:pt>
                <c:pt idx="4582">
                  <c:v>4430.7330000000002</c:v>
                </c:pt>
                <c:pt idx="4583">
                  <c:v>4431.7</c:v>
                </c:pt>
                <c:pt idx="4584">
                  <c:v>4432.6670000000004</c:v>
                </c:pt>
                <c:pt idx="4585">
                  <c:v>4433.6329999999998</c:v>
                </c:pt>
                <c:pt idx="4586">
                  <c:v>4434.6000000000004</c:v>
                </c:pt>
                <c:pt idx="4587">
                  <c:v>4435.567</c:v>
                </c:pt>
                <c:pt idx="4588">
                  <c:v>4436.5330000000004</c:v>
                </c:pt>
                <c:pt idx="4589">
                  <c:v>4437.5</c:v>
                </c:pt>
                <c:pt idx="4590">
                  <c:v>4438.4669999999996</c:v>
                </c:pt>
                <c:pt idx="4591">
                  <c:v>4439.4340000000002</c:v>
                </c:pt>
                <c:pt idx="4592">
                  <c:v>4440.3999999999996</c:v>
                </c:pt>
                <c:pt idx="4593">
                  <c:v>4441.3670000000002</c:v>
                </c:pt>
                <c:pt idx="4594">
                  <c:v>4442.3339999999998</c:v>
                </c:pt>
                <c:pt idx="4595">
                  <c:v>4443.3</c:v>
                </c:pt>
                <c:pt idx="4596">
                  <c:v>4444.2669999999998</c:v>
                </c:pt>
                <c:pt idx="4597">
                  <c:v>4445.2340000000004</c:v>
                </c:pt>
                <c:pt idx="4598">
                  <c:v>4446.2</c:v>
                </c:pt>
                <c:pt idx="4599">
                  <c:v>4447.1670000000004</c:v>
                </c:pt>
                <c:pt idx="4600">
                  <c:v>4448.134</c:v>
                </c:pt>
                <c:pt idx="4601">
                  <c:v>4449.1009999999997</c:v>
                </c:pt>
                <c:pt idx="4602">
                  <c:v>4450.067</c:v>
                </c:pt>
                <c:pt idx="4603">
                  <c:v>4451.0339999999997</c:v>
                </c:pt>
                <c:pt idx="4604">
                  <c:v>4452.0010000000002</c:v>
                </c:pt>
                <c:pt idx="4605">
                  <c:v>4452.9669999999996</c:v>
                </c:pt>
                <c:pt idx="4606">
                  <c:v>4453.9340000000002</c:v>
                </c:pt>
                <c:pt idx="4607">
                  <c:v>4454.9009999999998</c:v>
                </c:pt>
                <c:pt idx="4608">
                  <c:v>4455.8670000000002</c:v>
                </c:pt>
                <c:pt idx="4609">
                  <c:v>4456.8339999999998</c:v>
                </c:pt>
                <c:pt idx="4610">
                  <c:v>4457.8010000000004</c:v>
                </c:pt>
                <c:pt idx="4611">
                  <c:v>4458.768</c:v>
                </c:pt>
                <c:pt idx="4612">
                  <c:v>4459.7340000000004</c:v>
                </c:pt>
                <c:pt idx="4613">
                  <c:v>4460.701</c:v>
                </c:pt>
                <c:pt idx="4614">
                  <c:v>4461.6679999999997</c:v>
                </c:pt>
                <c:pt idx="4615">
                  <c:v>4462.634</c:v>
                </c:pt>
                <c:pt idx="4616">
                  <c:v>4463.6009999999997</c:v>
                </c:pt>
                <c:pt idx="4617">
                  <c:v>4464.5680000000002</c:v>
                </c:pt>
                <c:pt idx="4618">
                  <c:v>4465.5339999999997</c:v>
                </c:pt>
                <c:pt idx="4619">
                  <c:v>4466.5010000000002</c:v>
                </c:pt>
                <c:pt idx="4620">
                  <c:v>4467.4679999999998</c:v>
                </c:pt>
                <c:pt idx="4621">
                  <c:v>4468.4350000000004</c:v>
                </c:pt>
                <c:pt idx="4622">
                  <c:v>4469.4009999999998</c:v>
                </c:pt>
                <c:pt idx="4623">
                  <c:v>4470.3680000000004</c:v>
                </c:pt>
                <c:pt idx="4624">
                  <c:v>4471.335</c:v>
                </c:pt>
                <c:pt idx="4625">
                  <c:v>4472.3010000000004</c:v>
                </c:pt>
                <c:pt idx="4626">
                  <c:v>4473.268</c:v>
                </c:pt>
                <c:pt idx="4627">
                  <c:v>4474.2349999999997</c:v>
                </c:pt>
                <c:pt idx="4628">
                  <c:v>4475.201</c:v>
                </c:pt>
                <c:pt idx="4629">
                  <c:v>4476.1679999999997</c:v>
                </c:pt>
                <c:pt idx="4630">
                  <c:v>4477.1350000000002</c:v>
                </c:pt>
                <c:pt idx="4631">
                  <c:v>4478.1019999999999</c:v>
                </c:pt>
                <c:pt idx="4632">
                  <c:v>4479.0680000000002</c:v>
                </c:pt>
                <c:pt idx="4633">
                  <c:v>4480.0349999999999</c:v>
                </c:pt>
                <c:pt idx="4634">
                  <c:v>4481.0020000000004</c:v>
                </c:pt>
                <c:pt idx="4635">
                  <c:v>4481.9679999999998</c:v>
                </c:pt>
                <c:pt idx="4636">
                  <c:v>4482.9350000000004</c:v>
                </c:pt>
                <c:pt idx="4637">
                  <c:v>4483.902</c:v>
                </c:pt>
                <c:pt idx="4638">
                  <c:v>4484.8680000000004</c:v>
                </c:pt>
                <c:pt idx="4639">
                  <c:v>4485.835</c:v>
                </c:pt>
                <c:pt idx="4640">
                  <c:v>4486.8019999999997</c:v>
                </c:pt>
                <c:pt idx="4641">
                  <c:v>4487.7690000000002</c:v>
                </c:pt>
                <c:pt idx="4642">
                  <c:v>4488.7349999999997</c:v>
                </c:pt>
                <c:pt idx="4643">
                  <c:v>4489.7020000000002</c:v>
                </c:pt>
                <c:pt idx="4644">
                  <c:v>4490.6689999999999</c:v>
                </c:pt>
                <c:pt idx="4645">
                  <c:v>4491.6350000000002</c:v>
                </c:pt>
                <c:pt idx="4646">
                  <c:v>4492.6019999999999</c:v>
                </c:pt>
                <c:pt idx="4647">
                  <c:v>4493.5690000000004</c:v>
                </c:pt>
                <c:pt idx="4648">
                  <c:v>4494.5349999999999</c:v>
                </c:pt>
                <c:pt idx="4649">
                  <c:v>4495.5020000000004</c:v>
                </c:pt>
                <c:pt idx="4650">
                  <c:v>4496.4690000000001</c:v>
                </c:pt>
                <c:pt idx="4651">
                  <c:v>4497.4359999999997</c:v>
                </c:pt>
                <c:pt idx="4652">
                  <c:v>4498.402</c:v>
                </c:pt>
                <c:pt idx="4653">
                  <c:v>4499.3689999999997</c:v>
                </c:pt>
                <c:pt idx="4654">
                  <c:v>4500.3360000000002</c:v>
                </c:pt>
                <c:pt idx="4655">
                  <c:v>4501.3019999999997</c:v>
                </c:pt>
                <c:pt idx="4656">
                  <c:v>4502.2690000000002</c:v>
                </c:pt>
                <c:pt idx="4657">
                  <c:v>4503.2359999999999</c:v>
                </c:pt>
                <c:pt idx="4658">
                  <c:v>4504.2020000000002</c:v>
                </c:pt>
                <c:pt idx="4659">
                  <c:v>4505.1689999999999</c:v>
                </c:pt>
                <c:pt idx="4660">
                  <c:v>4506.1360000000004</c:v>
                </c:pt>
                <c:pt idx="4661">
                  <c:v>4507.1030000000001</c:v>
                </c:pt>
                <c:pt idx="4662">
                  <c:v>4508.0690000000004</c:v>
                </c:pt>
                <c:pt idx="4663">
                  <c:v>4509.0360000000001</c:v>
                </c:pt>
                <c:pt idx="4664">
                  <c:v>4510.0029999999997</c:v>
                </c:pt>
                <c:pt idx="4665">
                  <c:v>4510.9690000000001</c:v>
                </c:pt>
                <c:pt idx="4666">
                  <c:v>4511.9359999999997</c:v>
                </c:pt>
                <c:pt idx="4667">
                  <c:v>4512.9030000000002</c:v>
                </c:pt>
                <c:pt idx="4668">
                  <c:v>4513.8689999999997</c:v>
                </c:pt>
                <c:pt idx="4669">
                  <c:v>4514.8360000000002</c:v>
                </c:pt>
                <c:pt idx="4670">
                  <c:v>4515.8029999999999</c:v>
                </c:pt>
                <c:pt idx="4671">
                  <c:v>4516.7700000000004</c:v>
                </c:pt>
                <c:pt idx="4672">
                  <c:v>4517.7359999999999</c:v>
                </c:pt>
                <c:pt idx="4673">
                  <c:v>4518.7030000000004</c:v>
                </c:pt>
                <c:pt idx="4674">
                  <c:v>4519.67</c:v>
                </c:pt>
                <c:pt idx="4675">
                  <c:v>4520.6360000000004</c:v>
                </c:pt>
                <c:pt idx="4676">
                  <c:v>4521.6030000000001</c:v>
                </c:pt>
                <c:pt idx="4677">
                  <c:v>4522.57</c:v>
                </c:pt>
                <c:pt idx="4678">
                  <c:v>4523.5360000000001</c:v>
                </c:pt>
                <c:pt idx="4679">
                  <c:v>4524.5029999999997</c:v>
                </c:pt>
                <c:pt idx="4680">
                  <c:v>4525.47</c:v>
                </c:pt>
                <c:pt idx="4681">
                  <c:v>4526.4369999999999</c:v>
                </c:pt>
                <c:pt idx="4682">
                  <c:v>4527.4030000000002</c:v>
                </c:pt>
                <c:pt idx="4683">
                  <c:v>4528.37</c:v>
                </c:pt>
                <c:pt idx="4684">
                  <c:v>4529.3370000000004</c:v>
                </c:pt>
                <c:pt idx="4685">
                  <c:v>4530.3029999999999</c:v>
                </c:pt>
                <c:pt idx="4686">
                  <c:v>4531.2700000000004</c:v>
                </c:pt>
                <c:pt idx="4687">
                  <c:v>4532.2370000000001</c:v>
                </c:pt>
                <c:pt idx="4688">
                  <c:v>4533.2030000000004</c:v>
                </c:pt>
                <c:pt idx="4689">
                  <c:v>4534.17</c:v>
                </c:pt>
                <c:pt idx="4690">
                  <c:v>4535.1369999999997</c:v>
                </c:pt>
                <c:pt idx="4691">
                  <c:v>4536.1040000000003</c:v>
                </c:pt>
                <c:pt idx="4692">
                  <c:v>4537.07</c:v>
                </c:pt>
                <c:pt idx="4693">
                  <c:v>4538.0370000000003</c:v>
                </c:pt>
                <c:pt idx="4694">
                  <c:v>4539.0039999999999</c:v>
                </c:pt>
                <c:pt idx="4695">
                  <c:v>4539.97</c:v>
                </c:pt>
                <c:pt idx="4696">
                  <c:v>4540.9369999999999</c:v>
                </c:pt>
                <c:pt idx="4697">
                  <c:v>4541.9040000000005</c:v>
                </c:pt>
                <c:pt idx="4698">
                  <c:v>4542.87</c:v>
                </c:pt>
                <c:pt idx="4699">
                  <c:v>4543.8370000000004</c:v>
                </c:pt>
                <c:pt idx="4700">
                  <c:v>4544.8040000000001</c:v>
                </c:pt>
                <c:pt idx="4701">
                  <c:v>4545.7709999999997</c:v>
                </c:pt>
                <c:pt idx="4702">
                  <c:v>4546.7370000000001</c:v>
                </c:pt>
                <c:pt idx="4703">
                  <c:v>4547.7039999999997</c:v>
                </c:pt>
                <c:pt idx="4704">
                  <c:v>4548.6710000000003</c:v>
                </c:pt>
                <c:pt idx="4705">
                  <c:v>4549.6369999999997</c:v>
                </c:pt>
                <c:pt idx="4706">
                  <c:v>4550.6040000000003</c:v>
                </c:pt>
                <c:pt idx="4707">
                  <c:v>4551.5709999999999</c:v>
                </c:pt>
                <c:pt idx="4708">
                  <c:v>4552.5370000000003</c:v>
                </c:pt>
                <c:pt idx="4709">
                  <c:v>4553.5039999999999</c:v>
                </c:pt>
                <c:pt idx="4710">
                  <c:v>4554.4709999999995</c:v>
                </c:pt>
                <c:pt idx="4711">
                  <c:v>4555.4380000000001</c:v>
                </c:pt>
                <c:pt idx="4712">
                  <c:v>4556.4040000000005</c:v>
                </c:pt>
                <c:pt idx="4713">
                  <c:v>4557.3710000000001</c:v>
                </c:pt>
                <c:pt idx="4714">
                  <c:v>4558.3379999999997</c:v>
                </c:pt>
                <c:pt idx="4715">
                  <c:v>4559.3040000000001</c:v>
                </c:pt>
                <c:pt idx="4716">
                  <c:v>4560.2709999999997</c:v>
                </c:pt>
                <c:pt idx="4717">
                  <c:v>4561.2380000000003</c:v>
                </c:pt>
                <c:pt idx="4718">
                  <c:v>4562.2039999999997</c:v>
                </c:pt>
                <c:pt idx="4719">
                  <c:v>4563.1710000000003</c:v>
                </c:pt>
                <c:pt idx="4720">
                  <c:v>4564.1379999999999</c:v>
                </c:pt>
                <c:pt idx="4721">
                  <c:v>4565.1049999999996</c:v>
                </c:pt>
                <c:pt idx="4722">
                  <c:v>4566.0709999999999</c:v>
                </c:pt>
                <c:pt idx="4723">
                  <c:v>4567.0379999999996</c:v>
                </c:pt>
                <c:pt idx="4724">
                  <c:v>4568.0050000000001</c:v>
                </c:pt>
                <c:pt idx="4725">
                  <c:v>4568.9709999999995</c:v>
                </c:pt>
                <c:pt idx="4726">
                  <c:v>4569.9380000000001</c:v>
                </c:pt>
                <c:pt idx="4727">
                  <c:v>4570.9049999999997</c:v>
                </c:pt>
                <c:pt idx="4728">
                  <c:v>4571.8710000000001</c:v>
                </c:pt>
                <c:pt idx="4729">
                  <c:v>4572.8379999999997</c:v>
                </c:pt>
                <c:pt idx="4730">
                  <c:v>4573.8050000000003</c:v>
                </c:pt>
                <c:pt idx="4731">
                  <c:v>4574.7719999999999</c:v>
                </c:pt>
                <c:pt idx="4732">
                  <c:v>4575.7380000000003</c:v>
                </c:pt>
                <c:pt idx="4733">
                  <c:v>4576.7049999999999</c:v>
                </c:pt>
                <c:pt idx="4734">
                  <c:v>4577.6719999999996</c:v>
                </c:pt>
                <c:pt idx="4735">
                  <c:v>4578.6379999999999</c:v>
                </c:pt>
                <c:pt idx="4736">
                  <c:v>4579.6049999999996</c:v>
                </c:pt>
                <c:pt idx="4737">
                  <c:v>4580.5720000000001</c:v>
                </c:pt>
                <c:pt idx="4738">
                  <c:v>4581.5379999999996</c:v>
                </c:pt>
                <c:pt idx="4739">
                  <c:v>4582.5050000000001</c:v>
                </c:pt>
                <c:pt idx="4740">
                  <c:v>4583.4719999999998</c:v>
                </c:pt>
                <c:pt idx="4741">
                  <c:v>4584.4390000000003</c:v>
                </c:pt>
                <c:pt idx="4742">
                  <c:v>4585.4049999999997</c:v>
                </c:pt>
                <c:pt idx="4743">
                  <c:v>4586.3720000000003</c:v>
                </c:pt>
                <c:pt idx="4744">
                  <c:v>4587.3389999999999</c:v>
                </c:pt>
                <c:pt idx="4745">
                  <c:v>4588.3050000000003</c:v>
                </c:pt>
                <c:pt idx="4746">
                  <c:v>4589.2719999999999</c:v>
                </c:pt>
                <c:pt idx="4747">
                  <c:v>4590.2389999999996</c:v>
                </c:pt>
                <c:pt idx="4748">
                  <c:v>4591.2049999999999</c:v>
                </c:pt>
                <c:pt idx="4749">
                  <c:v>4592.1719999999996</c:v>
                </c:pt>
                <c:pt idx="4750">
                  <c:v>4593.1390000000001</c:v>
                </c:pt>
                <c:pt idx="4751">
                  <c:v>4594.1059999999998</c:v>
                </c:pt>
                <c:pt idx="4752">
                  <c:v>4595.0720000000001</c:v>
                </c:pt>
                <c:pt idx="4753">
                  <c:v>4596.0389999999998</c:v>
                </c:pt>
                <c:pt idx="4754">
                  <c:v>4597.0060000000003</c:v>
                </c:pt>
                <c:pt idx="4755">
                  <c:v>4597.9719999999998</c:v>
                </c:pt>
                <c:pt idx="4756">
                  <c:v>4598.9390000000003</c:v>
                </c:pt>
                <c:pt idx="4757">
                  <c:v>4599.9059999999999</c:v>
                </c:pt>
                <c:pt idx="4758">
                  <c:v>4600.8720000000003</c:v>
                </c:pt>
                <c:pt idx="4759">
                  <c:v>4601.8389999999999</c:v>
                </c:pt>
                <c:pt idx="4760">
                  <c:v>4602.8059999999996</c:v>
                </c:pt>
                <c:pt idx="4761">
                  <c:v>4603.7730000000001</c:v>
                </c:pt>
                <c:pt idx="4762">
                  <c:v>4604.7389999999996</c:v>
                </c:pt>
                <c:pt idx="4763">
                  <c:v>4605.7060000000001</c:v>
                </c:pt>
                <c:pt idx="4764">
                  <c:v>4606.6729999999998</c:v>
                </c:pt>
                <c:pt idx="4765">
                  <c:v>4607.6390000000001</c:v>
                </c:pt>
                <c:pt idx="4766">
                  <c:v>4608.6059999999998</c:v>
                </c:pt>
                <c:pt idx="4767">
                  <c:v>4609.5730000000003</c:v>
                </c:pt>
                <c:pt idx="4768">
                  <c:v>4610.5389999999998</c:v>
                </c:pt>
                <c:pt idx="4769">
                  <c:v>4611.5060000000003</c:v>
                </c:pt>
                <c:pt idx="4770">
                  <c:v>4612.473</c:v>
                </c:pt>
                <c:pt idx="4771">
                  <c:v>4613.4399999999996</c:v>
                </c:pt>
                <c:pt idx="4772">
                  <c:v>4614.4059999999999</c:v>
                </c:pt>
                <c:pt idx="4773">
                  <c:v>4615.3729999999996</c:v>
                </c:pt>
                <c:pt idx="4774">
                  <c:v>4616.34</c:v>
                </c:pt>
                <c:pt idx="4775">
                  <c:v>4617.3059999999996</c:v>
                </c:pt>
                <c:pt idx="4776">
                  <c:v>4618.2730000000001</c:v>
                </c:pt>
                <c:pt idx="4777">
                  <c:v>4619.24</c:v>
                </c:pt>
                <c:pt idx="4778">
                  <c:v>4620.2060000000001</c:v>
                </c:pt>
                <c:pt idx="4779">
                  <c:v>4621.1729999999998</c:v>
                </c:pt>
                <c:pt idx="4780">
                  <c:v>4622.1400000000003</c:v>
                </c:pt>
                <c:pt idx="4781">
                  <c:v>4623.107</c:v>
                </c:pt>
                <c:pt idx="4782">
                  <c:v>4624.0730000000003</c:v>
                </c:pt>
                <c:pt idx="4783">
                  <c:v>4625.04</c:v>
                </c:pt>
                <c:pt idx="4784">
                  <c:v>4626.0069999999996</c:v>
                </c:pt>
                <c:pt idx="4785">
                  <c:v>4626.973</c:v>
                </c:pt>
                <c:pt idx="4786">
                  <c:v>4627.9399999999996</c:v>
                </c:pt>
                <c:pt idx="4787">
                  <c:v>4628.9070000000002</c:v>
                </c:pt>
                <c:pt idx="4788">
                  <c:v>4629.8729999999996</c:v>
                </c:pt>
                <c:pt idx="4789">
                  <c:v>4630.84</c:v>
                </c:pt>
                <c:pt idx="4790">
                  <c:v>4631.8069999999998</c:v>
                </c:pt>
                <c:pt idx="4791">
                  <c:v>4632.7740000000003</c:v>
                </c:pt>
                <c:pt idx="4792">
                  <c:v>4633.74</c:v>
                </c:pt>
                <c:pt idx="4793">
                  <c:v>4634.7070000000003</c:v>
                </c:pt>
                <c:pt idx="4794">
                  <c:v>4635.674</c:v>
                </c:pt>
                <c:pt idx="4795">
                  <c:v>4636.6400000000003</c:v>
                </c:pt>
                <c:pt idx="4796">
                  <c:v>4637.607</c:v>
                </c:pt>
                <c:pt idx="4797">
                  <c:v>4638.5739999999996</c:v>
                </c:pt>
                <c:pt idx="4798">
                  <c:v>4639.54</c:v>
                </c:pt>
                <c:pt idx="4799">
                  <c:v>4640.5069999999996</c:v>
                </c:pt>
                <c:pt idx="4800">
                  <c:v>4641.4740000000002</c:v>
                </c:pt>
                <c:pt idx="4801">
                  <c:v>4642.4409999999998</c:v>
                </c:pt>
                <c:pt idx="4802">
                  <c:v>4643.4070000000002</c:v>
                </c:pt>
                <c:pt idx="4803">
                  <c:v>4644.3739999999998</c:v>
                </c:pt>
                <c:pt idx="4804">
                  <c:v>4645.3410000000003</c:v>
                </c:pt>
                <c:pt idx="4805">
                  <c:v>4646.3069999999998</c:v>
                </c:pt>
                <c:pt idx="4806">
                  <c:v>4647.2740000000003</c:v>
                </c:pt>
                <c:pt idx="4807">
                  <c:v>4648.241</c:v>
                </c:pt>
                <c:pt idx="4808">
                  <c:v>4649.2070000000003</c:v>
                </c:pt>
                <c:pt idx="4809">
                  <c:v>4650.174</c:v>
                </c:pt>
                <c:pt idx="4810">
                  <c:v>4651.1409999999996</c:v>
                </c:pt>
                <c:pt idx="4811">
                  <c:v>4652.1080000000002</c:v>
                </c:pt>
                <c:pt idx="4812">
                  <c:v>4653.0739999999996</c:v>
                </c:pt>
                <c:pt idx="4813">
                  <c:v>4654.0410000000002</c:v>
                </c:pt>
                <c:pt idx="4814">
                  <c:v>4655.0079999999998</c:v>
                </c:pt>
                <c:pt idx="4815">
                  <c:v>4655.9740000000002</c:v>
                </c:pt>
                <c:pt idx="4816">
                  <c:v>4656.9409999999998</c:v>
                </c:pt>
                <c:pt idx="4817">
                  <c:v>4657.9080000000004</c:v>
                </c:pt>
                <c:pt idx="4818">
                  <c:v>4658.8739999999998</c:v>
                </c:pt>
                <c:pt idx="4819">
                  <c:v>4659.8410000000003</c:v>
                </c:pt>
                <c:pt idx="4820">
                  <c:v>4660.808</c:v>
                </c:pt>
                <c:pt idx="4821">
                  <c:v>4661.7749999999996</c:v>
                </c:pt>
                <c:pt idx="4822">
                  <c:v>4662.741</c:v>
                </c:pt>
                <c:pt idx="4823">
                  <c:v>4663.7079999999996</c:v>
                </c:pt>
                <c:pt idx="4824">
                  <c:v>4664.6750000000002</c:v>
                </c:pt>
                <c:pt idx="4825">
                  <c:v>4665.6409999999996</c:v>
                </c:pt>
                <c:pt idx="4826">
                  <c:v>4666.6080000000002</c:v>
                </c:pt>
                <c:pt idx="4827">
                  <c:v>4667.5749999999998</c:v>
                </c:pt>
                <c:pt idx="4828">
                  <c:v>4668.5410000000002</c:v>
                </c:pt>
                <c:pt idx="4829">
                  <c:v>4669.5079999999998</c:v>
                </c:pt>
                <c:pt idx="4830">
                  <c:v>4670.4750000000004</c:v>
                </c:pt>
                <c:pt idx="4831">
                  <c:v>4671.442</c:v>
                </c:pt>
                <c:pt idx="4832">
                  <c:v>4672.4080000000004</c:v>
                </c:pt>
                <c:pt idx="4833">
                  <c:v>4673.375</c:v>
                </c:pt>
                <c:pt idx="4834">
                  <c:v>4674.3419999999996</c:v>
                </c:pt>
                <c:pt idx="4835">
                  <c:v>4675.308</c:v>
                </c:pt>
                <c:pt idx="4836">
                  <c:v>4676.2749999999996</c:v>
                </c:pt>
                <c:pt idx="4837">
                  <c:v>4677.2420000000002</c:v>
                </c:pt>
                <c:pt idx="4838">
                  <c:v>4678.2079999999996</c:v>
                </c:pt>
                <c:pt idx="4839">
                  <c:v>4679.1750000000002</c:v>
                </c:pt>
                <c:pt idx="4840">
                  <c:v>4680.1419999999998</c:v>
                </c:pt>
                <c:pt idx="4841">
                  <c:v>4681.1090000000004</c:v>
                </c:pt>
                <c:pt idx="4842">
                  <c:v>4682.0749999999998</c:v>
                </c:pt>
                <c:pt idx="4843">
                  <c:v>4683.0420000000004</c:v>
                </c:pt>
                <c:pt idx="4844">
                  <c:v>4684.009</c:v>
                </c:pt>
                <c:pt idx="4845">
                  <c:v>4684.9750000000004</c:v>
                </c:pt>
                <c:pt idx="4846">
                  <c:v>4685.942</c:v>
                </c:pt>
                <c:pt idx="4847">
                  <c:v>4686.9089999999997</c:v>
                </c:pt>
                <c:pt idx="4848">
                  <c:v>4687.875</c:v>
                </c:pt>
                <c:pt idx="4849">
                  <c:v>4688.8419999999996</c:v>
                </c:pt>
                <c:pt idx="4850">
                  <c:v>4689.8090000000002</c:v>
                </c:pt>
                <c:pt idx="4851">
                  <c:v>4690.7759999999998</c:v>
                </c:pt>
                <c:pt idx="4852">
                  <c:v>4691.7420000000002</c:v>
                </c:pt>
                <c:pt idx="4853">
                  <c:v>4692.7089999999998</c:v>
                </c:pt>
                <c:pt idx="4854">
                  <c:v>4693.6760000000004</c:v>
                </c:pt>
                <c:pt idx="4855">
                  <c:v>4694.6419999999998</c:v>
                </c:pt>
                <c:pt idx="4856">
                  <c:v>4695.6090000000004</c:v>
                </c:pt>
                <c:pt idx="4857">
                  <c:v>4696.576</c:v>
                </c:pt>
                <c:pt idx="4858">
                  <c:v>4697.5420000000004</c:v>
                </c:pt>
                <c:pt idx="4859">
                  <c:v>4698.509</c:v>
                </c:pt>
                <c:pt idx="4860">
                  <c:v>4699.4759999999997</c:v>
                </c:pt>
                <c:pt idx="4861">
                  <c:v>4700.4430000000002</c:v>
                </c:pt>
                <c:pt idx="4862">
                  <c:v>4701.4089999999997</c:v>
                </c:pt>
                <c:pt idx="4863">
                  <c:v>4702.3760000000002</c:v>
                </c:pt>
                <c:pt idx="4864">
                  <c:v>4703.3429999999998</c:v>
                </c:pt>
                <c:pt idx="4865">
                  <c:v>4704.3090000000002</c:v>
                </c:pt>
                <c:pt idx="4866">
                  <c:v>4705.2759999999998</c:v>
                </c:pt>
                <c:pt idx="4867">
                  <c:v>4706.2430000000004</c:v>
                </c:pt>
                <c:pt idx="4868">
                  <c:v>4707.2089999999998</c:v>
                </c:pt>
                <c:pt idx="4869">
                  <c:v>4708.1760000000004</c:v>
                </c:pt>
                <c:pt idx="4870">
                  <c:v>4709.143</c:v>
                </c:pt>
                <c:pt idx="4871">
                  <c:v>4710.1099999999997</c:v>
                </c:pt>
                <c:pt idx="4872">
                  <c:v>4711.076</c:v>
                </c:pt>
                <c:pt idx="4873">
                  <c:v>4712.0429999999997</c:v>
                </c:pt>
                <c:pt idx="4874">
                  <c:v>4713.01</c:v>
                </c:pt>
                <c:pt idx="4875">
                  <c:v>4713.9759999999997</c:v>
                </c:pt>
                <c:pt idx="4876">
                  <c:v>4714.9430000000002</c:v>
                </c:pt>
                <c:pt idx="4877">
                  <c:v>4715.91</c:v>
                </c:pt>
                <c:pt idx="4878">
                  <c:v>4716.8760000000002</c:v>
                </c:pt>
                <c:pt idx="4879">
                  <c:v>4717.8429999999998</c:v>
                </c:pt>
                <c:pt idx="4880">
                  <c:v>4718.8100000000004</c:v>
                </c:pt>
                <c:pt idx="4881">
                  <c:v>4719.777</c:v>
                </c:pt>
                <c:pt idx="4882">
                  <c:v>4720.7430000000004</c:v>
                </c:pt>
                <c:pt idx="4883">
                  <c:v>4721.71</c:v>
                </c:pt>
                <c:pt idx="4884">
                  <c:v>4722.6769999999997</c:v>
                </c:pt>
                <c:pt idx="4885">
                  <c:v>4723.643</c:v>
                </c:pt>
                <c:pt idx="4886">
                  <c:v>4724.6099999999997</c:v>
                </c:pt>
                <c:pt idx="4887">
                  <c:v>4725.5770000000002</c:v>
                </c:pt>
                <c:pt idx="4888">
                  <c:v>4726.5429999999997</c:v>
                </c:pt>
                <c:pt idx="4889">
                  <c:v>4727.51</c:v>
                </c:pt>
                <c:pt idx="4890">
                  <c:v>4728.4769999999999</c:v>
                </c:pt>
                <c:pt idx="4891">
                  <c:v>4729.4440000000004</c:v>
                </c:pt>
                <c:pt idx="4892">
                  <c:v>4730.41</c:v>
                </c:pt>
                <c:pt idx="4893">
                  <c:v>4731.3770000000004</c:v>
                </c:pt>
                <c:pt idx="4894">
                  <c:v>4732.3440000000001</c:v>
                </c:pt>
                <c:pt idx="4895">
                  <c:v>4733.3100000000004</c:v>
                </c:pt>
                <c:pt idx="4896">
                  <c:v>4734.277</c:v>
                </c:pt>
                <c:pt idx="4897">
                  <c:v>4735.2439999999997</c:v>
                </c:pt>
                <c:pt idx="4898">
                  <c:v>4736.21</c:v>
                </c:pt>
                <c:pt idx="4899">
                  <c:v>4737.1769999999997</c:v>
                </c:pt>
                <c:pt idx="4900">
                  <c:v>4738.1440000000002</c:v>
                </c:pt>
                <c:pt idx="4901">
                  <c:v>4739.1109999999999</c:v>
                </c:pt>
                <c:pt idx="4902">
                  <c:v>4740.0770000000002</c:v>
                </c:pt>
                <c:pt idx="4903">
                  <c:v>4741.0439999999999</c:v>
                </c:pt>
                <c:pt idx="4904">
                  <c:v>4742.0110000000004</c:v>
                </c:pt>
                <c:pt idx="4905">
                  <c:v>4742.9769999999999</c:v>
                </c:pt>
                <c:pt idx="4906">
                  <c:v>4743.9440000000004</c:v>
                </c:pt>
                <c:pt idx="4907">
                  <c:v>4744.9110000000001</c:v>
                </c:pt>
                <c:pt idx="4908">
                  <c:v>4745.8770000000004</c:v>
                </c:pt>
                <c:pt idx="4909">
                  <c:v>4746.8440000000001</c:v>
                </c:pt>
                <c:pt idx="4910">
                  <c:v>4747.8109999999997</c:v>
                </c:pt>
                <c:pt idx="4911">
                  <c:v>4748.7780000000002</c:v>
                </c:pt>
                <c:pt idx="4912">
                  <c:v>4749.7439999999997</c:v>
                </c:pt>
                <c:pt idx="4913">
                  <c:v>4750.7110000000002</c:v>
                </c:pt>
                <c:pt idx="4914">
                  <c:v>4751.6779999999999</c:v>
                </c:pt>
                <c:pt idx="4915">
                  <c:v>4752.6440000000002</c:v>
                </c:pt>
                <c:pt idx="4916">
                  <c:v>4753.6109999999999</c:v>
                </c:pt>
                <c:pt idx="4917">
                  <c:v>4754.5780000000004</c:v>
                </c:pt>
                <c:pt idx="4918">
                  <c:v>4755.5439999999999</c:v>
                </c:pt>
                <c:pt idx="4919">
                  <c:v>4756.5110000000004</c:v>
                </c:pt>
                <c:pt idx="4920">
                  <c:v>4757.4780000000001</c:v>
                </c:pt>
                <c:pt idx="4921">
                  <c:v>4758.4449999999997</c:v>
                </c:pt>
                <c:pt idx="4922">
                  <c:v>4759.4110000000001</c:v>
                </c:pt>
                <c:pt idx="4923">
                  <c:v>4760.3779999999997</c:v>
                </c:pt>
                <c:pt idx="4924">
                  <c:v>4761.3450000000003</c:v>
                </c:pt>
                <c:pt idx="4925">
                  <c:v>4762.3109999999997</c:v>
                </c:pt>
                <c:pt idx="4926">
                  <c:v>4763.2780000000002</c:v>
                </c:pt>
                <c:pt idx="4927">
                  <c:v>4764.2449999999999</c:v>
                </c:pt>
                <c:pt idx="4928">
                  <c:v>4765.2110000000002</c:v>
                </c:pt>
                <c:pt idx="4929">
                  <c:v>4766.1779999999999</c:v>
                </c:pt>
                <c:pt idx="4930">
                  <c:v>4767.1450000000004</c:v>
                </c:pt>
                <c:pt idx="4931">
                  <c:v>4768.1120000000001</c:v>
                </c:pt>
                <c:pt idx="4932">
                  <c:v>4769.0780000000004</c:v>
                </c:pt>
                <c:pt idx="4933">
                  <c:v>4770.0450000000001</c:v>
                </c:pt>
                <c:pt idx="4934">
                  <c:v>4771.0119999999997</c:v>
                </c:pt>
                <c:pt idx="4935">
                  <c:v>4771.9780000000001</c:v>
                </c:pt>
                <c:pt idx="4936">
                  <c:v>4772.9449999999997</c:v>
                </c:pt>
                <c:pt idx="4937">
                  <c:v>4773.9120000000003</c:v>
                </c:pt>
                <c:pt idx="4938">
                  <c:v>4774.8779999999997</c:v>
                </c:pt>
                <c:pt idx="4939">
                  <c:v>4775.8450000000003</c:v>
                </c:pt>
                <c:pt idx="4940">
                  <c:v>4776.8119999999999</c:v>
                </c:pt>
                <c:pt idx="4941">
                  <c:v>4777.7790000000005</c:v>
                </c:pt>
                <c:pt idx="4942">
                  <c:v>4778.7449999999999</c:v>
                </c:pt>
                <c:pt idx="4943">
                  <c:v>4779.7120000000004</c:v>
                </c:pt>
                <c:pt idx="4944">
                  <c:v>4780.6790000000001</c:v>
                </c:pt>
                <c:pt idx="4945">
                  <c:v>4781.6450000000004</c:v>
                </c:pt>
                <c:pt idx="4946">
                  <c:v>4782.6120000000001</c:v>
                </c:pt>
                <c:pt idx="4947">
                  <c:v>4783.5789999999997</c:v>
                </c:pt>
                <c:pt idx="4948">
                  <c:v>4784.5450000000001</c:v>
                </c:pt>
                <c:pt idx="4949">
                  <c:v>4785.5119999999997</c:v>
                </c:pt>
                <c:pt idx="4950">
                  <c:v>4786.4790000000003</c:v>
                </c:pt>
                <c:pt idx="4951">
                  <c:v>4787.4459999999999</c:v>
                </c:pt>
                <c:pt idx="4952">
                  <c:v>4788.4120000000003</c:v>
                </c:pt>
                <c:pt idx="4953">
                  <c:v>4789.3789999999999</c:v>
                </c:pt>
                <c:pt idx="4954">
                  <c:v>4790.3459999999995</c:v>
                </c:pt>
                <c:pt idx="4955">
                  <c:v>4791.3119999999999</c:v>
                </c:pt>
                <c:pt idx="4956">
                  <c:v>4792.2790000000005</c:v>
                </c:pt>
                <c:pt idx="4957">
                  <c:v>4793.2460000000001</c:v>
                </c:pt>
                <c:pt idx="4958">
                  <c:v>4794.2120000000004</c:v>
                </c:pt>
                <c:pt idx="4959">
                  <c:v>4795.1790000000001</c:v>
                </c:pt>
                <c:pt idx="4960">
                  <c:v>4796.1459999999997</c:v>
                </c:pt>
                <c:pt idx="4961">
                  <c:v>4797.1130000000003</c:v>
                </c:pt>
                <c:pt idx="4962">
                  <c:v>4798.0789999999997</c:v>
                </c:pt>
                <c:pt idx="4963">
                  <c:v>4799.0460000000003</c:v>
                </c:pt>
                <c:pt idx="4964">
                  <c:v>4800.0129999999999</c:v>
                </c:pt>
                <c:pt idx="4965">
                  <c:v>4800.9790000000003</c:v>
                </c:pt>
                <c:pt idx="4966">
                  <c:v>4801.9459999999999</c:v>
                </c:pt>
                <c:pt idx="4967">
                  <c:v>4802.9129999999996</c:v>
                </c:pt>
                <c:pt idx="4968">
                  <c:v>4803.8789999999999</c:v>
                </c:pt>
                <c:pt idx="4969">
                  <c:v>4804.8459999999995</c:v>
                </c:pt>
                <c:pt idx="4970">
                  <c:v>4805.8130000000001</c:v>
                </c:pt>
                <c:pt idx="4971">
                  <c:v>4806.78</c:v>
                </c:pt>
                <c:pt idx="4972">
                  <c:v>4807.7460000000001</c:v>
                </c:pt>
                <c:pt idx="4973">
                  <c:v>4808.7129999999997</c:v>
                </c:pt>
                <c:pt idx="4974">
                  <c:v>4809.68</c:v>
                </c:pt>
                <c:pt idx="4975">
                  <c:v>4810.6459999999997</c:v>
                </c:pt>
                <c:pt idx="4976">
                  <c:v>4811.6130000000003</c:v>
                </c:pt>
                <c:pt idx="4977">
                  <c:v>4812.58</c:v>
                </c:pt>
                <c:pt idx="4978">
                  <c:v>4813.5460000000003</c:v>
                </c:pt>
                <c:pt idx="4979">
                  <c:v>4814.5129999999999</c:v>
                </c:pt>
                <c:pt idx="4980">
                  <c:v>4815.4799999999996</c:v>
                </c:pt>
                <c:pt idx="4981">
                  <c:v>4816.4470000000001</c:v>
                </c:pt>
                <c:pt idx="4982">
                  <c:v>4817.4129999999996</c:v>
                </c:pt>
                <c:pt idx="4983">
                  <c:v>4818.38</c:v>
                </c:pt>
                <c:pt idx="4984">
                  <c:v>4819.3469999999998</c:v>
                </c:pt>
                <c:pt idx="4985">
                  <c:v>4820.3130000000001</c:v>
                </c:pt>
                <c:pt idx="4986">
                  <c:v>4821.28</c:v>
                </c:pt>
                <c:pt idx="4987">
                  <c:v>4822.2470000000003</c:v>
                </c:pt>
                <c:pt idx="4988">
                  <c:v>4823.2129999999997</c:v>
                </c:pt>
                <c:pt idx="4989">
                  <c:v>4824.18</c:v>
                </c:pt>
                <c:pt idx="4990">
                  <c:v>4825.1469999999999</c:v>
                </c:pt>
                <c:pt idx="4991">
                  <c:v>4826.1139999999996</c:v>
                </c:pt>
                <c:pt idx="4992">
                  <c:v>4827.08</c:v>
                </c:pt>
                <c:pt idx="4993">
                  <c:v>4828.0469999999996</c:v>
                </c:pt>
                <c:pt idx="4994">
                  <c:v>4829.0140000000001</c:v>
                </c:pt>
                <c:pt idx="4995">
                  <c:v>4829.9799999999996</c:v>
                </c:pt>
                <c:pt idx="4996">
                  <c:v>4830.9470000000001</c:v>
                </c:pt>
                <c:pt idx="4997">
                  <c:v>4831.9139999999998</c:v>
                </c:pt>
                <c:pt idx="4998">
                  <c:v>4832.88</c:v>
                </c:pt>
                <c:pt idx="4999">
                  <c:v>4833.8469999999998</c:v>
                </c:pt>
                <c:pt idx="5000">
                  <c:v>4834.8140000000003</c:v>
                </c:pt>
                <c:pt idx="5001">
                  <c:v>4835.7809999999999</c:v>
                </c:pt>
                <c:pt idx="5002">
                  <c:v>4836.7470000000003</c:v>
                </c:pt>
                <c:pt idx="5003">
                  <c:v>4837.7139999999999</c:v>
                </c:pt>
                <c:pt idx="5004">
                  <c:v>4838.6809999999996</c:v>
                </c:pt>
                <c:pt idx="5005">
                  <c:v>4839.6469999999999</c:v>
                </c:pt>
                <c:pt idx="5006">
                  <c:v>4840.6139999999996</c:v>
                </c:pt>
                <c:pt idx="5007">
                  <c:v>4841.5810000000001</c:v>
                </c:pt>
                <c:pt idx="5008">
                  <c:v>4842.5469999999996</c:v>
                </c:pt>
                <c:pt idx="5009">
                  <c:v>4843.5140000000001</c:v>
                </c:pt>
                <c:pt idx="5010">
                  <c:v>4844.4809999999998</c:v>
                </c:pt>
                <c:pt idx="5011">
                  <c:v>4845.4480000000003</c:v>
                </c:pt>
                <c:pt idx="5012">
                  <c:v>4846.4139999999998</c:v>
                </c:pt>
                <c:pt idx="5013">
                  <c:v>4847.3810000000003</c:v>
                </c:pt>
                <c:pt idx="5014">
                  <c:v>4848.348</c:v>
                </c:pt>
                <c:pt idx="5015">
                  <c:v>4849.3140000000003</c:v>
                </c:pt>
                <c:pt idx="5016">
                  <c:v>4850.2809999999999</c:v>
                </c:pt>
                <c:pt idx="5017">
                  <c:v>4851.2479999999996</c:v>
                </c:pt>
                <c:pt idx="5018">
                  <c:v>4852.2139999999999</c:v>
                </c:pt>
                <c:pt idx="5019">
                  <c:v>4853.1809999999996</c:v>
                </c:pt>
                <c:pt idx="5020">
                  <c:v>4854.1480000000001</c:v>
                </c:pt>
                <c:pt idx="5021">
                  <c:v>4855.1149999999998</c:v>
                </c:pt>
                <c:pt idx="5022">
                  <c:v>4856.0810000000001</c:v>
                </c:pt>
                <c:pt idx="5023">
                  <c:v>4857.0479999999998</c:v>
                </c:pt>
                <c:pt idx="5024">
                  <c:v>4858.0150000000003</c:v>
                </c:pt>
                <c:pt idx="5025">
                  <c:v>4858.9809999999998</c:v>
                </c:pt>
                <c:pt idx="5026">
                  <c:v>4859.9480000000003</c:v>
                </c:pt>
                <c:pt idx="5027">
                  <c:v>4860.915</c:v>
                </c:pt>
                <c:pt idx="5028">
                  <c:v>4861.8810000000003</c:v>
                </c:pt>
                <c:pt idx="5029">
                  <c:v>4862.848</c:v>
                </c:pt>
                <c:pt idx="5030">
                  <c:v>4863.8149999999996</c:v>
                </c:pt>
                <c:pt idx="5031">
                  <c:v>4864.7820000000002</c:v>
                </c:pt>
                <c:pt idx="5032">
                  <c:v>4865.7479999999996</c:v>
                </c:pt>
                <c:pt idx="5033">
                  <c:v>4866.7150000000001</c:v>
                </c:pt>
                <c:pt idx="5034">
                  <c:v>4867.6819999999998</c:v>
                </c:pt>
                <c:pt idx="5035">
                  <c:v>4868.6480000000001</c:v>
                </c:pt>
                <c:pt idx="5036">
                  <c:v>4869.6149999999998</c:v>
                </c:pt>
                <c:pt idx="5037">
                  <c:v>4870.5820000000003</c:v>
                </c:pt>
                <c:pt idx="5038">
                  <c:v>4871.5479999999998</c:v>
                </c:pt>
                <c:pt idx="5039">
                  <c:v>4872.5150000000003</c:v>
                </c:pt>
                <c:pt idx="5040">
                  <c:v>4873.482</c:v>
                </c:pt>
                <c:pt idx="5041">
                  <c:v>4874.4489999999996</c:v>
                </c:pt>
                <c:pt idx="5042">
                  <c:v>4875.415</c:v>
                </c:pt>
                <c:pt idx="5043">
                  <c:v>4876.3819999999996</c:v>
                </c:pt>
                <c:pt idx="5044">
                  <c:v>4877.3490000000002</c:v>
                </c:pt>
                <c:pt idx="5045">
                  <c:v>4878.3149999999996</c:v>
                </c:pt>
                <c:pt idx="5046">
                  <c:v>4879.2820000000002</c:v>
                </c:pt>
                <c:pt idx="5047">
                  <c:v>4880.2489999999998</c:v>
                </c:pt>
                <c:pt idx="5048">
                  <c:v>4881.2150000000001</c:v>
                </c:pt>
                <c:pt idx="5049">
                  <c:v>4882.1819999999998</c:v>
                </c:pt>
                <c:pt idx="5050">
                  <c:v>4883.1490000000003</c:v>
                </c:pt>
                <c:pt idx="5051">
                  <c:v>4884.116</c:v>
                </c:pt>
                <c:pt idx="5052">
                  <c:v>4885.0820000000003</c:v>
                </c:pt>
                <c:pt idx="5053">
                  <c:v>4886.049</c:v>
                </c:pt>
                <c:pt idx="5054">
                  <c:v>4887.0159999999996</c:v>
                </c:pt>
                <c:pt idx="5055">
                  <c:v>4887.982</c:v>
                </c:pt>
                <c:pt idx="5056">
                  <c:v>4888.9489999999996</c:v>
                </c:pt>
                <c:pt idx="5057">
                  <c:v>4889.9160000000002</c:v>
                </c:pt>
                <c:pt idx="5058">
                  <c:v>4890.8819999999996</c:v>
                </c:pt>
                <c:pt idx="5059">
                  <c:v>4891.8490000000002</c:v>
                </c:pt>
                <c:pt idx="5060">
                  <c:v>4892.8159999999998</c:v>
                </c:pt>
                <c:pt idx="5061">
                  <c:v>4893.7830000000004</c:v>
                </c:pt>
                <c:pt idx="5062">
                  <c:v>4894.7489999999998</c:v>
                </c:pt>
                <c:pt idx="5063">
                  <c:v>4895.7160000000003</c:v>
                </c:pt>
                <c:pt idx="5064">
                  <c:v>4896.683</c:v>
                </c:pt>
                <c:pt idx="5065">
                  <c:v>4897.6490000000003</c:v>
                </c:pt>
                <c:pt idx="5066">
                  <c:v>4898.616</c:v>
                </c:pt>
                <c:pt idx="5067">
                  <c:v>4899.5829999999996</c:v>
                </c:pt>
                <c:pt idx="5068">
                  <c:v>4900.549</c:v>
                </c:pt>
                <c:pt idx="5069">
                  <c:v>4901.5159999999996</c:v>
                </c:pt>
                <c:pt idx="5070">
                  <c:v>4902.4830000000002</c:v>
                </c:pt>
                <c:pt idx="5071">
                  <c:v>4903.45</c:v>
                </c:pt>
                <c:pt idx="5072">
                  <c:v>4904.4160000000002</c:v>
                </c:pt>
                <c:pt idx="5073">
                  <c:v>4905.3829999999998</c:v>
                </c:pt>
                <c:pt idx="5074">
                  <c:v>4906.3500000000004</c:v>
                </c:pt>
                <c:pt idx="5075">
                  <c:v>4907.3159999999998</c:v>
                </c:pt>
                <c:pt idx="5076">
                  <c:v>4908.2830000000004</c:v>
                </c:pt>
                <c:pt idx="5077">
                  <c:v>4909.25</c:v>
                </c:pt>
                <c:pt idx="5078">
                  <c:v>4910.2160000000003</c:v>
                </c:pt>
                <c:pt idx="5079">
                  <c:v>4911.183</c:v>
                </c:pt>
                <c:pt idx="5080">
                  <c:v>4912.1499999999996</c:v>
                </c:pt>
                <c:pt idx="5081">
                  <c:v>4913.1170000000002</c:v>
                </c:pt>
                <c:pt idx="5082">
                  <c:v>4914.0829999999996</c:v>
                </c:pt>
                <c:pt idx="5083">
                  <c:v>4915.05</c:v>
                </c:pt>
                <c:pt idx="5084">
                  <c:v>4916.0169999999998</c:v>
                </c:pt>
                <c:pt idx="5085">
                  <c:v>4916.9830000000002</c:v>
                </c:pt>
                <c:pt idx="5086">
                  <c:v>4917.95</c:v>
                </c:pt>
                <c:pt idx="5087">
                  <c:v>4918.9170000000004</c:v>
                </c:pt>
                <c:pt idx="5088">
                  <c:v>4919.8829999999998</c:v>
                </c:pt>
                <c:pt idx="5089">
                  <c:v>4920.8500000000004</c:v>
                </c:pt>
                <c:pt idx="5090">
                  <c:v>4921.817</c:v>
                </c:pt>
                <c:pt idx="5091">
                  <c:v>4922.7839999999997</c:v>
                </c:pt>
                <c:pt idx="5092">
                  <c:v>4923.75</c:v>
                </c:pt>
                <c:pt idx="5093">
                  <c:v>4924.7169999999996</c:v>
                </c:pt>
                <c:pt idx="5094">
                  <c:v>4925.6840000000002</c:v>
                </c:pt>
                <c:pt idx="5095">
                  <c:v>4926.6499999999996</c:v>
                </c:pt>
                <c:pt idx="5096">
                  <c:v>4927.6170000000002</c:v>
                </c:pt>
                <c:pt idx="5097">
                  <c:v>4928.5839999999998</c:v>
                </c:pt>
                <c:pt idx="5098">
                  <c:v>4929.55</c:v>
                </c:pt>
                <c:pt idx="5099">
                  <c:v>4930.5169999999998</c:v>
                </c:pt>
                <c:pt idx="5100">
                  <c:v>4931.4840000000004</c:v>
                </c:pt>
                <c:pt idx="5101">
                  <c:v>4932.451</c:v>
                </c:pt>
                <c:pt idx="5102">
                  <c:v>4933.4170000000004</c:v>
                </c:pt>
                <c:pt idx="5103">
                  <c:v>4934.384</c:v>
                </c:pt>
                <c:pt idx="5104">
                  <c:v>4935.3509999999997</c:v>
                </c:pt>
                <c:pt idx="5105">
                  <c:v>4936.317</c:v>
                </c:pt>
                <c:pt idx="5106">
                  <c:v>4937.2839999999997</c:v>
                </c:pt>
                <c:pt idx="5107">
                  <c:v>4938.2510000000002</c:v>
                </c:pt>
                <c:pt idx="5108">
                  <c:v>4939.2169999999996</c:v>
                </c:pt>
                <c:pt idx="5109">
                  <c:v>4940.1840000000002</c:v>
                </c:pt>
                <c:pt idx="5110">
                  <c:v>4941.1509999999998</c:v>
                </c:pt>
                <c:pt idx="5111">
                  <c:v>4942.1180000000004</c:v>
                </c:pt>
                <c:pt idx="5112">
                  <c:v>4943.0839999999998</c:v>
                </c:pt>
                <c:pt idx="5113">
                  <c:v>4944.0510000000004</c:v>
                </c:pt>
                <c:pt idx="5114">
                  <c:v>4945.018</c:v>
                </c:pt>
                <c:pt idx="5115">
                  <c:v>4945.9840000000004</c:v>
                </c:pt>
                <c:pt idx="5116">
                  <c:v>4946.951</c:v>
                </c:pt>
                <c:pt idx="5117">
                  <c:v>4947.9179999999997</c:v>
                </c:pt>
                <c:pt idx="5118">
                  <c:v>4948.884</c:v>
                </c:pt>
                <c:pt idx="5119">
                  <c:v>4949.8509999999997</c:v>
                </c:pt>
                <c:pt idx="5120">
                  <c:v>4950.8180000000002</c:v>
                </c:pt>
                <c:pt idx="5121">
                  <c:v>4951.7849999999999</c:v>
                </c:pt>
                <c:pt idx="5122">
                  <c:v>4952.7510000000002</c:v>
                </c:pt>
                <c:pt idx="5123">
                  <c:v>4953.7179999999998</c:v>
                </c:pt>
                <c:pt idx="5124">
                  <c:v>4954.6850000000004</c:v>
                </c:pt>
                <c:pt idx="5125">
                  <c:v>4955.6509999999998</c:v>
                </c:pt>
                <c:pt idx="5126">
                  <c:v>4956.6180000000004</c:v>
                </c:pt>
                <c:pt idx="5127">
                  <c:v>4957.585</c:v>
                </c:pt>
                <c:pt idx="5128">
                  <c:v>4958.5510000000004</c:v>
                </c:pt>
                <c:pt idx="5129">
                  <c:v>4959.518</c:v>
                </c:pt>
                <c:pt idx="5130">
                  <c:v>4960.4849999999997</c:v>
                </c:pt>
                <c:pt idx="5131">
                  <c:v>4961.4520000000002</c:v>
                </c:pt>
                <c:pt idx="5132">
                  <c:v>4962.4179999999997</c:v>
                </c:pt>
                <c:pt idx="5133">
                  <c:v>4963.3850000000002</c:v>
                </c:pt>
                <c:pt idx="5134">
                  <c:v>4964.3519999999999</c:v>
                </c:pt>
                <c:pt idx="5135">
                  <c:v>4965.3180000000002</c:v>
                </c:pt>
                <c:pt idx="5136">
                  <c:v>4966.2849999999999</c:v>
                </c:pt>
                <c:pt idx="5137">
                  <c:v>4967.2520000000004</c:v>
                </c:pt>
                <c:pt idx="5138">
                  <c:v>4968.2179999999998</c:v>
                </c:pt>
                <c:pt idx="5139">
                  <c:v>4969.1850000000004</c:v>
                </c:pt>
                <c:pt idx="5140">
                  <c:v>4970.152</c:v>
                </c:pt>
                <c:pt idx="5141">
                  <c:v>4971.1189999999997</c:v>
                </c:pt>
                <c:pt idx="5142">
                  <c:v>4972.085</c:v>
                </c:pt>
                <c:pt idx="5143">
                  <c:v>4973.0519999999997</c:v>
                </c:pt>
                <c:pt idx="5144">
                  <c:v>4974.0190000000002</c:v>
                </c:pt>
                <c:pt idx="5145">
                  <c:v>4974.9849999999997</c:v>
                </c:pt>
                <c:pt idx="5146">
                  <c:v>4975.9520000000002</c:v>
                </c:pt>
                <c:pt idx="5147">
                  <c:v>4976.9189999999999</c:v>
                </c:pt>
                <c:pt idx="5148">
                  <c:v>4977.8850000000002</c:v>
                </c:pt>
                <c:pt idx="5149">
                  <c:v>4978.8519999999999</c:v>
                </c:pt>
                <c:pt idx="5150">
                  <c:v>4979.8190000000004</c:v>
                </c:pt>
                <c:pt idx="5151">
                  <c:v>4980.7860000000001</c:v>
                </c:pt>
                <c:pt idx="5152">
                  <c:v>4981.7520000000004</c:v>
                </c:pt>
                <c:pt idx="5153">
                  <c:v>4982.7190000000001</c:v>
                </c:pt>
                <c:pt idx="5154">
                  <c:v>4983.6859999999997</c:v>
                </c:pt>
                <c:pt idx="5155">
                  <c:v>4984.652</c:v>
                </c:pt>
                <c:pt idx="5156">
                  <c:v>4985.6189999999997</c:v>
                </c:pt>
                <c:pt idx="5157">
                  <c:v>4986.5860000000002</c:v>
                </c:pt>
                <c:pt idx="5158">
                  <c:v>4987.5519999999997</c:v>
                </c:pt>
                <c:pt idx="5159">
                  <c:v>4988.5190000000002</c:v>
                </c:pt>
                <c:pt idx="5160">
                  <c:v>4989.4859999999999</c:v>
                </c:pt>
                <c:pt idx="5161">
                  <c:v>4990.4530000000004</c:v>
                </c:pt>
                <c:pt idx="5162">
                  <c:v>4991.4189999999999</c:v>
                </c:pt>
                <c:pt idx="5163">
                  <c:v>4992.3860000000004</c:v>
                </c:pt>
                <c:pt idx="5164">
                  <c:v>4993.3530000000001</c:v>
                </c:pt>
                <c:pt idx="5165">
                  <c:v>4994.3190000000004</c:v>
                </c:pt>
                <c:pt idx="5166">
                  <c:v>4995.2860000000001</c:v>
                </c:pt>
                <c:pt idx="5167">
                  <c:v>4996.2529999999997</c:v>
                </c:pt>
                <c:pt idx="5168">
                  <c:v>4997.2190000000001</c:v>
                </c:pt>
                <c:pt idx="5169">
                  <c:v>4998.1859999999997</c:v>
                </c:pt>
                <c:pt idx="5170">
                  <c:v>4999.1530000000002</c:v>
                </c:pt>
                <c:pt idx="5171">
                  <c:v>5000.12</c:v>
                </c:pt>
                <c:pt idx="5172">
                  <c:v>5001.0860000000002</c:v>
                </c:pt>
                <c:pt idx="5173">
                  <c:v>5002.0529999999999</c:v>
                </c:pt>
                <c:pt idx="5174">
                  <c:v>5003.0200000000004</c:v>
                </c:pt>
                <c:pt idx="5175">
                  <c:v>5003.9859999999999</c:v>
                </c:pt>
                <c:pt idx="5176">
                  <c:v>5004.9530000000004</c:v>
                </c:pt>
                <c:pt idx="5177">
                  <c:v>5005.92</c:v>
                </c:pt>
                <c:pt idx="5178">
                  <c:v>5006.8860000000004</c:v>
                </c:pt>
                <c:pt idx="5179">
                  <c:v>5007.8530000000001</c:v>
                </c:pt>
                <c:pt idx="5180">
                  <c:v>5008.82</c:v>
                </c:pt>
                <c:pt idx="5181">
                  <c:v>5009.7870000000003</c:v>
                </c:pt>
                <c:pt idx="5182">
                  <c:v>5010.7529999999997</c:v>
                </c:pt>
                <c:pt idx="5183">
                  <c:v>5011.72</c:v>
                </c:pt>
                <c:pt idx="5184">
                  <c:v>5012.6869999999999</c:v>
                </c:pt>
                <c:pt idx="5185">
                  <c:v>5013.6530000000002</c:v>
                </c:pt>
                <c:pt idx="5186">
                  <c:v>5014.62</c:v>
                </c:pt>
                <c:pt idx="5187">
                  <c:v>5015.5870000000004</c:v>
                </c:pt>
                <c:pt idx="5188">
                  <c:v>5016.5529999999999</c:v>
                </c:pt>
                <c:pt idx="5189">
                  <c:v>5017.5200000000004</c:v>
                </c:pt>
                <c:pt idx="5190">
                  <c:v>5018.4870000000001</c:v>
                </c:pt>
                <c:pt idx="5191">
                  <c:v>5019.4539999999997</c:v>
                </c:pt>
                <c:pt idx="5192">
                  <c:v>5020.42</c:v>
                </c:pt>
                <c:pt idx="5193">
                  <c:v>5021.3869999999997</c:v>
                </c:pt>
                <c:pt idx="5194">
                  <c:v>5022.3540000000003</c:v>
                </c:pt>
                <c:pt idx="5195">
                  <c:v>5023.32</c:v>
                </c:pt>
                <c:pt idx="5196">
                  <c:v>5024.2870000000003</c:v>
                </c:pt>
                <c:pt idx="5197">
                  <c:v>5025.2539999999999</c:v>
                </c:pt>
                <c:pt idx="5198">
                  <c:v>5026.22</c:v>
                </c:pt>
                <c:pt idx="5199">
                  <c:v>5027.1869999999999</c:v>
                </c:pt>
                <c:pt idx="5200">
                  <c:v>5028.1540000000005</c:v>
                </c:pt>
                <c:pt idx="5201">
                  <c:v>5029.1210000000001</c:v>
                </c:pt>
                <c:pt idx="5202">
                  <c:v>5030.0870000000004</c:v>
                </c:pt>
                <c:pt idx="5203">
                  <c:v>5031.0540000000001</c:v>
                </c:pt>
                <c:pt idx="5204">
                  <c:v>5032.0209999999997</c:v>
                </c:pt>
                <c:pt idx="5205">
                  <c:v>5032.9870000000001</c:v>
                </c:pt>
                <c:pt idx="5206">
                  <c:v>5033.9539999999997</c:v>
                </c:pt>
                <c:pt idx="5207">
                  <c:v>5034.9210000000003</c:v>
                </c:pt>
                <c:pt idx="5208">
                  <c:v>5035.8869999999997</c:v>
                </c:pt>
                <c:pt idx="5209">
                  <c:v>5036.8540000000003</c:v>
                </c:pt>
                <c:pt idx="5210">
                  <c:v>5037.8209999999999</c:v>
                </c:pt>
                <c:pt idx="5211">
                  <c:v>5038.7879999999996</c:v>
                </c:pt>
                <c:pt idx="5212">
                  <c:v>5039.7539999999999</c:v>
                </c:pt>
                <c:pt idx="5213">
                  <c:v>5040.7209999999995</c:v>
                </c:pt>
                <c:pt idx="5214">
                  <c:v>5041.6880000000001</c:v>
                </c:pt>
                <c:pt idx="5215">
                  <c:v>5042.6540000000005</c:v>
                </c:pt>
                <c:pt idx="5216">
                  <c:v>5043.6210000000001</c:v>
                </c:pt>
                <c:pt idx="5217">
                  <c:v>5044.5879999999997</c:v>
                </c:pt>
                <c:pt idx="5218">
                  <c:v>5045.5540000000001</c:v>
                </c:pt>
                <c:pt idx="5219">
                  <c:v>5046.5209999999997</c:v>
                </c:pt>
                <c:pt idx="5220">
                  <c:v>5047.4880000000003</c:v>
                </c:pt>
                <c:pt idx="5221">
                  <c:v>5048.4549999999999</c:v>
                </c:pt>
                <c:pt idx="5222">
                  <c:v>5049.4210000000003</c:v>
                </c:pt>
                <c:pt idx="5223">
                  <c:v>5050.3879999999999</c:v>
                </c:pt>
                <c:pt idx="5224">
                  <c:v>5051.3549999999996</c:v>
                </c:pt>
                <c:pt idx="5225">
                  <c:v>5052.3209999999999</c:v>
                </c:pt>
                <c:pt idx="5226">
                  <c:v>5053.2879999999996</c:v>
                </c:pt>
                <c:pt idx="5227">
                  <c:v>5054.2550000000001</c:v>
                </c:pt>
                <c:pt idx="5228">
                  <c:v>5055.2209999999995</c:v>
                </c:pt>
                <c:pt idx="5229">
                  <c:v>5056.1880000000001</c:v>
                </c:pt>
                <c:pt idx="5230">
                  <c:v>5057.1549999999997</c:v>
                </c:pt>
                <c:pt idx="5231">
                  <c:v>5058.1220000000003</c:v>
                </c:pt>
                <c:pt idx="5232">
                  <c:v>5059.0879999999997</c:v>
                </c:pt>
                <c:pt idx="5233">
                  <c:v>5060.0550000000003</c:v>
                </c:pt>
                <c:pt idx="5234">
                  <c:v>5061.0219999999999</c:v>
                </c:pt>
                <c:pt idx="5235">
                  <c:v>5061.9880000000003</c:v>
                </c:pt>
                <c:pt idx="5236">
                  <c:v>5062.9549999999999</c:v>
                </c:pt>
                <c:pt idx="5237">
                  <c:v>5063.9219999999996</c:v>
                </c:pt>
                <c:pt idx="5238">
                  <c:v>5064.8879999999999</c:v>
                </c:pt>
                <c:pt idx="5239">
                  <c:v>5065.8549999999996</c:v>
                </c:pt>
                <c:pt idx="5240">
                  <c:v>5066.8220000000001</c:v>
                </c:pt>
                <c:pt idx="5241">
                  <c:v>5067.7889999999998</c:v>
                </c:pt>
                <c:pt idx="5242">
                  <c:v>5068.7550000000001</c:v>
                </c:pt>
                <c:pt idx="5243">
                  <c:v>5069.7219999999998</c:v>
                </c:pt>
                <c:pt idx="5244">
                  <c:v>5070.6890000000003</c:v>
                </c:pt>
                <c:pt idx="5245">
                  <c:v>5071.6549999999997</c:v>
                </c:pt>
                <c:pt idx="5246">
                  <c:v>5072.6220000000003</c:v>
                </c:pt>
                <c:pt idx="5247">
                  <c:v>5073.5889999999999</c:v>
                </c:pt>
                <c:pt idx="5248">
                  <c:v>5074.5550000000003</c:v>
                </c:pt>
                <c:pt idx="5249">
                  <c:v>5075.5219999999999</c:v>
                </c:pt>
                <c:pt idx="5250">
                  <c:v>5076.4889999999996</c:v>
                </c:pt>
                <c:pt idx="5251">
                  <c:v>5077.4560000000001</c:v>
                </c:pt>
                <c:pt idx="5252">
                  <c:v>5078.4219999999996</c:v>
                </c:pt>
                <c:pt idx="5253">
                  <c:v>5079.3890000000001</c:v>
                </c:pt>
                <c:pt idx="5254">
                  <c:v>5080.3559999999998</c:v>
                </c:pt>
                <c:pt idx="5255">
                  <c:v>5081.3220000000001</c:v>
                </c:pt>
                <c:pt idx="5256">
                  <c:v>5082.2889999999998</c:v>
                </c:pt>
                <c:pt idx="5257">
                  <c:v>5083.2560000000003</c:v>
                </c:pt>
                <c:pt idx="5258">
                  <c:v>5084.2219999999998</c:v>
                </c:pt>
                <c:pt idx="5259">
                  <c:v>5085.1890000000003</c:v>
                </c:pt>
                <c:pt idx="5260">
                  <c:v>5086.1559999999999</c:v>
                </c:pt>
                <c:pt idx="5261">
                  <c:v>5087.1229999999996</c:v>
                </c:pt>
                <c:pt idx="5262">
                  <c:v>5088.0889999999999</c:v>
                </c:pt>
                <c:pt idx="5263">
                  <c:v>5089.0559999999996</c:v>
                </c:pt>
                <c:pt idx="5264">
                  <c:v>5090.0230000000001</c:v>
                </c:pt>
                <c:pt idx="5265">
                  <c:v>5090.9889999999996</c:v>
                </c:pt>
                <c:pt idx="5266">
                  <c:v>5091.9560000000001</c:v>
                </c:pt>
                <c:pt idx="5267">
                  <c:v>5092.9229999999998</c:v>
                </c:pt>
                <c:pt idx="5268">
                  <c:v>5093.8890000000001</c:v>
                </c:pt>
                <c:pt idx="5269">
                  <c:v>5094.8559999999998</c:v>
                </c:pt>
                <c:pt idx="5270">
                  <c:v>5095.8230000000003</c:v>
                </c:pt>
                <c:pt idx="5271">
                  <c:v>5096.79</c:v>
                </c:pt>
                <c:pt idx="5272">
                  <c:v>5097.7560000000003</c:v>
                </c:pt>
                <c:pt idx="5273">
                  <c:v>5098.723</c:v>
                </c:pt>
                <c:pt idx="5274">
                  <c:v>5099.6899999999996</c:v>
                </c:pt>
                <c:pt idx="5275">
                  <c:v>5100.6559999999999</c:v>
                </c:pt>
                <c:pt idx="5276">
                  <c:v>5101.6229999999996</c:v>
                </c:pt>
                <c:pt idx="5277">
                  <c:v>5102.59</c:v>
                </c:pt>
                <c:pt idx="5278">
                  <c:v>5103.5559999999996</c:v>
                </c:pt>
                <c:pt idx="5279">
                  <c:v>5104.5230000000001</c:v>
                </c:pt>
                <c:pt idx="5280">
                  <c:v>5105.49</c:v>
                </c:pt>
                <c:pt idx="5281">
                  <c:v>5106.4570000000003</c:v>
                </c:pt>
                <c:pt idx="5282">
                  <c:v>5107.4229999999998</c:v>
                </c:pt>
                <c:pt idx="5283">
                  <c:v>5108.3900000000003</c:v>
                </c:pt>
                <c:pt idx="5284">
                  <c:v>5109.357</c:v>
                </c:pt>
                <c:pt idx="5285">
                  <c:v>5110.3230000000003</c:v>
                </c:pt>
                <c:pt idx="5286">
                  <c:v>5111.29</c:v>
                </c:pt>
                <c:pt idx="5287">
                  <c:v>5112.2569999999996</c:v>
                </c:pt>
                <c:pt idx="5288">
                  <c:v>5113.223</c:v>
                </c:pt>
                <c:pt idx="5289">
                  <c:v>5114.1899999999996</c:v>
                </c:pt>
                <c:pt idx="5290">
                  <c:v>5115.1570000000002</c:v>
                </c:pt>
                <c:pt idx="5291">
                  <c:v>5116.1239999999998</c:v>
                </c:pt>
                <c:pt idx="5292">
                  <c:v>5117.09</c:v>
                </c:pt>
                <c:pt idx="5293">
                  <c:v>5118.0569999999998</c:v>
                </c:pt>
                <c:pt idx="5294">
                  <c:v>5119.0240000000003</c:v>
                </c:pt>
                <c:pt idx="5295">
                  <c:v>5119.99</c:v>
                </c:pt>
                <c:pt idx="5296">
                  <c:v>5120.9570000000003</c:v>
                </c:pt>
                <c:pt idx="5297">
                  <c:v>5121.924</c:v>
                </c:pt>
                <c:pt idx="5298">
                  <c:v>5122.8900000000003</c:v>
                </c:pt>
                <c:pt idx="5299">
                  <c:v>5123.857</c:v>
                </c:pt>
                <c:pt idx="5300">
                  <c:v>5124.8239999999996</c:v>
                </c:pt>
                <c:pt idx="5301">
                  <c:v>5125.7910000000002</c:v>
                </c:pt>
                <c:pt idx="5302">
                  <c:v>5126.7569999999996</c:v>
                </c:pt>
                <c:pt idx="5303">
                  <c:v>5127.7240000000002</c:v>
                </c:pt>
                <c:pt idx="5304">
                  <c:v>5128.6909999999998</c:v>
                </c:pt>
                <c:pt idx="5305">
                  <c:v>5129.6570000000002</c:v>
                </c:pt>
                <c:pt idx="5306">
                  <c:v>5130.6239999999998</c:v>
                </c:pt>
                <c:pt idx="5307">
                  <c:v>5131.5910000000003</c:v>
                </c:pt>
                <c:pt idx="5308">
                  <c:v>5132.5569999999998</c:v>
                </c:pt>
                <c:pt idx="5309">
                  <c:v>5133.5240000000003</c:v>
                </c:pt>
                <c:pt idx="5310">
                  <c:v>5134.491</c:v>
                </c:pt>
                <c:pt idx="5311">
                  <c:v>5135.4579999999996</c:v>
                </c:pt>
                <c:pt idx="5312">
                  <c:v>5136.424</c:v>
                </c:pt>
                <c:pt idx="5313">
                  <c:v>5137.3909999999996</c:v>
                </c:pt>
                <c:pt idx="5314">
                  <c:v>5138.3580000000002</c:v>
                </c:pt>
                <c:pt idx="5315">
                  <c:v>5139.3239999999996</c:v>
                </c:pt>
                <c:pt idx="5316">
                  <c:v>5140.2910000000002</c:v>
                </c:pt>
                <c:pt idx="5317">
                  <c:v>5141.2579999999998</c:v>
                </c:pt>
                <c:pt idx="5318">
                  <c:v>5142.2240000000002</c:v>
                </c:pt>
                <c:pt idx="5319">
                  <c:v>5143.1909999999998</c:v>
                </c:pt>
                <c:pt idx="5320">
                  <c:v>5144.1580000000004</c:v>
                </c:pt>
                <c:pt idx="5321">
                  <c:v>5145.125</c:v>
                </c:pt>
                <c:pt idx="5322">
                  <c:v>5146.0910000000003</c:v>
                </c:pt>
                <c:pt idx="5323">
                  <c:v>5147.058</c:v>
                </c:pt>
                <c:pt idx="5324">
                  <c:v>5148.0249999999996</c:v>
                </c:pt>
                <c:pt idx="5325">
                  <c:v>5148.991</c:v>
                </c:pt>
                <c:pt idx="5326">
                  <c:v>5149.9579999999996</c:v>
                </c:pt>
                <c:pt idx="5327">
                  <c:v>5150.9250000000002</c:v>
                </c:pt>
                <c:pt idx="5328">
                  <c:v>5151.8909999999996</c:v>
                </c:pt>
                <c:pt idx="5329">
                  <c:v>5152.8580000000002</c:v>
                </c:pt>
                <c:pt idx="5330">
                  <c:v>5153.8249999999998</c:v>
                </c:pt>
                <c:pt idx="5331">
                  <c:v>5154.7920000000004</c:v>
                </c:pt>
                <c:pt idx="5332">
                  <c:v>5155.7579999999998</c:v>
                </c:pt>
                <c:pt idx="5333">
                  <c:v>5156.7250000000004</c:v>
                </c:pt>
                <c:pt idx="5334">
                  <c:v>5157.692</c:v>
                </c:pt>
                <c:pt idx="5335">
                  <c:v>5158.6580000000004</c:v>
                </c:pt>
                <c:pt idx="5336">
                  <c:v>5159.625</c:v>
                </c:pt>
                <c:pt idx="5337">
                  <c:v>5160.5919999999996</c:v>
                </c:pt>
                <c:pt idx="5338">
                  <c:v>5161.558</c:v>
                </c:pt>
                <c:pt idx="5339">
                  <c:v>5162.5249999999996</c:v>
                </c:pt>
                <c:pt idx="5340">
                  <c:v>5163.4920000000002</c:v>
                </c:pt>
                <c:pt idx="5341">
                  <c:v>5164.4589999999998</c:v>
                </c:pt>
                <c:pt idx="5342">
                  <c:v>5165.4250000000002</c:v>
                </c:pt>
                <c:pt idx="5343">
                  <c:v>5166.3919999999998</c:v>
                </c:pt>
                <c:pt idx="5344">
                  <c:v>5167.3590000000004</c:v>
                </c:pt>
                <c:pt idx="5345">
                  <c:v>5168.3249999999998</c:v>
                </c:pt>
                <c:pt idx="5346">
                  <c:v>5169.2920000000004</c:v>
                </c:pt>
                <c:pt idx="5347">
                  <c:v>5170.259</c:v>
                </c:pt>
                <c:pt idx="5348">
                  <c:v>5171.2250000000004</c:v>
                </c:pt>
                <c:pt idx="5349">
                  <c:v>5172.192</c:v>
                </c:pt>
                <c:pt idx="5350">
                  <c:v>5173.1589999999997</c:v>
                </c:pt>
                <c:pt idx="5351">
                  <c:v>5174.1260000000002</c:v>
                </c:pt>
                <c:pt idx="5352">
                  <c:v>5175.0919999999996</c:v>
                </c:pt>
                <c:pt idx="5353">
                  <c:v>5176.0590000000002</c:v>
                </c:pt>
                <c:pt idx="5354">
                  <c:v>5177.0259999999998</c:v>
                </c:pt>
                <c:pt idx="5355">
                  <c:v>5177.9920000000002</c:v>
                </c:pt>
                <c:pt idx="5356">
                  <c:v>5178.9589999999998</c:v>
                </c:pt>
                <c:pt idx="5357">
                  <c:v>5179.9260000000004</c:v>
                </c:pt>
                <c:pt idx="5358">
                  <c:v>5180.8919999999998</c:v>
                </c:pt>
                <c:pt idx="5359">
                  <c:v>5181.8590000000004</c:v>
                </c:pt>
                <c:pt idx="5360">
                  <c:v>5182.826</c:v>
                </c:pt>
                <c:pt idx="5361">
                  <c:v>5183.7929999999997</c:v>
                </c:pt>
                <c:pt idx="5362">
                  <c:v>5184.759</c:v>
                </c:pt>
                <c:pt idx="5363">
                  <c:v>5185.7259999999997</c:v>
                </c:pt>
                <c:pt idx="5364">
                  <c:v>5186.6930000000002</c:v>
                </c:pt>
                <c:pt idx="5365">
                  <c:v>5187.6589999999997</c:v>
                </c:pt>
                <c:pt idx="5366">
                  <c:v>5188.6260000000002</c:v>
                </c:pt>
                <c:pt idx="5367">
                  <c:v>5189.5929999999998</c:v>
                </c:pt>
                <c:pt idx="5368">
                  <c:v>5190.5590000000002</c:v>
                </c:pt>
                <c:pt idx="5369">
                  <c:v>5191.5259999999998</c:v>
                </c:pt>
                <c:pt idx="5370">
                  <c:v>5192.4930000000004</c:v>
                </c:pt>
                <c:pt idx="5371">
                  <c:v>5193.46</c:v>
                </c:pt>
                <c:pt idx="5372">
                  <c:v>5194.4260000000004</c:v>
                </c:pt>
                <c:pt idx="5373">
                  <c:v>5195.393</c:v>
                </c:pt>
                <c:pt idx="5374">
                  <c:v>5196.3599999999997</c:v>
                </c:pt>
                <c:pt idx="5375">
                  <c:v>5197.326</c:v>
                </c:pt>
                <c:pt idx="5376">
                  <c:v>5198.2929999999997</c:v>
                </c:pt>
                <c:pt idx="5377">
                  <c:v>5199.26</c:v>
                </c:pt>
                <c:pt idx="5378">
                  <c:v>5200.2259999999997</c:v>
                </c:pt>
                <c:pt idx="5379">
                  <c:v>5201.1930000000002</c:v>
                </c:pt>
                <c:pt idx="5380">
                  <c:v>5202.16</c:v>
                </c:pt>
                <c:pt idx="5381">
                  <c:v>5203.1270000000004</c:v>
                </c:pt>
                <c:pt idx="5382">
                  <c:v>5204.0929999999998</c:v>
                </c:pt>
                <c:pt idx="5383">
                  <c:v>5205.0600000000004</c:v>
                </c:pt>
                <c:pt idx="5384">
                  <c:v>5206.027</c:v>
                </c:pt>
                <c:pt idx="5385">
                  <c:v>5206.9930000000004</c:v>
                </c:pt>
              </c:numCache>
            </c:numRef>
          </c:xVal>
          <c:yVal>
            <c:numRef>
              <c:f>'Test 2'!$I$2:$I$10037</c:f>
              <c:numCache>
                <c:formatCode>0.00E+00</c:formatCode>
                <c:ptCount val="10036"/>
                <c:pt idx="0">
                  <c:v>7.7649258550000008E-12</c:v>
                </c:pt>
                <c:pt idx="1">
                  <c:v>7.7969922189999997E-12</c:v>
                </c:pt>
                <c:pt idx="2">
                  <c:v>7.7426225150000001E-12</c:v>
                </c:pt>
                <c:pt idx="3">
                  <c:v>7.662042008E-12</c:v>
                </c:pt>
                <c:pt idx="4">
                  <c:v>7.6125451429999994E-12</c:v>
                </c:pt>
                <c:pt idx="5">
                  <c:v>7.5818431389999993E-12</c:v>
                </c:pt>
                <c:pt idx="6">
                  <c:v>7.6193643410000003E-12</c:v>
                </c:pt>
                <c:pt idx="7">
                  <c:v>7.651048198E-12</c:v>
                </c:pt>
                <c:pt idx="8">
                  <c:v>7.6909477050000006E-12</c:v>
                </c:pt>
                <c:pt idx="9">
                  <c:v>7.6597790610000006E-12</c:v>
                </c:pt>
                <c:pt idx="10">
                  <c:v>7.7083114200000005E-12</c:v>
                </c:pt>
                <c:pt idx="11">
                  <c:v>7.7443685149999999E-12</c:v>
                </c:pt>
                <c:pt idx="12">
                  <c:v>7.8159518790000002E-12</c:v>
                </c:pt>
                <c:pt idx="13">
                  <c:v>7.8621215439999995E-12</c:v>
                </c:pt>
                <c:pt idx="14">
                  <c:v>7.8551193329999999E-12</c:v>
                </c:pt>
                <c:pt idx="15">
                  <c:v>7.8863538960000002E-12</c:v>
                </c:pt>
                <c:pt idx="16">
                  <c:v>7.9278007769999998E-12</c:v>
                </c:pt>
                <c:pt idx="17">
                  <c:v>7.8686909420000001E-12</c:v>
                </c:pt>
                <c:pt idx="18">
                  <c:v>7.9156750599999993E-12</c:v>
                </c:pt>
                <c:pt idx="19">
                  <c:v>7.9179206589999999E-12</c:v>
                </c:pt>
                <c:pt idx="20">
                  <c:v>7.919500992E-12</c:v>
                </c:pt>
                <c:pt idx="21">
                  <c:v>7.9002247450000005E-12</c:v>
                </c:pt>
                <c:pt idx="22">
                  <c:v>7.8960006940000001E-12</c:v>
                </c:pt>
                <c:pt idx="23">
                  <c:v>7.878337739E-12</c:v>
                </c:pt>
                <c:pt idx="24">
                  <c:v>7.8114112400000008E-12</c:v>
                </c:pt>
                <c:pt idx="25">
                  <c:v>7.8200935309999999E-12</c:v>
                </c:pt>
                <c:pt idx="26">
                  <c:v>7.7415582619999998E-12</c:v>
                </c:pt>
                <c:pt idx="27">
                  <c:v>7.7088769399999999E-12</c:v>
                </c:pt>
                <c:pt idx="28">
                  <c:v>7.7442358079999995E-12</c:v>
                </c:pt>
                <c:pt idx="29">
                  <c:v>7.6423164669999995E-12</c:v>
                </c:pt>
                <c:pt idx="30">
                  <c:v>7.5966281880000007E-12</c:v>
                </c:pt>
                <c:pt idx="31">
                  <c:v>7.6534108910000006E-12</c:v>
                </c:pt>
                <c:pt idx="32">
                  <c:v>7.6237557930000004E-12</c:v>
                </c:pt>
                <c:pt idx="33">
                  <c:v>7.6792721489999995E-12</c:v>
                </c:pt>
                <c:pt idx="34">
                  <c:v>7.6874210120000002E-12</c:v>
                </c:pt>
                <c:pt idx="35">
                  <c:v>7.7538496460000001E-12</c:v>
                </c:pt>
                <c:pt idx="36">
                  <c:v>7.761450337E-12</c:v>
                </c:pt>
                <c:pt idx="37">
                  <c:v>7.8127079459999995E-12</c:v>
                </c:pt>
                <c:pt idx="38">
                  <c:v>7.8711863419999995E-12</c:v>
                </c:pt>
                <c:pt idx="39">
                  <c:v>7.8842748299999993E-12</c:v>
                </c:pt>
                <c:pt idx="40">
                  <c:v>7.9239748440000008E-12</c:v>
                </c:pt>
                <c:pt idx="41">
                  <c:v>7.9678659500000001E-12</c:v>
                </c:pt>
                <c:pt idx="42">
                  <c:v>7.9481404099999996E-12</c:v>
                </c:pt>
                <c:pt idx="43">
                  <c:v>8.0528552580000007E-12</c:v>
                </c:pt>
                <c:pt idx="44">
                  <c:v>7.9936959829999996E-12</c:v>
                </c:pt>
                <c:pt idx="45">
                  <c:v>8.0216527859999999E-12</c:v>
                </c:pt>
                <c:pt idx="46">
                  <c:v>7.9700118029999996E-12</c:v>
                </c:pt>
                <c:pt idx="47">
                  <c:v>8.0521726439999997E-12</c:v>
                </c:pt>
                <c:pt idx="48">
                  <c:v>8.0404467810000005E-12</c:v>
                </c:pt>
                <c:pt idx="49">
                  <c:v>8.0574115090000007E-12</c:v>
                </c:pt>
                <c:pt idx="50">
                  <c:v>7.9906845030000005E-12</c:v>
                </c:pt>
                <c:pt idx="51">
                  <c:v>7.8811306439999997E-12</c:v>
                </c:pt>
                <c:pt idx="52">
                  <c:v>7.8854396970000007E-12</c:v>
                </c:pt>
                <c:pt idx="53">
                  <c:v>7.8327995130000004E-12</c:v>
                </c:pt>
                <c:pt idx="54">
                  <c:v>7.8334318200000001E-12</c:v>
                </c:pt>
                <c:pt idx="55">
                  <c:v>7.7327762249999995E-12</c:v>
                </c:pt>
                <c:pt idx="56">
                  <c:v>7.7028392349999996E-12</c:v>
                </c:pt>
                <c:pt idx="57">
                  <c:v>7.7300830669999993E-12</c:v>
                </c:pt>
                <c:pt idx="58">
                  <c:v>7.7219159889999999E-12</c:v>
                </c:pt>
                <c:pt idx="59">
                  <c:v>7.819161985E-12</c:v>
                </c:pt>
                <c:pt idx="60">
                  <c:v>7.8680091960000006E-12</c:v>
                </c:pt>
                <c:pt idx="61">
                  <c:v>7.871667727E-12</c:v>
                </c:pt>
                <c:pt idx="62">
                  <c:v>7.9422197979999992E-12</c:v>
                </c:pt>
                <c:pt idx="63">
                  <c:v>7.9460613440000003E-12</c:v>
                </c:pt>
                <c:pt idx="64">
                  <c:v>8.0039074330000007E-12</c:v>
                </c:pt>
                <c:pt idx="65">
                  <c:v>8.0021111269999995E-12</c:v>
                </c:pt>
                <c:pt idx="66">
                  <c:v>8.0733449439999998E-12</c:v>
                </c:pt>
                <c:pt idx="67">
                  <c:v>8.1097515859999992E-12</c:v>
                </c:pt>
                <c:pt idx="68">
                  <c:v>8.0767710230000008E-12</c:v>
                </c:pt>
                <c:pt idx="69">
                  <c:v>8.1283296070000003E-12</c:v>
                </c:pt>
                <c:pt idx="70">
                  <c:v>8.1360621369999992E-12</c:v>
                </c:pt>
                <c:pt idx="71">
                  <c:v>8.1570696379999995E-12</c:v>
                </c:pt>
                <c:pt idx="72">
                  <c:v>8.1722033649999993E-12</c:v>
                </c:pt>
                <c:pt idx="73">
                  <c:v>8.2110889269999992E-12</c:v>
                </c:pt>
                <c:pt idx="74">
                  <c:v>8.1239390210000002E-12</c:v>
                </c:pt>
                <c:pt idx="75">
                  <c:v>8.1196811430000005E-12</c:v>
                </c:pt>
                <c:pt idx="76">
                  <c:v>8.0771864889999994E-12</c:v>
                </c:pt>
                <c:pt idx="77">
                  <c:v>8.1031318810000005E-12</c:v>
                </c:pt>
                <c:pt idx="78">
                  <c:v>8.0093952300000005E-12</c:v>
                </c:pt>
                <c:pt idx="79">
                  <c:v>8.023417E-12</c:v>
                </c:pt>
                <c:pt idx="80">
                  <c:v>7.9068609299999997E-12</c:v>
                </c:pt>
                <c:pt idx="81">
                  <c:v>7.9384276929999994E-12</c:v>
                </c:pt>
                <c:pt idx="82">
                  <c:v>7.9165077269999996E-12</c:v>
                </c:pt>
                <c:pt idx="83">
                  <c:v>7.8972635719999995E-12</c:v>
                </c:pt>
                <c:pt idx="84">
                  <c:v>7.9744353480000007E-12</c:v>
                </c:pt>
                <c:pt idx="85">
                  <c:v>8.0440732200000005E-12</c:v>
                </c:pt>
                <c:pt idx="86">
                  <c:v>7.9934461830000008E-12</c:v>
                </c:pt>
                <c:pt idx="87">
                  <c:v>8.0369877420000002E-12</c:v>
                </c:pt>
                <c:pt idx="88">
                  <c:v>8.0907077909999998E-12</c:v>
                </c:pt>
                <c:pt idx="89">
                  <c:v>8.1158725570000003E-12</c:v>
                </c:pt>
                <c:pt idx="90">
                  <c:v>8.1618418620000006E-12</c:v>
                </c:pt>
                <c:pt idx="91">
                  <c:v>8.2809575170000007E-12</c:v>
                </c:pt>
                <c:pt idx="92">
                  <c:v>8.2493413139999996E-12</c:v>
                </c:pt>
                <c:pt idx="93">
                  <c:v>8.258772138E-12</c:v>
                </c:pt>
                <c:pt idx="94">
                  <c:v>8.2499068340000006E-12</c:v>
                </c:pt>
                <c:pt idx="95">
                  <c:v>8.3254488370000004E-12</c:v>
                </c:pt>
                <c:pt idx="96">
                  <c:v>8.3381886460000002E-12</c:v>
                </c:pt>
                <c:pt idx="97">
                  <c:v>8.3822454189999993E-12</c:v>
                </c:pt>
                <c:pt idx="98">
                  <c:v>8.4008407869999992E-12</c:v>
                </c:pt>
                <c:pt idx="99">
                  <c:v>8.4289649909999992E-12</c:v>
                </c:pt>
                <c:pt idx="100">
                  <c:v>8.350346456E-12</c:v>
                </c:pt>
                <c:pt idx="101">
                  <c:v>8.3195282259999999E-12</c:v>
                </c:pt>
                <c:pt idx="102">
                  <c:v>8.3016822579999997E-12</c:v>
                </c:pt>
                <c:pt idx="103">
                  <c:v>8.2640110029999993E-12</c:v>
                </c:pt>
                <c:pt idx="104">
                  <c:v>8.2613993769999999E-12</c:v>
                </c:pt>
                <c:pt idx="105">
                  <c:v>8.1630223409999993E-12</c:v>
                </c:pt>
                <c:pt idx="106">
                  <c:v>8.1503657990000002E-12</c:v>
                </c:pt>
                <c:pt idx="107">
                  <c:v>8.1385904959999996E-12</c:v>
                </c:pt>
                <c:pt idx="108">
                  <c:v>8.1478383069999998E-12</c:v>
                </c:pt>
                <c:pt idx="109">
                  <c:v>8.0777520090000005E-12</c:v>
                </c:pt>
                <c:pt idx="110">
                  <c:v>8.1633883679999997E-12</c:v>
                </c:pt>
                <c:pt idx="111">
                  <c:v>8.1866241220000002E-12</c:v>
                </c:pt>
                <c:pt idx="112">
                  <c:v>8.2019087700000008E-12</c:v>
                </c:pt>
                <c:pt idx="113">
                  <c:v>8.2964919660000001E-12</c:v>
                </c:pt>
                <c:pt idx="114">
                  <c:v>8.2827390779999997E-12</c:v>
                </c:pt>
                <c:pt idx="115">
                  <c:v>8.3600756530000007E-12</c:v>
                </c:pt>
                <c:pt idx="116">
                  <c:v>8.3497965489999995E-12</c:v>
                </c:pt>
                <c:pt idx="117">
                  <c:v>8.4413717339999995E-12</c:v>
                </c:pt>
                <c:pt idx="118">
                  <c:v>8.439691654E-12</c:v>
                </c:pt>
                <c:pt idx="119">
                  <c:v>8.4858777989999998E-12</c:v>
                </c:pt>
                <c:pt idx="120">
                  <c:v>8.5535025240000005E-12</c:v>
                </c:pt>
                <c:pt idx="121">
                  <c:v>8.532081291E-12</c:v>
                </c:pt>
                <c:pt idx="122">
                  <c:v>8.5557481239999995E-12</c:v>
                </c:pt>
                <c:pt idx="123">
                  <c:v>8.527756626E-12</c:v>
                </c:pt>
                <c:pt idx="124">
                  <c:v>8.5549328039999997E-12</c:v>
                </c:pt>
                <c:pt idx="125">
                  <c:v>8.5488283120000007E-12</c:v>
                </c:pt>
                <c:pt idx="126">
                  <c:v>8.514717577E-12</c:v>
                </c:pt>
                <c:pt idx="127">
                  <c:v>8.4524817699999995E-12</c:v>
                </c:pt>
                <c:pt idx="128">
                  <c:v>8.4799571879999993E-12</c:v>
                </c:pt>
                <c:pt idx="129">
                  <c:v>8.4282658979999993E-12</c:v>
                </c:pt>
                <c:pt idx="130">
                  <c:v>8.3863870710000006E-12</c:v>
                </c:pt>
                <c:pt idx="131">
                  <c:v>8.2944632070000006E-12</c:v>
                </c:pt>
                <c:pt idx="132">
                  <c:v>8.3358936069999998E-12</c:v>
                </c:pt>
                <c:pt idx="133">
                  <c:v>8.3131071470000004E-12</c:v>
                </c:pt>
                <c:pt idx="134">
                  <c:v>8.3221216380000006E-12</c:v>
                </c:pt>
                <c:pt idx="135">
                  <c:v>8.3654142639999996E-12</c:v>
                </c:pt>
                <c:pt idx="136">
                  <c:v>8.2868469030000001E-12</c:v>
                </c:pt>
                <c:pt idx="137">
                  <c:v>8.3058898299999996E-12</c:v>
                </c:pt>
                <c:pt idx="138">
                  <c:v>8.3922088029999999E-12</c:v>
                </c:pt>
                <c:pt idx="139">
                  <c:v>8.4651894869999999E-12</c:v>
                </c:pt>
                <c:pt idx="140">
                  <c:v>8.3622544649999995E-12</c:v>
                </c:pt>
                <c:pt idx="141">
                  <c:v>8.4679494320000003E-12</c:v>
                </c:pt>
                <c:pt idx="142">
                  <c:v>8.4848308929999998E-12</c:v>
                </c:pt>
                <c:pt idx="143">
                  <c:v>8.5538017640000007E-12</c:v>
                </c:pt>
                <c:pt idx="144">
                  <c:v>8.6052614690000007E-12</c:v>
                </c:pt>
                <c:pt idx="145">
                  <c:v>8.6112150400000004E-12</c:v>
                </c:pt>
                <c:pt idx="146">
                  <c:v>8.5962469780000004E-12</c:v>
                </c:pt>
                <c:pt idx="147">
                  <c:v>8.7355869070000004E-12</c:v>
                </c:pt>
                <c:pt idx="148">
                  <c:v>8.728153617E-12</c:v>
                </c:pt>
                <c:pt idx="149">
                  <c:v>8.7417737980000001E-12</c:v>
                </c:pt>
                <c:pt idx="150">
                  <c:v>8.7498246499999994E-12</c:v>
                </c:pt>
                <c:pt idx="151">
                  <c:v>8.7420903850000007E-12</c:v>
                </c:pt>
                <c:pt idx="152">
                  <c:v>8.6716215810000005E-12</c:v>
                </c:pt>
                <c:pt idx="153">
                  <c:v>8.6560212119999992E-12</c:v>
                </c:pt>
                <c:pt idx="154">
                  <c:v>8.6788232850000007E-12</c:v>
                </c:pt>
                <c:pt idx="155">
                  <c:v>8.6519957859999995E-12</c:v>
                </c:pt>
                <c:pt idx="156">
                  <c:v>8.5806292630000003E-12</c:v>
                </c:pt>
                <c:pt idx="157">
                  <c:v>8.5136706710000001E-12</c:v>
                </c:pt>
                <c:pt idx="158">
                  <c:v>8.4734875369999999E-12</c:v>
                </c:pt>
                <c:pt idx="159">
                  <c:v>8.4872083319999994E-12</c:v>
                </c:pt>
                <c:pt idx="160">
                  <c:v>8.4943770770000003E-12</c:v>
                </c:pt>
                <c:pt idx="161">
                  <c:v>8.4456963989999994E-12</c:v>
                </c:pt>
                <c:pt idx="162">
                  <c:v>8.5037740739999998E-12</c:v>
                </c:pt>
                <c:pt idx="163">
                  <c:v>8.5162476030000003E-12</c:v>
                </c:pt>
                <c:pt idx="164">
                  <c:v>8.5070665790000003E-12</c:v>
                </c:pt>
                <c:pt idx="165">
                  <c:v>8.592720285E-12</c:v>
                </c:pt>
                <c:pt idx="166">
                  <c:v>8.6076562540000006E-12</c:v>
                </c:pt>
                <c:pt idx="167">
                  <c:v>8.629211061E-12</c:v>
                </c:pt>
                <c:pt idx="168">
                  <c:v>8.6823152830000004E-12</c:v>
                </c:pt>
                <c:pt idx="169">
                  <c:v>8.7370007060000006E-12</c:v>
                </c:pt>
                <c:pt idx="170">
                  <c:v>8.7946299549999999E-12</c:v>
                </c:pt>
                <c:pt idx="171">
                  <c:v>8.8262131980000001E-12</c:v>
                </c:pt>
                <c:pt idx="172">
                  <c:v>8.8629364260000001E-12</c:v>
                </c:pt>
                <c:pt idx="173">
                  <c:v>8.9158255429999993E-12</c:v>
                </c:pt>
                <c:pt idx="174">
                  <c:v>8.9100211580000004E-12</c:v>
                </c:pt>
                <c:pt idx="175">
                  <c:v>8.931642752E-12</c:v>
                </c:pt>
                <c:pt idx="176">
                  <c:v>8.9101538649999993E-12</c:v>
                </c:pt>
                <c:pt idx="177">
                  <c:v>8.9301951250000005E-12</c:v>
                </c:pt>
                <c:pt idx="178">
                  <c:v>8.9488564130000006E-12</c:v>
                </c:pt>
                <c:pt idx="179">
                  <c:v>8.8819463940000003E-12</c:v>
                </c:pt>
                <c:pt idx="180">
                  <c:v>8.9234262339999992E-12</c:v>
                </c:pt>
                <c:pt idx="181">
                  <c:v>8.7994203939999997E-12</c:v>
                </c:pt>
                <c:pt idx="182">
                  <c:v>8.8120769360000005E-12</c:v>
                </c:pt>
                <c:pt idx="183">
                  <c:v>8.7631282440000004E-12</c:v>
                </c:pt>
                <c:pt idx="184">
                  <c:v>8.7178909919999993E-12</c:v>
                </c:pt>
                <c:pt idx="185">
                  <c:v>8.6670644620000006E-12</c:v>
                </c:pt>
                <c:pt idx="186">
                  <c:v>8.6344160990000001E-12</c:v>
                </c:pt>
                <c:pt idx="187">
                  <c:v>8.6753304189999996E-12</c:v>
                </c:pt>
                <c:pt idx="188">
                  <c:v>8.6703240070000002E-12</c:v>
                </c:pt>
                <c:pt idx="189">
                  <c:v>8.6691261809999995E-12</c:v>
                </c:pt>
                <c:pt idx="190">
                  <c:v>8.6261327940000007E-12</c:v>
                </c:pt>
                <c:pt idx="191">
                  <c:v>8.7721106419999997E-12</c:v>
                </c:pt>
                <c:pt idx="192">
                  <c:v>8.7912697949999992E-12</c:v>
                </c:pt>
                <c:pt idx="193">
                  <c:v>8.8538881090000006E-12</c:v>
                </c:pt>
                <c:pt idx="194">
                  <c:v>8.8667285319999999E-12</c:v>
                </c:pt>
                <c:pt idx="195">
                  <c:v>8.8892643250000005E-12</c:v>
                </c:pt>
                <c:pt idx="196">
                  <c:v>8.8865199920000006E-12</c:v>
                </c:pt>
                <c:pt idx="197">
                  <c:v>8.9724399779999996E-12</c:v>
                </c:pt>
                <c:pt idx="198">
                  <c:v>9.0166971109999993E-12</c:v>
                </c:pt>
                <c:pt idx="199">
                  <c:v>9.0184266300000003E-12</c:v>
                </c:pt>
                <c:pt idx="200">
                  <c:v>9.0614694570000004E-12</c:v>
                </c:pt>
                <c:pt idx="201">
                  <c:v>9.1345325399999996E-12</c:v>
                </c:pt>
                <c:pt idx="202">
                  <c:v>9.0463001669999999E-12</c:v>
                </c:pt>
                <c:pt idx="203">
                  <c:v>9.0880306750000008E-12</c:v>
                </c:pt>
                <c:pt idx="204">
                  <c:v>9.055781298E-12</c:v>
                </c:pt>
                <c:pt idx="205">
                  <c:v>9.0387827430000006E-12</c:v>
                </c:pt>
                <c:pt idx="206">
                  <c:v>9.037885024E-12</c:v>
                </c:pt>
                <c:pt idx="207">
                  <c:v>9.0029754479999999E-12</c:v>
                </c:pt>
                <c:pt idx="208">
                  <c:v>8.9341711110000004E-12</c:v>
                </c:pt>
                <c:pt idx="209">
                  <c:v>8.9018879070000003E-12</c:v>
                </c:pt>
                <c:pt idx="210">
                  <c:v>8.8766251290000002E-12</c:v>
                </c:pt>
                <c:pt idx="211">
                  <c:v>8.7952449140000008E-12</c:v>
                </c:pt>
                <c:pt idx="212">
                  <c:v>8.8069048579999997E-12</c:v>
                </c:pt>
                <c:pt idx="213">
                  <c:v>8.7581894859999996E-12</c:v>
                </c:pt>
                <c:pt idx="214">
                  <c:v>8.8078693640000005E-12</c:v>
                </c:pt>
                <c:pt idx="215">
                  <c:v>8.8315361970000001E-12</c:v>
                </c:pt>
                <c:pt idx="216">
                  <c:v>8.8651481989999998E-12</c:v>
                </c:pt>
                <c:pt idx="217">
                  <c:v>8.8776729020000001E-12</c:v>
                </c:pt>
                <c:pt idx="218">
                  <c:v>8.8803990199999996E-12</c:v>
                </c:pt>
                <c:pt idx="219">
                  <c:v>8.9935290120000006E-12</c:v>
                </c:pt>
                <c:pt idx="220">
                  <c:v>9.0224017490000002E-12</c:v>
                </c:pt>
                <c:pt idx="221">
                  <c:v>9.0499274739999998E-12</c:v>
                </c:pt>
                <c:pt idx="222">
                  <c:v>9.1014678430000006E-12</c:v>
                </c:pt>
                <c:pt idx="223">
                  <c:v>9.1307074750000005E-12</c:v>
                </c:pt>
                <c:pt idx="224">
                  <c:v>9.1523455480000006E-12</c:v>
                </c:pt>
                <c:pt idx="225">
                  <c:v>9.1950067349999998E-12</c:v>
                </c:pt>
                <c:pt idx="226">
                  <c:v>9.2769828279999998E-12</c:v>
                </c:pt>
                <c:pt idx="227">
                  <c:v>9.2560447149999996E-12</c:v>
                </c:pt>
                <c:pt idx="228">
                  <c:v>9.2596199799999999E-12</c:v>
                </c:pt>
                <c:pt idx="229">
                  <c:v>9.2809414669999993E-12</c:v>
                </c:pt>
                <c:pt idx="230">
                  <c:v>9.2534157419999998E-12</c:v>
                </c:pt>
                <c:pt idx="231">
                  <c:v>9.1847276310000002E-12</c:v>
                </c:pt>
                <c:pt idx="232">
                  <c:v>9.1435296829999995E-12</c:v>
                </c:pt>
                <c:pt idx="233">
                  <c:v>9.1624581190000004E-12</c:v>
                </c:pt>
                <c:pt idx="234">
                  <c:v>9.0656111090000001E-12</c:v>
                </c:pt>
                <c:pt idx="235">
                  <c:v>9.0831569700000003E-12</c:v>
                </c:pt>
                <c:pt idx="236">
                  <c:v>9.0441057420000005E-12</c:v>
                </c:pt>
                <c:pt idx="237">
                  <c:v>8.981869935E-12</c:v>
                </c:pt>
                <c:pt idx="238">
                  <c:v>8.9813712020000008E-12</c:v>
                </c:pt>
                <c:pt idx="239">
                  <c:v>8.9692463530000002E-12</c:v>
                </c:pt>
                <c:pt idx="240">
                  <c:v>9.0147672309999994E-12</c:v>
                </c:pt>
                <c:pt idx="241">
                  <c:v>8.9813720700000007E-12</c:v>
                </c:pt>
                <c:pt idx="242">
                  <c:v>9.0304014269999999E-12</c:v>
                </c:pt>
                <c:pt idx="243">
                  <c:v>9.1145580670000002E-12</c:v>
                </c:pt>
                <c:pt idx="244">
                  <c:v>9.1024661770000006E-12</c:v>
                </c:pt>
                <c:pt idx="245">
                  <c:v>9.1403204449999996E-12</c:v>
                </c:pt>
                <c:pt idx="246">
                  <c:v>9.1553223340000005E-12</c:v>
                </c:pt>
                <c:pt idx="247">
                  <c:v>9.2322104820000004E-12</c:v>
                </c:pt>
                <c:pt idx="248">
                  <c:v>9.3020981540000005E-12</c:v>
                </c:pt>
                <c:pt idx="249">
                  <c:v>9.2774989079999995E-12</c:v>
                </c:pt>
                <c:pt idx="250">
                  <c:v>9.3307367040000003E-12</c:v>
                </c:pt>
                <c:pt idx="251">
                  <c:v>9.3689569989999996E-12</c:v>
                </c:pt>
                <c:pt idx="252">
                  <c:v>9.3774727570000006E-12</c:v>
                </c:pt>
                <c:pt idx="253">
                  <c:v>9.4115184399999993E-12</c:v>
                </c:pt>
                <c:pt idx="254">
                  <c:v>9.4285482199999998E-12</c:v>
                </c:pt>
                <c:pt idx="255">
                  <c:v>9.4508177329999996E-12</c:v>
                </c:pt>
                <c:pt idx="256">
                  <c:v>9.3871846059999992E-12</c:v>
                </c:pt>
                <c:pt idx="257">
                  <c:v>9.3999088030000001E-12</c:v>
                </c:pt>
                <c:pt idx="258">
                  <c:v>9.3510277650000002E-12</c:v>
                </c:pt>
                <c:pt idx="259">
                  <c:v>9.2989548349999993E-12</c:v>
                </c:pt>
                <c:pt idx="260">
                  <c:v>9.3052076459999993E-12</c:v>
                </c:pt>
                <c:pt idx="261">
                  <c:v>9.250856157E-12</c:v>
                </c:pt>
                <c:pt idx="262">
                  <c:v>9.1969183999999994E-12</c:v>
                </c:pt>
                <c:pt idx="263">
                  <c:v>9.1804524050000001E-12</c:v>
                </c:pt>
                <c:pt idx="264">
                  <c:v>9.1917628020000007E-12</c:v>
                </c:pt>
                <c:pt idx="265">
                  <c:v>9.1890176019999993E-12</c:v>
                </c:pt>
                <c:pt idx="266">
                  <c:v>9.1853261110000006E-12</c:v>
                </c:pt>
                <c:pt idx="267">
                  <c:v>9.1764608069999997E-12</c:v>
                </c:pt>
                <c:pt idx="268">
                  <c:v>9.2274538699999998E-12</c:v>
                </c:pt>
                <c:pt idx="269">
                  <c:v>9.2615160330000006E-12</c:v>
                </c:pt>
                <c:pt idx="270">
                  <c:v>9.3342130899999993E-12</c:v>
                </c:pt>
                <c:pt idx="271">
                  <c:v>9.3404164609999995E-12</c:v>
                </c:pt>
                <c:pt idx="272">
                  <c:v>9.4017875080000004E-12</c:v>
                </c:pt>
                <c:pt idx="273">
                  <c:v>9.4461452549999996E-12</c:v>
                </c:pt>
                <c:pt idx="274">
                  <c:v>9.4801068039999993E-12</c:v>
                </c:pt>
                <c:pt idx="275">
                  <c:v>9.4926800789999994E-12</c:v>
                </c:pt>
                <c:pt idx="276">
                  <c:v>9.4637587699999999E-12</c:v>
                </c:pt>
                <c:pt idx="277">
                  <c:v>9.5297693349999998E-12</c:v>
                </c:pt>
                <c:pt idx="278">
                  <c:v>9.504571609E-12</c:v>
                </c:pt>
                <c:pt idx="279">
                  <c:v>9.5755903210000007E-12</c:v>
                </c:pt>
                <c:pt idx="280">
                  <c:v>9.6629561989999993E-12</c:v>
                </c:pt>
                <c:pt idx="281">
                  <c:v>9.5722466410000005E-12</c:v>
                </c:pt>
                <c:pt idx="282">
                  <c:v>9.5592743790000007E-12</c:v>
                </c:pt>
                <c:pt idx="283">
                  <c:v>9.5619675369999993E-12</c:v>
                </c:pt>
                <c:pt idx="284">
                  <c:v>9.6163537199999994E-12</c:v>
                </c:pt>
                <c:pt idx="285">
                  <c:v>9.4302786070000007E-12</c:v>
                </c:pt>
                <c:pt idx="286">
                  <c:v>9.5035247030000001E-12</c:v>
                </c:pt>
                <c:pt idx="287">
                  <c:v>9.4520485189999996E-12</c:v>
                </c:pt>
                <c:pt idx="288">
                  <c:v>9.3959336840000002E-12</c:v>
                </c:pt>
                <c:pt idx="289">
                  <c:v>9.3808658760000006E-12</c:v>
                </c:pt>
                <c:pt idx="290">
                  <c:v>9.361489882E-12</c:v>
                </c:pt>
                <c:pt idx="291">
                  <c:v>9.3334645569999997E-12</c:v>
                </c:pt>
                <c:pt idx="292">
                  <c:v>9.3468531529999996E-12</c:v>
                </c:pt>
                <c:pt idx="293">
                  <c:v>9.3443091810000003E-12</c:v>
                </c:pt>
                <c:pt idx="294">
                  <c:v>9.3768742770000002E-12</c:v>
                </c:pt>
                <c:pt idx="295">
                  <c:v>9.3764076360000003E-12</c:v>
                </c:pt>
                <c:pt idx="296">
                  <c:v>9.4776790580000001E-12</c:v>
                </c:pt>
                <c:pt idx="297">
                  <c:v>9.4855954690000007E-12</c:v>
                </c:pt>
                <c:pt idx="298">
                  <c:v>9.5846872110000001E-12</c:v>
                </c:pt>
                <c:pt idx="299">
                  <c:v>9.609651616E-12</c:v>
                </c:pt>
                <c:pt idx="300">
                  <c:v>9.5729457350000004E-12</c:v>
                </c:pt>
                <c:pt idx="301">
                  <c:v>9.6612925990000002E-12</c:v>
                </c:pt>
                <c:pt idx="302">
                  <c:v>9.6444120050000007E-12</c:v>
                </c:pt>
                <c:pt idx="303">
                  <c:v>9.6897004309999999E-12</c:v>
                </c:pt>
                <c:pt idx="304">
                  <c:v>9.7290838580000007E-12</c:v>
                </c:pt>
                <c:pt idx="305">
                  <c:v>9.7793119090000007E-12</c:v>
                </c:pt>
                <c:pt idx="306">
                  <c:v>9.7339740430000001E-12</c:v>
                </c:pt>
                <c:pt idx="307">
                  <c:v>9.7712280970000004E-12</c:v>
                </c:pt>
                <c:pt idx="308">
                  <c:v>9.7715941240000008E-12</c:v>
                </c:pt>
                <c:pt idx="309">
                  <c:v>9.7194379280000008E-12</c:v>
                </c:pt>
                <c:pt idx="310">
                  <c:v>9.7438194670000007E-12</c:v>
                </c:pt>
                <c:pt idx="311">
                  <c:v>9.6730852489999996E-12</c:v>
                </c:pt>
                <c:pt idx="312">
                  <c:v>9.7434369599999999E-12</c:v>
                </c:pt>
                <c:pt idx="313">
                  <c:v>9.6448109920000004E-12</c:v>
                </c:pt>
                <c:pt idx="314">
                  <c:v>9.6090028299999998E-12</c:v>
                </c:pt>
                <c:pt idx="315">
                  <c:v>9.5325631069999995E-12</c:v>
                </c:pt>
                <c:pt idx="316">
                  <c:v>9.5457686889999992E-12</c:v>
                </c:pt>
                <c:pt idx="317">
                  <c:v>9.5238816830000003E-12</c:v>
                </c:pt>
                <c:pt idx="318">
                  <c:v>9.5362389859999992E-12</c:v>
                </c:pt>
                <c:pt idx="319">
                  <c:v>9.5370360910000004E-12</c:v>
                </c:pt>
                <c:pt idx="320">
                  <c:v>9.5351903459999994E-12</c:v>
                </c:pt>
                <c:pt idx="321">
                  <c:v>9.6125954420000005E-12</c:v>
                </c:pt>
                <c:pt idx="322">
                  <c:v>9.6400049400000001E-12</c:v>
                </c:pt>
                <c:pt idx="323">
                  <c:v>9.7122353560000006E-12</c:v>
                </c:pt>
                <c:pt idx="324">
                  <c:v>9.7439356930000007E-12</c:v>
                </c:pt>
                <c:pt idx="325">
                  <c:v>9.7547629699999994E-12</c:v>
                </c:pt>
                <c:pt idx="326">
                  <c:v>9.7379986019999998E-12</c:v>
                </c:pt>
                <c:pt idx="327">
                  <c:v>9.7972073160000008E-12</c:v>
                </c:pt>
                <c:pt idx="328">
                  <c:v>9.8414150090000007E-12</c:v>
                </c:pt>
                <c:pt idx="329">
                  <c:v>9.9130972530000006E-12</c:v>
                </c:pt>
                <c:pt idx="330">
                  <c:v>9.9417366700000003E-12</c:v>
                </c:pt>
                <c:pt idx="331">
                  <c:v>9.8965982980000004E-12</c:v>
                </c:pt>
                <c:pt idx="332">
                  <c:v>9.936581072E-12</c:v>
                </c:pt>
                <c:pt idx="333">
                  <c:v>1.0013802289999999E-11</c:v>
                </c:pt>
                <c:pt idx="334">
                  <c:v>9.895999818E-12</c:v>
                </c:pt>
                <c:pt idx="335">
                  <c:v>9.8802502639999993E-12</c:v>
                </c:pt>
                <c:pt idx="336">
                  <c:v>9.8931722189999994E-12</c:v>
                </c:pt>
                <c:pt idx="337">
                  <c:v>9.8320839319999999E-12</c:v>
                </c:pt>
                <c:pt idx="338">
                  <c:v>9.8329816510000005E-12</c:v>
                </c:pt>
                <c:pt idx="339">
                  <c:v>9.7969913429999996E-12</c:v>
                </c:pt>
                <c:pt idx="340">
                  <c:v>9.7275208719999995E-12</c:v>
                </c:pt>
                <c:pt idx="341">
                  <c:v>9.7809590289999993E-12</c:v>
                </c:pt>
                <c:pt idx="342">
                  <c:v>9.7131512899999999E-12</c:v>
                </c:pt>
                <c:pt idx="343">
                  <c:v>9.7959106100000004E-12</c:v>
                </c:pt>
                <c:pt idx="344">
                  <c:v>9.7004444409999994E-12</c:v>
                </c:pt>
                <c:pt idx="345">
                  <c:v>9.6374418860000005E-12</c:v>
                </c:pt>
                <c:pt idx="346">
                  <c:v>9.7264887120000002E-12</c:v>
                </c:pt>
                <c:pt idx="347">
                  <c:v>9.7337580700000006E-12</c:v>
                </c:pt>
                <c:pt idx="348">
                  <c:v>9.8273611470000002E-12</c:v>
                </c:pt>
                <c:pt idx="349">
                  <c:v>9.8076017790000004E-12</c:v>
                </c:pt>
                <c:pt idx="350">
                  <c:v>9.9093060150000008E-12</c:v>
                </c:pt>
                <c:pt idx="351">
                  <c:v>1.0048711859999999E-11</c:v>
                </c:pt>
                <c:pt idx="352">
                  <c:v>1.002037255E-11</c:v>
                </c:pt>
                <c:pt idx="353">
                  <c:v>1.002862116E-11</c:v>
                </c:pt>
                <c:pt idx="354">
                  <c:v>1.000061405E-11</c:v>
                </c:pt>
                <c:pt idx="355">
                  <c:v>1.005085858E-11</c:v>
                </c:pt>
                <c:pt idx="356">
                  <c:v>1.0060638090000001E-11</c:v>
                </c:pt>
                <c:pt idx="357">
                  <c:v>1.01169368E-11</c:v>
                </c:pt>
                <c:pt idx="358">
                  <c:v>1.0075306910000001E-11</c:v>
                </c:pt>
                <c:pt idx="359">
                  <c:v>1.008370644E-11</c:v>
                </c:pt>
                <c:pt idx="360">
                  <c:v>1.012605104E-11</c:v>
                </c:pt>
                <c:pt idx="361">
                  <c:v>1.0086948640000001E-11</c:v>
                </c:pt>
                <c:pt idx="362">
                  <c:v>1.0084038639999999E-11</c:v>
                </c:pt>
                <c:pt idx="363">
                  <c:v>9.978277753E-12</c:v>
                </c:pt>
                <c:pt idx="364">
                  <c:v>9.9900530560000006E-12</c:v>
                </c:pt>
                <c:pt idx="365">
                  <c:v>9.9592504379999994E-12</c:v>
                </c:pt>
                <c:pt idx="366">
                  <c:v>9.9555415990000004E-12</c:v>
                </c:pt>
                <c:pt idx="367">
                  <c:v>9.9314098610000008E-12</c:v>
                </c:pt>
                <c:pt idx="368">
                  <c:v>9.9182701979999997E-12</c:v>
                </c:pt>
                <c:pt idx="369">
                  <c:v>9.9262863549999999E-12</c:v>
                </c:pt>
                <c:pt idx="370">
                  <c:v>9.9184358639999995E-12</c:v>
                </c:pt>
                <c:pt idx="371">
                  <c:v>9.9165901190000001E-12</c:v>
                </c:pt>
                <c:pt idx="372">
                  <c:v>9.9909004679999999E-12</c:v>
                </c:pt>
                <c:pt idx="373">
                  <c:v>9.9881075630000001E-12</c:v>
                </c:pt>
                <c:pt idx="374">
                  <c:v>1.004889574E-11</c:v>
                </c:pt>
                <c:pt idx="375">
                  <c:v>1.0032861689999999E-11</c:v>
                </c:pt>
                <c:pt idx="376">
                  <c:v>1.004949509E-11</c:v>
                </c:pt>
                <c:pt idx="377">
                  <c:v>1.006020527E-11</c:v>
                </c:pt>
                <c:pt idx="378">
                  <c:v>1.015527159E-11</c:v>
                </c:pt>
                <c:pt idx="379">
                  <c:v>1.0172153919999999E-11</c:v>
                </c:pt>
                <c:pt idx="380">
                  <c:v>1.0258638559999999E-11</c:v>
                </c:pt>
                <c:pt idx="381">
                  <c:v>1.026467626E-11</c:v>
                </c:pt>
                <c:pt idx="382">
                  <c:v>1.029411452E-11</c:v>
                </c:pt>
                <c:pt idx="383">
                  <c:v>1.022971551E-11</c:v>
                </c:pt>
                <c:pt idx="384">
                  <c:v>1.0288093290000001E-11</c:v>
                </c:pt>
                <c:pt idx="385">
                  <c:v>1.033095311E-11</c:v>
                </c:pt>
                <c:pt idx="386">
                  <c:v>1.031285821E-11</c:v>
                </c:pt>
                <c:pt idx="387">
                  <c:v>1.028726149E-11</c:v>
                </c:pt>
                <c:pt idx="388">
                  <c:v>1.026999926E-11</c:v>
                </c:pt>
                <c:pt idx="389">
                  <c:v>1.0212086379999999E-11</c:v>
                </c:pt>
                <c:pt idx="390">
                  <c:v>1.0212086379999999E-11</c:v>
                </c:pt>
                <c:pt idx="391">
                  <c:v>1.013850722E-11</c:v>
                </c:pt>
                <c:pt idx="392">
                  <c:v>1.016205783E-11</c:v>
                </c:pt>
                <c:pt idx="393">
                  <c:v>1.010837074E-11</c:v>
                </c:pt>
                <c:pt idx="394">
                  <c:v>1.0140853430000001E-11</c:v>
                </c:pt>
                <c:pt idx="395">
                  <c:v>1.0045852169999999E-11</c:v>
                </c:pt>
                <c:pt idx="396">
                  <c:v>1.0149450720000001E-11</c:v>
                </c:pt>
                <c:pt idx="397">
                  <c:v>1.00828252E-11</c:v>
                </c:pt>
                <c:pt idx="398">
                  <c:v>1.007585595E-11</c:v>
                </c:pt>
                <c:pt idx="399">
                  <c:v>1.012970957E-11</c:v>
                </c:pt>
                <c:pt idx="400">
                  <c:v>1.0113609600000001E-11</c:v>
                </c:pt>
                <c:pt idx="401">
                  <c:v>1.02768332E-11</c:v>
                </c:pt>
                <c:pt idx="402">
                  <c:v>1.0287277970000001E-11</c:v>
                </c:pt>
                <c:pt idx="403">
                  <c:v>1.036729383E-11</c:v>
                </c:pt>
                <c:pt idx="404">
                  <c:v>1.031591739E-11</c:v>
                </c:pt>
                <c:pt idx="405">
                  <c:v>1.035087901E-11</c:v>
                </c:pt>
                <c:pt idx="406">
                  <c:v>1.039204139E-11</c:v>
                </c:pt>
                <c:pt idx="407">
                  <c:v>1.041451213E-11</c:v>
                </c:pt>
                <c:pt idx="408">
                  <c:v>1.042156379E-11</c:v>
                </c:pt>
                <c:pt idx="409">
                  <c:v>1.053021819E-11</c:v>
                </c:pt>
                <c:pt idx="410">
                  <c:v>1.055677941E-11</c:v>
                </c:pt>
                <c:pt idx="411">
                  <c:v>1.044193638E-11</c:v>
                </c:pt>
                <c:pt idx="412">
                  <c:v>1.052348313E-11</c:v>
                </c:pt>
                <c:pt idx="413">
                  <c:v>1.051875947E-11</c:v>
                </c:pt>
                <c:pt idx="414">
                  <c:v>1.0517095869999999E-11</c:v>
                </c:pt>
                <c:pt idx="415">
                  <c:v>1.0436232609999999E-11</c:v>
                </c:pt>
                <c:pt idx="416">
                  <c:v>1.0419267879999999E-11</c:v>
                </c:pt>
                <c:pt idx="417">
                  <c:v>1.033449454E-11</c:v>
                </c:pt>
                <c:pt idx="418">
                  <c:v>1.0332249809999999E-11</c:v>
                </c:pt>
                <c:pt idx="419">
                  <c:v>1.029817117E-11</c:v>
                </c:pt>
                <c:pt idx="420">
                  <c:v>1.024182388E-11</c:v>
                </c:pt>
                <c:pt idx="421">
                  <c:v>1.02126016E-11</c:v>
                </c:pt>
                <c:pt idx="422">
                  <c:v>1.026005236E-11</c:v>
                </c:pt>
                <c:pt idx="423">
                  <c:v>1.028421879E-11</c:v>
                </c:pt>
                <c:pt idx="424">
                  <c:v>1.033847053E-11</c:v>
                </c:pt>
                <c:pt idx="425">
                  <c:v>1.033479465E-11</c:v>
                </c:pt>
                <c:pt idx="426">
                  <c:v>1.0408207279999999E-11</c:v>
                </c:pt>
                <c:pt idx="427">
                  <c:v>1.041392927E-11</c:v>
                </c:pt>
                <c:pt idx="428">
                  <c:v>1.044554547E-11</c:v>
                </c:pt>
                <c:pt idx="429">
                  <c:v>1.0446627070000001E-11</c:v>
                </c:pt>
                <c:pt idx="430">
                  <c:v>1.047588145E-11</c:v>
                </c:pt>
                <c:pt idx="431">
                  <c:v>1.0573578470000001E-11</c:v>
                </c:pt>
                <c:pt idx="432">
                  <c:v>1.0557494120000001E-11</c:v>
                </c:pt>
                <c:pt idx="433">
                  <c:v>1.054132823E-11</c:v>
                </c:pt>
                <c:pt idx="434">
                  <c:v>1.057020096E-11</c:v>
                </c:pt>
                <c:pt idx="435">
                  <c:v>1.063746053E-11</c:v>
                </c:pt>
                <c:pt idx="436">
                  <c:v>1.062437031E-11</c:v>
                </c:pt>
                <c:pt idx="437">
                  <c:v>1.072384456E-11</c:v>
                </c:pt>
                <c:pt idx="438">
                  <c:v>1.0705849399999999E-11</c:v>
                </c:pt>
                <c:pt idx="439">
                  <c:v>1.071290105E-11</c:v>
                </c:pt>
                <c:pt idx="440">
                  <c:v>1.063301964E-11</c:v>
                </c:pt>
                <c:pt idx="441">
                  <c:v>1.064640737E-11</c:v>
                </c:pt>
                <c:pt idx="442">
                  <c:v>1.0640703600000001E-11</c:v>
                </c:pt>
                <c:pt idx="443">
                  <c:v>1.056923646E-11</c:v>
                </c:pt>
                <c:pt idx="444">
                  <c:v>1.054841371E-11</c:v>
                </c:pt>
                <c:pt idx="445">
                  <c:v>1.0542010839999999E-11</c:v>
                </c:pt>
                <c:pt idx="446">
                  <c:v>1.0466667460000001E-11</c:v>
                </c:pt>
                <c:pt idx="447">
                  <c:v>1.0476047979999999E-11</c:v>
                </c:pt>
                <c:pt idx="448">
                  <c:v>1.0461828450000001E-11</c:v>
                </c:pt>
                <c:pt idx="449">
                  <c:v>1.049286266E-11</c:v>
                </c:pt>
                <c:pt idx="450">
                  <c:v>1.04512345E-11</c:v>
                </c:pt>
                <c:pt idx="451">
                  <c:v>1.0393588770000001E-11</c:v>
                </c:pt>
                <c:pt idx="452">
                  <c:v>1.048145338E-11</c:v>
                </c:pt>
                <c:pt idx="453">
                  <c:v>1.059203853E-11</c:v>
                </c:pt>
                <c:pt idx="454">
                  <c:v>1.0570067389999999E-11</c:v>
                </c:pt>
                <c:pt idx="455">
                  <c:v>1.0631006489999999E-11</c:v>
                </c:pt>
                <c:pt idx="456">
                  <c:v>1.068657402E-11</c:v>
                </c:pt>
                <c:pt idx="457">
                  <c:v>1.073593558E-11</c:v>
                </c:pt>
                <c:pt idx="458">
                  <c:v>1.07273886E-11</c:v>
                </c:pt>
                <c:pt idx="459">
                  <c:v>1.077675015E-11</c:v>
                </c:pt>
                <c:pt idx="460">
                  <c:v>1.0822620580000001E-11</c:v>
                </c:pt>
                <c:pt idx="461">
                  <c:v>1.076434341E-11</c:v>
                </c:pt>
                <c:pt idx="462">
                  <c:v>1.0851975570000001E-11</c:v>
                </c:pt>
                <c:pt idx="463">
                  <c:v>1.079825552E-11</c:v>
                </c:pt>
                <c:pt idx="464">
                  <c:v>1.0824965919999999E-11</c:v>
                </c:pt>
                <c:pt idx="465">
                  <c:v>1.081387323E-11</c:v>
                </c:pt>
                <c:pt idx="466">
                  <c:v>1.083166716E-11</c:v>
                </c:pt>
                <c:pt idx="467">
                  <c:v>1.0807302969999999E-11</c:v>
                </c:pt>
                <c:pt idx="468">
                  <c:v>1.075125405E-11</c:v>
                </c:pt>
                <c:pt idx="469">
                  <c:v>1.079301665E-11</c:v>
                </c:pt>
                <c:pt idx="470">
                  <c:v>1.070453448E-11</c:v>
                </c:pt>
                <c:pt idx="471">
                  <c:v>1.0666831130000001E-11</c:v>
                </c:pt>
                <c:pt idx="472">
                  <c:v>1.0656020340000001E-11</c:v>
                </c:pt>
                <c:pt idx="473">
                  <c:v>1.060559193E-11</c:v>
                </c:pt>
                <c:pt idx="474">
                  <c:v>1.058837913E-11</c:v>
                </c:pt>
                <c:pt idx="475">
                  <c:v>1.0624736330000001E-11</c:v>
                </c:pt>
                <c:pt idx="476">
                  <c:v>1.062723087E-11</c:v>
                </c:pt>
                <c:pt idx="477">
                  <c:v>1.064001925E-11</c:v>
                </c:pt>
                <c:pt idx="478">
                  <c:v>1.0644677850000001E-11</c:v>
                </c:pt>
                <c:pt idx="479">
                  <c:v>1.070363676E-11</c:v>
                </c:pt>
                <c:pt idx="480">
                  <c:v>1.084901526E-11</c:v>
                </c:pt>
                <c:pt idx="481">
                  <c:v>1.077458869E-11</c:v>
                </c:pt>
                <c:pt idx="482">
                  <c:v>1.081979385E-11</c:v>
                </c:pt>
                <c:pt idx="483">
                  <c:v>1.085303982E-11</c:v>
                </c:pt>
                <c:pt idx="484">
                  <c:v>1.082142275E-11</c:v>
                </c:pt>
                <c:pt idx="485">
                  <c:v>1.093312246E-11</c:v>
                </c:pt>
                <c:pt idx="486">
                  <c:v>1.092760084E-11</c:v>
                </c:pt>
                <c:pt idx="487">
                  <c:v>1.097569952E-11</c:v>
                </c:pt>
                <c:pt idx="488">
                  <c:v>1.099021828E-11</c:v>
                </c:pt>
                <c:pt idx="489">
                  <c:v>1.1036988159999999E-11</c:v>
                </c:pt>
                <c:pt idx="490">
                  <c:v>1.1058275819999999E-11</c:v>
                </c:pt>
                <c:pt idx="491">
                  <c:v>1.1015134119999999E-11</c:v>
                </c:pt>
                <c:pt idx="492">
                  <c:v>1.0990202670000001E-11</c:v>
                </c:pt>
                <c:pt idx="493">
                  <c:v>1.097561538E-11</c:v>
                </c:pt>
                <c:pt idx="494">
                  <c:v>1.092550442E-11</c:v>
                </c:pt>
                <c:pt idx="495">
                  <c:v>1.0960398389999999E-11</c:v>
                </c:pt>
                <c:pt idx="496">
                  <c:v>1.088691897E-11</c:v>
                </c:pt>
                <c:pt idx="497">
                  <c:v>1.087155106E-11</c:v>
                </c:pt>
                <c:pt idx="498">
                  <c:v>1.0837123729999999E-11</c:v>
                </c:pt>
                <c:pt idx="499">
                  <c:v>1.0726771900000001E-11</c:v>
                </c:pt>
                <c:pt idx="500">
                  <c:v>1.076025206E-11</c:v>
                </c:pt>
                <c:pt idx="501">
                  <c:v>1.075469661E-11</c:v>
                </c:pt>
                <c:pt idx="502">
                  <c:v>1.0819526699999999E-11</c:v>
                </c:pt>
                <c:pt idx="503">
                  <c:v>1.076843476E-11</c:v>
                </c:pt>
                <c:pt idx="504">
                  <c:v>1.0903617419999999E-11</c:v>
                </c:pt>
                <c:pt idx="505">
                  <c:v>1.084936394E-11</c:v>
                </c:pt>
                <c:pt idx="506">
                  <c:v>1.0883076560000001E-11</c:v>
                </c:pt>
                <c:pt idx="507">
                  <c:v>1.1000430600000001E-11</c:v>
                </c:pt>
                <c:pt idx="508">
                  <c:v>1.101398486E-11</c:v>
                </c:pt>
                <c:pt idx="509">
                  <c:v>1.101094216E-11</c:v>
                </c:pt>
                <c:pt idx="510">
                  <c:v>1.1112711450000001E-11</c:v>
                </c:pt>
                <c:pt idx="511">
                  <c:v>1.113714416E-11</c:v>
                </c:pt>
                <c:pt idx="512">
                  <c:v>1.1088796550000001E-11</c:v>
                </c:pt>
                <c:pt idx="513">
                  <c:v>1.12297489E-11</c:v>
                </c:pt>
                <c:pt idx="514">
                  <c:v>1.1178306540000001E-11</c:v>
                </c:pt>
                <c:pt idx="515">
                  <c:v>1.118496008E-11</c:v>
                </c:pt>
                <c:pt idx="516">
                  <c:v>1.117315095E-11</c:v>
                </c:pt>
                <c:pt idx="517">
                  <c:v>1.1073875320000001E-11</c:v>
                </c:pt>
                <c:pt idx="518">
                  <c:v>1.118377873E-11</c:v>
                </c:pt>
                <c:pt idx="519">
                  <c:v>1.1168860109999999E-11</c:v>
                </c:pt>
                <c:pt idx="520">
                  <c:v>1.115500574E-11</c:v>
                </c:pt>
                <c:pt idx="521">
                  <c:v>1.108349003E-11</c:v>
                </c:pt>
                <c:pt idx="522">
                  <c:v>1.105208893E-11</c:v>
                </c:pt>
                <c:pt idx="523">
                  <c:v>1.098888862E-11</c:v>
                </c:pt>
                <c:pt idx="524">
                  <c:v>1.102795546E-11</c:v>
                </c:pt>
                <c:pt idx="525">
                  <c:v>1.103633938E-11</c:v>
                </c:pt>
                <c:pt idx="526">
                  <c:v>1.095539198E-11</c:v>
                </c:pt>
                <c:pt idx="527">
                  <c:v>1.094902207E-11</c:v>
                </c:pt>
                <c:pt idx="528">
                  <c:v>1.0958086E-11</c:v>
                </c:pt>
                <c:pt idx="529">
                  <c:v>1.0999199810000001E-11</c:v>
                </c:pt>
                <c:pt idx="530">
                  <c:v>1.102730841E-11</c:v>
                </c:pt>
                <c:pt idx="531">
                  <c:v>1.107685298E-11</c:v>
                </c:pt>
                <c:pt idx="532">
                  <c:v>1.1135464079999999E-11</c:v>
                </c:pt>
                <c:pt idx="533">
                  <c:v>1.1147738109999999E-11</c:v>
                </c:pt>
                <c:pt idx="534">
                  <c:v>1.1210356430000001E-11</c:v>
                </c:pt>
                <c:pt idx="535">
                  <c:v>1.117735939E-11</c:v>
                </c:pt>
                <c:pt idx="536">
                  <c:v>1.1180534800000001E-11</c:v>
                </c:pt>
                <c:pt idx="537">
                  <c:v>1.121108761E-11</c:v>
                </c:pt>
                <c:pt idx="538">
                  <c:v>1.128634686E-11</c:v>
                </c:pt>
                <c:pt idx="539">
                  <c:v>1.12277028E-11</c:v>
                </c:pt>
                <c:pt idx="540">
                  <c:v>1.123462261E-11</c:v>
                </c:pt>
                <c:pt idx="541">
                  <c:v>1.1307602420000001E-11</c:v>
                </c:pt>
                <c:pt idx="542">
                  <c:v>1.132084097E-11</c:v>
                </c:pt>
                <c:pt idx="543">
                  <c:v>1.1357064590000001E-11</c:v>
                </c:pt>
                <c:pt idx="544">
                  <c:v>1.132107429E-11</c:v>
                </c:pt>
                <c:pt idx="545">
                  <c:v>1.1347717899999999E-11</c:v>
                </c:pt>
                <c:pt idx="546">
                  <c:v>1.130437584E-11</c:v>
                </c:pt>
                <c:pt idx="547">
                  <c:v>1.129724005E-11</c:v>
                </c:pt>
                <c:pt idx="548">
                  <c:v>1.1192576380000001E-11</c:v>
                </c:pt>
                <c:pt idx="549">
                  <c:v>1.121704205E-11</c:v>
                </c:pt>
                <c:pt idx="550">
                  <c:v>1.1218372590000001E-11</c:v>
                </c:pt>
                <c:pt idx="551">
                  <c:v>1.114803735E-11</c:v>
                </c:pt>
                <c:pt idx="552">
                  <c:v>1.11486367E-11</c:v>
                </c:pt>
                <c:pt idx="553">
                  <c:v>1.110045476E-11</c:v>
                </c:pt>
                <c:pt idx="554">
                  <c:v>1.1140136560000001E-11</c:v>
                </c:pt>
                <c:pt idx="555">
                  <c:v>1.1132286930000001E-11</c:v>
                </c:pt>
                <c:pt idx="556">
                  <c:v>1.111519037E-11</c:v>
                </c:pt>
                <c:pt idx="557">
                  <c:v>1.120056044E-11</c:v>
                </c:pt>
                <c:pt idx="558">
                  <c:v>1.1242355139999999E-11</c:v>
                </c:pt>
                <c:pt idx="559">
                  <c:v>1.130815146E-11</c:v>
                </c:pt>
                <c:pt idx="560">
                  <c:v>1.131224194E-11</c:v>
                </c:pt>
                <c:pt idx="561">
                  <c:v>1.130926516E-11</c:v>
                </c:pt>
                <c:pt idx="562">
                  <c:v>1.138447323E-11</c:v>
                </c:pt>
                <c:pt idx="563">
                  <c:v>1.142302659E-11</c:v>
                </c:pt>
                <c:pt idx="564">
                  <c:v>1.146809817E-11</c:v>
                </c:pt>
                <c:pt idx="565">
                  <c:v>1.1504438889999999E-11</c:v>
                </c:pt>
                <c:pt idx="566">
                  <c:v>1.1519008839999999E-11</c:v>
                </c:pt>
                <c:pt idx="567">
                  <c:v>1.15488296E-11</c:v>
                </c:pt>
                <c:pt idx="568">
                  <c:v>1.1518342700000001E-11</c:v>
                </c:pt>
                <c:pt idx="569">
                  <c:v>1.1562683969999999E-11</c:v>
                </c:pt>
                <c:pt idx="570">
                  <c:v>1.153873264E-11</c:v>
                </c:pt>
                <c:pt idx="571">
                  <c:v>1.154693355E-11</c:v>
                </c:pt>
                <c:pt idx="572">
                  <c:v>1.1445196349999999E-11</c:v>
                </c:pt>
                <c:pt idx="573">
                  <c:v>1.158661708E-11</c:v>
                </c:pt>
                <c:pt idx="574">
                  <c:v>1.1410919080000001E-11</c:v>
                </c:pt>
                <c:pt idx="575">
                  <c:v>1.14567392E-11</c:v>
                </c:pt>
                <c:pt idx="576">
                  <c:v>1.142254347E-11</c:v>
                </c:pt>
                <c:pt idx="577">
                  <c:v>1.137273175E-11</c:v>
                </c:pt>
                <c:pt idx="578">
                  <c:v>1.13452572E-11</c:v>
                </c:pt>
                <c:pt idx="579">
                  <c:v>1.1303343679999999E-11</c:v>
                </c:pt>
                <c:pt idx="580">
                  <c:v>1.132651264E-11</c:v>
                </c:pt>
                <c:pt idx="581">
                  <c:v>1.123548737E-11</c:v>
                </c:pt>
                <c:pt idx="582">
                  <c:v>1.1337672989999999E-11</c:v>
                </c:pt>
                <c:pt idx="583">
                  <c:v>1.135483634E-11</c:v>
                </c:pt>
                <c:pt idx="584">
                  <c:v>1.133647343E-11</c:v>
                </c:pt>
                <c:pt idx="585">
                  <c:v>1.14575207E-11</c:v>
                </c:pt>
                <c:pt idx="586">
                  <c:v>1.14179213E-11</c:v>
                </c:pt>
                <c:pt idx="587">
                  <c:v>1.1525843649999999E-11</c:v>
                </c:pt>
                <c:pt idx="588">
                  <c:v>1.145026955E-11</c:v>
                </c:pt>
                <c:pt idx="589">
                  <c:v>1.1582042619999999E-11</c:v>
                </c:pt>
                <c:pt idx="590">
                  <c:v>1.162693206E-11</c:v>
                </c:pt>
                <c:pt idx="591">
                  <c:v>1.164248212E-11</c:v>
                </c:pt>
                <c:pt idx="592">
                  <c:v>1.165192855E-11</c:v>
                </c:pt>
                <c:pt idx="593">
                  <c:v>1.174243862E-11</c:v>
                </c:pt>
                <c:pt idx="594">
                  <c:v>1.1744117829999999E-11</c:v>
                </c:pt>
                <c:pt idx="595">
                  <c:v>1.1705764829999999E-11</c:v>
                </c:pt>
                <c:pt idx="596">
                  <c:v>1.171519652E-11</c:v>
                </c:pt>
                <c:pt idx="597">
                  <c:v>1.170095965E-11</c:v>
                </c:pt>
                <c:pt idx="598">
                  <c:v>1.165332587E-11</c:v>
                </c:pt>
                <c:pt idx="599">
                  <c:v>1.1723345380000001E-11</c:v>
                </c:pt>
                <c:pt idx="600">
                  <c:v>1.163311808E-11</c:v>
                </c:pt>
                <c:pt idx="601">
                  <c:v>1.155135623E-11</c:v>
                </c:pt>
                <c:pt idx="602">
                  <c:v>1.1617883739999999E-11</c:v>
                </c:pt>
                <c:pt idx="603">
                  <c:v>1.155145597E-11</c:v>
                </c:pt>
                <c:pt idx="604">
                  <c:v>1.149845063E-11</c:v>
                </c:pt>
                <c:pt idx="605">
                  <c:v>1.144196977E-11</c:v>
                </c:pt>
                <c:pt idx="606">
                  <c:v>1.1465437109999999E-11</c:v>
                </c:pt>
                <c:pt idx="607">
                  <c:v>1.1475665040000001E-11</c:v>
                </c:pt>
                <c:pt idx="608">
                  <c:v>1.149564124E-11</c:v>
                </c:pt>
                <c:pt idx="609">
                  <c:v>1.1484131350000001E-11</c:v>
                </c:pt>
                <c:pt idx="610">
                  <c:v>1.155566354E-11</c:v>
                </c:pt>
                <c:pt idx="611">
                  <c:v>1.1572212809999999E-11</c:v>
                </c:pt>
                <c:pt idx="612">
                  <c:v>1.1657333950000001E-11</c:v>
                </c:pt>
                <c:pt idx="613">
                  <c:v>1.168667333E-11</c:v>
                </c:pt>
                <c:pt idx="614">
                  <c:v>1.1666349310000001E-11</c:v>
                </c:pt>
                <c:pt idx="615">
                  <c:v>1.173974459E-11</c:v>
                </c:pt>
                <c:pt idx="616">
                  <c:v>1.179319836E-11</c:v>
                </c:pt>
                <c:pt idx="617">
                  <c:v>1.176890009E-11</c:v>
                </c:pt>
                <c:pt idx="618">
                  <c:v>1.1787345409999999E-11</c:v>
                </c:pt>
                <c:pt idx="619">
                  <c:v>1.183993441E-11</c:v>
                </c:pt>
                <c:pt idx="620">
                  <c:v>1.186187086E-11</c:v>
                </c:pt>
                <c:pt idx="621">
                  <c:v>1.190271926E-11</c:v>
                </c:pt>
                <c:pt idx="622">
                  <c:v>1.1899375579999999E-11</c:v>
                </c:pt>
                <c:pt idx="623">
                  <c:v>1.188331031E-11</c:v>
                </c:pt>
                <c:pt idx="624">
                  <c:v>1.185646546E-11</c:v>
                </c:pt>
                <c:pt idx="625">
                  <c:v>1.1942418409999999E-11</c:v>
                </c:pt>
                <c:pt idx="626">
                  <c:v>1.179637638E-11</c:v>
                </c:pt>
                <c:pt idx="627">
                  <c:v>1.1803661349999999E-11</c:v>
                </c:pt>
                <c:pt idx="628">
                  <c:v>1.1796625310000001E-11</c:v>
                </c:pt>
                <c:pt idx="629">
                  <c:v>1.161768511E-11</c:v>
                </c:pt>
                <c:pt idx="630">
                  <c:v>1.171333343E-11</c:v>
                </c:pt>
                <c:pt idx="631">
                  <c:v>1.1611264900000001E-11</c:v>
                </c:pt>
                <c:pt idx="632">
                  <c:v>1.164835329E-11</c:v>
                </c:pt>
                <c:pt idx="633">
                  <c:v>1.1641083930000001E-11</c:v>
                </c:pt>
                <c:pt idx="634">
                  <c:v>1.155687959E-11</c:v>
                </c:pt>
                <c:pt idx="635">
                  <c:v>1.1664069879999999E-11</c:v>
                </c:pt>
                <c:pt idx="636">
                  <c:v>1.1657750290000001E-11</c:v>
                </c:pt>
                <c:pt idx="637">
                  <c:v>1.1708976670000001E-11</c:v>
                </c:pt>
                <c:pt idx="638">
                  <c:v>1.174613011E-11</c:v>
                </c:pt>
                <c:pt idx="639">
                  <c:v>1.180028384E-11</c:v>
                </c:pt>
                <c:pt idx="640">
                  <c:v>1.180302904E-11</c:v>
                </c:pt>
                <c:pt idx="641">
                  <c:v>1.1893287569999999E-11</c:v>
                </c:pt>
                <c:pt idx="642">
                  <c:v>1.191898576E-11</c:v>
                </c:pt>
                <c:pt idx="643">
                  <c:v>1.1888964639999999E-11</c:v>
                </c:pt>
                <c:pt idx="644">
                  <c:v>1.197834366E-11</c:v>
                </c:pt>
                <c:pt idx="645">
                  <c:v>1.2017661170000001E-11</c:v>
                </c:pt>
                <c:pt idx="646">
                  <c:v>1.1992047109999999E-11</c:v>
                </c:pt>
                <c:pt idx="647">
                  <c:v>1.198185214E-11</c:v>
                </c:pt>
                <c:pt idx="648">
                  <c:v>1.2013220280000001E-11</c:v>
                </c:pt>
                <c:pt idx="649">
                  <c:v>1.206148462E-11</c:v>
                </c:pt>
                <c:pt idx="650">
                  <c:v>1.2060704000000001E-11</c:v>
                </c:pt>
                <c:pt idx="651">
                  <c:v>1.200442176E-11</c:v>
                </c:pt>
                <c:pt idx="652">
                  <c:v>1.2071281469999999E-11</c:v>
                </c:pt>
                <c:pt idx="653">
                  <c:v>1.1959416100000001E-11</c:v>
                </c:pt>
                <c:pt idx="654">
                  <c:v>1.187196695E-11</c:v>
                </c:pt>
                <c:pt idx="655">
                  <c:v>1.1892425409999999E-11</c:v>
                </c:pt>
                <c:pt idx="656">
                  <c:v>1.1852757490000001E-11</c:v>
                </c:pt>
                <c:pt idx="657">
                  <c:v>1.179655852E-11</c:v>
                </c:pt>
                <c:pt idx="658">
                  <c:v>1.180509076E-11</c:v>
                </c:pt>
                <c:pt idx="659">
                  <c:v>1.1805756030000001E-11</c:v>
                </c:pt>
                <c:pt idx="660">
                  <c:v>1.1729216559999999E-11</c:v>
                </c:pt>
                <c:pt idx="661">
                  <c:v>1.1748692299999999E-11</c:v>
                </c:pt>
                <c:pt idx="662">
                  <c:v>1.176450951E-11</c:v>
                </c:pt>
                <c:pt idx="663">
                  <c:v>1.184665387E-11</c:v>
                </c:pt>
                <c:pt idx="664">
                  <c:v>1.18116272E-11</c:v>
                </c:pt>
                <c:pt idx="665">
                  <c:v>1.192846516E-11</c:v>
                </c:pt>
                <c:pt idx="666">
                  <c:v>1.199071831E-11</c:v>
                </c:pt>
                <c:pt idx="667">
                  <c:v>1.200734998E-11</c:v>
                </c:pt>
                <c:pt idx="668">
                  <c:v>1.201177352E-11</c:v>
                </c:pt>
                <c:pt idx="669">
                  <c:v>1.2053268970000001E-11</c:v>
                </c:pt>
                <c:pt idx="670">
                  <c:v>1.213265252E-11</c:v>
                </c:pt>
                <c:pt idx="671">
                  <c:v>1.2133916269999999E-11</c:v>
                </c:pt>
                <c:pt idx="672">
                  <c:v>1.213885676E-11</c:v>
                </c:pt>
                <c:pt idx="673">
                  <c:v>1.213230297E-11</c:v>
                </c:pt>
                <c:pt idx="674">
                  <c:v>1.2184077530000001E-11</c:v>
                </c:pt>
                <c:pt idx="675">
                  <c:v>1.2133965710000001E-11</c:v>
                </c:pt>
                <c:pt idx="676">
                  <c:v>1.2108303079999999E-11</c:v>
                </c:pt>
                <c:pt idx="677">
                  <c:v>1.214783742E-11</c:v>
                </c:pt>
                <c:pt idx="678">
                  <c:v>1.2151163760000001E-11</c:v>
                </c:pt>
                <c:pt idx="679">
                  <c:v>1.2049062270000001E-11</c:v>
                </c:pt>
                <c:pt idx="680">
                  <c:v>1.211038214E-11</c:v>
                </c:pt>
                <c:pt idx="681">
                  <c:v>1.205513207E-11</c:v>
                </c:pt>
                <c:pt idx="682">
                  <c:v>1.200385798E-11</c:v>
                </c:pt>
                <c:pt idx="683">
                  <c:v>1.201458377E-11</c:v>
                </c:pt>
                <c:pt idx="684">
                  <c:v>1.193975734E-11</c:v>
                </c:pt>
                <c:pt idx="685">
                  <c:v>1.189458514E-11</c:v>
                </c:pt>
                <c:pt idx="686">
                  <c:v>1.179544396E-11</c:v>
                </c:pt>
                <c:pt idx="687">
                  <c:v>1.186769259E-11</c:v>
                </c:pt>
                <c:pt idx="688">
                  <c:v>1.1912464940000001E-11</c:v>
                </c:pt>
                <c:pt idx="689">
                  <c:v>1.195582435E-11</c:v>
                </c:pt>
                <c:pt idx="690">
                  <c:v>1.203756799E-11</c:v>
                </c:pt>
                <c:pt idx="691">
                  <c:v>1.2038184690000001E-11</c:v>
                </c:pt>
                <c:pt idx="692">
                  <c:v>1.209553031E-11</c:v>
                </c:pt>
                <c:pt idx="693">
                  <c:v>1.210153505E-11</c:v>
                </c:pt>
                <c:pt idx="694">
                  <c:v>1.21614923E-11</c:v>
                </c:pt>
                <c:pt idx="695">
                  <c:v>1.218971712E-11</c:v>
                </c:pt>
                <c:pt idx="696">
                  <c:v>1.2225822780000001E-11</c:v>
                </c:pt>
                <c:pt idx="697">
                  <c:v>1.228631346E-11</c:v>
                </c:pt>
                <c:pt idx="698">
                  <c:v>1.2205483149999999E-11</c:v>
                </c:pt>
                <c:pt idx="699">
                  <c:v>1.221067258E-11</c:v>
                </c:pt>
                <c:pt idx="700">
                  <c:v>1.227024819E-11</c:v>
                </c:pt>
                <c:pt idx="701">
                  <c:v>1.2256593310000001E-11</c:v>
                </c:pt>
                <c:pt idx="702">
                  <c:v>1.225444659E-11</c:v>
                </c:pt>
                <c:pt idx="703">
                  <c:v>1.229017148E-11</c:v>
                </c:pt>
                <c:pt idx="704">
                  <c:v>1.227743254E-11</c:v>
                </c:pt>
                <c:pt idx="705">
                  <c:v>1.2245066070000001E-11</c:v>
                </c:pt>
                <c:pt idx="706">
                  <c:v>1.2268882959999999E-11</c:v>
                </c:pt>
                <c:pt idx="707">
                  <c:v>1.2158298669999999E-11</c:v>
                </c:pt>
                <c:pt idx="708">
                  <c:v>1.211089909E-11</c:v>
                </c:pt>
                <c:pt idx="709">
                  <c:v>1.214831968E-11</c:v>
                </c:pt>
                <c:pt idx="710">
                  <c:v>1.2030001989999999E-11</c:v>
                </c:pt>
                <c:pt idx="711">
                  <c:v>1.204323967E-11</c:v>
                </c:pt>
                <c:pt idx="712">
                  <c:v>1.2031864220000001E-11</c:v>
                </c:pt>
                <c:pt idx="713">
                  <c:v>1.204407234E-11</c:v>
                </c:pt>
                <c:pt idx="714">
                  <c:v>1.205593091E-11</c:v>
                </c:pt>
                <c:pt idx="715">
                  <c:v>1.2054266440000001E-11</c:v>
                </c:pt>
                <c:pt idx="716">
                  <c:v>1.2114258380000001E-11</c:v>
                </c:pt>
                <c:pt idx="717">
                  <c:v>1.2101867249999999E-11</c:v>
                </c:pt>
                <c:pt idx="718">
                  <c:v>1.218048492E-11</c:v>
                </c:pt>
                <c:pt idx="719">
                  <c:v>1.22555785E-11</c:v>
                </c:pt>
                <c:pt idx="720">
                  <c:v>1.2222198080000001E-11</c:v>
                </c:pt>
                <c:pt idx="721">
                  <c:v>1.223019776E-11</c:v>
                </c:pt>
                <c:pt idx="722">
                  <c:v>1.23378547E-11</c:v>
                </c:pt>
                <c:pt idx="723">
                  <c:v>1.2292783980000001E-11</c:v>
                </c:pt>
                <c:pt idx="724">
                  <c:v>1.2369456149999999E-11</c:v>
                </c:pt>
                <c:pt idx="725">
                  <c:v>1.237674026E-11</c:v>
                </c:pt>
                <c:pt idx="726">
                  <c:v>1.24420526E-11</c:v>
                </c:pt>
                <c:pt idx="727">
                  <c:v>1.244123814E-11</c:v>
                </c:pt>
                <c:pt idx="728">
                  <c:v>1.244064053E-11</c:v>
                </c:pt>
                <c:pt idx="729">
                  <c:v>1.240451492E-11</c:v>
                </c:pt>
                <c:pt idx="730">
                  <c:v>1.243021137E-11</c:v>
                </c:pt>
                <c:pt idx="731">
                  <c:v>1.235333971E-11</c:v>
                </c:pt>
                <c:pt idx="732">
                  <c:v>1.2303477680000001E-11</c:v>
                </c:pt>
                <c:pt idx="733">
                  <c:v>1.2296125059999999E-11</c:v>
                </c:pt>
                <c:pt idx="734">
                  <c:v>1.23792504E-11</c:v>
                </c:pt>
                <c:pt idx="735">
                  <c:v>1.226766952E-11</c:v>
                </c:pt>
                <c:pt idx="736">
                  <c:v>1.220977486E-11</c:v>
                </c:pt>
                <c:pt idx="737">
                  <c:v>1.2246413950000001E-11</c:v>
                </c:pt>
                <c:pt idx="738">
                  <c:v>1.217685935E-11</c:v>
                </c:pt>
                <c:pt idx="739">
                  <c:v>1.213148852E-11</c:v>
                </c:pt>
                <c:pt idx="740">
                  <c:v>1.2112628610000001E-11</c:v>
                </c:pt>
                <c:pt idx="741">
                  <c:v>1.223315893E-11</c:v>
                </c:pt>
                <c:pt idx="742">
                  <c:v>1.2274721169999999E-11</c:v>
                </c:pt>
                <c:pt idx="743">
                  <c:v>1.218353023E-11</c:v>
                </c:pt>
                <c:pt idx="744">
                  <c:v>1.232850801E-11</c:v>
                </c:pt>
                <c:pt idx="745">
                  <c:v>1.2272558839999999E-11</c:v>
                </c:pt>
                <c:pt idx="746">
                  <c:v>1.2304176770000001E-11</c:v>
                </c:pt>
                <c:pt idx="747">
                  <c:v>1.2421312239999999E-11</c:v>
                </c:pt>
                <c:pt idx="748">
                  <c:v>1.235082783E-11</c:v>
                </c:pt>
                <c:pt idx="749">
                  <c:v>1.243450221E-11</c:v>
                </c:pt>
                <c:pt idx="750">
                  <c:v>1.2465519069999999E-11</c:v>
                </c:pt>
                <c:pt idx="751">
                  <c:v>1.248584309E-11</c:v>
                </c:pt>
                <c:pt idx="752">
                  <c:v>1.246863029E-11</c:v>
                </c:pt>
                <c:pt idx="753">
                  <c:v>1.2526924809999999E-11</c:v>
                </c:pt>
                <c:pt idx="754">
                  <c:v>1.250636747E-11</c:v>
                </c:pt>
                <c:pt idx="755">
                  <c:v>1.25603538E-11</c:v>
                </c:pt>
                <c:pt idx="756">
                  <c:v>1.260950112E-11</c:v>
                </c:pt>
                <c:pt idx="757">
                  <c:v>1.254214267E-11</c:v>
                </c:pt>
                <c:pt idx="758">
                  <c:v>1.2485876919999999E-11</c:v>
                </c:pt>
                <c:pt idx="759">
                  <c:v>1.246904576E-11</c:v>
                </c:pt>
                <c:pt idx="760">
                  <c:v>1.250442198E-11</c:v>
                </c:pt>
                <c:pt idx="761">
                  <c:v>1.2425405320000001E-11</c:v>
                </c:pt>
                <c:pt idx="762">
                  <c:v>1.2348582229999999E-11</c:v>
                </c:pt>
                <c:pt idx="763">
                  <c:v>1.243004484E-11</c:v>
                </c:pt>
                <c:pt idx="764">
                  <c:v>1.236621135E-11</c:v>
                </c:pt>
                <c:pt idx="765">
                  <c:v>1.2374478180000001E-11</c:v>
                </c:pt>
                <c:pt idx="766">
                  <c:v>1.2295710460000001E-11</c:v>
                </c:pt>
                <c:pt idx="767">
                  <c:v>1.2348681970000001E-11</c:v>
                </c:pt>
                <c:pt idx="768">
                  <c:v>1.233595951E-11</c:v>
                </c:pt>
                <c:pt idx="769">
                  <c:v>1.23988441E-11</c:v>
                </c:pt>
                <c:pt idx="770">
                  <c:v>1.235157636E-11</c:v>
                </c:pt>
                <c:pt idx="771">
                  <c:v>1.248112117E-11</c:v>
                </c:pt>
                <c:pt idx="772">
                  <c:v>1.241690518E-11</c:v>
                </c:pt>
                <c:pt idx="773">
                  <c:v>1.2540778309999999E-11</c:v>
                </c:pt>
                <c:pt idx="774">
                  <c:v>1.2556047349999999E-11</c:v>
                </c:pt>
                <c:pt idx="775">
                  <c:v>1.253455933E-11</c:v>
                </c:pt>
                <c:pt idx="776">
                  <c:v>1.2518508799999999E-11</c:v>
                </c:pt>
                <c:pt idx="777">
                  <c:v>1.2615223969999999E-11</c:v>
                </c:pt>
                <c:pt idx="778">
                  <c:v>1.2605859059999999E-11</c:v>
                </c:pt>
                <c:pt idx="779">
                  <c:v>1.261921383E-11</c:v>
                </c:pt>
                <c:pt idx="780">
                  <c:v>1.261688583E-11</c:v>
                </c:pt>
                <c:pt idx="781">
                  <c:v>1.2648718010000001E-11</c:v>
                </c:pt>
                <c:pt idx="782">
                  <c:v>1.268924982E-11</c:v>
                </c:pt>
                <c:pt idx="783">
                  <c:v>1.2678140660000001E-11</c:v>
                </c:pt>
                <c:pt idx="784">
                  <c:v>1.2708028209999999E-11</c:v>
                </c:pt>
                <c:pt idx="785">
                  <c:v>1.2681349889999999E-11</c:v>
                </c:pt>
                <c:pt idx="786">
                  <c:v>1.260359699E-11</c:v>
                </c:pt>
                <c:pt idx="787">
                  <c:v>1.258139339E-11</c:v>
                </c:pt>
                <c:pt idx="788">
                  <c:v>1.253530786E-11</c:v>
                </c:pt>
                <c:pt idx="789">
                  <c:v>1.2567755E-11</c:v>
                </c:pt>
                <c:pt idx="790">
                  <c:v>1.253637125E-11</c:v>
                </c:pt>
                <c:pt idx="791">
                  <c:v>1.24123975E-11</c:v>
                </c:pt>
                <c:pt idx="792">
                  <c:v>1.2429961570000001E-11</c:v>
                </c:pt>
                <c:pt idx="793">
                  <c:v>1.242947932E-11</c:v>
                </c:pt>
                <c:pt idx="794">
                  <c:v>1.243440247E-11</c:v>
                </c:pt>
                <c:pt idx="795">
                  <c:v>1.240065689E-11</c:v>
                </c:pt>
                <c:pt idx="796">
                  <c:v>1.239789608E-11</c:v>
                </c:pt>
                <c:pt idx="797">
                  <c:v>1.24792416E-11</c:v>
                </c:pt>
                <c:pt idx="798">
                  <c:v>1.261475646E-11</c:v>
                </c:pt>
                <c:pt idx="799">
                  <c:v>1.2617717630000001E-11</c:v>
                </c:pt>
                <c:pt idx="800">
                  <c:v>1.261221162E-11</c:v>
                </c:pt>
                <c:pt idx="801">
                  <c:v>1.269493885E-11</c:v>
                </c:pt>
                <c:pt idx="802">
                  <c:v>1.271975407E-11</c:v>
                </c:pt>
                <c:pt idx="803">
                  <c:v>1.2678905669999999E-11</c:v>
                </c:pt>
                <c:pt idx="804">
                  <c:v>1.2735619849999999E-11</c:v>
                </c:pt>
                <c:pt idx="805">
                  <c:v>1.274337059E-11</c:v>
                </c:pt>
                <c:pt idx="806">
                  <c:v>1.281041245E-11</c:v>
                </c:pt>
                <c:pt idx="807">
                  <c:v>1.269610285E-11</c:v>
                </c:pt>
                <c:pt idx="808">
                  <c:v>1.2799702270000001E-11</c:v>
                </c:pt>
                <c:pt idx="809">
                  <c:v>1.279775591E-11</c:v>
                </c:pt>
                <c:pt idx="810">
                  <c:v>1.2846138220000001E-11</c:v>
                </c:pt>
                <c:pt idx="811">
                  <c:v>1.2804674860000001E-11</c:v>
                </c:pt>
                <c:pt idx="812">
                  <c:v>1.272594009E-11</c:v>
                </c:pt>
                <c:pt idx="813">
                  <c:v>1.2689301000000001E-11</c:v>
                </c:pt>
                <c:pt idx="814">
                  <c:v>1.258664874E-11</c:v>
                </c:pt>
                <c:pt idx="815">
                  <c:v>1.262683187E-11</c:v>
                </c:pt>
                <c:pt idx="816">
                  <c:v>1.258611618E-11</c:v>
                </c:pt>
                <c:pt idx="817">
                  <c:v>1.259657829E-11</c:v>
                </c:pt>
                <c:pt idx="818">
                  <c:v>1.2545220070000001E-11</c:v>
                </c:pt>
                <c:pt idx="819">
                  <c:v>1.248474588E-11</c:v>
                </c:pt>
                <c:pt idx="820">
                  <c:v>1.2547980019999999E-11</c:v>
                </c:pt>
                <c:pt idx="821">
                  <c:v>1.24798236E-11</c:v>
                </c:pt>
                <c:pt idx="822">
                  <c:v>1.254974336E-11</c:v>
                </c:pt>
                <c:pt idx="823">
                  <c:v>1.251024371E-11</c:v>
                </c:pt>
                <c:pt idx="824">
                  <c:v>1.266034586E-11</c:v>
                </c:pt>
                <c:pt idx="825">
                  <c:v>1.266771237E-11</c:v>
                </c:pt>
                <c:pt idx="826">
                  <c:v>1.268291461E-11</c:v>
                </c:pt>
                <c:pt idx="827">
                  <c:v>1.2671071659999999E-11</c:v>
                </c:pt>
                <c:pt idx="828">
                  <c:v>1.274393525E-11</c:v>
                </c:pt>
                <c:pt idx="829">
                  <c:v>1.2730348890000001E-11</c:v>
                </c:pt>
                <c:pt idx="830">
                  <c:v>1.280746863E-11</c:v>
                </c:pt>
                <c:pt idx="831">
                  <c:v>1.277868002E-11</c:v>
                </c:pt>
                <c:pt idx="832">
                  <c:v>1.287248259E-11</c:v>
                </c:pt>
                <c:pt idx="833">
                  <c:v>1.287750462E-11</c:v>
                </c:pt>
                <c:pt idx="834">
                  <c:v>1.285708085E-11</c:v>
                </c:pt>
                <c:pt idx="835">
                  <c:v>1.2873213779999999E-11</c:v>
                </c:pt>
                <c:pt idx="836">
                  <c:v>1.2917171670000001E-11</c:v>
                </c:pt>
                <c:pt idx="837">
                  <c:v>1.287032026E-11</c:v>
                </c:pt>
                <c:pt idx="838">
                  <c:v>1.287462758E-11</c:v>
                </c:pt>
                <c:pt idx="839">
                  <c:v>1.281094415E-11</c:v>
                </c:pt>
                <c:pt idx="840">
                  <c:v>1.2785032579999999E-11</c:v>
                </c:pt>
                <c:pt idx="841">
                  <c:v>1.280710347E-11</c:v>
                </c:pt>
                <c:pt idx="842">
                  <c:v>1.268073493E-11</c:v>
                </c:pt>
                <c:pt idx="843">
                  <c:v>1.268371172E-11</c:v>
                </c:pt>
                <c:pt idx="844">
                  <c:v>1.2738064940000001E-11</c:v>
                </c:pt>
                <c:pt idx="845">
                  <c:v>1.263992123E-11</c:v>
                </c:pt>
                <c:pt idx="846">
                  <c:v>1.2572645179999999E-11</c:v>
                </c:pt>
                <c:pt idx="847">
                  <c:v>1.256105289E-11</c:v>
                </c:pt>
                <c:pt idx="848">
                  <c:v>1.2627563059999999E-11</c:v>
                </c:pt>
                <c:pt idx="849">
                  <c:v>1.2671004869999999E-11</c:v>
                </c:pt>
                <c:pt idx="850">
                  <c:v>1.2687554129999999E-11</c:v>
                </c:pt>
                <c:pt idx="851">
                  <c:v>1.2608386559999999E-11</c:v>
                </c:pt>
                <c:pt idx="852">
                  <c:v>1.279225163E-11</c:v>
                </c:pt>
                <c:pt idx="853">
                  <c:v>1.2837888740000001E-11</c:v>
                </c:pt>
                <c:pt idx="854">
                  <c:v>1.2862320580000001E-11</c:v>
                </c:pt>
                <c:pt idx="855">
                  <c:v>1.288134703E-11</c:v>
                </c:pt>
                <c:pt idx="856">
                  <c:v>1.280319514E-11</c:v>
                </c:pt>
                <c:pt idx="857">
                  <c:v>1.2887701320000001E-11</c:v>
                </c:pt>
                <c:pt idx="858">
                  <c:v>1.29418698E-11</c:v>
                </c:pt>
                <c:pt idx="859">
                  <c:v>1.290907225E-11</c:v>
                </c:pt>
                <c:pt idx="860">
                  <c:v>1.2979756159999999E-11</c:v>
                </c:pt>
                <c:pt idx="861">
                  <c:v>1.2959050499999999E-11</c:v>
                </c:pt>
                <c:pt idx="862">
                  <c:v>1.299446054E-11</c:v>
                </c:pt>
                <c:pt idx="863">
                  <c:v>1.304906096E-11</c:v>
                </c:pt>
                <c:pt idx="864">
                  <c:v>1.301802676E-11</c:v>
                </c:pt>
                <c:pt idx="865">
                  <c:v>1.2943964479999999E-11</c:v>
                </c:pt>
                <c:pt idx="866">
                  <c:v>1.294883818E-11</c:v>
                </c:pt>
                <c:pt idx="867">
                  <c:v>1.2962377700000001E-11</c:v>
                </c:pt>
                <c:pt idx="868">
                  <c:v>1.2902268659999999E-11</c:v>
                </c:pt>
                <c:pt idx="869">
                  <c:v>1.280810093E-11</c:v>
                </c:pt>
                <c:pt idx="870">
                  <c:v>1.277184348E-11</c:v>
                </c:pt>
                <c:pt idx="871">
                  <c:v>1.276224699E-11</c:v>
                </c:pt>
                <c:pt idx="872">
                  <c:v>1.272577356E-11</c:v>
                </c:pt>
                <c:pt idx="873">
                  <c:v>1.272159808E-11</c:v>
                </c:pt>
                <c:pt idx="874">
                  <c:v>1.270218999E-11</c:v>
                </c:pt>
                <c:pt idx="875">
                  <c:v>1.276429309E-11</c:v>
                </c:pt>
                <c:pt idx="876">
                  <c:v>1.2831518829999999E-11</c:v>
                </c:pt>
                <c:pt idx="877">
                  <c:v>1.277804598E-11</c:v>
                </c:pt>
                <c:pt idx="878">
                  <c:v>1.286739292E-11</c:v>
                </c:pt>
                <c:pt idx="879">
                  <c:v>1.2893837040000001E-11</c:v>
                </c:pt>
                <c:pt idx="880">
                  <c:v>1.2979208850000001E-11</c:v>
                </c:pt>
                <c:pt idx="881">
                  <c:v>1.2926420350000001E-11</c:v>
                </c:pt>
                <c:pt idx="882">
                  <c:v>1.2977593829999999E-11</c:v>
                </c:pt>
                <c:pt idx="883">
                  <c:v>1.2960580529999999E-11</c:v>
                </c:pt>
                <c:pt idx="884">
                  <c:v>1.3044820430000001E-11</c:v>
                </c:pt>
                <c:pt idx="885">
                  <c:v>1.3059789360000001E-11</c:v>
                </c:pt>
                <c:pt idx="886">
                  <c:v>1.3105360549999999E-11</c:v>
                </c:pt>
                <c:pt idx="887">
                  <c:v>1.311379217E-11</c:v>
                </c:pt>
                <c:pt idx="888">
                  <c:v>1.314707197E-11</c:v>
                </c:pt>
                <c:pt idx="889">
                  <c:v>1.3145574910000001E-11</c:v>
                </c:pt>
                <c:pt idx="890">
                  <c:v>1.307259596E-11</c:v>
                </c:pt>
                <c:pt idx="891">
                  <c:v>1.308806362E-11</c:v>
                </c:pt>
                <c:pt idx="892">
                  <c:v>1.3082241020000001E-11</c:v>
                </c:pt>
                <c:pt idx="893">
                  <c:v>1.3001844390000001E-11</c:v>
                </c:pt>
                <c:pt idx="894">
                  <c:v>1.30322966E-11</c:v>
                </c:pt>
                <c:pt idx="895">
                  <c:v>1.296713258E-11</c:v>
                </c:pt>
                <c:pt idx="896">
                  <c:v>1.285137621E-11</c:v>
                </c:pt>
                <c:pt idx="897">
                  <c:v>1.284954695E-11</c:v>
                </c:pt>
                <c:pt idx="898">
                  <c:v>1.2920747810000001E-11</c:v>
                </c:pt>
                <c:pt idx="899">
                  <c:v>1.2789357250000001E-11</c:v>
                </c:pt>
                <c:pt idx="900">
                  <c:v>1.284076491E-11</c:v>
                </c:pt>
                <c:pt idx="901">
                  <c:v>1.286607799E-11</c:v>
                </c:pt>
                <c:pt idx="902">
                  <c:v>1.286681178E-11</c:v>
                </c:pt>
                <c:pt idx="903">
                  <c:v>1.2924373380000001E-11</c:v>
                </c:pt>
                <c:pt idx="904">
                  <c:v>1.289503487E-11</c:v>
                </c:pt>
                <c:pt idx="905">
                  <c:v>1.2911034220000001E-11</c:v>
                </c:pt>
                <c:pt idx="906">
                  <c:v>1.303480848E-11</c:v>
                </c:pt>
                <c:pt idx="907">
                  <c:v>1.2988039460000001E-11</c:v>
                </c:pt>
                <c:pt idx="908">
                  <c:v>1.3052654440000001E-11</c:v>
                </c:pt>
                <c:pt idx="909">
                  <c:v>1.3131836759999999E-11</c:v>
                </c:pt>
                <c:pt idx="910">
                  <c:v>1.308671487E-11</c:v>
                </c:pt>
                <c:pt idx="911">
                  <c:v>1.3143712679999999E-11</c:v>
                </c:pt>
                <c:pt idx="912">
                  <c:v>1.31177005E-11</c:v>
                </c:pt>
                <c:pt idx="913">
                  <c:v>1.314432764E-11</c:v>
                </c:pt>
                <c:pt idx="914">
                  <c:v>1.309990571E-11</c:v>
                </c:pt>
                <c:pt idx="915">
                  <c:v>1.3193775069999999E-11</c:v>
                </c:pt>
                <c:pt idx="916">
                  <c:v>1.314256516E-11</c:v>
                </c:pt>
                <c:pt idx="917">
                  <c:v>1.3170789979999999E-11</c:v>
                </c:pt>
                <c:pt idx="918">
                  <c:v>1.3146274000000001E-11</c:v>
                </c:pt>
                <c:pt idx="919">
                  <c:v>1.3165001209999999E-11</c:v>
                </c:pt>
                <c:pt idx="920">
                  <c:v>1.315899733E-11</c:v>
                </c:pt>
                <c:pt idx="921">
                  <c:v>1.302276776E-11</c:v>
                </c:pt>
                <c:pt idx="922">
                  <c:v>1.293242163E-11</c:v>
                </c:pt>
                <c:pt idx="923">
                  <c:v>1.295163282E-11</c:v>
                </c:pt>
                <c:pt idx="924">
                  <c:v>1.297879252E-11</c:v>
                </c:pt>
                <c:pt idx="925">
                  <c:v>1.29565551E-11</c:v>
                </c:pt>
                <c:pt idx="926">
                  <c:v>1.2908407850000001E-11</c:v>
                </c:pt>
                <c:pt idx="927">
                  <c:v>1.295948245E-11</c:v>
                </c:pt>
                <c:pt idx="928">
                  <c:v>1.294145346E-11</c:v>
                </c:pt>
                <c:pt idx="929">
                  <c:v>1.2943200329999999E-11</c:v>
                </c:pt>
                <c:pt idx="930">
                  <c:v>1.295725419E-11</c:v>
                </c:pt>
                <c:pt idx="931">
                  <c:v>1.3003423860000001E-11</c:v>
                </c:pt>
                <c:pt idx="932">
                  <c:v>1.2998102590000001E-11</c:v>
                </c:pt>
                <c:pt idx="933">
                  <c:v>1.303058356E-11</c:v>
                </c:pt>
                <c:pt idx="934">
                  <c:v>1.310181737E-11</c:v>
                </c:pt>
                <c:pt idx="935">
                  <c:v>1.3175579549999999E-11</c:v>
                </c:pt>
                <c:pt idx="936">
                  <c:v>1.316337143E-11</c:v>
                </c:pt>
                <c:pt idx="937">
                  <c:v>1.31760115E-11</c:v>
                </c:pt>
                <c:pt idx="938">
                  <c:v>1.323643452E-11</c:v>
                </c:pt>
                <c:pt idx="939">
                  <c:v>1.322740355E-11</c:v>
                </c:pt>
                <c:pt idx="940">
                  <c:v>1.330835095E-11</c:v>
                </c:pt>
                <c:pt idx="941">
                  <c:v>1.3311344210000001E-11</c:v>
                </c:pt>
                <c:pt idx="942">
                  <c:v>1.330113276E-11</c:v>
                </c:pt>
                <c:pt idx="943">
                  <c:v>1.338698423E-11</c:v>
                </c:pt>
                <c:pt idx="944">
                  <c:v>1.322918337E-11</c:v>
                </c:pt>
                <c:pt idx="945">
                  <c:v>1.326630472E-11</c:v>
                </c:pt>
                <c:pt idx="946">
                  <c:v>1.322070058E-11</c:v>
                </c:pt>
                <c:pt idx="947">
                  <c:v>1.319104635E-11</c:v>
                </c:pt>
                <c:pt idx="948">
                  <c:v>1.3211370369999999E-11</c:v>
                </c:pt>
                <c:pt idx="949">
                  <c:v>1.317765862E-11</c:v>
                </c:pt>
                <c:pt idx="950">
                  <c:v>1.30730279E-11</c:v>
                </c:pt>
                <c:pt idx="951">
                  <c:v>1.304708338E-11</c:v>
                </c:pt>
                <c:pt idx="952">
                  <c:v>1.301930785E-11</c:v>
                </c:pt>
                <c:pt idx="953">
                  <c:v>1.2985245689999999E-11</c:v>
                </c:pt>
                <c:pt idx="954">
                  <c:v>1.302662579E-11</c:v>
                </c:pt>
                <c:pt idx="955">
                  <c:v>1.3044005110000001E-11</c:v>
                </c:pt>
                <c:pt idx="956">
                  <c:v>1.2998053149999999E-11</c:v>
                </c:pt>
                <c:pt idx="957">
                  <c:v>1.306175047E-11</c:v>
                </c:pt>
                <c:pt idx="958">
                  <c:v>1.310963404E-11</c:v>
                </c:pt>
                <c:pt idx="959">
                  <c:v>1.310627475E-11</c:v>
                </c:pt>
                <c:pt idx="960">
                  <c:v>1.321098786E-11</c:v>
                </c:pt>
                <c:pt idx="961">
                  <c:v>1.327345699E-11</c:v>
                </c:pt>
                <c:pt idx="962">
                  <c:v>1.325945343E-11</c:v>
                </c:pt>
                <c:pt idx="963">
                  <c:v>1.327467129E-11</c:v>
                </c:pt>
                <c:pt idx="964">
                  <c:v>1.3266621310000001E-11</c:v>
                </c:pt>
                <c:pt idx="965">
                  <c:v>1.328792631E-11</c:v>
                </c:pt>
                <c:pt idx="966">
                  <c:v>1.33190273E-11</c:v>
                </c:pt>
                <c:pt idx="967">
                  <c:v>1.3301880430000001E-11</c:v>
                </c:pt>
                <c:pt idx="968">
                  <c:v>1.333580815E-11</c:v>
                </c:pt>
                <c:pt idx="969">
                  <c:v>1.338611947E-11</c:v>
                </c:pt>
                <c:pt idx="970">
                  <c:v>1.336388378E-11</c:v>
                </c:pt>
                <c:pt idx="971">
                  <c:v>1.3326096299999999E-11</c:v>
                </c:pt>
                <c:pt idx="972">
                  <c:v>1.328210545E-11</c:v>
                </c:pt>
                <c:pt idx="973">
                  <c:v>1.326811751E-11</c:v>
                </c:pt>
                <c:pt idx="974">
                  <c:v>1.322632195E-11</c:v>
                </c:pt>
                <c:pt idx="975">
                  <c:v>1.317757448E-11</c:v>
                </c:pt>
                <c:pt idx="976">
                  <c:v>1.3150032279999999E-11</c:v>
                </c:pt>
                <c:pt idx="977">
                  <c:v>1.3146922790000001E-11</c:v>
                </c:pt>
                <c:pt idx="978">
                  <c:v>1.307588846E-11</c:v>
                </c:pt>
                <c:pt idx="979">
                  <c:v>1.3053717829999999E-11</c:v>
                </c:pt>
                <c:pt idx="980">
                  <c:v>1.307781747E-11</c:v>
                </c:pt>
                <c:pt idx="981">
                  <c:v>1.312766302E-11</c:v>
                </c:pt>
                <c:pt idx="982">
                  <c:v>1.3187038270000001E-11</c:v>
                </c:pt>
                <c:pt idx="983">
                  <c:v>1.31696919E-11</c:v>
                </c:pt>
                <c:pt idx="984">
                  <c:v>1.316159161E-11</c:v>
                </c:pt>
                <c:pt idx="985">
                  <c:v>1.321582687E-11</c:v>
                </c:pt>
                <c:pt idx="986">
                  <c:v>1.323400677E-11</c:v>
                </c:pt>
                <c:pt idx="987">
                  <c:v>1.329740658E-11</c:v>
                </c:pt>
                <c:pt idx="988">
                  <c:v>1.3259318989999999E-11</c:v>
                </c:pt>
                <c:pt idx="989">
                  <c:v>1.331590133E-11</c:v>
                </c:pt>
                <c:pt idx="990">
                  <c:v>1.335242507E-11</c:v>
                </c:pt>
                <c:pt idx="991">
                  <c:v>1.33976788E-11</c:v>
                </c:pt>
                <c:pt idx="992">
                  <c:v>1.344838824E-11</c:v>
                </c:pt>
                <c:pt idx="993">
                  <c:v>1.34745843E-11</c:v>
                </c:pt>
                <c:pt idx="994">
                  <c:v>1.334119881E-11</c:v>
                </c:pt>
                <c:pt idx="995">
                  <c:v>1.336940541E-11</c:v>
                </c:pt>
                <c:pt idx="996">
                  <c:v>1.338460679E-11</c:v>
                </c:pt>
                <c:pt idx="997">
                  <c:v>1.3466136190000001E-11</c:v>
                </c:pt>
                <c:pt idx="998">
                  <c:v>1.3379318489999999E-11</c:v>
                </c:pt>
                <c:pt idx="999">
                  <c:v>1.3362520290000001E-11</c:v>
                </c:pt>
                <c:pt idx="1000">
                  <c:v>1.335347197E-11</c:v>
                </c:pt>
                <c:pt idx="1001">
                  <c:v>1.327937846E-11</c:v>
                </c:pt>
                <c:pt idx="1002">
                  <c:v>1.332541542E-11</c:v>
                </c:pt>
                <c:pt idx="1003">
                  <c:v>1.321617642E-11</c:v>
                </c:pt>
                <c:pt idx="1004">
                  <c:v>1.325882199E-11</c:v>
                </c:pt>
                <c:pt idx="1005">
                  <c:v>1.315197777E-11</c:v>
                </c:pt>
                <c:pt idx="1006">
                  <c:v>1.321970311E-11</c:v>
                </c:pt>
                <c:pt idx="1007">
                  <c:v>1.320155877E-11</c:v>
                </c:pt>
                <c:pt idx="1008">
                  <c:v>1.314063615E-11</c:v>
                </c:pt>
                <c:pt idx="1009">
                  <c:v>1.313878954E-11</c:v>
                </c:pt>
                <c:pt idx="1010">
                  <c:v>1.324985694E-11</c:v>
                </c:pt>
                <c:pt idx="1011">
                  <c:v>1.3292050620000001E-11</c:v>
                </c:pt>
                <c:pt idx="1012">
                  <c:v>1.329501179E-11</c:v>
                </c:pt>
                <c:pt idx="1013">
                  <c:v>1.3344042020000001E-11</c:v>
                </c:pt>
                <c:pt idx="1014">
                  <c:v>1.331676609E-11</c:v>
                </c:pt>
                <c:pt idx="1015">
                  <c:v>1.336471558E-11</c:v>
                </c:pt>
                <c:pt idx="1016">
                  <c:v>1.3384389949999999E-11</c:v>
                </c:pt>
                <c:pt idx="1017">
                  <c:v>1.3417953380000001E-11</c:v>
                </c:pt>
                <c:pt idx="1018">
                  <c:v>1.348166977E-11</c:v>
                </c:pt>
                <c:pt idx="1019">
                  <c:v>1.343787755E-11</c:v>
                </c:pt>
                <c:pt idx="1020">
                  <c:v>1.3533094779999999E-11</c:v>
                </c:pt>
                <c:pt idx="1021">
                  <c:v>1.3530749440000001E-11</c:v>
                </c:pt>
                <c:pt idx="1022">
                  <c:v>1.350831426E-11</c:v>
                </c:pt>
                <c:pt idx="1023">
                  <c:v>1.3549060309999999E-11</c:v>
                </c:pt>
                <c:pt idx="1024">
                  <c:v>1.345352822E-11</c:v>
                </c:pt>
                <c:pt idx="1025">
                  <c:v>1.34519158E-11</c:v>
                </c:pt>
                <c:pt idx="1026">
                  <c:v>1.342739982E-11</c:v>
                </c:pt>
                <c:pt idx="1027">
                  <c:v>1.336395057E-11</c:v>
                </c:pt>
                <c:pt idx="1028">
                  <c:v>1.341156613E-11</c:v>
                </c:pt>
                <c:pt idx="1029">
                  <c:v>1.3317448709999999E-11</c:v>
                </c:pt>
                <c:pt idx="1030">
                  <c:v>1.3215329000000001E-11</c:v>
                </c:pt>
                <c:pt idx="1031">
                  <c:v>1.326158194E-11</c:v>
                </c:pt>
                <c:pt idx="1032">
                  <c:v>1.325596057E-11</c:v>
                </c:pt>
                <c:pt idx="1033">
                  <c:v>1.319478901E-11</c:v>
                </c:pt>
                <c:pt idx="1034">
                  <c:v>1.324017632E-11</c:v>
                </c:pt>
                <c:pt idx="1035">
                  <c:v>1.320907533E-11</c:v>
                </c:pt>
                <c:pt idx="1036">
                  <c:v>1.3279776579999999E-11</c:v>
                </c:pt>
                <c:pt idx="1037">
                  <c:v>1.330372618E-11</c:v>
                </c:pt>
                <c:pt idx="1038">
                  <c:v>1.330191426E-11</c:v>
                </c:pt>
                <c:pt idx="1039">
                  <c:v>1.3432172909999999E-11</c:v>
                </c:pt>
                <c:pt idx="1040">
                  <c:v>1.3380781729999999E-11</c:v>
                </c:pt>
                <c:pt idx="1041">
                  <c:v>1.343729555E-11</c:v>
                </c:pt>
                <c:pt idx="1042">
                  <c:v>1.34135281E-11</c:v>
                </c:pt>
                <c:pt idx="1043">
                  <c:v>1.346517082E-11</c:v>
                </c:pt>
                <c:pt idx="1044">
                  <c:v>1.346161203E-11</c:v>
                </c:pt>
                <c:pt idx="1045">
                  <c:v>1.352875364E-11</c:v>
                </c:pt>
                <c:pt idx="1046">
                  <c:v>1.357181381E-11</c:v>
                </c:pt>
                <c:pt idx="1047">
                  <c:v>1.357949777E-11</c:v>
                </c:pt>
                <c:pt idx="1048">
                  <c:v>1.3542441469999999E-11</c:v>
                </c:pt>
                <c:pt idx="1049">
                  <c:v>1.351355226E-11</c:v>
                </c:pt>
                <c:pt idx="1050">
                  <c:v>1.356550983E-11</c:v>
                </c:pt>
                <c:pt idx="1051">
                  <c:v>1.3479357389999999E-11</c:v>
                </c:pt>
                <c:pt idx="1052">
                  <c:v>1.3538234770000001E-11</c:v>
                </c:pt>
                <c:pt idx="1053">
                  <c:v>1.347568151E-11</c:v>
                </c:pt>
                <c:pt idx="1054">
                  <c:v>1.350540253E-11</c:v>
                </c:pt>
                <c:pt idx="1055">
                  <c:v>1.339727981E-11</c:v>
                </c:pt>
                <c:pt idx="1056">
                  <c:v>1.3376606250000001E-11</c:v>
                </c:pt>
                <c:pt idx="1057">
                  <c:v>1.3334977220000001E-11</c:v>
                </c:pt>
                <c:pt idx="1058">
                  <c:v>1.3306454029999999E-11</c:v>
                </c:pt>
                <c:pt idx="1059">
                  <c:v>1.331541908E-11</c:v>
                </c:pt>
                <c:pt idx="1060">
                  <c:v>1.3268734199999999E-11</c:v>
                </c:pt>
                <c:pt idx="1061">
                  <c:v>1.328904087E-11</c:v>
                </c:pt>
                <c:pt idx="1062">
                  <c:v>1.335016125E-11</c:v>
                </c:pt>
                <c:pt idx="1063">
                  <c:v>1.3341481569999999E-11</c:v>
                </c:pt>
                <c:pt idx="1064">
                  <c:v>1.3297024070000001E-11</c:v>
                </c:pt>
                <c:pt idx="1065">
                  <c:v>1.3427666099999999E-11</c:v>
                </c:pt>
                <c:pt idx="1066">
                  <c:v>1.3472222469999999E-11</c:v>
                </c:pt>
                <c:pt idx="1067">
                  <c:v>1.3465554189999999E-11</c:v>
                </c:pt>
                <c:pt idx="1068">
                  <c:v>1.3488073510000001E-11</c:v>
                </c:pt>
                <c:pt idx="1069">
                  <c:v>1.3572562339999999E-11</c:v>
                </c:pt>
                <c:pt idx="1070">
                  <c:v>1.3571331560000001E-11</c:v>
                </c:pt>
                <c:pt idx="1071">
                  <c:v>1.3698912660000001E-11</c:v>
                </c:pt>
                <c:pt idx="1072">
                  <c:v>1.35873977E-11</c:v>
                </c:pt>
                <c:pt idx="1073">
                  <c:v>1.357236285E-11</c:v>
                </c:pt>
                <c:pt idx="1074">
                  <c:v>1.3615671959999999E-11</c:v>
                </c:pt>
                <c:pt idx="1075">
                  <c:v>1.3696834469999999E-11</c:v>
                </c:pt>
                <c:pt idx="1076">
                  <c:v>1.370698E-11</c:v>
                </c:pt>
                <c:pt idx="1077">
                  <c:v>1.360243342E-11</c:v>
                </c:pt>
                <c:pt idx="1078">
                  <c:v>1.357879868E-11</c:v>
                </c:pt>
                <c:pt idx="1079">
                  <c:v>1.356376383E-11</c:v>
                </c:pt>
                <c:pt idx="1080">
                  <c:v>1.355827603E-11</c:v>
                </c:pt>
                <c:pt idx="1081">
                  <c:v>1.358362207E-11</c:v>
                </c:pt>
                <c:pt idx="1082">
                  <c:v>1.349550766E-11</c:v>
                </c:pt>
                <c:pt idx="1083">
                  <c:v>1.343154147E-11</c:v>
                </c:pt>
                <c:pt idx="1084">
                  <c:v>1.3423159290000001E-11</c:v>
                </c:pt>
                <c:pt idx="1085">
                  <c:v>1.334179642E-11</c:v>
                </c:pt>
                <c:pt idx="1086">
                  <c:v>1.3349381499999999E-11</c:v>
                </c:pt>
                <c:pt idx="1087">
                  <c:v>1.339846116E-11</c:v>
                </c:pt>
                <c:pt idx="1088">
                  <c:v>1.3379250829999999E-11</c:v>
                </c:pt>
                <c:pt idx="1089">
                  <c:v>1.343663115E-11</c:v>
                </c:pt>
                <c:pt idx="1090">
                  <c:v>1.340729264E-11</c:v>
                </c:pt>
                <c:pt idx="1091">
                  <c:v>1.343488428E-11</c:v>
                </c:pt>
                <c:pt idx="1092">
                  <c:v>1.345642348E-11</c:v>
                </c:pt>
                <c:pt idx="1093">
                  <c:v>1.3500513210000001E-11</c:v>
                </c:pt>
                <c:pt idx="1094">
                  <c:v>1.348880469E-11</c:v>
                </c:pt>
                <c:pt idx="1095">
                  <c:v>1.3581510050000001E-11</c:v>
                </c:pt>
                <c:pt idx="1096">
                  <c:v>1.35225494E-11</c:v>
                </c:pt>
                <c:pt idx="1097">
                  <c:v>1.3637342990000001E-11</c:v>
                </c:pt>
                <c:pt idx="1098">
                  <c:v>1.364490985E-11</c:v>
                </c:pt>
                <c:pt idx="1099">
                  <c:v>1.3707046780000001E-11</c:v>
                </c:pt>
                <c:pt idx="1100">
                  <c:v>1.3703071660000001E-11</c:v>
                </c:pt>
                <c:pt idx="1101">
                  <c:v>1.373846349E-11</c:v>
                </c:pt>
                <c:pt idx="1102">
                  <c:v>1.3774372269999999E-11</c:v>
                </c:pt>
                <c:pt idx="1103">
                  <c:v>1.368667246E-11</c:v>
                </c:pt>
                <c:pt idx="1104">
                  <c:v>1.373936208E-11</c:v>
                </c:pt>
                <c:pt idx="1105">
                  <c:v>1.3583505849999999E-11</c:v>
                </c:pt>
                <c:pt idx="1106">
                  <c:v>1.3658647999999999E-11</c:v>
                </c:pt>
                <c:pt idx="1107">
                  <c:v>1.3612612770000001E-11</c:v>
                </c:pt>
                <c:pt idx="1108">
                  <c:v>1.3625001300000001E-11</c:v>
                </c:pt>
                <c:pt idx="1109">
                  <c:v>1.350112903E-11</c:v>
                </c:pt>
                <c:pt idx="1110">
                  <c:v>1.3565842889999999E-11</c:v>
                </c:pt>
                <c:pt idx="1111">
                  <c:v>1.351874168E-11</c:v>
                </c:pt>
                <c:pt idx="1112">
                  <c:v>1.343972416E-11</c:v>
                </c:pt>
                <c:pt idx="1113">
                  <c:v>1.3309847149999999E-11</c:v>
                </c:pt>
                <c:pt idx="1114">
                  <c:v>1.34341184E-11</c:v>
                </c:pt>
                <c:pt idx="1115">
                  <c:v>1.34571217E-11</c:v>
                </c:pt>
                <c:pt idx="1116">
                  <c:v>1.33872852E-11</c:v>
                </c:pt>
                <c:pt idx="1117">
                  <c:v>1.3433388080000001E-11</c:v>
                </c:pt>
                <c:pt idx="1118">
                  <c:v>1.352065508E-11</c:v>
                </c:pt>
                <c:pt idx="1119">
                  <c:v>1.351430166E-11</c:v>
                </c:pt>
                <c:pt idx="1120">
                  <c:v>1.354003108E-11</c:v>
                </c:pt>
                <c:pt idx="1121">
                  <c:v>1.35282896E-11</c:v>
                </c:pt>
                <c:pt idx="1122">
                  <c:v>1.360708941E-11</c:v>
                </c:pt>
                <c:pt idx="1123">
                  <c:v>1.3634183190000001E-11</c:v>
                </c:pt>
                <c:pt idx="1124">
                  <c:v>1.364417867E-11</c:v>
                </c:pt>
                <c:pt idx="1125">
                  <c:v>1.367391703E-11</c:v>
                </c:pt>
                <c:pt idx="1126">
                  <c:v>1.3770097909999999E-11</c:v>
                </c:pt>
                <c:pt idx="1127">
                  <c:v>1.377415629E-11</c:v>
                </c:pt>
                <c:pt idx="1128">
                  <c:v>1.3811776380000001E-11</c:v>
                </c:pt>
                <c:pt idx="1129">
                  <c:v>1.375203423E-11</c:v>
                </c:pt>
                <c:pt idx="1130">
                  <c:v>1.378390024E-11</c:v>
                </c:pt>
                <c:pt idx="1131">
                  <c:v>1.37824049E-11</c:v>
                </c:pt>
                <c:pt idx="1132">
                  <c:v>1.3775884079999999E-11</c:v>
                </c:pt>
                <c:pt idx="1133">
                  <c:v>1.3737100000000001E-11</c:v>
                </c:pt>
                <c:pt idx="1134">
                  <c:v>1.368938383E-11</c:v>
                </c:pt>
                <c:pt idx="1135">
                  <c:v>1.3625317889999999E-11</c:v>
                </c:pt>
                <c:pt idx="1136">
                  <c:v>1.359558039E-11</c:v>
                </c:pt>
                <c:pt idx="1137">
                  <c:v>1.3551107279999999E-11</c:v>
                </c:pt>
                <c:pt idx="1138">
                  <c:v>1.3580977490000001E-11</c:v>
                </c:pt>
                <c:pt idx="1139">
                  <c:v>1.354091232E-11</c:v>
                </c:pt>
                <c:pt idx="1140">
                  <c:v>1.355622992E-11</c:v>
                </c:pt>
                <c:pt idx="1141">
                  <c:v>1.356785604E-11</c:v>
                </c:pt>
                <c:pt idx="1142">
                  <c:v>1.346324094E-11</c:v>
                </c:pt>
                <c:pt idx="1143">
                  <c:v>1.34701434E-11</c:v>
                </c:pt>
                <c:pt idx="1144">
                  <c:v>1.357011638E-11</c:v>
                </c:pt>
                <c:pt idx="1145">
                  <c:v>1.3583655030000001E-11</c:v>
                </c:pt>
                <c:pt idx="1146">
                  <c:v>1.368321255E-11</c:v>
                </c:pt>
                <c:pt idx="1147">
                  <c:v>1.369089651E-11</c:v>
                </c:pt>
                <c:pt idx="1148">
                  <c:v>1.370563298E-11</c:v>
                </c:pt>
                <c:pt idx="1149">
                  <c:v>1.370092581E-11</c:v>
                </c:pt>
                <c:pt idx="1150">
                  <c:v>1.370505098E-11</c:v>
                </c:pt>
                <c:pt idx="1151">
                  <c:v>1.3767984149999999E-11</c:v>
                </c:pt>
                <c:pt idx="1152">
                  <c:v>1.380911618E-11</c:v>
                </c:pt>
                <c:pt idx="1153">
                  <c:v>1.3857563529999999E-11</c:v>
                </c:pt>
                <c:pt idx="1154">
                  <c:v>1.3842245060000001E-11</c:v>
                </c:pt>
                <c:pt idx="1155">
                  <c:v>1.386636292E-11</c:v>
                </c:pt>
                <c:pt idx="1156">
                  <c:v>1.3833481240000001E-11</c:v>
                </c:pt>
                <c:pt idx="1157">
                  <c:v>1.374544922E-11</c:v>
                </c:pt>
                <c:pt idx="1158">
                  <c:v>1.382945581E-11</c:v>
                </c:pt>
                <c:pt idx="1159">
                  <c:v>1.3878270059999999E-11</c:v>
                </c:pt>
                <c:pt idx="1160">
                  <c:v>1.379018774E-11</c:v>
                </c:pt>
                <c:pt idx="1161">
                  <c:v>1.381262466E-11</c:v>
                </c:pt>
                <c:pt idx="1162">
                  <c:v>1.3664718659999999E-11</c:v>
                </c:pt>
                <c:pt idx="1163">
                  <c:v>1.371827305E-11</c:v>
                </c:pt>
                <c:pt idx="1164">
                  <c:v>1.367210338E-11</c:v>
                </c:pt>
                <c:pt idx="1165">
                  <c:v>1.3543789349999999E-11</c:v>
                </c:pt>
                <c:pt idx="1166">
                  <c:v>1.355820924E-11</c:v>
                </c:pt>
                <c:pt idx="1167">
                  <c:v>1.3571730540000001E-11</c:v>
                </c:pt>
                <c:pt idx="1168">
                  <c:v>1.3564146329999999E-11</c:v>
                </c:pt>
                <c:pt idx="1169">
                  <c:v>1.3646491059999999E-11</c:v>
                </c:pt>
                <c:pt idx="1170">
                  <c:v>1.3632452809999999E-11</c:v>
                </c:pt>
                <c:pt idx="1171">
                  <c:v>1.363920435E-11</c:v>
                </c:pt>
                <c:pt idx="1172">
                  <c:v>1.3632452809999999E-11</c:v>
                </c:pt>
                <c:pt idx="1173">
                  <c:v>1.375561037E-11</c:v>
                </c:pt>
                <c:pt idx="1174">
                  <c:v>1.377766564E-11</c:v>
                </c:pt>
                <c:pt idx="1175">
                  <c:v>1.3726687320000001E-11</c:v>
                </c:pt>
                <c:pt idx="1176">
                  <c:v>1.388681878E-11</c:v>
                </c:pt>
                <c:pt idx="1177">
                  <c:v>1.3832184530000001E-11</c:v>
                </c:pt>
                <c:pt idx="1178">
                  <c:v>1.383161814E-11</c:v>
                </c:pt>
                <c:pt idx="1179">
                  <c:v>1.38367243E-11</c:v>
                </c:pt>
                <c:pt idx="1180">
                  <c:v>1.38799831E-11</c:v>
                </c:pt>
                <c:pt idx="1181">
                  <c:v>1.3875825839999999E-11</c:v>
                </c:pt>
                <c:pt idx="1182">
                  <c:v>1.391133389E-11</c:v>
                </c:pt>
                <c:pt idx="1183">
                  <c:v>1.39054792E-11</c:v>
                </c:pt>
                <c:pt idx="1184">
                  <c:v>1.388637035E-11</c:v>
                </c:pt>
                <c:pt idx="1185">
                  <c:v>1.391314668E-11</c:v>
                </c:pt>
                <c:pt idx="1186">
                  <c:v>1.391682342E-11</c:v>
                </c:pt>
                <c:pt idx="1187">
                  <c:v>1.390052309E-11</c:v>
                </c:pt>
                <c:pt idx="1188">
                  <c:v>1.382338514E-11</c:v>
                </c:pt>
                <c:pt idx="1189">
                  <c:v>1.376548962E-11</c:v>
                </c:pt>
                <c:pt idx="1190">
                  <c:v>1.379145236E-11</c:v>
                </c:pt>
                <c:pt idx="1191">
                  <c:v>1.3685890959999999E-11</c:v>
                </c:pt>
                <c:pt idx="1192">
                  <c:v>1.3646890039999999E-11</c:v>
                </c:pt>
                <c:pt idx="1193">
                  <c:v>1.3678056949999999E-11</c:v>
                </c:pt>
                <c:pt idx="1194">
                  <c:v>1.368105022E-11</c:v>
                </c:pt>
                <c:pt idx="1195">
                  <c:v>1.371369858E-11</c:v>
                </c:pt>
                <c:pt idx="1196">
                  <c:v>1.3650730720000001E-11</c:v>
                </c:pt>
                <c:pt idx="1197">
                  <c:v>1.375709095E-11</c:v>
                </c:pt>
                <c:pt idx="1198">
                  <c:v>1.370817782E-11</c:v>
                </c:pt>
                <c:pt idx="1199">
                  <c:v>1.3778928519999999E-11</c:v>
                </c:pt>
                <c:pt idx="1200">
                  <c:v>1.382040836E-11</c:v>
                </c:pt>
                <c:pt idx="1201">
                  <c:v>1.3860141329999999E-11</c:v>
                </c:pt>
                <c:pt idx="1202">
                  <c:v>1.390496399E-11</c:v>
                </c:pt>
                <c:pt idx="1203">
                  <c:v>1.390759296E-11</c:v>
                </c:pt>
                <c:pt idx="1204">
                  <c:v>1.3890145109999999E-11</c:v>
                </c:pt>
                <c:pt idx="1205">
                  <c:v>1.398614471E-11</c:v>
                </c:pt>
                <c:pt idx="1206">
                  <c:v>1.3921845449999999E-11</c:v>
                </c:pt>
                <c:pt idx="1207">
                  <c:v>1.399728684E-11</c:v>
                </c:pt>
                <c:pt idx="1208">
                  <c:v>1.4038733719999999E-11</c:v>
                </c:pt>
                <c:pt idx="1209">
                  <c:v>1.396686759E-11</c:v>
                </c:pt>
                <c:pt idx="1210">
                  <c:v>1.398985268E-11</c:v>
                </c:pt>
                <c:pt idx="1211">
                  <c:v>1.405674535E-11</c:v>
                </c:pt>
                <c:pt idx="1212">
                  <c:v>1.3975581979999999E-11</c:v>
                </c:pt>
                <c:pt idx="1213">
                  <c:v>1.396230961E-11</c:v>
                </c:pt>
                <c:pt idx="1214">
                  <c:v>1.387642345E-11</c:v>
                </c:pt>
                <c:pt idx="1215">
                  <c:v>1.387981743E-11</c:v>
                </c:pt>
                <c:pt idx="1216">
                  <c:v>1.382952173E-11</c:v>
                </c:pt>
                <c:pt idx="1217">
                  <c:v>1.3774538799999999E-11</c:v>
                </c:pt>
                <c:pt idx="1218">
                  <c:v>1.376515742E-11</c:v>
                </c:pt>
                <c:pt idx="1219">
                  <c:v>1.373369127E-11</c:v>
                </c:pt>
                <c:pt idx="1220">
                  <c:v>1.372379554E-11</c:v>
                </c:pt>
                <c:pt idx="1221">
                  <c:v>1.37180562E-11</c:v>
                </c:pt>
                <c:pt idx="1222">
                  <c:v>1.366736238E-11</c:v>
                </c:pt>
                <c:pt idx="1223">
                  <c:v>1.368409379E-11</c:v>
                </c:pt>
                <c:pt idx="1224">
                  <c:v>1.36958023E-11</c:v>
                </c:pt>
                <c:pt idx="1225">
                  <c:v>1.380058307E-11</c:v>
                </c:pt>
                <c:pt idx="1226">
                  <c:v>1.3877904030000001E-11</c:v>
                </c:pt>
                <c:pt idx="1227">
                  <c:v>1.383188529E-11</c:v>
                </c:pt>
                <c:pt idx="1228">
                  <c:v>1.388928035E-11</c:v>
                </c:pt>
                <c:pt idx="1229">
                  <c:v>1.4001528240000001E-11</c:v>
                </c:pt>
                <c:pt idx="1230">
                  <c:v>1.396625177E-11</c:v>
                </c:pt>
                <c:pt idx="1231">
                  <c:v>1.4026958410000001E-11</c:v>
                </c:pt>
                <c:pt idx="1232">
                  <c:v>1.4014981879999999E-11</c:v>
                </c:pt>
                <c:pt idx="1233">
                  <c:v>1.3961944450000001E-11</c:v>
                </c:pt>
                <c:pt idx="1234">
                  <c:v>1.40494439E-11</c:v>
                </c:pt>
                <c:pt idx="1235">
                  <c:v>1.407256169E-11</c:v>
                </c:pt>
                <c:pt idx="1236">
                  <c:v>1.406787187E-11</c:v>
                </c:pt>
                <c:pt idx="1237">
                  <c:v>1.409775942E-11</c:v>
                </c:pt>
                <c:pt idx="1238">
                  <c:v>1.406022174E-11</c:v>
                </c:pt>
                <c:pt idx="1239">
                  <c:v>1.4042857150000001E-11</c:v>
                </c:pt>
                <c:pt idx="1240">
                  <c:v>1.39776437E-11</c:v>
                </c:pt>
                <c:pt idx="1241">
                  <c:v>1.397160772E-11</c:v>
                </c:pt>
                <c:pt idx="1242">
                  <c:v>1.396385698E-11</c:v>
                </c:pt>
                <c:pt idx="1243">
                  <c:v>1.39072252E-11</c:v>
                </c:pt>
                <c:pt idx="1244">
                  <c:v>1.381995907E-11</c:v>
                </c:pt>
                <c:pt idx="1245">
                  <c:v>1.3802528560000001E-11</c:v>
                </c:pt>
                <c:pt idx="1246">
                  <c:v>1.3798105889999999E-11</c:v>
                </c:pt>
                <c:pt idx="1247">
                  <c:v>1.3795711099999999E-11</c:v>
                </c:pt>
                <c:pt idx="1248">
                  <c:v>1.382045867E-11</c:v>
                </c:pt>
                <c:pt idx="1249">
                  <c:v>1.380256152E-11</c:v>
                </c:pt>
                <c:pt idx="1250">
                  <c:v>1.3911000820000001E-11</c:v>
                </c:pt>
                <c:pt idx="1251">
                  <c:v>1.387582497E-11</c:v>
                </c:pt>
                <c:pt idx="1252">
                  <c:v>1.387697336E-11</c:v>
                </c:pt>
                <c:pt idx="1253">
                  <c:v>1.3861721670000001E-11</c:v>
                </c:pt>
                <c:pt idx="1254">
                  <c:v>1.387439469E-11</c:v>
                </c:pt>
                <c:pt idx="1255">
                  <c:v>1.39760651E-11</c:v>
                </c:pt>
                <c:pt idx="1256">
                  <c:v>1.397576412E-11</c:v>
                </c:pt>
                <c:pt idx="1257">
                  <c:v>1.4063114389999999E-11</c:v>
                </c:pt>
                <c:pt idx="1258">
                  <c:v>1.397850932E-11</c:v>
                </c:pt>
                <c:pt idx="1259">
                  <c:v>1.4049294710000001E-11</c:v>
                </c:pt>
                <c:pt idx="1260">
                  <c:v>1.412209152E-11</c:v>
                </c:pt>
                <c:pt idx="1261">
                  <c:v>1.4097360430000001E-11</c:v>
                </c:pt>
                <c:pt idx="1262">
                  <c:v>1.4216941860000001E-11</c:v>
                </c:pt>
                <c:pt idx="1263">
                  <c:v>1.414382847E-11</c:v>
                </c:pt>
                <c:pt idx="1264">
                  <c:v>1.4108952719999999E-11</c:v>
                </c:pt>
                <c:pt idx="1265">
                  <c:v>1.4065926379999999E-11</c:v>
                </c:pt>
                <c:pt idx="1266">
                  <c:v>1.409413298E-11</c:v>
                </c:pt>
                <c:pt idx="1267">
                  <c:v>1.410346319E-11</c:v>
                </c:pt>
                <c:pt idx="1268">
                  <c:v>1.405183869E-11</c:v>
                </c:pt>
                <c:pt idx="1269">
                  <c:v>1.3966900550000001E-11</c:v>
                </c:pt>
                <c:pt idx="1270">
                  <c:v>1.3977328839999999E-11</c:v>
                </c:pt>
                <c:pt idx="1271">
                  <c:v>1.3899958440000001E-11</c:v>
                </c:pt>
                <c:pt idx="1272">
                  <c:v>1.38892977E-11</c:v>
                </c:pt>
                <c:pt idx="1273">
                  <c:v>1.388939658E-11</c:v>
                </c:pt>
                <c:pt idx="1274">
                  <c:v>1.3878618739999999E-11</c:v>
                </c:pt>
                <c:pt idx="1275">
                  <c:v>1.393636422E-11</c:v>
                </c:pt>
                <c:pt idx="1276">
                  <c:v>1.3818811549999999E-11</c:v>
                </c:pt>
                <c:pt idx="1277">
                  <c:v>1.389290592E-11</c:v>
                </c:pt>
                <c:pt idx="1278">
                  <c:v>1.3949370299999999E-11</c:v>
                </c:pt>
                <c:pt idx="1279">
                  <c:v>1.399507506E-11</c:v>
                </c:pt>
                <c:pt idx="1280">
                  <c:v>1.4030999450000001E-11</c:v>
                </c:pt>
                <c:pt idx="1281">
                  <c:v>1.4010775179999999E-11</c:v>
                </c:pt>
                <c:pt idx="1282">
                  <c:v>1.3984813309999999E-11</c:v>
                </c:pt>
                <c:pt idx="1283">
                  <c:v>1.4050757950000001E-11</c:v>
                </c:pt>
                <c:pt idx="1284">
                  <c:v>1.4081924860000001E-11</c:v>
                </c:pt>
                <c:pt idx="1285">
                  <c:v>1.4107472130000001E-11</c:v>
                </c:pt>
                <c:pt idx="1286">
                  <c:v>1.417386607E-11</c:v>
                </c:pt>
                <c:pt idx="1287">
                  <c:v>1.4191394590000001E-11</c:v>
                </c:pt>
                <c:pt idx="1288">
                  <c:v>1.409385109E-11</c:v>
                </c:pt>
                <c:pt idx="1289">
                  <c:v>1.4113227079999999E-11</c:v>
                </c:pt>
                <c:pt idx="1290">
                  <c:v>1.4206596840000001E-11</c:v>
                </c:pt>
                <c:pt idx="1291">
                  <c:v>1.412763049E-11</c:v>
                </c:pt>
                <c:pt idx="1292">
                  <c:v>1.415384216E-11</c:v>
                </c:pt>
                <c:pt idx="1293">
                  <c:v>1.4125018860000001E-11</c:v>
                </c:pt>
                <c:pt idx="1294">
                  <c:v>1.40892107E-11</c:v>
                </c:pt>
                <c:pt idx="1295">
                  <c:v>1.4050541979999999E-11</c:v>
                </c:pt>
                <c:pt idx="1296">
                  <c:v>1.397343612E-11</c:v>
                </c:pt>
                <c:pt idx="1297">
                  <c:v>1.391544172E-11</c:v>
                </c:pt>
                <c:pt idx="1298">
                  <c:v>1.3894935549999999E-11</c:v>
                </c:pt>
                <c:pt idx="1299">
                  <c:v>1.3847169069999999E-11</c:v>
                </c:pt>
                <c:pt idx="1300">
                  <c:v>1.3909953920000001E-11</c:v>
                </c:pt>
                <c:pt idx="1301">
                  <c:v>1.388093199E-11</c:v>
                </c:pt>
                <c:pt idx="1302">
                  <c:v>1.3956854770000001E-11</c:v>
                </c:pt>
                <c:pt idx="1303">
                  <c:v>1.3934933939999999E-11</c:v>
                </c:pt>
                <c:pt idx="1304">
                  <c:v>1.398719075E-11</c:v>
                </c:pt>
                <c:pt idx="1305">
                  <c:v>1.3990184880000001E-11</c:v>
                </c:pt>
                <c:pt idx="1306">
                  <c:v>1.401052625E-11</c:v>
                </c:pt>
                <c:pt idx="1307">
                  <c:v>1.407623757E-11</c:v>
                </c:pt>
                <c:pt idx="1308">
                  <c:v>1.4011174170000001E-11</c:v>
                </c:pt>
                <c:pt idx="1309">
                  <c:v>1.417744221E-11</c:v>
                </c:pt>
                <c:pt idx="1310">
                  <c:v>1.412829489E-11</c:v>
                </c:pt>
                <c:pt idx="1311">
                  <c:v>1.413810822E-11</c:v>
                </c:pt>
                <c:pt idx="1312">
                  <c:v>1.4081177200000001E-11</c:v>
                </c:pt>
                <c:pt idx="1313">
                  <c:v>1.4237167E-11</c:v>
                </c:pt>
                <c:pt idx="1314">
                  <c:v>1.418773779E-11</c:v>
                </c:pt>
                <c:pt idx="1315">
                  <c:v>1.4167361730000001E-11</c:v>
                </c:pt>
                <c:pt idx="1316">
                  <c:v>1.4197366369999999E-11</c:v>
                </c:pt>
                <c:pt idx="1317">
                  <c:v>1.427716539E-11</c:v>
                </c:pt>
                <c:pt idx="1318">
                  <c:v>1.4125666780000001E-11</c:v>
                </c:pt>
                <c:pt idx="1319">
                  <c:v>1.416247328E-11</c:v>
                </c:pt>
                <c:pt idx="1320">
                  <c:v>1.4195071330000001E-11</c:v>
                </c:pt>
                <c:pt idx="1321">
                  <c:v>1.4127130890000001E-11</c:v>
                </c:pt>
                <c:pt idx="1322">
                  <c:v>1.405501583E-11</c:v>
                </c:pt>
                <c:pt idx="1323">
                  <c:v>1.399884982E-11</c:v>
                </c:pt>
                <c:pt idx="1324">
                  <c:v>1.402893687E-11</c:v>
                </c:pt>
                <c:pt idx="1325">
                  <c:v>1.39353494E-11</c:v>
                </c:pt>
                <c:pt idx="1326">
                  <c:v>1.388344214E-11</c:v>
                </c:pt>
                <c:pt idx="1327">
                  <c:v>1.398787336E-11</c:v>
                </c:pt>
                <c:pt idx="1328">
                  <c:v>1.3838220499999999E-11</c:v>
                </c:pt>
                <c:pt idx="1329">
                  <c:v>1.396623529E-11</c:v>
                </c:pt>
                <c:pt idx="1330">
                  <c:v>1.3925753779999999E-11</c:v>
                </c:pt>
                <c:pt idx="1331">
                  <c:v>1.393164143E-11</c:v>
                </c:pt>
                <c:pt idx="1332">
                  <c:v>1.4029368809999999E-11</c:v>
                </c:pt>
                <c:pt idx="1333">
                  <c:v>1.4028021799999999E-11</c:v>
                </c:pt>
                <c:pt idx="1334">
                  <c:v>1.4021302349999999E-11</c:v>
                </c:pt>
                <c:pt idx="1335">
                  <c:v>1.3992529359999999E-11</c:v>
                </c:pt>
                <c:pt idx="1336">
                  <c:v>1.4101517700000001E-11</c:v>
                </c:pt>
                <c:pt idx="1337">
                  <c:v>1.419184475E-11</c:v>
                </c:pt>
                <c:pt idx="1338">
                  <c:v>1.417769114E-11</c:v>
                </c:pt>
                <c:pt idx="1339">
                  <c:v>1.414176675E-11</c:v>
                </c:pt>
                <c:pt idx="1340">
                  <c:v>1.4215593980000001E-11</c:v>
                </c:pt>
                <c:pt idx="1341">
                  <c:v>1.4170688930000001E-11</c:v>
                </c:pt>
                <c:pt idx="1342">
                  <c:v>1.4168011379999999E-11</c:v>
                </c:pt>
                <c:pt idx="1343">
                  <c:v>1.421734171E-11</c:v>
                </c:pt>
                <c:pt idx="1344">
                  <c:v>1.423275907E-11</c:v>
                </c:pt>
                <c:pt idx="1345">
                  <c:v>1.4175080380000001E-11</c:v>
                </c:pt>
                <c:pt idx="1346">
                  <c:v>1.4250937239999999E-11</c:v>
                </c:pt>
                <c:pt idx="1347">
                  <c:v>1.413629457E-11</c:v>
                </c:pt>
                <c:pt idx="1348">
                  <c:v>1.41301415E-11</c:v>
                </c:pt>
                <c:pt idx="1349">
                  <c:v>1.4091239459999999E-11</c:v>
                </c:pt>
                <c:pt idx="1350">
                  <c:v>1.408121016E-11</c:v>
                </c:pt>
                <c:pt idx="1351">
                  <c:v>1.3957736880000001E-11</c:v>
                </c:pt>
                <c:pt idx="1352">
                  <c:v>1.39341854E-11</c:v>
                </c:pt>
                <c:pt idx="1353">
                  <c:v>1.386566383E-11</c:v>
                </c:pt>
                <c:pt idx="1354">
                  <c:v>1.389455304E-11</c:v>
                </c:pt>
                <c:pt idx="1355">
                  <c:v>1.3944513950000001E-11</c:v>
                </c:pt>
                <c:pt idx="1356">
                  <c:v>1.38449573E-11</c:v>
                </c:pt>
                <c:pt idx="1357">
                  <c:v>1.390544624E-11</c:v>
                </c:pt>
                <c:pt idx="1358">
                  <c:v>1.394210268E-11</c:v>
                </c:pt>
                <c:pt idx="1359">
                  <c:v>1.404332293E-11</c:v>
                </c:pt>
                <c:pt idx="1360">
                  <c:v>1.405662826E-11</c:v>
                </c:pt>
                <c:pt idx="1361">
                  <c:v>1.403284607E-11</c:v>
                </c:pt>
                <c:pt idx="1362">
                  <c:v>1.416804434E-11</c:v>
                </c:pt>
                <c:pt idx="1363">
                  <c:v>1.414171644E-11</c:v>
                </c:pt>
                <c:pt idx="1364">
                  <c:v>1.42537154E-11</c:v>
                </c:pt>
                <c:pt idx="1365">
                  <c:v>1.4230928940000001E-11</c:v>
                </c:pt>
                <c:pt idx="1366">
                  <c:v>1.419575308E-11</c:v>
                </c:pt>
                <c:pt idx="1367">
                  <c:v>1.421023889E-11</c:v>
                </c:pt>
                <c:pt idx="1368">
                  <c:v>1.420651444E-11</c:v>
                </c:pt>
                <c:pt idx="1369">
                  <c:v>1.426294586E-11</c:v>
                </c:pt>
                <c:pt idx="1370">
                  <c:v>1.425065448E-11</c:v>
                </c:pt>
                <c:pt idx="1371">
                  <c:v>1.4204152609999999E-11</c:v>
                </c:pt>
                <c:pt idx="1372">
                  <c:v>1.4188351880000001E-11</c:v>
                </c:pt>
                <c:pt idx="1373">
                  <c:v>1.4183812979999999E-11</c:v>
                </c:pt>
                <c:pt idx="1374">
                  <c:v>1.414394556E-11</c:v>
                </c:pt>
                <c:pt idx="1375">
                  <c:v>1.404862858E-11</c:v>
                </c:pt>
                <c:pt idx="1376">
                  <c:v>1.409747666E-11</c:v>
                </c:pt>
                <c:pt idx="1377">
                  <c:v>1.403332745E-11</c:v>
                </c:pt>
                <c:pt idx="1378">
                  <c:v>1.404488591E-11</c:v>
                </c:pt>
                <c:pt idx="1379">
                  <c:v>1.399326315E-11</c:v>
                </c:pt>
                <c:pt idx="1380">
                  <c:v>1.4065676569999999E-11</c:v>
                </c:pt>
                <c:pt idx="1381">
                  <c:v>1.3914627260000001E-11</c:v>
                </c:pt>
                <c:pt idx="1382">
                  <c:v>1.3926618540000001E-11</c:v>
                </c:pt>
                <c:pt idx="1383">
                  <c:v>1.392718406E-11</c:v>
                </c:pt>
                <c:pt idx="1384">
                  <c:v>1.3955324740000001E-11</c:v>
                </c:pt>
                <c:pt idx="1385">
                  <c:v>1.3923874210000001E-11</c:v>
                </c:pt>
                <c:pt idx="1386">
                  <c:v>1.401642951E-11</c:v>
                </c:pt>
                <c:pt idx="1387">
                  <c:v>1.403156497E-11</c:v>
                </c:pt>
                <c:pt idx="1388">
                  <c:v>1.407582211E-11</c:v>
                </c:pt>
                <c:pt idx="1389">
                  <c:v>1.4177058830000001E-11</c:v>
                </c:pt>
                <c:pt idx="1390">
                  <c:v>1.416114188E-11</c:v>
                </c:pt>
                <c:pt idx="1391">
                  <c:v>1.414780359E-11</c:v>
                </c:pt>
                <c:pt idx="1392">
                  <c:v>1.423156211E-11</c:v>
                </c:pt>
                <c:pt idx="1393">
                  <c:v>1.415507208E-11</c:v>
                </c:pt>
                <c:pt idx="1394">
                  <c:v>1.41991462E-11</c:v>
                </c:pt>
                <c:pt idx="1395">
                  <c:v>1.419951223E-11</c:v>
                </c:pt>
                <c:pt idx="1396">
                  <c:v>1.4308765979999999E-11</c:v>
                </c:pt>
                <c:pt idx="1397">
                  <c:v>1.4188816790000001E-11</c:v>
                </c:pt>
                <c:pt idx="1398">
                  <c:v>1.416232409E-11</c:v>
                </c:pt>
                <c:pt idx="1399">
                  <c:v>1.4212851380000001E-11</c:v>
                </c:pt>
                <c:pt idx="1400">
                  <c:v>1.421300057E-11</c:v>
                </c:pt>
                <c:pt idx="1401">
                  <c:v>1.4139005940000001E-11</c:v>
                </c:pt>
                <c:pt idx="1402">
                  <c:v>1.4088246189999999E-11</c:v>
                </c:pt>
                <c:pt idx="1403">
                  <c:v>1.4018658630000001E-11</c:v>
                </c:pt>
                <c:pt idx="1404">
                  <c:v>1.4013935850000001E-11</c:v>
                </c:pt>
                <c:pt idx="1405">
                  <c:v>1.3927898760000001E-11</c:v>
                </c:pt>
                <c:pt idx="1406">
                  <c:v>1.394730859E-11</c:v>
                </c:pt>
                <c:pt idx="1407">
                  <c:v>1.3953412209999999E-11</c:v>
                </c:pt>
                <c:pt idx="1408">
                  <c:v>1.3977312360000001E-11</c:v>
                </c:pt>
                <c:pt idx="1409">
                  <c:v>1.3904215450000001E-11</c:v>
                </c:pt>
                <c:pt idx="1410">
                  <c:v>1.3958202650000001E-11</c:v>
                </c:pt>
                <c:pt idx="1411">
                  <c:v>1.400355699E-11</c:v>
                </c:pt>
                <c:pt idx="1412">
                  <c:v>1.3983981510000001E-11</c:v>
                </c:pt>
                <c:pt idx="1413">
                  <c:v>1.394536223E-11</c:v>
                </c:pt>
                <c:pt idx="1414">
                  <c:v>1.4049476860000001E-11</c:v>
                </c:pt>
                <c:pt idx="1415">
                  <c:v>1.407419233E-11</c:v>
                </c:pt>
                <c:pt idx="1416">
                  <c:v>1.4079530940000001E-11</c:v>
                </c:pt>
                <c:pt idx="1417">
                  <c:v>1.412360593E-11</c:v>
                </c:pt>
                <c:pt idx="1418">
                  <c:v>1.41258177E-11</c:v>
                </c:pt>
                <c:pt idx="1419">
                  <c:v>1.4182281219999999E-11</c:v>
                </c:pt>
                <c:pt idx="1420">
                  <c:v>1.418178248E-11</c:v>
                </c:pt>
                <c:pt idx="1421">
                  <c:v>1.422068453E-11</c:v>
                </c:pt>
                <c:pt idx="1422">
                  <c:v>1.4285414860000001E-11</c:v>
                </c:pt>
                <c:pt idx="1423">
                  <c:v>1.413740999E-11</c:v>
                </c:pt>
                <c:pt idx="1424">
                  <c:v>1.4172635289999999E-11</c:v>
                </c:pt>
                <c:pt idx="1425">
                  <c:v>1.422452607E-11</c:v>
                </c:pt>
                <c:pt idx="1426">
                  <c:v>1.4266904499999999E-11</c:v>
                </c:pt>
                <c:pt idx="1427">
                  <c:v>1.414515814E-11</c:v>
                </c:pt>
                <c:pt idx="1428">
                  <c:v>1.4102982670000001E-11</c:v>
                </c:pt>
                <c:pt idx="1429">
                  <c:v>1.4008313610000001E-11</c:v>
                </c:pt>
                <c:pt idx="1430">
                  <c:v>1.3981653510000001E-11</c:v>
                </c:pt>
                <c:pt idx="1431">
                  <c:v>1.397618046E-11</c:v>
                </c:pt>
                <c:pt idx="1432">
                  <c:v>1.393238996E-11</c:v>
                </c:pt>
                <c:pt idx="1433">
                  <c:v>1.3912364319999999E-11</c:v>
                </c:pt>
                <c:pt idx="1434">
                  <c:v>1.392161299E-11</c:v>
                </c:pt>
                <c:pt idx="1435">
                  <c:v>1.391023581E-11</c:v>
                </c:pt>
                <c:pt idx="1436">
                  <c:v>1.390384856E-11</c:v>
                </c:pt>
                <c:pt idx="1437">
                  <c:v>1.396114648E-11</c:v>
                </c:pt>
                <c:pt idx="1438">
                  <c:v>1.39586346E-11</c:v>
                </c:pt>
                <c:pt idx="1439">
                  <c:v>1.3961012899999999E-11</c:v>
                </c:pt>
                <c:pt idx="1440">
                  <c:v>1.4030833790000001E-11</c:v>
                </c:pt>
                <c:pt idx="1441">
                  <c:v>1.408458593E-11</c:v>
                </c:pt>
                <c:pt idx="1442">
                  <c:v>1.408077734E-11</c:v>
                </c:pt>
                <c:pt idx="1443">
                  <c:v>1.404639946E-11</c:v>
                </c:pt>
                <c:pt idx="1444">
                  <c:v>1.407788469E-11</c:v>
                </c:pt>
                <c:pt idx="1445">
                  <c:v>1.4140869030000001E-11</c:v>
                </c:pt>
                <c:pt idx="1446">
                  <c:v>1.4183395779999999E-11</c:v>
                </c:pt>
                <c:pt idx="1447">
                  <c:v>1.418476014E-11</c:v>
                </c:pt>
                <c:pt idx="1448">
                  <c:v>1.420930821E-11</c:v>
                </c:pt>
                <c:pt idx="1449">
                  <c:v>1.4223678660000001E-11</c:v>
                </c:pt>
                <c:pt idx="1450">
                  <c:v>1.420796033E-11</c:v>
                </c:pt>
                <c:pt idx="1451">
                  <c:v>1.421710839E-11</c:v>
                </c:pt>
                <c:pt idx="1452">
                  <c:v>1.4226838460000001E-11</c:v>
                </c:pt>
                <c:pt idx="1453">
                  <c:v>1.423831365E-11</c:v>
                </c:pt>
                <c:pt idx="1454">
                  <c:v>1.411324269E-11</c:v>
                </c:pt>
                <c:pt idx="1455">
                  <c:v>1.407296068E-11</c:v>
                </c:pt>
                <c:pt idx="1456">
                  <c:v>1.4016746099999999E-11</c:v>
                </c:pt>
                <c:pt idx="1457">
                  <c:v>1.3992413999999999E-11</c:v>
                </c:pt>
                <c:pt idx="1458">
                  <c:v>1.3941954359999999E-11</c:v>
                </c:pt>
                <c:pt idx="1459">
                  <c:v>1.393203955E-11</c:v>
                </c:pt>
                <c:pt idx="1460">
                  <c:v>1.3916971740000001E-11</c:v>
                </c:pt>
                <c:pt idx="1461">
                  <c:v>1.3891242320000001E-11</c:v>
                </c:pt>
                <c:pt idx="1462">
                  <c:v>1.398707539E-11</c:v>
                </c:pt>
                <c:pt idx="1463">
                  <c:v>1.399259701E-11</c:v>
                </c:pt>
                <c:pt idx="1464">
                  <c:v>1.396886339E-11</c:v>
                </c:pt>
                <c:pt idx="1465">
                  <c:v>1.401757703E-11</c:v>
                </c:pt>
                <c:pt idx="1466">
                  <c:v>1.3980306500000001E-11</c:v>
                </c:pt>
                <c:pt idx="1467">
                  <c:v>1.408267513E-11</c:v>
                </c:pt>
                <c:pt idx="1468">
                  <c:v>1.407974692E-11</c:v>
                </c:pt>
                <c:pt idx="1469">
                  <c:v>1.4178123090000001E-11</c:v>
                </c:pt>
                <c:pt idx="1470">
                  <c:v>1.416663054E-11</c:v>
                </c:pt>
                <c:pt idx="1471">
                  <c:v>1.422178174E-11</c:v>
                </c:pt>
                <c:pt idx="1472">
                  <c:v>1.418727028E-11</c:v>
                </c:pt>
                <c:pt idx="1473">
                  <c:v>1.416937574E-11</c:v>
                </c:pt>
                <c:pt idx="1474">
                  <c:v>1.418469248E-11</c:v>
                </c:pt>
                <c:pt idx="1475">
                  <c:v>1.4249406339999999E-11</c:v>
                </c:pt>
                <c:pt idx="1476">
                  <c:v>1.418404543E-11</c:v>
                </c:pt>
                <c:pt idx="1477">
                  <c:v>1.425803919E-11</c:v>
                </c:pt>
                <c:pt idx="1478">
                  <c:v>1.42077938E-11</c:v>
                </c:pt>
                <c:pt idx="1479">
                  <c:v>1.418056991E-11</c:v>
                </c:pt>
                <c:pt idx="1480">
                  <c:v>1.411745026E-11</c:v>
                </c:pt>
                <c:pt idx="1481">
                  <c:v>1.411352545E-11</c:v>
                </c:pt>
                <c:pt idx="1482">
                  <c:v>1.406758911E-11</c:v>
                </c:pt>
                <c:pt idx="1483">
                  <c:v>1.4041061720000001E-11</c:v>
                </c:pt>
                <c:pt idx="1484">
                  <c:v>1.400448854E-11</c:v>
                </c:pt>
                <c:pt idx="1485">
                  <c:v>1.396781562E-11</c:v>
                </c:pt>
                <c:pt idx="1486">
                  <c:v>1.393608146E-11</c:v>
                </c:pt>
                <c:pt idx="1487">
                  <c:v>1.3947558390000001E-11</c:v>
                </c:pt>
                <c:pt idx="1488">
                  <c:v>1.3912365179999999E-11</c:v>
                </c:pt>
                <c:pt idx="1489">
                  <c:v>1.397599831E-11</c:v>
                </c:pt>
                <c:pt idx="1490">
                  <c:v>1.3989436349999999E-11</c:v>
                </c:pt>
                <c:pt idx="1491">
                  <c:v>1.3957320540000001E-11</c:v>
                </c:pt>
                <c:pt idx="1492">
                  <c:v>1.405980454E-11</c:v>
                </c:pt>
                <c:pt idx="1493">
                  <c:v>1.40087629E-11</c:v>
                </c:pt>
                <c:pt idx="1494">
                  <c:v>1.4162174039999999E-11</c:v>
                </c:pt>
                <c:pt idx="1495">
                  <c:v>1.415342583E-11</c:v>
                </c:pt>
                <c:pt idx="1496">
                  <c:v>1.419838119E-11</c:v>
                </c:pt>
                <c:pt idx="1497">
                  <c:v>1.417313402E-11</c:v>
                </c:pt>
                <c:pt idx="1498">
                  <c:v>1.42551292E-11</c:v>
                </c:pt>
                <c:pt idx="1499">
                  <c:v>1.42931153E-11</c:v>
                </c:pt>
                <c:pt idx="1500">
                  <c:v>1.4301565140000001E-11</c:v>
                </c:pt>
                <c:pt idx="1501">
                  <c:v>1.429629245E-11</c:v>
                </c:pt>
                <c:pt idx="1502">
                  <c:v>1.422304548E-11</c:v>
                </c:pt>
                <c:pt idx="1503">
                  <c:v>1.421246801E-11</c:v>
                </c:pt>
                <c:pt idx="1504">
                  <c:v>1.427438896E-11</c:v>
                </c:pt>
                <c:pt idx="1505">
                  <c:v>1.423300887E-11</c:v>
                </c:pt>
                <c:pt idx="1506">
                  <c:v>1.414153343E-11</c:v>
                </c:pt>
                <c:pt idx="1507">
                  <c:v>1.4201108169999999E-11</c:v>
                </c:pt>
                <c:pt idx="1508">
                  <c:v>1.4125333719999999E-11</c:v>
                </c:pt>
                <c:pt idx="1509">
                  <c:v>1.4039896849999999E-11</c:v>
                </c:pt>
                <c:pt idx="1510">
                  <c:v>1.404867802E-11</c:v>
                </c:pt>
                <c:pt idx="1511">
                  <c:v>1.398635981E-11</c:v>
                </c:pt>
                <c:pt idx="1512">
                  <c:v>1.395788519E-11</c:v>
                </c:pt>
                <c:pt idx="1513">
                  <c:v>1.385633362E-11</c:v>
                </c:pt>
                <c:pt idx="1514">
                  <c:v>1.3987256670000001E-11</c:v>
                </c:pt>
                <c:pt idx="1515">
                  <c:v>1.400525442E-11</c:v>
                </c:pt>
                <c:pt idx="1516">
                  <c:v>1.39812207E-11</c:v>
                </c:pt>
                <c:pt idx="1517">
                  <c:v>1.392384211E-11</c:v>
                </c:pt>
                <c:pt idx="1518">
                  <c:v>1.403011735E-11</c:v>
                </c:pt>
                <c:pt idx="1519">
                  <c:v>1.40514397E-11</c:v>
                </c:pt>
                <c:pt idx="1520">
                  <c:v>1.410989988E-11</c:v>
                </c:pt>
                <c:pt idx="1521">
                  <c:v>1.4231510929999999E-11</c:v>
                </c:pt>
                <c:pt idx="1522">
                  <c:v>1.4138008470000001E-11</c:v>
                </c:pt>
                <c:pt idx="1523">
                  <c:v>1.415430707E-11</c:v>
                </c:pt>
                <c:pt idx="1524">
                  <c:v>1.4219769459999999E-11</c:v>
                </c:pt>
                <c:pt idx="1525">
                  <c:v>1.416382029E-11</c:v>
                </c:pt>
                <c:pt idx="1526">
                  <c:v>1.425246813E-11</c:v>
                </c:pt>
                <c:pt idx="1527">
                  <c:v>1.429579285E-11</c:v>
                </c:pt>
                <c:pt idx="1528">
                  <c:v>1.431059611E-11</c:v>
                </c:pt>
                <c:pt idx="1529">
                  <c:v>1.420425236E-11</c:v>
                </c:pt>
                <c:pt idx="1530">
                  <c:v>1.4302213059999999E-11</c:v>
                </c:pt>
                <c:pt idx="1531">
                  <c:v>1.4216909769999999E-11</c:v>
                </c:pt>
                <c:pt idx="1532">
                  <c:v>1.420862733E-11</c:v>
                </c:pt>
                <c:pt idx="1533">
                  <c:v>1.417710914E-11</c:v>
                </c:pt>
                <c:pt idx="1534">
                  <c:v>1.412909286E-11</c:v>
                </c:pt>
                <c:pt idx="1535">
                  <c:v>1.41001542E-11</c:v>
                </c:pt>
                <c:pt idx="1536">
                  <c:v>1.401847475E-11</c:v>
                </c:pt>
                <c:pt idx="1537">
                  <c:v>1.3975498710000001E-11</c:v>
                </c:pt>
                <c:pt idx="1538">
                  <c:v>1.4029419120000001E-11</c:v>
                </c:pt>
                <c:pt idx="1539">
                  <c:v>1.3955391530000001E-11</c:v>
                </c:pt>
                <c:pt idx="1540">
                  <c:v>1.406273275E-11</c:v>
                </c:pt>
                <c:pt idx="1541">
                  <c:v>1.392553694E-11</c:v>
                </c:pt>
                <c:pt idx="1542">
                  <c:v>1.391485972E-11</c:v>
                </c:pt>
                <c:pt idx="1543">
                  <c:v>1.3899425880000001E-11</c:v>
                </c:pt>
                <c:pt idx="1544">
                  <c:v>1.3996321460000001E-11</c:v>
                </c:pt>
                <c:pt idx="1545">
                  <c:v>1.406576071E-11</c:v>
                </c:pt>
                <c:pt idx="1546">
                  <c:v>1.4067605590000001E-11</c:v>
                </c:pt>
                <c:pt idx="1547">
                  <c:v>1.414296371E-11</c:v>
                </c:pt>
                <c:pt idx="1548">
                  <c:v>1.417115557E-11</c:v>
                </c:pt>
                <c:pt idx="1549">
                  <c:v>1.4188418669999999E-11</c:v>
                </c:pt>
                <c:pt idx="1550">
                  <c:v>1.418153355E-11</c:v>
                </c:pt>
                <c:pt idx="1551">
                  <c:v>1.4329222699999999E-11</c:v>
                </c:pt>
                <c:pt idx="1552">
                  <c:v>1.4207479810000001E-11</c:v>
                </c:pt>
                <c:pt idx="1553">
                  <c:v>1.43116595E-11</c:v>
                </c:pt>
                <c:pt idx="1554">
                  <c:v>1.430876684E-11</c:v>
                </c:pt>
                <c:pt idx="1555">
                  <c:v>1.426018505E-11</c:v>
                </c:pt>
                <c:pt idx="1556">
                  <c:v>1.423164364E-11</c:v>
                </c:pt>
                <c:pt idx="1557">
                  <c:v>1.430848322E-11</c:v>
                </c:pt>
                <c:pt idx="1558">
                  <c:v>1.4226654580000001E-11</c:v>
                </c:pt>
                <c:pt idx="1559">
                  <c:v>1.41871714E-11</c:v>
                </c:pt>
                <c:pt idx="1560">
                  <c:v>1.423377301E-11</c:v>
                </c:pt>
                <c:pt idx="1561">
                  <c:v>1.4069717609999999E-11</c:v>
                </c:pt>
                <c:pt idx="1562">
                  <c:v>1.408114424E-11</c:v>
                </c:pt>
                <c:pt idx="1563">
                  <c:v>1.404548613E-11</c:v>
                </c:pt>
                <c:pt idx="1564">
                  <c:v>1.400655113E-11</c:v>
                </c:pt>
                <c:pt idx="1565">
                  <c:v>1.4000763220000001E-11</c:v>
                </c:pt>
                <c:pt idx="1566">
                  <c:v>1.397431823E-11</c:v>
                </c:pt>
                <c:pt idx="1567">
                  <c:v>1.3966983819999999E-11</c:v>
                </c:pt>
                <c:pt idx="1568">
                  <c:v>1.40346415E-11</c:v>
                </c:pt>
                <c:pt idx="1569">
                  <c:v>1.403035067E-11</c:v>
                </c:pt>
                <c:pt idx="1570">
                  <c:v>1.40209875E-11</c:v>
                </c:pt>
                <c:pt idx="1571">
                  <c:v>1.4041244729999999E-11</c:v>
                </c:pt>
                <c:pt idx="1572">
                  <c:v>1.4046317060000001E-11</c:v>
                </c:pt>
                <c:pt idx="1573">
                  <c:v>1.415547107E-11</c:v>
                </c:pt>
                <c:pt idx="1574">
                  <c:v>1.415733416E-11</c:v>
                </c:pt>
                <c:pt idx="1575">
                  <c:v>1.414733868E-11</c:v>
                </c:pt>
                <c:pt idx="1576">
                  <c:v>1.4262861729999999E-11</c:v>
                </c:pt>
                <c:pt idx="1577">
                  <c:v>1.422828522E-11</c:v>
                </c:pt>
                <c:pt idx="1578">
                  <c:v>1.4312092309999999E-11</c:v>
                </c:pt>
                <c:pt idx="1579">
                  <c:v>1.426643872E-11</c:v>
                </c:pt>
                <c:pt idx="1580">
                  <c:v>1.428494996E-11</c:v>
                </c:pt>
                <c:pt idx="1581">
                  <c:v>1.4292500339999999E-11</c:v>
                </c:pt>
                <c:pt idx="1582">
                  <c:v>1.424450054E-11</c:v>
                </c:pt>
                <c:pt idx="1583">
                  <c:v>1.436656176E-11</c:v>
                </c:pt>
                <c:pt idx="1584">
                  <c:v>1.427510367E-11</c:v>
                </c:pt>
                <c:pt idx="1585">
                  <c:v>1.422176439E-11</c:v>
                </c:pt>
                <c:pt idx="1586">
                  <c:v>1.423212763E-11</c:v>
                </c:pt>
                <c:pt idx="1587">
                  <c:v>1.4161409889999999E-11</c:v>
                </c:pt>
                <c:pt idx="1588">
                  <c:v>1.411577192E-11</c:v>
                </c:pt>
                <c:pt idx="1589">
                  <c:v>1.40842546E-11</c:v>
                </c:pt>
                <c:pt idx="1590">
                  <c:v>1.4094217109999999E-11</c:v>
                </c:pt>
                <c:pt idx="1591">
                  <c:v>1.4038267079999999E-11</c:v>
                </c:pt>
                <c:pt idx="1592">
                  <c:v>1.408265692E-11</c:v>
                </c:pt>
                <c:pt idx="1593">
                  <c:v>1.396741577E-11</c:v>
                </c:pt>
                <c:pt idx="1594">
                  <c:v>1.399963305E-11</c:v>
                </c:pt>
                <c:pt idx="1595">
                  <c:v>1.3962343430000001E-11</c:v>
                </c:pt>
                <c:pt idx="1596">
                  <c:v>1.404962691E-11</c:v>
                </c:pt>
                <c:pt idx="1597">
                  <c:v>1.415247693E-11</c:v>
                </c:pt>
                <c:pt idx="1598">
                  <c:v>1.412255642E-11</c:v>
                </c:pt>
                <c:pt idx="1599">
                  <c:v>1.4200226059999999E-11</c:v>
                </c:pt>
                <c:pt idx="1600">
                  <c:v>1.4165549810000001E-11</c:v>
                </c:pt>
                <c:pt idx="1601">
                  <c:v>1.428546517E-11</c:v>
                </c:pt>
                <c:pt idx="1602">
                  <c:v>4.0314983990000003E-11</c:v>
                </c:pt>
                <c:pt idx="1603">
                  <c:v>1.5863106659999999E-10</c:v>
                </c:pt>
                <c:pt idx="1604">
                  <c:v>2.8865146379999998E-10</c:v>
                </c:pt>
                <c:pt idx="1605">
                  <c:v>4.0018771629999999E-10</c:v>
                </c:pt>
                <c:pt idx="1606">
                  <c:v>4.9647480569999998E-10</c:v>
                </c:pt>
                <c:pt idx="1607">
                  <c:v>5.7228588529999997E-10</c:v>
                </c:pt>
                <c:pt idx="1608">
                  <c:v>6.3060529020000003E-10</c:v>
                </c:pt>
                <c:pt idx="1609">
                  <c:v>6.7491356950000001E-10</c:v>
                </c:pt>
                <c:pt idx="1610">
                  <c:v>7.0404837520000003E-10</c:v>
                </c:pt>
                <c:pt idx="1611">
                  <c:v>7.2371431069999999E-10</c:v>
                </c:pt>
                <c:pt idx="1612">
                  <c:v>7.4251749189999998E-10</c:v>
                </c:pt>
                <c:pt idx="1613">
                  <c:v>7.518644596E-10</c:v>
                </c:pt>
                <c:pt idx="1614">
                  <c:v>7.6365996860000002E-10</c:v>
                </c:pt>
                <c:pt idx="1615">
                  <c:v>7.6518946730000001E-10</c:v>
                </c:pt>
                <c:pt idx="1616">
                  <c:v>7.6986289569999998E-10</c:v>
                </c:pt>
                <c:pt idx="1617">
                  <c:v>7.7624862090000005E-10</c:v>
                </c:pt>
                <c:pt idx="1618">
                  <c:v>7.7692186020000002E-10</c:v>
                </c:pt>
                <c:pt idx="1619">
                  <c:v>7.7720363479999995E-10</c:v>
                </c:pt>
                <c:pt idx="1620">
                  <c:v>7.7902179149999999E-10</c:v>
                </c:pt>
                <c:pt idx="1621">
                  <c:v>7.8756312579999996E-10</c:v>
                </c:pt>
                <c:pt idx="1622">
                  <c:v>7.9025125329999996E-10</c:v>
                </c:pt>
                <c:pt idx="1623">
                  <c:v>7.9102413509999997E-10</c:v>
                </c:pt>
                <c:pt idx="1624">
                  <c:v>7.9173340110000004E-10</c:v>
                </c:pt>
                <c:pt idx="1625">
                  <c:v>7.9554846040000001E-10</c:v>
                </c:pt>
                <c:pt idx="1626">
                  <c:v>7.9480266810000004E-10</c:v>
                </c:pt>
                <c:pt idx="1627">
                  <c:v>7.9796591559999999E-10</c:v>
                </c:pt>
                <c:pt idx="1628">
                  <c:v>7.9872242149999995E-10</c:v>
                </c:pt>
                <c:pt idx="1629">
                  <c:v>8.019743758E-10</c:v>
                </c:pt>
                <c:pt idx="1630">
                  <c:v>8.0412609900000005E-10</c:v>
                </c:pt>
                <c:pt idx="1631">
                  <c:v>8.06746614E-10</c:v>
                </c:pt>
                <c:pt idx="1632">
                  <c:v>8.0546147529999999E-10</c:v>
                </c:pt>
                <c:pt idx="1633">
                  <c:v>8.0518625099999998E-10</c:v>
                </c:pt>
                <c:pt idx="1634">
                  <c:v>8.0936729539999995E-10</c:v>
                </c:pt>
                <c:pt idx="1635">
                  <c:v>8.131517681E-10</c:v>
                </c:pt>
                <c:pt idx="1636">
                  <c:v>8.1094858609999996E-10</c:v>
                </c:pt>
                <c:pt idx="1637">
                  <c:v>8.1027778929999995E-10</c:v>
                </c:pt>
                <c:pt idx="1638">
                  <c:v>8.1373385810000002E-10</c:v>
                </c:pt>
                <c:pt idx="1639">
                  <c:v>8.1516515760000001E-10</c:v>
                </c:pt>
                <c:pt idx="1640">
                  <c:v>8.1335765900000005E-10</c:v>
                </c:pt>
                <c:pt idx="1641">
                  <c:v>8.1540485470000001E-10</c:v>
                </c:pt>
                <c:pt idx="1642">
                  <c:v>8.1595147309999996E-10</c:v>
                </c:pt>
                <c:pt idx="1643">
                  <c:v>8.2075890529999995E-10</c:v>
                </c:pt>
                <c:pt idx="1644">
                  <c:v>8.159080078E-10</c:v>
                </c:pt>
                <c:pt idx="1645">
                  <c:v>8.2368967200000004E-10</c:v>
                </c:pt>
                <c:pt idx="1646">
                  <c:v>8.2037221460000004E-10</c:v>
                </c:pt>
                <c:pt idx="1647">
                  <c:v>8.2413098570000001E-10</c:v>
                </c:pt>
                <c:pt idx="1648">
                  <c:v>8.1536111200000004E-10</c:v>
                </c:pt>
                <c:pt idx="1649">
                  <c:v>8.2372952900000004E-10</c:v>
                </c:pt>
                <c:pt idx="1650">
                  <c:v>8.2536549820000001E-10</c:v>
                </c:pt>
                <c:pt idx="1651">
                  <c:v>8.2216938809999998E-10</c:v>
                </c:pt>
                <c:pt idx="1652">
                  <c:v>8.3071227670000001E-10</c:v>
                </c:pt>
                <c:pt idx="1653">
                  <c:v>8.2319318030000003E-10</c:v>
                </c:pt>
                <c:pt idx="1654">
                  <c:v>8.3058643299999997E-10</c:v>
                </c:pt>
                <c:pt idx="1655">
                  <c:v>8.3269630079999996E-10</c:v>
                </c:pt>
                <c:pt idx="1656">
                  <c:v>8.3575507630000005E-10</c:v>
                </c:pt>
                <c:pt idx="1657">
                  <c:v>8.3217022160000003E-10</c:v>
                </c:pt>
                <c:pt idx="1658">
                  <c:v>8.3629753119999997E-10</c:v>
                </c:pt>
                <c:pt idx="1659">
                  <c:v>8.3681545030000001E-10</c:v>
                </c:pt>
                <c:pt idx="1660">
                  <c:v>8.350034553E-10</c:v>
                </c:pt>
                <c:pt idx="1661">
                  <c:v>8.3325713000000001E-10</c:v>
                </c:pt>
                <c:pt idx="1662">
                  <c:v>8.3678569629999996E-10</c:v>
                </c:pt>
                <c:pt idx="1663">
                  <c:v>8.4060586270000005E-10</c:v>
                </c:pt>
                <c:pt idx="1664">
                  <c:v>8.4010309819999996E-10</c:v>
                </c:pt>
                <c:pt idx="1665">
                  <c:v>8.4233842120000002E-10</c:v>
                </c:pt>
                <c:pt idx="1666">
                  <c:v>8.3950246750000003E-10</c:v>
                </c:pt>
                <c:pt idx="1667">
                  <c:v>8.3984713629999995E-10</c:v>
                </c:pt>
                <c:pt idx="1668">
                  <c:v>8.4390566759999995E-10</c:v>
                </c:pt>
                <c:pt idx="1669">
                  <c:v>8.408174157E-10</c:v>
                </c:pt>
                <c:pt idx="1670">
                  <c:v>8.4872248120000004E-10</c:v>
                </c:pt>
                <c:pt idx="1671">
                  <c:v>8.4820844790000001E-10</c:v>
                </c:pt>
                <c:pt idx="1672">
                  <c:v>8.4229218040000002E-10</c:v>
                </c:pt>
                <c:pt idx="1673">
                  <c:v>8.4202544940000003E-10</c:v>
                </c:pt>
                <c:pt idx="1674">
                  <c:v>8.4186407839999995E-10</c:v>
                </c:pt>
                <c:pt idx="1675">
                  <c:v>8.4460749509999998E-10</c:v>
                </c:pt>
                <c:pt idx="1676">
                  <c:v>8.4815937609999998E-10</c:v>
                </c:pt>
                <c:pt idx="1677">
                  <c:v>8.4518692049999996E-10</c:v>
                </c:pt>
                <c:pt idx="1678">
                  <c:v>8.4333889870000002E-10</c:v>
                </c:pt>
                <c:pt idx="1679">
                  <c:v>8.4143625399999996E-10</c:v>
                </c:pt>
                <c:pt idx="1680">
                  <c:v>8.5100687609999995E-10</c:v>
                </c:pt>
                <c:pt idx="1681">
                  <c:v>8.5289797450000003E-10</c:v>
                </c:pt>
                <c:pt idx="1682">
                  <c:v>8.5121626409999998E-10</c:v>
                </c:pt>
                <c:pt idx="1683">
                  <c:v>8.4826318189999998E-10</c:v>
                </c:pt>
                <c:pt idx="1684">
                  <c:v>8.5240509100000005E-10</c:v>
                </c:pt>
                <c:pt idx="1685">
                  <c:v>8.4969720150000003E-10</c:v>
                </c:pt>
                <c:pt idx="1686">
                  <c:v>8.4846257800000001E-10</c:v>
                </c:pt>
                <c:pt idx="1687">
                  <c:v>8.4791046410000002E-10</c:v>
                </c:pt>
                <c:pt idx="1688">
                  <c:v>8.5564982879999999E-10</c:v>
                </c:pt>
                <c:pt idx="1689">
                  <c:v>8.502295534E-10</c:v>
                </c:pt>
                <c:pt idx="1690">
                  <c:v>8.5695422979999998E-10</c:v>
                </c:pt>
                <c:pt idx="1691">
                  <c:v>8.5316792519999999E-10</c:v>
                </c:pt>
                <c:pt idx="1692">
                  <c:v>8.5995005559999996E-10</c:v>
                </c:pt>
                <c:pt idx="1693">
                  <c:v>8.6066082039999997E-10</c:v>
                </c:pt>
                <c:pt idx="1694">
                  <c:v>8.6554058360000003E-10</c:v>
                </c:pt>
                <c:pt idx="1695">
                  <c:v>8.5722862139999998E-10</c:v>
                </c:pt>
                <c:pt idx="1696">
                  <c:v>8.5234591610000004E-10</c:v>
                </c:pt>
                <c:pt idx="1697">
                  <c:v>8.5819129579999996E-10</c:v>
                </c:pt>
                <c:pt idx="1698">
                  <c:v>8.615658187E-10</c:v>
                </c:pt>
                <c:pt idx="1699">
                  <c:v>8.5242157779999999E-10</c:v>
                </c:pt>
                <c:pt idx="1700">
                  <c:v>8.6183088440000002E-10</c:v>
                </c:pt>
                <c:pt idx="1701">
                  <c:v>8.5086837579999995E-10</c:v>
                </c:pt>
                <c:pt idx="1702">
                  <c:v>8.5367951600000005E-10</c:v>
                </c:pt>
                <c:pt idx="1703">
                  <c:v>8.538379448E-10</c:v>
                </c:pt>
                <c:pt idx="1704">
                  <c:v>8.6383744600000002E-10</c:v>
                </c:pt>
                <c:pt idx="1705">
                  <c:v>8.596424683E-10</c:v>
                </c:pt>
                <c:pt idx="1706">
                  <c:v>8.6629287079999995E-10</c:v>
                </c:pt>
                <c:pt idx="1707">
                  <c:v>8.5802726040000002E-10</c:v>
                </c:pt>
                <c:pt idx="1708">
                  <c:v>8.6100881979999995E-10</c:v>
                </c:pt>
                <c:pt idx="1709">
                  <c:v>8.5684609409999996E-10</c:v>
                </c:pt>
                <c:pt idx="1710">
                  <c:v>8.6311563450000004E-10</c:v>
                </c:pt>
                <c:pt idx="1711">
                  <c:v>8.6471796390000004E-10</c:v>
                </c:pt>
                <c:pt idx="1712">
                  <c:v>8.635042126E-10</c:v>
                </c:pt>
                <c:pt idx="1713">
                  <c:v>8.6401380489999995E-10</c:v>
                </c:pt>
                <c:pt idx="1714">
                  <c:v>8.640601568E-10</c:v>
                </c:pt>
                <c:pt idx="1715">
                  <c:v>8.6633994420000002E-10</c:v>
                </c:pt>
                <c:pt idx="1716">
                  <c:v>8.6619295070000004E-10</c:v>
                </c:pt>
                <c:pt idx="1717">
                  <c:v>8.6642609750000001E-10</c:v>
                </c:pt>
                <c:pt idx="1718">
                  <c:v>8.6312085259999997E-10</c:v>
                </c:pt>
                <c:pt idx="1719">
                  <c:v>8.6224827280000001E-10</c:v>
                </c:pt>
                <c:pt idx="1720">
                  <c:v>8.6169593680000004E-10</c:v>
                </c:pt>
                <c:pt idx="1721">
                  <c:v>8.7061413630000002E-10</c:v>
                </c:pt>
                <c:pt idx="1722">
                  <c:v>8.7005830319999997E-10</c:v>
                </c:pt>
                <c:pt idx="1723">
                  <c:v>8.6458290530000005E-10</c:v>
                </c:pt>
                <c:pt idx="1724">
                  <c:v>8.6720491900000002E-10</c:v>
                </c:pt>
                <c:pt idx="1725">
                  <c:v>8.6281504160000001E-10</c:v>
                </c:pt>
                <c:pt idx="1726">
                  <c:v>8.6708373810000003E-10</c:v>
                </c:pt>
                <c:pt idx="1727">
                  <c:v>8.7281909480000002E-10</c:v>
                </c:pt>
                <c:pt idx="1728">
                  <c:v>8.6829521349999996E-10</c:v>
                </c:pt>
                <c:pt idx="1729">
                  <c:v>8.704871823E-10</c:v>
                </c:pt>
                <c:pt idx="1730">
                  <c:v>8.7146012629999999E-10</c:v>
                </c:pt>
                <c:pt idx="1731">
                  <c:v>8.6922391510000003E-10</c:v>
                </c:pt>
                <c:pt idx="1732">
                  <c:v>8.7055451740000004E-10</c:v>
                </c:pt>
                <c:pt idx="1733">
                  <c:v>8.7186496910000003E-10</c:v>
                </c:pt>
                <c:pt idx="1734">
                  <c:v>8.6843404690000005E-10</c:v>
                </c:pt>
                <c:pt idx="1735">
                  <c:v>8.6450585579999996E-10</c:v>
                </c:pt>
                <c:pt idx="1736">
                  <c:v>8.7386381460000002E-10</c:v>
                </c:pt>
                <c:pt idx="1737">
                  <c:v>8.6571239070000004E-10</c:v>
                </c:pt>
                <c:pt idx="1738">
                  <c:v>8.7177093319999999E-10</c:v>
                </c:pt>
                <c:pt idx="1739">
                  <c:v>8.7021301279999997E-10</c:v>
                </c:pt>
                <c:pt idx="1740">
                  <c:v>8.7350021660000001E-10</c:v>
                </c:pt>
                <c:pt idx="1741">
                  <c:v>8.7274948379999998E-10</c:v>
                </c:pt>
                <c:pt idx="1742">
                  <c:v>8.7333495989999996E-10</c:v>
                </c:pt>
                <c:pt idx="1743">
                  <c:v>8.7446938580000001E-10</c:v>
                </c:pt>
                <c:pt idx="1744">
                  <c:v>8.7322393759999996E-10</c:v>
                </c:pt>
                <c:pt idx="1745">
                  <c:v>8.7099027989999998E-10</c:v>
                </c:pt>
                <c:pt idx="1746">
                  <c:v>8.7360108039999995E-10</c:v>
                </c:pt>
                <c:pt idx="1747">
                  <c:v>8.70938488E-10</c:v>
                </c:pt>
                <c:pt idx="1748">
                  <c:v>8.7159746090000004E-10</c:v>
                </c:pt>
                <c:pt idx="1749">
                  <c:v>8.7420820579999996E-10</c:v>
                </c:pt>
                <c:pt idx="1750">
                  <c:v>8.7628365670000003E-10</c:v>
                </c:pt>
                <c:pt idx="1751">
                  <c:v>8.7389917519999996E-10</c:v>
                </c:pt>
                <c:pt idx="1752">
                  <c:v>8.7347840070000002E-10</c:v>
                </c:pt>
                <c:pt idx="1753">
                  <c:v>8.723612388E-10</c:v>
                </c:pt>
                <c:pt idx="1754">
                  <c:v>8.6442270009999996E-10</c:v>
                </c:pt>
                <c:pt idx="1755">
                  <c:v>8.7709473019999996E-10</c:v>
                </c:pt>
                <c:pt idx="1756">
                  <c:v>8.7453960739999999E-10</c:v>
                </c:pt>
                <c:pt idx="1757">
                  <c:v>8.755495773E-10</c:v>
                </c:pt>
                <c:pt idx="1758">
                  <c:v>8.7492724180000003E-10</c:v>
                </c:pt>
                <c:pt idx="1759">
                  <c:v>8.7522111779999997E-10</c:v>
                </c:pt>
                <c:pt idx="1760">
                  <c:v>8.7324097950000003E-10</c:v>
                </c:pt>
                <c:pt idx="1761">
                  <c:v>8.6896928540000001E-10</c:v>
                </c:pt>
                <c:pt idx="1762">
                  <c:v>8.7568230440000004E-10</c:v>
                </c:pt>
                <c:pt idx="1763">
                  <c:v>8.7398538410000001E-10</c:v>
                </c:pt>
                <c:pt idx="1764">
                  <c:v>8.7829027380000005E-10</c:v>
                </c:pt>
                <c:pt idx="1765">
                  <c:v>8.7249157900000002E-10</c:v>
                </c:pt>
                <c:pt idx="1766">
                  <c:v>8.759357684E-10</c:v>
                </c:pt>
                <c:pt idx="1767">
                  <c:v>8.8275209360000002E-10</c:v>
                </c:pt>
                <c:pt idx="1768">
                  <c:v>8.8040996719999997E-10</c:v>
                </c:pt>
                <c:pt idx="1769">
                  <c:v>8.8026796960000002E-10</c:v>
                </c:pt>
                <c:pt idx="1770">
                  <c:v>8.6935092460000005E-10</c:v>
                </c:pt>
                <c:pt idx="1771">
                  <c:v>8.8263540920000001E-10</c:v>
                </c:pt>
                <c:pt idx="1772">
                  <c:v>8.755393632E-10</c:v>
                </c:pt>
                <c:pt idx="1773">
                  <c:v>8.7817891849999999E-10</c:v>
                </c:pt>
                <c:pt idx="1774">
                  <c:v>8.740300705E-10</c:v>
                </c:pt>
                <c:pt idx="1775">
                  <c:v>8.8255891479999996E-10</c:v>
                </c:pt>
                <c:pt idx="1776">
                  <c:v>8.7639318019999998E-10</c:v>
                </c:pt>
                <c:pt idx="1777">
                  <c:v>8.7793439189999995E-10</c:v>
                </c:pt>
                <c:pt idx="1778">
                  <c:v>8.7719098650000001E-10</c:v>
                </c:pt>
                <c:pt idx="1779">
                  <c:v>8.7140589190000004E-10</c:v>
                </c:pt>
                <c:pt idx="1780">
                  <c:v>8.8820423240000005E-10</c:v>
                </c:pt>
                <c:pt idx="1781">
                  <c:v>8.7393714490000005E-10</c:v>
                </c:pt>
                <c:pt idx="1782">
                  <c:v>8.7830415159999999E-10</c:v>
                </c:pt>
                <c:pt idx="1783">
                  <c:v>8.811715246E-10</c:v>
                </c:pt>
                <c:pt idx="1784">
                  <c:v>8.8274781930000005E-10</c:v>
                </c:pt>
                <c:pt idx="1785">
                  <c:v>8.8089424640000002E-10</c:v>
                </c:pt>
                <c:pt idx="1786">
                  <c:v>8.8285923020000004E-10</c:v>
                </c:pt>
                <c:pt idx="1787">
                  <c:v>8.8479129579999996E-10</c:v>
                </c:pt>
                <c:pt idx="1788">
                  <c:v>8.8269774820000005E-10</c:v>
                </c:pt>
                <c:pt idx="1789">
                  <c:v>8.8119400669999997E-10</c:v>
                </c:pt>
                <c:pt idx="1790">
                  <c:v>8.8388962820000002E-10</c:v>
                </c:pt>
                <c:pt idx="1791">
                  <c:v>8.7561707880000003E-10</c:v>
                </c:pt>
                <c:pt idx="1792">
                  <c:v>8.8358120819999995E-10</c:v>
                </c:pt>
                <c:pt idx="1793">
                  <c:v>8.851246402E-10</c:v>
                </c:pt>
                <c:pt idx="1794">
                  <c:v>8.7901036450000005E-10</c:v>
                </c:pt>
                <c:pt idx="1795">
                  <c:v>8.7834634010000004E-10</c:v>
                </c:pt>
                <c:pt idx="1796">
                  <c:v>8.8373125480000005E-10</c:v>
                </c:pt>
                <c:pt idx="1797">
                  <c:v>8.8660639939999998E-10</c:v>
                </c:pt>
                <c:pt idx="1798">
                  <c:v>8.7906953939999996E-10</c:v>
                </c:pt>
                <c:pt idx="1799">
                  <c:v>8.838360044E-10</c:v>
                </c:pt>
                <c:pt idx="1800">
                  <c:v>8.7786361510000002E-10</c:v>
                </c:pt>
                <c:pt idx="1801">
                  <c:v>8.8456036939999998E-10</c:v>
                </c:pt>
                <c:pt idx="1802">
                  <c:v>8.8479473749999996E-10</c:v>
                </c:pt>
                <c:pt idx="1803">
                  <c:v>8.8490287319999998E-10</c:v>
                </c:pt>
                <c:pt idx="1804">
                  <c:v>8.8367602119999996E-10</c:v>
                </c:pt>
                <c:pt idx="1805">
                  <c:v>8.8623208769999996E-10</c:v>
                </c:pt>
                <c:pt idx="1806">
                  <c:v>8.8479396029999997E-10</c:v>
                </c:pt>
                <c:pt idx="1807">
                  <c:v>8.846260391E-10</c:v>
                </c:pt>
                <c:pt idx="1808">
                  <c:v>8.8694812610000002E-10</c:v>
                </c:pt>
                <c:pt idx="1809">
                  <c:v>8.8264462409999998E-10</c:v>
                </c:pt>
                <c:pt idx="1810">
                  <c:v>8.8808943529999995E-10</c:v>
                </c:pt>
                <c:pt idx="1811">
                  <c:v>8.8123969230000001E-10</c:v>
                </c:pt>
                <c:pt idx="1812">
                  <c:v>8.8507040589999998E-10</c:v>
                </c:pt>
                <c:pt idx="1813">
                  <c:v>8.8582952080000004E-10</c:v>
                </c:pt>
                <c:pt idx="1814">
                  <c:v>8.8680102149999999E-10</c:v>
                </c:pt>
                <c:pt idx="1815">
                  <c:v>8.8434687349999997E-10</c:v>
                </c:pt>
                <c:pt idx="1816">
                  <c:v>8.8203921940000002E-10</c:v>
                </c:pt>
                <c:pt idx="1817">
                  <c:v>8.8731905159999995E-10</c:v>
                </c:pt>
                <c:pt idx="1818">
                  <c:v>8.8760609969999999E-10</c:v>
                </c:pt>
                <c:pt idx="1819">
                  <c:v>8.8850987680000005E-10</c:v>
                </c:pt>
                <c:pt idx="1820">
                  <c:v>8.8359419779999998E-10</c:v>
                </c:pt>
                <c:pt idx="1821">
                  <c:v>8.8063922820000003E-10</c:v>
                </c:pt>
                <c:pt idx="1822">
                  <c:v>8.8194934689999997E-10</c:v>
                </c:pt>
                <c:pt idx="1823">
                  <c:v>8.881188007E-10</c:v>
                </c:pt>
                <c:pt idx="1824">
                  <c:v>8.8891966010000004E-10</c:v>
                </c:pt>
                <c:pt idx="1825">
                  <c:v>8.8732882150000001E-10</c:v>
                </c:pt>
                <c:pt idx="1826">
                  <c:v>8.8890822479999997E-10</c:v>
                </c:pt>
                <c:pt idx="1827">
                  <c:v>8.8913415519999998E-10</c:v>
                </c:pt>
                <c:pt idx="1828">
                  <c:v>8.8263046869999996E-10</c:v>
                </c:pt>
                <c:pt idx="1829">
                  <c:v>8.8507778879999997E-10</c:v>
                </c:pt>
                <c:pt idx="1830">
                  <c:v>8.8690521589999999E-10</c:v>
                </c:pt>
                <c:pt idx="1831">
                  <c:v>8.8932988750000004E-10</c:v>
                </c:pt>
                <c:pt idx="1832">
                  <c:v>8.8816781709999995E-10</c:v>
                </c:pt>
                <c:pt idx="1833">
                  <c:v>8.8209417549999996E-10</c:v>
                </c:pt>
                <c:pt idx="1834">
                  <c:v>8.8180307500000004E-10</c:v>
                </c:pt>
                <c:pt idx="1835">
                  <c:v>8.8995966150000005E-10</c:v>
                </c:pt>
                <c:pt idx="1836">
                  <c:v>8.8796875410000001E-10</c:v>
                </c:pt>
                <c:pt idx="1837">
                  <c:v>8.8805957029999998E-10</c:v>
                </c:pt>
                <c:pt idx="1838">
                  <c:v>8.8826540570000002E-10</c:v>
                </c:pt>
                <c:pt idx="1839">
                  <c:v>8.945778562E-10</c:v>
                </c:pt>
                <c:pt idx="1840">
                  <c:v>8.9111473760000003E-10</c:v>
                </c:pt>
                <c:pt idx="1841">
                  <c:v>8.9303714419999997E-10</c:v>
                </c:pt>
                <c:pt idx="1842">
                  <c:v>8.9046292559999995E-10</c:v>
                </c:pt>
                <c:pt idx="1843">
                  <c:v>8.8807355910000004E-10</c:v>
                </c:pt>
                <c:pt idx="1844">
                  <c:v>8.8828611130000003E-10</c:v>
                </c:pt>
                <c:pt idx="1845">
                  <c:v>8.8785784280000003E-10</c:v>
                </c:pt>
                <c:pt idx="1846">
                  <c:v>8.8519525039999998E-10</c:v>
                </c:pt>
                <c:pt idx="1847">
                  <c:v>8.8607160500000004E-10</c:v>
                </c:pt>
                <c:pt idx="1848">
                  <c:v>8.9208668229999995E-10</c:v>
                </c:pt>
                <c:pt idx="1849">
                  <c:v>8.9516649650000004E-10</c:v>
                </c:pt>
                <c:pt idx="1850">
                  <c:v>8.9503571220000002E-10</c:v>
                </c:pt>
                <c:pt idx="1851">
                  <c:v>8.8845808489999996E-10</c:v>
                </c:pt>
                <c:pt idx="1852">
                  <c:v>8.8858820300000001E-10</c:v>
                </c:pt>
                <c:pt idx="1853">
                  <c:v>8.8572676969999998E-10</c:v>
                </c:pt>
                <c:pt idx="1854">
                  <c:v>8.9043722399999998E-10</c:v>
                </c:pt>
                <c:pt idx="1855">
                  <c:v>8.9550600270000004E-10</c:v>
                </c:pt>
                <c:pt idx="1856">
                  <c:v>8.8913559850000002E-10</c:v>
                </c:pt>
                <c:pt idx="1857">
                  <c:v>8.9593726880000004E-10</c:v>
                </c:pt>
                <c:pt idx="1858">
                  <c:v>8.8965751429999996E-10</c:v>
                </c:pt>
                <c:pt idx="1859">
                  <c:v>8.9471324789999998E-10</c:v>
                </c:pt>
                <c:pt idx="1860">
                  <c:v>8.8861357160000003E-10</c:v>
                </c:pt>
                <c:pt idx="1861">
                  <c:v>8.8730717219999997E-10</c:v>
                </c:pt>
                <c:pt idx="1862">
                  <c:v>8.8638651969999998E-10</c:v>
                </c:pt>
                <c:pt idx="1863">
                  <c:v>8.902089066E-10</c:v>
                </c:pt>
                <c:pt idx="1864">
                  <c:v>8.868820678E-10</c:v>
                </c:pt>
                <c:pt idx="1865">
                  <c:v>8.8127932729999996E-10</c:v>
                </c:pt>
                <c:pt idx="1866">
                  <c:v>8.9382584669999999E-10</c:v>
                </c:pt>
                <c:pt idx="1867">
                  <c:v>8.8395568640000001E-10</c:v>
                </c:pt>
                <c:pt idx="1868">
                  <c:v>8.9465507220000001E-10</c:v>
                </c:pt>
                <c:pt idx="1869">
                  <c:v>8.8715484960000004E-10</c:v>
                </c:pt>
                <c:pt idx="1870">
                  <c:v>8.9259843960000004E-10</c:v>
                </c:pt>
                <c:pt idx="1871">
                  <c:v>8.9240725920000004E-10</c:v>
                </c:pt>
                <c:pt idx="1872">
                  <c:v>8.8938584280000001E-10</c:v>
                </c:pt>
                <c:pt idx="1873">
                  <c:v>8.9646662320000005E-10</c:v>
                </c:pt>
                <c:pt idx="1874">
                  <c:v>8.9569818229999997E-10</c:v>
                </c:pt>
                <c:pt idx="1875">
                  <c:v>8.9085633310000002E-10</c:v>
                </c:pt>
                <c:pt idx="1876">
                  <c:v>8.9347845790000004E-10</c:v>
                </c:pt>
                <c:pt idx="1877">
                  <c:v>8.9045792959999999E-10</c:v>
                </c:pt>
                <c:pt idx="1878">
                  <c:v>8.8477636329999997E-10</c:v>
                </c:pt>
                <c:pt idx="1879">
                  <c:v>8.8464463530000003E-10</c:v>
                </c:pt>
                <c:pt idx="1880">
                  <c:v>8.9718377170000003E-10</c:v>
                </c:pt>
                <c:pt idx="1881">
                  <c:v>8.9486618119999999E-10</c:v>
                </c:pt>
                <c:pt idx="1882">
                  <c:v>8.8623441920000002E-10</c:v>
                </c:pt>
                <c:pt idx="1883">
                  <c:v>8.9330809420000001E-10</c:v>
                </c:pt>
                <c:pt idx="1884">
                  <c:v>8.8993823419999995E-10</c:v>
                </c:pt>
                <c:pt idx="1885">
                  <c:v>8.8440144100000002E-10</c:v>
                </c:pt>
                <c:pt idx="1886">
                  <c:v>8.9248358700000004E-10</c:v>
                </c:pt>
                <c:pt idx="1887">
                  <c:v>8.9225626890000003E-10</c:v>
                </c:pt>
                <c:pt idx="1888">
                  <c:v>9.0567914279999998E-10</c:v>
                </c:pt>
                <c:pt idx="1889">
                  <c:v>8.9639218269999996E-10</c:v>
                </c:pt>
                <c:pt idx="1890">
                  <c:v>8.9436669180000004E-10</c:v>
                </c:pt>
                <c:pt idx="1891">
                  <c:v>8.8481216800000003E-10</c:v>
                </c:pt>
                <c:pt idx="1892">
                  <c:v>8.9058033170000005E-10</c:v>
                </c:pt>
                <c:pt idx="1893">
                  <c:v>8.9459728510000003E-10</c:v>
                </c:pt>
                <c:pt idx="1894">
                  <c:v>8.9080748330000003E-10</c:v>
                </c:pt>
                <c:pt idx="1895">
                  <c:v>8.8206425499999998E-10</c:v>
                </c:pt>
                <c:pt idx="1896">
                  <c:v>8.9522644850000001E-10</c:v>
                </c:pt>
                <c:pt idx="1897">
                  <c:v>8.8971474630000001E-10</c:v>
                </c:pt>
                <c:pt idx="1898">
                  <c:v>8.9951124330000001E-10</c:v>
                </c:pt>
                <c:pt idx="1899">
                  <c:v>8.9864232719999998E-10</c:v>
                </c:pt>
                <c:pt idx="1900">
                  <c:v>8.93048302E-10</c:v>
                </c:pt>
                <c:pt idx="1901">
                  <c:v>8.872211299E-10</c:v>
                </c:pt>
                <c:pt idx="1902">
                  <c:v>8.9447815820000005E-10</c:v>
                </c:pt>
                <c:pt idx="1903">
                  <c:v>8.9640345150000001E-10</c:v>
                </c:pt>
                <c:pt idx="1904">
                  <c:v>8.8713303370000005E-10</c:v>
                </c:pt>
                <c:pt idx="1905">
                  <c:v>8.9623219959999995E-10</c:v>
                </c:pt>
                <c:pt idx="1906">
                  <c:v>8.8632001739999999E-10</c:v>
                </c:pt>
                <c:pt idx="1907">
                  <c:v>8.9299517779999999E-10</c:v>
                </c:pt>
                <c:pt idx="1908">
                  <c:v>8.9459650799999997E-10</c:v>
                </c:pt>
                <c:pt idx="1909">
                  <c:v>8.92020402E-10</c:v>
                </c:pt>
                <c:pt idx="1910">
                  <c:v>8.9430424179999999E-10</c:v>
                </c:pt>
                <c:pt idx="1911">
                  <c:v>8.9146190430000001E-10</c:v>
                </c:pt>
                <c:pt idx="1912">
                  <c:v>8.9195256739999998E-10</c:v>
                </c:pt>
                <c:pt idx="1913">
                  <c:v>8.8960111500000001E-10</c:v>
                </c:pt>
                <c:pt idx="1914">
                  <c:v>8.8502988270000001E-10</c:v>
                </c:pt>
                <c:pt idx="1915">
                  <c:v>8.9561791319999995E-10</c:v>
                </c:pt>
                <c:pt idx="1916">
                  <c:v>8.9602825159999997E-10</c:v>
                </c:pt>
                <c:pt idx="1917">
                  <c:v>8.951376307E-10</c:v>
                </c:pt>
                <c:pt idx="1918">
                  <c:v>8.9251872560000005E-10</c:v>
                </c:pt>
                <c:pt idx="1919">
                  <c:v>8.9675650239999996E-10</c:v>
                </c:pt>
                <c:pt idx="1920">
                  <c:v>8.9570434399999999E-10</c:v>
                </c:pt>
                <c:pt idx="1921">
                  <c:v>8.9604157429999998E-10</c:v>
                </c:pt>
                <c:pt idx="1922">
                  <c:v>8.9458584979999996E-10</c:v>
                </c:pt>
                <c:pt idx="1923">
                  <c:v>8.9535184819999996E-10</c:v>
                </c:pt>
                <c:pt idx="1924">
                  <c:v>8.9309831750000005E-10</c:v>
                </c:pt>
                <c:pt idx="1925">
                  <c:v>8.9149765349999995E-10</c:v>
                </c:pt>
                <c:pt idx="1926">
                  <c:v>8.9721663429999999E-10</c:v>
                </c:pt>
                <c:pt idx="1927">
                  <c:v>8.9943125170000004E-10</c:v>
                </c:pt>
                <c:pt idx="1928">
                  <c:v>8.9430479690000002E-10</c:v>
                </c:pt>
                <c:pt idx="1929">
                  <c:v>9.0077206800000001E-10</c:v>
                </c:pt>
                <c:pt idx="1930">
                  <c:v>8.9646040589999998E-10</c:v>
                </c:pt>
                <c:pt idx="1931">
                  <c:v>9.0007146179999998E-10</c:v>
                </c:pt>
                <c:pt idx="1932">
                  <c:v>8.9589941020000001E-10</c:v>
                </c:pt>
                <c:pt idx="1933">
                  <c:v>8.9612256499999995E-10</c:v>
                </c:pt>
                <c:pt idx="1934">
                  <c:v>8.9523893850000002E-10</c:v>
                </c:pt>
                <c:pt idx="1935">
                  <c:v>8.9971563529999997E-10</c:v>
                </c:pt>
                <c:pt idx="1936">
                  <c:v>9.034721304E-10</c:v>
                </c:pt>
                <c:pt idx="1937">
                  <c:v>8.9728768859999998E-10</c:v>
                </c:pt>
                <c:pt idx="1938">
                  <c:v>8.913975114E-10</c:v>
                </c:pt>
                <c:pt idx="1939">
                  <c:v>9.0281132569999996E-10</c:v>
                </c:pt>
                <c:pt idx="1940">
                  <c:v>9.0027629799999999E-10</c:v>
                </c:pt>
                <c:pt idx="1941">
                  <c:v>8.9449703199999995E-10</c:v>
                </c:pt>
                <c:pt idx="1942">
                  <c:v>9.0099672170000005E-10</c:v>
                </c:pt>
                <c:pt idx="1943">
                  <c:v>9.0058005500000004E-10</c:v>
                </c:pt>
                <c:pt idx="1944">
                  <c:v>8.9651297499999995E-10</c:v>
                </c:pt>
                <c:pt idx="1945">
                  <c:v>8.9116647389999997E-10</c:v>
                </c:pt>
                <c:pt idx="1946">
                  <c:v>8.9841778460000001E-10</c:v>
                </c:pt>
                <c:pt idx="1947">
                  <c:v>8.9413065839999998E-10</c:v>
                </c:pt>
                <c:pt idx="1948">
                  <c:v>8.9391877230000004E-10</c:v>
                </c:pt>
                <c:pt idx="1949">
                  <c:v>8.948997099E-10</c:v>
                </c:pt>
                <c:pt idx="1950">
                  <c:v>8.9565554970000001E-10</c:v>
                </c:pt>
                <c:pt idx="1951">
                  <c:v>8.9712354209999997E-10</c:v>
                </c:pt>
                <c:pt idx="1952">
                  <c:v>9.0426927059999998E-10</c:v>
                </c:pt>
                <c:pt idx="1953">
                  <c:v>8.9615315170000001E-10</c:v>
                </c:pt>
                <c:pt idx="1954">
                  <c:v>8.9879143019999998E-10</c:v>
                </c:pt>
                <c:pt idx="1955">
                  <c:v>8.9492746549999998E-10</c:v>
                </c:pt>
                <c:pt idx="1956">
                  <c:v>8.9621626790000004E-10</c:v>
                </c:pt>
                <c:pt idx="1957">
                  <c:v>9.0052776350000005E-10</c:v>
                </c:pt>
                <c:pt idx="1958">
                  <c:v>8.9453922050000001E-10</c:v>
                </c:pt>
                <c:pt idx="1959">
                  <c:v>8.9670854079999998E-10</c:v>
                </c:pt>
                <c:pt idx="1960">
                  <c:v>8.9655366460000002E-10</c:v>
                </c:pt>
                <c:pt idx="1961">
                  <c:v>8.9354085239999999E-10</c:v>
                </c:pt>
                <c:pt idx="1962">
                  <c:v>8.9901330820000002E-10</c:v>
                </c:pt>
                <c:pt idx="1963">
                  <c:v>8.9452956150000003E-10</c:v>
                </c:pt>
                <c:pt idx="1964">
                  <c:v>8.9736518219999996E-10</c:v>
                </c:pt>
                <c:pt idx="1965">
                  <c:v>8.9667651079999999E-10</c:v>
                </c:pt>
                <c:pt idx="1966">
                  <c:v>8.9842555620000003E-10</c:v>
                </c:pt>
                <c:pt idx="1967">
                  <c:v>8.9133345150000004E-10</c:v>
                </c:pt>
                <c:pt idx="1968">
                  <c:v>8.9592078199999999E-10</c:v>
                </c:pt>
                <c:pt idx="1969">
                  <c:v>9.0217888720000004E-10</c:v>
                </c:pt>
                <c:pt idx="1970">
                  <c:v>9.0230778399999997E-10</c:v>
                </c:pt>
                <c:pt idx="1971">
                  <c:v>8.9799623289999996E-10</c:v>
                </c:pt>
                <c:pt idx="1972">
                  <c:v>8.9339668999999997E-10</c:v>
                </c:pt>
                <c:pt idx="1973">
                  <c:v>8.9612300909999996E-10</c:v>
                </c:pt>
                <c:pt idx="1974">
                  <c:v>8.9728013910000002E-10</c:v>
                </c:pt>
                <c:pt idx="1975">
                  <c:v>8.9885815460000005E-10</c:v>
                </c:pt>
                <c:pt idx="1976">
                  <c:v>8.9769935930000001E-10</c:v>
                </c:pt>
                <c:pt idx="1977">
                  <c:v>9.003964241E-10</c:v>
                </c:pt>
                <c:pt idx="1978">
                  <c:v>8.9948626329999999E-10</c:v>
                </c:pt>
                <c:pt idx="1979">
                  <c:v>8.9121843240000001E-10</c:v>
                </c:pt>
                <c:pt idx="1980">
                  <c:v>8.961316689E-10</c:v>
                </c:pt>
                <c:pt idx="1981">
                  <c:v>8.9770546550000003E-10</c:v>
                </c:pt>
                <c:pt idx="1982">
                  <c:v>9.0500745789999999E-10</c:v>
                </c:pt>
                <c:pt idx="1983">
                  <c:v>9.0385715580000004E-10</c:v>
                </c:pt>
                <c:pt idx="1984">
                  <c:v>8.9932039589999996E-10</c:v>
                </c:pt>
                <c:pt idx="1985">
                  <c:v>8.9673812819999997E-10</c:v>
                </c:pt>
                <c:pt idx="1986">
                  <c:v>9.076583374E-10</c:v>
                </c:pt>
                <c:pt idx="1987">
                  <c:v>8.9857382650000003E-10</c:v>
                </c:pt>
                <c:pt idx="1988">
                  <c:v>9.004076373E-10</c:v>
                </c:pt>
                <c:pt idx="1989">
                  <c:v>8.9995361159999998E-10</c:v>
                </c:pt>
                <c:pt idx="1990">
                  <c:v>9.0517132680000002E-10</c:v>
                </c:pt>
                <c:pt idx="1991">
                  <c:v>8.9745100239999997E-10</c:v>
                </c:pt>
                <c:pt idx="1992">
                  <c:v>9.0194751669999995E-10</c:v>
                </c:pt>
                <c:pt idx="1993">
                  <c:v>8.972535492E-10</c:v>
                </c:pt>
                <c:pt idx="1994">
                  <c:v>8.9817553389999998E-10</c:v>
                </c:pt>
                <c:pt idx="1995">
                  <c:v>8.9466289930000004E-10</c:v>
                </c:pt>
                <c:pt idx="1996">
                  <c:v>8.9452850679999999E-10</c:v>
                </c:pt>
                <c:pt idx="1997">
                  <c:v>8.9374702079999998E-10</c:v>
                </c:pt>
                <c:pt idx="1998">
                  <c:v>9.015465596E-10</c:v>
                </c:pt>
                <c:pt idx="1999">
                  <c:v>9.0024482310000002E-10</c:v>
                </c:pt>
                <c:pt idx="2000">
                  <c:v>8.9590534989999999E-10</c:v>
                </c:pt>
                <c:pt idx="2001">
                  <c:v>9.0172797010000004E-10</c:v>
                </c:pt>
                <c:pt idx="2002">
                  <c:v>8.9477658619999999E-10</c:v>
                </c:pt>
                <c:pt idx="2003">
                  <c:v>8.9456764220000003E-10</c:v>
                </c:pt>
                <c:pt idx="2004">
                  <c:v>8.9749330190000004E-10</c:v>
                </c:pt>
                <c:pt idx="2005">
                  <c:v>8.9779400579999999E-10</c:v>
                </c:pt>
                <c:pt idx="2006">
                  <c:v>9.0009516510000003E-10</c:v>
                </c:pt>
                <c:pt idx="2007">
                  <c:v>9.0401031109999998E-10</c:v>
                </c:pt>
                <c:pt idx="2008">
                  <c:v>8.9850704650000002E-10</c:v>
                </c:pt>
                <c:pt idx="2009">
                  <c:v>8.9754864650000005E-10</c:v>
                </c:pt>
                <c:pt idx="2010">
                  <c:v>8.9550089569999995E-10</c:v>
                </c:pt>
                <c:pt idx="2011">
                  <c:v>8.9904866879999997E-10</c:v>
                </c:pt>
                <c:pt idx="2012">
                  <c:v>8.9735613380000003E-10</c:v>
                </c:pt>
                <c:pt idx="2013">
                  <c:v>8.9929685919999998E-10</c:v>
                </c:pt>
                <c:pt idx="2014">
                  <c:v>9.0154622660000004E-10</c:v>
                </c:pt>
                <c:pt idx="2015">
                  <c:v>9.0064150579999996E-10</c:v>
                </c:pt>
                <c:pt idx="2016">
                  <c:v>8.9709573099999998E-10</c:v>
                </c:pt>
                <c:pt idx="2017">
                  <c:v>9.0541824040000002E-10</c:v>
                </c:pt>
                <c:pt idx="2018">
                  <c:v>8.9744278679999997E-10</c:v>
                </c:pt>
                <c:pt idx="2019">
                  <c:v>9.0153384760000005E-10</c:v>
                </c:pt>
                <c:pt idx="2020">
                  <c:v>8.934126772E-10</c:v>
                </c:pt>
                <c:pt idx="2021">
                  <c:v>8.9274371230000004E-10</c:v>
                </c:pt>
                <c:pt idx="2022">
                  <c:v>8.961350551E-10</c:v>
                </c:pt>
                <c:pt idx="2023">
                  <c:v>8.9415430620000002E-10</c:v>
                </c:pt>
                <c:pt idx="2024">
                  <c:v>8.9692014930000005E-10</c:v>
                </c:pt>
                <c:pt idx="2025">
                  <c:v>9.0005836120000004E-10</c:v>
                </c:pt>
                <c:pt idx="2026">
                  <c:v>8.9694257579999997E-10</c:v>
                </c:pt>
                <c:pt idx="2027">
                  <c:v>8.9674195849999997E-10</c:v>
                </c:pt>
                <c:pt idx="2028">
                  <c:v>8.9951773810000002E-10</c:v>
                </c:pt>
                <c:pt idx="2029">
                  <c:v>8.9715640470000004E-10</c:v>
                </c:pt>
                <c:pt idx="2030">
                  <c:v>9.041677407E-10</c:v>
                </c:pt>
                <c:pt idx="2031">
                  <c:v>8.9764240490000004E-10</c:v>
                </c:pt>
                <c:pt idx="2032">
                  <c:v>9.0179885779999996E-10</c:v>
                </c:pt>
                <c:pt idx="2033">
                  <c:v>8.8607521319999997E-10</c:v>
                </c:pt>
                <c:pt idx="2034">
                  <c:v>8.9751966969999999E-10</c:v>
                </c:pt>
                <c:pt idx="2035">
                  <c:v>8.8948048929999998E-10</c:v>
                </c:pt>
                <c:pt idx="2036">
                  <c:v>9.0209401060000002E-10</c:v>
                </c:pt>
                <c:pt idx="2037">
                  <c:v>9.0030133350000002E-10</c:v>
                </c:pt>
                <c:pt idx="2038">
                  <c:v>8.9898144479999999E-10</c:v>
                </c:pt>
                <c:pt idx="2039">
                  <c:v>9.0191720759999998E-10</c:v>
                </c:pt>
                <c:pt idx="2040">
                  <c:v>8.9524160309999996E-10</c:v>
                </c:pt>
                <c:pt idx="2041">
                  <c:v>9.0483864850000002E-10</c:v>
                </c:pt>
                <c:pt idx="2042">
                  <c:v>8.9790180849999995E-10</c:v>
                </c:pt>
                <c:pt idx="2043">
                  <c:v>8.9642071540000001E-10</c:v>
                </c:pt>
                <c:pt idx="2044">
                  <c:v>8.9468832339999997E-10</c:v>
                </c:pt>
                <c:pt idx="2045">
                  <c:v>9.0053947629999996E-10</c:v>
                </c:pt>
                <c:pt idx="2046">
                  <c:v>8.9972718159999995E-10</c:v>
                </c:pt>
                <c:pt idx="2047">
                  <c:v>8.9319779349999996E-10</c:v>
                </c:pt>
                <c:pt idx="2048">
                  <c:v>8.990911349E-10</c:v>
                </c:pt>
                <c:pt idx="2049">
                  <c:v>8.9307328200000002E-10</c:v>
                </c:pt>
                <c:pt idx="2050">
                  <c:v>8.9520663099999998E-10</c:v>
                </c:pt>
                <c:pt idx="2051">
                  <c:v>8.9616919440000004E-10</c:v>
                </c:pt>
                <c:pt idx="2052">
                  <c:v>8.9816987179999997E-10</c:v>
                </c:pt>
                <c:pt idx="2053">
                  <c:v>8.9392049319999996E-10</c:v>
                </c:pt>
                <c:pt idx="2054">
                  <c:v>9.0134372189999999E-10</c:v>
                </c:pt>
                <c:pt idx="2055">
                  <c:v>8.9295604239999995E-10</c:v>
                </c:pt>
                <c:pt idx="2056">
                  <c:v>9.033739312E-10</c:v>
                </c:pt>
                <c:pt idx="2057">
                  <c:v>9.0126900389999996E-10</c:v>
                </c:pt>
                <c:pt idx="2058">
                  <c:v>8.9925639159999995E-10</c:v>
                </c:pt>
                <c:pt idx="2059">
                  <c:v>9.0679452839999999E-10</c:v>
                </c:pt>
                <c:pt idx="2060">
                  <c:v>9.0414420400000001E-10</c:v>
                </c:pt>
                <c:pt idx="2061">
                  <c:v>9.0043650310000003E-10</c:v>
                </c:pt>
                <c:pt idx="2062">
                  <c:v>8.9717405729999998E-10</c:v>
                </c:pt>
                <c:pt idx="2063">
                  <c:v>9.0264912210000001E-10</c:v>
                </c:pt>
                <c:pt idx="2064">
                  <c:v>9.0002411080000004E-10</c:v>
                </c:pt>
                <c:pt idx="2065">
                  <c:v>8.9619528460000002E-10</c:v>
                </c:pt>
                <c:pt idx="2066">
                  <c:v>8.9492463440000001E-10</c:v>
                </c:pt>
                <c:pt idx="2067">
                  <c:v>8.9810925360000002E-10</c:v>
                </c:pt>
                <c:pt idx="2068">
                  <c:v>9.0256913050000004E-10</c:v>
                </c:pt>
                <c:pt idx="2069">
                  <c:v>8.9702151259999997E-10</c:v>
                </c:pt>
                <c:pt idx="2070">
                  <c:v>8.9657409269999999E-10</c:v>
                </c:pt>
                <c:pt idx="2071">
                  <c:v>9.0136303980000001E-10</c:v>
                </c:pt>
                <c:pt idx="2072">
                  <c:v>9.0596824490000003E-10</c:v>
                </c:pt>
                <c:pt idx="2073">
                  <c:v>9.0041502030000003E-10</c:v>
                </c:pt>
                <c:pt idx="2074">
                  <c:v>9.0751040019999999E-10</c:v>
                </c:pt>
                <c:pt idx="2075">
                  <c:v>8.9843715800000003E-10</c:v>
                </c:pt>
                <c:pt idx="2076">
                  <c:v>9.0425322790000005E-10</c:v>
                </c:pt>
                <c:pt idx="2077">
                  <c:v>8.9558416239999997E-10</c:v>
                </c:pt>
                <c:pt idx="2078">
                  <c:v>9.0251484059999998E-10</c:v>
                </c:pt>
                <c:pt idx="2079">
                  <c:v>8.9912305380000004E-10</c:v>
                </c:pt>
                <c:pt idx="2080">
                  <c:v>9.0276036649999998E-10</c:v>
                </c:pt>
                <c:pt idx="2081">
                  <c:v>8.9728346969999997E-10</c:v>
                </c:pt>
                <c:pt idx="2082">
                  <c:v>8.9815266339999998E-10</c:v>
                </c:pt>
                <c:pt idx="2083">
                  <c:v>8.9996476940000001E-10</c:v>
                </c:pt>
                <c:pt idx="2084">
                  <c:v>8.9770019200000002E-10</c:v>
                </c:pt>
                <c:pt idx="2085">
                  <c:v>9.0685220440000002E-10</c:v>
                </c:pt>
                <c:pt idx="2086">
                  <c:v>9.0156820899999996E-10</c:v>
                </c:pt>
                <c:pt idx="2087">
                  <c:v>9.0765928110000002E-10</c:v>
                </c:pt>
                <c:pt idx="2088">
                  <c:v>8.9775453739999999E-10</c:v>
                </c:pt>
                <c:pt idx="2089">
                  <c:v>9.0000362719999997E-10</c:v>
                </c:pt>
                <c:pt idx="2090">
                  <c:v>8.9943041900000003E-10</c:v>
                </c:pt>
                <c:pt idx="2091">
                  <c:v>9.084980546E-10</c:v>
                </c:pt>
                <c:pt idx="2092">
                  <c:v>8.986333899E-10</c:v>
                </c:pt>
                <c:pt idx="2093">
                  <c:v>8.9384116770000004E-10</c:v>
                </c:pt>
                <c:pt idx="2094">
                  <c:v>8.9994872669999997E-10</c:v>
                </c:pt>
                <c:pt idx="2095">
                  <c:v>9.0150426010000003E-10</c:v>
                </c:pt>
                <c:pt idx="2096">
                  <c:v>8.9944135469999998E-10</c:v>
                </c:pt>
                <c:pt idx="2097">
                  <c:v>8.9872737030000003E-10</c:v>
                </c:pt>
                <c:pt idx="2098">
                  <c:v>8.9570922900000004E-10</c:v>
                </c:pt>
                <c:pt idx="2099">
                  <c:v>9.0320123600000001E-10</c:v>
                </c:pt>
                <c:pt idx="2100">
                  <c:v>8.9886120769999996E-10</c:v>
                </c:pt>
                <c:pt idx="2101">
                  <c:v>9.0336538250000001E-10</c:v>
                </c:pt>
                <c:pt idx="2102">
                  <c:v>9.0381618859999999E-10</c:v>
                </c:pt>
                <c:pt idx="2103">
                  <c:v>9.0650381649999997E-10</c:v>
                </c:pt>
                <c:pt idx="2104">
                  <c:v>9.0836455020000003E-10</c:v>
                </c:pt>
                <c:pt idx="2105">
                  <c:v>9.0148938309999995E-10</c:v>
                </c:pt>
                <c:pt idx="2106">
                  <c:v>9.0317958669999997E-10</c:v>
                </c:pt>
                <c:pt idx="2107">
                  <c:v>8.9909318879999997E-10</c:v>
                </c:pt>
                <c:pt idx="2108">
                  <c:v>9.0080548580000004E-10</c:v>
                </c:pt>
                <c:pt idx="2109">
                  <c:v>9.0375323889999999E-10</c:v>
                </c:pt>
                <c:pt idx="2110">
                  <c:v>9.0444396420000004E-10</c:v>
                </c:pt>
                <c:pt idx="2111">
                  <c:v>8.9725687989999998E-10</c:v>
                </c:pt>
                <c:pt idx="2112">
                  <c:v>9.0126284210000001E-10</c:v>
                </c:pt>
                <c:pt idx="2113">
                  <c:v>9.0174412379999999E-10</c:v>
                </c:pt>
                <c:pt idx="2114">
                  <c:v>8.9839952140000003E-10</c:v>
                </c:pt>
                <c:pt idx="2115">
                  <c:v>9.0323448719999997E-10</c:v>
                </c:pt>
                <c:pt idx="2116">
                  <c:v>9.0247476160000005E-10</c:v>
                </c:pt>
                <c:pt idx="2117">
                  <c:v>9.0064722350000002E-10</c:v>
                </c:pt>
                <c:pt idx="2118">
                  <c:v>9.0169843810000002E-10</c:v>
                </c:pt>
                <c:pt idx="2119">
                  <c:v>8.9959784070000001E-10</c:v>
                </c:pt>
                <c:pt idx="2120">
                  <c:v>9.0482588090000003E-10</c:v>
                </c:pt>
                <c:pt idx="2121">
                  <c:v>9.0157353799999998E-10</c:v>
                </c:pt>
                <c:pt idx="2122">
                  <c:v>9.0406337970000004E-10</c:v>
                </c:pt>
                <c:pt idx="2123">
                  <c:v>8.9593837899999999E-10</c:v>
                </c:pt>
                <c:pt idx="2124">
                  <c:v>9.0623103470000004E-10</c:v>
                </c:pt>
                <c:pt idx="2125">
                  <c:v>8.9506074770000005E-10</c:v>
                </c:pt>
                <c:pt idx="2126">
                  <c:v>8.9998164480000005E-10</c:v>
                </c:pt>
                <c:pt idx="2127">
                  <c:v>9.0882729119999999E-10</c:v>
                </c:pt>
                <c:pt idx="2128">
                  <c:v>9.0026319730000001E-10</c:v>
                </c:pt>
                <c:pt idx="2129">
                  <c:v>9.0052820759999995E-10</c:v>
                </c:pt>
                <c:pt idx="2130">
                  <c:v>9.0391882870000003E-10</c:v>
                </c:pt>
                <c:pt idx="2131">
                  <c:v>9.0439983280000003E-10</c:v>
                </c:pt>
                <c:pt idx="2132">
                  <c:v>9.0897106510000004E-10</c:v>
                </c:pt>
                <c:pt idx="2133">
                  <c:v>9.0860241550000002E-10</c:v>
                </c:pt>
                <c:pt idx="2134">
                  <c:v>8.9993329459999997E-10</c:v>
                </c:pt>
                <c:pt idx="2135">
                  <c:v>9.0349155930000003E-10</c:v>
                </c:pt>
                <c:pt idx="2136">
                  <c:v>9.0972712700000002E-10</c:v>
                </c:pt>
                <c:pt idx="2137">
                  <c:v>9.0921309369999999E-10</c:v>
                </c:pt>
                <c:pt idx="2138">
                  <c:v>8.9933049900000005E-10</c:v>
                </c:pt>
                <c:pt idx="2139">
                  <c:v>9.0827401160000004E-10</c:v>
                </c:pt>
                <c:pt idx="2140">
                  <c:v>9.070899587E-10</c:v>
                </c:pt>
                <c:pt idx="2141">
                  <c:v>9.0106172519999999E-10</c:v>
                </c:pt>
                <c:pt idx="2142">
                  <c:v>9.0303287070000004E-10</c:v>
                </c:pt>
                <c:pt idx="2143">
                  <c:v>9.0106255789999999E-10</c:v>
                </c:pt>
                <c:pt idx="2144">
                  <c:v>9.0025908949999996E-10</c:v>
                </c:pt>
                <c:pt idx="2145">
                  <c:v>9.0735080560000005E-10</c:v>
                </c:pt>
                <c:pt idx="2146">
                  <c:v>9.0692675590000002E-10</c:v>
                </c:pt>
                <c:pt idx="2147">
                  <c:v>9.0326190969999997E-10</c:v>
                </c:pt>
                <c:pt idx="2148">
                  <c:v>9.0880475370000004E-10</c:v>
                </c:pt>
                <c:pt idx="2149">
                  <c:v>8.9211454889999996E-10</c:v>
                </c:pt>
                <c:pt idx="2150">
                  <c:v>9.0190399589999998E-10</c:v>
                </c:pt>
                <c:pt idx="2151">
                  <c:v>9.0417440200000004E-10</c:v>
                </c:pt>
                <c:pt idx="2152">
                  <c:v>9.0527774170000005E-10</c:v>
                </c:pt>
                <c:pt idx="2153">
                  <c:v>9.0394369770000003E-10</c:v>
                </c:pt>
                <c:pt idx="2154">
                  <c:v>8.9760882059999999E-10</c:v>
                </c:pt>
                <c:pt idx="2155">
                  <c:v>9.0368018620000004E-10</c:v>
                </c:pt>
                <c:pt idx="2156">
                  <c:v>9.0087803880000004E-10</c:v>
                </c:pt>
                <c:pt idx="2157">
                  <c:v>9.1188701029999996E-10</c:v>
                </c:pt>
                <c:pt idx="2158">
                  <c:v>9.0769353139999999E-10</c:v>
                </c:pt>
                <c:pt idx="2159">
                  <c:v>9.0560847709999999E-10</c:v>
                </c:pt>
                <c:pt idx="2160">
                  <c:v>9.1309149129999996E-10</c:v>
                </c:pt>
                <c:pt idx="2161">
                  <c:v>9.0671181669999997E-10</c:v>
                </c:pt>
                <c:pt idx="2162">
                  <c:v>9.0736801409999998E-10</c:v>
                </c:pt>
                <c:pt idx="2163">
                  <c:v>9.0366136799999997E-10</c:v>
                </c:pt>
                <c:pt idx="2164">
                  <c:v>9.0681850919999998E-10</c:v>
                </c:pt>
                <c:pt idx="2165">
                  <c:v>9.035012183E-10</c:v>
                </c:pt>
                <c:pt idx="2166">
                  <c:v>9.0519686189999996E-10</c:v>
                </c:pt>
                <c:pt idx="2167">
                  <c:v>8.9860746619999995E-10</c:v>
                </c:pt>
                <c:pt idx="2168">
                  <c:v>9.0399282499999997E-10</c:v>
                </c:pt>
                <c:pt idx="2169">
                  <c:v>9.0246138340000002E-10</c:v>
                </c:pt>
                <c:pt idx="2170">
                  <c:v>9.0821633549999997E-10</c:v>
                </c:pt>
                <c:pt idx="2171">
                  <c:v>9.059270001E-10</c:v>
                </c:pt>
                <c:pt idx="2172">
                  <c:v>9.0527657589999995E-10</c:v>
                </c:pt>
                <c:pt idx="2173">
                  <c:v>9.0456969689999995E-10</c:v>
                </c:pt>
                <c:pt idx="2174">
                  <c:v>9.0135543470000001E-10</c:v>
                </c:pt>
                <c:pt idx="2175">
                  <c:v>9.0173141180000004E-10</c:v>
                </c:pt>
                <c:pt idx="2176">
                  <c:v>9.089911046E-10</c:v>
                </c:pt>
                <c:pt idx="2177">
                  <c:v>9.0769447510000001E-10</c:v>
                </c:pt>
                <c:pt idx="2178">
                  <c:v>9.0937030129999997E-10</c:v>
                </c:pt>
                <c:pt idx="2179">
                  <c:v>9.101702725E-10</c:v>
                </c:pt>
                <c:pt idx="2180">
                  <c:v>9.0190344079999995E-10</c:v>
                </c:pt>
                <c:pt idx="2181">
                  <c:v>9.0502766389999999E-10</c:v>
                </c:pt>
                <c:pt idx="2182">
                  <c:v>9.0964635819999995E-10</c:v>
                </c:pt>
                <c:pt idx="2183">
                  <c:v>9.0492469069999996E-10</c:v>
                </c:pt>
                <c:pt idx="2184">
                  <c:v>9.0679225240000005E-10</c:v>
                </c:pt>
                <c:pt idx="2185">
                  <c:v>8.9334573069999996E-10</c:v>
                </c:pt>
                <c:pt idx="2186">
                  <c:v>9.0492208169999996E-10</c:v>
                </c:pt>
                <c:pt idx="2187">
                  <c:v>9.0282303860000001E-10</c:v>
                </c:pt>
                <c:pt idx="2188">
                  <c:v>9.0726492990000003E-10</c:v>
                </c:pt>
                <c:pt idx="2189">
                  <c:v>9.0148444270000003E-10</c:v>
                </c:pt>
                <c:pt idx="2190">
                  <c:v>9.0954888070000004E-10</c:v>
                </c:pt>
                <c:pt idx="2191">
                  <c:v>8.9964458110000002E-10</c:v>
                </c:pt>
                <c:pt idx="2192">
                  <c:v>9.0149815390000001E-10</c:v>
                </c:pt>
                <c:pt idx="2193">
                  <c:v>9.0913682140000001E-10</c:v>
                </c:pt>
                <c:pt idx="2194">
                  <c:v>9.0400187340000001E-10</c:v>
                </c:pt>
                <c:pt idx="2195">
                  <c:v>9.0553931019999995E-10</c:v>
                </c:pt>
                <c:pt idx="2196">
                  <c:v>9.0573448739999998E-10</c:v>
                </c:pt>
                <c:pt idx="2197">
                  <c:v>9.0518681440000003E-10</c:v>
                </c:pt>
                <c:pt idx="2198">
                  <c:v>9.0368851289999999E-10</c:v>
                </c:pt>
                <c:pt idx="2199">
                  <c:v>9.0902380070000004E-10</c:v>
                </c:pt>
                <c:pt idx="2200">
                  <c:v>9.0066487600000002E-10</c:v>
                </c:pt>
                <c:pt idx="2201">
                  <c:v>9.1283086649999998E-10</c:v>
                </c:pt>
                <c:pt idx="2202">
                  <c:v>9.0899038299999995E-10</c:v>
                </c:pt>
                <c:pt idx="2203">
                  <c:v>9.0404395080000001E-10</c:v>
                </c:pt>
                <c:pt idx="2204">
                  <c:v>9.0668123010000005E-10</c:v>
                </c:pt>
                <c:pt idx="2205">
                  <c:v>9.0126350829999998E-10</c:v>
                </c:pt>
                <c:pt idx="2206">
                  <c:v>9.0580137829999997E-10</c:v>
                </c:pt>
                <c:pt idx="2207">
                  <c:v>8.9859919510000005E-10</c:v>
                </c:pt>
                <c:pt idx="2208">
                  <c:v>9.0522728199999995E-10</c:v>
                </c:pt>
                <c:pt idx="2209">
                  <c:v>9.002635304E-10</c:v>
                </c:pt>
                <c:pt idx="2210">
                  <c:v>9.0570662079999998E-10</c:v>
                </c:pt>
                <c:pt idx="2211">
                  <c:v>9.1017504639999999E-10</c:v>
                </c:pt>
                <c:pt idx="2212">
                  <c:v>9.0757662500000004E-10</c:v>
                </c:pt>
                <c:pt idx="2213">
                  <c:v>9.0514862270000001E-10</c:v>
                </c:pt>
                <c:pt idx="2214">
                  <c:v>9.0686619330000001E-10</c:v>
                </c:pt>
                <c:pt idx="2215">
                  <c:v>9.087990915E-10</c:v>
                </c:pt>
                <c:pt idx="2216">
                  <c:v>9.0790380769999996E-10</c:v>
                </c:pt>
                <c:pt idx="2217">
                  <c:v>9.1040630589999995E-10</c:v>
                </c:pt>
                <c:pt idx="2218">
                  <c:v>9.0500218429999995E-10</c:v>
                </c:pt>
                <c:pt idx="2219">
                  <c:v>9.0762530819999997E-10</c:v>
                </c:pt>
                <c:pt idx="2220">
                  <c:v>9.0749163740000001E-10</c:v>
                </c:pt>
                <c:pt idx="2221">
                  <c:v>9.064226036E-10</c:v>
                </c:pt>
                <c:pt idx="2222">
                  <c:v>9.0391943929999996E-10</c:v>
                </c:pt>
                <c:pt idx="2223">
                  <c:v>9.0672386270000001E-10</c:v>
                </c:pt>
                <c:pt idx="2224">
                  <c:v>9.0657220620000002E-10</c:v>
                </c:pt>
                <c:pt idx="2225">
                  <c:v>9.0765117640000001E-10</c:v>
                </c:pt>
                <c:pt idx="2226">
                  <c:v>9.1018037550000004E-10</c:v>
                </c:pt>
                <c:pt idx="2227">
                  <c:v>9.0988655500000001E-10</c:v>
                </c:pt>
                <c:pt idx="2228">
                  <c:v>9.0794488590000003E-10</c:v>
                </c:pt>
                <c:pt idx="2229">
                  <c:v>9.1266033619999999E-10</c:v>
                </c:pt>
                <c:pt idx="2230">
                  <c:v>9.1066926219999999E-10</c:v>
                </c:pt>
                <c:pt idx="2231">
                  <c:v>9.074689333E-10</c:v>
                </c:pt>
                <c:pt idx="2232">
                  <c:v>8.9774399030000004E-10</c:v>
                </c:pt>
                <c:pt idx="2233">
                  <c:v>9.1052754229999995E-10</c:v>
                </c:pt>
                <c:pt idx="2234">
                  <c:v>9.0279028699999996E-10</c:v>
                </c:pt>
                <c:pt idx="2235">
                  <c:v>9.0809831880000005E-10</c:v>
                </c:pt>
                <c:pt idx="2236">
                  <c:v>9.0131807569999999E-10</c:v>
                </c:pt>
                <c:pt idx="2237">
                  <c:v>9.0445617659999997E-10</c:v>
                </c:pt>
                <c:pt idx="2238">
                  <c:v>9.1089802369999997E-10</c:v>
                </c:pt>
                <c:pt idx="2239">
                  <c:v>9.0856017149999996E-10</c:v>
                </c:pt>
                <c:pt idx="2240">
                  <c:v>9.0940099890000001E-10</c:v>
                </c:pt>
                <c:pt idx="2241">
                  <c:v>9.0690621680000004E-10</c:v>
                </c:pt>
                <c:pt idx="2242">
                  <c:v>9.085303065E-10</c:v>
                </c:pt>
                <c:pt idx="2243">
                  <c:v>9.0248886140000002E-10</c:v>
                </c:pt>
                <c:pt idx="2244">
                  <c:v>9.0549373550000001E-10</c:v>
                </c:pt>
                <c:pt idx="2245">
                  <c:v>9.0654239669999996E-10</c:v>
                </c:pt>
                <c:pt idx="2246">
                  <c:v>9.0967100520000002E-10</c:v>
                </c:pt>
                <c:pt idx="2247">
                  <c:v>9.0915930340000005E-10</c:v>
                </c:pt>
                <c:pt idx="2248">
                  <c:v>9.0577334520000005E-10</c:v>
                </c:pt>
                <c:pt idx="2249">
                  <c:v>9.0838009339999998E-10</c:v>
                </c:pt>
                <c:pt idx="2250">
                  <c:v>9.1069396469999996E-10</c:v>
                </c:pt>
                <c:pt idx="2251">
                  <c:v>9.0605201119999996E-10</c:v>
                </c:pt>
                <c:pt idx="2252">
                  <c:v>9.0622492839999999E-10</c:v>
                </c:pt>
                <c:pt idx="2253">
                  <c:v>9.0696006259999999E-10</c:v>
                </c:pt>
                <c:pt idx="2254">
                  <c:v>9.1081570060000005E-10</c:v>
                </c:pt>
                <c:pt idx="2255">
                  <c:v>9.1141477700000002E-10</c:v>
                </c:pt>
                <c:pt idx="2256">
                  <c:v>9.067195883E-10</c:v>
                </c:pt>
                <c:pt idx="2257">
                  <c:v>9.1224633399999999E-10</c:v>
                </c:pt>
                <c:pt idx="2258">
                  <c:v>9.1426433089999997E-10</c:v>
                </c:pt>
                <c:pt idx="2259">
                  <c:v>9.1113733219999997E-10</c:v>
                </c:pt>
                <c:pt idx="2260">
                  <c:v>9.0999940920000004E-10</c:v>
                </c:pt>
                <c:pt idx="2261">
                  <c:v>9.0691648640000005E-10</c:v>
                </c:pt>
                <c:pt idx="2262">
                  <c:v>9.0613377910000003E-10</c:v>
                </c:pt>
                <c:pt idx="2263">
                  <c:v>9.1319235510000001E-10</c:v>
                </c:pt>
                <c:pt idx="2264">
                  <c:v>9.0873336629999997E-10</c:v>
                </c:pt>
                <c:pt idx="2265">
                  <c:v>9.1085222699999999E-10</c:v>
                </c:pt>
                <c:pt idx="2266">
                  <c:v>9.089237141E-10</c:v>
                </c:pt>
                <c:pt idx="2267">
                  <c:v>9.018059077E-10</c:v>
                </c:pt>
                <c:pt idx="2268">
                  <c:v>9.0750296169999996E-10</c:v>
                </c:pt>
                <c:pt idx="2269">
                  <c:v>9.0970858619999997E-10</c:v>
                </c:pt>
                <c:pt idx="2270">
                  <c:v>9.0586316230000002E-10</c:v>
                </c:pt>
                <c:pt idx="2271">
                  <c:v>9.0387547450000002E-10</c:v>
                </c:pt>
                <c:pt idx="2272">
                  <c:v>9.0850671430000001E-10</c:v>
                </c:pt>
                <c:pt idx="2273">
                  <c:v>9.0717888759999995E-10</c:v>
                </c:pt>
                <c:pt idx="2274">
                  <c:v>9.0786994589999996E-10</c:v>
                </c:pt>
                <c:pt idx="2275">
                  <c:v>9.0447666020000004E-10</c:v>
                </c:pt>
                <c:pt idx="2276">
                  <c:v>9.1064261689999999E-10</c:v>
                </c:pt>
                <c:pt idx="2277">
                  <c:v>9.134251688E-10</c:v>
                </c:pt>
                <c:pt idx="2278">
                  <c:v>9.0999580089999998E-10</c:v>
                </c:pt>
                <c:pt idx="2279">
                  <c:v>9.1014773500000005E-10</c:v>
                </c:pt>
                <c:pt idx="2280">
                  <c:v>9.1171475919999998E-10</c:v>
                </c:pt>
                <c:pt idx="2281">
                  <c:v>9.1341800790000004E-10</c:v>
                </c:pt>
                <c:pt idx="2282">
                  <c:v>9.1502255770000005E-10</c:v>
                </c:pt>
                <c:pt idx="2283">
                  <c:v>9.1024004999999997E-10</c:v>
                </c:pt>
                <c:pt idx="2284">
                  <c:v>9.1437185599999995E-10</c:v>
                </c:pt>
                <c:pt idx="2285">
                  <c:v>9.018277791E-10</c:v>
                </c:pt>
                <c:pt idx="2286">
                  <c:v>9.1308416380000005E-10</c:v>
                </c:pt>
                <c:pt idx="2287">
                  <c:v>9.0814406000000002E-10</c:v>
                </c:pt>
                <c:pt idx="2288">
                  <c:v>9.1736879199999998E-10</c:v>
                </c:pt>
                <c:pt idx="2289">
                  <c:v>9.0602619850000004E-10</c:v>
                </c:pt>
                <c:pt idx="2290">
                  <c:v>9.0866719700000003E-10</c:v>
                </c:pt>
                <c:pt idx="2291">
                  <c:v>9.0789264990000004E-10</c:v>
                </c:pt>
                <c:pt idx="2292">
                  <c:v>9.1272506219999998E-10</c:v>
                </c:pt>
                <c:pt idx="2293">
                  <c:v>9.0567181529999996E-10</c:v>
                </c:pt>
                <c:pt idx="2294">
                  <c:v>9.0827556589999999E-10</c:v>
                </c:pt>
                <c:pt idx="2295">
                  <c:v>9.1435403689999999E-10</c:v>
                </c:pt>
                <c:pt idx="2296">
                  <c:v>9.0703583529999996E-10</c:v>
                </c:pt>
                <c:pt idx="2297">
                  <c:v>9.0320267930000005E-10</c:v>
                </c:pt>
                <c:pt idx="2298">
                  <c:v>9.0632573670000002E-10</c:v>
                </c:pt>
                <c:pt idx="2299">
                  <c:v>9.1180851759999997E-10</c:v>
                </c:pt>
                <c:pt idx="2300">
                  <c:v>9.1304791510000002E-10</c:v>
                </c:pt>
                <c:pt idx="2301">
                  <c:v>9.0950325049999999E-10</c:v>
                </c:pt>
                <c:pt idx="2302">
                  <c:v>9.1497953660000003E-10</c:v>
                </c:pt>
                <c:pt idx="2303">
                  <c:v>9.0788615510000002E-10</c:v>
                </c:pt>
                <c:pt idx="2304">
                  <c:v>9.1070068150000002E-10</c:v>
                </c:pt>
                <c:pt idx="2305">
                  <c:v>9.0589535870000001E-10</c:v>
                </c:pt>
                <c:pt idx="2306">
                  <c:v>9.1270685450000002E-10</c:v>
                </c:pt>
                <c:pt idx="2307">
                  <c:v>9.0476487409999998E-10</c:v>
                </c:pt>
                <c:pt idx="2308">
                  <c:v>9.0719642910000004E-10</c:v>
                </c:pt>
                <c:pt idx="2309">
                  <c:v>9.1114049640000003E-10</c:v>
                </c:pt>
                <c:pt idx="2310">
                  <c:v>9.0726287590000003E-10</c:v>
                </c:pt>
                <c:pt idx="2311">
                  <c:v>9.1385787829999997E-10</c:v>
                </c:pt>
                <c:pt idx="2312">
                  <c:v>9.0490293040000001E-10</c:v>
                </c:pt>
                <c:pt idx="2313">
                  <c:v>9.0668073050000003E-10</c:v>
                </c:pt>
                <c:pt idx="2314">
                  <c:v>9.0750051919999998E-10</c:v>
                </c:pt>
                <c:pt idx="2315">
                  <c:v>9.127971157E-10</c:v>
                </c:pt>
                <c:pt idx="2316">
                  <c:v>9.1199559020000002E-10</c:v>
                </c:pt>
                <c:pt idx="2317">
                  <c:v>9.0646989910000003E-10</c:v>
                </c:pt>
                <c:pt idx="2318">
                  <c:v>9.0670776440000003E-10</c:v>
                </c:pt>
                <c:pt idx="2319">
                  <c:v>9.0818785830000004E-10</c:v>
                </c:pt>
                <c:pt idx="2320">
                  <c:v>9.1150975659999998E-10</c:v>
                </c:pt>
                <c:pt idx="2321">
                  <c:v>9.0710744469999997E-10</c:v>
                </c:pt>
                <c:pt idx="2322">
                  <c:v>9.1155455410000004E-10</c:v>
                </c:pt>
                <c:pt idx="2323">
                  <c:v>9.0860358130000002E-10</c:v>
                </c:pt>
                <c:pt idx="2324">
                  <c:v>9.1601037870000001E-10</c:v>
                </c:pt>
                <c:pt idx="2325">
                  <c:v>9.1530105720000004E-10</c:v>
                </c:pt>
                <c:pt idx="2326">
                  <c:v>9.0613627710000001E-10</c:v>
                </c:pt>
                <c:pt idx="2327">
                  <c:v>9.0907359419999996E-10</c:v>
                </c:pt>
                <c:pt idx="2328">
                  <c:v>9.1133062209999999E-10</c:v>
                </c:pt>
                <c:pt idx="2329">
                  <c:v>9.1346330500000001E-10</c:v>
                </c:pt>
                <c:pt idx="2330">
                  <c:v>9.159816239E-10</c:v>
                </c:pt>
                <c:pt idx="2331">
                  <c:v>9.129823009E-10</c:v>
                </c:pt>
                <c:pt idx="2332">
                  <c:v>9.0561036450000004E-10</c:v>
                </c:pt>
                <c:pt idx="2333">
                  <c:v>9.0995438960000002E-10</c:v>
                </c:pt>
                <c:pt idx="2334">
                  <c:v>9.1344631860000005E-10</c:v>
                </c:pt>
                <c:pt idx="2335">
                  <c:v>9.136642554E-10</c:v>
                </c:pt>
                <c:pt idx="2336">
                  <c:v>9.1312868379999995E-10</c:v>
                </c:pt>
                <c:pt idx="2337">
                  <c:v>9.120645905E-10</c:v>
                </c:pt>
                <c:pt idx="2338">
                  <c:v>9.18411236E-10</c:v>
                </c:pt>
                <c:pt idx="2339">
                  <c:v>9.1351493039999996E-10</c:v>
                </c:pt>
                <c:pt idx="2340">
                  <c:v>9.0863849779999996E-10</c:v>
                </c:pt>
                <c:pt idx="2341">
                  <c:v>9.0886614899999995E-10</c:v>
                </c:pt>
                <c:pt idx="2342">
                  <c:v>9.1436236360000004E-10</c:v>
                </c:pt>
                <c:pt idx="2343">
                  <c:v>9.099820897E-10</c:v>
                </c:pt>
                <c:pt idx="2344">
                  <c:v>9.1718771469999996E-10</c:v>
                </c:pt>
                <c:pt idx="2345">
                  <c:v>9.1275392800000002E-10</c:v>
                </c:pt>
                <c:pt idx="2346">
                  <c:v>9.0900836860000004E-10</c:v>
                </c:pt>
                <c:pt idx="2347">
                  <c:v>9.2132346199999997E-10</c:v>
                </c:pt>
                <c:pt idx="2348">
                  <c:v>9.1479163129999997E-10</c:v>
                </c:pt>
                <c:pt idx="2349">
                  <c:v>9.1103674600000001E-10</c:v>
                </c:pt>
                <c:pt idx="2350">
                  <c:v>9.1097424050000005E-10</c:v>
                </c:pt>
                <c:pt idx="2351">
                  <c:v>9.1571122910000002E-10</c:v>
                </c:pt>
                <c:pt idx="2352">
                  <c:v>9.1819168929999995E-10</c:v>
                </c:pt>
                <c:pt idx="2353">
                  <c:v>9.1725754770000005E-10</c:v>
                </c:pt>
                <c:pt idx="2354">
                  <c:v>9.1366153530000004E-10</c:v>
                </c:pt>
                <c:pt idx="2355">
                  <c:v>9.1715224299999996E-10</c:v>
                </c:pt>
                <c:pt idx="2356">
                  <c:v>9.1197110969999998E-10</c:v>
                </c:pt>
                <c:pt idx="2357">
                  <c:v>9.1442597939999999E-10</c:v>
                </c:pt>
                <c:pt idx="2358">
                  <c:v>9.1673912910000002E-10</c:v>
                </c:pt>
                <c:pt idx="2359">
                  <c:v>9.1307433839999998E-10</c:v>
                </c:pt>
                <c:pt idx="2360">
                  <c:v>9.1881813270000001E-10</c:v>
                </c:pt>
                <c:pt idx="2361">
                  <c:v>9.1613261420000001E-10</c:v>
                </c:pt>
                <c:pt idx="2362">
                  <c:v>9.1354329659999998E-10</c:v>
                </c:pt>
                <c:pt idx="2363">
                  <c:v>9.0896529189999998E-10</c:v>
                </c:pt>
                <c:pt idx="2364">
                  <c:v>9.1147700500000004E-10</c:v>
                </c:pt>
                <c:pt idx="2365">
                  <c:v>9.0318869049999999E-10</c:v>
                </c:pt>
                <c:pt idx="2366">
                  <c:v>9.1366597619999998E-10</c:v>
                </c:pt>
                <c:pt idx="2367">
                  <c:v>9.0783103259999999E-10</c:v>
                </c:pt>
                <c:pt idx="2368">
                  <c:v>9.1178431470000002E-10</c:v>
                </c:pt>
                <c:pt idx="2369">
                  <c:v>9.1882679240000002E-10</c:v>
                </c:pt>
                <c:pt idx="2370">
                  <c:v>9.1344493080000002E-10</c:v>
                </c:pt>
                <c:pt idx="2371">
                  <c:v>9.1546881189999997E-10</c:v>
                </c:pt>
                <c:pt idx="2372">
                  <c:v>9.0950735830000004E-10</c:v>
                </c:pt>
                <c:pt idx="2373">
                  <c:v>9.1387170049999996E-10</c:v>
                </c:pt>
                <c:pt idx="2374">
                  <c:v>9.1085283760000002E-10</c:v>
                </c:pt>
                <c:pt idx="2375">
                  <c:v>9.126457923E-10</c:v>
                </c:pt>
                <c:pt idx="2376">
                  <c:v>9.0962032349999999E-10</c:v>
                </c:pt>
                <c:pt idx="2377">
                  <c:v>9.2095353569999998E-10</c:v>
                </c:pt>
                <c:pt idx="2378">
                  <c:v>9.0897689380000001E-10</c:v>
                </c:pt>
                <c:pt idx="2379">
                  <c:v>9.1775198549999998E-10</c:v>
                </c:pt>
                <c:pt idx="2380">
                  <c:v>9.1920748790000004E-10</c:v>
                </c:pt>
                <c:pt idx="2381">
                  <c:v>9.0846713489999999E-10</c:v>
                </c:pt>
                <c:pt idx="2382">
                  <c:v>9.0932322779999998E-10</c:v>
                </c:pt>
                <c:pt idx="2383">
                  <c:v>9.205001206E-10</c:v>
                </c:pt>
                <c:pt idx="2384">
                  <c:v>9.1904411860000003E-10</c:v>
                </c:pt>
                <c:pt idx="2385">
                  <c:v>9.1298091309999997E-10</c:v>
                </c:pt>
                <c:pt idx="2386">
                  <c:v>9.154136893E-10</c:v>
                </c:pt>
                <c:pt idx="2387">
                  <c:v>9.1135715639999997E-10</c:v>
                </c:pt>
                <c:pt idx="2388">
                  <c:v>9.1428026259999999E-10</c:v>
                </c:pt>
                <c:pt idx="2389">
                  <c:v>9.1538787659999997E-10</c:v>
                </c:pt>
                <c:pt idx="2390">
                  <c:v>9.1420487850000002E-10</c:v>
                </c:pt>
                <c:pt idx="2391">
                  <c:v>9.1256868730000001E-10</c:v>
                </c:pt>
                <c:pt idx="2392">
                  <c:v>9.1524737790000001E-10</c:v>
                </c:pt>
                <c:pt idx="2393">
                  <c:v>9.1198343319999997E-10</c:v>
                </c:pt>
                <c:pt idx="2394">
                  <c:v>9.1021301609999997E-10</c:v>
                </c:pt>
                <c:pt idx="2395">
                  <c:v>9.1102830830000004E-10</c:v>
                </c:pt>
                <c:pt idx="2396">
                  <c:v>9.0868379490000003E-10</c:v>
                </c:pt>
                <c:pt idx="2397">
                  <c:v>9.1904478469999997E-10</c:v>
                </c:pt>
                <c:pt idx="2398">
                  <c:v>9.1221763480000002E-10</c:v>
                </c:pt>
                <c:pt idx="2399">
                  <c:v>9.1401114449999999E-10</c:v>
                </c:pt>
                <c:pt idx="2400">
                  <c:v>9.1794161160000002E-10</c:v>
                </c:pt>
                <c:pt idx="2401">
                  <c:v>9.084449304E-10</c:v>
                </c:pt>
                <c:pt idx="2402">
                  <c:v>9.1429908089999998E-10</c:v>
                </c:pt>
                <c:pt idx="2403">
                  <c:v>9.1953117340000004E-10</c:v>
                </c:pt>
                <c:pt idx="2404">
                  <c:v>9.1344548590000004E-10</c:v>
                </c:pt>
                <c:pt idx="2405">
                  <c:v>9.187645644E-10</c:v>
                </c:pt>
                <c:pt idx="2406">
                  <c:v>9.1152252410000004E-10</c:v>
                </c:pt>
                <c:pt idx="2407">
                  <c:v>9.1324520170000003E-10</c:v>
                </c:pt>
                <c:pt idx="2408">
                  <c:v>9.1619933859999997E-10</c:v>
                </c:pt>
                <c:pt idx="2409">
                  <c:v>9.2199159420000004E-10</c:v>
                </c:pt>
                <c:pt idx="2410">
                  <c:v>9.1505475419999997E-10</c:v>
                </c:pt>
                <c:pt idx="2411">
                  <c:v>9.1164076290000004E-10</c:v>
                </c:pt>
                <c:pt idx="2412">
                  <c:v>9.1504076540000001E-10</c:v>
                </c:pt>
                <c:pt idx="2413">
                  <c:v>9.0973023560000004E-10</c:v>
                </c:pt>
                <c:pt idx="2414">
                  <c:v>9.1958085590000004E-10</c:v>
                </c:pt>
                <c:pt idx="2415">
                  <c:v>9.1246216139999996E-10</c:v>
                </c:pt>
                <c:pt idx="2416">
                  <c:v>9.1652491150000003E-10</c:v>
                </c:pt>
                <c:pt idx="2417">
                  <c:v>9.1834712060000004E-10</c:v>
                </c:pt>
                <c:pt idx="2418">
                  <c:v>9.2066199109999995E-10</c:v>
                </c:pt>
                <c:pt idx="2419">
                  <c:v>9.2272006699999996E-10</c:v>
                </c:pt>
                <c:pt idx="2420">
                  <c:v>9.1630969480000003E-10</c:v>
                </c:pt>
                <c:pt idx="2421">
                  <c:v>9.1479068760000005E-10</c:v>
                </c:pt>
                <c:pt idx="2422">
                  <c:v>9.1925683730000005E-10</c:v>
                </c:pt>
                <c:pt idx="2423">
                  <c:v>9.1116947319999999E-10</c:v>
                </c:pt>
                <c:pt idx="2424">
                  <c:v>9.1553775670000004E-10</c:v>
                </c:pt>
                <c:pt idx="2425">
                  <c:v>9.0948892860000004E-10</c:v>
                </c:pt>
                <c:pt idx="2426">
                  <c:v>9.1891483309999996E-10</c:v>
                </c:pt>
                <c:pt idx="2427">
                  <c:v>9.1930191239999997E-10</c:v>
                </c:pt>
                <c:pt idx="2428">
                  <c:v>9.191421513E-10</c:v>
                </c:pt>
                <c:pt idx="2429">
                  <c:v>9.1793372899999998E-10</c:v>
                </c:pt>
                <c:pt idx="2430">
                  <c:v>9.1346563649999996E-10</c:v>
                </c:pt>
                <c:pt idx="2431">
                  <c:v>9.1474294810000004E-10</c:v>
                </c:pt>
                <c:pt idx="2432">
                  <c:v>9.1741514390000003E-10</c:v>
                </c:pt>
                <c:pt idx="2433">
                  <c:v>9.199103146E-10</c:v>
                </c:pt>
                <c:pt idx="2434">
                  <c:v>9.1917756739999996E-10</c:v>
                </c:pt>
                <c:pt idx="2435">
                  <c:v>9.1614743569999997E-10</c:v>
                </c:pt>
                <c:pt idx="2436">
                  <c:v>9.1955271179999999E-10</c:v>
                </c:pt>
                <c:pt idx="2437">
                  <c:v>9.1703811210000005E-10</c:v>
                </c:pt>
                <c:pt idx="2438">
                  <c:v>9.1868412879999995E-10</c:v>
                </c:pt>
                <c:pt idx="2439">
                  <c:v>9.1708451939999997E-10</c:v>
                </c:pt>
                <c:pt idx="2440">
                  <c:v>9.1914897920000001E-10</c:v>
                </c:pt>
                <c:pt idx="2441">
                  <c:v>9.0840479580000002E-10</c:v>
                </c:pt>
                <c:pt idx="2442">
                  <c:v>9.1465063299999999E-10</c:v>
                </c:pt>
                <c:pt idx="2443">
                  <c:v>9.1812740739999996E-10</c:v>
                </c:pt>
                <c:pt idx="2444">
                  <c:v>9.1277496670000002E-10</c:v>
                </c:pt>
                <c:pt idx="2445">
                  <c:v>9.1969076799999998E-10</c:v>
                </c:pt>
                <c:pt idx="2446">
                  <c:v>9.1168844699999997E-10</c:v>
                </c:pt>
                <c:pt idx="2447">
                  <c:v>9.1828333829999996E-10</c:v>
                </c:pt>
                <c:pt idx="2448">
                  <c:v>9.20778287E-10</c:v>
                </c:pt>
                <c:pt idx="2449">
                  <c:v>9.1588031600000005E-10</c:v>
                </c:pt>
                <c:pt idx="2450">
                  <c:v>9.1683033389999999E-10</c:v>
                </c:pt>
                <c:pt idx="2451">
                  <c:v>9.1857094150000003E-10</c:v>
                </c:pt>
                <c:pt idx="2452">
                  <c:v>9.1454793740000004E-10</c:v>
                </c:pt>
                <c:pt idx="2453">
                  <c:v>9.1162205559999996E-10</c:v>
                </c:pt>
                <c:pt idx="2454">
                  <c:v>9.1597451850000005E-10</c:v>
                </c:pt>
                <c:pt idx="2455">
                  <c:v>9.2397073330000005E-10</c:v>
                </c:pt>
                <c:pt idx="2456">
                  <c:v>9.118154565E-10</c:v>
                </c:pt>
                <c:pt idx="2457">
                  <c:v>9.1700963490000001E-10</c:v>
                </c:pt>
                <c:pt idx="2458">
                  <c:v>9.1752733189999999E-10</c:v>
                </c:pt>
                <c:pt idx="2459">
                  <c:v>9.1383217659999996E-10</c:v>
                </c:pt>
                <c:pt idx="2460">
                  <c:v>9.1556384700000005E-10</c:v>
                </c:pt>
                <c:pt idx="2461">
                  <c:v>9.2135077349999995E-10</c:v>
                </c:pt>
                <c:pt idx="2462">
                  <c:v>9.1639595910000005E-10</c:v>
                </c:pt>
                <c:pt idx="2463">
                  <c:v>9.1754392970000005E-10</c:v>
                </c:pt>
                <c:pt idx="2464">
                  <c:v>9.1531904280000003E-10</c:v>
                </c:pt>
                <c:pt idx="2465">
                  <c:v>9.1513635560000001E-10</c:v>
                </c:pt>
                <c:pt idx="2466">
                  <c:v>9.1876845020000001E-10</c:v>
                </c:pt>
                <c:pt idx="2467">
                  <c:v>9.1736251930000004E-10</c:v>
                </c:pt>
                <c:pt idx="2468">
                  <c:v>9.1310881080000001E-10</c:v>
                </c:pt>
                <c:pt idx="2469">
                  <c:v>9.1828322720000001E-10</c:v>
                </c:pt>
                <c:pt idx="2470">
                  <c:v>9.1900137499999995E-10</c:v>
                </c:pt>
                <c:pt idx="2471">
                  <c:v>9.138730883E-10</c:v>
                </c:pt>
                <c:pt idx="2472">
                  <c:v>9.2125634900000001E-10</c:v>
                </c:pt>
                <c:pt idx="2473">
                  <c:v>9.2400165299999995E-10</c:v>
                </c:pt>
                <c:pt idx="2474">
                  <c:v>9.1774804419999996E-10</c:v>
                </c:pt>
                <c:pt idx="2475">
                  <c:v>9.1976343210000004E-10</c:v>
                </c:pt>
                <c:pt idx="2476">
                  <c:v>9.1323404390000001E-10</c:v>
                </c:pt>
                <c:pt idx="2477">
                  <c:v>9.136029711E-10</c:v>
                </c:pt>
                <c:pt idx="2478">
                  <c:v>9.2463492419999998E-10</c:v>
                </c:pt>
                <c:pt idx="2479">
                  <c:v>9.2115509659999997E-10</c:v>
                </c:pt>
                <c:pt idx="2480">
                  <c:v>9.1627433419999998E-10</c:v>
                </c:pt>
                <c:pt idx="2481">
                  <c:v>9.1950380639999995E-10</c:v>
                </c:pt>
                <c:pt idx="2482">
                  <c:v>9.1384372290000005E-10</c:v>
                </c:pt>
                <c:pt idx="2483">
                  <c:v>9.1948609840000004E-10</c:v>
                </c:pt>
                <c:pt idx="2484">
                  <c:v>9.1320689899999999E-10</c:v>
                </c:pt>
                <c:pt idx="2485">
                  <c:v>9.1071100660000003E-10</c:v>
                </c:pt>
                <c:pt idx="2486">
                  <c:v>9.1617369250000001E-10</c:v>
                </c:pt>
                <c:pt idx="2487">
                  <c:v>9.1491358930000002E-10</c:v>
                </c:pt>
                <c:pt idx="2488">
                  <c:v>9.1373142389999997E-10</c:v>
                </c:pt>
                <c:pt idx="2489">
                  <c:v>9.2249397010000003E-10</c:v>
                </c:pt>
                <c:pt idx="2490">
                  <c:v>9.185944227E-10</c:v>
                </c:pt>
                <c:pt idx="2491">
                  <c:v>9.2103991100000001E-10</c:v>
                </c:pt>
                <c:pt idx="2492">
                  <c:v>9.1401608500000005E-10</c:v>
                </c:pt>
                <c:pt idx="2493">
                  <c:v>9.1846596990000004E-10</c:v>
                </c:pt>
                <c:pt idx="2494">
                  <c:v>9.1986290810000005E-10</c:v>
                </c:pt>
                <c:pt idx="2495">
                  <c:v>9.1125340609999998E-10</c:v>
                </c:pt>
                <c:pt idx="2496">
                  <c:v>9.1838969759999995E-10</c:v>
                </c:pt>
                <c:pt idx="2497">
                  <c:v>9.2229218709999996E-10</c:v>
                </c:pt>
                <c:pt idx="2498">
                  <c:v>9.2677288070000005E-10</c:v>
                </c:pt>
                <c:pt idx="2499">
                  <c:v>9.1801638509999996E-10</c:v>
                </c:pt>
                <c:pt idx="2500">
                  <c:v>9.2018015430000005E-10</c:v>
                </c:pt>
                <c:pt idx="2501">
                  <c:v>9.2073521030000003E-10</c:v>
                </c:pt>
                <c:pt idx="2502">
                  <c:v>9.1283869349999998E-10</c:v>
                </c:pt>
                <c:pt idx="2503">
                  <c:v>9.2090263189999998E-10</c:v>
                </c:pt>
                <c:pt idx="2504">
                  <c:v>9.1732416109999999E-10</c:v>
                </c:pt>
                <c:pt idx="2505">
                  <c:v>9.1799179370000004E-10</c:v>
                </c:pt>
                <c:pt idx="2506">
                  <c:v>9.1633600709999997E-10</c:v>
                </c:pt>
                <c:pt idx="2507">
                  <c:v>9.1514862350000005E-10</c:v>
                </c:pt>
                <c:pt idx="2508">
                  <c:v>9.1688118210000005E-10</c:v>
                </c:pt>
                <c:pt idx="2509">
                  <c:v>9.1826035659999997E-10</c:v>
                </c:pt>
                <c:pt idx="2510">
                  <c:v>9.1430962800000004E-10</c:v>
                </c:pt>
                <c:pt idx="2511">
                  <c:v>9.1776342079999995E-10</c:v>
                </c:pt>
                <c:pt idx="2512">
                  <c:v>9.1893370689999997E-10</c:v>
                </c:pt>
                <c:pt idx="2513">
                  <c:v>9.2092489189999998E-10</c:v>
                </c:pt>
                <c:pt idx="2514">
                  <c:v>9.1413604460000003E-10</c:v>
                </c:pt>
                <c:pt idx="2515">
                  <c:v>9.1898200160000003E-10</c:v>
                </c:pt>
                <c:pt idx="2516">
                  <c:v>9.1970225879999996E-10</c:v>
                </c:pt>
                <c:pt idx="2517">
                  <c:v>9.2060714609999997E-10</c:v>
                </c:pt>
                <c:pt idx="2518">
                  <c:v>9.2092106159999998E-10</c:v>
                </c:pt>
                <c:pt idx="2519">
                  <c:v>9.2395913140000002E-10</c:v>
                </c:pt>
                <c:pt idx="2520">
                  <c:v>9.2380886269999995E-10</c:v>
                </c:pt>
                <c:pt idx="2521">
                  <c:v>9.1494500860000005E-10</c:v>
                </c:pt>
                <c:pt idx="2522">
                  <c:v>9.1773960649999999E-10</c:v>
                </c:pt>
                <c:pt idx="2523">
                  <c:v>9.1348306700000003E-10</c:v>
                </c:pt>
                <c:pt idx="2524">
                  <c:v>9.1889368340000004E-10</c:v>
                </c:pt>
                <c:pt idx="2525">
                  <c:v>9.1886664940000001E-10</c:v>
                </c:pt>
                <c:pt idx="2526">
                  <c:v>9.1368224099999999E-10</c:v>
                </c:pt>
                <c:pt idx="2527">
                  <c:v>9.2227003809999998E-10</c:v>
                </c:pt>
                <c:pt idx="2528">
                  <c:v>9.2154367470000004E-10</c:v>
                </c:pt>
                <c:pt idx="2529">
                  <c:v>9.2053636939999996E-10</c:v>
                </c:pt>
                <c:pt idx="2530">
                  <c:v>9.1974161620000004E-10</c:v>
                </c:pt>
                <c:pt idx="2531">
                  <c:v>9.1751062299999997E-10</c:v>
                </c:pt>
                <c:pt idx="2532">
                  <c:v>9.0903490290000002E-10</c:v>
                </c:pt>
                <c:pt idx="2533">
                  <c:v>9.2774854469999995E-10</c:v>
                </c:pt>
                <c:pt idx="2534">
                  <c:v>9.1956248170000005E-10</c:v>
                </c:pt>
                <c:pt idx="2535">
                  <c:v>9.2069796230000004E-10</c:v>
                </c:pt>
                <c:pt idx="2536">
                  <c:v>9.1545848679999995E-10</c:v>
                </c:pt>
                <c:pt idx="2537">
                  <c:v>9.2470991969999996E-10</c:v>
                </c:pt>
                <c:pt idx="2538">
                  <c:v>9.2152102619999997E-10</c:v>
                </c:pt>
                <c:pt idx="2539">
                  <c:v>9.1931889880000003E-10</c:v>
                </c:pt>
                <c:pt idx="2540">
                  <c:v>9.1908414209999995E-10</c:v>
                </c:pt>
                <c:pt idx="2541">
                  <c:v>9.2142954380000002E-10</c:v>
                </c:pt>
                <c:pt idx="2542">
                  <c:v>9.1451324290000004E-10</c:v>
                </c:pt>
                <c:pt idx="2543">
                  <c:v>9.2082785840000004E-10</c:v>
                </c:pt>
                <c:pt idx="2544">
                  <c:v>9.1885266059999995E-10</c:v>
                </c:pt>
                <c:pt idx="2545">
                  <c:v>9.1795099300000002E-10</c:v>
                </c:pt>
                <c:pt idx="2546">
                  <c:v>9.2200375109999995E-10</c:v>
                </c:pt>
                <c:pt idx="2547">
                  <c:v>9.2736435200000002E-10</c:v>
                </c:pt>
                <c:pt idx="2548">
                  <c:v>9.1379021019999998E-10</c:v>
                </c:pt>
                <c:pt idx="2549">
                  <c:v>9.2384994099999995E-10</c:v>
                </c:pt>
                <c:pt idx="2550">
                  <c:v>9.1566793040000002E-10</c:v>
                </c:pt>
                <c:pt idx="2551">
                  <c:v>9.2249746730000004E-10</c:v>
                </c:pt>
                <c:pt idx="2552">
                  <c:v>9.2140700620000004E-10</c:v>
                </c:pt>
                <c:pt idx="2553">
                  <c:v>9.2049845519999999E-10</c:v>
                </c:pt>
                <c:pt idx="2554">
                  <c:v>9.173855564E-10</c:v>
                </c:pt>
                <c:pt idx="2555">
                  <c:v>9.2564061969999999E-10</c:v>
                </c:pt>
                <c:pt idx="2556">
                  <c:v>9.2169927250000005E-10</c:v>
                </c:pt>
                <c:pt idx="2557">
                  <c:v>9.2395607830000001E-10</c:v>
                </c:pt>
                <c:pt idx="2558">
                  <c:v>9.2051549719999999E-10</c:v>
                </c:pt>
                <c:pt idx="2559">
                  <c:v>9.1561613850000004E-10</c:v>
                </c:pt>
                <c:pt idx="2560">
                  <c:v>9.2187091289999996E-10</c:v>
                </c:pt>
                <c:pt idx="2561">
                  <c:v>9.2151314360000002E-10</c:v>
                </c:pt>
                <c:pt idx="2562">
                  <c:v>9.2078827900000003E-10</c:v>
                </c:pt>
                <c:pt idx="2563">
                  <c:v>9.2435536999999995E-10</c:v>
                </c:pt>
                <c:pt idx="2564">
                  <c:v>9.2266683180000004E-10</c:v>
                </c:pt>
                <c:pt idx="2565">
                  <c:v>9.2184371250000004E-10</c:v>
                </c:pt>
                <c:pt idx="2566">
                  <c:v>9.2565788370000003E-10</c:v>
                </c:pt>
                <c:pt idx="2567">
                  <c:v>9.2546742489999998E-10</c:v>
                </c:pt>
                <c:pt idx="2568">
                  <c:v>9.2682050920000003E-10</c:v>
                </c:pt>
                <c:pt idx="2569">
                  <c:v>9.1800506090000005E-10</c:v>
                </c:pt>
                <c:pt idx="2570">
                  <c:v>9.181857497E-10</c:v>
                </c:pt>
                <c:pt idx="2571">
                  <c:v>9.2179802679999997E-10</c:v>
                </c:pt>
                <c:pt idx="2572">
                  <c:v>9.1608204360000003E-10</c:v>
                </c:pt>
                <c:pt idx="2573">
                  <c:v>9.2197577350000004E-10</c:v>
                </c:pt>
                <c:pt idx="2574">
                  <c:v>9.233225295E-10</c:v>
                </c:pt>
                <c:pt idx="2575">
                  <c:v>9.149438984E-10</c:v>
                </c:pt>
                <c:pt idx="2576">
                  <c:v>9.2313978679999997E-10</c:v>
                </c:pt>
                <c:pt idx="2577">
                  <c:v>9.2661034400000001E-10</c:v>
                </c:pt>
                <c:pt idx="2578">
                  <c:v>9.1695034899999999E-10</c:v>
                </c:pt>
                <c:pt idx="2579">
                  <c:v>9.2130958420000003E-10</c:v>
                </c:pt>
                <c:pt idx="2580">
                  <c:v>9.2261082109999999E-10</c:v>
                </c:pt>
                <c:pt idx="2581">
                  <c:v>9.2243529480000003E-10</c:v>
                </c:pt>
                <c:pt idx="2582">
                  <c:v>9.2325391780000002E-10</c:v>
                </c:pt>
                <c:pt idx="2583">
                  <c:v>9.2051960500000004E-10</c:v>
                </c:pt>
                <c:pt idx="2584">
                  <c:v>9.181451155E-10</c:v>
                </c:pt>
                <c:pt idx="2585">
                  <c:v>9.2388274810000001E-10</c:v>
                </c:pt>
                <c:pt idx="2586">
                  <c:v>9.21684562E-10</c:v>
                </c:pt>
                <c:pt idx="2587">
                  <c:v>9.1961849250000003E-10</c:v>
                </c:pt>
                <c:pt idx="2588">
                  <c:v>9.187661743E-10</c:v>
                </c:pt>
                <c:pt idx="2589">
                  <c:v>9.2016827489999997E-10</c:v>
                </c:pt>
                <c:pt idx="2590">
                  <c:v>9.2178564779999998E-10</c:v>
                </c:pt>
                <c:pt idx="2591">
                  <c:v>9.2935348309999996E-10</c:v>
                </c:pt>
                <c:pt idx="2592">
                  <c:v>9.2312668620000003E-10</c:v>
                </c:pt>
                <c:pt idx="2593">
                  <c:v>9.2493829260000004E-10</c:v>
                </c:pt>
                <c:pt idx="2594">
                  <c:v>9.2157387279999999E-10</c:v>
                </c:pt>
                <c:pt idx="2595">
                  <c:v>9.2493057659999996E-10</c:v>
                </c:pt>
                <c:pt idx="2596">
                  <c:v>9.2488394719999997E-10</c:v>
                </c:pt>
                <c:pt idx="2597">
                  <c:v>9.1606350279999998E-10</c:v>
                </c:pt>
                <c:pt idx="2598">
                  <c:v>9.2971302880000003E-10</c:v>
                </c:pt>
                <c:pt idx="2599">
                  <c:v>9.2676188949999998E-10</c:v>
                </c:pt>
                <c:pt idx="2600">
                  <c:v>9.2260266089999997E-10</c:v>
                </c:pt>
                <c:pt idx="2601">
                  <c:v>9.2307372859999999E-10</c:v>
                </c:pt>
                <c:pt idx="2602">
                  <c:v>9.2445856529999995E-10</c:v>
                </c:pt>
                <c:pt idx="2603">
                  <c:v>9.1716806369999996E-10</c:v>
                </c:pt>
                <c:pt idx="2604">
                  <c:v>9.2302243630000002E-10</c:v>
                </c:pt>
                <c:pt idx="2605">
                  <c:v>9.2107715900000001E-10</c:v>
                </c:pt>
                <c:pt idx="2606">
                  <c:v>9.2078727979999999E-10</c:v>
                </c:pt>
                <c:pt idx="2607">
                  <c:v>9.2136986929999999E-10</c:v>
                </c:pt>
                <c:pt idx="2608">
                  <c:v>9.1828966650000001E-10</c:v>
                </c:pt>
                <c:pt idx="2609">
                  <c:v>9.1810897769999996E-10</c:v>
                </c:pt>
                <c:pt idx="2610">
                  <c:v>9.1110841090000003E-10</c:v>
                </c:pt>
                <c:pt idx="2611">
                  <c:v>9.1993640479999997E-10</c:v>
                </c:pt>
                <c:pt idx="2612">
                  <c:v>9.2025759240000003E-10</c:v>
                </c:pt>
                <c:pt idx="2613">
                  <c:v>9.1711055419999996E-10</c:v>
                </c:pt>
                <c:pt idx="2614">
                  <c:v>9.170686988E-10</c:v>
                </c:pt>
                <c:pt idx="2615">
                  <c:v>9.171506332E-10</c:v>
                </c:pt>
                <c:pt idx="2616">
                  <c:v>9.1251117769999998E-10</c:v>
                </c:pt>
                <c:pt idx="2617">
                  <c:v>9.1610680149999998E-10</c:v>
                </c:pt>
                <c:pt idx="2618">
                  <c:v>9.1696861219999996E-10</c:v>
                </c:pt>
                <c:pt idx="2619">
                  <c:v>9.1824137180000005E-10</c:v>
                </c:pt>
                <c:pt idx="2620">
                  <c:v>9.2115293169999998E-10</c:v>
                </c:pt>
                <c:pt idx="2621">
                  <c:v>9.155932679E-10</c:v>
                </c:pt>
                <c:pt idx="2622">
                  <c:v>9.235367471E-10</c:v>
                </c:pt>
                <c:pt idx="2623">
                  <c:v>9.1700785849999998E-10</c:v>
                </c:pt>
                <c:pt idx="2624">
                  <c:v>9.1429730449999995E-10</c:v>
                </c:pt>
                <c:pt idx="2625">
                  <c:v>9.1770530059999999E-10</c:v>
                </c:pt>
                <c:pt idx="2626">
                  <c:v>9.1742535789999999E-10</c:v>
                </c:pt>
                <c:pt idx="2627">
                  <c:v>9.1538726600000004E-10</c:v>
                </c:pt>
                <c:pt idx="2628">
                  <c:v>9.2032903519999998E-10</c:v>
                </c:pt>
                <c:pt idx="2629">
                  <c:v>9.1621427109999996E-10</c:v>
                </c:pt>
                <c:pt idx="2630">
                  <c:v>9.1129787050000004E-10</c:v>
                </c:pt>
                <c:pt idx="2631">
                  <c:v>9.1769020159999997E-10</c:v>
                </c:pt>
                <c:pt idx="2632">
                  <c:v>9.1818436189999996E-10</c:v>
                </c:pt>
                <c:pt idx="2633">
                  <c:v>9.1909269080000004E-10</c:v>
                </c:pt>
                <c:pt idx="2634">
                  <c:v>9.1872087720000004E-10</c:v>
                </c:pt>
                <c:pt idx="2635">
                  <c:v>9.1808860510000001E-10</c:v>
                </c:pt>
                <c:pt idx="2636">
                  <c:v>9.150459279E-10</c:v>
                </c:pt>
                <c:pt idx="2637">
                  <c:v>9.1668367339999996E-10</c:v>
                </c:pt>
                <c:pt idx="2638">
                  <c:v>9.1294061199999997E-10</c:v>
                </c:pt>
                <c:pt idx="2639">
                  <c:v>9.2125573839999998E-10</c:v>
                </c:pt>
                <c:pt idx="2640">
                  <c:v>9.2209417879999996E-10</c:v>
                </c:pt>
                <c:pt idx="2641">
                  <c:v>9.175394333E-10</c:v>
                </c:pt>
                <c:pt idx="2642">
                  <c:v>9.1541269009999997E-10</c:v>
                </c:pt>
                <c:pt idx="2643">
                  <c:v>9.2243224170000003E-10</c:v>
                </c:pt>
                <c:pt idx="2644">
                  <c:v>9.1977253589999995E-10</c:v>
                </c:pt>
                <c:pt idx="2645">
                  <c:v>9.2257107510000002E-10</c:v>
                </c:pt>
                <c:pt idx="2646">
                  <c:v>9.2266527749999998E-10</c:v>
                </c:pt>
                <c:pt idx="2647">
                  <c:v>9.20589327E-10</c:v>
                </c:pt>
                <c:pt idx="2648">
                  <c:v>9.1772561770000003E-10</c:v>
                </c:pt>
                <c:pt idx="2649">
                  <c:v>9.085507902E-10</c:v>
                </c:pt>
                <c:pt idx="2650">
                  <c:v>9.1754653870000005E-10</c:v>
                </c:pt>
                <c:pt idx="2651">
                  <c:v>9.2097884869999995E-10</c:v>
                </c:pt>
                <c:pt idx="2652">
                  <c:v>9.2636004420000001E-10</c:v>
                </c:pt>
                <c:pt idx="2653">
                  <c:v>9.2568785970000001E-10</c:v>
                </c:pt>
                <c:pt idx="2654">
                  <c:v>9.1780244519999998E-10</c:v>
                </c:pt>
                <c:pt idx="2655">
                  <c:v>9.2160068470000005E-10</c:v>
                </c:pt>
                <c:pt idx="2656">
                  <c:v>9.2059682100000005E-10</c:v>
                </c:pt>
                <c:pt idx="2657">
                  <c:v>9.2299817789999995E-10</c:v>
                </c:pt>
                <c:pt idx="2658">
                  <c:v>9.2189605950000005E-10</c:v>
                </c:pt>
                <c:pt idx="2659">
                  <c:v>9.2343582780000005E-10</c:v>
                </c:pt>
                <c:pt idx="2660">
                  <c:v>9.2514257370000002E-10</c:v>
                </c:pt>
                <c:pt idx="2661">
                  <c:v>9.252681399E-10</c:v>
                </c:pt>
                <c:pt idx="2662">
                  <c:v>9.301531767E-10</c:v>
                </c:pt>
                <c:pt idx="2663">
                  <c:v>9.2332536059999997E-10</c:v>
                </c:pt>
                <c:pt idx="2664">
                  <c:v>9.2550678229999996E-10</c:v>
                </c:pt>
                <c:pt idx="2665">
                  <c:v>9.3302876539999995E-10</c:v>
                </c:pt>
                <c:pt idx="2666">
                  <c:v>9.174201954E-10</c:v>
                </c:pt>
                <c:pt idx="2667">
                  <c:v>9.2126439809999998E-10</c:v>
                </c:pt>
                <c:pt idx="2668">
                  <c:v>9.2810320539999998E-10</c:v>
                </c:pt>
                <c:pt idx="2669">
                  <c:v>9.2208490839999999E-10</c:v>
                </c:pt>
                <c:pt idx="2670">
                  <c:v>9.2554569560000003E-10</c:v>
                </c:pt>
                <c:pt idx="2671">
                  <c:v>9.3008889480000001E-10</c:v>
                </c:pt>
                <c:pt idx="2672">
                  <c:v>9.2195578949999998E-10</c:v>
                </c:pt>
                <c:pt idx="2673">
                  <c:v>9.2073210170000002E-10</c:v>
                </c:pt>
                <c:pt idx="2674">
                  <c:v>9.2596785790000002E-10</c:v>
                </c:pt>
                <c:pt idx="2675">
                  <c:v>9.1879337470000003E-10</c:v>
                </c:pt>
                <c:pt idx="2676">
                  <c:v>9.236327814E-10</c:v>
                </c:pt>
                <c:pt idx="2677">
                  <c:v>9.2456170500000001E-10</c:v>
                </c:pt>
                <c:pt idx="2678">
                  <c:v>9.2910451549999995E-10</c:v>
                </c:pt>
                <c:pt idx="2679">
                  <c:v>9.2155238999999998E-10</c:v>
                </c:pt>
                <c:pt idx="2680">
                  <c:v>9.2081187120000002E-10</c:v>
                </c:pt>
                <c:pt idx="2681">
                  <c:v>9.2127777630000001E-10</c:v>
                </c:pt>
                <c:pt idx="2682">
                  <c:v>9.2201790649999998E-10</c:v>
                </c:pt>
                <c:pt idx="2683">
                  <c:v>9.2110646890000005E-10</c:v>
                </c:pt>
                <c:pt idx="2684">
                  <c:v>9.2044372120000002E-10</c:v>
                </c:pt>
                <c:pt idx="2685">
                  <c:v>9.2667379330000003E-10</c:v>
                </c:pt>
                <c:pt idx="2686">
                  <c:v>9.1816926280000002E-10</c:v>
                </c:pt>
                <c:pt idx="2687">
                  <c:v>9.2572594029999998E-10</c:v>
                </c:pt>
                <c:pt idx="2688">
                  <c:v>9.2686802680000004E-10</c:v>
                </c:pt>
                <c:pt idx="2689">
                  <c:v>9.2715957130000003E-10</c:v>
                </c:pt>
                <c:pt idx="2690">
                  <c:v>9.2425234130000002E-10</c:v>
                </c:pt>
                <c:pt idx="2691">
                  <c:v>9.2698176909999995E-10</c:v>
                </c:pt>
                <c:pt idx="2692">
                  <c:v>9.2850727110000005E-10</c:v>
                </c:pt>
                <c:pt idx="2693">
                  <c:v>9.3383722979999995E-10</c:v>
                </c:pt>
                <c:pt idx="2694">
                  <c:v>9.2845314770000001E-10</c:v>
                </c:pt>
                <c:pt idx="2695">
                  <c:v>9.218298347E-10</c:v>
                </c:pt>
                <c:pt idx="2696">
                  <c:v>9.318416039000001E-10</c:v>
                </c:pt>
                <c:pt idx="2697">
                  <c:v>9.233443454E-10</c:v>
                </c:pt>
                <c:pt idx="2698">
                  <c:v>9.2764712579999999E-10</c:v>
                </c:pt>
                <c:pt idx="2699">
                  <c:v>9.2548524400000005E-10</c:v>
                </c:pt>
                <c:pt idx="2700">
                  <c:v>9.323080086E-10</c:v>
                </c:pt>
                <c:pt idx="2701">
                  <c:v>9.2817614710000001E-10</c:v>
                </c:pt>
                <c:pt idx="2702">
                  <c:v>9.2177204760000002E-10</c:v>
                </c:pt>
                <c:pt idx="2703">
                  <c:v>9.2579383050000004E-10</c:v>
                </c:pt>
                <c:pt idx="2704">
                  <c:v>9.2410012980000004E-10</c:v>
                </c:pt>
                <c:pt idx="2705">
                  <c:v>9.243366073E-10</c:v>
                </c:pt>
                <c:pt idx="2706">
                  <c:v>9.2560131780000002E-10</c:v>
                </c:pt>
                <c:pt idx="2707">
                  <c:v>9.2162694140000005E-10</c:v>
                </c:pt>
                <c:pt idx="2708">
                  <c:v>9.2597773890000003E-10</c:v>
                </c:pt>
                <c:pt idx="2709">
                  <c:v>9.3152152659999992E-10</c:v>
                </c:pt>
                <c:pt idx="2710">
                  <c:v>9.3126656389999995E-10</c:v>
                </c:pt>
                <c:pt idx="2711">
                  <c:v>9.2833163379999997E-10</c:v>
                </c:pt>
                <c:pt idx="2712">
                  <c:v>9.2815488630000004E-10</c:v>
                </c:pt>
                <c:pt idx="2713">
                  <c:v>9.2897978199999997E-10</c:v>
                </c:pt>
                <c:pt idx="2714">
                  <c:v>9.2360574739999997E-10</c:v>
                </c:pt>
                <c:pt idx="2715">
                  <c:v>9.2471325040000005E-10</c:v>
                </c:pt>
                <c:pt idx="2716">
                  <c:v>9.2656871059999998E-10</c:v>
                </c:pt>
                <c:pt idx="2717">
                  <c:v>9.2575042080000002E-10</c:v>
                </c:pt>
                <c:pt idx="2718">
                  <c:v>9.1805635320000001E-10</c:v>
                </c:pt>
                <c:pt idx="2719">
                  <c:v>9.239323751E-10</c:v>
                </c:pt>
                <c:pt idx="2720">
                  <c:v>9.2788926539999996E-10</c:v>
                </c:pt>
                <c:pt idx="2721">
                  <c:v>9.2405277869999996E-10</c:v>
                </c:pt>
                <c:pt idx="2722">
                  <c:v>9.3021113030000001E-10</c:v>
                </c:pt>
                <c:pt idx="2723">
                  <c:v>9.3104363110000004E-10</c:v>
                </c:pt>
                <c:pt idx="2724">
                  <c:v>9.2769142370000002E-10</c:v>
                </c:pt>
                <c:pt idx="2725">
                  <c:v>9.2351171150000003E-10</c:v>
                </c:pt>
                <c:pt idx="2726">
                  <c:v>9.3404084469999995E-10</c:v>
                </c:pt>
                <c:pt idx="2727">
                  <c:v>9.2780638730000004E-10</c:v>
                </c:pt>
                <c:pt idx="2728">
                  <c:v>9.192433481E-10</c:v>
                </c:pt>
                <c:pt idx="2729">
                  <c:v>9.3365071229999993E-10</c:v>
                </c:pt>
                <c:pt idx="2730">
                  <c:v>9.2147822709999998E-10</c:v>
                </c:pt>
                <c:pt idx="2731">
                  <c:v>9.2330243450000003E-10</c:v>
                </c:pt>
                <c:pt idx="2732">
                  <c:v>9.292991932E-10</c:v>
                </c:pt>
                <c:pt idx="2733">
                  <c:v>9.3065333219999999E-10</c:v>
                </c:pt>
                <c:pt idx="2734">
                  <c:v>9.2891988550000001E-10</c:v>
                </c:pt>
                <c:pt idx="2735">
                  <c:v>9.2883523099999996E-10</c:v>
                </c:pt>
                <c:pt idx="2736">
                  <c:v>9.3173857519999996E-10</c:v>
                </c:pt>
                <c:pt idx="2737">
                  <c:v>9.2692897800000004E-10</c:v>
                </c:pt>
                <c:pt idx="2738">
                  <c:v>9.2759555590000004E-10</c:v>
                </c:pt>
                <c:pt idx="2739">
                  <c:v>9.2823204680000004E-10</c:v>
                </c:pt>
                <c:pt idx="2740">
                  <c:v>9.255017863E-10</c:v>
                </c:pt>
                <c:pt idx="2741">
                  <c:v>9.2153618069999999E-10</c:v>
                </c:pt>
                <c:pt idx="2742">
                  <c:v>9.2848639889999998E-10</c:v>
                </c:pt>
                <c:pt idx="2743">
                  <c:v>9.2902852080000005E-10</c:v>
                </c:pt>
                <c:pt idx="2744">
                  <c:v>9.2866470069999997E-10</c:v>
                </c:pt>
                <c:pt idx="2745">
                  <c:v>9.3125002149999997E-10</c:v>
                </c:pt>
                <c:pt idx="2746">
                  <c:v>9.2693730469999999E-10</c:v>
                </c:pt>
                <c:pt idx="2747">
                  <c:v>9.3312391150000004E-10</c:v>
                </c:pt>
                <c:pt idx="2748">
                  <c:v>9.260757716E-10</c:v>
                </c:pt>
                <c:pt idx="2749">
                  <c:v>9.3006424780000005E-10</c:v>
                </c:pt>
                <c:pt idx="2750">
                  <c:v>9.2858565280000002E-10</c:v>
                </c:pt>
                <c:pt idx="2751">
                  <c:v>9.2945984239999995E-10</c:v>
                </c:pt>
                <c:pt idx="2752">
                  <c:v>9.2707341800000003E-10</c:v>
                </c:pt>
                <c:pt idx="2753">
                  <c:v>9.3278140769999994E-10</c:v>
                </c:pt>
                <c:pt idx="2754">
                  <c:v>9.2942153970000001E-10</c:v>
                </c:pt>
                <c:pt idx="2755">
                  <c:v>9.3498542239999999E-10</c:v>
                </c:pt>
                <c:pt idx="2756">
                  <c:v>9.3001611970000004E-10</c:v>
                </c:pt>
                <c:pt idx="2757">
                  <c:v>9.2244800690000001E-10</c:v>
                </c:pt>
                <c:pt idx="2758">
                  <c:v>9.3321828039999993E-10</c:v>
                </c:pt>
                <c:pt idx="2759">
                  <c:v>9.3095531280000002E-10</c:v>
                </c:pt>
                <c:pt idx="2760">
                  <c:v>9.3096452769999998E-10</c:v>
                </c:pt>
                <c:pt idx="2761">
                  <c:v>9.3455909679999995E-10</c:v>
                </c:pt>
                <c:pt idx="2762">
                  <c:v>9.324713223999999E-10</c:v>
                </c:pt>
                <c:pt idx="2763">
                  <c:v>9.3022073379999997E-10</c:v>
                </c:pt>
                <c:pt idx="2764">
                  <c:v>9.3175223090000003E-10</c:v>
                </c:pt>
                <c:pt idx="2765">
                  <c:v>9.3299323820000004E-10</c:v>
                </c:pt>
                <c:pt idx="2766">
                  <c:v>9.3555341249999999E-10</c:v>
                </c:pt>
                <c:pt idx="2767">
                  <c:v>9.3301189000000001E-10</c:v>
                </c:pt>
                <c:pt idx="2768">
                  <c:v>9.3252394699999999E-10</c:v>
                </c:pt>
                <c:pt idx="2769">
                  <c:v>9.2980145800000004E-10</c:v>
                </c:pt>
                <c:pt idx="2770">
                  <c:v>9.268319445E-10</c:v>
                </c:pt>
                <c:pt idx="2771">
                  <c:v>9.3126006910000004E-10</c:v>
                </c:pt>
                <c:pt idx="2772">
                  <c:v>9.3779894959999994E-10</c:v>
                </c:pt>
                <c:pt idx="2773">
                  <c:v>9.2994451030000003E-10</c:v>
                </c:pt>
                <c:pt idx="2774">
                  <c:v>9.2899160590000004E-10</c:v>
                </c:pt>
                <c:pt idx="2775">
                  <c:v>9.3342955589999994E-10</c:v>
                </c:pt>
                <c:pt idx="2776">
                  <c:v>9.2993124310000002E-10</c:v>
                </c:pt>
                <c:pt idx="2777">
                  <c:v>9.2823665420000001E-10</c:v>
                </c:pt>
                <c:pt idx="2778">
                  <c:v>9.2526475370000001E-10</c:v>
                </c:pt>
                <c:pt idx="2779">
                  <c:v>9.2860469309999995E-10</c:v>
                </c:pt>
                <c:pt idx="2780">
                  <c:v>9.2093516149999999E-10</c:v>
                </c:pt>
                <c:pt idx="2781">
                  <c:v>9.2864033129999998E-10</c:v>
                </c:pt>
                <c:pt idx="2782">
                  <c:v>9.2992230580000004E-10</c:v>
                </c:pt>
                <c:pt idx="2783">
                  <c:v>9.3271956819999999E-10</c:v>
                </c:pt>
                <c:pt idx="2784">
                  <c:v>9.4116392459999996E-10</c:v>
                </c:pt>
                <c:pt idx="2785">
                  <c:v>9.3309859840000003E-10</c:v>
                </c:pt>
                <c:pt idx="2786">
                  <c:v>9.2838003949999995E-10</c:v>
                </c:pt>
                <c:pt idx="2787">
                  <c:v>9.2564089729999997E-10</c:v>
                </c:pt>
                <c:pt idx="2788">
                  <c:v>9.3379493029999998E-10</c:v>
                </c:pt>
                <c:pt idx="2789">
                  <c:v>9.386796894999999E-10</c:v>
                </c:pt>
                <c:pt idx="2790">
                  <c:v>9.2780971789999999E-10</c:v>
                </c:pt>
                <c:pt idx="2791">
                  <c:v>9.2851104580000001E-10</c:v>
                </c:pt>
                <c:pt idx="2792">
                  <c:v>9.356498908999999E-10</c:v>
                </c:pt>
                <c:pt idx="2793">
                  <c:v>9.3198126990000006E-10</c:v>
                </c:pt>
                <c:pt idx="2794">
                  <c:v>9.2767693530000005E-10</c:v>
                </c:pt>
                <c:pt idx="2795">
                  <c:v>9.3337404469999998E-10</c:v>
                </c:pt>
                <c:pt idx="2796">
                  <c:v>9.3146346190000007E-10</c:v>
                </c:pt>
                <c:pt idx="2797">
                  <c:v>9.3321539389999999E-10</c:v>
                </c:pt>
                <c:pt idx="2798">
                  <c:v>9.3310337230000003E-10</c:v>
                </c:pt>
                <c:pt idx="2799">
                  <c:v>9.3589613840000007E-10</c:v>
                </c:pt>
                <c:pt idx="2800">
                  <c:v>9.3239793659999996E-10</c:v>
                </c:pt>
                <c:pt idx="2801">
                  <c:v>9.3415730709999992E-10</c:v>
                </c:pt>
                <c:pt idx="2802">
                  <c:v>9.3228125219999995E-10</c:v>
                </c:pt>
                <c:pt idx="2803">
                  <c:v>9.3249152839999999E-10</c:v>
                </c:pt>
                <c:pt idx="2804">
                  <c:v>9.2733043470000001E-10</c:v>
                </c:pt>
                <c:pt idx="2805">
                  <c:v>9.2716695429999995E-10</c:v>
                </c:pt>
                <c:pt idx="2806">
                  <c:v>9.2695390249999995E-10</c:v>
                </c:pt>
                <c:pt idx="2807">
                  <c:v>9.3316898649999994E-10</c:v>
                </c:pt>
                <c:pt idx="2808">
                  <c:v>9.3466578920000003E-10</c:v>
                </c:pt>
                <c:pt idx="2809">
                  <c:v>9.3173146979999991E-10</c:v>
                </c:pt>
                <c:pt idx="2810">
                  <c:v>9.3209351350000006E-10</c:v>
                </c:pt>
                <c:pt idx="2811">
                  <c:v>9.3290097870000003E-10</c:v>
                </c:pt>
                <c:pt idx="2812">
                  <c:v>9.3266960819999994E-10</c:v>
                </c:pt>
                <c:pt idx="2813">
                  <c:v>9.3778107499999997E-10</c:v>
                </c:pt>
                <c:pt idx="2814">
                  <c:v>9.2851609729999998E-10</c:v>
                </c:pt>
                <c:pt idx="2815">
                  <c:v>9.3368379690000003E-10</c:v>
                </c:pt>
                <c:pt idx="2816">
                  <c:v>9.2970764419999997E-10</c:v>
                </c:pt>
                <c:pt idx="2817">
                  <c:v>9.3240259960000007E-10</c:v>
                </c:pt>
                <c:pt idx="2818">
                  <c:v>9.3247787269999992E-10</c:v>
                </c:pt>
                <c:pt idx="2819">
                  <c:v>9.335703322000001E-10</c:v>
                </c:pt>
                <c:pt idx="2820">
                  <c:v>9.288324554E-10</c:v>
                </c:pt>
                <c:pt idx="2821">
                  <c:v>9.3488006229999993E-10</c:v>
                </c:pt>
                <c:pt idx="2822">
                  <c:v>9.3249152839999999E-10</c:v>
                </c:pt>
                <c:pt idx="2823">
                  <c:v>9.3005980690000001E-10</c:v>
                </c:pt>
                <c:pt idx="2824">
                  <c:v>9.32504407E-10</c:v>
                </c:pt>
                <c:pt idx="2825">
                  <c:v>9.3318186509999994E-10</c:v>
                </c:pt>
                <c:pt idx="2826">
                  <c:v>9.2827173730000001E-10</c:v>
                </c:pt>
                <c:pt idx="2827">
                  <c:v>9.3547658510000008E-10</c:v>
                </c:pt>
                <c:pt idx="2828">
                  <c:v>9.3738283800000007E-10</c:v>
                </c:pt>
                <c:pt idx="2829">
                  <c:v>9.1688773239999997E-10</c:v>
                </c:pt>
                <c:pt idx="2830">
                  <c:v>9.1772645040000004E-10</c:v>
                </c:pt>
                <c:pt idx="2831">
                  <c:v>9.3240071220000002E-10</c:v>
                </c:pt>
                <c:pt idx="2832">
                  <c:v>9.3347574110000009E-10</c:v>
                </c:pt>
                <c:pt idx="2833">
                  <c:v>9.3469409989999993E-10</c:v>
                </c:pt>
                <c:pt idx="2834">
                  <c:v>9.2877572299999996E-10</c:v>
                </c:pt>
                <c:pt idx="2835">
                  <c:v>9.354209629000001E-10</c:v>
                </c:pt>
                <c:pt idx="2836">
                  <c:v>9.254494948E-10</c:v>
                </c:pt>
                <c:pt idx="2837">
                  <c:v>9.2999041800000003E-10</c:v>
                </c:pt>
                <c:pt idx="2838">
                  <c:v>9.3468921489999999E-10</c:v>
                </c:pt>
                <c:pt idx="2839">
                  <c:v>9.3060009699999997E-10</c:v>
                </c:pt>
                <c:pt idx="2840">
                  <c:v>9.2918039929999997E-10</c:v>
                </c:pt>
                <c:pt idx="2841">
                  <c:v>9.3121627080000002E-10</c:v>
                </c:pt>
                <c:pt idx="2842">
                  <c:v>9.2930485530000001E-10</c:v>
                </c:pt>
                <c:pt idx="2843">
                  <c:v>9.2749347090000003E-10</c:v>
                </c:pt>
                <c:pt idx="2844">
                  <c:v>9.3042046289999996E-10</c:v>
                </c:pt>
                <c:pt idx="2845">
                  <c:v>9.317155936E-10</c:v>
                </c:pt>
                <c:pt idx="2846">
                  <c:v>9.2967317180000003E-10</c:v>
                </c:pt>
                <c:pt idx="2847">
                  <c:v>9.3123542209999997E-10</c:v>
                </c:pt>
                <c:pt idx="2848">
                  <c:v>9.2325208589999998E-10</c:v>
                </c:pt>
                <c:pt idx="2849">
                  <c:v>9.3281737889999992E-10</c:v>
                </c:pt>
                <c:pt idx="2850">
                  <c:v>9.3055452230000002E-10</c:v>
                </c:pt>
                <c:pt idx="2851">
                  <c:v>9.2915458660000005E-10</c:v>
                </c:pt>
                <c:pt idx="2852">
                  <c:v>9.3246688149999996E-10</c:v>
                </c:pt>
                <c:pt idx="2853">
                  <c:v>9.2821361710000004E-10</c:v>
                </c:pt>
                <c:pt idx="2854">
                  <c:v>9.3296792510000003E-10</c:v>
                </c:pt>
                <c:pt idx="2855">
                  <c:v>9.2767776790000002E-10</c:v>
                </c:pt>
                <c:pt idx="2856">
                  <c:v>9.3169572059999996E-10</c:v>
                </c:pt>
                <c:pt idx="2857">
                  <c:v>9.3049751240000004E-10</c:v>
                </c:pt>
                <c:pt idx="2858">
                  <c:v>9.3245389189999993E-10</c:v>
                </c:pt>
                <c:pt idx="2859">
                  <c:v>9.3647578580000007E-10</c:v>
                </c:pt>
                <c:pt idx="2860">
                  <c:v>9.303974813E-10</c:v>
                </c:pt>
                <c:pt idx="2861">
                  <c:v>9.2424407020000001E-10</c:v>
                </c:pt>
                <c:pt idx="2862">
                  <c:v>9.3221885769999991E-10</c:v>
                </c:pt>
                <c:pt idx="2863">
                  <c:v>9.3765883949999998E-10</c:v>
                </c:pt>
                <c:pt idx="2864">
                  <c:v>9.3366703260000004E-10</c:v>
                </c:pt>
                <c:pt idx="2865">
                  <c:v>9.3137209060000007E-10</c:v>
                </c:pt>
                <c:pt idx="2866">
                  <c:v>9.2803004170000001E-10</c:v>
                </c:pt>
                <c:pt idx="2867">
                  <c:v>9.2432161919999997E-10</c:v>
                </c:pt>
                <c:pt idx="2868">
                  <c:v>9.3618246489999995E-10</c:v>
                </c:pt>
                <c:pt idx="2869">
                  <c:v>9.3049495890000005E-10</c:v>
                </c:pt>
                <c:pt idx="2870">
                  <c:v>9.3182983549999994E-10</c:v>
                </c:pt>
                <c:pt idx="2871">
                  <c:v>9.3466578920000003E-10</c:v>
                </c:pt>
                <c:pt idx="2872">
                  <c:v>9.3247165539999995E-10</c:v>
                </c:pt>
                <c:pt idx="2873">
                  <c:v>9.2912016970000002E-10</c:v>
                </c:pt>
                <c:pt idx="2874">
                  <c:v>9.3361374189999991E-10</c:v>
                </c:pt>
                <c:pt idx="2875">
                  <c:v>9.3091329090000003E-10</c:v>
                </c:pt>
                <c:pt idx="2876">
                  <c:v>9.2666091470000002E-10</c:v>
                </c:pt>
                <c:pt idx="2877">
                  <c:v>9.3190832830000006E-10</c:v>
                </c:pt>
                <c:pt idx="2878">
                  <c:v>9.3086721659999996E-10</c:v>
                </c:pt>
                <c:pt idx="2879">
                  <c:v>9.2715263240000001E-10</c:v>
                </c:pt>
                <c:pt idx="2880">
                  <c:v>9.4017771349999999E-10</c:v>
                </c:pt>
                <c:pt idx="2881">
                  <c:v>9.340934691999999E-10</c:v>
                </c:pt>
                <c:pt idx="2882">
                  <c:v>9.2695456870000003E-10</c:v>
                </c:pt>
                <c:pt idx="2883">
                  <c:v>9.3332741540000002E-10</c:v>
                </c:pt>
                <c:pt idx="2884">
                  <c:v>9.3363872189999993E-10</c:v>
                </c:pt>
                <c:pt idx="2885">
                  <c:v>9.2477520090000002E-10</c:v>
                </c:pt>
                <c:pt idx="2886">
                  <c:v>9.2999735689999995E-10</c:v>
                </c:pt>
                <c:pt idx="2887">
                  <c:v>9.3280649869999998E-10</c:v>
                </c:pt>
                <c:pt idx="2888">
                  <c:v>9.3034130399999999E-10</c:v>
                </c:pt>
                <c:pt idx="2889">
                  <c:v>9.2205265639999995E-10</c:v>
                </c:pt>
                <c:pt idx="2890">
                  <c:v>9.3281626870000008E-10</c:v>
                </c:pt>
                <c:pt idx="2891">
                  <c:v>9.2688501319999999E-10</c:v>
                </c:pt>
                <c:pt idx="2892">
                  <c:v>9.3420082779999996E-10</c:v>
                </c:pt>
                <c:pt idx="2893">
                  <c:v>9.2528679160000004E-10</c:v>
                </c:pt>
                <c:pt idx="2894">
                  <c:v>9.2278895639999995E-10</c:v>
                </c:pt>
                <c:pt idx="2895">
                  <c:v>9.2415575189999998E-10</c:v>
                </c:pt>
                <c:pt idx="2896">
                  <c:v>9.3388674569999999E-10</c:v>
                </c:pt>
                <c:pt idx="2897">
                  <c:v>9.3829832789999994E-10</c:v>
                </c:pt>
                <c:pt idx="2898">
                  <c:v>9.2889429480000002E-10</c:v>
                </c:pt>
                <c:pt idx="2899">
                  <c:v>9.3814711550000006E-10</c:v>
                </c:pt>
                <c:pt idx="2900">
                  <c:v>9.2587149059999995E-10</c:v>
                </c:pt>
                <c:pt idx="2901">
                  <c:v>9.2841406779999998E-10</c:v>
                </c:pt>
                <c:pt idx="2902">
                  <c:v>9.2772584060000005E-10</c:v>
                </c:pt>
                <c:pt idx="2903">
                  <c:v>9.3811047820000003E-10</c:v>
                </c:pt>
                <c:pt idx="2904">
                  <c:v>9.3111818260000004E-10</c:v>
                </c:pt>
                <c:pt idx="2905">
                  <c:v>9.2858509769999999E-10</c:v>
                </c:pt>
                <c:pt idx="2906">
                  <c:v>9.370691999999999E-10</c:v>
                </c:pt>
                <c:pt idx="2907">
                  <c:v>9.3726915119999996E-10</c:v>
                </c:pt>
                <c:pt idx="2908">
                  <c:v>9.3369956209999992E-10</c:v>
                </c:pt>
                <c:pt idx="2909">
                  <c:v>9.3036456320000003E-10</c:v>
                </c:pt>
                <c:pt idx="2910">
                  <c:v>9.2967511469999999E-10</c:v>
                </c:pt>
                <c:pt idx="2911">
                  <c:v>9.3171181879999991E-10</c:v>
                </c:pt>
                <c:pt idx="2912">
                  <c:v>9.3037194619999996E-10</c:v>
                </c:pt>
                <c:pt idx="2913">
                  <c:v>9.3102825450000005E-10</c:v>
                </c:pt>
                <c:pt idx="2914">
                  <c:v>9.296340919E-10</c:v>
                </c:pt>
                <c:pt idx="2915">
                  <c:v>9.2757951320000001E-10</c:v>
                </c:pt>
                <c:pt idx="2916">
                  <c:v>9.3059693280000001E-10</c:v>
                </c:pt>
                <c:pt idx="2917">
                  <c:v>9.2575536129999997E-10</c:v>
                </c:pt>
                <c:pt idx="2918">
                  <c:v>9.3153140760000004E-10</c:v>
                </c:pt>
                <c:pt idx="2919">
                  <c:v>9.2514562680000003E-10</c:v>
                </c:pt>
                <c:pt idx="2920">
                  <c:v>9.3304908240000006E-10</c:v>
                </c:pt>
                <c:pt idx="2921">
                  <c:v>9.2900531710000002E-10</c:v>
                </c:pt>
                <c:pt idx="2922">
                  <c:v>9.2870511279999999E-10</c:v>
                </c:pt>
                <c:pt idx="2923">
                  <c:v>9.3381080650000009E-10</c:v>
                </c:pt>
                <c:pt idx="2924">
                  <c:v>9.3209806540000002E-10</c:v>
                </c:pt>
                <c:pt idx="2925">
                  <c:v>9.2895063859999996E-10</c:v>
                </c:pt>
                <c:pt idx="2926">
                  <c:v>9.3302421340000006E-10</c:v>
                </c:pt>
                <c:pt idx="2927">
                  <c:v>9.3147456410000005E-10</c:v>
                </c:pt>
                <c:pt idx="2928">
                  <c:v>9.2204138770000005E-10</c:v>
                </c:pt>
                <c:pt idx="2929">
                  <c:v>9.3284413529999997E-10</c:v>
                </c:pt>
                <c:pt idx="2930">
                  <c:v>9.2245633350000003E-10</c:v>
                </c:pt>
                <c:pt idx="2931">
                  <c:v>9.3190655190000003E-10</c:v>
                </c:pt>
                <c:pt idx="2932">
                  <c:v>9.2826429879999997E-10</c:v>
                </c:pt>
                <c:pt idx="2933">
                  <c:v>9.3053392770000003E-10</c:v>
                </c:pt>
                <c:pt idx="2934">
                  <c:v>9.2793972509999995E-10</c:v>
                </c:pt>
                <c:pt idx="2935">
                  <c:v>9.3104762789999997E-10</c:v>
                </c:pt>
                <c:pt idx="2936">
                  <c:v>9.326805993999999E-10</c:v>
                </c:pt>
                <c:pt idx="2937">
                  <c:v>9.2914181899999995E-10</c:v>
                </c:pt>
                <c:pt idx="2938">
                  <c:v>9.3804408690000005E-10</c:v>
                </c:pt>
                <c:pt idx="2939">
                  <c:v>9.2889351769999996E-10</c:v>
                </c:pt>
                <c:pt idx="2940">
                  <c:v>9.277993374E-10</c:v>
                </c:pt>
                <c:pt idx="2941">
                  <c:v>9.2925395160000004E-10</c:v>
                </c:pt>
                <c:pt idx="2942">
                  <c:v>9.2896984549999995E-10</c:v>
                </c:pt>
                <c:pt idx="2943">
                  <c:v>9.3050711579999997E-10</c:v>
                </c:pt>
                <c:pt idx="2944">
                  <c:v>9.3353880179999991E-10</c:v>
                </c:pt>
                <c:pt idx="2945">
                  <c:v>9.3295293709999993E-10</c:v>
                </c:pt>
                <c:pt idx="2946">
                  <c:v>9.3243079920000003E-10</c:v>
                </c:pt>
                <c:pt idx="2947">
                  <c:v>9.3381125049999996E-10</c:v>
                </c:pt>
                <c:pt idx="2948">
                  <c:v>9.3171992339999999E-10</c:v>
                </c:pt>
                <c:pt idx="2949">
                  <c:v>9.3493346400000008E-10</c:v>
                </c:pt>
                <c:pt idx="2950">
                  <c:v>9.3435159610000004E-10</c:v>
                </c:pt>
                <c:pt idx="2951">
                  <c:v>9.2927426859999995E-10</c:v>
                </c:pt>
                <c:pt idx="2952">
                  <c:v>9.3566299149999995E-10</c:v>
                </c:pt>
                <c:pt idx="2953">
                  <c:v>9.3842511540000003E-10</c:v>
                </c:pt>
                <c:pt idx="2954">
                  <c:v>9.3211394159999992E-10</c:v>
                </c:pt>
                <c:pt idx="2955">
                  <c:v>9.352302265999999E-10</c:v>
                </c:pt>
                <c:pt idx="2956">
                  <c:v>9.3919894079999993E-10</c:v>
                </c:pt>
                <c:pt idx="2957">
                  <c:v>9.3201768529999998E-10</c:v>
                </c:pt>
                <c:pt idx="2958">
                  <c:v>9.3316665510000002E-10</c:v>
                </c:pt>
                <c:pt idx="2959">
                  <c:v>9.3013702300000005E-10</c:v>
                </c:pt>
                <c:pt idx="2960">
                  <c:v>9.3427443559999993E-10</c:v>
                </c:pt>
                <c:pt idx="2961">
                  <c:v>9.331242445000001E-10</c:v>
                </c:pt>
                <c:pt idx="2962">
                  <c:v>9.3301644189999997E-10</c:v>
                </c:pt>
                <c:pt idx="2963">
                  <c:v>9.2785235049999995E-10</c:v>
                </c:pt>
                <c:pt idx="2964">
                  <c:v>9.3324348249999993E-10</c:v>
                </c:pt>
                <c:pt idx="2965">
                  <c:v>9.3738705689999997E-10</c:v>
                </c:pt>
                <c:pt idx="2966">
                  <c:v>9.302559834E-10</c:v>
                </c:pt>
                <c:pt idx="2967">
                  <c:v>9.3828833590000001E-10</c:v>
                </c:pt>
                <c:pt idx="2968">
                  <c:v>9.3773477870000008E-10</c:v>
                </c:pt>
                <c:pt idx="2969">
                  <c:v>9.385012767000001E-10</c:v>
                </c:pt>
                <c:pt idx="2970">
                  <c:v>9.3689545010000008E-10</c:v>
                </c:pt>
                <c:pt idx="2971">
                  <c:v>9.3287155780000007E-10</c:v>
                </c:pt>
                <c:pt idx="2972">
                  <c:v>9.269565671E-10</c:v>
                </c:pt>
                <c:pt idx="2973">
                  <c:v>9.3279628470000002E-10</c:v>
                </c:pt>
                <c:pt idx="2974">
                  <c:v>9.2974916650000004E-10</c:v>
                </c:pt>
                <c:pt idx="2975">
                  <c:v>9.3581420390000004E-10</c:v>
                </c:pt>
                <c:pt idx="2976">
                  <c:v>9.3395247089999991E-10</c:v>
                </c:pt>
                <c:pt idx="2977">
                  <c:v>9.297180803E-10</c:v>
                </c:pt>
                <c:pt idx="2978">
                  <c:v>9.2081320350000004E-10</c:v>
                </c:pt>
                <c:pt idx="2979">
                  <c:v>9.3018587280000004E-10</c:v>
                </c:pt>
                <c:pt idx="2980">
                  <c:v>9.3152463520000004E-10</c:v>
                </c:pt>
                <c:pt idx="2981">
                  <c:v>9.3590635240000003E-10</c:v>
                </c:pt>
                <c:pt idx="2982">
                  <c:v>9.3349628029999991E-10</c:v>
                </c:pt>
                <c:pt idx="2983">
                  <c:v>9.3478513820000008E-10</c:v>
                </c:pt>
                <c:pt idx="2984">
                  <c:v>9.3479202160000009E-10</c:v>
                </c:pt>
                <c:pt idx="2985">
                  <c:v>9.3677210430000009E-10</c:v>
                </c:pt>
                <c:pt idx="2986">
                  <c:v>9.319410798999999E-10</c:v>
                </c:pt>
                <c:pt idx="2987">
                  <c:v>9.3151875100000007E-10</c:v>
                </c:pt>
                <c:pt idx="2988">
                  <c:v>9.3546781430000002E-10</c:v>
                </c:pt>
                <c:pt idx="2989">
                  <c:v>9.2356794429999995E-10</c:v>
                </c:pt>
                <c:pt idx="2990">
                  <c:v>9.2755253480000002E-10</c:v>
                </c:pt>
                <c:pt idx="2991">
                  <c:v>9.2934843149999995E-10</c:v>
                </c:pt>
                <c:pt idx="2992">
                  <c:v>9.3243701649999999E-10</c:v>
                </c:pt>
                <c:pt idx="2993">
                  <c:v>9.3200358539999997E-10</c:v>
                </c:pt>
                <c:pt idx="2994">
                  <c:v>9.3431240519999998E-10</c:v>
                </c:pt>
                <c:pt idx="2995">
                  <c:v>9.3666074900000004E-10</c:v>
                </c:pt>
                <c:pt idx="2996">
                  <c:v>9.2562513209999998E-10</c:v>
                </c:pt>
                <c:pt idx="2997">
                  <c:v>9.2672686189999999E-10</c:v>
                </c:pt>
                <c:pt idx="2998">
                  <c:v>9.3418694999999991E-10</c:v>
                </c:pt>
                <c:pt idx="2999">
                  <c:v>9.2401047919999999E-10</c:v>
                </c:pt>
                <c:pt idx="3000">
                  <c:v>9.333012141E-10</c:v>
                </c:pt>
                <c:pt idx="3001">
                  <c:v>9.394516276000001E-10</c:v>
                </c:pt>
                <c:pt idx="3002">
                  <c:v>9.369928167E-10</c:v>
                </c:pt>
                <c:pt idx="3003">
                  <c:v>9.3851204590000002E-10</c:v>
                </c:pt>
                <c:pt idx="3004">
                  <c:v>9.2875462879999996E-10</c:v>
                </c:pt>
                <c:pt idx="3005">
                  <c:v>9.3611629560000001E-10</c:v>
                </c:pt>
                <c:pt idx="3006">
                  <c:v>9.2804824939999997E-10</c:v>
                </c:pt>
                <c:pt idx="3007">
                  <c:v>9.2688856590000002E-10</c:v>
                </c:pt>
                <c:pt idx="3008">
                  <c:v>9.350475949E-10</c:v>
                </c:pt>
                <c:pt idx="3009">
                  <c:v>9.2753188459999998E-10</c:v>
                </c:pt>
                <c:pt idx="3010">
                  <c:v>9.345143547999999E-10</c:v>
                </c:pt>
                <c:pt idx="3011">
                  <c:v>9.3724206169999992E-10</c:v>
                </c:pt>
                <c:pt idx="3012">
                  <c:v>9.2725599420000003E-10</c:v>
                </c:pt>
                <c:pt idx="3013">
                  <c:v>9.3825980320000007E-10</c:v>
                </c:pt>
                <c:pt idx="3014">
                  <c:v>9.3089724819999999E-10</c:v>
                </c:pt>
                <c:pt idx="3015">
                  <c:v>9.3434704420000008E-10</c:v>
                </c:pt>
                <c:pt idx="3016">
                  <c:v>9.3121865769999995E-10</c:v>
                </c:pt>
                <c:pt idx="3017">
                  <c:v>9.3070706700000003E-10</c:v>
                </c:pt>
                <c:pt idx="3018">
                  <c:v>9.3342100720000006E-10</c:v>
                </c:pt>
                <c:pt idx="3019">
                  <c:v>9.3499563650000009E-10</c:v>
                </c:pt>
                <c:pt idx="3020">
                  <c:v>9.39906375E-10</c:v>
                </c:pt>
                <c:pt idx="3021">
                  <c:v>9.3034246969999995E-10</c:v>
                </c:pt>
                <c:pt idx="3022">
                  <c:v>9.3721297389999995E-10</c:v>
                </c:pt>
                <c:pt idx="3023">
                  <c:v>9.3488461420000009E-10</c:v>
                </c:pt>
                <c:pt idx="3024">
                  <c:v>9.353664510000001E-10</c:v>
                </c:pt>
                <c:pt idx="3025">
                  <c:v>9.3331953279999998E-10</c:v>
                </c:pt>
                <c:pt idx="3026">
                  <c:v>9.2565843879999995E-10</c:v>
                </c:pt>
                <c:pt idx="3027">
                  <c:v>9.3566099310000009E-10</c:v>
                </c:pt>
                <c:pt idx="3028">
                  <c:v>9.3422047879999996E-10</c:v>
                </c:pt>
                <c:pt idx="3029">
                  <c:v>9.2762963980000001E-10</c:v>
                </c:pt>
                <c:pt idx="3030">
                  <c:v>9.3573127019999997E-10</c:v>
                </c:pt>
                <c:pt idx="3031">
                  <c:v>9.3712793080000001E-10</c:v>
                </c:pt>
                <c:pt idx="3032">
                  <c:v>9.3699714649999999E-10</c:v>
                </c:pt>
                <c:pt idx="3033">
                  <c:v>9.3812801970000001E-10</c:v>
                </c:pt>
                <c:pt idx="3034">
                  <c:v>9.3122626279999995E-10</c:v>
                </c:pt>
                <c:pt idx="3035">
                  <c:v>9.2878205129999995E-10</c:v>
                </c:pt>
                <c:pt idx="3036">
                  <c:v>9.2670071620000001E-10</c:v>
                </c:pt>
                <c:pt idx="3037">
                  <c:v>9.3158392109999997E-10</c:v>
                </c:pt>
                <c:pt idx="3038">
                  <c:v>9.3192908949999991E-10</c:v>
                </c:pt>
                <c:pt idx="3039">
                  <c:v>9.3214513889999991E-10</c:v>
                </c:pt>
                <c:pt idx="3040">
                  <c:v>9.3428664799999996E-10</c:v>
                </c:pt>
                <c:pt idx="3041">
                  <c:v>9.2909230310000002E-10</c:v>
                </c:pt>
                <c:pt idx="3042">
                  <c:v>9.3295360329999991E-10</c:v>
                </c:pt>
                <c:pt idx="3043">
                  <c:v>9.3300567270000004E-10</c:v>
                </c:pt>
                <c:pt idx="3044">
                  <c:v>9.2209678779999996E-10</c:v>
                </c:pt>
                <c:pt idx="3045">
                  <c:v>9.3261709470000001E-10</c:v>
                </c:pt>
                <c:pt idx="3046">
                  <c:v>9.3398855320000005E-10</c:v>
                </c:pt>
                <c:pt idx="3047">
                  <c:v>9.3801411079999993E-10</c:v>
                </c:pt>
                <c:pt idx="3048">
                  <c:v>9.3249707959999991E-10</c:v>
                </c:pt>
                <c:pt idx="3049">
                  <c:v>9.3351060219999996E-10</c:v>
                </c:pt>
                <c:pt idx="3050">
                  <c:v>9.3394614259999993E-10</c:v>
                </c:pt>
                <c:pt idx="3051">
                  <c:v>9.3619922930000008E-10</c:v>
                </c:pt>
                <c:pt idx="3052">
                  <c:v>9.3156282690000006E-10</c:v>
                </c:pt>
                <c:pt idx="3053">
                  <c:v>9.3526719699999992E-10</c:v>
                </c:pt>
                <c:pt idx="3054">
                  <c:v>9.3100949169999996E-10</c:v>
                </c:pt>
                <c:pt idx="3055">
                  <c:v>9.3405216889999996E-10</c:v>
                </c:pt>
                <c:pt idx="3056">
                  <c:v>9.3396945730000008E-10</c:v>
                </c:pt>
                <c:pt idx="3057">
                  <c:v>9.2901969449999998E-10</c:v>
                </c:pt>
                <c:pt idx="3058">
                  <c:v>9.3062468839999999E-10</c:v>
                </c:pt>
                <c:pt idx="3059">
                  <c:v>9.3315188909999996E-10</c:v>
                </c:pt>
                <c:pt idx="3060">
                  <c:v>9.3483432110000006E-10</c:v>
                </c:pt>
                <c:pt idx="3061">
                  <c:v>9.3049595809999998E-10</c:v>
                </c:pt>
                <c:pt idx="3062">
                  <c:v>9.3455654330000006E-10</c:v>
                </c:pt>
                <c:pt idx="3063">
                  <c:v>9.2686219809999997E-10</c:v>
                </c:pt>
                <c:pt idx="3064">
                  <c:v>9.3212015879999996E-10</c:v>
                </c:pt>
                <c:pt idx="3065">
                  <c:v>9.2688484669999997E-10</c:v>
                </c:pt>
                <c:pt idx="3066">
                  <c:v>9.3199659099999994E-10</c:v>
                </c:pt>
                <c:pt idx="3067">
                  <c:v>9.3659924260000008E-10</c:v>
                </c:pt>
                <c:pt idx="3068">
                  <c:v>9.3213892159999994E-10</c:v>
                </c:pt>
                <c:pt idx="3069">
                  <c:v>9.2971774720000001E-10</c:v>
                </c:pt>
                <c:pt idx="3070">
                  <c:v>9.3603991219999997E-10</c:v>
                </c:pt>
                <c:pt idx="3071">
                  <c:v>9.2971441659999996E-10</c:v>
                </c:pt>
                <c:pt idx="3072">
                  <c:v>9.3036522929999997E-10</c:v>
                </c:pt>
                <c:pt idx="3073">
                  <c:v>9.3233809560000001E-10</c:v>
                </c:pt>
                <c:pt idx="3074">
                  <c:v>9.3577279260000008E-10</c:v>
                </c:pt>
                <c:pt idx="3075">
                  <c:v>9.3560248439999995E-10</c:v>
                </c:pt>
                <c:pt idx="3076">
                  <c:v>9.3122709540000002E-10</c:v>
                </c:pt>
                <c:pt idx="3077">
                  <c:v>9.3480501119999991E-10</c:v>
                </c:pt>
                <c:pt idx="3078">
                  <c:v>9.333230854999999E-10</c:v>
                </c:pt>
                <c:pt idx="3079">
                  <c:v>9.3477681150000003E-10</c:v>
                </c:pt>
                <c:pt idx="3080">
                  <c:v>9.3069768560000004E-10</c:v>
                </c:pt>
                <c:pt idx="3081">
                  <c:v>9.2585678010000001E-10</c:v>
                </c:pt>
                <c:pt idx="3082">
                  <c:v>9.3445129410000009E-10</c:v>
                </c:pt>
                <c:pt idx="3083">
                  <c:v>9.3592000820000003E-10</c:v>
                </c:pt>
                <c:pt idx="3084">
                  <c:v>9.3135621439999996E-10</c:v>
                </c:pt>
                <c:pt idx="3085">
                  <c:v>9.3448881970000006E-10</c:v>
                </c:pt>
                <c:pt idx="3086">
                  <c:v>9.350789032E-10</c:v>
                </c:pt>
                <c:pt idx="3087">
                  <c:v>9.3847629670000008E-10</c:v>
                </c:pt>
                <c:pt idx="3088">
                  <c:v>9.3668084399999991E-10</c:v>
                </c:pt>
                <c:pt idx="3089">
                  <c:v>9.3822449809999992E-10</c:v>
                </c:pt>
                <c:pt idx="3090">
                  <c:v>9.3144292279999999E-10</c:v>
                </c:pt>
                <c:pt idx="3091">
                  <c:v>9.3155383409999997E-10</c:v>
                </c:pt>
                <c:pt idx="3092">
                  <c:v>9.3422769520000003E-10</c:v>
                </c:pt>
                <c:pt idx="3093">
                  <c:v>9.3480689859999996E-10</c:v>
                </c:pt>
                <c:pt idx="3094">
                  <c:v>9.3522911640000006E-10</c:v>
                </c:pt>
                <c:pt idx="3095">
                  <c:v>9.3584973100000001E-10</c:v>
                </c:pt>
                <c:pt idx="3096">
                  <c:v>9.3805474500000003E-10</c:v>
                </c:pt>
                <c:pt idx="3097">
                  <c:v>9.3652674499999995E-10</c:v>
                </c:pt>
                <c:pt idx="3098">
                  <c:v>9.3226237839999995E-10</c:v>
                </c:pt>
                <c:pt idx="3099">
                  <c:v>9.3694429990000007E-10</c:v>
                </c:pt>
                <c:pt idx="3100">
                  <c:v>9.3559648919999996E-10</c:v>
                </c:pt>
                <c:pt idx="3101">
                  <c:v>9.371964316E-10</c:v>
                </c:pt>
                <c:pt idx="3102">
                  <c:v>9.3797170029999994E-10</c:v>
                </c:pt>
                <c:pt idx="3103">
                  <c:v>9.3287966239999995E-10</c:v>
                </c:pt>
                <c:pt idx="3104">
                  <c:v>9.3507201979999999E-10</c:v>
                </c:pt>
                <c:pt idx="3105">
                  <c:v>9.3661256530000009E-10</c:v>
                </c:pt>
                <c:pt idx="3106">
                  <c:v>9.3517471539999994E-10</c:v>
                </c:pt>
                <c:pt idx="3107">
                  <c:v>9.2858809529999999E-10</c:v>
                </c:pt>
                <c:pt idx="3108">
                  <c:v>9.317460137E-10</c:v>
                </c:pt>
                <c:pt idx="3109">
                  <c:v>9.3011498499999998E-10</c:v>
                </c:pt>
                <c:pt idx="3110">
                  <c:v>9.3712015929999991E-10</c:v>
                </c:pt>
                <c:pt idx="3111">
                  <c:v>9.3693841570000009E-10</c:v>
                </c:pt>
                <c:pt idx="3112">
                  <c:v>9.359957254000001E-10</c:v>
                </c:pt>
                <c:pt idx="3113">
                  <c:v>9.3531204999999998E-10</c:v>
                </c:pt>
                <c:pt idx="3114">
                  <c:v>9.2752061589999998E-10</c:v>
                </c:pt>
                <c:pt idx="3115">
                  <c:v>9.319217620000001E-10</c:v>
                </c:pt>
                <c:pt idx="3116">
                  <c:v>9.376303067000001E-10</c:v>
                </c:pt>
                <c:pt idx="3117">
                  <c:v>9.2931357050000002E-10</c:v>
                </c:pt>
                <c:pt idx="3118">
                  <c:v>9.3458552010000001E-10</c:v>
                </c:pt>
                <c:pt idx="3119">
                  <c:v>9.3120317010000004E-10</c:v>
                </c:pt>
                <c:pt idx="3120">
                  <c:v>9.3492824589999994E-10</c:v>
                </c:pt>
                <c:pt idx="3121">
                  <c:v>9.3553442769999997E-10</c:v>
                </c:pt>
                <c:pt idx="3122">
                  <c:v>9.3329732830000009E-10</c:v>
                </c:pt>
                <c:pt idx="3123">
                  <c:v>9.3371288479999993E-10</c:v>
                </c:pt>
                <c:pt idx="3124">
                  <c:v>9.396989852999999E-10</c:v>
                </c:pt>
                <c:pt idx="3125">
                  <c:v>9.266818424E-10</c:v>
                </c:pt>
                <c:pt idx="3126">
                  <c:v>9.3343788250000006E-10</c:v>
                </c:pt>
                <c:pt idx="3127">
                  <c:v>9.319346405999999E-10</c:v>
                </c:pt>
                <c:pt idx="3128">
                  <c:v>9.2709262490000003E-10</c:v>
                </c:pt>
                <c:pt idx="3129">
                  <c:v>9.3306551369999999E-10</c:v>
                </c:pt>
                <c:pt idx="3130">
                  <c:v>9.3269514329999999E-10</c:v>
                </c:pt>
                <c:pt idx="3131">
                  <c:v>9.3443264240000005E-10</c:v>
                </c:pt>
                <c:pt idx="3132">
                  <c:v>9.3508167880000007E-10</c:v>
                </c:pt>
                <c:pt idx="3133">
                  <c:v>9.3425689409999995E-10</c:v>
                </c:pt>
                <c:pt idx="3134">
                  <c:v>9.3115737339999996E-10</c:v>
                </c:pt>
                <c:pt idx="3135">
                  <c:v>9.300074599E-10</c:v>
                </c:pt>
                <c:pt idx="3136">
                  <c:v>9.3363916599999994E-10</c:v>
                </c:pt>
                <c:pt idx="3137">
                  <c:v>9.3765017969999993E-10</c:v>
                </c:pt>
                <c:pt idx="3138">
                  <c:v>9.3618690580000009E-10</c:v>
                </c:pt>
                <c:pt idx="3139">
                  <c:v>9.3069435490000005E-10</c:v>
                </c:pt>
                <c:pt idx="3140">
                  <c:v>9.2994628660000003E-10</c:v>
                </c:pt>
                <c:pt idx="3141">
                  <c:v>9.3041341300000002E-10</c:v>
                </c:pt>
                <c:pt idx="3142">
                  <c:v>9.3030072530000001E-10</c:v>
                </c:pt>
                <c:pt idx="3143">
                  <c:v>9.3418617290000006E-10</c:v>
                </c:pt>
                <c:pt idx="3144">
                  <c:v>9.3574048510000004E-10</c:v>
                </c:pt>
                <c:pt idx="3145">
                  <c:v>9.3419727510000004E-10</c:v>
                </c:pt>
                <c:pt idx="3146">
                  <c:v>9.3223795349999995E-10</c:v>
                </c:pt>
                <c:pt idx="3147">
                  <c:v>9.3183971650000005E-10</c:v>
                </c:pt>
                <c:pt idx="3148">
                  <c:v>9.3665319940000005E-10</c:v>
                </c:pt>
                <c:pt idx="3149">
                  <c:v>9.3402152679999993E-10</c:v>
                </c:pt>
                <c:pt idx="3150">
                  <c:v>9.3488150550000004E-10</c:v>
                </c:pt>
                <c:pt idx="3151">
                  <c:v>9.3272101150000003E-10</c:v>
                </c:pt>
                <c:pt idx="3152">
                  <c:v>9.3838536939999995E-10</c:v>
                </c:pt>
                <c:pt idx="3153">
                  <c:v>9.3302465750000007E-10</c:v>
                </c:pt>
                <c:pt idx="3154">
                  <c:v>9.3508067960000003E-10</c:v>
                </c:pt>
                <c:pt idx="3155">
                  <c:v>9.3488017329999995E-10</c:v>
                </c:pt>
                <c:pt idx="3156">
                  <c:v>9.3762408950000007E-10</c:v>
                </c:pt>
                <c:pt idx="3157">
                  <c:v>9.3429763930000006E-10</c:v>
                </c:pt>
                <c:pt idx="3158">
                  <c:v>9.3343033300000001E-10</c:v>
                </c:pt>
                <c:pt idx="3159">
                  <c:v>9.3529040070000005E-10</c:v>
                </c:pt>
                <c:pt idx="3160">
                  <c:v>9.2831475840000003E-10</c:v>
                </c:pt>
                <c:pt idx="3161">
                  <c:v>9.3266039340000001E-10</c:v>
                </c:pt>
                <c:pt idx="3162">
                  <c:v>9.3290419829999996E-10</c:v>
                </c:pt>
                <c:pt idx="3163">
                  <c:v>9.3094221219999997E-10</c:v>
                </c:pt>
                <c:pt idx="3164">
                  <c:v>9.3218599510000004E-10</c:v>
                </c:pt>
                <c:pt idx="3165">
                  <c:v>9.3786889369999998E-10</c:v>
                </c:pt>
                <c:pt idx="3166">
                  <c:v>9.3890539789999998E-10</c:v>
                </c:pt>
                <c:pt idx="3167">
                  <c:v>9.3065910530000002E-10</c:v>
                </c:pt>
                <c:pt idx="3168">
                  <c:v>9.3606655760000001E-10</c:v>
                </c:pt>
                <c:pt idx="3169">
                  <c:v>9.3100333000000004E-10</c:v>
                </c:pt>
                <c:pt idx="3170">
                  <c:v>9.2867963319999995E-10</c:v>
                </c:pt>
                <c:pt idx="3171">
                  <c:v>9.357428166000001E-10</c:v>
                </c:pt>
                <c:pt idx="3172">
                  <c:v>9.3260510430000002E-10</c:v>
                </c:pt>
                <c:pt idx="3173">
                  <c:v>9.3693353080000008E-10</c:v>
                </c:pt>
                <c:pt idx="3174">
                  <c:v>9.2798596580000001E-10</c:v>
                </c:pt>
                <c:pt idx="3175">
                  <c:v>9.3335772440000006E-10</c:v>
                </c:pt>
                <c:pt idx="3176">
                  <c:v>9.3669327849999991E-10</c:v>
                </c:pt>
                <c:pt idx="3177">
                  <c:v>9.2807639350000002E-10</c:v>
                </c:pt>
                <c:pt idx="3178">
                  <c:v>9.3616858709999991E-10</c:v>
                </c:pt>
                <c:pt idx="3179">
                  <c:v>9.3233676329999999E-10</c:v>
                </c:pt>
                <c:pt idx="3180">
                  <c:v>9.2539526040000005E-10</c:v>
                </c:pt>
                <c:pt idx="3181">
                  <c:v>9.2118113139999997E-10</c:v>
                </c:pt>
                <c:pt idx="3182">
                  <c:v>9.2185564740000002E-10</c:v>
                </c:pt>
                <c:pt idx="3183">
                  <c:v>9.2885421579999999E-10</c:v>
                </c:pt>
                <c:pt idx="3184">
                  <c:v>9.3315766229999992E-10</c:v>
                </c:pt>
                <c:pt idx="3185">
                  <c:v>9.3337593210000003E-10</c:v>
                </c:pt>
                <c:pt idx="3186">
                  <c:v>9.3456986589999994E-10</c:v>
                </c:pt>
                <c:pt idx="3187">
                  <c:v>9.286031943E-10</c:v>
                </c:pt>
                <c:pt idx="3188">
                  <c:v>9.3211505179999998E-10</c:v>
                </c:pt>
                <c:pt idx="3189">
                  <c:v>9.2825669369999997E-10</c:v>
                </c:pt>
                <c:pt idx="3190">
                  <c:v>9.3106189419999998E-10</c:v>
                </c:pt>
                <c:pt idx="3191">
                  <c:v>9.3885077490000002E-10</c:v>
                </c:pt>
                <c:pt idx="3192">
                  <c:v>9.3017626929999998E-10</c:v>
                </c:pt>
                <c:pt idx="3193">
                  <c:v>9.3923580019999993E-10</c:v>
                </c:pt>
                <c:pt idx="3194">
                  <c:v>9.2959828720000005E-10</c:v>
                </c:pt>
                <c:pt idx="3195">
                  <c:v>9.3898466779999996E-10</c:v>
                </c:pt>
                <c:pt idx="3196">
                  <c:v>9.3092644699999998E-10</c:v>
                </c:pt>
                <c:pt idx="3197">
                  <c:v>9.254216282E-10</c:v>
                </c:pt>
                <c:pt idx="3198">
                  <c:v>9.3566043800000006E-10</c:v>
                </c:pt>
                <c:pt idx="3199">
                  <c:v>9.3290031259999998E-10</c:v>
                </c:pt>
                <c:pt idx="3200">
                  <c:v>9.322574934E-10</c:v>
                </c:pt>
                <c:pt idx="3201">
                  <c:v>9.3017749059999998E-10</c:v>
                </c:pt>
                <c:pt idx="3202">
                  <c:v>9.4031571420000008E-10</c:v>
                </c:pt>
                <c:pt idx="3203">
                  <c:v>9.3268026640000005E-10</c:v>
                </c:pt>
                <c:pt idx="3204">
                  <c:v>9.2145119309999995E-10</c:v>
                </c:pt>
                <c:pt idx="3205">
                  <c:v>9.3468255359999995E-10</c:v>
                </c:pt>
                <c:pt idx="3206">
                  <c:v>9.3167085159999996E-10</c:v>
                </c:pt>
                <c:pt idx="3207">
                  <c:v>9.3785801350000004E-10</c:v>
                </c:pt>
                <c:pt idx="3208">
                  <c:v>9.2699198319999995E-10</c:v>
                </c:pt>
                <c:pt idx="3209">
                  <c:v>9.2991797599999995E-10</c:v>
                </c:pt>
                <c:pt idx="3210">
                  <c:v>9.3008589720000001E-10</c:v>
                </c:pt>
                <c:pt idx="3211">
                  <c:v>9.259120692E-10</c:v>
                </c:pt>
                <c:pt idx="3212">
                  <c:v>9.2955804169999998E-10</c:v>
                </c:pt>
                <c:pt idx="3213">
                  <c:v>9.2872531890000002E-10</c:v>
                </c:pt>
                <c:pt idx="3214">
                  <c:v>9.3564611610000001E-10</c:v>
                </c:pt>
                <c:pt idx="3215">
                  <c:v>9.3360508210000007E-10</c:v>
                </c:pt>
                <c:pt idx="3216">
                  <c:v>9.362370878999999E-10</c:v>
                </c:pt>
                <c:pt idx="3217">
                  <c:v>9.365577202999999E-10</c:v>
                </c:pt>
                <c:pt idx="3218">
                  <c:v>9.3661578490000002E-10</c:v>
                </c:pt>
                <c:pt idx="3219">
                  <c:v>9.3731122859999996E-10</c:v>
                </c:pt>
                <c:pt idx="3220">
                  <c:v>9.3319563189999997E-10</c:v>
                </c:pt>
                <c:pt idx="3221">
                  <c:v>9.2817237230000001E-10</c:v>
                </c:pt>
                <c:pt idx="3222">
                  <c:v>9.3303675900000001E-10</c:v>
                </c:pt>
                <c:pt idx="3223">
                  <c:v>9.31857036E-10</c:v>
                </c:pt>
                <c:pt idx="3224">
                  <c:v>9.3823770969999999E-10</c:v>
                </c:pt>
                <c:pt idx="3225">
                  <c:v>9.336900142E-10</c:v>
                </c:pt>
                <c:pt idx="3226">
                  <c:v>9.393278376999999E-10</c:v>
                </c:pt>
                <c:pt idx="3227">
                  <c:v>9.309650273E-10</c:v>
                </c:pt>
                <c:pt idx="3228">
                  <c:v>9.3325103199999998E-10</c:v>
                </c:pt>
                <c:pt idx="3229">
                  <c:v>9.3866658890000006E-10</c:v>
                </c:pt>
                <c:pt idx="3230">
                  <c:v>9.3294727499999993E-10</c:v>
                </c:pt>
                <c:pt idx="3231">
                  <c:v>9.3303942349999992E-10</c:v>
                </c:pt>
                <c:pt idx="3232">
                  <c:v>9.3479535220000004E-10</c:v>
                </c:pt>
                <c:pt idx="3233">
                  <c:v>9.3645591280000003E-10</c:v>
                </c:pt>
                <c:pt idx="3234">
                  <c:v>9.3242613630000005E-10</c:v>
                </c:pt>
                <c:pt idx="3235">
                  <c:v>9.3522989349999991E-10</c:v>
                </c:pt>
                <c:pt idx="3236">
                  <c:v>9.3642849029999994E-10</c:v>
                </c:pt>
                <c:pt idx="3237">
                  <c:v>9.3435226220000008E-10</c:v>
                </c:pt>
                <c:pt idx="3238">
                  <c:v>9.3836960420000006E-10</c:v>
                </c:pt>
                <c:pt idx="3239">
                  <c:v>9.332917772000001E-10</c:v>
                </c:pt>
                <c:pt idx="3240">
                  <c:v>9.4094521059999991E-10</c:v>
                </c:pt>
                <c:pt idx="3241">
                  <c:v>9.3369845190000007E-10</c:v>
                </c:pt>
                <c:pt idx="3242">
                  <c:v>9.3149821189999998E-10</c:v>
                </c:pt>
                <c:pt idx="3243">
                  <c:v>9.3441265839999999E-10</c:v>
                </c:pt>
                <c:pt idx="3244">
                  <c:v>9.3313556880000005E-10</c:v>
                </c:pt>
                <c:pt idx="3245">
                  <c:v>9.2612745249999996E-10</c:v>
                </c:pt>
                <c:pt idx="3246">
                  <c:v>9.3203167410000004E-10</c:v>
                </c:pt>
                <c:pt idx="3247">
                  <c:v>9.3779239929999992E-10</c:v>
                </c:pt>
                <c:pt idx="3248">
                  <c:v>9.2920043880000004E-10</c:v>
                </c:pt>
                <c:pt idx="3249">
                  <c:v>9.2260488140000001E-10</c:v>
                </c:pt>
                <c:pt idx="3250">
                  <c:v>9.3642948949999997E-10</c:v>
                </c:pt>
                <c:pt idx="3251">
                  <c:v>9.3135099630000003E-10</c:v>
                </c:pt>
                <c:pt idx="3252">
                  <c:v>9.330298756E-10</c:v>
                </c:pt>
                <c:pt idx="3253">
                  <c:v>9.3530416739999993E-10</c:v>
                </c:pt>
                <c:pt idx="3254">
                  <c:v>9.3717844600000001E-10</c:v>
                </c:pt>
                <c:pt idx="3255">
                  <c:v>9.3406293810000009E-10</c:v>
                </c:pt>
                <c:pt idx="3256">
                  <c:v>9.3062152429999997E-10</c:v>
                </c:pt>
                <c:pt idx="3257">
                  <c:v>9.3435603699999997E-10</c:v>
                </c:pt>
                <c:pt idx="3258">
                  <c:v>9.2944035800000001E-10</c:v>
                </c:pt>
                <c:pt idx="3259">
                  <c:v>9.3085045229999998E-10</c:v>
                </c:pt>
                <c:pt idx="3260">
                  <c:v>9.3148777580000005E-10</c:v>
                </c:pt>
                <c:pt idx="3261">
                  <c:v>9.3393448529999992E-10</c:v>
                </c:pt>
                <c:pt idx="3262">
                  <c:v>9.3366980809999997E-10</c:v>
                </c:pt>
                <c:pt idx="3263">
                  <c:v>9.3105773090000002E-10</c:v>
                </c:pt>
                <c:pt idx="3264">
                  <c:v>9.3993623999999996E-10</c:v>
                </c:pt>
                <c:pt idx="3265">
                  <c:v>9.3712715369999994E-10</c:v>
                </c:pt>
                <c:pt idx="3266">
                  <c:v>9.3851981739999991E-10</c:v>
                </c:pt>
                <c:pt idx="3267">
                  <c:v>9.3956031840000004E-10</c:v>
                </c:pt>
                <c:pt idx="3268">
                  <c:v>9.3106605759999997E-10</c:v>
                </c:pt>
                <c:pt idx="3269">
                  <c:v>9.2894830720000004E-10</c:v>
                </c:pt>
                <c:pt idx="3270">
                  <c:v>9.3046192970000002E-10</c:v>
                </c:pt>
                <c:pt idx="3271">
                  <c:v>9.3188967650000009E-10</c:v>
                </c:pt>
                <c:pt idx="3272">
                  <c:v>9.3082513919999997E-10</c:v>
                </c:pt>
                <c:pt idx="3273">
                  <c:v>9.3549523679999991E-10</c:v>
                </c:pt>
                <c:pt idx="3274">
                  <c:v>9.3642538170000002E-10</c:v>
                </c:pt>
                <c:pt idx="3275">
                  <c:v>9.3267260580000005E-10</c:v>
                </c:pt>
                <c:pt idx="3276">
                  <c:v>9.3097801690000003E-10</c:v>
                </c:pt>
                <c:pt idx="3277">
                  <c:v>9.3350427389999997E-10</c:v>
                </c:pt>
                <c:pt idx="3278">
                  <c:v>9.3302587880000007E-10</c:v>
                </c:pt>
                <c:pt idx="3279">
                  <c:v>9.2792484809999998E-10</c:v>
                </c:pt>
                <c:pt idx="3280">
                  <c:v>9.3035096290000003E-10</c:v>
                </c:pt>
                <c:pt idx="3281">
                  <c:v>9.3039637109999995E-10</c:v>
                </c:pt>
                <c:pt idx="3282">
                  <c:v>9.2930396709999999E-10</c:v>
                </c:pt>
                <c:pt idx="3283">
                  <c:v>9.3680063709999997E-10</c:v>
                </c:pt>
                <c:pt idx="3284">
                  <c:v>9.3396879120000003E-10</c:v>
                </c:pt>
                <c:pt idx="3285">
                  <c:v>9.3057628270000001E-10</c:v>
                </c:pt>
                <c:pt idx="3286">
                  <c:v>9.356923014000001E-10</c:v>
                </c:pt>
                <c:pt idx="3287">
                  <c:v>9.3883711919999995E-10</c:v>
                </c:pt>
                <c:pt idx="3288">
                  <c:v>9.320448856999999E-10</c:v>
                </c:pt>
                <c:pt idx="3289">
                  <c:v>9.3345875469999993E-10</c:v>
                </c:pt>
                <c:pt idx="3290">
                  <c:v>9.3174146180000004E-10</c:v>
                </c:pt>
                <c:pt idx="3291">
                  <c:v>9.2628094079999995E-10</c:v>
                </c:pt>
                <c:pt idx="3292">
                  <c:v>9.3675023289999999E-10</c:v>
                </c:pt>
                <c:pt idx="3293">
                  <c:v>9.33788602E-10</c:v>
                </c:pt>
                <c:pt idx="3294">
                  <c:v>9.3454033399999996E-10</c:v>
                </c:pt>
                <c:pt idx="3295">
                  <c:v>9.3224516990000002E-10</c:v>
                </c:pt>
                <c:pt idx="3296">
                  <c:v>9.359979458E-10</c:v>
                </c:pt>
                <c:pt idx="3297">
                  <c:v>9.3663554690000005E-10</c:v>
                </c:pt>
                <c:pt idx="3298">
                  <c:v>9.3537610990000004E-10</c:v>
                </c:pt>
                <c:pt idx="3299">
                  <c:v>9.3384999730000001E-10</c:v>
                </c:pt>
                <c:pt idx="3300">
                  <c:v>9.3630103670000001E-10</c:v>
                </c:pt>
                <c:pt idx="3301">
                  <c:v>9.3601748570000005E-10</c:v>
                </c:pt>
                <c:pt idx="3302">
                  <c:v>9.330192174000001E-10</c:v>
                </c:pt>
                <c:pt idx="3303">
                  <c:v>9.4078411730000005E-10</c:v>
                </c:pt>
                <c:pt idx="3304">
                  <c:v>9.3091034880000004E-10</c:v>
                </c:pt>
                <c:pt idx="3305">
                  <c:v>9.3110041899999999E-10</c:v>
                </c:pt>
                <c:pt idx="3306">
                  <c:v>9.3019536519999995E-10</c:v>
                </c:pt>
                <c:pt idx="3307">
                  <c:v>9.3534002770000004E-10</c:v>
                </c:pt>
                <c:pt idx="3308">
                  <c:v>9.3202323639999997E-10</c:v>
                </c:pt>
                <c:pt idx="3309">
                  <c:v>9.3156871110000004E-10</c:v>
                </c:pt>
                <c:pt idx="3310">
                  <c:v>9.3241148139999995E-10</c:v>
                </c:pt>
                <c:pt idx="3311">
                  <c:v>9.3394969539999999E-10</c:v>
                </c:pt>
                <c:pt idx="3312">
                  <c:v>9.3798979689999995E-10</c:v>
                </c:pt>
                <c:pt idx="3313">
                  <c:v>9.3260354990000003E-10</c:v>
                </c:pt>
                <c:pt idx="3314">
                  <c:v>9.3119328910000003E-10</c:v>
                </c:pt>
                <c:pt idx="3315">
                  <c:v>9.3057012099999998E-10</c:v>
                </c:pt>
                <c:pt idx="3316">
                  <c:v>9.2791835329999996E-10</c:v>
                </c:pt>
                <c:pt idx="3317">
                  <c:v>9.3689433990000002E-10</c:v>
                </c:pt>
                <c:pt idx="3318">
                  <c:v>9.417239211000001E-10</c:v>
                </c:pt>
                <c:pt idx="3319">
                  <c:v>9.3985308419999993E-10</c:v>
                </c:pt>
                <c:pt idx="3320">
                  <c:v>9.3068841519999996E-10</c:v>
                </c:pt>
                <c:pt idx="3321">
                  <c:v>9.3677066100000005E-10</c:v>
                </c:pt>
                <c:pt idx="3322">
                  <c:v>9.3253638140000006E-10</c:v>
                </c:pt>
                <c:pt idx="3323">
                  <c:v>9.3156560239999999E-10</c:v>
                </c:pt>
                <c:pt idx="3324">
                  <c:v>9.298822268E-10</c:v>
                </c:pt>
                <c:pt idx="3325">
                  <c:v>9.3169238990000008E-10</c:v>
                </c:pt>
                <c:pt idx="3326">
                  <c:v>9.3089030929999997E-10</c:v>
                </c:pt>
                <c:pt idx="3327">
                  <c:v>9.3628671479999996E-10</c:v>
                </c:pt>
                <c:pt idx="3328">
                  <c:v>9.3149377100000004E-10</c:v>
                </c:pt>
                <c:pt idx="3329">
                  <c:v>9.3528407240000006E-10</c:v>
                </c:pt>
                <c:pt idx="3330">
                  <c:v>9.2674457000000004E-10</c:v>
                </c:pt>
                <c:pt idx="3331">
                  <c:v>9.3261121050000003E-10</c:v>
                </c:pt>
                <c:pt idx="3332">
                  <c:v>9.3745011750000006E-10</c:v>
                </c:pt>
                <c:pt idx="3333">
                  <c:v>9.2763829950000002E-10</c:v>
                </c:pt>
                <c:pt idx="3334">
                  <c:v>9.3039753680000001E-10</c:v>
                </c:pt>
                <c:pt idx="3335">
                  <c:v>9.316718508E-10</c:v>
                </c:pt>
                <c:pt idx="3336">
                  <c:v>9.3212892960000002E-10</c:v>
                </c:pt>
                <c:pt idx="3337">
                  <c:v>9.3578733649999997E-10</c:v>
                </c:pt>
                <c:pt idx="3338">
                  <c:v>9.3201624199999994E-10</c:v>
                </c:pt>
                <c:pt idx="3339">
                  <c:v>9.3130653189999997E-10</c:v>
                </c:pt>
                <c:pt idx="3340">
                  <c:v>9.3033003519999995E-10</c:v>
                </c:pt>
                <c:pt idx="3341">
                  <c:v>9.2450258560000001E-10</c:v>
                </c:pt>
                <c:pt idx="3342">
                  <c:v>9.3646645989999999E-10</c:v>
                </c:pt>
                <c:pt idx="3343">
                  <c:v>9.2830826360000002E-10</c:v>
                </c:pt>
                <c:pt idx="3344">
                  <c:v>9.3728280690000003E-10</c:v>
                </c:pt>
                <c:pt idx="3345">
                  <c:v>9.324648831000001E-10</c:v>
                </c:pt>
                <c:pt idx="3346">
                  <c:v>9.3412078069999998E-10</c:v>
                </c:pt>
                <c:pt idx="3347">
                  <c:v>9.3718155459999992E-10</c:v>
                </c:pt>
                <c:pt idx="3348">
                  <c:v>9.3508689680000007E-10</c:v>
                </c:pt>
                <c:pt idx="3349">
                  <c:v>9.3571950189999995E-10</c:v>
                </c:pt>
                <c:pt idx="3350">
                  <c:v>9.3756158390000007E-10</c:v>
                </c:pt>
                <c:pt idx="3351">
                  <c:v>9.3945395909999995E-10</c:v>
                </c:pt>
                <c:pt idx="3352">
                  <c:v>9.3980112580000002E-10</c:v>
                </c:pt>
                <c:pt idx="3353">
                  <c:v>9.2356439160000003E-10</c:v>
                </c:pt>
                <c:pt idx="3354">
                  <c:v>9.3497243279999996E-10</c:v>
                </c:pt>
                <c:pt idx="3355">
                  <c:v>9.3123847519999998E-10</c:v>
                </c:pt>
                <c:pt idx="3356">
                  <c:v>9.362615127999999E-10</c:v>
                </c:pt>
                <c:pt idx="3357">
                  <c:v>9.3655838639999994E-10</c:v>
                </c:pt>
                <c:pt idx="3358">
                  <c:v>9.3925278670000002E-10</c:v>
                </c:pt>
                <c:pt idx="3359">
                  <c:v>9.324807593E-10</c:v>
                </c:pt>
                <c:pt idx="3360">
                  <c:v>9.3555307949999994E-10</c:v>
                </c:pt>
                <c:pt idx="3361">
                  <c:v>9.304738091E-10</c:v>
                </c:pt>
                <c:pt idx="3362">
                  <c:v>9.3409213700000001E-10</c:v>
                </c:pt>
                <c:pt idx="3363">
                  <c:v>9.3075025459999998E-10</c:v>
                </c:pt>
                <c:pt idx="3364">
                  <c:v>9.3018998059999999E-10</c:v>
                </c:pt>
                <c:pt idx="3365">
                  <c:v>9.3095414709999996E-10</c:v>
                </c:pt>
                <c:pt idx="3366">
                  <c:v>9.3700935899999995E-10</c:v>
                </c:pt>
                <c:pt idx="3367">
                  <c:v>9.3057378470000003E-10</c:v>
                </c:pt>
                <c:pt idx="3368">
                  <c:v>9.3399721289999996E-10</c:v>
                </c:pt>
                <c:pt idx="3369">
                  <c:v>9.3392871209999996E-10</c:v>
                </c:pt>
                <c:pt idx="3370">
                  <c:v>9.3408791809999991E-10</c:v>
                </c:pt>
                <c:pt idx="3371">
                  <c:v>9.3604091140000001E-10</c:v>
                </c:pt>
                <c:pt idx="3372">
                  <c:v>9.2557683740000001E-10</c:v>
                </c:pt>
                <c:pt idx="3373">
                  <c:v>9.3366370189999995E-10</c:v>
                </c:pt>
                <c:pt idx="3374">
                  <c:v>9.3574559210000002E-10</c:v>
                </c:pt>
                <c:pt idx="3375">
                  <c:v>9.355080043999999E-10</c:v>
                </c:pt>
                <c:pt idx="3376">
                  <c:v>9.3035706919999998E-10</c:v>
                </c:pt>
                <c:pt idx="3377">
                  <c:v>9.2210561410000003E-10</c:v>
                </c:pt>
                <c:pt idx="3378">
                  <c:v>9.3569452189999993E-10</c:v>
                </c:pt>
                <c:pt idx="3379">
                  <c:v>9.2967156199999996E-10</c:v>
                </c:pt>
                <c:pt idx="3380">
                  <c:v>9.3645380339999995E-10</c:v>
                </c:pt>
                <c:pt idx="3381">
                  <c:v>9.3957797099999997E-10</c:v>
                </c:pt>
                <c:pt idx="3382">
                  <c:v>9.337758344E-10</c:v>
                </c:pt>
                <c:pt idx="3383">
                  <c:v>9.3103763590000004E-10</c:v>
                </c:pt>
                <c:pt idx="3384">
                  <c:v>9.2830026999999995E-10</c:v>
                </c:pt>
                <c:pt idx="3385">
                  <c:v>9.3285434929999994E-10</c:v>
                </c:pt>
                <c:pt idx="3386">
                  <c:v>9.3138963210000006E-10</c:v>
                </c:pt>
                <c:pt idx="3387">
                  <c:v>9.3333496490000008E-10</c:v>
                </c:pt>
                <c:pt idx="3388">
                  <c:v>9.3542051880000009E-10</c:v>
                </c:pt>
                <c:pt idx="3389">
                  <c:v>9.2768287500000003E-10</c:v>
                </c:pt>
                <c:pt idx="3390">
                  <c:v>9.289212177E-10</c:v>
                </c:pt>
                <c:pt idx="3391">
                  <c:v>9.3001917280000005E-10</c:v>
                </c:pt>
                <c:pt idx="3392">
                  <c:v>9.3521446140000002E-10</c:v>
                </c:pt>
                <c:pt idx="3393">
                  <c:v>9.354393926000001E-10</c:v>
                </c:pt>
                <c:pt idx="3394">
                  <c:v>9.3871443950000002E-10</c:v>
                </c:pt>
                <c:pt idx="3395">
                  <c:v>9.3449825659999996E-10</c:v>
                </c:pt>
                <c:pt idx="3396">
                  <c:v>9.3076596429999996E-10</c:v>
                </c:pt>
                <c:pt idx="3397">
                  <c:v>9.3388308200000004E-10</c:v>
                </c:pt>
                <c:pt idx="3398">
                  <c:v>9.362152165E-10</c:v>
                </c:pt>
                <c:pt idx="3399">
                  <c:v>9.3414076470000004E-10</c:v>
                </c:pt>
                <c:pt idx="3400">
                  <c:v>9.4001428859999994E-10</c:v>
                </c:pt>
                <c:pt idx="3401">
                  <c:v>9.3214336250000009E-10</c:v>
                </c:pt>
                <c:pt idx="3402">
                  <c:v>9.3488417010000008E-10</c:v>
                </c:pt>
                <c:pt idx="3403">
                  <c:v>9.3626562060000005E-10</c:v>
                </c:pt>
                <c:pt idx="3404">
                  <c:v>9.3246910190000007E-10</c:v>
                </c:pt>
                <c:pt idx="3405">
                  <c:v>9.4085816920000004E-10</c:v>
                </c:pt>
                <c:pt idx="3406">
                  <c:v>9.3202501270000007E-10</c:v>
                </c:pt>
                <c:pt idx="3407">
                  <c:v>9.3677143820000005E-10</c:v>
                </c:pt>
                <c:pt idx="3408">
                  <c:v>9.3325747129999999E-10</c:v>
                </c:pt>
                <c:pt idx="3409">
                  <c:v>9.3786090009999991E-10</c:v>
                </c:pt>
                <c:pt idx="3410">
                  <c:v>9.3858099070000009E-10</c:v>
                </c:pt>
                <c:pt idx="3411">
                  <c:v>9.3480312380000007E-10</c:v>
                </c:pt>
                <c:pt idx="3412">
                  <c:v>9.3597063429999992E-10</c:v>
                </c:pt>
                <c:pt idx="3413">
                  <c:v>9.3466334669999995E-10</c:v>
                </c:pt>
                <c:pt idx="3414">
                  <c:v>9.3720642359999993E-10</c:v>
                </c:pt>
                <c:pt idx="3415">
                  <c:v>9.2260310499999998E-10</c:v>
                </c:pt>
                <c:pt idx="3416">
                  <c:v>9.2767493689999998E-10</c:v>
                </c:pt>
                <c:pt idx="3417">
                  <c:v>9.2580187960000001E-10</c:v>
                </c:pt>
                <c:pt idx="3418">
                  <c:v>9.4015040199999991E-10</c:v>
                </c:pt>
                <c:pt idx="3419">
                  <c:v>9.3160745779999995E-10</c:v>
                </c:pt>
                <c:pt idx="3420">
                  <c:v>9.3105972929999998E-10</c:v>
                </c:pt>
                <c:pt idx="3421">
                  <c:v>9.3278729189999992E-10</c:v>
                </c:pt>
                <c:pt idx="3422">
                  <c:v>9.3835295090000009E-10</c:v>
                </c:pt>
                <c:pt idx="3423">
                  <c:v>9.328322559E-10</c:v>
                </c:pt>
                <c:pt idx="3424">
                  <c:v>9.2721857970000001E-10</c:v>
                </c:pt>
                <c:pt idx="3425">
                  <c:v>9.3933716359999999E-10</c:v>
                </c:pt>
                <c:pt idx="3426">
                  <c:v>9.3501384409999991E-10</c:v>
                </c:pt>
                <c:pt idx="3427">
                  <c:v>9.3191998560000007E-10</c:v>
                </c:pt>
                <c:pt idx="3428">
                  <c:v>9.3760743609999996E-10</c:v>
                </c:pt>
                <c:pt idx="3429">
                  <c:v>9.3288354820000007E-10</c:v>
                </c:pt>
                <c:pt idx="3430">
                  <c:v>9.3358964999999997E-10</c:v>
                </c:pt>
                <c:pt idx="3431">
                  <c:v>9.317494553999999E-10</c:v>
                </c:pt>
                <c:pt idx="3432">
                  <c:v>9.2926433219999997E-10</c:v>
                </c:pt>
                <c:pt idx="3433">
                  <c:v>9.2956736750000004E-10</c:v>
                </c:pt>
                <c:pt idx="3434">
                  <c:v>9.3093183160000005E-10</c:v>
                </c:pt>
                <c:pt idx="3435">
                  <c:v>9.2576252220000003E-10</c:v>
                </c:pt>
                <c:pt idx="3436">
                  <c:v>9.3640917239999992E-10</c:v>
                </c:pt>
                <c:pt idx="3437">
                  <c:v>9.2726543110000004E-10</c:v>
                </c:pt>
                <c:pt idx="3438">
                  <c:v>9.329775840999999E-10</c:v>
                </c:pt>
                <c:pt idx="3439">
                  <c:v>9.3734664469999991E-10</c:v>
                </c:pt>
                <c:pt idx="3440">
                  <c:v>9.3548224720000009E-10</c:v>
                </c:pt>
                <c:pt idx="3441">
                  <c:v>9.3332774840000008E-10</c:v>
                </c:pt>
                <c:pt idx="3442">
                  <c:v>9.3927787770000006E-10</c:v>
                </c:pt>
                <c:pt idx="3443">
                  <c:v>9.3248120340000001E-10</c:v>
                </c:pt>
                <c:pt idx="3444">
                  <c:v>9.3664276329999991E-10</c:v>
                </c:pt>
                <c:pt idx="3445">
                  <c:v>9.3057966890000001E-10</c:v>
                </c:pt>
                <c:pt idx="3446">
                  <c:v>9.3626895129999994E-10</c:v>
                </c:pt>
                <c:pt idx="3447">
                  <c:v>9.3349028509999991E-10</c:v>
                </c:pt>
                <c:pt idx="3448">
                  <c:v>9.3504970430000008E-10</c:v>
                </c:pt>
                <c:pt idx="3449">
                  <c:v>9.3884155999999996E-10</c:v>
                </c:pt>
                <c:pt idx="3450">
                  <c:v>9.3250729360000009E-10</c:v>
                </c:pt>
                <c:pt idx="3451">
                  <c:v>9.3212626509999991E-10</c:v>
                </c:pt>
                <c:pt idx="3452">
                  <c:v>9.3693997010000008E-10</c:v>
                </c:pt>
                <c:pt idx="3453">
                  <c:v>9.2636903700000001E-10</c:v>
                </c:pt>
                <c:pt idx="3454">
                  <c:v>9.359979458E-10</c:v>
                </c:pt>
                <c:pt idx="3455">
                  <c:v>9.3247554120000007E-10</c:v>
                </c:pt>
                <c:pt idx="3456">
                  <c:v>9.3183794010000002E-10</c:v>
                </c:pt>
                <c:pt idx="3457">
                  <c:v>9.3624152869999991E-10</c:v>
                </c:pt>
                <c:pt idx="3458">
                  <c:v>9.3459195940000001E-10</c:v>
                </c:pt>
                <c:pt idx="3459">
                  <c:v>9.339635731000001E-10</c:v>
                </c:pt>
                <c:pt idx="3460">
                  <c:v>9.3778262930000003E-10</c:v>
                </c:pt>
                <c:pt idx="3461">
                  <c:v>9.3776242329999994E-10</c:v>
                </c:pt>
                <c:pt idx="3462">
                  <c:v>9.4227703420000003E-10</c:v>
                </c:pt>
                <c:pt idx="3463">
                  <c:v>9.3939267479999995E-10</c:v>
                </c:pt>
                <c:pt idx="3464">
                  <c:v>9.34246347E-10</c:v>
                </c:pt>
                <c:pt idx="3465">
                  <c:v>9.3733787399999999E-10</c:v>
                </c:pt>
                <c:pt idx="3466">
                  <c:v>9.3340668530000001E-10</c:v>
                </c:pt>
                <c:pt idx="3467">
                  <c:v>9.3185636980000002E-10</c:v>
                </c:pt>
                <c:pt idx="3468">
                  <c:v>9.330298756E-10</c:v>
                </c:pt>
                <c:pt idx="3469">
                  <c:v>9.3564100910000003E-10</c:v>
                </c:pt>
                <c:pt idx="3470">
                  <c:v>9.3260499320000007E-10</c:v>
                </c:pt>
                <c:pt idx="3471">
                  <c:v>9.3309437949999993E-10</c:v>
                </c:pt>
                <c:pt idx="3472">
                  <c:v>9.3159657769999994E-10</c:v>
                </c:pt>
                <c:pt idx="3473">
                  <c:v>9.3306340429999991E-10</c:v>
                </c:pt>
                <c:pt idx="3474">
                  <c:v>9.4122498679999998E-10</c:v>
                </c:pt>
                <c:pt idx="3475">
                  <c:v>9.4146745950000004E-10</c:v>
                </c:pt>
                <c:pt idx="3476">
                  <c:v>9.3550844849999991E-10</c:v>
                </c:pt>
                <c:pt idx="3477">
                  <c:v>9.2884300249999995E-10</c:v>
                </c:pt>
                <c:pt idx="3478">
                  <c:v>9.316624139000001E-10</c:v>
                </c:pt>
                <c:pt idx="3479">
                  <c:v>9.3128743610000003E-10</c:v>
                </c:pt>
                <c:pt idx="3480">
                  <c:v>9.3330221330000003E-10</c:v>
                </c:pt>
                <c:pt idx="3481">
                  <c:v>9.3085389399999998E-10</c:v>
                </c:pt>
                <c:pt idx="3482">
                  <c:v>9.2997431979999999E-10</c:v>
                </c:pt>
                <c:pt idx="3483">
                  <c:v>9.3798080410000006E-10</c:v>
                </c:pt>
                <c:pt idx="3484">
                  <c:v>9.347209673E-10</c:v>
                </c:pt>
                <c:pt idx="3485">
                  <c:v>9.3178520449999991E-10</c:v>
                </c:pt>
                <c:pt idx="3486">
                  <c:v>9.3241303570000001E-10</c:v>
                </c:pt>
                <c:pt idx="3487">
                  <c:v>9.4102481360000009E-10</c:v>
                </c:pt>
                <c:pt idx="3488">
                  <c:v>9.3543628399999998E-10</c:v>
                </c:pt>
                <c:pt idx="3489">
                  <c:v>9.358418484999999E-10</c:v>
                </c:pt>
                <c:pt idx="3490">
                  <c:v>9.3228824659999998E-10</c:v>
                </c:pt>
                <c:pt idx="3491">
                  <c:v>9.3323337949999998E-10</c:v>
                </c:pt>
                <c:pt idx="3492">
                  <c:v>9.3063329270000003E-10</c:v>
                </c:pt>
                <c:pt idx="3493">
                  <c:v>9.3161867110000009E-10</c:v>
                </c:pt>
                <c:pt idx="3494">
                  <c:v>9.2723478889999997E-10</c:v>
                </c:pt>
                <c:pt idx="3495">
                  <c:v>9.346960983E-10</c:v>
                </c:pt>
                <c:pt idx="3496">
                  <c:v>9.2801422100000001E-10</c:v>
                </c:pt>
                <c:pt idx="3497">
                  <c:v>9.3804208840000005E-10</c:v>
                </c:pt>
                <c:pt idx="3498">
                  <c:v>9.2311824849999996E-10</c:v>
                </c:pt>
                <c:pt idx="3499">
                  <c:v>9.3581009610000009E-10</c:v>
                </c:pt>
                <c:pt idx="3500">
                  <c:v>9.3935259570000009E-10</c:v>
                </c:pt>
                <c:pt idx="3501">
                  <c:v>9.3093688310000002E-10</c:v>
                </c:pt>
                <c:pt idx="3502">
                  <c:v>9.3066820919999996E-10</c:v>
                </c:pt>
                <c:pt idx="3503">
                  <c:v>9.3269281190000007E-10</c:v>
                </c:pt>
                <c:pt idx="3504">
                  <c:v>9.3257523930000005E-10</c:v>
                </c:pt>
                <c:pt idx="3505">
                  <c:v>9.3489771479999993E-10</c:v>
                </c:pt>
                <c:pt idx="3506">
                  <c:v>9.3437457769999999E-10</c:v>
                </c:pt>
                <c:pt idx="3507">
                  <c:v>9.3583263360000004E-10</c:v>
                </c:pt>
                <c:pt idx="3508">
                  <c:v>9.2621132990000005E-10</c:v>
                </c:pt>
                <c:pt idx="3509">
                  <c:v>9.2993945879999996E-10</c:v>
                </c:pt>
                <c:pt idx="3510">
                  <c:v>9.2561808220000004E-10</c:v>
                </c:pt>
                <c:pt idx="3511">
                  <c:v>9.2648055890000002E-10</c:v>
                </c:pt>
                <c:pt idx="3512">
                  <c:v>9.2925311890000004E-10</c:v>
                </c:pt>
                <c:pt idx="3513">
                  <c:v>9.3133734059999996E-10</c:v>
                </c:pt>
                <c:pt idx="3514">
                  <c:v>9.3133123439999994E-10</c:v>
                </c:pt>
                <c:pt idx="3515">
                  <c:v>9.3086993670000002E-10</c:v>
                </c:pt>
                <c:pt idx="3516">
                  <c:v>9.3401075760000001E-10</c:v>
                </c:pt>
                <c:pt idx="3517">
                  <c:v>9.3345076110000007E-10</c:v>
                </c:pt>
                <c:pt idx="3518">
                  <c:v>9.3505303499999997E-10</c:v>
                </c:pt>
                <c:pt idx="3519">
                  <c:v>9.3592611440000005E-10</c:v>
                </c:pt>
                <c:pt idx="3520">
                  <c:v>9.3249974410000003E-10</c:v>
                </c:pt>
                <c:pt idx="3521">
                  <c:v>9.3123403430000004E-10</c:v>
                </c:pt>
                <c:pt idx="3522">
                  <c:v>9.3681429280000004E-10</c:v>
                </c:pt>
                <c:pt idx="3523">
                  <c:v>9.340080930999999E-10</c:v>
                </c:pt>
                <c:pt idx="3524">
                  <c:v>9.3313201609999992E-10</c:v>
                </c:pt>
                <c:pt idx="3525">
                  <c:v>9.3188678999999994E-10</c:v>
                </c:pt>
                <c:pt idx="3526">
                  <c:v>9.3303553770000001E-10</c:v>
                </c:pt>
                <c:pt idx="3527">
                  <c:v>9.3523977450000003E-10</c:v>
                </c:pt>
                <c:pt idx="3528">
                  <c:v>9.3081625739999999E-10</c:v>
                </c:pt>
                <c:pt idx="3529">
                  <c:v>9.4072682979999999E-10</c:v>
                </c:pt>
                <c:pt idx="3530">
                  <c:v>9.2759444569999999E-10</c:v>
                </c:pt>
                <c:pt idx="3531">
                  <c:v>9.3655361240000002E-10</c:v>
                </c:pt>
                <c:pt idx="3532">
                  <c:v>9.3578578219999991E-10</c:v>
                </c:pt>
                <c:pt idx="3533">
                  <c:v>9.3102592299999999E-10</c:v>
                </c:pt>
                <c:pt idx="3534">
                  <c:v>9.3161767190000005E-10</c:v>
                </c:pt>
                <c:pt idx="3535">
                  <c:v>9.3759666699999997E-10</c:v>
                </c:pt>
                <c:pt idx="3536">
                  <c:v>9.317241423000001E-10</c:v>
                </c:pt>
                <c:pt idx="3537">
                  <c:v>9.3275998040000005E-10</c:v>
                </c:pt>
                <c:pt idx="3538">
                  <c:v>9.355508589999999E-10</c:v>
                </c:pt>
                <c:pt idx="3539">
                  <c:v>9.3256224960000009E-10</c:v>
                </c:pt>
                <c:pt idx="3540">
                  <c:v>9.3056135020000003E-10</c:v>
                </c:pt>
                <c:pt idx="3541">
                  <c:v>9.375780152E-10</c:v>
                </c:pt>
                <c:pt idx="3542">
                  <c:v>9.3314833640000004E-10</c:v>
                </c:pt>
                <c:pt idx="3543">
                  <c:v>9.3241758759999996E-10</c:v>
                </c:pt>
                <c:pt idx="3544">
                  <c:v>9.2650637159999995E-10</c:v>
                </c:pt>
                <c:pt idx="3545">
                  <c:v>9.3147356490000002E-10</c:v>
                </c:pt>
                <c:pt idx="3546">
                  <c:v>9.3002400229999998E-10</c:v>
                </c:pt>
                <c:pt idx="3547">
                  <c:v>9.3684848769999993E-10</c:v>
                </c:pt>
                <c:pt idx="3548">
                  <c:v>9.2403090729999995E-10</c:v>
                </c:pt>
                <c:pt idx="3549">
                  <c:v>9.2681540220000005E-10</c:v>
                </c:pt>
                <c:pt idx="3550">
                  <c:v>9.3204544079999993E-10</c:v>
                </c:pt>
                <c:pt idx="3551">
                  <c:v>9.320290095E-10</c:v>
                </c:pt>
                <c:pt idx="3552">
                  <c:v>9.3384566750000002E-10</c:v>
                </c:pt>
                <c:pt idx="3553">
                  <c:v>9.3391983040000002E-10</c:v>
                </c:pt>
                <c:pt idx="3554">
                  <c:v>9.349776509000001E-10</c:v>
                </c:pt>
                <c:pt idx="3555">
                  <c:v>9.328533500999999E-10</c:v>
                </c:pt>
                <c:pt idx="3556">
                  <c:v>9.3433083489999998E-10</c:v>
                </c:pt>
                <c:pt idx="3557">
                  <c:v>9.3245633440000001E-10</c:v>
                </c:pt>
                <c:pt idx="3558">
                  <c:v>9.336685868999999E-10</c:v>
                </c:pt>
                <c:pt idx="3559">
                  <c:v>9.342647767E-10</c:v>
                </c:pt>
                <c:pt idx="3560">
                  <c:v>9.2596069699999996E-10</c:v>
                </c:pt>
                <c:pt idx="3561">
                  <c:v>9.3060192890000001E-10</c:v>
                </c:pt>
                <c:pt idx="3562">
                  <c:v>9.3555252429999998E-10</c:v>
                </c:pt>
                <c:pt idx="3563">
                  <c:v>9.282392077E-10</c:v>
                </c:pt>
                <c:pt idx="3564">
                  <c:v>9.3579644030000008E-10</c:v>
                </c:pt>
                <c:pt idx="3565">
                  <c:v>9.3236196539999998E-10</c:v>
                </c:pt>
                <c:pt idx="3566">
                  <c:v>9.3264151960000001E-10</c:v>
                </c:pt>
                <c:pt idx="3567">
                  <c:v>9.2788277060000005E-10</c:v>
                </c:pt>
                <c:pt idx="3568">
                  <c:v>9.320478833E-10</c:v>
                </c:pt>
                <c:pt idx="3569">
                  <c:v>9.3184471250000001E-10</c:v>
                </c:pt>
                <c:pt idx="3570">
                  <c:v>9.3701191250000004E-10</c:v>
                </c:pt>
                <c:pt idx="3571">
                  <c:v>9.3804941590000007E-10</c:v>
                </c:pt>
                <c:pt idx="3572">
                  <c:v>9.3169361120000008E-10</c:v>
                </c:pt>
                <c:pt idx="3573">
                  <c:v>9.3366081530000008E-10</c:v>
                </c:pt>
                <c:pt idx="3574">
                  <c:v>9.2865121150000002E-10</c:v>
                </c:pt>
                <c:pt idx="3575">
                  <c:v>9.3848173680000005E-10</c:v>
                </c:pt>
                <c:pt idx="3576">
                  <c:v>9.3274066250000003E-10</c:v>
                </c:pt>
                <c:pt idx="3577">
                  <c:v>9.3266006030000003E-10</c:v>
                </c:pt>
                <c:pt idx="3578">
                  <c:v>9.3547303239999996E-10</c:v>
                </c:pt>
                <c:pt idx="3579">
                  <c:v>9.2972946009999996E-10</c:v>
                </c:pt>
                <c:pt idx="3580">
                  <c:v>9.2742952210000003E-10</c:v>
                </c:pt>
                <c:pt idx="3581">
                  <c:v>9.340445084000001E-10</c:v>
                </c:pt>
                <c:pt idx="3582">
                  <c:v>9.3062563210000002E-10</c:v>
                </c:pt>
                <c:pt idx="3583">
                  <c:v>9.3511765000000005E-10</c:v>
                </c:pt>
                <c:pt idx="3584">
                  <c:v>9.3267782389999998E-10</c:v>
                </c:pt>
                <c:pt idx="3585">
                  <c:v>9.2998625469999997E-10</c:v>
                </c:pt>
                <c:pt idx="3586">
                  <c:v>9.24579302E-10</c:v>
                </c:pt>
                <c:pt idx="3587">
                  <c:v>9.2695201510000001E-10</c:v>
                </c:pt>
                <c:pt idx="3588">
                  <c:v>9.372235209999999E-10</c:v>
                </c:pt>
                <c:pt idx="3589">
                  <c:v>9.2662055810000001E-10</c:v>
                </c:pt>
                <c:pt idx="3590">
                  <c:v>9.3514707090000001E-10</c:v>
                </c:pt>
                <c:pt idx="3591">
                  <c:v>9.3043739380000001E-10</c:v>
                </c:pt>
                <c:pt idx="3592">
                  <c:v>9.4123342450000005E-10</c:v>
                </c:pt>
                <c:pt idx="3593">
                  <c:v>9.3123425640000001E-10</c:v>
                </c:pt>
                <c:pt idx="3594">
                  <c:v>9.315356264E-10</c:v>
                </c:pt>
                <c:pt idx="3595">
                  <c:v>9.3262886300000004E-10</c:v>
                </c:pt>
                <c:pt idx="3596">
                  <c:v>9.3483043529999994E-10</c:v>
                </c:pt>
                <c:pt idx="3597">
                  <c:v>9.2585822340000005E-10</c:v>
                </c:pt>
                <c:pt idx="3598">
                  <c:v>9.3272978230000009E-10</c:v>
                </c:pt>
                <c:pt idx="3599">
                  <c:v>9.3073110330000003E-10</c:v>
                </c:pt>
                <c:pt idx="3600">
                  <c:v>9.3387930719999995E-10</c:v>
                </c:pt>
                <c:pt idx="3601">
                  <c:v>9.3639884739999994E-10</c:v>
                </c:pt>
                <c:pt idx="3602">
                  <c:v>9.3301599779999996E-10</c:v>
                </c:pt>
                <c:pt idx="3603">
                  <c:v>9.3765883949999998E-10</c:v>
                </c:pt>
                <c:pt idx="3604">
                  <c:v>9.3135810180000001E-10</c:v>
                </c:pt>
                <c:pt idx="3605">
                  <c:v>9.3438268230000007E-10</c:v>
                </c:pt>
                <c:pt idx="3606">
                  <c:v>9.3752217099999998E-10</c:v>
                </c:pt>
                <c:pt idx="3607">
                  <c:v>9.2725294110000002E-10</c:v>
                </c:pt>
                <c:pt idx="3608">
                  <c:v>9.3397012350000006E-10</c:v>
                </c:pt>
                <c:pt idx="3609">
                  <c:v>9.3322038989999995E-10</c:v>
                </c:pt>
                <c:pt idx="3610">
                  <c:v>9.2914836940000001E-10</c:v>
                </c:pt>
                <c:pt idx="3611">
                  <c:v>9.283815383E-10</c:v>
                </c:pt>
                <c:pt idx="3612">
                  <c:v>9.3583807370000001E-10</c:v>
                </c:pt>
                <c:pt idx="3613">
                  <c:v>9.3234164829999993E-10</c:v>
                </c:pt>
                <c:pt idx="3614">
                  <c:v>9.4022767350000004E-10</c:v>
                </c:pt>
                <c:pt idx="3615">
                  <c:v>9.3627217090000008E-10</c:v>
                </c:pt>
                <c:pt idx="3616">
                  <c:v>9.2693253069999996E-10</c:v>
                </c:pt>
                <c:pt idx="3617">
                  <c:v>9.3281959930000003E-10</c:v>
                </c:pt>
                <c:pt idx="3618">
                  <c:v>9.2342089529999996E-10</c:v>
                </c:pt>
                <c:pt idx="3619">
                  <c:v>9.3215579700000009E-10</c:v>
                </c:pt>
                <c:pt idx="3620">
                  <c:v>9.3360585930000007E-10</c:v>
                </c:pt>
                <c:pt idx="3621">
                  <c:v>9.182244409E-10</c:v>
                </c:pt>
                <c:pt idx="3622">
                  <c:v>9.3321772529999991E-10</c:v>
                </c:pt>
                <c:pt idx="3623">
                  <c:v>9.2787044709999996E-10</c:v>
                </c:pt>
                <c:pt idx="3624">
                  <c:v>9.3371199659999992E-10</c:v>
                </c:pt>
                <c:pt idx="3625">
                  <c:v>9.320327843000001E-10</c:v>
                </c:pt>
                <c:pt idx="3626">
                  <c:v>9.3107610510000001E-10</c:v>
                </c:pt>
                <c:pt idx="3627">
                  <c:v>9.3758756309999992E-10</c:v>
                </c:pt>
                <c:pt idx="3628">
                  <c:v>9.3051533150000001E-10</c:v>
                </c:pt>
                <c:pt idx="3629">
                  <c:v>9.3687002600000005E-10</c:v>
                </c:pt>
                <c:pt idx="3630">
                  <c:v>9.3164831410000001E-10</c:v>
                </c:pt>
                <c:pt idx="3631">
                  <c:v>9.3347951589999999E-10</c:v>
                </c:pt>
                <c:pt idx="3632">
                  <c:v>9.2803065230000004E-10</c:v>
                </c:pt>
                <c:pt idx="3633">
                  <c:v>9.2896168539999996E-10</c:v>
                </c:pt>
                <c:pt idx="3634">
                  <c:v>9.3895280439999992E-10</c:v>
                </c:pt>
                <c:pt idx="3635">
                  <c:v>9.2642921109999995E-10</c:v>
                </c:pt>
                <c:pt idx="3636">
                  <c:v>9.2943663879999996E-10</c:v>
                </c:pt>
                <c:pt idx="3637">
                  <c:v>9.3039370650000001E-10</c:v>
                </c:pt>
                <c:pt idx="3638">
                  <c:v>9.3457253049999998E-10</c:v>
                </c:pt>
                <c:pt idx="3639">
                  <c:v>9.337235428999999E-10</c:v>
                </c:pt>
                <c:pt idx="3640">
                  <c:v>9.3821272969999997E-10</c:v>
                </c:pt>
                <c:pt idx="3641">
                  <c:v>9.3853513849999999E-10</c:v>
                </c:pt>
                <c:pt idx="3642">
                  <c:v>9.3233376570000009E-10</c:v>
                </c:pt>
                <c:pt idx="3643">
                  <c:v>9.338816387E-10</c:v>
                </c:pt>
                <c:pt idx="3644">
                  <c:v>9.3396423930000008E-10</c:v>
                </c:pt>
                <c:pt idx="3645">
                  <c:v>9.2439483849999998E-10</c:v>
                </c:pt>
                <c:pt idx="3646">
                  <c:v>9.4286178860000002E-10</c:v>
                </c:pt>
                <c:pt idx="3647">
                  <c:v>9.2284102579999998E-10</c:v>
                </c:pt>
                <c:pt idx="3648">
                  <c:v>9.3834562340000007E-10</c:v>
                </c:pt>
                <c:pt idx="3649">
                  <c:v>9.3474206149999991E-10</c:v>
                </c:pt>
                <c:pt idx="3650">
                  <c:v>9.3757679399999993E-10</c:v>
                </c:pt>
                <c:pt idx="3651">
                  <c:v>9.3349705739999997E-10</c:v>
                </c:pt>
                <c:pt idx="3652">
                  <c:v>9.3165875010000002E-10</c:v>
                </c:pt>
                <c:pt idx="3653">
                  <c:v>9.2724655730000003E-10</c:v>
                </c:pt>
                <c:pt idx="3654">
                  <c:v>9.3374841189999991E-10</c:v>
                </c:pt>
                <c:pt idx="3655">
                  <c:v>9.3814267470000005E-10</c:v>
                </c:pt>
                <c:pt idx="3656">
                  <c:v>9.3478980110000005E-10</c:v>
                </c:pt>
                <c:pt idx="3657">
                  <c:v>9.2685104039999998E-10</c:v>
                </c:pt>
                <c:pt idx="3658">
                  <c:v>9.3504892720000002E-10</c:v>
                </c:pt>
                <c:pt idx="3659">
                  <c:v>9.3400343019999992E-10</c:v>
                </c:pt>
                <c:pt idx="3660">
                  <c:v>9.29992805E-10</c:v>
                </c:pt>
                <c:pt idx="3661">
                  <c:v>9.3187391139999993E-10</c:v>
                </c:pt>
                <c:pt idx="3662">
                  <c:v>9.3463592420000006E-10</c:v>
                </c:pt>
                <c:pt idx="3663">
                  <c:v>9.3509677779999998E-10</c:v>
                </c:pt>
                <c:pt idx="3664">
                  <c:v>9.3384122660000008E-10</c:v>
                </c:pt>
                <c:pt idx="3665">
                  <c:v>9.2650881410000002E-10</c:v>
                </c:pt>
                <c:pt idx="3666">
                  <c:v>9.3526342229999996E-10</c:v>
                </c:pt>
                <c:pt idx="3667">
                  <c:v>9.338894102000001E-10</c:v>
                </c:pt>
                <c:pt idx="3668">
                  <c:v>9.3481267169999999E-10</c:v>
                </c:pt>
                <c:pt idx="3669">
                  <c:v>9.2433205530000001E-10</c:v>
                </c:pt>
                <c:pt idx="3670">
                  <c:v>9.2954144379999999E-10</c:v>
                </c:pt>
                <c:pt idx="3671">
                  <c:v>9.2854501869999996E-10</c:v>
                </c:pt>
                <c:pt idx="3672">
                  <c:v>9.3307350730000006E-10</c:v>
                </c:pt>
                <c:pt idx="3673">
                  <c:v>9.3450636120000004E-10</c:v>
                </c:pt>
                <c:pt idx="3674">
                  <c:v>9.333338546000001E-10</c:v>
                </c:pt>
                <c:pt idx="3675">
                  <c:v>9.3283480940000009E-10</c:v>
                </c:pt>
                <c:pt idx="3676">
                  <c:v>9.3616980829999998E-10</c:v>
                </c:pt>
                <c:pt idx="3677">
                  <c:v>9.3040419809999995E-10</c:v>
                </c:pt>
                <c:pt idx="3678">
                  <c:v>9.3458607520000004E-10</c:v>
                </c:pt>
                <c:pt idx="3679">
                  <c:v>9.2772295399999996E-10</c:v>
                </c:pt>
                <c:pt idx="3680">
                  <c:v>9.3648377939999993E-10</c:v>
                </c:pt>
                <c:pt idx="3681">
                  <c:v>9.3005037010000004E-10</c:v>
                </c:pt>
                <c:pt idx="3682">
                  <c:v>9.3323815339999997E-10</c:v>
                </c:pt>
                <c:pt idx="3683">
                  <c:v>9.3644092479999994E-10</c:v>
                </c:pt>
                <c:pt idx="3684">
                  <c:v>9.2995960930000004E-10</c:v>
                </c:pt>
                <c:pt idx="3685">
                  <c:v>9.304712001E-10</c:v>
                </c:pt>
                <c:pt idx="3686">
                  <c:v>9.2788576820000005E-10</c:v>
                </c:pt>
                <c:pt idx="3687">
                  <c:v>9.2950902530000003E-10</c:v>
                </c:pt>
                <c:pt idx="3688">
                  <c:v>9.335259231999999E-10</c:v>
                </c:pt>
                <c:pt idx="3689">
                  <c:v>9.3031549129999996E-10</c:v>
                </c:pt>
                <c:pt idx="3690">
                  <c:v>9.3004870470000003E-10</c:v>
                </c:pt>
                <c:pt idx="3691">
                  <c:v>9.3396013149999992E-10</c:v>
                </c:pt>
                <c:pt idx="3692">
                  <c:v>9.2597080000000001E-10</c:v>
                </c:pt>
                <c:pt idx="3693">
                  <c:v>9.3359686649999997E-10</c:v>
                </c:pt>
                <c:pt idx="3694">
                  <c:v>9.26070165E-10</c:v>
                </c:pt>
                <c:pt idx="3695">
                  <c:v>9.3372709560000003E-10</c:v>
                </c:pt>
                <c:pt idx="3696">
                  <c:v>9.2788826620000003E-10</c:v>
                </c:pt>
                <c:pt idx="3697">
                  <c:v>9.3821916899999997E-10</c:v>
                </c:pt>
                <c:pt idx="3698">
                  <c:v>9.2499719E-10</c:v>
                </c:pt>
                <c:pt idx="3699">
                  <c:v>9.275606394E-10</c:v>
                </c:pt>
                <c:pt idx="3700">
                  <c:v>9.2728297260000002E-10</c:v>
                </c:pt>
                <c:pt idx="3701">
                  <c:v>9.2985591449999996E-10</c:v>
                </c:pt>
                <c:pt idx="3702">
                  <c:v>9.326402983E-10</c:v>
                </c:pt>
                <c:pt idx="3703">
                  <c:v>9.357213893E-10</c:v>
                </c:pt>
                <c:pt idx="3704">
                  <c:v>9.33818689E-10</c:v>
                </c:pt>
                <c:pt idx="3705">
                  <c:v>9.2918023280000005E-10</c:v>
                </c:pt>
                <c:pt idx="3706">
                  <c:v>9.3548946370000009E-10</c:v>
                </c:pt>
                <c:pt idx="3707">
                  <c:v>9.3164254090000006E-10</c:v>
                </c:pt>
                <c:pt idx="3708">
                  <c:v>9.3072044519999995E-10</c:v>
                </c:pt>
                <c:pt idx="3709">
                  <c:v>9.2592117309999995E-10</c:v>
                </c:pt>
                <c:pt idx="3710">
                  <c:v>9.3299434840000009E-10</c:v>
                </c:pt>
                <c:pt idx="3711">
                  <c:v>9.3230723140000001E-10</c:v>
                </c:pt>
                <c:pt idx="3712">
                  <c:v>9.2896984549999995E-10</c:v>
                </c:pt>
                <c:pt idx="3713">
                  <c:v>9.3579111130000006E-10</c:v>
                </c:pt>
                <c:pt idx="3714">
                  <c:v>9.3493501829999994E-10</c:v>
                </c:pt>
                <c:pt idx="3715">
                  <c:v>9.2829399719999998E-10</c:v>
                </c:pt>
                <c:pt idx="3716">
                  <c:v>9.2571694749999998E-10</c:v>
                </c:pt>
                <c:pt idx="3717">
                  <c:v>9.2676882829999997E-10</c:v>
                </c:pt>
                <c:pt idx="3718">
                  <c:v>9.368235076999999E-10</c:v>
                </c:pt>
                <c:pt idx="3719">
                  <c:v>9.2877089350000003E-10</c:v>
                </c:pt>
                <c:pt idx="3720">
                  <c:v>9.3026603090000004E-10</c:v>
                </c:pt>
                <c:pt idx="3721">
                  <c:v>9.3017649140000005E-10</c:v>
                </c:pt>
                <c:pt idx="3722">
                  <c:v>9.2992602510000002E-10</c:v>
                </c:pt>
                <c:pt idx="3723">
                  <c:v>9.2908841730000001E-10</c:v>
                </c:pt>
                <c:pt idx="3724">
                  <c:v>9.2654534049999996E-10</c:v>
                </c:pt>
                <c:pt idx="3725">
                  <c:v>9.2919916209999996E-10</c:v>
                </c:pt>
                <c:pt idx="3726">
                  <c:v>9.3127500160000002E-10</c:v>
                </c:pt>
                <c:pt idx="3727">
                  <c:v>9.2663693390000003E-10</c:v>
                </c:pt>
                <c:pt idx="3728">
                  <c:v>9.2547036699999997E-10</c:v>
                </c:pt>
                <c:pt idx="3729">
                  <c:v>9.2611762699999996E-10</c:v>
                </c:pt>
                <c:pt idx="3730">
                  <c:v>9.2011398500000001E-10</c:v>
                </c:pt>
                <c:pt idx="3731">
                  <c:v>9.3532570579999999E-10</c:v>
                </c:pt>
                <c:pt idx="3732">
                  <c:v>9.3151475419999993E-10</c:v>
                </c:pt>
                <c:pt idx="3733">
                  <c:v>9.3901808550000005E-10</c:v>
                </c:pt>
                <c:pt idx="3734">
                  <c:v>9.288436686E-10</c:v>
                </c:pt>
                <c:pt idx="3735">
                  <c:v>9.2994212329999996E-10</c:v>
                </c:pt>
                <c:pt idx="3736">
                  <c:v>9.3281526950000004E-10</c:v>
                </c:pt>
                <c:pt idx="3737">
                  <c:v>9.2866553339999997E-10</c:v>
                </c:pt>
                <c:pt idx="3738">
                  <c:v>9.3306207210000002E-10</c:v>
                </c:pt>
                <c:pt idx="3739">
                  <c:v>9.2787344469999996E-10</c:v>
                </c:pt>
                <c:pt idx="3740">
                  <c:v>9.2826030200000004E-10</c:v>
                </c:pt>
                <c:pt idx="3741">
                  <c:v>9.307862814E-10</c:v>
                </c:pt>
                <c:pt idx="3742">
                  <c:v>9.3040114500000005E-10</c:v>
                </c:pt>
                <c:pt idx="3743">
                  <c:v>9.2719604219999996E-10</c:v>
                </c:pt>
                <c:pt idx="3744">
                  <c:v>9.3313701210000009E-10</c:v>
                </c:pt>
                <c:pt idx="3745">
                  <c:v>9.3271157459999992E-10</c:v>
                </c:pt>
                <c:pt idx="3746">
                  <c:v>9.3379459719999999E-10</c:v>
                </c:pt>
                <c:pt idx="3747">
                  <c:v>9.2819407719999999E-10</c:v>
                </c:pt>
                <c:pt idx="3748">
                  <c:v>9.31473898E-10</c:v>
                </c:pt>
                <c:pt idx="3749">
                  <c:v>9.2624397040000004E-10</c:v>
                </c:pt>
                <c:pt idx="3750">
                  <c:v>9.2974544729999999E-10</c:v>
                </c:pt>
                <c:pt idx="3751">
                  <c:v>9.2479740529999997E-10</c:v>
                </c:pt>
                <c:pt idx="3752">
                  <c:v>9.2734586680000001E-10</c:v>
                </c:pt>
                <c:pt idx="3753">
                  <c:v>9.2839930189999996E-10</c:v>
                </c:pt>
                <c:pt idx="3754">
                  <c:v>9.3204122199999996E-10</c:v>
                </c:pt>
                <c:pt idx="3755">
                  <c:v>9.2429081060000002E-10</c:v>
                </c:pt>
                <c:pt idx="3756">
                  <c:v>9.2489749190000002E-10</c:v>
                </c:pt>
                <c:pt idx="3757">
                  <c:v>9.3153906809999991E-10</c:v>
                </c:pt>
                <c:pt idx="3758">
                  <c:v>9.3103214029999996E-10</c:v>
                </c:pt>
                <c:pt idx="3759">
                  <c:v>9.225122333E-10</c:v>
                </c:pt>
                <c:pt idx="3760">
                  <c:v>9.3037094689999999E-10</c:v>
                </c:pt>
                <c:pt idx="3761">
                  <c:v>9.3168583960000006E-10</c:v>
                </c:pt>
                <c:pt idx="3762">
                  <c:v>9.3204688409999997E-10</c:v>
                </c:pt>
                <c:pt idx="3763">
                  <c:v>9.2720153780000004E-10</c:v>
                </c:pt>
                <c:pt idx="3764">
                  <c:v>9.2665908279999998E-10</c:v>
                </c:pt>
                <c:pt idx="3765">
                  <c:v>9.2516067030000003E-10</c:v>
                </c:pt>
                <c:pt idx="3766">
                  <c:v>9.3266572240000003E-10</c:v>
                </c:pt>
                <c:pt idx="3767">
                  <c:v>9.2764707029999998E-10</c:v>
                </c:pt>
                <c:pt idx="3768">
                  <c:v>9.3092744620000002E-10</c:v>
                </c:pt>
                <c:pt idx="3769">
                  <c:v>9.2788476900000001E-10</c:v>
                </c:pt>
                <c:pt idx="3770">
                  <c:v>9.2773905220000001E-10</c:v>
                </c:pt>
                <c:pt idx="3771">
                  <c:v>9.1870788749999997E-10</c:v>
                </c:pt>
                <c:pt idx="3772">
                  <c:v>9.3334484589999999E-10</c:v>
                </c:pt>
                <c:pt idx="3773">
                  <c:v>9.3273466730000004E-10</c:v>
                </c:pt>
                <c:pt idx="3774">
                  <c:v>9.2869600899999997E-10</c:v>
                </c:pt>
                <c:pt idx="3775">
                  <c:v>9.3368557330000006E-10</c:v>
                </c:pt>
                <c:pt idx="3776">
                  <c:v>9.3695740060000005E-10</c:v>
                </c:pt>
                <c:pt idx="3777">
                  <c:v>9.3751217900000005E-10</c:v>
                </c:pt>
                <c:pt idx="3778">
                  <c:v>9.2632712610000004E-10</c:v>
                </c:pt>
                <c:pt idx="3779">
                  <c:v>9.3457885870000003E-10</c:v>
                </c:pt>
                <c:pt idx="3780">
                  <c:v>9.2308122260000003E-10</c:v>
                </c:pt>
                <c:pt idx="3781">
                  <c:v>9.3100693819999997E-10</c:v>
                </c:pt>
                <c:pt idx="3782">
                  <c:v>9.2834173680000002E-10</c:v>
                </c:pt>
                <c:pt idx="3783">
                  <c:v>9.2449464749999995E-10</c:v>
                </c:pt>
                <c:pt idx="3784">
                  <c:v>9.2742141740000001E-10</c:v>
                </c:pt>
                <c:pt idx="3785">
                  <c:v>9.2911128790000005E-10</c:v>
                </c:pt>
                <c:pt idx="3786">
                  <c:v>9.3047214380000002E-10</c:v>
                </c:pt>
                <c:pt idx="3787">
                  <c:v>9.2903390540000001E-10</c:v>
                </c:pt>
                <c:pt idx="3788">
                  <c:v>9.2836366370000003E-10</c:v>
                </c:pt>
                <c:pt idx="3789">
                  <c:v>9.2767538099999999E-10</c:v>
                </c:pt>
                <c:pt idx="3790">
                  <c:v>9.3391316900000005E-10</c:v>
                </c:pt>
                <c:pt idx="3791">
                  <c:v>9.3149876700000001E-10</c:v>
                </c:pt>
                <c:pt idx="3792">
                  <c:v>9.3219976179999993E-10</c:v>
                </c:pt>
                <c:pt idx="3793">
                  <c:v>9.276574509E-10</c:v>
                </c:pt>
                <c:pt idx="3794">
                  <c:v>9.2833424279999997E-10</c:v>
                </c:pt>
                <c:pt idx="3795">
                  <c:v>9.3612662069999993E-10</c:v>
                </c:pt>
                <c:pt idx="3796">
                  <c:v>9.2762258989999997E-10</c:v>
                </c:pt>
                <c:pt idx="3797">
                  <c:v>9.2753077440000003E-10</c:v>
                </c:pt>
                <c:pt idx="3798">
                  <c:v>9.249654931E-10</c:v>
                </c:pt>
                <c:pt idx="3799">
                  <c:v>9.2290086680000004E-10</c:v>
                </c:pt>
                <c:pt idx="3800">
                  <c:v>9.2566421189999998E-10</c:v>
                </c:pt>
                <c:pt idx="3801">
                  <c:v>9.2977864300000004E-10</c:v>
                </c:pt>
                <c:pt idx="3802">
                  <c:v>9.2514951260000004E-10</c:v>
                </c:pt>
                <c:pt idx="3803">
                  <c:v>9.2372348659999995E-10</c:v>
                </c:pt>
                <c:pt idx="3804">
                  <c:v>9.3490604149999999E-10</c:v>
                </c:pt>
                <c:pt idx="3805">
                  <c:v>9.3251373290000009E-10</c:v>
                </c:pt>
                <c:pt idx="3806">
                  <c:v>9.2467500320000002E-10</c:v>
                </c:pt>
                <c:pt idx="3807">
                  <c:v>9.2285129539999999E-10</c:v>
                </c:pt>
                <c:pt idx="3808">
                  <c:v>9.2993618359999998E-10</c:v>
                </c:pt>
                <c:pt idx="3809">
                  <c:v>9.3570540199999994E-10</c:v>
                </c:pt>
                <c:pt idx="3810">
                  <c:v>9.3446894670000002E-10</c:v>
                </c:pt>
                <c:pt idx="3811">
                  <c:v>9.2403451560000002E-10</c:v>
                </c:pt>
                <c:pt idx="3812">
                  <c:v>9.2549518049999996E-10</c:v>
                </c:pt>
                <c:pt idx="3813">
                  <c:v>9.2872570739999998E-10</c:v>
                </c:pt>
                <c:pt idx="3814">
                  <c:v>9.3100283040000002E-10</c:v>
                </c:pt>
                <c:pt idx="3815">
                  <c:v>9.2241542179999999E-10</c:v>
                </c:pt>
                <c:pt idx="3816">
                  <c:v>9.1854862600000002E-10</c:v>
                </c:pt>
                <c:pt idx="3817">
                  <c:v>9.2743845940000001E-10</c:v>
                </c:pt>
                <c:pt idx="3818">
                  <c:v>9.2383389830000002E-10</c:v>
                </c:pt>
                <c:pt idx="3819">
                  <c:v>9.2067259370000002E-10</c:v>
                </c:pt>
                <c:pt idx="3820">
                  <c:v>9.2739788070000003E-10</c:v>
                </c:pt>
                <c:pt idx="3821">
                  <c:v>9.2138902060000005E-10</c:v>
                </c:pt>
                <c:pt idx="3822">
                  <c:v>9.2637642000000004E-10</c:v>
                </c:pt>
                <c:pt idx="3823">
                  <c:v>9.2573076980000002E-10</c:v>
                </c:pt>
                <c:pt idx="3824">
                  <c:v>9.2363955369999996E-10</c:v>
                </c:pt>
                <c:pt idx="3825">
                  <c:v>9.2364049739999999E-10</c:v>
                </c:pt>
                <c:pt idx="3826">
                  <c:v>9.3043739380000001E-10</c:v>
                </c:pt>
                <c:pt idx="3827">
                  <c:v>9.2760843449999995E-10</c:v>
                </c:pt>
                <c:pt idx="3828">
                  <c:v>9.3283536449999991E-10</c:v>
                </c:pt>
                <c:pt idx="3829">
                  <c:v>9.3092306090000002E-10</c:v>
                </c:pt>
                <c:pt idx="3830">
                  <c:v>9.2761820450000004E-10</c:v>
                </c:pt>
                <c:pt idx="3831">
                  <c:v>9.2235058479999998E-10</c:v>
                </c:pt>
                <c:pt idx="3832">
                  <c:v>9.2753738019999996E-10</c:v>
                </c:pt>
                <c:pt idx="3833">
                  <c:v>9.2102264699999997E-10</c:v>
                </c:pt>
                <c:pt idx="3834">
                  <c:v>9.2254764939999995E-10</c:v>
                </c:pt>
                <c:pt idx="3835">
                  <c:v>9.1713914240000002E-10</c:v>
                </c:pt>
                <c:pt idx="3836">
                  <c:v>9.2301183360000002E-10</c:v>
                </c:pt>
                <c:pt idx="3837">
                  <c:v>9.2989921319999996E-10</c:v>
                </c:pt>
                <c:pt idx="3838">
                  <c:v>9.2806379249999999E-10</c:v>
                </c:pt>
                <c:pt idx="3839">
                  <c:v>9.2063168199999998E-10</c:v>
                </c:pt>
                <c:pt idx="3840">
                  <c:v>9.3317720219999997E-10</c:v>
                </c:pt>
                <c:pt idx="3841">
                  <c:v>9.2749474770000004E-10</c:v>
                </c:pt>
                <c:pt idx="3842">
                  <c:v>9.2981095049999998E-10</c:v>
                </c:pt>
                <c:pt idx="3843">
                  <c:v>9.2658658519999996E-10</c:v>
                </c:pt>
                <c:pt idx="3844">
                  <c:v>9.2863078339999996E-10</c:v>
                </c:pt>
                <c:pt idx="3845">
                  <c:v>9.2895074970000001E-10</c:v>
                </c:pt>
                <c:pt idx="3846">
                  <c:v>9.2972379790000002E-10</c:v>
                </c:pt>
                <c:pt idx="3847">
                  <c:v>9.2561158740000003E-10</c:v>
                </c:pt>
                <c:pt idx="3848">
                  <c:v>9.2595131559999996E-10</c:v>
                </c:pt>
                <c:pt idx="3849">
                  <c:v>9.311442173E-10</c:v>
                </c:pt>
                <c:pt idx="3850">
                  <c:v>9.2312263389999999E-10</c:v>
                </c:pt>
                <c:pt idx="3851">
                  <c:v>9.2806090590000001E-10</c:v>
                </c:pt>
                <c:pt idx="3852">
                  <c:v>9.2518687159999995E-10</c:v>
                </c:pt>
                <c:pt idx="3853">
                  <c:v>9.3626884019999998E-10</c:v>
                </c:pt>
                <c:pt idx="3854">
                  <c:v>9.1987845119999997E-10</c:v>
                </c:pt>
                <c:pt idx="3855">
                  <c:v>9.2671598170000005E-10</c:v>
                </c:pt>
                <c:pt idx="3856">
                  <c:v>9.2122298680000003E-10</c:v>
                </c:pt>
                <c:pt idx="3857">
                  <c:v>9.2779073309999997E-10</c:v>
                </c:pt>
                <c:pt idx="3858">
                  <c:v>9.2875418469999995E-10</c:v>
                </c:pt>
                <c:pt idx="3859">
                  <c:v>9.2577762120000004E-10</c:v>
                </c:pt>
                <c:pt idx="3860">
                  <c:v>9.2567326030000002E-10</c:v>
                </c:pt>
                <c:pt idx="3861">
                  <c:v>9.1785568029999996E-10</c:v>
                </c:pt>
                <c:pt idx="3862">
                  <c:v>9.3155527740000001E-10</c:v>
                </c:pt>
                <c:pt idx="3863">
                  <c:v>9.2546864619999999E-10</c:v>
                </c:pt>
                <c:pt idx="3864">
                  <c:v>9.2263119370000005E-10</c:v>
                </c:pt>
                <c:pt idx="3865">
                  <c:v>9.2562685289999996E-10</c:v>
                </c:pt>
                <c:pt idx="3866">
                  <c:v>9.188755867E-10</c:v>
                </c:pt>
                <c:pt idx="3867">
                  <c:v>9.2600871419999998E-10</c:v>
                </c:pt>
                <c:pt idx="3868">
                  <c:v>9.2755547690000001E-10</c:v>
                </c:pt>
                <c:pt idx="3869">
                  <c:v>9.2887703079999998E-10</c:v>
                </c:pt>
                <c:pt idx="3870">
                  <c:v>9.2207025349999998E-10</c:v>
                </c:pt>
                <c:pt idx="3871">
                  <c:v>9.2692620250000001E-10</c:v>
                </c:pt>
                <c:pt idx="3872">
                  <c:v>9.319346405999999E-10</c:v>
                </c:pt>
                <c:pt idx="3873">
                  <c:v>9.2727564520000003E-10</c:v>
                </c:pt>
                <c:pt idx="3874">
                  <c:v>9.3408114580000005E-10</c:v>
                </c:pt>
                <c:pt idx="3875">
                  <c:v>9.3076746310000001E-10</c:v>
                </c:pt>
                <c:pt idx="3876">
                  <c:v>9.3000873670000001E-10</c:v>
                </c:pt>
                <c:pt idx="3877">
                  <c:v>9.298016246E-10</c:v>
                </c:pt>
                <c:pt idx="3878">
                  <c:v>9.2327301359999996E-10</c:v>
                </c:pt>
                <c:pt idx="3879">
                  <c:v>9.2949076209999996E-10</c:v>
                </c:pt>
                <c:pt idx="3880">
                  <c:v>9.2895657830000005E-10</c:v>
                </c:pt>
                <c:pt idx="3881">
                  <c:v>9.3213670120000005E-10</c:v>
                </c:pt>
                <c:pt idx="3882">
                  <c:v>9.2343621640000004E-10</c:v>
                </c:pt>
                <c:pt idx="3883">
                  <c:v>9.2529744980000005E-10</c:v>
                </c:pt>
                <c:pt idx="3884">
                  <c:v>9.2729995899999998E-10</c:v>
                </c:pt>
                <c:pt idx="3885">
                  <c:v>9.2981172760000005E-10</c:v>
                </c:pt>
                <c:pt idx="3886">
                  <c:v>9.2610613619999998E-10</c:v>
                </c:pt>
                <c:pt idx="3887">
                  <c:v>9.2198310099999995E-10</c:v>
                </c:pt>
                <c:pt idx="3888">
                  <c:v>9.3067087369999997E-10</c:v>
                </c:pt>
                <c:pt idx="3889">
                  <c:v>9.3021301769999995E-10</c:v>
                </c:pt>
                <c:pt idx="3890">
                  <c:v>9.2865726220000003E-10</c:v>
                </c:pt>
                <c:pt idx="3891">
                  <c:v>9.2743723810000001E-10</c:v>
                </c:pt>
                <c:pt idx="3892">
                  <c:v>9.3116792050000001E-10</c:v>
                </c:pt>
                <c:pt idx="3893">
                  <c:v>9.2535251679999997E-10</c:v>
                </c:pt>
                <c:pt idx="3894">
                  <c:v>9.235698317E-10</c:v>
                </c:pt>
                <c:pt idx="3895">
                  <c:v>9.1896457109999997E-10</c:v>
                </c:pt>
                <c:pt idx="3896">
                  <c:v>9.3539920250000001E-10</c:v>
                </c:pt>
                <c:pt idx="3897">
                  <c:v>9.2630220160000003E-10</c:v>
                </c:pt>
                <c:pt idx="3898">
                  <c:v>9.2223295670000005E-10</c:v>
                </c:pt>
                <c:pt idx="3899">
                  <c:v>9.2733526410000002E-10</c:v>
                </c:pt>
                <c:pt idx="3900">
                  <c:v>9.2694929509999999E-10</c:v>
                </c:pt>
                <c:pt idx="3901">
                  <c:v>9.2462720809999997E-10</c:v>
                </c:pt>
                <c:pt idx="3902">
                  <c:v>9.2119095680000004E-10</c:v>
                </c:pt>
                <c:pt idx="3903">
                  <c:v>9.3050817050000001E-10</c:v>
                </c:pt>
                <c:pt idx="3904">
                  <c:v>9.3053542649999998E-10</c:v>
                </c:pt>
                <c:pt idx="3905">
                  <c:v>9.2404067730000005E-10</c:v>
                </c:pt>
                <c:pt idx="3906">
                  <c:v>9.2554519600000002E-10</c:v>
                </c:pt>
                <c:pt idx="3907">
                  <c:v>9.2841045960000005E-10</c:v>
                </c:pt>
                <c:pt idx="3908">
                  <c:v>9.3122509699999995E-10</c:v>
                </c:pt>
                <c:pt idx="3909">
                  <c:v>9.2751745170000002E-10</c:v>
                </c:pt>
                <c:pt idx="3910">
                  <c:v>9.3084234759999996E-10</c:v>
                </c:pt>
                <c:pt idx="3911">
                  <c:v>9.2316787550000005E-10</c:v>
                </c:pt>
                <c:pt idx="3912">
                  <c:v>9.28638666E-10</c:v>
                </c:pt>
                <c:pt idx="3913">
                  <c:v>9.2549246040000001E-10</c:v>
                </c:pt>
                <c:pt idx="3914">
                  <c:v>9.2605867420000002E-10</c:v>
                </c:pt>
                <c:pt idx="3915">
                  <c:v>9.2752272529999996E-10</c:v>
                </c:pt>
                <c:pt idx="3916">
                  <c:v>9.2791729860000002E-10</c:v>
                </c:pt>
                <c:pt idx="3917">
                  <c:v>9.2918633899999996E-10</c:v>
                </c:pt>
                <c:pt idx="3918">
                  <c:v>9.3051877309999998E-10</c:v>
                </c:pt>
                <c:pt idx="3919">
                  <c:v>9.2650587200000004E-10</c:v>
                </c:pt>
                <c:pt idx="3920">
                  <c:v>9.3075064319999997E-10</c:v>
                </c:pt>
                <c:pt idx="3921">
                  <c:v>9.3492580340000007E-10</c:v>
                </c:pt>
                <c:pt idx="3922">
                  <c:v>9.1884300170000001E-10</c:v>
                </c:pt>
                <c:pt idx="3923">
                  <c:v>9.2512236759999999E-10</c:v>
                </c:pt>
                <c:pt idx="3924">
                  <c:v>9.1424456890000005E-10</c:v>
                </c:pt>
                <c:pt idx="3925">
                  <c:v>9.180859406E-10</c:v>
                </c:pt>
                <c:pt idx="3926">
                  <c:v>9.2380697540000004E-10</c:v>
                </c:pt>
                <c:pt idx="3927">
                  <c:v>9.3023827529999996E-10</c:v>
                </c:pt>
                <c:pt idx="3928">
                  <c:v>9.2304380810000001E-10</c:v>
                </c:pt>
                <c:pt idx="3929">
                  <c:v>9.2356922109999996E-10</c:v>
                </c:pt>
                <c:pt idx="3930">
                  <c:v>9.20153842E-10</c:v>
                </c:pt>
                <c:pt idx="3931">
                  <c:v>9.2598162470000004E-10</c:v>
                </c:pt>
                <c:pt idx="3932">
                  <c:v>9.2813845500000001E-10</c:v>
                </c:pt>
                <c:pt idx="3933">
                  <c:v>9.290044289E-10</c:v>
                </c:pt>
                <c:pt idx="3934">
                  <c:v>9.2258095610000003E-10</c:v>
                </c:pt>
                <c:pt idx="3935">
                  <c:v>9.2630259020000002E-10</c:v>
                </c:pt>
                <c:pt idx="3936">
                  <c:v>9.3398799810000003E-10</c:v>
                </c:pt>
                <c:pt idx="3937">
                  <c:v>9.1961338540000001E-10</c:v>
                </c:pt>
                <c:pt idx="3938">
                  <c:v>9.2332208550000003E-10</c:v>
                </c:pt>
                <c:pt idx="3939">
                  <c:v>9.1982049750000003E-10</c:v>
                </c:pt>
                <c:pt idx="3940">
                  <c:v>9.250817334E-10</c:v>
                </c:pt>
                <c:pt idx="3941">
                  <c:v>9.2451923889999997E-10</c:v>
                </c:pt>
                <c:pt idx="3942">
                  <c:v>9.3225993590000008E-10</c:v>
                </c:pt>
                <c:pt idx="3943">
                  <c:v>9.2136104300000003E-10</c:v>
                </c:pt>
                <c:pt idx="3944">
                  <c:v>9.2719926179999999E-10</c:v>
                </c:pt>
                <c:pt idx="3945">
                  <c:v>9.2635232820000003E-10</c:v>
                </c:pt>
                <c:pt idx="3946">
                  <c:v>9.2647589600000005E-10</c:v>
                </c:pt>
                <c:pt idx="3947">
                  <c:v>9.3095420259999996E-10</c:v>
                </c:pt>
                <c:pt idx="3948">
                  <c:v>9.2762564299999998E-10</c:v>
                </c:pt>
                <c:pt idx="3949">
                  <c:v>9.2906821130000001E-10</c:v>
                </c:pt>
                <c:pt idx="3950">
                  <c:v>9.2952862069999999E-10</c:v>
                </c:pt>
                <c:pt idx="3951">
                  <c:v>9.2315027840000002E-10</c:v>
                </c:pt>
                <c:pt idx="3952">
                  <c:v>9.2683938300000004E-10</c:v>
                </c:pt>
                <c:pt idx="3953">
                  <c:v>9.248330435E-10</c:v>
                </c:pt>
                <c:pt idx="3954">
                  <c:v>9.2754393060000002E-10</c:v>
                </c:pt>
                <c:pt idx="3955">
                  <c:v>9.2640423110000003E-10</c:v>
                </c:pt>
                <c:pt idx="3956">
                  <c:v>9.2683211109999996E-10</c:v>
                </c:pt>
                <c:pt idx="3957">
                  <c:v>9.2746960109999996E-10</c:v>
                </c:pt>
                <c:pt idx="3958">
                  <c:v>9.2654067749999995E-10</c:v>
                </c:pt>
                <c:pt idx="3959">
                  <c:v>9.2581992070000001E-10</c:v>
                </c:pt>
                <c:pt idx="3960">
                  <c:v>9.3120056110000004E-10</c:v>
                </c:pt>
                <c:pt idx="3961">
                  <c:v>9.2579965920000001E-10</c:v>
                </c:pt>
                <c:pt idx="3962">
                  <c:v>9.2206681179999998E-10</c:v>
                </c:pt>
                <c:pt idx="3963">
                  <c:v>9.2897745050000002E-10</c:v>
                </c:pt>
                <c:pt idx="3964">
                  <c:v>9.3269791890000006E-10</c:v>
                </c:pt>
                <c:pt idx="3965">
                  <c:v>9.2879909320000002E-10</c:v>
                </c:pt>
                <c:pt idx="3966">
                  <c:v>9.30736932E-10</c:v>
                </c:pt>
                <c:pt idx="3967">
                  <c:v>9.2161350770000002E-10</c:v>
                </c:pt>
                <c:pt idx="3968">
                  <c:v>9.3169716390000001E-10</c:v>
                </c:pt>
                <c:pt idx="3969">
                  <c:v>9.1736079840000002E-10</c:v>
                </c:pt>
                <c:pt idx="3970">
                  <c:v>9.2968055479999996E-10</c:v>
                </c:pt>
                <c:pt idx="3971">
                  <c:v>9.2789759210000001E-10</c:v>
                </c:pt>
                <c:pt idx="3972">
                  <c:v>9.2691382350000002E-10</c:v>
                </c:pt>
                <c:pt idx="3973">
                  <c:v>9.3021895740000004E-10</c:v>
                </c:pt>
                <c:pt idx="3974">
                  <c:v>9.2872387559999997E-10</c:v>
                </c:pt>
                <c:pt idx="3975">
                  <c:v>9.2934032689999997E-10</c:v>
                </c:pt>
                <c:pt idx="3976">
                  <c:v>9.2738305919999996E-10</c:v>
                </c:pt>
                <c:pt idx="3977">
                  <c:v>9.2190644009999997E-10</c:v>
                </c:pt>
                <c:pt idx="3978">
                  <c:v>9.2637064690000001E-10</c:v>
                </c:pt>
                <c:pt idx="3979">
                  <c:v>9.249368493E-10</c:v>
                </c:pt>
                <c:pt idx="3980">
                  <c:v>9.2036772650000001E-10</c:v>
                </c:pt>
                <c:pt idx="3981">
                  <c:v>9.2174096130000005E-10</c:v>
                </c:pt>
                <c:pt idx="3982">
                  <c:v>9.3235863470000009E-10</c:v>
                </c:pt>
                <c:pt idx="3983">
                  <c:v>9.220669228E-10</c:v>
                </c:pt>
                <c:pt idx="3984">
                  <c:v>9.2608670729999995E-10</c:v>
                </c:pt>
                <c:pt idx="3985">
                  <c:v>9.2398544369999996E-10</c:v>
                </c:pt>
                <c:pt idx="3986">
                  <c:v>9.2054469599999998E-10</c:v>
                </c:pt>
                <c:pt idx="3987">
                  <c:v>9.3082580530000001E-10</c:v>
                </c:pt>
                <c:pt idx="3988">
                  <c:v>9.2628316129999999E-10</c:v>
                </c:pt>
                <c:pt idx="3989">
                  <c:v>9.2187513179999996E-10</c:v>
                </c:pt>
                <c:pt idx="3990">
                  <c:v>9.2838498000000001E-10</c:v>
                </c:pt>
                <c:pt idx="3991">
                  <c:v>9.243482091E-10</c:v>
                </c:pt>
                <c:pt idx="3992">
                  <c:v>9.1858903819999997E-10</c:v>
                </c:pt>
                <c:pt idx="3993">
                  <c:v>9.1748808550000003E-10</c:v>
                </c:pt>
                <c:pt idx="3994">
                  <c:v>9.268760204E-10</c:v>
                </c:pt>
                <c:pt idx="3995">
                  <c:v>9.2137181220000005E-10</c:v>
                </c:pt>
                <c:pt idx="3996">
                  <c:v>9.3111662820000005E-10</c:v>
                </c:pt>
                <c:pt idx="3997">
                  <c:v>9.1959939659999995E-10</c:v>
                </c:pt>
                <c:pt idx="3998">
                  <c:v>9.210827101E-10</c:v>
                </c:pt>
                <c:pt idx="3999">
                  <c:v>9.2818341899999998E-10</c:v>
                </c:pt>
                <c:pt idx="4000">
                  <c:v>9.2209612170000002E-10</c:v>
                </c:pt>
                <c:pt idx="4001">
                  <c:v>9.2023116900000003E-10</c:v>
                </c:pt>
                <c:pt idx="4002">
                  <c:v>9.2388935390000005E-10</c:v>
                </c:pt>
                <c:pt idx="4003">
                  <c:v>9.1941582129999995E-10</c:v>
                </c:pt>
                <c:pt idx="4004">
                  <c:v>9.2299179409999996E-10</c:v>
                </c:pt>
                <c:pt idx="4005">
                  <c:v>9.2939556049999996E-10</c:v>
                </c:pt>
                <c:pt idx="4006">
                  <c:v>9.1869156729999999E-10</c:v>
                </c:pt>
                <c:pt idx="4007">
                  <c:v>9.2201146719999997E-10</c:v>
                </c:pt>
                <c:pt idx="4008">
                  <c:v>9.2796181849999999E-10</c:v>
                </c:pt>
                <c:pt idx="4009">
                  <c:v>9.1562540879999998E-10</c:v>
                </c:pt>
                <c:pt idx="4010">
                  <c:v>9.2450497259999997E-10</c:v>
                </c:pt>
                <c:pt idx="4011">
                  <c:v>9.254280675E-10</c:v>
                </c:pt>
                <c:pt idx="4012">
                  <c:v>9.2395952000000001E-10</c:v>
                </c:pt>
                <c:pt idx="4013">
                  <c:v>9.2809865350000002E-10</c:v>
                </c:pt>
                <c:pt idx="4014">
                  <c:v>9.2379126569999996E-10</c:v>
                </c:pt>
                <c:pt idx="4015">
                  <c:v>9.2431745590000001E-10</c:v>
                </c:pt>
                <c:pt idx="4016">
                  <c:v>9.2777913129999997E-10</c:v>
                </c:pt>
                <c:pt idx="4017">
                  <c:v>9.2405860740000003E-10</c:v>
                </c:pt>
                <c:pt idx="4018">
                  <c:v>9.2799506969999996E-10</c:v>
                </c:pt>
                <c:pt idx="4019">
                  <c:v>9.2916668799999996E-10</c:v>
                </c:pt>
                <c:pt idx="4020">
                  <c:v>9.2327950839999998E-10</c:v>
                </c:pt>
                <c:pt idx="4021">
                  <c:v>9.21836274E-10</c:v>
                </c:pt>
                <c:pt idx="4022">
                  <c:v>9.2295787679999995E-10</c:v>
                </c:pt>
                <c:pt idx="4023">
                  <c:v>9.2262680830000002E-10</c:v>
                </c:pt>
                <c:pt idx="4024">
                  <c:v>9.2034152519999999E-10</c:v>
                </c:pt>
                <c:pt idx="4025">
                  <c:v>9.2937585409999998E-10</c:v>
                </c:pt>
                <c:pt idx="4026">
                  <c:v>9.3068625029999996E-10</c:v>
                </c:pt>
                <c:pt idx="4027">
                  <c:v>9.2825069849999997E-10</c:v>
                </c:pt>
                <c:pt idx="4028">
                  <c:v>9.2311552850000004E-10</c:v>
                </c:pt>
                <c:pt idx="4029">
                  <c:v>9.2550339609999996E-10</c:v>
                </c:pt>
                <c:pt idx="4030">
                  <c:v>9.2584401259999995E-10</c:v>
                </c:pt>
                <c:pt idx="4031">
                  <c:v>9.2677571169999998E-10</c:v>
                </c:pt>
                <c:pt idx="4032">
                  <c:v>9.2463336990000003E-10</c:v>
                </c:pt>
                <c:pt idx="4033">
                  <c:v>9.2549201640000004E-10</c:v>
                </c:pt>
                <c:pt idx="4034">
                  <c:v>9.233824261E-10</c:v>
                </c:pt>
                <c:pt idx="4035">
                  <c:v>9.2019891710000004E-10</c:v>
                </c:pt>
                <c:pt idx="4036">
                  <c:v>9.2463364739999997E-10</c:v>
                </c:pt>
                <c:pt idx="4037">
                  <c:v>9.268079082E-10</c:v>
                </c:pt>
                <c:pt idx="4038">
                  <c:v>9.2438268150000003E-10</c:v>
                </c:pt>
                <c:pt idx="4039">
                  <c:v>9.2299146099999997E-10</c:v>
                </c:pt>
                <c:pt idx="4040">
                  <c:v>9.2468305240000002E-10</c:v>
                </c:pt>
                <c:pt idx="4041">
                  <c:v>9.2634011569999996E-10</c:v>
                </c:pt>
                <c:pt idx="4042">
                  <c:v>9.2431806650000005E-10</c:v>
                </c:pt>
                <c:pt idx="4043">
                  <c:v>9.1560803380000003E-10</c:v>
                </c:pt>
                <c:pt idx="4044">
                  <c:v>9.2288393589999998E-10</c:v>
                </c:pt>
                <c:pt idx="4045">
                  <c:v>9.2121504869999997E-10</c:v>
                </c:pt>
                <c:pt idx="4046">
                  <c:v>9.2779656180000004E-10</c:v>
                </c:pt>
                <c:pt idx="4047">
                  <c:v>9.2814489430000001E-10</c:v>
                </c:pt>
                <c:pt idx="4048">
                  <c:v>9.2567525869999998E-10</c:v>
                </c:pt>
                <c:pt idx="4049">
                  <c:v>9.2631019519999999E-10</c:v>
                </c:pt>
                <c:pt idx="4050">
                  <c:v>9.2582674860000001E-10</c:v>
                </c:pt>
                <c:pt idx="4051">
                  <c:v>9.2233537470000001E-10</c:v>
                </c:pt>
                <c:pt idx="4052">
                  <c:v>9.2796065280000003E-10</c:v>
                </c:pt>
                <c:pt idx="4053">
                  <c:v>9.2903224E-10</c:v>
                </c:pt>
                <c:pt idx="4054">
                  <c:v>9.3103247330000002E-10</c:v>
                </c:pt>
                <c:pt idx="4055">
                  <c:v>9.1905383299999998E-10</c:v>
                </c:pt>
                <c:pt idx="4056">
                  <c:v>9.2164392780000001E-10</c:v>
                </c:pt>
                <c:pt idx="4057">
                  <c:v>9.2086582799999999E-10</c:v>
                </c:pt>
                <c:pt idx="4058">
                  <c:v>9.2790264359999998E-10</c:v>
                </c:pt>
                <c:pt idx="4059">
                  <c:v>9.2322238740000005E-10</c:v>
                </c:pt>
                <c:pt idx="4060">
                  <c:v>9.1782798030000003E-10</c:v>
                </c:pt>
                <c:pt idx="4061">
                  <c:v>9.2055013609999995E-10</c:v>
                </c:pt>
                <c:pt idx="4062">
                  <c:v>9.237151044E-10</c:v>
                </c:pt>
                <c:pt idx="4063">
                  <c:v>9.2734347980000005E-10</c:v>
                </c:pt>
                <c:pt idx="4064">
                  <c:v>9.2775820359999999E-10</c:v>
                </c:pt>
                <c:pt idx="4065">
                  <c:v>9.2443624980000004E-10</c:v>
                </c:pt>
                <c:pt idx="4066">
                  <c:v>9.2409174759999997E-10</c:v>
                </c:pt>
                <c:pt idx="4067">
                  <c:v>9.2728208450000004E-10</c:v>
                </c:pt>
                <c:pt idx="4068">
                  <c:v>9.2614599319999998E-10</c:v>
                </c:pt>
                <c:pt idx="4069">
                  <c:v>9.2231317029999995E-10</c:v>
                </c:pt>
                <c:pt idx="4070">
                  <c:v>9.2004559529999997E-10</c:v>
                </c:pt>
                <c:pt idx="4071">
                  <c:v>9.1937718550000003E-10</c:v>
                </c:pt>
                <c:pt idx="4072">
                  <c:v>9.2263985339999995E-10</c:v>
                </c:pt>
                <c:pt idx="4073">
                  <c:v>9.2390739500000005E-10</c:v>
                </c:pt>
                <c:pt idx="4074">
                  <c:v>9.1423468799999997E-10</c:v>
                </c:pt>
                <c:pt idx="4075">
                  <c:v>9.2252078199999998E-10</c:v>
                </c:pt>
                <c:pt idx="4076">
                  <c:v>9.2370261439999998E-10</c:v>
                </c:pt>
                <c:pt idx="4077">
                  <c:v>9.2081103850000001E-10</c:v>
                </c:pt>
                <c:pt idx="4078">
                  <c:v>9.2575019870000005E-10</c:v>
                </c:pt>
                <c:pt idx="4079">
                  <c:v>9.2892787909999997E-10</c:v>
                </c:pt>
                <c:pt idx="4080">
                  <c:v>9.2572799429999999E-10</c:v>
                </c:pt>
                <c:pt idx="4081">
                  <c:v>9.2452340229999997E-10</c:v>
                </c:pt>
                <c:pt idx="4082">
                  <c:v>9.2336133179999995E-10</c:v>
                </c:pt>
                <c:pt idx="4083">
                  <c:v>9.2036589459999997E-10</c:v>
                </c:pt>
                <c:pt idx="4084">
                  <c:v>9.2742302730000001E-10</c:v>
                </c:pt>
                <c:pt idx="4085">
                  <c:v>9.2007107490000001E-10</c:v>
                </c:pt>
                <c:pt idx="4086">
                  <c:v>9.2400787019999999E-10</c:v>
                </c:pt>
                <c:pt idx="4087">
                  <c:v>9.2241553280000001E-10</c:v>
                </c:pt>
                <c:pt idx="4088">
                  <c:v>9.2465274330000005E-10</c:v>
                </c:pt>
                <c:pt idx="4089">
                  <c:v>9.2478535939999997E-10</c:v>
                </c:pt>
                <c:pt idx="4090">
                  <c:v>9.247121957E-10</c:v>
                </c:pt>
                <c:pt idx="4091">
                  <c:v>9.2387542059999999E-10</c:v>
                </c:pt>
                <c:pt idx="4092">
                  <c:v>9.2728014159999998E-10</c:v>
                </c:pt>
                <c:pt idx="4093">
                  <c:v>9.2297131049999998E-10</c:v>
                </c:pt>
                <c:pt idx="4094">
                  <c:v>9.2336632780000002E-10</c:v>
                </c:pt>
                <c:pt idx="4095">
                  <c:v>9.2487767439999999E-10</c:v>
                </c:pt>
                <c:pt idx="4096">
                  <c:v>9.3023205799999999E-10</c:v>
                </c:pt>
                <c:pt idx="4097">
                  <c:v>9.2578750219999995E-10</c:v>
                </c:pt>
                <c:pt idx="4098">
                  <c:v>9.3017848980000001E-10</c:v>
                </c:pt>
                <c:pt idx="4099">
                  <c:v>9.2687624240000004E-10</c:v>
                </c:pt>
                <c:pt idx="4100">
                  <c:v>9.3295626780000003E-10</c:v>
                </c:pt>
                <c:pt idx="4101">
                  <c:v>9.2806051730000001E-10</c:v>
                </c:pt>
                <c:pt idx="4102">
                  <c:v>9.287077773E-10</c:v>
                </c:pt>
                <c:pt idx="4103">
                  <c:v>9.2879959280000004E-10</c:v>
                </c:pt>
                <c:pt idx="4104">
                  <c:v>9.2635149550000003E-10</c:v>
                </c:pt>
                <c:pt idx="4105">
                  <c:v>9.2690222159999999E-10</c:v>
                </c:pt>
                <c:pt idx="4106">
                  <c:v>9.207749008E-10</c:v>
                </c:pt>
                <c:pt idx="4107">
                  <c:v>9.2702379109999998E-10</c:v>
                </c:pt>
                <c:pt idx="4108">
                  <c:v>9.2616253559999996E-10</c:v>
                </c:pt>
                <c:pt idx="4109">
                  <c:v>9.2243479520000002E-10</c:v>
                </c:pt>
                <c:pt idx="4110">
                  <c:v>9.2955027009999996E-10</c:v>
                </c:pt>
                <c:pt idx="4111">
                  <c:v>9.2577817629999997E-10</c:v>
                </c:pt>
                <c:pt idx="4112">
                  <c:v>9.2070318039999997E-10</c:v>
                </c:pt>
                <c:pt idx="4113">
                  <c:v>9.308629978E-10</c:v>
                </c:pt>
                <c:pt idx="4114">
                  <c:v>9.287119962E-10</c:v>
                </c:pt>
                <c:pt idx="4115">
                  <c:v>9.2543689379999997E-10</c:v>
                </c:pt>
                <c:pt idx="4116">
                  <c:v>9.2486546199999996E-10</c:v>
                </c:pt>
                <c:pt idx="4117">
                  <c:v>9.2301455369999998E-10</c:v>
                </c:pt>
                <c:pt idx="4118">
                  <c:v>9.2135737929999998E-10</c:v>
                </c:pt>
                <c:pt idx="4119">
                  <c:v>9.2683732909999996E-10</c:v>
                </c:pt>
                <c:pt idx="4120">
                  <c:v>9.2585467070000002E-10</c:v>
                </c:pt>
                <c:pt idx="4121">
                  <c:v>9.2198476630000003E-10</c:v>
                </c:pt>
                <c:pt idx="4122">
                  <c:v>9.1201235450000001E-10</c:v>
                </c:pt>
                <c:pt idx="4123">
                  <c:v>9.1877233600000003E-10</c:v>
                </c:pt>
                <c:pt idx="4124">
                  <c:v>9.2812529880000002E-10</c:v>
                </c:pt>
                <c:pt idx="4125">
                  <c:v>9.1968599399999995E-10</c:v>
                </c:pt>
                <c:pt idx="4126">
                  <c:v>9.2177265819999995E-10</c:v>
                </c:pt>
                <c:pt idx="4127">
                  <c:v>9.2018981319999999E-10</c:v>
                </c:pt>
                <c:pt idx="4128">
                  <c:v>9.1621671360000003E-10</c:v>
                </c:pt>
                <c:pt idx="4129">
                  <c:v>9.250975541E-10</c:v>
                </c:pt>
                <c:pt idx="4130">
                  <c:v>9.2191698720000003E-10</c:v>
                </c:pt>
                <c:pt idx="4131">
                  <c:v>9.2889523850000005E-10</c:v>
                </c:pt>
                <c:pt idx="4132">
                  <c:v>9.2857210809999996E-10</c:v>
                </c:pt>
                <c:pt idx="4133">
                  <c:v>9.222894115E-10</c:v>
                </c:pt>
                <c:pt idx="4134">
                  <c:v>9.250722965E-10</c:v>
                </c:pt>
                <c:pt idx="4135">
                  <c:v>9.2836555109999998E-10</c:v>
                </c:pt>
                <c:pt idx="4136">
                  <c:v>9.3096902410000003E-10</c:v>
                </c:pt>
                <c:pt idx="4137">
                  <c:v>9.3098623259999996E-10</c:v>
                </c:pt>
                <c:pt idx="4138">
                  <c:v>9.2713037250000004E-10</c:v>
                </c:pt>
                <c:pt idx="4139">
                  <c:v>9.2776297760000002E-10</c:v>
                </c:pt>
                <c:pt idx="4140">
                  <c:v>9.2007562679999996E-10</c:v>
                </c:pt>
                <c:pt idx="4141">
                  <c:v>9.2628255069999996E-10</c:v>
                </c:pt>
                <c:pt idx="4142">
                  <c:v>9.155946556E-10</c:v>
                </c:pt>
                <c:pt idx="4143">
                  <c:v>9.2778601469999999E-10</c:v>
                </c:pt>
                <c:pt idx="4144">
                  <c:v>9.3094454370000003E-10</c:v>
                </c:pt>
                <c:pt idx="4145">
                  <c:v>9.242873134E-10</c:v>
                </c:pt>
                <c:pt idx="4146">
                  <c:v>9.2318730439999998E-10</c:v>
                </c:pt>
                <c:pt idx="4147">
                  <c:v>9.2392404840000005E-10</c:v>
                </c:pt>
                <c:pt idx="4148">
                  <c:v>9.2587015830000003E-10</c:v>
                </c:pt>
                <c:pt idx="4149">
                  <c:v>9.1771706900000004E-10</c:v>
                </c:pt>
                <c:pt idx="4150">
                  <c:v>9.2872592949999995E-10</c:v>
                </c:pt>
                <c:pt idx="4151">
                  <c:v>9.2768059899999999E-10</c:v>
                </c:pt>
                <c:pt idx="4152">
                  <c:v>9.2637175709999996E-10</c:v>
                </c:pt>
                <c:pt idx="4153">
                  <c:v>9.2549373720000003E-10</c:v>
                </c:pt>
                <c:pt idx="4154">
                  <c:v>9.2009477810000001E-10</c:v>
                </c:pt>
                <c:pt idx="4155">
                  <c:v>9.320730854E-10</c:v>
                </c:pt>
                <c:pt idx="4156">
                  <c:v>9.2113278119999999E-10</c:v>
                </c:pt>
                <c:pt idx="4157">
                  <c:v>9.2952068260000004E-10</c:v>
                </c:pt>
                <c:pt idx="4158">
                  <c:v>9.2440161080000005E-10</c:v>
                </c:pt>
                <c:pt idx="4159">
                  <c:v>9.2693169809999999E-10</c:v>
                </c:pt>
                <c:pt idx="4160">
                  <c:v>9.2592172819999998E-10</c:v>
                </c:pt>
                <c:pt idx="4161">
                  <c:v>9.2318169779999998E-10</c:v>
                </c:pt>
                <c:pt idx="4162">
                  <c:v>9.2241059239999999E-10</c:v>
                </c:pt>
                <c:pt idx="4163">
                  <c:v>9.3311403049999993E-10</c:v>
                </c:pt>
                <c:pt idx="4164">
                  <c:v>9.3075563920000004E-10</c:v>
                </c:pt>
                <c:pt idx="4165">
                  <c:v>9.2286744910000004E-10</c:v>
                </c:pt>
                <c:pt idx="4166">
                  <c:v>9.2212876220000001E-10</c:v>
                </c:pt>
                <c:pt idx="4167">
                  <c:v>9.2612428840000004E-10</c:v>
                </c:pt>
                <c:pt idx="4168">
                  <c:v>9.2167928839999995E-10</c:v>
                </c:pt>
                <c:pt idx="4169">
                  <c:v>9.320011429000001E-10</c:v>
                </c:pt>
                <c:pt idx="4170">
                  <c:v>9.2905938500000005E-10</c:v>
                </c:pt>
                <c:pt idx="4171">
                  <c:v>9.2376994939999998E-10</c:v>
                </c:pt>
                <c:pt idx="4172">
                  <c:v>9.2019164510000003E-10</c:v>
                </c:pt>
                <c:pt idx="4173">
                  <c:v>9.22872001E-10</c:v>
                </c:pt>
                <c:pt idx="4174">
                  <c:v>9.2535923369999995E-10</c:v>
                </c:pt>
                <c:pt idx="4175">
                  <c:v>9.2190549640000005E-10</c:v>
                </c:pt>
                <c:pt idx="4176">
                  <c:v>9.2587104650000005E-10</c:v>
                </c:pt>
                <c:pt idx="4177">
                  <c:v>9.2780849670000003E-10</c:v>
                </c:pt>
                <c:pt idx="4178">
                  <c:v>9.2376922780000003E-10</c:v>
                </c:pt>
                <c:pt idx="4179">
                  <c:v>9.2761964779999998E-10</c:v>
                </c:pt>
                <c:pt idx="4180">
                  <c:v>9.2654195429999997E-10</c:v>
                </c:pt>
                <c:pt idx="4181">
                  <c:v>9.2549073960000003E-10</c:v>
                </c:pt>
                <c:pt idx="4182">
                  <c:v>9.2268098719999996E-10</c:v>
                </c:pt>
                <c:pt idx="4183">
                  <c:v>9.2355062490000004E-10</c:v>
                </c:pt>
                <c:pt idx="4184">
                  <c:v>9.2078761280000005E-10</c:v>
                </c:pt>
                <c:pt idx="4185">
                  <c:v>9.1836099839999998E-10</c:v>
                </c:pt>
                <c:pt idx="4186">
                  <c:v>9.2086133160000004E-10</c:v>
                </c:pt>
                <c:pt idx="4187">
                  <c:v>9.245356147E-10</c:v>
                </c:pt>
                <c:pt idx="4188">
                  <c:v>9.2577256969999997E-10</c:v>
                </c:pt>
                <c:pt idx="4189">
                  <c:v>9.2650159769999996E-10</c:v>
                </c:pt>
                <c:pt idx="4190">
                  <c:v>9.1769586369999998E-10</c:v>
                </c:pt>
                <c:pt idx="4191">
                  <c:v>9.2167468099999999E-10</c:v>
                </c:pt>
                <c:pt idx="4192">
                  <c:v>9.2505947350000003E-10</c:v>
                </c:pt>
                <c:pt idx="4193">
                  <c:v>9.2839147480000002E-10</c:v>
                </c:pt>
                <c:pt idx="4194">
                  <c:v>9.2635854539999996E-10</c:v>
                </c:pt>
                <c:pt idx="4195">
                  <c:v>9.2138829899999999E-10</c:v>
                </c:pt>
                <c:pt idx="4196">
                  <c:v>9.2767971079999997E-10</c:v>
                </c:pt>
                <c:pt idx="4197">
                  <c:v>9.2538587899999995E-10</c:v>
                </c:pt>
                <c:pt idx="4198">
                  <c:v>9.2542667969999997E-10</c:v>
                </c:pt>
                <c:pt idx="4199">
                  <c:v>9.2408986020000003E-10</c:v>
                </c:pt>
                <c:pt idx="4200">
                  <c:v>9.2046592570000001E-10</c:v>
                </c:pt>
                <c:pt idx="4201">
                  <c:v>9.245891275E-10</c:v>
                </c:pt>
                <c:pt idx="4202">
                  <c:v>9.1088192539999999E-10</c:v>
                </c:pt>
                <c:pt idx="4203">
                  <c:v>9.3039853600000005E-10</c:v>
                </c:pt>
                <c:pt idx="4204">
                  <c:v>9.2674440339999997E-10</c:v>
                </c:pt>
                <c:pt idx="4205">
                  <c:v>9.2506430290000003E-10</c:v>
                </c:pt>
                <c:pt idx="4206">
                  <c:v>9.1582263989999999E-10</c:v>
                </c:pt>
                <c:pt idx="4207">
                  <c:v>9.2100532759999996E-10</c:v>
                </c:pt>
                <c:pt idx="4208">
                  <c:v>9.2173274570000005E-10</c:v>
                </c:pt>
                <c:pt idx="4209">
                  <c:v>9.2100072009999996E-10</c:v>
                </c:pt>
                <c:pt idx="4210">
                  <c:v>9.2280871830000004E-10</c:v>
                </c:pt>
                <c:pt idx="4211">
                  <c:v>9.2569812930000002E-10</c:v>
                </c:pt>
                <c:pt idx="4212">
                  <c:v>9.2206947629999999E-10</c:v>
                </c:pt>
                <c:pt idx="4213">
                  <c:v>9.229623732E-10</c:v>
                </c:pt>
                <c:pt idx="4214">
                  <c:v>9.245244015E-10</c:v>
                </c:pt>
                <c:pt idx="4215">
                  <c:v>9.3560970080000002E-10</c:v>
                </c:pt>
                <c:pt idx="4216">
                  <c:v>9.3132690450000002E-10</c:v>
                </c:pt>
                <c:pt idx="4217">
                  <c:v>9.2054430739999998E-10</c:v>
                </c:pt>
                <c:pt idx="4218">
                  <c:v>9.2807384000000003E-10</c:v>
                </c:pt>
                <c:pt idx="4219">
                  <c:v>9.280236024E-10</c:v>
                </c:pt>
                <c:pt idx="4220">
                  <c:v>9.2396995609999995E-10</c:v>
                </c:pt>
                <c:pt idx="4221">
                  <c:v>9.2085183920000003E-10</c:v>
                </c:pt>
                <c:pt idx="4222">
                  <c:v>9.2302221419999995E-10</c:v>
                </c:pt>
                <c:pt idx="4223">
                  <c:v>9.2545726640000003E-10</c:v>
                </c:pt>
                <c:pt idx="4224">
                  <c:v>9.243173449E-10</c:v>
                </c:pt>
                <c:pt idx="4225">
                  <c:v>9.261880152E-10</c:v>
                </c:pt>
                <c:pt idx="4226">
                  <c:v>9.2543467330000004E-10</c:v>
                </c:pt>
                <c:pt idx="4227">
                  <c:v>9.2283847229999999E-10</c:v>
                </c:pt>
                <c:pt idx="4228">
                  <c:v>9.3084739919999997E-10</c:v>
                </c:pt>
                <c:pt idx="4229">
                  <c:v>9.2486385219999999E-10</c:v>
                </c:pt>
                <c:pt idx="4230">
                  <c:v>9.2550567210000001E-10</c:v>
                </c:pt>
                <c:pt idx="4231">
                  <c:v>9.2354929260000002E-10</c:v>
                </c:pt>
                <c:pt idx="4232">
                  <c:v>9.219807695E-10</c:v>
                </c:pt>
                <c:pt idx="4233">
                  <c:v>9.1866159119999997E-10</c:v>
                </c:pt>
                <c:pt idx="4234">
                  <c:v>9.2349511369999997E-10</c:v>
                </c:pt>
                <c:pt idx="4235">
                  <c:v>9.1428326019999998E-10</c:v>
                </c:pt>
                <c:pt idx="4236">
                  <c:v>9.2776597520000002E-10</c:v>
                </c:pt>
                <c:pt idx="4237">
                  <c:v>9.2139046389999998E-10</c:v>
                </c:pt>
                <c:pt idx="4238">
                  <c:v>9.2251717379999995E-10</c:v>
                </c:pt>
                <c:pt idx="4239">
                  <c:v>9.2195256980000001E-10</c:v>
                </c:pt>
                <c:pt idx="4240">
                  <c:v>9.2808860599999998E-10</c:v>
                </c:pt>
                <c:pt idx="4241">
                  <c:v>9.288971814E-10</c:v>
                </c:pt>
                <c:pt idx="4242">
                  <c:v>9.3124064020000001E-10</c:v>
                </c:pt>
                <c:pt idx="4243">
                  <c:v>9.2553209539999997E-10</c:v>
                </c:pt>
                <c:pt idx="4244">
                  <c:v>9.2570168200000005E-10</c:v>
                </c:pt>
                <c:pt idx="4245">
                  <c:v>9.1664881240000003E-10</c:v>
                </c:pt>
                <c:pt idx="4246">
                  <c:v>9.185373018E-10</c:v>
                </c:pt>
                <c:pt idx="4247">
                  <c:v>9.2369423220000002E-10</c:v>
                </c:pt>
                <c:pt idx="4248">
                  <c:v>9.2520791029999995E-10</c:v>
                </c:pt>
                <c:pt idx="4249">
                  <c:v>9.2117963260000002E-10</c:v>
                </c:pt>
                <c:pt idx="4250">
                  <c:v>9.2427610009999997E-10</c:v>
                </c:pt>
                <c:pt idx="4251">
                  <c:v>9.223318775E-10</c:v>
                </c:pt>
                <c:pt idx="4252">
                  <c:v>9.1903956669999997E-10</c:v>
                </c:pt>
                <c:pt idx="4253">
                  <c:v>9.2190632909999995E-10</c:v>
                </c:pt>
                <c:pt idx="4254">
                  <c:v>9.2885904519999999E-10</c:v>
                </c:pt>
                <c:pt idx="4255">
                  <c:v>9.2137719680000001E-10</c:v>
                </c:pt>
                <c:pt idx="4256">
                  <c:v>9.265541667E-10</c:v>
                </c:pt>
                <c:pt idx="4257">
                  <c:v>9.2778162929999996E-10</c:v>
                </c:pt>
                <c:pt idx="4258">
                  <c:v>9.233421805E-10</c:v>
                </c:pt>
                <c:pt idx="4259">
                  <c:v>9.2850493959999999E-10</c:v>
                </c:pt>
                <c:pt idx="4260">
                  <c:v>9.2580859649999999E-10</c:v>
                </c:pt>
                <c:pt idx="4261">
                  <c:v>9.2688529070000004E-10</c:v>
                </c:pt>
                <c:pt idx="4262">
                  <c:v>9.2409302429999995E-10</c:v>
                </c:pt>
                <c:pt idx="4263">
                  <c:v>9.2353952260000003E-10</c:v>
                </c:pt>
                <c:pt idx="4264">
                  <c:v>9.2406676750000002E-10</c:v>
                </c:pt>
                <c:pt idx="4265">
                  <c:v>9.3078139639999996E-10</c:v>
                </c:pt>
                <c:pt idx="4266">
                  <c:v>9.2916840889999998E-10</c:v>
                </c:pt>
                <c:pt idx="4267">
                  <c:v>9.2392038459999997E-10</c:v>
                </c:pt>
                <c:pt idx="4268">
                  <c:v>9.3472007909999999E-10</c:v>
                </c:pt>
                <c:pt idx="4269">
                  <c:v>9.2677510110000005E-10</c:v>
                </c:pt>
                <c:pt idx="4270">
                  <c:v>9.2409102589999999E-10</c:v>
                </c:pt>
                <c:pt idx="4271">
                  <c:v>9.2646529339999998E-10</c:v>
                </c:pt>
                <c:pt idx="4272">
                  <c:v>9.2876162319999999E-10</c:v>
                </c:pt>
                <c:pt idx="4273">
                  <c:v>9.2295399100000004E-10</c:v>
                </c:pt>
                <c:pt idx="4274">
                  <c:v>9.2515500820000002E-10</c:v>
                </c:pt>
                <c:pt idx="4275">
                  <c:v>9.2695406910000001E-10</c:v>
                </c:pt>
                <c:pt idx="4276">
                  <c:v>9.2579244270000001E-10</c:v>
                </c:pt>
                <c:pt idx="4277">
                  <c:v>9.1883062270000002E-10</c:v>
                </c:pt>
                <c:pt idx="4278">
                  <c:v>9.2263707779999999E-10</c:v>
                </c:pt>
                <c:pt idx="4279">
                  <c:v>9.2977314739999996E-10</c:v>
                </c:pt>
                <c:pt idx="4280">
                  <c:v>9.23962018E-10</c:v>
                </c:pt>
                <c:pt idx="4281">
                  <c:v>9.2665908279999998E-10</c:v>
                </c:pt>
                <c:pt idx="4282">
                  <c:v>9.1854895910000001E-10</c:v>
                </c:pt>
                <c:pt idx="4283">
                  <c:v>9.2834184780000004E-10</c:v>
                </c:pt>
                <c:pt idx="4284">
                  <c:v>9.2704904860000005E-10</c:v>
                </c:pt>
                <c:pt idx="4285">
                  <c:v>9.2195728830000003E-10</c:v>
                </c:pt>
                <c:pt idx="4286">
                  <c:v>9.188383387E-10</c:v>
                </c:pt>
                <c:pt idx="4287">
                  <c:v>9.2431484690000001E-10</c:v>
                </c:pt>
                <c:pt idx="4288">
                  <c:v>9.2867113999999997E-10</c:v>
                </c:pt>
                <c:pt idx="4289">
                  <c:v>9.2568808170000005E-10</c:v>
                </c:pt>
                <c:pt idx="4290">
                  <c:v>9.1533824959999999E-10</c:v>
                </c:pt>
                <c:pt idx="4291">
                  <c:v>9.1745688820000004E-10</c:v>
                </c:pt>
                <c:pt idx="4292">
                  <c:v>9.2396945650000003E-10</c:v>
                </c:pt>
                <c:pt idx="4293">
                  <c:v>9.2722035610000004E-10</c:v>
                </c:pt>
                <c:pt idx="4294">
                  <c:v>9.2346719159999996E-10</c:v>
                </c:pt>
                <c:pt idx="4295">
                  <c:v>9.2706692320000002E-10</c:v>
                </c:pt>
                <c:pt idx="4296">
                  <c:v>9.2543372960000001E-10</c:v>
                </c:pt>
                <c:pt idx="4297">
                  <c:v>9.2985363850000002E-10</c:v>
                </c:pt>
                <c:pt idx="4298">
                  <c:v>9.2577989719999999E-10</c:v>
                </c:pt>
                <c:pt idx="4299">
                  <c:v>9.3150342989999998E-10</c:v>
                </c:pt>
                <c:pt idx="4300">
                  <c:v>9.3075663839999997E-10</c:v>
                </c:pt>
                <c:pt idx="4301">
                  <c:v>9.3002994190000004E-10</c:v>
                </c:pt>
                <c:pt idx="4302">
                  <c:v>9.3286467440000006E-10</c:v>
                </c:pt>
                <c:pt idx="4303">
                  <c:v>9.3093710519999999E-10</c:v>
                </c:pt>
                <c:pt idx="4304">
                  <c:v>9.2134250230000001E-10</c:v>
                </c:pt>
                <c:pt idx="4305">
                  <c:v>9.2298241269999996E-10</c:v>
                </c:pt>
                <c:pt idx="4306">
                  <c:v>9.2127078189999998E-10</c:v>
                </c:pt>
                <c:pt idx="4307">
                  <c:v>9.2692858940000004E-10</c:v>
                </c:pt>
                <c:pt idx="4308">
                  <c:v>9.3075513960000002E-10</c:v>
                </c:pt>
                <c:pt idx="4309">
                  <c:v>9.2122637300000003E-10</c:v>
                </c:pt>
                <c:pt idx="4310">
                  <c:v>9.2187057990000001E-10</c:v>
                </c:pt>
                <c:pt idx="4311">
                  <c:v>9.2777874269999998E-10</c:v>
                </c:pt>
                <c:pt idx="4312">
                  <c:v>9.2097440780000002E-10</c:v>
                </c:pt>
                <c:pt idx="4313">
                  <c:v>9.2034002640000004E-10</c:v>
                </c:pt>
                <c:pt idx="4314">
                  <c:v>9.2435137320000002E-10</c:v>
                </c:pt>
                <c:pt idx="4315">
                  <c:v>9.2912660900000003E-10</c:v>
                </c:pt>
                <c:pt idx="4316">
                  <c:v>9.2563495759999998E-10</c:v>
                </c:pt>
                <c:pt idx="4317">
                  <c:v>9.2778895679999998E-10</c:v>
                </c:pt>
                <c:pt idx="4318">
                  <c:v>9.2868029929999999E-10</c:v>
                </c:pt>
                <c:pt idx="4319">
                  <c:v>9.1894841740000001E-10</c:v>
                </c:pt>
                <c:pt idx="4320">
                  <c:v>9.2442059559999997E-10</c:v>
                </c:pt>
                <c:pt idx="4321">
                  <c:v>9.2181029480000005E-10</c:v>
                </c:pt>
                <c:pt idx="4322">
                  <c:v>9.1685314900000002E-10</c:v>
                </c:pt>
                <c:pt idx="4323">
                  <c:v>9.2831919929999997E-10</c:v>
                </c:pt>
                <c:pt idx="4324">
                  <c:v>9.1959623250000003E-10</c:v>
                </c:pt>
                <c:pt idx="4325">
                  <c:v>9.2639051990000005E-10</c:v>
                </c:pt>
                <c:pt idx="4326">
                  <c:v>9.2239799130000003E-10</c:v>
                </c:pt>
                <c:pt idx="4327">
                  <c:v>9.2190410860000002E-10</c:v>
                </c:pt>
                <c:pt idx="4328">
                  <c:v>9.219370822E-10</c:v>
                </c:pt>
                <c:pt idx="4329">
                  <c:v>9.2639373949999998E-10</c:v>
                </c:pt>
                <c:pt idx="4330">
                  <c:v>9.200981088E-10</c:v>
                </c:pt>
                <c:pt idx="4331">
                  <c:v>9.2164675889999998E-10</c:v>
                </c:pt>
                <c:pt idx="4332">
                  <c:v>9.2865770630000004E-10</c:v>
                </c:pt>
                <c:pt idx="4333">
                  <c:v>9.260667788E-10</c:v>
                </c:pt>
                <c:pt idx="4334">
                  <c:v>9.2701690769999996E-10</c:v>
                </c:pt>
                <c:pt idx="4335">
                  <c:v>9.2545104909999996E-10</c:v>
                </c:pt>
                <c:pt idx="4336">
                  <c:v>9.2365309850000005E-10</c:v>
                </c:pt>
                <c:pt idx="4337">
                  <c:v>9.2331542409999995E-10</c:v>
                </c:pt>
                <c:pt idx="4338">
                  <c:v>9.2547491890000003E-10</c:v>
                </c:pt>
                <c:pt idx="4339">
                  <c:v>9.2792129539999995E-10</c:v>
                </c:pt>
                <c:pt idx="4340">
                  <c:v>9.2317958829999996E-10</c:v>
                </c:pt>
                <c:pt idx="4341">
                  <c:v>9.2871849100000001E-10</c:v>
                </c:pt>
                <c:pt idx="4342">
                  <c:v>9.2594221179999995E-10</c:v>
                </c:pt>
                <c:pt idx="4343">
                  <c:v>9.2382934639999996E-10</c:v>
                </c:pt>
                <c:pt idx="4344">
                  <c:v>9.2722957089999997E-10</c:v>
                </c:pt>
                <c:pt idx="4345">
                  <c:v>9.1672697209999997E-10</c:v>
                </c:pt>
                <c:pt idx="4346">
                  <c:v>9.2650292990000005E-10</c:v>
                </c:pt>
                <c:pt idx="4347">
                  <c:v>9.2661950330000003E-10</c:v>
                </c:pt>
                <c:pt idx="4348">
                  <c:v>9.2173191300000004E-10</c:v>
                </c:pt>
                <c:pt idx="4349">
                  <c:v>9.2836710540000004E-10</c:v>
                </c:pt>
                <c:pt idx="4350">
                  <c:v>9.2837232349999997E-10</c:v>
                </c:pt>
                <c:pt idx="4351">
                  <c:v>9.184382699E-10</c:v>
                </c:pt>
                <c:pt idx="4352">
                  <c:v>9.2582430610000004E-10</c:v>
                </c:pt>
                <c:pt idx="4353">
                  <c:v>9.311991178E-10</c:v>
                </c:pt>
                <c:pt idx="4354">
                  <c:v>9.3067431539999998E-10</c:v>
                </c:pt>
                <c:pt idx="4355">
                  <c:v>9.2961544019999996E-10</c:v>
                </c:pt>
                <c:pt idx="4356">
                  <c:v>9.3304364230000009E-10</c:v>
                </c:pt>
                <c:pt idx="4357">
                  <c:v>9.3073287969999995E-10</c:v>
                </c:pt>
                <c:pt idx="4358">
                  <c:v>9.2420238129999997E-10</c:v>
                </c:pt>
                <c:pt idx="4359">
                  <c:v>9.2859892000000003E-10</c:v>
                </c:pt>
                <c:pt idx="4360">
                  <c:v>9.2419355500000001E-10</c:v>
                </c:pt>
                <c:pt idx="4361">
                  <c:v>9.2613583470000002E-10</c:v>
                </c:pt>
                <c:pt idx="4362">
                  <c:v>9.2577573390000003E-10</c:v>
                </c:pt>
                <c:pt idx="4363">
                  <c:v>9.2857377340000004E-10</c:v>
                </c:pt>
                <c:pt idx="4364">
                  <c:v>9.3128055270000001E-10</c:v>
                </c:pt>
                <c:pt idx="4365">
                  <c:v>9.2748653200000001E-10</c:v>
                </c:pt>
                <c:pt idx="4366">
                  <c:v>9.2626112339999996E-10</c:v>
                </c:pt>
                <c:pt idx="4367">
                  <c:v>9.2537810749999996E-10</c:v>
                </c:pt>
                <c:pt idx="4368">
                  <c:v>9.2244839539999998E-10</c:v>
                </c:pt>
                <c:pt idx="4369">
                  <c:v>9.2295610040000002E-10</c:v>
                </c:pt>
                <c:pt idx="4370">
                  <c:v>9.2197049989999999E-10</c:v>
                </c:pt>
                <c:pt idx="4371">
                  <c:v>9.259136236E-10</c:v>
                </c:pt>
                <c:pt idx="4372">
                  <c:v>9.2426827300000003E-10</c:v>
                </c:pt>
                <c:pt idx="4373">
                  <c:v>9.1922769399999996E-10</c:v>
                </c:pt>
                <c:pt idx="4374">
                  <c:v>9.2031465780000002E-10</c:v>
                </c:pt>
                <c:pt idx="4375">
                  <c:v>9.2450169739999999E-10</c:v>
                </c:pt>
                <c:pt idx="4376">
                  <c:v>9.239838894E-10</c:v>
                </c:pt>
                <c:pt idx="4377">
                  <c:v>9.2956969899999999E-10</c:v>
                </c:pt>
                <c:pt idx="4378">
                  <c:v>9.2553026350000003E-10</c:v>
                </c:pt>
                <c:pt idx="4379">
                  <c:v>9.2366375660000002E-10</c:v>
                </c:pt>
                <c:pt idx="4380">
                  <c:v>9.2139729179999999E-10</c:v>
                </c:pt>
                <c:pt idx="4381">
                  <c:v>9.2908930550000002E-10</c:v>
                </c:pt>
                <c:pt idx="4382">
                  <c:v>9.2244040180000001E-10</c:v>
                </c:pt>
                <c:pt idx="4383">
                  <c:v>9.25301169E-10</c:v>
                </c:pt>
                <c:pt idx="4384">
                  <c:v>9.2614216300000001E-10</c:v>
                </c:pt>
                <c:pt idx="4385">
                  <c:v>9.2641067040000003E-10</c:v>
                </c:pt>
                <c:pt idx="4386">
                  <c:v>9.3028407200000004E-10</c:v>
                </c:pt>
                <c:pt idx="4387">
                  <c:v>9.3040136710000002E-10</c:v>
                </c:pt>
                <c:pt idx="4388">
                  <c:v>9.2807800329999998E-10</c:v>
                </c:pt>
                <c:pt idx="4389">
                  <c:v>9.2162694140000005E-10</c:v>
                </c:pt>
                <c:pt idx="4390">
                  <c:v>9.2371410519999996E-10</c:v>
                </c:pt>
                <c:pt idx="4391">
                  <c:v>9.2121849039999998E-10</c:v>
                </c:pt>
                <c:pt idx="4392">
                  <c:v>9.3199070679999996E-10</c:v>
                </c:pt>
                <c:pt idx="4393">
                  <c:v>9.1808927129999998E-10</c:v>
                </c:pt>
                <c:pt idx="4394">
                  <c:v>9.2829705029999998E-10</c:v>
                </c:pt>
                <c:pt idx="4395">
                  <c:v>9.3002405779999999E-10</c:v>
                </c:pt>
                <c:pt idx="4396">
                  <c:v>9.3699426000000004E-10</c:v>
                </c:pt>
                <c:pt idx="4397">
                  <c:v>9.2831542449999997E-10</c:v>
                </c:pt>
                <c:pt idx="4398">
                  <c:v>9.2633284379999999E-10</c:v>
                </c:pt>
                <c:pt idx="4399">
                  <c:v>9.2144958329999998E-10</c:v>
                </c:pt>
                <c:pt idx="4400">
                  <c:v>9.1964746929999998E-10</c:v>
                </c:pt>
                <c:pt idx="4401">
                  <c:v>9.2605495490000004E-10</c:v>
                </c:pt>
                <c:pt idx="4402">
                  <c:v>9.200115114E-10</c:v>
                </c:pt>
                <c:pt idx="4403">
                  <c:v>9.2407093090000001E-10</c:v>
                </c:pt>
                <c:pt idx="4404">
                  <c:v>9.2623803069999995E-10</c:v>
                </c:pt>
                <c:pt idx="4405">
                  <c:v>9.2676832869999995E-10</c:v>
                </c:pt>
                <c:pt idx="4406">
                  <c:v>9.2100682640000001E-10</c:v>
                </c:pt>
                <c:pt idx="4407">
                  <c:v>9.3207264129999999E-10</c:v>
                </c:pt>
                <c:pt idx="4408">
                  <c:v>9.1553425950000002E-10</c:v>
                </c:pt>
                <c:pt idx="4409">
                  <c:v>9.1779811529999996E-10</c:v>
                </c:pt>
                <c:pt idx="4410">
                  <c:v>9.3003044149999995E-10</c:v>
                </c:pt>
                <c:pt idx="4411">
                  <c:v>9.2354035530000003E-10</c:v>
                </c:pt>
                <c:pt idx="4412">
                  <c:v>9.1759960740000004E-10</c:v>
                </c:pt>
                <c:pt idx="4413">
                  <c:v>9.2237961710000004E-10</c:v>
                </c:pt>
                <c:pt idx="4414">
                  <c:v>9.2463892100000002E-10</c:v>
                </c:pt>
                <c:pt idx="4415">
                  <c:v>9.3429430859999997E-10</c:v>
                </c:pt>
                <c:pt idx="4416">
                  <c:v>9.2105328920000004E-10</c:v>
                </c:pt>
                <c:pt idx="4417">
                  <c:v>9.3031143900000003E-10</c:v>
                </c:pt>
                <c:pt idx="4418">
                  <c:v>9.2535112909999997E-10</c:v>
                </c:pt>
                <c:pt idx="4419">
                  <c:v>9.1762536459999996E-10</c:v>
                </c:pt>
                <c:pt idx="4420">
                  <c:v>9.2843210900000001E-10</c:v>
                </c:pt>
                <c:pt idx="4421">
                  <c:v>9.2708257739999999E-10</c:v>
                </c:pt>
                <c:pt idx="4422">
                  <c:v>9.2897378679999997E-10</c:v>
                </c:pt>
                <c:pt idx="4423">
                  <c:v>9.2171265060000004E-10</c:v>
                </c:pt>
                <c:pt idx="4424">
                  <c:v>9.2659852010000005E-10</c:v>
                </c:pt>
                <c:pt idx="4425">
                  <c:v>9.283969704E-10</c:v>
                </c:pt>
                <c:pt idx="4426">
                  <c:v>9.242804855E-10</c:v>
                </c:pt>
                <c:pt idx="4427">
                  <c:v>9.221745589E-10</c:v>
                </c:pt>
                <c:pt idx="4428">
                  <c:v>9.2259727640000004E-10</c:v>
                </c:pt>
                <c:pt idx="4429">
                  <c:v>9.2671464949999996E-10</c:v>
                </c:pt>
                <c:pt idx="4430">
                  <c:v>9.2363511280000002E-10</c:v>
                </c:pt>
                <c:pt idx="4431">
                  <c:v>9.2985108500000002E-10</c:v>
                </c:pt>
                <c:pt idx="4432">
                  <c:v>9.2746726970000004E-10</c:v>
                </c:pt>
                <c:pt idx="4433">
                  <c:v>9.311965088E-10</c:v>
                </c:pt>
                <c:pt idx="4434">
                  <c:v>9.2735130689999998E-10</c:v>
                </c:pt>
                <c:pt idx="4435">
                  <c:v>9.3102353600000003E-10</c:v>
                </c:pt>
                <c:pt idx="4436">
                  <c:v>9.2785734650000002E-10</c:v>
                </c:pt>
                <c:pt idx="4437">
                  <c:v>9.2958191140000002E-10</c:v>
                </c:pt>
                <c:pt idx="4438">
                  <c:v>9.3414076470000004E-10</c:v>
                </c:pt>
                <c:pt idx="4439">
                  <c:v>9.2323110269999999E-10</c:v>
                </c:pt>
                <c:pt idx="4440">
                  <c:v>9.2396279519999999E-10</c:v>
                </c:pt>
                <c:pt idx="4441">
                  <c:v>9.1899166049999997E-10</c:v>
                </c:pt>
                <c:pt idx="4442">
                  <c:v>9.2586066590000002E-10</c:v>
                </c:pt>
                <c:pt idx="4443">
                  <c:v>9.2622692849999997E-10</c:v>
                </c:pt>
                <c:pt idx="4444">
                  <c:v>9.2252577800000005E-10</c:v>
                </c:pt>
                <c:pt idx="4445">
                  <c:v>9.2889024249999998E-10</c:v>
                </c:pt>
                <c:pt idx="4446">
                  <c:v>9.2290602939999996E-10</c:v>
                </c:pt>
                <c:pt idx="4447">
                  <c:v>9.2517332679999996E-10</c:v>
                </c:pt>
                <c:pt idx="4448">
                  <c:v>9.3219409969999992E-10</c:v>
                </c:pt>
                <c:pt idx="4449">
                  <c:v>9.2226520860000004E-10</c:v>
                </c:pt>
                <c:pt idx="4450">
                  <c:v>9.1665075529999999E-10</c:v>
                </c:pt>
                <c:pt idx="4451">
                  <c:v>9.2944951739999997E-10</c:v>
                </c:pt>
                <c:pt idx="4452">
                  <c:v>9.2866098139999998E-10</c:v>
                </c:pt>
                <c:pt idx="4453">
                  <c:v>9.234441545E-10</c:v>
                </c:pt>
                <c:pt idx="4454">
                  <c:v>9.2910990010000001E-10</c:v>
                </c:pt>
                <c:pt idx="4455">
                  <c:v>9.2855301230000002E-10</c:v>
                </c:pt>
                <c:pt idx="4456">
                  <c:v>9.2429985890000002E-10</c:v>
                </c:pt>
                <c:pt idx="4457">
                  <c:v>9.22465937E-10</c:v>
                </c:pt>
                <c:pt idx="4458">
                  <c:v>9.2525176409999998E-10</c:v>
                </c:pt>
                <c:pt idx="4459">
                  <c:v>9.2136281939999995E-10</c:v>
                </c:pt>
                <c:pt idx="4460">
                  <c:v>9.2251206670000004E-10</c:v>
                </c:pt>
                <c:pt idx="4461">
                  <c:v>9.2678031919999998E-10</c:v>
                </c:pt>
                <c:pt idx="4462">
                  <c:v>9.3231378170000003E-10</c:v>
                </c:pt>
                <c:pt idx="4463">
                  <c:v>9.279117474E-10</c:v>
                </c:pt>
                <c:pt idx="4464">
                  <c:v>9.143951707E-10</c:v>
                </c:pt>
                <c:pt idx="4465">
                  <c:v>9.2343155340000003E-10</c:v>
                </c:pt>
                <c:pt idx="4466">
                  <c:v>9.2704582900000001E-10</c:v>
                </c:pt>
                <c:pt idx="4467">
                  <c:v>9.2126067890000003E-10</c:v>
                </c:pt>
                <c:pt idx="4468">
                  <c:v>9.3056934379999999E-10</c:v>
                </c:pt>
                <c:pt idx="4469">
                  <c:v>9.2523994020000001E-10</c:v>
                </c:pt>
                <c:pt idx="4470">
                  <c:v>9.3169172380000004E-10</c:v>
                </c:pt>
                <c:pt idx="4471">
                  <c:v>9.195990636E-10</c:v>
                </c:pt>
                <c:pt idx="4472">
                  <c:v>9.2526641899999998E-10</c:v>
                </c:pt>
                <c:pt idx="4473">
                  <c:v>9.2869528729999999E-10</c:v>
                </c:pt>
                <c:pt idx="4474">
                  <c:v>9.2841123680000004E-10</c:v>
                </c:pt>
                <c:pt idx="4475">
                  <c:v>9.288731451E-10</c:v>
                </c:pt>
                <c:pt idx="4476">
                  <c:v>9.2786095469999995E-10</c:v>
                </c:pt>
                <c:pt idx="4477">
                  <c:v>9.3587726460000006E-10</c:v>
                </c:pt>
                <c:pt idx="4478">
                  <c:v>9.3459717740000001E-10</c:v>
                </c:pt>
                <c:pt idx="4479">
                  <c:v>9.371780019E-10</c:v>
                </c:pt>
                <c:pt idx="4480">
                  <c:v>9.4022090110000004E-10</c:v>
                </c:pt>
                <c:pt idx="4481">
                  <c:v>9.4212504459999995E-10</c:v>
                </c:pt>
                <c:pt idx="4482">
                  <c:v>9.3458618620000005E-10</c:v>
                </c:pt>
                <c:pt idx="4483">
                  <c:v>9.457191696E-10</c:v>
                </c:pt>
                <c:pt idx="4484">
                  <c:v>9.3762564379999992E-10</c:v>
                </c:pt>
                <c:pt idx="4485">
                  <c:v>9.3898822050000009E-10</c:v>
                </c:pt>
                <c:pt idx="4486">
                  <c:v>9.435688897000001E-10</c:v>
                </c:pt>
                <c:pt idx="4487">
                  <c:v>9.4122487579999996E-10</c:v>
                </c:pt>
                <c:pt idx="4488">
                  <c:v>9.3658891749999995E-10</c:v>
                </c:pt>
                <c:pt idx="4489">
                  <c:v>9.3924157340000009E-10</c:v>
                </c:pt>
                <c:pt idx="4490">
                  <c:v>9.3893637309999999E-10</c:v>
                </c:pt>
                <c:pt idx="4491">
                  <c:v>9.4013041800000006E-10</c:v>
                </c:pt>
                <c:pt idx="4492">
                  <c:v>9.4808494390000002E-10</c:v>
                </c:pt>
                <c:pt idx="4493">
                  <c:v>9.3766017170000007E-10</c:v>
                </c:pt>
                <c:pt idx="4494">
                  <c:v>9.4208685300000006E-10</c:v>
                </c:pt>
                <c:pt idx="4495">
                  <c:v>9.3807750459999994E-10</c:v>
                </c:pt>
                <c:pt idx="4496">
                  <c:v>9.4438645790000001E-10</c:v>
                </c:pt>
                <c:pt idx="4497">
                  <c:v>9.4090713000000005E-10</c:v>
                </c:pt>
                <c:pt idx="4498">
                  <c:v>9.477294505000001E-10</c:v>
                </c:pt>
                <c:pt idx="4499">
                  <c:v>9.3990204510000008E-10</c:v>
                </c:pt>
                <c:pt idx="4500">
                  <c:v>9.3462593219999993E-10</c:v>
                </c:pt>
                <c:pt idx="4501">
                  <c:v>9.4510099749999992E-10</c:v>
                </c:pt>
                <c:pt idx="4502">
                  <c:v>9.4784780019999998E-10</c:v>
                </c:pt>
                <c:pt idx="4503">
                  <c:v>9.4593588519999998E-10</c:v>
                </c:pt>
                <c:pt idx="4504">
                  <c:v>9.4271490610000006E-10</c:v>
                </c:pt>
                <c:pt idx="4505">
                  <c:v>9.3975194290000004E-10</c:v>
                </c:pt>
                <c:pt idx="4506">
                  <c:v>9.4315899530000005E-10</c:v>
                </c:pt>
                <c:pt idx="4507">
                  <c:v>9.4313667990000008E-10</c:v>
                </c:pt>
                <c:pt idx="4508">
                  <c:v>9.4206242810000007E-10</c:v>
                </c:pt>
                <c:pt idx="4509">
                  <c:v>9.3825014419999999E-10</c:v>
                </c:pt>
                <c:pt idx="4510">
                  <c:v>9.3629481949999997E-10</c:v>
                </c:pt>
                <c:pt idx="4511">
                  <c:v>9.3913732350000009E-10</c:v>
                </c:pt>
                <c:pt idx="4512">
                  <c:v>9.3720098349999996E-10</c:v>
                </c:pt>
                <c:pt idx="4513">
                  <c:v>9.4126206829999995E-10</c:v>
                </c:pt>
                <c:pt idx="4514">
                  <c:v>9.339767848000001E-10</c:v>
                </c:pt>
                <c:pt idx="4515">
                  <c:v>9.3523089269999995E-10</c:v>
                </c:pt>
                <c:pt idx="4516">
                  <c:v>9.3910113019999993E-10</c:v>
                </c:pt>
                <c:pt idx="4517">
                  <c:v>9.3692631430000008E-10</c:v>
                </c:pt>
                <c:pt idx="4518">
                  <c:v>9.4204466449999991E-10</c:v>
                </c:pt>
                <c:pt idx="4519">
                  <c:v>9.325412664E-10</c:v>
                </c:pt>
                <c:pt idx="4520">
                  <c:v>9.3810137439999991E-10</c:v>
                </c:pt>
                <c:pt idx="4521">
                  <c:v>9.3865659689999993E-10</c:v>
                </c:pt>
                <c:pt idx="4522">
                  <c:v>9.4273056029999992E-10</c:v>
                </c:pt>
                <c:pt idx="4523">
                  <c:v>9.3841845409999999E-10</c:v>
                </c:pt>
                <c:pt idx="4524">
                  <c:v>9.3661689520000001E-10</c:v>
                </c:pt>
                <c:pt idx="4525">
                  <c:v>9.3748386829999994E-10</c:v>
                </c:pt>
                <c:pt idx="4526">
                  <c:v>9.394456324000001E-10</c:v>
                </c:pt>
                <c:pt idx="4527">
                  <c:v>9.3970986550000005E-10</c:v>
                </c:pt>
                <c:pt idx="4528">
                  <c:v>9.4235219630000006E-10</c:v>
                </c:pt>
                <c:pt idx="4529">
                  <c:v>9.3859398029999991E-10</c:v>
                </c:pt>
                <c:pt idx="4530">
                  <c:v>9.3984586780000007E-10</c:v>
                </c:pt>
                <c:pt idx="4531">
                  <c:v>9.3622565259999993E-10</c:v>
                </c:pt>
                <c:pt idx="4532">
                  <c:v>9.3982588380000001E-10</c:v>
                </c:pt>
                <c:pt idx="4533">
                  <c:v>9.391366572999999E-10</c:v>
                </c:pt>
                <c:pt idx="4534">
                  <c:v>9.4020269350000001E-10</c:v>
                </c:pt>
                <c:pt idx="4535">
                  <c:v>9.3842322799999998E-10</c:v>
                </c:pt>
                <c:pt idx="4536">
                  <c:v>9.4067809100000002E-10</c:v>
                </c:pt>
                <c:pt idx="4537">
                  <c:v>9.3694552120000007E-10</c:v>
                </c:pt>
                <c:pt idx="4538">
                  <c:v>9.3925267560000007E-10</c:v>
                </c:pt>
                <c:pt idx="4539">
                  <c:v>9.3636998160000001E-10</c:v>
                </c:pt>
                <c:pt idx="4540">
                  <c:v>9.401657231E-10</c:v>
                </c:pt>
                <c:pt idx="4541">
                  <c:v>9.3683893980000001E-10</c:v>
                </c:pt>
                <c:pt idx="4542">
                  <c:v>9.3396723689999997E-10</c:v>
                </c:pt>
                <c:pt idx="4543">
                  <c:v>9.3571983490000001E-10</c:v>
                </c:pt>
                <c:pt idx="4544">
                  <c:v>9.3724761290000005E-10</c:v>
                </c:pt>
                <c:pt idx="4545">
                  <c:v>9.386916799000001E-10</c:v>
                </c:pt>
                <c:pt idx="4546">
                  <c:v>9.2921947909999997E-10</c:v>
                </c:pt>
                <c:pt idx="4547">
                  <c:v>9.3798380169999996E-10</c:v>
                </c:pt>
                <c:pt idx="4548">
                  <c:v>9.3828167459999997E-10</c:v>
                </c:pt>
                <c:pt idx="4549">
                  <c:v>9.3507301900000003E-10</c:v>
                </c:pt>
                <c:pt idx="4550">
                  <c:v>9.3878815830000001E-10</c:v>
                </c:pt>
                <c:pt idx="4551">
                  <c:v>9.397196354E-10</c:v>
                </c:pt>
                <c:pt idx="4552">
                  <c:v>9.3762420050000008E-10</c:v>
                </c:pt>
                <c:pt idx="4553">
                  <c:v>9.3764884750000005E-10</c:v>
                </c:pt>
                <c:pt idx="4554">
                  <c:v>9.3345664530000005E-10</c:v>
                </c:pt>
                <c:pt idx="4555">
                  <c:v>9.4062324600000003E-10</c:v>
                </c:pt>
                <c:pt idx="4556">
                  <c:v>9.317302484999999E-10</c:v>
                </c:pt>
                <c:pt idx="4557">
                  <c:v>9.2943225340000003E-10</c:v>
                </c:pt>
                <c:pt idx="4558">
                  <c:v>9.2745283679999997E-10</c:v>
                </c:pt>
                <c:pt idx="4559">
                  <c:v>9.362555175999999E-10</c:v>
                </c:pt>
                <c:pt idx="4560">
                  <c:v>9.2818563950000002E-10</c:v>
                </c:pt>
                <c:pt idx="4561">
                  <c:v>9.3150998029999994E-10</c:v>
                </c:pt>
                <c:pt idx="4562">
                  <c:v>9.2559337969999996E-10</c:v>
                </c:pt>
                <c:pt idx="4563">
                  <c:v>9.3088137199999999E-10</c:v>
                </c:pt>
                <c:pt idx="4564">
                  <c:v>9.2560148430000005E-10</c:v>
                </c:pt>
                <c:pt idx="4565">
                  <c:v>9.3073349029999999E-10</c:v>
                </c:pt>
                <c:pt idx="4566">
                  <c:v>9.2992397120000005E-10</c:v>
                </c:pt>
                <c:pt idx="4567">
                  <c:v>9.3294683089999992E-10</c:v>
                </c:pt>
                <c:pt idx="4568">
                  <c:v>9.2661944780000003E-10</c:v>
                </c:pt>
                <c:pt idx="4569">
                  <c:v>9.2764546039999997E-10</c:v>
                </c:pt>
                <c:pt idx="4570">
                  <c:v>9.2974045130000002E-10</c:v>
                </c:pt>
                <c:pt idx="4571">
                  <c:v>9.3139040919999991E-10</c:v>
                </c:pt>
                <c:pt idx="4572">
                  <c:v>9.2600854760000002E-10</c:v>
                </c:pt>
                <c:pt idx="4573">
                  <c:v>9.3629326509999998E-10</c:v>
                </c:pt>
                <c:pt idx="4574">
                  <c:v>9.3426788529999991E-10</c:v>
                </c:pt>
                <c:pt idx="4575">
                  <c:v>9.2726915040000002E-10</c:v>
                </c:pt>
                <c:pt idx="4576">
                  <c:v>9.2498819709999997E-10</c:v>
                </c:pt>
                <c:pt idx="4577">
                  <c:v>9.3037766379999997E-10</c:v>
                </c:pt>
                <c:pt idx="4578">
                  <c:v>9.2515994869999997E-10</c:v>
                </c:pt>
                <c:pt idx="4579">
                  <c:v>9.2331486900000003E-10</c:v>
                </c:pt>
                <c:pt idx="4580">
                  <c:v>9.2877794339999997E-10</c:v>
                </c:pt>
                <c:pt idx="4581">
                  <c:v>9.2337576470000002E-10</c:v>
                </c:pt>
                <c:pt idx="4582">
                  <c:v>9.2294966110000002E-10</c:v>
                </c:pt>
                <c:pt idx="4583">
                  <c:v>9.2692870049999999E-10</c:v>
                </c:pt>
                <c:pt idx="4584">
                  <c:v>9.2633234419999997E-10</c:v>
                </c:pt>
                <c:pt idx="4585">
                  <c:v>9.2876373259999997E-10</c:v>
                </c:pt>
                <c:pt idx="4586">
                  <c:v>9.2221680289999996E-10</c:v>
                </c:pt>
                <c:pt idx="4587">
                  <c:v>9.2548274599999996E-10</c:v>
                </c:pt>
                <c:pt idx="4588">
                  <c:v>9.2102214739999996E-10</c:v>
                </c:pt>
                <c:pt idx="4589">
                  <c:v>9.2510388239999998E-10</c:v>
                </c:pt>
                <c:pt idx="4590">
                  <c:v>9.2726526460000001E-10</c:v>
                </c:pt>
                <c:pt idx="4591">
                  <c:v>9.1998003659999996E-10</c:v>
                </c:pt>
                <c:pt idx="4592">
                  <c:v>9.2368390710000001E-10</c:v>
                </c:pt>
                <c:pt idx="4593">
                  <c:v>9.1992868879999999E-10</c:v>
                </c:pt>
                <c:pt idx="4594">
                  <c:v>9.2003799019999997E-10</c:v>
                </c:pt>
                <c:pt idx="4595">
                  <c:v>9.2741558879999998E-10</c:v>
                </c:pt>
                <c:pt idx="4596">
                  <c:v>9.1786828140000003E-10</c:v>
                </c:pt>
                <c:pt idx="4597">
                  <c:v>9.2325153079999996E-10</c:v>
                </c:pt>
                <c:pt idx="4598">
                  <c:v>9.2012492069999996E-10</c:v>
                </c:pt>
                <c:pt idx="4599">
                  <c:v>9.2132784729999997E-10</c:v>
                </c:pt>
                <c:pt idx="4600">
                  <c:v>9.1758650679999999E-10</c:v>
                </c:pt>
                <c:pt idx="4601">
                  <c:v>9.216593044E-10</c:v>
                </c:pt>
                <c:pt idx="4602">
                  <c:v>9.239985443E-10</c:v>
                </c:pt>
                <c:pt idx="4603">
                  <c:v>9.176641114E-10</c:v>
                </c:pt>
                <c:pt idx="4604">
                  <c:v>9.1853191720000004E-10</c:v>
                </c:pt>
                <c:pt idx="4605">
                  <c:v>9.2194191170000004E-10</c:v>
                </c:pt>
                <c:pt idx="4606">
                  <c:v>9.1360363720000005E-10</c:v>
                </c:pt>
                <c:pt idx="4607">
                  <c:v>9.2528895659999996E-10</c:v>
                </c:pt>
                <c:pt idx="4608">
                  <c:v>9.1643531650000002E-10</c:v>
                </c:pt>
                <c:pt idx="4609">
                  <c:v>9.1209090280000004E-10</c:v>
                </c:pt>
                <c:pt idx="4610">
                  <c:v>9.1932161879999995E-10</c:v>
                </c:pt>
                <c:pt idx="4611">
                  <c:v>9.188326766E-10</c:v>
                </c:pt>
                <c:pt idx="4612">
                  <c:v>9.1014040750000003E-10</c:v>
                </c:pt>
                <c:pt idx="4613">
                  <c:v>9.177640869E-10</c:v>
                </c:pt>
                <c:pt idx="4614">
                  <c:v>9.1309798609999998E-10</c:v>
                </c:pt>
                <c:pt idx="4615">
                  <c:v>9.1178969929999998E-10</c:v>
                </c:pt>
                <c:pt idx="4616">
                  <c:v>9.2327684389999997E-10</c:v>
                </c:pt>
                <c:pt idx="4617">
                  <c:v>9.1752749840000001E-10</c:v>
                </c:pt>
                <c:pt idx="4618">
                  <c:v>9.1646357170000002E-10</c:v>
                </c:pt>
                <c:pt idx="4619">
                  <c:v>9.1615409700000002E-10</c:v>
                </c:pt>
                <c:pt idx="4620">
                  <c:v>9.1548413290000002E-10</c:v>
                </c:pt>
                <c:pt idx="4621">
                  <c:v>9.097724796E-10</c:v>
                </c:pt>
                <c:pt idx="4622">
                  <c:v>9.170730841E-10</c:v>
                </c:pt>
                <c:pt idx="4623">
                  <c:v>9.1669694059999997E-10</c:v>
                </c:pt>
                <c:pt idx="4624">
                  <c:v>9.1015806000000003E-10</c:v>
                </c:pt>
                <c:pt idx="4625">
                  <c:v>9.1964130759999996E-10</c:v>
                </c:pt>
                <c:pt idx="4626">
                  <c:v>9.147531066E-10</c:v>
                </c:pt>
                <c:pt idx="4627">
                  <c:v>9.073767848E-10</c:v>
                </c:pt>
                <c:pt idx="4628">
                  <c:v>9.1818525009999998E-10</c:v>
                </c:pt>
                <c:pt idx="4629">
                  <c:v>9.1816121370000005E-10</c:v>
                </c:pt>
                <c:pt idx="4630">
                  <c:v>9.1709173589999997E-10</c:v>
                </c:pt>
                <c:pt idx="4631">
                  <c:v>9.2191410060000005E-10</c:v>
                </c:pt>
                <c:pt idx="4632">
                  <c:v>9.1593621580000001E-10</c:v>
                </c:pt>
                <c:pt idx="4633">
                  <c:v>9.1240659469999998E-10</c:v>
                </c:pt>
                <c:pt idx="4634">
                  <c:v>9.1289703569999999E-10</c:v>
                </c:pt>
                <c:pt idx="4635">
                  <c:v>9.0594837189999999E-10</c:v>
                </c:pt>
                <c:pt idx="4636">
                  <c:v>9.1977109260000001E-10</c:v>
                </c:pt>
                <c:pt idx="4637">
                  <c:v>9.1863983090000002E-10</c:v>
                </c:pt>
                <c:pt idx="4638">
                  <c:v>9.1349228179999996E-10</c:v>
                </c:pt>
                <c:pt idx="4639">
                  <c:v>9.1076346459999996E-10</c:v>
                </c:pt>
                <c:pt idx="4640">
                  <c:v>9.0823787379999999E-10</c:v>
                </c:pt>
                <c:pt idx="4641">
                  <c:v>9.1276508570000001E-10</c:v>
                </c:pt>
                <c:pt idx="4642">
                  <c:v>9.1481627830000004E-10</c:v>
                </c:pt>
                <c:pt idx="4643">
                  <c:v>9.0911489449999999E-10</c:v>
                </c:pt>
                <c:pt idx="4644">
                  <c:v>9.069541229E-10</c:v>
                </c:pt>
                <c:pt idx="4645">
                  <c:v>9.1532309509999997E-10</c:v>
                </c:pt>
                <c:pt idx="4646">
                  <c:v>9.1310314859999997E-10</c:v>
                </c:pt>
                <c:pt idx="4647">
                  <c:v>9.0965379669999999E-10</c:v>
                </c:pt>
                <c:pt idx="4648">
                  <c:v>9.1462432070000005E-10</c:v>
                </c:pt>
                <c:pt idx="4649">
                  <c:v>9.0441298889999999E-10</c:v>
                </c:pt>
                <c:pt idx="4650">
                  <c:v>9.061113526E-10</c:v>
                </c:pt>
                <c:pt idx="4651">
                  <c:v>9.10030995E-10</c:v>
                </c:pt>
                <c:pt idx="4652">
                  <c:v>9.0830148960000004E-10</c:v>
                </c:pt>
                <c:pt idx="4653">
                  <c:v>9.0921636889999997E-10</c:v>
                </c:pt>
                <c:pt idx="4654">
                  <c:v>9.1295598859999996E-10</c:v>
                </c:pt>
                <c:pt idx="4655">
                  <c:v>9.0956225880000004E-10</c:v>
                </c:pt>
                <c:pt idx="4656">
                  <c:v>8.9962731709999998E-10</c:v>
                </c:pt>
                <c:pt idx="4657">
                  <c:v>9.0731683280000003E-10</c:v>
                </c:pt>
                <c:pt idx="4658">
                  <c:v>9.1861002139999996E-10</c:v>
                </c:pt>
                <c:pt idx="4659">
                  <c:v>9.1526769499999995E-10</c:v>
                </c:pt>
                <c:pt idx="4660">
                  <c:v>9.2020818739999998E-10</c:v>
                </c:pt>
                <c:pt idx="4661">
                  <c:v>9.1242363659999995E-10</c:v>
                </c:pt>
                <c:pt idx="4662">
                  <c:v>9.1306351370000005E-10</c:v>
                </c:pt>
                <c:pt idx="4663">
                  <c:v>9.137971491E-10</c:v>
                </c:pt>
                <c:pt idx="4664">
                  <c:v>9.1525748089999995E-10</c:v>
                </c:pt>
                <c:pt idx="4665">
                  <c:v>9.1616136900000003E-10</c:v>
                </c:pt>
                <c:pt idx="4666">
                  <c:v>9.0622021E-10</c:v>
                </c:pt>
                <c:pt idx="4667">
                  <c:v>9.1272478460000001E-10</c:v>
                </c:pt>
                <c:pt idx="4668">
                  <c:v>9.1182883470000002E-10</c:v>
                </c:pt>
                <c:pt idx="4669">
                  <c:v>9.0889945570000003E-10</c:v>
                </c:pt>
                <c:pt idx="4670">
                  <c:v>9.0972668290000002E-10</c:v>
                </c:pt>
                <c:pt idx="4671">
                  <c:v>9.1271479259999998E-10</c:v>
                </c:pt>
                <c:pt idx="4672">
                  <c:v>9.0855112319999996E-10</c:v>
                </c:pt>
                <c:pt idx="4673">
                  <c:v>9.1147067669999995E-10</c:v>
                </c:pt>
                <c:pt idx="4674">
                  <c:v>9.087570141E-10</c:v>
                </c:pt>
                <c:pt idx="4675">
                  <c:v>9.0778989879999998E-10</c:v>
                </c:pt>
                <c:pt idx="4676">
                  <c:v>9.1061619360000003E-10</c:v>
                </c:pt>
                <c:pt idx="4677">
                  <c:v>9.147290703E-10</c:v>
                </c:pt>
                <c:pt idx="4678">
                  <c:v>9.0850771350000004E-10</c:v>
                </c:pt>
                <c:pt idx="4679">
                  <c:v>9.1557539330000003E-10</c:v>
                </c:pt>
                <c:pt idx="4680">
                  <c:v>9.0909191290000004E-10</c:v>
                </c:pt>
                <c:pt idx="4681">
                  <c:v>9.0749768810000001E-10</c:v>
                </c:pt>
                <c:pt idx="4682">
                  <c:v>9.1009816349999997E-10</c:v>
                </c:pt>
                <c:pt idx="4683">
                  <c:v>9.0621737890000003E-10</c:v>
                </c:pt>
                <c:pt idx="4684">
                  <c:v>9.1151436399999995E-10</c:v>
                </c:pt>
                <c:pt idx="4685">
                  <c:v>9.0957374970000005E-10</c:v>
                </c:pt>
                <c:pt idx="4686">
                  <c:v>9.0996121750000003E-10</c:v>
                </c:pt>
                <c:pt idx="4687">
                  <c:v>9.1000373900000003E-10</c:v>
                </c:pt>
                <c:pt idx="4688">
                  <c:v>9.1262386539999999E-10</c:v>
                </c:pt>
                <c:pt idx="4689">
                  <c:v>9.1053942159999999E-10</c:v>
                </c:pt>
                <c:pt idx="4690">
                  <c:v>9.1462321049999999E-10</c:v>
                </c:pt>
                <c:pt idx="4691">
                  <c:v>9.0898627509999997E-10</c:v>
                </c:pt>
                <c:pt idx="4692">
                  <c:v>9.1669366539999999E-10</c:v>
                </c:pt>
                <c:pt idx="4693">
                  <c:v>9.102161802E-10</c:v>
                </c:pt>
                <c:pt idx="4694">
                  <c:v>9.1324831030000005E-10</c:v>
                </c:pt>
                <c:pt idx="4695">
                  <c:v>9.0710167160000005E-10</c:v>
                </c:pt>
                <c:pt idx="4696">
                  <c:v>9.1559071440000001E-10</c:v>
                </c:pt>
                <c:pt idx="4697">
                  <c:v>9.0971918889999997E-10</c:v>
                </c:pt>
                <c:pt idx="4698">
                  <c:v>9.1302132519999999E-10</c:v>
                </c:pt>
                <c:pt idx="4699">
                  <c:v>9.0883128800000002E-10</c:v>
                </c:pt>
                <c:pt idx="4700">
                  <c:v>9.1419699589999997E-10</c:v>
                </c:pt>
                <c:pt idx="4701">
                  <c:v>9.1015023300000003E-10</c:v>
                </c:pt>
                <c:pt idx="4702">
                  <c:v>9.0919494159999997E-10</c:v>
                </c:pt>
                <c:pt idx="4703">
                  <c:v>9.0665369660000004E-10</c:v>
                </c:pt>
                <c:pt idx="4704">
                  <c:v>9.1294843910000001E-10</c:v>
                </c:pt>
                <c:pt idx="4705">
                  <c:v>9.0510121619999995E-10</c:v>
                </c:pt>
                <c:pt idx="4706">
                  <c:v>9.1314888980000005E-10</c:v>
                </c:pt>
                <c:pt idx="4707">
                  <c:v>9.0620289049999996E-10</c:v>
                </c:pt>
                <c:pt idx="4708">
                  <c:v>9.1186558299999996E-10</c:v>
                </c:pt>
                <c:pt idx="4709">
                  <c:v>9.1071244989999997E-10</c:v>
                </c:pt>
                <c:pt idx="4710">
                  <c:v>9.0558094359999998E-10</c:v>
                </c:pt>
                <c:pt idx="4711">
                  <c:v>9.165089243E-10</c:v>
                </c:pt>
                <c:pt idx="4712">
                  <c:v>9.0127144640000004E-10</c:v>
                </c:pt>
                <c:pt idx="4713">
                  <c:v>9.1543861380000001E-10</c:v>
                </c:pt>
                <c:pt idx="4714">
                  <c:v>9.1013713230000005E-10</c:v>
                </c:pt>
                <c:pt idx="4715">
                  <c:v>9.0505097860000003E-10</c:v>
                </c:pt>
                <c:pt idx="4716">
                  <c:v>9.0630208889999999E-10</c:v>
                </c:pt>
                <c:pt idx="4717">
                  <c:v>9.0425850139999996E-10</c:v>
                </c:pt>
                <c:pt idx="4718">
                  <c:v>9.0792146019999996E-10</c:v>
                </c:pt>
                <c:pt idx="4719">
                  <c:v>9.1221397100000005E-10</c:v>
                </c:pt>
                <c:pt idx="4720">
                  <c:v>9.064332063E-10</c:v>
                </c:pt>
                <c:pt idx="4721">
                  <c:v>9.0852442239999995E-10</c:v>
                </c:pt>
                <c:pt idx="4722">
                  <c:v>9.126792655E-10</c:v>
                </c:pt>
                <c:pt idx="4723">
                  <c:v>9.0860408090000003E-10</c:v>
                </c:pt>
                <c:pt idx="4724">
                  <c:v>9.0931956410000004E-10</c:v>
                </c:pt>
                <c:pt idx="4725">
                  <c:v>9.0843937930000001E-10</c:v>
                </c:pt>
                <c:pt idx="4726">
                  <c:v>9.0914259450000003E-10</c:v>
                </c:pt>
                <c:pt idx="4727">
                  <c:v>9.1452478920000002E-10</c:v>
                </c:pt>
                <c:pt idx="4728">
                  <c:v>9.0939916710000001E-10</c:v>
                </c:pt>
                <c:pt idx="4729">
                  <c:v>9.0955365460000004E-10</c:v>
                </c:pt>
                <c:pt idx="4730">
                  <c:v>9.0725488229999996E-10</c:v>
                </c:pt>
                <c:pt idx="4731">
                  <c:v>9.0488494480000002E-10</c:v>
                </c:pt>
                <c:pt idx="4732">
                  <c:v>9.0993657049999996E-10</c:v>
                </c:pt>
                <c:pt idx="4733">
                  <c:v>9.1205493159999996E-10</c:v>
                </c:pt>
                <c:pt idx="4734">
                  <c:v>9.0911955739999997E-10</c:v>
                </c:pt>
                <c:pt idx="4735">
                  <c:v>9.1065793790000004E-10</c:v>
                </c:pt>
                <c:pt idx="4736">
                  <c:v>9.0290741549999997E-10</c:v>
                </c:pt>
                <c:pt idx="4737">
                  <c:v>9.1204638289999997E-10</c:v>
                </c:pt>
                <c:pt idx="4738">
                  <c:v>9.1530300009999999E-10</c:v>
                </c:pt>
                <c:pt idx="4739">
                  <c:v>9.1229573900000005E-10</c:v>
                </c:pt>
                <c:pt idx="4740">
                  <c:v>9.0174695489999996E-10</c:v>
                </c:pt>
                <c:pt idx="4741">
                  <c:v>9.1378793420000003E-10</c:v>
                </c:pt>
                <c:pt idx="4742">
                  <c:v>9.1171808989999997E-10</c:v>
                </c:pt>
                <c:pt idx="4743">
                  <c:v>9.1309826369999996E-10</c:v>
                </c:pt>
                <c:pt idx="4744">
                  <c:v>9.0435064989999995E-10</c:v>
                </c:pt>
                <c:pt idx="4745">
                  <c:v>9.1574881009999997E-10</c:v>
                </c:pt>
                <c:pt idx="4746">
                  <c:v>9.0909407780000003E-10</c:v>
                </c:pt>
                <c:pt idx="4747">
                  <c:v>9.0746088420000003E-10</c:v>
                </c:pt>
                <c:pt idx="4748">
                  <c:v>9.187405281E-10</c:v>
                </c:pt>
                <c:pt idx="4749">
                  <c:v>9.1283125500000005E-10</c:v>
                </c:pt>
                <c:pt idx="4750">
                  <c:v>9.1653501460000001E-10</c:v>
                </c:pt>
                <c:pt idx="4751">
                  <c:v>9.1249618969999998E-10</c:v>
                </c:pt>
                <c:pt idx="4752">
                  <c:v>9.1018120820000005E-10</c:v>
                </c:pt>
                <c:pt idx="4753">
                  <c:v>9.0999091599999996E-10</c:v>
                </c:pt>
                <c:pt idx="4754">
                  <c:v>9.0017610029999999E-10</c:v>
                </c:pt>
                <c:pt idx="4755">
                  <c:v>9.1314489300000001E-10</c:v>
                </c:pt>
                <c:pt idx="4756">
                  <c:v>9.147230751E-10</c:v>
                </c:pt>
                <c:pt idx="4757">
                  <c:v>9.0481033780000001E-10</c:v>
                </c:pt>
                <c:pt idx="4758">
                  <c:v>9.1849539090000003E-10</c:v>
                </c:pt>
                <c:pt idx="4759">
                  <c:v>9.080629582E-10</c:v>
                </c:pt>
                <c:pt idx="4760">
                  <c:v>9.1095031519999997E-10</c:v>
                </c:pt>
                <c:pt idx="4761">
                  <c:v>9.1108903750000001E-10</c:v>
                </c:pt>
                <c:pt idx="4762">
                  <c:v>9.1416046950000003E-10</c:v>
                </c:pt>
                <c:pt idx="4763">
                  <c:v>9.0599100440000001E-10</c:v>
                </c:pt>
                <c:pt idx="4764">
                  <c:v>9.1468271849999999E-10</c:v>
                </c:pt>
                <c:pt idx="4765">
                  <c:v>9.0914947790000005E-10</c:v>
                </c:pt>
                <c:pt idx="4766">
                  <c:v>9.0984941800000003E-10</c:v>
                </c:pt>
                <c:pt idx="4767">
                  <c:v>9.1370094820000003E-10</c:v>
                </c:pt>
                <c:pt idx="4768">
                  <c:v>9.1019680679999997E-10</c:v>
                </c:pt>
                <c:pt idx="4769">
                  <c:v>9.1141028059999997E-10</c:v>
                </c:pt>
                <c:pt idx="4770">
                  <c:v>9.1375912390000001E-10</c:v>
                </c:pt>
                <c:pt idx="4771">
                  <c:v>9.1438662200000001E-10</c:v>
                </c:pt>
                <c:pt idx="4772">
                  <c:v>9.1253410380000002E-10</c:v>
                </c:pt>
                <c:pt idx="4773">
                  <c:v>9.0666413269999997E-10</c:v>
                </c:pt>
                <c:pt idx="4774">
                  <c:v>9.050940553E-10</c:v>
                </c:pt>
                <c:pt idx="4775">
                  <c:v>9.1808588509999999E-10</c:v>
                </c:pt>
                <c:pt idx="4776">
                  <c:v>9.0562607409999998E-10</c:v>
                </c:pt>
                <c:pt idx="4777">
                  <c:v>9.1362095669999999E-10</c:v>
                </c:pt>
                <c:pt idx="4778">
                  <c:v>9.1512314390000001E-10</c:v>
                </c:pt>
                <c:pt idx="4779">
                  <c:v>9.1839674749999999E-10</c:v>
                </c:pt>
                <c:pt idx="4780">
                  <c:v>9.157836156E-10</c:v>
                </c:pt>
                <c:pt idx="4781">
                  <c:v>9.0906837610000002E-10</c:v>
                </c:pt>
                <c:pt idx="4782">
                  <c:v>9.1284907410000001E-10</c:v>
                </c:pt>
                <c:pt idx="4783">
                  <c:v>9.1237772890000005E-10</c:v>
                </c:pt>
                <c:pt idx="4784">
                  <c:v>9.0701968160000001E-10</c:v>
                </c:pt>
                <c:pt idx="4785">
                  <c:v>9.1165935909999996E-10</c:v>
                </c:pt>
                <c:pt idx="4786">
                  <c:v>9.123988787E-10</c:v>
                </c:pt>
                <c:pt idx="4787">
                  <c:v>9.1107343889999998E-10</c:v>
                </c:pt>
                <c:pt idx="4788">
                  <c:v>9.1286012079999998E-10</c:v>
                </c:pt>
                <c:pt idx="4789">
                  <c:v>9.1435348179999996E-10</c:v>
                </c:pt>
                <c:pt idx="4790">
                  <c:v>9.1340596200000004E-10</c:v>
                </c:pt>
                <c:pt idx="4791">
                  <c:v>9.1130153419999998E-10</c:v>
                </c:pt>
                <c:pt idx="4792">
                  <c:v>9.0991891799999995E-10</c:v>
                </c:pt>
                <c:pt idx="4793">
                  <c:v>9.1155805129999995E-10</c:v>
                </c:pt>
                <c:pt idx="4794">
                  <c:v>9.0306667700000003E-10</c:v>
                </c:pt>
                <c:pt idx="4795">
                  <c:v>9.186561511E-10</c:v>
                </c:pt>
                <c:pt idx="4796">
                  <c:v>9.0513763150000005E-10</c:v>
                </c:pt>
                <c:pt idx="4797">
                  <c:v>9.1231300290000005E-10</c:v>
                </c:pt>
                <c:pt idx="4798">
                  <c:v>9.1331742169999997E-10</c:v>
                </c:pt>
                <c:pt idx="4799">
                  <c:v>9.1366791910000004E-10</c:v>
                </c:pt>
                <c:pt idx="4800">
                  <c:v>9.1593388429999996E-10</c:v>
                </c:pt>
                <c:pt idx="4801">
                  <c:v>9.0478596840000002E-10</c:v>
                </c:pt>
                <c:pt idx="4802">
                  <c:v>9.1819463140000004E-10</c:v>
                </c:pt>
                <c:pt idx="4803">
                  <c:v>9.1532237350000002E-10</c:v>
                </c:pt>
                <c:pt idx="4804">
                  <c:v>9.1702739849999997E-10</c:v>
                </c:pt>
                <c:pt idx="4805">
                  <c:v>9.1247731589999998E-10</c:v>
                </c:pt>
                <c:pt idx="4806">
                  <c:v>9.0925417199999999E-10</c:v>
                </c:pt>
                <c:pt idx="4807">
                  <c:v>9.1144680689999998E-10</c:v>
                </c:pt>
                <c:pt idx="4808">
                  <c:v>9.02349806E-10</c:v>
                </c:pt>
                <c:pt idx="4809">
                  <c:v>9.1096369339999999E-10</c:v>
                </c:pt>
                <c:pt idx="4810">
                  <c:v>9.0645746460000003E-10</c:v>
                </c:pt>
                <c:pt idx="4811">
                  <c:v>9.0481488969999996E-10</c:v>
                </c:pt>
                <c:pt idx="4812">
                  <c:v>9.1323465459999998E-10</c:v>
                </c:pt>
                <c:pt idx="4813">
                  <c:v>9.1701579660000004E-10</c:v>
                </c:pt>
                <c:pt idx="4814">
                  <c:v>9.1854840399999998E-10</c:v>
                </c:pt>
                <c:pt idx="4815">
                  <c:v>9.069969775E-10</c:v>
                </c:pt>
                <c:pt idx="4816">
                  <c:v>9.1083651730000001E-10</c:v>
                </c:pt>
                <c:pt idx="4817">
                  <c:v>9.1226554089999999E-10</c:v>
                </c:pt>
                <c:pt idx="4818">
                  <c:v>9.0666707479999996E-10</c:v>
                </c:pt>
                <c:pt idx="4819">
                  <c:v>9.2059554420000004E-10</c:v>
                </c:pt>
                <c:pt idx="4820">
                  <c:v>9.0628271549999997E-10</c:v>
                </c:pt>
                <c:pt idx="4821">
                  <c:v>9.118463207E-10</c:v>
                </c:pt>
                <c:pt idx="4822">
                  <c:v>9.1214219510000001E-10</c:v>
                </c:pt>
                <c:pt idx="4823">
                  <c:v>9.0919799469999998E-10</c:v>
                </c:pt>
                <c:pt idx="4824">
                  <c:v>9.1173296690000004E-10</c:v>
                </c:pt>
                <c:pt idx="4825">
                  <c:v>9.1616553229999998E-10</c:v>
                </c:pt>
                <c:pt idx="4826">
                  <c:v>9.1198992799999998E-10</c:v>
                </c:pt>
                <c:pt idx="4827">
                  <c:v>9.0862684040000002E-10</c:v>
                </c:pt>
                <c:pt idx="4828">
                  <c:v>9.1410451429999999E-10</c:v>
                </c:pt>
                <c:pt idx="4829">
                  <c:v>9.0801322019999999E-10</c:v>
                </c:pt>
                <c:pt idx="4830">
                  <c:v>9.2260804550000003E-10</c:v>
                </c:pt>
                <c:pt idx="4831">
                  <c:v>9.1348728579999999E-10</c:v>
                </c:pt>
                <c:pt idx="4832">
                  <c:v>9.0905066810000001E-10</c:v>
                </c:pt>
                <c:pt idx="4833">
                  <c:v>9.0875307279999998E-10</c:v>
                </c:pt>
                <c:pt idx="4834">
                  <c:v>9.1138385730000001E-10</c:v>
                </c:pt>
                <c:pt idx="4835">
                  <c:v>9.1459995129999996E-10</c:v>
                </c:pt>
                <c:pt idx="4836">
                  <c:v>9.1857732530000003E-10</c:v>
                </c:pt>
                <c:pt idx="4837">
                  <c:v>9.1229718219999995E-10</c:v>
                </c:pt>
                <c:pt idx="4838">
                  <c:v>9.0896301599999996E-10</c:v>
                </c:pt>
                <c:pt idx="4839">
                  <c:v>9.1290464079999999E-10</c:v>
                </c:pt>
                <c:pt idx="4840">
                  <c:v>9.1262541970000005E-10</c:v>
                </c:pt>
                <c:pt idx="4841">
                  <c:v>9.0809071370000005E-10</c:v>
                </c:pt>
                <c:pt idx="4842">
                  <c:v>9.0806279160000004E-10</c:v>
                </c:pt>
                <c:pt idx="4843">
                  <c:v>9.169345838E-10</c:v>
                </c:pt>
                <c:pt idx="4844">
                  <c:v>9.0741908429999997E-10</c:v>
                </c:pt>
                <c:pt idx="4845">
                  <c:v>9.1356533450000001E-10</c:v>
                </c:pt>
                <c:pt idx="4846">
                  <c:v>9.1021901129999997E-10</c:v>
                </c:pt>
                <c:pt idx="4847">
                  <c:v>9.1793117549999999E-10</c:v>
                </c:pt>
                <c:pt idx="4848">
                  <c:v>9.1030000200000004E-10</c:v>
                </c:pt>
                <c:pt idx="4849">
                  <c:v>9.0452595410000004E-10</c:v>
                </c:pt>
                <c:pt idx="4850">
                  <c:v>9.1770779859999997E-10</c:v>
                </c:pt>
                <c:pt idx="4851">
                  <c:v>9.0869028970000004E-10</c:v>
                </c:pt>
                <c:pt idx="4852">
                  <c:v>9.1349294800000004E-10</c:v>
                </c:pt>
                <c:pt idx="4853">
                  <c:v>9.1172480679999995E-10</c:v>
                </c:pt>
                <c:pt idx="4854">
                  <c:v>9.1132379419999999E-10</c:v>
                </c:pt>
                <c:pt idx="4855">
                  <c:v>9.0891505429999995E-10</c:v>
                </c:pt>
                <c:pt idx="4856">
                  <c:v>9.1795931969999997E-10</c:v>
                </c:pt>
                <c:pt idx="4857">
                  <c:v>9.201979179E-10</c:v>
                </c:pt>
                <c:pt idx="4858">
                  <c:v>9.1237134509999995E-10</c:v>
                </c:pt>
                <c:pt idx="4859">
                  <c:v>9.143428792E-10</c:v>
                </c:pt>
                <c:pt idx="4860">
                  <c:v>9.1462021289999999E-10</c:v>
                </c:pt>
                <c:pt idx="4861">
                  <c:v>9.0954527239999997E-10</c:v>
                </c:pt>
                <c:pt idx="4862">
                  <c:v>9.10240272E-10</c:v>
                </c:pt>
                <c:pt idx="4863">
                  <c:v>9.1170987429999997E-10</c:v>
                </c:pt>
                <c:pt idx="4864">
                  <c:v>9.0661966819999998E-10</c:v>
                </c:pt>
                <c:pt idx="4865">
                  <c:v>9.1492441399999996E-10</c:v>
                </c:pt>
                <c:pt idx="4866">
                  <c:v>9.1116786340000002E-10</c:v>
                </c:pt>
                <c:pt idx="4867">
                  <c:v>9.178733329E-10</c:v>
                </c:pt>
                <c:pt idx="4868">
                  <c:v>9.1126861610000001E-10</c:v>
                </c:pt>
                <c:pt idx="4869">
                  <c:v>9.1101332030000005E-10</c:v>
                </c:pt>
                <c:pt idx="4870">
                  <c:v>9.1300261800000005E-10</c:v>
                </c:pt>
                <c:pt idx="4871">
                  <c:v>9.1192042809999999E-10</c:v>
                </c:pt>
                <c:pt idx="4872">
                  <c:v>9.1384477759999999E-10</c:v>
                </c:pt>
                <c:pt idx="4873">
                  <c:v>9.1622259780000001E-10</c:v>
                </c:pt>
                <c:pt idx="4874">
                  <c:v>9.1681867649999995E-10</c:v>
                </c:pt>
                <c:pt idx="4875">
                  <c:v>9.0956253640000001E-10</c:v>
                </c:pt>
                <c:pt idx="4876">
                  <c:v>9.0776069989999996E-10</c:v>
                </c:pt>
                <c:pt idx="4877">
                  <c:v>9.1748258990000005E-10</c:v>
                </c:pt>
                <c:pt idx="4878">
                  <c:v>9.1138402380000004E-10</c:v>
                </c:pt>
                <c:pt idx="4879">
                  <c:v>9.0889523689999996E-10</c:v>
                </c:pt>
                <c:pt idx="4880">
                  <c:v>9.1530139019999999E-10</c:v>
                </c:pt>
                <c:pt idx="4881">
                  <c:v>9.1056001630000002E-10</c:v>
                </c:pt>
                <c:pt idx="4882">
                  <c:v>9.1115803790000002E-10</c:v>
                </c:pt>
                <c:pt idx="4883">
                  <c:v>9.2213603420000003E-10</c:v>
                </c:pt>
                <c:pt idx="4884">
                  <c:v>9.1321550319999999E-10</c:v>
                </c:pt>
                <c:pt idx="4885">
                  <c:v>9.1929891479999998E-10</c:v>
                </c:pt>
                <c:pt idx="4886">
                  <c:v>9.2115060020000002E-10</c:v>
                </c:pt>
                <c:pt idx="4887">
                  <c:v>9.1475677030000004E-10</c:v>
                </c:pt>
                <c:pt idx="4888">
                  <c:v>9.1501117789999999E-10</c:v>
                </c:pt>
                <c:pt idx="4889">
                  <c:v>9.1321272769999996E-10</c:v>
                </c:pt>
                <c:pt idx="4890">
                  <c:v>9.1521978879999995E-10</c:v>
                </c:pt>
                <c:pt idx="4891">
                  <c:v>9.140145862E-10</c:v>
                </c:pt>
                <c:pt idx="4892">
                  <c:v>9.1088186989999998E-10</c:v>
                </c:pt>
                <c:pt idx="4893">
                  <c:v>9.124692113E-10</c:v>
                </c:pt>
                <c:pt idx="4894">
                  <c:v>9.1608948209999997E-10</c:v>
                </c:pt>
                <c:pt idx="4895">
                  <c:v>9.2095470140000004E-10</c:v>
                </c:pt>
                <c:pt idx="4896">
                  <c:v>9.1185442529999998E-10</c:v>
                </c:pt>
                <c:pt idx="4897">
                  <c:v>9.157614111E-10</c:v>
                </c:pt>
                <c:pt idx="4898">
                  <c:v>9.1682489380000002E-10</c:v>
                </c:pt>
                <c:pt idx="4899">
                  <c:v>9.1881885429999996E-10</c:v>
                </c:pt>
                <c:pt idx="4900">
                  <c:v>9.0885632349999995E-10</c:v>
                </c:pt>
                <c:pt idx="4901">
                  <c:v>9.1345525590000004E-10</c:v>
                </c:pt>
                <c:pt idx="4902">
                  <c:v>9.2138430219999996E-10</c:v>
                </c:pt>
                <c:pt idx="4903">
                  <c:v>9.0992480220000004E-10</c:v>
                </c:pt>
                <c:pt idx="4904">
                  <c:v>9.123800604E-10</c:v>
                </c:pt>
                <c:pt idx="4905">
                  <c:v>9.165315729E-10</c:v>
                </c:pt>
                <c:pt idx="4906">
                  <c:v>9.2262797399999998E-10</c:v>
                </c:pt>
                <c:pt idx="4907">
                  <c:v>9.1895469009999995E-10</c:v>
                </c:pt>
                <c:pt idx="4908">
                  <c:v>9.1139523709999997E-10</c:v>
                </c:pt>
                <c:pt idx="4909">
                  <c:v>9.1554969160000002E-10</c:v>
                </c:pt>
                <c:pt idx="4910">
                  <c:v>9.1576057850000003E-10</c:v>
                </c:pt>
                <c:pt idx="4911">
                  <c:v>9.154038638E-10</c:v>
                </c:pt>
                <c:pt idx="4912">
                  <c:v>9.1670637749999997E-10</c:v>
                </c:pt>
                <c:pt idx="4913">
                  <c:v>9.1582680329999998E-10</c:v>
                </c:pt>
                <c:pt idx="4914">
                  <c:v>9.1162072339999997E-10</c:v>
                </c:pt>
                <c:pt idx="4915">
                  <c:v>9.1486690449999996E-10</c:v>
                </c:pt>
                <c:pt idx="4916">
                  <c:v>9.1027185789999999E-10</c:v>
                </c:pt>
                <c:pt idx="4917">
                  <c:v>9.1297858160000002E-10</c:v>
                </c:pt>
                <c:pt idx="4918">
                  <c:v>9.1643720389999997E-10</c:v>
                </c:pt>
                <c:pt idx="4919">
                  <c:v>9.09772091E-10</c:v>
                </c:pt>
                <c:pt idx="4920">
                  <c:v>9.1732710319999998E-10</c:v>
                </c:pt>
                <c:pt idx="4921">
                  <c:v>9.1434948500000003E-10</c:v>
                </c:pt>
                <c:pt idx="4922">
                  <c:v>9.1151558520000002E-10</c:v>
                </c:pt>
                <c:pt idx="4923">
                  <c:v>9.1844903899999999E-10</c:v>
                </c:pt>
                <c:pt idx="4924">
                  <c:v>9.1328511420000004E-10</c:v>
                </c:pt>
                <c:pt idx="4925">
                  <c:v>9.1568269630000005E-10</c:v>
                </c:pt>
                <c:pt idx="4926">
                  <c:v>9.1170687669999997E-10</c:v>
                </c:pt>
                <c:pt idx="4927">
                  <c:v>9.1866220190000004E-10</c:v>
                </c:pt>
                <c:pt idx="4928">
                  <c:v>9.1366691990000001E-10</c:v>
                </c:pt>
                <c:pt idx="4929">
                  <c:v>9.2039836860000004E-10</c:v>
                </c:pt>
                <c:pt idx="4930">
                  <c:v>9.0778645709999997E-10</c:v>
                </c:pt>
                <c:pt idx="4931">
                  <c:v>9.1154628289999999E-10</c:v>
                </c:pt>
                <c:pt idx="4932">
                  <c:v>9.1278301579999999E-10</c:v>
                </c:pt>
                <c:pt idx="4933">
                  <c:v>9.2133650710000001E-10</c:v>
                </c:pt>
                <c:pt idx="4934">
                  <c:v>9.1477925229999998E-10</c:v>
                </c:pt>
                <c:pt idx="4935">
                  <c:v>9.0998397710000004E-10</c:v>
                </c:pt>
                <c:pt idx="4936">
                  <c:v>9.2089758040000001E-10</c:v>
                </c:pt>
                <c:pt idx="4937">
                  <c:v>9.1542956550000001E-10</c:v>
                </c:pt>
                <c:pt idx="4938">
                  <c:v>9.1507124100000001E-10</c:v>
                </c:pt>
                <c:pt idx="4939">
                  <c:v>9.1385377039999998E-10</c:v>
                </c:pt>
                <c:pt idx="4940">
                  <c:v>9.1141139080000002E-10</c:v>
                </c:pt>
                <c:pt idx="4941">
                  <c:v>9.2032226279999998E-10</c:v>
                </c:pt>
                <c:pt idx="4942">
                  <c:v>9.2010177259999998E-10</c:v>
                </c:pt>
                <c:pt idx="4943">
                  <c:v>9.125361577E-10</c:v>
                </c:pt>
                <c:pt idx="4944">
                  <c:v>9.1154445099999995E-10</c:v>
                </c:pt>
                <c:pt idx="4945">
                  <c:v>9.1148211200000002E-10</c:v>
                </c:pt>
                <c:pt idx="4946">
                  <c:v>9.2302288040000003E-10</c:v>
                </c:pt>
                <c:pt idx="4947">
                  <c:v>9.0919904940000002E-10</c:v>
                </c:pt>
                <c:pt idx="4948">
                  <c:v>9.1691848559999995E-10</c:v>
                </c:pt>
                <c:pt idx="4949">
                  <c:v>9.0815766019999998E-10</c:v>
                </c:pt>
                <c:pt idx="4950">
                  <c:v>9.1615459660000003E-10</c:v>
                </c:pt>
                <c:pt idx="4951">
                  <c:v>9.1365992549999997E-10</c:v>
                </c:pt>
                <c:pt idx="4952">
                  <c:v>9.1031227000000001E-10</c:v>
                </c:pt>
                <c:pt idx="4953">
                  <c:v>9.1269369839999997E-10</c:v>
                </c:pt>
                <c:pt idx="4954">
                  <c:v>9.1052893000000005E-10</c:v>
                </c:pt>
                <c:pt idx="4955">
                  <c:v>9.1417035050000004E-10</c:v>
                </c:pt>
                <c:pt idx="4956">
                  <c:v>9.1474239289999998E-10</c:v>
                </c:pt>
                <c:pt idx="4957">
                  <c:v>9.132223866E-10</c:v>
                </c:pt>
                <c:pt idx="4958">
                  <c:v>9.1610330429999997E-10</c:v>
                </c:pt>
                <c:pt idx="4959">
                  <c:v>9.0629931339999996E-10</c:v>
                </c:pt>
                <c:pt idx="4960">
                  <c:v>9.0830692970000001E-10</c:v>
                </c:pt>
                <c:pt idx="4961">
                  <c:v>9.1972501839999998E-10</c:v>
                </c:pt>
                <c:pt idx="4962">
                  <c:v>9.2089424970000002E-10</c:v>
                </c:pt>
                <c:pt idx="4963">
                  <c:v>9.1262658540000001E-10</c:v>
                </c:pt>
                <c:pt idx="4964">
                  <c:v>9.1154495059999997E-10</c:v>
                </c:pt>
                <c:pt idx="4965">
                  <c:v>9.1006113760000005E-10</c:v>
                </c:pt>
                <c:pt idx="4966">
                  <c:v>9.1340029979999999E-10</c:v>
                </c:pt>
                <c:pt idx="4967">
                  <c:v>9.1237728480000004E-10</c:v>
                </c:pt>
                <c:pt idx="4968">
                  <c:v>9.1918433979999995E-10</c:v>
                </c:pt>
                <c:pt idx="4969">
                  <c:v>9.121511879E-10</c:v>
                </c:pt>
                <c:pt idx="4970">
                  <c:v>9.1410812250000002E-10</c:v>
                </c:pt>
                <c:pt idx="4971">
                  <c:v>9.1597285310000004E-10</c:v>
                </c:pt>
                <c:pt idx="4972">
                  <c:v>9.1308954840000001E-10</c:v>
                </c:pt>
                <c:pt idx="4973">
                  <c:v>9.1403795639999995E-10</c:v>
                </c:pt>
                <c:pt idx="4974">
                  <c:v>9.1164303879999995E-10</c:v>
                </c:pt>
                <c:pt idx="4975">
                  <c:v>9.0967844369999996E-10</c:v>
                </c:pt>
                <c:pt idx="4976">
                  <c:v>9.1238350210000001E-10</c:v>
                </c:pt>
                <c:pt idx="4977">
                  <c:v>9.1321544769999998E-10</c:v>
                </c:pt>
                <c:pt idx="4978">
                  <c:v>9.1807128569999999E-10</c:v>
                </c:pt>
                <c:pt idx="4979">
                  <c:v>9.1516982880000001E-10</c:v>
                </c:pt>
                <c:pt idx="4980">
                  <c:v>9.1477742049999997E-10</c:v>
                </c:pt>
                <c:pt idx="4981">
                  <c:v>9.1218649300000004E-10</c:v>
                </c:pt>
                <c:pt idx="4982">
                  <c:v>9.1858964880000001E-10</c:v>
                </c:pt>
                <c:pt idx="4983">
                  <c:v>9.1274293679999996E-10</c:v>
                </c:pt>
                <c:pt idx="4984">
                  <c:v>9.1842733420000005E-10</c:v>
                </c:pt>
                <c:pt idx="4985">
                  <c:v>9.1872043310000003E-10</c:v>
                </c:pt>
                <c:pt idx="4986">
                  <c:v>8.1184675649999998E-10</c:v>
                </c:pt>
                <c:pt idx="4987">
                  <c:v>7.1430522609999999E-10</c:v>
                </c:pt>
                <c:pt idx="4988">
                  <c:v>6.2887350880000003E-10</c:v>
                </c:pt>
                <c:pt idx="4989">
                  <c:v>5.5756715910000002E-10</c:v>
                </c:pt>
                <c:pt idx="4990">
                  <c:v>5.1006349140000001E-10</c:v>
                </c:pt>
                <c:pt idx="4991">
                  <c:v>4.6996478929999999E-10</c:v>
                </c:pt>
                <c:pt idx="4992">
                  <c:v>4.3177961210000003E-10</c:v>
                </c:pt>
                <c:pt idx="4993">
                  <c:v>4.033167966E-10</c:v>
                </c:pt>
                <c:pt idx="4994">
                  <c:v>3.809075277E-10</c:v>
                </c:pt>
                <c:pt idx="4995">
                  <c:v>3.5996394750000002E-10</c:v>
                </c:pt>
                <c:pt idx="4996">
                  <c:v>3.401965099E-10</c:v>
                </c:pt>
                <c:pt idx="4997">
                  <c:v>3.2239244610000002E-10</c:v>
                </c:pt>
                <c:pt idx="4998">
                  <c:v>3.1114386069999999E-10</c:v>
                </c:pt>
                <c:pt idx="4999">
                  <c:v>2.964913037E-10</c:v>
                </c:pt>
                <c:pt idx="5000">
                  <c:v>2.82354834E-10</c:v>
                </c:pt>
                <c:pt idx="5001">
                  <c:v>2.701029955E-10</c:v>
                </c:pt>
                <c:pt idx="5002">
                  <c:v>2.6035229529999998E-10</c:v>
                </c:pt>
                <c:pt idx="5003">
                  <c:v>2.5052759870000003E-10</c:v>
                </c:pt>
                <c:pt idx="5004">
                  <c:v>2.4110421990000002E-10</c:v>
                </c:pt>
                <c:pt idx="5005">
                  <c:v>2.3286067519999999E-10</c:v>
                </c:pt>
                <c:pt idx="5006">
                  <c:v>2.2379448290000001E-10</c:v>
                </c:pt>
                <c:pt idx="5007">
                  <c:v>2.1584820039999999E-10</c:v>
                </c:pt>
                <c:pt idx="5008">
                  <c:v>2.0872491240000001E-10</c:v>
                </c:pt>
                <c:pt idx="5009">
                  <c:v>2.0253465569999999E-10</c:v>
                </c:pt>
                <c:pt idx="5010">
                  <c:v>1.9672929949999999E-10</c:v>
                </c:pt>
                <c:pt idx="5011">
                  <c:v>1.9062020019999999E-10</c:v>
                </c:pt>
                <c:pt idx="5012">
                  <c:v>1.8657521359999999E-10</c:v>
                </c:pt>
                <c:pt idx="5013">
                  <c:v>1.8282217410000001E-10</c:v>
                </c:pt>
                <c:pt idx="5014">
                  <c:v>1.7744040959999999E-10</c:v>
                </c:pt>
                <c:pt idx="5015">
                  <c:v>1.731137594E-10</c:v>
                </c:pt>
                <c:pt idx="5016">
                  <c:v>1.700518615E-10</c:v>
                </c:pt>
                <c:pt idx="5017">
                  <c:v>1.6615779590000001E-10</c:v>
                </c:pt>
                <c:pt idx="5018">
                  <c:v>1.6299346590000001E-10</c:v>
                </c:pt>
                <c:pt idx="5019">
                  <c:v>1.5869722199999999E-10</c:v>
                </c:pt>
                <c:pt idx="5020">
                  <c:v>1.5536895380000001E-10</c:v>
                </c:pt>
                <c:pt idx="5021">
                  <c:v>1.5267430380000001E-10</c:v>
                </c:pt>
                <c:pt idx="5022">
                  <c:v>1.486488432E-10</c:v>
                </c:pt>
                <c:pt idx="5023">
                  <c:v>1.457084592E-10</c:v>
                </c:pt>
                <c:pt idx="5024">
                  <c:v>1.4370817039999999E-10</c:v>
                </c:pt>
                <c:pt idx="5025">
                  <c:v>1.3874758290000001E-10</c:v>
                </c:pt>
                <c:pt idx="5026">
                  <c:v>1.361086938E-10</c:v>
                </c:pt>
                <c:pt idx="5027">
                  <c:v>1.334160421E-10</c:v>
                </c:pt>
                <c:pt idx="5028">
                  <c:v>1.301847102E-10</c:v>
                </c:pt>
                <c:pt idx="5029">
                  <c:v>1.2756556919999999E-10</c:v>
                </c:pt>
                <c:pt idx="5030">
                  <c:v>1.24961208E-10</c:v>
                </c:pt>
                <c:pt idx="5031">
                  <c:v>1.223890433E-10</c:v>
                </c:pt>
                <c:pt idx="5032">
                  <c:v>1.1955887670000001E-10</c:v>
                </c:pt>
                <c:pt idx="5033">
                  <c:v>1.173186132E-10</c:v>
                </c:pt>
                <c:pt idx="5034">
                  <c:v>1.146783571E-10</c:v>
                </c:pt>
                <c:pt idx="5035">
                  <c:v>1.124565233E-10</c:v>
                </c:pt>
                <c:pt idx="5036">
                  <c:v>1.1023460620000001E-10</c:v>
                </c:pt>
                <c:pt idx="5037">
                  <c:v>1.089316276E-10</c:v>
                </c:pt>
                <c:pt idx="5038">
                  <c:v>1.064974428E-10</c:v>
                </c:pt>
                <c:pt idx="5039">
                  <c:v>1.046372086E-10</c:v>
                </c:pt>
                <c:pt idx="5040">
                  <c:v>1.033597999E-10</c:v>
                </c:pt>
                <c:pt idx="5041">
                  <c:v>1.0097626899999999E-10</c:v>
                </c:pt>
                <c:pt idx="5042">
                  <c:v>9.9684066560000001E-11</c:v>
                </c:pt>
                <c:pt idx="5043">
                  <c:v>9.8492117239999994E-11</c:v>
                </c:pt>
                <c:pt idx="5044">
                  <c:v>9.6635976999999999E-11</c:v>
                </c:pt>
                <c:pt idx="5045">
                  <c:v>9.5003512000000006E-11</c:v>
                </c:pt>
                <c:pt idx="5046">
                  <c:v>9.3672285210000005E-11</c:v>
                </c:pt>
                <c:pt idx="5047">
                  <c:v>9.2390158020000004E-11</c:v>
                </c:pt>
                <c:pt idx="5048">
                  <c:v>9.1396265560000006E-11</c:v>
                </c:pt>
                <c:pt idx="5049">
                  <c:v>9.0175734930000001E-11</c:v>
                </c:pt>
                <c:pt idx="5050">
                  <c:v>8.8806934029999995E-11</c:v>
                </c:pt>
                <c:pt idx="5051">
                  <c:v>8.7730656069999999E-11</c:v>
                </c:pt>
                <c:pt idx="5052">
                  <c:v>8.6482911110000005E-11</c:v>
                </c:pt>
                <c:pt idx="5053">
                  <c:v>8.5274377840000006E-11</c:v>
                </c:pt>
                <c:pt idx="5054">
                  <c:v>8.3946606609999997E-11</c:v>
                </c:pt>
                <c:pt idx="5055">
                  <c:v>8.2791558329999996E-11</c:v>
                </c:pt>
                <c:pt idx="5056">
                  <c:v>8.2091125560000003E-11</c:v>
                </c:pt>
                <c:pt idx="5057">
                  <c:v>8.0681440699999994E-11</c:v>
                </c:pt>
                <c:pt idx="5058">
                  <c:v>7.9662533509999998E-11</c:v>
                </c:pt>
                <c:pt idx="5059">
                  <c:v>7.8530675019999994E-11</c:v>
                </c:pt>
                <c:pt idx="5060">
                  <c:v>7.7446847549999999E-11</c:v>
                </c:pt>
                <c:pt idx="5061">
                  <c:v>7.6465209159999997E-11</c:v>
                </c:pt>
                <c:pt idx="5062">
                  <c:v>7.5491023149999994E-11</c:v>
                </c:pt>
                <c:pt idx="5063">
                  <c:v>7.4543426989999997E-11</c:v>
                </c:pt>
                <c:pt idx="5064">
                  <c:v>7.3795962400000002E-11</c:v>
                </c:pt>
                <c:pt idx="5065">
                  <c:v>7.273845415E-11</c:v>
                </c:pt>
                <c:pt idx="5066">
                  <c:v>7.2212125169999995E-11</c:v>
                </c:pt>
                <c:pt idx="5067">
                  <c:v>7.1178500589999994E-11</c:v>
                </c:pt>
                <c:pt idx="5068">
                  <c:v>7.0319715330000002E-11</c:v>
                </c:pt>
                <c:pt idx="5069">
                  <c:v>6.9671032829999998E-11</c:v>
                </c:pt>
                <c:pt idx="5070">
                  <c:v>6.8837220650000001E-11</c:v>
                </c:pt>
                <c:pt idx="5071">
                  <c:v>6.7858288429999999E-11</c:v>
                </c:pt>
                <c:pt idx="5072">
                  <c:v>6.7412138370000004E-11</c:v>
                </c:pt>
                <c:pt idx="5073">
                  <c:v>6.6578645369999999E-11</c:v>
                </c:pt>
                <c:pt idx="5074">
                  <c:v>6.6182517799999997E-11</c:v>
                </c:pt>
                <c:pt idx="5075">
                  <c:v>6.533162206E-11</c:v>
                </c:pt>
                <c:pt idx="5076">
                  <c:v>6.4279005729999994E-11</c:v>
                </c:pt>
                <c:pt idx="5077">
                  <c:v>6.3444222099999994E-11</c:v>
                </c:pt>
                <c:pt idx="5078">
                  <c:v>6.2958589729999997E-11</c:v>
                </c:pt>
                <c:pt idx="5079">
                  <c:v>6.2401764310000006E-11</c:v>
                </c:pt>
                <c:pt idx="5080">
                  <c:v>6.1411674359999996E-11</c:v>
                </c:pt>
                <c:pt idx="5081">
                  <c:v>6.0912198899999999E-11</c:v>
                </c:pt>
                <c:pt idx="5082">
                  <c:v>6.0211780010000004E-11</c:v>
                </c:pt>
                <c:pt idx="5083">
                  <c:v>5.9363541859999996E-11</c:v>
                </c:pt>
                <c:pt idx="5084">
                  <c:v>5.8739603460000004E-11</c:v>
                </c:pt>
                <c:pt idx="5085">
                  <c:v>5.8058297749999999E-11</c:v>
                </c:pt>
                <c:pt idx="5086">
                  <c:v>5.7563342979999998E-11</c:v>
                </c:pt>
                <c:pt idx="5087">
                  <c:v>5.6937107810000003E-11</c:v>
                </c:pt>
                <c:pt idx="5088">
                  <c:v>5.6239103650000002E-11</c:v>
                </c:pt>
                <c:pt idx="5089">
                  <c:v>5.5615696079999999E-11</c:v>
                </c:pt>
                <c:pt idx="5090">
                  <c:v>5.4853430829999999E-11</c:v>
                </c:pt>
                <c:pt idx="5091">
                  <c:v>5.4588535080000001E-11</c:v>
                </c:pt>
                <c:pt idx="5092">
                  <c:v>5.3892949129999999E-11</c:v>
                </c:pt>
                <c:pt idx="5093">
                  <c:v>5.357348593E-11</c:v>
                </c:pt>
                <c:pt idx="5094">
                  <c:v>5.3149963599999997E-11</c:v>
                </c:pt>
                <c:pt idx="5095">
                  <c:v>5.2814353580000003E-11</c:v>
                </c:pt>
                <c:pt idx="5096">
                  <c:v>5.2316758559999998E-11</c:v>
                </c:pt>
                <c:pt idx="5097">
                  <c:v>5.1792344720000002E-11</c:v>
                </c:pt>
                <c:pt idx="5098">
                  <c:v>5.1437892139999999E-11</c:v>
                </c:pt>
                <c:pt idx="5099">
                  <c:v>5.0895940240000001E-11</c:v>
                </c:pt>
                <c:pt idx="5100">
                  <c:v>5.0429320440000001E-11</c:v>
                </c:pt>
                <c:pt idx="5101">
                  <c:v>4.9875673040000002E-11</c:v>
                </c:pt>
                <c:pt idx="5102">
                  <c:v>4.9455783219999998E-11</c:v>
                </c:pt>
                <c:pt idx="5103">
                  <c:v>4.8971666999999999E-11</c:v>
                </c:pt>
                <c:pt idx="5104">
                  <c:v>4.8760977890000001E-11</c:v>
                </c:pt>
                <c:pt idx="5105">
                  <c:v>4.8344356300000002E-11</c:v>
                </c:pt>
                <c:pt idx="5106">
                  <c:v>4.7896242530000002E-11</c:v>
                </c:pt>
                <c:pt idx="5107">
                  <c:v>4.742128912E-11</c:v>
                </c:pt>
                <c:pt idx="5108">
                  <c:v>4.7151438999999997E-11</c:v>
                </c:pt>
                <c:pt idx="5109">
                  <c:v>4.6575864689999997E-11</c:v>
                </c:pt>
                <c:pt idx="5110">
                  <c:v>4.6389857230000001E-11</c:v>
                </c:pt>
                <c:pt idx="5111">
                  <c:v>4.5718283329999998E-11</c:v>
                </c:pt>
                <c:pt idx="5112">
                  <c:v>4.5457214379999999E-11</c:v>
                </c:pt>
                <c:pt idx="5113">
                  <c:v>4.5025587430000003E-11</c:v>
                </c:pt>
                <c:pt idx="5114">
                  <c:v>4.4444163630000002E-11</c:v>
                </c:pt>
                <c:pt idx="5115">
                  <c:v>4.4204931379999997E-11</c:v>
                </c:pt>
                <c:pt idx="5116">
                  <c:v>4.3895217319999999E-11</c:v>
                </c:pt>
                <c:pt idx="5117">
                  <c:v>4.3648432090000002E-11</c:v>
                </c:pt>
                <c:pt idx="5118">
                  <c:v>4.3151690550000003E-11</c:v>
                </c:pt>
                <c:pt idx="5119">
                  <c:v>4.2922807670000002E-11</c:v>
                </c:pt>
                <c:pt idx="5120">
                  <c:v>4.2579276910000002E-11</c:v>
                </c:pt>
                <c:pt idx="5121">
                  <c:v>4.2226618039999997E-11</c:v>
                </c:pt>
                <c:pt idx="5122">
                  <c:v>4.1788853630000002E-11</c:v>
                </c:pt>
                <c:pt idx="5123">
                  <c:v>4.1667589519999997E-11</c:v>
                </c:pt>
                <c:pt idx="5124">
                  <c:v>4.1437690080000003E-11</c:v>
                </c:pt>
                <c:pt idx="5125">
                  <c:v>4.11472037E-11</c:v>
                </c:pt>
                <c:pt idx="5126">
                  <c:v>4.0963055859999998E-11</c:v>
                </c:pt>
                <c:pt idx="5127">
                  <c:v>4.0664097090000002E-11</c:v>
                </c:pt>
                <c:pt idx="5128">
                  <c:v>4.0331047529999997E-11</c:v>
                </c:pt>
                <c:pt idx="5129">
                  <c:v>4.0227085549999999E-11</c:v>
                </c:pt>
                <c:pt idx="5130">
                  <c:v>3.985286753E-11</c:v>
                </c:pt>
                <c:pt idx="5131">
                  <c:v>3.9583697430000001E-11</c:v>
                </c:pt>
                <c:pt idx="5132">
                  <c:v>3.9347230339999998E-11</c:v>
                </c:pt>
                <c:pt idx="5133">
                  <c:v>3.910724869E-11</c:v>
                </c:pt>
                <c:pt idx="5134">
                  <c:v>3.8853784770000002E-11</c:v>
                </c:pt>
                <c:pt idx="5135">
                  <c:v>3.8603824999999999E-11</c:v>
                </c:pt>
                <c:pt idx="5136">
                  <c:v>3.8274401010000001E-11</c:v>
                </c:pt>
                <c:pt idx="5137">
                  <c:v>3.7765835600000002E-11</c:v>
                </c:pt>
                <c:pt idx="5138">
                  <c:v>3.7633465790000001E-11</c:v>
                </c:pt>
                <c:pt idx="5139">
                  <c:v>3.7433618699999999E-11</c:v>
                </c:pt>
                <c:pt idx="5140">
                  <c:v>3.7110228080000001E-11</c:v>
                </c:pt>
                <c:pt idx="5141">
                  <c:v>3.6828186329999999E-11</c:v>
                </c:pt>
                <c:pt idx="5142">
                  <c:v>3.6435944539999999E-11</c:v>
                </c:pt>
                <c:pt idx="5143">
                  <c:v>3.6532242510000001E-11</c:v>
                </c:pt>
                <c:pt idx="5144">
                  <c:v>3.6205313049999997E-11</c:v>
                </c:pt>
                <c:pt idx="5145">
                  <c:v>3.5803124349999997E-11</c:v>
                </c:pt>
                <c:pt idx="5146">
                  <c:v>3.5585465129999998E-11</c:v>
                </c:pt>
                <c:pt idx="5147">
                  <c:v>3.536845122E-11</c:v>
                </c:pt>
                <c:pt idx="5148">
                  <c:v>3.5204599650000003E-11</c:v>
                </c:pt>
                <c:pt idx="5149">
                  <c:v>3.5167389829999998E-11</c:v>
                </c:pt>
                <c:pt idx="5150">
                  <c:v>3.4687600010000002E-11</c:v>
                </c:pt>
                <c:pt idx="5151">
                  <c:v>3.4677517799999999E-11</c:v>
                </c:pt>
                <c:pt idx="5152">
                  <c:v>3.4501804189999999E-11</c:v>
                </c:pt>
                <c:pt idx="5153">
                  <c:v>3.4260112110000003E-11</c:v>
                </c:pt>
                <c:pt idx="5154">
                  <c:v>3.4191025009999997E-11</c:v>
                </c:pt>
                <c:pt idx="5155">
                  <c:v>3.3902266410000003E-11</c:v>
                </c:pt>
                <c:pt idx="5156">
                  <c:v>3.3810541170000001E-11</c:v>
                </c:pt>
                <c:pt idx="5157">
                  <c:v>3.3823683439999998E-11</c:v>
                </c:pt>
                <c:pt idx="5158">
                  <c:v>3.3351703340000003E-11</c:v>
                </c:pt>
                <c:pt idx="5159">
                  <c:v>3.3228680219999998E-11</c:v>
                </c:pt>
                <c:pt idx="5160">
                  <c:v>3.298850429E-11</c:v>
                </c:pt>
                <c:pt idx="5161">
                  <c:v>3.2942149009999998E-11</c:v>
                </c:pt>
                <c:pt idx="5162">
                  <c:v>3.2426714089999998E-11</c:v>
                </c:pt>
                <c:pt idx="5163">
                  <c:v>3.2501109439999997E-11</c:v>
                </c:pt>
                <c:pt idx="5164">
                  <c:v>3.2134048889999998E-11</c:v>
                </c:pt>
                <c:pt idx="5165">
                  <c:v>3.2042885710000001E-11</c:v>
                </c:pt>
                <c:pt idx="5166">
                  <c:v>3.1787104200000003E-11</c:v>
                </c:pt>
                <c:pt idx="5167">
                  <c:v>3.158252132E-11</c:v>
                </c:pt>
                <c:pt idx="5168">
                  <c:v>3.1434584100000001E-11</c:v>
                </c:pt>
                <c:pt idx="5169">
                  <c:v>3.102088725E-11</c:v>
                </c:pt>
                <c:pt idx="5170">
                  <c:v>3.1022264620000001E-11</c:v>
                </c:pt>
                <c:pt idx="5171">
                  <c:v>3.0767347000000001E-11</c:v>
                </c:pt>
                <c:pt idx="5172">
                  <c:v>3.0592636060000002E-11</c:v>
                </c:pt>
                <c:pt idx="5173">
                  <c:v>3.058504838E-11</c:v>
                </c:pt>
                <c:pt idx="5174">
                  <c:v>3.042634547E-11</c:v>
                </c:pt>
                <c:pt idx="5175">
                  <c:v>3.0359621069999998E-11</c:v>
                </c:pt>
                <c:pt idx="5176">
                  <c:v>3.0272191000000001E-11</c:v>
                </c:pt>
                <c:pt idx="5177">
                  <c:v>3.013795463E-11</c:v>
                </c:pt>
                <c:pt idx="5178">
                  <c:v>3.0069450399999999E-11</c:v>
                </c:pt>
                <c:pt idx="5179">
                  <c:v>2.9927050420000003E-11</c:v>
                </c:pt>
                <c:pt idx="5180">
                  <c:v>2.987958145E-11</c:v>
                </c:pt>
                <c:pt idx="5181">
                  <c:v>2.9541771809999997E-11</c:v>
                </c:pt>
                <c:pt idx="5182">
                  <c:v>2.9469576080000001E-11</c:v>
                </c:pt>
                <c:pt idx="5183">
                  <c:v>2.9281389810000002E-11</c:v>
                </c:pt>
                <c:pt idx="5184">
                  <c:v>2.9203733179999997E-11</c:v>
                </c:pt>
                <c:pt idx="5185">
                  <c:v>2.9122936699999998E-11</c:v>
                </c:pt>
                <c:pt idx="5186">
                  <c:v>2.9046497849999999E-11</c:v>
                </c:pt>
                <c:pt idx="5187">
                  <c:v>2.8968329470000001E-11</c:v>
                </c:pt>
                <c:pt idx="5188">
                  <c:v>2.864628847E-11</c:v>
                </c:pt>
                <c:pt idx="5189">
                  <c:v>2.8517441879999999E-11</c:v>
                </c:pt>
                <c:pt idx="5190">
                  <c:v>2.815550224E-11</c:v>
                </c:pt>
                <c:pt idx="5191">
                  <c:v>2.8206130139999999E-11</c:v>
                </c:pt>
                <c:pt idx="5192">
                  <c:v>2.800195839E-11</c:v>
                </c:pt>
                <c:pt idx="5193">
                  <c:v>2.7797304389999999E-11</c:v>
                </c:pt>
                <c:pt idx="5194">
                  <c:v>2.775981701E-11</c:v>
                </c:pt>
                <c:pt idx="5195">
                  <c:v>2.7221017109999999E-11</c:v>
                </c:pt>
                <c:pt idx="5196">
                  <c:v>2.740643996E-11</c:v>
                </c:pt>
                <c:pt idx="5197">
                  <c:v>2.7245962430000001E-11</c:v>
                </c:pt>
                <c:pt idx="5198">
                  <c:v>2.7077149549999999E-11</c:v>
                </c:pt>
                <c:pt idx="5199">
                  <c:v>2.7087679320000001E-11</c:v>
                </c:pt>
                <c:pt idx="5200">
                  <c:v>2.6973551860000001E-11</c:v>
                </c:pt>
                <c:pt idx="5201">
                  <c:v>2.6958334869999999E-11</c:v>
                </c:pt>
                <c:pt idx="5202">
                  <c:v>2.6812307580000001E-11</c:v>
                </c:pt>
                <c:pt idx="5203">
                  <c:v>2.6923439170000002E-11</c:v>
                </c:pt>
                <c:pt idx="5204">
                  <c:v>2.6717754740000001E-11</c:v>
                </c:pt>
                <c:pt idx="5205">
                  <c:v>2.662780933E-11</c:v>
                </c:pt>
                <c:pt idx="5206">
                  <c:v>2.6522397129999999E-11</c:v>
                </c:pt>
                <c:pt idx="5207">
                  <c:v>2.650811168E-11</c:v>
                </c:pt>
                <c:pt idx="5208">
                  <c:v>2.6446324300000001E-11</c:v>
                </c:pt>
                <c:pt idx="5209">
                  <c:v>2.6312804369999999E-11</c:v>
                </c:pt>
                <c:pt idx="5210">
                  <c:v>2.6224441019999998E-11</c:v>
                </c:pt>
                <c:pt idx="5211">
                  <c:v>2.620772523E-11</c:v>
                </c:pt>
                <c:pt idx="5212">
                  <c:v>2.61302386E-11</c:v>
                </c:pt>
                <c:pt idx="5213">
                  <c:v>2.5882724779999999E-11</c:v>
                </c:pt>
                <c:pt idx="5214">
                  <c:v>2.5783665129999999E-11</c:v>
                </c:pt>
                <c:pt idx="5215">
                  <c:v>2.57581699E-11</c:v>
                </c:pt>
                <c:pt idx="5216">
                  <c:v>2.5543902060000002E-11</c:v>
                </c:pt>
                <c:pt idx="5217">
                  <c:v>2.5446924079999999E-11</c:v>
                </c:pt>
                <c:pt idx="5218">
                  <c:v>2.5364082359999999E-11</c:v>
                </c:pt>
                <c:pt idx="5219">
                  <c:v>2.530656934E-11</c:v>
                </c:pt>
                <c:pt idx="5220">
                  <c:v>2.5127528529999999E-11</c:v>
                </c:pt>
                <c:pt idx="5221">
                  <c:v>2.5058921950000002E-11</c:v>
                </c:pt>
                <c:pt idx="5222">
                  <c:v>2.4871351510000002E-11</c:v>
                </c:pt>
                <c:pt idx="5223">
                  <c:v>2.481643016E-11</c:v>
                </c:pt>
                <c:pt idx="5224">
                  <c:v>2.4723476739999999E-11</c:v>
                </c:pt>
                <c:pt idx="5225">
                  <c:v>2.4738046680000001E-11</c:v>
                </c:pt>
                <c:pt idx="5226">
                  <c:v>2.4649848129999999E-11</c:v>
                </c:pt>
                <c:pt idx="5227">
                  <c:v>2.44770957E-11</c:v>
                </c:pt>
                <c:pt idx="5228">
                  <c:v>2.4561033760000001E-11</c:v>
                </c:pt>
                <c:pt idx="5229">
                  <c:v>2.4576203919999999E-11</c:v>
                </c:pt>
                <c:pt idx="5230">
                  <c:v>2.4390609320000001E-11</c:v>
                </c:pt>
                <c:pt idx="5231">
                  <c:v>2.4404697010000001E-11</c:v>
                </c:pt>
                <c:pt idx="5232">
                  <c:v>2.4333661820000002E-11</c:v>
                </c:pt>
                <c:pt idx="5233">
                  <c:v>2.4292297340000001E-11</c:v>
                </c:pt>
                <c:pt idx="5234">
                  <c:v>2.4086595570000001E-11</c:v>
                </c:pt>
                <c:pt idx="5235">
                  <c:v>2.4233622049999999E-11</c:v>
                </c:pt>
                <c:pt idx="5236">
                  <c:v>2.4219170070000002E-11</c:v>
                </c:pt>
                <c:pt idx="5237">
                  <c:v>2.4176558320000001E-11</c:v>
                </c:pt>
                <c:pt idx="5238">
                  <c:v>2.4018308180000001E-11</c:v>
                </c:pt>
                <c:pt idx="5239">
                  <c:v>2.3869269409999999E-11</c:v>
                </c:pt>
                <c:pt idx="5240">
                  <c:v>2.3855599789999999E-11</c:v>
                </c:pt>
                <c:pt idx="5241">
                  <c:v>2.381282151E-11</c:v>
                </c:pt>
                <c:pt idx="5242">
                  <c:v>2.378330172E-11</c:v>
                </c:pt>
                <c:pt idx="5243">
                  <c:v>2.3575986649999999E-11</c:v>
                </c:pt>
                <c:pt idx="5244">
                  <c:v>2.3505952390000001E-11</c:v>
                </c:pt>
                <c:pt idx="5245">
                  <c:v>2.3433767080000001E-11</c:v>
                </c:pt>
                <c:pt idx="5246">
                  <c:v>2.3167910300000001E-11</c:v>
                </c:pt>
                <c:pt idx="5247">
                  <c:v>2.329279651E-11</c:v>
                </c:pt>
                <c:pt idx="5248">
                  <c:v>2.3120543670000001E-11</c:v>
                </c:pt>
                <c:pt idx="5249">
                  <c:v>2.30574275E-11</c:v>
                </c:pt>
                <c:pt idx="5250">
                  <c:v>2.30590564E-11</c:v>
                </c:pt>
                <c:pt idx="5251">
                  <c:v>2.2975581509999999E-11</c:v>
                </c:pt>
                <c:pt idx="5252">
                  <c:v>2.2845220510000001E-11</c:v>
                </c:pt>
                <c:pt idx="5253">
                  <c:v>2.2859008089999999E-11</c:v>
                </c:pt>
                <c:pt idx="5254">
                  <c:v>2.2756739199999999E-11</c:v>
                </c:pt>
                <c:pt idx="5255">
                  <c:v>2.2891539359999999E-11</c:v>
                </c:pt>
                <c:pt idx="5256">
                  <c:v>2.2784947539999999E-11</c:v>
                </c:pt>
                <c:pt idx="5257">
                  <c:v>2.278065757E-11</c:v>
                </c:pt>
                <c:pt idx="5258">
                  <c:v>2.2834342060000001E-11</c:v>
                </c:pt>
                <c:pt idx="5259">
                  <c:v>2.267361472E-11</c:v>
                </c:pt>
                <c:pt idx="5260">
                  <c:v>2.2726055409999999E-11</c:v>
                </c:pt>
                <c:pt idx="5261">
                  <c:v>2.2670570280000001E-11</c:v>
                </c:pt>
                <c:pt idx="5262">
                  <c:v>2.270573139E-11</c:v>
                </c:pt>
                <c:pt idx="5263">
                  <c:v>2.2587463150000001E-11</c:v>
                </c:pt>
                <c:pt idx="5264">
                  <c:v>2.2542591060000001E-11</c:v>
                </c:pt>
                <c:pt idx="5265">
                  <c:v>2.2585201069999999E-11</c:v>
                </c:pt>
                <c:pt idx="5266">
                  <c:v>2.2459881179999999E-11</c:v>
                </c:pt>
                <c:pt idx="5267">
                  <c:v>2.236471251E-11</c:v>
                </c:pt>
                <c:pt idx="5268">
                  <c:v>2.2331917570000002E-11</c:v>
                </c:pt>
                <c:pt idx="5269">
                  <c:v>2.2175409080000001E-11</c:v>
                </c:pt>
                <c:pt idx="5270">
                  <c:v>2.2147969219999999E-11</c:v>
                </c:pt>
                <c:pt idx="5271">
                  <c:v>2.2048229560000001E-11</c:v>
                </c:pt>
                <c:pt idx="5272">
                  <c:v>2.1983481010000001E-11</c:v>
                </c:pt>
                <c:pt idx="5273">
                  <c:v>2.1931225930000001E-11</c:v>
                </c:pt>
                <c:pt idx="5274">
                  <c:v>2.1721681740000001E-11</c:v>
                </c:pt>
                <c:pt idx="5275">
                  <c:v>2.1701522519999999E-11</c:v>
                </c:pt>
                <c:pt idx="5276">
                  <c:v>2.179885265E-11</c:v>
                </c:pt>
                <c:pt idx="5277">
                  <c:v>2.172745317E-11</c:v>
                </c:pt>
                <c:pt idx="5278">
                  <c:v>2.1578032760000001E-11</c:v>
                </c:pt>
                <c:pt idx="5279">
                  <c:v>2.154453699E-11</c:v>
                </c:pt>
                <c:pt idx="5280">
                  <c:v>2.1645258500000001E-11</c:v>
                </c:pt>
                <c:pt idx="5281">
                  <c:v>2.1688850370000001E-11</c:v>
                </c:pt>
                <c:pt idx="5282">
                  <c:v>2.1596094699999999E-11</c:v>
                </c:pt>
                <c:pt idx="5283">
                  <c:v>2.15941813E-11</c:v>
                </c:pt>
                <c:pt idx="5284">
                  <c:v>2.1510656099999999E-11</c:v>
                </c:pt>
                <c:pt idx="5285">
                  <c:v>2.1520004529999999E-11</c:v>
                </c:pt>
                <c:pt idx="5286">
                  <c:v>2.1581358229999999E-11</c:v>
                </c:pt>
                <c:pt idx="5287">
                  <c:v>2.1509042810000002E-11</c:v>
                </c:pt>
                <c:pt idx="5288">
                  <c:v>2.1513218289999999E-11</c:v>
                </c:pt>
                <c:pt idx="5289">
                  <c:v>2.148656079E-11</c:v>
                </c:pt>
                <c:pt idx="5290">
                  <c:v>2.147093961E-11</c:v>
                </c:pt>
                <c:pt idx="5291">
                  <c:v>2.1321437670000001E-11</c:v>
                </c:pt>
                <c:pt idx="5292">
                  <c:v>2.1425354549999999E-11</c:v>
                </c:pt>
                <c:pt idx="5293">
                  <c:v>2.123568509E-11</c:v>
                </c:pt>
                <c:pt idx="5294">
                  <c:v>2.14113987E-11</c:v>
                </c:pt>
                <c:pt idx="5295">
                  <c:v>2.1184892379999999E-11</c:v>
                </c:pt>
                <c:pt idx="5296">
                  <c:v>2.1182297240000001E-11</c:v>
                </c:pt>
                <c:pt idx="5297">
                  <c:v>2.1016346650000002E-11</c:v>
                </c:pt>
                <c:pt idx="5298">
                  <c:v>2.1035638510000001E-11</c:v>
                </c:pt>
                <c:pt idx="5299">
                  <c:v>2.090564527E-11</c:v>
                </c:pt>
                <c:pt idx="5300">
                  <c:v>2.078152234E-11</c:v>
                </c:pt>
                <c:pt idx="5301">
                  <c:v>2.0815998230000001E-11</c:v>
                </c:pt>
                <c:pt idx="5302">
                  <c:v>2.0870236089999999E-11</c:v>
                </c:pt>
                <c:pt idx="5303">
                  <c:v>2.0622023190000001E-11</c:v>
                </c:pt>
                <c:pt idx="5304">
                  <c:v>2.0573525519999999E-11</c:v>
                </c:pt>
                <c:pt idx="5305">
                  <c:v>2.0594814049999999E-11</c:v>
                </c:pt>
                <c:pt idx="5306">
                  <c:v>2.06347283E-11</c:v>
                </c:pt>
                <c:pt idx="5307">
                  <c:v>2.0674066629999999E-11</c:v>
                </c:pt>
                <c:pt idx="5308">
                  <c:v>2.0633082050000001E-11</c:v>
                </c:pt>
                <c:pt idx="5309">
                  <c:v>2.070934049E-11</c:v>
                </c:pt>
                <c:pt idx="5310">
                  <c:v>2.064588951E-11</c:v>
                </c:pt>
                <c:pt idx="5311">
                  <c:v>2.0665698319999999E-11</c:v>
                </c:pt>
                <c:pt idx="5312">
                  <c:v>2.068121542E-11</c:v>
                </c:pt>
                <c:pt idx="5313">
                  <c:v>2.061776617E-11</c:v>
                </c:pt>
                <c:pt idx="5314">
                  <c:v>2.0730779939999999E-11</c:v>
                </c:pt>
                <c:pt idx="5315">
                  <c:v>2.0581276269999999E-11</c:v>
                </c:pt>
                <c:pt idx="5316">
                  <c:v>2.0776031940000001E-11</c:v>
                </c:pt>
                <c:pt idx="5317">
                  <c:v>2.060404625E-11</c:v>
                </c:pt>
                <c:pt idx="5318">
                  <c:v>2.0690610679999999E-11</c:v>
                </c:pt>
                <c:pt idx="5319">
                  <c:v>2.0607970189999999E-11</c:v>
                </c:pt>
                <c:pt idx="5320">
                  <c:v>2.0525192660000001E-11</c:v>
                </c:pt>
                <c:pt idx="5321">
                  <c:v>2.0482683259999999E-11</c:v>
                </c:pt>
                <c:pt idx="5322">
                  <c:v>2.0510974860000001E-11</c:v>
                </c:pt>
                <c:pt idx="5323">
                  <c:v>2.0408655670000001E-11</c:v>
                </c:pt>
                <c:pt idx="5324">
                  <c:v>2.038300778E-11</c:v>
                </c:pt>
                <c:pt idx="5325">
                  <c:v>2.026382707E-11</c:v>
                </c:pt>
                <c:pt idx="5326">
                  <c:v>2.0154688679999999E-11</c:v>
                </c:pt>
                <c:pt idx="5327">
                  <c:v>2.0124867050000001E-11</c:v>
                </c:pt>
                <c:pt idx="5328">
                  <c:v>2.004292392E-11</c:v>
                </c:pt>
                <c:pt idx="5329">
                  <c:v>2.0067222190000001E-11</c:v>
                </c:pt>
                <c:pt idx="5330">
                  <c:v>2.0060602479999999E-11</c:v>
                </c:pt>
                <c:pt idx="5331">
                  <c:v>2.003292671E-11</c:v>
                </c:pt>
                <c:pt idx="5332">
                  <c:v>1.9977443309999999E-11</c:v>
                </c:pt>
                <c:pt idx="5333">
                  <c:v>2.0048743919999999E-11</c:v>
                </c:pt>
                <c:pt idx="5334">
                  <c:v>1.996152896E-11</c:v>
                </c:pt>
                <c:pt idx="5335">
                  <c:v>2.009987142E-11</c:v>
                </c:pt>
                <c:pt idx="5336">
                  <c:v>2.0073009229999999E-11</c:v>
                </c:pt>
                <c:pt idx="5337">
                  <c:v>2.0063463040000001E-11</c:v>
                </c:pt>
                <c:pt idx="5338">
                  <c:v>2.0045269259999999E-11</c:v>
                </c:pt>
                <c:pt idx="5339">
                  <c:v>2.0062233119999999E-11</c:v>
                </c:pt>
                <c:pt idx="5340">
                  <c:v>2.0079495360000001E-11</c:v>
                </c:pt>
                <c:pt idx="5341">
                  <c:v>2.008099416E-11</c:v>
                </c:pt>
                <c:pt idx="5342">
                  <c:v>2.006123566E-11</c:v>
                </c:pt>
                <c:pt idx="5343">
                  <c:v>2.008684712E-11</c:v>
                </c:pt>
                <c:pt idx="5344">
                  <c:v>2.011209602E-11</c:v>
                </c:pt>
                <c:pt idx="5345">
                  <c:v>2.0000679929999999E-11</c:v>
                </c:pt>
                <c:pt idx="5346">
                  <c:v>1.993493218E-11</c:v>
                </c:pt>
                <c:pt idx="5347">
                  <c:v>1.993220519E-11</c:v>
                </c:pt>
                <c:pt idx="5348">
                  <c:v>1.9992413969999999E-11</c:v>
                </c:pt>
                <c:pt idx="5349">
                  <c:v>1.9889112929999999E-11</c:v>
                </c:pt>
                <c:pt idx="5350">
                  <c:v>1.986479731E-11</c:v>
                </c:pt>
                <c:pt idx="5351">
                  <c:v>1.9742155830000001E-11</c:v>
                </c:pt>
                <c:pt idx="5352">
                  <c:v>1.969731496E-11</c:v>
                </c:pt>
                <c:pt idx="5353">
                  <c:v>1.96477036E-11</c:v>
                </c:pt>
                <c:pt idx="5354">
                  <c:v>1.967699094E-11</c:v>
                </c:pt>
                <c:pt idx="5355">
                  <c:v>1.9568601949999999E-11</c:v>
                </c:pt>
                <c:pt idx="5356">
                  <c:v>1.9412697139999999E-11</c:v>
                </c:pt>
                <c:pt idx="5357">
                  <c:v>1.9427716379999998E-11</c:v>
                </c:pt>
                <c:pt idx="5358">
                  <c:v>1.95689194E-11</c:v>
                </c:pt>
                <c:pt idx="5359">
                  <c:v>1.9518957629999999E-11</c:v>
                </c:pt>
                <c:pt idx="5360">
                  <c:v>1.9562431540000001E-11</c:v>
                </c:pt>
                <c:pt idx="5361">
                  <c:v>1.953084743E-11</c:v>
                </c:pt>
                <c:pt idx="5362">
                  <c:v>1.9537701320000002E-11</c:v>
                </c:pt>
                <c:pt idx="5363">
                  <c:v>1.9569219510000002E-11</c:v>
                </c:pt>
                <c:pt idx="5364">
                  <c:v>1.951992214E-11</c:v>
                </c:pt>
                <c:pt idx="5365">
                  <c:v>1.9690929440000001E-11</c:v>
                </c:pt>
                <c:pt idx="5366">
                  <c:v>1.9614256399999999E-11</c:v>
                </c:pt>
                <c:pt idx="5367">
                  <c:v>1.9673748739999999E-11</c:v>
                </c:pt>
                <c:pt idx="5368">
                  <c:v>1.971636049E-11</c:v>
                </c:pt>
                <c:pt idx="5369">
                  <c:v>1.9650149559999998E-11</c:v>
                </c:pt>
                <c:pt idx="5370">
                  <c:v>1.9695885549999999E-11</c:v>
                </c:pt>
                <c:pt idx="5371">
                  <c:v>1.9625133119999999E-11</c:v>
                </c:pt>
                <c:pt idx="5372">
                  <c:v>1.9619063320000001E-11</c:v>
                </c:pt>
                <c:pt idx="5373">
                  <c:v>1.9515946149999998E-11</c:v>
                </c:pt>
                <c:pt idx="5374">
                  <c:v>1.96057736E-11</c:v>
                </c:pt>
                <c:pt idx="5375">
                  <c:v>1.9526855829999999E-11</c:v>
                </c:pt>
                <c:pt idx="5376">
                  <c:v>1.9521169400000001E-11</c:v>
                </c:pt>
                <c:pt idx="5377">
                  <c:v>1.9458551090000001E-11</c:v>
                </c:pt>
                <c:pt idx="5378">
                  <c:v>1.9374212299999999E-11</c:v>
                </c:pt>
                <c:pt idx="5379">
                  <c:v>1.925807083E-11</c:v>
                </c:pt>
                <c:pt idx="5380">
                  <c:v>1.934448955E-11</c:v>
                </c:pt>
                <c:pt idx="5381">
                  <c:v>1.9217140029999998E-11</c:v>
                </c:pt>
                <c:pt idx="5382">
                  <c:v>1.9232308450000001E-11</c:v>
                </c:pt>
                <c:pt idx="5383">
                  <c:v>1.91770419E-11</c:v>
                </c:pt>
                <c:pt idx="5384">
                  <c:v>1.920726078E-11</c:v>
                </c:pt>
                <c:pt idx="5385">
                  <c:v>1.921702554E-11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B052-42AC-9B6A-9847E316D909}"/>
            </c:ext>
          </c:extLst>
        </c:ser>
        <c:ser>
          <c:idx val="1"/>
          <c:order val="1"/>
          <c:tx>
            <c:strRef>
              <c:f>Summary!$F$2</c:f>
              <c:strCache>
                <c:ptCount val="1"/>
                <c:pt idx="0">
                  <c:v>Plasma On</c:v>
                </c:pt>
              </c:strCache>
            </c:strRef>
          </c:tx>
          <c:spPr>
            <a:ln w="38100" cap="rnd">
              <a:solidFill>
                <a:schemeClr val="accent2"/>
              </a:solidFill>
              <a:prstDash val="sysDot"/>
              <a:round/>
            </a:ln>
            <a:effectLst/>
          </c:spPr>
          <c:marker>
            <c:symbol val="none"/>
          </c:marker>
          <c:xVal>
            <c:numRef>
              <c:f>Summary!$E$23:$E$24</c:f>
              <c:numCache>
                <c:formatCode>General</c:formatCode>
                <c:ptCount val="2"/>
                <c:pt idx="0">
                  <c:v>2520</c:v>
                </c:pt>
                <c:pt idx="1">
                  <c:v>2521</c:v>
                </c:pt>
              </c:numCache>
            </c:numRef>
          </c:xVal>
          <c:yVal>
            <c:numRef>
              <c:f>Summary!$B$3:$B$4</c:f>
              <c:numCache>
                <c:formatCode>0.00E+00</c:formatCode>
                <c:ptCount val="2"/>
                <c:pt idx="0">
                  <c:v>1E-13</c:v>
                </c:pt>
                <c:pt idx="1">
                  <c:v>1.6000000000000001E-9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B052-42AC-9B6A-9847E316D909}"/>
            </c:ext>
          </c:extLst>
        </c:ser>
        <c:ser>
          <c:idx val="2"/>
          <c:order val="2"/>
          <c:tx>
            <c:strRef>
              <c:f>Summary!$H$2</c:f>
              <c:strCache>
                <c:ptCount val="1"/>
                <c:pt idx="0">
                  <c:v>Plasma Off</c:v>
                </c:pt>
              </c:strCache>
            </c:strRef>
          </c:tx>
          <c:spPr>
            <a:ln w="38100" cap="rnd">
              <a:solidFill>
                <a:schemeClr val="accent3"/>
              </a:solidFill>
              <a:prstDash val="sysDot"/>
              <a:round/>
            </a:ln>
            <a:effectLst/>
          </c:spPr>
          <c:marker>
            <c:symbol val="none"/>
          </c:marker>
          <c:xVal>
            <c:numRef>
              <c:f>Summary!$G$23:$G$24</c:f>
              <c:numCache>
                <c:formatCode>General</c:formatCode>
                <c:ptCount val="2"/>
                <c:pt idx="0">
                  <c:v>4320</c:v>
                </c:pt>
                <c:pt idx="1">
                  <c:v>4321</c:v>
                </c:pt>
              </c:numCache>
            </c:numRef>
          </c:xVal>
          <c:yVal>
            <c:numRef>
              <c:f>Summary!$D$3:$D$4</c:f>
              <c:numCache>
                <c:formatCode>0.00E+00</c:formatCode>
                <c:ptCount val="2"/>
                <c:pt idx="0">
                  <c:v>1E-13</c:v>
                </c:pt>
                <c:pt idx="1">
                  <c:v>1.6000000000000001E-9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B052-42AC-9B6A-9847E316D90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97732896"/>
        <c:axId val="814427536"/>
      </c:scatterChart>
      <c:valAx>
        <c:axId val="109773289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1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Time (s)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1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814427536"/>
        <c:crosses val="autoZero"/>
        <c:crossBetween val="midCat"/>
      </c:valAx>
      <c:valAx>
        <c:axId val="814427536"/>
        <c:scaling>
          <c:orientation val="minMax"/>
          <c:max val="1.2000000000000006E-9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1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Signal (</a:t>
                </a:r>
                <a:r>
                  <a:rPr lang="en-US" sz="1100" b="1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a.u</a:t>
                </a:r>
                <a:r>
                  <a:rPr lang="en-US" sz="11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.)</a:t>
                </a:r>
              </a:p>
            </c:rich>
          </c:tx>
          <c:layout>
            <c:manualLayout>
              <c:xMode val="edge"/>
              <c:yMode val="edge"/>
              <c:x val="3.6518931754298246E-3"/>
              <c:y val="0.3012601783215083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1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0.0E+0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097732896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14512983567244248"/>
          <c:y val="0.88869752565671922"/>
          <c:w val="0.72369488188976383"/>
          <c:h val="0.1000954708860444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LHS RGA Results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7698403324584427"/>
          <c:y val="0.14846626996052972"/>
          <c:w val="0.75468581133240698"/>
          <c:h val="0.56725905445025482"/>
        </c:manualLayout>
      </c:layout>
      <c:scatterChart>
        <c:scatterStyle val="lineMarker"/>
        <c:varyColors val="0"/>
        <c:ser>
          <c:idx val="0"/>
          <c:order val="0"/>
          <c:tx>
            <c:strRef>
              <c:f>'Test 2'!$Y$1</c:f>
              <c:strCache>
                <c:ptCount val="1"/>
                <c:pt idx="0">
                  <c:v>18 m/z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'Test 2'!$A$2:$A$10037</c:f>
              <c:numCache>
                <c:formatCode>General</c:formatCode>
                <c:ptCount val="10036"/>
                <c:pt idx="0">
                  <c:v>1.3140000000000001</c:v>
                </c:pt>
                <c:pt idx="1">
                  <c:v>2.2810000000000001</c:v>
                </c:pt>
                <c:pt idx="2">
                  <c:v>3.2469999999999999</c:v>
                </c:pt>
                <c:pt idx="3">
                  <c:v>4.2140000000000004</c:v>
                </c:pt>
                <c:pt idx="4">
                  <c:v>5.181</c:v>
                </c:pt>
                <c:pt idx="5">
                  <c:v>6.1470000000000002</c:v>
                </c:pt>
                <c:pt idx="6">
                  <c:v>7.1139999999999999</c:v>
                </c:pt>
                <c:pt idx="7">
                  <c:v>8.0809999999999995</c:v>
                </c:pt>
                <c:pt idx="8">
                  <c:v>9.0470000000000006</c:v>
                </c:pt>
                <c:pt idx="9">
                  <c:v>10.013999999999999</c:v>
                </c:pt>
                <c:pt idx="10">
                  <c:v>10.981</c:v>
                </c:pt>
                <c:pt idx="11">
                  <c:v>11.948</c:v>
                </c:pt>
                <c:pt idx="12">
                  <c:v>12.914</c:v>
                </c:pt>
                <c:pt idx="13">
                  <c:v>13.881</c:v>
                </c:pt>
                <c:pt idx="14">
                  <c:v>14.848000000000001</c:v>
                </c:pt>
                <c:pt idx="15">
                  <c:v>15.814</c:v>
                </c:pt>
                <c:pt idx="16">
                  <c:v>16.780999999999999</c:v>
                </c:pt>
                <c:pt idx="17">
                  <c:v>17.748000000000001</c:v>
                </c:pt>
                <c:pt idx="18">
                  <c:v>18.713999999999999</c:v>
                </c:pt>
                <c:pt idx="19">
                  <c:v>19.681000000000001</c:v>
                </c:pt>
                <c:pt idx="20">
                  <c:v>20.648</c:v>
                </c:pt>
                <c:pt idx="21">
                  <c:v>21.614999999999998</c:v>
                </c:pt>
                <c:pt idx="22">
                  <c:v>22.581</c:v>
                </c:pt>
                <c:pt idx="23">
                  <c:v>23.547999999999998</c:v>
                </c:pt>
                <c:pt idx="24">
                  <c:v>24.515000000000001</c:v>
                </c:pt>
                <c:pt idx="25">
                  <c:v>25.481000000000002</c:v>
                </c:pt>
                <c:pt idx="26">
                  <c:v>26.448</c:v>
                </c:pt>
                <c:pt idx="27">
                  <c:v>27.414999999999999</c:v>
                </c:pt>
                <c:pt idx="28">
                  <c:v>28.381</c:v>
                </c:pt>
                <c:pt idx="29">
                  <c:v>29.347999999999999</c:v>
                </c:pt>
                <c:pt idx="30">
                  <c:v>30.315000000000001</c:v>
                </c:pt>
                <c:pt idx="31">
                  <c:v>31.282</c:v>
                </c:pt>
                <c:pt idx="32">
                  <c:v>32.247999999999998</c:v>
                </c:pt>
                <c:pt idx="33">
                  <c:v>33.215000000000003</c:v>
                </c:pt>
                <c:pt idx="34">
                  <c:v>34.182000000000002</c:v>
                </c:pt>
                <c:pt idx="35">
                  <c:v>35.148000000000003</c:v>
                </c:pt>
                <c:pt idx="36">
                  <c:v>36.115000000000002</c:v>
                </c:pt>
                <c:pt idx="37">
                  <c:v>37.082000000000001</c:v>
                </c:pt>
                <c:pt idx="38">
                  <c:v>38.048000000000002</c:v>
                </c:pt>
                <c:pt idx="39">
                  <c:v>39.015000000000001</c:v>
                </c:pt>
                <c:pt idx="40">
                  <c:v>39.981999999999999</c:v>
                </c:pt>
                <c:pt idx="41">
                  <c:v>40.948999999999998</c:v>
                </c:pt>
                <c:pt idx="42">
                  <c:v>41.914999999999999</c:v>
                </c:pt>
                <c:pt idx="43">
                  <c:v>42.881999999999998</c:v>
                </c:pt>
                <c:pt idx="44">
                  <c:v>43.848999999999997</c:v>
                </c:pt>
                <c:pt idx="45">
                  <c:v>44.814999999999998</c:v>
                </c:pt>
                <c:pt idx="46">
                  <c:v>45.781999999999996</c:v>
                </c:pt>
                <c:pt idx="47">
                  <c:v>46.749000000000002</c:v>
                </c:pt>
                <c:pt idx="48">
                  <c:v>47.715000000000003</c:v>
                </c:pt>
                <c:pt idx="49">
                  <c:v>48.682000000000002</c:v>
                </c:pt>
                <c:pt idx="50">
                  <c:v>49.649000000000001</c:v>
                </c:pt>
                <c:pt idx="51">
                  <c:v>50.616</c:v>
                </c:pt>
                <c:pt idx="52">
                  <c:v>51.582000000000001</c:v>
                </c:pt>
                <c:pt idx="53">
                  <c:v>52.548999999999999</c:v>
                </c:pt>
                <c:pt idx="54">
                  <c:v>53.515999999999998</c:v>
                </c:pt>
                <c:pt idx="55">
                  <c:v>54.481999999999999</c:v>
                </c:pt>
                <c:pt idx="56">
                  <c:v>55.448999999999998</c:v>
                </c:pt>
                <c:pt idx="57">
                  <c:v>56.415999999999997</c:v>
                </c:pt>
                <c:pt idx="58">
                  <c:v>57.381999999999998</c:v>
                </c:pt>
                <c:pt idx="59">
                  <c:v>58.348999999999997</c:v>
                </c:pt>
                <c:pt idx="60">
                  <c:v>59.316000000000003</c:v>
                </c:pt>
                <c:pt idx="61">
                  <c:v>60.283000000000001</c:v>
                </c:pt>
                <c:pt idx="62">
                  <c:v>61.249000000000002</c:v>
                </c:pt>
                <c:pt idx="63">
                  <c:v>62.216000000000001</c:v>
                </c:pt>
                <c:pt idx="64">
                  <c:v>63.183</c:v>
                </c:pt>
                <c:pt idx="65">
                  <c:v>64.149000000000001</c:v>
                </c:pt>
                <c:pt idx="66">
                  <c:v>65.116</c:v>
                </c:pt>
                <c:pt idx="67">
                  <c:v>66.082999999999998</c:v>
                </c:pt>
                <c:pt idx="68">
                  <c:v>67.049000000000007</c:v>
                </c:pt>
                <c:pt idx="69">
                  <c:v>68.016000000000005</c:v>
                </c:pt>
                <c:pt idx="70">
                  <c:v>68.983000000000004</c:v>
                </c:pt>
                <c:pt idx="71">
                  <c:v>69.95</c:v>
                </c:pt>
                <c:pt idx="72">
                  <c:v>70.915999999999997</c:v>
                </c:pt>
                <c:pt idx="73">
                  <c:v>71.882999999999996</c:v>
                </c:pt>
                <c:pt idx="74">
                  <c:v>72.849999999999994</c:v>
                </c:pt>
                <c:pt idx="75">
                  <c:v>73.816000000000003</c:v>
                </c:pt>
                <c:pt idx="76">
                  <c:v>74.783000000000001</c:v>
                </c:pt>
                <c:pt idx="77">
                  <c:v>75.75</c:v>
                </c:pt>
                <c:pt idx="78">
                  <c:v>76.715999999999994</c:v>
                </c:pt>
                <c:pt idx="79">
                  <c:v>77.683000000000007</c:v>
                </c:pt>
                <c:pt idx="80">
                  <c:v>78.650000000000006</c:v>
                </c:pt>
                <c:pt idx="81">
                  <c:v>79.617000000000004</c:v>
                </c:pt>
                <c:pt idx="82">
                  <c:v>80.582999999999998</c:v>
                </c:pt>
                <c:pt idx="83">
                  <c:v>81.55</c:v>
                </c:pt>
                <c:pt idx="84">
                  <c:v>82.516999999999996</c:v>
                </c:pt>
                <c:pt idx="85">
                  <c:v>83.483000000000004</c:v>
                </c:pt>
                <c:pt idx="86">
                  <c:v>84.45</c:v>
                </c:pt>
                <c:pt idx="87">
                  <c:v>85.417000000000002</c:v>
                </c:pt>
                <c:pt idx="88">
                  <c:v>86.382999999999996</c:v>
                </c:pt>
                <c:pt idx="89">
                  <c:v>87.35</c:v>
                </c:pt>
                <c:pt idx="90">
                  <c:v>88.316999999999993</c:v>
                </c:pt>
                <c:pt idx="91">
                  <c:v>89.284000000000006</c:v>
                </c:pt>
                <c:pt idx="92">
                  <c:v>90.25</c:v>
                </c:pt>
                <c:pt idx="93">
                  <c:v>91.216999999999999</c:v>
                </c:pt>
                <c:pt idx="94">
                  <c:v>92.183999999999997</c:v>
                </c:pt>
                <c:pt idx="95">
                  <c:v>93.15</c:v>
                </c:pt>
                <c:pt idx="96">
                  <c:v>94.117000000000004</c:v>
                </c:pt>
                <c:pt idx="97">
                  <c:v>95.084000000000003</c:v>
                </c:pt>
                <c:pt idx="98">
                  <c:v>96.05</c:v>
                </c:pt>
                <c:pt idx="99">
                  <c:v>97.016999999999996</c:v>
                </c:pt>
                <c:pt idx="100">
                  <c:v>97.983999999999995</c:v>
                </c:pt>
                <c:pt idx="101">
                  <c:v>98.950999999999993</c:v>
                </c:pt>
                <c:pt idx="102">
                  <c:v>99.917000000000002</c:v>
                </c:pt>
                <c:pt idx="103">
                  <c:v>100.884</c:v>
                </c:pt>
                <c:pt idx="104">
                  <c:v>101.851</c:v>
                </c:pt>
                <c:pt idx="105">
                  <c:v>102.81699999999999</c:v>
                </c:pt>
                <c:pt idx="106">
                  <c:v>103.78400000000001</c:v>
                </c:pt>
                <c:pt idx="107">
                  <c:v>104.751</c:v>
                </c:pt>
                <c:pt idx="108">
                  <c:v>105.717</c:v>
                </c:pt>
                <c:pt idx="109">
                  <c:v>106.684</c:v>
                </c:pt>
                <c:pt idx="110">
                  <c:v>107.651</c:v>
                </c:pt>
                <c:pt idx="111">
                  <c:v>108.61799999999999</c:v>
                </c:pt>
                <c:pt idx="112">
                  <c:v>109.584</c:v>
                </c:pt>
                <c:pt idx="113">
                  <c:v>110.551</c:v>
                </c:pt>
                <c:pt idx="114">
                  <c:v>111.518</c:v>
                </c:pt>
                <c:pt idx="115">
                  <c:v>112.48399999999999</c:v>
                </c:pt>
                <c:pt idx="116">
                  <c:v>113.45099999999999</c:v>
                </c:pt>
                <c:pt idx="117">
                  <c:v>114.41800000000001</c:v>
                </c:pt>
                <c:pt idx="118">
                  <c:v>115.384</c:v>
                </c:pt>
                <c:pt idx="119">
                  <c:v>116.351</c:v>
                </c:pt>
                <c:pt idx="120">
                  <c:v>117.318</c:v>
                </c:pt>
                <c:pt idx="121">
                  <c:v>118.285</c:v>
                </c:pt>
                <c:pt idx="122">
                  <c:v>119.251</c:v>
                </c:pt>
                <c:pt idx="123">
                  <c:v>120.218</c:v>
                </c:pt>
                <c:pt idx="124">
                  <c:v>121.185</c:v>
                </c:pt>
                <c:pt idx="125">
                  <c:v>122.151</c:v>
                </c:pt>
                <c:pt idx="126">
                  <c:v>123.11799999999999</c:v>
                </c:pt>
                <c:pt idx="127">
                  <c:v>124.08499999999999</c:v>
                </c:pt>
                <c:pt idx="128">
                  <c:v>125.051</c:v>
                </c:pt>
                <c:pt idx="129">
                  <c:v>126.018</c:v>
                </c:pt>
                <c:pt idx="130">
                  <c:v>126.985</c:v>
                </c:pt>
                <c:pt idx="131">
                  <c:v>127.952</c:v>
                </c:pt>
                <c:pt idx="132">
                  <c:v>128.91800000000001</c:v>
                </c:pt>
                <c:pt idx="133">
                  <c:v>129.88499999999999</c:v>
                </c:pt>
                <c:pt idx="134">
                  <c:v>130.852</c:v>
                </c:pt>
                <c:pt idx="135">
                  <c:v>131.81800000000001</c:v>
                </c:pt>
                <c:pt idx="136">
                  <c:v>132.785</c:v>
                </c:pt>
                <c:pt idx="137">
                  <c:v>133.75200000000001</c:v>
                </c:pt>
                <c:pt idx="138">
                  <c:v>134.71799999999999</c:v>
                </c:pt>
                <c:pt idx="139">
                  <c:v>135.685</c:v>
                </c:pt>
                <c:pt idx="140">
                  <c:v>136.65199999999999</c:v>
                </c:pt>
                <c:pt idx="141">
                  <c:v>137.619</c:v>
                </c:pt>
                <c:pt idx="142">
                  <c:v>138.58500000000001</c:v>
                </c:pt>
                <c:pt idx="143">
                  <c:v>139.55199999999999</c:v>
                </c:pt>
                <c:pt idx="144">
                  <c:v>140.51900000000001</c:v>
                </c:pt>
                <c:pt idx="145">
                  <c:v>141.48500000000001</c:v>
                </c:pt>
                <c:pt idx="146">
                  <c:v>142.452</c:v>
                </c:pt>
                <c:pt idx="147">
                  <c:v>143.41900000000001</c:v>
                </c:pt>
                <c:pt idx="148">
                  <c:v>144.38499999999999</c:v>
                </c:pt>
                <c:pt idx="149">
                  <c:v>145.352</c:v>
                </c:pt>
                <c:pt idx="150">
                  <c:v>146.31899999999999</c:v>
                </c:pt>
                <c:pt idx="151">
                  <c:v>147.286</c:v>
                </c:pt>
                <c:pt idx="152">
                  <c:v>148.25200000000001</c:v>
                </c:pt>
                <c:pt idx="153">
                  <c:v>149.21899999999999</c:v>
                </c:pt>
                <c:pt idx="154">
                  <c:v>150.18600000000001</c:v>
                </c:pt>
                <c:pt idx="155">
                  <c:v>151.15199999999999</c:v>
                </c:pt>
                <c:pt idx="156">
                  <c:v>152.119</c:v>
                </c:pt>
                <c:pt idx="157">
                  <c:v>153.08600000000001</c:v>
                </c:pt>
                <c:pt idx="158">
                  <c:v>154.05199999999999</c:v>
                </c:pt>
                <c:pt idx="159">
                  <c:v>155.01900000000001</c:v>
                </c:pt>
                <c:pt idx="160">
                  <c:v>155.98599999999999</c:v>
                </c:pt>
                <c:pt idx="161">
                  <c:v>156.953</c:v>
                </c:pt>
                <c:pt idx="162">
                  <c:v>157.91900000000001</c:v>
                </c:pt>
                <c:pt idx="163">
                  <c:v>158.886</c:v>
                </c:pt>
                <c:pt idx="164">
                  <c:v>159.85300000000001</c:v>
                </c:pt>
                <c:pt idx="165">
                  <c:v>160.81899999999999</c:v>
                </c:pt>
                <c:pt idx="166">
                  <c:v>161.786</c:v>
                </c:pt>
                <c:pt idx="167">
                  <c:v>162.75299999999999</c:v>
                </c:pt>
                <c:pt idx="168">
                  <c:v>163.71899999999999</c:v>
                </c:pt>
                <c:pt idx="169">
                  <c:v>164.68600000000001</c:v>
                </c:pt>
                <c:pt idx="170">
                  <c:v>165.65299999999999</c:v>
                </c:pt>
                <c:pt idx="171">
                  <c:v>166.62</c:v>
                </c:pt>
                <c:pt idx="172">
                  <c:v>167.58600000000001</c:v>
                </c:pt>
                <c:pt idx="173">
                  <c:v>168.553</c:v>
                </c:pt>
                <c:pt idx="174">
                  <c:v>169.52</c:v>
                </c:pt>
                <c:pt idx="175">
                  <c:v>170.48599999999999</c:v>
                </c:pt>
                <c:pt idx="176">
                  <c:v>171.453</c:v>
                </c:pt>
                <c:pt idx="177">
                  <c:v>172.42</c:v>
                </c:pt>
                <c:pt idx="178">
                  <c:v>173.386</c:v>
                </c:pt>
                <c:pt idx="179">
                  <c:v>174.35300000000001</c:v>
                </c:pt>
                <c:pt idx="180">
                  <c:v>175.32</c:v>
                </c:pt>
                <c:pt idx="181">
                  <c:v>176.28700000000001</c:v>
                </c:pt>
                <c:pt idx="182">
                  <c:v>177.25299999999999</c:v>
                </c:pt>
                <c:pt idx="183">
                  <c:v>178.22</c:v>
                </c:pt>
                <c:pt idx="184">
                  <c:v>179.18700000000001</c:v>
                </c:pt>
                <c:pt idx="185">
                  <c:v>180.15299999999999</c:v>
                </c:pt>
                <c:pt idx="186">
                  <c:v>181.12</c:v>
                </c:pt>
                <c:pt idx="187">
                  <c:v>182.08699999999999</c:v>
                </c:pt>
                <c:pt idx="188">
                  <c:v>183.053</c:v>
                </c:pt>
                <c:pt idx="189">
                  <c:v>184.02</c:v>
                </c:pt>
                <c:pt idx="190">
                  <c:v>184.98699999999999</c:v>
                </c:pt>
                <c:pt idx="191">
                  <c:v>185.95400000000001</c:v>
                </c:pt>
                <c:pt idx="192">
                  <c:v>186.92</c:v>
                </c:pt>
                <c:pt idx="193">
                  <c:v>187.887</c:v>
                </c:pt>
                <c:pt idx="194">
                  <c:v>188.85400000000001</c:v>
                </c:pt>
                <c:pt idx="195">
                  <c:v>189.82</c:v>
                </c:pt>
                <c:pt idx="196">
                  <c:v>190.78700000000001</c:v>
                </c:pt>
                <c:pt idx="197">
                  <c:v>191.75399999999999</c:v>
                </c:pt>
                <c:pt idx="198">
                  <c:v>192.72</c:v>
                </c:pt>
                <c:pt idx="199">
                  <c:v>193.68700000000001</c:v>
                </c:pt>
                <c:pt idx="200">
                  <c:v>194.654</c:v>
                </c:pt>
                <c:pt idx="201">
                  <c:v>195.62100000000001</c:v>
                </c:pt>
                <c:pt idx="202">
                  <c:v>196.58699999999999</c:v>
                </c:pt>
                <c:pt idx="203">
                  <c:v>197.554</c:v>
                </c:pt>
                <c:pt idx="204">
                  <c:v>198.52099999999999</c:v>
                </c:pt>
                <c:pt idx="205">
                  <c:v>199.48699999999999</c:v>
                </c:pt>
                <c:pt idx="206">
                  <c:v>200.45400000000001</c:v>
                </c:pt>
                <c:pt idx="207">
                  <c:v>201.42099999999999</c:v>
                </c:pt>
                <c:pt idx="208">
                  <c:v>202.387</c:v>
                </c:pt>
                <c:pt idx="209">
                  <c:v>203.35400000000001</c:v>
                </c:pt>
                <c:pt idx="210">
                  <c:v>204.321</c:v>
                </c:pt>
                <c:pt idx="211">
                  <c:v>205.28800000000001</c:v>
                </c:pt>
                <c:pt idx="212">
                  <c:v>206.25399999999999</c:v>
                </c:pt>
                <c:pt idx="213">
                  <c:v>207.221</c:v>
                </c:pt>
                <c:pt idx="214">
                  <c:v>208.18799999999999</c:v>
                </c:pt>
                <c:pt idx="215">
                  <c:v>209.154</c:v>
                </c:pt>
                <c:pt idx="216">
                  <c:v>210.12100000000001</c:v>
                </c:pt>
                <c:pt idx="217">
                  <c:v>211.08799999999999</c:v>
                </c:pt>
                <c:pt idx="218">
                  <c:v>212.054</c:v>
                </c:pt>
                <c:pt idx="219">
                  <c:v>213.02099999999999</c:v>
                </c:pt>
                <c:pt idx="220">
                  <c:v>213.988</c:v>
                </c:pt>
                <c:pt idx="221">
                  <c:v>214.95500000000001</c:v>
                </c:pt>
                <c:pt idx="222">
                  <c:v>215.92099999999999</c:v>
                </c:pt>
                <c:pt idx="223">
                  <c:v>216.88800000000001</c:v>
                </c:pt>
                <c:pt idx="224">
                  <c:v>217.85499999999999</c:v>
                </c:pt>
                <c:pt idx="225">
                  <c:v>218.821</c:v>
                </c:pt>
                <c:pt idx="226">
                  <c:v>219.78800000000001</c:v>
                </c:pt>
                <c:pt idx="227">
                  <c:v>220.755</c:v>
                </c:pt>
                <c:pt idx="228">
                  <c:v>221.721</c:v>
                </c:pt>
                <c:pt idx="229">
                  <c:v>222.68799999999999</c:v>
                </c:pt>
                <c:pt idx="230">
                  <c:v>223.655</c:v>
                </c:pt>
                <c:pt idx="231">
                  <c:v>224.62200000000001</c:v>
                </c:pt>
                <c:pt idx="232">
                  <c:v>225.58799999999999</c:v>
                </c:pt>
                <c:pt idx="233">
                  <c:v>226.55500000000001</c:v>
                </c:pt>
                <c:pt idx="234">
                  <c:v>227.52199999999999</c:v>
                </c:pt>
                <c:pt idx="235">
                  <c:v>228.488</c:v>
                </c:pt>
                <c:pt idx="236">
                  <c:v>229.45500000000001</c:v>
                </c:pt>
                <c:pt idx="237">
                  <c:v>230.422</c:v>
                </c:pt>
                <c:pt idx="238">
                  <c:v>231.38800000000001</c:v>
                </c:pt>
                <c:pt idx="239">
                  <c:v>232.35499999999999</c:v>
                </c:pt>
                <c:pt idx="240">
                  <c:v>233.322</c:v>
                </c:pt>
                <c:pt idx="241">
                  <c:v>234.28899999999999</c:v>
                </c:pt>
                <c:pt idx="242">
                  <c:v>235.255</c:v>
                </c:pt>
                <c:pt idx="243">
                  <c:v>236.22200000000001</c:v>
                </c:pt>
                <c:pt idx="244">
                  <c:v>237.18899999999999</c:v>
                </c:pt>
                <c:pt idx="245">
                  <c:v>238.155</c:v>
                </c:pt>
                <c:pt idx="246">
                  <c:v>239.12200000000001</c:v>
                </c:pt>
                <c:pt idx="247">
                  <c:v>240.089</c:v>
                </c:pt>
                <c:pt idx="248">
                  <c:v>241.05500000000001</c:v>
                </c:pt>
                <c:pt idx="249">
                  <c:v>242.02199999999999</c:v>
                </c:pt>
                <c:pt idx="250">
                  <c:v>242.989</c:v>
                </c:pt>
                <c:pt idx="251">
                  <c:v>243.95599999999999</c:v>
                </c:pt>
                <c:pt idx="252">
                  <c:v>244.922</c:v>
                </c:pt>
                <c:pt idx="253">
                  <c:v>245.88900000000001</c:v>
                </c:pt>
                <c:pt idx="254">
                  <c:v>246.85599999999999</c:v>
                </c:pt>
                <c:pt idx="255">
                  <c:v>247.822</c:v>
                </c:pt>
                <c:pt idx="256">
                  <c:v>248.78899999999999</c:v>
                </c:pt>
                <c:pt idx="257">
                  <c:v>249.756</c:v>
                </c:pt>
                <c:pt idx="258">
                  <c:v>250.72200000000001</c:v>
                </c:pt>
                <c:pt idx="259">
                  <c:v>251.68899999999999</c:v>
                </c:pt>
                <c:pt idx="260">
                  <c:v>252.65600000000001</c:v>
                </c:pt>
                <c:pt idx="261">
                  <c:v>253.62299999999999</c:v>
                </c:pt>
                <c:pt idx="262">
                  <c:v>254.589</c:v>
                </c:pt>
                <c:pt idx="263">
                  <c:v>255.55600000000001</c:v>
                </c:pt>
                <c:pt idx="264">
                  <c:v>256.52300000000002</c:v>
                </c:pt>
                <c:pt idx="265">
                  <c:v>257.48899999999998</c:v>
                </c:pt>
                <c:pt idx="266">
                  <c:v>258.45600000000002</c:v>
                </c:pt>
                <c:pt idx="267">
                  <c:v>259.423</c:v>
                </c:pt>
                <c:pt idx="268">
                  <c:v>260.38900000000001</c:v>
                </c:pt>
                <c:pt idx="269">
                  <c:v>261.35599999999999</c:v>
                </c:pt>
                <c:pt idx="270">
                  <c:v>262.32299999999998</c:v>
                </c:pt>
                <c:pt idx="271">
                  <c:v>263.29000000000002</c:v>
                </c:pt>
                <c:pt idx="272">
                  <c:v>264.25599999999997</c:v>
                </c:pt>
                <c:pt idx="273">
                  <c:v>265.22300000000001</c:v>
                </c:pt>
                <c:pt idx="274">
                  <c:v>266.19</c:v>
                </c:pt>
                <c:pt idx="275">
                  <c:v>267.15600000000001</c:v>
                </c:pt>
                <c:pt idx="276">
                  <c:v>268.12299999999999</c:v>
                </c:pt>
                <c:pt idx="277">
                  <c:v>269.08999999999997</c:v>
                </c:pt>
                <c:pt idx="278">
                  <c:v>270.05599999999998</c:v>
                </c:pt>
                <c:pt idx="279">
                  <c:v>271.02300000000002</c:v>
                </c:pt>
                <c:pt idx="280">
                  <c:v>271.99</c:v>
                </c:pt>
                <c:pt idx="281">
                  <c:v>272.95699999999999</c:v>
                </c:pt>
                <c:pt idx="282">
                  <c:v>273.923</c:v>
                </c:pt>
                <c:pt idx="283">
                  <c:v>274.89</c:v>
                </c:pt>
                <c:pt idx="284">
                  <c:v>275.85700000000003</c:v>
                </c:pt>
                <c:pt idx="285">
                  <c:v>276.82299999999998</c:v>
                </c:pt>
                <c:pt idx="286">
                  <c:v>277.79000000000002</c:v>
                </c:pt>
                <c:pt idx="287">
                  <c:v>278.75700000000001</c:v>
                </c:pt>
                <c:pt idx="288">
                  <c:v>279.72300000000001</c:v>
                </c:pt>
                <c:pt idx="289">
                  <c:v>280.69</c:v>
                </c:pt>
                <c:pt idx="290">
                  <c:v>281.65699999999998</c:v>
                </c:pt>
                <c:pt idx="291">
                  <c:v>282.62400000000002</c:v>
                </c:pt>
                <c:pt idx="292">
                  <c:v>283.58999999999997</c:v>
                </c:pt>
                <c:pt idx="293">
                  <c:v>284.55700000000002</c:v>
                </c:pt>
                <c:pt idx="294">
                  <c:v>285.524</c:v>
                </c:pt>
                <c:pt idx="295">
                  <c:v>286.49</c:v>
                </c:pt>
                <c:pt idx="296">
                  <c:v>287.45699999999999</c:v>
                </c:pt>
                <c:pt idx="297">
                  <c:v>288.42399999999998</c:v>
                </c:pt>
                <c:pt idx="298">
                  <c:v>289.39</c:v>
                </c:pt>
                <c:pt idx="299">
                  <c:v>290.35700000000003</c:v>
                </c:pt>
                <c:pt idx="300">
                  <c:v>291.32400000000001</c:v>
                </c:pt>
                <c:pt idx="301">
                  <c:v>292.291</c:v>
                </c:pt>
                <c:pt idx="302">
                  <c:v>293.25700000000001</c:v>
                </c:pt>
                <c:pt idx="303">
                  <c:v>294.22399999999999</c:v>
                </c:pt>
                <c:pt idx="304">
                  <c:v>295.19099999999997</c:v>
                </c:pt>
                <c:pt idx="305">
                  <c:v>296.15699999999998</c:v>
                </c:pt>
                <c:pt idx="306">
                  <c:v>297.12400000000002</c:v>
                </c:pt>
                <c:pt idx="307">
                  <c:v>298.09100000000001</c:v>
                </c:pt>
                <c:pt idx="308">
                  <c:v>299.05700000000002</c:v>
                </c:pt>
                <c:pt idx="309">
                  <c:v>300.024</c:v>
                </c:pt>
                <c:pt idx="310">
                  <c:v>300.99099999999999</c:v>
                </c:pt>
                <c:pt idx="311">
                  <c:v>301.95800000000003</c:v>
                </c:pt>
                <c:pt idx="312">
                  <c:v>302.92399999999998</c:v>
                </c:pt>
                <c:pt idx="313">
                  <c:v>303.89100000000002</c:v>
                </c:pt>
                <c:pt idx="314">
                  <c:v>304.858</c:v>
                </c:pt>
                <c:pt idx="315">
                  <c:v>305.82400000000001</c:v>
                </c:pt>
                <c:pt idx="316">
                  <c:v>306.791</c:v>
                </c:pt>
                <c:pt idx="317">
                  <c:v>307.75799999999998</c:v>
                </c:pt>
                <c:pt idx="318">
                  <c:v>308.72399999999999</c:v>
                </c:pt>
                <c:pt idx="319">
                  <c:v>309.69099999999997</c:v>
                </c:pt>
                <c:pt idx="320">
                  <c:v>310.65800000000002</c:v>
                </c:pt>
                <c:pt idx="321">
                  <c:v>311.625</c:v>
                </c:pt>
                <c:pt idx="322">
                  <c:v>312.59100000000001</c:v>
                </c:pt>
                <c:pt idx="323">
                  <c:v>313.55799999999999</c:v>
                </c:pt>
                <c:pt idx="324">
                  <c:v>314.52499999999998</c:v>
                </c:pt>
                <c:pt idx="325">
                  <c:v>315.49099999999999</c:v>
                </c:pt>
                <c:pt idx="326">
                  <c:v>316.45800000000003</c:v>
                </c:pt>
                <c:pt idx="327">
                  <c:v>317.42500000000001</c:v>
                </c:pt>
                <c:pt idx="328">
                  <c:v>318.39100000000002</c:v>
                </c:pt>
                <c:pt idx="329">
                  <c:v>319.358</c:v>
                </c:pt>
                <c:pt idx="330">
                  <c:v>320.32499999999999</c:v>
                </c:pt>
                <c:pt idx="331">
                  <c:v>321.29199999999997</c:v>
                </c:pt>
                <c:pt idx="332">
                  <c:v>322.25799999999998</c:v>
                </c:pt>
                <c:pt idx="333">
                  <c:v>323.22500000000002</c:v>
                </c:pt>
                <c:pt idx="334">
                  <c:v>324.19200000000001</c:v>
                </c:pt>
                <c:pt idx="335">
                  <c:v>325.15800000000002</c:v>
                </c:pt>
                <c:pt idx="336">
                  <c:v>326.125</c:v>
                </c:pt>
                <c:pt idx="337">
                  <c:v>327.09199999999998</c:v>
                </c:pt>
                <c:pt idx="338">
                  <c:v>328.05799999999999</c:v>
                </c:pt>
                <c:pt idx="339">
                  <c:v>329.02499999999998</c:v>
                </c:pt>
                <c:pt idx="340">
                  <c:v>329.99200000000002</c:v>
                </c:pt>
                <c:pt idx="341">
                  <c:v>330.959</c:v>
                </c:pt>
                <c:pt idx="342">
                  <c:v>331.92500000000001</c:v>
                </c:pt>
                <c:pt idx="343">
                  <c:v>332.892</c:v>
                </c:pt>
                <c:pt idx="344">
                  <c:v>333.85899999999998</c:v>
                </c:pt>
                <c:pt idx="345">
                  <c:v>334.82499999999999</c:v>
                </c:pt>
                <c:pt idx="346">
                  <c:v>335.79199999999997</c:v>
                </c:pt>
                <c:pt idx="347">
                  <c:v>336.75900000000001</c:v>
                </c:pt>
                <c:pt idx="348">
                  <c:v>337.72500000000002</c:v>
                </c:pt>
                <c:pt idx="349">
                  <c:v>338.69200000000001</c:v>
                </c:pt>
                <c:pt idx="350">
                  <c:v>339.65899999999999</c:v>
                </c:pt>
                <c:pt idx="351">
                  <c:v>340.62599999999998</c:v>
                </c:pt>
                <c:pt idx="352">
                  <c:v>341.59199999999998</c:v>
                </c:pt>
                <c:pt idx="353">
                  <c:v>342.55900000000003</c:v>
                </c:pt>
                <c:pt idx="354">
                  <c:v>343.52600000000001</c:v>
                </c:pt>
                <c:pt idx="355">
                  <c:v>344.49200000000002</c:v>
                </c:pt>
                <c:pt idx="356">
                  <c:v>345.459</c:v>
                </c:pt>
                <c:pt idx="357">
                  <c:v>346.42599999999999</c:v>
                </c:pt>
                <c:pt idx="358">
                  <c:v>347.392</c:v>
                </c:pt>
                <c:pt idx="359">
                  <c:v>348.35899999999998</c:v>
                </c:pt>
                <c:pt idx="360">
                  <c:v>349.32600000000002</c:v>
                </c:pt>
                <c:pt idx="361">
                  <c:v>350.29300000000001</c:v>
                </c:pt>
                <c:pt idx="362">
                  <c:v>351.25900000000001</c:v>
                </c:pt>
                <c:pt idx="363">
                  <c:v>352.226</c:v>
                </c:pt>
                <c:pt idx="364">
                  <c:v>353.19299999999998</c:v>
                </c:pt>
                <c:pt idx="365">
                  <c:v>354.15899999999999</c:v>
                </c:pt>
                <c:pt idx="366">
                  <c:v>355.12599999999998</c:v>
                </c:pt>
                <c:pt idx="367">
                  <c:v>356.09300000000002</c:v>
                </c:pt>
                <c:pt idx="368">
                  <c:v>357.05900000000003</c:v>
                </c:pt>
                <c:pt idx="369">
                  <c:v>358.02600000000001</c:v>
                </c:pt>
                <c:pt idx="370">
                  <c:v>358.99299999999999</c:v>
                </c:pt>
                <c:pt idx="371">
                  <c:v>359.96</c:v>
                </c:pt>
                <c:pt idx="372">
                  <c:v>360.92599999999999</c:v>
                </c:pt>
                <c:pt idx="373">
                  <c:v>361.89299999999997</c:v>
                </c:pt>
                <c:pt idx="374">
                  <c:v>362.86</c:v>
                </c:pt>
                <c:pt idx="375">
                  <c:v>363.82600000000002</c:v>
                </c:pt>
                <c:pt idx="376">
                  <c:v>364.79300000000001</c:v>
                </c:pt>
                <c:pt idx="377">
                  <c:v>365.76</c:v>
                </c:pt>
                <c:pt idx="378">
                  <c:v>366.726</c:v>
                </c:pt>
                <c:pt idx="379">
                  <c:v>367.69299999999998</c:v>
                </c:pt>
                <c:pt idx="380">
                  <c:v>368.66</c:v>
                </c:pt>
                <c:pt idx="381">
                  <c:v>369.62700000000001</c:v>
                </c:pt>
                <c:pt idx="382">
                  <c:v>370.59300000000002</c:v>
                </c:pt>
                <c:pt idx="383">
                  <c:v>371.56</c:v>
                </c:pt>
                <c:pt idx="384">
                  <c:v>372.52699999999999</c:v>
                </c:pt>
                <c:pt idx="385">
                  <c:v>373.49299999999999</c:v>
                </c:pt>
                <c:pt idx="386">
                  <c:v>374.46</c:v>
                </c:pt>
                <c:pt idx="387">
                  <c:v>375.42700000000002</c:v>
                </c:pt>
                <c:pt idx="388">
                  <c:v>376.39299999999997</c:v>
                </c:pt>
                <c:pt idx="389">
                  <c:v>377.36</c:v>
                </c:pt>
                <c:pt idx="390">
                  <c:v>378.327</c:v>
                </c:pt>
                <c:pt idx="391">
                  <c:v>379.29399999999998</c:v>
                </c:pt>
                <c:pt idx="392">
                  <c:v>380.26</c:v>
                </c:pt>
                <c:pt idx="393">
                  <c:v>381.22699999999998</c:v>
                </c:pt>
                <c:pt idx="394">
                  <c:v>382.19400000000002</c:v>
                </c:pt>
                <c:pt idx="395">
                  <c:v>383.16</c:v>
                </c:pt>
                <c:pt idx="396">
                  <c:v>384.12700000000001</c:v>
                </c:pt>
                <c:pt idx="397">
                  <c:v>385.09399999999999</c:v>
                </c:pt>
                <c:pt idx="398">
                  <c:v>386.06</c:v>
                </c:pt>
                <c:pt idx="399">
                  <c:v>387.02699999999999</c:v>
                </c:pt>
                <c:pt idx="400">
                  <c:v>387.99400000000003</c:v>
                </c:pt>
                <c:pt idx="401">
                  <c:v>388.96100000000001</c:v>
                </c:pt>
                <c:pt idx="402">
                  <c:v>389.92700000000002</c:v>
                </c:pt>
                <c:pt idx="403">
                  <c:v>390.89400000000001</c:v>
                </c:pt>
                <c:pt idx="404">
                  <c:v>391.86099999999999</c:v>
                </c:pt>
                <c:pt idx="405">
                  <c:v>392.827</c:v>
                </c:pt>
                <c:pt idx="406">
                  <c:v>393.79399999999998</c:v>
                </c:pt>
                <c:pt idx="407">
                  <c:v>394.76100000000002</c:v>
                </c:pt>
                <c:pt idx="408">
                  <c:v>395.72699999999998</c:v>
                </c:pt>
                <c:pt idx="409">
                  <c:v>396.69400000000002</c:v>
                </c:pt>
                <c:pt idx="410">
                  <c:v>397.661</c:v>
                </c:pt>
                <c:pt idx="411">
                  <c:v>398.62799999999999</c:v>
                </c:pt>
                <c:pt idx="412">
                  <c:v>399.59399999999999</c:v>
                </c:pt>
                <c:pt idx="413">
                  <c:v>400.56099999999998</c:v>
                </c:pt>
                <c:pt idx="414">
                  <c:v>401.52800000000002</c:v>
                </c:pt>
                <c:pt idx="415">
                  <c:v>402.49400000000003</c:v>
                </c:pt>
                <c:pt idx="416">
                  <c:v>403.46100000000001</c:v>
                </c:pt>
                <c:pt idx="417">
                  <c:v>404.428</c:v>
                </c:pt>
                <c:pt idx="418">
                  <c:v>405.39400000000001</c:v>
                </c:pt>
                <c:pt idx="419">
                  <c:v>406.36099999999999</c:v>
                </c:pt>
                <c:pt idx="420">
                  <c:v>407.32799999999997</c:v>
                </c:pt>
                <c:pt idx="421">
                  <c:v>408.29500000000002</c:v>
                </c:pt>
                <c:pt idx="422">
                  <c:v>409.26100000000002</c:v>
                </c:pt>
                <c:pt idx="423">
                  <c:v>410.22800000000001</c:v>
                </c:pt>
                <c:pt idx="424">
                  <c:v>411.19499999999999</c:v>
                </c:pt>
                <c:pt idx="425">
                  <c:v>412.161</c:v>
                </c:pt>
                <c:pt idx="426">
                  <c:v>413.12799999999999</c:v>
                </c:pt>
                <c:pt idx="427">
                  <c:v>414.09500000000003</c:v>
                </c:pt>
                <c:pt idx="428">
                  <c:v>415.06099999999998</c:v>
                </c:pt>
                <c:pt idx="429">
                  <c:v>416.02800000000002</c:v>
                </c:pt>
                <c:pt idx="430">
                  <c:v>416.995</c:v>
                </c:pt>
                <c:pt idx="431">
                  <c:v>417.96199999999999</c:v>
                </c:pt>
                <c:pt idx="432">
                  <c:v>418.928</c:v>
                </c:pt>
                <c:pt idx="433">
                  <c:v>419.89499999999998</c:v>
                </c:pt>
                <c:pt idx="434">
                  <c:v>420.86200000000002</c:v>
                </c:pt>
                <c:pt idx="435">
                  <c:v>421.82799999999997</c:v>
                </c:pt>
                <c:pt idx="436">
                  <c:v>422.79500000000002</c:v>
                </c:pt>
                <c:pt idx="437">
                  <c:v>423.762</c:v>
                </c:pt>
                <c:pt idx="438">
                  <c:v>424.72800000000001</c:v>
                </c:pt>
                <c:pt idx="439">
                  <c:v>425.69499999999999</c:v>
                </c:pt>
                <c:pt idx="440">
                  <c:v>426.66199999999998</c:v>
                </c:pt>
                <c:pt idx="441">
                  <c:v>427.62900000000002</c:v>
                </c:pt>
                <c:pt idx="442">
                  <c:v>428.59500000000003</c:v>
                </c:pt>
                <c:pt idx="443">
                  <c:v>429.56200000000001</c:v>
                </c:pt>
                <c:pt idx="444">
                  <c:v>430.529</c:v>
                </c:pt>
                <c:pt idx="445">
                  <c:v>431.495</c:v>
                </c:pt>
                <c:pt idx="446">
                  <c:v>432.46199999999999</c:v>
                </c:pt>
                <c:pt idx="447">
                  <c:v>433.42899999999997</c:v>
                </c:pt>
                <c:pt idx="448">
                  <c:v>434.39499999999998</c:v>
                </c:pt>
                <c:pt idx="449">
                  <c:v>435.36200000000002</c:v>
                </c:pt>
                <c:pt idx="450">
                  <c:v>436.32900000000001</c:v>
                </c:pt>
                <c:pt idx="451">
                  <c:v>437.29599999999999</c:v>
                </c:pt>
                <c:pt idx="452">
                  <c:v>438.262</c:v>
                </c:pt>
                <c:pt idx="453">
                  <c:v>439.22899999999998</c:v>
                </c:pt>
                <c:pt idx="454">
                  <c:v>440.19600000000003</c:v>
                </c:pt>
                <c:pt idx="455">
                  <c:v>441.16199999999998</c:v>
                </c:pt>
                <c:pt idx="456">
                  <c:v>442.12900000000002</c:v>
                </c:pt>
                <c:pt idx="457">
                  <c:v>443.096</c:v>
                </c:pt>
                <c:pt idx="458">
                  <c:v>444.06200000000001</c:v>
                </c:pt>
                <c:pt idx="459">
                  <c:v>445.029</c:v>
                </c:pt>
                <c:pt idx="460">
                  <c:v>445.99599999999998</c:v>
                </c:pt>
                <c:pt idx="461">
                  <c:v>446.96300000000002</c:v>
                </c:pt>
                <c:pt idx="462">
                  <c:v>447.92899999999997</c:v>
                </c:pt>
                <c:pt idx="463">
                  <c:v>448.89600000000002</c:v>
                </c:pt>
                <c:pt idx="464">
                  <c:v>449.863</c:v>
                </c:pt>
                <c:pt idx="465">
                  <c:v>450.82900000000001</c:v>
                </c:pt>
                <c:pt idx="466">
                  <c:v>451.79599999999999</c:v>
                </c:pt>
                <c:pt idx="467">
                  <c:v>452.76299999999998</c:v>
                </c:pt>
                <c:pt idx="468">
                  <c:v>453.72899999999998</c:v>
                </c:pt>
                <c:pt idx="469">
                  <c:v>454.69600000000003</c:v>
                </c:pt>
                <c:pt idx="470">
                  <c:v>455.66300000000001</c:v>
                </c:pt>
                <c:pt idx="471">
                  <c:v>456.63</c:v>
                </c:pt>
                <c:pt idx="472">
                  <c:v>457.596</c:v>
                </c:pt>
                <c:pt idx="473">
                  <c:v>458.56299999999999</c:v>
                </c:pt>
                <c:pt idx="474">
                  <c:v>459.53</c:v>
                </c:pt>
                <c:pt idx="475">
                  <c:v>460.49599999999998</c:v>
                </c:pt>
                <c:pt idx="476">
                  <c:v>461.46300000000002</c:v>
                </c:pt>
                <c:pt idx="477">
                  <c:v>462.43</c:v>
                </c:pt>
                <c:pt idx="478">
                  <c:v>463.39600000000002</c:v>
                </c:pt>
                <c:pt idx="479">
                  <c:v>464.363</c:v>
                </c:pt>
                <c:pt idx="480">
                  <c:v>465.33</c:v>
                </c:pt>
                <c:pt idx="481">
                  <c:v>466.29700000000003</c:v>
                </c:pt>
                <c:pt idx="482">
                  <c:v>467.26299999999998</c:v>
                </c:pt>
                <c:pt idx="483">
                  <c:v>468.23</c:v>
                </c:pt>
                <c:pt idx="484">
                  <c:v>469.197</c:v>
                </c:pt>
                <c:pt idx="485">
                  <c:v>470.16300000000001</c:v>
                </c:pt>
                <c:pt idx="486">
                  <c:v>471.13</c:v>
                </c:pt>
                <c:pt idx="487">
                  <c:v>472.09699999999998</c:v>
                </c:pt>
                <c:pt idx="488">
                  <c:v>473.06299999999999</c:v>
                </c:pt>
                <c:pt idx="489">
                  <c:v>474.03</c:v>
                </c:pt>
                <c:pt idx="490">
                  <c:v>474.99700000000001</c:v>
                </c:pt>
                <c:pt idx="491">
                  <c:v>475.964</c:v>
                </c:pt>
                <c:pt idx="492">
                  <c:v>476.93</c:v>
                </c:pt>
                <c:pt idx="493">
                  <c:v>477.89699999999999</c:v>
                </c:pt>
                <c:pt idx="494">
                  <c:v>478.86399999999998</c:v>
                </c:pt>
                <c:pt idx="495">
                  <c:v>479.83</c:v>
                </c:pt>
                <c:pt idx="496">
                  <c:v>480.79700000000003</c:v>
                </c:pt>
                <c:pt idx="497">
                  <c:v>481.76400000000001</c:v>
                </c:pt>
                <c:pt idx="498">
                  <c:v>482.73</c:v>
                </c:pt>
                <c:pt idx="499">
                  <c:v>483.697</c:v>
                </c:pt>
                <c:pt idx="500">
                  <c:v>484.66399999999999</c:v>
                </c:pt>
                <c:pt idx="501">
                  <c:v>485.63099999999997</c:v>
                </c:pt>
                <c:pt idx="502">
                  <c:v>486.59699999999998</c:v>
                </c:pt>
                <c:pt idx="503">
                  <c:v>487.56400000000002</c:v>
                </c:pt>
                <c:pt idx="504">
                  <c:v>488.53100000000001</c:v>
                </c:pt>
                <c:pt idx="505">
                  <c:v>489.49700000000001</c:v>
                </c:pt>
                <c:pt idx="506">
                  <c:v>490.464</c:v>
                </c:pt>
                <c:pt idx="507">
                  <c:v>491.43099999999998</c:v>
                </c:pt>
                <c:pt idx="508">
                  <c:v>492.39699999999999</c:v>
                </c:pt>
                <c:pt idx="509">
                  <c:v>493.36399999999998</c:v>
                </c:pt>
                <c:pt idx="510">
                  <c:v>494.33100000000002</c:v>
                </c:pt>
                <c:pt idx="511">
                  <c:v>495.298</c:v>
                </c:pt>
                <c:pt idx="512">
                  <c:v>496.26400000000001</c:v>
                </c:pt>
                <c:pt idx="513">
                  <c:v>497.23099999999999</c:v>
                </c:pt>
                <c:pt idx="514">
                  <c:v>498.19799999999998</c:v>
                </c:pt>
                <c:pt idx="515">
                  <c:v>499.16399999999999</c:v>
                </c:pt>
                <c:pt idx="516">
                  <c:v>500.13099999999997</c:v>
                </c:pt>
                <c:pt idx="517">
                  <c:v>501.09800000000001</c:v>
                </c:pt>
                <c:pt idx="518">
                  <c:v>502.06400000000002</c:v>
                </c:pt>
                <c:pt idx="519">
                  <c:v>503.03100000000001</c:v>
                </c:pt>
                <c:pt idx="520">
                  <c:v>503.99799999999999</c:v>
                </c:pt>
                <c:pt idx="521">
                  <c:v>504.96499999999997</c:v>
                </c:pt>
                <c:pt idx="522">
                  <c:v>505.93099999999998</c:v>
                </c:pt>
                <c:pt idx="523">
                  <c:v>506.89800000000002</c:v>
                </c:pt>
                <c:pt idx="524">
                  <c:v>507.86500000000001</c:v>
                </c:pt>
                <c:pt idx="525">
                  <c:v>508.83100000000002</c:v>
                </c:pt>
                <c:pt idx="526">
                  <c:v>509.798</c:v>
                </c:pt>
                <c:pt idx="527">
                  <c:v>510.76499999999999</c:v>
                </c:pt>
                <c:pt idx="528">
                  <c:v>511.73099999999999</c:v>
                </c:pt>
                <c:pt idx="529">
                  <c:v>512.69799999999998</c:v>
                </c:pt>
                <c:pt idx="530">
                  <c:v>513.66499999999996</c:v>
                </c:pt>
                <c:pt idx="531">
                  <c:v>514.63199999999995</c:v>
                </c:pt>
                <c:pt idx="532">
                  <c:v>515.59799999999996</c:v>
                </c:pt>
                <c:pt idx="533">
                  <c:v>516.56500000000005</c:v>
                </c:pt>
                <c:pt idx="534">
                  <c:v>517.53200000000004</c:v>
                </c:pt>
                <c:pt idx="535">
                  <c:v>518.49800000000005</c:v>
                </c:pt>
                <c:pt idx="536">
                  <c:v>519.46500000000003</c:v>
                </c:pt>
                <c:pt idx="537">
                  <c:v>520.43200000000002</c:v>
                </c:pt>
                <c:pt idx="538">
                  <c:v>521.39800000000002</c:v>
                </c:pt>
                <c:pt idx="539">
                  <c:v>522.36500000000001</c:v>
                </c:pt>
                <c:pt idx="540">
                  <c:v>523.33199999999999</c:v>
                </c:pt>
                <c:pt idx="541">
                  <c:v>524.29899999999998</c:v>
                </c:pt>
                <c:pt idx="542">
                  <c:v>525.26499999999999</c:v>
                </c:pt>
                <c:pt idx="543">
                  <c:v>526.23199999999997</c:v>
                </c:pt>
                <c:pt idx="544">
                  <c:v>527.19899999999996</c:v>
                </c:pt>
                <c:pt idx="545">
                  <c:v>528.16499999999996</c:v>
                </c:pt>
                <c:pt idx="546">
                  <c:v>529.13199999999995</c:v>
                </c:pt>
                <c:pt idx="547">
                  <c:v>530.09900000000005</c:v>
                </c:pt>
                <c:pt idx="548">
                  <c:v>531.06500000000005</c:v>
                </c:pt>
                <c:pt idx="549">
                  <c:v>532.03200000000004</c:v>
                </c:pt>
                <c:pt idx="550">
                  <c:v>532.99900000000002</c:v>
                </c:pt>
                <c:pt idx="551">
                  <c:v>533.96600000000001</c:v>
                </c:pt>
                <c:pt idx="552">
                  <c:v>534.93200000000002</c:v>
                </c:pt>
                <c:pt idx="553">
                  <c:v>535.899</c:v>
                </c:pt>
                <c:pt idx="554">
                  <c:v>536.86599999999999</c:v>
                </c:pt>
                <c:pt idx="555">
                  <c:v>537.83199999999999</c:v>
                </c:pt>
                <c:pt idx="556">
                  <c:v>538.79899999999998</c:v>
                </c:pt>
                <c:pt idx="557">
                  <c:v>539.76599999999996</c:v>
                </c:pt>
                <c:pt idx="558">
                  <c:v>540.73199999999997</c:v>
                </c:pt>
                <c:pt idx="559">
                  <c:v>541.69899999999996</c:v>
                </c:pt>
                <c:pt idx="560">
                  <c:v>542.66600000000005</c:v>
                </c:pt>
                <c:pt idx="561">
                  <c:v>543.63300000000004</c:v>
                </c:pt>
                <c:pt idx="562">
                  <c:v>544.59900000000005</c:v>
                </c:pt>
                <c:pt idx="563">
                  <c:v>545.56600000000003</c:v>
                </c:pt>
                <c:pt idx="564">
                  <c:v>546.53300000000002</c:v>
                </c:pt>
                <c:pt idx="565">
                  <c:v>547.49900000000002</c:v>
                </c:pt>
                <c:pt idx="566">
                  <c:v>548.46600000000001</c:v>
                </c:pt>
                <c:pt idx="567">
                  <c:v>549.43299999999999</c:v>
                </c:pt>
                <c:pt idx="568">
                  <c:v>550.399</c:v>
                </c:pt>
                <c:pt idx="569">
                  <c:v>551.36599999999999</c:v>
                </c:pt>
                <c:pt idx="570">
                  <c:v>552.33299999999997</c:v>
                </c:pt>
                <c:pt idx="571">
                  <c:v>553.29999999999995</c:v>
                </c:pt>
                <c:pt idx="572">
                  <c:v>554.26599999999996</c:v>
                </c:pt>
                <c:pt idx="573">
                  <c:v>555.23299999999995</c:v>
                </c:pt>
                <c:pt idx="574">
                  <c:v>556.20000000000005</c:v>
                </c:pt>
                <c:pt idx="575">
                  <c:v>557.16600000000005</c:v>
                </c:pt>
                <c:pt idx="576">
                  <c:v>558.13300000000004</c:v>
                </c:pt>
                <c:pt idx="577">
                  <c:v>559.1</c:v>
                </c:pt>
                <c:pt idx="578">
                  <c:v>560.06600000000003</c:v>
                </c:pt>
                <c:pt idx="579">
                  <c:v>561.03300000000002</c:v>
                </c:pt>
                <c:pt idx="580">
                  <c:v>562</c:v>
                </c:pt>
                <c:pt idx="581">
                  <c:v>562.96699999999998</c:v>
                </c:pt>
                <c:pt idx="582">
                  <c:v>563.93299999999999</c:v>
                </c:pt>
                <c:pt idx="583">
                  <c:v>564.9</c:v>
                </c:pt>
                <c:pt idx="584">
                  <c:v>565.86699999999996</c:v>
                </c:pt>
                <c:pt idx="585">
                  <c:v>566.83299999999997</c:v>
                </c:pt>
                <c:pt idx="586">
                  <c:v>567.79999999999995</c:v>
                </c:pt>
                <c:pt idx="587">
                  <c:v>568.76700000000005</c:v>
                </c:pt>
                <c:pt idx="588">
                  <c:v>569.73299999999995</c:v>
                </c:pt>
                <c:pt idx="589">
                  <c:v>570.70000000000005</c:v>
                </c:pt>
                <c:pt idx="590">
                  <c:v>571.66700000000003</c:v>
                </c:pt>
                <c:pt idx="591">
                  <c:v>572.63400000000001</c:v>
                </c:pt>
                <c:pt idx="592">
                  <c:v>573.6</c:v>
                </c:pt>
                <c:pt idx="593">
                  <c:v>574.56700000000001</c:v>
                </c:pt>
                <c:pt idx="594">
                  <c:v>575.53399999999999</c:v>
                </c:pt>
                <c:pt idx="595">
                  <c:v>576.5</c:v>
                </c:pt>
                <c:pt idx="596">
                  <c:v>577.46699999999998</c:v>
                </c:pt>
                <c:pt idx="597">
                  <c:v>578.43399999999997</c:v>
                </c:pt>
                <c:pt idx="598">
                  <c:v>579.4</c:v>
                </c:pt>
                <c:pt idx="599">
                  <c:v>580.36699999999996</c:v>
                </c:pt>
                <c:pt idx="600">
                  <c:v>581.33399999999995</c:v>
                </c:pt>
                <c:pt idx="601">
                  <c:v>582.30100000000004</c:v>
                </c:pt>
                <c:pt idx="602">
                  <c:v>583.26700000000005</c:v>
                </c:pt>
                <c:pt idx="603">
                  <c:v>584.23400000000004</c:v>
                </c:pt>
                <c:pt idx="604">
                  <c:v>585.20100000000002</c:v>
                </c:pt>
                <c:pt idx="605">
                  <c:v>586.16700000000003</c:v>
                </c:pt>
                <c:pt idx="606">
                  <c:v>587.13400000000001</c:v>
                </c:pt>
                <c:pt idx="607">
                  <c:v>588.101</c:v>
                </c:pt>
                <c:pt idx="608">
                  <c:v>589.06700000000001</c:v>
                </c:pt>
                <c:pt idx="609">
                  <c:v>590.03399999999999</c:v>
                </c:pt>
                <c:pt idx="610">
                  <c:v>591.00099999999998</c:v>
                </c:pt>
                <c:pt idx="611">
                  <c:v>591.96799999999996</c:v>
                </c:pt>
                <c:pt idx="612">
                  <c:v>592.93399999999997</c:v>
                </c:pt>
                <c:pt idx="613">
                  <c:v>593.90099999999995</c:v>
                </c:pt>
                <c:pt idx="614">
                  <c:v>594.86800000000005</c:v>
                </c:pt>
                <c:pt idx="615">
                  <c:v>595.83399999999995</c:v>
                </c:pt>
                <c:pt idx="616">
                  <c:v>596.80100000000004</c:v>
                </c:pt>
                <c:pt idx="617">
                  <c:v>597.76800000000003</c:v>
                </c:pt>
                <c:pt idx="618">
                  <c:v>598.73400000000004</c:v>
                </c:pt>
                <c:pt idx="619">
                  <c:v>599.70100000000002</c:v>
                </c:pt>
                <c:pt idx="620">
                  <c:v>600.66800000000001</c:v>
                </c:pt>
                <c:pt idx="621">
                  <c:v>601.63499999999999</c:v>
                </c:pt>
                <c:pt idx="622">
                  <c:v>602.601</c:v>
                </c:pt>
                <c:pt idx="623">
                  <c:v>603.56799999999998</c:v>
                </c:pt>
                <c:pt idx="624">
                  <c:v>604.53499999999997</c:v>
                </c:pt>
                <c:pt idx="625">
                  <c:v>605.50099999999998</c:v>
                </c:pt>
                <c:pt idx="626">
                  <c:v>606.46799999999996</c:v>
                </c:pt>
                <c:pt idx="627">
                  <c:v>607.43499999999995</c:v>
                </c:pt>
                <c:pt idx="628">
                  <c:v>608.40099999999995</c:v>
                </c:pt>
                <c:pt idx="629">
                  <c:v>609.36800000000005</c:v>
                </c:pt>
                <c:pt idx="630">
                  <c:v>610.33500000000004</c:v>
                </c:pt>
                <c:pt idx="631">
                  <c:v>611.30200000000002</c:v>
                </c:pt>
                <c:pt idx="632">
                  <c:v>612.26800000000003</c:v>
                </c:pt>
                <c:pt idx="633">
                  <c:v>613.23500000000001</c:v>
                </c:pt>
                <c:pt idx="634">
                  <c:v>614.202</c:v>
                </c:pt>
                <c:pt idx="635">
                  <c:v>615.16800000000001</c:v>
                </c:pt>
                <c:pt idx="636">
                  <c:v>616.13499999999999</c:v>
                </c:pt>
                <c:pt idx="637">
                  <c:v>617.10199999999998</c:v>
                </c:pt>
                <c:pt idx="638">
                  <c:v>618.06799999999998</c:v>
                </c:pt>
                <c:pt idx="639">
                  <c:v>619.03499999999997</c:v>
                </c:pt>
                <c:pt idx="640">
                  <c:v>620.00199999999995</c:v>
                </c:pt>
                <c:pt idx="641">
                  <c:v>620.96900000000005</c:v>
                </c:pt>
                <c:pt idx="642">
                  <c:v>621.93499999999995</c:v>
                </c:pt>
                <c:pt idx="643">
                  <c:v>622.90200000000004</c:v>
                </c:pt>
                <c:pt idx="644">
                  <c:v>623.86900000000003</c:v>
                </c:pt>
                <c:pt idx="645">
                  <c:v>624.83500000000004</c:v>
                </c:pt>
                <c:pt idx="646">
                  <c:v>625.80200000000002</c:v>
                </c:pt>
                <c:pt idx="647">
                  <c:v>626.76900000000001</c:v>
                </c:pt>
                <c:pt idx="648">
                  <c:v>627.73500000000001</c:v>
                </c:pt>
                <c:pt idx="649">
                  <c:v>628.702</c:v>
                </c:pt>
                <c:pt idx="650">
                  <c:v>629.66899999999998</c:v>
                </c:pt>
                <c:pt idx="651">
                  <c:v>630.63599999999997</c:v>
                </c:pt>
                <c:pt idx="652">
                  <c:v>631.60199999999998</c:v>
                </c:pt>
                <c:pt idx="653">
                  <c:v>632.56899999999996</c:v>
                </c:pt>
                <c:pt idx="654">
                  <c:v>633.53599999999994</c:v>
                </c:pt>
                <c:pt idx="655">
                  <c:v>634.50199999999995</c:v>
                </c:pt>
                <c:pt idx="656">
                  <c:v>635.46900000000005</c:v>
                </c:pt>
                <c:pt idx="657">
                  <c:v>636.43600000000004</c:v>
                </c:pt>
                <c:pt idx="658">
                  <c:v>637.40200000000004</c:v>
                </c:pt>
                <c:pt idx="659">
                  <c:v>638.36900000000003</c:v>
                </c:pt>
                <c:pt idx="660">
                  <c:v>639.33600000000001</c:v>
                </c:pt>
                <c:pt idx="661">
                  <c:v>640.303</c:v>
                </c:pt>
                <c:pt idx="662">
                  <c:v>641.26900000000001</c:v>
                </c:pt>
                <c:pt idx="663">
                  <c:v>642.23599999999999</c:v>
                </c:pt>
                <c:pt idx="664">
                  <c:v>643.20299999999997</c:v>
                </c:pt>
                <c:pt idx="665">
                  <c:v>644.16899999999998</c:v>
                </c:pt>
                <c:pt idx="666">
                  <c:v>645.13599999999997</c:v>
                </c:pt>
                <c:pt idx="667">
                  <c:v>646.10299999999995</c:v>
                </c:pt>
                <c:pt idx="668">
                  <c:v>647.06899999999996</c:v>
                </c:pt>
                <c:pt idx="669">
                  <c:v>648.03599999999994</c:v>
                </c:pt>
                <c:pt idx="670">
                  <c:v>649.00300000000004</c:v>
                </c:pt>
                <c:pt idx="671">
                  <c:v>649.97</c:v>
                </c:pt>
                <c:pt idx="672">
                  <c:v>650.93600000000004</c:v>
                </c:pt>
                <c:pt idx="673">
                  <c:v>651.90300000000002</c:v>
                </c:pt>
                <c:pt idx="674">
                  <c:v>652.87</c:v>
                </c:pt>
                <c:pt idx="675">
                  <c:v>653.83600000000001</c:v>
                </c:pt>
                <c:pt idx="676">
                  <c:v>654.803</c:v>
                </c:pt>
                <c:pt idx="677">
                  <c:v>655.77</c:v>
                </c:pt>
                <c:pt idx="678">
                  <c:v>656.73599999999999</c:v>
                </c:pt>
                <c:pt idx="679">
                  <c:v>657.70299999999997</c:v>
                </c:pt>
                <c:pt idx="680">
                  <c:v>658.67</c:v>
                </c:pt>
                <c:pt idx="681">
                  <c:v>659.63699999999994</c:v>
                </c:pt>
                <c:pt idx="682">
                  <c:v>660.60299999999995</c:v>
                </c:pt>
                <c:pt idx="683">
                  <c:v>661.57</c:v>
                </c:pt>
                <c:pt idx="684">
                  <c:v>662.53700000000003</c:v>
                </c:pt>
                <c:pt idx="685">
                  <c:v>663.50300000000004</c:v>
                </c:pt>
                <c:pt idx="686">
                  <c:v>664.47</c:v>
                </c:pt>
                <c:pt idx="687">
                  <c:v>665.43700000000001</c:v>
                </c:pt>
                <c:pt idx="688">
                  <c:v>666.40300000000002</c:v>
                </c:pt>
                <c:pt idx="689">
                  <c:v>667.37</c:v>
                </c:pt>
                <c:pt idx="690">
                  <c:v>668.33699999999999</c:v>
                </c:pt>
                <c:pt idx="691">
                  <c:v>669.30399999999997</c:v>
                </c:pt>
                <c:pt idx="692">
                  <c:v>670.27</c:v>
                </c:pt>
                <c:pt idx="693">
                  <c:v>671.23699999999997</c:v>
                </c:pt>
                <c:pt idx="694">
                  <c:v>672.20399999999995</c:v>
                </c:pt>
                <c:pt idx="695">
                  <c:v>673.17</c:v>
                </c:pt>
                <c:pt idx="696">
                  <c:v>674.13699999999994</c:v>
                </c:pt>
                <c:pt idx="697">
                  <c:v>675.10400000000004</c:v>
                </c:pt>
                <c:pt idx="698">
                  <c:v>676.07</c:v>
                </c:pt>
                <c:pt idx="699">
                  <c:v>677.03700000000003</c:v>
                </c:pt>
                <c:pt idx="700">
                  <c:v>678.00400000000002</c:v>
                </c:pt>
                <c:pt idx="701">
                  <c:v>678.971</c:v>
                </c:pt>
                <c:pt idx="702">
                  <c:v>679.93700000000001</c:v>
                </c:pt>
                <c:pt idx="703">
                  <c:v>680.904</c:v>
                </c:pt>
                <c:pt idx="704">
                  <c:v>681.87099999999998</c:v>
                </c:pt>
                <c:pt idx="705">
                  <c:v>682.83699999999999</c:v>
                </c:pt>
                <c:pt idx="706">
                  <c:v>683.80399999999997</c:v>
                </c:pt>
                <c:pt idx="707">
                  <c:v>684.77099999999996</c:v>
                </c:pt>
                <c:pt idx="708">
                  <c:v>685.73699999999997</c:v>
                </c:pt>
                <c:pt idx="709">
                  <c:v>686.70399999999995</c:v>
                </c:pt>
                <c:pt idx="710">
                  <c:v>687.67100000000005</c:v>
                </c:pt>
                <c:pt idx="711">
                  <c:v>688.63800000000003</c:v>
                </c:pt>
                <c:pt idx="712">
                  <c:v>689.60400000000004</c:v>
                </c:pt>
                <c:pt idx="713">
                  <c:v>690.57100000000003</c:v>
                </c:pt>
                <c:pt idx="714">
                  <c:v>691.53800000000001</c:v>
                </c:pt>
                <c:pt idx="715">
                  <c:v>692.50400000000002</c:v>
                </c:pt>
                <c:pt idx="716">
                  <c:v>693.471</c:v>
                </c:pt>
                <c:pt idx="717">
                  <c:v>694.43799999999999</c:v>
                </c:pt>
                <c:pt idx="718">
                  <c:v>695.404</c:v>
                </c:pt>
                <c:pt idx="719">
                  <c:v>696.37099999999998</c:v>
                </c:pt>
                <c:pt idx="720">
                  <c:v>697.33799999999997</c:v>
                </c:pt>
                <c:pt idx="721">
                  <c:v>698.30499999999995</c:v>
                </c:pt>
                <c:pt idx="722">
                  <c:v>699.27099999999996</c:v>
                </c:pt>
                <c:pt idx="723">
                  <c:v>700.23800000000006</c:v>
                </c:pt>
                <c:pt idx="724">
                  <c:v>701.20500000000004</c:v>
                </c:pt>
                <c:pt idx="725">
                  <c:v>702.17100000000005</c:v>
                </c:pt>
                <c:pt idx="726">
                  <c:v>703.13800000000003</c:v>
                </c:pt>
                <c:pt idx="727">
                  <c:v>704.10500000000002</c:v>
                </c:pt>
                <c:pt idx="728">
                  <c:v>705.07100000000003</c:v>
                </c:pt>
                <c:pt idx="729">
                  <c:v>706.03800000000001</c:v>
                </c:pt>
                <c:pt idx="730">
                  <c:v>707.005</c:v>
                </c:pt>
                <c:pt idx="731">
                  <c:v>707.97199999999998</c:v>
                </c:pt>
                <c:pt idx="732">
                  <c:v>708.93799999999999</c:v>
                </c:pt>
                <c:pt idx="733">
                  <c:v>709.90499999999997</c:v>
                </c:pt>
                <c:pt idx="734">
                  <c:v>710.87199999999996</c:v>
                </c:pt>
                <c:pt idx="735">
                  <c:v>711.83799999999997</c:v>
                </c:pt>
                <c:pt idx="736">
                  <c:v>712.80499999999995</c:v>
                </c:pt>
                <c:pt idx="737">
                  <c:v>713.77200000000005</c:v>
                </c:pt>
                <c:pt idx="738">
                  <c:v>714.73800000000006</c:v>
                </c:pt>
                <c:pt idx="739">
                  <c:v>715.70500000000004</c:v>
                </c:pt>
                <c:pt idx="740">
                  <c:v>716.67200000000003</c:v>
                </c:pt>
                <c:pt idx="741">
                  <c:v>717.63900000000001</c:v>
                </c:pt>
                <c:pt idx="742">
                  <c:v>718.60500000000002</c:v>
                </c:pt>
                <c:pt idx="743">
                  <c:v>719.572</c:v>
                </c:pt>
                <c:pt idx="744">
                  <c:v>720.53899999999999</c:v>
                </c:pt>
                <c:pt idx="745">
                  <c:v>721.505</c:v>
                </c:pt>
                <c:pt idx="746">
                  <c:v>722.47199999999998</c:v>
                </c:pt>
                <c:pt idx="747">
                  <c:v>723.43899999999996</c:v>
                </c:pt>
                <c:pt idx="748">
                  <c:v>724.40499999999997</c:v>
                </c:pt>
                <c:pt idx="749">
                  <c:v>725.37199999999996</c:v>
                </c:pt>
                <c:pt idx="750">
                  <c:v>726.33900000000006</c:v>
                </c:pt>
                <c:pt idx="751">
                  <c:v>727.30600000000004</c:v>
                </c:pt>
                <c:pt idx="752">
                  <c:v>728.27200000000005</c:v>
                </c:pt>
                <c:pt idx="753">
                  <c:v>729.23900000000003</c:v>
                </c:pt>
                <c:pt idx="754">
                  <c:v>730.20600000000002</c:v>
                </c:pt>
                <c:pt idx="755">
                  <c:v>731.17200000000003</c:v>
                </c:pt>
                <c:pt idx="756">
                  <c:v>732.13900000000001</c:v>
                </c:pt>
                <c:pt idx="757">
                  <c:v>733.10599999999999</c:v>
                </c:pt>
                <c:pt idx="758">
                  <c:v>734.072</c:v>
                </c:pt>
                <c:pt idx="759">
                  <c:v>735.03899999999999</c:v>
                </c:pt>
                <c:pt idx="760">
                  <c:v>736.00599999999997</c:v>
                </c:pt>
                <c:pt idx="761">
                  <c:v>736.97299999999996</c:v>
                </c:pt>
                <c:pt idx="762">
                  <c:v>737.93899999999996</c:v>
                </c:pt>
                <c:pt idx="763">
                  <c:v>738.90599999999995</c:v>
                </c:pt>
                <c:pt idx="764">
                  <c:v>739.87300000000005</c:v>
                </c:pt>
                <c:pt idx="765">
                  <c:v>740.83900000000006</c:v>
                </c:pt>
                <c:pt idx="766">
                  <c:v>741.80600000000004</c:v>
                </c:pt>
                <c:pt idx="767">
                  <c:v>742.77300000000002</c:v>
                </c:pt>
                <c:pt idx="768">
                  <c:v>743.73900000000003</c:v>
                </c:pt>
                <c:pt idx="769">
                  <c:v>744.70600000000002</c:v>
                </c:pt>
                <c:pt idx="770">
                  <c:v>745.673</c:v>
                </c:pt>
                <c:pt idx="771">
                  <c:v>746.64</c:v>
                </c:pt>
                <c:pt idx="772">
                  <c:v>747.60599999999999</c:v>
                </c:pt>
                <c:pt idx="773">
                  <c:v>748.57299999999998</c:v>
                </c:pt>
                <c:pt idx="774">
                  <c:v>749.54</c:v>
                </c:pt>
                <c:pt idx="775">
                  <c:v>750.50599999999997</c:v>
                </c:pt>
                <c:pt idx="776">
                  <c:v>751.47299999999996</c:v>
                </c:pt>
                <c:pt idx="777">
                  <c:v>752.44</c:v>
                </c:pt>
                <c:pt idx="778">
                  <c:v>753.40599999999995</c:v>
                </c:pt>
                <c:pt idx="779">
                  <c:v>754.37300000000005</c:v>
                </c:pt>
                <c:pt idx="780">
                  <c:v>755.34</c:v>
                </c:pt>
                <c:pt idx="781">
                  <c:v>756.30700000000002</c:v>
                </c:pt>
                <c:pt idx="782">
                  <c:v>757.27300000000002</c:v>
                </c:pt>
                <c:pt idx="783">
                  <c:v>758.24</c:v>
                </c:pt>
                <c:pt idx="784">
                  <c:v>759.20699999999999</c:v>
                </c:pt>
                <c:pt idx="785">
                  <c:v>760.173</c:v>
                </c:pt>
                <c:pt idx="786">
                  <c:v>761.14</c:v>
                </c:pt>
                <c:pt idx="787">
                  <c:v>762.10699999999997</c:v>
                </c:pt>
                <c:pt idx="788">
                  <c:v>763.07299999999998</c:v>
                </c:pt>
                <c:pt idx="789">
                  <c:v>764.04</c:v>
                </c:pt>
                <c:pt idx="790">
                  <c:v>765.00699999999995</c:v>
                </c:pt>
                <c:pt idx="791">
                  <c:v>765.97400000000005</c:v>
                </c:pt>
                <c:pt idx="792">
                  <c:v>766.94</c:v>
                </c:pt>
                <c:pt idx="793">
                  <c:v>767.90700000000004</c:v>
                </c:pt>
                <c:pt idx="794">
                  <c:v>768.87400000000002</c:v>
                </c:pt>
                <c:pt idx="795">
                  <c:v>769.84</c:v>
                </c:pt>
                <c:pt idx="796">
                  <c:v>770.80700000000002</c:v>
                </c:pt>
                <c:pt idx="797">
                  <c:v>771.774</c:v>
                </c:pt>
                <c:pt idx="798">
                  <c:v>772.74</c:v>
                </c:pt>
                <c:pt idx="799">
                  <c:v>773.70699999999999</c:v>
                </c:pt>
                <c:pt idx="800">
                  <c:v>774.67399999999998</c:v>
                </c:pt>
                <c:pt idx="801">
                  <c:v>775.64099999999996</c:v>
                </c:pt>
                <c:pt idx="802">
                  <c:v>776.60699999999997</c:v>
                </c:pt>
                <c:pt idx="803">
                  <c:v>777.57399999999996</c:v>
                </c:pt>
                <c:pt idx="804">
                  <c:v>778.54100000000005</c:v>
                </c:pt>
                <c:pt idx="805">
                  <c:v>779.50699999999995</c:v>
                </c:pt>
                <c:pt idx="806">
                  <c:v>780.47400000000005</c:v>
                </c:pt>
                <c:pt idx="807">
                  <c:v>781.44100000000003</c:v>
                </c:pt>
                <c:pt idx="808">
                  <c:v>782.40700000000004</c:v>
                </c:pt>
                <c:pt idx="809">
                  <c:v>783.37400000000002</c:v>
                </c:pt>
                <c:pt idx="810">
                  <c:v>784.34100000000001</c:v>
                </c:pt>
                <c:pt idx="811">
                  <c:v>785.30799999999999</c:v>
                </c:pt>
                <c:pt idx="812">
                  <c:v>786.274</c:v>
                </c:pt>
                <c:pt idx="813">
                  <c:v>787.24099999999999</c:v>
                </c:pt>
                <c:pt idx="814">
                  <c:v>788.20799999999997</c:v>
                </c:pt>
                <c:pt idx="815">
                  <c:v>789.17399999999998</c:v>
                </c:pt>
                <c:pt idx="816">
                  <c:v>790.14099999999996</c:v>
                </c:pt>
                <c:pt idx="817">
                  <c:v>791.10799999999995</c:v>
                </c:pt>
                <c:pt idx="818">
                  <c:v>792.07399999999996</c:v>
                </c:pt>
                <c:pt idx="819">
                  <c:v>793.04100000000005</c:v>
                </c:pt>
                <c:pt idx="820">
                  <c:v>794.00800000000004</c:v>
                </c:pt>
                <c:pt idx="821">
                  <c:v>794.97500000000002</c:v>
                </c:pt>
                <c:pt idx="822">
                  <c:v>795.94100000000003</c:v>
                </c:pt>
                <c:pt idx="823">
                  <c:v>796.90800000000002</c:v>
                </c:pt>
                <c:pt idx="824">
                  <c:v>797.875</c:v>
                </c:pt>
                <c:pt idx="825">
                  <c:v>798.84100000000001</c:v>
                </c:pt>
                <c:pt idx="826">
                  <c:v>799.80799999999999</c:v>
                </c:pt>
                <c:pt idx="827">
                  <c:v>800.77499999999998</c:v>
                </c:pt>
                <c:pt idx="828">
                  <c:v>801.74099999999999</c:v>
                </c:pt>
                <c:pt idx="829">
                  <c:v>802.70799999999997</c:v>
                </c:pt>
                <c:pt idx="830">
                  <c:v>803.67499999999995</c:v>
                </c:pt>
                <c:pt idx="831">
                  <c:v>804.64200000000005</c:v>
                </c:pt>
                <c:pt idx="832">
                  <c:v>805.60799999999995</c:v>
                </c:pt>
                <c:pt idx="833">
                  <c:v>806.57500000000005</c:v>
                </c:pt>
                <c:pt idx="834">
                  <c:v>807.54200000000003</c:v>
                </c:pt>
                <c:pt idx="835">
                  <c:v>808.50800000000004</c:v>
                </c:pt>
                <c:pt idx="836">
                  <c:v>809.47500000000002</c:v>
                </c:pt>
                <c:pt idx="837">
                  <c:v>810.44200000000001</c:v>
                </c:pt>
                <c:pt idx="838">
                  <c:v>811.40800000000002</c:v>
                </c:pt>
                <c:pt idx="839">
                  <c:v>812.375</c:v>
                </c:pt>
                <c:pt idx="840">
                  <c:v>813.34199999999998</c:v>
                </c:pt>
                <c:pt idx="841">
                  <c:v>814.30899999999997</c:v>
                </c:pt>
                <c:pt idx="842">
                  <c:v>815.27499999999998</c:v>
                </c:pt>
                <c:pt idx="843">
                  <c:v>816.24199999999996</c:v>
                </c:pt>
                <c:pt idx="844">
                  <c:v>817.20899999999995</c:v>
                </c:pt>
                <c:pt idx="845">
                  <c:v>818.17499999999995</c:v>
                </c:pt>
                <c:pt idx="846">
                  <c:v>819.14200000000005</c:v>
                </c:pt>
                <c:pt idx="847">
                  <c:v>820.10900000000004</c:v>
                </c:pt>
                <c:pt idx="848">
                  <c:v>821.07500000000005</c:v>
                </c:pt>
                <c:pt idx="849">
                  <c:v>822.04200000000003</c:v>
                </c:pt>
                <c:pt idx="850">
                  <c:v>823.00900000000001</c:v>
                </c:pt>
                <c:pt idx="851">
                  <c:v>823.976</c:v>
                </c:pt>
                <c:pt idx="852">
                  <c:v>824.94200000000001</c:v>
                </c:pt>
                <c:pt idx="853">
                  <c:v>825.90899999999999</c:v>
                </c:pt>
                <c:pt idx="854">
                  <c:v>826.87599999999998</c:v>
                </c:pt>
                <c:pt idx="855">
                  <c:v>827.84199999999998</c:v>
                </c:pt>
                <c:pt idx="856">
                  <c:v>828.80899999999997</c:v>
                </c:pt>
                <c:pt idx="857">
                  <c:v>829.77599999999995</c:v>
                </c:pt>
                <c:pt idx="858">
                  <c:v>830.74199999999996</c:v>
                </c:pt>
                <c:pt idx="859">
                  <c:v>831.70899999999995</c:v>
                </c:pt>
                <c:pt idx="860">
                  <c:v>832.67600000000004</c:v>
                </c:pt>
                <c:pt idx="861">
                  <c:v>833.64300000000003</c:v>
                </c:pt>
                <c:pt idx="862">
                  <c:v>834.60900000000004</c:v>
                </c:pt>
                <c:pt idx="863">
                  <c:v>835.57600000000002</c:v>
                </c:pt>
                <c:pt idx="864">
                  <c:v>836.54300000000001</c:v>
                </c:pt>
                <c:pt idx="865">
                  <c:v>837.50900000000001</c:v>
                </c:pt>
                <c:pt idx="866">
                  <c:v>838.476</c:v>
                </c:pt>
                <c:pt idx="867">
                  <c:v>839.44299999999998</c:v>
                </c:pt>
                <c:pt idx="868">
                  <c:v>840.40899999999999</c:v>
                </c:pt>
                <c:pt idx="869">
                  <c:v>841.37599999999998</c:v>
                </c:pt>
                <c:pt idx="870">
                  <c:v>842.34299999999996</c:v>
                </c:pt>
                <c:pt idx="871">
                  <c:v>843.31</c:v>
                </c:pt>
                <c:pt idx="872">
                  <c:v>844.27599999999995</c:v>
                </c:pt>
                <c:pt idx="873">
                  <c:v>845.24300000000005</c:v>
                </c:pt>
                <c:pt idx="874">
                  <c:v>846.21</c:v>
                </c:pt>
                <c:pt idx="875">
                  <c:v>847.17600000000004</c:v>
                </c:pt>
                <c:pt idx="876">
                  <c:v>848.14300000000003</c:v>
                </c:pt>
                <c:pt idx="877">
                  <c:v>849.11</c:v>
                </c:pt>
                <c:pt idx="878">
                  <c:v>850.07600000000002</c:v>
                </c:pt>
                <c:pt idx="879">
                  <c:v>851.04300000000001</c:v>
                </c:pt>
                <c:pt idx="880">
                  <c:v>852.01</c:v>
                </c:pt>
                <c:pt idx="881">
                  <c:v>852.97699999999998</c:v>
                </c:pt>
                <c:pt idx="882">
                  <c:v>853.94299999999998</c:v>
                </c:pt>
                <c:pt idx="883">
                  <c:v>854.91</c:v>
                </c:pt>
                <c:pt idx="884">
                  <c:v>855.87699999999995</c:v>
                </c:pt>
                <c:pt idx="885">
                  <c:v>856.84299999999996</c:v>
                </c:pt>
                <c:pt idx="886">
                  <c:v>857.81</c:v>
                </c:pt>
                <c:pt idx="887">
                  <c:v>858.77700000000004</c:v>
                </c:pt>
                <c:pt idx="888">
                  <c:v>859.74300000000005</c:v>
                </c:pt>
                <c:pt idx="889">
                  <c:v>860.71</c:v>
                </c:pt>
                <c:pt idx="890">
                  <c:v>861.67700000000002</c:v>
                </c:pt>
                <c:pt idx="891">
                  <c:v>862.64400000000001</c:v>
                </c:pt>
                <c:pt idx="892">
                  <c:v>863.61</c:v>
                </c:pt>
                <c:pt idx="893">
                  <c:v>864.577</c:v>
                </c:pt>
                <c:pt idx="894">
                  <c:v>865.54399999999998</c:v>
                </c:pt>
                <c:pt idx="895">
                  <c:v>866.51</c:v>
                </c:pt>
                <c:pt idx="896">
                  <c:v>867.47699999999998</c:v>
                </c:pt>
                <c:pt idx="897">
                  <c:v>868.44399999999996</c:v>
                </c:pt>
                <c:pt idx="898">
                  <c:v>869.41</c:v>
                </c:pt>
                <c:pt idx="899">
                  <c:v>870.37699999999995</c:v>
                </c:pt>
                <c:pt idx="900">
                  <c:v>871.34400000000005</c:v>
                </c:pt>
                <c:pt idx="901">
                  <c:v>872.31100000000004</c:v>
                </c:pt>
                <c:pt idx="902">
                  <c:v>873.27700000000004</c:v>
                </c:pt>
                <c:pt idx="903">
                  <c:v>874.24400000000003</c:v>
                </c:pt>
                <c:pt idx="904">
                  <c:v>875.21100000000001</c:v>
                </c:pt>
                <c:pt idx="905">
                  <c:v>876.17700000000002</c:v>
                </c:pt>
                <c:pt idx="906">
                  <c:v>877.14400000000001</c:v>
                </c:pt>
                <c:pt idx="907">
                  <c:v>878.11099999999999</c:v>
                </c:pt>
                <c:pt idx="908">
                  <c:v>879.077</c:v>
                </c:pt>
                <c:pt idx="909">
                  <c:v>880.04399999999998</c:v>
                </c:pt>
                <c:pt idx="910">
                  <c:v>881.01099999999997</c:v>
                </c:pt>
                <c:pt idx="911">
                  <c:v>881.97799999999995</c:v>
                </c:pt>
                <c:pt idx="912">
                  <c:v>882.94399999999996</c:v>
                </c:pt>
                <c:pt idx="913">
                  <c:v>883.91099999999994</c:v>
                </c:pt>
                <c:pt idx="914">
                  <c:v>884.87800000000004</c:v>
                </c:pt>
                <c:pt idx="915">
                  <c:v>885.84400000000005</c:v>
                </c:pt>
                <c:pt idx="916">
                  <c:v>886.81100000000004</c:v>
                </c:pt>
                <c:pt idx="917">
                  <c:v>887.77800000000002</c:v>
                </c:pt>
                <c:pt idx="918">
                  <c:v>888.74400000000003</c:v>
                </c:pt>
                <c:pt idx="919">
                  <c:v>889.71100000000001</c:v>
                </c:pt>
                <c:pt idx="920">
                  <c:v>890.678</c:v>
                </c:pt>
                <c:pt idx="921">
                  <c:v>891.64499999999998</c:v>
                </c:pt>
                <c:pt idx="922">
                  <c:v>892.61099999999999</c:v>
                </c:pt>
                <c:pt idx="923">
                  <c:v>893.57799999999997</c:v>
                </c:pt>
                <c:pt idx="924">
                  <c:v>894.54499999999996</c:v>
                </c:pt>
                <c:pt idx="925">
                  <c:v>895.51099999999997</c:v>
                </c:pt>
                <c:pt idx="926">
                  <c:v>896.47799999999995</c:v>
                </c:pt>
                <c:pt idx="927">
                  <c:v>897.44500000000005</c:v>
                </c:pt>
                <c:pt idx="928">
                  <c:v>898.41099999999994</c:v>
                </c:pt>
                <c:pt idx="929">
                  <c:v>899.37800000000004</c:v>
                </c:pt>
                <c:pt idx="930">
                  <c:v>900.34500000000003</c:v>
                </c:pt>
                <c:pt idx="931">
                  <c:v>901.31200000000001</c:v>
                </c:pt>
                <c:pt idx="932">
                  <c:v>902.27800000000002</c:v>
                </c:pt>
                <c:pt idx="933">
                  <c:v>903.245</c:v>
                </c:pt>
                <c:pt idx="934">
                  <c:v>904.21199999999999</c:v>
                </c:pt>
                <c:pt idx="935">
                  <c:v>905.178</c:v>
                </c:pt>
                <c:pt idx="936">
                  <c:v>906.14499999999998</c:v>
                </c:pt>
                <c:pt idx="937">
                  <c:v>907.11199999999997</c:v>
                </c:pt>
                <c:pt idx="938">
                  <c:v>908.07799999999997</c:v>
                </c:pt>
                <c:pt idx="939">
                  <c:v>909.04499999999996</c:v>
                </c:pt>
                <c:pt idx="940">
                  <c:v>910.01199999999994</c:v>
                </c:pt>
                <c:pt idx="941">
                  <c:v>910.97900000000004</c:v>
                </c:pt>
                <c:pt idx="942">
                  <c:v>911.94500000000005</c:v>
                </c:pt>
                <c:pt idx="943">
                  <c:v>912.91200000000003</c:v>
                </c:pt>
                <c:pt idx="944">
                  <c:v>913.87900000000002</c:v>
                </c:pt>
                <c:pt idx="945">
                  <c:v>914.84500000000003</c:v>
                </c:pt>
                <c:pt idx="946">
                  <c:v>915.81200000000001</c:v>
                </c:pt>
                <c:pt idx="947">
                  <c:v>916.779</c:v>
                </c:pt>
                <c:pt idx="948">
                  <c:v>917.745</c:v>
                </c:pt>
                <c:pt idx="949">
                  <c:v>918.71199999999999</c:v>
                </c:pt>
                <c:pt idx="950">
                  <c:v>919.67899999999997</c:v>
                </c:pt>
                <c:pt idx="951">
                  <c:v>920.64599999999996</c:v>
                </c:pt>
                <c:pt idx="952">
                  <c:v>921.61199999999997</c:v>
                </c:pt>
                <c:pt idx="953">
                  <c:v>922.57899999999995</c:v>
                </c:pt>
                <c:pt idx="954">
                  <c:v>923.54600000000005</c:v>
                </c:pt>
                <c:pt idx="955">
                  <c:v>924.51199999999994</c:v>
                </c:pt>
                <c:pt idx="956">
                  <c:v>925.47900000000004</c:v>
                </c:pt>
                <c:pt idx="957">
                  <c:v>926.44600000000003</c:v>
                </c:pt>
                <c:pt idx="958">
                  <c:v>927.41200000000003</c:v>
                </c:pt>
                <c:pt idx="959">
                  <c:v>928.37900000000002</c:v>
                </c:pt>
                <c:pt idx="960">
                  <c:v>929.346</c:v>
                </c:pt>
                <c:pt idx="961">
                  <c:v>930.31299999999999</c:v>
                </c:pt>
                <c:pt idx="962">
                  <c:v>931.279</c:v>
                </c:pt>
                <c:pt idx="963">
                  <c:v>932.24599999999998</c:v>
                </c:pt>
                <c:pt idx="964">
                  <c:v>933.21299999999997</c:v>
                </c:pt>
                <c:pt idx="965">
                  <c:v>934.17899999999997</c:v>
                </c:pt>
                <c:pt idx="966">
                  <c:v>935.14599999999996</c:v>
                </c:pt>
                <c:pt idx="967">
                  <c:v>936.11300000000006</c:v>
                </c:pt>
                <c:pt idx="968">
                  <c:v>937.07899999999995</c:v>
                </c:pt>
                <c:pt idx="969">
                  <c:v>938.04600000000005</c:v>
                </c:pt>
                <c:pt idx="970">
                  <c:v>939.01300000000003</c:v>
                </c:pt>
                <c:pt idx="971">
                  <c:v>939.98</c:v>
                </c:pt>
                <c:pt idx="972">
                  <c:v>940.94600000000003</c:v>
                </c:pt>
                <c:pt idx="973">
                  <c:v>941.91300000000001</c:v>
                </c:pt>
                <c:pt idx="974">
                  <c:v>942.88</c:v>
                </c:pt>
                <c:pt idx="975">
                  <c:v>943.846</c:v>
                </c:pt>
                <c:pt idx="976">
                  <c:v>944.81299999999999</c:v>
                </c:pt>
                <c:pt idx="977">
                  <c:v>945.78</c:v>
                </c:pt>
                <c:pt idx="978">
                  <c:v>946.74599999999998</c:v>
                </c:pt>
                <c:pt idx="979">
                  <c:v>947.71299999999997</c:v>
                </c:pt>
                <c:pt idx="980">
                  <c:v>948.68</c:v>
                </c:pt>
                <c:pt idx="981">
                  <c:v>949.64700000000005</c:v>
                </c:pt>
                <c:pt idx="982">
                  <c:v>950.61300000000006</c:v>
                </c:pt>
                <c:pt idx="983">
                  <c:v>951.58</c:v>
                </c:pt>
                <c:pt idx="984">
                  <c:v>952.54700000000003</c:v>
                </c:pt>
                <c:pt idx="985">
                  <c:v>953.51300000000003</c:v>
                </c:pt>
                <c:pt idx="986">
                  <c:v>954.48</c:v>
                </c:pt>
                <c:pt idx="987">
                  <c:v>955.447</c:v>
                </c:pt>
                <c:pt idx="988">
                  <c:v>956.41300000000001</c:v>
                </c:pt>
                <c:pt idx="989">
                  <c:v>957.38</c:v>
                </c:pt>
                <c:pt idx="990">
                  <c:v>958.34699999999998</c:v>
                </c:pt>
                <c:pt idx="991">
                  <c:v>959.31399999999996</c:v>
                </c:pt>
                <c:pt idx="992">
                  <c:v>960.28</c:v>
                </c:pt>
                <c:pt idx="993">
                  <c:v>961.24699999999996</c:v>
                </c:pt>
                <c:pt idx="994">
                  <c:v>962.21400000000006</c:v>
                </c:pt>
                <c:pt idx="995">
                  <c:v>963.18</c:v>
                </c:pt>
                <c:pt idx="996">
                  <c:v>964.14700000000005</c:v>
                </c:pt>
                <c:pt idx="997">
                  <c:v>965.11400000000003</c:v>
                </c:pt>
                <c:pt idx="998">
                  <c:v>966.08</c:v>
                </c:pt>
                <c:pt idx="999">
                  <c:v>967.04700000000003</c:v>
                </c:pt>
                <c:pt idx="1000">
                  <c:v>968.01400000000001</c:v>
                </c:pt>
                <c:pt idx="1001">
                  <c:v>968.98099999999999</c:v>
                </c:pt>
                <c:pt idx="1002">
                  <c:v>969.947</c:v>
                </c:pt>
                <c:pt idx="1003">
                  <c:v>970.91399999999999</c:v>
                </c:pt>
                <c:pt idx="1004">
                  <c:v>971.88099999999997</c:v>
                </c:pt>
                <c:pt idx="1005">
                  <c:v>972.84699999999998</c:v>
                </c:pt>
                <c:pt idx="1006">
                  <c:v>973.81399999999996</c:v>
                </c:pt>
                <c:pt idx="1007">
                  <c:v>974.78099999999995</c:v>
                </c:pt>
                <c:pt idx="1008">
                  <c:v>975.74699999999996</c:v>
                </c:pt>
                <c:pt idx="1009">
                  <c:v>976.71400000000006</c:v>
                </c:pt>
                <c:pt idx="1010">
                  <c:v>977.68100000000004</c:v>
                </c:pt>
                <c:pt idx="1011">
                  <c:v>978.64800000000002</c:v>
                </c:pt>
                <c:pt idx="1012">
                  <c:v>979.61400000000003</c:v>
                </c:pt>
                <c:pt idx="1013">
                  <c:v>980.58100000000002</c:v>
                </c:pt>
                <c:pt idx="1014">
                  <c:v>981.548</c:v>
                </c:pt>
                <c:pt idx="1015">
                  <c:v>982.51400000000001</c:v>
                </c:pt>
                <c:pt idx="1016">
                  <c:v>983.48099999999999</c:v>
                </c:pt>
                <c:pt idx="1017">
                  <c:v>984.44799999999998</c:v>
                </c:pt>
                <c:pt idx="1018">
                  <c:v>985.41399999999999</c:v>
                </c:pt>
                <c:pt idx="1019">
                  <c:v>986.38099999999997</c:v>
                </c:pt>
                <c:pt idx="1020">
                  <c:v>987.34799999999996</c:v>
                </c:pt>
                <c:pt idx="1021">
                  <c:v>988.31500000000005</c:v>
                </c:pt>
                <c:pt idx="1022">
                  <c:v>989.28099999999995</c:v>
                </c:pt>
                <c:pt idx="1023">
                  <c:v>990.24800000000005</c:v>
                </c:pt>
                <c:pt idx="1024">
                  <c:v>991.21500000000003</c:v>
                </c:pt>
                <c:pt idx="1025">
                  <c:v>992.18100000000004</c:v>
                </c:pt>
                <c:pt idx="1026">
                  <c:v>993.14800000000002</c:v>
                </c:pt>
                <c:pt idx="1027">
                  <c:v>994.11500000000001</c:v>
                </c:pt>
                <c:pt idx="1028">
                  <c:v>995.08100000000002</c:v>
                </c:pt>
                <c:pt idx="1029">
                  <c:v>996.048</c:v>
                </c:pt>
                <c:pt idx="1030">
                  <c:v>997.01499999999999</c:v>
                </c:pt>
                <c:pt idx="1031">
                  <c:v>997.98199999999997</c:v>
                </c:pt>
                <c:pt idx="1032">
                  <c:v>998.94799999999998</c:v>
                </c:pt>
                <c:pt idx="1033">
                  <c:v>999.91499999999996</c:v>
                </c:pt>
                <c:pt idx="1034">
                  <c:v>1000.8819999999999</c:v>
                </c:pt>
                <c:pt idx="1035">
                  <c:v>1001.848</c:v>
                </c:pt>
                <c:pt idx="1036">
                  <c:v>1002.8150000000001</c:v>
                </c:pt>
                <c:pt idx="1037">
                  <c:v>1003.782</c:v>
                </c:pt>
                <c:pt idx="1038">
                  <c:v>1004.748</c:v>
                </c:pt>
                <c:pt idx="1039">
                  <c:v>1005.715</c:v>
                </c:pt>
                <c:pt idx="1040">
                  <c:v>1006.682</c:v>
                </c:pt>
                <c:pt idx="1041">
                  <c:v>1007.649</c:v>
                </c:pt>
                <c:pt idx="1042">
                  <c:v>1008.615</c:v>
                </c:pt>
                <c:pt idx="1043">
                  <c:v>1009.582</c:v>
                </c:pt>
                <c:pt idx="1044">
                  <c:v>1010.549</c:v>
                </c:pt>
                <c:pt idx="1045">
                  <c:v>1011.515</c:v>
                </c:pt>
                <c:pt idx="1046">
                  <c:v>1012.482</c:v>
                </c:pt>
                <c:pt idx="1047">
                  <c:v>1013.449</c:v>
                </c:pt>
                <c:pt idx="1048">
                  <c:v>1014.415</c:v>
                </c:pt>
                <c:pt idx="1049">
                  <c:v>1015.3819999999999</c:v>
                </c:pt>
                <c:pt idx="1050">
                  <c:v>1016.349</c:v>
                </c:pt>
                <c:pt idx="1051">
                  <c:v>1017.316</c:v>
                </c:pt>
                <c:pt idx="1052">
                  <c:v>1018.282</c:v>
                </c:pt>
                <c:pt idx="1053">
                  <c:v>1019.249</c:v>
                </c:pt>
                <c:pt idx="1054">
                  <c:v>1020.216</c:v>
                </c:pt>
                <c:pt idx="1055">
                  <c:v>1021.182</c:v>
                </c:pt>
                <c:pt idx="1056">
                  <c:v>1022.149</c:v>
                </c:pt>
                <c:pt idx="1057">
                  <c:v>1023.116</c:v>
                </c:pt>
                <c:pt idx="1058">
                  <c:v>1024.0820000000001</c:v>
                </c:pt>
                <c:pt idx="1059">
                  <c:v>1025.049</c:v>
                </c:pt>
                <c:pt idx="1060">
                  <c:v>1026.0160000000001</c:v>
                </c:pt>
                <c:pt idx="1061">
                  <c:v>1026.9829999999999</c:v>
                </c:pt>
                <c:pt idx="1062">
                  <c:v>1027.9490000000001</c:v>
                </c:pt>
                <c:pt idx="1063">
                  <c:v>1028.9159999999999</c:v>
                </c:pt>
                <c:pt idx="1064">
                  <c:v>1029.883</c:v>
                </c:pt>
                <c:pt idx="1065">
                  <c:v>1030.8489999999999</c:v>
                </c:pt>
                <c:pt idx="1066">
                  <c:v>1031.816</c:v>
                </c:pt>
                <c:pt idx="1067">
                  <c:v>1032.7829999999999</c:v>
                </c:pt>
                <c:pt idx="1068">
                  <c:v>1033.749</c:v>
                </c:pt>
                <c:pt idx="1069">
                  <c:v>1034.7159999999999</c:v>
                </c:pt>
                <c:pt idx="1070">
                  <c:v>1035.683</c:v>
                </c:pt>
                <c:pt idx="1071">
                  <c:v>1036.6500000000001</c:v>
                </c:pt>
                <c:pt idx="1072">
                  <c:v>1037.616</c:v>
                </c:pt>
                <c:pt idx="1073">
                  <c:v>1038.5830000000001</c:v>
                </c:pt>
                <c:pt idx="1074">
                  <c:v>1039.55</c:v>
                </c:pt>
                <c:pt idx="1075">
                  <c:v>1040.5160000000001</c:v>
                </c:pt>
                <c:pt idx="1076">
                  <c:v>1041.4829999999999</c:v>
                </c:pt>
                <c:pt idx="1077">
                  <c:v>1042.45</c:v>
                </c:pt>
                <c:pt idx="1078">
                  <c:v>1043.4159999999999</c:v>
                </c:pt>
                <c:pt idx="1079">
                  <c:v>1044.383</c:v>
                </c:pt>
                <c:pt idx="1080">
                  <c:v>1045.3499999999999</c:v>
                </c:pt>
                <c:pt idx="1081">
                  <c:v>1046.317</c:v>
                </c:pt>
                <c:pt idx="1082">
                  <c:v>1047.2829999999999</c:v>
                </c:pt>
                <c:pt idx="1083">
                  <c:v>1048.25</c:v>
                </c:pt>
                <c:pt idx="1084">
                  <c:v>1049.2170000000001</c:v>
                </c:pt>
                <c:pt idx="1085">
                  <c:v>1050.183</c:v>
                </c:pt>
                <c:pt idx="1086">
                  <c:v>1051.1500000000001</c:v>
                </c:pt>
                <c:pt idx="1087">
                  <c:v>1052.117</c:v>
                </c:pt>
                <c:pt idx="1088">
                  <c:v>1053.0830000000001</c:v>
                </c:pt>
                <c:pt idx="1089">
                  <c:v>1054.05</c:v>
                </c:pt>
                <c:pt idx="1090">
                  <c:v>1055.0170000000001</c:v>
                </c:pt>
                <c:pt idx="1091">
                  <c:v>1055.9839999999999</c:v>
                </c:pt>
                <c:pt idx="1092">
                  <c:v>1056.95</c:v>
                </c:pt>
                <c:pt idx="1093">
                  <c:v>1057.9169999999999</c:v>
                </c:pt>
                <c:pt idx="1094">
                  <c:v>1058.884</c:v>
                </c:pt>
                <c:pt idx="1095">
                  <c:v>1059.8499999999999</c:v>
                </c:pt>
                <c:pt idx="1096">
                  <c:v>1060.817</c:v>
                </c:pt>
                <c:pt idx="1097">
                  <c:v>1061.7840000000001</c:v>
                </c:pt>
                <c:pt idx="1098">
                  <c:v>1062.75</c:v>
                </c:pt>
                <c:pt idx="1099">
                  <c:v>1063.7170000000001</c:v>
                </c:pt>
                <c:pt idx="1100">
                  <c:v>1064.684</c:v>
                </c:pt>
                <c:pt idx="1101">
                  <c:v>1065.6510000000001</c:v>
                </c:pt>
                <c:pt idx="1102">
                  <c:v>1066.617</c:v>
                </c:pt>
                <c:pt idx="1103">
                  <c:v>1067.5840000000001</c:v>
                </c:pt>
                <c:pt idx="1104">
                  <c:v>1068.5509999999999</c:v>
                </c:pt>
                <c:pt idx="1105">
                  <c:v>1069.5170000000001</c:v>
                </c:pt>
                <c:pt idx="1106">
                  <c:v>1070.4839999999999</c:v>
                </c:pt>
                <c:pt idx="1107">
                  <c:v>1071.451</c:v>
                </c:pt>
                <c:pt idx="1108">
                  <c:v>1072.4169999999999</c:v>
                </c:pt>
                <c:pt idx="1109">
                  <c:v>1073.384</c:v>
                </c:pt>
                <c:pt idx="1110">
                  <c:v>1074.3510000000001</c:v>
                </c:pt>
                <c:pt idx="1111">
                  <c:v>1075.318</c:v>
                </c:pt>
                <c:pt idx="1112">
                  <c:v>1076.2840000000001</c:v>
                </c:pt>
                <c:pt idx="1113">
                  <c:v>1077.251</c:v>
                </c:pt>
                <c:pt idx="1114">
                  <c:v>1078.2180000000001</c:v>
                </c:pt>
                <c:pt idx="1115">
                  <c:v>1079.184</c:v>
                </c:pt>
                <c:pt idx="1116">
                  <c:v>1080.1510000000001</c:v>
                </c:pt>
                <c:pt idx="1117">
                  <c:v>1081.1179999999999</c:v>
                </c:pt>
                <c:pt idx="1118">
                  <c:v>1082.0840000000001</c:v>
                </c:pt>
                <c:pt idx="1119">
                  <c:v>1083.0509999999999</c:v>
                </c:pt>
                <c:pt idx="1120">
                  <c:v>1084.018</c:v>
                </c:pt>
                <c:pt idx="1121">
                  <c:v>1084.9849999999999</c:v>
                </c:pt>
                <c:pt idx="1122">
                  <c:v>1085.951</c:v>
                </c:pt>
                <c:pt idx="1123">
                  <c:v>1086.9179999999999</c:v>
                </c:pt>
                <c:pt idx="1124">
                  <c:v>1087.885</c:v>
                </c:pt>
                <c:pt idx="1125">
                  <c:v>1088.8510000000001</c:v>
                </c:pt>
                <c:pt idx="1126">
                  <c:v>1089.818</c:v>
                </c:pt>
                <c:pt idx="1127">
                  <c:v>1090.7850000000001</c:v>
                </c:pt>
                <c:pt idx="1128">
                  <c:v>1091.751</c:v>
                </c:pt>
                <c:pt idx="1129">
                  <c:v>1092.7180000000001</c:v>
                </c:pt>
                <c:pt idx="1130">
                  <c:v>1093.6849999999999</c:v>
                </c:pt>
                <c:pt idx="1131">
                  <c:v>1094.652</c:v>
                </c:pt>
                <c:pt idx="1132">
                  <c:v>1095.6179999999999</c:v>
                </c:pt>
                <c:pt idx="1133">
                  <c:v>1096.585</c:v>
                </c:pt>
                <c:pt idx="1134">
                  <c:v>1097.5519999999999</c:v>
                </c:pt>
                <c:pt idx="1135">
                  <c:v>1098.518</c:v>
                </c:pt>
                <c:pt idx="1136">
                  <c:v>1099.4849999999999</c:v>
                </c:pt>
                <c:pt idx="1137">
                  <c:v>1100.452</c:v>
                </c:pt>
                <c:pt idx="1138">
                  <c:v>1101.4179999999999</c:v>
                </c:pt>
                <c:pt idx="1139">
                  <c:v>1102.385</c:v>
                </c:pt>
                <c:pt idx="1140">
                  <c:v>1103.3520000000001</c:v>
                </c:pt>
                <c:pt idx="1141">
                  <c:v>1104.319</c:v>
                </c:pt>
                <c:pt idx="1142">
                  <c:v>1105.2850000000001</c:v>
                </c:pt>
                <c:pt idx="1143">
                  <c:v>1106.252</c:v>
                </c:pt>
                <c:pt idx="1144">
                  <c:v>1107.2190000000001</c:v>
                </c:pt>
                <c:pt idx="1145">
                  <c:v>1108.1849999999999</c:v>
                </c:pt>
                <c:pt idx="1146">
                  <c:v>1109.152</c:v>
                </c:pt>
                <c:pt idx="1147">
                  <c:v>1110.1189999999999</c:v>
                </c:pt>
                <c:pt idx="1148">
                  <c:v>1111.085</c:v>
                </c:pt>
                <c:pt idx="1149">
                  <c:v>1112.0519999999999</c:v>
                </c:pt>
                <c:pt idx="1150">
                  <c:v>1113.019</c:v>
                </c:pt>
                <c:pt idx="1151">
                  <c:v>1113.9860000000001</c:v>
                </c:pt>
                <c:pt idx="1152">
                  <c:v>1114.952</c:v>
                </c:pt>
                <c:pt idx="1153">
                  <c:v>1115.9190000000001</c:v>
                </c:pt>
                <c:pt idx="1154">
                  <c:v>1116.886</c:v>
                </c:pt>
                <c:pt idx="1155">
                  <c:v>1117.8520000000001</c:v>
                </c:pt>
                <c:pt idx="1156">
                  <c:v>1118.819</c:v>
                </c:pt>
                <c:pt idx="1157">
                  <c:v>1119.7860000000001</c:v>
                </c:pt>
                <c:pt idx="1158">
                  <c:v>1120.752</c:v>
                </c:pt>
                <c:pt idx="1159">
                  <c:v>1121.7190000000001</c:v>
                </c:pt>
                <c:pt idx="1160">
                  <c:v>1122.6859999999999</c:v>
                </c:pt>
                <c:pt idx="1161">
                  <c:v>1123.653</c:v>
                </c:pt>
                <c:pt idx="1162">
                  <c:v>1124.6189999999999</c:v>
                </c:pt>
                <c:pt idx="1163">
                  <c:v>1125.586</c:v>
                </c:pt>
                <c:pt idx="1164">
                  <c:v>1126.5530000000001</c:v>
                </c:pt>
                <c:pt idx="1165">
                  <c:v>1127.519</c:v>
                </c:pt>
                <c:pt idx="1166">
                  <c:v>1128.4860000000001</c:v>
                </c:pt>
                <c:pt idx="1167">
                  <c:v>1129.453</c:v>
                </c:pt>
                <c:pt idx="1168">
                  <c:v>1130.4190000000001</c:v>
                </c:pt>
                <c:pt idx="1169">
                  <c:v>1131.386</c:v>
                </c:pt>
                <c:pt idx="1170">
                  <c:v>1132.3530000000001</c:v>
                </c:pt>
                <c:pt idx="1171">
                  <c:v>1133.32</c:v>
                </c:pt>
                <c:pt idx="1172">
                  <c:v>1134.2860000000001</c:v>
                </c:pt>
                <c:pt idx="1173">
                  <c:v>1135.2529999999999</c:v>
                </c:pt>
                <c:pt idx="1174">
                  <c:v>1136.22</c:v>
                </c:pt>
                <c:pt idx="1175">
                  <c:v>1137.1859999999999</c:v>
                </c:pt>
                <c:pt idx="1176">
                  <c:v>1138.153</c:v>
                </c:pt>
                <c:pt idx="1177">
                  <c:v>1139.1199999999999</c:v>
                </c:pt>
                <c:pt idx="1178">
                  <c:v>1140.086</c:v>
                </c:pt>
                <c:pt idx="1179">
                  <c:v>1141.0530000000001</c:v>
                </c:pt>
                <c:pt idx="1180">
                  <c:v>1142.02</c:v>
                </c:pt>
                <c:pt idx="1181">
                  <c:v>1142.9870000000001</c:v>
                </c:pt>
                <c:pt idx="1182">
                  <c:v>1143.953</c:v>
                </c:pt>
                <c:pt idx="1183">
                  <c:v>1144.92</c:v>
                </c:pt>
                <c:pt idx="1184">
                  <c:v>1145.8869999999999</c:v>
                </c:pt>
                <c:pt idx="1185">
                  <c:v>1146.8530000000001</c:v>
                </c:pt>
                <c:pt idx="1186">
                  <c:v>1147.82</c:v>
                </c:pt>
                <c:pt idx="1187">
                  <c:v>1148.787</c:v>
                </c:pt>
                <c:pt idx="1188">
                  <c:v>1149.7529999999999</c:v>
                </c:pt>
                <c:pt idx="1189">
                  <c:v>1150.72</c:v>
                </c:pt>
                <c:pt idx="1190">
                  <c:v>1151.6869999999999</c:v>
                </c:pt>
                <c:pt idx="1191">
                  <c:v>1152.654</c:v>
                </c:pt>
                <c:pt idx="1192">
                  <c:v>1153.6199999999999</c:v>
                </c:pt>
                <c:pt idx="1193">
                  <c:v>1154.587</c:v>
                </c:pt>
                <c:pt idx="1194">
                  <c:v>1155.5540000000001</c:v>
                </c:pt>
                <c:pt idx="1195">
                  <c:v>1156.52</c:v>
                </c:pt>
                <c:pt idx="1196">
                  <c:v>1157.4870000000001</c:v>
                </c:pt>
                <c:pt idx="1197">
                  <c:v>1158.454</c:v>
                </c:pt>
                <c:pt idx="1198">
                  <c:v>1159.42</c:v>
                </c:pt>
                <c:pt idx="1199">
                  <c:v>1160.3869999999999</c:v>
                </c:pt>
                <c:pt idx="1200">
                  <c:v>1161.354</c:v>
                </c:pt>
                <c:pt idx="1201">
                  <c:v>1162.3209999999999</c:v>
                </c:pt>
                <c:pt idx="1202">
                  <c:v>1163.287</c:v>
                </c:pt>
                <c:pt idx="1203">
                  <c:v>1164.2539999999999</c:v>
                </c:pt>
                <c:pt idx="1204">
                  <c:v>1165.221</c:v>
                </c:pt>
                <c:pt idx="1205">
                  <c:v>1166.1869999999999</c:v>
                </c:pt>
                <c:pt idx="1206">
                  <c:v>1167.154</c:v>
                </c:pt>
                <c:pt idx="1207">
                  <c:v>1168.1210000000001</c:v>
                </c:pt>
                <c:pt idx="1208">
                  <c:v>1169.087</c:v>
                </c:pt>
                <c:pt idx="1209">
                  <c:v>1170.0540000000001</c:v>
                </c:pt>
                <c:pt idx="1210">
                  <c:v>1171.021</c:v>
                </c:pt>
                <c:pt idx="1211">
                  <c:v>1171.9880000000001</c:v>
                </c:pt>
                <c:pt idx="1212">
                  <c:v>1172.954</c:v>
                </c:pt>
                <c:pt idx="1213">
                  <c:v>1173.921</c:v>
                </c:pt>
                <c:pt idx="1214">
                  <c:v>1174.8879999999999</c:v>
                </c:pt>
                <c:pt idx="1215">
                  <c:v>1175.854</c:v>
                </c:pt>
                <c:pt idx="1216">
                  <c:v>1176.8209999999999</c:v>
                </c:pt>
                <c:pt idx="1217">
                  <c:v>1177.788</c:v>
                </c:pt>
                <c:pt idx="1218">
                  <c:v>1178.7539999999999</c:v>
                </c:pt>
                <c:pt idx="1219">
                  <c:v>1179.721</c:v>
                </c:pt>
                <c:pt idx="1220">
                  <c:v>1180.6880000000001</c:v>
                </c:pt>
                <c:pt idx="1221">
                  <c:v>1181.655</c:v>
                </c:pt>
                <c:pt idx="1222">
                  <c:v>1182.6210000000001</c:v>
                </c:pt>
                <c:pt idx="1223">
                  <c:v>1183.588</c:v>
                </c:pt>
                <c:pt idx="1224">
                  <c:v>1184.5550000000001</c:v>
                </c:pt>
                <c:pt idx="1225">
                  <c:v>1185.521</c:v>
                </c:pt>
                <c:pt idx="1226">
                  <c:v>1186.4880000000001</c:v>
                </c:pt>
                <c:pt idx="1227">
                  <c:v>1187.4549999999999</c:v>
                </c:pt>
                <c:pt idx="1228">
                  <c:v>1188.421</c:v>
                </c:pt>
                <c:pt idx="1229">
                  <c:v>1189.3879999999999</c:v>
                </c:pt>
                <c:pt idx="1230">
                  <c:v>1190.355</c:v>
                </c:pt>
                <c:pt idx="1231">
                  <c:v>1191.3219999999999</c:v>
                </c:pt>
                <c:pt idx="1232">
                  <c:v>1192.288</c:v>
                </c:pt>
                <c:pt idx="1233">
                  <c:v>1193.2550000000001</c:v>
                </c:pt>
                <c:pt idx="1234">
                  <c:v>1194.222</c:v>
                </c:pt>
                <c:pt idx="1235">
                  <c:v>1195.1880000000001</c:v>
                </c:pt>
                <c:pt idx="1236">
                  <c:v>1196.155</c:v>
                </c:pt>
                <c:pt idx="1237">
                  <c:v>1197.1220000000001</c:v>
                </c:pt>
                <c:pt idx="1238">
                  <c:v>1198.088</c:v>
                </c:pt>
                <c:pt idx="1239">
                  <c:v>1199.0550000000001</c:v>
                </c:pt>
                <c:pt idx="1240">
                  <c:v>1200.0219999999999</c:v>
                </c:pt>
                <c:pt idx="1241">
                  <c:v>1200.989</c:v>
                </c:pt>
                <c:pt idx="1242">
                  <c:v>1201.9549999999999</c:v>
                </c:pt>
                <c:pt idx="1243">
                  <c:v>1202.922</c:v>
                </c:pt>
                <c:pt idx="1244">
                  <c:v>1203.8889999999999</c:v>
                </c:pt>
                <c:pt idx="1245">
                  <c:v>1204.855</c:v>
                </c:pt>
                <c:pt idx="1246">
                  <c:v>1205.8219999999999</c:v>
                </c:pt>
                <c:pt idx="1247">
                  <c:v>1206.789</c:v>
                </c:pt>
                <c:pt idx="1248">
                  <c:v>1207.7550000000001</c:v>
                </c:pt>
                <c:pt idx="1249">
                  <c:v>1208.722</c:v>
                </c:pt>
                <c:pt idx="1250">
                  <c:v>1209.6890000000001</c:v>
                </c:pt>
                <c:pt idx="1251">
                  <c:v>1210.6559999999999</c:v>
                </c:pt>
                <c:pt idx="1252">
                  <c:v>1211.6220000000001</c:v>
                </c:pt>
                <c:pt idx="1253">
                  <c:v>1212.5889999999999</c:v>
                </c:pt>
                <c:pt idx="1254">
                  <c:v>1213.556</c:v>
                </c:pt>
                <c:pt idx="1255">
                  <c:v>1214.5219999999999</c:v>
                </c:pt>
                <c:pt idx="1256">
                  <c:v>1215.489</c:v>
                </c:pt>
                <c:pt idx="1257">
                  <c:v>1216.4559999999999</c:v>
                </c:pt>
                <c:pt idx="1258">
                  <c:v>1217.422</c:v>
                </c:pt>
                <c:pt idx="1259">
                  <c:v>1218.3889999999999</c:v>
                </c:pt>
                <c:pt idx="1260">
                  <c:v>1219.356</c:v>
                </c:pt>
                <c:pt idx="1261">
                  <c:v>1220.3230000000001</c:v>
                </c:pt>
                <c:pt idx="1262">
                  <c:v>1221.289</c:v>
                </c:pt>
                <c:pt idx="1263">
                  <c:v>1222.2560000000001</c:v>
                </c:pt>
                <c:pt idx="1264">
                  <c:v>1223.223</c:v>
                </c:pt>
                <c:pt idx="1265">
                  <c:v>1224.1890000000001</c:v>
                </c:pt>
                <c:pt idx="1266">
                  <c:v>1225.1559999999999</c:v>
                </c:pt>
                <c:pt idx="1267">
                  <c:v>1226.123</c:v>
                </c:pt>
                <c:pt idx="1268">
                  <c:v>1227.0889999999999</c:v>
                </c:pt>
                <c:pt idx="1269">
                  <c:v>1228.056</c:v>
                </c:pt>
                <c:pt idx="1270">
                  <c:v>1229.0229999999999</c:v>
                </c:pt>
                <c:pt idx="1271">
                  <c:v>1229.99</c:v>
                </c:pt>
                <c:pt idx="1272">
                  <c:v>1230.9559999999999</c:v>
                </c:pt>
                <c:pt idx="1273">
                  <c:v>1231.923</c:v>
                </c:pt>
                <c:pt idx="1274">
                  <c:v>1232.8900000000001</c:v>
                </c:pt>
                <c:pt idx="1275">
                  <c:v>1233.856</c:v>
                </c:pt>
                <c:pt idx="1276">
                  <c:v>1234.8230000000001</c:v>
                </c:pt>
                <c:pt idx="1277">
                  <c:v>1235.79</c:v>
                </c:pt>
                <c:pt idx="1278">
                  <c:v>1236.7560000000001</c:v>
                </c:pt>
                <c:pt idx="1279">
                  <c:v>1237.723</c:v>
                </c:pt>
                <c:pt idx="1280">
                  <c:v>1238.69</c:v>
                </c:pt>
                <c:pt idx="1281">
                  <c:v>1239.6569999999999</c:v>
                </c:pt>
                <c:pt idx="1282">
                  <c:v>1240.623</c:v>
                </c:pt>
                <c:pt idx="1283">
                  <c:v>1241.5899999999999</c:v>
                </c:pt>
                <c:pt idx="1284">
                  <c:v>1242.557</c:v>
                </c:pt>
                <c:pt idx="1285">
                  <c:v>1243.5229999999999</c:v>
                </c:pt>
                <c:pt idx="1286">
                  <c:v>1244.49</c:v>
                </c:pt>
                <c:pt idx="1287">
                  <c:v>1245.4570000000001</c:v>
                </c:pt>
                <c:pt idx="1288">
                  <c:v>1246.423</c:v>
                </c:pt>
                <c:pt idx="1289">
                  <c:v>1247.3900000000001</c:v>
                </c:pt>
                <c:pt idx="1290">
                  <c:v>1248.357</c:v>
                </c:pt>
                <c:pt idx="1291">
                  <c:v>1249.3240000000001</c:v>
                </c:pt>
                <c:pt idx="1292">
                  <c:v>1250.29</c:v>
                </c:pt>
                <c:pt idx="1293">
                  <c:v>1251.2570000000001</c:v>
                </c:pt>
                <c:pt idx="1294">
                  <c:v>1252.2239999999999</c:v>
                </c:pt>
                <c:pt idx="1295">
                  <c:v>1253.19</c:v>
                </c:pt>
                <c:pt idx="1296">
                  <c:v>1254.1569999999999</c:v>
                </c:pt>
                <c:pt idx="1297">
                  <c:v>1255.124</c:v>
                </c:pt>
                <c:pt idx="1298">
                  <c:v>1256.0899999999999</c:v>
                </c:pt>
                <c:pt idx="1299">
                  <c:v>1257.057</c:v>
                </c:pt>
                <c:pt idx="1300">
                  <c:v>1258.0239999999999</c:v>
                </c:pt>
                <c:pt idx="1301">
                  <c:v>1258.991</c:v>
                </c:pt>
                <c:pt idx="1302">
                  <c:v>1259.9570000000001</c:v>
                </c:pt>
                <c:pt idx="1303">
                  <c:v>1260.924</c:v>
                </c:pt>
                <c:pt idx="1304">
                  <c:v>1261.8910000000001</c:v>
                </c:pt>
                <c:pt idx="1305">
                  <c:v>1262.857</c:v>
                </c:pt>
                <c:pt idx="1306">
                  <c:v>1263.8240000000001</c:v>
                </c:pt>
                <c:pt idx="1307">
                  <c:v>1264.7909999999999</c:v>
                </c:pt>
                <c:pt idx="1308">
                  <c:v>1265.7570000000001</c:v>
                </c:pt>
                <c:pt idx="1309">
                  <c:v>1266.7239999999999</c:v>
                </c:pt>
                <c:pt idx="1310">
                  <c:v>1267.691</c:v>
                </c:pt>
                <c:pt idx="1311">
                  <c:v>1268.6579999999999</c:v>
                </c:pt>
                <c:pt idx="1312">
                  <c:v>1269.624</c:v>
                </c:pt>
                <c:pt idx="1313">
                  <c:v>1270.5909999999999</c:v>
                </c:pt>
                <c:pt idx="1314">
                  <c:v>1271.558</c:v>
                </c:pt>
                <c:pt idx="1315">
                  <c:v>1272.5239999999999</c:v>
                </c:pt>
                <c:pt idx="1316">
                  <c:v>1273.491</c:v>
                </c:pt>
                <c:pt idx="1317">
                  <c:v>1274.4580000000001</c:v>
                </c:pt>
                <c:pt idx="1318">
                  <c:v>1275.424</c:v>
                </c:pt>
                <c:pt idx="1319">
                  <c:v>1276.3910000000001</c:v>
                </c:pt>
                <c:pt idx="1320">
                  <c:v>1277.3579999999999</c:v>
                </c:pt>
                <c:pt idx="1321">
                  <c:v>1278.325</c:v>
                </c:pt>
                <c:pt idx="1322">
                  <c:v>1279.2909999999999</c:v>
                </c:pt>
                <c:pt idx="1323">
                  <c:v>1280.258</c:v>
                </c:pt>
                <c:pt idx="1324">
                  <c:v>1281.2249999999999</c:v>
                </c:pt>
                <c:pt idx="1325">
                  <c:v>1282.191</c:v>
                </c:pt>
                <c:pt idx="1326">
                  <c:v>1283.1579999999999</c:v>
                </c:pt>
                <c:pt idx="1327">
                  <c:v>1284.125</c:v>
                </c:pt>
                <c:pt idx="1328">
                  <c:v>1285.0909999999999</c:v>
                </c:pt>
                <c:pt idx="1329">
                  <c:v>1286.058</c:v>
                </c:pt>
                <c:pt idx="1330">
                  <c:v>1287.0250000000001</c:v>
                </c:pt>
                <c:pt idx="1331">
                  <c:v>1287.992</c:v>
                </c:pt>
                <c:pt idx="1332">
                  <c:v>1288.9580000000001</c:v>
                </c:pt>
                <c:pt idx="1333">
                  <c:v>1289.925</c:v>
                </c:pt>
                <c:pt idx="1334">
                  <c:v>1290.8920000000001</c:v>
                </c:pt>
                <c:pt idx="1335">
                  <c:v>1291.8579999999999</c:v>
                </c:pt>
                <c:pt idx="1336">
                  <c:v>1292.825</c:v>
                </c:pt>
                <c:pt idx="1337">
                  <c:v>1293.7919999999999</c:v>
                </c:pt>
                <c:pt idx="1338">
                  <c:v>1294.758</c:v>
                </c:pt>
                <c:pt idx="1339">
                  <c:v>1295.7249999999999</c:v>
                </c:pt>
                <c:pt idx="1340">
                  <c:v>1296.692</c:v>
                </c:pt>
                <c:pt idx="1341">
                  <c:v>1297.6590000000001</c:v>
                </c:pt>
                <c:pt idx="1342">
                  <c:v>1298.625</c:v>
                </c:pt>
                <c:pt idx="1343">
                  <c:v>1299.5920000000001</c:v>
                </c:pt>
                <c:pt idx="1344">
                  <c:v>1300.559</c:v>
                </c:pt>
                <c:pt idx="1345">
                  <c:v>1301.5250000000001</c:v>
                </c:pt>
                <c:pt idx="1346">
                  <c:v>1302.492</c:v>
                </c:pt>
                <c:pt idx="1347">
                  <c:v>1303.4590000000001</c:v>
                </c:pt>
                <c:pt idx="1348">
                  <c:v>1304.425</c:v>
                </c:pt>
                <c:pt idx="1349">
                  <c:v>1305.3920000000001</c:v>
                </c:pt>
                <c:pt idx="1350">
                  <c:v>1306.3589999999999</c:v>
                </c:pt>
                <c:pt idx="1351">
                  <c:v>1307.326</c:v>
                </c:pt>
                <c:pt idx="1352">
                  <c:v>1308.2919999999999</c:v>
                </c:pt>
                <c:pt idx="1353">
                  <c:v>1309.259</c:v>
                </c:pt>
                <c:pt idx="1354">
                  <c:v>1310.2260000000001</c:v>
                </c:pt>
                <c:pt idx="1355">
                  <c:v>1311.192</c:v>
                </c:pt>
                <c:pt idx="1356">
                  <c:v>1312.1590000000001</c:v>
                </c:pt>
                <c:pt idx="1357">
                  <c:v>1313.126</c:v>
                </c:pt>
                <c:pt idx="1358">
                  <c:v>1314.0920000000001</c:v>
                </c:pt>
                <c:pt idx="1359">
                  <c:v>1315.059</c:v>
                </c:pt>
                <c:pt idx="1360">
                  <c:v>1316.0260000000001</c:v>
                </c:pt>
                <c:pt idx="1361">
                  <c:v>1316.9929999999999</c:v>
                </c:pt>
                <c:pt idx="1362">
                  <c:v>1317.9590000000001</c:v>
                </c:pt>
                <c:pt idx="1363">
                  <c:v>1318.9259999999999</c:v>
                </c:pt>
                <c:pt idx="1364">
                  <c:v>1319.893</c:v>
                </c:pt>
                <c:pt idx="1365">
                  <c:v>1320.8589999999999</c:v>
                </c:pt>
                <c:pt idx="1366">
                  <c:v>1321.826</c:v>
                </c:pt>
                <c:pt idx="1367">
                  <c:v>1322.7929999999999</c:v>
                </c:pt>
                <c:pt idx="1368">
                  <c:v>1323.759</c:v>
                </c:pt>
                <c:pt idx="1369">
                  <c:v>1324.7260000000001</c:v>
                </c:pt>
                <c:pt idx="1370">
                  <c:v>1325.693</c:v>
                </c:pt>
                <c:pt idx="1371">
                  <c:v>1326.66</c:v>
                </c:pt>
                <c:pt idx="1372">
                  <c:v>1327.626</c:v>
                </c:pt>
                <c:pt idx="1373">
                  <c:v>1328.5930000000001</c:v>
                </c:pt>
                <c:pt idx="1374">
                  <c:v>1329.56</c:v>
                </c:pt>
                <c:pt idx="1375">
                  <c:v>1330.5260000000001</c:v>
                </c:pt>
                <c:pt idx="1376">
                  <c:v>1331.4929999999999</c:v>
                </c:pt>
                <c:pt idx="1377">
                  <c:v>1332.46</c:v>
                </c:pt>
                <c:pt idx="1378">
                  <c:v>1333.4259999999999</c:v>
                </c:pt>
                <c:pt idx="1379">
                  <c:v>1334.393</c:v>
                </c:pt>
                <c:pt idx="1380">
                  <c:v>1335.36</c:v>
                </c:pt>
                <c:pt idx="1381">
                  <c:v>1336.327</c:v>
                </c:pt>
                <c:pt idx="1382">
                  <c:v>1337.2929999999999</c:v>
                </c:pt>
                <c:pt idx="1383">
                  <c:v>1338.26</c:v>
                </c:pt>
                <c:pt idx="1384">
                  <c:v>1339.2270000000001</c:v>
                </c:pt>
                <c:pt idx="1385">
                  <c:v>1340.193</c:v>
                </c:pt>
                <c:pt idx="1386">
                  <c:v>1341.16</c:v>
                </c:pt>
                <c:pt idx="1387">
                  <c:v>1342.127</c:v>
                </c:pt>
                <c:pt idx="1388">
                  <c:v>1343.0930000000001</c:v>
                </c:pt>
                <c:pt idx="1389">
                  <c:v>1344.06</c:v>
                </c:pt>
                <c:pt idx="1390">
                  <c:v>1345.027</c:v>
                </c:pt>
                <c:pt idx="1391">
                  <c:v>1345.9939999999999</c:v>
                </c:pt>
                <c:pt idx="1392">
                  <c:v>1346.96</c:v>
                </c:pt>
                <c:pt idx="1393">
                  <c:v>1347.9269999999999</c:v>
                </c:pt>
                <c:pt idx="1394">
                  <c:v>1348.894</c:v>
                </c:pt>
                <c:pt idx="1395">
                  <c:v>1349.86</c:v>
                </c:pt>
                <c:pt idx="1396">
                  <c:v>1350.827</c:v>
                </c:pt>
                <c:pt idx="1397">
                  <c:v>1351.7940000000001</c:v>
                </c:pt>
                <c:pt idx="1398">
                  <c:v>1352.76</c:v>
                </c:pt>
                <c:pt idx="1399">
                  <c:v>1353.7270000000001</c:v>
                </c:pt>
                <c:pt idx="1400">
                  <c:v>1354.694</c:v>
                </c:pt>
                <c:pt idx="1401">
                  <c:v>1355.6610000000001</c:v>
                </c:pt>
                <c:pt idx="1402">
                  <c:v>1356.627</c:v>
                </c:pt>
                <c:pt idx="1403">
                  <c:v>1357.5940000000001</c:v>
                </c:pt>
                <c:pt idx="1404">
                  <c:v>1358.5609999999999</c:v>
                </c:pt>
                <c:pt idx="1405">
                  <c:v>1359.527</c:v>
                </c:pt>
                <c:pt idx="1406">
                  <c:v>1360.4939999999999</c:v>
                </c:pt>
                <c:pt idx="1407">
                  <c:v>1361.461</c:v>
                </c:pt>
                <c:pt idx="1408">
                  <c:v>1362.4269999999999</c:v>
                </c:pt>
                <c:pt idx="1409">
                  <c:v>1363.394</c:v>
                </c:pt>
                <c:pt idx="1410">
                  <c:v>1364.3610000000001</c:v>
                </c:pt>
                <c:pt idx="1411">
                  <c:v>1365.328</c:v>
                </c:pt>
                <c:pt idx="1412">
                  <c:v>1366.2940000000001</c:v>
                </c:pt>
                <c:pt idx="1413">
                  <c:v>1367.261</c:v>
                </c:pt>
                <c:pt idx="1414">
                  <c:v>1368.2280000000001</c:v>
                </c:pt>
                <c:pt idx="1415">
                  <c:v>1369.194</c:v>
                </c:pt>
                <c:pt idx="1416">
                  <c:v>1370.1610000000001</c:v>
                </c:pt>
                <c:pt idx="1417">
                  <c:v>1371.1279999999999</c:v>
                </c:pt>
                <c:pt idx="1418">
                  <c:v>1372.0940000000001</c:v>
                </c:pt>
                <c:pt idx="1419">
                  <c:v>1373.0609999999999</c:v>
                </c:pt>
                <c:pt idx="1420">
                  <c:v>1374.028</c:v>
                </c:pt>
                <c:pt idx="1421">
                  <c:v>1374.9949999999999</c:v>
                </c:pt>
                <c:pt idx="1422">
                  <c:v>1375.961</c:v>
                </c:pt>
                <c:pt idx="1423">
                  <c:v>1376.9280000000001</c:v>
                </c:pt>
                <c:pt idx="1424">
                  <c:v>1377.895</c:v>
                </c:pt>
                <c:pt idx="1425">
                  <c:v>1378.8610000000001</c:v>
                </c:pt>
                <c:pt idx="1426">
                  <c:v>1379.828</c:v>
                </c:pt>
                <c:pt idx="1427">
                  <c:v>1380.7950000000001</c:v>
                </c:pt>
                <c:pt idx="1428">
                  <c:v>1381.761</c:v>
                </c:pt>
                <c:pt idx="1429">
                  <c:v>1382.7280000000001</c:v>
                </c:pt>
                <c:pt idx="1430">
                  <c:v>1383.6949999999999</c:v>
                </c:pt>
                <c:pt idx="1431">
                  <c:v>1384.662</c:v>
                </c:pt>
                <c:pt idx="1432">
                  <c:v>1385.6279999999999</c:v>
                </c:pt>
                <c:pt idx="1433">
                  <c:v>1386.595</c:v>
                </c:pt>
                <c:pt idx="1434">
                  <c:v>1387.5619999999999</c:v>
                </c:pt>
                <c:pt idx="1435">
                  <c:v>1388.528</c:v>
                </c:pt>
                <c:pt idx="1436">
                  <c:v>1389.4949999999999</c:v>
                </c:pt>
                <c:pt idx="1437">
                  <c:v>1390.462</c:v>
                </c:pt>
                <c:pt idx="1438">
                  <c:v>1391.4280000000001</c:v>
                </c:pt>
                <c:pt idx="1439">
                  <c:v>1392.395</c:v>
                </c:pt>
                <c:pt idx="1440">
                  <c:v>1393.3620000000001</c:v>
                </c:pt>
                <c:pt idx="1441">
                  <c:v>1394.329</c:v>
                </c:pt>
                <c:pt idx="1442">
                  <c:v>1395.2950000000001</c:v>
                </c:pt>
                <c:pt idx="1443">
                  <c:v>1396.2619999999999</c:v>
                </c:pt>
                <c:pt idx="1444">
                  <c:v>1397.229</c:v>
                </c:pt>
                <c:pt idx="1445">
                  <c:v>1398.1949999999999</c:v>
                </c:pt>
                <c:pt idx="1446">
                  <c:v>1399.162</c:v>
                </c:pt>
                <c:pt idx="1447">
                  <c:v>1400.1289999999999</c:v>
                </c:pt>
                <c:pt idx="1448">
                  <c:v>1401.095</c:v>
                </c:pt>
                <c:pt idx="1449">
                  <c:v>1402.0619999999999</c:v>
                </c:pt>
                <c:pt idx="1450">
                  <c:v>1403.029</c:v>
                </c:pt>
                <c:pt idx="1451">
                  <c:v>1403.9960000000001</c:v>
                </c:pt>
                <c:pt idx="1452">
                  <c:v>1404.962</c:v>
                </c:pt>
                <c:pt idx="1453">
                  <c:v>1405.9290000000001</c:v>
                </c:pt>
                <c:pt idx="1454">
                  <c:v>1406.896</c:v>
                </c:pt>
                <c:pt idx="1455">
                  <c:v>1407.8620000000001</c:v>
                </c:pt>
                <c:pt idx="1456">
                  <c:v>1408.829</c:v>
                </c:pt>
                <c:pt idx="1457">
                  <c:v>1409.796</c:v>
                </c:pt>
                <c:pt idx="1458">
                  <c:v>1410.7619999999999</c:v>
                </c:pt>
                <c:pt idx="1459">
                  <c:v>1411.729</c:v>
                </c:pt>
                <c:pt idx="1460">
                  <c:v>1412.6959999999999</c:v>
                </c:pt>
                <c:pt idx="1461">
                  <c:v>1413.663</c:v>
                </c:pt>
                <c:pt idx="1462">
                  <c:v>1414.6289999999999</c:v>
                </c:pt>
                <c:pt idx="1463">
                  <c:v>1415.596</c:v>
                </c:pt>
                <c:pt idx="1464">
                  <c:v>1416.5630000000001</c:v>
                </c:pt>
                <c:pt idx="1465">
                  <c:v>1417.529</c:v>
                </c:pt>
                <c:pt idx="1466">
                  <c:v>1418.4960000000001</c:v>
                </c:pt>
                <c:pt idx="1467">
                  <c:v>1419.463</c:v>
                </c:pt>
                <c:pt idx="1468">
                  <c:v>1420.4290000000001</c:v>
                </c:pt>
                <c:pt idx="1469">
                  <c:v>1421.396</c:v>
                </c:pt>
                <c:pt idx="1470">
                  <c:v>1422.3630000000001</c:v>
                </c:pt>
                <c:pt idx="1471">
                  <c:v>1423.33</c:v>
                </c:pt>
                <c:pt idx="1472">
                  <c:v>1424.296</c:v>
                </c:pt>
                <c:pt idx="1473">
                  <c:v>1425.2629999999999</c:v>
                </c:pt>
                <c:pt idx="1474">
                  <c:v>1426.23</c:v>
                </c:pt>
                <c:pt idx="1475">
                  <c:v>1427.1959999999999</c:v>
                </c:pt>
                <c:pt idx="1476">
                  <c:v>1428.163</c:v>
                </c:pt>
                <c:pt idx="1477">
                  <c:v>1429.13</c:v>
                </c:pt>
                <c:pt idx="1478">
                  <c:v>1430.096</c:v>
                </c:pt>
                <c:pt idx="1479">
                  <c:v>1431.0630000000001</c:v>
                </c:pt>
                <c:pt idx="1480">
                  <c:v>1432.03</c:v>
                </c:pt>
                <c:pt idx="1481">
                  <c:v>1432.9970000000001</c:v>
                </c:pt>
                <c:pt idx="1482">
                  <c:v>1433.963</c:v>
                </c:pt>
                <c:pt idx="1483">
                  <c:v>1434.93</c:v>
                </c:pt>
                <c:pt idx="1484">
                  <c:v>1435.8969999999999</c:v>
                </c:pt>
                <c:pt idx="1485">
                  <c:v>1436.8630000000001</c:v>
                </c:pt>
                <c:pt idx="1486">
                  <c:v>1437.83</c:v>
                </c:pt>
                <c:pt idx="1487">
                  <c:v>1438.797</c:v>
                </c:pt>
                <c:pt idx="1488">
                  <c:v>1439.7629999999999</c:v>
                </c:pt>
                <c:pt idx="1489">
                  <c:v>1440.73</c:v>
                </c:pt>
                <c:pt idx="1490">
                  <c:v>1441.6969999999999</c:v>
                </c:pt>
                <c:pt idx="1491">
                  <c:v>1442.664</c:v>
                </c:pt>
                <c:pt idx="1492">
                  <c:v>1443.63</c:v>
                </c:pt>
                <c:pt idx="1493">
                  <c:v>1444.597</c:v>
                </c:pt>
                <c:pt idx="1494">
                  <c:v>1445.5640000000001</c:v>
                </c:pt>
                <c:pt idx="1495">
                  <c:v>1446.53</c:v>
                </c:pt>
                <c:pt idx="1496">
                  <c:v>1447.4970000000001</c:v>
                </c:pt>
                <c:pt idx="1497">
                  <c:v>1448.4639999999999</c:v>
                </c:pt>
                <c:pt idx="1498">
                  <c:v>1449.43</c:v>
                </c:pt>
                <c:pt idx="1499">
                  <c:v>1450.3969999999999</c:v>
                </c:pt>
                <c:pt idx="1500">
                  <c:v>1451.364</c:v>
                </c:pt>
                <c:pt idx="1501">
                  <c:v>1452.3309999999999</c:v>
                </c:pt>
                <c:pt idx="1502">
                  <c:v>1453.297</c:v>
                </c:pt>
                <c:pt idx="1503">
                  <c:v>1454.2639999999999</c:v>
                </c:pt>
                <c:pt idx="1504">
                  <c:v>1455.231</c:v>
                </c:pt>
                <c:pt idx="1505">
                  <c:v>1456.1969999999999</c:v>
                </c:pt>
                <c:pt idx="1506">
                  <c:v>1457.164</c:v>
                </c:pt>
                <c:pt idx="1507">
                  <c:v>1458.1310000000001</c:v>
                </c:pt>
                <c:pt idx="1508">
                  <c:v>1459.097</c:v>
                </c:pt>
                <c:pt idx="1509">
                  <c:v>1460.0640000000001</c:v>
                </c:pt>
                <c:pt idx="1510">
                  <c:v>1461.0309999999999</c:v>
                </c:pt>
                <c:pt idx="1511">
                  <c:v>1461.998</c:v>
                </c:pt>
                <c:pt idx="1512">
                  <c:v>1462.9639999999999</c:v>
                </c:pt>
                <c:pt idx="1513">
                  <c:v>1463.931</c:v>
                </c:pt>
                <c:pt idx="1514">
                  <c:v>1464.8979999999999</c:v>
                </c:pt>
                <c:pt idx="1515">
                  <c:v>1465.864</c:v>
                </c:pt>
                <c:pt idx="1516">
                  <c:v>1466.8309999999999</c:v>
                </c:pt>
                <c:pt idx="1517">
                  <c:v>1467.798</c:v>
                </c:pt>
                <c:pt idx="1518">
                  <c:v>1468.7639999999999</c:v>
                </c:pt>
                <c:pt idx="1519">
                  <c:v>1469.731</c:v>
                </c:pt>
                <c:pt idx="1520">
                  <c:v>1470.6980000000001</c:v>
                </c:pt>
                <c:pt idx="1521">
                  <c:v>1471.665</c:v>
                </c:pt>
                <c:pt idx="1522">
                  <c:v>1472.6310000000001</c:v>
                </c:pt>
                <c:pt idx="1523">
                  <c:v>1473.598</c:v>
                </c:pt>
                <c:pt idx="1524">
                  <c:v>1474.5650000000001</c:v>
                </c:pt>
                <c:pt idx="1525">
                  <c:v>1475.5309999999999</c:v>
                </c:pt>
                <c:pt idx="1526">
                  <c:v>1476.498</c:v>
                </c:pt>
                <c:pt idx="1527">
                  <c:v>1477.4649999999999</c:v>
                </c:pt>
                <c:pt idx="1528">
                  <c:v>1478.431</c:v>
                </c:pt>
                <c:pt idx="1529">
                  <c:v>1479.3979999999999</c:v>
                </c:pt>
                <c:pt idx="1530">
                  <c:v>1480.365</c:v>
                </c:pt>
                <c:pt idx="1531">
                  <c:v>1481.3320000000001</c:v>
                </c:pt>
                <c:pt idx="1532">
                  <c:v>1482.298</c:v>
                </c:pt>
                <c:pt idx="1533">
                  <c:v>1483.2650000000001</c:v>
                </c:pt>
                <c:pt idx="1534">
                  <c:v>1484.232</c:v>
                </c:pt>
                <c:pt idx="1535">
                  <c:v>1485.1980000000001</c:v>
                </c:pt>
                <c:pt idx="1536">
                  <c:v>1486.165</c:v>
                </c:pt>
                <c:pt idx="1537">
                  <c:v>1487.1320000000001</c:v>
                </c:pt>
                <c:pt idx="1538">
                  <c:v>1488.098</c:v>
                </c:pt>
                <c:pt idx="1539">
                  <c:v>1489.0650000000001</c:v>
                </c:pt>
                <c:pt idx="1540">
                  <c:v>1490.0319999999999</c:v>
                </c:pt>
                <c:pt idx="1541">
                  <c:v>1490.999</c:v>
                </c:pt>
                <c:pt idx="1542">
                  <c:v>1491.9649999999999</c:v>
                </c:pt>
                <c:pt idx="1543">
                  <c:v>1492.932</c:v>
                </c:pt>
                <c:pt idx="1544">
                  <c:v>1493.8989999999999</c:v>
                </c:pt>
                <c:pt idx="1545">
                  <c:v>1494.865</c:v>
                </c:pt>
                <c:pt idx="1546">
                  <c:v>1495.8320000000001</c:v>
                </c:pt>
                <c:pt idx="1547">
                  <c:v>1496.799</c:v>
                </c:pt>
                <c:pt idx="1548">
                  <c:v>1497.7650000000001</c:v>
                </c:pt>
                <c:pt idx="1549">
                  <c:v>1498.732</c:v>
                </c:pt>
                <c:pt idx="1550">
                  <c:v>1499.6990000000001</c:v>
                </c:pt>
                <c:pt idx="1551">
                  <c:v>1500.6659999999999</c:v>
                </c:pt>
                <c:pt idx="1552">
                  <c:v>1501.6320000000001</c:v>
                </c:pt>
                <c:pt idx="1553">
                  <c:v>1502.5989999999999</c:v>
                </c:pt>
                <c:pt idx="1554">
                  <c:v>1503.566</c:v>
                </c:pt>
                <c:pt idx="1555">
                  <c:v>1504.5319999999999</c:v>
                </c:pt>
                <c:pt idx="1556">
                  <c:v>1505.499</c:v>
                </c:pt>
                <c:pt idx="1557">
                  <c:v>1506.4659999999999</c:v>
                </c:pt>
                <c:pt idx="1558">
                  <c:v>1507.432</c:v>
                </c:pt>
                <c:pt idx="1559">
                  <c:v>1508.3989999999999</c:v>
                </c:pt>
                <c:pt idx="1560">
                  <c:v>1509.366</c:v>
                </c:pt>
                <c:pt idx="1561">
                  <c:v>1510.3330000000001</c:v>
                </c:pt>
                <c:pt idx="1562">
                  <c:v>1511.299</c:v>
                </c:pt>
                <c:pt idx="1563">
                  <c:v>1512.2660000000001</c:v>
                </c:pt>
                <c:pt idx="1564">
                  <c:v>1513.2329999999999</c:v>
                </c:pt>
                <c:pt idx="1565">
                  <c:v>1514.1990000000001</c:v>
                </c:pt>
                <c:pt idx="1566">
                  <c:v>1515.1659999999999</c:v>
                </c:pt>
                <c:pt idx="1567">
                  <c:v>1516.133</c:v>
                </c:pt>
                <c:pt idx="1568">
                  <c:v>1517.0989999999999</c:v>
                </c:pt>
                <c:pt idx="1569">
                  <c:v>1518.066</c:v>
                </c:pt>
                <c:pt idx="1570">
                  <c:v>1519.0329999999999</c:v>
                </c:pt>
                <c:pt idx="1571">
                  <c:v>1520</c:v>
                </c:pt>
                <c:pt idx="1572">
                  <c:v>1520.9659999999999</c:v>
                </c:pt>
                <c:pt idx="1573">
                  <c:v>1521.933</c:v>
                </c:pt>
                <c:pt idx="1574">
                  <c:v>1522.9</c:v>
                </c:pt>
                <c:pt idx="1575">
                  <c:v>1523.866</c:v>
                </c:pt>
                <c:pt idx="1576">
                  <c:v>1524.8330000000001</c:v>
                </c:pt>
                <c:pt idx="1577">
                  <c:v>1525.8</c:v>
                </c:pt>
                <c:pt idx="1578">
                  <c:v>1526.7660000000001</c:v>
                </c:pt>
                <c:pt idx="1579">
                  <c:v>1527.7329999999999</c:v>
                </c:pt>
                <c:pt idx="1580">
                  <c:v>1528.7</c:v>
                </c:pt>
                <c:pt idx="1581">
                  <c:v>1529.6669999999999</c:v>
                </c:pt>
                <c:pt idx="1582">
                  <c:v>1530.633</c:v>
                </c:pt>
                <c:pt idx="1583">
                  <c:v>1531.6</c:v>
                </c:pt>
                <c:pt idx="1584">
                  <c:v>1532.567</c:v>
                </c:pt>
                <c:pt idx="1585">
                  <c:v>1533.5329999999999</c:v>
                </c:pt>
                <c:pt idx="1586">
                  <c:v>1534.5</c:v>
                </c:pt>
                <c:pt idx="1587">
                  <c:v>1535.4670000000001</c:v>
                </c:pt>
                <c:pt idx="1588">
                  <c:v>1536.433</c:v>
                </c:pt>
                <c:pt idx="1589">
                  <c:v>1537.4</c:v>
                </c:pt>
                <c:pt idx="1590">
                  <c:v>1538.367</c:v>
                </c:pt>
                <c:pt idx="1591">
                  <c:v>1539.3340000000001</c:v>
                </c:pt>
                <c:pt idx="1592">
                  <c:v>1540.3</c:v>
                </c:pt>
                <c:pt idx="1593">
                  <c:v>1541.2670000000001</c:v>
                </c:pt>
                <c:pt idx="1594">
                  <c:v>1542.2339999999999</c:v>
                </c:pt>
                <c:pt idx="1595">
                  <c:v>1543.2</c:v>
                </c:pt>
                <c:pt idx="1596">
                  <c:v>1544.1669999999999</c:v>
                </c:pt>
                <c:pt idx="1597">
                  <c:v>1545.134</c:v>
                </c:pt>
                <c:pt idx="1598">
                  <c:v>1546.1</c:v>
                </c:pt>
                <c:pt idx="1599">
                  <c:v>1547.067</c:v>
                </c:pt>
                <c:pt idx="1600">
                  <c:v>1548.0340000000001</c:v>
                </c:pt>
                <c:pt idx="1601">
                  <c:v>1549.001</c:v>
                </c:pt>
                <c:pt idx="1602">
                  <c:v>1549.9670000000001</c:v>
                </c:pt>
                <c:pt idx="1603">
                  <c:v>1550.934</c:v>
                </c:pt>
                <c:pt idx="1604">
                  <c:v>1551.9010000000001</c:v>
                </c:pt>
                <c:pt idx="1605">
                  <c:v>1552.867</c:v>
                </c:pt>
                <c:pt idx="1606">
                  <c:v>1553.8340000000001</c:v>
                </c:pt>
                <c:pt idx="1607">
                  <c:v>1554.8009999999999</c:v>
                </c:pt>
                <c:pt idx="1608">
                  <c:v>1555.7670000000001</c:v>
                </c:pt>
                <c:pt idx="1609">
                  <c:v>1556.7339999999999</c:v>
                </c:pt>
                <c:pt idx="1610">
                  <c:v>1557.701</c:v>
                </c:pt>
                <c:pt idx="1611">
                  <c:v>1558.6679999999999</c:v>
                </c:pt>
                <c:pt idx="1612">
                  <c:v>1559.634</c:v>
                </c:pt>
                <c:pt idx="1613">
                  <c:v>1560.6010000000001</c:v>
                </c:pt>
                <c:pt idx="1614">
                  <c:v>1561.568</c:v>
                </c:pt>
                <c:pt idx="1615">
                  <c:v>1562.5340000000001</c:v>
                </c:pt>
                <c:pt idx="1616">
                  <c:v>1563.501</c:v>
                </c:pt>
                <c:pt idx="1617">
                  <c:v>1564.4680000000001</c:v>
                </c:pt>
                <c:pt idx="1618">
                  <c:v>1565.434</c:v>
                </c:pt>
                <c:pt idx="1619">
                  <c:v>1566.4010000000001</c:v>
                </c:pt>
                <c:pt idx="1620">
                  <c:v>1567.3679999999999</c:v>
                </c:pt>
                <c:pt idx="1621">
                  <c:v>1568.335</c:v>
                </c:pt>
                <c:pt idx="1622">
                  <c:v>1569.3009999999999</c:v>
                </c:pt>
                <c:pt idx="1623">
                  <c:v>1570.268</c:v>
                </c:pt>
                <c:pt idx="1624">
                  <c:v>1571.2349999999999</c:v>
                </c:pt>
                <c:pt idx="1625">
                  <c:v>1572.201</c:v>
                </c:pt>
                <c:pt idx="1626">
                  <c:v>1573.1679999999999</c:v>
                </c:pt>
                <c:pt idx="1627">
                  <c:v>1574.135</c:v>
                </c:pt>
                <c:pt idx="1628">
                  <c:v>1575.1010000000001</c:v>
                </c:pt>
                <c:pt idx="1629">
                  <c:v>1576.068</c:v>
                </c:pt>
                <c:pt idx="1630">
                  <c:v>1577.0350000000001</c:v>
                </c:pt>
                <c:pt idx="1631">
                  <c:v>1578.002</c:v>
                </c:pt>
                <c:pt idx="1632">
                  <c:v>1578.9680000000001</c:v>
                </c:pt>
                <c:pt idx="1633">
                  <c:v>1579.9349999999999</c:v>
                </c:pt>
                <c:pt idx="1634">
                  <c:v>1580.902</c:v>
                </c:pt>
                <c:pt idx="1635">
                  <c:v>1581.8679999999999</c:v>
                </c:pt>
                <c:pt idx="1636">
                  <c:v>1582.835</c:v>
                </c:pt>
                <c:pt idx="1637">
                  <c:v>1583.8019999999999</c:v>
                </c:pt>
                <c:pt idx="1638">
                  <c:v>1584.768</c:v>
                </c:pt>
                <c:pt idx="1639">
                  <c:v>1585.7349999999999</c:v>
                </c:pt>
                <c:pt idx="1640">
                  <c:v>1586.702</c:v>
                </c:pt>
                <c:pt idx="1641">
                  <c:v>1587.6690000000001</c:v>
                </c:pt>
                <c:pt idx="1642">
                  <c:v>1588.635</c:v>
                </c:pt>
                <c:pt idx="1643">
                  <c:v>1589.6020000000001</c:v>
                </c:pt>
                <c:pt idx="1644">
                  <c:v>1590.569</c:v>
                </c:pt>
                <c:pt idx="1645">
                  <c:v>1591.5350000000001</c:v>
                </c:pt>
                <c:pt idx="1646">
                  <c:v>1592.502</c:v>
                </c:pt>
                <c:pt idx="1647">
                  <c:v>1593.4690000000001</c:v>
                </c:pt>
                <c:pt idx="1648">
                  <c:v>1594.4349999999999</c:v>
                </c:pt>
                <c:pt idx="1649">
                  <c:v>1595.402</c:v>
                </c:pt>
                <c:pt idx="1650">
                  <c:v>1596.3689999999999</c:v>
                </c:pt>
                <c:pt idx="1651">
                  <c:v>1597.336</c:v>
                </c:pt>
                <c:pt idx="1652">
                  <c:v>1598.3019999999999</c:v>
                </c:pt>
                <c:pt idx="1653">
                  <c:v>1599.269</c:v>
                </c:pt>
                <c:pt idx="1654">
                  <c:v>1600.2360000000001</c:v>
                </c:pt>
                <c:pt idx="1655">
                  <c:v>1601.202</c:v>
                </c:pt>
                <c:pt idx="1656">
                  <c:v>1602.1690000000001</c:v>
                </c:pt>
                <c:pt idx="1657">
                  <c:v>1603.136</c:v>
                </c:pt>
                <c:pt idx="1658">
                  <c:v>1604.1020000000001</c:v>
                </c:pt>
                <c:pt idx="1659">
                  <c:v>1605.069</c:v>
                </c:pt>
                <c:pt idx="1660">
                  <c:v>1606.0360000000001</c:v>
                </c:pt>
                <c:pt idx="1661">
                  <c:v>1607.0029999999999</c:v>
                </c:pt>
                <c:pt idx="1662">
                  <c:v>1607.9690000000001</c:v>
                </c:pt>
                <c:pt idx="1663">
                  <c:v>1608.9359999999999</c:v>
                </c:pt>
                <c:pt idx="1664">
                  <c:v>1609.903</c:v>
                </c:pt>
                <c:pt idx="1665">
                  <c:v>1610.8689999999999</c:v>
                </c:pt>
                <c:pt idx="1666">
                  <c:v>1611.836</c:v>
                </c:pt>
                <c:pt idx="1667">
                  <c:v>1612.8030000000001</c:v>
                </c:pt>
                <c:pt idx="1668">
                  <c:v>1613.769</c:v>
                </c:pt>
                <c:pt idx="1669">
                  <c:v>1614.7360000000001</c:v>
                </c:pt>
                <c:pt idx="1670">
                  <c:v>1615.703</c:v>
                </c:pt>
                <c:pt idx="1671">
                  <c:v>1616.67</c:v>
                </c:pt>
                <c:pt idx="1672">
                  <c:v>1617.636</c:v>
                </c:pt>
                <c:pt idx="1673">
                  <c:v>1618.6030000000001</c:v>
                </c:pt>
                <c:pt idx="1674">
                  <c:v>1619.57</c:v>
                </c:pt>
                <c:pt idx="1675">
                  <c:v>1620.5360000000001</c:v>
                </c:pt>
                <c:pt idx="1676">
                  <c:v>1621.5029999999999</c:v>
                </c:pt>
                <c:pt idx="1677">
                  <c:v>1622.47</c:v>
                </c:pt>
                <c:pt idx="1678">
                  <c:v>1623.4359999999999</c:v>
                </c:pt>
                <c:pt idx="1679">
                  <c:v>1624.403</c:v>
                </c:pt>
                <c:pt idx="1680">
                  <c:v>1625.37</c:v>
                </c:pt>
                <c:pt idx="1681">
                  <c:v>1626.337</c:v>
                </c:pt>
                <c:pt idx="1682">
                  <c:v>1627.3030000000001</c:v>
                </c:pt>
                <c:pt idx="1683">
                  <c:v>1628.27</c:v>
                </c:pt>
                <c:pt idx="1684">
                  <c:v>1629.2370000000001</c:v>
                </c:pt>
                <c:pt idx="1685">
                  <c:v>1630.203</c:v>
                </c:pt>
                <c:pt idx="1686">
                  <c:v>1631.17</c:v>
                </c:pt>
                <c:pt idx="1687">
                  <c:v>1632.1369999999999</c:v>
                </c:pt>
                <c:pt idx="1688">
                  <c:v>1633.1030000000001</c:v>
                </c:pt>
                <c:pt idx="1689">
                  <c:v>1634.07</c:v>
                </c:pt>
                <c:pt idx="1690">
                  <c:v>1635.037</c:v>
                </c:pt>
                <c:pt idx="1691">
                  <c:v>1636.0039999999999</c:v>
                </c:pt>
                <c:pt idx="1692">
                  <c:v>1636.97</c:v>
                </c:pt>
                <c:pt idx="1693">
                  <c:v>1637.9369999999999</c:v>
                </c:pt>
                <c:pt idx="1694">
                  <c:v>1638.904</c:v>
                </c:pt>
                <c:pt idx="1695">
                  <c:v>1639.87</c:v>
                </c:pt>
                <c:pt idx="1696">
                  <c:v>1640.837</c:v>
                </c:pt>
                <c:pt idx="1697">
                  <c:v>1641.8040000000001</c:v>
                </c:pt>
                <c:pt idx="1698">
                  <c:v>1642.77</c:v>
                </c:pt>
                <c:pt idx="1699">
                  <c:v>1643.7370000000001</c:v>
                </c:pt>
                <c:pt idx="1700">
                  <c:v>1644.704</c:v>
                </c:pt>
                <c:pt idx="1701">
                  <c:v>1645.671</c:v>
                </c:pt>
                <c:pt idx="1702">
                  <c:v>1646.6369999999999</c:v>
                </c:pt>
                <c:pt idx="1703">
                  <c:v>1647.604</c:v>
                </c:pt>
                <c:pt idx="1704">
                  <c:v>1648.5709999999999</c:v>
                </c:pt>
                <c:pt idx="1705">
                  <c:v>1649.537</c:v>
                </c:pt>
                <c:pt idx="1706">
                  <c:v>1650.5039999999999</c:v>
                </c:pt>
                <c:pt idx="1707">
                  <c:v>1651.471</c:v>
                </c:pt>
                <c:pt idx="1708">
                  <c:v>1652.4369999999999</c:v>
                </c:pt>
                <c:pt idx="1709">
                  <c:v>1653.404</c:v>
                </c:pt>
                <c:pt idx="1710">
                  <c:v>1654.3710000000001</c:v>
                </c:pt>
                <c:pt idx="1711">
                  <c:v>1655.338</c:v>
                </c:pt>
                <c:pt idx="1712">
                  <c:v>1656.3040000000001</c:v>
                </c:pt>
                <c:pt idx="1713">
                  <c:v>1657.271</c:v>
                </c:pt>
                <c:pt idx="1714">
                  <c:v>1658.2380000000001</c:v>
                </c:pt>
                <c:pt idx="1715">
                  <c:v>1659.204</c:v>
                </c:pt>
                <c:pt idx="1716">
                  <c:v>1660.171</c:v>
                </c:pt>
                <c:pt idx="1717">
                  <c:v>1661.1379999999999</c:v>
                </c:pt>
                <c:pt idx="1718">
                  <c:v>1662.104</c:v>
                </c:pt>
                <c:pt idx="1719">
                  <c:v>1663.0709999999999</c:v>
                </c:pt>
                <c:pt idx="1720">
                  <c:v>1664.038</c:v>
                </c:pt>
                <c:pt idx="1721">
                  <c:v>1665.0050000000001</c:v>
                </c:pt>
                <c:pt idx="1722">
                  <c:v>1665.971</c:v>
                </c:pt>
                <c:pt idx="1723">
                  <c:v>1666.9380000000001</c:v>
                </c:pt>
                <c:pt idx="1724">
                  <c:v>1667.905</c:v>
                </c:pt>
                <c:pt idx="1725">
                  <c:v>1668.8710000000001</c:v>
                </c:pt>
                <c:pt idx="1726">
                  <c:v>1669.838</c:v>
                </c:pt>
                <c:pt idx="1727">
                  <c:v>1670.8050000000001</c:v>
                </c:pt>
                <c:pt idx="1728">
                  <c:v>1671.771</c:v>
                </c:pt>
                <c:pt idx="1729">
                  <c:v>1672.7380000000001</c:v>
                </c:pt>
                <c:pt idx="1730">
                  <c:v>1673.7049999999999</c:v>
                </c:pt>
                <c:pt idx="1731">
                  <c:v>1674.672</c:v>
                </c:pt>
                <c:pt idx="1732">
                  <c:v>1675.6379999999999</c:v>
                </c:pt>
                <c:pt idx="1733">
                  <c:v>1676.605</c:v>
                </c:pt>
                <c:pt idx="1734">
                  <c:v>1677.5719999999999</c:v>
                </c:pt>
                <c:pt idx="1735">
                  <c:v>1678.538</c:v>
                </c:pt>
                <c:pt idx="1736">
                  <c:v>1679.5050000000001</c:v>
                </c:pt>
                <c:pt idx="1737">
                  <c:v>1680.472</c:v>
                </c:pt>
                <c:pt idx="1738">
                  <c:v>1681.4380000000001</c:v>
                </c:pt>
                <c:pt idx="1739">
                  <c:v>1682.405</c:v>
                </c:pt>
                <c:pt idx="1740">
                  <c:v>1683.3720000000001</c:v>
                </c:pt>
                <c:pt idx="1741">
                  <c:v>1684.3389999999999</c:v>
                </c:pt>
                <c:pt idx="1742">
                  <c:v>1685.3050000000001</c:v>
                </c:pt>
                <c:pt idx="1743">
                  <c:v>1686.2719999999999</c:v>
                </c:pt>
                <c:pt idx="1744">
                  <c:v>1687.239</c:v>
                </c:pt>
                <c:pt idx="1745">
                  <c:v>1688.2049999999999</c:v>
                </c:pt>
                <c:pt idx="1746">
                  <c:v>1689.172</c:v>
                </c:pt>
                <c:pt idx="1747">
                  <c:v>1690.1389999999999</c:v>
                </c:pt>
                <c:pt idx="1748">
                  <c:v>1691.105</c:v>
                </c:pt>
                <c:pt idx="1749">
                  <c:v>1692.0719999999999</c:v>
                </c:pt>
                <c:pt idx="1750">
                  <c:v>1693.039</c:v>
                </c:pt>
                <c:pt idx="1751">
                  <c:v>1694.0060000000001</c:v>
                </c:pt>
                <c:pt idx="1752">
                  <c:v>1694.972</c:v>
                </c:pt>
                <c:pt idx="1753">
                  <c:v>1695.9390000000001</c:v>
                </c:pt>
                <c:pt idx="1754">
                  <c:v>1696.9059999999999</c:v>
                </c:pt>
                <c:pt idx="1755">
                  <c:v>1697.8720000000001</c:v>
                </c:pt>
                <c:pt idx="1756">
                  <c:v>1698.8389999999999</c:v>
                </c:pt>
                <c:pt idx="1757">
                  <c:v>1699.806</c:v>
                </c:pt>
                <c:pt idx="1758">
                  <c:v>1700.7719999999999</c:v>
                </c:pt>
                <c:pt idx="1759">
                  <c:v>1701.739</c:v>
                </c:pt>
                <c:pt idx="1760">
                  <c:v>1702.7059999999999</c:v>
                </c:pt>
                <c:pt idx="1761">
                  <c:v>1703.673</c:v>
                </c:pt>
                <c:pt idx="1762">
                  <c:v>1704.6389999999999</c:v>
                </c:pt>
                <c:pt idx="1763">
                  <c:v>1705.606</c:v>
                </c:pt>
                <c:pt idx="1764">
                  <c:v>1706.5730000000001</c:v>
                </c:pt>
                <c:pt idx="1765">
                  <c:v>1707.539</c:v>
                </c:pt>
                <c:pt idx="1766">
                  <c:v>1708.5060000000001</c:v>
                </c:pt>
                <c:pt idx="1767">
                  <c:v>1709.473</c:v>
                </c:pt>
                <c:pt idx="1768">
                  <c:v>1710.4390000000001</c:v>
                </c:pt>
                <c:pt idx="1769">
                  <c:v>1711.4059999999999</c:v>
                </c:pt>
                <c:pt idx="1770">
                  <c:v>1712.373</c:v>
                </c:pt>
                <c:pt idx="1771">
                  <c:v>1713.34</c:v>
                </c:pt>
                <c:pt idx="1772">
                  <c:v>1714.306</c:v>
                </c:pt>
                <c:pt idx="1773">
                  <c:v>1715.2729999999999</c:v>
                </c:pt>
                <c:pt idx="1774">
                  <c:v>1716.24</c:v>
                </c:pt>
                <c:pt idx="1775">
                  <c:v>1717.2059999999999</c:v>
                </c:pt>
                <c:pt idx="1776">
                  <c:v>1718.173</c:v>
                </c:pt>
                <c:pt idx="1777">
                  <c:v>1719.14</c:v>
                </c:pt>
                <c:pt idx="1778">
                  <c:v>1720.106</c:v>
                </c:pt>
                <c:pt idx="1779">
                  <c:v>1721.0730000000001</c:v>
                </c:pt>
                <c:pt idx="1780">
                  <c:v>1722.04</c:v>
                </c:pt>
                <c:pt idx="1781">
                  <c:v>1723.0070000000001</c:v>
                </c:pt>
                <c:pt idx="1782">
                  <c:v>1723.973</c:v>
                </c:pt>
                <c:pt idx="1783">
                  <c:v>1724.94</c:v>
                </c:pt>
                <c:pt idx="1784">
                  <c:v>1725.9069999999999</c:v>
                </c:pt>
                <c:pt idx="1785">
                  <c:v>1726.873</c:v>
                </c:pt>
                <c:pt idx="1786">
                  <c:v>1727.84</c:v>
                </c:pt>
                <c:pt idx="1787">
                  <c:v>1728.807</c:v>
                </c:pt>
                <c:pt idx="1788">
                  <c:v>1729.7729999999999</c:v>
                </c:pt>
                <c:pt idx="1789">
                  <c:v>1730.74</c:v>
                </c:pt>
                <c:pt idx="1790">
                  <c:v>1731.7070000000001</c:v>
                </c:pt>
                <c:pt idx="1791">
                  <c:v>1732.674</c:v>
                </c:pt>
                <c:pt idx="1792">
                  <c:v>1733.64</c:v>
                </c:pt>
                <c:pt idx="1793">
                  <c:v>1734.607</c:v>
                </c:pt>
                <c:pt idx="1794">
                  <c:v>1735.5740000000001</c:v>
                </c:pt>
                <c:pt idx="1795">
                  <c:v>1736.54</c:v>
                </c:pt>
                <c:pt idx="1796">
                  <c:v>1737.5070000000001</c:v>
                </c:pt>
                <c:pt idx="1797">
                  <c:v>1738.4739999999999</c:v>
                </c:pt>
                <c:pt idx="1798">
                  <c:v>1739.44</c:v>
                </c:pt>
                <c:pt idx="1799">
                  <c:v>1740.4069999999999</c:v>
                </c:pt>
                <c:pt idx="1800">
                  <c:v>1741.374</c:v>
                </c:pt>
                <c:pt idx="1801">
                  <c:v>1742.3409999999999</c:v>
                </c:pt>
                <c:pt idx="1802">
                  <c:v>1743.307</c:v>
                </c:pt>
                <c:pt idx="1803">
                  <c:v>1744.2739999999999</c:v>
                </c:pt>
                <c:pt idx="1804">
                  <c:v>1745.241</c:v>
                </c:pt>
                <c:pt idx="1805">
                  <c:v>1746.2070000000001</c:v>
                </c:pt>
                <c:pt idx="1806">
                  <c:v>1747.174</c:v>
                </c:pt>
                <c:pt idx="1807">
                  <c:v>1748.1410000000001</c:v>
                </c:pt>
                <c:pt idx="1808">
                  <c:v>1749.107</c:v>
                </c:pt>
                <c:pt idx="1809">
                  <c:v>1750.0740000000001</c:v>
                </c:pt>
                <c:pt idx="1810">
                  <c:v>1751.0409999999999</c:v>
                </c:pt>
                <c:pt idx="1811">
                  <c:v>1752.008</c:v>
                </c:pt>
                <c:pt idx="1812">
                  <c:v>1752.9739999999999</c:v>
                </c:pt>
                <c:pt idx="1813">
                  <c:v>1753.941</c:v>
                </c:pt>
                <c:pt idx="1814">
                  <c:v>1754.9079999999999</c:v>
                </c:pt>
                <c:pt idx="1815">
                  <c:v>1755.874</c:v>
                </c:pt>
                <c:pt idx="1816">
                  <c:v>1756.8409999999999</c:v>
                </c:pt>
                <c:pt idx="1817">
                  <c:v>1757.808</c:v>
                </c:pt>
                <c:pt idx="1818">
                  <c:v>1758.7739999999999</c:v>
                </c:pt>
                <c:pt idx="1819">
                  <c:v>1759.741</c:v>
                </c:pt>
                <c:pt idx="1820">
                  <c:v>1760.7080000000001</c:v>
                </c:pt>
                <c:pt idx="1821">
                  <c:v>1761.675</c:v>
                </c:pt>
                <c:pt idx="1822">
                  <c:v>1762.6410000000001</c:v>
                </c:pt>
                <c:pt idx="1823">
                  <c:v>1763.6079999999999</c:v>
                </c:pt>
                <c:pt idx="1824">
                  <c:v>1764.575</c:v>
                </c:pt>
                <c:pt idx="1825">
                  <c:v>1765.5409999999999</c:v>
                </c:pt>
                <c:pt idx="1826">
                  <c:v>1766.508</c:v>
                </c:pt>
                <c:pt idx="1827">
                  <c:v>1767.4749999999999</c:v>
                </c:pt>
                <c:pt idx="1828">
                  <c:v>1768.441</c:v>
                </c:pt>
                <c:pt idx="1829">
                  <c:v>1769.4079999999999</c:v>
                </c:pt>
                <c:pt idx="1830">
                  <c:v>1770.375</c:v>
                </c:pt>
                <c:pt idx="1831">
                  <c:v>1771.3420000000001</c:v>
                </c:pt>
                <c:pt idx="1832">
                  <c:v>1772.308</c:v>
                </c:pt>
                <c:pt idx="1833">
                  <c:v>1773.2750000000001</c:v>
                </c:pt>
                <c:pt idx="1834">
                  <c:v>1774.242</c:v>
                </c:pt>
                <c:pt idx="1835">
                  <c:v>1775.2080000000001</c:v>
                </c:pt>
                <c:pt idx="1836">
                  <c:v>1776.175</c:v>
                </c:pt>
                <c:pt idx="1837">
                  <c:v>1777.1420000000001</c:v>
                </c:pt>
                <c:pt idx="1838">
                  <c:v>1778.1079999999999</c:v>
                </c:pt>
                <c:pt idx="1839">
                  <c:v>1779.075</c:v>
                </c:pt>
                <c:pt idx="1840">
                  <c:v>1780.0419999999999</c:v>
                </c:pt>
                <c:pt idx="1841">
                  <c:v>1781.009</c:v>
                </c:pt>
                <c:pt idx="1842">
                  <c:v>1781.9749999999999</c:v>
                </c:pt>
                <c:pt idx="1843">
                  <c:v>1782.942</c:v>
                </c:pt>
                <c:pt idx="1844">
                  <c:v>1783.9090000000001</c:v>
                </c:pt>
                <c:pt idx="1845">
                  <c:v>1784.875</c:v>
                </c:pt>
                <c:pt idx="1846">
                  <c:v>1785.8420000000001</c:v>
                </c:pt>
                <c:pt idx="1847">
                  <c:v>1786.809</c:v>
                </c:pt>
                <c:pt idx="1848">
                  <c:v>1787.7750000000001</c:v>
                </c:pt>
                <c:pt idx="1849">
                  <c:v>1788.742</c:v>
                </c:pt>
                <c:pt idx="1850">
                  <c:v>1789.7090000000001</c:v>
                </c:pt>
                <c:pt idx="1851">
                  <c:v>1790.6759999999999</c:v>
                </c:pt>
                <c:pt idx="1852">
                  <c:v>1791.6420000000001</c:v>
                </c:pt>
                <c:pt idx="1853">
                  <c:v>1792.6089999999999</c:v>
                </c:pt>
                <c:pt idx="1854">
                  <c:v>1793.576</c:v>
                </c:pt>
                <c:pt idx="1855">
                  <c:v>1794.5419999999999</c:v>
                </c:pt>
                <c:pt idx="1856">
                  <c:v>1795.509</c:v>
                </c:pt>
                <c:pt idx="1857">
                  <c:v>1796.4760000000001</c:v>
                </c:pt>
                <c:pt idx="1858">
                  <c:v>1797.442</c:v>
                </c:pt>
                <c:pt idx="1859">
                  <c:v>1798.4090000000001</c:v>
                </c:pt>
                <c:pt idx="1860">
                  <c:v>1799.376</c:v>
                </c:pt>
                <c:pt idx="1861">
                  <c:v>1800.3430000000001</c:v>
                </c:pt>
                <c:pt idx="1862">
                  <c:v>1801.309</c:v>
                </c:pt>
                <c:pt idx="1863">
                  <c:v>1802.2760000000001</c:v>
                </c:pt>
                <c:pt idx="1864">
                  <c:v>1803.2429999999999</c:v>
                </c:pt>
                <c:pt idx="1865">
                  <c:v>1804.2090000000001</c:v>
                </c:pt>
                <c:pt idx="1866">
                  <c:v>1805.1759999999999</c:v>
                </c:pt>
                <c:pt idx="1867">
                  <c:v>1806.143</c:v>
                </c:pt>
                <c:pt idx="1868">
                  <c:v>1807.1089999999999</c:v>
                </c:pt>
                <c:pt idx="1869">
                  <c:v>1808.076</c:v>
                </c:pt>
                <c:pt idx="1870">
                  <c:v>1809.0429999999999</c:v>
                </c:pt>
                <c:pt idx="1871">
                  <c:v>1810.01</c:v>
                </c:pt>
                <c:pt idx="1872">
                  <c:v>1810.9760000000001</c:v>
                </c:pt>
                <c:pt idx="1873">
                  <c:v>1811.943</c:v>
                </c:pt>
                <c:pt idx="1874">
                  <c:v>1812.91</c:v>
                </c:pt>
                <c:pt idx="1875">
                  <c:v>1813.876</c:v>
                </c:pt>
                <c:pt idx="1876">
                  <c:v>1814.8430000000001</c:v>
                </c:pt>
                <c:pt idx="1877">
                  <c:v>1815.81</c:v>
                </c:pt>
                <c:pt idx="1878">
                  <c:v>1816.7760000000001</c:v>
                </c:pt>
                <c:pt idx="1879">
                  <c:v>1817.7429999999999</c:v>
                </c:pt>
                <c:pt idx="1880">
                  <c:v>1818.71</c:v>
                </c:pt>
                <c:pt idx="1881">
                  <c:v>1819.6769999999999</c:v>
                </c:pt>
                <c:pt idx="1882">
                  <c:v>1820.643</c:v>
                </c:pt>
                <c:pt idx="1883">
                  <c:v>1821.61</c:v>
                </c:pt>
                <c:pt idx="1884">
                  <c:v>1822.577</c:v>
                </c:pt>
                <c:pt idx="1885">
                  <c:v>1823.5429999999999</c:v>
                </c:pt>
                <c:pt idx="1886">
                  <c:v>1824.51</c:v>
                </c:pt>
                <c:pt idx="1887">
                  <c:v>1825.4770000000001</c:v>
                </c:pt>
                <c:pt idx="1888">
                  <c:v>1826.443</c:v>
                </c:pt>
                <c:pt idx="1889">
                  <c:v>1827.41</c:v>
                </c:pt>
                <c:pt idx="1890">
                  <c:v>1828.377</c:v>
                </c:pt>
                <c:pt idx="1891">
                  <c:v>1829.3440000000001</c:v>
                </c:pt>
                <c:pt idx="1892">
                  <c:v>1830.31</c:v>
                </c:pt>
                <c:pt idx="1893">
                  <c:v>1831.277</c:v>
                </c:pt>
                <c:pt idx="1894">
                  <c:v>1832.2439999999999</c:v>
                </c:pt>
                <c:pt idx="1895">
                  <c:v>1833.21</c:v>
                </c:pt>
                <c:pt idx="1896">
                  <c:v>1834.1769999999999</c:v>
                </c:pt>
                <c:pt idx="1897">
                  <c:v>1835.144</c:v>
                </c:pt>
                <c:pt idx="1898">
                  <c:v>1836.11</c:v>
                </c:pt>
                <c:pt idx="1899">
                  <c:v>1837.077</c:v>
                </c:pt>
                <c:pt idx="1900">
                  <c:v>1838.0440000000001</c:v>
                </c:pt>
                <c:pt idx="1901">
                  <c:v>1839.011</c:v>
                </c:pt>
                <c:pt idx="1902">
                  <c:v>1839.9770000000001</c:v>
                </c:pt>
                <c:pt idx="1903">
                  <c:v>1840.944</c:v>
                </c:pt>
                <c:pt idx="1904">
                  <c:v>1841.9110000000001</c:v>
                </c:pt>
                <c:pt idx="1905">
                  <c:v>1842.877</c:v>
                </c:pt>
                <c:pt idx="1906">
                  <c:v>1843.8440000000001</c:v>
                </c:pt>
                <c:pt idx="1907">
                  <c:v>1844.8109999999999</c:v>
                </c:pt>
                <c:pt idx="1908">
                  <c:v>1845.777</c:v>
                </c:pt>
                <c:pt idx="1909">
                  <c:v>1846.7439999999999</c:v>
                </c:pt>
                <c:pt idx="1910">
                  <c:v>1847.711</c:v>
                </c:pt>
                <c:pt idx="1911">
                  <c:v>1848.6780000000001</c:v>
                </c:pt>
                <c:pt idx="1912">
                  <c:v>1849.644</c:v>
                </c:pt>
                <c:pt idx="1913">
                  <c:v>1850.6110000000001</c:v>
                </c:pt>
                <c:pt idx="1914">
                  <c:v>1851.578</c:v>
                </c:pt>
                <c:pt idx="1915">
                  <c:v>1852.5440000000001</c:v>
                </c:pt>
                <c:pt idx="1916">
                  <c:v>1853.511</c:v>
                </c:pt>
                <c:pt idx="1917">
                  <c:v>1854.4780000000001</c:v>
                </c:pt>
                <c:pt idx="1918">
                  <c:v>1855.444</c:v>
                </c:pt>
                <c:pt idx="1919">
                  <c:v>1856.4110000000001</c:v>
                </c:pt>
                <c:pt idx="1920">
                  <c:v>1857.3779999999999</c:v>
                </c:pt>
                <c:pt idx="1921">
                  <c:v>1858.345</c:v>
                </c:pt>
                <c:pt idx="1922">
                  <c:v>1859.3109999999999</c:v>
                </c:pt>
                <c:pt idx="1923">
                  <c:v>1860.278</c:v>
                </c:pt>
                <c:pt idx="1924">
                  <c:v>1861.2449999999999</c:v>
                </c:pt>
                <c:pt idx="1925">
                  <c:v>1862.211</c:v>
                </c:pt>
                <c:pt idx="1926">
                  <c:v>1863.1780000000001</c:v>
                </c:pt>
                <c:pt idx="1927">
                  <c:v>1864.145</c:v>
                </c:pt>
                <c:pt idx="1928">
                  <c:v>1865.1110000000001</c:v>
                </c:pt>
                <c:pt idx="1929">
                  <c:v>1866.078</c:v>
                </c:pt>
                <c:pt idx="1930">
                  <c:v>1867.0450000000001</c:v>
                </c:pt>
                <c:pt idx="1931">
                  <c:v>1868.0119999999999</c:v>
                </c:pt>
                <c:pt idx="1932">
                  <c:v>1868.9780000000001</c:v>
                </c:pt>
                <c:pt idx="1933">
                  <c:v>1869.9449999999999</c:v>
                </c:pt>
                <c:pt idx="1934">
                  <c:v>1870.912</c:v>
                </c:pt>
                <c:pt idx="1935">
                  <c:v>1871.8779999999999</c:v>
                </c:pt>
                <c:pt idx="1936">
                  <c:v>1872.845</c:v>
                </c:pt>
                <c:pt idx="1937">
                  <c:v>1873.8119999999999</c:v>
                </c:pt>
                <c:pt idx="1938">
                  <c:v>1874.778</c:v>
                </c:pt>
                <c:pt idx="1939">
                  <c:v>1875.7449999999999</c:v>
                </c:pt>
                <c:pt idx="1940">
                  <c:v>1876.712</c:v>
                </c:pt>
                <c:pt idx="1941">
                  <c:v>1877.6790000000001</c:v>
                </c:pt>
                <c:pt idx="1942">
                  <c:v>1878.645</c:v>
                </c:pt>
                <c:pt idx="1943">
                  <c:v>1879.6120000000001</c:v>
                </c:pt>
                <c:pt idx="1944">
                  <c:v>1880.579</c:v>
                </c:pt>
                <c:pt idx="1945">
                  <c:v>1881.5450000000001</c:v>
                </c:pt>
                <c:pt idx="1946">
                  <c:v>1882.5119999999999</c:v>
                </c:pt>
                <c:pt idx="1947">
                  <c:v>1883.479</c:v>
                </c:pt>
                <c:pt idx="1948">
                  <c:v>1884.4449999999999</c:v>
                </c:pt>
                <c:pt idx="1949">
                  <c:v>1885.412</c:v>
                </c:pt>
                <c:pt idx="1950">
                  <c:v>1886.3789999999999</c:v>
                </c:pt>
                <c:pt idx="1951">
                  <c:v>1887.346</c:v>
                </c:pt>
                <c:pt idx="1952">
                  <c:v>1888.3119999999999</c:v>
                </c:pt>
                <c:pt idx="1953">
                  <c:v>1889.279</c:v>
                </c:pt>
                <c:pt idx="1954">
                  <c:v>1890.2460000000001</c:v>
                </c:pt>
                <c:pt idx="1955">
                  <c:v>1891.212</c:v>
                </c:pt>
                <c:pt idx="1956">
                  <c:v>1892.1790000000001</c:v>
                </c:pt>
                <c:pt idx="1957">
                  <c:v>1893.146</c:v>
                </c:pt>
                <c:pt idx="1958">
                  <c:v>1894.1120000000001</c:v>
                </c:pt>
                <c:pt idx="1959">
                  <c:v>1895.079</c:v>
                </c:pt>
                <c:pt idx="1960">
                  <c:v>1896.046</c:v>
                </c:pt>
                <c:pt idx="1961">
                  <c:v>1897.0129999999999</c:v>
                </c:pt>
                <c:pt idx="1962">
                  <c:v>1897.979</c:v>
                </c:pt>
                <c:pt idx="1963">
                  <c:v>1898.9459999999999</c:v>
                </c:pt>
                <c:pt idx="1964">
                  <c:v>1899.913</c:v>
                </c:pt>
                <c:pt idx="1965">
                  <c:v>1900.8789999999999</c:v>
                </c:pt>
                <c:pt idx="1966">
                  <c:v>1901.846</c:v>
                </c:pt>
                <c:pt idx="1967">
                  <c:v>1902.8130000000001</c:v>
                </c:pt>
                <c:pt idx="1968">
                  <c:v>1903.779</c:v>
                </c:pt>
                <c:pt idx="1969">
                  <c:v>1904.7460000000001</c:v>
                </c:pt>
                <c:pt idx="1970">
                  <c:v>1905.713</c:v>
                </c:pt>
                <c:pt idx="1971">
                  <c:v>1906.68</c:v>
                </c:pt>
                <c:pt idx="1972">
                  <c:v>1907.646</c:v>
                </c:pt>
                <c:pt idx="1973">
                  <c:v>1908.6130000000001</c:v>
                </c:pt>
                <c:pt idx="1974">
                  <c:v>1909.58</c:v>
                </c:pt>
                <c:pt idx="1975">
                  <c:v>1910.546</c:v>
                </c:pt>
                <c:pt idx="1976">
                  <c:v>1911.5129999999999</c:v>
                </c:pt>
                <c:pt idx="1977">
                  <c:v>1912.48</c:v>
                </c:pt>
                <c:pt idx="1978">
                  <c:v>1913.4459999999999</c:v>
                </c:pt>
                <c:pt idx="1979">
                  <c:v>1914.413</c:v>
                </c:pt>
                <c:pt idx="1980">
                  <c:v>1915.38</c:v>
                </c:pt>
                <c:pt idx="1981">
                  <c:v>1916.347</c:v>
                </c:pt>
                <c:pt idx="1982">
                  <c:v>1917.3130000000001</c:v>
                </c:pt>
                <c:pt idx="1983">
                  <c:v>1918.28</c:v>
                </c:pt>
                <c:pt idx="1984">
                  <c:v>1919.2470000000001</c:v>
                </c:pt>
                <c:pt idx="1985">
                  <c:v>1920.213</c:v>
                </c:pt>
                <c:pt idx="1986">
                  <c:v>1921.18</c:v>
                </c:pt>
                <c:pt idx="1987">
                  <c:v>1922.1469999999999</c:v>
                </c:pt>
                <c:pt idx="1988">
                  <c:v>1923.1130000000001</c:v>
                </c:pt>
                <c:pt idx="1989">
                  <c:v>1924.08</c:v>
                </c:pt>
                <c:pt idx="1990">
                  <c:v>1925.047</c:v>
                </c:pt>
                <c:pt idx="1991">
                  <c:v>1926.0139999999999</c:v>
                </c:pt>
                <c:pt idx="1992">
                  <c:v>1926.98</c:v>
                </c:pt>
                <c:pt idx="1993">
                  <c:v>1927.9469999999999</c:v>
                </c:pt>
                <c:pt idx="1994">
                  <c:v>1928.914</c:v>
                </c:pt>
                <c:pt idx="1995">
                  <c:v>1929.88</c:v>
                </c:pt>
                <c:pt idx="1996">
                  <c:v>1930.847</c:v>
                </c:pt>
                <c:pt idx="1997">
                  <c:v>1931.8140000000001</c:v>
                </c:pt>
                <c:pt idx="1998">
                  <c:v>1932.78</c:v>
                </c:pt>
                <c:pt idx="1999">
                  <c:v>1933.7470000000001</c:v>
                </c:pt>
                <c:pt idx="2000">
                  <c:v>1934.7139999999999</c:v>
                </c:pt>
                <c:pt idx="2001">
                  <c:v>1935.681</c:v>
                </c:pt>
                <c:pt idx="2002">
                  <c:v>1936.6469999999999</c:v>
                </c:pt>
                <c:pt idx="2003">
                  <c:v>1937.614</c:v>
                </c:pt>
                <c:pt idx="2004">
                  <c:v>1938.5809999999999</c:v>
                </c:pt>
                <c:pt idx="2005">
                  <c:v>1939.547</c:v>
                </c:pt>
                <c:pt idx="2006">
                  <c:v>1940.5139999999999</c:v>
                </c:pt>
                <c:pt idx="2007">
                  <c:v>1941.481</c:v>
                </c:pt>
                <c:pt idx="2008">
                  <c:v>1942.4469999999999</c:v>
                </c:pt>
                <c:pt idx="2009">
                  <c:v>1943.414</c:v>
                </c:pt>
                <c:pt idx="2010">
                  <c:v>1944.3810000000001</c:v>
                </c:pt>
                <c:pt idx="2011">
                  <c:v>1945.348</c:v>
                </c:pt>
                <c:pt idx="2012">
                  <c:v>1946.3140000000001</c:v>
                </c:pt>
                <c:pt idx="2013">
                  <c:v>1947.2809999999999</c:v>
                </c:pt>
                <c:pt idx="2014">
                  <c:v>1948.248</c:v>
                </c:pt>
                <c:pt idx="2015">
                  <c:v>1949.2139999999999</c:v>
                </c:pt>
                <c:pt idx="2016">
                  <c:v>1950.181</c:v>
                </c:pt>
                <c:pt idx="2017">
                  <c:v>1951.1479999999999</c:v>
                </c:pt>
                <c:pt idx="2018">
                  <c:v>1952.114</c:v>
                </c:pt>
                <c:pt idx="2019">
                  <c:v>1953.0809999999999</c:v>
                </c:pt>
                <c:pt idx="2020">
                  <c:v>1954.048</c:v>
                </c:pt>
                <c:pt idx="2021">
                  <c:v>1955.0150000000001</c:v>
                </c:pt>
                <c:pt idx="2022">
                  <c:v>1955.981</c:v>
                </c:pt>
                <c:pt idx="2023">
                  <c:v>1956.9480000000001</c:v>
                </c:pt>
                <c:pt idx="2024">
                  <c:v>1957.915</c:v>
                </c:pt>
                <c:pt idx="2025">
                  <c:v>1958.8810000000001</c:v>
                </c:pt>
                <c:pt idx="2026">
                  <c:v>1959.848</c:v>
                </c:pt>
                <c:pt idx="2027">
                  <c:v>1960.8150000000001</c:v>
                </c:pt>
                <c:pt idx="2028">
                  <c:v>1961.7809999999999</c:v>
                </c:pt>
                <c:pt idx="2029">
                  <c:v>1962.748</c:v>
                </c:pt>
                <c:pt idx="2030">
                  <c:v>1963.7149999999999</c:v>
                </c:pt>
                <c:pt idx="2031">
                  <c:v>1964.682</c:v>
                </c:pt>
                <c:pt idx="2032">
                  <c:v>1965.6479999999999</c:v>
                </c:pt>
                <c:pt idx="2033">
                  <c:v>1966.615</c:v>
                </c:pt>
                <c:pt idx="2034">
                  <c:v>1967.5820000000001</c:v>
                </c:pt>
                <c:pt idx="2035">
                  <c:v>1968.548</c:v>
                </c:pt>
                <c:pt idx="2036">
                  <c:v>1969.5150000000001</c:v>
                </c:pt>
                <c:pt idx="2037">
                  <c:v>1970.482</c:v>
                </c:pt>
                <c:pt idx="2038">
                  <c:v>1971.4480000000001</c:v>
                </c:pt>
                <c:pt idx="2039">
                  <c:v>1972.415</c:v>
                </c:pt>
                <c:pt idx="2040">
                  <c:v>1973.3820000000001</c:v>
                </c:pt>
                <c:pt idx="2041">
                  <c:v>1974.3489999999999</c:v>
                </c:pt>
                <c:pt idx="2042">
                  <c:v>1975.3150000000001</c:v>
                </c:pt>
                <c:pt idx="2043">
                  <c:v>1976.2819999999999</c:v>
                </c:pt>
                <c:pt idx="2044">
                  <c:v>1977.249</c:v>
                </c:pt>
                <c:pt idx="2045">
                  <c:v>1978.2149999999999</c:v>
                </c:pt>
                <c:pt idx="2046">
                  <c:v>1979.182</c:v>
                </c:pt>
                <c:pt idx="2047">
                  <c:v>1980.1489999999999</c:v>
                </c:pt>
                <c:pt idx="2048">
                  <c:v>1981.115</c:v>
                </c:pt>
                <c:pt idx="2049">
                  <c:v>1982.0820000000001</c:v>
                </c:pt>
                <c:pt idx="2050">
                  <c:v>1983.049</c:v>
                </c:pt>
                <c:pt idx="2051">
                  <c:v>1984.0160000000001</c:v>
                </c:pt>
                <c:pt idx="2052">
                  <c:v>1984.982</c:v>
                </c:pt>
                <c:pt idx="2053">
                  <c:v>1985.9490000000001</c:v>
                </c:pt>
                <c:pt idx="2054">
                  <c:v>1986.9159999999999</c:v>
                </c:pt>
                <c:pt idx="2055">
                  <c:v>1987.8820000000001</c:v>
                </c:pt>
                <c:pt idx="2056">
                  <c:v>1988.8489999999999</c:v>
                </c:pt>
                <c:pt idx="2057">
                  <c:v>1989.816</c:v>
                </c:pt>
                <c:pt idx="2058">
                  <c:v>1990.7819999999999</c:v>
                </c:pt>
                <c:pt idx="2059">
                  <c:v>1991.749</c:v>
                </c:pt>
                <c:pt idx="2060">
                  <c:v>1992.7159999999999</c:v>
                </c:pt>
                <c:pt idx="2061">
                  <c:v>1993.683</c:v>
                </c:pt>
                <c:pt idx="2062">
                  <c:v>1994.6489999999999</c:v>
                </c:pt>
                <c:pt idx="2063">
                  <c:v>1995.616</c:v>
                </c:pt>
                <c:pt idx="2064">
                  <c:v>1996.5830000000001</c:v>
                </c:pt>
                <c:pt idx="2065">
                  <c:v>1997.549</c:v>
                </c:pt>
                <c:pt idx="2066">
                  <c:v>1998.5160000000001</c:v>
                </c:pt>
                <c:pt idx="2067">
                  <c:v>1999.4829999999999</c:v>
                </c:pt>
                <c:pt idx="2068">
                  <c:v>2000.4490000000001</c:v>
                </c:pt>
                <c:pt idx="2069">
                  <c:v>2001.4159999999999</c:v>
                </c:pt>
                <c:pt idx="2070">
                  <c:v>2002.383</c:v>
                </c:pt>
                <c:pt idx="2071">
                  <c:v>2003.35</c:v>
                </c:pt>
                <c:pt idx="2072">
                  <c:v>2004.316</c:v>
                </c:pt>
                <c:pt idx="2073">
                  <c:v>2005.2829999999999</c:v>
                </c:pt>
                <c:pt idx="2074">
                  <c:v>2006.25</c:v>
                </c:pt>
                <c:pt idx="2075">
                  <c:v>2007.2159999999999</c:v>
                </c:pt>
                <c:pt idx="2076">
                  <c:v>2008.183</c:v>
                </c:pt>
                <c:pt idx="2077">
                  <c:v>2009.15</c:v>
                </c:pt>
                <c:pt idx="2078">
                  <c:v>2010.116</c:v>
                </c:pt>
                <c:pt idx="2079">
                  <c:v>2011.0830000000001</c:v>
                </c:pt>
                <c:pt idx="2080">
                  <c:v>2012.05</c:v>
                </c:pt>
                <c:pt idx="2081">
                  <c:v>2013.0170000000001</c:v>
                </c:pt>
                <c:pt idx="2082">
                  <c:v>2013.9829999999999</c:v>
                </c:pt>
                <c:pt idx="2083">
                  <c:v>2014.95</c:v>
                </c:pt>
                <c:pt idx="2084">
                  <c:v>2015.9169999999999</c:v>
                </c:pt>
                <c:pt idx="2085">
                  <c:v>2016.883</c:v>
                </c:pt>
                <c:pt idx="2086">
                  <c:v>2017.85</c:v>
                </c:pt>
                <c:pt idx="2087">
                  <c:v>2018.817</c:v>
                </c:pt>
                <c:pt idx="2088">
                  <c:v>2019.7829999999999</c:v>
                </c:pt>
                <c:pt idx="2089">
                  <c:v>2020.75</c:v>
                </c:pt>
                <c:pt idx="2090">
                  <c:v>2021.7170000000001</c:v>
                </c:pt>
                <c:pt idx="2091">
                  <c:v>2022.684</c:v>
                </c:pt>
                <c:pt idx="2092">
                  <c:v>2023.65</c:v>
                </c:pt>
                <c:pt idx="2093">
                  <c:v>2024.617</c:v>
                </c:pt>
                <c:pt idx="2094">
                  <c:v>2025.5840000000001</c:v>
                </c:pt>
                <c:pt idx="2095">
                  <c:v>2026.55</c:v>
                </c:pt>
                <c:pt idx="2096">
                  <c:v>2027.5170000000001</c:v>
                </c:pt>
                <c:pt idx="2097">
                  <c:v>2028.4839999999999</c:v>
                </c:pt>
                <c:pt idx="2098">
                  <c:v>2029.45</c:v>
                </c:pt>
                <c:pt idx="2099">
                  <c:v>2030.4169999999999</c:v>
                </c:pt>
                <c:pt idx="2100">
                  <c:v>2031.384</c:v>
                </c:pt>
                <c:pt idx="2101">
                  <c:v>2032.3510000000001</c:v>
                </c:pt>
                <c:pt idx="2102">
                  <c:v>2033.317</c:v>
                </c:pt>
                <c:pt idx="2103">
                  <c:v>2034.2840000000001</c:v>
                </c:pt>
                <c:pt idx="2104">
                  <c:v>2035.251</c:v>
                </c:pt>
                <c:pt idx="2105">
                  <c:v>2036.2170000000001</c:v>
                </c:pt>
                <c:pt idx="2106">
                  <c:v>2037.184</c:v>
                </c:pt>
                <c:pt idx="2107">
                  <c:v>2038.1510000000001</c:v>
                </c:pt>
                <c:pt idx="2108">
                  <c:v>2039.117</c:v>
                </c:pt>
                <c:pt idx="2109">
                  <c:v>2040.0840000000001</c:v>
                </c:pt>
                <c:pt idx="2110">
                  <c:v>2041.0509999999999</c:v>
                </c:pt>
                <c:pt idx="2111">
                  <c:v>2042.018</c:v>
                </c:pt>
                <c:pt idx="2112">
                  <c:v>2042.9839999999999</c:v>
                </c:pt>
                <c:pt idx="2113">
                  <c:v>2043.951</c:v>
                </c:pt>
                <c:pt idx="2114">
                  <c:v>2044.9179999999999</c:v>
                </c:pt>
                <c:pt idx="2115">
                  <c:v>2045.884</c:v>
                </c:pt>
                <c:pt idx="2116">
                  <c:v>2046.8510000000001</c:v>
                </c:pt>
                <c:pt idx="2117">
                  <c:v>2047.818</c:v>
                </c:pt>
                <c:pt idx="2118">
                  <c:v>2048.7840000000001</c:v>
                </c:pt>
                <c:pt idx="2119">
                  <c:v>2049.7510000000002</c:v>
                </c:pt>
                <c:pt idx="2120">
                  <c:v>2050.7179999999998</c:v>
                </c:pt>
                <c:pt idx="2121">
                  <c:v>2051.6849999999999</c:v>
                </c:pt>
                <c:pt idx="2122">
                  <c:v>2052.6509999999998</c:v>
                </c:pt>
                <c:pt idx="2123">
                  <c:v>2053.6179999999999</c:v>
                </c:pt>
                <c:pt idx="2124">
                  <c:v>2054.585</c:v>
                </c:pt>
                <c:pt idx="2125">
                  <c:v>2055.5509999999999</c:v>
                </c:pt>
                <c:pt idx="2126">
                  <c:v>2056.518</c:v>
                </c:pt>
                <c:pt idx="2127">
                  <c:v>2057.4850000000001</c:v>
                </c:pt>
                <c:pt idx="2128">
                  <c:v>2058.451</c:v>
                </c:pt>
                <c:pt idx="2129">
                  <c:v>2059.4180000000001</c:v>
                </c:pt>
                <c:pt idx="2130">
                  <c:v>2060.3850000000002</c:v>
                </c:pt>
                <c:pt idx="2131">
                  <c:v>2061.3519999999999</c:v>
                </c:pt>
                <c:pt idx="2132">
                  <c:v>2062.3180000000002</c:v>
                </c:pt>
                <c:pt idx="2133">
                  <c:v>2063.2849999999999</c:v>
                </c:pt>
                <c:pt idx="2134">
                  <c:v>2064.252</c:v>
                </c:pt>
                <c:pt idx="2135">
                  <c:v>2065.2179999999998</c:v>
                </c:pt>
                <c:pt idx="2136">
                  <c:v>2066.1849999999999</c:v>
                </c:pt>
                <c:pt idx="2137">
                  <c:v>2067.152</c:v>
                </c:pt>
                <c:pt idx="2138">
                  <c:v>2068.1179999999999</c:v>
                </c:pt>
                <c:pt idx="2139">
                  <c:v>2069.085</c:v>
                </c:pt>
                <c:pt idx="2140">
                  <c:v>2070.0520000000001</c:v>
                </c:pt>
                <c:pt idx="2141">
                  <c:v>2071.0189999999998</c:v>
                </c:pt>
                <c:pt idx="2142">
                  <c:v>2071.9850000000001</c:v>
                </c:pt>
                <c:pt idx="2143">
                  <c:v>2072.9520000000002</c:v>
                </c:pt>
                <c:pt idx="2144">
                  <c:v>2073.9189999999999</c:v>
                </c:pt>
                <c:pt idx="2145">
                  <c:v>2074.8850000000002</c:v>
                </c:pt>
                <c:pt idx="2146">
                  <c:v>2075.8519999999999</c:v>
                </c:pt>
                <c:pt idx="2147">
                  <c:v>2076.819</c:v>
                </c:pt>
                <c:pt idx="2148">
                  <c:v>2077.7849999999999</c:v>
                </c:pt>
                <c:pt idx="2149">
                  <c:v>2078.752</c:v>
                </c:pt>
                <c:pt idx="2150">
                  <c:v>2079.7190000000001</c:v>
                </c:pt>
                <c:pt idx="2151">
                  <c:v>2080.6860000000001</c:v>
                </c:pt>
                <c:pt idx="2152">
                  <c:v>2081.652</c:v>
                </c:pt>
                <c:pt idx="2153">
                  <c:v>2082.6190000000001</c:v>
                </c:pt>
                <c:pt idx="2154">
                  <c:v>2083.5859999999998</c:v>
                </c:pt>
                <c:pt idx="2155">
                  <c:v>2084.5520000000001</c:v>
                </c:pt>
                <c:pt idx="2156">
                  <c:v>2085.5189999999998</c:v>
                </c:pt>
                <c:pt idx="2157">
                  <c:v>2086.4859999999999</c:v>
                </c:pt>
                <c:pt idx="2158">
                  <c:v>2087.4520000000002</c:v>
                </c:pt>
                <c:pt idx="2159">
                  <c:v>2088.4189999999999</c:v>
                </c:pt>
                <c:pt idx="2160">
                  <c:v>2089.386</c:v>
                </c:pt>
                <c:pt idx="2161">
                  <c:v>2090.3530000000001</c:v>
                </c:pt>
                <c:pt idx="2162">
                  <c:v>2091.319</c:v>
                </c:pt>
                <c:pt idx="2163">
                  <c:v>2092.2860000000001</c:v>
                </c:pt>
                <c:pt idx="2164">
                  <c:v>2093.2530000000002</c:v>
                </c:pt>
                <c:pt idx="2165">
                  <c:v>2094.2190000000001</c:v>
                </c:pt>
                <c:pt idx="2166">
                  <c:v>2095.1860000000001</c:v>
                </c:pt>
                <c:pt idx="2167">
                  <c:v>2096.1529999999998</c:v>
                </c:pt>
                <c:pt idx="2168">
                  <c:v>2097.1190000000001</c:v>
                </c:pt>
                <c:pt idx="2169">
                  <c:v>2098.0859999999998</c:v>
                </c:pt>
                <c:pt idx="2170">
                  <c:v>2099.0529999999999</c:v>
                </c:pt>
                <c:pt idx="2171">
                  <c:v>2100.02</c:v>
                </c:pt>
                <c:pt idx="2172">
                  <c:v>2100.9859999999999</c:v>
                </c:pt>
                <c:pt idx="2173">
                  <c:v>2101.953</c:v>
                </c:pt>
                <c:pt idx="2174">
                  <c:v>2102.92</c:v>
                </c:pt>
                <c:pt idx="2175">
                  <c:v>2103.886</c:v>
                </c:pt>
                <c:pt idx="2176">
                  <c:v>2104.8530000000001</c:v>
                </c:pt>
                <c:pt idx="2177">
                  <c:v>2105.8200000000002</c:v>
                </c:pt>
                <c:pt idx="2178">
                  <c:v>2106.7860000000001</c:v>
                </c:pt>
                <c:pt idx="2179">
                  <c:v>2107.7530000000002</c:v>
                </c:pt>
                <c:pt idx="2180">
                  <c:v>2108.7199999999998</c:v>
                </c:pt>
                <c:pt idx="2181">
                  <c:v>2109.6869999999999</c:v>
                </c:pt>
                <c:pt idx="2182">
                  <c:v>2110.6529999999998</c:v>
                </c:pt>
                <c:pt idx="2183">
                  <c:v>2111.62</c:v>
                </c:pt>
                <c:pt idx="2184">
                  <c:v>2112.587</c:v>
                </c:pt>
                <c:pt idx="2185">
                  <c:v>2113.5529999999999</c:v>
                </c:pt>
                <c:pt idx="2186">
                  <c:v>2114.52</c:v>
                </c:pt>
                <c:pt idx="2187">
                  <c:v>2115.4870000000001</c:v>
                </c:pt>
                <c:pt idx="2188">
                  <c:v>2116.453</c:v>
                </c:pt>
                <c:pt idx="2189">
                  <c:v>2117.42</c:v>
                </c:pt>
                <c:pt idx="2190">
                  <c:v>2118.3870000000002</c:v>
                </c:pt>
                <c:pt idx="2191">
                  <c:v>2119.3539999999998</c:v>
                </c:pt>
                <c:pt idx="2192">
                  <c:v>2120.3200000000002</c:v>
                </c:pt>
                <c:pt idx="2193">
                  <c:v>2121.2869999999998</c:v>
                </c:pt>
                <c:pt idx="2194">
                  <c:v>2122.2539999999999</c:v>
                </c:pt>
                <c:pt idx="2195">
                  <c:v>2123.2199999999998</c:v>
                </c:pt>
                <c:pt idx="2196">
                  <c:v>2124.1869999999999</c:v>
                </c:pt>
                <c:pt idx="2197">
                  <c:v>2125.154</c:v>
                </c:pt>
                <c:pt idx="2198">
                  <c:v>2126.12</c:v>
                </c:pt>
                <c:pt idx="2199">
                  <c:v>2127.087</c:v>
                </c:pt>
                <c:pt idx="2200">
                  <c:v>2128.0540000000001</c:v>
                </c:pt>
                <c:pt idx="2201">
                  <c:v>2129.0210000000002</c:v>
                </c:pt>
                <c:pt idx="2202">
                  <c:v>2129.9870000000001</c:v>
                </c:pt>
                <c:pt idx="2203">
                  <c:v>2130.9540000000002</c:v>
                </c:pt>
                <c:pt idx="2204">
                  <c:v>2131.9209999999998</c:v>
                </c:pt>
                <c:pt idx="2205">
                  <c:v>2132.8870000000002</c:v>
                </c:pt>
                <c:pt idx="2206">
                  <c:v>2133.8539999999998</c:v>
                </c:pt>
                <c:pt idx="2207">
                  <c:v>2134.8209999999999</c:v>
                </c:pt>
                <c:pt idx="2208">
                  <c:v>2135.7869999999998</c:v>
                </c:pt>
                <c:pt idx="2209">
                  <c:v>2136.7539999999999</c:v>
                </c:pt>
                <c:pt idx="2210">
                  <c:v>2137.721</c:v>
                </c:pt>
                <c:pt idx="2211">
                  <c:v>2138.6880000000001</c:v>
                </c:pt>
                <c:pt idx="2212">
                  <c:v>2139.654</c:v>
                </c:pt>
                <c:pt idx="2213">
                  <c:v>2140.6210000000001</c:v>
                </c:pt>
                <c:pt idx="2214">
                  <c:v>2141.5880000000002</c:v>
                </c:pt>
                <c:pt idx="2215">
                  <c:v>2142.5540000000001</c:v>
                </c:pt>
                <c:pt idx="2216">
                  <c:v>2143.5210000000002</c:v>
                </c:pt>
                <c:pt idx="2217">
                  <c:v>2144.4879999999998</c:v>
                </c:pt>
                <c:pt idx="2218">
                  <c:v>2145.4540000000002</c:v>
                </c:pt>
                <c:pt idx="2219">
                  <c:v>2146.4209999999998</c:v>
                </c:pt>
                <c:pt idx="2220">
                  <c:v>2147.3879999999999</c:v>
                </c:pt>
                <c:pt idx="2221">
                  <c:v>2148.355</c:v>
                </c:pt>
                <c:pt idx="2222">
                  <c:v>2149.3209999999999</c:v>
                </c:pt>
                <c:pt idx="2223">
                  <c:v>2150.288</c:v>
                </c:pt>
                <c:pt idx="2224">
                  <c:v>2151.2550000000001</c:v>
                </c:pt>
                <c:pt idx="2225">
                  <c:v>2152.221</c:v>
                </c:pt>
                <c:pt idx="2226">
                  <c:v>2153.1880000000001</c:v>
                </c:pt>
                <c:pt idx="2227">
                  <c:v>2154.1550000000002</c:v>
                </c:pt>
                <c:pt idx="2228">
                  <c:v>2155.1210000000001</c:v>
                </c:pt>
                <c:pt idx="2229">
                  <c:v>2156.0880000000002</c:v>
                </c:pt>
                <c:pt idx="2230">
                  <c:v>2157.0549999999998</c:v>
                </c:pt>
                <c:pt idx="2231">
                  <c:v>2158.0219999999999</c:v>
                </c:pt>
                <c:pt idx="2232">
                  <c:v>2158.9879999999998</c:v>
                </c:pt>
                <c:pt idx="2233">
                  <c:v>2159.9549999999999</c:v>
                </c:pt>
                <c:pt idx="2234">
                  <c:v>2160.922</c:v>
                </c:pt>
                <c:pt idx="2235">
                  <c:v>2161.8879999999999</c:v>
                </c:pt>
                <c:pt idx="2236">
                  <c:v>2162.855</c:v>
                </c:pt>
                <c:pt idx="2237">
                  <c:v>2163.8220000000001</c:v>
                </c:pt>
                <c:pt idx="2238">
                  <c:v>2164.788</c:v>
                </c:pt>
                <c:pt idx="2239">
                  <c:v>2165.7550000000001</c:v>
                </c:pt>
                <c:pt idx="2240">
                  <c:v>2166.7220000000002</c:v>
                </c:pt>
                <c:pt idx="2241">
                  <c:v>2167.6889999999999</c:v>
                </c:pt>
                <c:pt idx="2242">
                  <c:v>2168.6550000000002</c:v>
                </c:pt>
                <c:pt idx="2243">
                  <c:v>2169.6219999999998</c:v>
                </c:pt>
                <c:pt idx="2244">
                  <c:v>2170.5889999999999</c:v>
                </c:pt>
                <c:pt idx="2245">
                  <c:v>2171.5549999999998</c:v>
                </c:pt>
                <c:pt idx="2246">
                  <c:v>2172.5219999999999</c:v>
                </c:pt>
                <c:pt idx="2247">
                  <c:v>2173.489</c:v>
                </c:pt>
                <c:pt idx="2248">
                  <c:v>2174.4549999999999</c:v>
                </c:pt>
                <c:pt idx="2249">
                  <c:v>2175.422</c:v>
                </c:pt>
                <c:pt idx="2250">
                  <c:v>2176.3890000000001</c:v>
                </c:pt>
                <c:pt idx="2251">
                  <c:v>2177.3560000000002</c:v>
                </c:pt>
                <c:pt idx="2252">
                  <c:v>2178.3220000000001</c:v>
                </c:pt>
                <c:pt idx="2253">
                  <c:v>2179.2890000000002</c:v>
                </c:pt>
                <c:pt idx="2254">
                  <c:v>2180.2559999999999</c:v>
                </c:pt>
                <c:pt idx="2255">
                  <c:v>2181.2220000000002</c:v>
                </c:pt>
                <c:pt idx="2256">
                  <c:v>2182.1889999999999</c:v>
                </c:pt>
                <c:pt idx="2257">
                  <c:v>2183.1559999999999</c:v>
                </c:pt>
                <c:pt idx="2258">
                  <c:v>2184.1219999999998</c:v>
                </c:pt>
                <c:pt idx="2259">
                  <c:v>2185.0889999999999</c:v>
                </c:pt>
                <c:pt idx="2260">
                  <c:v>2186.056</c:v>
                </c:pt>
                <c:pt idx="2261">
                  <c:v>2187.0230000000001</c:v>
                </c:pt>
                <c:pt idx="2262">
                  <c:v>2187.989</c:v>
                </c:pt>
                <c:pt idx="2263">
                  <c:v>2188.9560000000001</c:v>
                </c:pt>
                <c:pt idx="2264">
                  <c:v>2189.9229999999998</c:v>
                </c:pt>
                <c:pt idx="2265">
                  <c:v>2190.8890000000001</c:v>
                </c:pt>
                <c:pt idx="2266">
                  <c:v>2191.8560000000002</c:v>
                </c:pt>
                <c:pt idx="2267">
                  <c:v>2192.8229999999999</c:v>
                </c:pt>
                <c:pt idx="2268">
                  <c:v>2193.7890000000002</c:v>
                </c:pt>
                <c:pt idx="2269">
                  <c:v>2194.7559999999999</c:v>
                </c:pt>
                <c:pt idx="2270">
                  <c:v>2195.723</c:v>
                </c:pt>
                <c:pt idx="2271">
                  <c:v>2196.69</c:v>
                </c:pt>
                <c:pt idx="2272">
                  <c:v>2197.6559999999999</c:v>
                </c:pt>
                <c:pt idx="2273">
                  <c:v>2198.623</c:v>
                </c:pt>
                <c:pt idx="2274">
                  <c:v>2199.59</c:v>
                </c:pt>
                <c:pt idx="2275">
                  <c:v>2200.556</c:v>
                </c:pt>
                <c:pt idx="2276">
                  <c:v>2201.5230000000001</c:v>
                </c:pt>
                <c:pt idx="2277">
                  <c:v>2202.4899999999998</c:v>
                </c:pt>
                <c:pt idx="2278">
                  <c:v>2203.4560000000001</c:v>
                </c:pt>
                <c:pt idx="2279">
                  <c:v>2204.4229999999998</c:v>
                </c:pt>
                <c:pt idx="2280">
                  <c:v>2205.39</c:v>
                </c:pt>
                <c:pt idx="2281">
                  <c:v>2206.357</c:v>
                </c:pt>
                <c:pt idx="2282">
                  <c:v>2207.3229999999999</c:v>
                </c:pt>
                <c:pt idx="2283">
                  <c:v>2208.29</c:v>
                </c:pt>
                <c:pt idx="2284">
                  <c:v>2209.2570000000001</c:v>
                </c:pt>
                <c:pt idx="2285">
                  <c:v>2210.223</c:v>
                </c:pt>
                <c:pt idx="2286">
                  <c:v>2211.19</c:v>
                </c:pt>
                <c:pt idx="2287">
                  <c:v>2212.1570000000002</c:v>
                </c:pt>
                <c:pt idx="2288">
                  <c:v>2213.123</c:v>
                </c:pt>
                <c:pt idx="2289">
                  <c:v>2214.09</c:v>
                </c:pt>
                <c:pt idx="2290">
                  <c:v>2215.0569999999998</c:v>
                </c:pt>
                <c:pt idx="2291">
                  <c:v>2216.0239999999999</c:v>
                </c:pt>
                <c:pt idx="2292">
                  <c:v>2216.9899999999998</c:v>
                </c:pt>
                <c:pt idx="2293">
                  <c:v>2217.9569999999999</c:v>
                </c:pt>
                <c:pt idx="2294">
                  <c:v>2218.924</c:v>
                </c:pt>
                <c:pt idx="2295">
                  <c:v>2219.89</c:v>
                </c:pt>
                <c:pt idx="2296">
                  <c:v>2220.857</c:v>
                </c:pt>
                <c:pt idx="2297">
                  <c:v>2221.8240000000001</c:v>
                </c:pt>
                <c:pt idx="2298">
                  <c:v>2222.79</c:v>
                </c:pt>
                <c:pt idx="2299">
                  <c:v>2223.7570000000001</c:v>
                </c:pt>
                <c:pt idx="2300">
                  <c:v>2224.7240000000002</c:v>
                </c:pt>
                <c:pt idx="2301">
                  <c:v>2225.6909999999998</c:v>
                </c:pt>
                <c:pt idx="2302">
                  <c:v>2226.6570000000002</c:v>
                </c:pt>
                <c:pt idx="2303">
                  <c:v>2227.6239999999998</c:v>
                </c:pt>
                <c:pt idx="2304">
                  <c:v>2228.5909999999999</c:v>
                </c:pt>
                <c:pt idx="2305">
                  <c:v>2229.5569999999998</c:v>
                </c:pt>
                <c:pt idx="2306">
                  <c:v>2230.5239999999999</c:v>
                </c:pt>
                <c:pt idx="2307">
                  <c:v>2231.491</c:v>
                </c:pt>
                <c:pt idx="2308">
                  <c:v>2232.4569999999999</c:v>
                </c:pt>
                <c:pt idx="2309">
                  <c:v>2233.424</c:v>
                </c:pt>
                <c:pt idx="2310">
                  <c:v>2234.3910000000001</c:v>
                </c:pt>
                <c:pt idx="2311">
                  <c:v>2235.3580000000002</c:v>
                </c:pt>
                <c:pt idx="2312">
                  <c:v>2236.3240000000001</c:v>
                </c:pt>
                <c:pt idx="2313">
                  <c:v>2237.2910000000002</c:v>
                </c:pt>
                <c:pt idx="2314">
                  <c:v>2238.2579999999998</c:v>
                </c:pt>
                <c:pt idx="2315">
                  <c:v>2239.2240000000002</c:v>
                </c:pt>
                <c:pt idx="2316">
                  <c:v>2240.1909999999998</c:v>
                </c:pt>
                <c:pt idx="2317">
                  <c:v>2241.1579999999999</c:v>
                </c:pt>
                <c:pt idx="2318">
                  <c:v>2242.1239999999998</c:v>
                </c:pt>
                <c:pt idx="2319">
                  <c:v>2243.0909999999999</c:v>
                </c:pt>
                <c:pt idx="2320">
                  <c:v>2244.058</c:v>
                </c:pt>
                <c:pt idx="2321">
                  <c:v>2245.0250000000001</c:v>
                </c:pt>
                <c:pt idx="2322">
                  <c:v>2245.991</c:v>
                </c:pt>
                <c:pt idx="2323">
                  <c:v>2246.9580000000001</c:v>
                </c:pt>
                <c:pt idx="2324">
                  <c:v>2247.9250000000002</c:v>
                </c:pt>
                <c:pt idx="2325">
                  <c:v>2248.8910000000001</c:v>
                </c:pt>
                <c:pt idx="2326">
                  <c:v>2249.8580000000002</c:v>
                </c:pt>
                <c:pt idx="2327">
                  <c:v>2250.8249999999998</c:v>
                </c:pt>
                <c:pt idx="2328">
                  <c:v>2251.7910000000002</c:v>
                </c:pt>
                <c:pt idx="2329">
                  <c:v>2252.7579999999998</c:v>
                </c:pt>
                <c:pt idx="2330">
                  <c:v>2253.7249999999999</c:v>
                </c:pt>
                <c:pt idx="2331">
                  <c:v>2254.692</c:v>
                </c:pt>
                <c:pt idx="2332">
                  <c:v>2255.6579999999999</c:v>
                </c:pt>
                <c:pt idx="2333">
                  <c:v>2256.625</c:v>
                </c:pt>
                <c:pt idx="2334">
                  <c:v>2257.5920000000001</c:v>
                </c:pt>
                <c:pt idx="2335">
                  <c:v>2258.558</c:v>
                </c:pt>
                <c:pt idx="2336">
                  <c:v>2259.5250000000001</c:v>
                </c:pt>
                <c:pt idx="2337">
                  <c:v>2260.4920000000002</c:v>
                </c:pt>
                <c:pt idx="2338">
                  <c:v>2261.4580000000001</c:v>
                </c:pt>
                <c:pt idx="2339">
                  <c:v>2262.4250000000002</c:v>
                </c:pt>
                <c:pt idx="2340">
                  <c:v>2263.3919999999998</c:v>
                </c:pt>
                <c:pt idx="2341">
                  <c:v>2264.3589999999999</c:v>
                </c:pt>
                <c:pt idx="2342">
                  <c:v>2265.3249999999998</c:v>
                </c:pt>
                <c:pt idx="2343">
                  <c:v>2266.2919999999999</c:v>
                </c:pt>
                <c:pt idx="2344">
                  <c:v>2267.259</c:v>
                </c:pt>
                <c:pt idx="2345">
                  <c:v>2268.2249999999999</c:v>
                </c:pt>
                <c:pt idx="2346">
                  <c:v>2269.192</c:v>
                </c:pt>
                <c:pt idx="2347">
                  <c:v>2270.1590000000001</c:v>
                </c:pt>
                <c:pt idx="2348">
                  <c:v>2271.125</c:v>
                </c:pt>
                <c:pt idx="2349">
                  <c:v>2272.0920000000001</c:v>
                </c:pt>
                <c:pt idx="2350">
                  <c:v>2273.0590000000002</c:v>
                </c:pt>
                <c:pt idx="2351">
                  <c:v>2274.0259999999998</c:v>
                </c:pt>
                <c:pt idx="2352">
                  <c:v>2274.9920000000002</c:v>
                </c:pt>
                <c:pt idx="2353">
                  <c:v>2275.9589999999998</c:v>
                </c:pt>
                <c:pt idx="2354">
                  <c:v>2276.9259999999999</c:v>
                </c:pt>
                <c:pt idx="2355">
                  <c:v>2277.8919999999998</c:v>
                </c:pt>
                <c:pt idx="2356">
                  <c:v>2278.8589999999999</c:v>
                </c:pt>
                <c:pt idx="2357">
                  <c:v>2279.826</c:v>
                </c:pt>
                <c:pt idx="2358">
                  <c:v>2280.7919999999999</c:v>
                </c:pt>
                <c:pt idx="2359">
                  <c:v>2281.759</c:v>
                </c:pt>
                <c:pt idx="2360">
                  <c:v>2282.7260000000001</c:v>
                </c:pt>
                <c:pt idx="2361">
                  <c:v>2283.6930000000002</c:v>
                </c:pt>
                <c:pt idx="2362">
                  <c:v>2284.6590000000001</c:v>
                </c:pt>
                <c:pt idx="2363">
                  <c:v>2285.6260000000002</c:v>
                </c:pt>
                <c:pt idx="2364">
                  <c:v>2286.5929999999998</c:v>
                </c:pt>
                <c:pt idx="2365">
                  <c:v>2287.5590000000002</c:v>
                </c:pt>
                <c:pt idx="2366">
                  <c:v>2288.5259999999998</c:v>
                </c:pt>
                <c:pt idx="2367">
                  <c:v>2289.4929999999999</c:v>
                </c:pt>
                <c:pt idx="2368">
                  <c:v>2290.4589999999998</c:v>
                </c:pt>
                <c:pt idx="2369">
                  <c:v>2291.4259999999999</c:v>
                </c:pt>
                <c:pt idx="2370">
                  <c:v>2292.393</c:v>
                </c:pt>
                <c:pt idx="2371">
                  <c:v>2293.36</c:v>
                </c:pt>
                <c:pt idx="2372">
                  <c:v>2294.326</c:v>
                </c:pt>
                <c:pt idx="2373">
                  <c:v>2295.2930000000001</c:v>
                </c:pt>
                <c:pt idx="2374">
                  <c:v>2296.2600000000002</c:v>
                </c:pt>
                <c:pt idx="2375">
                  <c:v>2297.2260000000001</c:v>
                </c:pt>
                <c:pt idx="2376">
                  <c:v>2298.1930000000002</c:v>
                </c:pt>
                <c:pt idx="2377">
                  <c:v>2299.16</c:v>
                </c:pt>
                <c:pt idx="2378">
                  <c:v>2300.1260000000002</c:v>
                </c:pt>
                <c:pt idx="2379">
                  <c:v>2301.0929999999998</c:v>
                </c:pt>
                <c:pt idx="2380">
                  <c:v>2302.06</c:v>
                </c:pt>
                <c:pt idx="2381">
                  <c:v>2303.027</c:v>
                </c:pt>
                <c:pt idx="2382">
                  <c:v>2303.9929999999999</c:v>
                </c:pt>
                <c:pt idx="2383">
                  <c:v>2304.96</c:v>
                </c:pt>
                <c:pt idx="2384">
                  <c:v>2305.9270000000001</c:v>
                </c:pt>
                <c:pt idx="2385">
                  <c:v>2306.893</c:v>
                </c:pt>
                <c:pt idx="2386">
                  <c:v>2307.86</c:v>
                </c:pt>
                <c:pt idx="2387">
                  <c:v>2308.8270000000002</c:v>
                </c:pt>
                <c:pt idx="2388">
                  <c:v>2309.7930000000001</c:v>
                </c:pt>
                <c:pt idx="2389">
                  <c:v>2310.7600000000002</c:v>
                </c:pt>
                <c:pt idx="2390">
                  <c:v>2311.7269999999999</c:v>
                </c:pt>
                <c:pt idx="2391">
                  <c:v>2312.694</c:v>
                </c:pt>
                <c:pt idx="2392">
                  <c:v>2313.66</c:v>
                </c:pt>
                <c:pt idx="2393">
                  <c:v>2314.627</c:v>
                </c:pt>
                <c:pt idx="2394">
                  <c:v>2315.5940000000001</c:v>
                </c:pt>
                <c:pt idx="2395">
                  <c:v>2316.56</c:v>
                </c:pt>
                <c:pt idx="2396">
                  <c:v>2317.527</c:v>
                </c:pt>
                <c:pt idx="2397">
                  <c:v>2318.4940000000001</c:v>
                </c:pt>
                <c:pt idx="2398">
                  <c:v>2319.46</c:v>
                </c:pt>
                <c:pt idx="2399">
                  <c:v>2320.4270000000001</c:v>
                </c:pt>
                <c:pt idx="2400">
                  <c:v>2321.3939999999998</c:v>
                </c:pt>
                <c:pt idx="2401">
                  <c:v>2322.3609999999999</c:v>
                </c:pt>
                <c:pt idx="2402">
                  <c:v>2323.3270000000002</c:v>
                </c:pt>
                <c:pt idx="2403">
                  <c:v>2324.2939999999999</c:v>
                </c:pt>
                <c:pt idx="2404">
                  <c:v>2325.261</c:v>
                </c:pt>
                <c:pt idx="2405">
                  <c:v>2326.2269999999999</c:v>
                </c:pt>
                <c:pt idx="2406">
                  <c:v>2327.194</c:v>
                </c:pt>
                <c:pt idx="2407">
                  <c:v>2328.1610000000001</c:v>
                </c:pt>
                <c:pt idx="2408">
                  <c:v>2329.127</c:v>
                </c:pt>
                <c:pt idx="2409">
                  <c:v>2330.0940000000001</c:v>
                </c:pt>
                <c:pt idx="2410">
                  <c:v>2331.0610000000001</c:v>
                </c:pt>
                <c:pt idx="2411">
                  <c:v>2332.0279999999998</c:v>
                </c:pt>
                <c:pt idx="2412">
                  <c:v>2332.9940000000001</c:v>
                </c:pt>
                <c:pt idx="2413">
                  <c:v>2333.9609999999998</c:v>
                </c:pt>
                <c:pt idx="2414">
                  <c:v>2334.9279999999999</c:v>
                </c:pt>
                <c:pt idx="2415">
                  <c:v>2335.8939999999998</c:v>
                </c:pt>
                <c:pt idx="2416">
                  <c:v>2336.8609999999999</c:v>
                </c:pt>
                <c:pt idx="2417">
                  <c:v>2337.828</c:v>
                </c:pt>
                <c:pt idx="2418">
                  <c:v>2338.7939999999999</c:v>
                </c:pt>
                <c:pt idx="2419">
                  <c:v>2339.761</c:v>
                </c:pt>
                <c:pt idx="2420">
                  <c:v>2340.7280000000001</c:v>
                </c:pt>
                <c:pt idx="2421">
                  <c:v>2341.6950000000002</c:v>
                </c:pt>
                <c:pt idx="2422">
                  <c:v>2342.6610000000001</c:v>
                </c:pt>
                <c:pt idx="2423">
                  <c:v>2343.6280000000002</c:v>
                </c:pt>
                <c:pt idx="2424">
                  <c:v>2344.5949999999998</c:v>
                </c:pt>
                <c:pt idx="2425">
                  <c:v>2345.5610000000001</c:v>
                </c:pt>
                <c:pt idx="2426">
                  <c:v>2346.5279999999998</c:v>
                </c:pt>
                <c:pt idx="2427">
                  <c:v>2347.4949999999999</c:v>
                </c:pt>
                <c:pt idx="2428">
                  <c:v>2348.4609999999998</c:v>
                </c:pt>
                <c:pt idx="2429">
                  <c:v>2349.4279999999999</c:v>
                </c:pt>
                <c:pt idx="2430">
                  <c:v>2350.395</c:v>
                </c:pt>
                <c:pt idx="2431">
                  <c:v>2351.3620000000001</c:v>
                </c:pt>
                <c:pt idx="2432">
                  <c:v>2352.328</c:v>
                </c:pt>
                <c:pt idx="2433">
                  <c:v>2353.2950000000001</c:v>
                </c:pt>
                <c:pt idx="2434">
                  <c:v>2354.2620000000002</c:v>
                </c:pt>
                <c:pt idx="2435">
                  <c:v>2355.2280000000001</c:v>
                </c:pt>
                <c:pt idx="2436">
                  <c:v>2356.1950000000002</c:v>
                </c:pt>
                <c:pt idx="2437">
                  <c:v>2357.1619999999998</c:v>
                </c:pt>
                <c:pt idx="2438">
                  <c:v>2358.1280000000002</c:v>
                </c:pt>
                <c:pt idx="2439">
                  <c:v>2359.0949999999998</c:v>
                </c:pt>
                <c:pt idx="2440">
                  <c:v>2360.0619999999999</c:v>
                </c:pt>
                <c:pt idx="2441">
                  <c:v>2361.029</c:v>
                </c:pt>
                <c:pt idx="2442">
                  <c:v>2361.9949999999999</c:v>
                </c:pt>
                <c:pt idx="2443">
                  <c:v>2362.962</c:v>
                </c:pt>
                <c:pt idx="2444">
                  <c:v>2363.9290000000001</c:v>
                </c:pt>
                <c:pt idx="2445">
                  <c:v>2364.895</c:v>
                </c:pt>
                <c:pt idx="2446">
                  <c:v>2365.8620000000001</c:v>
                </c:pt>
                <c:pt idx="2447">
                  <c:v>2366.8290000000002</c:v>
                </c:pt>
                <c:pt idx="2448">
                  <c:v>2367.7950000000001</c:v>
                </c:pt>
                <c:pt idx="2449">
                  <c:v>2368.7620000000002</c:v>
                </c:pt>
                <c:pt idx="2450">
                  <c:v>2369.7289999999998</c:v>
                </c:pt>
                <c:pt idx="2451">
                  <c:v>2370.6959999999999</c:v>
                </c:pt>
                <c:pt idx="2452">
                  <c:v>2371.6619999999998</c:v>
                </c:pt>
                <c:pt idx="2453">
                  <c:v>2372.6289999999999</c:v>
                </c:pt>
                <c:pt idx="2454">
                  <c:v>2373.596</c:v>
                </c:pt>
                <c:pt idx="2455">
                  <c:v>2374.5619999999999</c:v>
                </c:pt>
                <c:pt idx="2456">
                  <c:v>2375.529</c:v>
                </c:pt>
                <c:pt idx="2457">
                  <c:v>2376.4960000000001</c:v>
                </c:pt>
                <c:pt idx="2458">
                  <c:v>2377.462</c:v>
                </c:pt>
                <c:pt idx="2459">
                  <c:v>2378.4290000000001</c:v>
                </c:pt>
                <c:pt idx="2460">
                  <c:v>2379.3960000000002</c:v>
                </c:pt>
                <c:pt idx="2461">
                  <c:v>2380.3629999999998</c:v>
                </c:pt>
                <c:pt idx="2462">
                  <c:v>2381.3290000000002</c:v>
                </c:pt>
                <c:pt idx="2463">
                  <c:v>2382.2959999999998</c:v>
                </c:pt>
                <c:pt idx="2464">
                  <c:v>2383.2629999999999</c:v>
                </c:pt>
                <c:pt idx="2465">
                  <c:v>2384.2289999999998</c:v>
                </c:pt>
                <c:pt idx="2466">
                  <c:v>2385.1959999999999</c:v>
                </c:pt>
                <c:pt idx="2467">
                  <c:v>2386.163</c:v>
                </c:pt>
                <c:pt idx="2468">
                  <c:v>2387.1289999999999</c:v>
                </c:pt>
                <c:pt idx="2469">
                  <c:v>2388.096</c:v>
                </c:pt>
                <c:pt idx="2470">
                  <c:v>2389.0630000000001</c:v>
                </c:pt>
                <c:pt idx="2471">
                  <c:v>2390.0300000000002</c:v>
                </c:pt>
                <c:pt idx="2472">
                  <c:v>2390.9960000000001</c:v>
                </c:pt>
                <c:pt idx="2473">
                  <c:v>2391.9630000000002</c:v>
                </c:pt>
                <c:pt idx="2474">
                  <c:v>2392.9299999999998</c:v>
                </c:pt>
                <c:pt idx="2475">
                  <c:v>2393.8960000000002</c:v>
                </c:pt>
                <c:pt idx="2476">
                  <c:v>2394.8629999999998</c:v>
                </c:pt>
                <c:pt idx="2477">
                  <c:v>2395.83</c:v>
                </c:pt>
                <c:pt idx="2478">
                  <c:v>2396.7959999999998</c:v>
                </c:pt>
                <c:pt idx="2479">
                  <c:v>2397.7629999999999</c:v>
                </c:pt>
                <c:pt idx="2480">
                  <c:v>2398.73</c:v>
                </c:pt>
                <c:pt idx="2481">
                  <c:v>2399.6970000000001</c:v>
                </c:pt>
                <c:pt idx="2482">
                  <c:v>2400.663</c:v>
                </c:pt>
                <c:pt idx="2483">
                  <c:v>2401.63</c:v>
                </c:pt>
                <c:pt idx="2484">
                  <c:v>2402.5970000000002</c:v>
                </c:pt>
                <c:pt idx="2485">
                  <c:v>2403.5630000000001</c:v>
                </c:pt>
                <c:pt idx="2486">
                  <c:v>2404.5300000000002</c:v>
                </c:pt>
                <c:pt idx="2487">
                  <c:v>2405.4969999999998</c:v>
                </c:pt>
                <c:pt idx="2488">
                  <c:v>2406.4630000000002</c:v>
                </c:pt>
                <c:pt idx="2489">
                  <c:v>2407.4299999999998</c:v>
                </c:pt>
                <c:pt idx="2490">
                  <c:v>2408.3969999999999</c:v>
                </c:pt>
                <c:pt idx="2491">
                  <c:v>2409.364</c:v>
                </c:pt>
                <c:pt idx="2492">
                  <c:v>2410.33</c:v>
                </c:pt>
                <c:pt idx="2493">
                  <c:v>2411.297</c:v>
                </c:pt>
                <c:pt idx="2494">
                  <c:v>2412.2640000000001</c:v>
                </c:pt>
                <c:pt idx="2495">
                  <c:v>2413.23</c:v>
                </c:pt>
                <c:pt idx="2496">
                  <c:v>2414.1970000000001</c:v>
                </c:pt>
                <c:pt idx="2497">
                  <c:v>2415.1640000000002</c:v>
                </c:pt>
                <c:pt idx="2498">
                  <c:v>2416.13</c:v>
                </c:pt>
                <c:pt idx="2499">
                  <c:v>2417.0970000000002</c:v>
                </c:pt>
                <c:pt idx="2500">
                  <c:v>2418.0639999999999</c:v>
                </c:pt>
                <c:pt idx="2501">
                  <c:v>2419.0309999999999</c:v>
                </c:pt>
                <c:pt idx="2502">
                  <c:v>2419.9969999999998</c:v>
                </c:pt>
                <c:pt idx="2503">
                  <c:v>2420.9639999999999</c:v>
                </c:pt>
                <c:pt idx="2504">
                  <c:v>2421.931</c:v>
                </c:pt>
                <c:pt idx="2505">
                  <c:v>2422.8969999999999</c:v>
                </c:pt>
                <c:pt idx="2506">
                  <c:v>2423.864</c:v>
                </c:pt>
                <c:pt idx="2507">
                  <c:v>2424.8310000000001</c:v>
                </c:pt>
                <c:pt idx="2508">
                  <c:v>2425.797</c:v>
                </c:pt>
                <c:pt idx="2509">
                  <c:v>2426.7640000000001</c:v>
                </c:pt>
                <c:pt idx="2510">
                  <c:v>2427.7310000000002</c:v>
                </c:pt>
                <c:pt idx="2511">
                  <c:v>2428.6979999999999</c:v>
                </c:pt>
                <c:pt idx="2512">
                  <c:v>2429.6640000000002</c:v>
                </c:pt>
                <c:pt idx="2513">
                  <c:v>2430.6309999999999</c:v>
                </c:pt>
                <c:pt idx="2514">
                  <c:v>2431.598</c:v>
                </c:pt>
                <c:pt idx="2515">
                  <c:v>2432.5639999999999</c:v>
                </c:pt>
                <c:pt idx="2516">
                  <c:v>2433.5309999999999</c:v>
                </c:pt>
                <c:pt idx="2517">
                  <c:v>2434.498</c:v>
                </c:pt>
                <c:pt idx="2518">
                  <c:v>2435.4639999999999</c:v>
                </c:pt>
                <c:pt idx="2519">
                  <c:v>2436.431</c:v>
                </c:pt>
                <c:pt idx="2520">
                  <c:v>2437.3980000000001</c:v>
                </c:pt>
                <c:pt idx="2521">
                  <c:v>2438.3649999999998</c:v>
                </c:pt>
                <c:pt idx="2522">
                  <c:v>2439.3310000000001</c:v>
                </c:pt>
                <c:pt idx="2523">
                  <c:v>2440.2979999999998</c:v>
                </c:pt>
                <c:pt idx="2524">
                  <c:v>2441.2649999999999</c:v>
                </c:pt>
                <c:pt idx="2525">
                  <c:v>2442.2310000000002</c:v>
                </c:pt>
                <c:pt idx="2526">
                  <c:v>2443.1979999999999</c:v>
                </c:pt>
                <c:pt idx="2527">
                  <c:v>2444.165</c:v>
                </c:pt>
                <c:pt idx="2528">
                  <c:v>2445.1309999999999</c:v>
                </c:pt>
                <c:pt idx="2529">
                  <c:v>2446.098</c:v>
                </c:pt>
                <c:pt idx="2530">
                  <c:v>2447.0650000000001</c:v>
                </c:pt>
                <c:pt idx="2531">
                  <c:v>2448.0320000000002</c:v>
                </c:pt>
                <c:pt idx="2532">
                  <c:v>2448.998</c:v>
                </c:pt>
                <c:pt idx="2533">
                  <c:v>2449.9650000000001</c:v>
                </c:pt>
                <c:pt idx="2534">
                  <c:v>2450.9319999999998</c:v>
                </c:pt>
                <c:pt idx="2535">
                  <c:v>2451.8980000000001</c:v>
                </c:pt>
                <c:pt idx="2536">
                  <c:v>2452.8649999999998</c:v>
                </c:pt>
                <c:pt idx="2537">
                  <c:v>2453.8319999999999</c:v>
                </c:pt>
                <c:pt idx="2538">
                  <c:v>2454.7979999999998</c:v>
                </c:pt>
                <c:pt idx="2539">
                  <c:v>2455.7649999999999</c:v>
                </c:pt>
                <c:pt idx="2540">
                  <c:v>2456.732</c:v>
                </c:pt>
                <c:pt idx="2541">
                  <c:v>2457.6990000000001</c:v>
                </c:pt>
                <c:pt idx="2542">
                  <c:v>2458.665</c:v>
                </c:pt>
                <c:pt idx="2543">
                  <c:v>2459.6320000000001</c:v>
                </c:pt>
                <c:pt idx="2544">
                  <c:v>2460.5990000000002</c:v>
                </c:pt>
                <c:pt idx="2545">
                  <c:v>2461.5650000000001</c:v>
                </c:pt>
                <c:pt idx="2546">
                  <c:v>2462.5320000000002</c:v>
                </c:pt>
                <c:pt idx="2547">
                  <c:v>2463.4989999999998</c:v>
                </c:pt>
                <c:pt idx="2548">
                  <c:v>2464.4650000000001</c:v>
                </c:pt>
                <c:pt idx="2549">
                  <c:v>2465.4319999999998</c:v>
                </c:pt>
                <c:pt idx="2550">
                  <c:v>2466.3989999999999</c:v>
                </c:pt>
                <c:pt idx="2551">
                  <c:v>2467.366</c:v>
                </c:pt>
                <c:pt idx="2552">
                  <c:v>2468.3319999999999</c:v>
                </c:pt>
                <c:pt idx="2553">
                  <c:v>2469.299</c:v>
                </c:pt>
                <c:pt idx="2554">
                  <c:v>2470.2660000000001</c:v>
                </c:pt>
                <c:pt idx="2555">
                  <c:v>2471.232</c:v>
                </c:pt>
                <c:pt idx="2556">
                  <c:v>2472.1990000000001</c:v>
                </c:pt>
                <c:pt idx="2557">
                  <c:v>2473.1660000000002</c:v>
                </c:pt>
                <c:pt idx="2558">
                  <c:v>2474.1320000000001</c:v>
                </c:pt>
                <c:pt idx="2559">
                  <c:v>2475.0990000000002</c:v>
                </c:pt>
                <c:pt idx="2560">
                  <c:v>2476.0659999999998</c:v>
                </c:pt>
                <c:pt idx="2561">
                  <c:v>2477.0329999999999</c:v>
                </c:pt>
                <c:pt idx="2562">
                  <c:v>2477.9989999999998</c:v>
                </c:pt>
                <c:pt idx="2563">
                  <c:v>2478.9659999999999</c:v>
                </c:pt>
                <c:pt idx="2564">
                  <c:v>2479.933</c:v>
                </c:pt>
                <c:pt idx="2565">
                  <c:v>2480.8989999999999</c:v>
                </c:pt>
                <c:pt idx="2566">
                  <c:v>2481.866</c:v>
                </c:pt>
                <c:pt idx="2567">
                  <c:v>2482.8330000000001</c:v>
                </c:pt>
                <c:pt idx="2568">
                  <c:v>2483.799</c:v>
                </c:pt>
                <c:pt idx="2569">
                  <c:v>2484.7660000000001</c:v>
                </c:pt>
                <c:pt idx="2570">
                  <c:v>2485.7330000000002</c:v>
                </c:pt>
                <c:pt idx="2571">
                  <c:v>2486.6999999999998</c:v>
                </c:pt>
                <c:pt idx="2572">
                  <c:v>2487.6660000000002</c:v>
                </c:pt>
                <c:pt idx="2573">
                  <c:v>2488.6329999999998</c:v>
                </c:pt>
                <c:pt idx="2574">
                  <c:v>2489.6</c:v>
                </c:pt>
                <c:pt idx="2575">
                  <c:v>2490.5659999999998</c:v>
                </c:pt>
                <c:pt idx="2576">
                  <c:v>2491.5329999999999</c:v>
                </c:pt>
                <c:pt idx="2577">
                  <c:v>2492.5</c:v>
                </c:pt>
                <c:pt idx="2578">
                  <c:v>2493.4659999999999</c:v>
                </c:pt>
                <c:pt idx="2579">
                  <c:v>2494.433</c:v>
                </c:pt>
                <c:pt idx="2580">
                  <c:v>2495.4</c:v>
                </c:pt>
                <c:pt idx="2581">
                  <c:v>2496.3670000000002</c:v>
                </c:pt>
                <c:pt idx="2582">
                  <c:v>2497.3330000000001</c:v>
                </c:pt>
                <c:pt idx="2583">
                  <c:v>2498.3000000000002</c:v>
                </c:pt>
                <c:pt idx="2584">
                  <c:v>2499.2669999999998</c:v>
                </c:pt>
                <c:pt idx="2585">
                  <c:v>2500.2330000000002</c:v>
                </c:pt>
                <c:pt idx="2586">
                  <c:v>2501.1999999999998</c:v>
                </c:pt>
                <c:pt idx="2587">
                  <c:v>2502.1669999999999</c:v>
                </c:pt>
                <c:pt idx="2588">
                  <c:v>2503.1329999999998</c:v>
                </c:pt>
                <c:pt idx="2589">
                  <c:v>2504.1</c:v>
                </c:pt>
                <c:pt idx="2590">
                  <c:v>2505.067</c:v>
                </c:pt>
                <c:pt idx="2591">
                  <c:v>2506.0340000000001</c:v>
                </c:pt>
                <c:pt idx="2592">
                  <c:v>2507</c:v>
                </c:pt>
                <c:pt idx="2593">
                  <c:v>2507.9670000000001</c:v>
                </c:pt>
                <c:pt idx="2594">
                  <c:v>2508.9340000000002</c:v>
                </c:pt>
                <c:pt idx="2595">
                  <c:v>2509.9</c:v>
                </c:pt>
                <c:pt idx="2596">
                  <c:v>2510.8670000000002</c:v>
                </c:pt>
                <c:pt idx="2597">
                  <c:v>2511.8339999999998</c:v>
                </c:pt>
                <c:pt idx="2598">
                  <c:v>2512.8000000000002</c:v>
                </c:pt>
                <c:pt idx="2599">
                  <c:v>2513.7669999999998</c:v>
                </c:pt>
                <c:pt idx="2600">
                  <c:v>2514.7339999999999</c:v>
                </c:pt>
                <c:pt idx="2601">
                  <c:v>2515.701</c:v>
                </c:pt>
                <c:pt idx="2602">
                  <c:v>2516.6669999999999</c:v>
                </c:pt>
                <c:pt idx="2603">
                  <c:v>2517.634</c:v>
                </c:pt>
                <c:pt idx="2604">
                  <c:v>2518.6010000000001</c:v>
                </c:pt>
                <c:pt idx="2605">
                  <c:v>2519.567</c:v>
                </c:pt>
                <c:pt idx="2606">
                  <c:v>2520.5340000000001</c:v>
                </c:pt>
                <c:pt idx="2607">
                  <c:v>2521.5010000000002</c:v>
                </c:pt>
                <c:pt idx="2608">
                  <c:v>2522.4670000000001</c:v>
                </c:pt>
                <c:pt idx="2609">
                  <c:v>2523.4340000000002</c:v>
                </c:pt>
                <c:pt idx="2610">
                  <c:v>2524.4009999999998</c:v>
                </c:pt>
                <c:pt idx="2611">
                  <c:v>2525.3679999999999</c:v>
                </c:pt>
                <c:pt idx="2612">
                  <c:v>2526.3339999999998</c:v>
                </c:pt>
                <c:pt idx="2613">
                  <c:v>2527.3009999999999</c:v>
                </c:pt>
                <c:pt idx="2614">
                  <c:v>2528.268</c:v>
                </c:pt>
                <c:pt idx="2615">
                  <c:v>2529.2339999999999</c:v>
                </c:pt>
                <c:pt idx="2616">
                  <c:v>2530.201</c:v>
                </c:pt>
                <c:pt idx="2617">
                  <c:v>2531.1680000000001</c:v>
                </c:pt>
                <c:pt idx="2618">
                  <c:v>2532.134</c:v>
                </c:pt>
                <c:pt idx="2619">
                  <c:v>2533.1010000000001</c:v>
                </c:pt>
                <c:pt idx="2620">
                  <c:v>2534.0680000000002</c:v>
                </c:pt>
                <c:pt idx="2621">
                  <c:v>2535.0349999999999</c:v>
                </c:pt>
                <c:pt idx="2622">
                  <c:v>2536.0010000000002</c:v>
                </c:pt>
                <c:pt idx="2623">
                  <c:v>2536.9679999999998</c:v>
                </c:pt>
                <c:pt idx="2624">
                  <c:v>2537.9349999999999</c:v>
                </c:pt>
                <c:pt idx="2625">
                  <c:v>2538.9009999999998</c:v>
                </c:pt>
                <c:pt idx="2626">
                  <c:v>2539.8679999999999</c:v>
                </c:pt>
                <c:pt idx="2627">
                  <c:v>2540.835</c:v>
                </c:pt>
                <c:pt idx="2628">
                  <c:v>2541.8009999999999</c:v>
                </c:pt>
                <c:pt idx="2629">
                  <c:v>2542.768</c:v>
                </c:pt>
                <c:pt idx="2630">
                  <c:v>2543.7350000000001</c:v>
                </c:pt>
                <c:pt idx="2631">
                  <c:v>2544.7020000000002</c:v>
                </c:pt>
                <c:pt idx="2632">
                  <c:v>2545.6680000000001</c:v>
                </c:pt>
                <c:pt idx="2633">
                  <c:v>2546.6350000000002</c:v>
                </c:pt>
                <c:pt idx="2634">
                  <c:v>2547.6019999999999</c:v>
                </c:pt>
                <c:pt idx="2635">
                  <c:v>2548.5680000000002</c:v>
                </c:pt>
                <c:pt idx="2636">
                  <c:v>2549.5349999999999</c:v>
                </c:pt>
                <c:pt idx="2637">
                  <c:v>2550.502</c:v>
                </c:pt>
                <c:pt idx="2638">
                  <c:v>2551.4679999999998</c:v>
                </c:pt>
                <c:pt idx="2639">
                  <c:v>2552.4349999999999</c:v>
                </c:pt>
                <c:pt idx="2640">
                  <c:v>2553.402</c:v>
                </c:pt>
                <c:pt idx="2641">
                  <c:v>2554.3690000000001</c:v>
                </c:pt>
                <c:pt idx="2642">
                  <c:v>2555.335</c:v>
                </c:pt>
                <c:pt idx="2643">
                  <c:v>2556.3020000000001</c:v>
                </c:pt>
                <c:pt idx="2644">
                  <c:v>2557.2689999999998</c:v>
                </c:pt>
                <c:pt idx="2645">
                  <c:v>2558.2350000000001</c:v>
                </c:pt>
                <c:pt idx="2646">
                  <c:v>2559.2020000000002</c:v>
                </c:pt>
                <c:pt idx="2647">
                  <c:v>2560.1689999999999</c:v>
                </c:pt>
                <c:pt idx="2648">
                  <c:v>2561.1350000000002</c:v>
                </c:pt>
                <c:pt idx="2649">
                  <c:v>2562.1019999999999</c:v>
                </c:pt>
                <c:pt idx="2650">
                  <c:v>2563.069</c:v>
                </c:pt>
                <c:pt idx="2651">
                  <c:v>2564.0360000000001</c:v>
                </c:pt>
                <c:pt idx="2652">
                  <c:v>2565.002</c:v>
                </c:pt>
                <c:pt idx="2653">
                  <c:v>2565.9690000000001</c:v>
                </c:pt>
                <c:pt idx="2654">
                  <c:v>2566.9360000000001</c:v>
                </c:pt>
                <c:pt idx="2655">
                  <c:v>2567.902</c:v>
                </c:pt>
                <c:pt idx="2656">
                  <c:v>2568.8690000000001</c:v>
                </c:pt>
                <c:pt idx="2657">
                  <c:v>2569.8359999999998</c:v>
                </c:pt>
                <c:pt idx="2658">
                  <c:v>2570.8020000000001</c:v>
                </c:pt>
                <c:pt idx="2659">
                  <c:v>2571.7689999999998</c:v>
                </c:pt>
                <c:pt idx="2660">
                  <c:v>2572.7359999999999</c:v>
                </c:pt>
                <c:pt idx="2661">
                  <c:v>2573.703</c:v>
                </c:pt>
                <c:pt idx="2662">
                  <c:v>2574.6689999999999</c:v>
                </c:pt>
                <c:pt idx="2663">
                  <c:v>2575.636</c:v>
                </c:pt>
                <c:pt idx="2664">
                  <c:v>2576.6030000000001</c:v>
                </c:pt>
                <c:pt idx="2665">
                  <c:v>2577.569</c:v>
                </c:pt>
                <c:pt idx="2666">
                  <c:v>2578.5360000000001</c:v>
                </c:pt>
                <c:pt idx="2667">
                  <c:v>2579.5030000000002</c:v>
                </c:pt>
                <c:pt idx="2668">
                  <c:v>2580.4690000000001</c:v>
                </c:pt>
                <c:pt idx="2669">
                  <c:v>2581.4360000000001</c:v>
                </c:pt>
                <c:pt idx="2670">
                  <c:v>2582.4029999999998</c:v>
                </c:pt>
                <c:pt idx="2671">
                  <c:v>2583.37</c:v>
                </c:pt>
                <c:pt idx="2672">
                  <c:v>2584.3359999999998</c:v>
                </c:pt>
                <c:pt idx="2673">
                  <c:v>2585.3029999999999</c:v>
                </c:pt>
                <c:pt idx="2674">
                  <c:v>2586.27</c:v>
                </c:pt>
                <c:pt idx="2675">
                  <c:v>2587.2359999999999</c:v>
                </c:pt>
                <c:pt idx="2676">
                  <c:v>2588.203</c:v>
                </c:pt>
                <c:pt idx="2677">
                  <c:v>2589.17</c:v>
                </c:pt>
                <c:pt idx="2678">
                  <c:v>2590.136</c:v>
                </c:pt>
                <c:pt idx="2679">
                  <c:v>2591.1030000000001</c:v>
                </c:pt>
                <c:pt idx="2680">
                  <c:v>2592.0700000000002</c:v>
                </c:pt>
                <c:pt idx="2681">
                  <c:v>2593.0369999999998</c:v>
                </c:pt>
                <c:pt idx="2682">
                  <c:v>2594.0030000000002</c:v>
                </c:pt>
                <c:pt idx="2683">
                  <c:v>2594.9699999999998</c:v>
                </c:pt>
                <c:pt idx="2684">
                  <c:v>2595.9369999999999</c:v>
                </c:pt>
                <c:pt idx="2685">
                  <c:v>2596.9029999999998</c:v>
                </c:pt>
                <c:pt idx="2686">
                  <c:v>2597.87</c:v>
                </c:pt>
                <c:pt idx="2687">
                  <c:v>2598.837</c:v>
                </c:pt>
                <c:pt idx="2688">
                  <c:v>2599.8029999999999</c:v>
                </c:pt>
                <c:pt idx="2689">
                  <c:v>2600.77</c:v>
                </c:pt>
                <c:pt idx="2690">
                  <c:v>2601.7370000000001</c:v>
                </c:pt>
                <c:pt idx="2691">
                  <c:v>2602.7040000000002</c:v>
                </c:pt>
                <c:pt idx="2692">
                  <c:v>2603.67</c:v>
                </c:pt>
                <c:pt idx="2693">
                  <c:v>2604.6370000000002</c:v>
                </c:pt>
                <c:pt idx="2694">
                  <c:v>2605.6039999999998</c:v>
                </c:pt>
                <c:pt idx="2695">
                  <c:v>2606.5700000000002</c:v>
                </c:pt>
                <c:pt idx="2696">
                  <c:v>2607.5369999999998</c:v>
                </c:pt>
                <c:pt idx="2697">
                  <c:v>2608.5039999999999</c:v>
                </c:pt>
                <c:pt idx="2698">
                  <c:v>2609.4699999999998</c:v>
                </c:pt>
                <c:pt idx="2699">
                  <c:v>2610.4369999999999</c:v>
                </c:pt>
                <c:pt idx="2700">
                  <c:v>2611.404</c:v>
                </c:pt>
                <c:pt idx="2701">
                  <c:v>2612.3710000000001</c:v>
                </c:pt>
                <c:pt idx="2702">
                  <c:v>2613.337</c:v>
                </c:pt>
                <c:pt idx="2703">
                  <c:v>2614.3040000000001</c:v>
                </c:pt>
                <c:pt idx="2704">
                  <c:v>2615.2710000000002</c:v>
                </c:pt>
                <c:pt idx="2705">
                  <c:v>2616.2370000000001</c:v>
                </c:pt>
                <c:pt idx="2706">
                  <c:v>2617.2040000000002</c:v>
                </c:pt>
                <c:pt idx="2707">
                  <c:v>2618.1709999999998</c:v>
                </c:pt>
                <c:pt idx="2708">
                  <c:v>2619.1370000000002</c:v>
                </c:pt>
                <c:pt idx="2709">
                  <c:v>2620.1039999999998</c:v>
                </c:pt>
                <c:pt idx="2710">
                  <c:v>2621.0709999999999</c:v>
                </c:pt>
                <c:pt idx="2711">
                  <c:v>2622.038</c:v>
                </c:pt>
                <c:pt idx="2712">
                  <c:v>2623.0039999999999</c:v>
                </c:pt>
                <c:pt idx="2713">
                  <c:v>2623.971</c:v>
                </c:pt>
                <c:pt idx="2714">
                  <c:v>2624.9380000000001</c:v>
                </c:pt>
                <c:pt idx="2715">
                  <c:v>2625.904</c:v>
                </c:pt>
                <c:pt idx="2716">
                  <c:v>2626.8710000000001</c:v>
                </c:pt>
                <c:pt idx="2717">
                  <c:v>2627.8380000000002</c:v>
                </c:pt>
                <c:pt idx="2718">
                  <c:v>2628.8040000000001</c:v>
                </c:pt>
                <c:pt idx="2719">
                  <c:v>2629.7710000000002</c:v>
                </c:pt>
                <c:pt idx="2720">
                  <c:v>2630.7379999999998</c:v>
                </c:pt>
                <c:pt idx="2721">
                  <c:v>2631.7049999999999</c:v>
                </c:pt>
                <c:pt idx="2722">
                  <c:v>2632.6709999999998</c:v>
                </c:pt>
                <c:pt idx="2723">
                  <c:v>2633.6379999999999</c:v>
                </c:pt>
                <c:pt idx="2724">
                  <c:v>2634.605</c:v>
                </c:pt>
                <c:pt idx="2725">
                  <c:v>2635.5709999999999</c:v>
                </c:pt>
                <c:pt idx="2726">
                  <c:v>2636.538</c:v>
                </c:pt>
                <c:pt idx="2727">
                  <c:v>2637.5050000000001</c:v>
                </c:pt>
                <c:pt idx="2728">
                  <c:v>2638.471</c:v>
                </c:pt>
                <c:pt idx="2729">
                  <c:v>2639.4380000000001</c:v>
                </c:pt>
                <c:pt idx="2730">
                  <c:v>2640.4050000000002</c:v>
                </c:pt>
                <c:pt idx="2731">
                  <c:v>2641.3719999999998</c:v>
                </c:pt>
                <c:pt idx="2732">
                  <c:v>2642.3380000000002</c:v>
                </c:pt>
                <c:pt idx="2733">
                  <c:v>2643.3049999999998</c:v>
                </c:pt>
                <c:pt idx="2734">
                  <c:v>2644.2719999999999</c:v>
                </c:pt>
                <c:pt idx="2735">
                  <c:v>2645.2379999999998</c:v>
                </c:pt>
                <c:pt idx="2736">
                  <c:v>2646.2049999999999</c:v>
                </c:pt>
                <c:pt idx="2737">
                  <c:v>2647.172</c:v>
                </c:pt>
                <c:pt idx="2738">
                  <c:v>2648.1379999999999</c:v>
                </c:pt>
                <c:pt idx="2739">
                  <c:v>2649.105</c:v>
                </c:pt>
                <c:pt idx="2740">
                  <c:v>2650.0720000000001</c:v>
                </c:pt>
                <c:pt idx="2741">
                  <c:v>2651.0390000000002</c:v>
                </c:pt>
                <c:pt idx="2742">
                  <c:v>2652.0050000000001</c:v>
                </c:pt>
                <c:pt idx="2743">
                  <c:v>2652.9720000000002</c:v>
                </c:pt>
                <c:pt idx="2744">
                  <c:v>2653.9389999999999</c:v>
                </c:pt>
                <c:pt idx="2745">
                  <c:v>2654.9050000000002</c:v>
                </c:pt>
                <c:pt idx="2746">
                  <c:v>2655.8719999999998</c:v>
                </c:pt>
                <c:pt idx="2747">
                  <c:v>2656.8389999999999</c:v>
                </c:pt>
                <c:pt idx="2748">
                  <c:v>2657.8049999999998</c:v>
                </c:pt>
                <c:pt idx="2749">
                  <c:v>2658.7719999999999</c:v>
                </c:pt>
                <c:pt idx="2750">
                  <c:v>2659.739</c:v>
                </c:pt>
                <c:pt idx="2751">
                  <c:v>2660.7060000000001</c:v>
                </c:pt>
                <c:pt idx="2752">
                  <c:v>2661.672</c:v>
                </c:pt>
                <c:pt idx="2753">
                  <c:v>2662.6390000000001</c:v>
                </c:pt>
                <c:pt idx="2754">
                  <c:v>2663.6060000000002</c:v>
                </c:pt>
                <c:pt idx="2755">
                  <c:v>2664.5720000000001</c:v>
                </c:pt>
                <c:pt idx="2756">
                  <c:v>2665.5390000000002</c:v>
                </c:pt>
                <c:pt idx="2757">
                  <c:v>2666.5059999999999</c:v>
                </c:pt>
                <c:pt idx="2758">
                  <c:v>2667.4720000000002</c:v>
                </c:pt>
                <c:pt idx="2759">
                  <c:v>2668.4389999999999</c:v>
                </c:pt>
                <c:pt idx="2760">
                  <c:v>2669.4059999999999</c:v>
                </c:pt>
                <c:pt idx="2761">
                  <c:v>2670.373</c:v>
                </c:pt>
                <c:pt idx="2762">
                  <c:v>2671.3389999999999</c:v>
                </c:pt>
                <c:pt idx="2763">
                  <c:v>2672.306</c:v>
                </c:pt>
                <c:pt idx="2764">
                  <c:v>2673.2730000000001</c:v>
                </c:pt>
                <c:pt idx="2765">
                  <c:v>2674.239</c:v>
                </c:pt>
                <c:pt idx="2766">
                  <c:v>2675.2060000000001</c:v>
                </c:pt>
                <c:pt idx="2767">
                  <c:v>2676.1729999999998</c:v>
                </c:pt>
                <c:pt idx="2768">
                  <c:v>2677.1390000000001</c:v>
                </c:pt>
                <c:pt idx="2769">
                  <c:v>2678.1060000000002</c:v>
                </c:pt>
                <c:pt idx="2770">
                  <c:v>2679.0729999999999</c:v>
                </c:pt>
                <c:pt idx="2771">
                  <c:v>2680.04</c:v>
                </c:pt>
                <c:pt idx="2772">
                  <c:v>2681.0059999999999</c:v>
                </c:pt>
                <c:pt idx="2773">
                  <c:v>2681.973</c:v>
                </c:pt>
                <c:pt idx="2774">
                  <c:v>2682.94</c:v>
                </c:pt>
                <c:pt idx="2775">
                  <c:v>2683.9059999999999</c:v>
                </c:pt>
                <c:pt idx="2776">
                  <c:v>2684.873</c:v>
                </c:pt>
                <c:pt idx="2777">
                  <c:v>2685.84</c:v>
                </c:pt>
                <c:pt idx="2778">
                  <c:v>2686.806</c:v>
                </c:pt>
                <c:pt idx="2779">
                  <c:v>2687.7730000000001</c:v>
                </c:pt>
                <c:pt idx="2780">
                  <c:v>2688.74</c:v>
                </c:pt>
                <c:pt idx="2781">
                  <c:v>2689.7069999999999</c:v>
                </c:pt>
                <c:pt idx="2782">
                  <c:v>2690.6729999999998</c:v>
                </c:pt>
                <c:pt idx="2783">
                  <c:v>2691.64</c:v>
                </c:pt>
                <c:pt idx="2784">
                  <c:v>2692.607</c:v>
                </c:pt>
                <c:pt idx="2785">
                  <c:v>2693.5729999999999</c:v>
                </c:pt>
                <c:pt idx="2786">
                  <c:v>2694.54</c:v>
                </c:pt>
                <c:pt idx="2787">
                  <c:v>2695.5070000000001</c:v>
                </c:pt>
                <c:pt idx="2788">
                  <c:v>2696.473</c:v>
                </c:pt>
                <c:pt idx="2789">
                  <c:v>2697.44</c:v>
                </c:pt>
                <c:pt idx="2790">
                  <c:v>2698.4070000000002</c:v>
                </c:pt>
                <c:pt idx="2791">
                  <c:v>2699.3739999999998</c:v>
                </c:pt>
                <c:pt idx="2792">
                  <c:v>2700.34</c:v>
                </c:pt>
                <c:pt idx="2793">
                  <c:v>2701.3069999999998</c:v>
                </c:pt>
                <c:pt idx="2794">
                  <c:v>2702.2739999999999</c:v>
                </c:pt>
                <c:pt idx="2795">
                  <c:v>2703.24</c:v>
                </c:pt>
                <c:pt idx="2796">
                  <c:v>2704.2069999999999</c:v>
                </c:pt>
                <c:pt idx="2797">
                  <c:v>2705.174</c:v>
                </c:pt>
                <c:pt idx="2798">
                  <c:v>2706.14</c:v>
                </c:pt>
                <c:pt idx="2799">
                  <c:v>2707.107</c:v>
                </c:pt>
                <c:pt idx="2800">
                  <c:v>2708.0740000000001</c:v>
                </c:pt>
                <c:pt idx="2801">
                  <c:v>2709.0410000000002</c:v>
                </c:pt>
                <c:pt idx="2802">
                  <c:v>2710.0070000000001</c:v>
                </c:pt>
                <c:pt idx="2803">
                  <c:v>2710.9740000000002</c:v>
                </c:pt>
                <c:pt idx="2804">
                  <c:v>2711.9409999999998</c:v>
                </c:pt>
                <c:pt idx="2805">
                  <c:v>2712.9070000000002</c:v>
                </c:pt>
                <c:pt idx="2806">
                  <c:v>2713.8739999999998</c:v>
                </c:pt>
                <c:pt idx="2807">
                  <c:v>2714.8409999999999</c:v>
                </c:pt>
                <c:pt idx="2808">
                  <c:v>2715.8069999999998</c:v>
                </c:pt>
                <c:pt idx="2809">
                  <c:v>2716.7739999999999</c:v>
                </c:pt>
                <c:pt idx="2810">
                  <c:v>2717.741</c:v>
                </c:pt>
                <c:pt idx="2811">
                  <c:v>2718.7080000000001</c:v>
                </c:pt>
                <c:pt idx="2812">
                  <c:v>2719.674</c:v>
                </c:pt>
                <c:pt idx="2813">
                  <c:v>2720.6410000000001</c:v>
                </c:pt>
                <c:pt idx="2814">
                  <c:v>2721.6080000000002</c:v>
                </c:pt>
                <c:pt idx="2815">
                  <c:v>2722.5740000000001</c:v>
                </c:pt>
                <c:pt idx="2816">
                  <c:v>2723.5410000000002</c:v>
                </c:pt>
                <c:pt idx="2817">
                  <c:v>2724.5079999999998</c:v>
                </c:pt>
                <c:pt idx="2818">
                  <c:v>2725.4740000000002</c:v>
                </c:pt>
                <c:pt idx="2819">
                  <c:v>2726.4409999999998</c:v>
                </c:pt>
                <c:pt idx="2820">
                  <c:v>2727.4079999999999</c:v>
                </c:pt>
                <c:pt idx="2821">
                  <c:v>2728.375</c:v>
                </c:pt>
                <c:pt idx="2822">
                  <c:v>2729.3409999999999</c:v>
                </c:pt>
                <c:pt idx="2823">
                  <c:v>2730.308</c:v>
                </c:pt>
                <c:pt idx="2824">
                  <c:v>2731.2750000000001</c:v>
                </c:pt>
                <c:pt idx="2825">
                  <c:v>2732.241</c:v>
                </c:pt>
                <c:pt idx="2826">
                  <c:v>2733.2080000000001</c:v>
                </c:pt>
                <c:pt idx="2827">
                  <c:v>2734.1750000000002</c:v>
                </c:pt>
                <c:pt idx="2828">
                  <c:v>2735.1410000000001</c:v>
                </c:pt>
                <c:pt idx="2829">
                  <c:v>2736.1080000000002</c:v>
                </c:pt>
                <c:pt idx="2830">
                  <c:v>2737.0749999999998</c:v>
                </c:pt>
                <c:pt idx="2831">
                  <c:v>2738.0419999999999</c:v>
                </c:pt>
                <c:pt idx="2832">
                  <c:v>2739.0079999999998</c:v>
                </c:pt>
                <c:pt idx="2833">
                  <c:v>2739.9749999999999</c:v>
                </c:pt>
                <c:pt idx="2834">
                  <c:v>2740.942</c:v>
                </c:pt>
                <c:pt idx="2835">
                  <c:v>2741.9079999999999</c:v>
                </c:pt>
                <c:pt idx="2836">
                  <c:v>2742.875</c:v>
                </c:pt>
                <c:pt idx="2837">
                  <c:v>2743.8420000000001</c:v>
                </c:pt>
                <c:pt idx="2838">
                  <c:v>2744.808</c:v>
                </c:pt>
                <c:pt idx="2839">
                  <c:v>2745.7750000000001</c:v>
                </c:pt>
                <c:pt idx="2840">
                  <c:v>2746.7420000000002</c:v>
                </c:pt>
                <c:pt idx="2841">
                  <c:v>2747.7089999999998</c:v>
                </c:pt>
                <c:pt idx="2842">
                  <c:v>2748.6750000000002</c:v>
                </c:pt>
                <c:pt idx="2843">
                  <c:v>2749.6419999999998</c:v>
                </c:pt>
                <c:pt idx="2844">
                  <c:v>2750.6089999999999</c:v>
                </c:pt>
                <c:pt idx="2845">
                  <c:v>2751.5749999999998</c:v>
                </c:pt>
                <c:pt idx="2846">
                  <c:v>2752.5419999999999</c:v>
                </c:pt>
                <c:pt idx="2847">
                  <c:v>2753.509</c:v>
                </c:pt>
                <c:pt idx="2848">
                  <c:v>2754.4749999999999</c:v>
                </c:pt>
                <c:pt idx="2849">
                  <c:v>2755.442</c:v>
                </c:pt>
                <c:pt idx="2850">
                  <c:v>2756.4090000000001</c:v>
                </c:pt>
                <c:pt idx="2851">
                  <c:v>2757.3760000000002</c:v>
                </c:pt>
                <c:pt idx="2852">
                  <c:v>2758.3420000000001</c:v>
                </c:pt>
                <c:pt idx="2853">
                  <c:v>2759.3090000000002</c:v>
                </c:pt>
                <c:pt idx="2854">
                  <c:v>2760.2759999999998</c:v>
                </c:pt>
                <c:pt idx="2855">
                  <c:v>2761.2420000000002</c:v>
                </c:pt>
                <c:pt idx="2856">
                  <c:v>2762.2089999999998</c:v>
                </c:pt>
                <c:pt idx="2857">
                  <c:v>2763.1759999999999</c:v>
                </c:pt>
                <c:pt idx="2858">
                  <c:v>2764.1419999999998</c:v>
                </c:pt>
                <c:pt idx="2859">
                  <c:v>2765.1089999999999</c:v>
                </c:pt>
                <c:pt idx="2860">
                  <c:v>2766.076</c:v>
                </c:pt>
                <c:pt idx="2861">
                  <c:v>2767.0430000000001</c:v>
                </c:pt>
                <c:pt idx="2862">
                  <c:v>2768.009</c:v>
                </c:pt>
                <c:pt idx="2863">
                  <c:v>2768.9760000000001</c:v>
                </c:pt>
                <c:pt idx="2864">
                  <c:v>2769.9430000000002</c:v>
                </c:pt>
                <c:pt idx="2865">
                  <c:v>2770.9090000000001</c:v>
                </c:pt>
                <c:pt idx="2866">
                  <c:v>2771.8760000000002</c:v>
                </c:pt>
                <c:pt idx="2867">
                  <c:v>2772.8429999999998</c:v>
                </c:pt>
                <c:pt idx="2868">
                  <c:v>2773.8090000000002</c:v>
                </c:pt>
                <c:pt idx="2869">
                  <c:v>2774.7759999999998</c:v>
                </c:pt>
                <c:pt idx="2870">
                  <c:v>2775.7429999999999</c:v>
                </c:pt>
                <c:pt idx="2871">
                  <c:v>2776.71</c:v>
                </c:pt>
                <c:pt idx="2872">
                  <c:v>2777.6759999999999</c:v>
                </c:pt>
                <c:pt idx="2873">
                  <c:v>2778.643</c:v>
                </c:pt>
                <c:pt idx="2874">
                  <c:v>2779.61</c:v>
                </c:pt>
                <c:pt idx="2875">
                  <c:v>2780.576</c:v>
                </c:pt>
                <c:pt idx="2876">
                  <c:v>2781.5430000000001</c:v>
                </c:pt>
                <c:pt idx="2877">
                  <c:v>2782.51</c:v>
                </c:pt>
                <c:pt idx="2878">
                  <c:v>2783.4760000000001</c:v>
                </c:pt>
                <c:pt idx="2879">
                  <c:v>2784.4430000000002</c:v>
                </c:pt>
                <c:pt idx="2880">
                  <c:v>2785.41</c:v>
                </c:pt>
                <c:pt idx="2881">
                  <c:v>2786.377</c:v>
                </c:pt>
                <c:pt idx="2882">
                  <c:v>2787.3429999999998</c:v>
                </c:pt>
                <c:pt idx="2883">
                  <c:v>2788.31</c:v>
                </c:pt>
                <c:pt idx="2884">
                  <c:v>2789.277</c:v>
                </c:pt>
                <c:pt idx="2885">
                  <c:v>2790.2429999999999</c:v>
                </c:pt>
                <c:pt idx="2886">
                  <c:v>2791.21</c:v>
                </c:pt>
                <c:pt idx="2887">
                  <c:v>2792.1770000000001</c:v>
                </c:pt>
                <c:pt idx="2888">
                  <c:v>2793.143</c:v>
                </c:pt>
                <c:pt idx="2889">
                  <c:v>2794.11</c:v>
                </c:pt>
                <c:pt idx="2890">
                  <c:v>2795.0770000000002</c:v>
                </c:pt>
                <c:pt idx="2891">
                  <c:v>2796.0439999999999</c:v>
                </c:pt>
                <c:pt idx="2892">
                  <c:v>2797.01</c:v>
                </c:pt>
                <c:pt idx="2893">
                  <c:v>2797.9769999999999</c:v>
                </c:pt>
                <c:pt idx="2894">
                  <c:v>2798.944</c:v>
                </c:pt>
                <c:pt idx="2895">
                  <c:v>2799.91</c:v>
                </c:pt>
                <c:pt idx="2896">
                  <c:v>2800.877</c:v>
                </c:pt>
                <c:pt idx="2897">
                  <c:v>2801.8440000000001</c:v>
                </c:pt>
                <c:pt idx="2898">
                  <c:v>2802.81</c:v>
                </c:pt>
                <c:pt idx="2899">
                  <c:v>2803.777</c:v>
                </c:pt>
                <c:pt idx="2900">
                  <c:v>2804.7440000000001</c:v>
                </c:pt>
                <c:pt idx="2901">
                  <c:v>2805.7109999999998</c:v>
                </c:pt>
                <c:pt idx="2902">
                  <c:v>2806.6770000000001</c:v>
                </c:pt>
                <c:pt idx="2903">
                  <c:v>2807.6439999999998</c:v>
                </c:pt>
                <c:pt idx="2904">
                  <c:v>2808.6109999999999</c:v>
                </c:pt>
                <c:pt idx="2905">
                  <c:v>2809.5770000000002</c:v>
                </c:pt>
                <c:pt idx="2906">
                  <c:v>2810.5439999999999</c:v>
                </c:pt>
                <c:pt idx="2907">
                  <c:v>2811.511</c:v>
                </c:pt>
                <c:pt idx="2908">
                  <c:v>2812.4769999999999</c:v>
                </c:pt>
                <c:pt idx="2909">
                  <c:v>2813.444</c:v>
                </c:pt>
                <c:pt idx="2910">
                  <c:v>2814.4110000000001</c:v>
                </c:pt>
                <c:pt idx="2911">
                  <c:v>2815.3780000000002</c:v>
                </c:pt>
                <c:pt idx="2912">
                  <c:v>2816.3440000000001</c:v>
                </c:pt>
                <c:pt idx="2913">
                  <c:v>2817.3110000000001</c:v>
                </c:pt>
                <c:pt idx="2914">
                  <c:v>2818.2779999999998</c:v>
                </c:pt>
                <c:pt idx="2915">
                  <c:v>2819.2440000000001</c:v>
                </c:pt>
                <c:pt idx="2916">
                  <c:v>2820.2109999999998</c:v>
                </c:pt>
                <c:pt idx="2917">
                  <c:v>2821.1779999999999</c:v>
                </c:pt>
                <c:pt idx="2918">
                  <c:v>2822.1439999999998</c:v>
                </c:pt>
                <c:pt idx="2919">
                  <c:v>2823.1109999999999</c:v>
                </c:pt>
                <c:pt idx="2920">
                  <c:v>2824.078</c:v>
                </c:pt>
                <c:pt idx="2921">
                  <c:v>2825.0450000000001</c:v>
                </c:pt>
                <c:pt idx="2922">
                  <c:v>2826.011</c:v>
                </c:pt>
                <c:pt idx="2923">
                  <c:v>2826.9780000000001</c:v>
                </c:pt>
                <c:pt idx="2924">
                  <c:v>2827.9450000000002</c:v>
                </c:pt>
                <c:pt idx="2925">
                  <c:v>2828.9110000000001</c:v>
                </c:pt>
                <c:pt idx="2926">
                  <c:v>2829.8780000000002</c:v>
                </c:pt>
                <c:pt idx="2927">
                  <c:v>2830.8449999999998</c:v>
                </c:pt>
                <c:pt idx="2928">
                  <c:v>2831.8110000000001</c:v>
                </c:pt>
                <c:pt idx="2929">
                  <c:v>2832.7779999999998</c:v>
                </c:pt>
                <c:pt idx="2930">
                  <c:v>2833.7449999999999</c:v>
                </c:pt>
                <c:pt idx="2931">
                  <c:v>2834.712</c:v>
                </c:pt>
                <c:pt idx="2932">
                  <c:v>2835.6779999999999</c:v>
                </c:pt>
                <c:pt idx="2933">
                  <c:v>2836.645</c:v>
                </c:pt>
                <c:pt idx="2934">
                  <c:v>2837.6120000000001</c:v>
                </c:pt>
                <c:pt idx="2935">
                  <c:v>2838.578</c:v>
                </c:pt>
                <c:pt idx="2936">
                  <c:v>2839.5450000000001</c:v>
                </c:pt>
                <c:pt idx="2937">
                  <c:v>2840.5120000000002</c:v>
                </c:pt>
                <c:pt idx="2938">
                  <c:v>2841.4780000000001</c:v>
                </c:pt>
                <c:pt idx="2939">
                  <c:v>2842.4450000000002</c:v>
                </c:pt>
                <c:pt idx="2940">
                  <c:v>2843.4119999999998</c:v>
                </c:pt>
                <c:pt idx="2941">
                  <c:v>2844.3789999999999</c:v>
                </c:pt>
                <c:pt idx="2942">
                  <c:v>2845.3449999999998</c:v>
                </c:pt>
                <c:pt idx="2943">
                  <c:v>2846.3119999999999</c:v>
                </c:pt>
                <c:pt idx="2944">
                  <c:v>2847.279</c:v>
                </c:pt>
                <c:pt idx="2945">
                  <c:v>2848.2449999999999</c:v>
                </c:pt>
                <c:pt idx="2946">
                  <c:v>2849.212</c:v>
                </c:pt>
                <c:pt idx="2947">
                  <c:v>2850.1790000000001</c:v>
                </c:pt>
                <c:pt idx="2948">
                  <c:v>2851.145</c:v>
                </c:pt>
                <c:pt idx="2949">
                  <c:v>2852.1120000000001</c:v>
                </c:pt>
                <c:pt idx="2950">
                  <c:v>2853.0790000000002</c:v>
                </c:pt>
                <c:pt idx="2951">
                  <c:v>2854.0459999999998</c:v>
                </c:pt>
                <c:pt idx="2952">
                  <c:v>2855.0120000000002</c:v>
                </c:pt>
                <c:pt idx="2953">
                  <c:v>2855.9789999999998</c:v>
                </c:pt>
                <c:pt idx="2954">
                  <c:v>2856.9459999999999</c:v>
                </c:pt>
                <c:pt idx="2955">
                  <c:v>2857.9119999999998</c:v>
                </c:pt>
                <c:pt idx="2956">
                  <c:v>2858.8789999999999</c:v>
                </c:pt>
                <c:pt idx="2957">
                  <c:v>2859.846</c:v>
                </c:pt>
                <c:pt idx="2958">
                  <c:v>2860.8119999999999</c:v>
                </c:pt>
                <c:pt idx="2959">
                  <c:v>2861.779</c:v>
                </c:pt>
                <c:pt idx="2960">
                  <c:v>2862.7460000000001</c:v>
                </c:pt>
                <c:pt idx="2961">
                  <c:v>2863.7130000000002</c:v>
                </c:pt>
                <c:pt idx="2962">
                  <c:v>2864.6790000000001</c:v>
                </c:pt>
                <c:pt idx="2963">
                  <c:v>2865.6460000000002</c:v>
                </c:pt>
                <c:pt idx="2964">
                  <c:v>2866.6129999999998</c:v>
                </c:pt>
                <c:pt idx="2965">
                  <c:v>2867.5790000000002</c:v>
                </c:pt>
                <c:pt idx="2966">
                  <c:v>2868.5459999999998</c:v>
                </c:pt>
                <c:pt idx="2967">
                  <c:v>2869.5129999999999</c:v>
                </c:pt>
                <c:pt idx="2968">
                  <c:v>2870.4789999999998</c:v>
                </c:pt>
                <c:pt idx="2969">
                  <c:v>2871.4459999999999</c:v>
                </c:pt>
                <c:pt idx="2970">
                  <c:v>2872.413</c:v>
                </c:pt>
                <c:pt idx="2971">
                  <c:v>2873.38</c:v>
                </c:pt>
                <c:pt idx="2972">
                  <c:v>2874.346</c:v>
                </c:pt>
                <c:pt idx="2973">
                  <c:v>2875.3130000000001</c:v>
                </c:pt>
                <c:pt idx="2974">
                  <c:v>2876.28</c:v>
                </c:pt>
                <c:pt idx="2975">
                  <c:v>2877.2460000000001</c:v>
                </c:pt>
                <c:pt idx="2976">
                  <c:v>2878.2130000000002</c:v>
                </c:pt>
                <c:pt idx="2977">
                  <c:v>2879.18</c:v>
                </c:pt>
                <c:pt idx="2978">
                  <c:v>2880.1460000000002</c:v>
                </c:pt>
                <c:pt idx="2979">
                  <c:v>2881.1129999999998</c:v>
                </c:pt>
                <c:pt idx="2980">
                  <c:v>2882.08</c:v>
                </c:pt>
                <c:pt idx="2981">
                  <c:v>2883.047</c:v>
                </c:pt>
                <c:pt idx="2982">
                  <c:v>2884.0129999999999</c:v>
                </c:pt>
                <c:pt idx="2983">
                  <c:v>2884.98</c:v>
                </c:pt>
                <c:pt idx="2984">
                  <c:v>2885.9470000000001</c:v>
                </c:pt>
                <c:pt idx="2985">
                  <c:v>2886.913</c:v>
                </c:pt>
                <c:pt idx="2986">
                  <c:v>2887.88</c:v>
                </c:pt>
                <c:pt idx="2987">
                  <c:v>2888.8470000000002</c:v>
                </c:pt>
                <c:pt idx="2988">
                  <c:v>2889.8130000000001</c:v>
                </c:pt>
                <c:pt idx="2989">
                  <c:v>2890.78</c:v>
                </c:pt>
                <c:pt idx="2990">
                  <c:v>2891.7469999999998</c:v>
                </c:pt>
                <c:pt idx="2991">
                  <c:v>2892.7139999999999</c:v>
                </c:pt>
                <c:pt idx="2992">
                  <c:v>2893.68</c:v>
                </c:pt>
                <c:pt idx="2993">
                  <c:v>2894.6469999999999</c:v>
                </c:pt>
                <c:pt idx="2994">
                  <c:v>2895.614</c:v>
                </c:pt>
                <c:pt idx="2995">
                  <c:v>2896.58</c:v>
                </c:pt>
                <c:pt idx="2996">
                  <c:v>2897.547</c:v>
                </c:pt>
                <c:pt idx="2997">
                  <c:v>2898.5140000000001</c:v>
                </c:pt>
                <c:pt idx="2998">
                  <c:v>2899.48</c:v>
                </c:pt>
                <c:pt idx="2999">
                  <c:v>2900.4470000000001</c:v>
                </c:pt>
                <c:pt idx="3000">
                  <c:v>2901.4140000000002</c:v>
                </c:pt>
                <c:pt idx="3001">
                  <c:v>2902.3809999999999</c:v>
                </c:pt>
                <c:pt idx="3002">
                  <c:v>2903.3470000000002</c:v>
                </c:pt>
                <c:pt idx="3003">
                  <c:v>2904.3139999999999</c:v>
                </c:pt>
                <c:pt idx="3004">
                  <c:v>2905.2809999999999</c:v>
                </c:pt>
                <c:pt idx="3005">
                  <c:v>2906.2469999999998</c:v>
                </c:pt>
                <c:pt idx="3006">
                  <c:v>2907.2139999999999</c:v>
                </c:pt>
                <c:pt idx="3007">
                  <c:v>2908.181</c:v>
                </c:pt>
                <c:pt idx="3008">
                  <c:v>2909.1469999999999</c:v>
                </c:pt>
                <c:pt idx="3009">
                  <c:v>2910.114</c:v>
                </c:pt>
                <c:pt idx="3010">
                  <c:v>2911.0810000000001</c:v>
                </c:pt>
                <c:pt idx="3011">
                  <c:v>2912.0479999999998</c:v>
                </c:pt>
                <c:pt idx="3012">
                  <c:v>2913.0140000000001</c:v>
                </c:pt>
                <c:pt idx="3013">
                  <c:v>2913.9810000000002</c:v>
                </c:pt>
                <c:pt idx="3014">
                  <c:v>2914.9479999999999</c:v>
                </c:pt>
                <c:pt idx="3015">
                  <c:v>2915.9140000000002</c:v>
                </c:pt>
                <c:pt idx="3016">
                  <c:v>2916.8809999999999</c:v>
                </c:pt>
                <c:pt idx="3017">
                  <c:v>2917.848</c:v>
                </c:pt>
                <c:pt idx="3018">
                  <c:v>2918.8139999999999</c:v>
                </c:pt>
                <c:pt idx="3019">
                  <c:v>2919.7809999999999</c:v>
                </c:pt>
                <c:pt idx="3020">
                  <c:v>2920.748</c:v>
                </c:pt>
                <c:pt idx="3021">
                  <c:v>2921.7150000000001</c:v>
                </c:pt>
                <c:pt idx="3022">
                  <c:v>2922.681</c:v>
                </c:pt>
                <c:pt idx="3023">
                  <c:v>2923.6480000000001</c:v>
                </c:pt>
                <c:pt idx="3024">
                  <c:v>2924.6149999999998</c:v>
                </c:pt>
                <c:pt idx="3025">
                  <c:v>2925.5810000000001</c:v>
                </c:pt>
                <c:pt idx="3026">
                  <c:v>2926.5479999999998</c:v>
                </c:pt>
                <c:pt idx="3027">
                  <c:v>2927.5149999999999</c:v>
                </c:pt>
                <c:pt idx="3028">
                  <c:v>2928.4810000000002</c:v>
                </c:pt>
                <c:pt idx="3029">
                  <c:v>2929.4479999999999</c:v>
                </c:pt>
                <c:pt idx="3030">
                  <c:v>2930.415</c:v>
                </c:pt>
                <c:pt idx="3031">
                  <c:v>2931.3820000000001</c:v>
                </c:pt>
                <c:pt idx="3032">
                  <c:v>2932.348</c:v>
                </c:pt>
                <c:pt idx="3033">
                  <c:v>2933.3150000000001</c:v>
                </c:pt>
                <c:pt idx="3034">
                  <c:v>2934.2820000000002</c:v>
                </c:pt>
                <c:pt idx="3035">
                  <c:v>2935.248</c:v>
                </c:pt>
                <c:pt idx="3036">
                  <c:v>2936.2150000000001</c:v>
                </c:pt>
                <c:pt idx="3037">
                  <c:v>2937.1819999999998</c:v>
                </c:pt>
                <c:pt idx="3038">
                  <c:v>2938.1480000000001</c:v>
                </c:pt>
                <c:pt idx="3039">
                  <c:v>2939.1149999999998</c:v>
                </c:pt>
                <c:pt idx="3040">
                  <c:v>2940.0819999999999</c:v>
                </c:pt>
                <c:pt idx="3041">
                  <c:v>2941.049</c:v>
                </c:pt>
                <c:pt idx="3042">
                  <c:v>2942.0149999999999</c:v>
                </c:pt>
                <c:pt idx="3043">
                  <c:v>2942.982</c:v>
                </c:pt>
                <c:pt idx="3044">
                  <c:v>2943.9490000000001</c:v>
                </c:pt>
                <c:pt idx="3045">
                  <c:v>2944.915</c:v>
                </c:pt>
                <c:pt idx="3046">
                  <c:v>2945.8820000000001</c:v>
                </c:pt>
                <c:pt idx="3047">
                  <c:v>2946.8490000000002</c:v>
                </c:pt>
                <c:pt idx="3048">
                  <c:v>2947.8150000000001</c:v>
                </c:pt>
                <c:pt idx="3049">
                  <c:v>2948.7820000000002</c:v>
                </c:pt>
                <c:pt idx="3050">
                  <c:v>2949.7489999999998</c:v>
                </c:pt>
                <c:pt idx="3051">
                  <c:v>2950.7159999999999</c:v>
                </c:pt>
                <c:pt idx="3052">
                  <c:v>2951.6819999999998</c:v>
                </c:pt>
                <c:pt idx="3053">
                  <c:v>2952.6489999999999</c:v>
                </c:pt>
                <c:pt idx="3054">
                  <c:v>2953.616</c:v>
                </c:pt>
                <c:pt idx="3055">
                  <c:v>2954.5819999999999</c:v>
                </c:pt>
                <c:pt idx="3056">
                  <c:v>2955.549</c:v>
                </c:pt>
                <c:pt idx="3057">
                  <c:v>2956.5160000000001</c:v>
                </c:pt>
                <c:pt idx="3058">
                  <c:v>2957.482</c:v>
                </c:pt>
                <c:pt idx="3059">
                  <c:v>2958.4490000000001</c:v>
                </c:pt>
                <c:pt idx="3060">
                  <c:v>2959.4160000000002</c:v>
                </c:pt>
                <c:pt idx="3061">
                  <c:v>2960.3829999999998</c:v>
                </c:pt>
                <c:pt idx="3062">
                  <c:v>2961.3490000000002</c:v>
                </c:pt>
                <c:pt idx="3063">
                  <c:v>2962.3159999999998</c:v>
                </c:pt>
                <c:pt idx="3064">
                  <c:v>2963.2829999999999</c:v>
                </c:pt>
                <c:pt idx="3065">
                  <c:v>2964.2489999999998</c:v>
                </c:pt>
                <c:pt idx="3066">
                  <c:v>2965.2159999999999</c:v>
                </c:pt>
                <c:pt idx="3067">
                  <c:v>2966.183</c:v>
                </c:pt>
                <c:pt idx="3068">
                  <c:v>2967.1489999999999</c:v>
                </c:pt>
                <c:pt idx="3069">
                  <c:v>2968.116</c:v>
                </c:pt>
                <c:pt idx="3070">
                  <c:v>2969.0830000000001</c:v>
                </c:pt>
                <c:pt idx="3071">
                  <c:v>2970.05</c:v>
                </c:pt>
                <c:pt idx="3072">
                  <c:v>2971.0160000000001</c:v>
                </c:pt>
                <c:pt idx="3073">
                  <c:v>2971.9830000000002</c:v>
                </c:pt>
                <c:pt idx="3074">
                  <c:v>2972.95</c:v>
                </c:pt>
                <c:pt idx="3075">
                  <c:v>2973.9160000000002</c:v>
                </c:pt>
                <c:pt idx="3076">
                  <c:v>2974.8829999999998</c:v>
                </c:pt>
                <c:pt idx="3077">
                  <c:v>2975.85</c:v>
                </c:pt>
                <c:pt idx="3078">
                  <c:v>2976.8159999999998</c:v>
                </c:pt>
                <c:pt idx="3079">
                  <c:v>2977.7829999999999</c:v>
                </c:pt>
                <c:pt idx="3080">
                  <c:v>2978.75</c:v>
                </c:pt>
                <c:pt idx="3081">
                  <c:v>2979.7170000000001</c:v>
                </c:pt>
                <c:pt idx="3082">
                  <c:v>2980.683</c:v>
                </c:pt>
                <c:pt idx="3083">
                  <c:v>2981.65</c:v>
                </c:pt>
                <c:pt idx="3084">
                  <c:v>2982.6170000000002</c:v>
                </c:pt>
                <c:pt idx="3085">
                  <c:v>2983.5830000000001</c:v>
                </c:pt>
                <c:pt idx="3086">
                  <c:v>2984.55</c:v>
                </c:pt>
                <c:pt idx="3087">
                  <c:v>2985.5169999999998</c:v>
                </c:pt>
                <c:pt idx="3088">
                  <c:v>2986.4830000000002</c:v>
                </c:pt>
                <c:pt idx="3089">
                  <c:v>2987.45</c:v>
                </c:pt>
                <c:pt idx="3090">
                  <c:v>2988.4169999999999</c:v>
                </c:pt>
                <c:pt idx="3091">
                  <c:v>2989.384</c:v>
                </c:pt>
                <c:pt idx="3092">
                  <c:v>2990.35</c:v>
                </c:pt>
                <c:pt idx="3093">
                  <c:v>2991.317</c:v>
                </c:pt>
                <c:pt idx="3094">
                  <c:v>2992.2840000000001</c:v>
                </c:pt>
                <c:pt idx="3095">
                  <c:v>2993.25</c:v>
                </c:pt>
                <c:pt idx="3096">
                  <c:v>2994.2170000000001</c:v>
                </c:pt>
                <c:pt idx="3097">
                  <c:v>2995.1840000000002</c:v>
                </c:pt>
                <c:pt idx="3098">
                  <c:v>2996.15</c:v>
                </c:pt>
                <c:pt idx="3099">
                  <c:v>2997.1170000000002</c:v>
                </c:pt>
                <c:pt idx="3100">
                  <c:v>2998.0839999999998</c:v>
                </c:pt>
                <c:pt idx="3101">
                  <c:v>2999.0509999999999</c:v>
                </c:pt>
                <c:pt idx="3102">
                  <c:v>3000.0169999999998</c:v>
                </c:pt>
                <c:pt idx="3103">
                  <c:v>3000.9839999999999</c:v>
                </c:pt>
                <c:pt idx="3104">
                  <c:v>3001.951</c:v>
                </c:pt>
                <c:pt idx="3105">
                  <c:v>3002.9169999999999</c:v>
                </c:pt>
                <c:pt idx="3106">
                  <c:v>3003.884</c:v>
                </c:pt>
                <c:pt idx="3107">
                  <c:v>3004.8510000000001</c:v>
                </c:pt>
                <c:pt idx="3108">
                  <c:v>3005.817</c:v>
                </c:pt>
                <c:pt idx="3109">
                  <c:v>3006.7840000000001</c:v>
                </c:pt>
                <c:pt idx="3110">
                  <c:v>3007.7510000000002</c:v>
                </c:pt>
                <c:pt idx="3111">
                  <c:v>3008.7179999999998</c:v>
                </c:pt>
                <c:pt idx="3112">
                  <c:v>3009.6840000000002</c:v>
                </c:pt>
                <c:pt idx="3113">
                  <c:v>3010.6509999999998</c:v>
                </c:pt>
                <c:pt idx="3114">
                  <c:v>3011.6179999999999</c:v>
                </c:pt>
                <c:pt idx="3115">
                  <c:v>3012.5839999999998</c:v>
                </c:pt>
                <c:pt idx="3116">
                  <c:v>3013.5509999999999</c:v>
                </c:pt>
                <c:pt idx="3117">
                  <c:v>3014.518</c:v>
                </c:pt>
                <c:pt idx="3118">
                  <c:v>3015.4839999999999</c:v>
                </c:pt>
                <c:pt idx="3119">
                  <c:v>3016.451</c:v>
                </c:pt>
                <c:pt idx="3120">
                  <c:v>3017.4180000000001</c:v>
                </c:pt>
                <c:pt idx="3121">
                  <c:v>3018.3850000000002</c:v>
                </c:pt>
                <c:pt idx="3122">
                  <c:v>3019.3510000000001</c:v>
                </c:pt>
                <c:pt idx="3123">
                  <c:v>3020.3180000000002</c:v>
                </c:pt>
                <c:pt idx="3124">
                  <c:v>3021.2849999999999</c:v>
                </c:pt>
                <c:pt idx="3125">
                  <c:v>3022.2510000000002</c:v>
                </c:pt>
                <c:pt idx="3126">
                  <c:v>3023.2179999999998</c:v>
                </c:pt>
                <c:pt idx="3127">
                  <c:v>3024.1849999999999</c:v>
                </c:pt>
                <c:pt idx="3128">
                  <c:v>3025.1509999999998</c:v>
                </c:pt>
                <c:pt idx="3129">
                  <c:v>3026.1179999999999</c:v>
                </c:pt>
                <c:pt idx="3130">
                  <c:v>3027.085</c:v>
                </c:pt>
                <c:pt idx="3131">
                  <c:v>3028.0520000000001</c:v>
                </c:pt>
                <c:pt idx="3132">
                  <c:v>3029.018</c:v>
                </c:pt>
                <c:pt idx="3133">
                  <c:v>3029.9850000000001</c:v>
                </c:pt>
                <c:pt idx="3134">
                  <c:v>3030.9520000000002</c:v>
                </c:pt>
                <c:pt idx="3135">
                  <c:v>3031.9180000000001</c:v>
                </c:pt>
                <c:pt idx="3136">
                  <c:v>3032.8850000000002</c:v>
                </c:pt>
                <c:pt idx="3137">
                  <c:v>3033.8519999999999</c:v>
                </c:pt>
                <c:pt idx="3138">
                  <c:v>3034.8180000000002</c:v>
                </c:pt>
                <c:pt idx="3139">
                  <c:v>3035.7849999999999</c:v>
                </c:pt>
                <c:pt idx="3140">
                  <c:v>3036.752</c:v>
                </c:pt>
                <c:pt idx="3141">
                  <c:v>3037.7190000000001</c:v>
                </c:pt>
                <c:pt idx="3142">
                  <c:v>3038.6849999999999</c:v>
                </c:pt>
                <c:pt idx="3143">
                  <c:v>3039.652</c:v>
                </c:pt>
                <c:pt idx="3144">
                  <c:v>3040.6190000000001</c:v>
                </c:pt>
                <c:pt idx="3145">
                  <c:v>3041.585</c:v>
                </c:pt>
                <c:pt idx="3146">
                  <c:v>3042.5520000000001</c:v>
                </c:pt>
                <c:pt idx="3147">
                  <c:v>3043.5189999999998</c:v>
                </c:pt>
                <c:pt idx="3148">
                  <c:v>3044.4850000000001</c:v>
                </c:pt>
                <c:pt idx="3149">
                  <c:v>3045.4520000000002</c:v>
                </c:pt>
                <c:pt idx="3150">
                  <c:v>3046.4189999999999</c:v>
                </c:pt>
                <c:pt idx="3151">
                  <c:v>3047.386</c:v>
                </c:pt>
                <c:pt idx="3152">
                  <c:v>3048.3519999999999</c:v>
                </c:pt>
                <c:pt idx="3153">
                  <c:v>3049.319</c:v>
                </c:pt>
                <c:pt idx="3154">
                  <c:v>3050.2860000000001</c:v>
                </c:pt>
                <c:pt idx="3155">
                  <c:v>3051.252</c:v>
                </c:pt>
                <c:pt idx="3156">
                  <c:v>3052.2190000000001</c:v>
                </c:pt>
                <c:pt idx="3157">
                  <c:v>3053.1860000000001</c:v>
                </c:pt>
                <c:pt idx="3158">
                  <c:v>3054.152</c:v>
                </c:pt>
                <c:pt idx="3159">
                  <c:v>3055.1190000000001</c:v>
                </c:pt>
                <c:pt idx="3160">
                  <c:v>3056.0859999999998</c:v>
                </c:pt>
                <c:pt idx="3161">
                  <c:v>3057.0529999999999</c:v>
                </c:pt>
                <c:pt idx="3162">
                  <c:v>3058.0189999999998</c:v>
                </c:pt>
                <c:pt idx="3163">
                  <c:v>3058.9859999999999</c:v>
                </c:pt>
                <c:pt idx="3164">
                  <c:v>3059.953</c:v>
                </c:pt>
                <c:pt idx="3165">
                  <c:v>3060.9189999999999</c:v>
                </c:pt>
                <c:pt idx="3166">
                  <c:v>3061.886</c:v>
                </c:pt>
                <c:pt idx="3167">
                  <c:v>3062.8530000000001</c:v>
                </c:pt>
                <c:pt idx="3168">
                  <c:v>3063.819</c:v>
                </c:pt>
                <c:pt idx="3169">
                  <c:v>3064.7860000000001</c:v>
                </c:pt>
                <c:pt idx="3170">
                  <c:v>3065.7530000000002</c:v>
                </c:pt>
                <c:pt idx="3171">
                  <c:v>3066.72</c:v>
                </c:pt>
                <c:pt idx="3172">
                  <c:v>3067.6860000000001</c:v>
                </c:pt>
                <c:pt idx="3173">
                  <c:v>3068.6529999999998</c:v>
                </c:pt>
                <c:pt idx="3174">
                  <c:v>3069.62</c:v>
                </c:pt>
                <c:pt idx="3175">
                  <c:v>3070.5859999999998</c:v>
                </c:pt>
                <c:pt idx="3176">
                  <c:v>3071.5529999999999</c:v>
                </c:pt>
                <c:pt idx="3177">
                  <c:v>3072.52</c:v>
                </c:pt>
                <c:pt idx="3178">
                  <c:v>3073.4859999999999</c:v>
                </c:pt>
                <c:pt idx="3179">
                  <c:v>3074.453</c:v>
                </c:pt>
                <c:pt idx="3180">
                  <c:v>3075.42</c:v>
                </c:pt>
                <c:pt idx="3181">
                  <c:v>3076.3870000000002</c:v>
                </c:pt>
                <c:pt idx="3182">
                  <c:v>3077.3530000000001</c:v>
                </c:pt>
                <c:pt idx="3183">
                  <c:v>3078.32</c:v>
                </c:pt>
                <c:pt idx="3184">
                  <c:v>3079.2869999999998</c:v>
                </c:pt>
                <c:pt idx="3185">
                  <c:v>3080.2530000000002</c:v>
                </c:pt>
                <c:pt idx="3186">
                  <c:v>3081.22</c:v>
                </c:pt>
                <c:pt idx="3187">
                  <c:v>3082.1869999999999</c:v>
                </c:pt>
                <c:pt idx="3188">
                  <c:v>3083.1529999999998</c:v>
                </c:pt>
                <c:pt idx="3189">
                  <c:v>3084.12</c:v>
                </c:pt>
                <c:pt idx="3190">
                  <c:v>3085.087</c:v>
                </c:pt>
                <c:pt idx="3191">
                  <c:v>3086.0540000000001</c:v>
                </c:pt>
                <c:pt idx="3192">
                  <c:v>3087.02</c:v>
                </c:pt>
                <c:pt idx="3193">
                  <c:v>3087.9870000000001</c:v>
                </c:pt>
                <c:pt idx="3194">
                  <c:v>3088.9540000000002</c:v>
                </c:pt>
                <c:pt idx="3195">
                  <c:v>3089.92</c:v>
                </c:pt>
                <c:pt idx="3196">
                  <c:v>3090.8870000000002</c:v>
                </c:pt>
                <c:pt idx="3197">
                  <c:v>3091.8539999999998</c:v>
                </c:pt>
                <c:pt idx="3198">
                  <c:v>3092.82</c:v>
                </c:pt>
                <c:pt idx="3199">
                  <c:v>3093.7869999999998</c:v>
                </c:pt>
                <c:pt idx="3200">
                  <c:v>3094.7539999999999</c:v>
                </c:pt>
                <c:pt idx="3201">
                  <c:v>3095.721</c:v>
                </c:pt>
                <c:pt idx="3202">
                  <c:v>3096.6869999999999</c:v>
                </c:pt>
                <c:pt idx="3203">
                  <c:v>3097.654</c:v>
                </c:pt>
                <c:pt idx="3204">
                  <c:v>3098.6210000000001</c:v>
                </c:pt>
                <c:pt idx="3205">
                  <c:v>3099.587</c:v>
                </c:pt>
                <c:pt idx="3206">
                  <c:v>3100.5540000000001</c:v>
                </c:pt>
                <c:pt idx="3207">
                  <c:v>3101.5210000000002</c:v>
                </c:pt>
                <c:pt idx="3208">
                  <c:v>3102.4870000000001</c:v>
                </c:pt>
                <c:pt idx="3209">
                  <c:v>3103.4540000000002</c:v>
                </c:pt>
                <c:pt idx="3210">
                  <c:v>3104.4209999999998</c:v>
                </c:pt>
                <c:pt idx="3211">
                  <c:v>3105.3879999999999</c:v>
                </c:pt>
                <c:pt idx="3212">
                  <c:v>3106.3539999999998</c:v>
                </c:pt>
                <c:pt idx="3213">
                  <c:v>3107.3209999999999</c:v>
                </c:pt>
                <c:pt idx="3214">
                  <c:v>3108.288</c:v>
                </c:pt>
                <c:pt idx="3215">
                  <c:v>3109.2539999999999</c:v>
                </c:pt>
                <c:pt idx="3216">
                  <c:v>3110.221</c:v>
                </c:pt>
                <c:pt idx="3217">
                  <c:v>3111.1880000000001</c:v>
                </c:pt>
                <c:pt idx="3218">
                  <c:v>3112.154</c:v>
                </c:pt>
                <c:pt idx="3219">
                  <c:v>3113.1210000000001</c:v>
                </c:pt>
                <c:pt idx="3220">
                  <c:v>3114.0880000000002</c:v>
                </c:pt>
                <c:pt idx="3221">
                  <c:v>3115.0549999999998</c:v>
                </c:pt>
                <c:pt idx="3222">
                  <c:v>3116.0210000000002</c:v>
                </c:pt>
                <c:pt idx="3223">
                  <c:v>3116.9879999999998</c:v>
                </c:pt>
                <c:pt idx="3224">
                  <c:v>3117.9549999999999</c:v>
                </c:pt>
                <c:pt idx="3225">
                  <c:v>3118.9209999999998</c:v>
                </c:pt>
                <c:pt idx="3226">
                  <c:v>3119.8879999999999</c:v>
                </c:pt>
                <c:pt idx="3227">
                  <c:v>3120.855</c:v>
                </c:pt>
                <c:pt idx="3228">
                  <c:v>3121.8209999999999</c:v>
                </c:pt>
                <c:pt idx="3229">
                  <c:v>3122.788</c:v>
                </c:pt>
                <c:pt idx="3230">
                  <c:v>3123.7550000000001</c:v>
                </c:pt>
                <c:pt idx="3231">
                  <c:v>3124.7220000000002</c:v>
                </c:pt>
                <c:pt idx="3232">
                  <c:v>3125.6880000000001</c:v>
                </c:pt>
                <c:pt idx="3233">
                  <c:v>3126.6550000000002</c:v>
                </c:pt>
                <c:pt idx="3234">
                  <c:v>3127.6219999999998</c:v>
                </c:pt>
                <c:pt idx="3235">
                  <c:v>3128.5880000000002</c:v>
                </c:pt>
                <c:pt idx="3236">
                  <c:v>3129.5549999999998</c:v>
                </c:pt>
                <c:pt idx="3237">
                  <c:v>3130.5219999999999</c:v>
                </c:pt>
                <c:pt idx="3238">
                  <c:v>3131.4879999999998</c:v>
                </c:pt>
                <c:pt idx="3239">
                  <c:v>3132.4549999999999</c:v>
                </c:pt>
                <c:pt idx="3240">
                  <c:v>3133.422</c:v>
                </c:pt>
                <c:pt idx="3241">
                  <c:v>3134.3890000000001</c:v>
                </c:pt>
                <c:pt idx="3242">
                  <c:v>3135.355</c:v>
                </c:pt>
                <c:pt idx="3243">
                  <c:v>3136.3220000000001</c:v>
                </c:pt>
                <c:pt idx="3244">
                  <c:v>3137.2890000000002</c:v>
                </c:pt>
                <c:pt idx="3245">
                  <c:v>3138.2550000000001</c:v>
                </c:pt>
                <c:pt idx="3246">
                  <c:v>3139.2220000000002</c:v>
                </c:pt>
                <c:pt idx="3247">
                  <c:v>3140.1889999999999</c:v>
                </c:pt>
                <c:pt idx="3248">
                  <c:v>3141.1550000000002</c:v>
                </c:pt>
                <c:pt idx="3249">
                  <c:v>3142.1219999999998</c:v>
                </c:pt>
                <c:pt idx="3250">
                  <c:v>3143.0889999999999</c:v>
                </c:pt>
                <c:pt idx="3251">
                  <c:v>3144.056</c:v>
                </c:pt>
                <c:pt idx="3252">
                  <c:v>3145.0219999999999</c:v>
                </c:pt>
                <c:pt idx="3253">
                  <c:v>3145.989</c:v>
                </c:pt>
                <c:pt idx="3254">
                  <c:v>3146.9560000000001</c:v>
                </c:pt>
                <c:pt idx="3255">
                  <c:v>3147.922</c:v>
                </c:pt>
                <c:pt idx="3256">
                  <c:v>3148.8890000000001</c:v>
                </c:pt>
                <c:pt idx="3257">
                  <c:v>3149.8560000000002</c:v>
                </c:pt>
                <c:pt idx="3258">
                  <c:v>3150.8220000000001</c:v>
                </c:pt>
                <c:pt idx="3259">
                  <c:v>3151.7890000000002</c:v>
                </c:pt>
                <c:pt idx="3260">
                  <c:v>3152.7559999999999</c:v>
                </c:pt>
                <c:pt idx="3261">
                  <c:v>3153.723</c:v>
                </c:pt>
                <c:pt idx="3262">
                  <c:v>3154.6889999999999</c:v>
                </c:pt>
                <c:pt idx="3263">
                  <c:v>3155.6559999999999</c:v>
                </c:pt>
                <c:pt idx="3264">
                  <c:v>3156.623</c:v>
                </c:pt>
                <c:pt idx="3265">
                  <c:v>3157.5889999999999</c:v>
                </c:pt>
                <c:pt idx="3266">
                  <c:v>3158.556</c:v>
                </c:pt>
                <c:pt idx="3267">
                  <c:v>3159.5230000000001</c:v>
                </c:pt>
                <c:pt idx="3268">
                  <c:v>3160.489</c:v>
                </c:pt>
                <c:pt idx="3269">
                  <c:v>3161.4560000000001</c:v>
                </c:pt>
                <c:pt idx="3270">
                  <c:v>3162.4229999999998</c:v>
                </c:pt>
                <c:pt idx="3271">
                  <c:v>3163.39</c:v>
                </c:pt>
                <c:pt idx="3272">
                  <c:v>3164.3560000000002</c:v>
                </c:pt>
                <c:pt idx="3273">
                  <c:v>3165.3229999999999</c:v>
                </c:pt>
                <c:pt idx="3274">
                  <c:v>3166.29</c:v>
                </c:pt>
                <c:pt idx="3275">
                  <c:v>3167.2559999999999</c:v>
                </c:pt>
                <c:pt idx="3276">
                  <c:v>3168.223</c:v>
                </c:pt>
                <c:pt idx="3277">
                  <c:v>3169.19</c:v>
                </c:pt>
                <c:pt idx="3278">
                  <c:v>3170.1559999999999</c:v>
                </c:pt>
                <c:pt idx="3279">
                  <c:v>3171.123</c:v>
                </c:pt>
                <c:pt idx="3280">
                  <c:v>3172.09</c:v>
                </c:pt>
                <c:pt idx="3281">
                  <c:v>3173.0569999999998</c:v>
                </c:pt>
                <c:pt idx="3282">
                  <c:v>3174.0230000000001</c:v>
                </c:pt>
                <c:pt idx="3283">
                  <c:v>3174.99</c:v>
                </c:pt>
                <c:pt idx="3284">
                  <c:v>3175.9569999999999</c:v>
                </c:pt>
                <c:pt idx="3285">
                  <c:v>3176.9229999999998</c:v>
                </c:pt>
                <c:pt idx="3286">
                  <c:v>3177.89</c:v>
                </c:pt>
                <c:pt idx="3287">
                  <c:v>3178.857</c:v>
                </c:pt>
                <c:pt idx="3288">
                  <c:v>3179.8229999999999</c:v>
                </c:pt>
                <c:pt idx="3289">
                  <c:v>3180.79</c:v>
                </c:pt>
                <c:pt idx="3290">
                  <c:v>3181.7570000000001</c:v>
                </c:pt>
                <c:pt idx="3291">
                  <c:v>3182.7240000000002</c:v>
                </c:pt>
                <c:pt idx="3292">
                  <c:v>3183.69</c:v>
                </c:pt>
                <c:pt idx="3293">
                  <c:v>3184.6570000000002</c:v>
                </c:pt>
                <c:pt idx="3294">
                  <c:v>3185.6239999999998</c:v>
                </c:pt>
                <c:pt idx="3295">
                  <c:v>3186.59</c:v>
                </c:pt>
                <c:pt idx="3296">
                  <c:v>3187.5569999999998</c:v>
                </c:pt>
                <c:pt idx="3297">
                  <c:v>3188.5239999999999</c:v>
                </c:pt>
                <c:pt idx="3298">
                  <c:v>3189.49</c:v>
                </c:pt>
                <c:pt idx="3299">
                  <c:v>3190.4569999999999</c:v>
                </c:pt>
                <c:pt idx="3300">
                  <c:v>3191.424</c:v>
                </c:pt>
                <c:pt idx="3301">
                  <c:v>3192.3910000000001</c:v>
                </c:pt>
                <c:pt idx="3302">
                  <c:v>3193.357</c:v>
                </c:pt>
                <c:pt idx="3303">
                  <c:v>3194.3240000000001</c:v>
                </c:pt>
                <c:pt idx="3304">
                  <c:v>3195.2910000000002</c:v>
                </c:pt>
                <c:pt idx="3305">
                  <c:v>3196.2570000000001</c:v>
                </c:pt>
                <c:pt idx="3306">
                  <c:v>3197.2240000000002</c:v>
                </c:pt>
                <c:pt idx="3307">
                  <c:v>3198.1909999999998</c:v>
                </c:pt>
                <c:pt idx="3308">
                  <c:v>3199.1570000000002</c:v>
                </c:pt>
                <c:pt idx="3309">
                  <c:v>3200.1239999999998</c:v>
                </c:pt>
                <c:pt idx="3310">
                  <c:v>3201.0909999999999</c:v>
                </c:pt>
                <c:pt idx="3311">
                  <c:v>3202.058</c:v>
                </c:pt>
                <c:pt idx="3312">
                  <c:v>3203.0239999999999</c:v>
                </c:pt>
                <c:pt idx="3313">
                  <c:v>3203.991</c:v>
                </c:pt>
                <c:pt idx="3314">
                  <c:v>3204.9580000000001</c:v>
                </c:pt>
                <c:pt idx="3315">
                  <c:v>3205.924</c:v>
                </c:pt>
                <c:pt idx="3316">
                  <c:v>3206.8910000000001</c:v>
                </c:pt>
                <c:pt idx="3317">
                  <c:v>3207.8580000000002</c:v>
                </c:pt>
                <c:pt idx="3318">
                  <c:v>3208.8240000000001</c:v>
                </c:pt>
                <c:pt idx="3319">
                  <c:v>3209.7910000000002</c:v>
                </c:pt>
                <c:pt idx="3320">
                  <c:v>3210.7579999999998</c:v>
                </c:pt>
                <c:pt idx="3321">
                  <c:v>3211.7249999999999</c:v>
                </c:pt>
                <c:pt idx="3322">
                  <c:v>3212.6909999999998</c:v>
                </c:pt>
                <c:pt idx="3323">
                  <c:v>3213.6579999999999</c:v>
                </c:pt>
                <c:pt idx="3324">
                  <c:v>3214.625</c:v>
                </c:pt>
                <c:pt idx="3325">
                  <c:v>3215.5909999999999</c:v>
                </c:pt>
                <c:pt idx="3326">
                  <c:v>3216.558</c:v>
                </c:pt>
                <c:pt idx="3327">
                  <c:v>3217.5250000000001</c:v>
                </c:pt>
                <c:pt idx="3328">
                  <c:v>3218.491</c:v>
                </c:pt>
                <c:pt idx="3329">
                  <c:v>3219.4580000000001</c:v>
                </c:pt>
                <c:pt idx="3330">
                  <c:v>3220.4250000000002</c:v>
                </c:pt>
                <c:pt idx="3331">
                  <c:v>3221.3919999999998</c:v>
                </c:pt>
                <c:pt idx="3332">
                  <c:v>3222.3580000000002</c:v>
                </c:pt>
                <c:pt idx="3333">
                  <c:v>3223.3249999999998</c:v>
                </c:pt>
                <c:pt idx="3334">
                  <c:v>3224.2919999999999</c:v>
                </c:pt>
                <c:pt idx="3335">
                  <c:v>3225.2579999999998</c:v>
                </c:pt>
                <c:pt idx="3336">
                  <c:v>3226.2249999999999</c:v>
                </c:pt>
                <c:pt idx="3337">
                  <c:v>3227.192</c:v>
                </c:pt>
                <c:pt idx="3338">
                  <c:v>3228.1579999999999</c:v>
                </c:pt>
                <c:pt idx="3339">
                  <c:v>3229.125</c:v>
                </c:pt>
                <c:pt idx="3340">
                  <c:v>3230.0920000000001</c:v>
                </c:pt>
                <c:pt idx="3341">
                  <c:v>3231.0590000000002</c:v>
                </c:pt>
                <c:pt idx="3342">
                  <c:v>3232.0250000000001</c:v>
                </c:pt>
                <c:pt idx="3343">
                  <c:v>3232.9920000000002</c:v>
                </c:pt>
                <c:pt idx="3344">
                  <c:v>3233.9589999999998</c:v>
                </c:pt>
                <c:pt idx="3345">
                  <c:v>3234.9250000000002</c:v>
                </c:pt>
                <c:pt idx="3346">
                  <c:v>3235.8919999999998</c:v>
                </c:pt>
                <c:pt idx="3347">
                  <c:v>3236.8589999999999</c:v>
                </c:pt>
                <c:pt idx="3348">
                  <c:v>3237.8249999999998</c:v>
                </c:pt>
                <c:pt idx="3349">
                  <c:v>3238.7919999999999</c:v>
                </c:pt>
                <c:pt idx="3350">
                  <c:v>3239.759</c:v>
                </c:pt>
                <c:pt idx="3351">
                  <c:v>3240.7260000000001</c:v>
                </c:pt>
                <c:pt idx="3352">
                  <c:v>3241.692</c:v>
                </c:pt>
                <c:pt idx="3353">
                  <c:v>3242.6590000000001</c:v>
                </c:pt>
                <c:pt idx="3354">
                  <c:v>3243.6260000000002</c:v>
                </c:pt>
                <c:pt idx="3355">
                  <c:v>3244.5920000000001</c:v>
                </c:pt>
                <c:pt idx="3356">
                  <c:v>3245.5590000000002</c:v>
                </c:pt>
                <c:pt idx="3357">
                  <c:v>3246.5259999999998</c:v>
                </c:pt>
                <c:pt idx="3358">
                  <c:v>3247.4920000000002</c:v>
                </c:pt>
                <c:pt idx="3359">
                  <c:v>3248.4589999999998</c:v>
                </c:pt>
                <c:pt idx="3360">
                  <c:v>3249.4259999999999</c:v>
                </c:pt>
                <c:pt idx="3361">
                  <c:v>3250.393</c:v>
                </c:pt>
                <c:pt idx="3362">
                  <c:v>3251.3589999999999</c:v>
                </c:pt>
                <c:pt idx="3363">
                  <c:v>3252.326</c:v>
                </c:pt>
                <c:pt idx="3364">
                  <c:v>3253.2930000000001</c:v>
                </c:pt>
                <c:pt idx="3365">
                  <c:v>3254.259</c:v>
                </c:pt>
                <c:pt idx="3366">
                  <c:v>3255.2260000000001</c:v>
                </c:pt>
                <c:pt idx="3367">
                  <c:v>3256.1930000000002</c:v>
                </c:pt>
                <c:pt idx="3368">
                  <c:v>3257.1590000000001</c:v>
                </c:pt>
                <c:pt idx="3369">
                  <c:v>3258.1260000000002</c:v>
                </c:pt>
                <c:pt idx="3370">
                  <c:v>3259.0929999999998</c:v>
                </c:pt>
                <c:pt idx="3371">
                  <c:v>3260.06</c:v>
                </c:pt>
                <c:pt idx="3372">
                  <c:v>3261.0259999999998</c:v>
                </c:pt>
                <c:pt idx="3373">
                  <c:v>3261.9929999999999</c:v>
                </c:pt>
                <c:pt idx="3374">
                  <c:v>3262.96</c:v>
                </c:pt>
                <c:pt idx="3375">
                  <c:v>3263.9259999999999</c:v>
                </c:pt>
                <c:pt idx="3376">
                  <c:v>3264.893</c:v>
                </c:pt>
                <c:pt idx="3377">
                  <c:v>3265.86</c:v>
                </c:pt>
                <c:pt idx="3378">
                  <c:v>3266.826</c:v>
                </c:pt>
                <c:pt idx="3379">
                  <c:v>3267.7930000000001</c:v>
                </c:pt>
                <c:pt idx="3380">
                  <c:v>3268.76</c:v>
                </c:pt>
                <c:pt idx="3381">
                  <c:v>3269.7269999999999</c:v>
                </c:pt>
                <c:pt idx="3382">
                  <c:v>3270.6930000000002</c:v>
                </c:pt>
                <c:pt idx="3383">
                  <c:v>3271.66</c:v>
                </c:pt>
                <c:pt idx="3384">
                  <c:v>3272.627</c:v>
                </c:pt>
                <c:pt idx="3385">
                  <c:v>3273.5929999999998</c:v>
                </c:pt>
                <c:pt idx="3386">
                  <c:v>3274.56</c:v>
                </c:pt>
                <c:pt idx="3387">
                  <c:v>3275.527</c:v>
                </c:pt>
                <c:pt idx="3388">
                  <c:v>3276.4929999999999</c:v>
                </c:pt>
                <c:pt idx="3389">
                  <c:v>3277.46</c:v>
                </c:pt>
                <c:pt idx="3390">
                  <c:v>3278.4270000000001</c:v>
                </c:pt>
                <c:pt idx="3391">
                  <c:v>3279.3939999999998</c:v>
                </c:pt>
                <c:pt idx="3392">
                  <c:v>3280.36</c:v>
                </c:pt>
                <c:pt idx="3393">
                  <c:v>3281.3270000000002</c:v>
                </c:pt>
                <c:pt idx="3394">
                  <c:v>3282.2939999999999</c:v>
                </c:pt>
                <c:pt idx="3395">
                  <c:v>3283.26</c:v>
                </c:pt>
                <c:pt idx="3396">
                  <c:v>3284.2269999999999</c:v>
                </c:pt>
                <c:pt idx="3397">
                  <c:v>3285.194</c:v>
                </c:pt>
                <c:pt idx="3398">
                  <c:v>3286.16</c:v>
                </c:pt>
                <c:pt idx="3399">
                  <c:v>3287.127</c:v>
                </c:pt>
                <c:pt idx="3400">
                  <c:v>3288.0940000000001</c:v>
                </c:pt>
                <c:pt idx="3401">
                  <c:v>3289.0610000000001</c:v>
                </c:pt>
                <c:pt idx="3402">
                  <c:v>3290.027</c:v>
                </c:pt>
                <c:pt idx="3403">
                  <c:v>3290.9940000000001</c:v>
                </c:pt>
                <c:pt idx="3404">
                  <c:v>3291.9609999999998</c:v>
                </c:pt>
                <c:pt idx="3405">
                  <c:v>3292.9270000000001</c:v>
                </c:pt>
                <c:pt idx="3406">
                  <c:v>3293.8939999999998</c:v>
                </c:pt>
                <c:pt idx="3407">
                  <c:v>3294.8609999999999</c:v>
                </c:pt>
                <c:pt idx="3408">
                  <c:v>3295.8270000000002</c:v>
                </c:pt>
                <c:pt idx="3409">
                  <c:v>3296.7939999999999</c:v>
                </c:pt>
                <c:pt idx="3410">
                  <c:v>3297.761</c:v>
                </c:pt>
                <c:pt idx="3411">
                  <c:v>3298.7280000000001</c:v>
                </c:pt>
                <c:pt idx="3412">
                  <c:v>3299.694</c:v>
                </c:pt>
                <c:pt idx="3413">
                  <c:v>3300.6610000000001</c:v>
                </c:pt>
                <c:pt idx="3414">
                  <c:v>3301.6280000000002</c:v>
                </c:pt>
                <c:pt idx="3415">
                  <c:v>3302.5940000000001</c:v>
                </c:pt>
                <c:pt idx="3416">
                  <c:v>3303.5610000000001</c:v>
                </c:pt>
                <c:pt idx="3417">
                  <c:v>3304.5279999999998</c:v>
                </c:pt>
                <c:pt idx="3418">
                  <c:v>3305.4940000000001</c:v>
                </c:pt>
                <c:pt idx="3419">
                  <c:v>3306.4609999999998</c:v>
                </c:pt>
                <c:pt idx="3420">
                  <c:v>3307.4279999999999</c:v>
                </c:pt>
                <c:pt idx="3421">
                  <c:v>3308.395</c:v>
                </c:pt>
                <c:pt idx="3422">
                  <c:v>3309.3609999999999</c:v>
                </c:pt>
                <c:pt idx="3423">
                  <c:v>3310.328</c:v>
                </c:pt>
                <c:pt idx="3424">
                  <c:v>3311.2950000000001</c:v>
                </c:pt>
                <c:pt idx="3425">
                  <c:v>3312.261</c:v>
                </c:pt>
                <c:pt idx="3426">
                  <c:v>3313.2280000000001</c:v>
                </c:pt>
                <c:pt idx="3427">
                  <c:v>3314.1950000000002</c:v>
                </c:pt>
                <c:pt idx="3428">
                  <c:v>3315.1610000000001</c:v>
                </c:pt>
                <c:pt idx="3429">
                  <c:v>3316.1280000000002</c:v>
                </c:pt>
                <c:pt idx="3430">
                  <c:v>3317.0949999999998</c:v>
                </c:pt>
                <c:pt idx="3431">
                  <c:v>3318.0619999999999</c:v>
                </c:pt>
                <c:pt idx="3432">
                  <c:v>3319.0279999999998</c:v>
                </c:pt>
                <c:pt idx="3433">
                  <c:v>3319.9949999999999</c:v>
                </c:pt>
                <c:pt idx="3434">
                  <c:v>3320.962</c:v>
                </c:pt>
                <c:pt idx="3435">
                  <c:v>3321.9279999999999</c:v>
                </c:pt>
                <c:pt idx="3436">
                  <c:v>3322.895</c:v>
                </c:pt>
                <c:pt idx="3437">
                  <c:v>3323.8620000000001</c:v>
                </c:pt>
                <c:pt idx="3438">
                  <c:v>3324.828</c:v>
                </c:pt>
                <c:pt idx="3439">
                  <c:v>3325.7950000000001</c:v>
                </c:pt>
                <c:pt idx="3440">
                  <c:v>3326.7620000000002</c:v>
                </c:pt>
                <c:pt idx="3441">
                  <c:v>3327.7289999999998</c:v>
                </c:pt>
                <c:pt idx="3442">
                  <c:v>3328.6950000000002</c:v>
                </c:pt>
                <c:pt idx="3443">
                  <c:v>3329.6619999999998</c:v>
                </c:pt>
                <c:pt idx="3444">
                  <c:v>3330.6289999999999</c:v>
                </c:pt>
                <c:pt idx="3445">
                  <c:v>3331.5949999999998</c:v>
                </c:pt>
                <c:pt idx="3446">
                  <c:v>3332.5619999999999</c:v>
                </c:pt>
                <c:pt idx="3447">
                  <c:v>3333.529</c:v>
                </c:pt>
                <c:pt idx="3448">
                  <c:v>3334.4949999999999</c:v>
                </c:pt>
                <c:pt idx="3449">
                  <c:v>3335.462</c:v>
                </c:pt>
                <c:pt idx="3450">
                  <c:v>3336.4290000000001</c:v>
                </c:pt>
                <c:pt idx="3451">
                  <c:v>3337.3960000000002</c:v>
                </c:pt>
                <c:pt idx="3452">
                  <c:v>3338.3620000000001</c:v>
                </c:pt>
                <c:pt idx="3453">
                  <c:v>3339.3290000000002</c:v>
                </c:pt>
                <c:pt idx="3454">
                  <c:v>3340.2959999999998</c:v>
                </c:pt>
                <c:pt idx="3455">
                  <c:v>3341.2620000000002</c:v>
                </c:pt>
                <c:pt idx="3456">
                  <c:v>3342.2289999999998</c:v>
                </c:pt>
                <c:pt idx="3457">
                  <c:v>3343.1959999999999</c:v>
                </c:pt>
                <c:pt idx="3458">
                  <c:v>3344.1619999999998</c:v>
                </c:pt>
                <c:pt idx="3459">
                  <c:v>3345.1289999999999</c:v>
                </c:pt>
                <c:pt idx="3460">
                  <c:v>3346.096</c:v>
                </c:pt>
                <c:pt idx="3461">
                  <c:v>3347.0630000000001</c:v>
                </c:pt>
                <c:pt idx="3462">
                  <c:v>3348.029</c:v>
                </c:pt>
                <c:pt idx="3463">
                  <c:v>3348.9960000000001</c:v>
                </c:pt>
                <c:pt idx="3464">
                  <c:v>3349.9630000000002</c:v>
                </c:pt>
                <c:pt idx="3465">
                  <c:v>3350.9290000000001</c:v>
                </c:pt>
                <c:pt idx="3466">
                  <c:v>3351.8960000000002</c:v>
                </c:pt>
                <c:pt idx="3467">
                  <c:v>3352.8629999999998</c:v>
                </c:pt>
                <c:pt idx="3468">
                  <c:v>3353.8290000000002</c:v>
                </c:pt>
                <c:pt idx="3469">
                  <c:v>3354.7959999999998</c:v>
                </c:pt>
                <c:pt idx="3470">
                  <c:v>3355.7629999999999</c:v>
                </c:pt>
                <c:pt idx="3471">
                  <c:v>3356.73</c:v>
                </c:pt>
                <c:pt idx="3472">
                  <c:v>3357.6959999999999</c:v>
                </c:pt>
                <c:pt idx="3473">
                  <c:v>3358.663</c:v>
                </c:pt>
                <c:pt idx="3474">
                  <c:v>3359.63</c:v>
                </c:pt>
                <c:pt idx="3475">
                  <c:v>3360.596</c:v>
                </c:pt>
                <c:pt idx="3476">
                  <c:v>3361.5630000000001</c:v>
                </c:pt>
                <c:pt idx="3477">
                  <c:v>3362.53</c:v>
                </c:pt>
                <c:pt idx="3478">
                  <c:v>3363.4960000000001</c:v>
                </c:pt>
                <c:pt idx="3479">
                  <c:v>3364.4630000000002</c:v>
                </c:pt>
                <c:pt idx="3480">
                  <c:v>3365.43</c:v>
                </c:pt>
                <c:pt idx="3481">
                  <c:v>3366.3969999999999</c:v>
                </c:pt>
                <c:pt idx="3482">
                  <c:v>3367.3629999999998</c:v>
                </c:pt>
                <c:pt idx="3483">
                  <c:v>3368.33</c:v>
                </c:pt>
                <c:pt idx="3484">
                  <c:v>3369.297</c:v>
                </c:pt>
                <c:pt idx="3485">
                  <c:v>3370.2629999999999</c:v>
                </c:pt>
                <c:pt idx="3486">
                  <c:v>3371.23</c:v>
                </c:pt>
                <c:pt idx="3487">
                  <c:v>3372.1970000000001</c:v>
                </c:pt>
                <c:pt idx="3488">
                  <c:v>3373.163</c:v>
                </c:pt>
                <c:pt idx="3489">
                  <c:v>3374.13</c:v>
                </c:pt>
                <c:pt idx="3490">
                  <c:v>3375.0970000000002</c:v>
                </c:pt>
                <c:pt idx="3491">
                  <c:v>3376.0639999999999</c:v>
                </c:pt>
                <c:pt idx="3492">
                  <c:v>3377.03</c:v>
                </c:pt>
                <c:pt idx="3493">
                  <c:v>3377.9969999999998</c:v>
                </c:pt>
                <c:pt idx="3494">
                  <c:v>3378.9639999999999</c:v>
                </c:pt>
                <c:pt idx="3495">
                  <c:v>3379.93</c:v>
                </c:pt>
                <c:pt idx="3496">
                  <c:v>3380.8969999999999</c:v>
                </c:pt>
                <c:pt idx="3497">
                  <c:v>3381.864</c:v>
                </c:pt>
                <c:pt idx="3498">
                  <c:v>3382.83</c:v>
                </c:pt>
                <c:pt idx="3499">
                  <c:v>3383.797</c:v>
                </c:pt>
                <c:pt idx="3500">
                  <c:v>3384.7640000000001</c:v>
                </c:pt>
                <c:pt idx="3501">
                  <c:v>3385.7310000000002</c:v>
                </c:pt>
                <c:pt idx="3502">
                  <c:v>3386.6970000000001</c:v>
                </c:pt>
                <c:pt idx="3503">
                  <c:v>3387.6640000000002</c:v>
                </c:pt>
                <c:pt idx="3504">
                  <c:v>3388.6309999999999</c:v>
                </c:pt>
                <c:pt idx="3505">
                  <c:v>3389.5970000000002</c:v>
                </c:pt>
                <c:pt idx="3506">
                  <c:v>3390.5639999999999</c:v>
                </c:pt>
                <c:pt idx="3507">
                  <c:v>3391.5309999999999</c:v>
                </c:pt>
                <c:pt idx="3508">
                  <c:v>3392.4969999999998</c:v>
                </c:pt>
                <c:pt idx="3509">
                  <c:v>3393.4639999999999</c:v>
                </c:pt>
                <c:pt idx="3510">
                  <c:v>3394.431</c:v>
                </c:pt>
                <c:pt idx="3511">
                  <c:v>3395.3980000000001</c:v>
                </c:pt>
                <c:pt idx="3512">
                  <c:v>3396.364</c:v>
                </c:pt>
                <c:pt idx="3513">
                  <c:v>3397.3310000000001</c:v>
                </c:pt>
                <c:pt idx="3514">
                  <c:v>3398.2979999999998</c:v>
                </c:pt>
                <c:pt idx="3515">
                  <c:v>3399.2640000000001</c:v>
                </c:pt>
                <c:pt idx="3516">
                  <c:v>3400.2310000000002</c:v>
                </c:pt>
                <c:pt idx="3517">
                  <c:v>3401.1979999999999</c:v>
                </c:pt>
                <c:pt idx="3518">
                  <c:v>3402.1640000000002</c:v>
                </c:pt>
                <c:pt idx="3519">
                  <c:v>3403.1309999999999</c:v>
                </c:pt>
                <c:pt idx="3520">
                  <c:v>3404.098</c:v>
                </c:pt>
                <c:pt idx="3521">
                  <c:v>3405.0650000000001</c:v>
                </c:pt>
                <c:pt idx="3522">
                  <c:v>3406.0309999999999</c:v>
                </c:pt>
                <c:pt idx="3523">
                  <c:v>3406.998</c:v>
                </c:pt>
                <c:pt idx="3524">
                  <c:v>3407.9650000000001</c:v>
                </c:pt>
                <c:pt idx="3525">
                  <c:v>3408.931</c:v>
                </c:pt>
                <c:pt idx="3526">
                  <c:v>3409.8980000000001</c:v>
                </c:pt>
                <c:pt idx="3527">
                  <c:v>3410.8649999999998</c:v>
                </c:pt>
                <c:pt idx="3528">
                  <c:v>3411.8310000000001</c:v>
                </c:pt>
                <c:pt idx="3529">
                  <c:v>3412.7979999999998</c:v>
                </c:pt>
                <c:pt idx="3530">
                  <c:v>3413.7649999999999</c:v>
                </c:pt>
                <c:pt idx="3531">
                  <c:v>3414.732</c:v>
                </c:pt>
                <c:pt idx="3532">
                  <c:v>3415.6979999999999</c:v>
                </c:pt>
                <c:pt idx="3533">
                  <c:v>3416.665</c:v>
                </c:pt>
                <c:pt idx="3534">
                  <c:v>3417.6320000000001</c:v>
                </c:pt>
                <c:pt idx="3535">
                  <c:v>3418.598</c:v>
                </c:pt>
                <c:pt idx="3536">
                  <c:v>3419.5650000000001</c:v>
                </c:pt>
                <c:pt idx="3537">
                  <c:v>3420.5320000000002</c:v>
                </c:pt>
                <c:pt idx="3538">
                  <c:v>3421.498</c:v>
                </c:pt>
                <c:pt idx="3539">
                  <c:v>3422.4650000000001</c:v>
                </c:pt>
                <c:pt idx="3540">
                  <c:v>3423.4319999999998</c:v>
                </c:pt>
                <c:pt idx="3541">
                  <c:v>3424.3989999999999</c:v>
                </c:pt>
                <c:pt idx="3542">
                  <c:v>3425.3649999999998</c:v>
                </c:pt>
                <c:pt idx="3543">
                  <c:v>3426.3319999999999</c:v>
                </c:pt>
                <c:pt idx="3544">
                  <c:v>3427.299</c:v>
                </c:pt>
                <c:pt idx="3545">
                  <c:v>3428.2649999999999</c:v>
                </c:pt>
                <c:pt idx="3546">
                  <c:v>3429.232</c:v>
                </c:pt>
                <c:pt idx="3547">
                  <c:v>3430.1990000000001</c:v>
                </c:pt>
                <c:pt idx="3548">
                  <c:v>3431.165</c:v>
                </c:pt>
                <c:pt idx="3549">
                  <c:v>3432.1320000000001</c:v>
                </c:pt>
                <c:pt idx="3550">
                  <c:v>3433.0990000000002</c:v>
                </c:pt>
                <c:pt idx="3551">
                  <c:v>3434.0659999999998</c:v>
                </c:pt>
                <c:pt idx="3552">
                  <c:v>3435.0320000000002</c:v>
                </c:pt>
                <c:pt idx="3553">
                  <c:v>3435.9989999999998</c:v>
                </c:pt>
                <c:pt idx="3554">
                  <c:v>3436.9659999999999</c:v>
                </c:pt>
                <c:pt idx="3555">
                  <c:v>3437.9319999999998</c:v>
                </c:pt>
                <c:pt idx="3556">
                  <c:v>3438.8989999999999</c:v>
                </c:pt>
                <c:pt idx="3557">
                  <c:v>3439.866</c:v>
                </c:pt>
                <c:pt idx="3558">
                  <c:v>3440.8319999999999</c:v>
                </c:pt>
                <c:pt idx="3559">
                  <c:v>3441.799</c:v>
                </c:pt>
                <c:pt idx="3560">
                  <c:v>3442.7660000000001</c:v>
                </c:pt>
                <c:pt idx="3561">
                  <c:v>3443.7330000000002</c:v>
                </c:pt>
                <c:pt idx="3562">
                  <c:v>3444.6990000000001</c:v>
                </c:pt>
                <c:pt idx="3563">
                  <c:v>3445.6660000000002</c:v>
                </c:pt>
                <c:pt idx="3564">
                  <c:v>3446.6329999999998</c:v>
                </c:pt>
                <c:pt idx="3565">
                  <c:v>3447.5990000000002</c:v>
                </c:pt>
                <c:pt idx="3566">
                  <c:v>3448.5659999999998</c:v>
                </c:pt>
                <c:pt idx="3567">
                  <c:v>3449.5329999999999</c:v>
                </c:pt>
                <c:pt idx="3568">
                  <c:v>3450.4989999999998</c:v>
                </c:pt>
                <c:pt idx="3569">
                  <c:v>3451.4659999999999</c:v>
                </c:pt>
                <c:pt idx="3570">
                  <c:v>3452.433</c:v>
                </c:pt>
                <c:pt idx="3571">
                  <c:v>3453.4</c:v>
                </c:pt>
                <c:pt idx="3572">
                  <c:v>3454.366</c:v>
                </c:pt>
                <c:pt idx="3573">
                  <c:v>3455.3330000000001</c:v>
                </c:pt>
                <c:pt idx="3574">
                  <c:v>3456.3</c:v>
                </c:pt>
                <c:pt idx="3575">
                  <c:v>3457.2660000000001</c:v>
                </c:pt>
                <c:pt idx="3576">
                  <c:v>3458.2330000000002</c:v>
                </c:pt>
                <c:pt idx="3577">
                  <c:v>3459.2</c:v>
                </c:pt>
                <c:pt idx="3578">
                  <c:v>3460.1660000000002</c:v>
                </c:pt>
                <c:pt idx="3579">
                  <c:v>3461.1329999999998</c:v>
                </c:pt>
                <c:pt idx="3580">
                  <c:v>3462.1</c:v>
                </c:pt>
                <c:pt idx="3581">
                  <c:v>3463.067</c:v>
                </c:pt>
                <c:pt idx="3582">
                  <c:v>3464.0329999999999</c:v>
                </c:pt>
                <c:pt idx="3583">
                  <c:v>3465</c:v>
                </c:pt>
                <c:pt idx="3584">
                  <c:v>3465.9670000000001</c:v>
                </c:pt>
                <c:pt idx="3585">
                  <c:v>3466.933</c:v>
                </c:pt>
                <c:pt idx="3586">
                  <c:v>3467.9</c:v>
                </c:pt>
                <c:pt idx="3587">
                  <c:v>3468.8670000000002</c:v>
                </c:pt>
                <c:pt idx="3588">
                  <c:v>3469.8330000000001</c:v>
                </c:pt>
                <c:pt idx="3589">
                  <c:v>3470.8</c:v>
                </c:pt>
                <c:pt idx="3590">
                  <c:v>3471.7669999999998</c:v>
                </c:pt>
                <c:pt idx="3591">
                  <c:v>3472.7339999999999</c:v>
                </c:pt>
                <c:pt idx="3592">
                  <c:v>3473.7</c:v>
                </c:pt>
                <c:pt idx="3593">
                  <c:v>3474.6669999999999</c:v>
                </c:pt>
                <c:pt idx="3594">
                  <c:v>3475.634</c:v>
                </c:pt>
                <c:pt idx="3595">
                  <c:v>3476.6</c:v>
                </c:pt>
                <c:pt idx="3596">
                  <c:v>3477.567</c:v>
                </c:pt>
                <c:pt idx="3597">
                  <c:v>3478.5340000000001</c:v>
                </c:pt>
                <c:pt idx="3598">
                  <c:v>3479.5</c:v>
                </c:pt>
                <c:pt idx="3599">
                  <c:v>3480.4670000000001</c:v>
                </c:pt>
                <c:pt idx="3600">
                  <c:v>3481.4340000000002</c:v>
                </c:pt>
                <c:pt idx="3601">
                  <c:v>3482.4009999999998</c:v>
                </c:pt>
                <c:pt idx="3602">
                  <c:v>3483.3670000000002</c:v>
                </c:pt>
                <c:pt idx="3603">
                  <c:v>3484.3339999999998</c:v>
                </c:pt>
                <c:pt idx="3604">
                  <c:v>3485.3009999999999</c:v>
                </c:pt>
                <c:pt idx="3605">
                  <c:v>3486.2669999999998</c:v>
                </c:pt>
                <c:pt idx="3606">
                  <c:v>3487.2339999999999</c:v>
                </c:pt>
                <c:pt idx="3607">
                  <c:v>3488.201</c:v>
                </c:pt>
                <c:pt idx="3608">
                  <c:v>3489.1669999999999</c:v>
                </c:pt>
                <c:pt idx="3609">
                  <c:v>3490.134</c:v>
                </c:pt>
                <c:pt idx="3610">
                  <c:v>3491.1010000000001</c:v>
                </c:pt>
                <c:pt idx="3611">
                  <c:v>3492.0680000000002</c:v>
                </c:pt>
                <c:pt idx="3612">
                  <c:v>3493.0340000000001</c:v>
                </c:pt>
                <c:pt idx="3613">
                  <c:v>3494.0010000000002</c:v>
                </c:pt>
                <c:pt idx="3614">
                  <c:v>3494.9679999999998</c:v>
                </c:pt>
                <c:pt idx="3615">
                  <c:v>3495.9340000000002</c:v>
                </c:pt>
                <c:pt idx="3616">
                  <c:v>3496.9009999999998</c:v>
                </c:pt>
                <c:pt idx="3617">
                  <c:v>3497.8679999999999</c:v>
                </c:pt>
                <c:pt idx="3618">
                  <c:v>3498.8339999999998</c:v>
                </c:pt>
                <c:pt idx="3619">
                  <c:v>3499.8009999999999</c:v>
                </c:pt>
                <c:pt idx="3620">
                  <c:v>3500.768</c:v>
                </c:pt>
                <c:pt idx="3621">
                  <c:v>3501.7350000000001</c:v>
                </c:pt>
                <c:pt idx="3622">
                  <c:v>3502.701</c:v>
                </c:pt>
                <c:pt idx="3623">
                  <c:v>3503.6680000000001</c:v>
                </c:pt>
                <c:pt idx="3624">
                  <c:v>3504.6350000000002</c:v>
                </c:pt>
                <c:pt idx="3625">
                  <c:v>3505.6010000000001</c:v>
                </c:pt>
                <c:pt idx="3626">
                  <c:v>3506.5680000000002</c:v>
                </c:pt>
                <c:pt idx="3627">
                  <c:v>3507.5349999999999</c:v>
                </c:pt>
                <c:pt idx="3628">
                  <c:v>3508.5010000000002</c:v>
                </c:pt>
                <c:pt idx="3629">
                  <c:v>3509.4679999999998</c:v>
                </c:pt>
                <c:pt idx="3630">
                  <c:v>3510.4349999999999</c:v>
                </c:pt>
                <c:pt idx="3631">
                  <c:v>3511.402</c:v>
                </c:pt>
                <c:pt idx="3632">
                  <c:v>3512.3679999999999</c:v>
                </c:pt>
                <c:pt idx="3633">
                  <c:v>3513.335</c:v>
                </c:pt>
                <c:pt idx="3634">
                  <c:v>3514.3020000000001</c:v>
                </c:pt>
                <c:pt idx="3635">
                  <c:v>3515.268</c:v>
                </c:pt>
                <c:pt idx="3636">
                  <c:v>3516.2350000000001</c:v>
                </c:pt>
                <c:pt idx="3637">
                  <c:v>3517.2020000000002</c:v>
                </c:pt>
                <c:pt idx="3638">
                  <c:v>3518.1680000000001</c:v>
                </c:pt>
                <c:pt idx="3639">
                  <c:v>3519.1350000000002</c:v>
                </c:pt>
                <c:pt idx="3640">
                  <c:v>3520.1019999999999</c:v>
                </c:pt>
                <c:pt idx="3641">
                  <c:v>3521.069</c:v>
                </c:pt>
                <c:pt idx="3642">
                  <c:v>3522.0349999999999</c:v>
                </c:pt>
                <c:pt idx="3643">
                  <c:v>3523.002</c:v>
                </c:pt>
                <c:pt idx="3644">
                  <c:v>3523.9690000000001</c:v>
                </c:pt>
                <c:pt idx="3645">
                  <c:v>3524.9349999999999</c:v>
                </c:pt>
                <c:pt idx="3646">
                  <c:v>3525.902</c:v>
                </c:pt>
                <c:pt idx="3647">
                  <c:v>3526.8690000000001</c:v>
                </c:pt>
                <c:pt idx="3648">
                  <c:v>3527.835</c:v>
                </c:pt>
                <c:pt idx="3649">
                  <c:v>3528.8020000000001</c:v>
                </c:pt>
                <c:pt idx="3650">
                  <c:v>3529.7689999999998</c:v>
                </c:pt>
                <c:pt idx="3651">
                  <c:v>3530.7359999999999</c:v>
                </c:pt>
                <c:pt idx="3652">
                  <c:v>3531.7020000000002</c:v>
                </c:pt>
                <c:pt idx="3653">
                  <c:v>3532.6689999999999</c:v>
                </c:pt>
                <c:pt idx="3654">
                  <c:v>3533.636</c:v>
                </c:pt>
                <c:pt idx="3655">
                  <c:v>3534.6019999999999</c:v>
                </c:pt>
                <c:pt idx="3656">
                  <c:v>3535.569</c:v>
                </c:pt>
                <c:pt idx="3657">
                  <c:v>3536.5360000000001</c:v>
                </c:pt>
                <c:pt idx="3658">
                  <c:v>3537.502</c:v>
                </c:pt>
                <c:pt idx="3659">
                  <c:v>3538.4690000000001</c:v>
                </c:pt>
                <c:pt idx="3660">
                  <c:v>3539.4360000000001</c:v>
                </c:pt>
                <c:pt idx="3661">
                  <c:v>3540.4029999999998</c:v>
                </c:pt>
                <c:pt idx="3662">
                  <c:v>3541.3690000000001</c:v>
                </c:pt>
                <c:pt idx="3663">
                  <c:v>3542.3359999999998</c:v>
                </c:pt>
                <c:pt idx="3664">
                  <c:v>3543.3029999999999</c:v>
                </c:pt>
                <c:pt idx="3665">
                  <c:v>3544.2689999999998</c:v>
                </c:pt>
                <c:pt idx="3666">
                  <c:v>3545.2359999999999</c:v>
                </c:pt>
                <c:pt idx="3667">
                  <c:v>3546.203</c:v>
                </c:pt>
                <c:pt idx="3668">
                  <c:v>3547.1689999999999</c:v>
                </c:pt>
                <c:pt idx="3669">
                  <c:v>3548.136</c:v>
                </c:pt>
                <c:pt idx="3670">
                  <c:v>3549.1030000000001</c:v>
                </c:pt>
                <c:pt idx="3671">
                  <c:v>3550.07</c:v>
                </c:pt>
                <c:pt idx="3672">
                  <c:v>3551.0360000000001</c:v>
                </c:pt>
                <c:pt idx="3673">
                  <c:v>3552.0030000000002</c:v>
                </c:pt>
                <c:pt idx="3674">
                  <c:v>3552.97</c:v>
                </c:pt>
                <c:pt idx="3675">
                  <c:v>3553.9360000000001</c:v>
                </c:pt>
                <c:pt idx="3676">
                  <c:v>3554.9029999999998</c:v>
                </c:pt>
                <c:pt idx="3677">
                  <c:v>3555.87</c:v>
                </c:pt>
                <c:pt idx="3678">
                  <c:v>3556.8359999999998</c:v>
                </c:pt>
                <c:pt idx="3679">
                  <c:v>3557.8029999999999</c:v>
                </c:pt>
                <c:pt idx="3680">
                  <c:v>3558.77</c:v>
                </c:pt>
                <c:pt idx="3681">
                  <c:v>3559.7370000000001</c:v>
                </c:pt>
                <c:pt idx="3682">
                  <c:v>3560.703</c:v>
                </c:pt>
                <c:pt idx="3683">
                  <c:v>3561.67</c:v>
                </c:pt>
                <c:pt idx="3684">
                  <c:v>3562.6370000000002</c:v>
                </c:pt>
                <c:pt idx="3685">
                  <c:v>3563.6030000000001</c:v>
                </c:pt>
                <c:pt idx="3686">
                  <c:v>3564.57</c:v>
                </c:pt>
                <c:pt idx="3687">
                  <c:v>3565.5369999999998</c:v>
                </c:pt>
                <c:pt idx="3688">
                  <c:v>3566.5030000000002</c:v>
                </c:pt>
                <c:pt idx="3689">
                  <c:v>3567.47</c:v>
                </c:pt>
                <c:pt idx="3690">
                  <c:v>3568.4369999999999</c:v>
                </c:pt>
                <c:pt idx="3691">
                  <c:v>3569.404</c:v>
                </c:pt>
                <c:pt idx="3692">
                  <c:v>3570.37</c:v>
                </c:pt>
                <c:pt idx="3693">
                  <c:v>3571.337</c:v>
                </c:pt>
                <c:pt idx="3694">
                  <c:v>3572.3040000000001</c:v>
                </c:pt>
                <c:pt idx="3695">
                  <c:v>3573.27</c:v>
                </c:pt>
                <c:pt idx="3696">
                  <c:v>3574.2370000000001</c:v>
                </c:pt>
                <c:pt idx="3697">
                  <c:v>3575.2040000000002</c:v>
                </c:pt>
                <c:pt idx="3698">
                  <c:v>3576.17</c:v>
                </c:pt>
                <c:pt idx="3699">
                  <c:v>3577.1370000000002</c:v>
                </c:pt>
                <c:pt idx="3700">
                  <c:v>3578.1039999999998</c:v>
                </c:pt>
                <c:pt idx="3701">
                  <c:v>3579.0709999999999</c:v>
                </c:pt>
                <c:pt idx="3702">
                  <c:v>3580.0369999999998</c:v>
                </c:pt>
                <c:pt idx="3703">
                  <c:v>3581.0039999999999</c:v>
                </c:pt>
                <c:pt idx="3704">
                  <c:v>3581.971</c:v>
                </c:pt>
                <c:pt idx="3705">
                  <c:v>3582.9369999999999</c:v>
                </c:pt>
                <c:pt idx="3706">
                  <c:v>3583.904</c:v>
                </c:pt>
                <c:pt idx="3707">
                  <c:v>3584.8710000000001</c:v>
                </c:pt>
                <c:pt idx="3708">
                  <c:v>3585.837</c:v>
                </c:pt>
                <c:pt idx="3709">
                  <c:v>3586.8040000000001</c:v>
                </c:pt>
                <c:pt idx="3710">
                  <c:v>3587.7710000000002</c:v>
                </c:pt>
                <c:pt idx="3711">
                  <c:v>3588.7379999999998</c:v>
                </c:pt>
                <c:pt idx="3712">
                  <c:v>3589.7040000000002</c:v>
                </c:pt>
                <c:pt idx="3713">
                  <c:v>3590.6709999999998</c:v>
                </c:pt>
                <c:pt idx="3714">
                  <c:v>3591.6379999999999</c:v>
                </c:pt>
                <c:pt idx="3715">
                  <c:v>3592.6039999999998</c:v>
                </c:pt>
                <c:pt idx="3716">
                  <c:v>3593.5709999999999</c:v>
                </c:pt>
                <c:pt idx="3717">
                  <c:v>3594.538</c:v>
                </c:pt>
                <c:pt idx="3718">
                  <c:v>3595.5039999999999</c:v>
                </c:pt>
                <c:pt idx="3719">
                  <c:v>3596.471</c:v>
                </c:pt>
                <c:pt idx="3720">
                  <c:v>3597.4380000000001</c:v>
                </c:pt>
                <c:pt idx="3721">
                  <c:v>3598.4050000000002</c:v>
                </c:pt>
                <c:pt idx="3722">
                  <c:v>3599.3710000000001</c:v>
                </c:pt>
                <c:pt idx="3723">
                  <c:v>3600.3380000000002</c:v>
                </c:pt>
                <c:pt idx="3724">
                  <c:v>3601.3049999999998</c:v>
                </c:pt>
                <c:pt idx="3725">
                  <c:v>3602.2710000000002</c:v>
                </c:pt>
                <c:pt idx="3726">
                  <c:v>3603.2379999999998</c:v>
                </c:pt>
                <c:pt idx="3727">
                  <c:v>3604.2049999999999</c:v>
                </c:pt>
                <c:pt idx="3728">
                  <c:v>3605.1709999999998</c:v>
                </c:pt>
                <c:pt idx="3729">
                  <c:v>3606.1379999999999</c:v>
                </c:pt>
                <c:pt idx="3730">
                  <c:v>3607.105</c:v>
                </c:pt>
                <c:pt idx="3731">
                  <c:v>3608.0720000000001</c:v>
                </c:pt>
                <c:pt idx="3732">
                  <c:v>3609.038</c:v>
                </c:pt>
                <c:pt idx="3733">
                  <c:v>3610.0050000000001</c:v>
                </c:pt>
                <c:pt idx="3734">
                  <c:v>3610.9720000000002</c:v>
                </c:pt>
                <c:pt idx="3735">
                  <c:v>3611.9380000000001</c:v>
                </c:pt>
                <c:pt idx="3736">
                  <c:v>3612.9050000000002</c:v>
                </c:pt>
                <c:pt idx="3737">
                  <c:v>3613.8719999999998</c:v>
                </c:pt>
                <c:pt idx="3738">
                  <c:v>3614.8380000000002</c:v>
                </c:pt>
                <c:pt idx="3739">
                  <c:v>3615.8049999999998</c:v>
                </c:pt>
                <c:pt idx="3740">
                  <c:v>3616.7719999999999</c:v>
                </c:pt>
                <c:pt idx="3741">
                  <c:v>3617.739</c:v>
                </c:pt>
                <c:pt idx="3742">
                  <c:v>3618.7049999999999</c:v>
                </c:pt>
                <c:pt idx="3743">
                  <c:v>3619.672</c:v>
                </c:pt>
                <c:pt idx="3744">
                  <c:v>3620.6390000000001</c:v>
                </c:pt>
                <c:pt idx="3745">
                  <c:v>3621.605</c:v>
                </c:pt>
                <c:pt idx="3746">
                  <c:v>3622.5720000000001</c:v>
                </c:pt>
                <c:pt idx="3747">
                  <c:v>3623.5390000000002</c:v>
                </c:pt>
                <c:pt idx="3748">
                  <c:v>3624.5050000000001</c:v>
                </c:pt>
                <c:pt idx="3749">
                  <c:v>3625.4720000000002</c:v>
                </c:pt>
                <c:pt idx="3750">
                  <c:v>3626.4389999999999</c:v>
                </c:pt>
                <c:pt idx="3751">
                  <c:v>3627.4059999999999</c:v>
                </c:pt>
                <c:pt idx="3752">
                  <c:v>3628.3719999999998</c:v>
                </c:pt>
                <c:pt idx="3753">
                  <c:v>3629.3389999999999</c:v>
                </c:pt>
                <c:pt idx="3754">
                  <c:v>3630.306</c:v>
                </c:pt>
                <c:pt idx="3755">
                  <c:v>3631.2719999999999</c:v>
                </c:pt>
                <c:pt idx="3756">
                  <c:v>3632.239</c:v>
                </c:pt>
                <c:pt idx="3757">
                  <c:v>3633.2060000000001</c:v>
                </c:pt>
                <c:pt idx="3758">
                  <c:v>3634.172</c:v>
                </c:pt>
                <c:pt idx="3759">
                  <c:v>3635.1390000000001</c:v>
                </c:pt>
                <c:pt idx="3760">
                  <c:v>3636.1060000000002</c:v>
                </c:pt>
                <c:pt idx="3761">
                  <c:v>3637.0729999999999</c:v>
                </c:pt>
                <c:pt idx="3762">
                  <c:v>3638.0390000000002</c:v>
                </c:pt>
                <c:pt idx="3763">
                  <c:v>3639.0059999999999</c:v>
                </c:pt>
                <c:pt idx="3764">
                  <c:v>3639.973</c:v>
                </c:pt>
                <c:pt idx="3765">
                  <c:v>3640.9389999999999</c:v>
                </c:pt>
                <c:pt idx="3766">
                  <c:v>3641.9059999999999</c:v>
                </c:pt>
                <c:pt idx="3767">
                  <c:v>3642.873</c:v>
                </c:pt>
                <c:pt idx="3768">
                  <c:v>3643.8389999999999</c:v>
                </c:pt>
                <c:pt idx="3769">
                  <c:v>3644.806</c:v>
                </c:pt>
                <c:pt idx="3770">
                  <c:v>3645.7730000000001</c:v>
                </c:pt>
                <c:pt idx="3771">
                  <c:v>3646.74</c:v>
                </c:pt>
                <c:pt idx="3772">
                  <c:v>3647.7060000000001</c:v>
                </c:pt>
                <c:pt idx="3773">
                  <c:v>3648.6729999999998</c:v>
                </c:pt>
                <c:pt idx="3774">
                  <c:v>3649.64</c:v>
                </c:pt>
                <c:pt idx="3775">
                  <c:v>3650.6060000000002</c:v>
                </c:pt>
                <c:pt idx="3776">
                  <c:v>3651.5729999999999</c:v>
                </c:pt>
                <c:pt idx="3777">
                  <c:v>3652.54</c:v>
                </c:pt>
                <c:pt idx="3778">
                  <c:v>3653.5059999999999</c:v>
                </c:pt>
                <c:pt idx="3779">
                  <c:v>3654.473</c:v>
                </c:pt>
                <c:pt idx="3780">
                  <c:v>3655.44</c:v>
                </c:pt>
                <c:pt idx="3781">
                  <c:v>3656.4070000000002</c:v>
                </c:pt>
                <c:pt idx="3782">
                  <c:v>3657.373</c:v>
                </c:pt>
                <c:pt idx="3783">
                  <c:v>3658.34</c:v>
                </c:pt>
                <c:pt idx="3784">
                  <c:v>3659.3069999999998</c:v>
                </c:pt>
                <c:pt idx="3785">
                  <c:v>3660.2730000000001</c:v>
                </c:pt>
                <c:pt idx="3786">
                  <c:v>3661.24</c:v>
                </c:pt>
                <c:pt idx="3787">
                  <c:v>3662.2069999999999</c:v>
                </c:pt>
                <c:pt idx="3788">
                  <c:v>3663.1729999999998</c:v>
                </c:pt>
                <c:pt idx="3789">
                  <c:v>3664.14</c:v>
                </c:pt>
                <c:pt idx="3790">
                  <c:v>3665.107</c:v>
                </c:pt>
                <c:pt idx="3791">
                  <c:v>3666.0740000000001</c:v>
                </c:pt>
                <c:pt idx="3792">
                  <c:v>3667.04</c:v>
                </c:pt>
                <c:pt idx="3793">
                  <c:v>3668.0070000000001</c:v>
                </c:pt>
                <c:pt idx="3794">
                  <c:v>3668.9740000000002</c:v>
                </c:pt>
                <c:pt idx="3795">
                  <c:v>3669.94</c:v>
                </c:pt>
                <c:pt idx="3796">
                  <c:v>3670.9070000000002</c:v>
                </c:pt>
                <c:pt idx="3797">
                  <c:v>3671.8739999999998</c:v>
                </c:pt>
                <c:pt idx="3798">
                  <c:v>3672.84</c:v>
                </c:pt>
                <c:pt idx="3799">
                  <c:v>3673.8069999999998</c:v>
                </c:pt>
                <c:pt idx="3800">
                  <c:v>3674.7739999999999</c:v>
                </c:pt>
                <c:pt idx="3801">
                  <c:v>3675.741</c:v>
                </c:pt>
                <c:pt idx="3802">
                  <c:v>3676.7069999999999</c:v>
                </c:pt>
                <c:pt idx="3803">
                  <c:v>3677.674</c:v>
                </c:pt>
                <c:pt idx="3804">
                  <c:v>3678.6410000000001</c:v>
                </c:pt>
                <c:pt idx="3805">
                  <c:v>3679.607</c:v>
                </c:pt>
                <c:pt idx="3806">
                  <c:v>3680.5740000000001</c:v>
                </c:pt>
                <c:pt idx="3807">
                  <c:v>3681.5410000000002</c:v>
                </c:pt>
                <c:pt idx="3808">
                  <c:v>3682.5070000000001</c:v>
                </c:pt>
                <c:pt idx="3809">
                  <c:v>3683.4740000000002</c:v>
                </c:pt>
                <c:pt idx="3810">
                  <c:v>3684.4409999999998</c:v>
                </c:pt>
                <c:pt idx="3811">
                  <c:v>3685.4079999999999</c:v>
                </c:pt>
                <c:pt idx="3812">
                  <c:v>3686.3739999999998</c:v>
                </c:pt>
                <c:pt idx="3813">
                  <c:v>3687.3409999999999</c:v>
                </c:pt>
                <c:pt idx="3814">
                  <c:v>3688.308</c:v>
                </c:pt>
                <c:pt idx="3815">
                  <c:v>3689.2739999999999</c:v>
                </c:pt>
                <c:pt idx="3816">
                  <c:v>3690.241</c:v>
                </c:pt>
                <c:pt idx="3817">
                  <c:v>3691.2080000000001</c:v>
                </c:pt>
                <c:pt idx="3818">
                  <c:v>3692.174</c:v>
                </c:pt>
                <c:pt idx="3819">
                  <c:v>3693.1410000000001</c:v>
                </c:pt>
                <c:pt idx="3820">
                  <c:v>3694.1080000000002</c:v>
                </c:pt>
                <c:pt idx="3821">
                  <c:v>3695.0749999999998</c:v>
                </c:pt>
                <c:pt idx="3822">
                  <c:v>3696.0410000000002</c:v>
                </c:pt>
                <c:pt idx="3823">
                  <c:v>3697.0079999999998</c:v>
                </c:pt>
                <c:pt idx="3824">
                  <c:v>3697.9749999999999</c:v>
                </c:pt>
                <c:pt idx="3825">
                  <c:v>3698.9409999999998</c:v>
                </c:pt>
                <c:pt idx="3826">
                  <c:v>3699.9079999999999</c:v>
                </c:pt>
                <c:pt idx="3827">
                  <c:v>3700.875</c:v>
                </c:pt>
                <c:pt idx="3828">
                  <c:v>3701.8409999999999</c:v>
                </c:pt>
                <c:pt idx="3829">
                  <c:v>3702.808</c:v>
                </c:pt>
                <c:pt idx="3830">
                  <c:v>3703.7750000000001</c:v>
                </c:pt>
                <c:pt idx="3831">
                  <c:v>3704.7420000000002</c:v>
                </c:pt>
                <c:pt idx="3832">
                  <c:v>3705.7080000000001</c:v>
                </c:pt>
                <c:pt idx="3833">
                  <c:v>3706.6750000000002</c:v>
                </c:pt>
                <c:pt idx="3834">
                  <c:v>3707.6419999999998</c:v>
                </c:pt>
                <c:pt idx="3835">
                  <c:v>3708.6080000000002</c:v>
                </c:pt>
                <c:pt idx="3836">
                  <c:v>3709.5749999999998</c:v>
                </c:pt>
                <c:pt idx="3837">
                  <c:v>3710.5419999999999</c:v>
                </c:pt>
                <c:pt idx="3838">
                  <c:v>3711.5079999999998</c:v>
                </c:pt>
                <c:pt idx="3839">
                  <c:v>3712.4749999999999</c:v>
                </c:pt>
                <c:pt idx="3840">
                  <c:v>3713.442</c:v>
                </c:pt>
                <c:pt idx="3841">
                  <c:v>3714.4090000000001</c:v>
                </c:pt>
                <c:pt idx="3842">
                  <c:v>3715.375</c:v>
                </c:pt>
                <c:pt idx="3843">
                  <c:v>3716.3420000000001</c:v>
                </c:pt>
                <c:pt idx="3844">
                  <c:v>3717.3090000000002</c:v>
                </c:pt>
                <c:pt idx="3845">
                  <c:v>3718.2750000000001</c:v>
                </c:pt>
                <c:pt idx="3846">
                  <c:v>3719.2420000000002</c:v>
                </c:pt>
                <c:pt idx="3847">
                  <c:v>3720.2089999999998</c:v>
                </c:pt>
                <c:pt idx="3848">
                  <c:v>3721.1750000000002</c:v>
                </c:pt>
                <c:pt idx="3849">
                  <c:v>3722.1419999999998</c:v>
                </c:pt>
                <c:pt idx="3850">
                  <c:v>3723.1089999999999</c:v>
                </c:pt>
                <c:pt idx="3851">
                  <c:v>3724.076</c:v>
                </c:pt>
                <c:pt idx="3852">
                  <c:v>3725.0419999999999</c:v>
                </c:pt>
                <c:pt idx="3853">
                  <c:v>3726.009</c:v>
                </c:pt>
                <c:pt idx="3854">
                  <c:v>3726.9760000000001</c:v>
                </c:pt>
                <c:pt idx="3855">
                  <c:v>3727.942</c:v>
                </c:pt>
                <c:pt idx="3856">
                  <c:v>3728.9090000000001</c:v>
                </c:pt>
                <c:pt idx="3857">
                  <c:v>3729.8760000000002</c:v>
                </c:pt>
                <c:pt idx="3858">
                  <c:v>3730.8420000000001</c:v>
                </c:pt>
                <c:pt idx="3859">
                  <c:v>3731.8090000000002</c:v>
                </c:pt>
                <c:pt idx="3860">
                  <c:v>3732.7759999999998</c:v>
                </c:pt>
                <c:pt idx="3861">
                  <c:v>3733.7429999999999</c:v>
                </c:pt>
                <c:pt idx="3862">
                  <c:v>3734.7089999999998</c:v>
                </c:pt>
                <c:pt idx="3863">
                  <c:v>3735.6759999999999</c:v>
                </c:pt>
                <c:pt idx="3864">
                  <c:v>3736.643</c:v>
                </c:pt>
                <c:pt idx="3865">
                  <c:v>3737.6089999999999</c:v>
                </c:pt>
                <c:pt idx="3866">
                  <c:v>3738.576</c:v>
                </c:pt>
                <c:pt idx="3867">
                  <c:v>3739.5430000000001</c:v>
                </c:pt>
                <c:pt idx="3868">
                  <c:v>3740.509</c:v>
                </c:pt>
                <c:pt idx="3869">
                  <c:v>3741.4760000000001</c:v>
                </c:pt>
                <c:pt idx="3870">
                  <c:v>3742.4430000000002</c:v>
                </c:pt>
                <c:pt idx="3871">
                  <c:v>3743.41</c:v>
                </c:pt>
                <c:pt idx="3872">
                  <c:v>3744.3760000000002</c:v>
                </c:pt>
                <c:pt idx="3873">
                  <c:v>3745.3429999999998</c:v>
                </c:pt>
                <c:pt idx="3874">
                  <c:v>3746.31</c:v>
                </c:pt>
                <c:pt idx="3875">
                  <c:v>3747.2759999999998</c:v>
                </c:pt>
                <c:pt idx="3876">
                  <c:v>3748.2429999999999</c:v>
                </c:pt>
                <c:pt idx="3877">
                  <c:v>3749.21</c:v>
                </c:pt>
                <c:pt idx="3878">
                  <c:v>3750.1759999999999</c:v>
                </c:pt>
                <c:pt idx="3879">
                  <c:v>3751.143</c:v>
                </c:pt>
                <c:pt idx="3880">
                  <c:v>3752.11</c:v>
                </c:pt>
                <c:pt idx="3881">
                  <c:v>3753.0770000000002</c:v>
                </c:pt>
                <c:pt idx="3882">
                  <c:v>3754.0430000000001</c:v>
                </c:pt>
                <c:pt idx="3883">
                  <c:v>3755.01</c:v>
                </c:pt>
                <c:pt idx="3884">
                  <c:v>3755.9769999999999</c:v>
                </c:pt>
                <c:pt idx="3885">
                  <c:v>3756.9430000000002</c:v>
                </c:pt>
                <c:pt idx="3886">
                  <c:v>3757.91</c:v>
                </c:pt>
                <c:pt idx="3887">
                  <c:v>3758.877</c:v>
                </c:pt>
                <c:pt idx="3888">
                  <c:v>3759.8429999999998</c:v>
                </c:pt>
                <c:pt idx="3889">
                  <c:v>3760.81</c:v>
                </c:pt>
                <c:pt idx="3890">
                  <c:v>3761.777</c:v>
                </c:pt>
                <c:pt idx="3891">
                  <c:v>3762.7440000000001</c:v>
                </c:pt>
                <c:pt idx="3892">
                  <c:v>3763.71</c:v>
                </c:pt>
                <c:pt idx="3893">
                  <c:v>3764.6770000000001</c:v>
                </c:pt>
                <c:pt idx="3894">
                  <c:v>3765.6439999999998</c:v>
                </c:pt>
                <c:pt idx="3895">
                  <c:v>3766.61</c:v>
                </c:pt>
                <c:pt idx="3896">
                  <c:v>3767.5770000000002</c:v>
                </c:pt>
                <c:pt idx="3897">
                  <c:v>3768.5439999999999</c:v>
                </c:pt>
                <c:pt idx="3898">
                  <c:v>3769.51</c:v>
                </c:pt>
                <c:pt idx="3899">
                  <c:v>3770.4769999999999</c:v>
                </c:pt>
                <c:pt idx="3900">
                  <c:v>3771.444</c:v>
                </c:pt>
                <c:pt idx="3901">
                  <c:v>3772.4110000000001</c:v>
                </c:pt>
                <c:pt idx="3902">
                  <c:v>3773.377</c:v>
                </c:pt>
                <c:pt idx="3903">
                  <c:v>3774.3440000000001</c:v>
                </c:pt>
                <c:pt idx="3904">
                  <c:v>3775.3110000000001</c:v>
                </c:pt>
                <c:pt idx="3905">
                  <c:v>3776.277</c:v>
                </c:pt>
                <c:pt idx="3906">
                  <c:v>3777.2440000000001</c:v>
                </c:pt>
                <c:pt idx="3907">
                  <c:v>3778.2109999999998</c:v>
                </c:pt>
                <c:pt idx="3908">
                  <c:v>3779.1770000000001</c:v>
                </c:pt>
                <c:pt idx="3909">
                  <c:v>3780.1439999999998</c:v>
                </c:pt>
                <c:pt idx="3910">
                  <c:v>3781.1109999999999</c:v>
                </c:pt>
                <c:pt idx="3911">
                  <c:v>3782.078</c:v>
                </c:pt>
                <c:pt idx="3912">
                  <c:v>3783.0439999999999</c:v>
                </c:pt>
                <c:pt idx="3913">
                  <c:v>3784.011</c:v>
                </c:pt>
                <c:pt idx="3914">
                  <c:v>3784.9780000000001</c:v>
                </c:pt>
                <c:pt idx="3915">
                  <c:v>3785.944</c:v>
                </c:pt>
                <c:pt idx="3916">
                  <c:v>3786.9110000000001</c:v>
                </c:pt>
                <c:pt idx="3917">
                  <c:v>3787.8780000000002</c:v>
                </c:pt>
                <c:pt idx="3918">
                  <c:v>3788.8440000000001</c:v>
                </c:pt>
                <c:pt idx="3919">
                  <c:v>3789.8110000000001</c:v>
                </c:pt>
                <c:pt idx="3920">
                  <c:v>3790.7779999999998</c:v>
                </c:pt>
                <c:pt idx="3921">
                  <c:v>3791.7449999999999</c:v>
                </c:pt>
                <c:pt idx="3922">
                  <c:v>3792.7109999999998</c:v>
                </c:pt>
                <c:pt idx="3923">
                  <c:v>3793.6779999999999</c:v>
                </c:pt>
                <c:pt idx="3924">
                  <c:v>3794.645</c:v>
                </c:pt>
                <c:pt idx="3925">
                  <c:v>3795.6109999999999</c:v>
                </c:pt>
                <c:pt idx="3926">
                  <c:v>3796.578</c:v>
                </c:pt>
                <c:pt idx="3927">
                  <c:v>3797.5450000000001</c:v>
                </c:pt>
                <c:pt idx="3928">
                  <c:v>3798.511</c:v>
                </c:pt>
                <c:pt idx="3929">
                  <c:v>3799.4780000000001</c:v>
                </c:pt>
                <c:pt idx="3930">
                  <c:v>3800.4450000000002</c:v>
                </c:pt>
                <c:pt idx="3931">
                  <c:v>3801.4119999999998</c:v>
                </c:pt>
                <c:pt idx="3932">
                  <c:v>3802.3780000000002</c:v>
                </c:pt>
                <c:pt idx="3933">
                  <c:v>3803.3449999999998</c:v>
                </c:pt>
                <c:pt idx="3934">
                  <c:v>3804.3119999999999</c:v>
                </c:pt>
                <c:pt idx="3935">
                  <c:v>3805.2779999999998</c:v>
                </c:pt>
                <c:pt idx="3936">
                  <c:v>3806.2449999999999</c:v>
                </c:pt>
                <c:pt idx="3937">
                  <c:v>3807.212</c:v>
                </c:pt>
                <c:pt idx="3938">
                  <c:v>3808.1779999999999</c:v>
                </c:pt>
                <c:pt idx="3939">
                  <c:v>3809.145</c:v>
                </c:pt>
                <c:pt idx="3940">
                  <c:v>3810.1120000000001</c:v>
                </c:pt>
                <c:pt idx="3941">
                  <c:v>3811.0790000000002</c:v>
                </c:pt>
                <c:pt idx="3942">
                  <c:v>3812.0450000000001</c:v>
                </c:pt>
                <c:pt idx="3943">
                  <c:v>3813.0120000000002</c:v>
                </c:pt>
                <c:pt idx="3944">
                  <c:v>3813.9789999999998</c:v>
                </c:pt>
                <c:pt idx="3945">
                  <c:v>3814.9450000000002</c:v>
                </c:pt>
                <c:pt idx="3946">
                  <c:v>3815.9119999999998</c:v>
                </c:pt>
                <c:pt idx="3947">
                  <c:v>3816.8789999999999</c:v>
                </c:pt>
                <c:pt idx="3948">
                  <c:v>3817.8449999999998</c:v>
                </c:pt>
                <c:pt idx="3949">
                  <c:v>3818.8119999999999</c:v>
                </c:pt>
                <c:pt idx="3950">
                  <c:v>3819.779</c:v>
                </c:pt>
                <c:pt idx="3951">
                  <c:v>3820.7460000000001</c:v>
                </c:pt>
                <c:pt idx="3952">
                  <c:v>3821.712</c:v>
                </c:pt>
                <c:pt idx="3953">
                  <c:v>3822.6790000000001</c:v>
                </c:pt>
                <c:pt idx="3954">
                  <c:v>3823.6460000000002</c:v>
                </c:pt>
                <c:pt idx="3955">
                  <c:v>3824.6120000000001</c:v>
                </c:pt>
                <c:pt idx="3956">
                  <c:v>3825.5790000000002</c:v>
                </c:pt>
                <c:pt idx="3957">
                  <c:v>3826.5459999999998</c:v>
                </c:pt>
                <c:pt idx="3958">
                  <c:v>3827.5120000000002</c:v>
                </c:pt>
                <c:pt idx="3959">
                  <c:v>3828.4789999999998</c:v>
                </c:pt>
                <c:pt idx="3960">
                  <c:v>3829.4459999999999</c:v>
                </c:pt>
                <c:pt idx="3961">
                  <c:v>3830.413</c:v>
                </c:pt>
                <c:pt idx="3962">
                  <c:v>3831.3789999999999</c:v>
                </c:pt>
                <c:pt idx="3963">
                  <c:v>3832.346</c:v>
                </c:pt>
                <c:pt idx="3964">
                  <c:v>3833.3130000000001</c:v>
                </c:pt>
                <c:pt idx="3965">
                  <c:v>3834.279</c:v>
                </c:pt>
                <c:pt idx="3966">
                  <c:v>3835.2460000000001</c:v>
                </c:pt>
                <c:pt idx="3967">
                  <c:v>3836.2130000000002</c:v>
                </c:pt>
                <c:pt idx="3968">
                  <c:v>3837.1790000000001</c:v>
                </c:pt>
                <c:pt idx="3969">
                  <c:v>3838.1460000000002</c:v>
                </c:pt>
                <c:pt idx="3970">
                  <c:v>3839.1129999999998</c:v>
                </c:pt>
                <c:pt idx="3971">
                  <c:v>3840.08</c:v>
                </c:pt>
                <c:pt idx="3972">
                  <c:v>3841.0459999999998</c:v>
                </c:pt>
                <c:pt idx="3973">
                  <c:v>3842.0129999999999</c:v>
                </c:pt>
                <c:pt idx="3974">
                  <c:v>3842.98</c:v>
                </c:pt>
                <c:pt idx="3975">
                  <c:v>3843.9459999999999</c:v>
                </c:pt>
                <c:pt idx="3976">
                  <c:v>3844.913</c:v>
                </c:pt>
                <c:pt idx="3977">
                  <c:v>3845.88</c:v>
                </c:pt>
                <c:pt idx="3978">
                  <c:v>3846.846</c:v>
                </c:pt>
                <c:pt idx="3979">
                  <c:v>3847.8130000000001</c:v>
                </c:pt>
                <c:pt idx="3980">
                  <c:v>3848.78</c:v>
                </c:pt>
                <c:pt idx="3981">
                  <c:v>3849.7469999999998</c:v>
                </c:pt>
                <c:pt idx="3982">
                  <c:v>3850.7130000000002</c:v>
                </c:pt>
                <c:pt idx="3983">
                  <c:v>3851.68</c:v>
                </c:pt>
                <c:pt idx="3984">
                  <c:v>3852.6469999999999</c:v>
                </c:pt>
                <c:pt idx="3985">
                  <c:v>3853.6129999999998</c:v>
                </c:pt>
                <c:pt idx="3986">
                  <c:v>3854.58</c:v>
                </c:pt>
                <c:pt idx="3987">
                  <c:v>3855.547</c:v>
                </c:pt>
                <c:pt idx="3988">
                  <c:v>3856.5129999999999</c:v>
                </c:pt>
                <c:pt idx="3989">
                  <c:v>3857.48</c:v>
                </c:pt>
                <c:pt idx="3990">
                  <c:v>3858.4470000000001</c:v>
                </c:pt>
                <c:pt idx="3991">
                  <c:v>3859.4140000000002</c:v>
                </c:pt>
                <c:pt idx="3992">
                  <c:v>3860.38</c:v>
                </c:pt>
                <c:pt idx="3993">
                  <c:v>3861.3470000000002</c:v>
                </c:pt>
                <c:pt idx="3994">
                  <c:v>3862.3139999999999</c:v>
                </c:pt>
                <c:pt idx="3995">
                  <c:v>3863.28</c:v>
                </c:pt>
                <c:pt idx="3996">
                  <c:v>3864.2469999999998</c:v>
                </c:pt>
                <c:pt idx="3997">
                  <c:v>3865.2139999999999</c:v>
                </c:pt>
                <c:pt idx="3998">
                  <c:v>3866.18</c:v>
                </c:pt>
                <c:pt idx="3999">
                  <c:v>3867.1469999999999</c:v>
                </c:pt>
                <c:pt idx="4000">
                  <c:v>3868.114</c:v>
                </c:pt>
                <c:pt idx="4001">
                  <c:v>3869.0810000000001</c:v>
                </c:pt>
                <c:pt idx="4002">
                  <c:v>3870.047</c:v>
                </c:pt>
                <c:pt idx="4003">
                  <c:v>3871.0140000000001</c:v>
                </c:pt>
                <c:pt idx="4004">
                  <c:v>3871.9810000000002</c:v>
                </c:pt>
                <c:pt idx="4005">
                  <c:v>3872.9470000000001</c:v>
                </c:pt>
                <c:pt idx="4006">
                  <c:v>3873.9140000000002</c:v>
                </c:pt>
                <c:pt idx="4007">
                  <c:v>3874.8809999999999</c:v>
                </c:pt>
                <c:pt idx="4008">
                  <c:v>3875.8470000000002</c:v>
                </c:pt>
                <c:pt idx="4009">
                  <c:v>3876.8139999999999</c:v>
                </c:pt>
                <c:pt idx="4010">
                  <c:v>3877.7809999999999</c:v>
                </c:pt>
                <c:pt idx="4011">
                  <c:v>3878.748</c:v>
                </c:pt>
                <c:pt idx="4012">
                  <c:v>3879.7139999999999</c:v>
                </c:pt>
                <c:pt idx="4013">
                  <c:v>3880.681</c:v>
                </c:pt>
                <c:pt idx="4014">
                  <c:v>3881.6480000000001</c:v>
                </c:pt>
                <c:pt idx="4015">
                  <c:v>3882.614</c:v>
                </c:pt>
                <c:pt idx="4016">
                  <c:v>3883.5810000000001</c:v>
                </c:pt>
                <c:pt idx="4017">
                  <c:v>3884.5479999999998</c:v>
                </c:pt>
                <c:pt idx="4018">
                  <c:v>3885.5140000000001</c:v>
                </c:pt>
                <c:pt idx="4019">
                  <c:v>3886.4810000000002</c:v>
                </c:pt>
                <c:pt idx="4020">
                  <c:v>3887.4479999999999</c:v>
                </c:pt>
                <c:pt idx="4021">
                  <c:v>3888.415</c:v>
                </c:pt>
                <c:pt idx="4022">
                  <c:v>3889.3809999999999</c:v>
                </c:pt>
                <c:pt idx="4023">
                  <c:v>3890.348</c:v>
                </c:pt>
                <c:pt idx="4024">
                  <c:v>3891.3150000000001</c:v>
                </c:pt>
                <c:pt idx="4025">
                  <c:v>3892.2809999999999</c:v>
                </c:pt>
                <c:pt idx="4026">
                  <c:v>3893.248</c:v>
                </c:pt>
                <c:pt idx="4027">
                  <c:v>3894.2150000000001</c:v>
                </c:pt>
                <c:pt idx="4028">
                  <c:v>3895.181</c:v>
                </c:pt>
                <c:pt idx="4029">
                  <c:v>3896.1480000000001</c:v>
                </c:pt>
                <c:pt idx="4030">
                  <c:v>3897.1149999999998</c:v>
                </c:pt>
                <c:pt idx="4031">
                  <c:v>3898.0819999999999</c:v>
                </c:pt>
                <c:pt idx="4032">
                  <c:v>3899.0479999999998</c:v>
                </c:pt>
                <c:pt idx="4033">
                  <c:v>3900.0149999999999</c:v>
                </c:pt>
                <c:pt idx="4034">
                  <c:v>3900.982</c:v>
                </c:pt>
                <c:pt idx="4035">
                  <c:v>3901.9479999999999</c:v>
                </c:pt>
                <c:pt idx="4036">
                  <c:v>3902.915</c:v>
                </c:pt>
                <c:pt idx="4037">
                  <c:v>3903.8820000000001</c:v>
                </c:pt>
                <c:pt idx="4038">
                  <c:v>3904.848</c:v>
                </c:pt>
                <c:pt idx="4039">
                  <c:v>3905.8150000000001</c:v>
                </c:pt>
                <c:pt idx="4040">
                  <c:v>3906.7820000000002</c:v>
                </c:pt>
                <c:pt idx="4041">
                  <c:v>3907.7489999999998</c:v>
                </c:pt>
                <c:pt idx="4042">
                  <c:v>3908.7150000000001</c:v>
                </c:pt>
                <c:pt idx="4043">
                  <c:v>3909.6819999999998</c:v>
                </c:pt>
                <c:pt idx="4044">
                  <c:v>3910.6489999999999</c:v>
                </c:pt>
                <c:pt idx="4045">
                  <c:v>3911.6149999999998</c:v>
                </c:pt>
                <c:pt idx="4046">
                  <c:v>3912.5819999999999</c:v>
                </c:pt>
                <c:pt idx="4047">
                  <c:v>3913.549</c:v>
                </c:pt>
                <c:pt idx="4048">
                  <c:v>3914.5149999999999</c:v>
                </c:pt>
                <c:pt idx="4049">
                  <c:v>3915.482</c:v>
                </c:pt>
                <c:pt idx="4050">
                  <c:v>3916.4490000000001</c:v>
                </c:pt>
                <c:pt idx="4051">
                  <c:v>3917.4160000000002</c:v>
                </c:pt>
                <c:pt idx="4052">
                  <c:v>3918.3820000000001</c:v>
                </c:pt>
                <c:pt idx="4053">
                  <c:v>3919.3490000000002</c:v>
                </c:pt>
                <c:pt idx="4054">
                  <c:v>3920.3159999999998</c:v>
                </c:pt>
                <c:pt idx="4055">
                  <c:v>3921.2820000000002</c:v>
                </c:pt>
                <c:pt idx="4056">
                  <c:v>3922.2489999999998</c:v>
                </c:pt>
                <c:pt idx="4057">
                  <c:v>3923.2159999999999</c:v>
                </c:pt>
                <c:pt idx="4058">
                  <c:v>3924.1819999999998</c:v>
                </c:pt>
                <c:pt idx="4059">
                  <c:v>3925.1489999999999</c:v>
                </c:pt>
                <c:pt idx="4060">
                  <c:v>3926.116</c:v>
                </c:pt>
                <c:pt idx="4061">
                  <c:v>3927.0830000000001</c:v>
                </c:pt>
                <c:pt idx="4062">
                  <c:v>3928.049</c:v>
                </c:pt>
                <c:pt idx="4063">
                  <c:v>3929.0160000000001</c:v>
                </c:pt>
                <c:pt idx="4064">
                  <c:v>3929.9830000000002</c:v>
                </c:pt>
                <c:pt idx="4065">
                  <c:v>3930.9490000000001</c:v>
                </c:pt>
                <c:pt idx="4066">
                  <c:v>3931.9160000000002</c:v>
                </c:pt>
                <c:pt idx="4067">
                  <c:v>3932.8829999999998</c:v>
                </c:pt>
                <c:pt idx="4068">
                  <c:v>3933.8490000000002</c:v>
                </c:pt>
                <c:pt idx="4069">
                  <c:v>3934.8159999999998</c:v>
                </c:pt>
                <c:pt idx="4070">
                  <c:v>3935.7829999999999</c:v>
                </c:pt>
                <c:pt idx="4071">
                  <c:v>3936.75</c:v>
                </c:pt>
                <c:pt idx="4072">
                  <c:v>3937.7159999999999</c:v>
                </c:pt>
                <c:pt idx="4073">
                  <c:v>3938.683</c:v>
                </c:pt>
                <c:pt idx="4074">
                  <c:v>3939.65</c:v>
                </c:pt>
                <c:pt idx="4075">
                  <c:v>3940.616</c:v>
                </c:pt>
                <c:pt idx="4076">
                  <c:v>3941.5830000000001</c:v>
                </c:pt>
                <c:pt idx="4077">
                  <c:v>3942.55</c:v>
                </c:pt>
                <c:pt idx="4078">
                  <c:v>3943.5160000000001</c:v>
                </c:pt>
                <c:pt idx="4079">
                  <c:v>3944.4830000000002</c:v>
                </c:pt>
                <c:pt idx="4080">
                  <c:v>3945.45</c:v>
                </c:pt>
                <c:pt idx="4081">
                  <c:v>3946.4169999999999</c:v>
                </c:pt>
                <c:pt idx="4082">
                  <c:v>3947.3829999999998</c:v>
                </c:pt>
                <c:pt idx="4083">
                  <c:v>3948.35</c:v>
                </c:pt>
                <c:pt idx="4084">
                  <c:v>3949.317</c:v>
                </c:pt>
                <c:pt idx="4085">
                  <c:v>3950.2829999999999</c:v>
                </c:pt>
                <c:pt idx="4086">
                  <c:v>3951.25</c:v>
                </c:pt>
                <c:pt idx="4087">
                  <c:v>3952.2170000000001</c:v>
                </c:pt>
                <c:pt idx="4088">
                  <c:v>3953.183</c:v>
                </c:pt>
                <c:pt idx="4089">
                  <c:v>3954.15</c:v>
                </c:pt>
                <c:pt idx="4090">
                  <c:v>3955.1170000000002</c:v>
                </c:pt>
                <c:pt idx="4091">
                  <c:v>3956.0839999999998</c:v>
                </c:pt>
                <c:pt idx="4092">
                  <c:v>3957.05</c:v>
                </c:pt>
                <c:pt idx="4093">
                  <c:v>3958.0169999999998</c:v>
                </c:pt>
                <c:pt idx="4094">
                  <c:v>3958.9839999999999</c:v>
                </c:pt>
                <c:pt idx="4095">
                  <c:v>3959.95</c:v>
                </c:pt>
                <c:pt idx="4096">
                  <c:v>3960.9169999999999</c:v>
                </c:pt>
                <c:pt idx="4097">
                  <c:v>3961.884</c:v>
                </c:pt>
                <c:pt idx="4098">
                  <c:v>3962.85</c:v>
                </c:pt>
                <c:pt idx="4099">
                  <c:v>3963.817</c:v>
                </c:pt>
                <c:pt idx="4100">
                  <c:v>3964.7840000000001</c:v>
                </c:pt>
                <c:pt idx="4101">
                  <c:v>3965.7510000000002</c:v>
                </c:pt>
                <c:pt idx="4102">
                  <c:v>3966.7170000000001</c:v>
                </c:pt>
                <c:pt idx="4103">
                  <c:v>3967.6840000000002</c:v>
                </c:pt>
                <c:pt idx="4104">
                  <c:v>3968.6509999999998</c:v>
                </c:pt>
                <c:pt idx="4105">
                  <c:v>3969.6170000000002</c:v>
                </c:pt>
                <c:pt idx="4106">
                  <c:v>3970.5839999999998</c:v>
                </c:pt>
                <c:pt idx="4107">
                  <c:v>3971.5509999999999</c:v>
                </c:pt>
                <c:pt idx="4108">
                  <c:v>3972.5169999999998</c:v>
                </c:pt>
                <c:pt idx="4109">
                  <c:v>3973.4839999999999</c:v>
                </c:pt>
                <c:pt idx="4110">
                  <c:v>3974.451</c:v>
                </c:pt>
                <c:pt idx="4111">
                  <c:v>3975.4180000000001</c:v>
                </c:pt>
                <c:pt idx="4112">
                  <c:v>3976.384</c:v>
                </c:pt>
                <c:pt idx="4113">
                  <c:v>3977.3510000000001</c:v>
                </c:pt>
                <c:pt idx="4114">
                  <c:v>3978.3180000000002</c:v>
                </c:pt>
                <c:pt idx="4115">
                  <c:v>3979.2840000000001</c:v>
                </c:pt>
                <c:pt idx="4116">
                  <c:v>3980.2510000000002</c:v>
                </c:pt>
                <c:pt idx="4117">
                  <c:v>3981.2179999999998</c:v>
                </c:pt>
                <c:pt idx="4118">
                  <c:v>3982.1840000000002</c:v>
                </c:pt>
                <c:pt idx="4119">
                  <c:v>3983.1509999999998</c:v>
                </c:pt>
                <c:pt idx="4120">
                  <c:v>3984.1179999999999</c:v>
                </c:pt>
                <c:pt idx="4121">
                  <c:v>3985.085</c:v>
                </c:pt>
                <c:pt idx="4122">
                  <c:v>3986.0509999999999</c:v>
                </c:pt>
                <c:pt idx="4123">
                  <c:v>3987.018</c:v>
                </c:pt>
                <c:pt idx="4124">
                  <c:v>3987.9850000000001</c:v>
                </c:pt>
                <c:pt idx="4125">
                  <c:v>3988.951</c:v>
                </c:pt>
                <c:pt idx="4126">
                  <c:v>3989.9180000000001</c:v>
                </c:pt>
                <c:pt idx="4127">
                  <c:v>3990.8850000000002</c:v>
                </c:pt>
                <c:pt idx="4128">
                  <c:v>3991.8510000000001</c:v>
                </c:pt>
                <c:pt idx="4129">
                  <c:v>3992.8180000000002</c:v>
                </c:pt>
                <c:pt idx="4130">
                  <c:v>3993.7849999999999</c:v>
                </c:pt>
                <c:pt idx="4131">
                  <c:v>3994.752</c:v>
                </c:pt>
                <c:pt idx="4132">
                  <c:v>3995.7179999999998</c:v>
                </c:pt>
                <c:pt idx="4133">
                  <c:v>3996.6849999999999</c:v>
                </c:pt>
                <c:pt idx="4134">
                  <c:v>3997.652</c:v>
                </c:pt>
                <c:pt idx="4135">
                  <c:v>3998.6179999999999</c:v>
                </c:pt>
                <c:pt idx="4136">
                  <c:v>3999.585</c:v>
                </c:pt>
                <c:pt idx="4137">
                  <c:v>4000.5520000000001</c:v>
                </c:pt>
                <c:pt idx="4138">
                  <c:v>4001.518</c:v>
                </c:pt>
                <c:pt idx="4139">
                  <c:v>4002.4850000000001</c:v>
                </c:pt>
                <c:pt idx="4140">
                  <c:v>4003.4520000000002</c:v>
                </c:pt>
                <c:pt idx="4141">
                  <c:v>4004.4189999999999</c:v>
                </c:pt>
                <c:pt idx="4142">
                  <c:v>4005.3850000000002</c:v>
                </c:pt>
                <c:pt idx="4143">
                  <c:v>4006.3519999999999</c:v>
                </c:pt>
                <c:pt idx="4144">
                  <c:v>4007.319</c:v>
                </c:pt>
                <c:pt idx="4145">
                  <c:v>4008.2849999999999</c:v>
                </c:pt>
                <c:pt idx="4146">
                  <c:v>4009.252</c:v>
                </c:pt>
                <c:pt idx="4147">
                  <c:v>4010.2190000000001</c:v>
                </c:pt>
                <c:pt idx="4148">
                  <c:v>4011.1849999999999</c:v>
                </c:pt>
                <c:pt idx="4149">
                  <c:v>4012.152</c:v>
                </c:pt>
                <c:pt idx="4150">
                  <c:v>4013.1190000000001</c:v>
                </c:pt>
                <c:pt idx="4151">
                  <c:v>4014.0859999999998</c:v>
                </c:pt>
                <c:pt idx="4152">
                  <c:v>4015.0520000000001</c:v>
                </c:pt>
                <c:pt idx="4153">
                  <c:v>4016.0189999999998</c:v>
                </c:pt>
                <c:pt idx="4154">
                  <c:v>4016.9859999999999</c:v>
                </c:pt>
                <c:pt idx="4155">
                  <c:v>4017.9520000000002</c:v>
                </c:pt>
                <c:pt idx="4156">
                  <c:v>4018.9189999999999</c:v>
                </c:pt>
                <c:pt idx="4157">
                  <c:v>4019.886</c:v>
                </c:pt>
                <c:pt idx="4158">
                  <c:v>4020.8519999999999</c:v>
                </c:pt>
                <c:pt idx="4159">
                  <c:v>4021.819</c:v>
                </c:pt>
                <c:pt idx="4160">
                  <c:v>4022.7860000000001</c:v>
                </c:pt>
                <c:pt idx="4161">
                  <c:v>4023.7530000000002</c:v>
                </c:pt>
                <c:pt idx="4162">
                  <c:v>4024.7190000000001</c:v>
                </c:pt>
                <c:pt idx="4163">
                  <c:v>4025.6860000000001</c:v>
                </c:pt>
                <c:pt idx="4164">
                  <c:v>4026.6529999999998</c:v>
                </c:pt>
                <c:pt idx="4165">
                  <c:v>4027.6190000000001</c:v>
                </c:pt>
                <c:pt idx="4166">
                  <c:v>4028.5859999999998</c:v>
                </c:pt>
                <c:pt idx="4167">
                  <c:v>4029.5529999999999</c:v>
                </c:pt>
                <c:pt idx="4168">
                  <c:v>4030.5189999999998</c:v>
                </c:pt>
                <c:pt idx="4169">
                  <c:v>4031.4859999999999</c:v>
                </c:pt>
                <c:pt idx="4170">
                  <c:v>4032.453</c:v>
                </c:pt>
                <c:pt idx="4171">
                  <c:v>4033.42</c:v>
                </c:pt>
                <c:pt idx="4172">
                  <c:v>4034.386</c:v>
                </c:pt>
                <c:pt idx="4173">
                  <c:v>4035.3530000000001</c:v>
                </c:pt>
                <c:pt idx="4174">
                  <c:v>4036.32</c:v>
                </c:pt>
                <c:pt idx="4175">
                  <c:v>4037.2860000000001</c:v>
                </c:pt>
                <c:pt idx="4176">
                  <c:v>4038.2530000000002</c:v>
                </c:pt>
                <c:pt idx="4177">
                  <c:v>4039.22</c:v>
                </c:pt>
                <c:pt idx="4178">
                  <c:v>4040.1860000000001</c:v>
                </c:pt>
                <c:pt idx="4179">
                  <c:v>4041.1529999999998</c:v>
                </c:pt>
                <c:pt idx="4180">
                  <c:v>4042.12</c:v>
                </c:pt>
                <c:pt idx="4181">
                  <c:v>4043.087</c:v>
                </c:pt>
                <c:pt idx="4182">
                  <c:v>4044.0529999999999</c:v>
                </c:pt>
                <c:pt idx="4183">
                  <c:v>4045.02</c:v>
                </c:pt>
                <c:pt idx="4184">
                  <c:v>4045.9870000000001</c:v>
                </c:pt>
                <c:pt idx="4185">
                  <c:v>4046.953</c:v>
                </c:pt>
                <c:pt idx="4186">
                  <c:v>4047.92</c:v>
                </c:pt>
                <c:pt idx="4187">
                  <c:v>4048.8870000000002</c:v>
                </c:pt>
                <c:pt idx="4188">
                  <c:v>4049.8530000000001</c:v>
                </c:pt>
                <c:pt idx="4189">
                  <c:v>4050.82</c:v>
                </c:pt>
                <c:pt idx="4190">
                  <c:v>4051.7869999999998</c:v>
                </c:pt>
                <c:pt idx="4191">
                  <c:v>4052.7539999999999</c:v>
                </c:pt>
                <c:pt idx="4192">
                  <c:v>4053.72</c:v>
                </c:pt>
                <c:pt idx="4193">
                  <c:v>4054.6869999999999</c:v>
                </c:pt>
                <c:pt idx="4194">
                  <c:v>4055.654</c:v>
                </c:pt>
                <c:pt idx="4195">
                  <c:v>4056.62</c:v>
                </c:pt>
                <c:pt idx="4196">
                  <c:v>4057.587</c:v>
                </c:pt>
                <c:pt idx="4197">
                  <c:v>4058.5540000000001</c:v>
                </c:pt>
                <c:pt idx="4198">
                  <c:v>4059.52</c:v>
                </c:pt>
                <c:pt idx="4199">
                  <c:v>4060.4870000000001</c:v>
                </c:pt>
                <c:pt idx="4200">
                  <c:v>4061.4540000000002</c:v>
                </c:pt>
                <c:pt idx="4201">
                  <c:v>4062.4209999999998</c:v>
                </c:pt>
                <c:pt idx="4202">
                  <c:v>4063.3870000000002</c:v>
                </c:pt>
                <c:pt idx="4203">
                  <c:v>4064.3539999999998</c:v>
                </c:pt>
                <c:pt idx="4204">
                  <c:v>4065.3209999999999</c:v>
                </c:pt>
                <c:pt idx="4205">
                  <c:v>4066.2869999999998</c:v>
                </c:pt>
                <c:pt idx="4206">
                  <c:v>4067.2539999999999</c:v>
                </c:pt>
                <c:pt idx="4207">
                  <c:v>4068.221</c:v>
                </c:pt>
                <c:pt idx="4208">
                  <c:v>4069.1869999999999</c:v>
                </c:pt>
                <c:pt idx="4209">
                  <c:v>4070.154</c:v>
                </c:pt>
                <c:pt idx="4210">
                  <c:v>4071.1210000000001</c:v>
                </c:pt>
                <c:pt idx="4211">
                  <c:v>4072.0880000000002</c:v>
                </c:pt>
                <c:pt idx="4212">
                  <c:v>4073.0540000000001</c:v>
                </c:pt>
                <c:pt idx="4213">
                  <c:v>4074.0210000000002</c:v>
                </c:pt>
                <c:pt idx="4214">
                  <c:v>4074.9879999999998</c:v>
                </c:pt>
                <c:pt idx="4215">
                  <c:v>4075.9540000000002</c:v>
                </c:pt>
                <c:pt idx="4216">
                  <c:v>4076.9209999999998</c:v>
                </c:pt>
                <c:pt idx="4217">
                  <c:v>4077.8879999999999</c:v>
                </c:pt>
                <c:pt idx="4218">
                  <c:v>4078.8539999999998</c:v>
                </c:pt>
                <c:pt idx="4219">
                  <c:v>4079.8209999999999</c:v>
                </c:pt>
                <c:pt idx="4220">
                  <c:v>4080.788</c:v>
                </c:pt>
                <c:pt idx="4221">
                  <c:v>4081.7550000000001</c:v>
                </c:pt>
                <c:pt idx="4222">
                  <c:v>4082.721</c:v>
                </c:pt>
                <c:pt idx="4223">
                  <c:v>4083.6880000000001</c:v>
                </c:pt>
                <c:pt idx="4224">
                  <c:v>4084.6550000000002</c:v>
                </c:pt>
                <c:pt idx="4225">
                  <c:v>4085.6210000000001</c:v>
                </c:pt>
                <c:pt idx="4226">
                  <c:v>4086.5880000000002</c:v>
                </c:pt>
                <c:pt idx="4227">
                  <c:v>4087.5549999999998</c:v>
                </c:pt>
                <c:pt idx="4228">
                  <c:v>4088.5210000000002</c:v>
                </c:pt>
                <c:pt idx="4229">
                  <c:v>4089.4879999999998</c:v>
                </c:pt>
                <c:pt idx="4230">
                  <c:v>4090.4549999999999</c:v>
                </c:pt>
                <c:pt idx="4231">
                  <c:v>4091.422</c:v>
                </c:pt>
                <c:pt idx="4232">
                  <c:v>4092.3879999999999</c:v>
                </c:pt>
                <c:pt idx="4233">
                  <c:v>4093.355</c:v>
                </c:pt>
                <c:pt idx="4234">
                  <c:v>4094.3220000000001</c:v>
                </c:pt>
                <c:pt idx="4235">
                  <c:v>4095.288</c:v>
                </c:pt>
                <c:pt idx="4236">
                  <c:v>4096.2550000000001</c:v>
                </c:pt>
                <c:pt idx="4237">
                  <c:v>4097.2219999999998</c:v>
                </c:pt>
                <c:pt idx="4238">
                  <c:v>4098.1880000000001</c:v>
                </c:pt>
                <c:pt idx="4239">
                  <c:v>4099.1549999999997</c:v>
                </c:pt>
                <c:pt idx="4240">
                  <c:v>4100.1220000000003</c:v>
                </c:pt>
                <c:pt idx="4241">
                  <c:v>4101.0889999999999</c:v>
                </c:pt>
                <c:pt idx="4242">
                  <c:v>4102.0550000000003</c:v>
                </c:pt>
                <c:pt idx="4243">
                  <c:v>4103.0219999999999</c:v>
                </c:pt>
                <c:pt idx="4244">
                  <c:v>4103.9889999999996</c:v>
                </c:pt>
                <c:pt idx="4245">
                  <c:v>4104.9549999999999</c:v>
                </c:pt>
                <c:pt idx="4246">
                  <c:v>4105.9219999999996</c:v>
                </c:pt>
                <c:pt idx="4247">
                  <c:v>4106.8890000000001</c:v>
                </c:pt>
                <c:pt idx="4248">
                  <c:v>4107.8549999999996</c:v>
                </c:pt>
                <c:pt idx="4249">
                  <c:v>4108.8220000000001</c:v>
                </c:pt>
                <c:pt idx="4250">
                  <c:v>4109.7889999999998</c:v>
                </c:pt>
                <c:pt idx="4251">
                  <c:v>4110.7560000000003</c:v>
                </c:pt>
                <c:pt idx="4252">
                  <c:v>4111.7219999999998</c:v>
                </c:pt>
                <c:pt idx="4253">
                  <c:v>4112.6890000000003</c:v>
                </c:pt>
                <c:pt idx="4254">
                  <c:v>4113.6559999999999</c:v>
                </c:pt>
                <c:pt idx="4255">
                  <c:v>4114.6220000000003</c:v>
                </c:pt>
                <c:pt idx="4256">
                  <c:v>4115.5889999999999</c:v>
                </c:pt>
                <c:pt idx="4257">
                  <c:v>4116.5559999999996</c:v>
                </c:pt>
                <c:pt idx="4258">
                  <c:v>4117.5219999999999</c:v>
                </c:pt>
                <c:pt idx="4259">
                  <c:v>4118.4889999999996</c:v>
                </c:pt>
                <c:pt idx="4260">
                  <c:v>4119.4560000000001</c:v>
                </c:pt>
                <c:pt idx="4261">
                  <c:v>4120.4229999999998</c:v>
                </c:pt>
                <c:pt idx="4262">
                  <c:v>4121.3890000000001</c:v>
                </c:pt>
                <c:pt idx="4263">
                  <c:v>4122.3559999999998</c:v>
                </c:pt>
                <c:pt idx="4264">
                  <c:v>4123.3230000000003</c:v>
                </c:pt>
                <c:pt idx="4265">
                  <c:v>4124.2889999999998</c:v>
                </c:pt>
                <c:pt idx="4266">
                  <c:v>4125.2560000000003</c:v>
                </c:pt>
                <c:pt idx="4267">
                  <c:v>4126.223</c:v>
                </c:pt>
                <c:pt idx="4268">
                  <c:v>4127.1890000000003</c:v>
                </c:pt>
                <c:pt idx="4269">
                  <c:v>4128.1559999999999</c:v>
                </c:pt>
                <c:pt idx="4270">
                  <c:v>4129.1229999999996</c:v>
                </c:pt>
                <c:pt idx="4271">
                  <c:v>4130.09</c:v>
                </c:pt>
                <c:pt idx="4272">
                  <c:v>4131.0559999999996</c:v>
                </c:pt>
                <c:pt idx="4273">
                  <c:v>4132.0230000000001</c:v>
                </c:pt>
                <c:pt idx="4274">
                  <c:v>4132.99</c:v>
                </c:pt>
                <c:pt idx="4275">
                  <c:v>4133.9560000000001</c:v>
                </c:pt>
                <c:pt idx="4276">
                  <c:v>4134.9229999999998</c:v>
                </c:pt>
                <c:pt idx="4277">
                  <c:v>4135.8900000000003</c:v>
                </c:pt>
                <c:pt idx="4278">
                  <c:v>4136.8559999999998</c:v>
                </c:pt>
                <c:pt idx="4279">
                  <c:v>4137.8230000000003</c:v>
                </c:pt>
                <c:pt idx="4280">
                  <c:v>4138.79</c:v>
                </c:pt>
                <c:pt idx="4281">
                  <c:v>4139.7569999999996</c:v>
                </c:pt>
                <c:pt idx="4282">
                  <c:v>4140.723</c:v>
                </c:pt>
                <c:pt idx="4283">
                  <c:v>4141.6899999999996</c:v>
                </c:pt>
                <c:pt idx="4284">
                  <c:v>4142.6570000000002</c:v>
                </c:pt>
                <c:pt idx="4285">
                  <c:v>4143.6229999999996</c:v>
                </c:pt>
                <c:pt idx="4286">
                  <c:v>4144.59</c:v>
                </c:pt>
                <c:pt idx="4287">
                  <c:v>4145.5569999999998</c:v>
                </c:pt>
                <c:pt idx="4288">
                  <c:v>4146.5230000000001</c:v>
                </c:pt>
                <c:pt idx="4289">
                  <c:v>4147.49</c:v>
                </c:pt>
                <c:pt idx="4290">
                  <c:v>4148.4570000000003</c:v>
                </c:pt>
                <c:pt idx="4291">
                  <c:v>4149.424</c:v>
                </c:pt>
                <c:pt idx="4292">
                  <c:v>4150.3900000000003</c:v>
                </c:pt>
                <c:pt idx="4293">
                  <c:v>4151.357</c:v>
                </c:pt>
                <c:pt idx="4294">
                  <c:v>4152.3239999999996</c:v>
                </c:pt>
                <c:pt idx="4295">
                  <c:v>4153.29</c:v>
                </c:pt>
                <c:pt idx="4296">
                  <c:v>4154.2569999999996</c:v>
                </c:pt>
                <c:pt idx="4297">
                  <c:v>4155.2240000000002</c:v>
                </c:pt>
                <c:pt idx="4298">
                  <c:v>4156.1899999999996</c:v>
                </c:pt>
                <c:pt idx="4299">
                  <c:v>4157.1570000000002</c:v>
                </c:pt>
                <c:pt idx="4300">
                  <c:v>4158.1239999999998</c:v>
                </c:pt>
                <c:pt idx="4301">
                  <c:v>4159.0910000000003</c:v>
                </c:pt>
                <c:pt idx="4302">
                  <c:v>4160.0569999999998</c:v>
                </c:pt>
                <c:pt idx="4303">
                  <c:v>4161.0240000000003</c:v>
                </c:pt>
                <c:pt idx="4304">
                  <c:v>4161.991</c:v>
                </c:pt>
                <c:pt idx="4305">
                  <c:v>4162.9570000000003</c:v>
                </c:pt>
                <c:pt idx="4306">
                  <c:v>4163.924</c:v>
                </c:pt>
                <c:pt idx="4307">
                  <c:v>4164.8909999999996</c:v>
                </c:pt>
                <c:pt idx="4308">
                  <c:v>4165.857</c:v>
                </c:pt>
                <c:pt idx="4309">
                  <c:v>4166.8239999999996</c:v>
                </c:pt>
                <c:pt idx="4310">
                  <c:v>4167.7910000000002</c:v>
                </c:pt>
                <c:pt idx="4311">
                  <c:v>4168.7579999999998</c:v>
                </c:pt>
                <c:pt idx="4312">
                  <c:v>4169.7240000000002</c:v>
                </c:pt>
                <c:pt idx="4313">
                  <c:v>4170.6909999999998</c:v>
                </c:pt>
                <c:pt idx="4314">
                  <c:v>4171.6580000000004</c:v>
                </c:pt>
                <c:pt idx="4315">
                  <c:v>4172.6239999999998</c:v>
                </c:pt>
                <c:pt idx="4316">
                  <c:v>4173.5910000000003</c:v>
                </c:pt>
                <c:pt idx="4317">
                  <c:v>4174.558</c:v>
                </c:pt>
                <c:pt idx="4318">
                  <c:v>4175.5240000000003</c:v>
                </c:pt>
                <c:pt idx="4319">
                  <c:v>4176.491</c:v>
                </c:pt>
                <c:pt idx="4320">
                  <c:v>4177.4579999999996</c:v>
                </c:pt>
                <c:pt idx="4321">
                  <c:v>4178.4250000000002</c:v>
                </c:pt>
                <c:pt idx="4322">
                  <c:v>4179.3909999999996</c:v>
                </c:pt>
                <c:pt idx="4323">
                  <c:v>4180.3580000000002</c:v>
                </c:pt>
                <c:pt idx="4324">
                  <c:v>4181.3249999999998</c:v>
                </c:pt>
                <c:pt idx="4325">
                  <c:v>4182.2910000000002</c:v>
                </c:pt>
                <c:pt idx="4326">
                  <c:v>4183.2579999999998</c:v>
                </c:pt>
                <c:pt idx="4327">
                  <c:v>4184.2250000000004</c:v>
                </c:pt>
                <c:pt idx="4328">
                  <c:v>4185.1909999999998</c:v>
                </c:pt>
                <c:pt idx="4329">
                  <c:v>4186.1580000000004</c:v>
                </c:pt>
                <c:pt idx="4330">
                  <c:v>4187.125</c:v>
                </c:pt>
                <c:pt idx="4331">
                  <c:v>4188.0919999999996</c:v>
                </c:pt>
                <c:pt idx="4332">
                  <c:v>4189.058</c:v>
                </c:pt>
                <c:pt idx="4333">
                  <c:v>4190.0249999999996</c:v>
                </c:pt>
                <c:pt idx="4334">
                  <c:v>4190.9920000000002</c:v>
                </c:pt>
                <c:pt idx="4335">
                  <c:v>4191.9579999999996</c:v>
                </c:pt>
                <c:pt idx="4336">
                  <c:v>4192.9250000000002</c:v>
                </c:pt>
                <c:pt idx="4337">
                  <c:v>4193.8919999999998</c:v>
                </c:pt>
                <c:pt idx="4338">
                  <c:v>4194.8580000000002</c:v>
                </c:pt>
                <c:pt idx="4339">
                  <c:v>4195.8249999999998</c:v>
                </c:pt>
                <c:pt idx="4340">
                  <c:v>4196.7920000000004</c:v>
                </c:pt>
                <c:pt idx="4341">
                  <c:v>4197.759</c:v>
                </c:pt>
                <c:pt idx="4342">
                  <c:v>4198.7250000000004</c:v>
                </c:pt>
                <c:pt idx="4343">
                  <c:v>4199.692</c:v>
                </c:pt>
                <c:pt idx="4344">
                  <c:v>4200.6589999999997</c:v>
                </c:pt>
                <c:pt idx="4345">
                  <c:v>4201.625</c:v>
                </c:pt>
                <c:pt idx="4346">
                  <c:v>4202.5919999999996</c:v>
                </c:pt>
                <c:pt idx="4347">
                  <c:v>4203.5590000000002</c:v>
                </c:pt>
                <c:pt idx="4348">
                  <c:v>4204.5249999999996</c:v>
                </c:pt>
                <c:pt idx="4349">
                  <c:v>4205.4920000000002</c:v>
                </c:pt>
                <c:pt idx="4350">
                  <c:v>4206.4589999999998</c:v>
                </c:pt>
                <c:pt idx="4351">
                  <c:v>4207.4260000000004</c:v>
                </c:pt>
                <c:pt idx="4352">
                  <c:v>4208.3919999999998</c:v>
                </c:pt>
                <c:pt idx="4353">
                  <c:v>4209.3590000000004</c:v>
                </c:pt>
                <c:pt idx="4354">
                  <c:v>4210.326</c:v>
                </c:pt>
                <c:pt idx="4355">
                  <c:v>4211.2920000000004</c:v>
                </c:pt>
                <c:pt idx="4356">
                  <c:v>4212.259</c:v>
                </c:pt>
                <c:pt idx="4357">
                  <c:v>4213.2259999999997</c:v>
                </c:pt>
                <c:pt idx="4358">
                  <c:v>4214.192</c:v>
                </c:pt>
                <c:pt idx="4359">
                  <c:v>4215.1589999999997</c:v>
                </c:pt>
                <c:pt idx="4360">
                  <c:v>4216.1260000000002</c:v>
                </c:pt>
                <c:pt idx="4361">
                  <c:v>4217.0929999999998</c:v>
                </c:pt>
                <c:pt idx="4362">
                  <c:v>4218.0590000000002</c:v>
                </c:pt>
                <c:pt idx="4363">
                  <c:v>4219.0259999999998</c:v>
                </c:pt>
                <c:pt idx="4364">
                  <c:v>4219.9930000000004</c:v>
                </c:pt>
                <c:pt idx="4365">
                  <c:v>4220.9589999999998</c:v>
                </c:pt>
                <c:pt idx="4366">
                  <c:v>4221.9260000000004</c:v>
                </c:pt>
                <c:pt idx="4367">
                  <c:v>4222.893</c:v>
                </c:pt>
                <c:pt idx="4368">
                  <c:v>4223.8590000000004</c:v>
                </c:pt>
                <c:pt idx="4369">
                  <c:v>4224.826</c:v>
                </c:pt>
                <c:pt idx="4370">
                  <c:v>4225.7929999999997</c:v>
                </c:pt>
                <c:pt idx="4371">
                  <c:v>4226.76</c:v>
                </c:pt>
                <c:pt idx="4372">
                  <c:v>4227.7259999999997</c:v>
                </c:pt>
                <c:pt idx="4373">
                  <c:v>4228.6930000000002</c:v>
                </c:pt>
                <c:pt idx="4374">
                  <c:v>4229.66</c:v>
                </c:pt>
                <c:pt idx="4375">
                  <c:v>4230.6260000000002</c:v>
                </c:pt>
                <c:pt idx="4376">
                  <c:v>4231.5929999999998</c:v>
                </c:pt>
                <c:pt idx="4377">
                  <c:v>4232.5600000000004</c:v>
                </c:pt>
                <c:pt idx="4378">
                  <c:v>4233.5259999999998</c:v>
                </c:pt>
                <c:pt idx="4379">
                  <c:v>4234.4930000000004</c:v>
                </c:pt>
                <c:pt idx="4380">
                  <c:v>4235.46</c:v>
                </c:pt>
                <c:pt idx="4381">
                  <c:v>4236.4269999999997</c:v>
                </c:pt>
                <c:pt idx="4382">
                  <c:v>4237.393</c:v>
                </c:pt>
                <c:pt idx="4383">
                  <c:v>4238.3599999999997</c:v>
                </c:pt>
                <c:pt idx="4384">
                  <c:v>4239.3270000000002</c:v>
                </c:pt>
                <c:pt idx="4385">
                  <c:v>4240.2929999999997</c:v>
                </c:pt>
                <c:pt idx="4386">
                  <c:v>4241.26</c:v>
                </c:pt>
                <c:pt idx="4387">
                  <c:v>4242.2269999999999</c:v>
                </c:pt>
                <c:pt idx="4388">
                  <c:v>4243.1930000000002</c:v>
                </c:pt>
                <c:pt idx="4389">
                  <c:v>4244.16</c:v>
                </c:pt>
                <c:pt idx="4390">
                  <c:v>4245.1270000000004</c:v>
                </c:pt>
                <c:pt idx="4391">
                  <c:v>4246.0940000000001</c:v>
                </c:pt>
                <c:pt idx="4392">
                  <c:v>4247.0600000000004</c:v>
                </c:pt>
                <c:pt idx="4393">
                  <c:v>4248.027</c:v>
                </c:pt>
                <c:pt idx="4394">
                  <c:v>4248.9939999999997</c:v>
                </c:pt>
                <c:pt idx="4395">
                  <c:v>4249.96</c:v>
                </c:pt>
                <c:pt idx="4396">
                  <c:v>4250.9269999999997</c:v>
                </c:pt>
                <c:pt idx="4397">
                  <c:v>4251.8940000000002</c:v>
                </c:pt>
                <c:pt idx="4398">
                  <c:v>4252.8599999999997</c:v>
                </c:pt>
                <c:pt idx="4399">
                  <c:v>4253.8270000000002</c:v>
                </c:pt>
                <c:pt idx="4400">
                  <c:v>4254.7939999999999</c:v>
                </c:pt>
                <c:pt idx="4401">
                  <c:v>4255.7610000000004</c:v>
                </c:pt>
                <c:pt idx="4402">
                  <c:v>4256.7269999999999</c:v>
                </c:pt>
                <c:pt idx="4403">
                  <c:v>4257.6940000000004</c:v>
                </c:pt>
                <c:pt idx="4404">
                  <c:v>4258.6610000000001</c:v>
                </c:pt>
                <c:pt idx="4405">
                  <c:v>4259.6270000000004</c:v>
                </c:pt>
                <c:pt idx="4406">
                  <c:v>4260.5940000000001</c:v>
                </c:pt>
                <c:pt idx="4407">
                  <c:v>4261.5609999999997</c:v>
                </c:pt>
                <c:pt idx="4408">
                  <c:v>4262.527</c:v>
                </c:pt>
                <c:pt idx="4409">
                  <c:v>4263.4939999999997</c:v>
                </c:pt>
                <c:pt idx="4410">
                  <c:v>4264.4610000000002</c:v>
                </c:pt>
                <c:pt idx="4411">
                  <c:v>4265.4279999999999</c:v>
                </c:pt>
                <c:pt idx="4412">
                  <c:v>4266.3940000000002</c:v>
                </c:pt>
                <c:pt idx="4413">
                  <c:v>4267.3609999999999</c:v>
                </c:pt>
                <c:pt idx="4414">
                  <c:v>4268.3280000000004</c:v>
                </c:pt>
                <c:pt idx="4415">
                  <c:v>4269.2939999999999</c:v>
                </c:pt>
                <c:pt idx="4416">
                  <c:v>4270.2610000000004</c:v>
                </c:pt>
                <c:pt idx="4417">
                  <c:v>4271.2280000000001</c:v>
                </c:pt>
                <c:pt idx="4418">
                  <c:v>4272.1940000000004</c:v>
                </c:pt>
                <c:pt idx="4419">
                  <c:v>4273.1610000000001</c:v>
                </c:pt>
                <c:pt idx="4420">
                  <c:v>4274.1279999999997</c:v>
                </c:pt>
                <c:pt idx="4421">
                  <c:v>4275.0950000000003</c:v>
                </c:pt>
                <c:pt idx="4422">
                  <c:v>4276.0609999999997</c:v>
                </c:pt>
                <c:pt idx="4423">
                  <c:v>4277.0280000000002</c:v>
                </c:pt>
                <c:pt idx="4424">
                  <c:v>4277.9949999999999</c:v>
                </c:pt>
                <c:pt idx="4425">
                  <c:v>4278.9610000000002</c:v>
                </c:pt>
                <c:pt idx="4426">
                  <c:v>4279.9279999999999</c:v>
                </c:pt>
                <c:pt idx="4427">
                  <c:v>4280.8950000000004</c:v>
                </c:pt>
                <c:pt idx="4428">
                  <c:v>4281.8609999999999</c:v>
                </c:pt>
                <c:pt idx="4429">
                  <c:v>4282.8280000000004</c:v>
                </c:pt>
                <c:pt idx="4430">
                  <c:v>4283.7950000000001</c:v>
                </c:pt>
                <c:pt idx="4431">
                  <c:v>4284.7619999999997</c:v>
                </c:pt>
                <c:pt idx="4432">
                  <c:v>4285.7280000000001</c:v>
                </c:pt>
                <c:pt idx="4433">
                  <c:v>4286.6949999999997</c:v>
                </c:pt>
                <c:pt idx="4434">
                  <c:v>4287.6620000000003</c:v>
                </c:pt>
                <c:pt idx="4435">
                  <c:v>4288.6279999999997</c:v>
                </c:pt>
                <c:pt idx="4436">
                  <c:v>4289.5950000000003</c:v>
                </c:pt>
                <c:pt idx="4437">
                  <c:v>4290.5619999999999</c:v>
                </c:pt>
                <c:pt idx="4438">
                  <c:v>4291.5280000000002</c:v>
                </c:pt>
                <c:pt idx="4439">
                  <c:v>4292.4949999999999</c:v>
                </c:pt>
                <c:pt idx="4440">
                  <c:v>4293.4620000000004</c:v>
                </c:pt>
                <c:pt idx="4441">
                  <c:v>4294.4290000000001</c:v>
                </c:pt>
                <c:pt idx="4442">
                  <c:v>4295.3950000000004</c:v>
                </c:pt>
                <c:pt idx="4443">
                  <c:v>4296.3620000000001</c:v>
                </c:pt>
                <c:pt idx="4444">
                  <c:v>4297.3289999999997</c:v>
                </c:pt>
                <c:pt idx="4445">
                  <c:v>4298.2950000000001</c:v>
                </c:pt>
                <c:pt idx="4446">
                  <c:v>4299.2619999999997</c:v>
                </c:pt>
                <c:pt idx="4447">
                  <c:v>4300.2290000000003</c:v>
                </c:pt>
                <c:pt idx="4448">
                  <c:v>4301.1949999999997</c:v>
                </c:pt>
                <c:pt idx="4449">
                  <c:v>4302.1620000000003</c:v>
                </c:pt>
                <c:pt idx="4450">
                  <c:v>4303.1289999999999</c:v>
                </c:pt>
                <c:pt idx="4451">
                  <c:v>4304.0959999999995</c:v>
                </c:pt>
                <c:pt idx="4452">
                  <c:v>4305.0619999999999</c:v>
                </c:pt>
                <c:pt idx="4453">
                  <c:v>4306.0290000000005</c:v>
                </c:pt>
                <c:pt idx="4454">
                  <c:v>4306.9960000000001</c:v>
                </c:pt>
                <c:pt idx="4455">
                  <c:v>4307.9620000000004</c:v>
                </c:pt>
                <c:pt idx="4456">
                  <c:v>4308.9290000000001</c:v>
                </c:pt>
                <c:pt idx="4457">
                  <c:v>4309.8959999999997</c:v>
                </c:pt>
                <c:pt idx="4458">
                  <c:v>4310.8620000000001</c:v>
                </c:pt>
                <c:pt idx="4459">
                  <c:v>4311.8289999999997</c:v>
                </c:pt>
                <c:pt idx="4460">
                  <c:v>4312.7960000000003</c:v>
                </c:pt>
                <c:pt idx="4461">
                  <c:v>4313.7629999999999</c:v>
                </c:pt>
                <c:pt idx="4462">
                  <c:v>4314.7290000000003</c:v>
                </c:pt>
                <c:pt idx="4463">
                  <c:v>4315.6959999999999</c:v>
                </c:pt>
                <c:pt idx="4464">
                  <c:v>4316.6629999999996</c:v>
                </c:pt>
                <c:pt idx="4465">
                  <c:v>4317.6289999999999</c:v>
                </c:pt>
                <c:pt idx="4466">
                  <c:v>4318.5959999999995</c:v>
                </c:pt>
                <c:pt idx="4467">
                  <c:v>4319.5630000000001</c:v>
                </c:pt>
                <c:pt idx="4468">
                  <c:v>4320.5290000000005</c:v>
                </c:pt>
                <c:pt idx="4469">
                  <c:v>4321.4960000000001</c:v>
                </c:pt>
                <c:pt idx="4470">
                  <c:v>4322.4629999999997</c:v>
                </c:pt>
                <c:pt idx="4471">
                  <c:v>4323.43</c:v>
                </c:pt>
                <c:pt idx="4472">
                  <c:v>4324.3959999999997</c:v>
                </c:pt>
                <c:pt idx="4473">
                  <c:v>4325.3630000000003</c:v>
                </c:pt>
                <c:pt idx="4474">
                  <c:v>4326.33</c:v>
                </c:pt>
                <c:pt idx="4475">
                  <c:v>4327.2960000000003</c:v>
                </c:pt>
                <c:pt idx="4476">
                  <c:v>4328.2629999999999</c:v>
                </c:pt>
                <c:pt idx="4477">
                  <c:v>4329.2299999999996</c:v>
                </c:pt>
                <c:pt idx="4478">
                  <c:v>4330.1959999999999</c:v>
                </c:pt>
                <c:pt idx="4479">
                  <c:v>4331.1629999999996</c:v>
                </c:pt>
                <c:pt idx="4480">
                  <c:v>4332.13</c:v>
                </c:pt>
                <c:pt idx="4481">
                  <c:v>4333.0969999999998</c:v>
                </c:pt>
                <c:pt idx="4482">
                  <c:v>4334.0630000000001</c:v>
                </c:pt>
                <c:pt idx="4483">
                  <c:v>4335.03</c:v>
                </c:pt>
                <c:pt idx="4484">
                  <c:v>4335.9970000000003</c:v>
                </c:pt>
                <c:pt idx="4485">
                  <c:v>4336.9629999999997</c:v>
                </c:pt>
                <c:pt idx="4486">
                  <c:v>4337.93</c:v>
                </c:pt>
                <c:pt idx="4487">
                  <c:v>4338.8969999999999</c:v>
                </c:pt>
                <c:pt idx="4488">
                  <c:v>4339.8630000000003</c:v>
                </c:pt>
                <c:pt idx="4489">
                  <c:v>4340.83</c:v>
                </c:pt>
                <c:pt idx="4490">
                  <c:v>4341.7969999999996</c:v>
                </c:pt>
                <c:pt idx="4491">
                  <c:v>4342.7640000000001</c:v>
                </c:pt>
                <c:pt idx="4492">
                  <c:v>4343.7299999999996</c:v>
                </c:pt>
                <c:pt idx="4493">
                  <c:v>4344.6970000000001</c:v>
                </c:pt>
                <c:pt idx="4494">
                  <c:v>4345.6639999999998</c:v>
                </c:pt>
                <c:pt idx="4495">
                  <c:v>4346.63</c:v>
                </c:pt>
                <c:pt idx="4496">
                  <c:v>4347.5969999999998</c:v>
                </c:pt>
                <c:pt idx="4497">
                  <c:v>4348.5640000000003</c:v>
                </c:pt>
                <c:pt idx="4498">
                  <c:v>4349.53</c:v>
                </c:pt>
                <c:pt idx="4499">
                  <c:v>4350.4970000000003</c:v>
                </c:pt>
                <c:pt idx="4500">
                  <c:v>4351.4639999999999</c:v>
                </c:pt>
                <c:pt idx="4501">
                  <c:v>4352.4309999999996</c:v>
                </c:pt>
                <c:pt idx="4502">
                  <c:v>4353.3969999999999</c:v>
                </c:pt>
                <c:pt idx="4503">
                  <c:v>4354.3639999999996</c:v>
                </c:pt>
                <c:pt idx="4504">
                  <c:v>4355.3310000000001</c:v>
                </c:pt>
                <c:pt idx="4505">
                  <c:v>4356.2969999999996</c:v>
                </c:pt>
                <c:pt idx="4506">
                  <c:v>4357.2640000000001</c:v>
                </c:pt>
                <c:pt idx="4507">
                  <c:v>4358.2309999999998</c:v>
                </c:pt>
                <c:pt idx="4508">
                  <c:v>4359.1970000000001</c:v>
                </c:pt>
                <c:pt idx="4509">
                  <c:v>4360.1639999999998</c:v>
                </c:pt>
                <c:pt idx="4510">
                  <c:v>4361.1310000000003</c:v>
                </c:pt>
                <c:pt idx="4511">
                  <c:v>4362.098</c:v>
                </c:pt>
                <c:pt idx="4512">
                  <c:v>4363.0640000000003</c:v>
                </c:pt>
                <c:pt idx="4513">
                  <c:v>4364.0309999999999</c:v>
                </c:pt>
                <c:pt idx="4514">
                  <c:v>4364.9979999999996</c:v>
                </c:pt>
                <c:pt idx="4515">
                  <c:v>4365.9639999999999</c:v>
                </c:pt>
                <c:pt idx="4516">
                  <c:v>4366.9309999999996</c:v>
                </c:pt>
                <c:pt idx="4517">
                  <c:v>4367.8980000000001</c:v>
                </c:pt>
                <c:pt idx="4518">
                  <c:v>4368.8639999999996</c:v>
                </c:pt>
                <c:pt idx="4519">
                  <c:v>4369.8310000000001</c:v>
                </c:pt>
                <c:pt idx="4520">
                  <c:v>4370.7979999999998</c:v>
                </c:pt>
                <c:pt idx="4521">
                  <c:v>4371.7650000000003</c:v>
                </c:pt>
                <c:pt idx="4522">
                  <c:v>4372.7309999999998</c:v>
                </c:pt>
                <c:pt idx="4523">
                  <c:v>4373.6980000000003</c:v>
                </c:pt>
                <c:pt idx="4524">
                  <c:v>4374.665</c:v>
                </c:pt>
                <c:pt idx="4525">
                  <c:v>4375.6310000000003</c:v>
                </c:pt>
                <c:pt idx="4526">
                  <c:v>4376.598</c:v>
                </c:pt>
                <c:pt idx="4527">
                  <c:v>4377.5649999999996</c:v>
                </c:pt>
                <c:pt idx="4528">
                  <c:v>4378.5309999999999</c:v>
                </c:pt>
                <c:pt idx="4529">
                  <c:v>4379.4979999999996</c:v>
                </c:pt>
                <c:pt idx="4530">
                  <c:v>4380.4650000000001</c:v>
                </c:pt>
                <c:pt idx="4531">
                  <c:v>4381.4319999999998</c:v>
                </c:pt>
                <c:pt idx="4532">
                  <c:v>4382.3980000000001</c:v>
                </c:pt>
                <c:pt idx="4533">
                  <c:v>4383.3649999999998</c:v>
                </c:pt>
                <c:pt idx="4534">
                  <c:v>4384.3320000000003</c:v>
                </c:pt>
                <c:pt idx="4535">
                  <c:v>4385.2979999999998</c:v>
                </c:pt>
                <c:pt idx="4536">
                  <c:v>4386.2650000000003</c:v>
                </c:pt>
                <c:pt idx="4537">
                  <c:v>4387.232</c:v>
                </c:pt>
                <c:pt idx="4538">
                  <c:v>4388.1980000000003</c:v>
                </c:pt>
                <c:pt idx="4539">
                  <c:v>4389.165</c:v>
                </c:pt>
                <c:pt idx="4540">
                  <c:v>4390.1319999999996</c:v>
                </c:pt>
                <c:pt idx="4541">
                  <c:v>4391.0990000000002</c:v>
                </c:pt>
                <c:pt idx="4542">
                  <c:v>4392.0649999999996</c:v>
                </c:pt>
                <c:pt idx="4543">
                  <c:v>4393.0320000000002</c:v>
                </c:pt>
                <c:pt idx="4544">
                  <c:v>4393.9989999999998</c:v>
                </c:pt>
                <c:pt idx="4545">
                  <c:v>4394.9650000000001</c:v>
                </c:pt>
                <c:pt idx="4546">
                  <c:v>4395.9319999999998</c:v>
                </c:pt>
                <c:pt idx="4547">
                  <c:v>4396.8990000000003</c:v>
                </c:pt>
                <c:pt idx="4548">
                  <c:v>4397.8649999999998</c:v>
                </c:pt>
                <c:pt idx="4549">
                  <c:v>4398.8320000000003</c:v>
                </c:pt>
                <c:pt idx="4550">
                  <c:v>4399.799</c:v>
                </c:pt>
                <c:pt idx="4551">
                  <c:v>4400.7659999999996</c:v>
                </c:pt>
                <c:pt idx="4552">
                  <c:v>4401.732</c:v>
                </c:pt>
                <c:pt idx="4553">
                  <c:v>4402.6989999999996</c:v>
                </c:pt>
                <c:pt idx="4554">
                  <c:v>4403.6660000000002</c:v>
                </c:pt>
                <c:pt idx="4555">
                  <c:v>4404.6319999999996</c:v>
                </c:pt>
                <c:pt idx="4556">
                  <c:v>4405.5990000000002</c:v>
                </c:pt>
                <c:pt idx="4557">
                  <c:v>4406.5659999999998</c:v>
                </c:pt>
                <c:pt idx="4558">
                  <c:v>4407.5320000000002</c:v>
                </c:pt>
                <c:pt idx="4559">
                  <c:v>4408.4989999999998</c:v>
                </c:pt>
                <c:pt idx="4560">
                  <c:v>4409.4660000000003</c:v>
                </c:pt>
                <c:pt idx="4561">
                  <c:v>4410.433</c:v>
                </c:pt>
                <c:pt idx="4562">
                  <c:v>4411.3990000000003</c:v>
                </c:pt>
                <c:pt idx="4563">
                  <c:v>4412.366</c:v>
                </c:pt>
                <c:pt idx="4564">
                  <c:v>4413.3329999999996</c:v>
                </c:pt>
                <c:pt idx="4565">
                  <c:v>4414.299</c:v>
                </c:pt>
                <c:pt idx="4566">
                  <c:v>4415.2659999999996</c:v>
                </c:pt>
                <c:pt idx="4567">
                  <c:v>4416.2330000000002</c:v>
                </c:pt>
                <c:pt idx="4568">
                  <c:v>4417.1989999999996</c:v>
                </c:pt>
                <c:pt idx="4569">
                  <c:v>4418.1660000000002</c:v>
                </c:pt>
                <c:pt idx="4570">
                  <c:v>4419.1329999999998</c:v>
                </c:pt>
                <c:pt idx="4571">
                  <c:v>4420.1000000000004</c:v>
                </c:pt>
                <c:pt idx="4572">
                  <c:v>4421.0659999999998</c:v>
                </c:pt>
                <c:pt idx="4573">
                  <c:v>4422.0330000000004</c:v>
                </c:pt>
                <c:pt idx="4574">
                  <c:v>4423</c:v>
                </c:pt>
                <c:pt idx="4575">
                  <c:v>4423.9660000000003</c:v>
                </c:pt>
                <c:pt idx="4576">
                  <c:v>4424.933</c:v>
                </c:pt>
                <c:pt idx="4577">
                  <c:v>4425.8999999999996</c:v>
                </c:pt>
                <c:pt idx="4578">
                  <c:v>4426.866</c:v>
                </c:pt>
                <c:pt idx="4579">
                  <c:v>4427.8329999999996</c:v>
                </c:pt>
                <c:pt idx="4580">
                  <c:v>4428.8</c:v>
                </c:pt>
                <c:pt idx="4581">
                  <c:v>4429.7669999999998</c:v>
                </c:pt>
                <c:pt idx="4582">
                  <c:v>4430.7330000000002</c:v>
                </c:pt>
                <c:pt idx="4583">
                  <c:v>4431.7</c:v>
                </c:pt>
                <c:pt idx="4584">
                  <c:v>4432.6670000000004</c:v>
                </c:pt>
                <c:pt idx="4585">
                  <c:v>4433.6329999999998</c:v>
                </c:pt>
                <c:pt idx="4586">
                  <c:v>4434.6000000000004</c:v>
                </c:pt>
                <c:pt idx="4587">
                  <c:v>4435.567</c:v>
                </c:pt>
                <c:pt idx="4588">
                  <c:v>4436.5330000000004</c:v>
                </c:pt>
                <c:pt idx="4589">
                  <c:v>4437.5</c:v>
                </c:pt>
                <c:pt idx="4590">
                  <c:v>4438.4669999999996</c:v>
                </c:pt>
                <c:pt idx="4591">
                  <c:v>4439.4340000000002</c:v>
                </c:pt>
                <c:pt idx="4592">
                  <c:v>4440.3999999999996</c:v>
                </c:pt>
                <c:pt idx="4593">
                  <c:v>4441.3670000000002</c:v>
                </c:pt>
                <c:pt idx="4594">
                  <c:v>4442.3339999999998</c:v>
                </c:pt>
                <c:pt idx="4595">
                  <c:v>4443.3</c:v>
                </c:pt>
                <c:pt idx="4596">
                  <c:v>4444.2669999999998</c:v>
                </c:pt>
                <c:pt idx="4597">
                  <c:v>4445.2340000000004</c:v>
                </c:pt>
                <c:pt idx="4598">
                  <c:v>4446.2</c:v>
                </c:pt>
                <c:pt idx="4599">
                  <c:v>4447.1670000000004</c:v>
                </c:pt>
                <c:pt idx="4600">
                  <c:v>4448.134</c:v>
                </c:pt>
                <c:pt idx="4601">
                  <c:v>4449.1009999999997</c:v>
                </c:pt>
                <c:pt idx="4602">
                  <c:v>4450.067</c:v>
                </c:pt>
                <c:pt idx="4603">
                  <c:v>4451.0339999999997</c:v>
                </c:pt>
                <c:pt idx="4604">
                  <c:v>4452.0010000000002</c:v>
                </c:pt>
                <c:pt idx="4605">
                  <c:v>4452.9669999999996</c:v>
                </c:pt>
                <c:pt idx="4606">
                  <c:v>4453.9340000000002</c:v>
                </c:pt>
                <c:pt idx="4607">
                  <c:v>4454.9009999999998</c:v>
                </c:pt>
                <c:pt idx="4608">
                  <c:v>4455.8670000000002</c:v>
                </c:pt>
                <c:pt idx="4609">
                  <c:v>4456.8339999999998</c:v>
                </c:pt>
                <c:pt idx="4610">
                  <c:v>4457.8010000000004</c:v>
                </c:pt>
                <c:pt idx="4611">
                  <c:v>4458.768</c:v>
                </c:pt>
                <c:pt idx="4612">
                  <c:v>4459.7340000000004</c:v>
                </c:pt>
                <c:pt idx="4613">
                  <c:v>4460.701</c:v>
                </c:pt>
                <c:pt idx="4614">
                  <c:v>4461.6679999999997</c:v>
                </c:pt>
                <c:pt idx="4615">
                  <c:v>4462.634</c:v>
                </c:pt>
                <c:pt idx="4616">
                  <c:v>4463.6009999999997</c:v>
                </c:pt>
                <c:pt idx="4617">
                  <c:v>4464.5680000000002</c:v>
                </c:pt>
                <c:pt idx="4618">
                  <c:v>4465.5339999999997</c:v>
                </c:pt>
                <c:pt idx="4619">
                  <c:v>4466.5010000000002</c:v>
                </c:pt>
                <c:pt idx="4620">
                  <c:v>4467.4679999999998</c:v>
                </c:pt>
                <c:pt idx="4621">
                  <c:v>4468.4350000000004</c:v>
                </c:pt>
                <c:pt idx="4622">
                  <c:v>4469.4009999999998</c:v>
                </c:pt>
                <c:pt idx="4623">
                  <c:v>4470.3680000000004</c:v>
                </c:pt>
                <c:pt idx="4624">
                  <c:v>4471.335</c:v>
                </c:pt>
                <c:pt idx="4625">
                  <c:v>4472.3010000000004</c:v>
                </c:pt>
                <c:pt idx="4626">
                  <c:v>4473.268</c:v>
                </c:pt>
                <c:pt idx="4627">
                  <c:v>4474.2349999999997</c:v>
                </c:pt>
                <c:pt idx="4628">
                  <c:v>4475.201</c:v>
                </c:pt>
                <c:pt idx="4629">
                  <c:v>4476.1679999999997</c:v>
                </c:pt>
                <c:pt idx="4630">
                  <c:v>4477.1350000000002</c:v>
                </c:pt>
                <c:pt idx="4631">
                  <c:v>4478.1019999999999</c:v>
                </c:pt>
                <c:pt idx="4632">
                  <c:v>4479.0680000000002</c:v>
                </c:pt>
                <c:pt idx="4633">
                  <c:v>4480.0349999999999</c:v>
                </c:pt>
                <c:pt idx="4634">
                  <c:v>4481.0020000000004</c:v>
                </c:pt>
                <c:pt idx="4635">
                  <c:v>4481.9679999999998</c:v>
                </c:pt>
                <c:pt idx="4636">
                  <c:v>4482.9350000000004</c:v>
                </c:pt>
                <c:pt idx="4637">
                  <c:v>4483.902</c:v>
                </c:pt>
                <c:pt idx="4638">
                  <c:v>4484.8680000000004</c:v>
                </c:pt>
                <c:pt idx="4639">
                  <c:v>4485.835</c:v>
                </c:pt>
                <c:pt idx="4640">
                  <c:v>4486.8019999999997</c:v>
                </c:pt>
                <c:pt idx="4641">
                  <c:v>4487.7690000000002</c:v>
                </c:pt>
                <c:pt idx="4642">
                  <c:v>4488.7349999999997</c:v>
                </c:pt>
                <c:pt idx="4643">
                  <c:v>4489.7020000000002</c:v>
                </c:pt>
                <c:pt idx="4644">
                  <c:v>4490.6689999999999</c:v>
                </c:pt>
                <c:pt idx="4645">
                  <c:v>4491.6350000000002</c:v>
                </c:pt>
                <c:pt idx="4646">
                  <c:v>4492.6019999999999</c:v>
                </c:pt>
                <c:pt idx="4647">
                  <c:v>4493.5690000000004</c:v>
                </c:pt>
                <c:pt idx="4648">
                  <c:v>4494.5349999999999</c:v>
                </c:pt>
                <c:pt idx="4649">
                  <c:v>4495.5020000000004</c:v>
                </c:pt>
                <c:pt idx="4650">
                  <c:v>4496.4690000000001</c:v>
                </c:pt>
                <c:pt idx="4651">
                  <c:v>4497.4359999999997</c:v>
                </c:pt>
                <c:pt idx="4652">
                  <c:v>4498.402</c:v>
                </c:pt>
                <c:pt idx="4653">
                  <c:v>4499.3689999999997</c:v>
                </c:pt>
                <c:pt idx="4654">
                  <c:v>4500.3360000000002</c:v>
                </c:pt>
                <c:pt idx="4655">
                  <c:v>4501.3019999999997</c:v>
                </c:pt>
                <c:pt idx="4656">
                  <c:v>4502.2690000000002</c:v>
                </c:pt>
                <c:pt idx="4657">
                  <c:v>4503.2359999999999</c:v>
                </c:pt>
                <c:pt idx="4658">
                  <c:v>4504.2020000000002</c:v>
                </c:pt>
                <c:pt idx="4659">
                  <c:v>4505.1689999999999</c:v>
                </c:pt>
                <c:pt idx="4660">
                  <c:v>4506.1360000000004</c:v>
                </c:pt>
                <c:pt idx="4661">
                  <c:v>4507.1030000000001</c:v>
                </c:pt>
                <c:pt idx="4662">
                  <c:v>4508.0690000000004</c:v>
                </c:pt>
                <c:pt idx="4663">
                  <c:v>4509.0360000000001</c:v>
                </c:pt>
                <c:pt idx="4664">
                  <c:v>4510.0029999999997</c:v>
                </c:pt>
                <c:pt idx="4665">
                  <c:v>4510.9690000000001</c:v>
                </c:pt>
                <c:pt idx="4666">
                  <c:v>4511.9359999999997</c:v>
                </c:pt>
                <c:pt idx="4667">
                  <c:v>4512.9030000000002</c:v>
                </c:pt>
                <c:pt idx="4668">
                  <c:v>4513.8689999999997</c:v>
                </c:pt>
                <c:pt idx="4669">
                  <c:v>4514.8360000000002</c:v>
                </c:pt>
                <c:pt idx="4670">
                  <c:v>4515.8029999999999</c:v>
                </c:pt>
                <c:pt idx="4671">
                  <c:v>4516.7700000000004</c:v>
                </c:pt>
                <c:pt idx="4672">
                  <c:v>4517.7359999999999</c:v>
                </c:pt>
                <c:pt idx="4673">
                  <c:v>4518.7030000000004</c:v>
                </c:pt>
                <c:pt idx="4674">
                  <c:v>4519.67</c:v>
                </c:pt>
                <c:pt idx="4675">
                  <c:v>4520.6360000000004</c:v>
                </c:pt>
                <c:pt idx="4676">
                  <c:v>4521.6030000000001</c:v>
                </c:pt>
                <c:pt idx="4677">
                  <c:v>4522.57</c:v>
                </c:pt>
                <c:pt idx="4678">
                  <c:v>4523.5360000000001</c:v>
                </c:pt>
                <c:pt idx="4679">
                  <c:v>4524.5029999999997</c:v>
                </c:pt>
                <c:pt idx="4680">
                  <c:v>4525.47</c:v>
                </c:pt>
                <c:pt idx="4681">
                  <c:v>4526.4369999999999</c:v>
                </c:pt>
                <c:pt idx="4682">
                  <c:v>4527.4030000000002</c:v>
                </c:pt>
                <c:pt idx="4683">
                  <c:v>4528.37</c:v>
                </c:pt>
                <c:pt idx="4684">
                  <c:v>4529.3370000000004</c:v>
                </c:pt>
                <c:pt idx="4685">
                  <c:v>4530.3029999999999</c:v>
                </c:pt>
                <c:pt idx="4686">
                  <c:v>4531.2700000000004</c:v>
                </c:pt>
                <c:pt idx="4687">
                  <c:v>4532.2370000000001</c:v>
                </c:pt>
                <c:pt idx="4688">
                  <c:v>4533.2030000000004</c:v>
                </c:pt>
                <c:pt idx="4689">
                  <c:v>4534.17</c:v>
                </c:pt>
                <c:pt idx="4690">
                  <c:v>4535.1369999999997</c:v>
                </c:pt>
                <c:pt idx="4691">
                  <c:v>4536.1040000000003</c:v>
                </c:pt>
                <c:pt idx="4692">
                  <c:v>4537.07</c:v>
                </c:pt>
                <c:pt idx="4693">
                  <c:v>4538.0370000000003</c:v>
                </c:pt>
                <c:pt idx="4694">
                  <c:v>4539.0039999999999</c:v>
                </c:pt>
                <c:pt idx="4695">
                  <c:v>4539.97</c:v>
                </c:pt>
                <c:pt idx="4696">
                  <c:v>4540.9369999999999</c:v>
                </c:pt>
                <c:pt idx="4697">
                  <c:v>4541.9040000000005</c:v>
                </c:pt>
                <c:pt idx="4698">
                  <c:v>4542.87</c:v>
                </c:pt>
                <c:pt idx="4699">
                  <c:v>4543.8370000000004</c:v>
                </c:pt>
                <c:pt idx="4700">
                  <c:v>4544.8040000000001</c:v>
                </c:pt>
                <c:pt idx="4701">
                  <c:v>4545.7709999999997</c:v>
                </c:pt>
                <c:pt idx="4702">
                  <c:v>4546.7370000000001</c:v>
                </c:pt>
                <c:pt idx="4703">
                  <c:v>4547.7039999999997</c:v>
                </c:pt>
                <c:pt idx="4704">
                  <c:v>4548.6710000000003</c:v>
                </c:pt>
                <c:pt idx="4705">
                  <c:v>4549.6369999999997</c:v>
                </c:pt>
                <c:pt idx="4706">
                  <c:v>4550.6040000000003</c:v>
                </c:pt>
                <c:pt idx="4707">
                  <c:v>4551.5709999999999</c:v>
                </c:pt>
                <c:pt idx="4708">
                  <c:v>4552.5370000000003</c:v>
                </c:pt>
                <c:pt idx="4709">
                  <c:v>4553.5039999999999</c:v>
                </c:pt>
                <c:pt idx="4710">
                  <c:v>4554.4709999999995</c:v>
                </c:pt>
                <c:pt idx="4711">
                  <c:v>4555.4380000000001</c:v>
                </c:pt>
                <c:pt idx="4712">
                  <c:v>4556.4040000000005</c:v>
                </c:pt>
                <c:pt idx="4713">
                  <c:v>4557.3710000000001</c:v>
                </c:pt>
                <c:pt idx="4714">
                  <c:v>4558.3379999999997</c:v>
                </c:pt>
                <c:pt idx="4715">
                  <c:v>4559.3040000000001</c:v>
                </c:pt>
                <c:pt idx="4716">
                  <c:v>4560.2709999999997</c:v>
                </c:pt>
                <c:pt idx="4717">
                  <c:v>4561.2380000000003</c:v>
                </c:pt>
                <c:pt idx="4718">
                  <c:v>4562.2039999999997</c:v>
                </c:pt>
                <c:pt idx="4719">
                  <c:v>4563.1710000000003</c:v>
                </c:pt>
                <c:pt idx="4720">
                  <c:v>4564.1379999999999</c:v>
                </c:pt>
                <c:pt idx="4721">
                  <c:v>4565.1049999999996</c:v>
                </c:pt>
                <c:pt idx="4722">
                  <c:v>4566.0709999999999</c:v>
                </c:pt>
                <c:pt idx="4723">
                  <c:v>4567.0379999999996</c:v>
                </c:pt>
                <c:pt idx="4724">
                  <c:v>4568.0050000000001</c:v>
                </c:pt>
                <c:pt idx="4725">
                  <c:v>4568.9709999999995</c:v>
                </c:pt>
                <c:pt idx="4726">
                  <c:v>4569.9380000000001</c:v>
                </c:pt>
                <c:pt idx="4727">
                  <c:v>4570.9049999999997</c:v>
                </c:pt>
                <c:pt idx="4728">
                  <c:v>4571.8710000000001</c:v>
                </c:pt>
                <c:pt idx="4729">
                  <c:v>4572.8379999999997</c:v>
                </c:pt>
                <c:pt idx="4730">
                  <c:v>4573.8050000000003</c:v>
                </c:pt>
                <c:pt idx="4731">
                  <c:v>4574.7719999999999</c:v>
                </c:pt>
                <c:pt idx="4732">
                  <c:v>4575.7380000000003</c:v>
                </c:pt>
                <c:pt idx="4733">
                  <c:v>4576.7049999999999</c:v>
                </c:pt>
                <c:pt idx="4734">
                  <c:v>4577.6719999999996</c:v>
                </c:pt>
                <c:pt idx="4735">
                  <c:v>4578.6379999999999</c:v>
                </c:pt>
                <c:pt idx="4736">
                  <c:v>4579.6049999999996</c:v>
                </c:pt>
                <c:pt idx="4737">
                  <c:v>4580.5720000000001</c:v>
                </c:pt>
                <c:pt idx="4738">
                  <c:v>4581.5379999999996</c:v>
                </c:pt>
                <c:pt idx="4739">
                  <c:v>4582.5050000000001</c:v>
                </c:pt>
                <c:pt idx="4740">
                  <c:v>4583.4719999999998</c:v>
                </c:pt>
                <c:pt idx="4741">
                  <c:v>4584.4390000000003</c:v>
                </c:pt>
                <c:pt idx="4742">
                  <c:v>4585.4049999999997</c:v>
                </c:pt>
                <c:pt idx="4743">
                  <c:v>4586.3720000000003</c:v>
                </c:pt>
                <c:pt idx="4744">
                  <c:v>4587.3389999999999</c:v>
                </c:pt>
                <c:pt idx="4745">
                  <c:v>4588.3050000000003</c:v>
                </c:pt>
                <c:pt idx="4746">
                  <c:v>4589.2719999999999</c:v>
                </c:pt>
                <c:pt idx="4747">
                  <c:v>4590.2389999999996</c:v>
                </c:pt>
                <c:pt idx="4748">
                  <c:v>4591.2049999999999</c:v>
                </c:pt>
                <c:pt idx="4749">
                  <c:v>4592.1719999999996</c:v>
                </c:pt>
                <c:pt idx="4750">
                  <c:v>4593.1390000000001</c:v>
                </c:pt>
                <c:pt idx="4751">
                  <c:v>4594.1059999999998</c:v>
                </c:pt>
                <c:pt idx="4752">
                  <c:v>4595.0720000000001</c:v>
                </c:pt>
                <c:pt idx="4753">
                  <c:v>4596.0389999999998</c:v>
                </c:pt>
                <c:pt idx="4754">
                  <c:v>4597.0060000000003</c:v>
                </c:pt>
                <c:pt idx="4755">
                  <c:v>4597.9719999999998</c:v>
                </c:pt>
                <c:pt idx="4756">
                  <c:v>4598.9390000000003</c:v>
                </c:pt>
                <c:pt idx="4757">
                  <c:v>4599.9059999999999</c:v>
                </c:pt>
                <c:pt idx="4758">
                  <c:v>4600.8720000000003</c:v>
                </c:pt>
                <c:pt idx="4759">
                  <c:v>4601.8389999999999</c:v>
                </c:pt>
                <c:pt idx="4760">
                  <c:v>4602.8059999999996</c:v>
                </c:pt>
                <c:pt idx="4761">
                  <c:v>4603.7730000000001</c:v>
                </c:pt>
                <c:pt idx="4762">
                  <c:v>4604.7389999999996</c:v>
                </c:pt>
                <c:pt idx="4763">
                  <c:v>4605.7060000000001</c:v>
                </c:pt>
                <c:pt idx="4764">
                  <c:v>4606.6729999999998</c:v>
                </c:pt>
                <c:pt idx="4765">
                  <c:v>4607.6390000000001</c:v>
                </c:pt>
                <c:pt idx="4766">
                  <c:v>4608.6059999999998</c:v>
                </c:pt>
                <c:pt idx="4767">
                  <c:v>4609.5730000000003</c:v>
                </c:pt>
                <c:pt idx="4768">
                  <c:v>4610.5389999999998</c:v>
                </c:pt>
                <c:pt idx="4769">
                  <c:v>4611.5060000000003</c:v>
                </c:pt>
                <c:pt idx="4770">
                  <c:v>4612.473</c:v>
                </c:pt>
                <c:pt idx="4771">
                  <c:v>4613.4399999999996</c:v>
                </c:pt>
                <c:pt idx="4772">
                  <c:v>4614.4059999999999</c:v>
                </c:pt>
                <c:pt idx="4773">
                  <c:v>4615.3729999999996</c:v>
                </c:pt>
                <c:pt idx="4774">
                  <c:v>4616.34</c:v>
                </c:pt>
                <c:pt idx="4775">
                  <c:v>4617.3059999999996</c:v>
                </c:pt>
                <c:pt idx="4776">
                  <c:v>4618.2730000000001</c:v>
                </c:pt>
                <c:pt idx="4777">
                  <c:v>4619.24</c:v>
                </c:pt>
                <c:pt idx="4778">
                  <c:v>4620.2060000000001</c:v>
                </c:pt>
                <c:pt idx="4779">
                  <c:v>4621.1729999999998</c:v>
                </c:pt>
                <c:pt idx="4780">
                  <c:v>4622.1400000000003</c:v>
                </c:pt>
                <c:pt idx="4781">
                  <c:v>4623.107</c:v>
                </c:pt>
                <c:pt idx="4782">
                  <c:v>4624.0730000000003</c:v>
                </c:pt>
                <c:pt idx="4783">
                  <c:v>4625.04</c:v>
                </c:pt>
                <c:pt idx="4784">
                  <c:v>4626.0069999999996</c:v>
                </c:pt>
                <c:pt idx="4785">
                  <c:v>4626.973</c:v>
                </c:pt>
                <c:pt idx="4786">
                  <c:v>4627.9399999999996</c:v>
                </c:pt>
                <c:pt idx="4787">
                  <c:v>4628.9070000000002</c:v>
                </c:pt>
                <c:pt idx="4788">
                  <c:v>4629.8729999999996</c:v>
                </c:pt>
                <c:pt idx="4789">
                  <c:v>4630.84</c:v>
                </c:pt>
                <c:pt idx="4790">
                  <c:v>4631.8069999999998</c:v>
                </c:pt>
                <c:pt idx="4791">
                  <c:v>4632.7740000000003</c:v>
                </c:pt>
                <c:pt idx="4792">
                  <c:v>4633.74</c:v>
                </c:pt>
                <c:pt idx="4793">
                  <c:v>4634.7070000000003</c:v>
                </c:pt>
                <c:pt idx="4794">
                  <c:v>4635.674</c:v>
                </c:pt>
                <c:pt idx="4795">
                  <c:v>4636.6400000000003</c:v>
                </c:pt>
                <c:pt idx="4796">
                  <c:v>4637.607</c:v>
                </c:pt>
                <c:pt idx="4797">
                  <c:v>4638.5739999999996</c:v>
                </c:pt>
                <c:pt idx="4798">
                  <c:v>4639.54</c:v>
                </c:pt>
                <c:pt idx="4799">
                  <c:v>4640.5069999999996</c:v>
                </c:pt>
                <c:pt idx="4800">
                  <c:v>4641.4740000000002</c:v>
                </c:pt>
                <c:pt idx="4801">
                  <c:v>4642.4409999999998</c:v>
                </c:pt>
                <c:pt idx="4802">
                  <c:v>4643.4070000000002</c:v>
                </c:pt>
                <c:pt idx="4803">
                  <c:v>4644.3739999999998</c:v>
                </c:pt>
                <c:pt idx="4804">
                  <c:v>4645.3410000000003</c:v>
                </c:pt>
                <c:pt idx="4805">
                  <c:v>4646.3069999999998</c:v>
                </c:pt>
                <c:pt idx="4806">
                  <c:v>4647.2740000000003</c:v>
                </c:pt>
                <c:pt idx="4807">
                  <c:v>4648.241</c:v>
                </c:pt>
                <c:pt idx="4808">
                  <c:v>4649.2070000000003</c:v>
                </c:pt>
                <c:pt idx="4809">
                  <c:v>4650.174</c:v>
                </c:pt>
                <c:pt idx="4810">
                  <c:v>4651.1409999999996</c:v>
                </c:pt>
                <c:pt idx="4811">
                  <c:v>4652.1080000000002</c:v>
                </c:pt>
                <c:pt idx="4812">
                  <c:v>4653.0739999999996</c:v>
                </c:pt>
                <c:pt idx="4813">
                  <c:v>4654.0410000000002</c:v>
                </c:pt>
                <c:pt idx="4814">
                  <c:v>4655.0079999999998</c:v>
                </c:pt>
                <c:pt idx="4815">
                  <c:v>4655.9740000000002</c:v>
                </c:pt>
                <c:pt idx="4816">
                  <c:v>4656.9409999999998</c:v>
                </c:pt>
                <c:pt idx="4817">
                  <c:v>4657.9080000000004</c:v>
                </c:pt>
                <c:pt idx="4818">
                  <c:v>4658.8739999999998</c:v>
                </c:pt>
                <c:pt idx="4819">
                  <c:v>4659.8410000000003</c:v>
                </c:pt>
                <c:pt idx="4820">
                  <c:v>4660.808</c:v>
                </c:pt>
                <c:pt idx="4821">
                  <c:v>4661.7749999999996</c:v>
                </c:pt>
                <c:pt idx="4822">
                  <c:v>4662.741</c:v>
                </c:pt>
                <c:pt idx="4823">
                  <c:v>4663.7079999999996</c:v>
                </c:pt>
                <c:pt idx="4824">
                  <c:v>4664.6750000000002</c:v>
                </c:pt>
                <c:pt idx="4825">
                  <c:v>4665.6409999999996</c:v>
                </c:pt>
                <c:pt idx="4826">
                  <c:v>4666.6080000000002</c:v>
                </c:pt>
                <c:pt idx="4827">
                  <c:v>4667.5749999999998</c:v>
                </c:pt>
                <c:pt idx="4828">
                  <c:v>4668.5410000000002</c:v>
                </c:pt>
                <c:pt idx="4829">
                  <c:v>4669.5079999999998</c:v>
                </c:pt>
                <c:pt idx="4830">
                  <c:v>4670.4750000000004</c:v>
                </c:pt>
                <c:pt idx="4831">
                  <c:v>4671.442</c:v>
                </c:pt>
                <c:pt idx="4832">
                  <c:v>4672.4080000000004</c:v>
                </c:pt>
                <c:pt idx="4833">
                  <c:v>4673.375</c:v>
                </c:pt>
                <c:pt idx="4834">
                  <c:v>4674.3419999999996</c:v>
                </c:pt>
                <c:pt idx="4835">
                  <c:v>4675.308</c:v>
                </c:pt>
                <c:pt idx="4836">
                  <c:v>4676.2749999999996</c:v>
                </c:pt>
                <c:pt idx="4837">
                  <c:v>4677.2420000000002</c:v>
                </c:pt>
                <c:pt idx="4838">
                  <c:v>4678.2079999999996</c:v>
                </c:pt>
                <c:pt idx="4839">
                  <c:v>4679.1750000000002</c:v>
                </c:pt>
                <c:pt idx="4840">
                  <c:v>4680.1419999999998</c:v>
                </c:pt>
                <c:pt idx="4841">
                  <c:v>4681.1090000000004</c:v>
                </c:pt>
                <c:pt idx="4842">
                  <c:v>4682.0749999999998</c:v>
                </c:pt>
                <c:pt idx="4843">
                  <c:v>4683.0420000000004</c:v>
                </c:pt>
                <c:pt idx="4844">
                  <c:v>4684.009</c:v>
                </c:pt>
                <c:pt idx="4845">
                  <c:v>4684.9750000000004</c:v>
                </c:pt>
                <c:pt idx="4846">
                  <c:v>4685.942</c:v>
                </c:pt>
                <c:pt idx="4847">
                  <c:v>4686.9089999999997</c:v>
                </c:pt>
                <c:pt idx="4848">
                  <c:v>4687.875</c:v>
                </c:pt>
                <c:pt idx="4849">
                  <c:v>4688.8419999999996</c:v>
                </c:pt>
                <c:pt idx="4850">
                  <c:v>4689.8090000000002</c:v>
                </c:pt>
                <c:pt idx="4851">
                  <c:v>4690.7759999999998</c:v>
                </c:pt>
                <c:pt idx="4852">
                  <c:v>4691.7420000000002</c:v>
                </c:pt>
                <c:pt idx="4853">
                  <c:v>4692.7089999999998</c:v>
                </c:pt>
                <c:pt idx="4854">
                  <c:v>4693.6760000000004</c:v>
                </c:pt>
                <c:pt idx="4855">
                  <c:v>4694.6419999999998</c:v>
                </c:pt>
                <c:pt idx="4856">
                  <c:v>4695.6090000000004</c:v>
                </c:pt>
                <c:pt idx="4857">
                  <c:v>4696.576</c:v>
                </c:pt>
                <c:pt idx="4858">
                  <c:v>4697.5420000000004</c:v>
                </c:pt>
                <c:pt idx="4859">
                  <c:v>4698.509</c:v>
                </c:pt>
                <c:pt idx="4860">
                  <c:v>4699.4759999999997</c:v>
                </c:pt>
                <c:pt idx="4861">
                  <c:v>4700.4430000000002</c:v>
                </c:pt>
                <c:pt idx="4862">
                  <c:v>4701.4089999999997</c:v>
                </c:pt>
                <c:pt idx="4863">
                  <c:v>4702.3760000000002</c:v>
                </c:pt>
                <c:pt idx="4864">
                  <c:v>4703.3429999999998</c:v>
                </c:pt>
                <c:pt idx="4865">
                  <c:v>4704.3090000000002</c:v>
                </c:pt>
                <c:pt idx="4866">
                  <c:v>4705.2759999999998</c:v>
                </c:pt>
                <c:pt idx="4867">
                  <c:v>4706.2430000000004</c:v>
                </c:pt>
                <c:pt idx="4868">
                  <c:v>4707.2089999999998</c:v>
                </c:pt>
                <c:pt idx="4869">
                  <c:v>4708.1760000000004</c:v>
                </c:pt>
                <c:pt idx="4870">
                  <c:v>4709.143</c:v>
                </c:pt>
                <c:pt idx="4871">
                  <c:v>4710.1099999999997</c:v>
                </c:pt>
                <c:pt idx="4872">
                  <c:v>4711.076</c:v>
                </c:pt>
                <c:pt idx="4873">
                  <c:v>4712.0429999999997</c:v>
                </c:pt>
                <c:pt idx="4874">
                  <c:v>4713.01</c:v>
                </c:pt>
                <c:pt idx="4875">
                  <c:v>4713.9759999999997</c:v>
                </c:pt>
                <c:pt idx="4876">
                  <c:v>4714.9430000000002</c:v>
                </c:pt>
                <c:pt idx="4877">
                  <c:v>4715.91</c:v>
                </c:pt>
                <c:pt idx="4878">
                  <c:v>4716.8760000000002</c:v>
                </c:pt>
                <c:pt idx="4879">
                  <c:v>4717.8429999999998</c:v>
                </c:pt>
                <c:pt idx="4880">
                  <c:v>4718.8100000000004</c:v>
                </c:pt>
                <c:pt idx="4881">
                  <c:v>4719.777</c:v>
                </c:pt>
                <c:pt idx="4882">
                  <c:v>4720.7430000000004</c:v>
                </c:pt>
                <c:pt idx="4883">
                  <c:v>4721.71</c:v>
                </c:pt>
                <c:pt idx="4884">
                  <c:v>4722.6769999999997</c:v>
                </c:pt>
                <c:pt idx="4885">
                  <c:v>4723.643</c:v>
                </c:pt>
                <c:pt idx="4886">
                  <c:v>4724.6099999999997</c:v>
                </c:pt>
                <c:pt idx="4887">
                  <c:v>4725.5770000000002</c:v>
                </c:pt>
                <c:pt idx="4888">
                  <c:v>4726.5429999999997</c:v>
                </c:pt>
                <c:pt idx="4889">
                  <c:v>4727.51</c:v>
                </c:pt>
                <c:pt idx="4890">
                  <c:v>4728.4769999999999</c:v>
                </c:pt>
                <c:pt idx="4891">
                  <c:v>4729.4440000000004</c:v>
                </c:pt>
                <c:pt idx="4892">
                  <c:v>4730.41</c:v>
                </c:pt>
                <c:pt idx="4893">
                  <c:v>4731.3770000000004</c:v>
                </c:pt>
                <c:pt idx="4894">
                  <c:v>4732.3440000000001</c:v>
                </c:pt>
                <c:pt idx="4895">
                  <c:v>4733.3100000000004</c:v>
                </c:pt>
                <c:pt idx="4896">
                  <c:v>4734.277</c:v>
                </c:pt>
                <c:pt idx="4897">
                  <c:v>4735.2439999999997</c:v>
                </c:pt>
                <c:pt idx="4898">
                  <c:v>4736.21</c:v>
                </c:pt>
                <c:pt idx="4899">
                  <c:v>4737.1769999999997</c:v>
                </c:pt>
                <c:pt idx="4900">
                  <c:v>4738.1440000000002</c:v>
                </c:pt>
                <c:pt idx="4901">
                  <c:v>4739.1109999999999</c:v>
                </c:pt>
                <c:pt idx="4902">
                  <c:v>4740.0770000000002</c:v>
                </c:pt>
                <c:pt idx="4903">
                  <c:v>4741.0439999999999</c:v>
                </c:pt>
                <c:pt idx="4904">
                  <c:v>4742.0110000000004</c:v>
                </c:pt>
                <c:pt idx="4905">
                  <c:v>4742.9769999999999</c:v>
                </c:pt>
                <c:pt idx="4906">
                  <c:v>4743.9440000000004</c:v>
                </c:pt>
                <c:pt idx="4907">
                  <c:v>4744.9110000000001</c:v>
                </c:pt>
                <c:pt idx="4908">
                  <c:v>4745.8770000000004</c:v>
                </c:pt>
                <c:pt idx="4909">
                  <c:v>4746.8440000000001</c:v>
                </c:pt>
                <c:pt idx="4910">
                  <c:v>4747.8109999999997</c:v>
                </c:pt>
                <c:pt idx="4911">
                  <c:v>4748.7780000000002</c:v>
                </c:pt>
                <c:pt idx="4912">
                  <c:v>4749.7439999999997</c:v>
                </c:pt>
                <c:pt idx="4913">
                  <c:v>4750.7110000000002</c:v>
                </c:pt>
                <c:pt idx="4914">
                  <c:v>4751.6779999999999</c:v>
                </c:pt>
                <c:pt idx="4915">
                  <c:v>4752.6440000000002</c:v>
                </c:pt>
                <c:pt idx="4916">
                  <c:v>4753.6109999999999</c:v>
                </c:pt>
                <c:pt idx="4917">
                  <c:v>4754.5780000000004</c:v>
                </c:pt>
                <c:pt idx="4918">
                  <c:v>4755.5439999999999</c:v>
                </c:pt>
                <c:pt idx="4919">
                  <c:v>4756.5110000000004</c:v>
                </c:pt>
                <c:pt idx="4920">
                  <c:v>4757.4780000000001</c:v>
                </c:pt>
                <c:pt idx="4921">
                  <c:v>4758.4449999999997</c:v>
                </c:pt>
                <c:pt idx="4922">
                  <c:v>4759.4110000000001</c:v>
                </c:pt>
                <c:pt idx="4923">
                  <c:v>4760.3779999999997</c:v>
                </c:pt>
                <c:pt idx="4924">
                  <c:v>4761.3450000000003</c:v>
                </c:pt>
                <c:pt idx="4925">
                  <c:v>4762.3109999999997</c:v>
                </c:pt>
                <c:pt idx="4926">
                  <c:v>4763.2780000000002</c:v>
                </c:pt>
                <c:pt idx="4927">
                  <c:v>4764.2449999999999</c:v>
                </c:pt>
                <c:pt idx="4928">
                  <c:v>4765.2110000000002</c:v>
                </c:pt>
                <c:pt idx="4929">
                  <c:v>4766.1779999999999</c:v>
                </c:pt>
                <c:pt idx="4930">
                  <c:v>4767.1450000000004</c:v>
                </c:pt>
                <c:pt idx="4931">
                  <c:v>4768.1120000000001</c:v>
                </c:pt>
                <c:pt idx="4932">
                  <c:v>4769.0780000000004</c:v>
                </c:pt>
                <c:pt idx="4933">
                  <c:v>4770.0450000000001</c:v>
                </c:pt>
                <c:pt idx="4934">
                  <c:v>4771.0119999999997</c:v>
                </c:pt>
                <c:pt idx="4935">
                  <c:v>4771.9780000000001</c:v>
                </c:pt>
                <c:pt idx="4936">
                  <c:v>4772.9449999999997</c:v>
                </c:pt>
                <c:pt idx="4937">
                  <c:v>4773.9120000000003</c:v>
                </c:pt>
                <c:pt idx="4938">
                  <c:v>4774.8779999999997</c:v>
                </c:pt>
                <c:pt idx="4939">
                  <c:v>4775.8450000000003</c:v>
                </c:pt>
                <c:pt idx="4940">
                  <c:v>4776.8119999999999</c:v>
                </c:pt>
                <c:pt idx="4941">
                  <c:v>4777.7790000000005</c:v>
                </c:pt>
                <c:pt idx="4942">
                  <c:v>4778.7449999999999</c:v>
                </c:pt>
                <c:pt idx="4943">
                  <c:v>4779.7120000000004</c:v>
                </c:pt>
                <c:pt idx="4944">
                  <c:v>4780.6790000000001</c:v>
                </c:pt>
                <c:pt idx="4945">
                  <c:v>4781.6450000000004</c:v>
                </c:pt>
                <c:pt idx="4946">
                  <c:v>4782.6120000000001</c:v>
                </c:pt>
                <c:pt idx="4947">
                  <c:v>4783.5789999999997</c:v>
                </c:pt>
                <c:pt idx="4948">
                  <c:v>4784.5450000000001</c:v>
                </c:pt>
                <c:pt idx="4949">
                  <c:v>4785.5119999999997</c:v>
                </c:pt>
                <c:pt idx="4950">
                  <c:v>4786.4790000000003</c:v>
                </c:pt>
                <c:pt idx="4951">
                  <c:v>4787.4459999999999</c:v>
                </c:pt>
                <c:pt idx="4952">
                  <c:v>4788.4120000000003</c:v>
                </c:pt>
                <c:pt idx="4953">
                  <c:v>4789.3789999999999</c:v>
                </c:pt>
                <c:pt idx="4954">
                  <c:v>4790.3459999999995</c:v>
                </c:pt>
                <c:pt idx="4955">
                  <c:v>4791.3119999999999</c:v>
                </c:pt>
                <c:pt idx="4956">
                  <c:v>4792.2790000000005</c:v>
                </c:pt>
                <c:pt idx="4957">
                  <c:v>4793.2460000000001</c:v>
                </c:pt>
                <c:pt idx="4958">
                  <c:v>4794.2120000000004</c:v>
                </c:pt>
                <c:pt idx="4959">
                  <c:v>4795.1790000000001</c:v>
                </c:pt>
                <c:pt idx="4960">
                  <c:v>4796.1459999999997</c:v>
                </c:pt>
                <c:pt idx="4961">
                  <c:v>4797.1130000000003</c:v>
                </c:pt>
                <c:pt idx="4962">
                  <c:v>4798.0789999999997</c:v>
                </c:pt>
                <c:pt idx="4963">
                  <c:v>4799.0460000000003</c:v>
                </c:pt>
                <c:pt idx="4964">
                  <c:v>4800.0129999999999</c:v>
                </c:pt>
                <c:pt idx="4965">
                  <c:v>4800.9790000000003</c:v>
                </c:pt>
                <c:pt idx="4966">
                  <c:v>4801.9459999999999</c:v>
                </c:pt>
                <c:pt idx="4967">
                  <c:v>4802.9129999999996</c:v>
                </c:pt>
                <c:pt idx="4968">
                  <c:v>4803.8789999999999</c:v>
                </c:pt>
                <c:pt idx="4969">
                  <c:v>4804.8459999999995</c:v>
                </c:pt>
                <c:pt idx="4970">
                  <c:v>4805.8130000000001</c:v>
                </c:pt>
                <c:pt idx="4971">
                  <c:v>4806.78</c:v>
                </c:pt>
                <c:pt idx="4972">
                  <c:v>4807.7460000000001</c:v>
                </c:pt>
                <c:pt idx="4973">
                  <c:v>4808.7129999999997</c:v>
                </c:pt>
                <c:pt idx="4974">
                  <c:v>4809.68</c:v>
                </c:pt>
                <c:pt idx="4975">
                  <c:v>4810.6459999999997</c:v>
                </c:pt>
                <c:pt idx="4976">
                  <c:v>4811.6130000000003</c:v>
                </c:pt>
                <c:pt idx="4977">
                  <c:v>4812.58</c:v>
                </c:pt>
                <c:pt idx="4978">
                  <c:v>4813.5460000000003</c:v>
                </c:pt>
                <c:pt idx="4979">
                  <c:v>4814.5129999999999</c:v>
                </c:pt>
                <c:pt idx="4980">
                  <c:v>4815.4799999999996</c:v>
                </c:pt>
                <c:pt idx="4981">
                  <c:v>4816.4470000000001</c:v>
                </c:pt>
                <c:pt idx="4982">
                  <c:v>4817.4129999999996</c:v>
                </c:pt>
                <c:pt idx="4983">
                  <c:v>4818.38</c:v>
                </c:pt>
                <c:pt idx="4984">
                  <c:v>4819.3469999999998</c:v>
                </c:pt>
                <c:pt idx="4985">
                  <c:v>4820.3130000000001</c:v>
                </c:pt>
                <c:pt idx="4986">
                  <c:v>4821.28</c:v>
                </c:pt>
                <c:pt idx="4987">
                  <c:v>4822.2470000000003</c:v>
                </c:pt>
                <c:pt idx="4988">
                  <c:v>4823.2129999999997</c:v>
                </c:pt>
                <c:pt idx="4989">
                  <c:v>4824.18</c:v>
                </c:pt>
                <c:pt idx="4990">
                  <c:v>4825.1469999999999</c:v>
                </c:pt>
                <c:pt idx="4991">
                  <c:v>4826.1139999999996</c:v>
                </c:pt>
                <c:pt idx="4992">
                  <c:v>4827.08</c:v>
                </c:pt>
                <c:pt idx="4993">
                  <c:v>4828.0469999999996</c:v>
                </c:pt>
                <c:pt idx="4994">
                  <c:v>4829.0140000000001</c:v>
                </c:pt>
                <c:pt idx="4995">
                  <c:v>4829.9799999999996</c:v>
                </c:pt>
                <c:pt idx="4996">
                  <c:v>4830.9470000000001</c:v>
                </c:pt>
                <c:pt idx="4997">
                  <c:v>4831.9139999999998</c:v>
                </c:pt>
                <c:pt idx="4998">
                  <c:v>4832.88</c:v>
                </c:pt>
                <c:pt idx="4999">
                  <c:v>4833.8469999999998</c:v>
                </c:pt>
                <c:pt idx="5000">
                  <c:v>4834.8140000000003</c:v>
                </c:pt>
                <c:pt idx="5001">
                  <c:v>4835.7809999999999</c:v>
                </c:pt>
                <c:pt idx="5002">
                  <c:v>4836.7470000000003</c:v>
                </c:pt>
                <c:pt idx="5003">
                  <c:v>4837.7139999999999</c:v>
                </c:pt>
                <c:pt idx="5004">
                  <c:v>4838.6809999999996</c:v>
                </c:pt>
                <c:pt idx="5005">
                  <c:v>4839.6469999999999</c:v>
                </c:pt>
                <c:pt idx="5006">
                  <c:v>4840.6139999999996</c:v>
                </c:pt>
                <c:pt idx="5007">
                  <c:v>4841.5810000000001</c:v>
                </c:pt>
                <c:pt idx="5008">
                  <c:v>4842.5469999999996</c:v>
                </c:pt>
                <c:pt idx="5009">
                  <c:v>4843.5140000000001</c:v>
                </c:pt>
                <c:pt idx="5010">
                  <c:v>4844.4809999999998</c:v>
                </c:pt>
                <c:pt idx="5011">
                  <c:v>4845.4480000000003</c:v>
                </c:pt>
                <c:pt idx="5012">
                  <c:v>4846.4139999999998</c:v>
                </c:pt>
                <c:pt idx="5013">
                  <c:v>4847.3810000000003</c:v>
                </c:pt>
                <c:pt idx="5014">
                  <c:v>4848.348</c:v>
                </c:pt>
                <c:pt idx="5015">
                  <c:v>4849.3140000000003</c:v>
                </c:pt>
                <c:pt idx="5016">
                  <c:v>4850.2809999999999</c:v>
                </c:pt>
                <c:pt idx="5017">
                  <c:v>4851.2479999999996</c:v>
                </c:pt>
                <c:pt idx="5018">
                  <c:v>4852.2139999999999</c:v>
                </c:pt>
                <c:pt idx="5019">
                  <c:v>4853.1809999999996</c:v>
                </c:pt>
                <c:pt idx="5020">
                  <c:v>4854.1480000000001</c:v>
                </c:pt>
                <c:pt idx="5021">
                  <c:v>4855.1149999999998</c:v>
                </c:pt>
                <c:pt idx="5022">
                  <c:v>4856.0810000000001</c:v>
                </c:pt>
                <c:pt idx="5023">
                  <c:v>4857.0479999999998</c:v>
                </c:pt>
                <c:pt idx="5024">
                  <c:v>4858.0150000000003</c:v>
                </c:pt>
                <c:pt idx="5025">
                  <c:v>4858.9809999999998</c:v>
                </c:pt>
                <c:pt idx="5026">
                  <c:v>4859.9480000000003</c:v>
                </c:pt>
                <c:pt idx="5027">
                  <c:v>4860.915</c:v>
                </c:pt>
                <c:pt idx="5028">
                  <c:v>4861.8810000000003</c:v>
                </c:pt>
                <c:pt idx="5029">
                  <c:v>4862.848</c:v>
                </c:pt>
                <c:pt idx="5030">
                  <c:v>4863.8149999999996</c:v>
                </c:pt>
                <c:pt idx="5031">
                  <c:v>4864.7820000000002</c:v>
                </c:pt>
                <c:pt idx="5032">
                  <c:v>4865.7479999999996</c:v>
                </c:pt>
                <c:pt idx="5033">
                  <c:v>4866.7150000000001</c:v>
                </c:pt>
                <c:pt idx="5034">
                  <c:v>4867.6819999999998</c:v>
                </c:pt>
                <c:pt idx="5035">
                  <c:v>4868.6480000000001</c:v>
                </c:pt>
                <c:pt idx="5036">
                  <c:v>4869.6149999999998</c:v>
                </c:pt>
                <c:pt idx="5037">
                  <c:v>4870.5820000000003</c:v>
                </c:pt>
                <c:pt idx="5038">
                  <c:v>4871.5479999999998</c:v>
                </c:pt>
                <c:pt idx="5039">
                  <c:v>4872.5150000000003</c:v>
                </c:pt>
                <c:pt idx="5040">
                  <c:v>4873.482</c:v>
                </c:pt>
                <c:pt idx="5041">
                  <c:v>4874.4489999999996</c:v>
                </c:pt>
                <c:pt idx="5042">
                  <c:v>4875.415</c:v>
                </c:pt>
                <c:pt idx="5043">
                  <c:v>4876.3819999999996</c:v>
                </c:pt>
                <c:pt idx="5044">
                  <c:v>4877.3490000000002</c:v>
                </c:pt>
                <c:pt idx="5045">
                  <c:v>4878.3149999999996</c:v>
                </c:pt>
                <c:pt idx="5046">
                  <c:v>4879.2820000000002</c:v>
                </c:pt>
                <c:pt idx="5047">
                  <c:v>4880.2489999999998</c:v>
                </c:pt>
                <c:pt idx="5048">
                  <c:v>4881.2150000000001</c:v>
                </c:pt>
                <c:pt idx="5049">
                  <c:v>4882.1819999999998</c:v>
                </c:pt>
                <c:pt idx="5050">
                  <c:v>4883.1490000000003</c:v>
                </c:pt>
                <c:pt idx="5051">
                  <c:v>4884.116</c:v>
                </c:pt>
                <c:pt idx="5052">
                  <c:v>4885.0820000000003</c:v>
                </c:pt>
                <c:pt idx="5053">
                  <c:v>4886.049</c:v>
                </c:pt>
                <c:pt idx="5054">
                  <c:v>4887.0159999999996</c:v>
                </c:pt>
                <c:pt idx="5055">
                  <c:v>4887.982</c:v>
                </c:pt>
                <c:pt idx="5056">
                  <c:v>4888.9489999999996</c:v>
                </c:pt>
                <c:pt idx="5057">
                  <c:v>4889.9160000000002</c:v>
                </c:pt>
                <c:pt idx="5058">
                  <c:v>4890.8819999999996</c:v>
                </c:pt>
                <c:pt idx="5059">
                  <c:v>4891.8490000000002</c:v>
                </c:pt>
                <c:pt idx="5060">
                  <c:v>4892.8159999999998</c:v>
                </c:pt>
                <c:pt idx="5061">
                  <c:v>4893.7830000000004</c:v>
                </c:pt>
                <c:pt idx="5062">
                  <c:v>4894.7489999999998</c:v>
                </c:pt>
                <c:pt idx="5063">
                  <c:v>4895.7160000000003</c:v>
                </c:pt>
                <c:pt idx="5064">
                  <c:v>4896.683</c:v>
                </c:pt>
                <c:pt idx="5065">
                  <c:v>4897.6490000000003</c:v>
                </c:pt>
                <c:pt idx="5066">
                  <c:v>4898.616</c:v>
                </c:pt>
                <c:pt idx="5067">
                  <c:v>4899.5829999999996</c:v>
                </c:pt>
                <c:pt idx="5068">
                  <c:v>4900.549</c:v>
                </c:pt>
                <c:pt idx="5069">
                  <c:v>4901.5159999999996</c:v>
                </c:pt>
                <c:pt idx="5070">
                  <c:v>4902.4830000000002</c:v>
                </c:pt>
                <c:pt idx="5071">
                  <c:v>4903.45</c:v>
                </c:pt>
                <c:pt idx="5072">
                  <c:v>4904.4160000000002</c:v>
                </c:pt>
                <c:pt idx="5073">
                  <c:v>4905.3829999999998</c:v>
                </c:pt>
                <c:pt idx="5074">
                  <c:v>4906.3500000000004</c:v>
                </c:pt>
                <c:pt idx="5075">
                  <c:v>4907.3159999999998</c:v>
                </c:pt>
                <c:pt idx="5076">
                  <c:v>4908.2830000000004</c:v>
                </c:pt>
                <c:pt idx="5077">
                  <c:v>4909.25</c:v>
                </c:pt>
                <c:pt idx="5078">
                  <c:v>4910.2160000000003</c:v>
                </c:pt>
                <c:pt idx="5079">
                  <c:v>4911.183</c:v>
                </c:pt>
                <c:pt idx="5080">
                  <c:v>4912.1499999999996</c:v>
                </c:pt>
                <c:pt idx="5081">
                  <c:v>4913.1170000000002</c:v>
                </c:pt>
                <c:pt idx="5082">
                  <c:v>4914.0829999999996</c:v>
                </c:pt>
                <c:pt idx="5083">
                  <c:v>4915.05</c:v>
                </c:pt>
                <c:pt idx="5084">
                  <c:v>4916.0169999999998</c:v>
                </c:pt>
                <c:pt idx="5085">
                  <c:v>4916.9830000000002</c:v>
                </c:pt>
                <c:pt idx="5086">
                  <c:v>4917.95</c:v>
                </c:pt>
                <c:pt idx="5087">
                  <c:v>4918.9170000000004</c:v>
                </c:pt>
                <c:pt idx="5088">
                  <c:v>4919.8829999999998</c:v>
                </c:pt>
                <c:pt idx="5089">
                  <c:v>4920.8500000000004</c:v>
                </c:pt>
                <c:pt idx="5090">
                  <c:v>4921.817</c:v>
                </c:pt>
                <c:pt idx="5091">
                  <c:v>4922.7839999999997</c:v>
                </c:pt>
                <c:pt idx="5092">
                  <c:v>4923.75</c:v>
                </c:pt>
                <c:pt idx="5093">
                  <c:v>4924.7169999999996</c:v>
                </c:pt>
                <c:pt idx="5094">
                  <c:v>4925.6840000000002</c:v>
                </c:pt>
                <c:pt idx="5095">
                  <c:v>4926.6499999999996</c:v>
                </c:pt>
                <c:pt idx="5096">
                  <c:v>4927.6170000000002</c:v>
                </c:pt>
                <c:pt idx="5097">
                  <c:v>4928.5839999999998</c:v>
                </c:pt>
                <c:pt idx="5098">
                  <c:v>4929.55</c:v>
                </c:pt>
                <c:pt idx="5099">
                  <c:v>4930.5169999999998</c:v>
                </c:pt>
                <c:pt idx="5100">
                  <c:v>4931.4840000000004</c:v>
                </c:pt>
                <c:pt idx="5101">
                  <c:v>4932.451</c:v>
                </c:pt>
                <c:pt idx="5102">
                  <c:v>4933.4170000000004</c:v>
                </c:pt>
                <c:pt idx="5103">
                  <c:v>4934.384</c:v>
                </c:pt>
                <c:pt idx="5104">
                  <c:v>4935.3509999999997</c:v>
                </c:pt>
                <c:pt idx="5105">
                  <c:v>4936.317</c:v>
                </c:pt>
                <c:pt idx="5106">
                  <c:v>4937.2839999999997</c:v>
                </c:pt>
                <c:pt idx="5107">
                  <c:v>4938.2510000000002</c:v>
                </c:pt>
                <c:pt idx="5108">
                  <c:v>4939.2169999999996</c:v>
                </c:pt>
                <c:pt idx="5109">
                  <c:v>4940.1840000000002</c:v>
                </c:pt>
                <c:pt idx="5110">
                  <c:v>4941.1509999999998</c:v>
                </c:pt>
                <c:pt idx="5111">
                  <c:v>4942.1180000000004</c:v>
                </c:pt>
                <c:pt idx="5112">
                  <c:v>4943.0839999999998</c:v>
                </c:pt>
                <c:pt idx="5113">
                  <c:v>4944.0510000000004</c:v>
                </c:pt>
                <c:pt idx="5114">
                  <c:v>4945.018</c:v>
                </c:pt>
                <c:pt idx="5115">
                  <c:v>4945.9840000000004</c:v>
                </c:pt>
                <c:pt idx="5116">
                  <c:v>4946.951</c:v>
                </c:pt>
                <c:pt idx="5117">
                  <c:v>4947.9179999999997</c:v>
                </c:pt>
                <c:pt idx="5118">
                  <c:v>4948.884</c:v>
                </c:pt>
                <c:pt idx="5119">
                  <c:v>4949.8509999999997</c:v>
                </c:pt>
                <c:pt idx="5120">
                  <c:v>4950.8180000000002</c:v>
                </c:pt>
                <c:pt idx="5121">
                  <c:v>4951.7849999999999</c:v>
                </c:pt>
                <c:pt idx="5122">
                  <c:v>4952.7510000000002</c:v>
                </c:pt>
                <c:pt idx="5123">
                  <c:v>4953.7179999999998</c:v>
                </c:pt>
                <c:pt idx="5124">
                  <c:v>4954.6850000000004</c:v>
                </c:pt>
                <c:pt idx="5125">
                  <c:v>4955.6509999999998</c:v>
                </c:pt>
                <c:pt idx="5126">
                  <c:v>4956.6180000000004</c:v>
                </c:pt>
                <c:pt idx="5127">
                  <c:v>4957.585</c:v>
                </c:pt>
                <c:pt idx="5128">
                  <c:v>4958.5510000000004</c:v>
                </c:pt>
                <c:pt idx="5129">
                  <c:v>4959.518</c:v>
                </c:pt>
                <c:pt idx="5130">
                  <c:v>4960.4849999999997</c:v>
                </c:pt>
                <c:pt idx="5131">
                  <c:v>4961.4520000000002</c:v>
                </c:pt>
                <c:pt idx="5132">
                  <c:v>4962.4179999999997</c:v>
                </c:pt>
                <c:pt idx="5133">
                  <c:v>4963.3850000000002</c:v>
                </c:pt>
                <c:pt idx="5134">
                  <c:v>4964.3519999999999</c:v>
                </c:pt>
                <c:pt idx="5135">
                  <c:v>4965.3180000000002</c:v>
                </c:pt>
                <c:pt idx="5136">
                  <c:v>4966.2849999999999</c:v>
                </c:pt>
                <c:pt idx="5137">
                  <c:v>4967.2520000000004</c:v>
                </c:pt>
                <c:pt idx="5138">
                  <c:v>4968.2179999999998</c:v>
                </c:pt>
                <c:pt idx="5139">
                  <c:v>4969.1850000000004</c:v>
                </c:pt>
                <c:pt idx="5140">
                  <c:v>4970.152</c:v>
                </c:pt>
                <c:pt idx="5141">
                  <c:v>4971.1189999999997</c:v>
                </c:pt>
                <c:pt idx="5142">
                  <c:v>4972.085</c:v>
                </c:pt>
                <c:pt idx="5143">
                  <c:v>4973.0519999999997</c:v>
                </c:pt>
                <c:pt idx="5144">
                  <c:v>4974.0190000000002</c:v>
                </c:pt>
                <c:pt idx="5145">
                  <c:v>4974.9849999999997</c:v>
                </c:pt>
                <c:pt idx="5146">
                  <c:v>4975.9520000000002</c:v>
                </c:pt>
                <c:pt idx="5147">
                  <c:v>4976.9189999999999</c:v>
                </c:pt>
                <c:pt idx="5148">
                  <c:v>4977.8850000000002</c:v>
                </c:pt>
                <c:pt idx="5149">
                  <c:v>4978.8519999999999</c:v>
                </c:pt>
                <c:pt idx="5150">
                  <c:v>4979.8190000000004</c:v>
                </c:pt>
                <c:pt idx="5151">
                  <c:v>4980.7860000000001</c:v>
                </c:pt>
                <c:pt idx="5152">
                  <c:v>4981.7520000000004</c:v>
                </c:pt>
                <c:pt idx="5153">
                  <c:v>4982.7190000000001</c:v>
                </c:pt>
                <c:pt idx="5154">
                  <c:v>4983.6859999999997</c:v>
                </c:pt>
                <c:pt idx="5155">
                  <c:v>4984.652</c:v>
                </c:pt>
                <c:pt idx="5156">
                  <c:v>4985.6189999999997</c:v>
                </c:pt>
                <c:pt idx="5157">
                  <c:v>4986.5860000000002</c:v>
                </c:pt>
                <c:pt idx="5158">
                  <c:v>4987.5519999999997</c:v>
                </c:pt>
                <c:pt idx="5159">
                  <c:v>4988.5190000000002</c:v>
                </c:pt>
                <c:pt idx="5160">
                  <c:v>4989.4859999999999</c:v>
                </c:pt>
                <c:pt idx="5161">
                  <c:v>4990.4530000000004</c:v>
                </c:pt>
                <c:pt idx="5162">
                  <c:v>4991.4189999999999</c:v>
                </c:pt>
                <c:pt idx="5163">
                  <c:v>4992.3860000000004</c:v>
                </c:pt>
                <c:pt idx="5164">
                  <c:v>4993.3530000000001</c:v>
                </c:pt>
                <c:pt idx="5165">
                  <c:v>4994.3190000000004</c:v>
                </c:pt>
                <c:pt idx="5166">
                  <c:v>4995.2860000000001</c:v>
                </c:pt>
                <c:pt idx="5167">
                  <c:v>4996.2529999999997</c:v>
                </c:pt>
                <c:pt idx="5168">
                  <c:v>4997.2190000000001</c:v>
                </c:pt>
                <c:pt idx="5169">
                  <c:v>4998.1859999999997</c:v>
                </c:pt>
                <c:pt idx="5170">
                  <c:v>4999.1530000000002</c:v>
                </c:pt>
                <c:pt idx="5171">
                  <c:v>5000.12</c:v>
                </c:pt>
                <c:pt idx="5172">
                  <c:v>5001.0860000000002</c:v>
                </c:pt>
                <c:pt idx="5173">
                  <c:v>5002.0529999999999</c:v>
                </c:pt>
                <c:pt idx="5174">
                  <c:v>5003.0200000000004</c:v>
                </c:pt>
                <c:pt idx="5175">
                  <c:v>5003.9859999999999</c:v>
                </c:pt>
                <c:pt idx="5176">
                  <c:v>5004.9530000000004</c:v>
                </c:pt>
                <c:pt idx="5177">
                  <c:v>5005.92</c:v>
                </c:pt>
                <c:pt idx="5178">
                  <c:v>5006.8860000000004</c:v>
                </c:pt>
                <c:pt idx="5179">
                  <c:v>5007.8530000000001</c:v>
                </c:pt>
                <c:pt idx="5180">
                  <c:v>5008.82</c:v>
                </c:pt>
                <c:pt idx="5181">
                  <c:v>5009.7870000000003</c:v>
                </c:pt>
                <c:pt idx="5182">
                  <c:v>5010.7529999999997</c:v>
                </c:pt>
                <c:pt idx="5183">
                  <c:v>5011.72</c:v>
                </c:pt>
                <c:pt idx="5184">
                  <c:v>5012.6869999999999</c:v>
                </c:pt>
                <c:pt idx="5185">
                  <c:v>5013.6530000000002</c:v>
                </c:pt>
                <c:pt idx="5186">
                  <c:v>5014.62</c:v>
                </c:pt>
                <c:pt idx="5187">
                  <c:v>5015.5870000000004</c:v>
                </c:pt>
                <c:pt idx="5188">
                  <c:v>5016.5529999999999</c:v>
                </c:pt>
                <c:pt idx="5189">
                  <c:v>5017.5200000000004</c:v>
                </c:pt>
                <c:pt idx="5190">
                  <c:v>5018.4870000000001</c:v>
                </c:pt>
                <c:pt idx="5191">
                  <c:v>5019.4539999999997</c:v>
                </c:pt>
                <c:pt idx="5192">
                  <c:v>5020.42</c:v>
                </c:pt>
                <c:pt idx="5193">
                  <c:v>5021.3869999999997</c:v>
                </c:pt>
                <c:pt idx="5194">
                  <c:v>5022.3540000000003</c:v>
                </c:pt>
                <c:pt idx="5195">
                  <c:v>5023.32</c:v>
                </c:pt>
                <c:pt idx="5196">
                  <c:v>5024.2870000000003</c:v>
                </c:pt>
                <c:pt idx="5197">
                  <c:v>5025.2539999999999</c:v>
                </c:pt>
                <c:pt idx="5198">
                  <c:v>5026.22</c:v>
                </c:pt>
                <c:pt idx="5199">
                  <c:v>5027.1869999999999</c:v>
                </c:pt>
                <c:pt idx="5200">
                  <c:v>5028.1540000000005</c:v>
                </c:pt>
                <c:pt idx="5201">
                  <c:v>5029.1210000000001</c:v>
                </c:pt>
                <c:pt idx="5202">
                  <c:v>5030.0870000000004</c:v>
                </c:pt>
                <c:pt idx="5203">
                  <c:v>5031.0540000000001</c:v>
                </c:pt>
                <c:pt idx="5204">
                  <c:v>5032.0209999999997</c:v>
                </c:pt>
                <c:pt idx="5205">
                  <c:v>5032.9870000000001</c:v>
                </c:pt>
                <c:pt idx="5206">
                  <c:v>5033.9539999999997</c:v>
                </c:pt>
                <c:pt idx="5207">
                  <c:v>5034.9210000000003</c:v>
                </c:pt>
                <c:pt idx="5208">
                  <c:v>5035.8869999999997</c:v>
                </c:pt>
                <c:pt idx="5209">
                  <c:v>5036.8540000000003</c:v>
                </c:pt>
                <c:pt idx="5210">
                  <c:v>5037.8209999999999</c:v>
                </c:pt>
                <c:pt idx="5211">
                  <c:v>5038.7879999999996</c:v>
                </c:pt>
                <c:pt idx="5212">
                  <c:v>5039.7539999999999</c:v>
                </c:pt>
                <c:pt idx="5213">
                  <c:v>5040.7209999999995</c:v>
                </c:pt>
                <c:pt idx="5214">
                  <c:v>5041.6880000000001</c:v>
                </c:pt>
                <c:pt idx="5215">
                  <c:v>5042.6540000000005</c:v>
                </c:pt>
                <c:pt idx="5216">
                  <c:v>5043.6210000000001</c:v>
                </c:pt>
                <c:pt idx="5217">
                  <c:v>5044.5879999999997</c:v>
                </c:pt>
                <c:pt idx="5218">
                  <c:v>5045.5540000000001</c:v>
                </c:pt>
                <c:pt idx="5219">
                  <c:v>5046.5209999999997</c:v>
                </c:pt>
                <c:pt idx="5220">
                  <c:v>5047.4880000000003</c:v>
                </c:pt>
                <c:pt idx="5221">
                  <c:v>5048.4549999999999</c:v>
                </c:pt>
                <c:pt idx="5222">
                  <c:v>5049.4210000000003</c:v>
                </c:pt>
                <c:pt idx="5223">
                  <c:v>5050.3879999999999</c:v>
                </c:pt>
                <c:pt idx="5224">
                  <c:v>5051.3549999999996</c:v>
                </c:pt>
                <c:pt idx="5225">
                  <c:v>5052.3209999999999</c:v>
                </c:pt>
                <c:pt idx="5226">
                  <c:v>5053.2879999999996</c:v>
                </c:pt>
                <c:pt idx="5227">
                  <c:v>5054.2550000000001</c:v>
                </c:pt>
                <c:pt idx="5228">
                  <c:v>5055.2209999999995</c:v>
                </c:pt>
                <c:pt idx="5229">
                  <c:v>5056.1880000000001</c:v>
                </c:pt>
                <c:pt idx="5230">
                  <c:v>5057.1549999999997</c:v>
                </c:pt>
                <c:pt idx="5231">
                  <c:v>5058.1220000000003</c:v>
                </c:pt>
                <c:pt idx="5232">
                  <c:v>5059.0879999999997</c:v>
                </c:pt>
                <c:pt idx="5233">
                  <c:v>5060.0550000000003</c:v>
                </c:pt>
                <c:pt idx="5234">
                  <c:v>5061.0219999999999</c:v>
                </c:pt>
                <c:pt idx="5235">
                  <c:v>5061.9880000000003</c:v>
                </c:pt>
                <c:pt idx="5236">
                  <c:v>5062.9549999999999</c:v>
                </c:pt>
                <c:pt idx="5237">
                  <c:v>5063.9219999999996</c:v>
                </c:pt>
                <c:pt idx="5238">
                  <c:v>5064.8879999999999</c:v>
                </c:pt>
                <c:pt idx="5239">
                  <c:v>5065.8549999999996</c:v>
                </c:pt>
                <c:pt idx="5240">
                  <c:v>5066.8220000000001</c:v>
                </c:pt>
                <c:pt idx="5241">
                  <c:v>5067.7889999999998</c:v>
                </c:pt>
                <c:pt idx="5242">
                  <c:v>5068.7550000000001</c:v>
                </c:pt>
                <c:pt idx="5243">
                  <c:v>5069.7219999999998</c:v>
                </c:pt>
                <c:pt idx="5244">
                  <c:v>5070.6890000000003</c:v>
                </c:pt>
                <c:pt idx="5245">
                  <c:v>5071.6549999999997</c:v>
                </c:pt>
                <c:pt idx="5246">
                  <c:v>5072.6220000000003</c:v>
                </c:pt>
                <c:pt idx="5247">
                  <c:v>5073.5889999999999</c:v>
                </c:pt>
                <c:pt idx="5248">
                  <c:v>5074.5550000000003</c:v>
                </c:pt>
                <c:pt idx="5249">
                  <c:v>5075.5219999999999</c:v>
                </c:pt>
                <c:pt idx="5250">
                  <c:v>5076.4889999999996</c:v>
                </c:pt>
                <c:pt idx="5251">
                  <c:v>5077.4560000000001</c:v>
                </c:pt>
                <c:pt idx="5252">
                  <c:v>5078.4219999999996</c:v>
                </c:pt>
                <c:pt idx="5253">
                  <c:v>5079.3890000000001</c:v>
                </c:pt>
                <c:pt idx="5254">
                  <c:v>5080.3559999999998</c:v>
                </c:pt>
                <c:pt idx="5255">
                  <c:v>5081.3220000000001</c:v>
                </c:pt>
                <c:pt idx="5256">
                  <c:v>5082.2889999999998</c:v>
                </c:pt>
                <c:pt idx="5257">
                  <c:v>5083.2560000000003</c:v>
                </c:pt>
                <c:pt idx="5258">
                  <c:v>5084.2219999999998</c:v>
                </c:pt>
                <c:pt idx="5259">
                  <c:v>5085.1890000000003</c:v>
                </c:pt>
                <c:pt idx="5260">
                  <c:v>5086.1559999999999</c:v>
                </c:pt>
                <c:pt idx="5261">
                  <c:v>5087.1229999999996</c:v>
                </c:pt>
                <c:pt idx="5262">
                  <c:v>5088.0889999999999</c:v>
                </c:pt>
                <c:pt idx="5263">
                  <c:v>5089.0559999999996</c:v>
                </c:pt>
                <c:pt idx="5264">
                  <c:v>5090.0230000000001</c:v>
                </c:pt>
                <c:pt idx="5265">
                  <c:v>5090.9889999999996</c:v>
                </c:pt>
                <c:pt idx="5266">
                  <c:v>5091.9560000000001</c:v>
                </c:pt>
                <c:pt idx="5267">
                  <c:v>5092.9229999999998</c:v>
                </c:pt>
                <c:pt idx="5268">
                  <c:v>5093.8890000000001</c:v>
                </c:pt>
                <c:pt idx="5269">
                  <c:v>5094.8559999999998</c:v>
                </c:pt>
                <c:pt idx="5270">
                  <c:v>5095.8230000000003</c:v>
                </c:pt>
                <c:pt idx="5271">
                  <c:v>5096.79</c:v>
                </c:pt>
                <c:pt idx="5272">
                  <c:v>5097.7560000000003</c:v>
                </c:pt>
                <c:pt idx="5273">
                  <c:v>5098.723</c:v>
                </c:pt>
                <c:pt idx="5274">
                  <c:v>5099.6899999999996</c:v>
                </c:pt>
                <c:pt idx="5275">
                  <c:v>5100.6559999999999</c:v>
                </c:pt>
                <c:pt idx="5276">
                  <c:v>5101.6229999999996</c:v>
                </c:pt>
                <c:pt idx="5277">
                  <c:v>5102.59</c:v>
                </c:pt>
                <c:pt idx="5278">
                  <c:v>5103.5559999999996</c:v>
                </c:pt>
                <c:pt idx="5279">
                  <c:v>5104.5230000000001</c:v>
                </c:pt>
                <c:pt idx="5280">
                  <c:v>5105.49</c:v>
                </c:pt>
                <c:pt idx="5281">
                  <c:v>5106.4570000000003</c:v>
                </c:pt>
                <c:pt idx="5282">
                  <c:v>5107.4229999999998</c:v>
                </c:pt>
                <c:pt idx="5283">
                  <c:v>5108.3900000000003</c:v>
                </c:pt>
                <c:pt idx="5284">
                  <c:v>5109.357</c:v>
                </c:pt>
                <c:pt idx="5285">
                  <c:v>5110.3230000000003</c:v>
                </c:pt>
                <c:pt idx="5286">
                  <c:v>5111.29</c:v>
                </c:pt>
                <c:pt idx="5287">
                  <c:v>5112.2569999999996</c:v>
                </c:pt>
                <c:pt idx="5288">
                  <c:v>5113.223</c:v>
                </c:pt>
                <c:pt idx="5289">
                  <c:v>5114.1899999999996</c:v>
                </c:pt>
                <c:pt idx="5290">
                  <c:v>5115.1570000000002</c:v>
                </c:pt>
                <c:pt idx="5291">
                  <c:v>5116.1239999999998</c:v>
                </c:pt>
                <c:pt idx="5292">
                  <c:v>5117.09</c:v>
                </c:pt>
                <c:pt idx="5293">
                  <c:v>5118.0569999999998</c:v>
                </c:pt>
                <c:pt idx="5294">
                  <c:v>5119.0240000000003</c:v>
                </c:pt>
                <c:pt idx="5295">
                  <c:v>5119.99</c:v>
                </c:pt>
                <c:pt idx="5296">
                  <c:v>5120.9570000000003</c:v>
                </c:pt>
                <c:pt idx="5297">
                  <c:v>5121.924</c:v>
                </c:pt>
                <c:pt idx="5298">
                  <c:v>5122.8900000000003</c:v>
                </c:pt>
                <c:pt idx="5299">
                  <c:v>5123.857</c:v>
                </c:pt>
                <c:pt idx="5300">
                  <c:v>5124.8239999999996</c:v>
                </c:pt>
                <c:pt idx="5301">
                  <c:v>5125.7910000000002</c:v>
                </c:pt>
                <c:pt idx="5302">
                  <c:v>5126.7569999999996</c:v>
                </c:pt>
                <c:pt idx="5303">
                  <c:v>5127.7240000000002</c:v>
                </c:pt>
                <c:pt idx="5304">
                  <c:v>5128.6909999999998</c:v>
                </c:pt>
                <c:pt idx="5305">
                  <c:v>5129.6570000000002</c:v>
                </c:pt>
                <c:pt idx="5306">
                  <c:v>5130.6239999999998</c:v>
                </c:pt>
                <c:pt idx="5307">
                  <c:v>5131.5910000000003</c:v>
                </c:pt>
                <c:pt idx="5308">
                  <c:v>5132.5569999999998</c:v>
                </c:pt>
                <c:pt idx="5309">
                  <c:v>5133.5240000000003</c:v>
                </c:pt>
                <c:pt idx="5310">
                  <c:v>5134.491</c:v>
                </c:pt>
                <c:pt idx="5311">
                  <c:v>5135.4579999999996</c:v>
                </c:pt>
                <c:pt idx="5312">
                  <c:v>5136.424</c:v>
                </c:pt>
                <c:pt idx="5313">
                  <c:v>5137.3909999999996</c:v>
                </c:pt>
                <c:pt idx="5314">
                  <c:v>5138.3580000000002</c:v>
                </c:pt>
                <c:pt idx="5315">
                  <c:v>5139.3239999999996</c:v>
                </c:pt>
                <c:pt idx="5316">
                  <c:v>5140.2910000000002</c:v>
                </c:pt>
                <c:pt idx="5317">
                  <c:v>5141.2579999999998</c:v>
                </c:pt>
                <c:pt idx="5318">
                  <c:v>5142.2240000000002</c:v>
                </c:pt>
                <c:pt idx="5319">
                  <c:v>5143.1909999999998</c:v>
                </c:pt>
                <c:pt idx="5320">
                  <c:v>5144.1580000000004</c:v>
                </c:pt>
                <c:pt idx="5321">
                  <c:v>5145.125</c:v>
                </c:pt>
                <c:pt idx="5322">
                  <c:v>5146.0910000000003</c:v>
                </c:pt>
                <c:pt idx="5323">
                  <c:v>5147.058</c:v>
                </c:pt>
                <c:pt idx="5324">
                  <c:v>5148.0249999999996</c:v>
                </c:pt>
                <c:pt idx="5325">
                  <c:v>5148.991</c:v>
                </c:pt>
                <c:pt idx="5326">
                  <c:v>5149.9579999999996</c:v>
                </c:pt>
                <c:pt idx="5327">
                  <c:v>5150.9250000000002</c:v>
                </c:pt>
                <c:pt idx="5328">
                  <c:v>5151.8909999999996</c:v>
                </c:pt>
                <c:pt idx="5329">
                  <c:v>5152.8580000000002</c:v>
                </c:pt>
                <c:pt idx="5330">
                  <c:v>5153.8249999999998</c:v>
                </c:pt>
                <c:pt idx="5331">
                  <c:v>5154.7920000000004</c:v>
                </c:pt>
                <c:pt idx="5332">
                  <c:v>5155.7579999999998</c:v>
                </c:pt>
                <c:pt idx="5333">
                  <c:v>5156.7250000000004</c:v>
                </c:pt>
                <c:pt idx="5334">
                  <c:v>5157.692</c:v>
                </c:pt>
                <c:pt idx="5335">
                  <c:v>5158.6580000000004</c:v>
                </c:pt>
                <c:pt idx="5336">
                  <c:v>5159.625</c:v>
                </c:pt>
                <c:pt idx="5337">
                  <c:v>5160.5919999999996</c:v>
                </c:pt>
                <c:pt idx="5338">
                  <c:v>5161.558</c:v>
                </c:pt>
                <c:pt idx="5339">
                  <c:v>5162.5249999999996</c:v>
                </c:pt>
                <c:pt idx="5340">
                  <c:v>5163.4920000000002</c:v>
                </c:pt>
                <c:pt idx="5341">
                  <c:v>5164.4589999999998</c:v>
                </c:pt>
                <c:pt idx="5342">
                  <c:v>5165.4250000000002</c:v>
                </c:pt>
                <c:pt idx="5343">
                  <c:v>5166.3919999999998</c:v>
                </c:pt>
                <c:pt idx="5344">
                  <c:v>5167.3590000000004</c:v>
                </c:pt>
                <c:pt idx="5345">
                  <c:v>5168.3249999999998</c:v>
                </c:pt>
                <c:pt idx="5346">
                  <c:v>5169.2920000000004</c:v>
                </c:pt>
                <c:pt idx="5347">
                  <c:v>5170.259</c:v>
                </c:pt>
                <c:pt idx="5348">
                  <c:v>5171.2250000000004</c:v>
                </c:pt>
                <c:pt idx="5349">
                  <c:v>5172.192</c:v>
                </c:pt>
                <c:pt idx="5350">
                  <c:v>5173.1589999999997</c:v>
                </c:pt>
                <c:pt idx="5351">
                  <c:v>5174.1260000000002</c:v>
                </c:pt>
                <c:pt idx="5352">
                  <c:v>5175.0919999999996</c:v>
                </c:pt>
                <c:pt idx="5353">
                  <c:v>5176.0590000000002</c:v>
                </c:pt>
                <c:pt idx="5354">
                  <c:v>5177.0259999999998</c:v>
                </c:pt>
                <c:pt idx="5355">
                  <c:v>5177.9920000000002</c:v>
                </c:pt>
                <c:pt idx="5356">
                  <c:v>5178.9589999999998</c:v>
                </c:pt>
                <c:pt idx="5357">
                  <c:v>5179.9260000000004</c:v>
                </c:pt>
                <c:pt idx="5358">
                  <c:v>5180.8919999999998</c:v>
                </c:pt>
                <c:pt idx="5359">
                  <c:v>5181.8590000000004</c:v>
                </c:pt>
                <c:pt idx="5360">
                  <c:v>5182.826</c:v>
                </c:pt>
                <c:pt idx="5361">
                  <c:v>5183.7929999999997</c:v>
                </c:pt>
                <c:pt idx="5362">
                  <c:v>5184.759</c:v>
                </c:pt>
                <c:pt idx="5363">
                  <c:v>5185.7259999999997</c:v>
                </c:pt>
                <c:pt idx="5364">
                  <c:v>5186.6930000000002</c:v>
                </c:pt>
                <c:pt idx="5365">
                  <c:v>5187.6589999999997</c:v>
                </c:pt>
                <c:pt idx="5366">
                  <c:v>5188.6260000000002</c:v>
                </c:pt>
                <c:pt idx="5367">
                  <c:v>5189.5929999999998</c:v>
                </c:pt>
                <c:pt idx="5368">
                  <c:v>5190.5590000000002</c:v>
                </c:pt>
                <c:pt idx="5369">
                  <c:v>5191.5259999999998</c:v>
                </c:pt>
                <c:pt idx="5370">
                  <c:v>5192.4930000000004</c:v>
                </c:pt>
                <c:pt idx="5371">
                  <c:v>5193.46</c:v>
                </c:pt>
                <c:pt idx="5372">
                  <c:v>5194.4260000000004</c:v>
                </c:pt>
                <c:pt idx="5373">
                  <c:v>5195.393</c:v>
                </c:pt>
                <c:pt idx="5374">
                  <c:v>5196.3599999999997</c:v>
                </c:pt>
                <c:pt idx="5375">
                  <c:v>5197.326</c:v>
                </c:pt>
                <c:pt idx="5376">
                  <c:v>5198.2929999999997</c:v>
                </c:pt>
                <c:pt idx="5377">
                  <c:v>5199.26</c:v>
                </c:pt>
                <c:pt idx="5378">
                  <c:v>5200.2259999999997</c:v>
                </c:pt>
                <c:pt idx="5379">
                  <c:v>5201.1930000000002</c:v>
                </c:pt>
                <c:pt idx="5380">
                  <c:v>5202.16</c:v>
                </c:pt>
                <c:pt idx="5381">
                  <c:v>5203.1270000000004</c:v>
                </c:pt>
                <c:pt idx="5382">
                  <c:v>5204.0929999999998</c:v>
                </c:pt>
                <c:pt idx="5383">
                  <c:v>5205.0600000000004</c:v>
                </c:pt>
                <c:pt idx="5384">
                  <c:v>5206.027</c:v>
                </c:pt>
                <c:pt idx="5385">
                  <c:v>5206.9930000000004</c:v>
                </c:pt>
              </c:numCache>
            </c:numRef>
          </c:xVal>
          <c:yVal>
            <c:numRef>
              <c:f>'Test 2'!$Y$2:$Y$10037</c:f>
              <c:numCache>
                <c:formatCode>0.00E+00</c:formatCode>
                <c:ptCount val="10036"/>
                <c:pt idx="0">
                  <c:v>8.5893236969999996E-11</c:v>
                </c:pt>
                <c:pt idx="1">
                  <c:v>8.5670116829999995E-11</c:v>
                </c:pt>
                <c:pt idx="2">
                  <c:v>8.4924060840000006E-11</c:v>
                </c:pt>
                <c:pt idx="3">
                  <c:v>8.4837491200000001E-11</c:v>
                </c:pt>
                <c:pt idx="4">
                  <c:v>8.4341734980000003E-11</c:v>
                </c:pt>
                <c:pt idx="5">
                  <c:v>8.4680186469999994E-11</c:v>
                </c:pt>
                <c:pt idx="6">
                  <c:v>8.3482568079999999E-11</c:v>
                </c:pt>
                <c:pt idx="7">
                  <c:v>8.3333298599999996E-11</c:v>
                </c:pt>
                <c:pt idx="8">
                  <c:v>8.2840588559999994E-11</c:v>
                </c:pt>
                <c:pt idx="9">
                  <c:v>8.2815809770000004E-11</c:v>
                </c:pt>
                <c:pt idx="10">
                  <c:v>8.2556114720000006E-11</c:v>
                </c:pt>
                <c:pt idx="11">
                  <c:v>8.2118901959999997E-11</c:v>
                </c:pt>
                <c:pt idx="12">
                  <c:v>8.1841089459999999E-11</c:v>
                </c:pt>
                <c:pt idx="13">
                  <c:v>8.1699320920000004E-11</c:v>
                </c:pt>
                <c:pt idx="14">
                  <c:v>8.12659523E-11</c:v>
                </c:pt>
                <c:pt idx="15">
                  <c:v>8.0886713990000001E-11</c:v>
                </c:pt>
                <c:pt idx="16">
                  <c:v>8.0576621760000004E-11</c:v>
                </c:pt>
                <c:pt idx="17">
                  <c:v>8.0363236899999999E-11</c:v>
                </c:pt>
                <c:pt idx="18">
                  <c:v>8.0088234659999998E-11</c:v>
                </c:pt>
                <c:pt idx="19">
                  <c:v>7.9702563989999994E-11</c:v>
                </c:pt>
                <c:pt idx="20">
                  <c:v>7.9223488879999994E-11</c:v>
                </c:pt>
                <c:pt idx="21">
                  <c:v>7.8813899849999998E-11</c:v>
                </c:pt>
                <c:pt idx="22">
                  <c:v>7.8478626380000006E-11</c:v>
                </c:pt>
                <c:pt idx="23">
                  <c:v>7.8484253820000002E-11</c:v>
                </c:pt>
                <c:pt idx="24">
                  <c:v>7.8159062560000001E-11</c:v>
                </c:pt>
                <c:pt idx="25">
                  <c:v>7.8116658969999996E-11</c:v>
                </c:pt>
                <c:pt idx="26">
                  <c:v>7.7609155210000001E-11</c:v>
                </c:pt>
                <c:pt idx="27">
                  <c:v>7.7284623150000005E-11</c:v>
                </c:pt>
                <c:pt idx="28">
                  <c:v>7.6885629810000003E-11</c:v>
                </c:pt>
                <c:pt idx="29">
                  <c:v>7.6988214409999994E-11</c:v>
                </c:pt>
                <c:pt idx="30">
                  <c:v>7.6550620009999999E-11</c:v>
                </c:pt>
                <c:pt idx="31">
                  <c:v>7.6140038719999994E-11</c:v>
                </c:pt>
                <c:pt idx="32">
                  <c:v>7.5727195350000004E-11</c:v>
                </c:pt>
                <c:pt idx="33">
                  <c:v>7.5959266650000003E-11</c:v>
                </c:pt>
                <c:pt idx="34">
                  <c:v>7.5742093150000003E-11</c:v>
                </c:pt>
                <c:pt idx="35">
                  <c:v>7.5365186310000003E-11</c:v>
                </c:pt>
                <c:pt idx="36">
                  <c:v>7.5456148270000001E-11</c:v>
                </c:pt>
                <c:pt idx="37">
                  <c:v>7.5599873579999995E-11</c:v>
                </c:pt>
                <c:pt idx="38">
                  <c:v>7.4533254570000006E-11</c:v>
                </c:pt>
                <c:pt idx="39">
                  <c:v>7.4912097359999994E-11</c:v>
                </c:pt>
                <c:pt idx="40">
                  <c:v>7.4476140529999995E-11</c:v>
                </c:pt>
                <c:pt idx="41">
                  <c:v>7.4193387539999997E-11</c:v>
                </c:pt>
                <c:pt idx="42">
                  <c:v>7.3997162560000001E-11</c:v>
                </c:pt>
                <c:pt idx="43">
                  <c:v>7.3429547159999997E-11</c:v>
                </c:pt>
                <c:pt idx="44">
                  <c:v>7.3520876890000001E-11</c:v>
                </c:pt>
                <c:pt idx="45">
                  <c:v>7.3540590279999995E-11</c:v>
                </c:pt>
                <c:pt idx="46">
                  <c:v>7.3181724570000001E-11</c:v>
                </c:pt>
                <c:pt idx="47">
                  <c:v>7.2960852640000006E-11</c:v>
                </c:pt>
                <c:pt idx="48">
                  <c:v>7.2551430140000004E-11</c:v>
                </c:pt>
                <c:pt idx="49">
                  <c:v>7.2312669740000005E-11</c:v>
                </c:pt>
                <c:pt idx="50">
                  <c:v>7.2554691419999997E-11</c:v>
                </c:pt>
                <c:pt idx="51">
                  <c:v>7.2617439840000004E-11</c:v>
                </c:pt>
                <c:pt idx="52">
                  <c:v>7.1918693220000003E-11</c:v>
                </c:pt>
                <c:pt idx="53">
                  <c:v>7.1800655700000001E-11</c:v>
                </c:pt>
                <c:pt idx="54">
                  <c:v>7.1446036589999996E-11</c:v>
                </c:pt>
                <c:pt idx="55">
                  <c:v>7.1273931199999998E-11</c:v>
                </c:pt>
                <c:pt idx="56">
                  <c:v>7.1483756409999998E-11</c:v>
                </c:pt>
                <c:pt idx="57">
                  <c:v>7.1127340129999996E-11</c:v>
                </c:pt>
                <c:pt idx="58">
                  <c:v>7.1009066680000004E-11</c:v>
                </c:pt>
                <c:pt idx="59">
                  <c:v>7.0893763080000005E-11</c:v>
                </c:pt>
                <c:pt idx="60">
                  <c:v>7.045808381E-11</c:v>
                </c:pt>
                <c:pt idx="61">
                  <c:v>7.036781574E-11</c:v>
                </c:pt>
                <c:pt idx="62">
                  <c:v>7.0540150109999995E-11</c:v>
                </c:pt>
                <c:pt idx="63">
                  <c:v>7.0293465490000004E-11</c:v>
                </c:pt>
                <c:pt idx="64">
                  <c:v>7.0228822760000006E-11</c:v>
                </c:pt>
                <c:pt idx="65">
                  <c:v>6.973486372E-11</c:v>
                </c:pt>
                <c:pt idx="66">
                  <c:v>7.0000352740000003E-11</c:v>
                </c:pt>
                <c:pt idx="67">
                  <c:v>6.9636074680000004E-11</c:v>
                </c:pt>
                <c:pt idx="68">
                  <c:v>6.947083186E-11</c:v>
                </c:pt>
                <c:pt idx="69">
                  <c:v>6.9236325009999996E-11</c:v>
                </c:pt>
                <c:pt idx="70">
                  <c:v>6.9221642309999996E-11</c:v>
                </c:pt>
                <c:pt idx="71">
                  <c:v>6.9291017369999994E-11</c:v>
                </c:pt>
                <c:pt idx="72">
                  <c:v>6.8635021280000001E-11</c:v>
                </c:pt>
                <c:pt idx="73">
                  <c:v>6.9020449080000003E-11</c:v>
                </c:pt>
                <c:pt idx="74">
                  <c:v>6.8342873029999997E-11</c:v>
                </c:pt>
                <c:pt idx="75">
                  <c:v>6.8438740790000002E-11</c:v>
                </c:pt>
                <c:pt idx="76">
                  <c:v>6.8118427569999998E-11</c:v>
                </c:pt>
                <c:pt idx="77">
                  <c:v>6.7702829449999999E-11</c:v>
                </c:pt>
                <c:pt idx="78">
                  <c:v>6.8034335110000001E-11</c:v>
                </c:pt>
                <c:pt idx="79">
                  <c:v>6.7501032539999997E-11</c:v>
                </c:pt>
                <c:pt idx="80">
                  <c:v>6.7449539010000002E-11</c:v>
                </c:pt>
                <c:pt idx="81">
                  <c:v>6.7179407869999999E-11</c:v>
                </c:pt>
                <c:pt idx="82">
                  <c:v>6.7331661079999995E-11</c:v>
                </c:pt>
                <c:pt idx="83">
                  <c:v>6.7171247729999998E-11</c:v>
                </c:pt>
                <c:pt idx="84">
                  <c:v>6.7204575240000001E-11</c:v>
                </c:pt>
                <c:pt idx="85">
                  <c:v>6.6979838339999997E-11</c:v>
                </c:pt>
                <c:pt idx="86">
                  <c:v>6.6667622810000005E-11</c:v>
                </c:pt>
                <c:pt idx="87">
                  <c:v>6.6894510759999996E-11</c:v>
                </c:pt>
                <c:pt idx="88">
                  <c:v>6.6785105220000001E-11</c:v>
                </c:pt>
                <c:pt idx="89">
                  <c:v>6.6466263050000004E-11</c:v>
                </c:pt>
                <c:pt idx="90">
                  <c:v>6.6417961410000001E-11</c:v>
                </c:pt>
                <c:pt idx="91">
                  <c:v>6.6305558269999994E-11</c:v>
                </c:pt>
                <c:pt idx="92">
                  <c:v>6.6313857180000006E-11</c:v>
                </c:pt>
                <c:pt idx="93">
                  <c:v>6.6236738320000002E-11</c:v>
                </c:pt>
                <c:pt idx="94">
                  <c:v>6.6154304259999994E-11</c:v>
                </c:pt>
                <c:pt idx="95">
                  <c:v>6.5991802300000006E-11</c:v>
                </c:pt>
                <c:pt idx="96">
                  <c:v>6.5874680709999998E-11</c:v>
                </c:pt>
                <c:pt idx="97">
                  <c:v>6.5772776109999999E-11</c:v>
                </c:pt>
                <c:pt idx="98">
                  <c:v>6.5572498819999994E-11</c:v>
                </c:pt>
                <c:pt idx="99">
                  <c:v>6.5644406579999997E-11</c:v>
                </c:pt>
                <c:pt idx="100">
                  <c:v>6.5148858530000005E-11</c:v>
                </c:pt>
                <c:pt idx="101">
                  <c:v>6.5291147490000002E-11</c:v>
                </c:pt>
                <c:pt idx="102">
                  <c:v>6.5051096450000002E-11</c:v>
                </c:pt>
                <c:pt idx="103">
                  <c:v>6.4788237280000004E-11</c:v>
                </c:pt>
                <c:pt idx="104">
                  <c:v>6.4809241309999998E-11</c:v>
                </c:pt>
                <c:pt idx="105">
                  <c:v>6.4338846749999996E-11</c:v>
                </c:pt>
                <c:pt idx="106">
                  <c:v>6.4377413119999997E-11</c:v>
                </c:pt>
                <c:pt idx="107">
                  <c:v>6.4345147269999997E-11</c:v>
                </c:pt>
                <c:pt idx="108">
                  <c:v>6.4285410330000001E-11</c:v>
                </c:pt>
                <c:pt idx="109">
                  <c:v>6.4228164449999999E-11</c:v>
                </c:pt>
                <c:pt idx="110">
                  <c:v>6.4257849039999997E-11</c:v>
                </c:pt>
                <c:pt idx="111">
                  <c:v>6.3997876439999999E-11</c:v>
                </c:pt>
                <c:pt idx="112">
                  <c:v>6.4151538250000001E-11</c:v>
                </c:pt>
                <c:pt idx="113">
                  <c:v>6.3972965810000006E-11</c:v>
                </c:pt>
                <c:pt idx="114">
                  <c:v>6.3849238400000004E-11</c:v>
                </c:pt>
                <c:pt idx="115">
                  <c:v>6.3478187979999998E-11</c:v>
                </c:pt>
                <c:pt idx="116">
                  <c:v>6.3670950460000002E-11</c:v>
                </c:pt>
                <c:pt idx="117">
                  <c:v>6.3665725469999997E-11</c:v>
                </c:pt>
                <c:pt idx="118">
                  <c:v>6.3651535430000001E-11</c:v>
                </c:pt>
                <c:pt idx="119">
                  <c:v>6.3382910029999997E-11</c:v>
                </c:pt>
                <c:pt idx="120">
                  <c:v>6.3563175559999997E-11</c:v>
                </c:pt>
                <c:pt idx="121">
                  <c:v>6.3426930370000001E-11</c:v>
                </c:pt>
                <c:pt idx="122">
                  <c:v>6.3393783279999997E-11</c:v>
                </c:pt>
                <c:pt idx="123">
                  <c:v>6.3003220700000003E-11</c:v>
                </c:pt>
                <c:pt idx="124">
                  <c:v>6.2981959930000001E-11</c:v>
                </c:pt>
                <c:pt idx="125">
                  <c:v>6.2829429159999999E-11</c:v>
                </c:pt>
                <c:pt idx="126">
                  <c:v>6.2928974530000001E-11</c:v>
                </c:pt>
                <c:pt idx="127">
                  <c:v>6.235061772E-11</c:v>
                </c:pt>
                <c:pt idx="128">
                  <c:v>6.2527524819999995E-11</c:v>
                </c:pt>
                <c:pt idx="129">
                  <c:v>6.2272451080000005E-11</c:v>
                </c:pt>
                <c:pt idx="130">
                  <c:v>6.2548501099999997E-11</c:v>
                </c:pt>
                <c:pt idx="131">
                  <c:v>6.1987692759999998E-11</c:v>
                </c:pt>
                <c:pt idx="132">
                  <c:v>6.2077891439999997E-11</c:v>
                </c:pt>
                <c:pt idx="133">
                  <c:v>6.1864305349999999E-11</c:v>
                </c:pt>
                <c:pt idx="134">
                  <c:v>6.2134977719999997E-11</c:v>
                </c:pt>
                <c:pt idx="135">
                  <c:v>6.1925527209999996E-11</c:v>
                </c:pt>
                <c:pt idx="136">
                  <c:v>6.2054590629999995E-11</c:v>
                </c:pt>
                <c:pt idx="137">
                  <c:v>6.1901525569999997E-11</c:v>
                </c:pt>
                <c:pt idx="138">
                  <c:v>6.1938350280000003E-11</c:v>
                </c:pt>
                <c:pt idx="139">
                  <c:v>6.1660537789999998E-11</c:v>
                </c:pt>
                <c:pt idx="140">
                  <c:v>6.152700571E-11</c:v>
                </c:pt>
                <c:pt idx="141">
                  <c:v>6.1480209809999995E-11</c:v>
                </c:pt>
                <c:pt idx="142">
                  <c:v>6.1473479080000004E-11</c:v>
                </c:pt>
                <c:pt idx="143">
                  <c:v>6.1170374320000006E-11</c:v>
                </c:pt>
                <c:pt idx="144">
                  <c:v>6.1361263290000004E-11</c:v>
                </c:pt>
                <c:pt idx="145">
                  <c:v>6.127634511E-11</c:v>
                </c:pt>
                <c:pt idx="146">
                  <c:v>6.1239555089999999E-11</c:v>
                </c:pt>
                <c:pt idx="147">
                  <c:v>6.0953651850000006E-11</c:v>
                </c:pt>
                <c:pt idx="148">
                  <c:v>6.125171204E-11</c:v>
                </c:pt>
                <c:pt idx="149">
                  <c:v>6.0996832579999997E-11</c:v>
                </c:pt>
                <c:pt idx="150">
                  <c:v>6.0725396930000001E-11</c:v>
                </c:pt>
                <c:pt idx="151">
                  <c:v>6.0758113819999995E-11</c:v>
                </c:pt>
                <c:pt idx="152">
                  <c:v>6.0439570019999997E-11</c:v>
                </c:pt>
                <c:pt idx="153">
                  <c:v>6.0779548060000004E-11</c:v>
                </c:pt>
                <c:pt idx="154">
                  <c:v>6.0637037059999997E-11</c:v>
                </c:pt>
                <c:pt idx="155">
                  <c:v>6.0121629899999996E-11</c:v>
                </c:pt>
                <c:pt idx="156">
                  <c:v>6.073349462E-11</c:v>
                </c:pt>
                <c:pt idx="157">
                  <c:v>6.0196660160000002E-11</c:v>
                </c:pt>
                <c:pt idx="158">
                  <c:v>6.0411876890000003E-11</c:v>
                </c:pt>
                <c:pt idx="159">
                  <c:v>6.019148374E-11</c:v>
                </c:pt>
                <c:pt idx="160">
                  <c:v>6.0064737910000002E-11</c:v>
                </c:pt>
                <c:pt idx="161">
                  <c:v>5.9813612400000003E-11</c:v>
                </c:pt>
                <c:pt idx="162">
                  <c:v>5.9995161619999998E-11</c:v>
                </c:pt>
                <c:pt idx="163">
                  <c:v>5.9880836399999996E-11</c:v>
                </c:pt>
                <c:pt idx="164">
                  <c:v>5.9888420610000005E-11</c:v>
                </c:pt>
                <c:pt idx="165">
                  <c:v>6.0308306959999996E-11</c:v>
                </c:pt>
                <c:pt idx="166">
                  <c:v>5.9890481459999998E-11</c:v>
                </c:pt>
                <c:pt idx="167">
                  <c:v>5.9755103639999998E-11</c:v>
                </c:pt>
                <c:pt idx="168">
                  <c:v>5.9543564519999994E-11</c:v>
                </c:pt>
                <c:pt idx="169">
                  <c:v>5.9936076930000001E-11</c:v>
                </c:pt>
                <c:pt idx="170">
                  <c:v>5.9809823759999995E-11</c:v>
                </c:pt>
                <c:pt idx="171">
                  <c:v>5.9884312790000006E-11</c:v>
                </c:pt>
                <c:pt idx="172">
                  <c:v>5.9777807699999997E-11</c:v>
                </c:pt>
                <c:pt idx="173">
                  <c:v>5.9764374009999994E-11</c:v>
                </c:pt>
                <c:pt idx="174">
                  <c:v>5.9359205049999994E-11</c:v>
                </c:pt>
                <c:pt idx="175">
                  <c:v>5.9610469339999996E-11</c:v>
                </c:pt>
                <c:pt idx="176">
                  <c:v>5.9355881319999999E-11</c:v>
                </c:pt>
                <c:pt idx="177">
                  <c:v>5.9231820840000002E-11</c:v>
                </c:pt>
                <c:pt idx="178">
                  <c:v>5.9382471159999999E-11</c:v>
                </c:pt>
                <c:pt idx="179">
                  <c:v>5.9148512480000002E-11</c:v>
                </c:pt>
                <c:pt idx="180">
                  <c:v>5.9202295839999999E-11</c:v>
                </c:pt>
                <c:pt idx="181">
                  <c:v>5.8819969729999995E-11</c:v>
                </c:pt>
                <c:pt idx="182">
                  <c:v>5.8857307920000004E-11</c:v>
                </c:pt>
                <c:pt idx="183">
                  <c:v>5.8923255159999995E-11</c:v>
                </c:pt>
                <c:pt idx="184">
                  <c:v>5.8849008999999999E-11</c:v>
                </c:pt>
                <c:pt idx="185">
                  <c:v>5.874217085E-11</c:v>
                </c:pt>
                <c:pt idx="186">
                  <c:v>5.8506213760000006E-11</c:v>
                </c:pt>
                <c:pt idx="187">
                  <c:v>5.8667140589999994E-11</c:v>
                </c:pt>
                <c:pt idx="188">
                  <c:v>5.8592811159999997E-11</c:v>
                </c:pt>
                <c:pt idx="189">
                  <c:v>5.8660867830000003E-11</c:v>
                </c:pt>
                <c:pt idx="190">
                  <c:v>5.8537716340000001E-11</c:v>
                </c:pt>
                <c:pt idx="191">
                  <c:v>5.8504395769999997E-11</c:v>
                </c:pt>
                <c:pt idx="192">
                  <c:v>5.8744155370000004E-11</c:v>
                </c:pt>
                <c:pt idx="193">
                  <c:v>5.8265649249999997E-11</c:v>
                </c:pt>
                <c:pt idx="194">
                  <c:v>5.8477278569999995E-11</c:v>
                </c:pt>
                <c:pt idx="195">
                  <c:v>5.8446650299999998E-11</c:v>
                </c:pt>
                <c:pt idx="196">
                  <c:v>5.8340457470000006E-11</c:v>
                </c:pt>
                <c:pt idx="197">
                  <c:v>5.816565632E-11</c:v>
                </c:pt>
                <c:pt idx="198">
                  <c:v>5.8160948279999998E-11</c:v>
                </c:pt>
                <c:pt idx="199">
                  <c:v>5.8419415140000004E-11</c:v>
                </c:pt>
                <c:pt idx="200">
                  <c:v>5.8105669580000002E-11</c:v>
                </c:pt>
                <c:pt idx="201">
                  <c:v>5.8063574780000001E-11</c:v>
                </c:pt>
                <c:pt idx="202">
                  <c:v>5.7999226950000001E-11</c:v>
                </c:pt>
                <c:pt idx="203">
                  <c:v>5.7454117850000003E-11</c:v>
                </c:pt>
                <c:pt idx="204">
                  <c:v>5.7820304099999998E-11</c:v>
                </c:pt>
                <c:pt idx="205">
                  <c:v>5.7760456140000003E-11</c:v>
                </c:pt>
                <c:pt idx="206">
                  <c:v>5.7515211340000002E-11</c:v>
                </c:pt>
                <c:pt idx="207">
                  <c:v>5.7583545570000002E-11</c:v>
                </c:pt>
                <c:pt idx="208">
                  <c:v>5.7604421229999999E-11</c:v>
                </c:pt>
                <c:pt idx="209">
                  <c:v>5.7398773229999999E-11</c:v>
                </c:pt>
                <c:pt idx="210">
                  <c:v>5.7454204589999997E-11</c:v>
                </c:pt>
                <c:pt idx="211">
                  <c:v>5.772182732E-11</c:v>
                </c:pt>
                <c:pt idx="212">
                  <c:v>5.746531376E-11</c:v>
                </c:pt>
                <c:pt idx="213">
                  <c:v>5.7325325039999999E-11</c:v>
                </c:pt>
                <c:pt idx="214">
                  <c:v>5.7363294670000002E-11</c:v>
                </c:pt>
                <c:pt idx="215">
                  <c:v>5.7402329419999997E-11</c:v>
                </c:pt>
                <c:pt idx="216">
                  <c:v>5.7370944800000001E-11</c:v>
                </c:pt>
                <c:pt idx="217">
                  <c:v>5.6982779610000002E-11</c:v>
                </c:pt>
                <c:pt idx="218">
                  <c:v>5.7040323850000002E-11</c:v>
                </c:pt>
                <c:pt idx="219">
                  <c:v>5.704128489E-11</c:v>
                </c:pt>
                <c:pt idx="220">
                  <c:v>5.7185315509999998E-11</c:v>
                </c:pt>
                <c:pt idx="221">
                  <c:v>5.7012335820000002E-11</c:v>
                </c:pt>
                <c:pt idx="222">
                  <c:v>5.7250416209999997E-11</c:v>
                </c:pt>
                <c:pt idx="223">
                  <c:v>5.7206406279999999E-11</c:v>
                </c:pt>
                <c:pt idx="224">
                  <c:v>5.7190526619999998E-11</c:v>
                </c:pt>
                <c:pt idx="225">
                  <c:v>5.7225602730000003E-11</c:v>
                </c:pt>
                <c:pt idx="226">
                  <c:v>5.7077592650000003E-11</c:v>
                </c:pt>
                <c:pt idx="227">
                  <c:v>5.6793673930000002E-11</c:v>
                </c:pt>
                <c:pt idx="228">
                  <c:v>5.723186855E-11</c:v>
                </c:pt>
                <c:pt idx="229">
                  <c:v>5.7055742080000003E-11</c:v>
                </c:pt>
                <c:pt idx="230">
                  <c:v>5.6707357559999998E-11</c:v>
                </c:pt>
                <c:pt idx="231">
                  <c:v>5.6675188849999998E-11</c:v>
                </c:pt>
                <c:pt idx="232">
                  <c:v>5.6759996009999997E-11</c:v>
                </c:pt>
                <c:pt idx="233">
                  <c:v>5.6574550600000001E-11</c:v>
                </c:pt>
                <c:pt idx="234">
                  <c:v>5.6330145410000001E-11</c:v>
                </c:pt>
                <c:pt idx="235">
                  <c:v>5.6568891930000001E-11</c:v>
                </c:pt>
                <c:pt idx="236">
                  <c:v>5.636093328E-11</c:v>
                </c:pt>
                <c:pt idx="237">
                  <c:v>5.6140897489999998E-11</c:v>
                </c:pt>
                <c:pt idx="238">
                  <c:v>5.6519133120000002E-11</c:v>
                </c:pt>
                <c:pt idx="239">
                  <c:v>5.6388522320000001E-11</c:v>
                </c:pt>
                <c:pt idx="240">
                  <c:v>5.6472562740000001E-11</c:v>
                </c:pt>
                <c:pt idx="241">
                  <c:v>5.6485403160000001E-11</c:v>
                </c:pt>
                <c:pt idx="242">
                  <c:v>5.6427858910000001E-11</c:v>
                </c:pt>
                <c:pt idx="243">
                  <c:v>5.6173662940000002E-11</c:v>
                </c:pt>
                <c:pt idx="244">
                  <c:v>5.6318970320000002E-11</c:v>
                </c:pt>
                <c:pt idx="245">
                  <c:v>5.6205075320000002E-11</c:v>
                </c:pt>
                <c:pt idx="246">
                  <c:v>5.6337833700000003E-11</c:v>
                </c:pt>
                <c:pt idx="247">
                  <c:v>5.5993539669999998E-11</c:v>
                </c:pt>
                <c:pt idx="248">
                  <c:v>5.5995433980000002E-11</c:v>
                </c:pt>
                <c:pt idx="249">
                  <c:v>5.6244793540000001E-11</c:v>
                </c:pt>
                <c:pt idx="250">
                  <c:v>5.6108825919999998E-11</c:v>
                </c:pt>
                <c:pt idx="251">
                  <c:v>5.613640802E-11</c:v>
                </c:pt>
                <c:pt idx="252">
                  <c:v>5.599842812E-11</c:v>
                </c:pt>
                <c:pt idx="253">
                  <c:v>5.6165662400000002E-11</c:v>
                </c:pt>
                <c:pt idx="254">
                  <c:v>5.5943992489999998E-11</c:v>
                </c:pt>
                <c:pt idx="255">
                  <c:v>5.6021545040000003E-11</c:v>
                </c:pt>
                <c:pt idx="256">
                  <c:v>5.5908413320000002E-11</c:v>
                </c:pt>
                <c:pt idx="257">
                  <c:v>5.5514860070000003E-11</c:v>
                </c:pt>
                <c:pt idx="258">
                  <c:v>5.558146998E-11</c:v>
                </c:pt>
                <c:pt idx="259">
                  <c:v>5.5682472519999997E-11</c:v>
                </c:pt>
                <c:pt idx="260">
                  <c:v>5.5788252489999998E-11</c:v>
                </c:pt>
                <c:pt idx="261">
                  <c:v>5.5854314230000001E-11</c:v>
                </c:pt>
                <c:pt idx="262">
                  <c:v>5.519684362E-11</c:v>
                </c:pt>
                <c:pt idx="263">
                  <c:v>5.5671217639999997E-11</c:v>
                </c:pt>
                <c:pt idx="264">
                  <c:v>5.5462853059999999E-11</c:v>
                </c:pt>
                <c:pt idx="265">
                  <c:v>5.5343285509999999E-11</c:v>
                </c:pt>
                <c:pt idx="266">
                  <c:v>5.5554942590000002E-11</c:v>
                </c:pt>
                <c:pt idx="267">
                  <c:v>5.5481546439999998E-11</c:v>
                </c:pt>
                <c:pt idx="268">
                  <c:v>5.5325109080000002E-11</c:v>
                </c:pt>
                <c:pt idx="269">
                  <c:v>5.521999871E-11</c:v>
                </c:pt>
                <c:pt idx="270">
                  <c:v>5.5338129910000002E-11</c:v>
                </c:pt>
                <c:pt idx="271">
                  <c:v>5.5479121299999999E-11</c:v>
                </c:pt>
                <c:pt idx="272">
                  <c:v>5.5434580539999999E-11</c:v>
                </c:pt>
                <c:pt idx="273">
                  <c:v>5.5440745739999997E-11</c:v>
                </c:pt>
                <c:pt idx="274">
                  <c:v>5.512098764E-11</c:v>
                </c:pt>
                <c:pt idx="275">
                  <c:v>5.5012352310000003E-11</c:v>
                </c:pt>
                <c:pt idx="276">
                  <c:v>5.5275544559999997E-11</c:v>
                </c:pt>
                <c:pt idx="277">
                  <c:v>5.5401828960000001E-11</c:v>
                </c:pt>
                <c:pt idx="278">
                  <c:v>5.5152837160000002E-11</c:v>
                </c:pt>
                <c:pt idx="279">
                  <c:v>5.5379263669999999E-11</c:v>
                </c:pt>
                <c:pt idx="280">
                  <c:v>5.5119825370000003E-11</c:v>
                </c:pt>
                <c:pt idx="281">
                  <c:v>5.5181657850000003E-11</c:v>
                </c:pt>
                <c:pt idx="282">
                  <c:v>5.5079940610000003E-11</c:v>
                </c:pt>
                <c:pt idx="283">
                  <c:v>5.5192805190000003E-11</c:v>
                </c:pt>
                <c:pt idx="284">
                  <c:v>5.4921869139999998E-11</c:v>
                </c:pt>
                <c:pt idx="285">
                  <c:v>5.4842103079999998E-11</c:v>
                </c:pt>
                <c:pt idx="286">
                  <c:v>5.4873376680000002E-11</c:v>
                </c:pt>
                <c:pt idx="287">
                  <c:v>5.4856626190000003E-11</c:v>
                </c:pt>
                <c:pt idx="288">
                  <c:v>5.4647699559999998E-11</c:v>
                </c:pt>
                <c:pt idx="289">
                  <c:v>5.4929939069999999E-11</c:v>
                </c:pt>
                <c:pt idx="290">
                  <c:v>5.482887061E-11</c:v>
                </c:pt>
                <c:pt idx="291">
                  <c:v>5.4694197089999997E-11</c:v>
                </c:pt>
                <c:pt idx="292">
                  <c:v>5.4686703080000001E-11</c:v>
                </c:pt>
                <c:pt idx="293">
                  <c:v>5.4824658700000002E-11</c:v>
                </c:pt>
                <c:pt idx="294">
                  <c:v>5.4827621610000003E-11</c:v>
                </c:pt>
                <c:pt idx="295">
                  <c:v>5.4701951300000001E-11</c:v>
                </c:pt>
                <c:pt idx="296">
                  <c:v>5.4527535260000002E-11</c:v>
                </c:pt>
                <c:pt idx="297">
                  <c:v>5.4659124449999999E-11</c:v>
                </c:pt>
                <c:pt idx="298">
                  <c:v>5.475422199E-11</c:v>
                </c:pt>
                <c:pt idx="299">
                  <c:v>5.4729158699999997E-11</c:v>
                </c:pt>
                <c:pt idx="300">
                  <c:v>5.4555474719999998E-11</c:v>
                </c:pt>
                <c:pt idx="301">
                  <c:v>5.4589669589999999E-11</c:v>
                </c:pt>
                <c:pt idx="302">
                  <c:v>5.4639511669999998E-11</c:v>
                </c:pt>
                <c:pt idx="303">
                  <c:v>5.4699439420000001E-11</c:v>
                </c:pt>
                <c:pt idx="304">
                  <c:v>5.4494603270000003E-11</c:v>
                </c:pt>
                <c:pt idx="305">
                  <c:v>5.4684472230000001E-11</c:v>
                </c:pt>
                <c:pt idx="306">
                  <c:v>5.4583445399999999E-11</c:v>
                </c:pt>
                <c:pt idx="307">
                  <c:v>5.4490044420000003E-11</c:v>
                </c:pt>
                <c:pt idx="308">
                  <c:v>5.4559332750000001E-11</c:v>
                </c:pt>
                <c:pt idx="309">
                  <c:v>5.4064235729999997E-11</c:v>
                </c:pt>
                <c:pt idx="310">
                  <c:v>5.4509004949999997E-11</c:v>
                </c:pt>
                <c:pt idx="311">
                  <c:v>5.4332958270000001E-11</c:v>
                </c:pt>
                <c:pt idx="312">
                  <c:v>5.399995728E-11</c:v>
                </c:pt>
                <c:pt idx="313">
                  <c:v>5.4292442069999999E-11</c:v>
                </c:pt>
                <c:pt idx="314">
                  <c:v>5.4349039160000001E-11</c:v>
                </c:pt>
                <c:pt idx="315">
                  <c:v>5.4254774280000001E-11</c:v>
                </c:pt>
                <c:pt idx="316">
                  <c:v>5.41758409E-11</c:v>
                </c:pt>
                <c:pt idx="317">
                  <c:v>5.4147165919999997E-11</c:v>
                </c:pt>
                <c:pt idx="318">
                  <c:v>5.424780417E-11</c:v>
                </c:pt>
                <c:pt idx="319">
                  <c:v>5.4321047660000001E-11</c:v>
                </c:pt>
                <c:pt idx="320">
                  <c:v>5.421555219E-11</c:v>
                </c:pt>
                <c:pt idx="321">
                  <c:v>5.4300477310000003E-11</c:v>
                </c:pt>
                <c:pt idx="322">
                  <c:v>5.4376982079999997E-11</c:v>
                </c:pt>
                <c:pt idx="323">
                  <c:v>5.4083314220000002E-11</c:v>
                </c:pt>
                <c:pt idx="324">
                  <c:v>5.4049886089999999E-11</c:v>
                </c:pt>
                <c:pt idx="325">
                  <c:v>5.4248522340000002E-11</c:v>
                </c:pt>
                <c:pt idx="326">
                  <c:v>5.414247523E-11</c:v>
                </c:pt>
                <c:pt idx="327">
                  <c:v>5.4423951460000002E-11</c:v>
                </c:pt>
                <c:pt idx="328">
                  <c:v>5.4535282539999999E-11</c:v>
                </c:pt>
                <c:pt idx="329">
                  <c:v>5.394416164E-11</c:v>
                </c:pt>
                <c:pt idx="330">
                  <c:v>5.4035199929999999E-11</c:v>
                </c:pt>
                <c:pt idx="331">
                  <c:v>5.399818093E-11</c:v>
                </c:pt>
                <c:pt idx="332">
                  <c:v>5.4108613420000001E-11</c:v>
                </c:pt>
                <c:pt idx="333">
                  <c:v>5.402709877E-11</c:v>
                </c:pt>
                <c:pt idx="334">
                  <c:v>5.3836182039999997E-11</c:v>
                </c:pt>
                <c:pt idx="335">
                  <c:v>5.3682721460000001E-11</c:v>
                </c:pt>
                <c:pt idx="336">
                  <c:v>5.3689663830000003E-11</c:v>
                </c:pt>
                <c:pt idx="337">
                  <c:v>5.3868996069999997E-11</c:v>
                </c:pt>
                <c:pt idx="338">
                  <c:v>5.3770574800000001E-11</c:v>
                </c:pt>
                <c:pt idx="339">
                  <c:v>5.3687280320000001E-11</c:v>
                </c:pt>
                <c:pt idx="340">
                  <c:v>5.3753192870000001E-11</c:v>
                </c:pt>
                <c:pt idx="341">
                  <c:v>5.3682627790000001E-11</c:v>
                </c:pt>
                <c:pt idx="342">
                  <c:v>5.3522679339999997E-11</c:v>
                </c:pt>
                <c:pt idx="343">
                  <c:v>5.3280786030000003E-11</c:v>
                </c:pt>
                <c:pt idx="344">
                  <c:v>5.359925004E-11</c:v>
                </c:pt>
                <c:pt idx="345">
                  <c:v>5.3846330170000002E-11</c:v>
                </c:pt>
                <c:pt idx="346">
                  <c:v>5.353947147E-11</c:v>
                </c:pt>
                <c:pt idx="347">
                  <c:v>5.3715254470000001E-11</c:v>
                </c:pt>
                <c:pt idx="348">
                  <c:v>5.378890389E-11</c:v>
                </c:pt>
                <c:pt idx="349">
                  <c:v>5.3814716570000003E-11</c:v>
                </c:pt>
                <c:pt idx="350">
                  <c:v>5.372987472E-11</c:v>
                </c:pt>
                <c:pt idx="351">
                  <c:v>5.3545098910000003E-11</c:v>
                </c:pt>
                <c:pt idx="352">
                  <c:v>5.3672961910000001E-11</c:v>
                </c:pt>
                <c:pt idx="353">
                  <c:v>5.3594590570000001E-11</c:v>
                </c:pt>
                <c:pt idx="354">
                  <c:v>5.3991162240000003E-11</c:v>
                </c:pt>
                <c:pt idx="355">
                  <c:v>5.3686284579999999E-11</c:v>
                </c:pt>
                <c:pt idx="356">
                  <c:v>5.3563670859999998E-11</c:v>
                </c:pt>
                <c:pt idx="357">
                  <c:v>5.367046391E-11</c:v>
                </c:pt>
                <c:pt idx="358">
                  <c:v>5.3538892070000001E-11</c:v>
                </c:pt>
                <c:pt idx="359">
                  <c:v>5.3529729259999998E-11</c:v>
                </c:pt>
                <c:pt idx="360">
                  <c:v>5.3732136799999997E-11</c:v>
                </c:pt>
                <c:pt idx="361">
                  <c:v>5.345932724E-11</c:v>
                </c:pt>
                <c:pt idx="362">
                  <c:v>5.3640630129999999E-11</c:v>
                </c:pt>
                <c:pt idx="363">
                  <c:v>5.3326239259999997E-11</c:v>
                </c:pt>
                <c:pt idx="364">
                  <c:v>5.334060971E-11</c:v>
                </c:pt>
                <c:pt idx="365">
                  <c:v>5.3277278420000001E-11</c:v>
                </c:pt>
                <c:pt idx="366">
                  <c:v>5.3430704309999999E-11</c:v>
                </c:pt>
                <c:pt idx="367">
                  <c:v>5.3473499929999997E-11</c:v>
                </c:pt>
                <c:pt idx="368">
                  <c:v>5.3211480359999999E-11</c:v>
                </c:pt>
                <c:pt idx="369">
                  <c:v>5.3502237360000003E-11</c:v>
                </c:pt>
                <c:pt idx="370">
                  <c:v>5.340085318E-11</c:v>
                </c:pt>
                <c:pt idx="371">
                  <c:v>5.3505179449999999E-11</c:v>
                </c:pt>
                <c:pt idx="372">
                  <c:v>5.3484095619999998E-11</c:v>
                </c:pt>
                <c:pt idx="373">
                  <c:v>5.3325753539999998E-11</c:v>
                </c:pt>
                <c:pt idx="374">
                  <c:v>5.3219696009999997E-11</c:v>
                </c:pt>
                <c:pt idx="375">
                  <c:v>5.3431654929999998E-11</c:v>
                </c:pt>
                <c:pt idx="376">
                  <c:v>5.3188495270000001E-11</c:v>
                </c:pt>
                <c:pt idx="377">
                  <c:v>5.3333060190000001E-11</c:v>
                </c:pt>
                <c:pt idx="378">
                  <c:v>5.319501437E-11</c:v>
                </c:pt>
                <c:pt idx="379">
                  <c:v>5.3159206200000001E-11</c:v>
                </c:pt>
                <c:pt idx="380">
                  <c:v>5.3232050709999998E-11</c:v>
                </c:pt>
                <c:pt idx="381">
                  <c:v>5.3582766700000002E-11</c:v>
                </c:pt>
                <c:pt idx="382">
                  <c:v>5.3377496870000001E-11</c:v>
                </c:pt>
                <c:pt idx="383">
                  <c:v>5.3212045879999999E-11</c:v>
                </c:pt>
                <c:pt idx="384">
                  <c:v>5.3305283799999999E-11</c:v>
                </c:pt>
                <c:pt idx="385">
                  <c:v>5.3063539670000001E-11</c:v>
                </c:pt>
                <c:pt idx="386">
                  <c:v>5.3130732450000003E-11</c:v>
                </c:pt>
                <c:pt idx="387">
                  <c:v>5.2995833420000003E-11</c:v>
                </c:pt>
                <c:pt idx="388">
                  <c:v>5.3239555129999999E-11</c:v>
                </c:pt>
                <c:pt idx="389">
                  <c:v>5.3360666580000001E-11</c:v>
                </c:pt>
                <c:pt idx="390">
                  <c:v>5.301632744E-11</c:v>
                </c:pt>
                <c:pt idx="391">
                  <c:v>5.3188831810000003E-11</c:v>
                </c:pt>
                <c:pt idx="392">
                  <c:v>5.2922118080000002E-11</c:v>
                </c:pt>
                <c:pt idx="393">
                  <c:v>5.3104336900000002E-11</c:v>
                </c:pt>
                <c:pt idx="394">
                  <c:v>5.3342788519999997E-11</c:v>
                </c:pt>
                <c:pt idx="395">
                  <c:v>5.2862197259999999E-11</c:v>
                </c:pt>
                <c:pt idx="396">
                  <c:v>5.3447784390000001E-11</c:v>
                </c:pt>
                <c:pt idx="397">
                  <c:v>5.3278440689999998E-11</c:v>
                </c:pt>
                <c:pt idx="398">
                  <c:v>5.2838577259999999E-11</c:v>
                </c:pt>
                <c:pt idx="399">
                  <c:v>5.3098334759999999E-11</c:v>
                </c:pt>
                <c:pt idx="400">
                  <c:v>5.3152822419999999E-11</c:v>
                </c:pt>
                <c:pt idx="401">
                  <c:v>5.3014939659999999E-11</c:v>
                </c:pt>
                <c:pt idx="402">
                  <c:v>5.3012615129999999E-11</c:v>
                </c:pt>
                <c:pt idx="403">
                  <c:v>5.3148579290000003E-11</c:v>
                </c:pt>
                <c:pt idx="404">
                  <c:v>5.3172181939999997E-11</c:v>
                </c:pt>
                <c:pt idx="405">
                  <c:v>5.317660201E-11</c:v>
                </c:pt>
                <c:pt idx="406">
                  <c:v>5.29110783E-11</c:v>
                </c:pt>
                <c:pt idx="407">
                  <c:v>5.292130623E-11</c:v>
                </c:pt>
                <c:pt idx="408">
                  <c:v>5.3125542160000002E-11</c:v>
                </c:pt>
                <c:pt idx="409">
                  <c:v>5.322122951E-11</c:v>
                </c:pt>
                <c:pt idx="410">
                  <c:v>5.3278388650000001E-11</c:v>
                </c:pt>
                <c:pt idx="411">
                  <c:v>5.2844149199999999E-11</c:v>
                </c:pt>
                <c:pt idx="412">
                  <c:v>5.2933414599999999E-11</c:v>
                </c:pt>
                <c:pt idx="413">
                  <c:v>5.3003202520000001E-11</c:v>
                </c:pt>
                <c:pt idx="414">
                  <c:v>5.2796832879999999E-11</c:v>
                </c:pt>
                <c:pt idx="415">
                  <c:v>5.289945565E-11</c:v>
                </c:pt>
                <c:pt idx="416">
                  <c:v>5.269594483E-11</c:v>
                </c:pt>
                <c:pt idx="417">
                  <c:v>5.2613170760000003E-11</c:v>
                </c:pt>
                <c:pt idx="418">
                  <c:v>5.2794272430000003E-11</c:v>
                </c:pt>
                <c:pt idx="419">
                  <c:v>5.2515509299999999E-11</c:v>
                </c:pt>
                <c:pt idx="420">
                  <c:v>5.2792128310000003E-11</c:v>
                </c:pt>
                <c:pt idx="421">
                  <c:v>5.2931489049999997E-11</c:v>
                </c:pt>
                <c:pt idx="422">
                  <c:v>5.274708795E-11</c:v>
                </c:pt>
                <c:pt idx="423">
                  <c:v>5.2817691189999997E-11</c:v>
                </c:pt>
                <c:pt idx="424">
                  <c:v>5.2698376909999999E-11</c:v>
                </c:pt>
                <c:pt idx="425">
                  <c:v>5.290066649E-11</c:v>
                </c:pt>
                <c:pt idx="426">
                  <c:v>5.281588014E-11</c:v>
                </c:pt>
                <c:pt idx="427">
                  <c:v>5.2754869920000001E-11</c:v>
                </c:pt>
                <c:pt idx="428">
                  <c:v>5.2945224589999999E-11</c:v>
                </c:pt>
                <c:pt idx="429">
                  <c:v>5.2936859759999998E-11</c:v>
                </c:pt>
                <c:pt idx="430">
                  <c:v>5.2770458139999997E-11</c:v>
                </c:pt>
                <c:pt idx="431">
                  <c:v>5.2778805629999999E-11</c:v>
                </c:pt>
                <c:pt idx="432">
                  <c:v>5.2785144309999998E-11</c:v>
                </c:pt>
                <c:pt idx="433">
                  <c:v>5.2715026789999999E-11</c:v>
                </c:pt>
                <c:pt idx="434">
                  <c:v>5.300907283E-11</c:v>
                </c:pt>
                <c:pt idx="435">
                  <c:v>5.2843483060000001E-11</c:v>
                </c:pt>
                <c:pt idx="436">
                  <c:v>5.2693887450000001E-11</c:v>
                </c:pt>
                <c:pt idx="437">
                  <c:v>5.2585259059999998E-11</c:v>
                </c:pt>
                <c:pt idx="438">
                  <c:v>5.2973549160000001E-11</c:v>
                </c:pt>
                <c:pt idx="439">
                  <c:v>5.278827028E-11</c:v>
                </c:pt>
                <c:pt idx="440">
                  <c:v>5.2971568100000003E-11</c:v>
                </c:pt>
                <c:pt idx="441">
                  <c:v>5.2650193230000001E-11</c:v>
                </c:pt>
                <c:pt idx="442">
                  <c:v>5.2716667840000001E-11</c:v>
                </c:pt>
                <c:pt idx="443">
                  <c:v>5.2940516550000003E-11</c:v>
                </c:pt>
                <c:pt idx="444">
                  <c:v>5.2766950530000002E-11</c:v>
                </c:pt>
                <c:pt idx="445">
                  <c:v>5.2768324429999997E-11</c:v>
                </c:pt>
                <c:pt idx="446">
                  <c:v>5.2691455370000002E-11</c:v>
                </c:pt>
                <c:pt idx="447">
                  <c:v>5.2706890940000002E-11</c:v>
                </c:pt>
                <c:pt idx="448">
                  <c:v>5.2693668869999997E-11</c:v>
                </c:pt>
                <c:pt idx="449">
                  <c:v>5.2800146200000002E-11</c:v>
                </c:pt>
                <c:pt idx="450">
                  <c:v>5.2580353270000002E-11</c:v>
                </c:pt>
                <c:pt idx="451">
                  <c:v>5.2476273329999999E-11</c:v>
                </c:pt>
                <c:pt idx="452">
                  <c:v>5.2554027099999997E-11</c:v>
                </c:pt>
                <c:pt idx="453">
                  <c:v>5.2778174189999997E-11</c:v>
                </c:pt>
                <c:pt idx="454">
                  <c:v>5.2813614590000003E-11</c:v>
                </c:pt>
                <c:pt idx="455">
                  <c:v>5.2432082980000001E-11</c:v>
                </c:pt>
                <c:pt idx="456">
                  <c:v>5.2530358540000001E-11</c:v>
                </c:pt>
                <c:pt idx="457">
                  <c:v>5.2690487389999998E-11</c:v>
                </c:pt>
                <c:pt idx="458">
                  <c:v>5.2747403669999997E-11</c:v>
                </c:pt>
                <c:pt idx="459">
                  <c:v>5.2577824039999997E-11</c:v>
                </c:pt>
                <c:pt idx="460">
                  <c:v>5.246556661E-11</c:v>
                </c:pt>
                <c:pt idx="461">
                  <c:v>5.2622364800000003E-11</c:v>
                </c:pt>
                <c:pt idx="462">
                  <c:v>5.2676939200000003E-11</c:v>
                </c:pt>
                <c:pt idx="463">
                  <c:v>5.2668591710000002E-11</c:v>
                </c:pt>
                <c:pt idx="464">
                  <c:v>5.2668487630000002E-11</c:v>
                </c:pt>
                <c:pt idx="465">
                  <c:v>5.2476772930000003E-11</c:v>
                </c:pt>
                <c:pt idx="466">
                  <c:v>5.2613250559999997E-11</c:v>
                </c:pt>
                <c:pt idx="467">
                  <c:v>5.2408338089999997E-11</c:v>
                </c:pt>
                <c:pt idx="468">
                  <c:v>5.2401714909999999E-11</c:v>
                </c:pt>
                <c:pt idx="469">
                  <c:v>5.253687763E-11</c:v>
                </c:pt>
                <c:pt idx="470">
                  <c:v>5.2320932309999998E-11</c:v>
                </c:pt>
                <c:pt idx="471">
                  <c:v>5.2317622460000002E-11</c:v>
                </c:pt>
                <c:pt idx="472">
                  <c:v>5.2428027199999999E-11</c:v>
                </c:pt>
                <c:pt idx="473">
                  <c:v>5.2452042710000003E-11</c:v>
                </c:pt>
                <c:pt idx="474">
                  <c:v>5.2367436779999997E-11</c:v>
                </c:pt>
                <c:pt idx="475">
                  <c:v>5.2458141999999999E-11</c:v>
                </c:pt>
                <c:pt idx="476">
                  <c:v>5.247980175E-11</c:v>
                </c:pt>
                <c:pt idx="477">
                  <c:v>5.2394928669999999E-11</c:v>
                </c:pt>
                <c:pt idx="478">
                  <c:v>5.2598897459999999E-11</c:v>
                </c:pt>
                <c:pt idx="479">
                  <c:v>5.2397405860000001E-11</c:v>
                </c:pt>
                <c:pt idx="480">
                  <c:v>5.2471464669999997E-11</c:v>
                </c:pt>
                <c:pt idx="481">
                  <c:v>5.2507741210000003E-11</c:v>
                </c:pt>
                <c:pt idx="482">
                  <c:v>5.2522541870000001E-11</c:v>
                </c:pt>
                <c:pt idx="483">
                  <c:v>5.2496187949999998E-11</c:v>
                </c:pt>
                <c:pt idx="484">
                  <c:v>5.2610523579999999E-11</c:v>
                </c:pt>
                <c:pt idx="485">
                  <c:v>5.2456514830000002E-11</c:v>
                </c:pt>
                <c:pt idx="486">
                  <c:v>5.268190745E-11</c:v>
                </c:pt>
                <c:pt idx="487">
                  <c:v>5.2493308309999998E-11</c:v>
                </c:pt>
                <c:pt idx="488">
                  <c:v>5.236924783E-11</c:v>
                </c:pt>
                <c:pt idx="489">
                  <c:v>5.2475159629999999E-11</c:v>
                </c:pt>
                <c:pt idx="490">
                  <c:v>5.2635024810000002E-11</c:v>
                </c:pt>
                <c:pt idx="491">
                  <c:v>5.233941058E-11</c:v>
                </c:pt>
                <c:pt idx="492">
                  <c:v>5.2351536299999997E-11</c:v>
                </c:pt>
                <c:pt idx="493">
                  <c:v>5.2338283010000001E-11</c:v>
                </c:pt>
                <c:pt idx="494">
                  <c:v>5.2417629259999998E-11</c:v>
                </c:pt>
                <c:pt idx="495">
                  <c:v>5.2399303649999998E-11</c:v>
                </c:pt>
                <c:pt idx="496">
                  <c:v>5.2353638789999999E-11</c:v>
                </c:pt>
                <c:pt idx="497">
                  <c:v>5.2277189520000002E-11</c:v>
                </c:pt>
                <c:pt idx="498">
                  <c:v>5.2200920669999997E-11</c:v>
                </c:pt>
                <c:pt idx="499">
                  <c:v>5.2320019839999997E-11</c:v>
                </c:pt>
                <c:pt idx="500">
                  <c:v>5.205073872E-11</c:v>
                </c:pt>
                <c:pt idx="501">
                  <c:v>5.209154635E-11</c:v>
                </c:pt>
                <c:pt idx="502">
                  <c:v>5.2471652019999997E-11</c:v>
                </c:pt>
                <c:pt idx="503">
                  <c:v>5.2448968779999997E-11</c:v>
                </c:pt>
                <c:pt idx="504">
                  <c:v>5.2209136320000001E-11</c:v>
                </c:pt>
                <c:pt idx="505">
                  <c:v>5.2530629150000001E-11</c:v>
                </c:pt>
                <c:pt idx="506">
                  <c:v>5.2446318120000001E-11</c:v>
                </c:pt>
                <c:pt idx="507">
                  <c:v>5.2405735999999997E-11</c:v>
                </c:pt>
                <c:pt idx="508">
                  <c:v>5.2421886279999999E-11</c:v>
                </c:pt>
                <c:pt idx="509">
                  <c:v>5.2446252199999999E-11</c:v>
                </c:pt>
                <c:pt idx="510">
                  <c:v>5.2672626679999999E-11</c:v>
                </c:pt>
                <c:pt idx="511">
                  <c:v>5.2373608920000001E-11</c:v>
                </c:pt>
                <c:pt idx="512">
                  <c:v>5.2277293610000001E-11</c:v>
                </c:pt>
                <c:pt idx="513">
                  <c:v>5.276325557E-11</c:v>
                </c:pt>
                <c:pt idx="514">
                  <c:v>5.2596718650000002E-11</c:v>
                </c:pt>
                <c:pt idx="515">
                  <c:v>5.2321102309999999E-11</c:v>
                </c:pt>
                <c:pt idx="516">
                  <c:v>5.2332641689999999E-11</c:v>
                </c:pt>
                <c:pt idx="517">
                  <c:v>5.2305083880000001E-11</c:v>
                </c:pt>
                <c:pt idx="518">
                  <c:v>5.2259575139999998E-11</c:v>
                </c:pt>
                <c:pt idx="519">
                  <c:v>5.2307259219999999E-11</c:v>
                </c:pt>
                <c:pt idx="520">
                  <c:v>5.2295001659999998E-11</c:v>
                </c:pt>
                <c:pt idx="521">
                  <c:v>5.21762529E-11</c:v>
                </c:pt>
                <c:pt idx="522">
                  <c:v>5.2286092120000003E-11</c:v>
                </c:pt>
                <c:pt idx="523">
                  <c:v>5.2472963470000003E-11</c:v>
                </c:pt>
                <c:pt idx="524">
                  <c:v>5.2207807519999997E-11</c:v>
                </c:pt>
                <c:pt idx="525">
                  <c:v>5.2373390350000003E-11</c:v>
                </c:pt>
                <c:pt idx="526">
                  <c:v>5.2243414459999997E-11</c:v>
                </c:pt>
                <c:pt idx="527">
                  <c:v>5.219985555E-11</c:v>
                </c:pt>
                <c:pt idx="528">
                  <c:v>5.2268796929999997E-11</c:v>
                </c:pt>
                <c:pt idx="529">
                  <c:v>5.211079485E-11</c:v>
                </c:pt>
                <c:pt idx="530">
                  <c:v>5.252748236E-11</c:v>
                </c:pt>
                <c:pt idx="531">
                  <c:v>5.2325293399999999E-11</c:v>
                </c:pt>
                <c:pt idx="532">
                  <c:v>5.2207474450000001E-11</c:v>
                </c:pt>
                <c:pt idx="533">
                  <c:v>5.2550852559999998E-11</c:v>
                </c:pt>
                <c:pt idx="534">
                  <c:v>5.2444361350000001E-11</c:v>
                </c:pt>
                <c:pt idx="535">
                  <c:v>5.224903496E-11</c:v>
                </c:pt>
                <c:pt idx="536">
                  <c:v>5.2350540570000002E-11</c:v>
                </c:pt>
                <c:pt idx="537">
                  <c:v>5.2384152569999998E-11</c:v>
                </c:pt>
                <c:pt idx="538">
                  <c:v>5.2182726890000002E-11</c:v>
                </c:pt>
                <c:pt idx="539">
                  <c:v>5.239165352E-11</c:v>
                </c:pt>
                <c:pt idx="540">
                  <c:v>5.2182494439999999E-11</c:v>
                </c:pt>
                <c:pt idx="541">
                  <c:v>5.221529112E-11</c:v>
                </c:pt>
                <c:pt idx="542">
                  <c:v>5.2379343920000003E-11</c:v>
                </c:pt>
                <c:pt idx="543">
                  <c:v>5.2312716660000001E-11</c:v>
                </c:pt>
                <c:pt idx="544">
                  <c:v>5.2392420259999999E-11</c:v>
                </c:pt>
                <c:pt idx="545">
                  <c:v>5.2183556090000002E-11</c:v>
                </c:pt>
                <c:pt idx="546">
                  <c:v>5.215950588E-11</c:v>
                </c:pt>
                <c:pt idx="547">
                  <c:v>5.2264335219999997E-11</c:v>
                </c:pt>
                <c:pt idx="548">
                  <c:v>5.2162402869999999E-11</c:v>
                </c:pt>
                <c:pt idx="549">
                  <c:v>5.2161251010000002E-11</c:v>
                </c:pt>
                <c:pt idx="550">
                  <c:v>5.2178882739999998E-11</c:v>
                </c:pt>
                <c:pt idx="551">
                  <c:v>5.2295685140000002E-11</c:v>
                </c:pt>
                <c:pt idx="552">
                  <c:v>5.2157243800000003E-11</c:v>
                </c:pt>
                <c:pt idx="553">
                  <c:v>5.1845749919999999E-11</c:v>
                </c:pt>
                <c:pt idx="554">
                  <c:v>5.2339677730000001E-11</c:v>
                </c:pt>
                <c:pt idx="555">
                  <c:v>5.209312842E-11</c:v>
                </c:pt>
                <c:pt idx="556">
                  <c:v>5.208634565E-11</c:v>
                </c:pt>
                <c:pt idx="557">
                  <c:v>5.2317077750000001E-11</c:v>
                </c:pt>
                <c:pt idx="558">
                  <c:v>5.2229873200000001E-11</c:v>
                </c:pt>
                <c:pt idx="559">
                  <c:v>5.2247567379999999E-11</c:v>
                </c:pt>
                <c:pt idx="560">
                  <c:v>5.2289516469999998E-11</c:v>
                </c:pt>
                <c:pt idx="561">
                  <c:v>5.2139650239999998E-11</c:v>
                </c:pt>
                <c:pt idx="562">
                  <c:v>5.2445704029999998E-11</c:v>
                </c:pt>
                <c:pt idx="563">
                  <c:v>5.2102395310000002E-11</c:v>
                </c:pt>
                <c:pt idx="564">
                  <c:v>5.2411311399999998E-11</c:v>
                </c:pt>
                <c:pt idx="565">
                  <c:v>5.2413590830000001E-11</c:v>
                </c:pt>
                <c:pt idx="566">
                  <c:v>5.2285526599999997E-11</c:v>
                </c:pt>
                <c:pt idx="567">
                  <c:v>5.2474344309999998E-11</c:v>
                </c:pt>
                <c:pt idx="568">
                  <c:v>5.2515838900000002E-11</c:v>
                </c:pt>
                <c:pt idx="569">
                  <c:v>5.2247435540000002E-11</c:v>
                </c:pt>
                <c:pt idx="570">
                  <c:v>5.222115795E-11</c:v>
                </c:pt>
                <c:pt idx="571">
                  <c:v>5.2294821249999997E-11</c:v>
                </c:pt>
                <c:pt idx="572">
                  <c:v>5.2244444880000003E-11</c:v>
                </c:pt>
                <c:pt idx="573">
                  <c:v>5.2184551819999998E-11</c:v>
                </c:pt>
                <c:pt idx="574">
                  <c:v>5.1957698559999998E-11</c:v>
                </c:pt>
                <c:pt idx="575">
                  <c:v>5.213989657E-11</c:v>
                </c:pt>
                <c:pt idx="576">
                  <c:v>5.2175621459999998E-11</c:v>
                </c:pt>
                <c:pt idx="577">
                  <c:v>5.2311557859999997E-11</c:v>
                </c:pt>
                <c:pt idx="578">
                  <c:v>5.1976589699999997E-11</c:v>
                </c:pt>
                <c:pt idx="579">
                  <c:v>5.2236645560000002E-11</c:v>
                </c:pt>
                <c:pt idx="580">
                  <c:v>5.2221827559999998E-11</c:v>
                </c:pt>
                <c:pt idx="581">
                  <c:v>5.2192469100000003E-11</c:v>
                </c:pt>
                <c:pt idx="582">
                  <c:v>5.2001208889999998E-11</c:v>
                </c:pt>
                <c:pt idx="583">
                  <c:v>5.2242498520000003E-11</c:v>
                </c:pt>
                <c:pt idx="584">
                  <c:v>5.226884203E-11</c:v>
                </c:pt>
                <c:pt idx="585">
                  <c:v>5.209843321E-11</c:v>
                </c:pt>
                <c:pt idx="586">
                  <c:v>5.2206790970000003E-11</c:v>
                </c:pt>
                <c:pt idx="587">
                  <c:v>5.2070230070000002E-11</c:v>
                </c:pt>
                <c:pt idx="588">
                  <c:v>5.2009820060000001E-11</c:v>
                </c:pt>
                <c:pt idx="589">
                  <c:v>5.2408834220000002E-11</c:v>
                </c:pt>
                <c:pt idx="590">
                  <c:v>5.2126740419999997E-11</c:v>
                </c:pt>
                <c:pt idx="591">
                  <c:v>5.2427225760000003E-11</c:v>
                </c:pt>
                <c:pt idx="592">
                  <c:v>5.2224852910000001E-11</c:v>
                </c:pt>
                <c:pt idx="593">
                  <c:v>5.2463783320000001E-11</c:v>
                </c:pt>
                <c:pt idx="594">
                  <c:v>5.2242130760000002E-11</c:v>
                </c:pt>
                <c:pt idx="595">
                  <c:v>5.2203508879999998E-11</c:v>
                </c:pt>
                <c:pt idx="596">
                  <c:v>5.2286525799999999E-11</c:v>
                </c:pt>
                <c:pt idx="597">
                  <c:v>5.201196765E-11</c:v>
                </c:pt>
                <c:pt idx="598">
                  <c:v>5.2290716899999998E-11</c:v>
                </c:pt>
                <c:pt idx="599">
                  <c:v>5.2194148310000003E-11</c:v>
                </c:pt>
                <c:pt idx="600">
                  <c:v>5.1953705229999998E-11</c:v>
                </c:pt>
                <c:pt idx="601">
                  <c:v>5.2028482220000002E-11</c:v>
                </c:pt>
                <c:pt idx="602">
                  <c:v>5.2099533020000001E-11</c:v>
                </c:pt>
                <c:pt idx="603">
                  <c:v>5.2172412220000002E-11</c:v>
                </c:pt>
                <c:pt idx="604">
                  <c:v>5.2269095300000002E-11</c:v>
                </c:pt>
                <c:pt idx="605">
                  <c:v>5.2193048490000002E-11</c:v>
                </c:pt>
                <c:pt idx="606">
                  <c:v>5.2238741109999999E-11</c:v>
                </c:pt>
                <c:pt idx="607">
                  <c:v>5.1949063109999997E-11</c:v>
                </c:pt>
                <c:pt idx="608">
                  <c:v>5.2247255130000002E-11</c:v>
                </c:pt>
                <c:pt idx="609">
                  <c:v>5.2246124090000003E-11</c:v>
                </c:pt>
                <c:pt idx="610">
                  <c:v>5.2278004840000003E-11</c:v>
                </c:pt>
                <c:pt idx="611">
                  <c:v>5.2478701939999998E-11</c:v>
                </c:pt>
                <c:pt idx="612">
                  <c:v>5.215914506E-11</c:v>
                </c:pt>
                <c:pt idx="613">
                  <c:v>5.2253014420000002E-11</c:v>
                </c:pt>
                <c:pt idx="614">
                  <c:v>5.2348309710000002E-11</c:v>
                </c:pt>
                <c:pt idx="615">
                  <c:v>5.2383052759999997E-11</c:v>
                </c:pt>
                <c:pt idx="616">
                  <c:v>5.2362794660000003E-11</c:v>
                </c:pt>
                <c:pt idx="617">
                  <c:v>5.2339424459999999E-11</c:v>
                </c:pt>
                <c:pt idx="618">
                  <c:v>5.2472699800000002E-11</c:v>
                </c:pt>
                <c:pt idx="619">
                  <c:v>5.2380724759999997E-11</c:v>
                </c:pt>
                <c:pt idx="620">
                  <c:v>5.1921807129999999E-11</c:v>
                </c:pt>
                <c:pt idx="621">
                  <c:v>5.2230025859999997E-11</c:v>
                </c:pt>
                <c:pt idx="622">
                  <c:v>5.2171395680000001E-11</c:v>
                </c:pt>
                <c:pt idx="623">
                  <c:v>5.1972981470000002E-11</c:v>
                </c:pt>
                <c:pt idx="624">
                  <c:v>5.2099883440000002E-11</c:v>
                </c:pt>
                <c:pt idx="625">
                  <c:v>5.2058034970000003E-11</c:v>
                </c:pt>
                <c:pt idx="626">
                  <c:v>5.21423113E-11</c:v>
                </c:pt>
                <c:pt idx="627">
                  <c:v>5.1777176300000003E-11</c:v>
                </c:pt>
                <c:pt idx="628">
                  <c:v>5.2042634090000001E-11</c:v>
                </c:pt>
                <c:pt idx="629">
                  <c:v>5.2029946319999998E-11</c:v>
                </c:pt>
                <c:pt idx="630">
                  <c:v>5.1794759450000002E-11</c:v>
                </c:pt>
                <c:pt idx="631">
                  <c:v>5.2031240429999998E-11</c:v>
                </c:pt>
                <c:pt idx="632">
                  <c:v>5.2079771049999998E-11</c:v>
                </c:pt>
                <c:pt idx="633">
                  <c:v>5.186999788E-11</c:v>
                </c:pt>
                <c:pt idx="634">
                  <c:v>5.2032076559999998E-11</c:v>
                </c:pt>
                <c:pt idx="635">
                  <c:v>5.2044927400000003E-11</c:v>
                </c:pt>
                <c:pt idx="636">
                  <c:v>5.2134279530000003E-11</c:v>
                </c:pt>
                <c:pt idx="637">
                  <c:v>5.220412991E-11</c:v>
                </c:pt>
                <c:pt idx="638">
                  <c:v>5.2102912259999999E-11</c:v>
                </c:pt>
                <c:pt idx="639">
                  <c:v>5.2179548880000003E-11</c:v>
                </c:pt>
                <c:pt idx="640">
                  <c:v>5.2090550619999999E-11</c:v>
                </c:pt>
                <c:pt idx="641">
                  <c:v>5.223882091E-11</c:v>
                </c:pt>
                <c:pt idx="642">
                  <c:v>5.1921907749999998E-11</c:v>
                </c:pt>
                <c:pt idx="643">
                  <c:v>5.220422705E-11</c:v>
                </c:pt>
                <c:pt idx="644">
                  <c:v>5.2000959090000003E-11</c:v>
                </c:pt>
                <c:pt idx="645">
                  <c:v>5.204013956E-11</c:v>
                </c:pt>
                <c:pt idx="646">
                  <c:v>5.2235462480000001E-11</c:v>
                </c:pt>
                <c:pt idx="647">
                  <c:v>5.2149493059999998E-11</c:v>
                </c:pt>
                <c:pt idx="648">
                  <c:v>5.2169817080000001E-11</c:v>
                </c:pt>
                <c:pt idx="649">
                  <c:v>5.2047841730000001E-11</c:v>
                </c:pt>
                <c:pt idx="650">
                  <c:v>5.1960841879999999E-11</c:v>
                </c:pt>
                <c:pt idx="651">
                  <c:v>5.21344079E-11</c:v>
                </c:pt>
                <c:pt idx="652">
                  <c:v>5.1910416940000002E-11</c:v>
                </c:pt>
                <c:pt idx="653">
                  <c:v>5.2247935149999999E-11</c:v>
                </c:pt>
                <c:pt idx="654">
                  <c:v>5.2141062300000003E-11</c:v>
                </c:pt>
                <c:pt idx="655">
                  <c:v>5.1857223380000003E-11</c:v>
                </c:pt>
                <c:pt idx="656">
                  <c:v>5.1837915900000001E-11</c:v>
                </c:pt>
                <c:pt idx="657">
                  <c:v>5.198062814E-11</c:v>
                </c:pt>
                <c:pt idx="658">
                  <c:v>5.211516288E-11</c:v>
                </c:pt>
                <c:pt idx="659">
                  <c:v>5.1929953390000001E-11</c:v>
                </c:pt>
                <c:pt idx="660">
                  <c:v>5.1872312000000001E-11</c:v>
                </c:pt>
                <c:pt idx="661">
                  <c:v>5.2094693140000001E-11</c:v>
                </c:pt>
                <c:pt idx="662">
                  <c:v>5.2012182759999998E-11</c:v>
                </c:pt>
                <c:pt idx="663">
                  <c:v>5.2018816340000002E-11</c:v>
                </c:pt>
                <c:pt idx="664">
                  <c:v>5.2038474219999999E-11</c:v>
                </c:pt>
                <c:pt idx="665">
                  <c:v>5.2029047740000002E-11</c:v>
                </c:pt>
                <c:pt idx="666">
                  <c:v>5.1964103159999999E-11</c:v>
                </c:pt>
                <c:pt idx="667">
                  <c:v>5.2151907789999999E-11</c:v>
                </c:pt>
                <c:pt idx="668">
                  <c:v>5.2210080010000001E-11</c:v>
                </c:pt>
                <c:pt idx="669">
                  <c:v>5.212697288E-11</c:v>
                </c:pt>
                <c:pt idx="670">
                  <c:v>5.2334227229999998E-11</c:v>
                </c:pt>
                <c:pt idx="671">
                  <c:v>5.2158992399999997E-11</c:v>
                </c:pt>
                <c:pt idx="672">
                  <c:v>5.2048570310000002E-11</c:v>
                </c:pt>
                <c:pt idx="673">
                  <c:v>5.2142540289999997E-11</c:v>
                </c:pt>
                <c:pt idx="674">
                  <c:v>5.204562822E-11</c:v>
                </c:pt>
                <c:pt idx="675">
                  <c:v>5.2127111649999997E-11</c:v>
                </c:pt>
                <c:pt idx="676">
                  <c:v>5.2113018760000001E-11</c:v>
                </c:pt>
                <c:pt idx="677">
                  <c:v>5.220897326E-11</c:v>
                </c:pt>
                <c:pt idx="678">
                  <c:v>5.2048303170000001E-11</c:v>
                </c:pt>
                <c:pt idx="679">
                  <c:v>5.2014132579999998E-11</c:v>
                </c:pt>
                <c:pt idx="680">
                  <c:v>5.2103057980000001E-11</c:v>
                </c:pt>
                <c:pt idx="681">
                  <c:v>5.1908831400000002E-11</c:v>
                </c:pt>
                <c:pt idx="682">
                  <c:v>5.2013424820000002E-11</c:v>
                </c:pt>
                <c:pt idx="683">
                  <c:v>5.1997479239999999E-11</c:v>
                </c:pt>
                <c:pt idx="684">
                  <c:v>5.1795855799999997E-11</c:v>
                </c:pt>
                <c:pt idx="685">
                  <c:v>5.2019055729999998E-11</c:v>
                </c:pt>
                <c:pt idx="686">
                  <c:v>5.2211901470000003E-11</c:v>
                </c:pt>
                <c:pt idx="687">
                  <c:v>5.219167459E-11</c:v>
                </c:pt>
                <c:pt idx="688">
                  <c:v>5.1950575790000002E-11</c:v>
                </c:pt>
                <c:pt idx="689">
                  <c:v>5.2184003649999997E-11</c:v>
                </c:pt>
                <c:pt idx="690">
                  <c:v>5.2180194189999997E-11</c:v>
                </c:pt>
                <c:pt idx="691">
                  <c:v>5.1988677249999997E-11</c:v>
                </c:pt>
                <c:pt idx="692">
                  <c:v>5.186740273E-11</c:v>
                </c:pt>
                <c:pt idx="693">
                  <c:v>5.2020165949999999E-11</c:v>
                </c:pt>
                <c:pt idx="694">
                  <c:v>5.1966493610000001E-11</c:v>
                </c:pt>
                <c:pt idx="695">
                  <c:v>5.2191171520000003E-11</c:v>
                </c:pt>
                <c:pt idx="696">
                  <c:v>5.2061629309999999E-11</c:v>
                </c:pt>
                <c:pt idx="697">
                  <c:v>5.2017404269999997E-11</c:v>
                </c:pt>
                <c:pt idx="698">
                  <c:v>5.192420452E-11</c:v>
                </c:pt>
                <c:pt idx="699">
                  <c:v>5.2062847089999998E-11</c:v>
                </c:pt>
                <c:pt idx="700">
                  <c:v>5.1967208310000003E-11</c:v>
                </c:pt>
                <c:pt idx="701">
                  <c:v>5.2138834920000002E-11</c:v>
                </c:pt>
                <c:pt idx="702">
                  <c:v>5.1994721029999997E-11</c:v>
                </c:pt>
                <c:pt idx="703">
                  <c:v>5.2095040090000003E-11</c:v>
                </c:pt>
                <c:pt idx="704">
                  <c:v>5.175778556E-11</c:v>
                </c:pt>
                <c:pt idx="705">
                  <c:v>5.187437285E-11</c:v>
                </c:pt>
                <c:pt idx="706">
                  <c:v>5.1960859229999998E-11</c:v>
                </c:pt>
                <c:pt idx="707">
                  <c:v>5.1801642840000002E-11</c:v>
                </c:pt>
                <c:pt idx="708">
                  <c:v>5.1932132209999998E-11</c:v>
                </c:pt>
                <c:pt idx="709">
                  <c:v>5.178074983E-11</c:v>
                </c:pt>
                <c:pt idx="710">
                  <c:v>5.1742530400000001E-11</c:v>
                </c:pt>
                <c:pt idx="711">
                  <c:v>5.181664126E-11</c:v>
                </c:pt>
                <c:pt idx="712">
                  <c:v>5.1619927079999999E-11</c:v>
                </c:pt>
                <c:pt idx="713">
                  <c:v>5.177256887E-11</c:v>
                </c:pt>
                <c:pt idx="714">
                  <c:v>5.1838647960000002E-11</c:v>
                </c:pt>
                <c:pt idx="715">
                  <c:v>5.1951078859999999E-11</c:v>
                </c:pt>
                <c:pt idx="716">
                  <c:v>5.1903627230000002E-11</c:v>
                </c:pt>
                <c:pt idx="717">
                  <c:v>5.1808477649999998E-11</c:v>
                </c:pt>
                <c:pt idx="718">
                  <c:v>5.213404361E-11</c:v>
                </c:pt>
                <c:pt idx="719">
                  <c:v>5.1848293019999997E-11</c:v>
                </c:pt>
                <c:pt idx="720">
                  <c:v>5.2107568259999998E-11</c:v>
                </c:pt>
                <c:pt idx="721">
                  <c:v>5.1751134629999997E-11</c:v>
                </c:pt>
                <c:pt idx="722">
                  <c:v>5.2067881259999997E-11</c:v>
                </c:pt>
                <c:pt idx="723">
                  <c:v>5.173900544E-11</c:v>
                </c:pt>
                <c:pt idx="724">
                  <c:v>5.2030896950000003E-11</c:v>
                </c:pt>
                <c:pt idx="725">
                  <c:v>5.2024343169999999E-11</c:v>
                </c:pt>
                <c:pt idx="726">
                  <c:v>5.1970573680000002E-11</c:v>
                </c:pt>
                <c:pt idx="727">
                  <c:v>5.2060165209999997E-11</c:v>
                </c:pt>
                <c:pt idx="728">
                  <c:v>5.1851471030000002E-11</c:v>
                </c:pt>
                <c:pt idx="729">
                  <c:v>5.20074088E-11</c:v>
                </c:pt>
                <c:pt idx="730">
                  <c:v>5.177192008E-11</c:v>
                </c:pt>
                <c:pt idx="731">
                  <c:v>5.1850791019999998E-11</c:v>
                </c:pt>
                <c:pt idx="732">
                  <c:v>5.2065303460000002E-11</c:v>
                </c:pt>
                <c:pt idx="733">
                  <c:v>5.1829301269999999E-11</c:v>
                </c:pt>
                <c:pt idx="734">
                  <c:v>5.1758680670000003E-11</c:v>
                </c:pt>
                <c:pt idx="735">
                  <c:v>5.1762458899999999E-11</c:v>
                </c:pt>
                <c:pt idx="736">
                  <c:v>5.186069976E-11</c:v>
                </c:pt>
                <c:pt idx="737">
                  <c:v>5.2032718409999999E-11</c:v>
                </c:pt>
                <c:pt idx="738">
                  <c:v>5.1944878949999998E-11</c:v>
                </c:pt>
                <c:pt idx="739">
                  <c:v>5.1891522329999997E-11</c:v>
                </c:pt>
                <c:pt idx="740">
                  <c:v>5.1860286900000003E-11</c:v>
                </c:pt>
                <c:pt idx="741">
                  <c:v>5.1984739429999999E-11</c:v>
                </c:pt>
                <c:pt idx="742">
                  <c:v>5.1741035070000001E-11</c:v>
                </c:pt>
                <c:pt idx="743">
                  <c:v>5.1931119129999997E-11</c:v>
                </c:pt>
                <c:pt idx="744">
                  <c:v>5.2064717119999998E-11</c:v>
                </c:pt>
                <c:pt idx="745">
                  <c:v>5.2087008319999999E-11</c:v>
                </c:pt>
                <c:pt idx="746">
                  <c:v>5.1982911029999997E-11</c:v>
                </c:pt>
                <c:pt idx="747">
                  <c:v>5.1912640850000003E-11</c:v>
                </c:pt>
                <c:pt idx="748">
                  <c:v>5.194567693E-11</c:v>
                </c:pt>
                <c:pt idx="749">
                  <c:v>5.1926230680000001E-11</c:v>
                </c:pt>
                <c:pt idx="750">
                  <c:v>5.177256887E-11</c:v>
                </c:pt>
                <c:pt idx="751">
                  <c:v>5.1987216610000002E-11</c:v>
                </c:pt>
                <c:pt idx="752">
                  <c:v>5.1995217160000001E-11</c:v>
                </c:pt>
                <c:pt idx="753">
                  <c:v>5.1971885130000001E-11</c:v>
                </c:pt>
                <c:pt idx="754">
                  <c:v>5.204599945E-11</c:v>
                </c:pt>
                <c:pt idx="755">
                  <c:v>5.2046495589999997E-11</c:v>
                </c:pt>
                <c:pt idx="756">
                  <c:v>5.1872176689999998E-11</c:v>
                </c:pt>
                <c:pt idx="757">
                  <c:v>5.2150159189999997E-11</c:v>
                </c:pt>
                <c:pt idx="758">
                  <c:v>5.209183432E-11</c:v>
                </c:pt>
                <c:pt idx="759">
                  <c:v>5.1842818230000003E-11</c:v>
                </c:pt>
                <c:pt idx="760">
                  <c:v>5.1792445330000001E-11</c:v>
                </c:pt>
                <c:pt idx="761">
                  <c:v>5.1714497269999998E-11</c:v>
                </c:pt>
                <c:pt idx="762">
                  <c:v>5.1943758319999998E-11</c:v>
                </c:pt>
                <c:pt idx="763">
                  <c:v>5.1710816180000002E-11</c:v>
                </c:pt>
                <c:pt idx="764">
                  <c:v>5.1827538789999998E-11</c:v>
                </c:pt>
                <c:pt idx="765">
                  <c:v>5.2029793670000002E-11</c:v>
                </c:pt>
                <c:pt idx="766">
                  <c:v>5.1592050079999998E-11</c:v>
                </c:pt>
                <c:pt idx="767">
                  <c:v>5.2007197160000002E-11</c:v>
                </c:pt>
                <c:pt idx="768">
                  <c:v>5.1840323700000002E-11</c:v>
                </c:pt>
                <c:pt idx="769">
                  <c:v>5.1956633440000001E-11</c:v>
                </c:pt>
                <c:pt idx="770">
                  <c:v>5.2097704619999999E-11</c:v>
                </c:pt>
                <c:pt idx="771">
                  <c:v>5.1934394290000002E-11</c:v>
                </c:pt>
                <c:pt idx="772">
                  <c:v>5.2146467700000002E-11</c:v>
                </c:pt>
                <c:pt idx="773">
                  <c:v>5.1869980530000002E-11</c:v>
                </c:pt>
                <c:pt idx="774">
                  <c:v>5.1841541480000001E-11</c:v>
                </c:pt>
                <c:pt idx="775">
                  <c:v>5.1968408739999997E-11</c:v>
                </c:pt>
                <c:pt idx="776">
                  <c:v>5.1946301430000002E-11</c:v>
                </c:pt>
                <c:pt idx="777">
                  <c:v>5.1934175709999998E-11</c:v>
                </c:pt>
                <c:pt idx="778">
                  <c:v>5.1822431759999998E-11</c:v>
                </c:pt>
                <c:pt idx="779">
                  <c:v>5.1948684939999998E-11</c:v>
                </c:pt>
                <c:pt idx="780">
                  <c:v>5.194875086E-11</c:v>
                </c:pt>
                <c:pt idx="781">
                  <c:v>5.2054097139999999E-11</c:v>
                </c:pt>
                <c:pt idx="782">
                  <c:v>5.1975344169999999E-11</c:v>
                </c:pt>
                <c:pt idx="783">
                  <c:v>5.1735449260000002E-11</c:v>
                </c:pt>
                <c:pt idx="784">
                  <c:v>5.165942674E-11</c:v>
                </c:pt>
                <c:pt idx="785">
                  <c:v>5.171557627E-11</c:v>
                </c:pt>
                <c:pt idx="786">
                  <c:v>5.1811454429999998E-11</c:v>
                </c:pt>
                <c:pt idx="787">
                  <c:v>5.1619736259999999E-11</c:v>
                </c:pt>
                <c:pt idx="788">
                  <c:v>5.1861112629999997E-11</c:v>
                </c:pt>
                <c:pt idx="789">
                  <c:v>5.1697042480000002E-11</c:v>
                </c:pt>
                <c:pt idx="790">
                  <c:v>5.1849809170000001E-11</c:v>
                </c:pt>
                <c:pt idx="791">
                  <c:v>5.182016968E-11</c:v>
                </c:pt>
                <c:pt idx="792">
                  <c:v>5.1794291080000002E-11</c:v>
                </c:pt>
                <c:pt idx="793">
                  <c:v>5.1787220350000003E-11</c:v>
                </c:pt>
                <c:pt idx="794">
                  <c:v>5.1703662180000001E-11</c:v>
                </c:pt>
                <c:pt idx="795">
                  <c:v>5.197348107E-11</c:v>
                </c:pt>
                <c:pt idx="796">
                  <c:v>5.1872926089999997E-11</c:v>
                </c:pt>
                <c:pt idx="797">
                  <c:v>5.1911894920000003E-11</c:v>
                </c:pt>
                <c:pt idx="798">
                  <c:v>5.1841309019999998E-11</c:v>
                </c:pt>
                <c:pt idx="799">
                  <c:v>5.1959422880000001E-11</c:v>
                </c:pt>
                <c:pt idx="800">
                  <c:v>5.1531213320000001E-11</c:v>
                </c:pt>
                <c:pt idx="801">
                  <c:v>5.1851765940000001E-11</c:v>
                </c:pt>
                <c:pt idx="802">
                  <c:v>5.1830612719999998E-11</c:v>
                </c:pt>
                <c:pt idx="803">
                  <c:v>5.2081686190000001E-11</c:v>
                </c:pt>
                <c:pt idx="804">
                  <c:v>5.1604453350000002E-11</c:v>
                </c:pt>
                <c:pt idx="805">
                  <c:v>5.1870729930000001E-11</c:v>
                </c:pt>
                <c:pt idx="806">
                  <c:v>5.1669602619999997E-11</c:v>
                </c:pt>
                <c:pt idx="807">
                  <c:v>5.1915201299999999E-11</c:v>
                </c:pt>
                <c:pt idx="808">
                  <c:v>5.1858409929999998E-11</c:v>
                </c:pt>
                <c:pt idx="809">
                  <c:v>5.1690610129999997E-11</c:v>
                </c:pt>
                <c:pt idx="810">
                  <c:v>5.173519946E-11</c:v>
                </c:pt>
                <c:pt idx="811">
                  <c:v>5.1783143750000002E-11</c:v>
                </c:pt>
                <c:pt idx="812">
                  <c:v>5.1881308280000002E-11</c:v>
                </c:pt>
                <c:pt idx="813">
                  <c:v>5.1510972569999999E-11</c:v>
                </c:pt>
                <c:pt idx="814">
                  <c:v>5.1497462540000001E-11</c:v>
                </c:pt>
                <c:pt idx="815">
                  <c:v>5.1669168940000001E-11</c:v>
                </c:pt>
                <c:pt idx="816">
                  <c:v>5.1899082250000002E-11</c:v>
                </c:pt>
                <c:pt idx="817">
                  <c:v>5.171409481E-11</c:v>
                </c:pt>
                <c:pt idx="818">
                  <c:v>5.163525857E-11</c:v>
                </c:pt>
                <c:pt idx="819">
                  <c:v>5.1687279460000002E-11</c:v>
                </c:pt>
                <c:pt idx="820">
                  <c:v>5.1620718120000002E-11</c:v>
                </c:pt>
                <c:pt idx="821">
                  <c:v>5.1697993110000001E-11</c:v>
                </c:pt>
                <c:pt idx="822">
                  <c:v>5.153959204E-11</c:v>
                </c:pt>
                <c:pt idx="823">
                  <c:v>5.1687428639999999E-11</c:v>
                </c:pt>
                <c:pt idx="824">
                  <c:v>5.1528583480000002E-11</c:v>
                </c:pt>
                <c:pt idx="825">
                  <c:v>5.1409678600000002E-11</c:v>
                </c:pt>
                <c:pt idx="826">
                  <c:v>5.1779337760000001E-11</c:v>
                </c:pt>
                <c:pt idx="827">
                  <c:v>5.167429332E-11</c:v>
                </c:pt>
                <c:pt idx="828">
                  <c:v>5.1532871720000001E-11</c:v>
                </c:pt>
                <c:pt idx="829">
                  <c:v>5.1912658200000001E-11</c:v>
                </c:pt>
                <c:pt idx="830">
                  <c:v>5.1745090849999997E-11</c:v>
                </c:pt>
                <c:pt idx="831">
                  <c:v>5.1639598850000002E-11</c:v>
                </c:pt>
                <c:pt idx="832">
                  <c:v>5.1788021789999999E-11</c:v>
                </c:pt>
                <c:pt idx="833">
                  <c:v>5.1598187529999998E-11</c:v>
                </c:pt>
                <c:pt idx="834">
                  <c:v>5.1415240120000003E-11</c:v>
                </c:pt>
                <c:pt idx="835">
                  <c:v>5.179879442E-11</c:v>
                </c:pt>
                <c:pt idx="836">
                  <c:v>5.1534804200000003E-11</c:v>
                </c:pt>
                <c:pt idx="837">
                  <c:v>5.1690457470000001E-11</c:v>
                </c:pt>
                <c:pt idx="838">
                  <c:v>5.1798683400000001E-11</c:v>
                </c:pt>
                <c:pt idx="839">
                  <c:v>5.1487449719999999E-11</c:v>
                </c:pt>
                <c:pt idx="840">
                  <c:v>5.1588074090000003E-11</c:v>
                </c:pt>
                <c:pt idx="841">
                  <c:v>5.12176343E-11</c:v>
                </c:pt>
                <c:pt idx="842">
                  <c:v>5.1409133890000001E-11</c:v>
                </c:pt>
                <c:pt idx="843">
                  <c:v>5.1334606699999999E-11</c:v>
                </c:pt>
                <c:pt idx="844">
                  <c:v>5.1657528950000003E-11</c:v>
                </c:pt>
                <c:pt idx="845">
                  <c:v>5.1398520860000002E-11</c:v>
                </c:pt>
                <c:pt idx="846">
                  <c:v>5.146902349E-11</c:v>
                </c:pt>
                <c:pt idx="847">
                  <c:v>5.1369148520000002E-11</c:v>
                </c:pt>
                <c:pt idx="848">
                  <c:v>5.1310986709999999E-11</c:v>
                </c:pt>
                <c:pt idx="849">
                  <c:v>5.1560932610000002E-11</c:v>
                </c:pt>
                <c:pt idx="850">
                  <c:v>5.1646072839999997E-11</c:v>
                </c:pt>
                <c:pt idx="851">
                  <c:v>5.1631567079999998E-11</c:v>
                </c:pt>
                <c:pt idx="852">
                  <c:v>5.1875236749999998E-11</c:v>
                </c:pt>
                <c:pt idx="853">
                  <c:v>5.1572669750000001E-11</c:v>
                </c:pt>
                <c:pt idx="854">
                  <c:v>5.1403908910000002E-11</c:v>
                </c:pt>
                <c:pt idx="855">
                  <c:v>5.180612883E-11</c:v>
                </c:pt>
                <c:pt idx="856">
                  <c:v>5.164947983E-11</c:v>
                </c:pt>
                <c:pt idx="857">
                  <c:v>5.1499807889999999E-11</c:v>
                </c:pt>
                <c:pt idx="858">
                  <c:v>5.1670404069999999E-11</c:v>
                </c:pt>
                <c:pt idx="859">
                  <c:v>5.141780057E-11</c:v>
                </c:pt>
                <c:pt idx="860">
                  <c:v>5.163544245E-11</c:v>
                </c:pt>
                <c:pt idx="861">
                  <c:v>5.1510289090000001E-11</c:v>
                </c:pt>
                <c:pt idx="862">
                  <c:v>5.1786394620000002E-11</c:v>
                </c:pt>
                <c:pt idx="863">
                  <c:v>5.1403579309999999E-11</c:v>
                </c:pt>
                <c:pt idx="864">
                  <c:v>5.1565602480000001E-11</c:v>
                </c:pt>
                <c:pt idx="865">
                  <c:v>5.155567293E-11</c:v>
                </c:pt>
                <c:pt idx="866">
                  <c:v>5.1364031080000002E-11</c:v>
                </c:pt>
                <c:pt idx="867">
                  <c:v>5.1367451960000003E-11</c:v>
                </c:pt>
                <c:pt idx="868">
                  <c:v>5.1213210759999997E-11</c:v>
                </c:pt>
                <c:pt idx="869">
                  <c:v>5.1521932549999999E-11</c:v>
                </c:pt>
                <c:pt idx="870">
                  <c:v>5.1533437240000001E-11</c:v>
                </c:pt>
                <c:pt idx="871">
                  <c:v>5.145711635E-11</c:v>
                </c:pt>
                <c:pt idx="872">
                  <c:v>5.1338416159999999E-11</c:v>
                </c:pt>
                <c:pt idx="873">
                  <c:v>5.1228330609999999E-11</c:v>
                </c:pt>
                <c:pt idx="874">
                  <c:v>5.153949142E-11</c:v>
                </c:pt>
                <c:pt idx="875">
                  <c:v>5.1472999470000002E-11</c:v>
                </c:pt>
                <c:pt idx="876">
                  <c:v>5.1473162540000003E-11</c:v>
                </c:pt>
                <c:pt idx="877">
                  <c:v>5.1402194999999999E-11</c:v>
                </c:pt>
                <c:pt idx="878">
                  <c:v>5.145441712E-11</c:v>
                </c:pt>
                <c:pt idx="879">
                  <c:v>5.1664679480000003E-11</c:v>
                </c:pt>
                <c:pt idx="880">
                  <c:v>5.1642006640000002E-11</c:v>
                </c:pt>
                <c:pt idx="881">
                  <c:v>5.1560013200000002E-11</c:v>
                </c:pt>
                <c:pt idx="882">
                  <c:v>5.1577062069999999E-11</c:v>
                </c:pt>
                <c:pt idx="883">
                  <c:v>5.1641677049999999E-11</c:v>
                </c:pt>
                <c:pt idx="884">
                  <c:v>5.145674858E-11</c:v>
                </c:pt>
                <c:pt idx="885">
                  <c:v>5.1474914609999998E-11</c:v>
                </c:pt>
                <c:pt idx="886">
                  <c:v>5.158634284E-11</c:v>
                </c:pt>
                <c:pt idx="887">
                  <c:v>5.1434381059999997E-11</c:v>
                </c:pt>
                <c:pt idx="888">
                  <c:v>5.1333274440000001E-11</c:v>
                </c:pt>
                <c:pt idx="889">
                  <c:v>5.1353862129999998E-11</c:v>
                </c:pt>
                <c:pt idx="890">
                  <c:v>5.1442478749999997E-11</c:v>
                </c:pt>
                <c:pt idx="891">
                  <c:v>5.1514830600000002E-11</c:v>
                </c:pt>
                <c:pt idx="892">
                  <c:v>5.1442475279999997E-11</c:v>
                </c:pt>
                <c:pt idx="893">
                  <c:v>5.1463135840000002E-11</c:v>
                </c:pt>
                <c:pt idx="894">
                  <c:v>5.1437441109999998E-11</c:v>
                </c:pt>
                <c:pt idx="895">
                  <c:v>5.1614101879999997E-11</c:v>
                </c:pt>
                <c:pt idx="896">
                  <c:v>5.1548113000000002E-11</c:v>
                </c:pt>
                <c:pt idx="897">
                  <c:v>5.1293538859999997E-11</c:v>
                </c:pt>
                <c:pt idx="898">
                  <c:v>5.1279855359999998E-11</c:v>
                </c:pt>
                <c:pt idx="899">
                  <c:v>5.1332139930000002E-11</c:v>
                </c:pt>
                <c:pt idx="900">
                  <c:v>5.1459531080000001E-11</c:v>
                </c:pt>
                <c:pt idx="901">
                  <c:v>5.1295502570000003E-11</c:v>
                </c:pt>
                <c:pt idx="902">
                  <c:v>5.1344331560000001E-11</c:v>
                </c:pt>
                <c:pt idx="903">
                  <c:v>5.1474009080000002E-11</c:v>
                </c:pt>
                <c:pt idx="904">
                  <c:v>5.1262660779999998E-11</c:v>
                </c:pt>
                <c:pt idx="905">
                  <c:v>5.129070432E-11</c:v>
                </c:pt>
                <c:pt idx="906">
                  <c:v>5.1322401190000001E-11</c:v>
                </c:pt>
                <c:pt idx="907">
                  <c:v>5.1342888269999998E-11</c:v>
                </c:pt>
                <c:pt idx="908">
                  <c:v>5.1404640960000003E-11</c:v>
                </c:pt>
                <c:pt idx="909">
                  <c:v>5.1362348400000003E-11</c:v>
                </c:pt>
                <c:pt idx="910">
                  <c:v>5.1519937620000002E-11</c:v>
                </c:pt>
                <c:pt idx="911">
                  <c:v>5.153661525E-11</c:v>
                </c:pt>
                <c:pt idx="912">
                  <c:v>5.1453521999999998E-11</c:v>
                </c:pt>
                <c:pt idx="913">
                  <c:v>5.1474963180000001E-11</c:v>
                </c:pt>
                <c:pt idx="914">
                  <c:v>5.1288237549999997E-11</c:v>
                </c:pt>
                <c:pt idx="915">
                  <c:v>5.1270539899999999E-11</c:v>
                </c:pt>
                <c:pt idx="916">
                  <c:v>5.1357779139999997E-11</c:v>
                </c:pt>
                <c:pt idx="917">
                  <c:v>5.1455652239999999E-11</c:v>
                </c:pt>
                <c:pt idx="918">
                  <c:v>5.128950389E-11</c:v>
                </c:pt>
                <c:pt idx="919">
                  <c:v>5.1353664379999999E-11</c:v>
                </c:pt>
                <c:pt idx="920">
                  <c:v>5.1144290189999999E-11</c:v>
                </c:pt>
                <c:pt idx="921">
                  <c:v>5.1077312520000002E-11</c:v>
                </c:pt>
                <c:pt idx="922">
                  <c:v>5.1358192000000001E-11</c:v>
                </c:pt>
                <c:pt idx="923">
                  <c:v>5.1084813459999998E-11</c:v>
                </c:pt>
                <c:pt idx="924">
                  <c:v>5.1183619839999999E-11</c:v>
                </c:pt>
                <c:pt idx="925">
                  <c:v>5.1338745750000002E-11</c:v>
                </c:pt>
                <c:pt idx="926">
                  <c:v>5.1090482539999998E-11</c:v>
                </c:pt>
                <c:pt idx="927">
                  <c:v>5.1281003750000002E-11</c:v>
                </c:pt>
                <c:pt idx="928">
                  <c:v>5.1108429989999997E-11</c:v>
                </c:pt>
                <c:pt idx="929">
                  <c:v>5.136144982E-11</c:v>
                </c:pt>
                <c:pt idx="930">
                  <c:v>5.1208318840000001E-11</c:v>
                </c:pt>
                <c:pt idx="931">
                  <c:v>5.1075265540000002E-11</c:v>
                </c:pt>
                <c:pt idx="932">
                  <c:v>5.1379896859999998E-11</c:v>
                </c:pt>
                <c:pt idx="933">
                  <c:v>5.1438520110000001E-11</c:v>
                </c:pt>
                <c:pt idx="934">
                  <c:v>5.1233000479999998E-11</c:v>
                </c:pt>
                <c:pt idx="935">
                  <c:v>5.1461505199999999E-11</c:v>
                </c:pt>
                <c:pt idx="936">
                  <c:v>5.1437187840000003E-11</c:v>
                </c:pt>
                <c:pt idx="937">
                  <c:v>5.1265214300000001E-11</c:v>
                </c:pt>
                <c:pt idx="938">
                  <c:v>5.1467278359999998E-11</c:v>
                </c:pt>
                <c:pt idx="939">
                  <c:v>5.1451662379999998E-11</c:v>
                </c:pt>
                <c:pt idx="940">
                  <c:v>5.1330297650000001E-11</c:v>
                </c:pt>
                <c:pt idx="941">
                  <c:v>5.1533138870000002E-11</c:v>
                </c:pt>
                <c:pt idx="942">
                  <c:v>5.1532975800000001E-11</c:v>
                </c:pt>
                <c:pt idx="943">
                  <c:v>5.1493094510000001E-11</c:v>
                </c:pt>
                <c:pt idx="944">
                  <c:v>5.1164312369999997E-11</c:v>
                </c:pt>
                <c:pt idx="945">
                  <c:v>5.1150476220000002E-11</c:v>
                </c:pt>
                <c:pt idx="946">
                  <c:v>5.1200266249999999E-11</c:v>
                </c:pt>
                <c:pt idx="947">
                  <c:v>5.1163965430000001E-11</c:v>
                </c:pt>
                <c:pt idx="948">
                  <c:v>5.1344151150000001E-11</c:v>
                </c:pt>
                <c:pt idx="949">
                  <c:v>5.1092297060000001E-11</c:v>
                </c:pt>
                <c:pt idx="950">
                  <c:v>5.1225634849999999E-11</c:v>
                </c:pt>
                <c:pt idx="951">
                  <c:v>5.136480477E-11</c:v>
                </c:pt>
                <c:pt idx="952">
                  <c:v>5.1098333900000001E-11</c:v>
                </c:pt>
                <c:pt idx="953">
                  <c:v>5.1117433199999998E-11</c:v>
                </c:pt>
                <c:pt idx="954">
                  <c:v>5.1271303179999998E-11</c:v>
                </c:pt>
                <c:pt idx="955">
                  <c:v>5.107194181E-11</c:v>
                </c:pt>
                <c:pt idx="956">
                  <c:v>5.1301810019999997E-11</c:v>
                </c:pt>
                <c:pt idx="957">
                  <c:v>5.11349886E-11</c:v>
                </c:pt>
                <c:pt idx="958">
                  <c:v>5.110057863E-11</c:v>
                </c:pt>
                <c:pt idx="959">
                  <c:v>5.1042337019999997E-11</c:v>
                </c:pt>
                <c:pt idx="960">
                  <c:v>5.115729368E-11</c:v>
                </c:pt>
                <c:pt idx="961">
                  <c:v>5.1227085070000002E-11</c:v>
                </c:pt>
                <c:pt idx="962">
                  <c:v>5.1140695839999997E-11</c:v>
                </c:pt>
                <c:pt idx="963">
                  <c:v>5.1254576969999997E-11</c:v>
                </c:pt>
                <c:pt idx="964">
                  <c:v>5.097143888E-11</c:v>
                </c:pt>
                <c:pt idx="965">
                  <c:v>5.1187862980000001E-11</c:v>
                </c:pt>
                <c:pt idx="966">
                  <c:v>5.1258882560000002E-11</c:v>
                </c:pt>
                <c:pt idx="967">
                  <c:v>5.119057608E-11</c:v>
                </c:pt>
                <c:pt idx="968">
                  <c:v>5.1113533539999998E-11</c:v>
                </c:pt>
                <c:pt idx="969">
                  <c:v>5.1386714330000002E-11</c:v>
                </c:pt>
                <c:pt idx="970">
                  <c:v>5.0997445850000002E-11</c:v>
                </c:pt>
                <c:pt idx="971">
                  <c:v>5.0873975170000003E-11</c:v>
                </c:pt>
                <c:pt idx="972">
                  <c:v>5.111545215E-11</c:v>
                </c:pt>
                <c:pt idx="973">
                  <c:v>5.103327483E-11</c:v>
                </c:pt>
                <c:pt idx="974">
                  <c:v>5.0730294959999999E-11</c:v>
                </c:pt>
                <c:pt idx="975">
                  <c:v>5.0882787569999997E-11</c:v>
                </c:pt>
                <c:pt idx="976">
                  <c:v>5.0716670450000003E-11</c:v>
                </c:pt>
                <c:pt idx="977">
                  <c:v>5.1000155490000001E-11</c:v>
                </c:pt>
                <c:pt idx="978">
                  <c:v>5.1171948620000002E-11</c:v>
                </c:pt>
                <c:pt idx="979">
                  <c:v>5.0971685210000003E-11</c:v>
                </c:pt>
                <c:pt idx="980">
                  <c:v>5.1104887679999998E-11</c:v>
                </c:pt>
                <c:pt idx="981">
                  <c:v>5.1075366160000001E-11</c:v>
                </c:pt>
                <c:pt idx="982">
                  <c:v>5.0737376109999998E-11</c:v>
                </c:pt>
                <c:pt idx="983">
                  <c:v>5.1052398420000002E-11</c:v>
                </c:pt>
                <c:pt idx="984">
                  <c:v>5.0935266420000001E-11</c:v>
                </c:pt>
                <c:pt idx="985">
                  <c:v>5.1278228190000001E-11</c:v>
                </c:pt>
                <c:pt idx="986">
                  <c:v>5.1118043830000001E-11</c:v>
                </c:pt>
                <c:pt idx="987">
                  <c:v>5.0799649209999999E-11</c:v>
                </c:pt>
                <c:pt idx="988">
                  <c:v>5.1116676859999999E-11</c:v>
                </c:pt>
                <c:pt idx="989">
                  <c:v>5.1055576430000001E-11</c:v>
                </c:pt>
                <c:pt idx="990">
                  <c:v>5.1216433869999999E-11</c:v>
                </c:pt>
                <c:pt idx="991">
                  <c:v>5.1181326540000003E-11</c:v>
                </c:pt>
                <c:pt idx="992">
                  <c:v>5.1020080519999999E-11</c:v>
                </c:pt>
                <c:pt idx="993">
                  <c:v>5.0969235779999998E-11</c:v>
                </c:pt>
                <c:pt idx="994">
                  <c:v>5.0957467410000002E-11</c:v>
                </c:pt>
                <c:pt idx="995">
                  <c:v>5.1252509179999999E-11</c:v>
                </c:pt>
                <c:pt idx="996">
                  <c:v>5.0874537220000002E-11</c:v>
                </c:pt>
                <c:pt idx="997">
                  <c:v>5.0871716559999998E-11</c:v>
                </c:pt>
                <c:pt idx="998">
                  <c:v>5.0901182569999999E-11</c:v>
                </c:pt>
                <c:pt idx="999">
                  <c:v>5.0990892059999999E-11</c:v>
                </c:pt>
                <c:pt idx="1000">
                  <c:v>5.0732036630000001E-11</c:v>
                </c:pt>
                <c:pt idx="1001">
                  <c:v>5.0962768730000002E-11</c:v>
                </c:pt>
                <c:pt idx="1002">
                  <c:v>5.0799645739999999E-11</c:v>
                </c:pt>
                <c:pt idx="1003">
                  <c:v>5.0850077620000003E-11</c:v>
                </c:pt>
                <c:pt idx="1004">
                  <c:v>5.0855861190000002E-11</c:v>
                </c:pt>
                <c:pt idx="1005">
                  <c:v>5.1002951860000001E-11</c:v>
                </c:pt>
                <c:pt idx="1006">
                  <c:v>5.0808423440000003E-11</c:v>
                </c:pt>
                <c:pt idx="1007">
                  <c:v>5.0757016650000003E-11</c:v>
                </c:pt>
                <c:pt idx="1008">
                  <c:v>5.0763351860000002E-11</c:v>
                </c:pt>
                <c:pt idx="1009">
                  <c:v>5.0667636749999999E-11</c:v>
                </c:pt>
                <c:pt idx="1010">
                  <c:v>5.0863795809999999E-11</c:v>
                </c:pt>
                <c:pt idx="1011">
                  <c:v>5.092002861E-11</c:v>
                </c:pt>
                <c:pt idx="1012">
                  <c:v>5.0788071660000003E-11</c:v>
                </c:pt>
                <c:pt idx="1013">
                  <c:v>5.0921586390000002E-11</c:v>
                </c:pt>
                <c:pt idx="1014">
                  <c:v>5.0532470569999998E-11</c:v>
                </c:pt>
                <c:pt idx="1015">
                  <c:v>5.0931352890000001E-11</c:v>
                </c:pt>
                <c:pt idx="1016">
                  <c:v>5.0697692569999997E-11</c:v>
                </c:pt>
                <c:pt idx="1017">
                  <c:v>5.0939617110000002E-11</c:v>
                </c:pt>
                <c:pt idx="1018">
                  <c:v>5.1105251969999999E-11</c:v>
                </c:pt>
                <c:pt idx="1019">
                  <c:v>5.1030991929999997E-11</c:v>
                </c:pt>
                <c:pt idx="1020">
                  <c:v>5.0636241730000003E-11</c:v>
                </c:pt>
                <c:pt idx="1021">
                  <c:v>5.1000856319999998E-11</c:v>
                </c:pt>
                <c:pt idx="1022">
                  <c:v>5.058171937E-11</c:v>
                </c:pt>
                <c:pt idx="1023">
                  <c:v>5.0838479260000001E-11</c:v>
                </c:pt>
                <c:pt idx="1024">
                  <c:v>5.0756652350000002E-11</c:v>
                </c:pt>
                <c:pt idx="1025">
                  <c:v>5.0937254409999999E-11</c:v>
                </c:pt>
                <c:pt idx="1026">
                  <c:v>5.068482092E-11</c:v>
                </c:pt>
                <c:pt idx="1027">
                  <c:v>5.0666939390000002E-11</c:v>
                </c:pt>
                <c:pt idx="1028">
                  <c:v>5.0633927610000002E-11</c:v>
                </c:pt>
                <c:pt idx="1029">
                  <c:v>5.0633743730000002E-11</c:v>
                </c:pt>
                <c:pt idx="1030">
                  <c:v>5.0538677409999999E-11</c:v>
                </c:pt>
                <c:pt idx="1031">
                  <c:v>5.0781181339999997E-11</c:v>
                </c:pt>
                <c:pt idx="1032">
                  <c:v>5.0620223289999999E-11</c:v>
                </c:pt>
                <c:pt idx="1033">
                  <c:v>5.0623911310000001E-11</c:v>
                </c:pt>
                <c:pt idx="1034">
                  <c:v>5.0946122320000003E-11</c:v>
                </c:pt>
                <c:pt idx="1035">
                  <c:v>5.066641204E-11</c:v>
                </c:pt>
                <c:pt idx="1036">
                  <c:v>5.0667723489999999E-11</c:v>
                </c:pt>
                <c:pt idx="1037">
                  <c:v>5.0762193059999998E-11</c:v>
                </c:pt>
                <c:pt idx="1038">
                  <c:v>5.0787121039999997E-11</c:v>
                </c:pt>
                <c:pt idx="1039">
                  <c:v>5.0821850200000001E-11</c:v>
                </c:pt>
                <c:pt idx="1040">
                  <c:v>5.0742115369999998E-11</c:v>
                </c:pt>
                <c:pt idx="1041">
                  <c:v>5.0945723329999998E-11</c:v>
                </c:pt>
                <c:pt idx="1042">
                  <c:v>5.07043435E-11</c:v>
                </c:pt>
                <c:pt idx="1043">
                  <c:v>5.0729642709999999E-11</c:v>
                </c:pt>
                <c:pt idx="1044">
                  <c:v>5.0906303479999998E-11</c:v>
                </c:pt>
                <c:pt idx="1045">
                  <c:v>5.0706543130000002E-11</c:v>
                </c:pt>
                <c:pt idx="1046">
                  <c:v>5.0753123930000002E-11</c:v>
                </c:pt>
                <c:pt idx="1047">
                  <c:v>5.0910695800000003E-11</c:v>
                </c:pt>
                <c:pt idx="1048">
                  <c:v>5.0680244720000001E-11</c:v>
                </c:pt>
                <c:pt idx="1049">
                  <c:v>5.0675640769999998E-11</c:v>
                </c:pt>
                <c:pt idx="1050">
                  <c:v>5.0777826389999997E-11</c:v>
                </c:pt>
                <c:pt idx="1051">
                  <c:v>5.0740633919999998E-11</c:v>
                </c:pt>
                <c:pt idx="1052">
                  <c:v>5.06221523E-11</c:v>
                </c:pt>
                <c:pt idx="1053">
                  <c:v>5.0703434509999998E-11</c:v>
                </c:pt>
                <c:pt idx="1054">
                  <c:v>5.0439704500000003E-11</c:v>
                </c:pt>
                <c:pt idx="1055">
                  <c:v>5.056136065E-11</c:v>
                </c:pt>
                <c:pt idx="1056">
                  <c:v>5.0560115120000002E-11</c:v>
                </c:pt>
                <c:pt idx="1057">
                  <c:v>5.060383709E-11</c:v>
                </c:pt>
                <c:pt idx="1058">
                  <c:v>5.054145644E-11</c:v>
                </c:pt>
                <c:pt idx="1059">
                  <c:v>5.0646216390000001E-11</c:v>
                </c:pt>
                <c:pt idx="1060">
                  <c:v>5.0536266139999999E-11</c:v>
                </c:pt>
                <c:pt idx="1061">
                  <c:v>5.077797557E-11</c:v>
                </c:pt>
                <c:pt idx="1062">
                  <c:v>5.0599135989999998E-11</c:v>
                </c:pt>
                <c:pt idx="1063">
                  <c:v>5.0517805220000003E-11</c:v>
                </c:pt>
                <c:pt idx="1064">
                  <c:v>5.0774318780000002E-11</c:v>
                </c:pt>
                <c:pt idx="1065">
                  <c:v>5.0178812489999998E-11</c:v>
                </c:pt>
                <c:pt idx="1066">
                  <c:v>5.0654400810000001E-11</c:v>
                </c:pt>
                <c:pt idx="1067">
                  <c:v>5.046065996E-11</c:v>
                </c:pt>
                <c:pt idx="1068">
                  <c:v>5.0589751139999997E-11</c:v>
                </c:pt>
                <c:pt idx="1069">
                  <c:v>5.054916902E-11</c:v>
                </c:pt>
                <c:pt idx="1070">
                  <c:v>5.0748120980000001E-11</c:v>
                </c:pt>
                <c:pt idx="1071">
                  <c:v>5.073307052E-11</c:v>
                </c:pt>
                <c:pt idx="1072">
                  <c:v>5.0708968270000002E-11</c:v>
                </c:pt>
                <c:pt idx="1073">
                  <c:v>5.0473066699999998E-11</c:v>
                </c:pt>
                <c:pt idx="1074">
                  <c:v>5.0547375310000002E-11</c:v>
                </c:pt>
                <c:pt idx="1075">
                  <c:v>5.0692804120000001E-11</c:v>
                </c:pt>
                <c:pt idx="1076">
                  <c:v>5.0690243669999998E-11</c:v>
                </c:pt>
                <c:pt idx="1077">
                  <c:v>5.0469937260000002E-11</c:v>
                </c:pt>
                <c:pt idx="1078">
                  <c:v>5.0671564169999997E-11</c:v>
                </c:pt>
                <c:pt idx="1079">
                  <c:v>5.0409780520000002E-11</c:v>
                </c:pt>
                <c:pt idx="1080">
                  <c:v>5.038173698E-11</c:v>
                </c:pt>
                <c:pt idx="1081">
                  <c:v>5.0541539700000001E-11</c:v>
                </c:pt>
                <c:pt idx="1082">
                  <c:v>5.040339673E-11</c:v>
                </c:pt>
                <c:pt idx="1083">
                  <c:v>5.0325993369999997E-11</c:v>
                </c:pt>
                <c:pt idx="1084">
                  <c:v>5.0209097299999999E-11</c:v>
                </c:pt>
                <c:pt idx="1085">
                  <c:v>5.049376889E-11</c:v>
                </c:pt>
                <c:pt idx="1086">
                  <c:v>5.0459907090000001E-11</c:v>
                </c:pt>
                <c:pt idx="1087">
                  <c:v>5.029517428E-11</c:v>
                </c:pt>
                <c:pt idx="1088">
                  <c:v>5.0407015370000001E-11</c:v>
                </c:pt>
                <c:pt idx="1089">
                  <c:v>5.0602973200000002E-11</c:v>
                </c:pt>
                <c:pt idx="1090">
                  <c:v>5.0384366819999998E-11</c:v>
                </c:pt>
                <c:pt idx="1091">
                  <c:v>5.0488533490000002E-11</c:v>
                </c:pt>
                <c:pt idx="1092">
                  <c:v>5.062383499E-11</c:v>
                </c:pt>
                <c:pt idx="1093">
                  <c:v>5.0518502579999999E-11</c:v>
                </c:pt>
                <c:pt idx="1094">
                  <c:v>5.0348527430000001E-11</c:v>
                </c:pt>
                <c:pt idx="1095">
                  <c:v>5.0427127749999999E-11</c:v>
                </c:pt>
                <c:pt idx="1096">
                  <c:v>5.0522645100000002E-11</c:v>
                </c:pt>
                <c:pt idx="1097">
                  <c:v>5.0345713710000003E-11</c:v>
                </c:pt>
                <c:pt idx="1098">
                  <c:v>5.061593158E-11</c:v>
                </c:pt>
                <c:pt idx="1099">
                  <c:v>5.0299129439999997E-11</c:v>
                </c:pt>
                <c:pt idx="1100">
                  <c:v>5.069318576E-11</c:v>
                </c:pt>
                <c:pt idx="1101">
                  <c:v>5.0619203269999999E-11</c:v>
                </c:pt>
                <c:pt idx="1102">
                  <c:v>5.0543350749999998E-11</c:v>
                </c:pt>
                <c:pt idx="1103">
                  <c:v>5.0295587139999998E-11</c:v>
                </c:pt>
                <c:pt idx="1104">
                  <c:v>5.0503354969999999E-11</c:v>
                </c:pt>
                <c:pt idx="1105">
                  <c:v>5.0448350360000003E-11</c:v>
                </c:pt>
                <c:pt idx="1106">
                  <c:v>5.0415317749999999E-11</c:v>
                </c:pt>
                <c:pt idx="1107">
                  <c:v>5.0188998790000001E-11</c:v>
                </c:pt>
                <c:pt idx="1108">
                  <c:v>5.0347549049999998E-11</c:v>
                </c:pt>
                <c:pt idx="1109">
                  <c:v>5.036025416E-11</c:v>
                </c:pt>
                <c:pt idx="1110">
                  <c:v>5.020955179E-11</c:v>
                </c:pt>
                <c:pt idx="1111">
                  <c:v>5.0254325010000003E-11</c:v>
                </c:pt>
                <c:pt idx="1112">
                  <c:v>5.0362179700000002E-11</c:v>
                </c:pt>
                <c:pt idx="1113">
                  <c:v>5.027082223E-11</c:v>
                </c:pt>
                <c:pt idx="1114">
                  <c:v>5.011881188E-11</c:v>
                </c:pt>
                <c:pt idx="1115">
                  <c:v>5.0261492880000002E-11</c:v>
                </c:pt>
                <c:pt idx="1116">
                  <c:v>5.0438469369999999E-11</c:v>
                </c:pt>
                <c:pt idx="1117">
                  <c:v>5.0082753919999999E-11</c:v>
                </c:pt>
                <c:pt idx="1118">
                  <c:v>5.0231888089999999E-11</c:v>
                </c:pt>
                <c:pt idx="1119">
                  <c:v>5.0444405599999999E-11</c:v>
                </c:pt>
                <c:pt idx="1120">
                  <c:v>5.0250796580000003E-11</c:v>
                </c:pt>
                <c:pt idx="1121">
                  <c:v>5.0498643459999997E-11</c:v>
                </c:pt>
                <c:pt idx="1122">
                  <c:v>5.0205624380000002E-11</c:v>
                </c:pt>
                <c:pt idx="1123">
                  <c:v>5.035579592E-11</c:v>
                </c:pt>
                <c:pt idx="1124">
                  <c:v>5.0364063610000001E-11</c:v>
                </c:pt>
                <c:pt idx="1125">
                  <c:v>5.0317094240000002E-11</c:v>
                </c:pt>
                <c:pt idx="1126">
                  <c:v>5.0504014169999998E-11</c:v>
                </c:pt>
                <c:pt idx="1127">
                  <c:v>5.0326257049999998E-11</c:v>
                </c:pt>
                <c:pt idx="1128">
                  <c:v>5.0265083759999998E-11</c:v>
                </c:pt>
                <c:pt idx="1129">
                  <c:v>5.0310661890000003E-11</c:v>
                </c:pt>
                <c:pt idx="1130">
                  <c:v>5.0411778919999999E-11</c:v>
                </c:pt>
                <c:pt idx="1131">
                  <c:v>5.0344284299999999E-11</c:v>
                </c:pt>
                <c:pt idx="1132">
                  <c:v>5.0326853800000002E-11</c:v>
                </c:pt>
                <c:pt idx="1133">
                  <c:v>5.0392780230000001E-11</c:v>
                </c:pt>
                <c:pt idx="1134">
                  <c:v>5.0096055779999999E-11</c:v>
                </c:pt>
                <c:pt idx="1135">
                  <c:v>5.025093189E-11</c:v>
                </c:pt>
                <c:pt idx="1136">
                  <c:v>5.0213343900000002E-11</c:v>
                </c:pt>
                <c:pt idx="1137">
                  <c:v>5.00505852E-11</c:v>
                </c:pt>
                <c:pt idx="1138">
                  <c:v>5.0068945520000003E-11</c:v>
                </c:pt>
                <c:pt idx="1139">
                  <c:v>4.9942591730000003E-11</c:v>
                </c:pt>
                <c:pt idx="1140">
                  <c:v>5.0295604490000003E-11</c:v>
                </c:pt>
                <c:pt idx="1141">
                  <c:v>5.0112039519999999E-11</c:v>
                </c:pt>
                <c:pt idx="1142">
                  <c:v>5.0047674340000001E-11</c:v>
                </c:pt>
                <c:pt idx="1143">
                  <c:v>4.9874888939999998E-11</c:v>
                </c:pt>
                <c:pt idx="1144">
                  <c:v>5.0205506419999997E-11</c:v>
                </c:pt>
                <c:pt idx="1145">
                  <c:v>5.0266218269999997E-11</c:v>
                </c:pt>
                <c:pt idx="1146">
                  <c:v>5.0549387589999998E-11</c:v>
                </c:pt>
                <c:pt idx="1147">
                  <c:v>5.0124716879999997E-11</c:v>
                </c:pt>
                <c:pt idx="1148">
                  <c:v>4.9955633380000001E-11</c:v>
                </c:pt>
                <c:pt idx="1149">
                  <c:v>5.028476247E-11</c:v>
                </c:pt>
                <c:pt idx="1150">
                  <c:v>5.04021859E-11</c:v>
                </c:pt>
                <c:pt idx="1151">
                  <c:v>5.0235933470000002E-11</c:v>
                </c:pt>
                <c:pt idx="1152">
                  <c:v>5.0353634460000002E-11</c:v>
                </c:pt>
                <c:pt idx="1153">
                  <c:v>5.0300492939999999E-11</c:v>
                </c:pt>
                <c:pt idx="1154">
                  <c:v>5.0175207740000003E-11</c:v>
                </c:pt>
                <c:pt idx="1155">
                  <c:v>5.0089220970000002E-11</c:v>
                </c:pt>
                <c:pt idx="1156">
                  <c:v>5.0124526059999997E-11</c:v>
                </c:pt>
                <c:pt idx="1157">
                  <c:v>5.0003834409999998E-11</c:v>
                </c:pt>
                <c:pt idx="1158">
                  <c:v>5.0178920049999997E-11</c:v>
                </c:pt>
                <c:pt idx="1159">
                  <c:v>5.0037061300000002E-11</c:v>
                </c:pt>
                <c:pt idx="1160">
                  <c:v>5.0111109709999999E-11</c:v>
                </c:pt>
                <c:pt idx="1161">
                  <c:v>5.00265003E-11</c:v>
                </c:pt>
                <c:pt idx="1162">
                  <c:v>5.0023225150000001E-11</c:v>
                </c:pt>
                <c:pt idx="1163">
                  <c:v>5.0140246119999997E-11</c:v>
                </c:pt>
                <c:pt idx="1164">
                  <c:v>4.9763443370000003E-11</c:v>
                </c:pt>
                <c:pt idx="1165">
                  <c:v>4.9953718249999999E-11</c:v>
                </c:pt>
                <c:pt idx="1166">
                  <c:v>4.9961621649999999E-11</c:v>
                </c:pt>
                <c:pt idx="1167">
                  <c:v>5.0041672189999999E-11</c:v>
                </c:pt>
                <c:pt idx="1168">
                  <c:v>4.9951591469999998E-11</c:v>
                </c:pt>
                <c:pt idx="1169">
                  <c:v>5.0156483129999999E-11</c:v>
                </c:pt>
                <c:pt idx="1170">
                  <c:v>4.9929355789999999E-11</c:v>
                </c:pt>
                <c:pt idx="1171">
                  <c:v>4.9993790359999999E-11</c:v>
                </c:pt>
                <c:pt idx="1172">
                  <c:v>5.0210832020000002E-11</c:v>
                </c:pt>
                <c:pt idx="1173">
                  <c:v>5.0091961829999999E-11</c:v>
                </c:pt>
                <c:pt idx="1174">
                  <c:v>4.992627839E-11</c:v>
                </c:pt>
                <c:pt idx="1175">
                  <c:v>4.9942161520000001E-11</c:v>
                </c:pt>
                <c:pt idx="1176">
                  <c:v>5.0218249700000003E-11</c:v>
                </c:pt>
                <c:pt idx="1177">
                  <c:v>5.0069681039999997E-11</c:v>
                </c:pt>
                <c:pt idx="1178">
                  <c:v>5.0126396090000003E-11</c:v>
                </c:pt>
                <c:pt idx="1179">
                  <c:v>5.0006297710000002E-11</c:v>
                </c:pt>
                <c:pt idx="1180">
                  <c:v>5.0035253719999999E-11</c:v>
                </c:pt>
                <c:pt idx="1181">
                  <c:v>4.9978403360000002E-11</c:v>
                </c:pt>
                <c:pt idx="1182">
                  <c:v>5.0034466150000002E-11</c:v>
                </c:pt>
                <c:pt idx="1183">
                  <c:v>5.0001537630000003E-11</c:v>
                </c:pt>
                <c:pt idx="1184">
                  <c:v>5.0068182239999998E-11</c:v>
                </c:pt>
                <c:pt idx="1185">
                  <c:v>4.9825057269999998E-11</c:v>
                </c:pt>
                <c:pt idx="1186">
                  <c:v>5.0025452530000002E-11</c:v>
                </c:pt>
                <c:pt idx="1187">
                  <c:v>5.0168754569999999E-11</c:v>
                </c:pt>
                <c:pt idx="1188">
                  <c:v>4.977594725E-11</c:v>
                </c:pt>
                <c:pt idx="1189">
                  <c:v>5.0005780769999999E-11</c:v>
                </c:pt>
                <c:pt idx="1190">
                  <c:v>4.9726049669999998E-11</c:v>
                </c:pt>
                <c:pt idx="1191">
                  <c:v>5.0096891909999999E-11</c:v>
                </c:pt>
                <c:pt idx="1192">
                  <c:v>4.99387337E-11</c:v>
                </c:pt>
                <c:pt idx="1193">
                  <c:v>5.00221288E-11</c:v>
                </c:pt>
                <c:pt idx="1194">
                  <c:v>4.9978951530000003E-11</c:v>
                </c:pt>
                <c:pt idx="1195">
                  <c:v>5.0130819629999999E-11</c:v>
                </c:pt>
                <c:pt idx="1196">
                  <c:v>4.9691042950000001E-11</c:v>
                </c:pt>
                <c:pt idx="1197">
                  <c:v>4.9702731510000003E-11</c:v>
                </c:pt>
                <c:pt idx="1198">
                  <c:v>5.011584897E-11</c:v>
                </c:pt>
                <c:pt idx="1199">
                  <c:v>4.9946307509999997E-11</c:v>
                </c:pt>
                <c:pt idx="1200">
                  <c:v>4.99715512E-11</c:v>
                </c:pt>
                <c:pt idx="1201">
                  <c:v>4.999358913E-11</c:v>
                </c:pt>
                <c:pt idx="1202">
                  <c:v>4.9988516799999997E-11</c:v>
                </c:pt>
                <c:pt idx="1203">
                  <c:v>5.0019020180000003E-11</c:v>
                </c:pt>
                <c:pt idx="1204">
                  <c:v>5.0093911659999999E-11</c:v>
                </c:pt>
                <c:pt idx="1205">
                  <c:v>4.9773719869999999E-11</c:v>
                </c:pt>
                <c:pt idx="1206">
                  <c:v>5.0018305470000001E-11</c:v>
                </c:pt>
                <c:pt idx="1207">
                  <c:v>5.0086958889999998E-11</c:v>
                </c:pt>
                <c:pt idx="1208">
                  <c:v>5.0134726229999999E-11</c:v>
                </c:pt>
                <c:pt idx="1209">
                  <c:v>5.0113486280000002E-11</c:v>
                </c:pt>
                <c:pt idx="1210">
                  <c:v>4.9937824709999999E-11</c:v>
                </c:pt>
                <c:pt idx="1211">
                  <c:v>4.9829480820000001E-11</c:v>
                </c:pt>
                <c:pt idx="1212">
                  <c:v>4.992747882E-11</c:v>
                </c:pt>
                <c:pt idx="1213">
                  <c:v>4.9905624770000001E-11</c:v>
                </c:pt>
                <c:pt idx="1214">
                  <c:v>4.9742630150000002E-11</c:v>
                </c:pt>
                <c:pt idx="1215">
                  <c:v>4.9801576060000002E-11</c:v>
                </c:pt>
                <c:pt idx="1216">
                  <c:v>4.954165897E-11</c:v>
                </c:pt>
                <c:pt idx="1217">
                  <c:v>4.9670084019999998E-11</c:v>
                </c:pt>
                <c:pt idx="1218">
                  <c:v>4.9885963419999997E-11</c:v>
                </c:pt>
                <c:pt idx="1219">
                  <c:v>4.9697360810000002E-11</c:v>
                </c:pt>
                <c:pt idx="1220">
                  <c:v>4.9848326860000003E-11</c:v>
                </c:pt>
                <c:pt idx="1221">
                  <c:v>4.9849312179999999E-11</c:v>
                </c:pt>
                <c:pt idx="1222">
                  <c:v>4.9979437260000001E-11</c:v>
                </c:pt>
                <c:pt idx="1223">
                  <c:v>4.9827517110000002E-11</c:v>
                </c:pt>
                <c:pt idx="1224">
                  <c:v>4.9640513919999998E-11</c:v>
                </c:pt>
                <c:pt idx="1225">
                  <c:v>4.9564477519999997E-11</c:v>
                </c:pt>
                <c:pt idx="1226">
                  <c:v>4.9911626909999997E-11</c:v>
                </c:pt>
                <c:pt idx="1227">
                  <c:v>4.9785044140000001E-11</c:v>
                </c:pt>
                <c:pt idx="1228">
                  <c:v>4.9876967140000002E-11</c:v>
                </c:pt>
                <c:pt idx="1229">
                  <c:v>4.9941915189999998E-11</c:v>
                </c:pt>
                <c:pt idx="1230">
                  <c:v>4.9920810539999999E-11</c:v>
                </c:pt>
                <c:pt idx="1231">
                  <c:v>4.9795643300000001E-11</c:v>
                </c:pt>
                <c:pt idx="1232">
                  <c:v>4.977900731E-11</c:v>
                </c:pt>
                <c:pt idx="1233">
                  <c:v>4.9569494339999997E-11</c:v>
                </c:pt>
                <c:pt idx="1234">
                  <c:v>4.9767894669999997E-11</c:v>
                </c:pt>
                <c:pt idx="1235">
                  <c:v>4.9656560110000001E-11</c:v>
                </c:pt>
                <c:pt idx="1236">
                  <c:v>4.9541506309999998E-11</c:v>
                </c:pt>
                <c:pt idx="1237">
                  <c:v>4.9904032300000001E-11</c:v>
                </c:pt>
                <c:pt idx="1238">
                  <c:v>4.9791448740000001E-11</c:v>
                </c:pt>
                <c:pt idx="1239">
                  <c:v>4.9664578009999999E-11</c:v>
                </c:pt>
                <c:pt idx="1240">
                  <c:v>4.9627042059999997E-11</c:v>
                </c:pt>
                <c:pt idx="1241">
                  <c:v>4.9536253570000001E-11</c:v>
                </c:pt>
                <c:pt idx="1242">
                  <c:v>4.958098862E-11</c:v>
                </c:pt>
                <c:pt idx="1243">
                  <c:v>4.9761195159999998E-11</c:v>
                </c:pt>
                <c:pt idx="1244">
                  <c:v>4.9397576309999998E-11</c:v>
                </c:pt>
                <c:pt idx="1245">
                  <c:v>4.9651106139999999E-11</c:v>
                </c:pt>
                <c:pt idx="1246">
                  <c:v>4.9661382650000001E-11</c:v>
                </c:pt>
                <c:pt idx="1247">
                  <c:v>4.9712876180000002E-11</c:v>
                </c:pt>
                <c:pt idx="1248">
                  <c:v>4.9520481469999998E-11</c:v>
                </c:pt>
                <c:pt idx="1249">
                  <c:v>4.9666572940000003E-11</c:v>
                </c:pt>
                <c:pt idx="1250">
                  <c:v>4.9741218090000003E-11</c:v>
                </c:pt>
                <c:pt idx="1251">
                  <c:v>4.9710499609999999E-11</c:v>
                </c:pt>
                <c:pt idx="1252">
                  <c:v>4.9620241939999998E-11</c:v>
                </c:pt>
                <c:pt idx="1253">
                  <c:v>4.9666191300000003E-11</c:v>
                </c:pt>
                <c:pt idx="1254">
                  <c:v>4.9578546130000001E-11</c:v>
                </c:pt>
                <c:pt idx="1255">
                  <c:v>4.9493270590000003E-11</c:v>
                </c:pt>
                <c:pt idx="1256">
                  <c:v>4.9627361250000001E-11</c:v>
                </c:pt>
                <c:pt idx="1257">
                  <c:v>4.9814100759999997E-11</c:v>
                </c:pt>
                <c:pt idx="1258">
                  <c:v>4.9655782960000003E-11</c:v>
                </c:pt>
                <c:pt idx="1259">
                  <c:v>4.975883247E-11</c:v>
                </c:pt>
                <c:pt idx="1260">
                  <c:v>4.9613955310000002E-11</c:v>
                </c:pt>
                <c:pt idx="1261">
                  <c:v>4.9640045549999998E-11</c:v>
                </c:pt>
                <c:pt idx="1262">
                  <c:v>4.9497114740000001E-11</c:v>
                </c:pt>
                <c:pt idx="1263">
                  <c:v>4.9556189009999998E-11</c:v>
                </c:pt>
                <c:pt idx="1264">
                  <c:v>4.9612522419999999E-11</c:v>
                </c:pt>
                <c:pt idx="1265">
                  <c:v>4.9788038279999999E-11</c:v>
                </c:pt>
                <c:pt idx="1266">
                  <c:v>4.9531646149999998E-11</c:v>
                </c:pt>
                <c:pt idx="1267">
                  <c:v>4.9485891079999999E-11</c:v>
                </c:pt>
                <c:pt idx="1268">
                  <c:v>4.973735659E-11</c:v>
                </c:pt>
                <c:pt idx="1269">
                  <c:v>4.9498880690000001E-11</c:v>
                </c:pt>
                <c:pt idx="1270">
                  <c:v>4.9401264330000001E-11</c:v>
                </c:pt>
                <c:pt idx="1271">
                  <c:v>4.9623131989999998E-11</c:v>
                </c:pt>
                <c:pt idx="1272">
                  <c:v>4.936352715E-11</c:v>
                </c:pt>
                <c:pt idx="1273">
                  <c:v>4.9411325729999999E-11</c:v>
                </c:pt>
                <c:pt idx="1274">
                  <c:v>4.9598533610000002E-11</c:v>
                </c:pt>
                <c:pt idx="1275">
                  <c:v>4.9490824629999999E-11</c:v>
                </c:pt>
                <c:pt idx="1276">
                  <c:v>4.9402745780000001E-11</c:v>
                </c:pt>
                <c:pt idx="1277">
                  <c:v>4.9408383629999997E-11</c:v>
                </c:pt>
                <c:pt idx="1278">
                  <c:v>4.9497711489999998E-11</c:v>
                </c:pt>
                <c:pt idx="1279">
                  <c:v>4.951461116E-11</c:v>
                </c:pt>
                <c:pt idx="1280">
                  <c:v>4.9451605999999998E-11</c:v>
                </c:pt>
                <c:pt idx="1281">
                  <c:v>4.9677539860000003E-11</c:v>
                </c:pt>
                <c:pt idx="1282">
                  <c:v>4.9608064179999998E-11</c:v>
                </c:pt>
                <c:pt idx="1283">
                  <c:v>4.9625376719999997E-11</c:v>
                </c:pt>
                <c:pt idx="1284">
                  <c:v>4.9636322829999999E-11</c:v>
                </c:pt>
                <c:pt idx="1285">
                  <c:v>4.9309341329999999E-11</c:v>
                </c:pt>
                <c:pt idx="1286">
                  <c:v>4.9414521090000003E-11</c:v>
                </c:pt>
                <c:pt idx="1287">
                  <c:v>4.9506364289999997E-11</c:v>
                </c:pt>
                <c:pt idx="1288">
                  <c:v>4.9425647599999999E-11</c:v>
                </c:pt>
                <c:pt idx="1289">
                  <c:v>4.9545346990000002E-11</c:v>
                </c:pt>
                <c:pt idx="1290">
                  <c:v>4.9382255229999997E-11</c:v>
                </c:pt>
                <c:pt idx="1291">
                  <c:v>4.9366091080000003E-11</c:v>
                </c:pt>
                <c:pt idx="1292">
                  <c:v>4.942237244E-11</c:v>
                </c:pt>
                <c:pt idx="1293">
                  <c:v>4.9295418439999997E-11</c:v>
                </c:pt>
                <c:pt idx="1294">
                  <c:v>4.9466580139999997E-11</c:v>
                </c:pt>
                <c:pt idx="1295">
                  <c:v>4.918967664E-11</c:v>
                </c:pt>
                <c:pt idx="1296">
                  <c:v>4.923577865E-11</c:v>
                </c:pt>
                <c:pt idx="1297">
                  <c:v>4.9557854349999999E-11</c:v>
                </c:pt>
                <c:pt idx="1298">
                  <c:v>4.9136854310000001E-11</c:v>
                </c:pt>
                <c:pt idx="1299">
                  <c:v>4.9192476479999999E-11</c:v>
                </c:pt>
                <c:pt idx="1300">
                  <c:v>4.93699491E-11</c:v>
                </c:pt>
                <c:pt idx="1301">
                  <c:v>4.9293558819999997E-11</c:v>
                </c:pt>
                <c:pt idx="1302">
                  <c:v>4.9425099429999998E-11</c:v>
                </c:pt>
                <c:pt idx="1303">
                  <c:v>4.9299928720000001E-11</c:v>
                </c:pt>
                <c:pt idx="1304">
                  <c:v>4.933908143E-11</c:v>
                </c:pt>
                <c:pt idx="1305">
                  <c:v>4.9275351160000003E-11</c:v>
                </c:pt>
                <c:pt idx="1306">
                  <c:v>4.9325286910000002E-11</c:v>
                </c:pt>
                <c:pt idx="1307">
                  <c:v>4.939579301E-11</c:v>
                </c:pt>
                <c:pt idx="1308">
                  <c:v>4.9383556269999997E-11</c:v>
                </c:pt>
                <c:pt idx="1309">
                  <c:v>4.9304799829999998E-11</c:v>
                </c:pt>
                <c:pt idx="1310">
                  <c:v>4.9353514329999998E-11</c:v>
                </c:pt>
                <c:pt idx="1311">
                  <c:v>4.9505097940000002E-11</c:v>
                </c:pt>
                <c:pt idx="1312">
                  <c:v>4.9428006830000003E-11</c:v>
                </c:pt>
                <c:pt idx="1313">
                  <c:v>4.9484871059999999E-11</c:v>
                </c:pt>
                <c:pt idx="1314">
                  <c:v>4.9370511149999999E-11</c:v>
                </c:pt>
                <c:pt idx="1315">
                  <c:v>4.9560498070000002E-11</c:v>
                </c:pt>
                <c:pt idx="1316">
                  <c:v>4.9277429360000001E-11</c:v>
                </c:pt>
                <c:pt idx="1317">
                  <c:v>4.926628203E-11</c:v>
                </c:pt>
                <c:pt idx="1318">
                  <c:v>4.9384687310000003E-11</c:v>
                </c:pt>
                <c:pt idx="1319">
                  <c:v>4.9138748629999998E-11</c:v>
                </c:pt>
                <c:pt idx="1320">
                  <c:v>4.9304067769999997E-11</c:v>
                </c:pt>
                <c:pt idx="1321">
                  <c:v>4.9158094259999998E-11</c:v>
                </c:pt>
                <c:pt idx="1322">
                  <c:v>4.9284559070000003E-11</c:v>
                </c:pt>
                <c:pt idx="1323">
                  <c:v>4.9360585059999998E-11</c:v>
                </c:pt>
                <c:pt idx="1324">
                  <c:v>4.9074470180000001E-11</c:v>
                </c:pt>
                <c:pt idx="1325">
                  <c:v>4.9383969140000001E-11</c:v>
                </c:pt>
                <c:pt idx="1326">
                  <c:v>4.9231403680000001E-11</c:v>
                </c:pt>
                <c:pt idx="1327">
                  <c:v>4.9138054740000001E-11</c:v>
                </c:pt>
                <c:pt idx="1328">
                  <c:v>4.9140080890000003E-11</c:v>
                </c:pt>
                <c:pt idx="1329">
                  <c:v>4.9207356939999999E-11</c:v>
                </c:pt>
                <c:pt idx="1330">
                  <c:v>4.9353285350000001E-11</c:v>
                </c:pt>
                <c:pt idx="1331">
                  <c:v>4.9233301459999998E-11</c:v>
                </c:pt>
                <c:pt idx="1332">
                  <c:v>4.9216866689999997E-11</c:v>
                </c:pt>
                <c:pt idx="1333">
                  <c:v>4.9282244950000002E-11</c:v>
                </c:pt>
                <c:pt idx="1334">
                  <c:v>4.9429738079999999E-11</c:v>
                </c:pt>
                <c:pt idx="1335">
                  <c:v>4.9230258760000003E-11</c:v>
                </c:pt>
                <c:pt idx="1336">
                  <c:v>4.9070275620000002E-11</c:v>
                </c:pt>
                <c:pt idx="1337">
                  <c:v>4.909214701E-11</c:v>
                </c:pt>
                <c:pt idx="1338">
                  <c:v>4.9289482220000003E-11</c:v>
                </c:pt>
                <c:pt idx="1339">
                  <c:v>4.9067017810000002E-11</c:v>
                </c:pt>
                <c:pt idx="1340">
                  <c:v>4.9439289470000001E-11</c:v>
                </c:pt>
                <c:pt idx="1341">
                  <c:v>4.9085693840000003E-11</c:v>
                </c:pt>
                <c:pt idx="1342">
                  <c:v>4.8952286670000002E-11</c:v>
                </c:pt>
                <c:pt idx="1343">
                  <c:v>4.9140466000000002E-11</c:v>
                </c:pt>
                <c:pt idx="1344">
                  <c:v>4.899462086E-11</c:v>
                </c:pt>
                <c:pt idx="1345">
                  <c:v>4.8885645530000001E-11</c:v>
                </c:pt>
                <c:pt idx="1346">
                  <c:v>4.9074272420000002E-11</c:v>
                </c:pt>
                <c:pt idx="1347">
                  <c:v>4.9045045799999998E-11</c:v>
                </c:pt>
                <c:pt idx="1348">
                  <c:v>4.887895991E-11</c:v>
                </c:pt>
                <c:pt idx="1349">
                  <c:v>4.908601303E-11</c:v>
                </c:pt>
                <c:pt idx="1350">
                  <c:v>4.89384748E-11</c:v>
                </c:pt>
                <c:pt idx="1351">
                  <c:v>4.8842603570000001E-11</c:v>
                </c:pt>
                <c:pt idx="1352">
                  <c:v>4.8948713139999999E-11</c:v>
                </c:pt>
                <c:pt idx="1353">
                  <c:v>4.8952106260000002E-11</c:v>
                </c:pt>
                <c:pt idx="1354">
                  <c:v>4.9039543259999999E-11</c:v>
                </c:pt>
                <c:pt idx="1355">
                  <c:v>4.9089971670000003E-11</c:v>
                </c:pt>
                <c:pt idx="1356">
                  <c:v>4.8932732869999998E-11</c:v>
                </c:pt>
                <c:pt idx="1357">
                  <c:v>4.9097871600000003E-11</c:v>
                </c:pt>
                <c:pt idx="1358">
                  <c:v>4.8977922409999998E-11</c:v>
                </c:pt>
                <c:pt idx="1359">
                  <c:v>4.9186849040000002E-11</c:v>
                </c:pt>
                <c:pt idx="1360">
                  <c:v>4.9151325370000003E-11</c:v>
                </c:pt>
                <c:pt idx="1361">
                  <c:v>4.9003603260000002E-11</c:v>
                </c:pt>
                <c:pt idx="1362">
                  <c:v>4.8942943449999999E-11</c:v>
                </c:pt>
                <c:pt idx="1363">
                  <c:v>4.8758812960000003E-11</c:v>
                </c:pt>
                <c:pt idx="1364">
                  <c:v>4.8955499379999999E-11</c:v>
                </c:pt>
                <c:pt idx="1365">
                  <c:v>4.9207873890000001E-11</c:v>
                </c:pt>
                <c:pt idx="1366">
                  <c:v>4.8966330990000002E-11</c:v>
                </c:pt>
                <c:pt idx="1367">
                  <c:v>4.8741118779999998E-11</c:v>
                </c:pt>
                <c:pt idx="1368">
                  <c:v>4.9078543310000002E-11</c:v>
                </c:pt>
                <c:pt idx="1369">
                  <c:v>4.9036053000000002E-11</c:v>
                </c:pt>
                <c:pt idx="1370">
                  <c:v>4.9100196130000003E-11</c:v>
                </c:pt>
                <c:pt idx="1371">
                  <c:v>4.8954239970000002E-11</c:v>
                </c:pt>
                <c:pt idx="1372">
                  <c:v>4.8645382860000003E-11</c:v>
                </c:pt>
                <c:pt idx="1373">
                  <c:v>4.88407613E-11</c:v>
                </c:pt>
                <c:pt idx="1374">
                  <c:v>4.8531793170000002E-11</c:v>
                </c:pt>
                <c:pt idx="1375">
                  <c:v>4.8826324930000001E-11</c:v>
                </c:pt>
                <c:pt idx="1376">
                  <c:v>4.8937041920000002E-11</c:v>
                </c:pt>
                <c:pt idx="1377">
                  <c:v>4.8806764189999997E-11</c:v>
                </c:pt>
                <c:pt idx="1378">
                  <c:v>4.8832559520000001E-11</c:v>
                </c:pt>
                <c:pt idx="1379">
                  <c:v>4.8798031589999997E-11</c:v>
                </c:pt>
                <c:pt idx="1380">
                  <c:v>4.882514185E-11</c:v>
                </c:pt>
                <c:pt idx="1381">
                  <c:v>4.8890103770000001E-11</c:v>
                </c:pt>
                <c:pt idx="1382">
                  <c:v>4.8790003289999999E-11</c:v>
                </c:pt>
                <c:pt idx="1383">
                  <c:v>4.883973087E-11</c:v>
                </c:pt>
                <c:pt idx="1384">
                  <c:v>4.8959142299999997E-11</c:v>
                </c:pt>
                <c:pt idx="1385">
                  <c:v>4.8876607620000003E-11</c:v>
                </c:pt>
                <c:pt idx="1386">
                  <c:v>4.8589288839999999E-11</c:v>
                </c:pt>
                <c:pt idx="1387">
                  <c:v>4.879223067E-11</c:v>
                </c:pt>
                <c:pt idx="1388">
                  <c:v>4.8847995090000001E-11</c:v>
                </c:pt>
                <c:pt idx="1389">
                  <c:v>4.8934863109999998E-11</c:v>
                </c:pt>
                <c:pt idx="1390">
                  <c:v>4.8677121360000001E-11</c:v>
                </c:pt>
                <c:pt idx="1391">
                  <c:v>4.8934016559999999E-11</c:v>
                </c:pt>
                <c:pt idx="1392">
                  <c:v>4.8732434750000001E-11</c:v>
                </c:pt>
                <c:pt idx="1393">
                  <c:v>4.8640841350000002E-11</c:v>
                </c:pt>
                <c:pt idx="1394">
                  <c:v>4.8952421979999999E-11</c:v>
                </c:pt>
                <c:pt idx="1395">
                  <c:v>4.8807964609999998E-11</c:v>
                </c:pt>
                <c:pt idx="1396">
                  <c:v>4.859828512E-11</c:v>
                </c:pt>
                <c:pt idx="1397">
                  <c:v>4.8482193949999998E-11</c:v>
                </c:pt>
                <c:pt idx="1398">
                  <c:v>4.8634589409999997E-11</c:v>
                </c:pt>
                <c:pt idx="1399">
                  <c:v>4.8456866990000001E-11</c:v>
                </c:pt>
                <c:pt idx="1400">
                  <c:v>4.8526075519999998E-11</c:v>
                </c:pt>
                <c:pt idx="1401">
                  <c:v>4.8723504400000001E-11</c:v>
                </c:pt>
                <c:pt idx="1402">
                  <c:v>4.8460725019999998E-11</c:v>
                </c:pt>
                <c:pt idx="1403">
                  <c:v>4.8727098739999997E-11</c:v>
                </c:pt>
                <c:pt idx="1404">
                  <c:v>4.862172123E-11</c:v>
                </c:pt>
                <c:pt idx="1405">
                  <c:v>4.8358591440000001E-11</c:v>
                </c:pt>
                <c:pt idx="1406">
                  <c:v>4.844153551E-11</c:v>
                </c:pt>
                <c:pt idx="1407">
                  <c:v>4.8641764230000002E-11</c:v>
                </c:pt>
                <c:pt idx="1408">
                  <c:v>4.8507128869999997E-11</c:v>
                </c:pt>
                <c:pt idx="1409">
                  <c:v>4.8578793769999998E-11</c:v>
                </c:pt>
                <c:pt idx="1410">
                  <c:v>4.8469256389999999E-11</c:v>
                </c:pt>
                <c:pt idx="1411">
                  <c:v>4.8486801380000001E-11</c:v>
                </c:pt>
                <c:pt idx="1412">
                  <c:v>4.855430988E-11</c:v>
                </c:pt>
                <c:pt idx="1413">
                  <c:v>4.8570644030000002E-11</c:v>
                </c:pt>
                <c:pt idx="1414">
                  <c:v>4.8502118990000003E-11</c:v>
                </c:pt>
                <c:pt idx="1415">
                  <c:v>4.8683571059999998E-11</c:v>
                </c:pt>
                <c:pt idx="1416">
                  <c:v>4.8581604020000003E-11</c:v>
                </c:pt>
                <c:pt idx="1417">
                  <c:v>4.8602261100000002E-11</c:v>
                </c:pt>
                <c:pt idx="1418">
                  <c:v>4.8556974410000003E-11</c:v>
                </c:pt>
                <c:pt idx="1419">
                  <c:v>4.8442996140000002E-11</c:v>
                </c:pt>
                <c:pt idx="1420">
                  <c:v>4.8497848100000002E-11</c:v>
                </c:pt>
                <c:pt idx="1421">
                  <c:v>4.8423053759999999E-11</c:v>
                </c:pt>
                <c:pt idx="1422">
                  <c:v>4.8586180220000002E-11</c:v>
                </c:pt>
                <c:pt idx="1423">
                  <c:v>4.8471369280000001E-11</c:v>
                </c:pt>
                <c:pt idx="1424">
                  <c:v>4.8347662679999999E-11</c:v>
                </c:pt>
                <c:pt idx="1425">
                  <c:v>4.8374936000000003E-11</c:v>
                </c:pt>
                <c:pt idx="1426">
                  <c:v>4.8324913520000003E-11</c:v>
                </c:pt>
                <c:pt idx="1427">
                  <c:v>4.8470668449999998E-11</c:v>
                </c:pt>
                <c:pt idx="1428">
                  <c:v>4.8243350289999998E-11</c:v>
                </c:pt>
                <c:pt idx="1429">
                  <c:v>4.8330429940000001E-11</c:v>
                </c:pt>
                <c:pt idx="1430">
                  <c:v>4.828508079E-11</c:v>
                </c:pt>
                <c:pt idx="1431">
                  <c:v>4.8284262009999998E-11</c:v>
                </c:pt>
                <c:pt idx="1432">
                  <c:v>4.8126641560000001E-11</c:v>
                </c:pt>
                <c:pt idx="1433">
                  <c:v>4.8469787210000001E-11</c:v>
                </c:pt>
                <c:pt idx="1434">
                  <c:v>4.8350972530000001E-11</c:v>
                </c:pt>
                <c:pt idx="1435">
                  <c:v>4.8339793970000003E-11</c:v>
                </c:pt>
                <c:pt idx="1436">
                  <c:v>4.827726066E-11</c:v>
                </c:pt>
                <c:pt idx="1437">
                  <c:v>4.8350719259999999E-11</c:v>
                </c:pt>
                <c:pt idx="1438">
                  <c:v>4.8223473829999997E-11</c:v>
                </c:pt>
                <c:pt idx="1439">
                  <c:v>4.8318189729999999E-11</c:v>
                </c:pt>
                <c:pt idx="1440">
                  <c:v>4.8070009780000002E-11</c:v>
                </c:pt>
                <c:pt idx="1441">
                  <c:v>4.8249501619999997E-11</c:v>
                </c:pt>
                <c:pt idx="1442">
                  <c:v>4.8401362780000001E-11</c:v>
                </c:pt>
                <c:pt idx="1443">
                  <c:v>4.8395131650000001E-11</c:v>
                </c:pt>
                <c:pt idx="1444">
                  <c:v>4.8251777570000001E-11</c:v>
                </c:pt>
                <c:pt idx="1445">
                  <c:v>4.8303985809999997E-11</c:v>
                </c:pt>
                <c:pt idx="1446">
                  <c:v>4.8397341690000003E-11</c:v>
                </c:pt>
                <c:pt idx="1447">
                  <c:v>4.8470751719999999E-11</c:v>
                </c:pt>
                <c:pt idx="1448">
                  <c:v>4.830310457E-11</c:v>
                </c:pt>
                <c:pt idx="1449">
                  <c:v>4.8281684210000003E-11</c:v>
                </c:pt>
                <c:pt idx="1450">
                  <c:v>4.8255718869999998E-11</c:v>
                </c:pt>
                <c:pt idx="1451">
                  <c:v>4.8087308440000001E-11</c:v>
                </c:pt>
                <c:pt idx="1452">
                  <c:v>4.825291208E-11</c:v>
                </c:pt>
                <c:pt idx="1453">
                  <c:v>4.8150029099999997E-11</c:v>
                </c:pt>
                <c:pt idx="1454">
                  <c:v>4.804883921E-11</c:v>
                </c:pt>
                <c:pt idx="1455">
                  <c:v>4.8004964589999999E-11</c:v>
                </c:pt>
                <c:pt idx="1456">
                  <c:v>4.8018734819999999E-11</c:v>
                </c:pt>
                <c:pt idx="1457">
                  <c:v>4.8036519210000003E-11</c:v>
                </c:pt>
                <c:pt idx="1458">
                  <c:v>4.8181111880000001E-11</c:v>
                </c:pt>
                <c:pt idx="1459">
                  <c:v>4.8052777039999997E-11</c:v>
                </c:pt>
                <c:pt idx="1460">
                  <c:v>4.790305999E-11</c:v>
                </c:pt>
                <c:pt idx="1461">
                  <c:v>4.787387153E-11</c:v>
                </c:pt>
                <c:pt idx="1462">
                  <c:v>4.7990129230000003E-11</c:v>
                </c:pt>
                <c:pt idx="1463">
                  <c:v>4.8090188080000001E-11</c:v>
                </c:pt>
                <c:pt idx="1464">
                  <c:v>4.7887433600000001E-11</c:v>
                </c:pt>
                <c:pt idx="1465">
                  <c:v>4.809327936E-11</c:v>
                </c:pt>
                <c:pt idx="1466">
                  <c:v>4.8139433409999997E-11</c:v>
                </c:pt>
                <c:pt idx="1467">
                  <c:v>4.80831347E-11</c:v>
                </c:pt>
                <c:pt idx="1468">
                  <c:v>4.7915751230000003E-11</c:v>
                </c:pt>
                <c:pt idx="1469">
                  <c:v>4.8051986000000001E-11</c:v>
                </c:pt>
                <c:pt idx="1470">
                  <c:v>4.7915352239999999E-11</c:v>
                </c:pt>
                <c:pt idx="1471">
                  <c:v>4.8166224480000002E-11</c:v>
                </c:pt>
                <c:pt idx="1472">
                  <c:v>4.8004048649999998E-11</c:v>
                </c:pt>
                <c:pt idx="1473">
                  <c:v>4.8047489600000003E-11</c:v>
                </c:pt>
                <c:pt idx="1474">
                  <c:v>4.8175970159999997E-11</c:v>
                </c:pt>
                <c:pt idx="1475">
                  <c:v>4.8201165279999997E-11</c:v>
                </c:pt>
                <c:pt idx="1476">
                  <c:v>4.7888658319999999E-11</c:v>
                </c:pt>
                <c:pt idx="1477">
                  <c:v>4.7798598409999997E-11</c:v>
                </c:pt>
                <c:pt idx="1478">
                  <c:v>4.7824327829999999E-11</c:v>
                </c:pt>
                <c:pt idx="1479">
                  <c:v>4.804510956E-11</c:v>
                </c:pt>
                <c:pt idx="1480">
                  <c:v>4.7859119449999997E-11</c:v>
                </c:pt>
                <c:pt idx="1481">
                  <c:v>4.7806165280000001E-11</c:v>
                </c:pt>
                <c:pt idx="1482">
                  <c:v>4.7859684969999997E-11</c:v>
                </c:pt>
                <c:pt idx="1483">
                  <c:v>4.7891701020000001E-11</c:v>
                </c:pt>
                <c:pt idx="1484">
                  <c:v>4.8041938480000001E-11</c:v>
                </c:pt>
                <c:pt idx="1485">
                  <c:v>4.7835086590000001E-11</c:v>
                </c:pt>
                <c:pt idx="1486">
                  <c:v>4.7754192960000001E-11</c:v>
                </c:pt>
                <c:pt idx="1487">
                  <c:v>4.7743118490000002E-11</c:v>
                </c:pt>
                <c:pt idx="1488">
                  <c:v>4.7908364779999999E-11</c:v>
                </c:pt>
                <c:pt idx="1489">
                  <c:v>4.7994021949999997E-11</c:v>
                </c:pt>
                <c:pt idx="1490">
                  <c:v>4.8024490629999999E-11</c:v>
                </c:pt>
                <c:pt idx="1491">
                  <c:v>4.7939357339999997E-11</c:v>
                </c:pt>
                <c:pt idx="1492">
                  <c:v>4.7715192909999998E-11</c:v>
                </c:pt>
                <c:pt idx="1493">
                  <c:v>4.7894199020000002E-11</c:v>
                </c:pt>
                <c:pt idx="1494">
                  <c:v>4.756947961E-11</c:v>
                </c:pt>
                <c:pt idx="1495">
                  <c:v>4.7794438550000002E-11</c:v>
                </c:pt>
                <c:pt idx="1496">
                  <c:v>4.7905259620000002E-11</c:v>
                </c:pt>
                <c:pt idx="1497">
                  <c:v>4.7876085040000001E-11</c:v>
                </c:pt>
                <c:pt idx="1498">
                  <c:v>4.7774464940000001E-11</c:v>
                </c:pt>
                <c:pt idx="1499">
                  <c:v>4.773701226E-11</c:v>
                </c:pt>
                <c:pt idx="1500">
                  <c:v>4.7781386489999998E-11</c:v>
                </c:pt>
                <c:pt idx="1501">
                  <c:v>4.7965981880000001E-11</c:v>
                </c:pt>
                <c:pt idx="1502">
                  <c:v>4.7696412789999998E-11</c:v>
                </c:pt>
                <c:pt idx="1503">
                  <c:v>4.7880428790000003E-11</c:v>
                </c:pt>
                <c:pt idx="1504">
                  <c:v>4.7768507900000002E-11</c:v>
                </c:pt>
                <c:pt idx="1505">
                  <c:v>4.7867036720000003E-11</c:v>
                </c:pt>
                <c:pt idx="1506">
                  <c:v>4.7687749579999999E-11</c:v>
                </c:pt>
                <c:pt idx="1507">
                  <c:v>4.7430722539999997E-11</c:v>
                </c:pt>
                <c:pt idx="1508">
                  <c:v>4.761912739E-11</c:v>
                </c:pt>
                <c:pt idx="1509">
                  <c:v>4.7544398969999999E-11</c:v>
                </c:pt>
                <c:pt idx="1510">
                  <c:v>4.7696350340000003E-11</c:v>
                </c:pt>
                <c:pt idx="1511">
                  <c:v>4.7528713599999997E-11</c:v>
                </c:pt>
                <c:pt idx="1512">
                  <c:v>4.7682392759999997E-11</c:v>
                </c:pt>
                <c:pt idx="1513">
                  <c:v>4.7634594189999998E-11</c:v>
                </c:pt>
                <c:pt idx="1514">
                  <c:v>4.7488898229999999E-11</c:v>
                </c:pt>
                <c:pt idx="1515">
                  <c:v>4.766729372E-11</c:v>
                </c:pt>
                <c:pt idx="1516">
                  <c:v>4.757347294E-11</c:v>
                </c:pt>
                <c:pt idx="1517">
                  <c:v>4.7701436549999998E-11</c:v>
                </c:pt>
                <c:pt idx="1518">
                  <c:v>4.7376418759999998E-11</c:v>
                </c:pt>
                <c:pt idx="1519">
                  <c:v>4.7657461309999998E-11</c:v>
                </c:pt>
                <c:pt idx="1520">
                  <c:v>4.7612538909999999E-11</c:v>
                </c:pt>
                <c:pt idx="1521">
                  <c:v>4.7721972209999999E-11</c:v>
                </c:pt>
                <c:pt idx="1522">
                  <c:v>4.7481116260000003E-11</c:v>
                </c:pt>
                <c:pt idx="1523">
                  <c:v>4.7636922179999998E-11</c:v>
                </c:pt>
                <c:pt idx="1524">
                  <c:v>4.756380706E-11</c:v>
                </c:pt>
                <c:pt idx="1525">
                  <c:v>4.7316862230000002E-11</c:v>
                </c:pt>
                <c:pt idx="1526">
                  <c:v>4.757515215E-11</c:v>
                </c:pt>
                <c:pt idx="1527">
                  <c:v>4.7567318140000002E-11</c:v>
                </c:pt>
                <c:pt idx="1528">
                  <c:v>4.7507740800000001E-11</c:v>
                </c:pt>
                <c:pt idx="1529">
                  <c:v>4.7715338620000001E-11</c:v>
                </c:pt>
                <c:pt idx="1530">
                  <c:v>4.7478271310000001E-11</c:v>
                </c:pt>
                <c:pt idx="1531">
                  <c:v>4.7519502219999997E-11</c:v>
                </c:pt>
                <c:pt idx="1532">
                  <c:v>4.743105214E-11</c:v>
                </c:pt>
                <c:pt idx="1533">
                  <c:v>4.7489553959999998E-11</c:v>
                </c:pt>
                <c:pt idx="1534">
                  <c:v>4.7257649180000001E-11</c:v>
                </c:pt>
                <c:pt idx="1535">
                  <c:v>4.7204896239999997E-11</c:v>
                </c:pt>
                <c:pt idx="1536">
                  <c:v>4.7207373429999999E-11</c:v>
                </c:pt>
                <c:pt idx="1537">
                  <c:v>4.7427912289999998E-11</c:v>
                </c:pt>
                <c:pt idx="1538">
                  <c:v>4.7327686909999999E-11</c:v>
                </c:pt>
                <c:pt idx="1539">
                  <c:v>4.7180145209999998E-11</c:v>
                </c:pt>
                <c:pt idx="1540">
                  <c:v>4.7211980850000002E-11</c:v>
                </c:pt>
                <c:pt idx="1541">
                  <c:v>4.7189613329999999E-11</c:v>
                </c:pt>
                <c:pt idx="1542">
                  <c:v>4.742435264E-11</c:v>
                </c:pt>
                <c:pt idx="1543">
                  <c:v>4.7429671299999999E-11</c:v>
                </c:pt>
                <c:pt idx="1544">
                  <c:v>4.7331978609999998E-11</c:v>
                </c:pt>
                <c:pt idx="1545">
                  <c:v>4.748144239E-11</c:v>
                </c:pt>
                <c:pt idx="1546">
                  <c:v>4.7379183909999999E-11</c:v>
                </c:pt>
                <c:pt idx="1547">
                  <c:v>4.7403445749999999E-11</c:v>
                </c:pt>
                <c:pt idx="1548">
                  <c:v>4.740269635E-11</c:v>
                </c:pt>
                <c:pt idx="1549">
                  <c:v>4.7223371049999999E-11</c:v>
                </c:pt>
                <c:pt idx="1550">
                  <c:v>4.7376349370000002E-11</c:v>
                </c:pt>
                <c:pt idx="1551">
                  <c:v>4.7253614219999997E-11</c:v>
                </c:pt>
                <c:pt idx="1552">
                  <c:v>4.735825967E-11</c:v>
                </c:pt>
                <c:pt idx="1553">
                  <c:v>4.7176040849999999E-11</c:v>
                </c:pt>
                <c:pt idx="1554">
                  <c:v>4.723441083E-11</c:v>
                </c:pt>
                <c:pt idx="1555">
                  <c:v>4.7384221549999998E-11</c:v>
                </c:pt>
                <c:pt idx="1556">
                  <c:v>4.7249832520000001E-11</c:v>
                </c:pt>
                <c:pt idx="1557">
                  <c:v>4.7103741049999997E-11</c:v>
                </c:pt>
                <c:pt idx="1558">
                  <c:v>4.7235930439999998E-11</c:v>
                </c:pt>
                <c:pt idx="1559">
                  <c:v>4.7038973410000001E-11</c:v>
                </c:pt>
                <c:pt idx="1560">
                  <c:v>4.7162419800000003E-11</c:v>
                </c:pt>
                <c:pt idx="1561">
                  <c:v>4.7281102639999999E-11</c:v>
                </c:pt>
                <c:pt idx="1562">
                  <c:v>4.7151553490000002E-11</c:v>
                </c:pt>
                <c:pt idx="1563">
                  <c:v>4.7180093170000002E-11</c:v>
                </c:pt>
                <c:pt idx="1564">
                  <c:v>4.6982365910000001E-11</c:v>
                </c:pt>
                <c:pt idx="1565">
                  <c:v>4.7034189039999998E-11</c:v>
                </c:pt>
                <c:pt idx="1566">
                  <c:v>4.708325396E-11</c:v>
                </c:pt>
                <c:pt idx="1567">
                  <c:v>4.7159075260000002E-11</c:v>
                </c:pt>
                <c:pt idx="1568">
                  <c:v>4.7141648219999999E-11</c:v>
                </c:pt>
                <c:pt idx="1569">
                  <c:v>4.7189911699999998E-11</c:v>
                </c:pt>
                <c:pt idx="1570">
                  <c:v>4.7020352889999997E-11</c:v>
                </c:pt>
                <c:pt idx="1571">
                  <c:v>4.70528512E-11</c:v>
                </c:pt>
                <c:pt idx="1572">
                  <c:v>4.7131368250000003E-11</c:v>
                </c:pt>
                <c:pt idx="1573">
                  <c:v>4.6974278630000001E-11</c:v>
                </c:pt>
                <c:pt idx="1574">
                  <c:v>4.7414024100000001E-11</c:v>
                </c:pt>
                <c:pt idx="1575">
                  <c:v>4.6992625069999998E-11</c:v>
                </c:pt>
                <c:pt idx="1576">
                  <c:v>4.7202016599999997E-11</c:v>
                </c:pt>
                <c:pt idx="1577">
                  <c:v>4.7093731690000002E-11</c:v>
                </c:pt>
                <c:pt idx="1578">
                  <c:v>4.6926733329999997E-11</c:v>
                </c:pt>
                <c:pt idx="1579">
                  <c:v>4.7111928939999997E-11</c:v>
                </c:pt>
                <c:pt idx="1580">
                  <c:v>4.7090983889999999E-11</c:v>
                </c:pt>
                <c:pt idx="1581">
                  <c:v>4.7069195760000001E-11</c:v>
                </c:pt>
                <c:pt idx="1582">
                  <c:v>4.704680742E-11</c:v>
                </c:pt>
                <c:pt idx="1583">
                  <c:v>4.6863578989999999E-11</c:v>
                </c:pt>
                <c:pt idx="1584">
                  <c:v>4.6955671990000001E-11</c:v>
                </c:pt>
                <c:pt idx="1585">
                  <c:v>4.701482606E-11</c:v>
                </c:pt>
                <c:pt idx="1586">
                  <c:v>4.6870785030000002E-11</c:v>
                </c:pt>
                <c:pt idx="1587">
                  <c:v>4.6874237130000001E-11</c:v>
                </c:pt>
                <c:pt idx="1588">
                  <c:v>4.6791480410000002E-11</c:v>
                </c:pt>
                <c:pt idx="1589">
                  <c:v>4.6573425669999998E-11</c:v>
                </c:pt>
                <c:pt idx="1590">
                  <c:v>4.68377212E-11</c:v>
                </c:pt>
                <c:pt idx="1591">
                  <c:v>4.6787684840000001E-11</c:v>
                </c:pt>
                <c:pt idx="1592">
                  <c:v>4.7003716890000003E-11</c:v>
                </c:pt>
                <c:pt idx="1593">
                  <c:v>4.6974230059999998E-11</c:v>
                </c:pt>
                <c:pt idx="1594">
                  <c:v>4.6981828149999999E-11</c:v>
                </c:pt>
                <c:pt idx="1595">
                  <c:v>4.6924845949999999E-11</c:v>
                </c:pt>
                <c:pt idx="1596">
                  <c:v>4.6979271170000002E-11</c:v>
                </c:pt>
                <c:pt idx="1597">
                  <c:v>4.7067481859999997E-11</c:v>
                </c:pt>
                <c:pt idx="1598">
                  <c:v>4.7224106569999999E-11</c:v>
                </c:pt>
                <c:pt idx="1599">
                  <c:v>4.6883118909999998E-11</c:v>
                </c:pt>
                <c:pt idx="1600">
                  <c:v>4.6853836779999997E-11</c:v>
                </c:pt>
                <c:pt idx="1601">
                  <c:v>4.6890259039999999E-11</c:v>
                </c:pt>
                <c:pt idx="1602">
                  <c:v>4.8435394580000001E-11</c:v>
                </c:pt>
                <c:pt idx="1603">
                  <c:v>5.1294038460000001E-11</c:v>
                </c:pt>
                <c:pt idx="1604">
                  <c:v>5.1049057340000001E-11</c:v>
                </c:pt>
                <c:pt idx="1605">
                  <c:v>5.2216019700000001E-11</c:v>
                </c:pt>
                <c:pt idx="1606">
                  <c:v>5.3845282399999998E-11</c:v>
                </c:pt>
                <c:pt idx="1607">
                  <c:v>5.4616082489999999E-11</c:v>
                </c:pt>
                <c:pt idx="1608">
                  <c:v>5.5207938909999998E-11</c:v>
                </c:pt>
                <c:pt idx="1609">
                  <c:v>5.5369965559999999E-11</c:v>
                </c:pt>
                <c:pt idx="1610">
                  <c:v>5.5306509370000003E-11</c:v>
                </c:pt>
                <c:pt idx="1611">
                  <c:v>5.5527783760000003E-11</c:v>
                </c:pt>
                <c:pt idx="1612">
                  <c:v>5.5455917640000002E-11</c:v>
                </c:pt>
                <c:pt idx="1613">
                  <c:v>5.5597818020000001E-11</c:v>
                </c:pt>
                <c:pt idx="1614">
                  <c:v>5.5757301549999998E-11</c:v>
                </c:pt>
                <c:pt idx="1615">
                  <c:v>5.5642324080000003E-11</c:v>
                </c:pt>
                <c:pt idx="1616">
                  <c:v>5.5665423659999999E-11</c:v>
                </c:pt>
                <c:pt idx="1617">
                  <c:v>5.5717402909999999E-11</c:v>
                </c:pt>
                <c:pt idx="1618">
                  <c:v>5.6274811200000002E-11</c:v>
                </c:pt>
                <c:pt idx="1619">
                  <c:v>5.5954321040000003E-11</c:v>
                </c:pt>
                <c:pt idx="1620">
                  <c:v>5.5915931610000003E-11</c:v>
                </c:pt>
                <c:pt idx="1621">
                  <c:v>5.6153904439999999E-11</c:v>
                </c:pt>
                <c:pt idx="1622">
                  <c:v>5.6134770439999997E-11</c:v>
                </c:pt>
                <c:pt idx="1623">
                  <c:v>5.6424229870000001E-11</c:v>
                </c:pt>
                <c:pt idx="1624">
                  <c:v>5.6235464200000003E-11</c:v>
                </c:pt>
                <c:pt idx="1625">
                  <c:v>5.6618688900000003E-11</c:v>
                </c:pt>
                <c:pt idx="1626">
                  <c:v>5.650326734E-11</c:v>
                </c:pt>
                <c:pt idx="1627">
                  <c:v>5.6833940330000001E-11</c:v>
                </c:pt>
                <c:pt idx="1628">
                  <c:v>5.6780916769999997E-11</c:v>
                </c:pt>
                <c:pt idx="1629">
                  <c:v>5.6999592550000003E-11</c:v>
                </c:pt>
                <c:pt idx="1630">
                  <c:v>5.697193065E-11</c:v>
                </c:pt>
                <c:pt idx="1631">
                  <c:v>5.7153299450000001E-11</c:v>
                </c:pt>
                <c:pt idx="1632">
                  <c:v>5.7132194810000001E-11</c:v>
                </c:pt>
                <c:pt idx="1633">
                  <c:v>5.7280253459999997E-11</c:v>
                </c:pt>
                <c:pt idx="1634">
                  <c:v>5.7104952710000001E-11</c:v>
                </c:pt>
                <c:pt idx="1635">
                  <c:v>5.7251162139999997E-11</c:v>
                </c:pt>
                <c:pt idx="1636">
                  <c:v>5.7634275819999998E-11</c:v>
                </c:pt>
                <c:pt idx="1637">
                  <c:v>5.7221144490000002E-11</c:v>
                </c:pt>
                <c:pt idx="1638">
                  <c:v>5.7323510520000002E-11</c:v>
                </c:pt>
                <c:pt idx="1639">
                  <c:v>5.7202100700000001E-11</c:v>
                </c:pt>
                <c:pt idx="1640">
                  <c:v>5.7405854379999997E-11</c:v>
                </c:pt>
                <c:pt idx="1641">
                  <c:v>5.7265102379999997E-11</c:v>
                </c:pt>
                <c:pt idx="1642">
                  <c:v>5.7373855669999999E-11</c:v>
                </c:pt>
                <c:pt idx="1643">
                  <c:v>5.7383767880000001E-11</c:v>
                </c:pt>
                <c:pt idx="1644">
                  <c:v>5.7026251779999998E-11</c:v>
                </c:pt>
                <c:pt idx="1645">
                  <c:v>5.7298932959999998E-11</c:v>
                </c:pt>
                <c:pt idx="1646">
                  <c:v>5.7293923079999997E-11</c:v>
                </c:pt>
                <c:pt idx="1647">
                  <c:v>5.7581984320000001E-11</c:v>
                </c:pt>
                <c:pt idx="1648">
                  <c:v>5.7122331170000001E-11</c:v>
                </c:pt>
                <c:pt idx="1649">
                  <c:v>5.7603487949999999E-11</c:v>
                </c:pt>
                <c:pt idx="1650">
                  <c:v>5.7420075639999998E-11</c:v>
                </c:pt>
                <c:pt idx="1651">
                  <c:v>5.7362978949999999E-11</c:v>
                </c:pt>
                <c:pt idx="1652">
                  <c:v>5.7483105079999998E-11</c:v>
                </c:pt>
                <c:pt idx="1653">
                  <c:v>5.7230505059999998E-11</c:v>
                </c:pt>
                <c:pt idx="1654">
                  <c:v>5.7729959700000003E-11</c:v>
                </c:pt>
                <c:pt idx="1655">
                  <c:v>5.7503828089999999E-11</c:v>
                </c:pt>
                <c:pt idx="1656">
                  <c:v>5.7246041239999997E-11</c:v>
                </c:pt>
                <c:pt idx="1657">
                  <c:v>5.7416446599999998E-11</c:v>
                </c:pt>
                <c:pt idx="1658">
                  <c:v>5.7440260879999997E-11</c:v>
                </c:pt>
                <c:pt idx="1659">
                  <c:v>5.7554277320000001E-11</c:v>
                </c:pt>
                <c:pt idx="1660">
                  <c:v>5.7621851730000002E-11</c:v>
                </c:pt>
                <c:pt idx="1661">
                  <c:v>5.7257580620000003E-11</c:v>
                </c:pt>
                <c:pt idx="1662">
                  <c:v>5.7430952349999998E-11</c:v>
                </c:pt>
                <c:pt idx="1663">
                  <c:v>5.7307276979999999E-11</c:v>
                </c:pt>
                <c:pt idx="1664">
                  <c:v>5.7464064760000003E-11</c:v>
                </c:pt>
                <c:pt idx="1665">
                  <c:v>5.7429554169999998E-11</c:v>
                </c:pt>
                <c:pt idx="1666">
                  <c:v>5.7284756800000001E-11</c:v>
                </c:pt>
                <c:pt idx="1667">
                  <c:v>5.724795291E-11</c:v>
                </c:pt>
                <c:pt idx="1668">
                  <c:v>5.756749938E-11</c:v>
                </c:pt>
                <c:pt idx="1669">
                  <c:v>5.7250013759999999E-11</c:v>
                </c:pt>
                <c:pt idx="1670">
                  <c:v>5.7115118189999999E-11</c:v>
                </c:pt>
                <c:pt idx="1671">
                  <c:v>5.72217447E-11</c:v>
                </c:pt>
                <c:pt idx="1672">
                  <c:v>5.7226615809999997E-11</c:v>
                </c:pt>
                <c:pt idx="1673">
                  <c:v>5.72518595E-11</c:v>
                </c:pt>
                <c:pt idx="1674">
                  <c:v>5.739782261E-11</c:v>
                </c:pt>
                <c:pt idx="1675">
                  <c:v>5.765711172E-11</c:v>
                </c:pt>
                <c:pt idx="1676">
                  <c:v>5.7471701010000002E-11</c:v>
                </c:pt>
                <c:pt idx="1677">
                  <c:v>5.7545593289999997E-11</c:v>
                </c:pt>
                <c:pt idx="1678">
                  <c:v>5.720732221E-11</c:v>
                </c:pt>
                <c:pt idx="1679">
                  <c:v>5.7262875000000003E-11</c:v>
                </c:pt>
                <c:pt idx="1680">
                  <c:v>5.7508869189999997E-11</c:v>
                </c:pt>
                <c:pt idx="1681">
                  <c:v>5.7761195129999997E-11</c:v>
                </c:pt>
                <c:pt idx="1682">
                  <c:v>5.7574580519999998E-11</c:v>
                </c:pt>
                <c:pt idx="1683">
                  <c:v>5.7378792689999998E-11</c:v>
                </c:pt>
                <c:pt idx="1684">
                  <c:v>5.7310222540000002E-11</c:v>
                </c:pt>
                <c:pt idx="1685">
                  <c:v>5.741967318E-11</c:v>
                </c:pt>
                <c:pt idx="1686">
                  <c:v>5.7566087310000001E-11</c:v>
                </c:pt>
                <c:pt idx="1687">
                  <c:v>5.7254236070000003E-11</c:v>
                </c:pt>
                <c:pt idx="1688">
                  <c:v>5.7295890250000003E-11</c:v>
                </c:pt>
                <c:pt idx="1689">
                  <c:v>5.7295054120000002E-11</c:v>
                </c:pt>
                <c:pt idx="1690">
                  <c:v>5.7202947240000001E-11</c:v>
                </c:pt>
                <c:pt idx="1691">
                  <c:v>5.7028312630000003E-11</c:v>
                </c:pt>
                <c:pt idx="1692">
                  <c:v>5.7161286120000001E-11</c:v>
                </c:pt>
                <c:pt idx="1693">
                  <c:v>5.7320349860000002E-11</c:v>
                </c:pt>
                <c:pt idx="1694">
                  <c:v>5.72957376E-11</c:v>
                </c:pt>
                <c:pt idx="1695">
                  <c:v>5.718957599E-11</c:v>
                </c:pt>
                <c:pt idx="1696">
                  <c:v>5.7257667359999997E-11</c:v>
                </c:pt>
                <c:pt idx="1697">
                  <c:v>5.7311502770000003E-11</c:v>
                </c:pt>
                <c:pt idx="1698">
                  <c:v>5.7294821659999999E-11</c:v>
                </c:pt>
                <c:pt idx="1699">
                  <c:v>5.7258149610000002E-11</c:v>
                </c:pt>
                <c:pt idx="1700">
                  <c:v>5.7327767529999997E-11</c:v>
                </c:pt>
                <c:pt idx="1701">
                  <c:v>5.7303037320000003E-11</c:v>
                </c:pt>
                <c:pt idx="1702">
                  <c:v>5.7391234129999999E-11</c:v>
                </c:pt>
                <c:pt idx="1703">
                  <c:v>5.7357590899999998E-11</c:v>
                </c:pt>
                <c:pt idx="1704">
                  <c:v>5.7325737910000002E-11</c:v>
                </c:pt>
                <c:pt idx="1705">
                  <c:v>5.7162021640000002E-11</c:v>
                </c:pt>
                <c:pt idx="1706">
                  <c:v>5.7478754389999997E-11</c:v>
                </c:pt>
                <c:pt idx="1707">
                  <c:v>5.734659622E-11</c:v>
                </c:pt>
                <c:pt idx="1708">
                  <c:v>5.7101975930000001E-11</c:v>
                </c:pt>
                <c:pt idx="1709">
                  <c:v>5.7302967930000002E-11</c:v>
                </c:pt>
                <c:pt idx="1710">
                  <c:v>5.7116346369999998E-11</c:v>
                </c:pt>
                <c:pt idx="1711">
                  <c:v>5.7096771760000001E-11</c:v>
                </c:pt>
                <c:pt idx="1712">
                  <c:v>5.7243907529999997E-11</c:v>
                </c:pt>
                <c:pt idx="1713">
                  <c:v>5.7223756980000002E-11</c:v>
                </c:pt>
                <c:pt idx="1714">
                  <c:v>5.7219066289999998E-11</c:v>
                </c:pt>
                <c:pt idx="1715">
                  <c:v>5.7215152749999999E-11</c:v>
                </c:pt>
                <c:pt idx="1716">
                  <c:v>5.707353687E-11</c:v>
                </c:pt>
                <c:pt idx="1717">
                  <c:v>5.6944959160000001E-11</c:v>
                </c:pt>
                <c:pt idx="1718">
                  <c:v>5.7077693270000002E-11</c:v>
                </c:pt>
                <c:pt idx="1719">
                  <c:v>5.7252647069999997E-11</c:v>
                </c:pt>
                <c:pt idx="1720">
                  <c:v>5.7166590910000001E-11</c:v>
                </c:pt>
                <c:pt idx="1721">
                  <c:v>5.6772805209999998E-11</c:v>
                </c:pt>
                <c:pt idx="1722">
                  <c:v>5.6965914619999998E-11</c:v>
                </c:pt>
                <c:pt idx="1723">
                  <c:v>5.6882453610000002E-11</c:v>
                </c:pt>
                <c:pt idx="1724">
                  <c:v>5.711844192E-11</c:v>
                </c:pt>
                <c:pt idx="1725">
                  <c:v>5.6920947120000002E-11</c:v>
                </c:pt>
                <c:pt idx="1726">
                  <c:v>5.6959055530000003E-11</c:v>
                </c:pt>
                <c:pt idx="1727">
                  <c:v>5.6987151110000002E-11</c:v>
                </c:pt>
                <c:pt idx="1728">
                  <c:v>5.738396563E-11</c:v>
                </c:pt>
                <c:pt idx="1729">
                  <c:v>5.7116429639999998E-11</c:v>
                </c:pt>
                <c:pt idx="1730">
                  <c:v>5.7129304760000001E-11</c:v>
                </c:pt>
                <c:pt idx="1731">
                  <c:v>5.707679468E-11</c:v>
                </c:pt>
                <c:pt idx="1732">
                  <c:v>5.6949448629999998E-11</c:v>
                </c:pt>
                <c:pt idx="1733">
                  <c:v>5.736583777E-11</c:v>
                </c:pt>
                <c:pt idx="1734">
                  <c:v>5.7034169049999997E-11</c:v>
                </c:pt>
                <c:pt idx="1735">
                  <c:v>5.663928354E-11</c:v>
                </c:pt>
                <c:pt idx="1736">
                  <c:v>5.7092358619999997E-11</c:v>
                </c:pt>
                <c:pt idx="1737">
                  <c:v>5.7075531799999997E-11</c:v>
                </c:pt>
                <c:pt idx="1738">
                  <c:v>5.7119121929999998E-11</c:v>
                </c:pt>
                <c:pt idx="1739">
                  <c:v>5.6891054369999999E-11</c:v>
                </c:pt>
                <c:pt idx="1740">
                  <c:v>5.7099894259999997E-11</c:v>
                </c:pt>
                <c:pt idx="1741">
                  <c:v>5.7082668449999999E-11</c:v>
                </c:pt>
                <c:pt idx="1742">
                  <c:v>5.7228295020000003E-11</c:v>
                </c:pt>
                <c:pt idx="1743">
                  <c:v>5.7113536119999999E-11</c:v>
                </c:pt>
                <c:pt idx="1744">
                  <c:v>5.6731820629999997E-11</c:v>
                </c:pt>
                <c:pt idx="1745">
                  <c:v>5.6987303759999998E-11</c:v>
                </c:pt>
                <c:pt idx="1746">
                  <c:v>5.7249135990000002E-11</c:v>
                </c:pt>
                <c:pt idx="1747">
                  <c:v>5.6783279470000001E-11</c:v>
                </c:pt>
                <c:pt idx="1748">
                  <c:v>5.6905802990000001E-11</c:v>
                </c:pt>
                <c:pt idx="1749">
                  <c:v>5.6766414490000003E-11</c:v>
                </c:pt>
                <c:pt idx="1750">
                  <c:v>5.6940233779999999E-11</c:v>
                </c:pt>
                <c:pt idx="1751">
                  <c:v>5.6898270820000001E-11</c:v>
                </c:pt>
                <c:pt idx="1752">
                  <c:v>5.6959128389999998E-11</c:v>
                </c:pt>
                <c:pt idx="1753">
                  <c:v>5.7025887479999997E-11</c:v>
                </c:pt>
                <c:pt idx="1754">
                  <c:v>5.6848224039999997E-11</c:v>
                </c:pt>
                <c:pt idx="1755">
                  <c:v>5.7145985859999999E-11</c:v>
                </c:pt>
                <c:pt idx="1756">
                  <c:v>5.7121220950000001E-11</c:v>
                </c:pt>
                <c:pt idx="1757">
                  <c:v>5.7139432070000002E-11</c:v>
                </c:pt>
                <c:pt idx="1758">
                  <c:v>5.7066254500000003E-11</c:v>
                </c:pt>
                <c:pt idx="1759">
                  <c:v>5.6896279349999998E-11</c:v>
                </c:pt>
                <c:pt idx="1760">
                  <c:v>5.6755437159999997E-11</c:v>
                </c:pt>
                <c:pt idx="1761">
                  <c:v>5.6985138829999999E-11</c:v>
                </c:pt>
                <c:pt idx="1762">
                  <c:v>5.6876829629999999E-11</c:v>
                </c:pt>
                <c:pt idx="1763">
                  <c:v>5.7113251629999999E-11</c:v>
                </c:pt>
                <c:pt idx="1764">
                  <c:v>5.7099248940000003E-11</c:v>
                </c:pt>
                <c:pt idx="1765">
                  <c:v>5.6903846220000002E-11</c:v>
                </c:pt>
                <c:pt idx="1766">
                  <c:v>5.6898208369999999E-11</c:v>
                </c:pt>
                <c:pt idx="1767">
                  <c:v>5.6670616119999999E-11</c:v>
                </c:pt>
                <c:pt idx="1768">
                  <c:v>5.6839772470000003E-11</c:v>
                </c:pt>
                <c:pt idx="1769">
                  <c:v>5.6637066559999999E-11</c:v>
                </c:pt>
                <c:pt idx="1770">
                  <c:v>5.6864492279999997E-11</c:v>
                </c:pt>
                <c:pt idx="1771">
                  <c:v>5.6660683089999999E-11</c:v>
                </c:pt>
                <c:pt idx="1772">
                  <c:v>5.6812100160000001E-11</c:v>
                </c:pt>
                <c:pt idx="1773">
                  <c:v>5.6747998659999997E-11</c:v>
                </c:pt>
                <c:pt idx="1774">
                  <c:v>5.6663829879999999E-11</c:v>
                </c:pt>
                <c:pt idx="1775">
                  <c:v>5.6741434470000001E-11</c:v>
                </c:pt>
                <c:pt idx="1776">
                  <c:v>5.6788070769999997E-11</c:v>
                </c:pt>
                <c:pt idx="1777">
                  <c:v>5.6636684929999999E-11</c:v>
                </c:pt>
                <c:pt idx="1778">
                  <c:v>5.6702548910000003E-11</c:v>
                </c:pt>
                <c:pt idx="1779">
                  <c:v>5.6747603139999999E-11</c:v>
                </c:pt>
                <c:pt idx="1780">
                  <c:v>5.6667223000000003E-11</c:v>
                </c:pt>
                <c:pt idx="1781">
                  <c:v>5.6744622889999999E-11</c:v>
                </c:pt>
                <c:pt idx="1782">
                  <c:v>5.6832059890000003E-11</c:v>
                </c:pt>
                <c:pt idx="1783">
                  <c:v>5.685394863E-11</c:v>
                </c:pt>
                <c:pt idx="1784">
                  <c:v>5.6724153150000001E-11</c:v>
                </c:pt>
                <c:pt idx="1785">
                  <c:v>5.6732549209999999E-11</c:v>
                </c:pt>
                <c:pt idx="1786">
                  <c:v>5.6689593989999999E-11</c:v>
                </c:pt>
                <c:pt idx="1787">
                  <c:v>5.6800876499999999E-11</c:v>
                </c:pt>
                <c:pt idx="1788">
                  <c:v>5.6605685420000002E-11</c:v>
                </c:pt>
                <c:pt idx="1789">
                  <c:v>5.6597102009999998E-11</c:v>
                </c:pt>
                <c:pt idx="1790">
                  <c:v>5.6940896439999999E-11</c:v>
                </c:pt>
                <c:pt idx="1791">
                  <c:v>5.6536816890000001E-11</c:v>
                </c:pt>
                <c:pt idx="1792">
                  <c:v>5.6649161059999998E-11</c:v>
                </c:pt>
                <c:pt idx="1793">
                  <c:v>5.657373528E-11</c:v>
                </c:pt>
                <c:pt idx="1794">
                  <c:v>5.6579140679999999E-11</c:v>
                </c:pt>
                <c:pt idx="1795">
                  <c:v>5.6737389089999998E-11</c:v>
                </c:pt>
                <c:pt idx="1796">
                  <c:v>5.6639345990000002E-11</c:v>
                </c:pt>
                <c:pt idx="1797">
                  <c:v>5.6473097030000003E-11</c:v>
                </c:pt>
                <c:pt idx="1798">
                  <c:v>5.6593344590000001E-11</c:v>
                </c:pt>
                <c:pt idx="1799">
                  <c:v>5.658526078E-11</c:v>
                </c:pt>
                <c:pt idx="1800">
                  <c:v>5.6489451999999997E-11</c:v>
                </c:pt>
                <c:pt idx="1801">
                  <c:v>5.6584913839999998E-11</c:v>
                </c:pt>
                <c:pt idx="1802">
                  <c:v>5.6525634870000002E-11</c:v>
                </c:pt>
                <c:pt idx="1803">
                  <c:v>5.6672794930000003E-11</c:v>
                </c:pt>
                <c:pt idx="1804">
                  <c:v>5.652306054E-11</c:v>
                </c:pt>
                <c:pt idx="1805">
                  <c:v>5.6617856240000003E-11</c:v>
                </c:pt>
                <c:pt idx="1806">
                  <c:v>5.6533788069999998E-11</c:v>
                </c:pt>
                <c:pt idx="1807">
                  <c:v>5.6750781159999998E-11</c:v>
                </c:pt>
                <c:pt idx="1808">
                  <c:v>5.6591516199999998E-11</c:v>
                </c:pt>
                <c:pt idx="1809">
                  <c:v>5.6397140430000003E-11</c:v>
                </c:pt>
                <c:pt idx="1810">
                  <c:v>5.6785159909999999E-11</c:v>
                </c:pt>
                <c:pt idx="1811">
                  <c:v>5.6512031169999998E-11</c:v>
                </c:pt>
                <c:pt idx="1812">
                  <c:v>5.6445226960000002E-11</c:v>
                </c:pt>
                <c:pt idx="1813">
                  <c:v>5.6455350810000002E-11</c:v>
                </c:pt>
                <c:pt idx="1814">
                  <c:v>5.6402729710000002E-11</c:v>
                </c:pt>
                <c:pt idx="1815">
                  <c:v>5.6681229149999999E-11</c:v>
                </c:pt>
                <c:pt idx="1816">
                  <c:v>5.6327185969999999E-11</c:v>
                </c:pt>
                <c:pt idx="1817">
                  <c:v>5.6570744620000001E-11</c:v>
                </c:pt>
                <c:pt idx="1818">
                  <c:v>5.6586908770000002E-11</c:v>
                </c:pt>
                <c:pt idx="1819">
                  <c:v>5.6348224699999997E-11</c:v>
                </c:pt>
                <c:pt idx="1820">
                  <c:v>5.642731074E-11</c:v>
                </c:pt>
                <c:pt idx="1821">
                  <c:v>5.6671233680000002E-11</c:v>
                </c:pt>
                <c:pt idx="1822">
                  <c:v>5.659753916E-11</c:v>
                </c:pt>
                <c:pt idx="1823">
                  <c:v>5.6457827999999998E-11</c:v>
                </c:pt>
                <c:pt idx="1824">
                  <c:v>5.6309023420000002E-11</c:v>
                </c:pt>
                <c:pt idx="1825">
                  <c:v>5.6220198639999998E-11</c:v>
                </c:pt>
                <c:pt idx="1826">
                  <c:v>5.6341108860000001E-11</c:v>
                </c:pt>
                <c:pt idx="1827">
                  <c:v>5.630235514E-11</c:v>
                </c:pt>
                <c:pt idx="1828">
                  <c:v>5.639476386E-11</c:v>
                </c:pt>
                <c:pt idx="1829">
                  <c:v>5.6519219860000002E-11</c:v>
                </c:pt>
                <c:pt idx="1830">
                  <c:v>5.6326006359999997E-11</c:v>
                </c:pt>
                <c:pt idx="1831">
                  <c:v>5.6535554019999998E-11</c:v>
                </c:pt>
                <c:pt idx="1832">
                  <c:v>5.6222658470000002E-11</c:v>
                </c:pt>
                <c:pt idx="1833">
                  <c:v>5.6327567609999999E-11</c:v>
                </c:pt>
                <c:pt idx="1834">
                  <c:v>5.6103937470000001E-11</c:v>
                </c:pt>
                <c:pt idx="1835">
                  <c:v>5.605384559E-11</c:v>
                </c:pt>
                <c:pt idx="1836">
                  <c:v>5.6411458840000003E-11</c:v>
                </c:pt>
                <c:pt idx="1837">
                  <c:v>5.6186364589999997E-11</c:v>
                </c:pt>
                <c:pt idx="1838">
                  <c:v>5.6371577540000003E-11</c:v>
                </c:pt>
                <c:pt idx="1839">
                  <c:v>5.6118873439999997E-11</c:v>
                </c:pt>
                <c:pt idx="1840">
                  <c:v>5.6312537970000003E-11</c:v>
                </c:pt>
                <c:pt idx="1841">
                  <c:v>5.640778122E-11</c:v>
                </c:pt>
                <c:pt idx="1842">
                  <c:v>5.6196096389999999E-11</c:v>
                </c:pt>
                <c:pt idx="1843">
                  <c:v>5.6166907929999999E-11</c:v>
                </c:pt>
                <c:pt idx="1844">
                  <c:v>5.6246684389999999E-11</c:v>
                </c:pt>
                <c:pt idx="1845">
                  <c:v>5.6210602149999999E-11</c:v>
                </c:pt>
                <c:pt idx="1846">
                  <c:v>5.6195863930000003E-11</c:v>
                </c:pt>
                <c:pt idx="1847">
                  <c:v>5.615267279E-11</c:v>
                </c:pt>
                <c:pt idx="1848">
                  <c:v>5.6304284150000002E-11</c:v>
                </c:pt>
                <c:pt idx="1849">
                  <c:v>5.6102344990000002E-11</c:v>
                </c:pt>
                <c:pt idx="1850">
                  <c:v>5.6088855780000003E-11</c:v>
                </c:pt>
                <c:pt idx="1851">
                  <c:v>5.6205377160000001E-11</c:v>
                </c:pt>
                <c:pt idx="1852">
                  <c:v>5.6278568609999999E-11</c:v>
                </c:pt>
                <c:pt idx="1853">
                  <c:v>5.5941265509999999E-11</c:v>
                </c:pt>
                <c:pt idx="1854">
                  <c:v>5.6100398630000002E-11</c:v>
                </c:pt>
                <c:pt idx="1855">
                  <c:v>5.6013693679999999E-11</c:v>
                </c:pt>
                <c:pt idx="1856">
                  <c:v>5.6266883509999997E-11</c:v>
                </c:pt>
                <c:pt idx="1857">
                  <c:v>5.603377137E-11</c:v>
                </c:pt>
                <c:pt idx="1858">
                  <c:v>5.6279432499999997E-11</c:v>
                </c:pt>
                <c:pt idx="1859">
                  <c:v>5.6062574720000001E-11</c:v>
                </c:pt>
                <c:pt idx="1860">
                  <c:v>5.6088002299999997E-11</c:v>
                </c:pt>
                <c:pt idx="1861">
                  <c:v>5.5923665000000002E-11</c:v>
                </c:pt>
                <c:pt idx="1862">
                  <c:v>5.6153855870000002E-11</c:v>
                </c:pt>
                <c:pt idx="1863">
                  <c:v>5.6060496520000003E-11</c:v>
                </c:pt>
                <c:pt idx="1864">
                  <c:v>5.5888290519999998E-11</c:v>
                </c:pt>
                <c:pt idx="1865">
                  <c:v>5.5889206459999999E-11</c:v>
                </c:pt>
                <c:pt idx="1866">
                  <c:v>5.6071439159999998E-11</c:v>
                </c:pt>
                <c:pt idx="1867">
                  <c:v>5.6204246120000002E-11</c:v>
                </c:pt>
                <c:pt idx="1868">
                  <c:v>5.5990975740000002E-11</c:v>
                </c:pt>
                <c:pt idx="1869">
                  <c:v>5.6156530809999997E-11</c:v>
                </c:pt>
                <c:pt idx="1870">
                  <c:v>5.6072209380000003E-11</c:v>
                </c:pt>
                <c:pt idx="1871">
                  <c:v>5.6076882720000001E-11</c:v>
                </c:pt>
                <c:pt idx="1872">
                  <c:v>5.6353047229999998E-11</c:v>
                </c:pt>
                <c:pt idx="1873">
                  <c:v>5.602854986E-11</c:v>
                </c:pt>
                <c:pt idx="1874">
                  <c:v>5.6107909979999997E-11</c:v>
                </c:pt>
                <c:pt idx="1875">
                  <c:v>5.6124348219999998E-11</c:v>
                </c:pt>
                <c:pt idx="1876">
                  <c:v>5.592629485E-11</c:v>
                </c:pt>
                <c:pt idx="1877">
                  <c:v>5.589895213E-11</c:v>
                </c:pt>
                <c:pt idx="1878">
                  <c:v>5.5835901870000002E-11</c:v>
                </c:pt>
                <c:pt idx="1879">
                  <c:v>5.5931981269999999E-11</c:v>
                </c:pt>
                <c:pt idx="1880">
                  <c:v>5.5990958400000003E-11</c:v>
                </c:pt>
                <c:pt idx="1881">
                  <c:v>5.5823509009999997E-11</c:v>
                </c:pt>
                <c:pt idx="1882">
                  <c:v>5.5768344799999999E-11</c:v>
                </c:pt>
                <c:pt idx="1883">
                  <c:v>5.5964764070000001E-11</c:v>
                </c:pt>
                <c:pt idx="1884">
                  <c:v>5.5867501600000002E-11</c:v>
                </c:pt>
                <c:pt idx="1885">
                  <c:v>5.5716820050000001E-11</c:v>
                </c:pt>
                <c:pt idx="1886">
                  <c:v>5.5688263030000002E-11</c:v>
                </c:pt>
                <c:pt idx="1887">
                  <c:v>5.5735846490000003E-11</c:v>
                </c:pt>
                <c:pt idx="1888">
                  <c:v>5.5665114880000002E-11</c:v>
                </c:pt>
                <c:pt idx="1889">
                  <c:v>5.591104316E-11</c:v>
                </c:pt>
                <c:pt idx="1890">
                  <c:v>5.5645172499999998E-11</c:v>
                </c:pt>
                <c:pt idx="1891">
                  <c:v>5.600279962E-11</c:v>
                </c:pt>
                <c:pt idx="1892">
                  <c:v>5.5756003979999998E-11</c:v>
                </c:pt>
                <c:pt idx="1893">
                  <c:v>5.5961936469999997E-11</c:v>
                </c:pt>
                <c:pt idx="1894">
                  <c:v>5.5850355589999999E-11</c:v>
                </c:pt>
                <c:pt idx="1895">
                  <c:v>5.5953654899999998E-11</c:v>
                </c:pt>
                <c:pt idx="1896">
                  <c:v>5.5963584459999999E-11</c:v>
                </c:pt>
                <c:pt idx="1897">
                  <c:v>5.5928539579999999E-11</c:v>
                </c:pt>
                <c:pt idx="1898">
                  <c:v>5.6059865080000002E-11</c:v>
                </c:pt>
                <c:pt idx="1899">
                  <c:v>5.5874770090000001E-11</c:v>
                </c:pt>
                <c:pt idx="1900">
                  <c:v>5.5862280079999997E-11</c:v>
                </c:pt>
                <c:pt idx="1901">
                  <c:v>5.6022294440000002E-11</c:v>
                </c:pt>
                <c:pt idx="1902">
                  <c:v>5.5781119310000003E-11</c:v>
                </c:pt>
                <c:pt idx="1903">
                  <c:v>5.5615099330000001E-11</c:v>
                </c:pt>
                <c:pt idx="1904">
                  <c:v>5.5627828730000002E-11</c:v>
                </c:pt>
                <c:pt idx="1905">
                  <c:v>5.5638896270000002E-11</c:v>
                </c:pt>
                <c:pt idx="1906">
                  <c:v>5.5465427390000001E-11</c:v>
                </c:pt>
                <c:pt idx="1907">
                  <c:v>5.5521996719999998E-11</c:v>
                </c:pt>
                <c:pt idx="1908">
                  <c:v>5.5427842870000002E-11</c:v>
                </c:pt>
                <c:pt idx="1909">
                  <c:v>5.5530011140000003E-11</c:v>
                </c:pt>
                <c:pt idx="1910">
                  <c:v>5.5650224010000003E-11</c:v>
                </c:pt>
                <c:pt idx="1911">
                  <c:v>5.5176037349999999E-11</c:v>
                </c:pt>
                <c:pt idx="1912">
                  <c:v>5.5596041660000001E-11</c:v>
                </c:pt>
                <c:pt idx="1913">
                  <c:v>5.5657225360000001E-11</c:v>
                </c:pt>
                <c:pt idx="1914">
                  <c:v>5.5546824079999998E-11</c:v>
                </c:pt>
                <c:pt idx="1915">
                  <c:v>5.5559879610000001E-11</c:v>
                </c:pt>
                <c:pt idx="1916">
                  <c:v>5.5556389349999998E-11</c:v>
                </c:pt>
                <c:pt idx="1917">
                  <c:v>5.5486504280000003E-11</c:v>
                </c:pt>
                <c:pt idx="1918">
                  <c:v>5.5822863690000003E-11</c:v>
                </c:pt>
                <c:pt idx="1919">
                  <c:v>5.5517753590000002E-11</c:v>
                </c:pt>
                <c:pt idx="1920">
                  <c:v>5.5793241550000001E-11</c:v>
                </c:pt>
                <c:pt idx="1921">
                  <c:v>5.564198755E-11</c:v>
                </c:pt>
                <c:pt idx="1922">
                  <c:v>5.5744044800000002E-11</c:v>
                </c:pt>
                <c:pt idx="1923">
                  <c:v>5.5516372750000001E-11</c:v>
                </c:pt>
                <c:pt idx="1924">
                  <c:v>5.5497929169999997E-11</c:v>
                </c:pt>
                <c:pt idx="1925">
                  <c:v>5.5679526960000001E-11</c:v>
                </c:pt>
                <c:pt idx="1926">
                  <c:v>5.5667685739999997E-11</c:v>
                </c:pt>
                <c:pt idx="1927">
                  <c:v>5.5762439800000003E-11</c:v>
                </c:pt>
                <c:pt idx="1928">
                  <c:v>5.5559935119999997E-11</c:v>
                </c:pt>
                <c:pt idx="1929">
                  <c:v>5.5473733249999998E-11</c:v>
                </c:pt>
                <c:pt idx="1930">
                  <c:v>5.5518468289999998E-11</c:v>
                </c:pt>
                <c:pt idx="1931">
                  <c:v>5.5780838279999997E-11</c:v>
                </c:pt>
                <c:pt idx="1932">
                  <c:v>5.5486434890000001E-11</c:v>
                </c:pt>
                <c:pt idx="1933">
                  <c:v>5.5473830389999998E-11</c:v>
                </c:pt>
                <c:pt idx="1934">
                  <c:v>5.5518853400000003E-11</c:v>
                </c:pt>
                <c:pt idx="1935">
                  <c:v>5.5314763189999998E-11</c:v>
                </c:pt>
                <c:pt idx="1936">
                  <c:v>5.5392131849999997E-11</c:v>
                </c:pt>
                <c:pt idx="1937">
                  <c:v>5.5254155419999997E-11</c:v>
                </c:pt>
                <c:pt idx="1938">
                  <c:v>5.525449195E-11</c:v>
                </c:pt>
                <c:pt idx="1939">
                  <c:v>5.5331825930000001E-11</c:v>
                </c:pt>
                <c:pt idx="1940">
                  <c:v>5.5613055830000001E-11</c:v>
                </c:pt>
                <c:pt idx="1941">
                  <c:v>5.5253808470000002E-11</c:v>
                </c:pt>
                <c:pt idx="1942">
                  <c:v>5.5301291319999997E-11</c:v>
                </c:pt>
                <c:pt idx="1943">
                  <c:v>5.5456847450000002E-11</c:v>
                </c:pt>
                <c:pt idx="1944">
                  <c:v>5.5218118270000001E-11</c:v>
                </c:pt>
                <c:pt idx="1945">
                  <c:v>5.5363942599999998E-11</c:v>
                </c:pt>
                <c:pt idx="1946">
                  <c:v>5.541588716E-11</c:v>
                </c:pt>
                <c:pt idx="1947">
                  <c:v>5.5474774079999997E-11</c:v>
                </c:pt>
                <c:pt idx="1948">
                  <c:v>5.5436641389999998E-11</c:v>
                </c:pt>
                <c:pt idx="1949">
                  <c:v>5.5417049420000003E-11</c:v>
                </c:pt>
                <c:pt idx="1950">
                  <c:v>5.525132782E-11</c:v>
                </c:pt>
                <c:pt idx="1951">
                  <c:v>5.5426458560000002E-11</c:v>
                </c:pt>
                <c:pt idx="1952">
                  <c:v>5.5350956460000002E-11</c:v>
                </c:pt>
                <c:pt idx="1953">
                  <c:v>5.5553350110000003E-11</c:v>
                </c:pt>
                <c:pt idx="1954">
                  <c:v>5.556379315E-11</c:v>
                </c:pt>
                <c:pt idx="1955">
                  <c:v>5.5439649400000002E-11</c:v>
                </c:pt>
                <c:pt idx="1956">
                  <c:v>5.5254356650000003E-11</c:v>
                </c:pt>
                <c:pt idx="1957">
                  <c:v>5.5362662370000003E-11</c:v>
                </c:pt>
                <c:pt idx="1958">
                  <c:v>5.5332745330000002E-11</c:v>
                </c:pt>
                <c:pt idx="1959">
                  <c:v>5.5155695979999998E-11</c:v>
                </c:pt>
                <c:pt idx="1960">
                  <c:v>5.5219478299999997E-11</c:v>
                </c:pt>
                <c:pt idx="1961">
                  <c:v>5.5274215759999999E-11</c:v>
                </c:pt>
                <c:pt idx="1962">
                  <c:v>5.5161934049999997E-11</c:v>
                </c:pt>
                <c:pt idx="1963">
                  <c:v>5.5023853529999998E-11</c:v>
                </c:pt>
                <c:pt idx="1964">
                  <c:v>5.5453489019999997E-11</c:v>
                </c:pt>
                <c:pt idx="1965">
                  <c:v>5.5221504449999999E-11</c:v>
                </c:pt>
                <c:pt idx="1966">
                  <c:v>5.5357801679999998E-11</c:v>
                </c:pt>
                <c:pt idx="1967">
                  <c:v>5.5302224609999997E-11</c:v>
                </c:pt>
                <c:pt idx="1968">
                  <c:v>5.529307567E-11</c:v>
                </c:pt>
                <c:pt idx="1969">
                  <c:v>5.5262072700000003E-11</c:v>
                </c:pt>
                <c:pt idx="1970">
                  <c:v>5.5529643380000003E-11</c:v>
                </c:pt>
                <c:pt idx="1971">
                  <c:v>5.5263387620000002E-11</c:v>
                </c:pt>
                <c:pt idx="1972">
                  <c:v>5.5244045450000002E-11</c:v>
                </c:pt>
                <c:pt idx="1973">
                  <c:v>5.5173924459999997E-11</c:v>
                </c:pt>
                <c:pt idx="1974">
                  <c:v>5.5226566380000002E-11</c:v>
                </c:pt>
                <c:pt idx="1975">
                  <c:v>5.5160702389999999E-11</c:v>
                </c:pt>
                <c:pt idx="1976">
                  <c:v>5.481324769E-11</c:v>
                </c:pt>
                <c:pt idx="1977">
                  <c:v>5.5357076559999997E-11</c:v>
                </c:pt>
                <c:pt idx="1978">
                  <c:v>5.5325806439999999E-11</c:v>
                </c:pt>
                <c:pt idx="1979">
                  <c:v>5.5120120270000002E-11</c:v>
                </c:pt>
                <c:pt idx="1980">
                  <c:v>5.5274881889999998E-11</c:v>
                </c:pt>
                <c:pt idx="1981">
                  <c:v>5.5226181270000003E-11</c:v>
                </c:pt>
                <c:pt idx="1982">
                  <c:v>5.5168005580000001E-11</c:v>
                </c:pt>
                <c:pt idx="1983">
                  <c:v>5.512564016E-11</c:v>
                </c:pt>
                <c:pt idx="1984">
                  <c:v>5.4931764000000002E-11</c:v>
                </c:pt>
                <c:pt idx="1985">
                  <c:v>5.5127642030000003E-11</c:v>
                </c:pt>
                <c:pt idx="1986">
                  <c:v>5.4908150940000002E-11</c:v>
                </c:pt>
                <c:pt idx="1987">
                  <c:v>5.515752438E-11</c:v>
                </c:pt>
                <c:pt idx="1988">
                  <c:v>5.5121969490000002E-11</c:v>
                </c:pt>
                <c:pt idx="1989">
                  <c:v>5.512666018E-11</c:v>
                </c:pt>
                <c:pt idx="1990">
                  <c:v>5.4951890259999999E-11</c:v>
                </c:pt>
                <c:pt idx="1991">
                  <c:v>5.509319043E-11</c:v>
                </c:pt>
                <c:pt idx="1992">
                  <c:v>5.4895209910000003E-11</c:v>
                </c:pt>
                <c:pt idx="1993">
                  <c:v>5.4930154179999997E-11</c:v>
                </c:pt>
                <c:pt idx="1994">
                  <c:v>5.4984072849999998E-11</c:v>
                </c:pt>
                <c:pt idx="1995">
                  <c:v>5.4891886180000001E-11</c:v>
                </c:pt>
                <c:pt idx="1996">
                  <c:v>5.508240045E-11</c:v>
                </c:pt>
                <c:pt idx="1997">
                  <c:v>5.50293075E-11</c:v>
                </c:pt>
                <c:pt idx="1998">
                  <c:v>5.5033519409999998E-11</c:v>
                </c:pt>
                <c:pt idx="1999">
                  <c:v>5.5147632990000002E-11</c:v>
                </c:pt>
                <c:pt idx="2000">
                  <c:v>5.5016640550000002E-11</c:v>
                </c:pt>
                <c:pt idx="2001">
                  <c:v>5.4958329549999997E-11</c:v>
                </c:pt>
                <c:pt idx="2002">
                  <c:v>5.5012695789999998E-11</c:v>
                </c:pt>
                <c:pt idx="2003">
                  <c:v>5.4894561120000003E-11</c:v>
                </c:pt>
                <c:pt idx="2004">
                  <c:v>5.5182573789999997E-11</c:v>
                </c:pt>
                <c:pt idx="2005">
                  <c:v>5.4912106109999998E-11</c:v>
                </c:pt>
                <c:pt idx="2006">
                  <c:v>5.5001687230000001E-11</c:v>
                </c:pt>
                <c:pt idx="2007">
                  <c:v>5.4949596960000003E-11</c:v>
                </c:pt>
                <c:pt idx="2008">
                  <c:v>5.4949579609999998E-11</c:v>
                </c:pt>
                <c:pt idx="2009">
                  <c:v>5.4986383499999999E-11</c:v>
                </c:pt>
                <c:pt idx="2010">
                  <c:v>5.4911224870000001E-11</c:v>
                </c:pt>
                <c:pt idx="2011">
                  <c:v>5.4913306539999999E-11</c:v>
                </c:pt>
                <c:pt idx="2012">
                  <c:v>5.4726282530000003E-11</c:v>
                </c:pt>
                <c:pt idx="2013">
                  <c:v>5.4774164370000003E-11</c:v>
                </c:pt>
                <c:pt idx="2014">
                  <c:v>5.4826254650000001E-11</c:v>
                </c:pt>
                <c:pt idx="2015">
                  <c:v>5.4732683659999998E-11</c:v>
                </c:pt>
                <c:pt idx="2016">
                  <c:v>5.4637204479999997E-11</c:v>
                </c:pt>
                <c:pt idx="2017">
                  <c:v>5.4777939129999999E-11</c:v>
                </c:pt>
                <c:pt idx="2018">
                  <c:v>5.4903779440000002E-11</c:v>
                </c:pt>
                <c:pt idx="2019">
                  <c:v>5.4777106459999999E-11</c:v>
                </c:pt>
                <c:pt idx="2020">
                  <c:v>5.4929078650000001E-11</c:v>
                </c:pt>
                <c:pt idx="2021">
                  <c:v>5.4842682480000003E-11</c:v>
                </c:pt>
                <c:pt idx="2022">
                  <c:v>5.4892250470000002E-11</c:v>
                </c:pt>
                <c:pt idx="2023">
                  <c:v>5.4871364399999999E-11</c:v>
                </c:pt>
                <c:pt idx="2024">
                  <c:v>5.4959443249999997E-11</c:v>
                </c:pt>
                <c:pt idx="2025">
                  <c:v>5.4948302850000002E-11</c:v>
                </c:pt>
                <c:pt idx="2026">
                  <c:v>5.4757965519999998E-11</c:v>
                </c:pt>
                <c:pt idx="2027">
                  <c:v>5.4862881600000001E-11</c:v>
                </c:pt>
                <c:pt idx="2028">
                  <c:v>5.4828100390000002E-11</c:v>
                </c:pt>
                <c:pt idx="2029">
                  <c:v>5.4858270699999999E-11</c:v>
                </c:pt>
                <c:pt idx="2030">
                  <c:v>5.4662999820000001E-11</c:v>
                </c:pt>
                <c:pt idx="2031">
                  <c:v>5.4950342890000003E-11</c:v>
                </c:pt>
                <c:pt idx="2032">
                  <c:v>5.4807831880000002E-11</c:v>
                </c:pt>
                <c:pt idx="2033">
                  <c:v>5.4939053309999999E-11</c:v>
                </c:pt>
                <c:pt idx="2034">
                  <c:v>5.4761722930000002E-11</c:v>
                </c:pt>
                <c:pt idx="2035">
                  <c:v>5.4768377329999998E-11</c:v>
                </c:pt>
                <c:pt idx="2036">
                  <c:v>5.464180844E-11</c:v>
                </c:pt>
                <c:pt idx="2037">
                  <c:v>5.495949182E-11</c:v>
                </c:pt>
                <c:pt idx="2038">
                  <c:v>5.4656480730000002E-11</c:v>
                </c:pt>
                <c:pt idx="2039">
                  <c:v>5.458947183E-11</c:v>
                </c:pt>
                <c:pt idx="2040">
                  <c:v>5.4644819919999998E-11</c:v>
                </c:pt>
                <c:pt idx="2041">
                  <c:v>5.465333741E-11</c:v>
                </c:pt>
                <c:pt idx="2042">
                  <c:v>5.4480562420000003E-11</c:v>
                </c:pt>
                <c:pt idx="2043">
                  <c:v>5.457069172E-11</c:v>
                </c:pt>
                <c:pt idx="2044">
                  <c:v>5.4717098910000001E-11</c:v>
                </c:pt>
                <c:pt idx="2045">
                  <c:v>5.4453722780000001E-11</c:v>
                </c:pt>
                <c:pt idx="2046">
                  <c:v>5.4733155509999997E-11</c:v>
                </c:pt>
                <c:pt idx="2047">
                  <c:v>5.473822437E-11</c:v>
                </c:pt>
                <c:pt idx="2048">
                  <c:v>5.4766465670000001E-11</c:v>
                </c:pt>
                <c:pt idx="2049">
                  <c:v>5.4785974370000003E-11</c:v>
                </c:pt>
                <c:pt idx="2050">
                  <c:v>5.4774098450000001E-11</c:v>
                </c:pt>
                <c:pt idx="2051">
                  <c:v>5.465055838E-11</c:v>
                </c:pt>
                <c:pt idx="2052">
                  <c:v>5.4670136470000003E-11</c:v>
                </c:pt>
                <c:pt idx="2053">
                  <c:v>5.4646003E-11</c:v>
                </c:pt>
                <c:pt idx="2054">
                  <c:v>5.4611939970000002E-11</c:v>
                </c:pt>
                <c:pt idx="2055">
                  <c:v>5.4651040639999998E-11</c:v>
                </c:pt>
                <c:pt idx="2056">
                  <c:v>5.469955738E-11</c:v>
                </c:pt>
                <c:pt idx="2057">
                  <c:v>5.4588802230000001E-11</c:v>
                </c:pt>
                <c:pt idx="2058">
                  <c:v>5.4833075579999999E-11</c:v>
                </c:pt>
                <c:pt idx="2059">
                  <c:v>5.4713091700000002E-11</c:v>
                </c:pt>
                <c:pt idx="2060">
                  <c:v>5.4422771840000001E-11</c:v>
                </c:pt>
                <c:pt idx="2061">
                  <c:v>5.4438335779999998E-11</c:v>
                </c:pt>
                <c:pt idx="2062">
                  <c:v>5.4663627790000002E-11</c:v>
                </c:pt>
                <c:pt idx="2063">
                  <c:v>5.455414245E-11</c:v>
                </c:pt>
                <c:pt idx="2064">
                  <c:v>5.4488961950000001E-11</c:v>
                </c:pt>
                <c:pt idx="2065">
                  <c:v>5.4245222899999999E-11</c:v>
                </c:pt>
                <c:pt idx="2066">
                  <c:v>5.435416006E-11</c:v>
                </c:pt>
                <c:pt idx="2067">
                  <c:v>5.4539376489999999E-11</c:v>
                </c:pt>
                <c:pt idx="2068">
                  <c:v>5.4328437579999998E-11</c:v>
                </c:pt>
                <c:pt idx="2069">
                  <c:v>5.4421370190000001E-11</c:v>
                </c:pt>
                <c:pt idx="2070">
                  <c:v>5.4583115800000003E-11</c:v>
                </c:pt>
                <c:pt idx="2071">
                  <c:v>5.4519666559999999E-11</c:v>
                </c:pt>
                <c:pt idx="2072">
                  <c:v>5.4334221149999997E-11</c:v>
                </c:pt>
                <c:pt idx="2073">
                  <c:v>5.4412790250000003E-11</c:v>
                </c:pt>
                <c:pt idx="2074">
                  <c:v>5.4541302030000001E-11</c:v>
                </c:pt>
                <c:pt idx="2075">
                  <c:v>5.4568068810000002E-11</c:v>
                </c:pt>
                <c:pt idx="2076">
                  <c:v>5.4588420590000002E-11</c:v>
                </c:pt>
                <c:pt idx="2077">
                  <c:v>5.45985826E-11</c:v>
                </c:pt>
                <c:pt idx="2078">
                  <c:v>5.461606514E-11</c:v>
                </c:pt>
                <c:pt idx="2079">
                  <c:v>5.4535320700000003E-11</c:v>
                </c:pt>
                <c:pt idx="2080">
                  <c:v>5.4353598010000001E-11</c:v>
                </c:pt>
                <c:pt idx="2081">
                  <c:v>5.4423868190000002E-11</c:v>
                </c:pt>
                <c:pt idx="2082">
                  <c:v>5.466775643E-11</c:v>
                </c:pt>
                <c:pt idx="2083">
                  <c:v>5.4503717510000003E-11</c:v>
                </c:pt>
                <c:pt idx="2084">
                  <c:v>5.435900341E-11</c:v>
                </c:pt>
                <c:pt idx="2085">
                  <c:v>5.4560363170000001E-11</c:v>
                </c:pt>
                <c:pt idx="2086">
                  <c:v>5.4382637279999998E-11</c:v>
                </c:pt>
                <c:pt idx="2087">
                  <c:v>5.4330165370000001E-11</c:v>
                </c:pt>
                <c:pt idx="2088">
                  <c:v>5.4351870229999998E-11</c:v>
                </c:pt>
                <c:pt idx="2089">
                  <c:v>5.4290696939999998E-11</c:v>
                </c:pt>
                <c:pt idx="2090">
                  <c:v>5.4180413629999999E-11</c:v>
                </c:pt>
                <c:pt idx="2091">
                  <c:v>5.4242482030000002E-11</c:v>
                </c:pt>
                <c:pt idx="2092">
                  <c:v>5.4388063500000002E-11</c:v>
                </c:pt>
                <c:pt idx="2093">
                  <c:v>5.4229041399999999E-11</c:v>
                </c:pt>
                <c:pt idx="2094">
                  <c:v>5.4188761120000001E-11</c:v>
                </c:pt>
                <c:pt idx="2095">
                  <c:v>5.412155099E-11</c:v>
                </c:pt>
                <c:pt idx="2096">
                  <c:v>5.4228246890000003E-11</c:v>
                </c:pt>
                <c:pt idx="2097">
                  <c:v>5.4359634850000001E-11</c:v>
                </c:pt>
                <c:pt idx="2098">
                  <c:v>5.4204529749999997E-11</c:v>
                </c:pt>
                <c:pt idx="2099">
                  <c:v>5.4243259189999999E-11</c:v>
                </c:pt>
                <c:pt idx="2100">
                  <c:v>5.4250066239999998E-11</c:v>
                </c:pt>
                <c:pt idx="2101">
                  <c:v>5.4229874059999999E-11</c:v>
                </c:pt>
                <c:pt idx="2102">
                  <c:v>5.4134027119999999E-11</c:v>
                </c:pt>
                <c:pt idx="2103">
                  <c:v>5.4412477999999998E-11</c:v>
                </c:pt>
                <c:pt idx="2104">
                  <c:v>5.4190891360000001E-11</c:v>
                </c:pt>
                <c:pt idx="2105">
                  <c:v>5.4296105810000003E-11</c:v>
                </c:pt>
                <c:pt idx="2106">
                  <c:v>5.4517987349999999E-11</c:v>
                </c:pt>
                <c:pt idx="2107">
                  <c:v>5.4494506130000003E-11</c:v>
                </c:pt>
                <c:pt idx="2108">
                  <c:v>5.4294239239999997E-11</c:v>
                </c:pt>
                <c:pt idx="2109">
                  <c:v>5.4306580069999999E-11</c:v>
                </c:pt>
                <c:pt idx="2110">
                  <c:v>5.440176781E-11</c:v>
                </c:pt>
                <c:pt idx="2111">
                  <c:v>5.4290131419999998E-11</c:v>
                </c:pt>
                <c:pt idx="2112">
                  <c:v>5.4125526980000002E-11</c:v>
                </c:pt>
                <c:pt idx="2113">
                  <c:v>5.4349868360000001E-11</c:v>
                </c:pt>
                <c:pt idx="2114">
                  <c:v>5.4225800929999998E-11</c:v>
                </c:pt>
                <c:pt idx="2115">
                  <c:v>5.4231438780000001E-11</c:v>
                </c:pt>
                <c:pt idx="2116">
                  <c:v>5.4242086519999997E-11</c:v>
                </c:pt>
                <c:pt idx="2117">
                  <c:v>5.412610984E-11</c:v>
                </c:pt>
                <c:pt idx="2118">
                  <c:v>5.3988317290000001E-11</c:v>
                </c:pt>
                <c:pt idx="2119">
                  <c:v>5.3922619839999999E-11</c:v>
                </c:pt>
                <c:pt idx="2120">
                  <c:v>5.4180430979999998E-11</c:v>
                </c:pt>
                <c:pt idx="2121">
                  <c:v>5.4051433470000001E-11</c:v>
                </c:pt>
                <c:pt idx="2122">
                  <c:v>5.4130352980000002E-11</c:v>
                </c:pt>
                <c:pt idx="2123">
                  <c:v>5.373823955E-11</c:v>
                </c:pt>
                <c:pt idx="2124">
                  <c:v>5.388959071E-11</c:v>
                </c:pt>
                <c:pt idx="2125">
                  <c:v>5.4217713649999998E-11</c:v>
                </c:pt>
                <c:pt idx="2126">
                  <c:v>5.4108183209999999E-11</c:v>
                </c:pt>
                <c:pt idx="2127">
                  <c:v>5.4108429540000001E-11</c:v>
                </c:pt>
                <c:pt idx="2128">
                  <c:v>5.422893731E-11</c:v>
                </c:pt>
                <c:pt idx="2129">
                  <c:v>5.412517656E-11</c:v>
                </c:pt>
                <c:pt idx="2130">
                  <c:v>5.4152717029999999E-11</c:v>
                </c:pt>
                <c:pt idx="2131">
                  <c:v>5.4117724190000001E-11</c:v>
                </c:pt>
                <c:pt idx="2132">
                  <c:v>5.4197611679999999E-11</c:v>
                </c:pt>
                <c:pt idx="2133">
                  <c:v>5.4012631169999997E-11</c:v>
                </c:pt>
                <c:pt idx="2134">
                  <c:v>5.426082847E-11</c:v>
                </c:pt>
                <c:pt idx="2135">
                  <c:v>5.4064488999999999E-11</c:v>
                </c:pt>
                <c:pt idx="2136">
                  <c:v>5.4284361729999999E-11</c:v>
                </c:pt>
                <c:pt idx="2137">
                  <c:v>5.4065172480000003E-11</c:v>
                </c:pt>
                <c:pt idx="2138">
                  <c:v>5.4090537599999998E-11</c:v>
                </c:pt>
                <c:pt idx="2139">
                  <c:v>5.4208790229999998E-11</c:v>
                </c:pt>
                <c:pt idx="2140">
                  <c:v>5.4122536310000003E-11</c:v>
                </c:pt>
                <c:pt idx="2141">
                  <c:v>5.380619561E-11</c:v>
                </c:pt>
                <c:pt idx="2142">
                  <c:v>5.4099766330000002E-11</c:v>
                </c:pt>
                <c:pt idx="2143">
                  <c:v>5.4021061929999999E-11</c:v>
                </c:pt>
                <c:pt idx="2144">
                  <c:v>5.3905376690000002E-11</c:v>
                </c:pt>
                <c:pt idx="2145">
                  <c:v>5.3899884560000002E-11</c:v>
                </c:pt>
                <c:pt idx="2146">
                  <c:v>5.4064790839999997E-11</c:v>
                </c:pt>
                <c:pt idx="2147">
                  <c:v>5.4054361679999998E-11</c:v>
                </c:pt>
                <c:pt idx="2148">
                  <c:v>5.4073440169999997E-11</c:v>
                </c:pt>
                <c:pt idx="2149">
                  <c:v>5.4021547649999998E-11</c:v>
                </c:pt>
                <c:pt idx="2150">
                  <c:v>5.3918213640000001E-11</c:v>
                </c:pt>
                <c:pt idx="2151">
                  <c:v>5.3871178350000001E-11</c:v>
                </c:pt>
                <c:pt idx="2152">
                  <c:v>5.3781666619999999E-11</c:v>
                </c:pt>
                <c:pt idx="2153">
                  <c:v>5.4064072660000002E-11</c:v>
                </c:pt>
                <c:pt idx="2154">
                  <c:v>5.3921742070000001E-11</c:v>
                </c:pt>
                <c:pt idx="2155">
                  <c:v>5.397903305E-11</c:v>
                </c:pt>
                <c:pt idx="2156">
                  <c:v>5.4061564250000002E-11</c:v>
                </c:pt>
                <c:pt idx="2157">
                  <c:v>5.4171715720000003E-11</c:v>
                </c:pt>
                <c:pt idx="2158">
                  <c:v>5.4170851829999998E-11</c:v>
                </c:pt>
                <c:pt idx="2159">
                  <c:v>5.4045927460000003E-11</c:v>
                </c:pt>
                <c:pt idx="2160">
                  <c:v>5.3848696339999999E-11</c:v>
                </c:pt>
                <c:pt idx="2161">
                  <c:v>5.4092428450000002E-11</c:v>
                </c:pt>
                <c:pt idx="2162">
                  <c:v>5.3938669500000001E-11</c:v>
                </c:pt>
                <c:pt idx="2163">
                  <c:v>5.3942742630000002E-11</c:v>
                </c:pt>
                <c:pt idx="2164">
                  <c:v>5.416107146E-11</c:v>
                </c:pt>
                <c:pt idx="2165">
                  <c:v>5.3970390659999999E-11</c:v>
                </c:pt>
                <c:pt idx="2166">
                  <c:v>5.393635885E-11</c:v>
                </c:pt>
                <c:pt idx="2167">
                  <c:v>5.3818054180000003E-11</c:v>
                </c:pt>
                <c:pt idx="2168">
                  <c:v>5.3926977469999999E-11</c:v>
                </c:pt>
                <c:pt idx="2169">
                  <c:v>5.365280442E-11</c:v>
                </c:pt>
                <c:pt idx="2170">
                  <c:v>5.3868753210000001E-11</c:v>
                </c:pt>
                <c:pt idx="2171">
                  <c:v>5.402402137E-11</c:v>
                </c:pt>
                <c:pt idx="2172">
                  <c:v>5.3613020269999999E-11</c:v>
                </c:pt>
                <c:pt idx="2173">
                  <c:v>5.398478886E-11</c:v>
                </c:pt>
                <c:pt idx="2174">
                  <c:v>5.3651454810000003E-11</c:v>
                </c:pt>
                <c:pt idx="2175">
                  <c:v>5.4014442220000001E-11</c:v>
                </c:pt>
                <c:pt idx="2176">
                  <c:v>5.4007159860000003E-11</c:v>
                </c:pt>
                <c:pt idx="2177">
                  <c:v>5.368049755E-11</c:v>
                </c:pt>
                <c:pt idx="2178">
                  <c:v>5.4121040979999997E-11</c:v>
                </c:pt>
                <c:pt idx="2179">
                  <c:v>5.387788479E-11</c:v>
                </c:pt>
                <c:pt idx="2180">
                  <c:v>5.3822831610000001E-11</c:v>
                </c:pt>
                <c:pt idx="2181">
                  <c:v>5.3963531559999998E-11</c:v>
                </c:pt>
                <c:pt idx="2182">
                  <c:v>5.4009904189999999E-11</c:v>
                </c:pt>
                <c:pt idx="2183">
                  <c:v>5.3831342159999997E-11</c:v>
                </c:pt>
                <c:pt idx="2184">
                  <c:v>5.3683127389999998E-11</c:v>
                </c:pt>
                <c:pt idx="2185">
                  <c:v>5.3823827340000003E-11</c:v>
                </c:pt>
                <c:pt idx="2186">
                  <c:v>5.3643818549999997E-11</c:v>
                </c:pt>
                <c:pt idx="2187">
                  <c:v>5.3782447250000003E-11</c:v>
                </c:pt>
                <c:pt idx="2188">
                  <c:v>5.3927924629999998E-11</c:v>
                </c:pt>
                <c:pt idx="2189">
                  <c:v>5.3482312329999998E-11</c:v>
                </c:pt>
                <c:pt idx="2190">
                  <c:v>5.3920871239999997E-11</c:v>
                </c:pt>
                <c:pt idx="2191">
                  <c:v>5.370765291E-11</c:v>
                </c:pt>
                <c:pt idx="2192">
                  <c:v>5.3609793689999997E-11</c:v>
                </c:pt>
                <c:pt idx="2193">
                  <c:v>5.367548767E-11</c:v>
                </c:pt>
                <c:pt idx="2194">
                  <c:v>5.3695999040000002E-11</c:v>
                </c:pt>
                <c:pt idx="2195">
                  <c:v>5.3748436260000002E-11</c:v>
                </c:pt>
                <c:pt idx="2196">
                  <c:v>5.3600016789999998E-11</c:v>
                </c:pt>
                <c:pt idx="2197">
                  <c:v>5.379606829E-11</c:v>
                </c:pt>
                <c:pt idx="2198">
                  <c:v>5.3504197600000002E-11</c:v>
                </c:pt>
                <c:pt idx="2199">
                  <c:v>5.3698476219999998E-11</c:v>
                </c:pt>
                <c:pt idx="2200">
                  <c:v>5.3367317509999998E-11</c:v>
                </c:pt>
                <c:pt idx="2201">
                  <c:v>5.3661967230000002E-11</c:v>
                </c:pt>
                <c:pt idx="2202">
                  <c:v>5.3722422340000001E-11</c:v>
                </c:pt>
                <c:pt idx="2203">
                  <c:v>5.3648762520000003E-11</c:v>
                </c:pt>
                <c:pt idx="2204">
                  <c:v>5.3494767639999999E-11</c:v>
                </c:pt>
                <c:pt idx="2205">
                  <c:v>5.367008574E-11</c:v>
                </c:pt>
                <c:pt idx="2206">
                  <c:v>5.3772885450000002E-11</c:v>
                </c:pt>
                <c:pt idx="2207">
                  <c:v>5.3551049010000003E-11</c:v>
                </c:pt>
                <c:pt idx="2208">
                  <c:v>5.3528612099999998E-11</c:v>
                </c:pt>
                <c:pt idx="2209">
                  <c:v>5.3783911349999998E-11</c:v>
                </c:pt>
                <c:pt idx="2210">
                  <c:v>5.3732084750000001E-11</c:v>
                </c:pt>
                <c:pt idx="2211">
                  <c:v>5.3702580579999997E-11</c:v>
                </c:pt>
                <c:pt idx="2212">
                  <c:v>5.378304746E-11</c:v>
                </c:pt>
                <c:pt idx="2213">
                  <c:v>5.3560236109999997E-11</c:v>
                </c:pt>
                <c:pt idx="2214">
                  <c:v>5.3460739309999999E-11</c:v>
                </c:pt>
                <c:pt idx="2215">
                  <c:v>5.3492842099999997E-11</c:v>
                </c:pt>
                <c:pt idx="2216">
                  <c:v>5.3664645639999997E-11</c:v>
                </c:pt>
                <c:pt idx="2217">
                  <c:v>5.3681857570000003E-11</c:v>
                </c:pt>
                <c:pt idx="2218">
                  <c:v>5.3594007700000002E-11</c:v>
                </c:pt>
                <c:pt idx="2219">
                  <c:v>5.336105169E-11</c:v>
                </c:pt>
                <c:pt idx="2220">
                  <c:v>5.3496481550000002E-11</c:v>
                </c:pt>
                <c:pt idx="2221">
                  <c:v>5.361383906E-11</c:v>
                </c:pt>
                <c:pt idx="2222">
                  <c:v>5.3416552430000001E-11</c:v>
                </c:pt>
                <c:pt idx="2223">
                  <c:v>5.3630121179999999E-11</c:v>
                </c:pt>
                <c:pt idx="2224">
                  <c:v>5.3438586890000001E-11</c:v>
                </c:pt>
                <c:pt idx="2225">
                  <c:v>5.3533587290000001E-11</c:v>
                </c:pt>
                <c:pt idx="2226">
                  <c:v>5.3653498310000003E-11</c:v>
                </c:pt>
                <c:pt idx="2227">
                  <c:v>5.3603572970000003E-11</c:v>
                </c:pt>
                <c:pt idx="2228">
                  <c:v>5.3451961610000001E-11</c:v>
                </c:pt>
                <c:pt idx="2229">
                  <c:v>5.3444488419999997E-11</c:v>
                </c:pt>
                <c:pt idx="2230">
                  <c:v>5.3730776770000002E-11</c:v>
                </c:pt>
                <c:pt idx="2231">
                  <c:v>5.3415518540000001E-11</c:v>
                </c:pt>
                <c:pt idx="2232">
                  <c:v>5.3356843250000002E-11</c:v>
                </c:pt>
                <c:pt idx="2233">
                  <c:v>5.3666227709999997E-11</c:v>
                </c:pt>
                <c:pt idx="2234">
                  <c:v>5.3451125470000001E-11</c:v>
                </c:pt>
                <c:pt idx="2235">
                  <c:v>5.3594524649999999E-11</c:v>
                </c:pt>
                <c:pt idx="2236">
                  <c:v>5.3279138050000001E-11</c:v>
                </c:pt>
                <c:pt idx="2237">
                  <c:v>5.3566168859999999E-11</c:v>
                </c:pt>
                <c:pt idx="2238">
                  <c:v>5.339805681E-11</c:v>
                </c:pt>
                <c:pt idx="2239">
                  <c:v>5.3621218579999998E-11</c:v>
                </c:pt>
                <c:pt idx="2240">
                  <c:v>5.3638551930000002E-11</c:v>
                </c:pt>
                <c:pt idx="2241">
                  <c:v>5.3571442420000001E-11</c:v>
                </c:pt>
                <c:pt idx="2242">
                  <c:v>5.3774696499999999E-11</c:v>
                </c:pt>
                <c:pt idx="2243">
                  <c:v>5.3660902109999999E-11</c:v>
                </c:pt>
                <c:pt idx="2244">
                  <c:v>5.3695325959999997E-11</c:v>
                </c:pt>
                <c:pt idx="2245">
                  <c:v>5.3624830269999999E-11</c:v>
                </c:pt>
                <c:pt idx="2246">
                  <c:v>5.3415653839999999E-11</c:v>
                </c:pt>
                <c:pt idx="2247">
                  <c:v>5.3331544040000003E-11</c:v>
                </c:pt>
                <c:pt idx="2248">
                  <c:v>5.3413988509999998E-11</c:v>
                </c:pt>
                <c:pt idx="2249">
                  <c:v>5.3316493580000002E-11</c:v>
                </c:pt>
                <c:pt idx="2250">
                  <c:v>5.3530190699999999E-11</c:v>
                </c:pt>
                <c:pt idx="2251">
                  <c:v>5.3210151560000001E-11</c:v>
                </c:pt>
                <c:pt idx="2252">
                  <c:v>5.3319675060000001E-11</c:v>
                </c:pt>
                <c:pt idx="2253">
                  <c:v>5.3390389329999997E-11</c:v>
                </c:pt>
                <c:pt idx="2254">
                  <c:v>5.3572354890000002E-11</c:v>
                </c:pt>
                <c:pt idx="2255">
                  <c:v>5.3270853010000002E-11</c:v>
                </c:pt>
                <c:pt idx="2256">
                  <c:v>5.3258397690000002E-11</c:v>
                </c:pt>
                <c:pt idx="2257">
                  <c:v>5.3504249639999999E-11</c:v>
                </c:pt>
                <c:pt idx="2258">
                  <c:v>5.3144072479999999E-11</c:v>
                </c:pt>
                <c:pt idx="2259">
                  <c:v>5.3332591820000001E-11</c:v>
                </c:pt>
                <c:pt idx="2260">
                  <c:v>5.3232234589999998E-11</c:v>
                </c:pt>
                <c:pt idx="2261">
                  <c:v>5.3404954069999999E-11</c:v>
                </c:pt>
                <c:pt idx="2262">
                  <c:v>5.3274332859999999E-11</c:v>
                </c:pt>
                <c:pt idx="2263">
                  <c:v>5.2997745079999999E-11</c:v>
                </c:pt>
                <c:pt idx="2264">
                  <c:v>5.3232085410000001E-11</c:v>
                </c:pt>
                <c:pt idx="2265">
                  <c:v>5.3203694919999998E-11</c:v>
                </c:pt>
                <c:pt idx="2266">
                  <c:v>5.3265631490000003E-11</c:v>
                </c:pt>
                <c:pt idx="2267">
                  <c:v>5.3424698690000003E-11</c:v>
                </c:pt>
                <c:pt idx="2268">
                  <c:v>5.3200551600000003E-11</c:v>
                </c:pt>
                <c:pt idx="2269">
                  <c:v>5.341507098E-11</c:v>
                </c:pt>
                <c:pt idx="2270">
                  <c:v>5.3292429500000001E-11</c:v>
                </c:pt>
                <c:pt idx="2271">
                  <c:v>5.330313274E-11</c:v>
                </c:pt>
                <c:pt idx="2272">
                  <c:v>5.3330319329999998E-11</c:v>
                </c:pt>
                <c:pt idx="2273">
                  <c:v>5.3226267139999999E-11</c:v>
                </c:pt>
                <c:pt idx="2274">
                  <c:v>5.3336862700000002E-11</c:v>
                </c:pt>
                <c:pt idx="2275">
                  <c:v>5.331624378E-11</c:v>
                </c:pt>
                <c:pt idx="2276">
                  <c:v>5.2972685270000002E-11</c:v>
                </c:pt>
                <c:pt idx="2277">
                  <c:v>5.3277906390000003E-11</c:v>
                </c:pt>
                <c:pt idx="2278">
                  <c:v>5.3048086760000002E-11</c:v>
                </c:pt>
                <c:pt idx="2279">
                  <c:v>5.3038559659999999E-11</c:v>
                </c:pt>
                <c:pt idx="2280">
                  <c:v>5.3212809159999997E-11</c:v>
                </c:pt>
                <c:pt idx="2281">
                  <c:v>5.3282264019999997E-11</c:v>
                </c:pt>
                <c:pt idx="2282">
                  <c:v>5.3096485539999999E-11</c:v>
                </c:pt>
                <c:pt idx="2283">
                  <c:v>5.3243780910000003E-11</c:v>
                </c:pt>
                <c:pt idx="2284">
                  <c:v>5.2902730809999999E-11</c:v>
                </c:pt>
                <c:pt idx="2285">
                  <c:v>5.3200617519999998E-11</c:v>
                </c:pt>
                <c:pt idx="2286">
                  <c:v>5.3229476380000002E-11</c:v>
                </c:pt>
                <c:pt idx="2287">
                  <c:v>5.3248669359999999E-11</c:v>
                </c:pt>
                <c:pt idx="2288">
                  <c:v>5.3309856529999998E-11</c:v>
                </c:pt>
                <c:pt idx="2289">
                  <c:v>5.3508836250000003E-11</c:v>
                </c:pt>
                <c:pt idx="2290">
                  <c:v>5.3190805930000002E-11</c:v>
                </c:pt>
                <c:pt idx="2291">
                  <c:v>5.31412761E-11</c:v>
                </c:pt>
                <c:pt idx="2292">
                  <c:v>5.3230191089999998E-11</c:v>
                </c:pt>
                <c:pt idx="2293">
                  <c:v>5.2915349190000001E-11</c:v>
                </c:pt>
                <c:pt idx="2294">
                  <c:v>5.3156114930000002E-11</c:v>
                </c:pt>
                <c:pt idx="2295">
                  <c:v>5.3264035539999997E-11</c:v>
                </c:pt>
                <c:pt idx="2296">
                  <c:v>5.3343517099999998E-11</c:v>
                </c:pt>
                <c:pt idx="2297">
                  <c:v>5.3055570349999999E-11</c:v>
                </c:pt>
                <c:pt idx="2298">
                  <c:v>5.3009735489999999E-11</c:v>
                </c:pt>
                <c:pt idx="2299">
                  <c:v>5.3164379149999997E-11</c:v>
                </c:pt>
                <c:pt idx="2300">
                  <c:v>5.3163751180000002E-11</c:v>
                </c:pt>
                <c:pt idx="2301">
                  <c:v>5.3057357119999998E-11</c:v>
                </c:pt>
                <c:pt idx="2302">
                  <c:v>5.311180662E-11</c:v>
                </c:pt>
                <c:pt idx="2303">
                  <c:v>5.3101193580000001E-11</c:v>
                </c:pt>
                <c:pt idx="2304">
                  <c:v>5.3016570300000002E-11</c:v>
                </c:pt>
                <c:pt idx="2305">
                  <c:v>5.3065950940000001E-11</c:v>
                </c:pt>
                <c:pt idx="2306">
                  <c:v>5.306281109E-11</c:v>
                </c:pt>
                <c:pt idx="2307">
                  <c:v>5.2989133910000003E-11</c:v>
                </c:pt>
                <c:pt idx="2308">
                  <c:v>5.2962832040000002E-11</c:v>
                </c:pt>
                <c:pt idx="2309">
                  <c:v>5.3203334100000003E-11</c:v>
                </c:pt>
                <c:pt idx="2310">
                  <c:v>5.3113836250000001E-11</c:v>
                </c:pt>
                <c:pt idx="2311">
                  <c:v>5.2829133430000003E-11</c:v>
                </c:pt>
                <c:pt idx="2312">
                  <c:v>5.2935857089999997E-11</c:v>
                </c:pt>
                <c:pt idx="2313">
                  <c:v>5.3265735570000002E-11</c:v>
                </c:pt>
                <c:pt idx="2314">
                  <c:v>5.2993769099999997E-11</c:v>
                </c:pt>
                <c:pt idx="2315">
                  <c:v>5.3119543489999998E-11</c:v>
                </c:pt>
                <c:pt idx="2316">
                  <c:v>5.2970086650000002E-11</c:v>
                </c:pt>
                <c:pt idx="2317">
                  <c:v>5.3298962469999999E-11</c:v>
                </c:pt>
                <c:pt idx="2318">
                  <c:v>5.3289251480000002E-11</c:v>
                </c:pt>
                <c:pt idx="2319">
                  <c:v>5.302971257E-11</c:v>
                </c:pt>
                <c:pt idx="2320">
                  <c:v>5.3136970520000002E-11</c:v>
                </c:pt>
                <c:pt idx="2321">
                  <c:v>5.3086278429999997E-11</c:v>
                </c:pt>
                <c:pt idx="2322">
                  <c:v>5.2932217639999998E-11</c:v>
                </c:pt>
                <c:pt idx="2323">
                  <c:v>5.3103025450000003E-11</c:v>
                </c:pt>
                <c:pt idx="2324">
                  <c:v>5.3076279480000001E-11</c:v>
                </c:pt>
                <c:pt idx="2325">
                  <c:v>5.3231984790000002E-11</c:v>
                </c:pt>
                <c:pt idx="2326">
                  <c:v>5.2889439359999999E-11</c:v>
                </c:pt>
                <c:pt idx="2327">
                  <c:v>5.2967824569999998E-11</c:v>
                </c:pt>
                <c:pt idx="2328">
                  <c:v>5.278092199E-11</c:v>
                </c:pt>
                <c:pt idx="2329">
                  <c:v>5.300070799E-11</c:v>
                </c:pt>
                <c:pt idx="2330">
                  <c:v>5.273016052E-11</c:v>
                </c:pt>
                <c:pt idx="2331">
                  <c:v>5.2967675380000002E-11</c:v>
                </c:pt>
                <c:pt idx="2332">
                  <c:v>5.3177337530000001E-11</c:v>
                </c:pt>
                <c:pt idx="2333">
                  <c:v>5.282954976E-11</c:v>
                </c:pt>
                <c:pt idx="2334">
                  <c:v>5.2921906439999997E-11</c:v>
                </c:pt>
                <c:pt idx="2335">
                  <c:v>5.2778021540000001E-11</c:v>
                </c:pt>
                <c:pt idx="2336">
                  <c:v>5.316460813E-11</c:v>
                </c:pt>
                <c:pt idx="2337">
                  <c:v>5.2973198739999999E-11</c:v>
                </c:pt>
                <c:pt idx="2338">
                  <c:v>5.3080741190000001E-11</c:v>
                </c:pt>
                <c:pt idx="2339">
                  <c:v>5.2641824930000001E-11</c:v>
                </c:pt>
                <c:pt idx="2340">
                  <c:v>5.2843753680000001E-11</c:v>
                </c:pt>
                <c:pt idx="2341">
                  <c:v>5.2801759489999999E-11</c:v>
                </c:pt>
                <c:pt idx="2342">
                  <c:v>5.2763505370000002E-11</c:v>
                </c:pt>
                <c:pt idx="2343">
                  <c:v>5.3048836160000002E-11</c:v>
                </c:pt>
                <c:pt idx="2344">
                  <c:v>5.298517181E-11</c:v>
                </c:pt>
                <c:pt idx="2345">
                  <c:v>5.3117715090000003E-11</c:v>
                </c:pt>
                <c:pt idx="2346">
                  <c:v>5.30202271E-11</c:v>
                </c:pt>
                <c:pt idx="2347">
                  <c:v>5.2928675329999999E-11</c:v>
                </c:pt>
                <c:pt idx="2348">
                  <c:v>5.3022346930000001E-11</c:v>
                </c:pt>
                <c:pt idx="2349">
                  <c:v>5.3068997110000003E-11</c:v>
                </c:pt>
                <c:pt idx="2350">
                  <c:v>5.3070856740000003E-11</c:v>
                </c:pt>
                <c:pt idx="2351">
                  <c:v>5.3040769690000001E-11</c:v>
                </c:pt>
                <c:pt idx="2352">
                  <c:v>5.3116316900000003E-11</c:v>
                </c:pt>
                <c:pt idx="2353">
                  <c:v>5.2797519830000003E-11</c:v>
                </c:pt>
                <c:pt idx="2354">
                  <c:v>5.2898390529999997E-11</c:v>
                </c:pt>
                <c:pt idx="2355">
                  <c:v>5.2843188160000002E-11</c:v>
                </c:pt>
                <c:pt idx="2356">
                  <c:v>5.3222776880000002E-11</c:v>
                </c:pt>
                <c:pt idx="2357">
                  <c:v>5.286357463E-11</c:v>
                </c:pt>
                <c:pt idx="2358">
                  <c:v>5.2738986790000001E-11</c:v>
                </c:pt>
                <c:pt idx="2359">
                  <c:v>5.2763755169999998E-11</c:v>
                </c:pt>
                <c:pt idx="2360">
                  <c:v>5.2683260530000003E-11</c:v>
                </c:pt>
                <c:pt idx="2361">
                  <c:v>5.2963834709999997E-11</c:v>
                </c:pt>
                <c:pt idx="2362">
                  <c:v>5.2845151870000001E-11</c:v>
                </c:pt>
                <c:pt idx="2363">
                  <c:v>5.2952239820000002E-11</c:v>
                </c:pt>
                <c:pt idx="2364">
                  <c:v>5.2939933689999998E-11</c:v>
                </c:pt>
                <c:pt idx="2365">
                  <c:v>5.2837151320000001E-11</c:v>
                </c:pt>
                <c:pt idx="2366">
                  <c:v>5.2862613590000002E-11</c:v>
                </c:pt>
                <c:pt idx="2367">
                  <c:v>5.2681362739999999E-11</c:v>
                </c:pt>
                <c:pt idx="2368">
                  <c:v>5.2727530670000002E-11</c:v>
                </c:pt>
                <c:pt idx="2369">
                  <c:v>5.2998862239999999E-11</c:v>
                </c:pt>
                <c:pt idx="2370">
                  <c:v>5.2681844999999998E-11</c:v>
                </c:pt>
                <c:pt idx="2371">
                  <c:v>5.2772921450000001E-11</c:v>
                </c:pt>
                <c:pt idx="2372">
                  <c:v>5.281877019E-11</c:v>
                </c:pt>
                <c:pt idx="2373">
                  <c:v>5.2993772559999997E-11</c:v>
                </c:pt>
                <c:pt idx="2374">
                  <c:v>5.2937688949999999E-11</c:v>
                </c:pt>
                <c:pt idx="2375">
                  <c:v>5.2900683829999999E-11</c:v>
                </c:pt>
                <c:pt idx="2376">
                  <c:v>5.2903660619999999E-11</c:v>
                </c:pt>
                <c:pt idx="2377">
                  <c:v>5.2896322739999998E-11</c:v>
                </c:pt>
                <c:pt idx="2378">
                  <c:v>5.2808361849999999E-11</c:v>
                </c:pt>
                <c:pt idx="2379">
                  <c:v>5.2765236619999998E-11</c:v>
                </c:pt>
                <c:pt idx="2380">
                  <c:v>5.2636669329999998E-11</c:v>
                </c:pt>
                <c:pt idx="2381">
                  <c:v>5.2865309350000002E-11</c:v>
                </c:pt>
                <c:pt idx="2382">
                  <c:v>5.291368732E-11</c:v>
                </c:pt>
                <c:pt idx="2383">
                  <c:v>5.2574951340000003E-11</c:v>
                </c:pt>
                <c:pt idx="2384">
                  <c:v>5.2536478640000002E-11</c:v>
                </c:pt>
                <c:pt idx="2385">
                  <c:v>5.2514763369999999E-11</c:v>
                </c:pt>
                <c:pt idx="2386">
                  <c:v>5.2597239059999998E-11</c:v>
                </c:pt>
                <c:pt idx="2387">
                  <c:v>5.2700354499999997E-11</c:v>
                </c:pt>
                <c:pt idx="2388">
                  <c:v>5.2652954910000003E-11</c:v>
                </c:pt>
                <c:pt idx="2389">
                  <c:v>5.2679780679999999E-11</c:v>
                </c:pt>
                <c:pt idx="2390">
                  <c:v>5.2747653469999999E-11</c:v>
                </c:pt>
                <c:pt idx="2391">
                  <c:v>5.249438731E-11</c:v>
                </c:pt>
                <c:pt idx="2392">
                  <c:v>5.283299492E-11</c:v>
                </c:pt>
                <c:pt idx="2393">
                  <c:v>5.2657610910000002E-11</c:v>
                </c:pt>
                <c:pt idx="2394">
                  <c:v>5.2632117409999997E-11</c:v>
                </c:pt>
                <c:pt idx="2395">
                  <c:v>5.2673844449999999E-11</c:v>
                </c:pt>
                <c:pt idx="2396">
                  <c:v>5.2606839019999997E-11</c:v>
                </c:pt>
                <c:pt idx="2397">
                  <c:v>5.2893713709999999E-11</c:v>
                </c:pt>
                <c:pt idx="2398">
                  <c:v>5.2695663800000001E-11</c:v>
                </c:pt>
                <c:pt idx="2399">
                  <c:v>5.3021264459999999E-11</c:v>
                </c:pt>
                <c:pt idx="2400">
                  <c:v>5.27296054E-11</c:v>
                </c:pt>
                <c:pt idx="2401">
                  <c:v>5.2654734740000002E-11</c:v>
                </c:pt>
                <c:pt idx="2402">
                  <c:v>5.2375718350000003E-11</c:v>
                </c:pt>
                <c:pt idx="2403">
                  <c:v>5.2453603959999998E-11</c:v>
                </c:pt>
                <c:pt idx="2404">
                  <c:v>5.2693637649999999E-11</c:v>
                </c:pt>
                <c:pt idx="2405">
                  <c:v>5.2698657939999999E-11</c:v>
                </c:pt>
                <c:pt idx="2406">
                  <c:v>5.2449360830000002E-11</c:v>
                </c:pt>
                <c:pt idx="2407">
                  <c:v>5.249094562E-11</c:v>
                </c:pt>
                <c:pt idx="2408">
                  <c:v>5.2419513170000003E-11</c:v>
                </c:pt>
                <c:pt idx="2409">
                  <c:v>5.2416536390000003E-11</c:v>
                </c:pt>
                <c:pt idx="2410">
                  <c:v>5.2409430959999999E-11</c:v>
                </c:pt>
                <c:pt idx="2411">
                  <c:v>5.2409066669999998E-11</c:v>
                </c:pt>
                <c:pt idx="2412">
                  <c:v>5.2327770590000001E-11</c:v>
                </c:pt>
                <c:pt idx="2413">
                  <c:v>5.2592760009999999E-11</c:v>
                </c:pt>
                <c:pt idx="2414">
                  <c:v>5.239667381E-11</c:v>
                </c:pt>
                <c:pt idx="2415">
                  <c:v>5.272253814E-11</c:v>
                </c:pt>
                <c:pt idx="2416">
                  <c:v>5.2593814719999997E-11</c:v>
                </c:pt>
                <c:pt idx="2417">
                  <c:v>5.259266633E-11</c:v>
                </c:pt>
                <c:pt idx="2418">
                  <c:v>5.2638001600000002E-11</c:v>
                </c:pt>
                <c:pt idx="2419">
                  <c:v>5.280844512E-11</c:v>
                </c:pt>
                <c:pt idx="2420">
                  <c:v>5.2423898560000001E-11</c:v>
                </c:pt>
                <c:pt idx="2421">
                  <c:v>5.2623135020000001E-11</c:v>
                </c:pt>
                <c:pt idx="2422">
                  <c:v>5.2672664840000003E-11</c:v>
                </c:pt>
                <c:pt idx="2423">
                  <c:v>5.2510690239999998E-11</c:v>
                </c:pt>
                <c:pt idx="2424">
                  <c:v>5.244064905E-11</c:v>
                </c:pt>
                <c:pt idx="2425">
                  <c:v>5.2477605589999997E-11</c:v>
                </c:pt>
                <c:pt idx="2426">
                  <c:v>5.2206967919999997E-11</c:v>
                </c:pt>
                <c:pt idx="2427">
                  <c:v>5.2691923740000002E-11</c:v>
                </c:pt>
                <c:pt idx="2428">
                  <c:v>5.2537394570000003E-11</c:v>
                </c:pt>
                <c:pt idx="2429">
                  <c:v>5.2640693890000002E-11</c:v>
                </c:pt>
                <c:pt idx="2430">
                  <c:v>5.277962095E-11</c:v>
                </c:pt>
                <c:pt idx="2431">
                  <c:v>5.2401253479999999E-11</c:v>
                </c:pt>
                <c:pt idx="2432">
                  <c:v>5.2492354209999999E-11</c:v>
                </c:pt>
                <c:pt idx="2433">
                  <c:v>5.229246203E-11</c:v>
                </c:pt>
                <c:pt idx="2434">
                  <c:v>5.2446918339999997E-11</c:v>
                </c:pt>
                <c:pt idx="2435">
                  <c:v>5.2501784170000003E-11</c:v>
                </c:pt>
                <c:pt idx="2436">
                  <c:v>5.2338397499999999E-11</c:v>
                </c:pt>
                <c:pt idx="2437">
                  <c:v>5.2354461040000001E-11</c:v>
                </c:pt>
                <c:pt idx="2438">
                  <c:v>5.2456296249999998E-11</c:v>
                </c:pt>
                <c:pt idx="2439">
                  <c:v>5.242215689E-11</c:v>
                </c:pt>
                <c:pt idx="2440">
                  <c:v>5.2552882179999999E-11</c:v>
                </c:pt>
                <c:pt idx="2441">
                  <c:v>5.2337682799999997E-11</c:v>
                </c:pt>
                <c:pt idx="2442">
                  <c:v>5.2533352669999999E-11</c:v>
                </c:pt>
                <c:pt idx="2443">
                  <c:v>5.2368172299999997E-11</c:v>
                </c:pt>
                <c:pt idx="2444">
                  <c:v>5.2294071849999998E-11</c:v>
                </c:pt>
                <c:pt idx="2445">
                  <c:v>5.2558898210000001E-11</c:v>
                </c:pt>
                <c:pt idx="2446">
                  <c:v>5.2434528939999999E-11</c:v>
                </c:pt>
                <c:pt idx="2447">
                  <c:v>5.2516411360000001E-11</c:v>
                </c:pt>
                <c:pt idx="2448">
                  <c:v>5.2092514329999998E-11</c:v>
                </c:pt>
                <c:pt idx="2449">
                  <c:v>5.2512934969999997E-11</c:v>
                </c:pt>
                <c:pt idx="2450">
                  <c:v>5.2448916740000001E-11</c:v>
                </c:pt>
                <c:pt idx="2451">
                  <c:v>5.2441929270000002E-11</c:v>
                </c:pt>
                <c:pt idx="2452">
                  <c:v>5.2503886659999999E-11</c:v>
                </c:pt>
                <c:pt idx="2453">
                  <c:v>5.228083244E-11</c:v>
                </c:pt>
                <c:pt idx="2454">
                  <c:v>5.2392003930000002E-11</c:v>
                </c:pt>
                <c:pt idx="2455">
                  <c:v>5.2547240859999997E-11</c:v>
                </c:pt>
                <c:pt idx="2456">
                  <c:v>5.2486338189999998E-11</c:v>
                </c:pt>
                <c:pt idx="2457">
                  <c:v>5.2389825119999998E-11</c:v>
                </c:pt>
                <c:pt idx="2458">
                  <c:v>5.2315214660000002E-11</c:v>
                </c:pt>
                <c:pt idx="2459">
                  <c:v>5.224597838E-11</c:v>
                </c:pt>
                <c:pt idx="2460">
                  <c:v>5.2105281890000002E-11</c:v>
                </c:pt>
                <c:pt idx="2461">
                  <c:v>5.2256220179999999E-11</c:v>
                </c:pt>
                <c:pt idx="2462">
                  <c:v>5.2020533709999999E-11</c:v>
                </c:pt>
                <c:pt idx="2463">
                  <c:v>5.203846035E-11</c:v>
                </c:pt>
                <c:pt idx="2464">
                  <c:v>5.2153850679999999E-11</c:v>
                </c:pt>
                <c:pt idx="2465">
                  <c:v>5.2143393770000002E-11</c:v>
                </c:pt>
                <c:pt idx="2466">
                  <c:v>5.211832702E-11</c:v>
                </c:pt>
                <c:pt idx="2467">
                  <c:v>5.2096372350000001E-11</c:v>
                </c:pt>
                <c:pt idx="2468">
                  <c:v>5.2379278000000001E-11</c:v>
                </c:pt>
                <c:pt idx="2469">
                  <c:v>5.2151491460000002E-11</c:v>
                </c:pt>
                <c:pt idx="2470">
                  <c:v>5.2207706909999997E-11</c:v>
                </c:pt>
                <c:pt idx="2471">
                  <c:v>5.2373376469999998E-11</c:v>
                </c:pt>
                <c:pt idx="2472">
                  <c:v>5.2170785049999998E-11</c:v>
                </c:pt>
                <c:pt idx="2473">
                  <c:v>5.2156761549999997E-11</c:v>
                </c:pt>
                <c:pt idx="2474">
                  <c:v>5.2465417429999998E-11</c:v>
                </c:pt>
                <c:pt idx="2475">
                  <c:v>5.2362593429999998E-11</c:v>
                </c:pt>
                <c:pt idx="2476">
                  <c:v>5.2323829299999997E-11</c:v>
                </c:pt>
                <c:pt idx="2477">
                  <c:v>5.2288815640000001E-11</c:v>
                </c:pt>
                <c:pt idx="2478">
                  <c:v>5.2278105460000002E-11</c:v>
                </c:pt>
                <c:pt idx="2479">
                  <c:v>5.2218479539999998E-11</c:v>
                </c:pt>
                <c:pt idx="2480">
                  <c:v>5.223574698E-11</c:v>
                </c:pt>
                <c:pt idx="2481">
                  <c:v>5.2086213810000003E-11</c:v>
                </c:pt>
                <c:pt idx="2482">
                  <c:v>5.2204313790000001E-11</c:v>
                </c:pt>
                <c:pt idx="2483">
                  <c:v>5.2100313649999998E-11</c:v>
                </c:pt>
                <c:pt idx="2484">
                  <c:v>5.2083032329999998E-11</c:v>
                </c:pt>
                <c:pt idx="2485">
                  <c:v>5.2058850289999998E-11</c:v>
                </c:pt>
                <c:pt idx="2486">
                  <c:v>5.1793510449999999E-11</c:v>
                </c:pt>
                <c:pt idx="2487">
                  <c:v>5.1993319369999997E-11</c:v>
                </c:pt>
                <c:pt idx="2488">
                  <c:v>5.2035566830000001E-11</c:v>
                </c:pt>
                <c:pt idx="2489">
                  <c:v>5.2095529280000001E-11</c:v>
                </c:pt>
                <c:pt idx="2490">
                  <c:v>5.1973546990000002E-11</c:v>
                </c:pt>
                <c:pt idx="2491">
                  <c:v>5.1717765490000003E-11</c:v>
                </c:pt>
                <c:pt idx="2492">
                  <c:v>5.2018157140000003E-11</c:v>
                </c:pt>
                <c:pt idx="2493">
                  <c:v>5.2222108579999998E-11</c:v>
                </c:pt>
                <c:pt idx="2494">
                  <c:v>5.2044212690000001E-11</c:v>
                </c:pt>
                <c:pt idx="2495">
                  <c:v>5.1959395120000003E-11</c:v>
                </c:pt>
                <c:pt idx="2496">
                  <c:v>5.2102544499999998E-11</c:v>
                </c:pt>
                <c:pt idx="2497">
                  <c:v>5.2151071659999998E-11</c:v>
                </c:pt>
                <c:pt idx="2498">
                  <c:v>5.1967707910000001E-11</c:v>
                </c:pt>
                <c:pt idx="2499">
                  <c:v>5.223100424E-11</c:v>
                </c:pt>
                <c:pt idx="2500">
                  <c:v>5.1799592390000002E-11</c:v>
                </c:pt>
                <c:pt idx="2501">
                  <c:v>5.2206811790000002E-11</c:v>
                </c:pt>
                <c:pt idx="2502">
                  <c:v>5.2111492199999997E-11</c:v>
                </c:pt>
                <c:pt idx="2503">
                  <c:v>5.213524404E-11</c:v>
                </c:pt>
                <c:pt idx="2504">
                  <c:v>5.2269605309999999E-11</c:v>
                </c:pt>
                <c:pt idx="2505">
                  <c:v>5.2288406239999997E-11</c:v>
                </c:pt>
                <c:pt idx="2506">
                  <c:v>5.214111087E-11</c:v>
                </c:pt>
                <c:pt idx="2507">
                  <c:v>5.2197010599999998E-11</c:v>
                </c:pt>
                <c:pt idx="2508">
                  <c:v>5.2103491659999997E-11</c:v>
                </c:pt>
                <c:pt idx="2509">
                  <c:v>5.2332728429999999E-11</c:v>
                </c:pt>
                <c:pt idx="2510">
                  <c:v>5.2143307030000002E-11</c:v>
                </c:pt>
                <c:pt idx="2511">
                  <c:v>5.1847824639999997E-11</c:v>
                </c:pt>
                <c:pt idx="2512">
                  <c:v>5.2180378069999997E-11</c:v>
                </c:pt>
                <c:pt idx="2513">
                  <c:v>5.2030890010000003E-11</c:v>
                </c:pt>
                <c:pt idx="2514">
                  <c:v>5.1985457610000001E-11</c:v>
                </c:pt>
                <c:pt idx="2515">
                  <c:v>5.193015809E-11</c:v>
                </c:pt>
                <c:pt idx="2516">
                  <c:v>5.1955835469999998E-11</c:v>
                </c:pt>
                <c:pt idx="2517">
                  <c:v>5.1985624140000002E-11</c:v>
                </c:pt>
                <c:pt idx="2518">
                  <c:v>5.1957931010000002E-11</c:v>
                </c:pt>
                <c:pt idx="2519">
                  <c:v>5.1909133240000001E-11</c:v>
                </c:pt>
                <c:pt idx="2520">
                  <c:v>5.2118757230000002E-11</c:v>
                </c:pt>
                <c:pt idx="2521">
                  <c:v>5.2019562270000002E-11</c:v>
                </c:pt>
                <c:pt idx="2522">
                  <c:v>5.2066517760000002E-11</c:v>
                </c:pt>
                <c:pt idx="2523">
                  <c:v>5.2115846359999998E-11</c:v>
                </c:pt>
                <c:pt idx="2524">
                  <c:v>5.1861317320000003E-11</c:v>
                </c:pt>
                <c:pt idx="2525">
                  <c:v>5.198695641E-11</c:v>
                </c:pt>
                <c:pt idx="2526">
                  <c:v>5.210234327E-11</c:v>
                </c:pt>
                <c:pt idx="2527">
                  <c:v>5.2253142779999999E-11</c:v>
                </c:pt>
                <c:pt idx="2528">
                  <c:v>5.2141638230000002E-11</c:v>
                </c:pt>
                <c:pt idx="2529">
                  <c:v>5.21018749E-11</c:v>
                </c:pt>
                <c:pt idx="2530">
                  <c:v>5.2090304290000003E-11</c:v>
                </c:pt>
                <c:pt idx="2531">
                  <c:v>5.2041607130000001E-11</c:v>
                </c:pt>
                <c:pt idx="2532">
                  <c:v>5.2062295449999998E-11</c:v>
                </c:pt>
                <c:pt idx="2533">
                  <c:v>5.1952692149999997E-11</c:v>
                </c:pt>
                <c:pt idx="2534">
                  <c:v>5.2188264129999998E-11</c:v>
                </c:pt>
                <c:pt idx="2535">
                  <c:v>5.2044264729999998E-11</c:v>
                </c:pt>
                <c:pt idx="2536">
                  <c:v>5.1976221940000003E-11</c:v>
                </c:pt>
                <c:pt idx="2537">
                  <c:v>5.1943182389999999E-11</c:v>
                </c:pt>
                <c:pt idx="2538">
                  <c:v>5.1770487200000003E-11</c:v>
                </c:pt>
                <c:pt idx="2539">
                  <c:v>5.1698711280000003E-11</c:v>
                </c:pt>
                <c:pt idx="2540">
                  <c:v>5.1910829799999999E-11</c:v>
                </c:pt>
                <c:pt idx="2541">
                  <c:v>5.1942696670000001E-11</c:v>
                </c:pt>
                <c:pt idx="2542">
                  <c:v>5.1758368419999999E-11</c:v>
                </c:pt>
                <c:pt idx="2543">
                  <c:v>5.1961636380000003E-11</c:v>
                </c:pt>
                <c:pt idx="2544">
                  <c:v>5.194465344E-11</c:v>
                </c:pt>
                <c:pt idx="2545">
                  <c:v>5.1739706270000003E-11</c:v>
                </c:pt>
                <c:pt idx="2546">
                  <c:v>5.1937704139999999E-11</c:v>
                </c:pt>
                <c:pt idx="2547">
                  <c:v>5.1841409639999997E-11</c:v>
                </c:pt>
                <c:pt idx="2548">
                  <c:v>5.1794988439999999E-11</c:v>
                </c:pt>
                <c:pt idx="2549">
                  <c:v>5.1931254440000001E-11</c:v>
                </c:pt>
                <c:pt idx="2550">
                  <c:v>5.2031691459999999E-11</c:v>
                </c:pt>
                <c:pt idx="2551">
                  <c:v>5.1868617039999999E-11</c:v>
                </c:pt>
                <c:pt idx="2552">
                  <c:v>5.1794669250000002E-11</c:v>
                </c:pt>
                <c:pt idx="2553">
                  <c:v>5.2053632239999999E-11</c:v>
                </c:pt>
                <c:pt idx="2554">
                  <c:v>5.2099893840000002E-11</c:v>
                </c:pt>
                <c:pt idx="2555">
                  <c:v>5.2116758829999999E-11</c:v>
                </c:pt>
                <c:pt idx="2556">
                  <c:v>5.2072072349999997E-11</c:v>
                </c:pt>
                <c:pt idx="2557">
                  <c:v>5.201030231E-11</c:v>
                </c:pt>
                <c:pt idx="2558">
                  <c:v>5.2005129369999997E-11</c:v>
                </c:pt>
                <c:pt idx="2559">
                  <c:v>5.1933013450000001E-11</c:v>
                </c:pt>
                <c:pt idx="2560">
                  <c:v>5.1829266570000001E-11</c:v>
                </c:pt>
                <c:pt idx="2561">
                  <c:v>5.1642655430000002E-11</c:v>
                </c:pt>
                <c:pt idx="2562">
                  <c:v>5.2146849340000001E-11</c:v>
                </c:pt>
                <c:pt idx="2563">
                  <c:v>5.1838047739999998E-11</c:v>
                </c:pt>
                <c:pt idx="2564">
                  <c:v>5.1966157069999998E-11</c:v>
                </c:pt>
                <c:pt idx="2565">
                  <c:v>5.1846651970000001E-11</c:v>
                </c:pt>
                <c:pt idx="2566">
                  <c:v>5.1850738980000001E-11</c:v>
                </c:pt>
                <c:pt idx="2567">
                  <c:v>5.1940961949999998E-11</c:v>
                </c:pt>
                <c:pt idx="2568">
                  <c:v>5.1802492850000001E-11</c:v>
                </c:pt>
                <c:pt idx="2569">
                  <c:v>5.1716055049999999E-11</c:v>
                </c:pt>
                <c:pt idx="2570">
                  <c:v>5.170163603E-11</c:v>
                </c:pt>
                <c:pt idx="2571">
                  <c:v>5.1868915409999998E-11</c:v>
                </c:pt>
                <c:pt idx="2572">
                  <c:v>5.1775365249999999E-11</c:v>
                </c:pt>
                <c:pt idx="2573">
                  <c:v>5.1789086910000002E-11</c:v>
                </c:pt>
                <c:pt idx="2574">
                  <c:v>5.1656810770000001E-11</c:v>
                </c:pt>
                <c:pt idx="2575">
                  <c:v>5.206087644E-11</c:v>
                </c:pt>
                <c:pt idx="2576">
                  <c:v>5.1981315089999998E-11</c:v>
                </c:pt>
                <c:pt idx="2577">
                  <c:v>5.1797448270000003E-11</c:v>
                </c:pt>
                <c:pt idx="2578">
                  <c:v>5.1895727300000002E-11</c:v>
                </c:pt>
                <c:pt idx="2579">
                  <c:v>5.1690856459999999E-11</c:v>
                </c:pt>
                <c:pt idx="2580">
                  <c:v>5.1967579550000003E-11</c:v>
                </c:pt>
                <c:pt idx="2581">
                  <c:v>5.2027736290000002E-11</c:v>
                </c:pt>
                <c:pt idx="2582">
                  <c:v>5.2044899639999999E-11</c:v>
                </c:pt>
                <c:pt idx="2583">
                  <c:v>5.1771521100000002E-11</c:v>
                </c:pt>
                <c:pt idx="2584">
                  <c:v>5.2044195340000002E-11</c:v>
                </c:pt>
                <c:pt idx="2585">
                  <c:v>5.191062857E-11</c:v>
                </c:pt>
                <c:pt idx="2586">
                  <c:v>5.2038911370000001E-11</c:v>
                </c:pt>
                <c:pt idx="2587">
                  <c:v>5.1909400390000001E-11</c:v>
                </c:pt>
                <c:pt idx="2588">
                  <c:v>5.1828919629999999E-11</c:v>
                </c:pt>
                <c:pt idx="2589">
                  <c:v>5.1882987490000002E-11</c:v>
                </c:pt>
                <c:pt idx="2590">
                  <c:v>5.1773349499999997E-11</c:v>
                </c:pt>
                <c:pt idx="2591">
                  <c:v>5.1815364499999998E-11</c:v>
                </c:pt>
                <c:pt idx="2592">
                  <c:v>5.167579212E-11</c:v>
                </c:pt>
                <c:pt idx="2593">
                  <c:v>5.1582335630000001E-11</c:v>
                </c:pt>
                <c:pt idx="2594">
                  <c:v>5.1807232120000001E-11</c:v>
                </c:pt>
                <c:pt idx="2595">
                  <c:v>5.1726879720000003E-11</c:v>
                </c:pt>
                <c:pt idx="2596">
                  <c:v>5.1672232470000001E-11</c:v>
                </c:pt>
                <c:pt idx="2597">
                  <c:v>5.1432098160000001E-11</c:v>
                </c:pt>
                <c:pt idx="2598">
                  <c:v>5.1796136819999997E-11</c:v>
                </c:pt>
                <c:pt idx="2599">
                  <c:v>5.1989829110000001E-11</c:v>
                </c:pt>
                <c:pt idx="2600">
                  <c:v>5.1826074679999997E-11</c:v>
                </c:pt>
                <c:pt idx="2601">
                  <c:v>5.1999991119999999E-11</c:v>
                </c:pt>
                <c:pt idx="2602">
                  <c:v>5.1804120019999998E-11</c:v>
                </c:pt>
                <c:pt idx="2603">
                  <c:v>5.1777908349999997E-11</c:v>
                </c:pt>
                <c:pt idx="2604">
                  <c:v>5.2079344310000002E-11</c:v>
                </c:pt>
                <c:pt idx="2605">
                  <c:v>5.1771042310000003E-11</c:v>
                </c:pt>
                <c:pt idx="2606">
                  <c:v>5.1686783329999998E-11</c:v>
                </c:pt>
                <c:pt idx="2607">
                  <c:v>5.1737725219999999E-11</c:v>
                </c:pt>
                <c:pt idx="2608">
                  <c:v>5.1760474380000001E-11</c:v>
                </c:pt>
                <c:pt idx="2609">
                  <c:v>5.1959062050000001E-11</c:v>
                </c:pt>
                <c:pt idx="2610">
                  <c:v>5.1727327279999998E-11</c:v>
                </c:pt>
                <c:pt idx="2611">
                  <c:v>5.1879445180000003E-11</c:v>
                </c:pt>
                <c:pt idx="2612">
                  <c:v>5.1495585570000002E-11</c:v>
                </c:pt>
                <c:pt idx="2613">
                  <c:v>5.1848761400000003E-11</c:v>
                </c:pt>
                <c:pt idx="2614">
                  <c:v>5.1825405079999998E-11</c:v>
                </c:pt>
                <c:pt idx="2615">
                  <c:v>5.1756789829999998E-11</c:v>
                </c:pt>
                <c:pt idx="2616">
                  <c:v>5.1641559080000001E-11</c:v>
                </c:pt>
                <c:pt idx="2617">
                  <c:v>5.1732389210000001E-11</c:v>
                </c:pt>
                <c:pt idx="2618">
                  <c:v>5.1805365550000002E-11</c:v>
                </c:pt>
                <c:pt idx="2619">
                  <c:v>5.176456833E-11</c:v>
                </c:pt>
                <c:pt idx="2620">
                  <c:v>5.1682359780000002E-11</c:v>
                </c:pt>
                <c:pt idx="2621">
                  <c:v>5.18559605E-11</c:v>
                </c:pt>
                <c:pt idx="2622">
                  <c:v>5.1808373559999999E-11</c:v>
                </c:pt>
                <c:pt idx="2623">
                  <c:v>5.1786859520000002E-11</c:v>
                </c:pt>
                <c:pt idx="2624">
                  <c:v>5.183875898E-11</c:v>
                </c:pt>
                <c:pt idx="2625">
                  <c:v>5.1755801030000003E-11</c:v>
                </c:pt>
                <c:pt idx="2626">
                  <c:v>5.203724951E-11</c:v>
                </c:pt>
                <c:pt idx="2627">
                  <c:v>5.1960141050000003E-11</c:v>
                </c:pt>
                <c:pt idx="2628">
                  <c:v>5.2082983760000001E-11</c:v>
                </c:pt>
                <c:pt idx="2629">
                  <c:v>5.2000421330000001E-11</c:v>
                </c:pt>
                <c:pt idx="2630">
                  <c:v>5.2021196379999998E-11</c:v>
                </c:pt>
                <c:pt idx="2631">
                  <c:v>5.2220023440000001E-11</c:v>
                </c:pt>
                <c:pt idx="2632">
                  <c:v>5.197747441E-11</c:v>
                </c:pt>
                <c:pt idx="2633">
                  <c:v>5.2134272590000003E-11</c:v>
                </c:pt>
                <c:pt idx="2634">
                  <c:v>5.237872983E-11</c:v>
                </c:pt>
                <c:pt idx="2635">
                  <c:v>5.2341690010000003E-11</c:v>
                </c:pt>
                <c:pt idx="2636">
                  <c:v>5.2295369419999998E-11</c:v>
                </c:pt>
                <c:pt idx="2637">
                  <c:v>5.2303997939999999E-11</c:v>
                </c:pt>
                <c:pt idx="2638">
                  <c:v>5.2381404770000002E-11</c:v>
                </c:pt>
                <c:pt idx="2639">
                  <c:v>5.2130934990000002E-11</c:v>
                </c:pt>
                <c:pt idx="2640">
                  <c:v>5.2636426470000001E-11</c:v>
                </c:pt>
                <c:pt idx="2641">
                  <c:v>5.2447286099999998E-11</c:v>
                </c:pt>
                <c:pt idx="2642">
                  <c:v>5.2491958700000001E-11</c:v>
                </c:pt>
                <c:pt idx="2643">
                  <c:v>5.2469806280000003E-11</c:v>
                </c:pt>
                <c:pt idx="2644">
                  <c:v>5.2428277000000001E-11</c:v>
                </c:pt>
                <c:pt idx="2645">
                  <c:v>5.2557534709999999E-11</c:v>
                </c:pt>
                <c:pt idx="2646">
                  <c:v>5.2533886960000001E-11</c:v>
                </c:pt>
                <c:pt idx="2647">
                  <c:v>5.2743198699999999E-11</c:v>
                </c:pt>
                <c:pt idx="2648">
                  <c:v>5.2701502880000002E-11</c:v>
                </c:pt>
                <c:pt idx="2649">
                  <c:v>5.2823356799999997E-11</c:v>
                </c:pt>
                <c:pt idx="2650">
                  <c:v>5.279207627E-11</c:v>
                </c:pt>
                <c:pt idx="2651">
                  <c:v>5.2947583820000002E-11</c:v>
                </c:pt>
                <c:pt idx="2652">
                  <c:v>5.3003001290000002E-11</c:v>
                </c:pt>
                <c:pt idx="2653">
                  <c:v>5.3156114930000002E-11</c:v>
                </c:pt>
                <c:pt idx="2654">
                  <c:v>5.3003004760000002E-11</c:v>
                </c:pt>
                <c:pt idx="2655">
                  <c:v>5.3186895860000002E-11</c:v>
                </c:pt>
                <c:pt idx="2656">
                  <c:v>5.341879369E-11</c:v>
                </c:pt>
                <c:pt idx="2657">
                  <c:v>5.3322995320000003E-11</c:v>
                </c:pt>
                <c:pt idx="2658">
                  <c:v>5.3441116119999999E-11</c:v>
                </c:pt>
                <c:pt idx="2659">
                  <c:v>5.3535700179999997E-11</c:v>
                </c:pt>
                <c:pt idx="2660">
                  <c:v>5.3436789720000003E-11</c:v>
                </c:pt>
                <c:pt idx="2661">
                  <c:v>5.3575067990000001E-11</c:v>
                </c:pt>
                <c:pt idx="2662">
                  <c:v>5.361924099E-11</c:v>
                </c:pt>
                <c:pt idx="2663">
                  <c:v>5.3750066899999998E-11</c:v>
                </c:pt>
                <c:pt idx="2664">
                  <c:v>5.3672774560000001E-11</c:v>
                </c:pt>
                <c:pt idx="2665">
                  <c:v>5.3612655979999999E-11</c:v>
                </c:pt>
                <c:pt idx="2666">
                  <c:v>5.400887376E-11</c:v>
                </c:pt>
                <c:pt idx="2667">
                  <c:v>5.3830315209999997E-11</c:v>
                </c:pt>
                <c:pt idx="2668">
                  <c:v>5.371183359E-11</c:v>
                </c:pt>
                <c:pt idx="2669">
                  <c:v>5.3943297750000002E-11</c:v>
                </c:pt>
                <c:pt idx="2670">
                  <c:v>5.3934526979999998E-11</c:v>
                </c:pt>
                <c:pt idx="2671">
                  <c:v>5.3948318040000002E-11</c:v>
                </c:pt>
                <c:pt idx="2672">
                  <c:v>5.4008672530000001E-11</c:v>
                </c:pt>
                <c:pt idx="2673">
                  <c:v>5.3979019170000001E-11</c:v>
                </c:pt>
                <c:pt idx="2674">
                  <c:v>5.4169998349999999E-11</c:v>
                </c:pt>
                <c:pt idx="2675">
                  <c:v>5.4163198230000001E-11</c:v>
                </c:pt>
                <c:pt idx="2676">
                  <c:v>5.4152671930000002E-11</c:v>
                </c:pt>
                <c:pt idx="2677">
                  <c:v>5.4371247090000002E-11</c:v>
                </c:pt>
                <c:pt idx="2678">
                  <c:v>5.4076017969999999E-11</c:v>
                </c:pt>
                <c:pt idx="2679">
                  <c:v>5.4359766689999998E-11</c:v>
                </c:pt>
                <c:pt idx="2680">
                  <c:v>5.4382023190000002E-11</c:v>
                </c:pt>
                <c:pt idx="2681">
                  <c:v>5.4468009960000003E-11</c:v>
                </c:pt>
                <c:pt idx="2682">
                  <c:v>5.458175578E-11</c:v>
                </c:pt>
                <c:pt idx="2683">
                  <c:v>5.4700823730000002E-11</c:v>
                </c:pt>
                <c:pt idx="2684">
                  <c:v>5.4920307879999997E-11</c:v>
                </c:pt>
                <c:pt idx="2685">
                  <c:v>5.4903144530000001E-11</c:v>
                </c:pt>
                <c:pt idx="2686">
                  <c:v>5.449827395E-11</c:v>
                </c:pt>
                <c:pt idx="2687">
                  <c:v>5.5053663020000001E-11</c:v>
                </c:pt>
                <c:pt idx="2688">
                  <c:v>5.4963537189999997E-11</c:v>
                </c:pt>
                <c:pt idx="2689">
                  <c:v>5.4970701600000003E-11</c:v>
                </c:pt>
                <c:pt idx="2690">
                  <c:v>5.47694598E-11</c:v>
                </c:pt>
                <c:pt idx="2691">
                  <c:v>5.5044999810000002E-11</c:v>
                </c:pt>
                <c:pt idx="2692">
                  <c:v>5.500737366E-11</c:v>
                </c:pt>
                <c:pt idx="2693">
                  <c:v>5.5197079550000003E-11</c:v>
                </c:pt>
                <c:pt idx="2694">
                  <c:v>5.5362828899999998E-11</c:v>
                </c:pt>
                <c:pt idx="2695">
                  <c:v>5.5113864859999997E-11</c:v>
                </c:pt>
                <c:pt idx="2696">
                  <c:v>5.5265233360000003E-11</c:v>
                </c:pt>
                <c:pt idx="2697">
                  <c:v>5.5136024220000001E-11</c:v>
                </c:pt>
                <c:pt idx="2698">
                  <c:v>5.5352732810000002E-11</c:v>
                </c:pt>
                <c:pt idx="2699">
                  <c:v>5.5506609730000001E-11</c:v>
                </c:pt>
                <c:pt idx="2700">
                  <c:v>5.5472813839999998E-11</c:v>
                </c:pt>
                <c:pt idx="2701">
                  <c:v>5.5840457260000001E-11</c:v>
                </c:pt>
                <c:pt idx="2702">
                  <c:v>5.5667286749999999E-11</c:v>
                </c:pt>
                <c:pt idx="2703">
                  <c:v>5.572463324E-11</c:v>
                </c:pt>
                <c:pt idx="2704">
                  <c:v>5.5735444039999998E-11</c:v>
                </c:pt>
                <c:pt idx="2705">
                  <c:v>5.5920542499999999E-11</c:v>
                </c:pt>
                <c:pt idx="2706">
                  <c:v>5.5938424029999997E-11</c:v>
                </c:pt>
                <c:pt idx="2707">
                  <c:v>5.5975807320000003E-11</c:v>
                </c:pt>
                <c:pt idx="2708">
                  <c:v>5.6036449790000001E-11</c:v>
                </c:pt>
                <c:pt idx="2709">
                  <c:v>5.616540913E-11</c:v>
                </c:pt>
                <c:pt idx="2710">
                  <c:v>5.6275609169999998E-11</c:v>
                </c:pt>
                <c:pt idx="2711">
                  <c:v>5.6465061789999999E-11</c:v>
                </c:pt>
                <c:pt idx="2712">
                  <c:v>5.622444871E-11</c:v>
                </c:pt>
                <c:pt idx="2713">
                  <c:v>5.6532039470000003E-11</c:v>
                </c:pt>
                <c:pt idx="2714">
                  <c:v>5.6466678560000003E-11</c:v>
                </c:pt>
                <c:pt idx="2715">
                  <c:v>5.6603371300000001E-11</c:v>
                </c:pt>
                <c:pt idx="2716">
                  <c:v>5.6534998899999998E-11</c:v>
                </c:pt>
                <c:pt idx="2717">
                  <c:v>5.643335105E-11</c:v>
                </c:pt>
                <c:pt idx="2718">
                  <c:v>5.6574502029999998E-11</c:v>
                </c:pt>
                <c:pt idx="2719">
                  <c:v>5.6911544920000003E-11</c:v>
                </c:pt>
                <c:pt idx="2720">
                  <c:v>5.6744730439999998E-11</c:v>
                </c:pt>
                <c:pt idx="2721">
                  <c:v>5.6792709419999998E-11</c:v>
                </c:pt>
                <c:pt idx="2722">
                  <c:v>5.6728958340000002E-11</c:v>
                </c:pt>
                <c:pt idx="2723">
                  <c:v>5.6800793239999998E-11</c:v>
                </c:pt>
                <c:pt idx="2724">
                  <c:v>5.6872024449999997E-11</c:v>
                </c:pt>
                <c:pt idx="2725">
                  <c:v>5.7180676859999998E-11</c:v>
                </c:pt>
                <c:pt idx="2726">
                  <c:v>5.713880064E-11</c:v>
                </c:pt>
                <c:pt idx="2727">
                  <c:v>5.7248521899999999E-11</c:v>
                </c:pt>
                <c:pt idx="2728">
                  <c:v>5.728226574E-11</c:v>
                </c:pt>
                <c:pt idx="2729">
                  <c:v>5.6937888430000001E-11</c:v>
                </c:pt>
                <c:pt idx="2730">
                  <c:v>5.7002638719999998E-11</c:v>
                </c:pt>
                <c:pt idx="2731">
                  <c:v>5.7598148470000002E-11</c:v>
                </c:pt>
                <c:pt idx="2732">
                  <c:v>5.7368616800000001E-11</c:v>
                </c:pt>
                <c:pt idx="2733">
                  <c:v>5.7510718409999998E-11</c:v>
                </c:pt>
                <c:pt idx="2734">
                  <c:v>5.7906686389999997E-11</c:v>
                </c:pt>
                <c:pt idx="2735">
                  <c:v>5.7716182529999998E-11</c:v>
                </c:pt>
                <c:pt idx="2736">
                  <c:v>5.7687410400000001E-11</c:v>
                </c:pt>
                <c:pt idx="2737">
                  <c:v>5.771364636E-11</c:v>
                </c:pt>
                <c:pt idx="2738">
                  <c:v>5.7893977810000002E-11</c:v>
                </c:pt>
                <c:pt idx="2739">
                  <c:v>5.7922583399999997E-11</c:v>
                </c:pt>
                <c:pt idx="2740">
                  <c:v>5.7948684049999999E-11</c:v>
                </c:pt>
                <c:pt idx="2741">
                  <c:v>5.8155313900000002E-11</c:v>
                </c:pt>
                <c:pt idx="2742">
                  <c:v>5.8175932819999997E-11</c:v>
                </c:pt>
                <c:pt idx="2743">
                  <c:v>5.7971152180000001E-11</c:v>
                </c:pt>
                <c:pt idx="2744">
                  <c:v>5.8037890470000002E-11</c:v>
                </c:pt>
                <c:pt idx="2745">
                  <c:v>5.844587314E-11</c:v>
                </c:pt>
                <c:pt idx="2746">
                  <c:v>5.819792218E-11</c:v>
                </c:pt>
                <c:pt idx="2747">
                  <c:v>5.8171162329999999E-11</c:v>
                </c:pt>
                <c:pt idx="2748">
                  <c:v>5.8019301170000002E-11</c:v>
                </c:pt>
                <c:pt idx="2749">
                  <c:v>5.7982278699999997E-11</c:v>
                </c:pt>
                <c:pt idx="2750">
                  <c:v>5.8100649290000002E-11</c:v>
                </c:pt>
                <c:pt idx="2751">
                  <c:v>5.8427887530000003E-11</c:v>
                </c:pt>
                <c:pt idx="2752">
                  <c:v>5.8229934760000005E-11</c:v>
                </c:pt>
                <c:pt idx="2753">
                  <c:v>5.8327689899999995E-11</c:v>
                </c:pt>
                <c:pt idx="2754">
                  <c:v>5.8276661269999994E-11</c:v>
                </c:pt>
                <c:pt idx="2755">
                  <c:v>5.8411546430000002E-11</c:v>
                </c:pt>
                <c:pt idx="2756">
                  <c:v>5.8440065289999997E-11</c:v>
                </c:pt>
                <c:pt idx="2757">
                  <c:v>5.8449266259999997E-11</c:v>
                </c:pt>
                <c:pt idx="2758">
                  <c:v>5.859332464E-11</c:v>
                </c:pt>
                <c:pt idx="2759">
                  <c:v>5.8828567019999998E-11</c:v>
                </c:pt>
                <c:pt idx="2760">
                  <c:v>5.8400916050000004E-11</c:v>
                </c:pt>
                <c:pt idx="2761">
                  <c:v>5.8740547149999996E-11</c:v>
                </c:pt>
                <c:pt idx="2762">
                  <c:v>5.8610956369999996E-11</c:v>
                </c:pt>
                <c:pt idx="2763">
                  <c:v>5.8780022519999999E-11</c:v>
                </c:pt>
                <c:pt idx="2764">
                  <c:v>5.8718307990000004E-11</c:v>
                </c:pt>
                <c:pt idx="2765">
                  <c:v>5.8898969040000003E-11</c:v>
                </c:pt>
                <c:pt idx="2766">
                  <c:v>5.8956048380000003E-11</c:v>
                </c:pt>
                <c:pt idx="2767">
                  <c:v>5.8837164310000001E-11</c:v>
                </c:pt>
                <c:pt idx="2768">
                  <c:v>5.8707608220000005E-11</c:v>
                </c:pt>
                <c:pt idx="2769">
                  <c:v>5.8876452320000004E-11</c:v>
                </c:pt>
                <c:pt idx="2770">
                  <c:v>5.8964132190000004E-11</c:v>
                </c:pt>
                <c:pt idx="2771">
                  <c:v>5.8911625580000002E-11</c:v>
                </c:pt>
                <c:pt idx="2772">
                  <c:v>5.8741511649999994E-11</c:v>
                </c:pt>
                <c:pt idx="2773">
                  <c:v>5.8853130699999997E-11</c:v>
                </c:pt>
                <c:pt idx="2774">
                  <c:v>5.8708676810000002E-11</c:v>
                </c:pt>
                <c:pt idx="2775">
                  <c:v>5.8775914689999994E-11</c:v>
                </c:pt>
                <c:pt idx="2776">
                  <c:v>5.9183685729999994E-11</c:v>
                </c:pt>
                <c:pt idx="2777">
                  <c:v>5.8798549360000004E-11</c:v>
                </c:pt>
                <c:pt idx="2778">
                  <c:v>5.8691801420000005E-11</c:v>
                </c:pt>
                <c:pt idx="2779">
                  <c:v>5.8994246990000004E-11</c:v>
                </c:pt>
                <c:pt idx="2780">
                  <c:v>5.890681692E-11</c:v>
                </c:pt>
                <c:pt idx="2781">
                  <c:v>5.8910293309999998E-11</c:v>
                </c:pt>
                <c:pt idx="2782">
                  <c:v>5.9171299799999995E-11</c:v>
                </c:pt>
                <c:pt idx="2783">
                  <c:v>5.8973610719999997E-11</c:v>
                </c:pt>
                <c:pt idx="2784">
                  <c:v>5.8975838099999998E-11</c:v>
                </c:pt>
                <c:pt idx="2785">
                  <c:v>5.9030391689999999E-11</c:v>
                </c:pt>
                <c:pt idx="2786">
                  <c:v>5.9099850010000005E-11</c:v>
                </c:pt>
                <c:pt idx="2787">
                  <c:v>5.9129971750000005E-11</c:v>
                </c:pt>
                <c:pt idx="2788">
                  <c:v>5.9110508150000001E-11</c:v>
                </c:pt>
                <c:pt idx="2789">
                  <c:v>5.9252325270000005E-11</c:v>
                </c:pt>
                <c:pt idx="2790">
                  <c:v>5.9292612489999996E-11</c:v>
                </c:pt>
                <c:pt idx="2791">
                  <c:v>5.929143981E-11</c:v>
                </c:pt>
                <c:pt idx="2792">
                  <c:v>5.9162945379999994E-11</c:v>
                </c:pt>
                <c:pt idx="2793">
                  <c:v>5.9222710069999995E-11</c:v>
                </c:pt>
                <c:pt idx="2794">
                  <c:v>5.9148748399999999E-11</c:v>
                </c:pt>
                <c:pt idx="2795">
                  <c:v>5.9242333259999995E-11</c:v>
                </c:pt>
                <c:pt idx="2796">
                  <c:v>5.9114831089999997E-11</c:v>
                </c:pt>
                <c:pt idx="2797">
                  <c:v>5.9026665500000006E-11</c:v>
                </c:pt>
                <c:pt idx="2798">
                  <c:v>5.9251013819999999E-11</c:v>
                </c:pt>
                <c:pt idx="2799">
                  <c:v>5.9069193979999997E-11</c:v>
                </c:pt>
                <c:pt idx="2800">
                  <c:v>5.8988168520000006E-11</c:v>
                </c:pt>
                <c:pt idx="2801">
                  <c:v>5.9089004520000003E-11</c:v>
                </c:pt>
                <c:pt idx="2802">
                  <c:v>5.9153300309999999E-11</c:v>
                </c:pt>
                <c:pt idx="2803">
                  <c:v>5.8887450469999996E-11</c:v>
                </c:pt>
                <c:pt idx="2804">
                  <c:v>5.9351898400000004E-11</c:v>
                </c:pt>
                <c:pt idx="2805">
                  <c:v>5.9081718680000005E-11</c:v>
                </c:pt>
                <c:pt idx="2806">
                  <c:v>5.8910647189999999E-11</c:v>
                </c:pt>
                <c:pt idx="2807">
                  <c:v>5.9042833119999994E-11</c:v>
                </c:pt>
                <c:pt idx="2808">
                  <c:v>5.9023223810000006E-11</c:v>
                </c:pt>
                <c:pt idx="2809">
                  <c:v>5.9257536379999998E-11</c:v>
                </c:pt>
                <c:pt idx="2810">
                  <c:v>5.9152585609999997E-11</c:v>
                </c:pt>
                <c:pt idx="2811">
                  <c:v>5.9341989659999995E-11</c:v>
                </c:pt>
                <c:pt idx="2812">
                  <c:v>5.8417527760000006E-11</c:v>
                </c:pt>
                <c:pt idx="2813">
                  <c:v>5.9255586549999998E-11</c:v>
                </c:pt>
                <c:pt idx="2814">
                  <c:v>5.9538492190000004E-11</c:v>
                </c:pt>
                <c:pt idx="2815">
                  <c:v>5.9294388839999995E-11</c:v>
                </c:pt>
                <c:pt idx="2816">
                  <c:v>5.9207638789999996E-11</c:v>
                </c:pt>
                <c:pt idx="2817">
                  <c:v>5.9298427279999999E-11</c:v>
                </c:pt>
                <c:pt idx="2818">
                  <c:v>5.9335932000000003E-11</c:v>
                </c:pt>
                <c:pt idx="2819">
                  <c:v>5.9335904249999998E-11</c:v>
                </c:pt>
                <c:pt idx="2820">
                  <c:v>5.9353431889999995E-11</c:v>
                </c:pt>
                <c:pt idx="2821">
                  <c:v>5.9475618870000006E-11</c:v>
                </c:pt>
                <c:pt idx="2822">
                  <c:v>5.9145917329999995E-11</c:v>
                </c:pt>
                <c:pt idx="2823">
                  <c:v>5.9375282470000001E-11</c:v>
                </c:pt>
                <c:pt idx="2824">
                  <c:v>5.94257768E-11</c:v>
                </c:pt>
                <c:pt idx="2825">
                  <c:v>5.9195759409999994E-11</c:v>
                </c:pt>
                <c:pt idx="2826">
                  <c:v>5.9119320549999996E-11</c:v>
                </c:pt>
                <c:pt idx="2827">
                  <c:v>5.9401344949999999E-11</c:v>
                </c:pt>
                <c:pt idx="2828">
                  <c:v>5.9046073589999995E-11</c:v>
                </c:pt>
                <c:pt idx="2829">
                  <c:v>5.8201610200000002E-11</c:v>
                </c:pt>
                <c:pt idx="2830">
                  <c:v>5.9340685139999996E-11</c:v>
                </c:pt>
                <c:pt idx="2831">
                  <c:v>5.923361801E-11</c:v>
                </c:pt>
                <c:pt idx="2832">
                  <c:v>5.90527835E-11</c:v>
                </c:pt>
                <c:pt idx="2833">
                  <c:v>5.9202899530000002E-11</c:v>
                </c:pt>
                <c:pt idx="2834">
                  <c:v>5.8996384169999998E-11</c:v>
                </c:pt>
                <c:pt idx="2835">
                  <c:v>5.940690301E-11</c:v>
                </c:pt>
                <c:pt idx="2836">
                  <c:v>5.9188855209999996E-11</c:v>
                </c:pt>
                <c:pt idx="2837">
                  <c:v>5.9078228420000002E-11</c:v>
                </c:pt>
                <c:pt idx="2838">
                  <c:v>5.9303603689999995E-11</c:v>
                </c:pt>
                <c:pt idx="2839">
                  <c:v>5.9348075070000005E-11</c:v>
                </c:pt>
                <c:pt idx="2840">
                  <c:v>5.9262143800000001E-11</c:v>
                </c:pt>
                <c:pt idx="2841">
                  <c:v>5.9133628549999996E-11</c:v>
                </c:pt>
                <c:pt idx="2842">
                  <c:v>5.9145709160000003E-11</c:v>
                </c:pt>
                <c:pt idx="2843">
                  <c:v>5.9150719049999997E-11</c:v>
                </c:pt>
                <c:pt idx="2844">
                  <c:v>5.935828912E-11</c:v>
                </c:pt>
                <c:pt idx="2845">
                  <c:v>5.9231938800000006E-11</c:v>
                </c:pt>
                <c:pt idx="2846">
                  <c:v>5.9235824579999995E-11</c:v>
                </c:pt>
                <c:pt idx="2847">
                  <c:v>5.9449917209999996E-11</c:v>
                </c:pt>
                <c:pt idx="2848">
                  <c:v>5.9323650160000003E-11</c:v>
                </c:pt>
                <c:pt idx="2849">
                  <c:v>5.9075279389999994E-11</c:v>
                </c:pt>
                <c:pt idx="2850">
                  <c:v>5.9269977810000006E-11</c:v>
                </c:pt>
                <c:pt idx="2851">
                  <c:v>5.9215556070000001E-11</c:v>
                </c:pt>
                <c:pt idx="2852">
                  <c:v>5.901457795E-11</c:v>
                </c:pt>
                <c:pt idx="2853">
                  <c:v>5.8912624779999997E-11</c:v>
                </c:pt>
                <c:pt idx="2854">
                  <c:v>5.8591131950000004E-11</c:v>
                </c:pt>
                <c:pt idx="2855">
                  <c:v>5.8872108579999996E-11</c:v>
                </c:pt>
                <c:pt idx="2856">
                  <c:v>5.8897671460000003E-11</c:v>
                </c:pt>
                <c:pt idx="2857">
                  <c:v>5.9047378100000001E-11</c:v>
                </c:pt>
                <c:pt idx="2858">
                  <c:v>5.9277568960000001E-11</c:v>
                </c:pt>
                <c:pt idx="2859">
                  <c:v>5.8869097099999998E-11</c:v>
                </c:pt>
                <c:pt idx="2860">
                  <c:v>5.9027449589999997E-11</c:v>
                </c:pt>
                <c:pt idx="2861">
                  <c:v>5.9024375659999997E-11</c:v>
                </c:pt>
                <c:pt idx="2862">
                  <c:v>5.9190062570000003E-11</c:v>
                </c:pt>
                <c:pt idx="2863">
                  <c:v>5.87372373E-11</c:v>
                </c:pt>
                <c:pt idx="2864">
                  <c:v>5.9139318439999995E-11</c:v>
                </c:pt>
                <c:pt idx="2865">
                  <c:v>5.9119271980000005E-11</c:v>
                </c:pt>
                <c:pt idx="2866">
                  <c:v>5.8884300209999995E-11</c:v>
                </c:pt>
                <c:pt idx="2867">
                  <c:v>5.8970314739999994E-11</c:v>
                </c:pt>
                <c:pt idx="2868">
                  <c:v>5.908476486E-11</c:v>
                </c:pt>
                <c:pt idx="2869">
                  <c:v>5.9098448360000005E-11</c:v>
                </c:pt>
                <c:pt idx="2870">
                  <c:v>5.9072920170000003E-11</c:v>
                </c:pt>
                <c:pt idx="2871">
                  <c:v>5.9224188049999996E-11</c:v>
                </c:pt>
                <c:pt idx="2872">
                  <c:v>5.9275709340000001E-11</c:v>
                </c:pt>
                <c:pt idx="2873">
                  <c:v>5.9413488020000001E-11</c:v>
                </c:pt>
                <c:pt idx="2874">
                  <c:v>5.892997201E-11</c:v>
                </c:pt>
                <c:pt idx="2875">
                  <c:v>5.8970689439999994E-11</c:v>
                </c:pt>
                <c:pt idx="2876">
                  <c:v>5.8985628880000002E-11</c:v>
                </c:pt>
                <c:pt idx="2877">
                  <c:v>5.9032854989999996E-11</c:v>
                </c:pt>
                <c:pt idx="2878">
                  <c:v>5.9045830720000005E-11</c:v>
                </c:pt>
                <c:pt idx="2879">
                  <c:v>5.9156048119999995E-11</c:v>
                </c:pt>
                <c:pt idx="2880">
                  <c:v>5.8924351510000003E-11</c:v>
                </c:pt>
                <c:pt idx="2881">
                  <c:v>5.8937243969999999E-11</c:v>
                </c:pt>
                <c:pt idx="2882">
                  <c:v>5.889333465E-11</c:v>
                </c:pt>
                <c:pt idx="2883">
                  <c:v>5.8878610319999996E-11</c:v>
                </c:pt>
                <c:pt idx="2884">
                  <c:v>5.8905692820000001E-11</c:v>
                </c:pt>
                <c:pt idx="2885">
                  <c:v>5.8967296319999997E-11</c:v>
                </c:pt>
                <c:pt idx="2886">
                  <c:v>5.8962473790000003E-11</c:v>
                </c:pt>
                <c:pt idx="2887">
                  <c:v>5.9099697359999996E-11</c:v>
                </c:pt>
                <c:pt idx="2888">
                  <c:v>5.9118793189999994E-11</c:v>
                </c:pt>
                <c:pt idx="2889">
                  <c:v>5.9015528580000005E-11</c:v>
                </c:pt>
                <c:pt idx="2890">
                  <c:v>5.9018741280000001E-11</c:v>
                </c:pt>
                <c:pt idx="2891">
                  <c:v>5.9180896289999994E-11</c:v>
                </c:pt>
                <c:pt idx="2892">
                  <c:v>5.9135654709999998E-11</c:v>
                </c:pt>
                <c:pt idx="2893">
                  <c:v>5.9163812739999998E-11</c:v>
                </c:pt>
                <c:pt idx="2894">
                  <c:v>5.9048828329999997E-11</c:v>
                </c:pt>
                <c:pt idx="2895">
                  <c:v>5.9200283559999997E-11</c:v>
                </c:pt>
                <c:pt idx="2896">
                  <c:v>5.9049667930000003E-11</c:v>
                </c:pt>
                <c:pt idx="2897">
                  <c:v>5.9362646739999994E-11</c:v>
                </c:pt>
                <c:pt idx="2898">
                  <c:v>5.8882898559999995E-11</c:v>
                </c:pt>
                <c:pt idx="2899">
                  <c:v>5.9053234519999995E-11</c:v>
                </c:pt>
                <c:pt idx="2900">
                  <c:v>5.9123449190000006E-11</c:v>
                </c:pt>
                <c:pt idx="2901">
                  <c:v>5.9153605619999997E-11</c:v>
                </c:pt>
                <c:pt idx="2902">
                  <c:v>5.9214959319999998E-11</c:v>
                </c:pt>
                <c:pt idx="2903">
                  <c:v>5.8870422430000003E-11</c:v>
                </c:pt>
                <c:pt idx="2904">
                  <c:v>5.8852603350000001E-11</c:v>
                </c:pt>
                <c:pt idx="2905">
                  <c:v>5.875518821E-11</c:v>
                </c:pt>
                <c:pt idx="2906">
                  <c:v>5.8909946369999996E-11</c:v>
                </c:pt>
                <c:pt idx="2907">
                  <c:v>5.8977073229999996E-11</c:v>
                </c:pt>
                <c:pt idx="2908">
                  <c:v>5.9108017090000006E-11</c:v>
                </c:pt>
                <c:pt idx="2909">
                  <c:v>5.8936237830000004E-11</c:v>
                </c:pt>
                <c:pt idx="2910">
                  <c:v>5.8753196749999996E-11</c:v>
                </c:pt>
                <c:pt idx="2911">
                  <c:v>5.8933698200000006E-11</c:v>
                </c:pt>
                <c:pt idx="2912">
                  <c:v>5.8868347699999999E-11</c:v>
                </c:pt>
                <c:pt idx="2913">
                  <c:v>5.9100099810000001E-11</c:v>
                </c:pt>
                <c:pt idx="2914">
                  <c:v>5.8966789780000006E-11</c:v>
                </c:pt>
                <c:pt idx="2915">
                  <c:v>5.9052276959999996E-11</c:v>
                </c:pt>
                <c:pt idx="2916">
                  <c:v>5.9106081140000005E-11</c:v>
                </c:pt>
                <c:pt idx="2917">
                  <c:v>5.8944502060000004E-11</c:v>
                </c:pt>
                <c:pt idx="2918">
                  <c:v>5.9043978040000005E-11</c:v>
                </c:pt>
                <c:pt idx="2919">
                  <c:v>5.9230426119999995E-11</c:v>
                </c:pt>
                <c:pt idx="2920">
                  <c:v>5.9248786430000005E-11</c:v>
                </c:pt>
                <c:pt idx="2921">
                  <c:v>5.9007361500000004E-11</c:v>
                </c:pt>
                <c:pt idx="2922">
                  <c:v>5.8979932050000004E-11</c:v>
                </c:pt>
                <c:pt idx="2923">
                  <c:v>5.9103090480000006E-11</c:v>
                </c:pt>
                <c:pt idx="2924">
                  <c:v>5.9091696810000003E-11</c:v>
                </c:pt>
                <c:pt idx="2925">
                  <c:v>5.9266792860000001E-11</c:v>
                </c:pt>
                <c:pt idx="2926">
                  <c:v>5.9230439999999994E-11</c:v>
                </c:pt>
                <c:pt idx="2927">
                  <c:v>5.9055024759999999E-11</c:v>
                </c:pt>
                <c:pt idx="2928">
                  <c:v>5.8976573619999998E-11</c:v>
                </c:pt>
                <c:pt idx="2929">
                  <c:v>5.9114851900000003E-11</c:v>
                </c:pt>
                <c:pt idx="2930">
                  <c:v>5.9186232300000004E-11</c:v>
                </c:pt>
                <c:pt idx="2931">
                  <c:v>5.9048453629999997E-11</c:v>
                </c:pt>
                <c:pt idx="2932">
                  <c:v>5.8975394009999996E-11</c:v>
                </c:pt>
                <c:pt idx="2933">
                  <c:v>5.8738666709999998E-11</c:v>
                </c:pt>
                <c:pt idx="2934">
                  <c:v>5.882128812E-11</c:v>
                </c:pt>
                <c:pt idx="2935">
                  <c:v>5.898240923E-11</c:v>
                </c:pt>
                <c:pt idx="2936">
                  <c:v>5.9147547969999998E-11</c:v>
                </c:pt>
                <c:pt idx="2937">
                  <c:v>5.9145258139999996E-11</c:v>
                </c:pt>
                <c:pt idx="2938">
                  <c:v>5.9031710080000004E-11</c:v>
                </c:pt>
                <c:pt idx="2939">
                  <c:v>5.9062477130000005E-11</c:v>
                </c:pt>
                <c:pt idx="2940">
                  <c:v>5.8982672909999994E-11</c:v>
                </c:pt>
                <c:pt idx="2941">
                  <c:v>5.9126259439999998E-11</c:v>
                </c:pt>
                <c:pt idx="2942">
                  <c:v>5.9130221550000001E-11</c:v>
                </c:pt>
                <c:pt idx="2943">
                  <c:v>5.9032258249999999E-11</c:v>
                </c:pt>
                <c:pt idx="2944">
                  <c:v>5.9069561739999997E-11</c:v>
                </c:pt>
                <c:pt idx="2945">
                  <c:v>5.9262025839999996E-11</c:v>
                </c:pt>
                <c:pt idx="2946">
                  <c:v>5.9026172840000001E-11</c:v>
                </c:pt>
                <c:pt idx="2947">
                  <c:v>5.9325662440000006E-11</c:v>
                </c:pt>
                <c:pt idx="2948">
                  <c:v>5.9228809360000004E-11</c:v>
                </c:pt>
                <c:pt idx="2949">
                  <c:v>5.9041389829999997E-11</c:v>
                </c:pt>
                <c:pt idx="2950">
                  <c:v>5.9408783449999999E-11</c:v>
                </c:pt>
                <c:pt idx="2951">
                  <c:v>5.9389472509999997E-11</c:v>
                </c:pt>
                <c:pt idx="2952">
                  <c:v>5.9220940650000002E-11</c:v>
                </c:pt>
                <c:pt idx="2953">
                  <c:v>5.9364360649999998E-11</c:v>
                </c:pt>
                <c:pt idx="2954">
                  <c:v>5.9314532449999997E-11</c:v>
                </c:pt>
                <c:pt idx="2955">
                  <c:v>5.9327834310000003E-11</c:v>
                </c:pt>
                <c:pt idx="2956">
                  <c:v>5.923250085E-11</c:v>
                </c:pt>
                <c:pt idx="2957">
                  <c:v>5.9272850520000006E-11</c:v>
                </c:pt>
                <c:pt idx="2958">
                  <c:v>5.9131748109999998E-11</c:v>
                </c:pt>
                <c:pt idx="2959">
                  <c:v>5.8861804320000001E-11</c:v>
                </c:pt>
                <c:pt idx="2960">
                  <c:v>5.921398788E-11</c:v>
                </c:pt>
                <c:pt idx="2961">
                  <c:v>5.9292008800000006E-11</c:v>
                </c:pt>
                <c:pt idx="2962">
                  <c:v>5.9439335400000001E-11</c:v>
                </c:pt>
                <c:pt idx="2963">
                  <c:v>5.9134940000000002E-11</c:v>
                </c:pt>
                <c:pt idx="2964">
                  <c:v>5.914370382E-11</c:v>
                </c:pt>
                <c:pt idx="2965">
                  <c:v>5.9499918880000004E-11</c:v>
                </c:pt>
                <c:pt idx="2966">
                  <c:v>5.9288629559999995E-11</c:v>
                </c:pt>
                <c:pt idx="2967">
                  <c:v>5.9325065690000002E-11</c:v>
                </c:pt>
                <c:pt idx="2968">
                  <c:v>5.9521179650000006E-11</c:v>
                </c:pt>
                <c:pt idx="2969">
                  <c:v>5.9441930540000002E-11</c:v>
                </c:pt>
                <c:pt idx="2970">
                  <c:v>5.9269950060000001E-11</c:v>
                </c:pt>
                <c:pt idx="2971">
                  <c:v>5.9262872389999995E-11</c:v>
                </c:pt>
                <c:pt idx="2972">
                  <c:v>5.916183515E-11</c:v>
                </c:pt>
                <c:pt idx="2973">
                  <c:v>5.9423979630000002E-11</c:v>
                </c:pt>
                <c:pt idx="2974">
                  <c:v>5.9512762769999996E-11</c:v>
                </c:pt>
                <c:pt idx="2975">
                  <c:v>5.9389486380000003E-11</c:v>
                </c:pt>
                <c:pt idx="2976">
                  <c:v>5.9382908310000001E-11</c:v>
                </c:pt>
                <c:pt idx="2977">
                  <c:v>5.9341108420000005E-11</c:v>
                </c:pt>
                <c:pt idx="2978">
                  <c:v>5.9130797480000006E-11</c:v>
                </c:pt>
                <c:pt idx="2979">
                  <c:v>5.9198139449999997E-11</c:v>
                </c:pt>
                <c:pt idx="2980">
                  <c:v>5.9189042560000002E-11</c:v>
                </c:pt>
                <c:pt idx="2981">
                  <c:v>5.9177433790000002E-11</c:v>
                </c:pt>
                <c:pt idx="2982">
                  <c:v>5.9161162080000002E-11</c:v>
                </c:pt>
                <c:pt idx="2983">
                  <c:v>5.930724661E-11</c:v>
                </c:pt>
                <c:pt idx="2984">
                  <c:v>5.9082488900000003E-11</c:v>
                </c:pt>
                <c:pt idx="2985">
                  <c:v>5.9238787490000002E-11</c:v>
                </c:pt>
                <c:pt idx="2986">
                  <c:v>5.9192449550000005E-11</c:v>
                </c:pt>
                <c:pt idx="2987">
                  <c:v>5.9297088069999995E-11</c:v>
                </c:pt>
                <c:pt idx="2988">
                  <c:v>5.9051000199999995E-11</c:v>
                </c:pt>
                <c:pt idx="2989">
                  <c:v>5.9070789929999996E-11</c:v>
                </c:pt>
                <c:pt idx="2990">
                  <c:v>5.9486936209999995E-11</c:v>
                </c:pt>
                <c:pt idx="2991">
                  <c:v>5.9239939340000006E-11</c:v>
                </c:pt>
                <c:pt idx="2992">
                  <c:v>5.940375275E-11</c:v>
                </c:pt>
                <c:pt idx="2993">
                  <c:v>5.9284709090000002E-11</c:v>
                </c:pt>
                <c:pt idx="2994">
                  <c:v>5.937724618E-11</c:v>
                </c:pt>
                <c:pt idx="2995">
                  <c:v>5.9406951580000003E-11</c:v>
                </c:pt>
                <c:pt idx="2996">
                  <c:v>5.8994684140000006E-11</c:v>
                </c:pt>
                <c:pt idx="2997">
                  <c:v>5.9497594350000004E-11</c:v>
                </c:pt>
                <c:pt idx="2998">
                  <c:v>5.9261429099999999E-11</c:v>
                </c:pt>
                <c:pt idx="2999">
                  <c:v>5.9140296829999998E-11</c:v>
                </c:pt>
                <c:pt idx="3000">
                  <c:v>5.9166720129999997E-11</c:v>
                </c:pt>
                <c:pt idx="3001">
                  <c:v>5.9387182670000001E-11</c:v>
                </c:pt>
                <c:pt idx="3002">
                  <c:v>5.9239883830000003E-11</c:v>
                </c:pt>
                <c:pt idx="3003">
                  <c:v>5.9182228559999998E-11</c:v>
                </c:pt>
                <c:pt idx="3004">
                  <c:v>5.9328639220000006E-11</c:v>
                </c:pt>
                <c:pt idx="3005">
                  <c:v>5.9514976280000004E-11</c:v>
                </c:pt>
                <c:pt idx="3006">
                  <c:v>5.94226196E-11</c:v>
                </c:pt>
                <c:pt idx="3007">
                  <c:v>5.9225332969999994E-11</c:v>
                </c:pt>
                <c:pt idx="3008">
                  <c:v>5.9166352369999996E-11</c:v>
                </c:pt>
                <c:pt idx="3009">
                  <c:v>5.9255170210000001E-11</c:v>
                </c:pt>
                <c:pt idx="3010">
                  <c:v>5.904070288E-11</c:v>
                </c:pt>
                <c:pt idx="3011">
                  <c:v>5.8961092949999995E-11</c:v>
                </c:pt>
                <c:pt idx="3012">
                  <c:v>5.9141393169999999E-11</c:v>
                </c:pt>
                <c:pt idx="3013">
                  <c:v>5.9026686320000004E-11</c:v>
                </c:pt>
                <c:pt idx="3014">
                  <c:v>5.9286006659999996E-11</c:v>
                </c:pt>
                <c:pt idx="3015">
                  <c:v>5.9159191430000003E-11</c:v>
                </c:pt>
                <c:pt idx="3016">
                  <c:v>5.8941664050000001E-11</c:v>
                </c:pt>
                <c:pt idx="3017">
                  <c:v>5.9263205449999998E-11</c:v>
                </c:pt>
                <c:pt idx="3018">
                  <c:v>5.8945071049999997E-11</c:v>
                </c:pt>
                <c:pt idx="3019">
                  <c:v>5.9455516900000001E-11</c:v>
                </c:pt>
                <c:pt idx="3020">
                  <c:v>5.9080337839999998E-11</c:v>
                </c:pt>
                <c:pt idx="3021">
                  <c:v>5.9419948129999998E-11</c:v>
                </c:pt>
                <c:pt idx="3022">
                  <c:v>5.9410462660000005E-11</c:v>
                </c:pt>
                <c:pt idx="3023">
                  <c:v>5.9352037170000001E-11</c:v>
                </c:pt>
                <c:pt idx="3024">
                  <c:v>5.9312034450000003E-11</c:v>
                </c:pt>
                <c:pt idx="3025">
                  <c:v>5.913487061E-11</c:v>
                </c:pt>
                <c:pt idx="3026">
                  <c:v>5.9176656630000004E-11</c:v>
                </c:pt>
                <c:pt idx="3027">
                  <c:v>5.9188855209999996E-11</c:v>
                </c:pt>
                <c:pt idx="3028">
                  <c:v>5.9109141190000005E-11</c:v>
                </c:pt>
                <c:pt idx="3029">
                  <c:v>5.9319001100000003E-11</c:v>
                </c:pt>
                <c:pt idx="3030">
                  <c:v>5.91422189E-11</c:v>
                </c:pt>
                <c:pt idx="3031">
                  <c:v>5.9397542439999998E-11</c:v>
                </c:pt>
                <c:pt idx="3032">
                  <c:v>5.9255031440000004E-11</c:v>
                </c:pt>
                <c:pt idx="3033">
                  <c:v>5.9295353349999999E-11</c:v>
                </c:pt>
                <c:pt idx="3034">
                  <c:v>5.8960308860000004E-11</c:v>
                </c:pt>
                <c:pt idx="3035">
                  <c:v>5.9115233540000002E-11</c:v>
                </c:pt>
                <c:pt idx="3036">
                  <c:v>5.9276993040000002E-11</c:v>
                </c:pt>
                <c:pt idx="3037">
                  <c:v>5.9055607630000004E-11</c:v>
                </c:pt>
                <c:pt idx="3038">
                  <c:v>5.8941615479999998E-11</c:v>
                </c:pt>
                <c:pt idx="3039">
                  <c:v>5.9201352149999994E-11</c:v>
                </c:pt>
                <c:pt idx="3040">
                  <c:v>5.9135668580000003E-11</c:v>
                </c:pt>
                <c:pt idx="3041">
                  <c:v>5.9236081320000003E-11</c:v>
                </c:pt>
                <c:pt idx="3042">
                  <c:v>5.9140116420000004E-11</c:v>
                </c:pt>
                <c:pt idx="3043">
                  <c:v>5.9277888149999998E-11</c:v>
                </c:pt>
                <c:pt idx="3044">
                  <c:v>5.9049758140000003E-11</c:v>
                </c:pt>
                <c:pt idx="3045">
                  <c:v>5.9116225799999998E-11</c:v>
                </c:pt>
                <c:pt idx="3046">
                  <c:v>5.8989056690000003E-11</c:v>
                </c:pt>
                <c:pt idx="3047">
                  <c:v>5.9028101850000003E-11</c:v>
                </c:pt>
                <c:pt idx="3048">
                  <c:v>5.9175143950000006E-11</c:v>
                </c:pt>
                <c:pt idx="3049">
                  <c:v>5.8878395210000005E-11</c:v>
                </c:pt>
                <c:pt idx="3050">
                  <c:v>5.8782922969999998E-11</c:v>
                </c:pt>
                <c:pt idx="3051">
                  <c:v>5.9224285199999995E-11</c:v>
                </c:pt>
                <c:pt idx="3052">
                  <c:v>5.9142808710000004E-11</c:v>
                </c:pt>
                <c:pt idx="3053">
                  <c:v>5.91260374E-11</c:v>
                </c:pt>
                <c:pt idx="3054">
                  <c:v>5.923779522E-11</c:v>
                </c:pt>
                <c:pt idx="3055">
                  <c:v>5.9062289779999998E-11</c:v>
                </c:pt>
                <c:pt idx="3056">
                  <c:v>5.9290926340000003E-11</c:v>
                </c:pt>
                <c:pt idx="3057">
                  <c:v>5.9071754430000006E-11</c:v>
                </c:pt>
                <c:pt idx="3058">
                  <c:v>5.9001768749999998E-11</c:v>
                </c:pt>
                <c:pt idx="3059">
                  <c:v>5.89021748E-11</c:v>
                </c:pt>
                <c:pt idx="3060">
                  <c:v>5.9099766749999998E-11</c:v>
                </c:pt>
                <c:pt idx="3061">
                  <c:v>5.9114699249999994E-11</c:v>
                </c:pt>
                <c:pt idx="3062">
                  <c:v>5.9111958379999997E-11</c:v>
                </c:pt>
                <c:pt idx="3063">
                  <c:v>5.9101008810000002E-11</c:v>
                </c:pt>
                <c:pt idx="3064">
                  <c:v>5.882556942E-11</c:v>
                </c:pt>
                <c:pt idx="3065">
                  <c:v>5.9004363889999999E-11</c:v>
                </c:pt>
                <c:pt idx="3066">
                  <c:v>5.8860229190000001E-11</c:v>
                </c:pt>
                <c:pt idx="3067">
                  <c:v>5.8825160020000002E-11</c:v>
                </c:pt>
                <c:pt idx="3068">
                  <c:v>5.8744523130000005E-11</c:v>
                </c:pt>
                <c:pt idx="3069">
                  <c:v>5.883849657E-11</c:v>
                </c:pt>
                <c:pt idx="3070">
                  <c:v>5.9131428920000001E-11</c:v>
                </c:pt>
                <c:pt idx="3071">
                  <c:v>5.8959316599999996E-11</c:v>
                </c:pt>
                <c:pt idx="3072">
                  <c:v>5.8409714569999999E-11</c:v>
                </c:pt>
                <c:pt idx="3073">
                  <c:v>5.8925163360000005E-11</c:v>
                </c:pt>
                <c:pt idx="3074">
                  <c:v>5.8828115989999997E-11</c:v>
                </c:pt>
                <c:pt idx="3075">
                  <c:v>5.9005550449999994E-11</c:v>
                </c:pt>
                <c:pt idx="3076">
                  <c:v>5.908587508E-11</c:v>
                </c:pt>
                <c:pt idx="3077">
                  <c:v>5.8935342719999995E-11</c:v>
                </c:pt>
                <c:pt idx="3078">
                  <c:v>5.9009887250000003E-11</c:v>
                </c:pt>
                <c:pt idx="3079">
                  <c:v>5.8735079299999995E-11</c:v>
                </c:pt>
                <c:pt idx="3080">
                  <c:v>5.9075341839999996E-11</c:v>
                </c:pt>
                <c:pt idx="3081">
                  <c:v>5.9232188600000002E-11</c:v>
                </c:pt>
                <c:pt idx="3082">
                  <c:v>5.9032022330000002E-11</c:v>
                </c:pt>
                <c:pt idx="3083">
                  <c:v>5.9067480070000006E-11</c:v>
                </c:pt>
                <c:pt idx="3084">
                  <c:v>5.8949727040000003E-11</c:v>
                </c:pt>
                <c:pt idx="3085">
                  <c:v>5.8968108169999999E-11</c:v>
                </c:pt>
                <c:pt idx="3086">
                  <c:v>5.8957644319999996E-11</c:v>
                </c:pt>
                <c:pt idx="3087">
                  <c:v>5.8866238269999997E-11</c:v>
                </c:pt>
                <c:pt idx="3088">
                  <c:v>5.9122547139999997E-11</c:v>
                </c:pt>
                <c:pt idx="3089">
                  <c:v>5.8889268460000005E-11</c:v>
                </c:pt>
                <c:pt idx="3090">
                  <c:v>5.9064843289999996E-11</c:v>
                </c:pt>
                <c:pt idx="3091">
                  <c:v>5.8884952470000001E-11</c:v>
                </c:pt>
                <c:pt idx="3092">
                  <c:v>5.8855906259999998E-11</c:v>
                </c:pt>
                <c:pt idx="3093">
                  <c:v>5.8883647959999995E-11</c:v>
                </c:pt>
                <c:pt idx="3094">
                  <c:v>5.8705755529999998E-11</c:v>
                </c:pt>
                <c:pt idx="3095">
                  <c:v>5.8874821680000001E-11</c:v>
                </c:pt>
                <c:pt idx="3096">
                  <c:v>5.8961523159999998E-11</c:v>
                </c:pt>
                <c:pt idx="3097">
                  <c:v>5.8884952470000001E-11</c:v>
                </c:pt>
                <c:pt idx="3098">
                  <c:v>5.9084029339999999E-11</c:v>
                </c:pt>
                <c:pt idx="3099">
                  <c:v>5.8737639750000005E-11</c:v>
                </c:pt>
                <c:pt idx="3100">
                  <c:v>5.8773437509999998E-11</c:v>
                </c:pt>
                <c:pt idx="3101">
                  <c:v>5.8813551250000001E-11</c:v>
                </c:pt>
                <c:pt idx="3102">
                  <c:v>5.8842264389999996E-11</c:v>
                </c:pt>
                <c:pt idx="3103">
                  <c:v>5.8559226909999999E-11</c:v>
                </c:pt>
                <c:pt idx="3104">
                  <c:v>5.9034339920000002E-11</c:v>
                </c:pt>
                <c:pt idx="3105">
                  <c:v>5.8858105890000006E-11</c:v>
                </c:pt>
                <c:pt idx="3106">
                  <c:v>5.890803123E-11</c:v>
                </c:pt>
                <c:pt idx="3107">
                  <c:v>5.8595683860000004E-11</c:v>
                </c:pt>
                <c:pt idx="3108">
                  <c:v>5.8873690640000002E-11</c:v>
                </c:pt>
                <c:pt idx="3109">
                  <c:v>5.8876237220000006E-11</c:v>
                </c:pt>
                <c:pt idx="3110">
                  <c:v>5.8769038250000006E-11</c:v>
                </c:pt>
                <c:pt idx="3111">
                  <c:v>5.919158913E-11</c:v>
                </c:pt>
                <c:pt idx="3112">
                  <c:v>5.8973582959999999E-11</c:v>
                </c:pt>
                <c:pt idx="3113">
                  <c:v>5.8698872149999998E-11</c:v>
                </c:pt>
                <c:pt idx="3114">
                  <c:v>5.8812017759999998E-11</c:v>
                </c:pt>
                <c:pt idx="3115">
                  <c:v>5.8673441109999995E-11</c:v>
                </c:pt>
                <c:pt idx="3116">
                  <c:v>5.8866765629999999E-11</c:v>
                </c:pt>
                <c:pt idx="3117">
                  <c:v>5.8673378660000006E-11</c:v>
                </c:pt>
                <c:pt idx="3118">
                  <c:v>5.8890038680000003E-11</c:v>
                </c:pt>
                <c:pt idx="3119">
                  <c:v>5.8829031920000005E-11</c:v>
                </c:pt>
                <c:pt idx="3120">
                  <c:v>5.8599729239999994E-11</c:v>
                </c:pt>
                <c:pt idx="3121">
                  <c:v>5.8386330489999997E-11</c:v>
                </c:pt>
                <c:pt idx="3122">
                  <c:v>5.8639849919999997E-11</c:v>
                </c:pt>
                <c:pt idx="3123">
                  <c:v>5.8517836410000006E-11</c:v>
                </c:pt>
                <c:pt idx="3124">
                  <c:v>5.8744550890000003E-11</c:v>
                </c:pt>
                <c:pt idx="3125">
                  <c:v>5.8802622489999999E-11</c:v>
                </c:pt>
                <c:pt idx="3126">
                  <c:v>5.8839759450000002E-11</c:v>
                </c:pt>
                <c:pt idx="3127">
                  <c:v>5.870387509E-11</c:v>
                </c:pt>
                <c:pt idx="3128">
                  <c:v>5.8890801960000002E-11</c:v>
                </c:pt>
                <c:pt idx="3129">
                  <c:v>5.8755521279999996E-11</c:v>
                </c:pt>
                <c:pt idx="3130">
                  <c:v>5.8808423409999996E-11</c:v>
                </c:pt>
                <c:pt idx="3131">
                  <c:v>5.8871428569999998E-11</c:v>
                </c:pt>
                <c:pt idx="3132">
                  <c:v>5.8703229779999999E-11</c:v>
                </c:pt>
                <c:pt idx="3133">
                  <c:v>5.9177454599999994E-11</c:v>
                </c:pt>
                <c:pt idx="3134">
                  <c:v>5.887957483E-11</c:v>
                </c:pt>
                <c:pt idx="3135">
                  <c:v>5.8817145600000004E-11</c:v>
                </c:pt>
                <c:pt idx="3136">
                  <c:v>5.8664975659999995E-11</c:v>
                </c:pt>
                <c:pt idx="3137">
                  <c:v>5.8550768399999998E-11</c:v>
                </c:pt>
                <c:pt idx="3138">
                  <c:v>5.8905352819999999E-11</c:v>
                </c:pt>
                <c:pt idx="3139">
                  <c:v>5.8742184729999999E-11</c:v>
                </c:pt>
                <c:pt idx="3140">
                  <c:v>5.8429455720000004E-11</c:v>
                </c:pt>
                <c:pt idx="3141">
                  <c:v>5.8655642839999998E-11</c:v>
                </c:pt>
                <c:pt idx="3142">
                  <c:v>5.8491669839999996E-11</c:v>
                </c:pt>
                <c:pt idx="3143">
                  <c:v>5.8742483099999998E-11</c:v>
                </c:pt>
                <c:pt idx="3144">
                  <c:v>5.8775991019999995E-11</c:v>
                </c:pt>
                <c:pt idx="3145">
                  <c:v>5.8511598339999994E-11</c:v>
                </c:pt>
                <c:pt idx="3146">
                  <c:v>5.8584880000000006E-11</c:v>
                </c:pt>
                <c:pt idx="3147">
                  <c:v>5.8472796049999996E-11</c:v>
                </c:pt>
                <c:pt idx="3148">
                  <c:v>5.8757582130000002E-11</c:v>
                </c:pt>
                <c:pt idx="3149">
                  <c:v>5.8638517650000006E-11</c:v>
                </c:pt>
                <c:pt idx="3150">
                  <c:v>5.8729174300000005E-11</c:v>
                </c:pt>
                <c:pt idx="3151">
                  <c:v>5.8522124650000005E-11</c:v>
                </c:pt>
                <c:pt idx="3152">
                  <c:v>5.85431148E-11</c:v>
                </c:pt>
                <c:pt idx="3153">
                  <c:v>5.8635638009999999E-11</c:v>
                </c:pt>
                <c:pt idx="3154">
                  <c:v>5.8678499559999999E-11</c:v>
                </c:pt>
                <c:pt idx="3155">
                  <c:v>5.8455865149999997E-11</c:v>
                </c:pt>
                <c:pt idx="3156">
                  <c:v>5.8678131799999999E-11</c:v>
                </c:pt>
                <c:pt idx="3157">
                  <c:v>5.8678534250000003E-11</c:v>
                </c:pt>
                <c:pt idx="3158">
                  <c:v>5.8565007009999997E-11</c:v>
                </c:pt>
                <c:pt idx="3159">
                  <c:v>5.8621843490000002E-11</c:v>
                </c:pt>
                <c:pt idx="3160">
                  <c:v>5.8780848239999994E-11</c:v>
                </c:pt>
                <c:pt idx="3161">
                  <c:v>5.8810949170000001E-11</c:v>
                </c:pt>
                <c:pt idx="3162">
                  <c:v>5.8396489030000001E-11</c:v>
                </c:pt>
                <c:pt idx="3163">
                  <c:v>5.8807111960000003E-11</c:v>
                </c:pt>
                <c:pt idx="3164">
                  <c:v>5.8693910840000001E-11</c:v>
                </c:pt>
                <c:pt idx="3165">
                  <c:v>5.8493099249999994E-11</c:v>
                </c:pt>
                <c:pt idx="3166">
                  <c:v>5.8826353510000003E-11</c:v>
                </c:pt>
                <c:pt idx="3167">
                  <c:v>5.8915268499999994E-11</c:v>
                </c:pt>
                <c:pt idx="3168">
                  <c:v>5.8604537890000003E-11</c:v>
                </c:pt>
                <c:pt idx="3169">
                  <c:v>5.8551684330000006E-11</c:v>
                </c:pt>
                <c:pt idx="3170">
                  <c:v>5.8493820900000002E-11</c:v>
                </c:pt>
                <c:pt idx="3171">
                  <c:v>5.8572306729999994E-11</c:v>
                </c:pt>
                <c:pt idx="3172">
                  <c:v>5.8507830519999998E-11</c:v>
                </c:pt>
                <c:pt idx="3173">
                  <c:v>5.8681365319999994E-11</c:v>
                </c:pt>
                <c:pt idx="3174">
                  <c:v>5.8813585949999999E-11</c:v>
                </c:pt>
                <c:pt idx="3175">
                  <c:v>5.8587974750000004E-11</c:v>
                </c:pt>
                <c:pt idx="3176">
                  <c:v>5.850175205E-11</c:v>
                </c:pt>
                <c:pt idx="3177">
                  <c:v>5.8345668570000006E-11</c:v>
                </c:pt>
                <c:pt idx="3178">
                  <c:v>5.8838892089999998E-11</c:v>
                </c:pt>
                <c:pt idx="3179">
                  <c:v>5.8531193780000002E-11</c:v>
                </c:pt>
                <c:pt idx="3180">
                  <c:v>5.8723456649999996E-11</c:v>
                </c:pt>
                <c:pt idx="3181">
                  <c:v>5.8756569049999995E-11</c:v>
                </c:pt>
                <c:pt idx="3182">
                  <c:v>5.8640925449999994E-11</c:v>
                </c:pt>
                <c:pt idx="3183">
                  <c:v>5.8528112910000003E-11</c:v>
                </c:pt>
                <c:pt idx="3184">
                  <c:v>5.8724920760000003E-11</c:v>
                </c:pt>
                <c:pt idx="3185">
                  <c:v>5.8657044500000004E-11</c:v>
                </c:pt>
                <c:pt idx="3186">
                  <c:v>5.8818089289999996E-11</c:v>
                </c:pt>
                <c:pt idx="3187">
                  <c:v>5.8437601980000006E-11</c:v>
                </c:pt>
                <c:pt idx="3188">
                  <c:v>5.8609055109999999E-11</c:v>
                </c:pt>
                <c:pt idx="3189">
                  <c:v>5.8670818200000003E-11</c:v>
                </c:pt>
                <c:pt idx="3190">
                  <c:v>5.8490649820000003E-11</c:v>
                </c:pt>
                <c:pt idx="3191">
                  <c:v>5.8560732649999997E-11</c:v>
                </c:pt>
                <c:pt idx="3192">
                  <c:v>5.8428713260000004E-11</c:v>
                </c:pt>
                <c:pt idx="3193">
                  <c:v>5.8348242900000001E-11</c:v>
                </c:pt>
                <c:pt idx="3194">
                  <c:v>5.8403212820000006E-11</c:v>
                </c:pt>
                <c:pt idx="3195">
                  <c:v>5.8581882399999994E-11</c:v>
                </c:pt>
                <c:pt idx="3196">
                  <c:v>5.8627623590000001E-11</c:v>
                </c:pt>
                <c:pt idx="3197">
                  <c:v>5.8501641029999995E-11</c:v>
                </c:pt>
                <c:pt idx="3198">
                  <c:v>5.8592179720000002E-11</c:v>
                </c:pt>
                <c:pt idx="3199">
                  <c:v>5.8535933050000002E-11</c:v>
                </c:pt>
                <c:pt idx="3200">
                  <c:v>5.8528425160000001E-11</c:v>
                </c:pt>
                <c:pt idx="3201">
                  <c:v>5.8479283920000004E-11</c:v>
                </c:pt>
                <c:pt idx="3202">
                  <c:v>5.8360732910000005E-11</c:v>
                </c:pt>
                <c:pt idx="3203">
                  <c:v>5.867384356E-11</c:v>
                </c:pt>
                <c:pt idx="3204">
                  <c:v>5.8607049769999996E-11</c:v>
                </c:pt>
                <c:pt idx="3205">
                  <c:v>5.8389952599999997E-11</c:v>
                </c:pt>
                <c:pt idx="3206">
                  <c:v>5.8443513919999996E-11</c:v>
                </c:pt>
                <c:pt idx="3207">
                  <c:v>5.8479505960000002E-11</c:v>
                </c:pt>
                <c:pt idx="3208">
                  <c:v>5.8577011299999997E-11</c:v>
                </c:pt>
                <c:pt idx="3209">
                  <c:v>5.8603205619999998E-11</c:v>
                </c:pt>
                <c:pt idx="3210">
                  <c:v>5.8586288599999998E-11</c:v>
                </c:pt>
                <c:pt idx="3211">
                  <c:v>5.8555257859999997E-11</c:v>
                </c:pt>
                <c:pt idx="3212">
                  <c:v>5.8843624419999998E-11</c:v>
                </c:pt>
                <c:pt idx="3213">
                  <c:v>5.8548034479999994E-11</c:v>
                </c:pt>
                <c:pt idx="3214">
                  <c:v>5.8593033199999995E-11</c:v>
                </c:pt>
                <c:pt idx="3215">
                  <c:v>5.870052361E-11</c:v>
                </c:pt>
                <c:pt idx="3216">
                  <c:v>5.839966705E-11</c:v>
                </c:pt>
                <c:pt idx="3217">
                  <c:v>5.8390667299999999E-11</c:v>
                </c:pt>
                <c:pt idx="3218">
                  <c:v>5.8537015510000004E-11</c:v>
                </c:pt>
                <c:pt idx="3219">
                  <c:v>5.8492814759999994E-11</c:v>
                </c:pt>
                <c:pt idx="3220">
                  <c:v>5.8526267170000002E-11</c:v>
                </c:pt>
                <c:pt idx="3221">
                  <c:v>5.8281476869999995E-11</c:v>
                </c:pt>
                <c:pt idx="3222">
                  <c:v>5.8387975009999999E-11</c:v>
                </c:pt>
                <c:pt idx="3223">
                  <c:v>5.8440620400000003E-11</c:v>
                </c:pt>
                <c:pt idx="3224">
                  <c:v>5.8661672740000006E-11</c:v>
                </c:pt>
                <c:pt idx="3225">
                  <c:v>5.8733531930000006E-11</c:v>
                </c:pt>
                <c:pt idx="3226">
                  <c:v>5.8267397850000005E-11</c:v>
                </c:pt>
                <c:pt idx="3227">
                  <c:v>5.8338993359999998E-11</c:v>
                </c:pt>
                <c:pt idx="3228">
                  <c:v>5.8477188370000001E-11</c:v>
                </c:pt>
                <c:pt idx="3229">
                  <c:v>5.8431197379999999E-11</c:v>
                </c:pt>
                <c:pt idx="3230">
                  <c:v>5.8279318870000003E-11</c:v>
                </c:pt>
                <c:pt idx="3231">
                  <c:v>5.8439954259999998E-11</c:v>
                </c:pt>
                <c:pt idx="3232">
                  <c:v>5.8773264029999997E-11</c:v>
                </c:pt>
                <c:pt idx="3233">
                  <c:v>5.8590021719999997E-11</c:v>
                </c:pt>
                <c:pt idx="3234">
                  <c:v>5.8425236870000006E-11</c:v>
                </c:pt>
                <c:pt idx="3235">
                  <c:v>5.8591707870000003E-11</c:v>
                </c:pt>
                <c:pt idx="3236">
                  <c:v>5.8679894280000005E-11</c:v>
                </c:pt>
                <c:pt idx="3237">
                  <c:v>5.851719109E-11</c:v>
                </c:pt>
                <c:pt idx="3238">
                  <c:v>5.8521944239999998E-11</c:v>
                </c:pt>
                <c:pt idx="3239">
                  <c:v>5.8725670160000003E-11</c:v>
                </c:pt>
                <c:pt idx="3240">
                  <c:v>5.8432599040000005E-11</c:v>
                </c:pt>
                <c:pt idx="3241">
                  <c:v>5.8639093579999998E-11</c:v>
                </c:pt>
                <c:pt idx="3242">
                  <c:v>5.8416542439999997E-11</c:v>
                </c:pt>
                <c:pt idx="3243">
                  <c:v>5.8551698210000005E-11</c:v>
                </c:pt>
                <c:pt idx="3244">
                  <c:v>5.8578628060000001E-11</c:v>
                </c:pt>
                <c:pt idx="3245">
                  <c:v>5.8630711399999999E-11</c:v>
                </c:pt>
                <c:pt idx="3246">
                  <c:v>5.8640613199999996E-11</c:v>
                </c:pt>
                <c:pt idx="3247">
                  <c:v>5.8254817639999994E-11</c:v>
                </c:pt>
                <c:pt idx="3248">
                  <c:v>5.8317684020000005E-11</c:v>
                </c:pt>
                <c:pt idx="3249">
                  <c:v>5.8686215609999999E-11</c:v>
                </c:pt>
                <c:pt idx="3250">
                  <c:v>5.8437206459999995E-11</c:v>
                </c:pt>
                <c:pt idx="3251">
                  <c:v>5.8378031579999998E-11</c:v>
                </c:pt>
                <c:pt idx="3252">
                  <c:v>5.8566221319999997E-11</c:v>
                </c:pt>
                <c:pt idx="3253">
                  <c:v>5.8551864750000006E-11</c:v>
                </c:pt>
                <c:pt idx="3254">
                  <c:v>5.8512944489999997E-11</c:v>
                </c:pt>
                <c:pt idx="3255">
                  <c:v>5.8782485819999996E-11</c:v>
                </c:pt>
                <c:pt idx="3256">
                  <c:v>5.8382555730000001E-11</c:v>
                </c:pt>
                <c:pt idx="3257">
                  <c:v>5.8626214989999995E-11</c:v>
                </c:pt>
                <c:pt idx="3258">
                  <c:v>5.8452485909999999E-11</c:v>
                </c:pt>
                <c:pt idx="3259">
                  <c:v>5.8663164600000005E-11</c:v>
                </c:pt>
                <c:pt idx="3260">
                  <c:v>5.8451993249999995E-11</c:v>
                </c:pt>
                <c:pt idx="3261">
                  <c:v>5.8481608439999998E-11</c:v>
                </c:pt>
                <c:pt idx="3262">
                  <c:v>5.864882885E-11</c:v>
                </c:pt>
                <c:pt idx="3263">
                  <c:v>5.850333412E-11</c:v>
                </c:pt>
                <c:pt idx="3264">
                  <c:v>5.8691156099999998E-11</c:v>
                </c:pt>
                <c:pt idx="3265">
                  <c:v>5.8654421600000005E-11</c:v>
                </c:pt>
                <c:pt idx="3266">
                  <c:v>5.8537126529999997E-11</c:v>
                </c:pt>
                <c:pt idx="3267">
                  <c:v>5.8782680110000002E-11</c:v>
                </c:pt>
                <c:pt idx="3268">
                  <c:v>5.8567053980000004E-11</c:v>
                </c:pt>
                <c:pt idx="3269">
                  <c:v>5.8968170620000001E-11</c:v>
                </c:pt>
                <c:pt idx="3270">
                  <c:v>5.8529764370000004E-11</c:v>
                </c:pt>
                <c:pt idx="3271">
                  <c:v>5.8601623549999998E-11</c:v>
                </c:pt>
                <c:pt idx="3272">
                  <c:v>5.8478333289999999E-11</c:v>
                </c:pt>
                <c:pt idx="3273">
                  <c:v>5.8607618760000002E-11</c:v>
                </c:pt>
                <c:pt idx="3274">
                  <c:v>5.8465357560000003E-11</c:v>
                </c:pt>
                <c:pt idx="3275">
                  <c:v>5.8621586749999994E-11</c:v>
                </c:pt>
                <c:pt idx="3276">
                  <c:v>5.8607008140000005E-11</c:v>
                </c:pt>
                <c:pt idx="3277">
                  <c:v>5.8554293359999999E-11</c:v>
                </c:pt>
                <c:pt idx="3278">
                  <c:v>5.8312250859999995E-11</c:v>
                </c:pt>
                <c:pt idx="3279">
                  <c:v>5.8548846329999996E-11</c:v>
                </c:pt>
                <c:pt idx="3280">
                  <c:v>5.8738888749999996E-11</c:v>
                </c:pt>
                <c:pt idx="3281">
                  <c:v>5.8698025610000005E-11</c:v>
                </c:pt>
                <c:pt idx="3282">
                  <c:v>5.8520036040000002E-11</c:v>
                </c:pt>
                <c:pt idx="3283">
                  <c:v>5.8607375900000006E-11</c:v>
                </c:pt>
                <c:pt idx="3284">
                  <c:v>5.8633410629999999E-11</c:v>
                </c:pt>
                <c:pt idx="3285">
                  <c:v>5.8661263350000002E-11</c:v>
                </c:pt>
                <c:pt idx="3286">
                  <c:v>5.8530805200000003E-11</c:v>
                </c:pt>
                <c:pt idx="3287">
                  <c:v>5.8763965920000004E-11</c:v>
                </c:pt>
                <c:pt idx="3288">
                  <c:v>5.8904894849999998E-11</c:v>
                </c:pt>
                <c:pt idx="3289">
                  <c:v>5.8891287679999994E-11</c:v>
                </c:pt>
                <c:pt idx="3290">
                  <c:v>5.8592082570000003E-11</c:v>
                </c:pt>
                <c:pt idx="3291">
                  <c:v>5.8793608870000005E-11</c:v>
                </c:pt>
                <c:pt idx="3292">
                  <c:v>5.9030259849999995E-11</c:v>
                </c:pt>
                <c:pt idx="3293">
                  <c:v>5.8771106039999998E-11</c:v>
                </c:pt>
                <c:pt idx="3294">
                  <c:v>5.8833743429999994E-11</c:v>
                </c:pt>
                <c:pt idx="3295">
                  <c:v>5.8892585250000001E-11</c:v>
                </c:pt>
                <c:pt idx="3296">
                  <c:v>5.8712611160000006E-11</c:v>
                </c:pt>
                <c:pt idx="3297">
                  <c:v>5.8651111749999996E-11</c:v>
                </c:pt>
                <c:pt idx="3298">
                  <c:v>5.8713776900000003E-11</c:v>
                </c:pt>
                <c:pt idx="3299">
                  <c:v>5.8746479900000004E-11</c:v>
                </c:pt>
                <c:pt idx="3300">
                  <c:v>5.8945244520000005E-11</c:v>
                </c:pt>
                <c:pt idx="3301">
                  <c:v>5.8934898630000006E-11</c:v>
                </c:pt>
                <c:pt idx="3302">
                  <c:v>5.8769773769999994E-11</c:v>
                </c:pt>
                <c:pt idx="3303">
                  <c:v>5.8664843820000005E-11</c:v>
                </c:pt>
                <c:pt idx="3304">
                  <c:v>5.8759823399999994E-11</c:v>
                </c:pt>
                <c:pt idx="3305">
                  <c:v>5.855391172E-11</c:v>
                </c:pt>
                <c:pt idx="3306">
                  <c:v>5.8796086059999994E-11</c:v>
                </c:pt>
                <c:pt idx="3307">
                  <c:v>5.8870894269999996E-11</c:v>
                </c:pt>
                <c:pt idx="3308">
                  <c:v>5.878428994E-11</c:v>
                </c:pt>
                <c:pt idx="3309">
                  <c:v>5.91145119E-11</c:v>
                </c:pt>
                <c:pt idx="3310">
                  <c:v>5.8910411270000003E-11</c:v>
                </c:pt>
                <c:pt idx="3311">
                  <c:v>5.9175955799999995E-11</c:v>
                </c:pt>
                <c:pt idx="3312">
                  <c:v>5.8853893979999995E-11</c:v>
                </c:pt>
                <c:pt idx="3313">
                  <c:v>5.8837892890000003E-11</c:v>
                </c:pt>
                <c:pt idx="3314">
                  <c:v>5.8845983640000002E-11</c:v>
                </c:pt>
                <c:pt idx="3315">
                  <c:v>5.9194385500000006E-11</c:v>
                </c:pt>
                <c:pt idx="3316">
                  <c:v>5.8948346199999996E-11</c:v>
                </c:pt>
                <c:pt idx="3317">
                  <c:v>5.9090364550000005E-11</c:v>
                </c:pt>
                <c:pt idx="3318">
                  <c:v>5.9000811179999994E-11</c:v>
                </c:pt>
                <c:pt idx="3319">
                  <c:v>5.9109599160000006E-11</c:v>
                </c:pt>
                <c:pt idx="3320">
                  <c:v>5.8841327640000003E-11</c:v>
                </c:pt>
                <c:pt idx="3321">
                  <c:v>5.8904242590000005E-11</c:v>
                </c:pt>
                <c:pt idx="3322">
                  <c:v>5.8908197759999995E-11</c:v>
                </c:pt>
                <c:pt idx="3323">
                  <c:v>5.8815827209999998E-11</c:v>
                </c:pt>
                <c:pt idx="3324">
                  <c:v>5.8975643810000005E-11</c:v>
                </c:pt>
                <c:pt idx="3325">
                  <c:v>5.8923400879999998E-11</c:v>
                </c:pt>
                <c:pt idx="3326">
                  <c:v>5.8963667280000004E-11</c:v>
                </c:pt>
                <c:pt idx="3327">
                  <c:v>5.8734794809999996E-11</c:v>
                </c:pt>
                <c:pt idx="3328">
                  <c:v>5.8992276340000005E-11</c:v>
                </c:pt>
                <c:pt idx="3329">
                  <c:v>5.8842090920000002E-11</c:v>
                </c:pt>
                <c:pt idx="3330">
                  <c:v>5.8967122850000003E-11</c:v>
                </c:pt>
                <c:pt idx="3331">
                  <c:v>5.9156395059999997E-11</c:v>
                </c:pt>
                <c:pt idx="3332">
                  <c:v>5.8969669430000006E-11</c:v>
                </c:pt>
                <c:pt idx="3333">
                  <c:v>5.8985448469999995E-11</c:v>
                </c:pt>
                <c:pt idx="3334">
                  <c:v>5.8972778049999997E-11</c:v>
                </c:pt>
                <c:pt idx="3335">
                  <c:v>5.8969232269999998E-11</c:v>
                </c:pt>
                <c:pt idx="3336">
                  <c:v>5.922393825E-11</c:v>
                </c:pt>
                <c:pt idx="3337">
                  <c:v>5.9053359419999999E-11</c:v>
                </c:pt>
                <c:pt idx="3338">
                  <c:v>5.9165047860000003E-11</c:v>
                </c:pt>
                <c:pt idx="3339">
                  <c:v>5.9020441310000006E-11</c:v>
                </c:pt>
                <c:pt idx="3340">
                  <c:v>5.8787884279999996E-11</c:v>
                </c:pt>
                <c:pt idx="3341">
                  <c:v>5.8896755529999995E-11</c:v>
                </c:pt>
                <c:pt idx="3342">
                  <c:v>5.9272912969999995E-11</c:v>
                </c:pt>
                <c:pt idx="3343">
                  <c:v>5.9166803399999997E-11</c:v>
                </c:pt>
                <c:pt idx="3344">
                  <c:v>5.9189826650000006E-11</c:v>
                </c:pt>
                <c:pt idx="3345">
                  <c:v>5.9018900880000003E-11</c:v>
                </c:pt>
                <c:pt idx="3346">
                  <c:v>5.9125065949999997E-11</c:v>
                </c:pt>
                <c:pt idx="3347">
                  <c:v>5.9249612160000006E-11</c:v>
                </c:pt>
                <c:pt idx="3348">
                  <c:v>5.9138853540000001E-11</c:v>
                </c:pt>
                <c:pt idx="3349">
                  <c:v>5.9308523370000002E-11</c:v>
                </c:pt>
                <c:pt idx="3350">
                  <c:v>5.8956138579999997E-11</c:v>
                </c:pt>
                <c:pt idx="3351">
                  <c:v>5.8921069409999998E-11</c:v>
                </c:pt>
                <c:pt idx="3352">
                  <c:v>5.9173471679999999E-11</c:v>
                </c:pt>
                <c:pt idx="3353">
                  <c:v>5.8867084819999996E-11</c:v>
                </c:pt>
                <c:pt idx="3354">
                  <c:v>5.9211378860000001E-11</c:v>
                </c:pt>
                <c:pt idx="3355">
                  <c:v>5.9371625669999997E-11</c:v>
                </c:pt>
                <c:pt idx="3356">
                  <c:v>5.906663353E-11</c:v>
                </c:pt>
                <c:pt idx="3357">
                  <c:v>5.9120736079999994E-11</c:v>
                </c:pt>
                <c:pt idx="3358">
                  <c:v>5.9156131380000003E-11</c:v>
                </c:pt>
                <c:pt idx="3359">
                  <c:v>5.9233853929999996E-11</c:v>
                </c:pt>
                <c:pt idx="3360">
                  <c:v>5.9124045939999997E-11</c:v>
                </c:pt>
                <c:pt idx="3361">
                  <c:v>5.9232854730000001E-11</c:v>
                </c:pt>
                <c:pt idx="3362">
                  <c:v>5.9265814480000004E-11</c:v>
                </c:pt>
                <c:pt idx="3363">
                  <c:v>5.9457612439999998E-11</c:v>
                </c:pt>
                <c:pt idx="3364">
                  <c:v>5.9484840660000005E-11</c:v>
                </c:pt>
                <c:pt idx="3365">
                  <c:v>5.9409262230000004E-11</c:v>
                </c:pt>
                <c:pt idx="3366">
                  <c:v>5.9541135910000001E-11</c:v>
                </c:pt>
                <c:pt idx="3367">
                  <c:v>5.9333989110000002E-11</c:v>
                </c:pt>
                <c:pt idx="3368">
                  <c:v>5.9228025259999994E-11</c:v>
                </c:pt>
                <c:pt idx="3369">
                  <c:v>5.9586544029999999E-11</c:v>
                </c:pt>
                <c:pt idx="3370">
                  <c:v>5.9366907219999995E-11</c:v>
                </c:pt>
                <c:pt idx="3371">
                  <c:v>5.9365588830000003E-11</c:v>
                </c:pt>
                <c:pt idx="3372">
                  <c:v>5.9533961089999996E-11</c:v>
                </c:pt>
                <c:pt idx="3373">
                  <c:v>5.9325537540000001E-11</c:v>
                </c:pt>
                <c:pt idx="3374">
                  <c:v>5.9310369119999996E-11</c:v>
                </c:pt>
                <c:pt idx="3375">
                  <c:v>5.9450520899999999E-11</c:v>
                </c:pt>
                <c:pt idx="3376">
                  <c:v>5.9341170869999994E-11</c:v>
                </c:pt>
                <c:pt idx="3377">
                  <c:v>5.924866847E-11</c:v>
                </c:pt>
                <c:pt idx="3378">
                  <c:v>5.9299627709999999E-11</c:v>
                </c:pt>
                <c:pt idx="3379">
                  <c:v>5.9399915540000001E-11</c:v>
                </c:pt>
                <c:pt idx="3380">
                  <c:v>5.9329464950000006E-11</c:v>
                </c:pt>
                <c:pt idx="3381">
                  <c:v>5.9158622450000004E-11</c:v>
                </c:pt>
                <c:pt idx="3382">
                  <c:v>5.9157088949999994E-11</c:v>
                </c:pt>
                <c:pt idx="3383">
                  <c:v>5.9339762270000001E-11</c:v>
                </c:pt>
                <c:pt idx="3384">
                  <c:v>5.9650159809999997E-11</c:v>
                </c:pt>
                <c:pt idx="3385">
                  <c:v>5.9119313609999996E-11</c:v>
                </c:pt>
                <c:pt idx="3386">
                  <c:v>5.9245490459999995E-11</c:v>
                </c:pt>
                <c:pt idx="3387">
                  <c:v>5.9384115680000001E-11</c:v>
                </c:pt>
                <c:pt idx="3388">
                  <c:v>5.9378113540000005E-11</c:v>
                </c:pt>
                <c:pt idx="3389">
                  <c:v>5.956608123E-11</c:v>
                </c:pt>
                <c:pt idx="3390">
                  <c:v>5.9545313120000002E-11</c:v>
                </c:pt>
                <c:pt idx="3391">
                  <c:v>5.9464926040000006E-11</c:v>
                </c:pt>
                <c:pt idx="3392">
                  <c:v>5.9554028380000003E-11</c:v>
                </c:pt>
                <c:pt idx="3393">
                  <c:v>5.9658972210000005E-11</c:v>
                </c:pt>
                <c:pt idx="3394">
                  <c:v>5.9511999500000004E-11</c:v>
                </c:pt>
                <c:pt idx="3395">
                  <c:v>5.9480725899999994E-11</c:v>
                </c:pt>
                <c:pt idx="3396">
                  <c:v>5.9572555219999995E-11</c:v>
                </c:pt>
                <c:pt idx="3397">
                  <c:v>5.9501167879999994E-11</c:v>
                </c:pt>
                <c:pt idx="3398">
                  <c:v>5.9424500039999999E-11</c:v>
                </c:pt>
                <c:pt idx="3399">
                  <c:v>5.9712387810000001E-11</c:v>
                </c:pt>
                <c:pt idx="3400">
                  <c:v>5.9484174530000006E-11</c:v>
                </c:pt>
                <c:pt idx="3401">
                  <c:v>5.9547256010000003E-11</c:v>
                </c:pt>
                <c:pt idx="3402">
                  <c:v>5.9642173140000003E-11</c:v>
                </c:pt>
                <c:pt idx="3403">
                  <c:v>5.9503117709999995E-11</c:v>
                </c:pt>
                <c:pt idx="3404">
                  <c:v>5.9359246679999998E-11</c:v>
                </c:pt>
                <c:pt idx="3405">
                  <c:v>5.9739067860000001E-11</c:v>
                </c:pt>
                <c:pt idx="3406">
                  <c:v>5.9861879339999995E-11</c:v>
                </c:pt>
                <c:pt idx="3407">
                  <c:v>5.9658770979999999E-11</c:v>
                </c:pt>
                <c:pt idx="3408">
                  <c:v>5.9785856820000006E-11</c:v>
                </c:pt>
                <c:pt idx="3409">
                  <c:v>5.9608547260000001E-11</c:v>
                </c:pt>
                <c:pt idx="3410">
                  <c:v>5.9567413500000004E-11</c:v>
                </c:pt>
                <c:pt idx="3411">
                  <c:v>5.9602330020000006E-11</c:v>
                </c:pt>
                <c:pt idx="3412">
                  <c:v>5.9647731200000004E-11</c:v>
                </c:pt>
                <c:pt idx="3413">
                  <c:v>5.9513560750000005E-11</c:v>
                </c:pt>
                <c:pt idx="3414">
                  <c:v>5.9780215499999998E-11</c:v>
                </c:pt>
                <c:pt idx="3415">
                  <c:v>5.9665029860000004E-11</c:v>
                </c:pt>
                <c:pt idx="3416">
                  <c:v>5.9744445500000003E-11</c:v>
                </c:pt>
                <c:pt idx="3417">
                  <c:v>5.9602073279999998E-11</c:v>
                </c:pt>
                <c:pt idx="3418">
                  <c:v>5.9586578729999996E-11</c:v>
                </c:pt>
                <c:pt idx="3419">
                  <c:v>6.0103720610000006E-11</c:v>
                </c:pt>
                <c:pt idx="3420">
                  <c:v>5.9856106179999996E-11</c:v>
                </c:pt>
                <c:pt idx="3421">
                  <c:v>5.9533850070000004E-11</c:v>
                </c:pt>
                <c:pt idx="3422">
                  <c:v>5.9862677320000004E-11</c:v>
                </c:pt>
                <c:pt idx="3423">
                  <c:v>6.0005729550000006E-11</c:v>
                </c:pt>
                <c:pt idx="3424">
                  <c:v>6.0004182180000004E-11</c:v>
                </c:pt>
                <c:pt idx="3425">
                  <c:v>6.0078844679999997E-11</c:v>
                </c:pt>
                <c:pt idx="3426">
                  <c:v>5.9938776160000001E-11</c:v>
                </c:pt>
                <c:pt idx="3427">
                  <c:v>5.9889405930000001E-11</c:v>
                </c:pt>
                <c:pt idx="3428">
                  <c:v>6.0117341659999997E-11</c:v>
                </c:pt>
                <c:pt idx="3429">
                  <c:v>5.9870518269999996E-11</c:v>
                </c:pt>
                <c:pt idx="3430">
                  <c:v>5.9637288159999994E-11</c:v>
                </c:pt>
                <c:pt idx="3431">
                  <c:v>6.0065015460000002E-11</c:v>
                </c:pt>
                <c:pt idx="3432">
                  <c:v>5.9668402160000002E-11</c:v>
                </c:pt>
                <c:pt idx="3433">
                  <c:v>5.9627205950000003E-11</c:v>
                </c:pt>
                <c:pt idx="3434">
                  <c:v>5.9558850909999998E-11</c:v>
                </c:pt>
                <c:pt idx="3435">
                  <c:v>5.9777807699999997E-11</c:v>
                </c:pt>
                <c:pt idx="3436">
                  <c:v>5.9829925740000006E-11</c:v>
                </c:pt>
                <c:pt idx="3437">
                  <c:v>5.9946624050000005E-11</c:v>
                </c:pt>
                <c:pt idx="3438">
                  <c:v>6.0039188900000001E-11</c:v>
                </c:pt>
                <c:pt idx="3439">
                  <c:v>6.0064189730000001E-11</c:v>
                </c:pt>
                <c:pt idx="3440">
                  <c:v>6.0219829119999994E-11</c:v>
                </c:pt>
                <c:pt idx="3441">
                  <c:v>6.0117841260000001E-11</c:v>
                </c:pt>
                <c:pt idx="3442">
                  <c:v>5.9930373160000004E-11</c:v>
                </c:pt>
                <c:pt idx="3443">
                  <c:v>5.997356084E-11</c:v>
                </c:pt>
                <c:pt idx="3444">
                  <c:v>6.0278372570000003E-11</c:v>
                </c:pt>
                <c:pt idx="3445">
                  <c:v>6.0105288799999994E-11</c:v>
                </c:pt>
                <c:pt idx="3446">
                  <c:v>6.0181991329999994E-11</c:v>
                </c:pt>
                <c:pt idx="3447">
                  <c:v>6.0164782879999995E-11</c:v>
                </c:pt>
                <c:pt idx="3448">
                  <c:v>5.9929387839999994E-11</c:v>
                </c:pt>
                <c:pt idx="3449">
                  <c:v>6.0205604389999994E-11</c:v>
                </c:pt>
                <c:pt idx="3450">
                  <c:v>6.0305149759999996E-11</c:v>
                </c:pt>
                <c:pt idx="3451">
                  <c:v>6.0073619690000005E-11</c:v>
                </c:pt>
                <c:pt idx="3452">
                  <c:v>6.0064828109999996E-11</c:v>
                </c:pt>
                <c:pt idx="3453">
                  <c:v>6.0336131920000001E-11</c:v>
                </c:pt>
                <c:pt idx="3454">
                  <c:v>6.009692743E-11</c:v>
                </c:pt>
                <c:pt idx="3455">
                  <c:v>6.0343771650000006E-11</c:v>
                </c:pt>
                <c:pt idx="3456">
                  <c:v>6.0150773250000006E-11</c:v>
                </c:pt>
                <c:pt idx="3457">
                  <c:v>6.0265695210000005E-11</c:v>
                </c:pt>
                <c:pt idx="3458">
                  <c:v>6.0267693609999995E-11</c:v>
                </c:pt>
                <c:pt idx="3459">
                  <c:v>6.0318548770000002E-11</c:v>
                </c:pt>
                <c:pt idx="3460">
                  <c:v>5.9964921920000006E-11</c:v>
                </c:pt>
                <c:pt idx="3461">
                  <c:v>5.9935598149999996E-11</c:v>
                </c:pt>
                <c:pt idx="3462">
                  <c:v>5.9887074469999995E-11</c:v>
                </c:pt>
                <c:pt idx="3463">
                  <c:v>6.0169570710000005E-11</c:v>
                </c:pt>
                <c:pt idx="3464">
                  <c:v>6.0390852039999997E-11</c:v>
                </c:pt>
                <c:pt idx="3465">
                  <c:v>6.0026199290000005E-11</c:v>
                </c:pt>
                <c:pt idx="3466">
                  <c:v>6.0120325379999996E-11</c:v>
                </c:pt>
                <c:pt idx="3467">
                  <c:v>6.0199581429999999E-11</c:v>
                </c:pt>
                <c:pt idx="3468">
                  <c:v>6.0152563489999997E-11</c:v>
                </c:pt>
                <c:pt idx="3469">
                  <c:v>6.0275985590000001E-11</c:v>
                </c:pt>
                <c:pt idx="3470">
                  <c:v>6.0190588619999998E-11</c:v>
                </c:pt>
                <c:pt idx="3471">
                  <c:v>6.0122858080000001E-11</c:v>
                </c:pt>
                <c:pt idx="3472">
                  <c:v>6.001744934E-11</c:v>
                </c:pt>
                <c:pt idx="3473">
                  <c:v>6.0299862329999995E-11</c:v>
                </c:pt>
                <c:pt idx="3474">
                  <c:v>6.0252913770000002E-11</c:v>
                </c:pt>
                <c:pt idx="3475">
                  <c:v>6.0238418419999995E-11</c:v>
                </c:pt>
                <c:pt idx="3476">
                  <c:v>6.0267776879999996E-11</c:v>
                </c:pt>
                <c:pt idx="3477">
                  <c:v>6.0344403090000001E-11</c:v>
                </c:pt>
                <c:pt idx="3478">
                  <c:v>6.0400157099999996E-11</c:v>
                </c:pt>
                <c:pt idx="3479">
                  <c:v>6.0392385539999994E-11</c:v>
                </c:pt>
                <c:pt idx="3480">
                  <c:v>6.0493887679999995E-11</c:v>
                </c:pt>
                <c:pt idx="3481">
                  <c:v>6.0380540849999996E-11</c:v>
                </c:pt>
                <c:pt idx="3482">
                  <c:v>6.0253094179999995E-11</c:v>
                </c:pt>
                <c:pt idx="3483">
                  <c:v>6.0254370939999997E-11</c:v>
                </c:pt>
                <c:pt idx="3484">
                  <c:v>6.0307890630000006E-11</c:v>
                </c:pt>
                <c:pt idx="3485">
                  <c:v>6.0074667460000003E-11</c:v>
                </c:pt>
                <c:pt idx="3486">
                  <c:v>6.0255203600000004E-11</c:v>
                </c:pt>
                <c:pt idx="3487">
                  <c:v>6.0473875909999997E-11</c:v>
                </c:pt>
                <c:pt idx="3488">
                  <c:v>6.0255203600000004E-11</c:v>
                </c:pt>
                <c:pt idx="3489">
                  <c:v>6.0347539470000003E-11</c:v>
                </c:pt>
                <c:pt idx="3490">
                  <c:v>6.0316009129999997E-11</c:v>
                </c:pt>
                <c:pt idx="3491">
                  <c:v>6.0391851240000005E-11</c:v>
                </c:pt>
                <c:pt idx="3492">
                  <c:v>6.0219676469999998E-11</c:v>
                </c:pt>
                <c:pt idx="3493">
                  <c:v>6.0433880120000005E-11</c:v>
                </c:pt>
                <c:pt idx="3494">
                  <c:v>6.0246654889999997E-11</c:v>
                </c:pt>
                <c:pt idx="3495">
                  <c:v>6.0281446500000002E-11</c:v>
                </c:pt>
                <c:pt idx="3496">
                  <c:v>6.0466458229999996E-11</c:v>
                </c:pt>
                <c:pt idx="3497">
                  <c:v>6.0572040440000004E-11</c:v>
                </c:pt>
                <c:pt idx="3498">
                  <c:v>6.0570388980000003E-11</c:v>
                </c:pt>
                <c:pt idx="3499">
                  <c:v>6.0599497639999996E-11</c:v>
                </c:pt>
                <c:pt idx="3500">
                  <c:v>6.047894824E-11</c:v>
                </c:pt>
                <c:pt idx="3501">
                  <c:v>6.032183086E-11</c:v>
                </c:pt>
                <c:pt idx="3502">
                  <c:v>6.0451456339999998E-11</c:v>
                </c:pt>
                <c:pt idx="3503">
                  <c:v>6.0398241960000001E-11</c:v>
                </c:pt>
                <c:pt idx="3504">
                  <c:v>6.0552278470000001E-11</c:v>
                </c:pt>
                <c:pt idx="3505">
                  <c:v>6.0523142049999998E-11</c:v>
                </c:pt>
                <c:pt idx="3506">
                  <c:v>6.0468678680000003E-11</c:v>
                </c:pt>
                <c:pt idx="3507">
                  <c:v>6.0459214020000002E-11</c:v>
                </c:pt>
                <c:pt idx="3508">
                  <c:v>6.0534348369999994E-11</c:v>
                </c:pt>
                <c:pt idx="3509">
                  <c:v>6.0452975959999996E-11</c:v>
                </c:pt>
                <c:pt idx="3510">
                  <c:v>6.0502124140000005E-11</c:v>
                </c:pt>
                <c:pt idx="3511">
                  <c:v>6.0473313860000004E-11</c:v>
                </c:pt>
                <c:pt idx="3512">
                  <c:v>6.0620203300000004E-11</c:v>
                </c:pt>
                <c:pt idx="3513">
                  <c:v>6.0315058500000005E-11</c:v>
                </c:pt>
                <c:pt idx="3514">
                  <c:v>6.0338699309999997E-11</c:v>
                </c:pt>
                <c:pt idx="3515">
                  <c:v>6.0628599360000002E-11</c:v>
                </c:pt>
                <c:pt idx="3516">
                  <c:v>6.0311783349999994E-11</c:v>
                </c:pt>
                <c:pt idx="3517">
                  <c:v>6.0313032349999997E-11</c:v>
                </c:pt>
                <c:pt idx="3518">
                  <c:v>6.0351147689999998E-11</c:v>
                </c:pt>
                <c:pt idx="3519">
                  <c:v>6.0868469989999995E-11</c:v>
                </c:pt>
                <c:pt idx="3520">
                  <c:v>6.0546630210000006E-11</c:v>
                </c:pt>
                <c:pt idx="3521">
                  <c:v>6.0579069539999994E-11</c:v>
                </c:pt>
                <c:pt idx="3522">
                  <c:v>6.0649228689999996E-11</c:v>
                </c:pt>
                <c:pt idx="3523">
                  <c:v>6.0462454490000002E-11</c:v>
                </c:pt>
                <c:pt idx="3524">
                  <c:v>6.0868740599999996E-11</c:v>
                </c:pt>
                <c:pt idx="3525">
                  <c:v>6.0867144660000003E-11</c:v>
                </c:pt>
                <c:pt idx="3526">
                  <c:v>6.0874638659999999E-11</c:v>
                </c:pt>
                <c:pt idx="3527">
                  <c:v>6.0809537960000001E-11</c:v>
                </c:pt>
                <c:pt idx="3528">
                  <c:v>6.0684304799999995E-11</c:v>
                </c:pt>
                <c:pt idx="3529">
                  <c:v>6.0882139610000001E-11</c:v>
                </c:pt>
                <c:pt idx="3530">
                  <c:v>6.0633713330000002E-11</c:v>
                </c:pt>
                <c:pt idx="3531">
                  <c:v>6.0898210089999996E-11</c:v>
                </c:pt>
                <c:pt idx="3532">
                  <c:v>6.1057880969999999E-11</c:v>
                </c:pt>
                <c:pt idx="3533">
                  <c:v>5.9739206640000005E-11</c:v>
                </c:pt>
                <c:pt idx="3534">
                  <c:v>6.0638383199999994E-11</c:v>
                </c:pt>
                <c:pt idx="3535">
                  <c:v>6.0810710630000003E-11</c:v>
                </c:pt>
                <c:pt idx="3536">
                  <c:v>6.1026995959999994E-11</c:v>
                </c:pt>
                <c:pt idx="3537">
                  <c:v>6.0605187540000001E-11</c:v>
                </c:pt>
                <c:pt idx="3538">
                  <c:v>6.0784530190000001E-11</c:v>
                </c:pt>
                <c:pt idx="3539">
                  <c:v>6.0560549629999995E-11</c:v>
                </c:pt>
                <c:pt idx="3540">
                  <c:v>6.0823762690000001E-11</c:v>
                </c:pt>
                <c:pt idx="3541">
                  <c:v>6.0621778430000004E-11</c:v>
                </c:pt>
                <c:pt idx="3542">
                  <c:v>6.0858429409999995E-11</c:v>
                </c:pt>
                <c:pt idx="3543">
                  <c:v>6.0615810979999999E-11</c:v>
                </c:pt>
                <c:pt idx="3544">
                  <c:v>6.0768792780000002E-11</c:v>
                </c:pt>
                <c:pt idx="3545">
                  <c:v>6.0850192940000005E-11</c:v>
                </c:pt>
                <c:pt idx="3546">
                  <c:v>6.0816608689999994E-11</c:v>
                </c:pt>
                <c:pt idx="3547">
                  <c:v>6.1072355510000001E-11</c:v>
                </c:pt>
                <c:pt idx="3548">
                  <c:v>6.0968272100000005E-11</c:v>
                </c:pt>
                <c:pt idx="3549">
                  <c:v>6.1059241000000002E-11</c:v>
                </c:pt>
                <c:pt idx="3550">
                  <c:v>6.1199732779999994E-11</c:v>
                </c:pt>
                <c:pt idx="3551">
                  <c:v>6.1207698630000003E-11</c:v>
                </c:pt>
                <c:pt idx="3552">
                  <c:v>6.1074194310000003E-11</c:v>
                </c:pt>
                <c:pt idx="3553">
                  <c:v>6.0904940810000006E-11</c:v>
                </c:pt>
                <c:pt idx="3554">
                  <c:v>6.1197338860000006E-11</c:v>
                </c:pt>
                <c:pt idx="3555">
                  <c:v>6.0918277369999997E-11</c:v>
                </c:pt>
                <c:pt idx="3556">
                  <c:v>6.1054460099999998E-11</c:v>
                </c:pt>
                <c:pt idx="3557">
                  <c:v>6.122457402E-11</c:v>
                </c:pt>
                <c:pt idx="3558">
                  <c:v>6.0981816819999994E-11</c:v>
                </c:pt>
                <c:pt idx="3559">
                  <c:v>6.1302490859999999E-11</c:v>
                </c:pt>
                <c:pt idx="3560">
                  <c:v>6.0946386829999994E-11</c:v>
                </c:pt>
                <c:pt idx="3561">
                  <c:v>6.0828037050000001E-11</c:v>
                </c:pt>
                <c:pt idx="3562">
                  <c:v>6.0972039920000001E-11</c:v>
                </c:pt>
                <c:pt idx="3563">
                  <c:v>6.1096572249999998E-11</c:v>
                </c:pt>
                <c:pt idx="3564">
                  <c:v>6.096722432E-11</c:v>
                </c:pt>
                <c:pt idx="3565">
                  <c:v>6.1204562250000001E-11</c:v>
                </c:pt>
                <c:pt idx="3566">
                  <c:v>6.0949446879999995E-11</c:v>
                </c:pt>
                <c:pt idx="3567">
                  <c:v>6.1135319030000006E-11</c:v>
                </c:pt>
                <c:pt idx="3568">
                  <c:v>6.0866742200000005E-11</c:v>
                </c:pt>
                <c:pt idx="3569">
                  <c:v>6.1224796070000003E-11</c:v>
                </c:pt>
                <c:pt idx="3570">
                  <c:v>6.1226565480000003E-11</c:v>
                </c:pt>
                <c:pt idx="3571">
                  <c:v>6.1191149370000003E-11</c:v>
                </c:pt>
                <c:pt idx="3572">
                  <c:v>6.0993224360000002E-11</c:v>
                </c:pt>
                <c:pt idx="3573">
                  <c:v>6.1383405299999997E-11</c:v>
                </c:pt>
                <c:pt idx="3574">
                  <c:v>6.1198823789999999E-11</c:v>
                </c:pt>
                <c:pt idx="3575">
                  <c:v>6.1410890259999999E-11</c:v>
                </c:pt>
                <c:pt idx="3576">
                  <c:v>6.1276241029999995E-11</c:v>
                </c:pt>
                <c:pt idx="3577">
                  <c:v>6.1437487039999999E-11</c:v>
                </c:pt>
                <c:pt idx="3578">
                  <c:v>6.1329663570000004E-11</c:v>
                </c:pt>
                <c:pt idx="3579">
                  <c:v>6.1241789420000005E-11</c:v>
                </c:pt>
                <c:pt idx="3580">
                  <c:v>6.1438965030000006E-11</c:v>
                </c:pt>
                <c:pt idx="3581">
                  <c:v>6.1340293959999995E-11</c:v>
                </c:pt>
                <c:pt idx="3582">
                  <c:v>6.1392516070000003E-11</c:v>
                </c:pt>
                <c:pt idx="3583">
                  <c:v>6.1469801469999995E-11</c:v>
                </c:pt>
                <c:pt idx="3584">
                  <c:v>6.1614047200000004E-11</c:v>
                </c:pt>
                <c:pt idx="3585">
                  <c:v>6.1146990249999996E-11</c:v>
                </c:pt>
                <c:pt idx="3586">
                  <c:v>6.1110623510000004E-11</c:v>
                </c:pt>
                <c:pt idx="3587">
                  <c:v>6.1270641340000003E-11</c:v>
                </c:pt>
                <c:pt idx="3588">
                  <c:v>6.1593626029999996E-11</c:v>
                </c:pt>
                <c:pt idx="3589">
                  <c:v>6.1518734550000006E-11</c:v>
                </c:pt>
                <c:pt idx="3590">
                  <c:v>6.1673596789999994E-11</c:v>
                </c:pt>
                <c:pt idx="3591">
                  <c:v>6.1249484650000006E-11</c:v>
                </c:pt>
                <c:pt idx="3592">
                  <c:v>6.157060972E-11</c:v>
                </c:pt>
                <c:pt idx="3593">
                  <c:v>6.1455535110000004E-11</c:v>
                </c:pt>
                <c:pt idx="3594">
                  <c:v>6.1507139660000004E-11</c:v>
                </c:pt>
                <c:pt idx="3595">
                  <c:v>6.1300124699999995E-11</c:v>
                </c:pt>
                <c:pt idx="3596">
                  <c:v>6.1304253340000006E-11</c:v>
                </c:pt>
                <c:pt idx="3597">
                  <c:v>6.1385743709999996E-11</c:v>
                </c:pt>
                <c:pt idx="3598">
                  <c:v>6.1299923470000003E-11</c:v>
                </c:pt>
                <c:pt idx="3599">
                  <c:v>6.1553151459999998E-11</c:v>
                </c:pt>
                <c:pt idx="3600">
                  <c:v>6.1346594470000003E-11</c:v>
                </c:pt>
                <c:pt idx="3601">
                  <c:v>6.1351666800000006E-11</c:v>
                </c:pt>
                <c:pt idx="3602">
                  <c:v>6.1550875509999995E-11</c:v>
                </c:pt>
                <c:pt idx="3603">
                  <c:v>6.1554636390000005E-11</c:v>
                </c:pt>
                <c:pt idx="3604">
                  <c:v>6.1281577040000005E-11</c:v>
                </c:pt>
                <c:pt idx="3605">
                  <c:v>6.1554629450000005E-11</c:v>
                </c:pt>
                <c:pt idx="3606">
                  <c:v>6.168244387E-11</c:v>
                </c:pt>
                <c:pt idx="3607">
                  <c:v>6.1451746469999996E-11</c:v>
                </c:pt>
                <c:pt idx="3608">
                  <c:v>6.1663063539999997E-11</c:v>
                </c:pt>
                <c:pt idx="3609">
                  <c:v>6.1767736759999997E-11</c:v>
                </c:pt>
                <c:pt idx="3610">
                  <c:v>6.151081727E-11</c:v>
                </c:pt>
                <c:pt idx="3611">
                  <c:v>6.1544644379999995E-11</c:v>
                </c:pt>
                <c:pt idx="3612">
                  <c:v>6.172874711E-11</c:v>
                </c:pt>
                <c:pt idx="3613">
                  <c:v>6.2088868770000003E-11</c:v>
                </c:pt>
                <c:pt idx="3614">
                  <c:v>6.1632157710000006E-11</c:v>
                </c:pt>
                <c:pt idx="3615">
                  <c:v>6.1827591659999999E-11</c:v>
                </c:pt>
                <c:pt idx="3616">
                  <c:v>6.1640061109999999E-11</c:v>
                </c:pt>
                <c:pt idx="3617">
                  <c:v>6.1592050899999996E-11</c:v>
                </c:pt>
                <c:pt idx="3618">
                  <c:v>6.1714654220000004E-11</c:v>
                </c:pt>
                <c:pt idx="3619">
                  <c:v>6.1628389889999996E-11</c:v>
                </c:pt>
                <c:pt idx="3620">
                  <c:v>6.1386520870000006E-11</c:v>
                </c:pt>
                <c:pt idx="3621">
                  <c:v>6.1928323580000002E-11</c:v>
                </c:pt>
                <c:pt idx="3622">
                  <c:v>6.1793771490000004E-11</c:v>
                </c:pt>
                <c:pt idx="3623">
                  <c:v>6.1848991210000004E-11</c:v>
                </c:pt>
                <c:pt idx="3624">
                  <c:v>6.1345151180000006E-11</c:v>
                </c:pt>
                <c:pt idx="3625">
                  <c:v>6.1619653820000003E-11</c:v>
                </c:pt>
                <c:pt idx="3626">
                  <c:v>6.1833788090000001E-11</c:v>
                </c:pt>
                <c:pt idx="3627">
                  <c:v>6.1728143430000003E-11</c:v>
                </c:pt>
                <c:pt idx="3628">
                  <c:v>6.1641247660000001E-11</c:v>
                </c:pt>
                <c:pt idx="3629">
                  <c:v>6.1554747409999997E-11</c:v>
                </c:pt>
                <c:pt idx="3630">
                  <c:v>6.1720399620000005E-11</c:v>
                </c:pt>
                <c:pt idx="3631">
                  <c:v>6.1951048459999999E-11</c:v>
                </c:pt>
                <c:pt idx="3632">
                  <c:v>6.1510595230000003E-11</c:v>
                </c:pt>
                <c:pt idx="3633">
                  <c:v>6.1952942779999997E-11</c:v>
                </c:pt>
                <c:pt idx="3634">
                  <c:v>6.1792557180000004E-11</c:v>
                </c:pt>
                <c:pt idx="3635">
                  <c:v>6.191896301E-11</c:v>
                </c:pt>
                <c:pt idx="3636">
                  <c:v>6.1863146550000002E-11</c:v>
                </c:pt>
                <c:pt idx="3637">
                  <c:v>6.1960971079999994E-11</c:v>
                </c:pt>
                <c:pt idx="3638">
                  <c:v>6.1864638410000002E-11</c:v>
                </c:pt>
                <c:pt idx="3639">
                  <c:v>6.1877100670000002E-11</c:v>
                </c:pt>
                <c:pt idx="3640">
                  <c:v>6.1589504329999998E-11</c:v>
                </c:pt>
                <c:pt idx="3641">
                  <c:v>6.1651121710000006E-11</c:v>
                </c:pt>
                <c:pt idx="3642">
                  <c:v>6.1918546679999996E-11</c:v>
                </c:pt>
                <c:pt idx="3643">
                  <c:v>6.1556822140000001E-11</c:v>
                </c:pt>
                <c:pt idx="3644">
                  <c:v>6.1655514029999998E-11</c:v>
                </c:pt>
                <c:pt idx="3645">
                  <c:v>6.1800224660000001E-11</c:v>
                </c:pt>
                <c:pt idx="3646">
                  <c:v>6.1912856789999998E-11</c:v>
                </c:pt>
                <c:pt idx="3647">
                  <c:v>6.1614977009999998E-11</c:v>
                </c:pt>
                <c:pt idx="3648">
                  <c:v>6.1741611820000004E-11</c:v>
                </c:pt>
                <c:pt idx="3649">
                  <c:v>6.1648922079999997E-11</c:v>
                </c:pt>
                <c:pt idx="3650">
                  <c:v>6.1590468840000002E-11</c:v>
                </c:pt>
                <c:pt idx="3651">
                  <c:v>6.1725749510000001E-11</c:v>
                </c:pt>
                <c:pt idx="3652">
                  <c:v>6.1962900089999996E-11</c:v>
                </c:pt>
                <c:pt idx="3653">
                  <c:v>6.1855597029999997E-11</c:v>
                </c:pt>
                <c:pt idx="3654">
                  <c:v>6.1997476600000003E-11</c:v>
                </c:pt>
                <c:pt idx="3655">
                  <c:v>6.2257247969999996E-11</c:v>
                </c:pt>
                <c:pt idx="3656">
                  <c:v>6.1978762399999999E-11</c:v>
                </c:pt>
                <c:pt idx="3657">
                  <c:v>6.1915049479999994E-11</c:v>
                </c:pt>
                <c:pt idx="3658">
                  <c:v>6.2019854530000005E-11</c:v>
                </c:pt>
                <c:pt idx="3659">
                  <c:v>6.2107763380000001E-11</c:v>
                </c:pt>
                <c:pt idx="3660">
                  <c:v>6.1991071999999996E-11</c:v>
                </c:pt>
                <c:pt idx="3661">
                  <c:v>6.1928219499999996E-11</c:v>
                </c:pt>
                <c:pt idx="3662">
                  <c:v>6.202011127E-11</c:v>
                </c:pt>
                <c:pt idx="3663">
                  <c:v>6.2151735150000002E-11</c:v>
                </c:pt>
                <c:pt idx="3664">
                  <c:v>6.2156578499999994E-11</c:v>
                </c:pt>
                <c:pt idx="3665">
                  <c:v>6.2401389610000006E-11</c:v>
                </c:pt>
                <c:pt idx="3666">
                  <c:v>6.212433346E-11</c:v>
                </c:pt>
                <c:pt idx="3667">
                  <c:v>6.2054465730000003E-11</c:v>
                </c:pt>
                <c:pt idx="3668">
                  <c:v>6.2072985640000002E-11</c:v>
                </c:pt>
                <c:pt idx="3669">
                  <c:v>6.2110268319999995E-11</c:v>
                </c:pt>
                <c:pt idx="3670">
                  <c:v>6.2244459590000006E-11</c:v>
                </c:pt>
                <c:pt idx="3671">
                  <c:v>6.2181940149999996E-11</c:v>
                </c:pt>
                <c:pt idx="3672">
                  <c:v>6.2043835350000005E-11</c:v>
                </c:pt>
                <c:pt idx="3673">
                  <c:v>6.2180836869999995E-11</c:v>
                </c:pt>
                <c:pt idx="3674">
                  <c:v>6.2088251209999994E-11</c:v>
                </c:pt>
                <c:pt idx="3675">
                  <c:v>6.2081582930000005E-11</c:v>
                </c:pt>
                <c:pt idx="3676">
                  <c:v>6.2210347980000005E-11</c:v>
                </c:pt>
                <c:pt idx="3677">
                  <c:v>6.2128115150000002E-11</c:v>
                </c:pt>
                <c:pt idx="3678">
                  <c:v>6.2177485380000002E-11</c:v>
                </c:pt>
                <c:pt idx="3679">
                  <c:v>6.2368520070000003E-11</c:v>
                </c:pt>
                <c:pt idx="3680">
                  <c:v>6.2159923039999995E-11</c:v>
                </c:pt>
                <c:pt idx="3681">
                  <c:v>6.2238374179999996E-11</c:v>
                </c:pt>
                <c:pt idx="3682">
                  <c:v>6.2394991949999998E-11</c:v>
                </c:pt>
                <c:pt idx="3683">
                  <c:v>6.2541812010000003E-11</c:v>
                </c:pt>
                <c:pt idx="3684">
                  <c:v>6.2244043249999996E-11</c:v>
                </c:pt>
                <c:pt idx="3685">
                  <c:v>6.2476288029999996E-11</c:v>
                </c:pt>
                <c:pt idx="3686">
                  <c:v>6.2437402469999997E-11</c:v>
                </c:pt>
                <c:pt idx="3687">
                  <c:v>6.2540493619999998E-11</c:v>
                </c:pt>
                <c:pt idx="3688">
                  <c:v>6.2626140380000003E-11</c:v>
                </c:pt>
                <c:pt idx="3689">
                  <c:v>6.2402714939999998E-11</c:v>
                </c:pt>
                <c:pt idx="3690">
                  <c:v>6.2262153770000004E-11</c:v>
                </c:pt>
                <c:pt idx="3691">
                  <c:v>6.2328135710000005E-11</c:v>
                </c:pt>
                <c:pt idx="3692">
                  <c:v>6.2263319499999994E-11</c:v>
                </c:pt>
                <c:pt idx="3693">
                  <c:v>6.2315250180000003E-11</c:v>
                </c:pt>
                <c:pt idx="3694">
                  <c:v>6.2407599919999994E-11</c:v>
                </c:pt>
                <c:pt idx="3695">
                  <c:v>6.2501621930000005E-11</c:v>
                </c:pt>
                <c:pt idx="3696">
                  <c:v>6.2168922789999996E-11</c:v>
                </c:pt>
                <c:pt idx="3697">
                  <c:v>6.2363399169999997E-11</c:v>
                </c:pt>
                <c:pt idx="3698">
                  <c:v>6.2270306970000006E-11</c:v>
                </c:pt>
                <c:pt idx="3699">
                  <c:v>6.2288466049999997E-11</c:v>
                </c:pt>
                <c:pt idx="3700">
                  <c:v>6.2245937569999994E-11</c:v>
                </c:pt>
                <c:pt idx="3701">
                  <c:v>6.2450926370000001E-11</c:v>
                </c:pt>
                <c:pt idx="3702">
                  <c:v>6.2349757299999995E-11</c:v>
                </c:pt>
                <c:pt idx="3703">
                  <c:v>6.2501927240000004E-11</c:v>
                </c:pt>
                <c:pt idx="3704">
                  <c:v>6.2547231279999995E-11</c:v>
                </c:pt>
                <c:pt idx="3705">
                  <c:v>6.2632399270000001E-11</c:v>
                </c:pt>
                <c:pt idx="3706">
                  <c:v>6.2436077140000005E-11</c:v>
                </c:pt>
                <c:pt idx="3707">
                  <c:v>6.2476114560000001E-11</c:v>
                </c:pt>
                <c:pt idx="3708">
                  <c:v>6.2421595669999997E-11</c:v>
                </c:pt>
                <c:pt idx="3709">
                  <c:v>6.2524471709999994E-11</c:v>
                </c:pt>
                <c:pt idx="3710">
                  <c:v>6.2245271439999994E-11</c:v>
                </c:pt>
                <c:pt idx="3711">
                  <c:v>6.2666760670000004E-11</c:v>
                </c:pt>
                <c:pt idx="3712">
                  <c:v>6.2558097589999996E-11</c:v>
                </c:pt>
                <c:pt idx="3713">
                  <c:v>6.247036222E-11</c:v>
                </c:pt>
                <c:pt idx="3714">
                  <c:v>6.251936469E-11</c:v>
                </c:pt>
                <c:pt idx="3715">
                  <c:v>6.2830601830000002E-11</c:v>
                </c:pt>
                <c:pt idx="3716">
                  <c:v>6.2873407869999999E-11</c:v>
                </c:pt>
                <c:pt idx="3717">
                  <c:v>6.2647699529999997E-11</c:v>
                </c:pt>
                <c:pt idx="3718">
                  <c:v>6.2377082670000002E-11</c:v>
                </c:pt>
                <c:pt idx="3719">
                  <c:v>6.2578248139999997E-11</c:v>
                </c:pt>
                <c:pt idx="3720">
                  <c:v>6.2781217720000003E-11</c:v>
                </c:pt>
                <c:pt idx="3721">
                  <c:v>6.2717490919999999E-11</c:v>
                </c:pt>
                <c:pt idx="3722">
                  <c:v>6.258017021E-11</c:v>
                </c:pt>
                <c:pt idx="3723">
                  <c:v>6.2447519379999998E-11</c:v>
                </c:pt>
                <c:pt idx="3724">
                  <c:v>6.2644951729999994E-11</c:v>
                </c:pt>
                <c:pt idx="3725">
                  <c:v>6.2658753190000004E-11</c:v>
                </c:pt>
                <c:pt idx="3726">
                  <c:v>6.2537010290000001E-11</c:v>
                </c:pt>
                <c:pt idx="3727">
                  <c:v>6.2600778730000002E-11</c:v>
                </c:pt>
                <c:pt idx="3728">
                  <c:v>6.2591445919999998E-11</c:v>
                </c:pt>
                <c:pt idx="3729">
                  <c:v>6.2694904820000006E-11</c:v>
                </c:pt>
                <c:pt idx="3730">
                  <c:v>6.2510357999999999E-11</c:v>
                </c:pt>
                <c:pt idx="3731">
                  <c:v>6.2684954450000006E-11</c:v>
                </c:pt>
                <c:pt idx="3732">
                  <c:v>6.2749958009999998E-11</c:v>
                </c:pt>
                <c:pt idx="3733">
                  <c:v>6.2773966580000003E-11</c:v>
                </c:pt>
                <c:pt idx="3734">
                  <c:v>6.2516651580000001E-11</c:v>
                </c:pt>
                <c:pt idx="3735">
                  <c:v>6.3020484660000006E-11</c:v>
                </c:pt>
                <c:pt idx="3736">
                  <c:v>6.2937891010000002E-11</c:v>
                </c:pt>
                <c:pt idx="3737">
                  <c:v>6.2840128929999999E-11</c:v>
                </c:pt>
                <c:pt idx="3738">
                  <c:v>6.2666677400000003E-11</c:v>
                </c:pt>
                <c:pt idx="3739">
                  <c:v>6.285768434E-11</c:v>
                </c:pt>
                <c:pt idx="3740">
                  <c:v>6.2648081169999997E-11</c:v>
                </c:pt>
                <c:pt idx="3741">
                  <c:v>6.2721564049999994E-11</c:v>
                </c:pt>
                <c:pt idx="3742">
                  <c:v>6.2870333939999999E-11</c:v>
                </c:pt>
                <c:pt idx="3743">
                  <c:v>6.2735323880000001E-11</c:v>
                </c:pt>
                <c:pt idx="3744">
                  <c:v>6.2748375939999998E-11</c:v>
                </c:pt>
                <c:pt idx="3745">
                  <c:v>6.3093294479999998E-11</c:v>
                </c:pt>
                <c:pt idx="3746">
                  <c:v>6.2837152149999999E-11</c:v>
                </c:pt>
                <c:pt idx="3747">
                  <c:v>6.2786470470000006E-11</c:v>
                </c:pt>
                <c:pt idx="3748">
                  <c:v>6.2887063610000006E-11</c:v>
                </c:pt>
                <c:pt idx="3749">
                  <c:v>6.2591133659999994E-11</c:v>
                </c:pt>
                <c:pt idx="3750">
                  <c:v>6.3077473799999999E-11</c:v>
                </c:pt>
                <c:pt idx="3751">
                  <c:v>6.2920141320000001E-11</c:v>
                </c:pt>
                <c:pt idx="3752">
                  <c:v>6.2731701779999994E-11</c:v>
                </c:pt>
                <c:pt idx="3753">
                  <c:v>6.2931569679999995E-11</c:v>
                </c:pt>
                <c:pt idx="3754">
                  <c:v>6.2653188190000004E-11</c:v>
                </c:pt>
                <c:pt idx="3755">
                  <c:v>6.2736607580000002E-11</c:v>
                </c:pt>
                <c:pt idx="3756">
                  <c:v>6.310917067E-11</c:v>
                </c:pt>
                <c:pt idx="3757">
                  <c:v>6.2859106809999998E-11</c:v>
                </c:pt>
                <c:pt idx="3758">
                  <c:v>6.301684174E-11</c:v>
                </c:pt>
                <c:pt idx="3759">
                  <c:v>6.2837381129999996E-11</c:v>
                </c:pt>
                <c:pt idx="3760">
                  <c:v>6.2934907290000002E-11</c:v>
                </c:pt>
                <c:pt idx="3761">
                  <c:v>6.3104951820000002E-11</c:v>
                </c:pt>
                <c:pt idx="3762">
                  <c:v>6.2837859919999995E-11</c:v>
                </c:pt>
                <c:pt idx="3763">
                  <c:v>6.3140645489999996E-11</c:v>
                </c:pt>
                <c:pt idx="3764">
                  <c:v>6.2864338729999996E-11</c:v>
                </c:pt>
                <c:pt idx="3765">
                  <c:v>6.3094710009999997E-11</c:v>
                </c:pt>
                <c:pt idx="3766">
                  <c:v>6.3173972999999999E-11</c:v>
                </c:pt>
                <c:pt idx="3767">
                  <c:v>6.3290248039999995E-11</c:v>
                </c:pt>
                <c:pt idx="3768">
                  <c:v>6.2948417309999994E-11</c:v>
                </c:pt>
                <c:pt idx="3769">
                  <c:v>6.3040420109999996E-11</c:v>
                </c:pt>
                <c:pt idx="3770">
                  <c:v>6.2876669150000005E-11</c:v>
                </c:pt>
                <c:pt idx="3771">
                  <c:v>6.3106318779999998E-11</c:v>
                </c:pt>
                <c:pt idx="3772">
                  <c:v>6.3009118759999994E-11</c:v>
                </c:pt>
                <c:pt idx="3773">
                  <c:v>6.2849073169999997E-11</c:v>
                </c:pt>
                <c:pt idx="3774">
                  <c:v>6.2870229860000006E-11</c:v>
                </c:pt>
                <c:pt idx="3775">
                  <c:v>6.3055290160000003E-11</c:v>
                </c:pt>
                <c:pt idx="3776">
                  <c:v>6.3136877669999999E-11</c:v>
                </c:pt>
                <c:pt idx="3777">
                  <c:v>6.3033085699999995E-11</c:v>
                </c:pt>
                <c:pt idx="3778">
                  <c:v>6.2748570230000004E-11</c:v>
                </c:pt>
                <c:pt idx="3779">
                  <c:v>6.2688645940000001E-11</c:v>
                </c:pt>
                <c:pt idx="3780">
                  <c:v>6.303423755E-11</c:v>
                </c:pt>
                <c:pt idx="3781">
                  <c:v>6.3002526810000006E-11</c:v>
                </c:pt>
                <c:pt idx="3782">
                  <c:v>6.2867946959999997E-11</c:v>
                </c:pt>
                <c:pt idx="3783">
                  <c:v>6.2953087190000005E-11</c:v>
                </c:pt>
                <c:pt idx="3784">
                  <c:v>6.3146599060000002E-11</c:v>
                </c:pt>
                <c:pt idx="3785">
                  <c:v>6.2925477329999998E-11</c:v>
                </c:pt>
                <c:pt idx="3786">
                  <c:v>6.3202394709999995E-11</c:v>
                </c:pt>
                <c:pt idx="3787">
                  <c:v>6.2910961160000006E-11</c:v>
                </c:pt>
                <c:pt idx="3788">
                  <c:v>6.3006704019999994E-11</c:v>
                </c:pt>
                <c:pt idx="3789">
                  <c:v>6.3088083370000005E-11</c:v>
                </c:pt>
                <c:pt idx="3790">
                  <c:v>6.3100399910000002E-11</c:v>
                </c:pt>
                <c:pt idx="3791">
                  <c:v>6.3084142080000001E-11</c:v>
                </c:pt>
                <c:pt idx="3792">
                  <c:v>6.3184686649999998E-11</c:v>
                </c:pt>
                <c:pt idx="3793">
                  <c:v>6.3145190470000003E-11</c:v>
                </c:pt>
                <c:pt idx="3794">
                  <c:v>6.2842370200000004E-11</c:v>
                </c:pt>
                <c:pt idx="3795">
                  <c:v>6.3182473140000003E-11</c:v>
                </c:pt>
                <c:pt idx="3796">
                  <c:v>6.3001368009999997E-11</c:v>
                </c:pt>
                <c:pt idx="3797">
                  <c:v>6.326776603E-11</c:v>
                </c:pt>
                <c:pt idx="3798">
                  <c:v>6.2968484589999995E-11</c:v>
                </c:pt>
                <c:pt idx="3799">
                  <c:v>6.333052832E-11</c:v>
                </c:pt>
                <c:pt idx="3800">
                  <c:v>6.3120349229999998E-11</c:v>
                </c:pt>
                <c:pt idx="3801">
                  <c:v>6.2963467769999995E-11</c:v>
                </c:pt>
                <c:pt idx="3802">
                  <c:v>6.2860189280000006E-11</c:v>
                </c:pt>
                <c:pt idx="3803">
                  <c:v>6.2785061870000001E-11</c:v>
                </c:pt>
                <c:pt idx="3804">
                  <c:v>6.3104854679999996E-11</c:v>
                </c:pt>
                <c:pt idx="3805">
                  <c:v>6.2936690580000001E-11</c:v>
                </c:pt>
                <c:pt idx="3806">
                  <c:v>6.2912688949999996E-11</c:v>
                </c:pt>
                <c:pt idx="3807">
                  <c:v>6.3102377489999994E-11</c:v>
                </c:pt>
                <c:pt idx="3808">
                  <c:v>6.3072089219999999E-11</c:v>
                </c:pt>
                <c:pt idx="3809">
                  <c:v>6.2971204640000006E-11</c:v>
                </c:pt>
                <c:pt idx="3810">
                  <c:v>6.3028908480000002E-11</c:v>
                </c:pt>
                <c:pt idx="3811">
                  <c:v>6.308211592E-11</c:v>
                </c:pt>
                <c:pt idx="3812">
                  <c:v>6.2969823799999999E-11</c:v>
                </c:pt>
                <c:pt idx="3813">
                  <c:v>6.2974743480000005E-11</c:v>
                </c:pt>
                <c:pt idx="3814">
                  <c:v>6.2787094970000001E-11</c:v>
                </c:pt>
                <c:pt idx="3815">
                  <c:v>6.3078472999999994E-11</c:v>
                </c:pt>
                <c:pt idx="3816">
                  <c:v>6.3235160159999999E-11</c:v>
                </c:pt>
                <c:pt idx="3817">
                  <c:v>6.3026348030000005E-11</c:v>
                </c:pt>
                <c:pt idx="3818">
                  <c:v>6.327000035E-11</c:v>
                </c:pt>
                <c:pt idx="3819">
                  <c:v>6.3189821430000003E-11</c:v>
                </c:pt>
                <c:pt idx="3820">
                  <c:v>6.3059731049999998E-11</c:v>
                </c:pt>
                <c:pt idx="3821">
                  <c:v>6.3275620849999997E-11</c:v>
                </c:pt>
                <c:pt idx="3822">
                  <c:v>6.3146730900000006E-11</c:v>
                </c:pt>
                <c:pt idx="3823">
                  <c:v>6.3201735510000002E-11</c:v>
                </c:pt>
                <c:pt idx="3824">
                  <c:v>6.2798766190000004E-11</c:v>
                </c:pt>
                <c:pt idx="3825">
                  <c:v>6.3335982290000002E-11</c:v>
                </c:pt>
                <c:pt idx="3826">
                  <c:v>6.327780661E-11</c:v>
                </c:pt>
                <c:pt idx="3827">
                  <c:v>6.2904376150000005E-11</c:v>
                </c:pt>
                <c:pt idx="3828">
                  <c:v>6.3238074500000003E-11</c:v>
                </c:pt>
                <c:pt idx="3829">
                  <c:v>6.3084884540000001E-11</c:v>
                </c:pt>
                <c:pt idx="3830">
                  <c:v>6.3140298549999994E-11</c:v>
                </c:pt>
                <c:pt idx="3831">
                  <c:v>6.3171912149999994E-11</c:v>
                </c:pt>
                <c:pt idx="3832">
                  <c:v>6.2776651930000004E-11</c:v>
                </c:pt>
                <c:pt idx="3833">
                  <c:v>6.2977408009999995E-11</c:v>
                </c:pt>
                <c:pt idx="3834">
                  <c:v>6.2915200830000002E-11</c:v>
                </c:pt>
                <c:pt idx="3835">
                  <c:v>6.3079715059999999E-11</c:v>
                </c:pt>
                <c:pt idx="3836">
                  <c:v>6.3438088119999994E-11</c:v>
                </c:pt>
                <c:pt idx="3837">
                  <c:v>6.3100358270000005E-11</c:v>
                </c:pt>
                <c:pt idx="3838">
                  <c:v>6.3026264760000005E-11</c:v>
                </c:pt>
                <c:pt idx="3839">
                  <c:v>6.3148895830000004E-11</c:v>
                </c:pt>
                <c:pt idx="3840">
                  <c:v>6.3236610389999995E-11</c:v>
                </c:pt>
                <c:pt idx="3841">
                  <c:v>6.304278627E-11</c:v>
                </c:pt>
                <c:pt idx="3842">
                  <c:v>6.2901947539999999E-11</c:v>
                </c:pt>
                <c:pt idx="3843">
                  <c:v>6.3217181490000001E-11</c:v>
                </c:pt>
                <c:pt idx="3844">
                  <c:v>6.3391084049999998E-11</c:v>
                </c:pt>
                <c:pt idx="3845">
                  <c:v>6.328469693E-11</c:v>
                </c:pt>
                <c:pt idx="3846">
                  <c:v>6.30095906E-11</c:v>
                </c:pt>
                <c:pt idx="3847">
                  <c:v>6.311576262E-11</c:v>
                </c:pt>
                <c:pt idx="3848">
                  <c:v>6.3186809950000005E-11</c:v>
                </c:pt>
                <c:pt idx="3849">
                  <c:v>6.3428116929999995E-11</c:v>
                </c:pt>
                <c:pt idx="3850">
                  <c:v>6.3253867420000004E-11</c:v>
                </c:pt>
                <c:pt idx="3851">
                  <c:v>6.2955370079999995E-11</c:v>
                </c:pt>
                <c:pt idx="3852">
                  <c:v>6.3283295269999994E-11</c:v>
                </c:pt>
                <c:pt idx="3853">
                  <c:v>6.3167575340000005E-11</c:v>
                </c:pt>
                <c:pt idx="3854">
                  <c:v>6.3255761740000001E-11</c:v>
                </c:pt>
                <c:pt idx="3855">
                  <c:v>6.3271797519999998E-11</c:v>
                </c:pt>
                <c:pt idx="3856">
                  <c:v>6.3049517000000004E-11</c:v>
                </c:pt>
                <c:pt idx="3857">
                  <c:v>6.3213094479999994E-11</c:v>
                </c:pt>
                <c:pt idx="3858">
                  <c:v>6.3194095790000003E-11</c:v>
                </c:pt>
                <c:pt idx="3859">
                  <c:v>6.3320335090000004E-11</c:v>
                </c:pt>
                <c:pt idx="3860">
                  <c:v>6.3198120349999995E-11</c:v>
                </c:pt>
                <c:pt idx="3861">
                  <c:v>6.3100094589999997E-11</c:v>
                </c:pt>
                <c:pt idx="3862">
                  <c:v>6.3223086490000004E-11</c:v>
                </c:pt>
                <c:pt idx="3863">
                  <c:v>6.3286147159999996E-11</c:v>
                </c:pt>
                <c:pt idx="3864">
                  <c:v>6.3108178410000004E-11</c:v>
                </c:pt>
                <c:pt idx="3865">
                  <c:v>6.2979420289999997E-11</c:v>
                </c:pt>
                <c:pt idx="3866">
                  <c:v>6.337487479E-11</c:v>
                </c:pt>
                <c:pt idx="3867">
                  <c:v>6.3317476260000002E-11</c:v>
                </c:pt>
                <c:pt idx="3868">
                  <c:v>6.3370274309999996E-11</c:v>
                </c:pt>
                <c:pt idx="3869">
                  <c:v>6.3237956539999998E-11</c:v>
                </c:pt>
                <c:pt idx="3870">
                  <c:v>6.3370191039999996E-11</c:v>
                </c:pt>
                <c:pt idx="3871">
                  <c:v>6.3290442330000001E-11</c:v>
                </c:pt>
                <c:pt idx="3872">
                  <c:v>6.3353454430000002E-11</c:v>
                </c:pt>
                <c:pt idx="3873">
                  <c:v>6.3613732339999999E-11</c:v>
                </c:pt>
                <c:pt idx="3874">
                  <c:v>6.3584450209999998E-11</c:v>
                </c:pt>
                <c:pt idx="3875">
                  <c:v>6.3298297160000004E-11</c:v>
                </c:pt>
                <c:pt idx="3876">
                  <c:v>6.3546529149999998E-11</c:v>
                </c:pt>
                <c:pt idx="3877">
                  <c:v>6.3353815250000003E-11</c:v>
                </c:pt>
                <c:pt idx="3878">
                  <c:v>6.3116928350000003E-11</c:v>
                </c:pt>
                <c:pt idx="3879">
                  <c:v>6.318782303E-11</c:v>
                </c:pt>
                <c:pt idx="3880">
                  <c:v>6.3344579580000006E-11</c:v>
                </c:pt>
                <c:pt idx="3881">
                  <c:v>6.3284155689999999E-11</c:v>
                </c:pt>
                <c:pt idx="3882">
                  <c:v>6.3315713779999996E-11</c:v>
                </c:pt>
                <c:pt idx="3883">
                  <c:v>6.3208938079999999E-11</c:v>
                </c:pt>
                <c:pt idx="3884">
                  <c:v>6.3064838070000005E-11</c:v>
                </c:pt>
                <c:pt idx="3885">
                  <c:v>6.3030143600000006E-11</c:v>
                </c:pt>
                <c:pt idx="3886">
                  <c:v>6.3435152960000004E-11</c:v>
                </c:pt>
                <c:pt idx="3887">
                  <c:v>6.3412622380000006E-11</c:v>
                </c:pt>
                <c:pt idx="3888">
                  <c:v>6.3527599849999995E-11</c:v>
                </c:pt>
                <c:pt idx="3889">
                  <c:v>6.2991910300000001E-11</c:v>
                </c:pt>
                <c:pt idx="3890">
                  <c:v>6.3418693910000004E-11</c:v>
                </c:pt>
                <c:pt idx="3891">
                  <c:v>6.326814073E-11</c:v>
                </c:pt>
                <c:pt idx="3892">
                  <c:v>6.3663262159999994E-11</c:v>
                </c:pt>
                <c:pt idx="3893">
                  <c:v>6.3428942650000003E-11</c:v>
                </c:pt>
                <c:pt idx="3894">
                  <c:v>6.345548392E-11</c:v>
                </c:pt>
                <c:pt idx="3895">
                  <c:v>6.3512826939999995E-11</c:v>
                </c:pt>
                <c:pt idx="3896">
                  <c:v>6.3573785130000003E-11</c:v>
                </c:pt>
                <c:pt idx="3897">
                  <c:v>6.3746036229999998E-11</c:v>
                </c:pt>
                <c:pt idx="3898">
                  <c:v>6.3544329520000002E-11</c:v>
                </c:pt>
                <c:pt idx="3899">
                  <c:v>6.1160757009999996E-11</c:v>
                </c:pt>
                <c:pt idx="3900">
                  <c:v>6.3412559930000004E-11</c:v>
                </c:pt>
                <c:pt idx="3901">
                  <c:v>6.3412559930000004E-11</c:v>
                </c:pt>
                <c:pt idx="3902">
                  <c:v>6.3689720160000003E-11</c:v>
                </c:pt>
                <c:pt idx="3903">
                  <c:v>6.3346029810000002E-11</c:v>
                </c:pt>
                <c:pt idx="3904">
                  <c:v>6.3388953810000004E-11</c:v>
                </c:pt>
                <c:pt idx="3905">
                  <c:v>6.3447684610000005E-11</c:v>
                </c:pt>
                <c:pt idx="3906">
                  <c:v>6.3477043069999994E-11</c:v>
                </c:pt>
                <c:pt idx="3907">
                  <c:v>6.3714970800000006E-11</c:v>
                </c:pt>
                <c:pt idx="3908">
                  <c:v>6.3116727119999998E-11</c:v>
                </c:pt>
                <c:pt idx="3909">
                  <c:v>6.3416438770000006E-11</c:v>
                </c:pt>
                <c:pt idx="3910">
                  <c:v>6.3287132480000005E-11</c:v>
                </c:pt>
                <c:pt idx="3911">
                  <c:v>6.3474558940000005E-11</c:v>
                </c:pt>
                <c:pt idx="3912">
                  <c:v>6.3402158519999997E-11</c:v>
                </c:pt>
                <c:pt idx="3913">
                  <c:v>6.355774934E-11</c:v>
                </c:pt>
                <c:pt idx="3914">
                  <c:v>6.3537959620000005E-11</c:v>
                </c:pt>
                <c:pt idx="3915">
                  <c:v>6.3437019529999997E-11</c:v>
                </c:pt>
                <c:pt idx="3916">
                  <c:v>6.3469389469999996E-11</c:v>
                </c:pt>
                <c:pt idx="3917">
                  <c:v>6.3673094570000002E-11</c:v>
                </c:pt>
                <c:pt idx="3918">
                  <c:v>6.3528675380000004E-11</c:v>
                </c:pt>
                <c:pt idx="3919">
                  <c:v>6.3902376450000001E-11</c:v>
                </c:pt>
                <c:pt idx="3920">
                  <c:v>6.3469916820000005E-11</c:v>
                </c:pt>
                <c:pt idx="3921">
                  <c:v>6.3503501070000003E-11</c:v>
                </c:pt>
                <c:pt idx="3922">
                  <c:v>6.3674676640000002E-11</c:v>
                </c:pt>
                <c:pt idx="3923">
                  <c:v>6.3804100889999995E-11</c:v>
                </c:pt>
                <c:pt idx="3924">
                  <c:v>6.3575811279999998E-11</c:v>
                </c:pt>
                <c:pt idx="3925">
                  <c:v>6.3731853130000002E-11</c:v>
                </c:pt>
                <c:pt idx="3926">
                  <c:v>6.3721160289999996E-11</c:v>
                </c:pt>
                <c:pt idx="3927">
                  <c:v>6.3857301390000006E-11</c:v>
                </c:pt>
                <c:pt idx="3928">
                  <c:v>6.3343462420000006E-11</c:v>
                </c:pt>
                <c:pt idx="3929">
                  <c:v>6.3807813200000002E-11</c:v>
                </c:pt>
                <c:pt idx="3930">
                  <c:v>6.3619470800000001E-11</c:v>
                </c:pt>
                <c:pt idx="3931">
                  <c:v>6.3721618259999996E-11</c:v>
                </c:pt>
                <c:pt idx="3932">
                  <c:v>6.3556548909999999E-11</c:v>
                </c:pt>
                <c:pt idx="3933">
                  <c:v>6.378077927E-11</c:v>
                </c:pt>
                <c:pt idx="3934">
                  <c:v>6.3750789370000004E-11</c:v>
                </c:pt>
                <c:pt idx="3935">
                  <c:v>6.3397072309999995E-11</c:v>
                </c:pt>
                <c:pt idx="3936">
                  <c:v>6.3787024270000006E-11</c:v>
                </c:pt>
                <c:pt idx="3937">
                  <c:v>6.3729022059999998E-11</c:v>
                </c:pt>
                <c:pt idx="3938">
                  <c:v>6.3543580120000002E-11</c:v>
                </c:pt>
                <c:pt idx="3939">
                  <c:v>6.3631482029999999E-11</c:v>
                </c:pt>
                <c:pt idx="3940">
                  <c:v>6.3866668899999995E-11</c:v>
                </c:pt>
                <c:pt idx="3941">
                  <c:v>6.360088844E-11</c:v>
                </c:pt>
                <c:pt idx="3942">
                  <c:v>6.3563501680000001E-11</c:v>
                </c:pt>
                <c:pt idx="3943">
                  <c:v>6.3556750140000005E-11</c:v>
                </c:pt>
                <c:pt idx="3944">
                  <c:v>6.3686084179999997E-11</c:v>
                </c:pt>
                <c:pt idx="3945">
                  <c:v>6.4000083009999995E-11</c:v>
                </c:pt>
                <c:pt idx="3946">
                  <c:v>6.3540173119999994E-11</c:v>
                </c:pt>
                <c:pt idx="3947">
                  <c:v>6.4006529240000005E-11</c:v>
                </c:pt>
                <c:pt idx="3948">
                  <c:v>6.3805974389999994E-11</c:v>
                </c:pt>
                <c:pt idx="3949">
                  <c:v>6.3573819819999994E-11</c:v>
                </c:pt>
                <c:pt idx="3950">
                  <c:v>6.3836894099999997E-11</c:v>
                </c:pt>
                <c:pt idx="3951">
                  <c:v>6.3678846919999996E-11</c:v>
                </c:pt>
                <c:pt idx="3952">
                  <c:v>6.3686896029999999E-11</c:v>
                </c:pt>
                <c:pt idx="3953">
                  <c:v>6.3725129339999997E-11</c:v>
                </c:pt>
                <c:pt idx="3954">
                  <c:v>6.384047457E-11</c:v>
                </c:pt>
                <c:pt idx="3955">
                  <c:v>6.4119889950000003E-11</c:v>
                </c:pt>
                <c:pt idx="3956">
                  <c:v>6.3637109469999996E-11</c:v>
                </c:pt>
                <c:pt idx="3957">
                  <c:v>6.3910328419999997E-11</c:v>
                </c:pt>
                <c:pt idx="3958">
                  <c:v>6.3955445109999995E-11</c:v>
                </c:pt>
                <c:pt idx="3959">
                  <c:v>6.364495042E-11</c:v>
                </c:pt>
                <c:pt idx="3960">
                  <c:v>6.3806723790000006E-11</c:v>
                </c:pt>
                <c:pt idx="3961">
                  <c:v>6.3972334369999998E-11</c:v>
                </c:pt>
                <c:pt idx="3962">
                  <c:v>6.3553114159999999E-11</c:v>
                </c:pt>
                <c:pt idx="3963">
                  <c:v>6.3797453430000004E-11</c:v>
                </c:pt>
                <c:pt idx="3964">
                  <c:v>6.3924046609999994E-11</c:v>
                </c:pt>
                <c:pt idx="3965">
                  <c:v>6.370277916E-11</c:v>
                </c:pt>
                <c:pt idx="3966">
                  <c:v>6.4044970719999996E-11</c:v>
                </c:pt>
                <c:pt idx="3967">
                  <c:v>6.3955812869999996E-11</c:v>
                </c:pt>
                <c:pt idx="3968">
                  <c:v>6.3689824250000002E-11</c:v>
                </c:pt>
                <c:pt idx="3969">
                  <c:v>6.4008187640000006E-11</c:v>
                </c:pt>
                <c:pt idx="3970">
                  <c:v>6.3856683829999997E-11</c:v>
                </c:pt>
                <c:pt idx="3971">
                  <c:v>6.3748749330000004E-11</c:v>
                </c:pt>
                <c:pt idx="3972">
                  <c:v>6.397202212E-11</c:v>
                </c:pt>
                <c:pt idx="3973">
                  <c:v>6.3770308479999998E-11</c:v>
                </c:pt>
                <c:pt idx="3974">
                  <c:v>6.3690198950000002E-11</c:v>
                </c:pt>
                <c:pt idx="3975">
                  <c:v>6.3896485329999996E-11</c:v>
                </c:pt>
                <c:pt idx="3976">
                  <c:v>6.3898768219999999E-11</c:v>
                </c:pt>
                <c:pt idx="3977">
                  <c:v>6.3964687709999999E-11</c:v>
                </c:pt>
                <c:pt idx="3978">
                  <c:v>6.4093723380000006E-11</c:v>
                </c:pt>
                <c:pt idx="3979">
                  <c:v>6.4056274170000005E-11</c:v>
                </c:pt>
                <c:pt idx="3980">
                  <c:v>6.3915053809999998E-11</c:v>
                </c:pt>
                <c:pt idx="3981">
                  <c:v>6.4114748229999999E-11</c:v>
                </c:pt>
                <c:pt idx="3982">
                  <c:v>6.3992290630000006E-11</c:v>
                </c:pt>
                <c:pt idx="3983">
                  <c:v>6.4027498579999995E-11</c:v>
                </c:pt>
                <c:pt idx="3984">
                  <c:v>6.4021010719999994E-11</c:v>
                </c:pt>
                <c:pt idx="3985">
                  <c:v>6.3948742140000002E-11</c:v>
                </c:pt>
                <c:pt idx="3986">
                  <c:v>6.3851132709999996E-11</c:v>
                </c:pt>
                <c:pt idx="3987">
                  <c:v>6.393976321E-11</c:v>
                </c:pt>
                <c:pt idx="3988">
                  <c:v>6.3831745440000005E-11</c:v>
                </c:pt>
                <c:pt idx="3989">
                  <c:v>6.4117822159999998E-11</c:v>
                </c:pt>
                <c:pt idx="3990">
                  <c:v>6.3927141360000005E-11</c:v>
                </c:pt>
                <c:pt idx="3991">
                  <c:v>6.4006688839999994E-11</c:v>
                </c:pt>
                <c:pt idx="3992">
                  <c:v>6.4109537120000006E-11</c:v>
                </c:pt>
                <c:pt idx="3993">
                  <c:v>6.3801589010000001E-11</c:v>
                </c:pt>
                <c:pt idx="3994">
                  <c:v>6.4173791279999998E-11</c:v>
                </c:pt>
                <c:pt idx="3995">
                  <c:v>6.3857509559999998E-11</c:v>
                </c:pt>
                <c:pt idx="3996">
                  <c:v>6.412830683E-11</c:v>
                </c:pt>
                <c:pt idx="3997">
                  <c:v>6.3999507080000002E-11</c:v>
                </c:pt>
                <c:pt idx="3998">
                  <c:v>6.3875529870000005E-11</c:v>
                </c:pt>
                <c:pt idx="3999">
                  <c:v>6.4053172490000001E-11</c:v>
                </c:pt>
                <c:pt idx="4000">
                  <c:v>6.3827713949999995E-11</c:v>
                </c:pt>
                <c:pt idx="4001">
                  <c:v>6.3868202389999998E-11</c:v>
                </c:pt>
                <c:pt idx="4002">
                  <c:v>6.4074419380000004E-11</c:v>
                </c:pt>
                <c:pt idx="4003">
                  <c:v>6.4274127689999997E-11</c:v>
                </c:pt>
                <c:pt idx="4004">
                  <c:v>6.3926842990000006E-11</c:v>
                </c:pt>
                <c:pt idx="4005">
                  <c:v>6.4062213870000006E-11</c:v>
                </c:pt>
                <c:pt idx="4006">
                  <c:v>6.4063511439999999E-11</c:v>
                </c:pt>
                <c:pt idx="4007">
                  <c:v>6.4355444579999999E-11</c:v>
                </c:pt>
                <c:pt idx="4008">
                  <c:v>6.4264399359999994E-11</c:v>
                </c:pt>
                <c:pt idx="4009">
                  <c:v>6.4151302330000004E-11</c:v>
                </c:pt>
                <c:pt idx="4010">
                  <c:v>6.4001366709999996E-11</c:v>
                </c:pt>
                <c:pt idx="4011">
                  <c:v>6.4385864700000004E-11</c:v>
                </c:pt>
                <c:pt idx="4012">
                  <c:v>6.3995420069999996E-11</c:v>
                </c:pt>
                <c:pt idx="4013">
                  <c:v>6.4142885449999994E-11</c:v>
                </c:pt>
                <c:pt idx="4014">
                  <c:v>6.4140109889999994E-11</c:v>
                </c:pt>
                <c:pt idx="4015">
                  <c:v>6.3951607899999997E-11</c:v>
                </c:pt>
                <c:pt idx="4016">
                  <c:v>6.413918008E-11</c:v>
                </c:pt>
                <c:pt idx="4017">
                  <c:v>6.3995149459999995E-11</c:v>
                </c:pt>
                <c:pt idx="4018">
                  <c:v>6.4199187629999997E-11</c:v>
                </c:pt>
                <c:pt idx="4019">
                  <c:v>6.3978142229999995E-11</c:v>
                </c:pt>
                <c:pt idx="4020">
                  <c:v>6.4154903609999999E-11</c:v>
                </c:pt>
                <c:pt idx="4021">
                  <c:v>6.4053609640000003E-11</c:v>
                </c:pt>
                <c:pt idx="4022">
                  <c:v>6.4160302069999999E-11</c:v>
                </c:pt>
                <c:pt idx="4023">
                  <c:v>6.3946570259999998E-11</c:v>
                </c:pt>
                <c:pt idx="4024">
                  <c:v>6.4181528149999997E-11</c:v>
                </c:pt>
                <c:pt idx="4025">
                  <c:v>6.4170981030000006E-11</c:v>
                </c:pt>
                <c:pt idx="4026">
                  <c:v>6.4421384889999997E-11</c:v>
                </c:pt>
                <c:pt idx="4027">
                  <c:v>6.4255274710000002E-11</c:v>
                </c:pt>
                <c:pt idx="4028">
                  <c:v>6.4447343299999996E-11</c:v>
                </c:pt>
                <c:pt idx="4029">
                  <c:v>6.4074641429999995E-11</c:v>
                </c:pt>
                <c:pt idx="4030">
                  <c:v>6.4509814159999996E-11</c:v>
                </c:pt>
                <c:pt idx="4031">
                  <c:v>6.4353959659999999E-11</c:v>
                </c:pt>
                <c:pt idx="4032">
                  <c:v>6.435411926E-11</c:v>
                </c:pt>
                <c:pt idx="4033">
                  <c:v>6.4413759049999997E-11</c:v>
                </c:pt>
                <c:pt idx="4034">
                  <c:v>6.4593441710000006E-11</c:v>
                </c:pt>
                <c:pt idx="4035">
                  <c:v>6.4584393390000001E-11</c:v>
                </c:pt>
                <c:pt idx="4036">
                  <c:v>6.4581139049999995E-11</c:v>
                </c:pt>
                <c:pt idx="4037">
                  <c:v>6.4486235799999994E-11</c:v>
                </c:pt>
                <c:pt idx="4038">
                  <c:v>6.4330631100000005E-11</c:v>
                </c:pt>
                <c:pt idx="4039">
                  <c:v>6.4130499519999996E-11</c:v>
                </c:pt>
                <c:pt idx="4040">
                  <c:v>6.4504630799999995E-11</c:v>
                </c:pt>
                <c:pt idx="4041">
                  <c:v>6.4351197979999997E-11</c:v>
                </c:pt>
                <c:pt idx="4042">
                  <c:v>6.4401296800000004E-11</c:v>
                </c:pt>
                <c:pt idx="4043">
                  <c:v>6.461248897E-11</c:v>
                </c:pt>
                <c:pt idx="4044">
                  <c:v>6.4249480739999997E-11</c:v>
                </c:pt>
                <c:pt idx="4045">
                  <c:v>6.4325218760000006E-11</c:v>
                </c:pt>
                <c:pt idx="4046">
                  <c:v>6.4385712040000002E-11</c:v>
                </c:pt>
                <c:pt idx="4047">
                  <c:v>6.4564666110000003E-11</c:v>
                </c:pt>
                <c:pt idx="4048">
                  <c:v>6.4329000460000002E-11</c:v>
                </c:pt>
                <c:pt idx="4049">
                  <c:v>6.4705123200000004E-11</c:v>
                </c:pt>
                <c:pt idx="4050">
                  <c:v>6.4647662220000005E-11</c:v>
                </c:pt>
                <c:pt idx="4051">
                  <c:v>6.4471795960000002E-11</c:v>
                </c:pt>
                <c:pt idx="4052">
                  <c:v>6.4564416309999994E-11</c:v>
                </c:pt>
                <c:pt idx="4053">
                  <c:v>6.437142486E-11</c:v>
                </c:pt>
                <c:pt idx="4054">
                  <c:v>6.4307156819999995E-11</c:v>
                </c:pt>
                <c:pt idx="4055">
                  <c:v>6.4568961290000001E-11</c:v>
                </c:pt>
                <c:pt idx="4056">
                  <c:v>6.4586586079999998E-11</c:v>
                </c:pt>
                <c:pt idx="4057">
                  <c:v>6.4736188629999997E-11</c:v>
                </c:pt>
                <c:pt idx="4058">
                  <c:v>6.4669533619999996E-11</c:v>
                </c:pt>
                <c:pt idx="4059">
                  <c:v>6.4505935319999994E-11</c:v>
                </c:pt>
                <c:pt idx="4060">
                  <c:v>6.4753258309999999E-11</c:v>
                </c:pt>
                <c:pt idx="4061">
                  <c:v>6.4689739680000001E-11</c:v>
                </c:pt>
                <c:pt idx="4062">
                  <c:v>6.4582249269999995E-11</c:v>
                </c:pt>
                <c:pt idx="4063">
                  <c:v>6.4317821900000003E-11</c:v>
                </c:pt>
                <c:pt idx="4064">
                  <c:v>6.438639205E-11</c:v>
                </c:pt>
                <c:pt idx="4065">
                  <c:v>6.4762417649999996E-11</c:v>
                </c:pt>
                <c:pt idx="4066">
                  <c:v>6.4442375049999999E-11</c:v>
                </c:pt>
                <c:pt idx="4067">
                  <c:v>6.4613620009999999E-11</c:v>
                </c:pt>
                <c:pt idx="4068">
                  <c:v>6.4368704810000001E-11</c:v>
                </c:pt>
                <c:pt idx="4069">
                  <c:v>6.4562556689999994E-11</c:v>
                </c:pt>
                <c:pt idx="4070">
                  <c:v>6.4426609880000002E-11</c:v>
                </c:pt>
                <c:pt idx="4071">
                  <c:v>6.4685701239999997E-11</c:v>
                </c:pt>
                <c:pt idx="4072">
                  <c:v>6.4408825499999998E-11</c:v>
                </c:pt>
                <c:pt idx="4073">
                  <c:v>6.4638114310000002E-11</c:v>
                </c:pt>
                <c:pt idx="4074">
                  <c:v>6.4515219559999995E-11</c:v>
                </c:pt>
                <c:pt idx="4075">
                  <c:v>6.4605536199999999E-11</c:v>
                </c:pt>
                <c:pt idx="4076">
                  <c:v>6.4627254940000001E-11</c:v>
                </c:pt>
                <c:pt idx="4077">
                  <c:v>6.4646253630000005E-11</c:v>
                </c:pt>
                <c:pt idx="4078">
                  <c:v>6.4844317419999996E-11</c:v>
                </c:pt>
                <c:pt idx="4079">
                  <c:v>6.4400158820000006E-11</c:v>
                </c:pt>
                <c:pt idx="4080">
                  <c:v>6.4534336210000004E-11</c:v>
                </c:pt>
                <c:pt idx="4081">
                  <c:v>6.4744071219999998E-11</c:v>
                </c:pt>
                <c:pt idx="4082">
                  <c:v>6.457846757E-11</c:v>
                </c:pt>
                <c:pt idx="4083">
                  <c:v>6.5098364200000006E-11</c:v>
                </c:pt>
                <c:pt idx="4084">
                  <c:v>6.4795578619999998E-11</c:v>
                </c:pt>
                <c:pt idx="4085">
                  <c:v>6.4694125060000006E-11</c:v>
                </c:pt>
                <c:pt idx="4086">
                  <c:v>6.4728708500000006E-11</c:v>
                </c:pt>
                <c:pt idx="4087">
                  <c:v>6.4554722680000002E-11</c:v>
                </c:pt>
                <c:pt idx="4088">
                  <c:v>6.4718293219999994E-11</c:v>
                </c:pt>
                <c:pt idx="4089">
                  <c:v>6.4818449219999998E-11</c:v>
                </c:pt>
                <c:pt idx="4090">
                  <c:v>6.4827684889999996E-11</c:v>
                </c:pt>
                <c:pt idx="4091">
                  <c:v>6.4872308909999996E-11</c:v>
                </c:pt>
                <c:pt idx="4092">
                  <c:v>6.4910250789999995E-11</c:v>
                </c:pt>
                <c:pt idx="4093">
                  <c:v>6.4643138059999996E-11</c:v>
                </c:pt>
                <c:pt idx="4094">
                  <c:v>6.4573985050000001E-11</c:v>
                </c:pt>
                <c:pt idx="4095">
                  <c:v>6.4730533430000002E-11</c:v>
                </c:pt>
                <c:pt idx="4096">
                  <c:v>6.4703360719999998E-11</c:v>
                </c:pt>
                <c:pt idx="4097">
                  <c:v>6.470359665E-11</c:v>
                </c:pt>
                <c:pt idx="4098">
                  <c:v>6.4669061769999997E-11</c:v>
                </c:pt>
                <c:pt idx="4099">
                  <c:v>6.4999824969999999E-11</c:v>
                </c:pt>
                <c:pt idx="4100">
                  <c:v>6.4733274299999999E-11</c:v>
                </c:pt>
                <c:pt idx="4101">
                  <c:v>6.4956609539999997E-11</c:v>
                </c:pt>
                <c:pt idx="4102">
                  <c:v>6.4735293509999995E-11</c:v>
                </c:pt>
                <c:pt idx="4103">
                  <c:v>6.4854351059999997E-11</c:v>
                </c:pt>
                <c:pt idx="4104">
                  <c:v>6.4600012839999995E-11</c:v>
                </c:pt>
                <c:pt idx="4105">
                  <c:v>6.5064918729999998E-11</c:v>
                </c:pt>
                <c:pt idx="4106">
                  <c:v>6.4868055369999994E-11</c:v>
                </c:pt>
                <c:pt idx="4107">
                  <c:v>6.4879941700000002E-11</c:v>
                </c:pt>
                <c:pt idx="4108">
                  <c:v>6.5101361800000004E-11</c:v>
                </c:pt>
                <c:pt idx="4109">
                  <c:v>6.4999637620000005E-11</c:v>
                </c:pt>
                <c:pt idx="4110">
                  <c:v>6.4955880950000003E-11</c:v>
                </c:pt>
                <c:pt idx="4111">
                  <c:v>6.5334501700000006E-11</c:v>
                </c:pt>
                <c:pt idx="4112">
                  <c:v>6.4862511199999998E-11</c:v>
                </c:pt>
                <c:pt idx="4113">
                  <c:v>6.5206812169999996E-11</c:v>
                </c:pt>
                <c:pt idx="4114">
                  <c:v>6.5103485099999999E-11</c:v>
                </c:pt>
                <c:pt idx="4115">
                  <c:v>6.5155283949999998E-11</c:v>
                </c:pt>
                <c:pt idx="4116">
                  <c:v>6.5156109670000005E-11</c:v>
                </c:pt>
                <c:pt idx="4117">
                  <c:v>6.5210406519999998E-11</c:v>
                </c:pt>
                <c:pt idx="4118">
                  <c:v>6.520424478E-11</c:v>
                </c:pt>
                <c:pt idx="4119">
                  <c:v>6.4937381860000003E-11</c:v>
                </c:pt>
                <c:pt idx="4120">
                  <c:v>6.491306798E-11</c:v>
                </c:pt>
                <c:pt idx="4121">
                  <c:v>6.5116426140000004E-11</c:v>
                </c:pt>
                <c:pt idx="4122">
                  <c:v>6.4655780730000002E-11</c:v>
                </c:pt>
                <c:pt idx="4123">
                  <c:v>6.4892195780000003E-11</c:v>
                </c:pt>
                <c:pt idx="4124">
                  <c:v>6.5019462039999997E-11</c:v>
                </c:pt>
                <c:pt idx="4125">
                  <c:v>6.502676869E-11</c:v>
                </c:pt>
                <c:pt idx="4126">
                  <c:v>6.4985197780000001E-11</c:v>
                </c:pt>
                <c:pt idx="4127">
                  <c:v>6.5422021970000004E-11</c:v>
                </c:pt>
                <c:pt idx="4128">
                  <c:v>6.5501236379999997E-11</c:v>
                </c:pt>
                <c:pt idx="4129">
                  <c:v>6.5033721460000001E-11</c:v>
                </c:pt>
                <c:pt idx="4130">
                  <c:v>6.5088982810000005E-11</c:v>
                </c:pt>
                <c:pt idx="4131">
                  <c:v>6.5277873380000001E-11</c:v>
                </c:pt>
                <c:pt idx="4132">
                  <c:v>6.5215520480000005E-11</c:v>
                </c:pt>
                <c:pt idx="4133">
                  <c:v>6.5340323429999996E-11</c:v>
                </c:pt>
                <c:pt idx="4134">
                  <c:v>6.5383934379999995E-11</c:v>
                </c:pt>
                <c:pt idx="4135">
                  <c:v>6.5382324549999997E-11</c:v>
                </c:pt>
                <c:pt idx="4136">
                  <c:v>6.5482938520000002E-11</c:v>
                </c:pt>
                <c:pt idx="4137">
                  <c:v>6.5454419659999994E-11</c:v>
                </c:pt>
                <c:pt idx="4138">
                  <c:v>6.513489054E-11</c:v>
                </c:pt>
                <c:pt idx="4139">
                  <c:v>6.5314462169999997E-11</c:v>
                </c:pt>
                <c:pt idx="4140">
                  <c:v>6.5300612139999997E-11</c:v>
                </c:pt>
                <c:pt idx="4141">
                  <c:v>6.5313414399999999E-11</c:v>
                </c:pt>
                <c:pt idx="4142">
                  <c:v>6.5497676730000005E-11</c:v>
                </c:pt>
                <c:pt idx="4143">
                  <c:v>6.4986918619999998E-11</c:v>
                </c:pt>
                <c:pt idx="4144">
                  <c:v>6.5233145270000001E-11</c:v>
                </c:pt>
                <c:pt idx="4145">
                  <c:v>6.5451317980000003E-11</c:v>
                </c:pt>
                <c:pt idx="4146">
                  <c:v>6.5458125030000002E-11</c:v>
                </c:pt>
                <c:pt idx="4147">
                  <c:v>6.5037628060000001E-11</c:v>
                </c:pt>
                <c:pt idx="4148">
                  <c:v>6.5446426059999994E-11</c:v>
                </c:pt>
                <c:pt idx="4149">
                  <c:v>6.5337832370000001E-11</c:v>
                </c:pt>
                <c:pt idx="4150">
                  <c:v>6.5403030210000006E-11</c:v>
                </c:pt>
                <c:pt idx="4151">
                  <c:v>6.5130831279999998E-11</c:v>
                </c:pt>
                <c:pt idx="4152">
                  <c:v>6.5316418939999997E-11</c:v>
                </c:pt>
                <c:pt idx="4153">
                  <c:v>6.5459700160000002E-11</c:v>
                </c:pt>
                <c:pt idx="4154">
                  <c:v>6.5382602110000004E-11</c:v>
                </c:pt>
                <c:pt idx="4155">
                  <c:v>6.5483937719999997E-11</c:v>
                </c:pt>
                <c:pt idx="4156">
                  <c:v>6.5460942220000006E-11</c:v>
                </c:pt>
                <c:pt idx="4157">
                  <c:v>6.5568266089999997E-11</c:v>
                </c:pt>
                <c:pt idx="4158">
                  <c:v>6.5605978980000006E-11</c:v>
                </c:pt>
                <c:pt idx="4159">
                  <c:v>6.5095949460000006E-11</c:v>
                </c:pt>
                <c:pt idx="4160">
                  <c:v>6.5681966810000004E-11</c:v>
                </c:pt>
                <c:pt idx="4161">
                  <c:v>6.558579374E-11</c:v>
                </c:pt>
                <c:pt idx="4162">
                  <c:v>6.5843740179999997E-11</c:v>
                </c:pt>
                <c:pt idx="4163">
                  <c:v>6.5157011729999994E-11</c:v>
                </c:pt>
                <c:pt idx="4164">
                  <c:v>6.5584919439999996E-11</c:v>
                </c:pt>
                <c:pt idx="4165">
                  <c:v>6.5818836490000003E-11</c:v>
                </c:pt>
                <c:pt idx="4166">
                  <c:v>6.5741204149999996E-11</c:v>
                </c:pt>
                <c:pt idx="4167">
                  <c:v>6.5534307150000005E-11</c:v>
                </c:pt>
                <c:pt idx="4168">
                  <c:v>6.5653329990000004E-11</c:v>
                </c:pt>
                <c:pt idx="4169">
                  <c:v>6.5731760309999994E-11</c:v>
                </c:pt>
                <c:pt idx="4170">
                  <c:v>6.5635490099999997E-11</c:v>
                </c:pt>
                <c:pt idx="4171">
                  <c:v>6.5436885079999998E-11</c:v>
                </c:pt>
                <c:pt idx="4172">
                  <c:v>6.5715009820000001E-11</c:v>
                </c:pt>
                <c:pt idx="4173">
                  <c:v>6.551867382E-11</c:v>
                </c:pt>
                <c:pt idx="4174">
                  <c:v>6.5565303189999996E-11</c:v>
                </c:pt>
                <c:pt idx="4175">
                  <c:v>6.5628572019999999E-11</c:v>
                </c:pt>
                <c:pt idx="4176">
                  <c:v>6.5447085249999994E-11</c:v>
                </c:pt>
                <c:pt idx="4177">
                  <c:v>6.570916727E-11</c:v>
                </c:pt>
                <c:pt idx="4178">
                  <c:v>6.5704407189999995E-11</c:v>
                </c:pt>
                <c:pt idx="4179">
                  <c:v>6.5778320290000001E-11</c:v>
                </c:pt>
                <c:pt idx="4180">
                  <c:v>6.5570091020000006E-11</c:v>
                </c:pt>
                <c:pt idx="4181">
                  <c:v>6.5519381589999996E-11</c:v>
                </c:pt>
                <c:pt idx="4182">
                  <c:v>6.5799143910000001E-11</c:v>
                </c:pt>
                <c:pt idx="4183">
                  <c:v>6.5504102140000005E-11</c:v>
                </c:pt>
                <c:pt idx="4184">
                  <c:v>6.5548573509999996E-11</c:v>
                </c:pt>
                <c:pt idx="4185">
                  <c:v>6.5713989810000001E-11</c:v>
                </c:pt>
                <c:pt idx="4186">
                  <c:v>6.5689294280000005E-11</c:v>
                </c:pt>
                <c:pt idx="4187">
                  <c:v>6.5977535929999996E-11</c:v>
                </c:pt>
                <c:pt idx="4188">
                  <c:v>6.5696392769999996E-11</c:v>
                </c:pt>
                <c:pt idx="4189">
                  <c:v>6.5865923829999999E-11</c:v>
                </c:pt>
                <c:pt idx="4190">
                  <c:v>6.5766191099999998E-11</c:v>
                </c:pt>
                <c:pt idx="4191">
                  <c:v>6.5700084260000005E-11</c:v>
                </c:pt>
                <c:pt idx="4192">
                  <c:v>6.5770541789999999E-11</c:v>
                </c:pt>
                <c:pt idx="4193">
                  <c:v>6.5904073860000004E-11</c:v>
                </c:pt>
                <c:pt idx="4194">
                  <c:v>6.568685873E-11</c:v>
                </c:pt>
                <c:pt idx="4195">
                  <c:v>6.5988499389999997E-11</c:v>
                </c:pt>
                <c:pt idx="4196">
                  <c:v>6.5766878049999995E-11</c:v>
                </c:pt>
                <c:pt idx="4197">
                  <c:v>6.6002286969999995E-11</c:v>
                </c:pt>
                <c:pt idx="4198">
                  <c:v>6.5885505380000002E-11</c:v>
                </c:pt>
                <c:pt idx="4199">
                  <c:v>6.5755588470000005E-11</c:v>
                </c:pt>
                <c:pt idx="4200">
                  <c:v>6.5840805030000001E-11</c:v>
                </c:pt>
                <c:pt idx="4201">
                  <c:v>6.5837585379999998E-11</c:v>
                </c:pt>
                <c:pt idx="4202">
                  <c:v>6.5816123380000004E-11</c:v>
                </c:pt>
                <c:pt idx="4203">
                  <c:v>6.5954783299999994E-11</c:v>
                </c:pt>
                <c:pt idx="4204">
                  <c:v>6.5706808049999996E-11</c:v>
                </c:pt>
                <c:pt idx="4205">
                  <c:v>6.5981546619999995E-11</c:v>
                </c:pt>
                <c:pt idx="4206">
                  <c:v>6.5666722059999997E-11</c:v>
                </c:pt>
                <c:pt idx="4207">
                  <c:v>6.590300528E-11</c:v>
                </c:pt>
                <c:pt idx="4208">
                  <c:v>6.5605826329999997E-11</c:v>
                </c:pt>
                <c:pt idx="4209">
                  <c:v>6.5693166179999994E-11</c:v>
                </c:pt>
                <c:pt idx="4210">
                  <c:v>6.5829439119999996E-11</c:v>
                </c:pt>
                <c:pt idx="4211">
                  <c:v>6.5741127819999995E-11</c:v>
                </c:pt>
                <c:pt idx="4212">
                  <c:v>6.5828287270000005E-11</c:v>
                </c:pt>
                <c:pt idx="4213">
                  <c:v>6.6236627290000004E-11</c:v>
                </c:pt>
                <c:pt idx="4214">
                  <c:v>6.6033900569999994E-11</c:v>
                </c:pt>
                <c:pt idx="4215">
                  <c:v>6.6002300849999994E-11</c:v>
                </c:pt>
                <c:pt idx="4216">
                  <c:v>6.6327845989999996E-11</c:v>
                </c:pt>
                <c:pt idx="4217">
                  <c:v>6.6180165509999999E-11</c:v>
                </c:pt>
                <c:pt idx="4218">
                  <c:v>6.628139704E-11</c:v>
                </c:pt>
                <c:pt idx="4219">
                  <c:v>6.6287191010000005E-11</c:v>
                </c:pt>
                <c:pt idx="4220">
                  <c:v>6.6262474670000004E-11</c:v>
                </c:pt>
                <c:pt idx="4221">
                  <c:v>6.6192336330000006E-11</c:v>
                </c:pt>
                <c:pt idx="4222">
                  <c:v>6.6207019029999994E-11</c:v>
                </c:pt>
                <c:pt idx="4223">
                  <c:v>6.6106113639999996E-11</c:v>
                </c:pt>
                <c:pt idx="4224">
                  <c:v>6.5978285340000002E-11</c:v>
                </c:pt>
                <c:pt idx="4225">
                  <c:v>6.6062572079999998E-11</c:v>
                </c:pt>
                <c:pt idx="4226">
                  <c:v>6.611303865E-11</c:v>
                </c:pt>
                <c:pt idx="4227">
                  <c:v>6.6105738939999996E-11</c:v>
                </c:pt>
                <c:pt idx="4228">
                  <c:v>6.6106294050000003E-11</c:v>
                </c:pt>
                <c:pt idx="4229">
                  <c:v>6.6069198720000003E-11</c:v>
                </c:pt>
                <c:pt idx="4230">
                  <c:v>6.6095608149999996E-11</c:v>
                </c:pt>
                <c:pt idx="4231">
                  <c:v>6.5977535929999996E-11</c:v>
                </c:pt>
                <c:pt idx="4232">
                  <c:v>6.5728179840000003E-11</c:v>
                </c:pt>
                <c:pt idx="4233">
                  <c:v>6.5986188739999996E-11</c:v>
                </c:pt>
                <c:pt idx="4234">
                  <c:v>6.6237543230000005E-11</c:v>
                </c:pt>
                <c:pt idx="4235">
                  <c:v>6.6157773699999998E-11</c:v>
                </c:pt>
                <c:pt idx="4236">
                  <c:v>6.5895726380000002E-11</c:v>
                </c:pt>
                <c:pt idx="4237">
                  <c:v>6.6152104629999998E-11</c:v>
                </c:pt>
                <c:pt idx="4238">
                  <c:v>6.6242546170000006E-11</c:v>
                </c:pt>
                <c:pt idx="4239">
                  <c:v>6.5855064459999998E-11</c:v>
                </c:pt>
                <c:pt idx="4240">
                  <c:v>6.6367224220000005E-11</c:v>
                </c:pt>
                <c:pt idx="4241">
                  <c:v>6.613246062E-11</c:v>
                </c:pt>
                <c:pt idx="4242">
                  <c:v>6.6215602450000005E-11</c:v>
                </c:pt>
                <c:pt idx="4243">
                  <c:v>6.622895982E-11</c:v>
                </c:pt>
                <c:pt idx="4244">
                  <c:v>6.6389886639999994E-11</c:v>
                </c:pt>
                <c:pt idx="4245">
                  <c:v>6.6370395289999998E-11</c:v>
                </c:pt>
                <c:pt idx="4246">
                  <c:v>6.6162748889999995E-11</c:v>
                </c:pt>
                <c:pt idx="4247">
                  <c:v>6.6520393359999996E-11</c:v>
                </c:pt>
                <c:pt idx="4248">
                  <c:v>6.6612722280000002E-11</c:v>
                </c:pt>
                <c:pt idx="4249">
                  <c:v>6.6182490039999999E-11</c:v>
                </c:pt>
                <c:pt idx="4250">
                  <c:v>6.6546324009999996E-11</c:v>
                </c:pt>
                <c:pt idx="4251">
                  <c:v>6.6469919849999995E-11</c:v>
                </c:pt>
                <c:pt idx="4252">
                  <c:v>6.6404111380000001E-11</c:v>
                </c:pt>
                <c:pt idx="4253">
                  <c:v>6.6273785070000006E-11</c:v>
                </c:pt>
                <c:pt idx="4254">
                  <c:v>6.679989895E-11</c:v>
                </c:pt>
                <c:pt idx="4255">
                  <c:v>6.6531585800000006E-11</c:v>
                </c:pt>
                <c:pt idx="4256">
                  <c:v>6.6409995560000005E-11</c:v>
                </c:pt>
                <c:pt idx="4257">
                  <c:v>6.6431846139999998E-11</c:v>
                </c:pt>
                <c:pt idx="4258">
                  <c:v>6.6643003620000003E-11</c:v>
                </c:pt>
                <c:pt idx="4259">
                  <c:v>6.6728983450000005E-11</c:v>
                </c:pt>
                <c:pt idx="4260">
                  <c:v>6.66000935E-11</c:v>
                </c:pt>
                <c:pt idx="4261">
                  <c:v>6.6387326189999998E-11</c:v>
                </c:pt>
                <c:pt idx="4262">
                  <c:v>6.6761027259999994E-11</c:v>
                </c:pt>
                <c:pt idx="4263">
                  <c:v>6.6314460869999996E-11</c:v>
                </c:pt>
                <c:pt idx="4264">
                  <c:v>6.6589796180000005E-11</c:v>
                </c:pt>
                <c:pt idx="4265">
                  <c:v>6.6625781279999999E-11</c:v>
                </c:pt>
                <c:pt idx="4266">
                  <c:v>6.6848603039999994E-11</c:v>
                </c:pt>
                <c:pt idx="4267">
                  <c:v>6.6910955940000003E-11</c:v>
                </c:pt>
                <c:pt idx="4268">
                  <c:v>6.6767841259999998E-11</c:v>
                </c:pt>
                <c:pt idx="4269">
                  <c:v>6.6856242760000006E-11</c:v>
                </c:pt>
                <c:pt idx="4270">
                  <c:v>6.7063757329999999E-11</c:v>
                </c:pt>
                <c:pt idx="4271">
                  <c:v>6.7237174159999997E-11</c:v>
                </c:pt>
                <c:pt idx="4272">
                  <c:v>6.6851232880000005E-11</c:v>
                </c:pt>
                <c:pt idx="4273">
                  <c:v>6.7253889959999998E-11</c:v>
                </c:pt>
                <c:pt idx="4274">
                  <c:v>6.7276989530000002E-11</c:v>
                </c:pt>
                <c:pt idx="4275">
                  <c:v>6.6988137260000001E-11</c:v>
                </c:pt>
                <c:pt idx="4276">
                  <c:v>6.6929704829999998E-11</c:v>
                </c:pt>
                <c:pt idx="4277">
                  <c:v>6.6931085670000006E-11</c:v>
                </c:pt>
                <c:pt idx="4278">
                  <c:v>6.721333906E-11</c:v>
                </c:pt>
                <c:pt idx="4279">
                  <c:v>6.7307479030000002E-11</c:v>
                </c:pt>
                <c:pt idx="4280">
                  <c:v>6.7105779269999999E-11</c:v>
                </c:pt>
                <c:pt idx="4281">
                  <c:v>6.7024261139999998E-11</c:v>
                </c:pt>
                <c:pt idx="4282">
                  <c:v>6.6709283930000004E-11</c:v>
                </c:pt>
                <c:pt idx="4283">
                  <c:v>6.6942701380000006E-11</c:v>
                </c:pt>
                <c:pt idx="4284">
                  <c:v>6.7237743150000003E-11</c:v>
                </c:pt>
                <c:pt idx="4285">
                  <c:v>6.6720337589999998E-11</c:v>
                </c:pt>
                <c:pt idx="4286">
                  <c:v>6.6734444360000006E-11</c:v>
                </c:pt>
                <c:pt idx="4287">
                  <c:v>6.6903593779999997E-11</c:v>
                </c:pt>
                <c:pt idx="4288">
                  <c:v>6.7351665909999994E-11</c:v>
                </c:pt>
                <c:pt idx="4289">
                  <c:v>6.6910428589999994E-11</c:v>
                </c:pt>
                <c:pt idx="4290">
                  <c:v>6.7051732220000001E-11</c:v>
                </c:pt>
                <c:pt idx="4291">
                  <c:v>6.712194689E-11</c:v>
                </c:pt>
                <c:pt idx="4292">
                  <c:v>6.7353893300000001E-11</c:v>
                </c:pt>
                <c:pt idx="4293">
                  <c:v>6.713505446E-11</c:v>
                </c:pt>
                <c:pt idx="4294">
                  <c:v>6.7341771049999997E-11</c:v>
                </c:pt>
                <c:pt idx="4295">
                  <c:v>6.7213769270000002E-11</c:v>
                </c:pt>
                <c:pt idx="4296">
                  <c:v>6.7268912660000001E-11</c:v>
                </c:pt>
                <c:pt idx="4297">
                  <c:v>6.7284754159999998E-11</c:v>
                </c:pt>
                <c:pt idx="4298">
                  <c:v>6.7113932470000001E-11</c:v>
                </c:pt>
                <c:pt idx="4299">
                  <c:v>6.7326373640000001E-11</c:v>
                </c:pt>
                <c:pt idx="4300">
                  <c:v>6.7146413430000005E-11</c:v>
                </c:pt>
                <c:pt idx="4301">
                  <c:v>6.7343054740000005E-11</c:v>
                </c:pt>
                <c:pt idx="4302">
                  <c:v>6.7450288410000002E-11</c:v>
                </c:pt>
                <c:pt idx="4303">
                  <c:v>6.7150805749999997E-11</c:v>
                </c:pt>
                <c:pt idx="4304">
                  <c:v>6.7248637209999995E-11</c:v>
                </c:pt>
                <c:pt idx="4305">
                  <c:v>6.7004131409999995E-11</c:v>
                </c:pt>
                <c:pt idx="4306">
                  <c:v>6.7574452979999998E-11</c:v>
                </c:pt>
                <c:pt idx="4307">
                  <c:v>6.7361873020000002E-11</c:v>
                </c:pt>
                <c:pt idx="4308">
                  <c:v>6.7468738929999999E-11</c:v>
                </c:pt>
                <c:pt idx="4309">
                  <c:v>6.7101442459999997E-11</c:v>
                </c:pt>
                <c:pt idx="4310">
                  <c:v>6.7558646179999998E-11</c:v>
                </c:pt>
                <c:pt idx="4311">
                  <c:v>6.7348904230000005E-11</c:v>
                </c:pt>
                <c:pt idx="4312">
                  <c:v>6.7353123080000003E-11</c:v>
                </c:pt>
                <c:pt idx="4313">
                  <c:v>6.7243932640000006E-11</c:v>
                </c:pt>
                <c:pt idx="4314">
                  <c:v>6.7424149600000003E-11</c:v>
                </c:pt>
                <c:pt idx="4315">
                  <c:v>6.7487432310000005E-11</c:v>
                </c:pt>
                <c:pt idx="4316">
                  <c:v>6.7409661189999995E-11</c:v>
                </c:pt>
                <c:pt idx="4317">
                  <c:v>6.7214178669999999E-11</c:v>
                </c:pt>
                <c:pt idx="4318">
                  <c:v>6.6955149759999994E-11</c:v>
                </c:pt>
                <c:pt idx="4319">
                  <c:v>6.7280264689999994E-11</c:v>
                </c:pt>
                <c:pt idx="4320">
                  <c:v>6.7459496320000002E-11</c:v>
                </c:pt>
                <c:pt idx="4321">
                  <c:v>6.7709851610000003E-11</c:v>
                </c:pt>
                <c:pt idx="4322">
                  <c:v>6.7800723370000006E-11</c:v>
                </c:pt>
                <c:pt idx="4323">
                  <c:v>6.7874088289999999E-11</c:v>
                </c:pt>
                <c:pt idx="4324">
                  <c:v>6.7294017580000001E-11</c:v>
                </c:pt>
                <c:pt idx="4325">
                  <c:v>6.751194742E-11</c:v>
                </c:pt>
                <c:pt idx="4326">
                  <c:v>6.7994825049999994E-11</c:v>
                </c:pt>
                <c:pt idx="4327">
                  <c:v>6.7839525660000004E-11</c:v>
                </c:pt>
                <c:pt idx="4328">
                  <c:v>6.7860432550000005E-11</c:v>
                </c:pt>
                <c:pt idx="4329">
                  <c:v>6.7938918379999997E-11</c:v>
                </c:pt>
                <c:pt idx="4330">
                  <c:v>6.7913369369999996E-11</c:v>
                </c:pt>
                <c:pt idx="4331">
                  <c:v>6.7904203089999999E-11</c:v>
                </c:pt>
                <c:pt idx="4332">
                  <c:v>6.7806996129999997E-11</c:v>
                </c:pt>
                <c:pt idx="4333">
                  <c:v>6.7709150789999999E-11</c:v>
                </c:pt>
                <c:pt idx="4334">
                  <c:v>6.8090165449999998E-11</c:v>
                </c:pt>
                <c:pt idx="4335">
                  <c:v>6.7881741889999997E-11</c:v>
                </c:pt>
                <c:pt idx="4336">
                  <c:v>6.7717123579999994E-11</c:v>
                </c:pt>
                <c:pt idx="4337">
                  <c:v>6.7742582379999995E-11</c:v>
                </c:pt>
                <c:pt idx="4338">
                  <c:v>6.7653702079999996E-11</c:v>
                </c:pt>
                <c:pt idx="4339">
                  <c:v>6.7574008889999997E-11</c:v>
                </c:pt>
                <c:pt idx="4340">
                  <c:v>6.7638929180000001E-11</c:v>
                </c:pt>
                <c:pt idx="4341">
                  <c:v>6.7607280880000004E-11</c:v>
                </c:pt>
                <c:pt idx="4342">
                  <c:v>6.7893524139999998E-11</c:v>
                </c:pt>
                <c:pt idx="4343">
                  <c:v>6.7794755920000001E-11</c:v>
                </c:pt>
                <c:pt idx="4344">
                  <c:v>6.7603651839999998E-11</c:v>
                </c:pt>
                <c:pt idx="4345">
                  <c:v>6.7923847099999998E-11</c:v>
                </c:pt>
                <c:pt idx="4346">
                  <c:v>6.8032336709999998E-11</c:v>
                </c:pt>
                <c:pt idx="4347">
                  <c:v>6.81867271E-11</c:v>
                </c:pt>
                <c:pt idx="4348">
                  <c:v>6.7929072090000003E-11</c:v>
                </c:pt>
                <c:pt idx="4349">
                  <c:v>6.811989167E-11</c:v>
                </c:pt>
                <c:pt idx="4350">
                  <c:v>6.809636882E-11</c:v>
                </c:pt>
                <c:pt idx="4351">
                  <c:v>6.8172495430000001E-11</c:v>
                </c:pt>
                <c:pt idx="4352">
                  <c:v>6.8127184449999997E-11</c:v>
                </c:pt>
                <c:pt idx="4353">
                  <c:v>6.8546938959999997E-11</c:v>
                </c:pt>
                <c:pt idx="4354">
                  <c:v>6.8538112689999996E-11</c:v>
                </c:pt>
                <c:pt idx="4355">
                  <c:v>6.839220162E-11</c:v>
                </c:pt>
                <c:pt idx="4356">
                  <c:v>6.7958270959999996E-11</c:v>
                </c:pt>
                <c:pt idx="4357">
                  <c:v>6.8069438970000004E-11</c:v>
                </c:pt>
                <c:pt idx="4358">
                  <c:v>6.8005621969999994E-11</c:v>
                </c:pt>
                <c:pt idx="4359">
                  <c:v>6.8066205449999996E-11</c:v>
                </c:pt>
                <c:pt idx="4360">
                  <c:v>6.8359880259999997E-11</c:v>
                </c:pt>
                <c:pt idx="4361">
                  <c:v>6.8354030769999997E-11</c:v>
                </c:pt>
                <c:pt idx="4362">
                  <c:v>6.7704841730000002E-11</c:v>
                </c:pt>
                <c:pt idx="4363">
                  <c:v>6.8035140020000003E-11</c:v>
                </c:pt>
                <c:pt idx="4364">
                  <c:v>6.8290158250000003E-11</c:v>
                </c:pt>
                <c:pt idx="4365">
                  <c:v>6.8514721669999994E-11</c:v>
                </c:pt>
                <c:pt idx="4366">
                  <c:v>6.8159484999999994E-11</c:v>
                </c:pt>
                <c:pt idx="4367">
                  <c:v>6.8611054339999999E-11</c:v>
                </c:pt>
                <c:pt idx="4368">
                  <c:v>6.8075614590000001E-11</c:v>
                </c:pt>
                <c:pt idx="4369">
                  <c:v>6.8365341169999999E-11</c:v>
                </c:pt>
                <c:pt idx="4370">
                  <c:v>6.8318690980000004E-11</c:v>
                </c:pt>
                <c:pt idx="4371">
                  <c:v>6.8554058260000006E-11</c:v>
                </c:pt>
                <c:pt idx="4372">
                  <c:v>6.8489457159999999E-11</c:v>
                </c:pt>
                <c:pt idx="4373">
                  <c:v>6.8601561929999994E-11</c:v>
                </c:pt>
                <c:pt idx="4374">
                  <c:v>6.8585213899999999E-11</c:v>
                </c:pt>
                <c:pt idx="4375">
                  <c:v>6.851119672E-11</c:v>
                </c:pt>
                <c:pt idx="4376">
                  <c:v>6.8834403450000004E-11</c:v>
                </c:pt>
                <c:pt idx="4377">
                  <c:v>6.8516539660000004E-11</c:v>
                </c:pt>
                <c:pt idx="4378">
                  <c:v>6.8626625220000003E-11</c:v>
                </c:pt>
                <c:pt idx="4379">
                  <c:v>6.8603470130000003E-11</c:v>
                </c:pt>
                <c:pt idx="4380">
                  <c:v>6.8802567810000006E-11</c:v>
                </c:pt>
                <c:pt idx="4381">
                  <c:v>6.8693876979999994E-11</c:v>
                </c:pt>
                <c:pt idx="4382">
                  <c:v>6.8827964160000005E-11</c:v>
                </c:pt>
                <c:pt idx="4383">
                  <c:v>6.8630982839999997E-11</c:v>
                </c:pt>
                <c:pt idx="4384">
                  <c:v>6.8615758910000002E-11</c:v>
                </c:pt>
                <c:pt idx="4385">
                  <c:v>6.8826069839999995E-11</c:v>
                </c:pt>
                <c:pt idx="4386">
                  <c:v>6.8787101020000002E-11</c:v>
                </c:pt>
                <c:pt idx="4387">
                  <c:v>6.8768407639999996E-11</c:v>
                </c:pt>
                <c:pt idx="4388">
                  <c:v>6.8547237329999996E-11</c:v>
                </c:pt>
                <c:pt idx="4389">
                  <c:v>6.8664539329999998E-11</c:v>
                </c:pt>
                <c:pt idx="4390">
                  <c:v>6.8925184999999994E-11</c:v>
                </c:pt>
                <c:pt idx="4391">
                  <c:v>6.9009048479999994E-11</c:v>
                </c:pt>
                <c:pt idx="4392">
                  <c:v>6.8910981090000005E-11</c:v>
                </c:pt>
                <c:pt idx="4393">
                  <c:v>6.916849038E-11</c:v>
                </c:pt>
                <c:pt idx="4394">
                  <c:v>6.8998161349999994E-11</c:v>
                </c:pt>
                <c:pt idx="4395">
                  <c:v>6.9102744359999995E-11</c:v>
                </c:pt>
                <c:pt idx="4396">
                  <c:v>6.9116691539999995E-11</c:v>
                </c:pt>
                <c:pt idx="4397">
                  <c:v>6.9111015520000002E-11</c:v>
                </c:pt>
                <c:pt idx="4398">
                  <c:v>6.9156860790000001E-11</c:v>
                </c:pt>
                <c:pt idx="4399">
                  <c:v>6.9062457140000004E-11</c:v>
                </c:pt>
                <c:pt idx="4400">
                  <c:v>6.8705562070000002E-11</c:v>
                </c:pt>
                <c:pt idx="4401">
                  <c:v>6.9036311390000005E-11</c:v>
                </c:pt>
                <c:pt idx="4402">
                  <c:v>6.8989793049999994E-11</c:v>
                </c:pt>
                <c:pt idx="4403">
                  <c:v>6.9092030709999996E-11</c:v>
                </c:pt>
                <c:pt idx="4404">
                  <c:v>6.9437636199999994E-11</c:v>
                </c:pt>
                <c:pt idx="4405">
                  <c:v>6.9310453210000001E-11</c:v>
                </c:pt>
                <c:pt idx="4406">
                  <c:v>6.9011150960000003E-11</c:v>
                </c:pt>
                <c:pt idx="4407">
                  <c:v>6.9411539019999998E-11</c:v>
                </c:pt>
                <c:pt idx="4408">
                  <c:v>6.9336543449999996E-11</c:v>
                </c:pt>
                <c:pt idx="4409">
                  <c:v>6.8376672380000006E-11</c:v>
                </c:pt>
                <c:pt idx="4410">
                  <c:v>6.9221788020000005E-11</c:v>
                </c:pt>
                <c:pt idx="4411">
                  <c:v>6.9250022379999994E-11</c:v>
                </c:pt>
                <c:pt idx="4412">
                  <c:v>6.9000978539999999E-11</c:v>
                </c:pt>
                <c:pt idx="4413">
                  <c:v>6.9336821010000003E-11</c:v>
                </c:pt>
                <c:pt idx="4414">
                  <c:v>6.8655414689999998E-11</c:v>
                </c:pt>
                <c:pt idx="4415">
                  <c:v>6.9028116559999999E-11</c:v>
                </c:pt>
                <c:pt idx="4416">
                  <c:v>6.9255795540000006E-11</c:v>
                </c:pt>
                <c:pt idx="4417">
                  <c:v>6.925914009E-11</c:v>
                </c:pt>
                <c:pt idx="4418">
                  <c:v>6.9268375759999998E-11</c:v>
                </c:pt>
                <c:pt idx="4419">
                  <c:v>6.9097783049999997E-11</c:v>
                </c:pt>
                <c:pt idx="4420">
                  <c:v>6.9271331730000006E-11</c:v>
                </c:pt>
                <c:pt idx="4421">
                  <c:v>6.9310751579999999E-11</c:v>
                </c:pt>
                <c:pt idx="4422">
                  <c:v>6.9149727610000006E-11</c:v>
                </c:pt>
                <c:pt idx="4423">
                  <c:v>6.9411601470000001E-11</c:v>
                </c:pt>
                <c:pt idx="4424">
                  <c:v>6.9236338880000002E-11</c:v>
                </c:pt>
                <c:pt idx="4425">
                  <c:v>6.9250667700000001E-11</c:v>
                </c:pt>
                <c:pt idx="4426">
                  <c:v>6.9346292599999997E-11</c:v>
                </c:pt>
                <c:pt idx="4427">
                  <c:v>6.93918048E-11</c:v>
                </c:pt>
                <c:pt idx="4428">
                  <c:v>6.9230288170000002E-11</c:v>
                </c:pt>
                <c:pt idx="4429">
                  <c:v>6.9397675109999999E-11</c:v>
                </c:pt>
                <c:pt idx="4430">
                  <c:v>6.9455378949999995E-11</c:v>
                </c:pt>
                <c:pt idx="4431">
                  <c:v>6.9694389150000003E-11</c:v>
                </c:pt>
                <c:pt idx="4432">
                  <c:v>6.9599367939999996E-11</c:v>
                </c:pt>
                <c:pt idx="4433">
                  <c:v>6.9521111090000001E-11</c:v>
                </c:pt>
                <c:pt idx="4434">
                  <c:v>6.9559150109999994E-11</c:v>
                </c:pt>
                <c:pt idx="4435">
                  <c:v>6.9686569019999997E-11</c:v>
                </c:pt>
                <c:pt idx="4436">
                  <c:v>6.9786849909999999E-11</c:v>
                </c:pt>
                <c:pt idx="4437">
                  <c:v>6.9750406840000006E-11</c:v>
                </c:pt>
                <c:pt idx="4438">
                  <c:v>6.9908329129999995E-11</c:v>
                </c:pt>
                <c:pt idx="4439">
                  <c:v>6.9841722680000004E-11</c:v>
                </c:pt>
                <c:pt idx="4440">
                  <c:v>6.9760523749999994E-11</c:v>
                </c:pt>
                <c:pt idx="4441">
                  <c:v>6.9914803109999998E-11</c:v>
                </c:pt>
                <c:pt idx="4442">
                  <c:v>7.0121977669999995E-11</c:v>
                </c:pt>
                <c:pt idx="4443">
                  <c:v>6.9767407129999994E-11</c:v>
                </c:pt>
                <c:pt idx="4444">
                  <c:v>6.9928757229999997E-11</c:v>
                </c:pt>
                <c:pt idx="4445">
                  <c:v>6.9731165290000005E-11</c:v>
                </c:pt>
                <c:pt idx="4446">
                  <c:v>6.9794336980000002E-11</c:v>
                </c:pt>
                <c:pt idx="4447">
                  <c:v>6.9890766790000001E-11</c:v>
                </c:pt>
                <c:pt idx="4448">
                  <c:v>6.987981027E-11</c:v>
                </c:pt>
                <c:pt idx="4449">
                  <c:v>7.0179063949999995E-11</c:v>
                </c:pt>
                <c:pt idx="4450">
                  <c:v>7.0198270810000004E-11</c:v>
                </c:pt>
                <c:pt idx="4451">
                  <c:v>7.036975863E-11</c:v>
                </c:pt>
                <c:pt idx="4452">
                  <c:v>7.0109473780000005E-11</c:v>
                </c:pt>
                <c:pt idx="4453">
                  <c:v>7.0294749190000005E-11</c:v>
                </c:pt>
                <c:pt idx="4454">
                  <c:v>7.0479927449999994E-11</c:v>
                </c:pt>
                <c:pt idx="4455">
                  <c:v>7.0674070759999999E-11</c:v>
                </c:pt>
                <c:pt idx="4456">
                  <c:v>7.039988037E-11</c:v>
                </c:pt>
                <c:pt idx="4457">
                  <c:v>7.0732301959999997E-11</c:v>
                </c:pt>
                <c:pt idx="4458">
                  <c:v>7.0708848499999998E-11</c:v>
                </c:pt>
                <c:pt idx="4459">
                  <c:v>7.0875416649999994E-11</c:v>
                </c:pt>
                <c:pt idx="4460">
                  <c:v>7.0740302499999996E-11</c:v>
                </c:pt>
                <c:pt idx="4461">
                  <c:v>7.0888371560000005E-11</c:v>
                </c:pt>
                <c:pt idx="4462">
                  <c:v>7.0722261379999997E-11</c:v>
                </c:pt>
                <c:pt idx="4463">
                  <c:v>7.1155074889999994E-11</c:v>
                </c:pt>
                <c:pt idx="4464">
                  <c:v>7.113946238E-11</c:v>
                </c:pt>
                <c:pt idx="4465">
                  <c:v>7.1085540229999994E-11</c:v>
                </c:pt>
                <c:pt idx="4466">
                  <c:v>7.1386896389999997E-11</c:v>
                </c:pt>
                <c:pt idx="4467">
                  <c:v>7.1187979120000001E-11</c:v>
                </c:pt>
                <c:pt idx="4468">
                  <c:v>7.1010190780000003E-11</c:v>
                </c:pt>
                <c:pt idx="4469">
                  <c:v>7.1392100560000004E-11</c:v>
                </c:pt>
                <c:pt idx="4470">
                  <c:v>7.1562471229999994E-11</c:v>
                </c:pt>
                <c:pt idx="4471">
                  <c:v>7.1316591520000005E-11</c:v>
                </c:pt>
                <c:pt idx="4472">
                  <c:v>7.1329199490000001E-11</c:v>
                </c:pt>
                <c:pt idx="4473">
                  <c:v>7.1473917060000004E-11</c:v>
                </c:pt>
                <c:pt idx="4474">
                  <c:v>7.1427974649999998E-11</c:v>
                </c:pt>
                <c:pt idx="4475">
                  <c:v>7.094078103E-11</c:v>
                </c:pt>
                <c:pt idx="4476">
                  <c:v>7.047156608E-11</c:v>
                </c:pt>
                <c:pt idx="4477">
                  <c:v>7.0377419169999998E-11</c:v>
                </c:pt>
                <c:pt idx="4478">
                  <c:v>6.9891842310000004E-11</c:v>
                </c:pt>
                <c:pt idx="4479">
                  <c:v>6.957459608E-11</c:v>
                </c:pt>
                <c:pt idx="4480">
                  <c:v>6.8921056359999997E-11</c:v>
                </c:pt>
                <c:pt idx="4481">
                  <c:v>6.8933116159999998E-11</c:v>
                </c:pt>
                <c:pt idx="4482">
                  <c:v>6.8183486629999999E-11</c:v>
                </c:pt>
                <c:pt idx="4483">
                  <c:v>6.8219006829999999E-11</c:v>
                </c:pt>
                <c:pt idx="4484">
                  <c:v>6.8034938789999998E-11</c:v>
                </c:pt>
                <c:pt idx="4485">
                  <c:v>6.7494412840000004E-11</c:v>
                </c:pt>
                <c:pt idx="4486">
                  <c:v>6.7594242700000006E-11</c:v>
                </c:pt>
                <c:pt idx="4487">
                  <c:v>6.7048103179999995E-11</c:v>
                </c:pt>
                <c:pt idx="4488">
                  <c:v>6.6817461289999994E-11</c:v>
                </c:pt>
                <c:pt idx="4489">
                  <c:v>6.6685934549999999E-11</c:v>
                </c:pt>
                <c:pt idx="4490">
                  <c:v>6.6706258569999995E-11</c:v>
                </c:pt>
                <c:pt idx="4491">
                  <c:v>6.6387277619999995E-11</c:v>
                </c:pt>
                <c:pt idx="4492">
                  <c:v>6.6105218519999994E-11</c:v>
                </c:pt>
                <c:pt idx="4493">
                  <c:v>6.6119887339999995E-11</c:v>
                </c:pt>
                <c:pt idx="4494">
                  <c:v>6.5861212319999997E-11</c:v>
                </c:pt>
                <c:pt idx="4495">
                  <c:v>6.5504941750000004E-11</c:v>
                </c:pt>
                <c:pt idx="4496">
                  <c:v>6.5574101699999999E-11</c:v>
                </c:pt>
                <c:pt idx="4497">
                  <c:v>6.5213889840000002E-11</c:v>
                </c:pt>
                <c:pt idx="4498">
                  <c:v>6.514791484E-11</c:v>
                </c:pt>
                <c:pt idx="4499">
                  <c:v>6.5143543340000006E-11</c:v>
                </c:pt>
                <c:pt idx="4500">
                  <c:v>6.4862365479999996E-11</c:v>
                </c:pt>
                <c:pt idx="4501">
                  <c:v>6.4773214569999995E-11</c:v>
                </c:pt>
                <c:pt idx="4502">
                  <c:v>6.4749365589999999E-11</c:v>
                </c:pt>
                <c:pt idx="4503">
                  <c:v>6.4431418529999998E-11</c:v>
                </c:pt>
                <c:pt idx="4504">
                  <c:v>6.4485798650000005E-11</c:v>
                </c:pt>
                <c:pt idx="4505">
                  <c:v>6.4594524169999995E-11</c:v>
                </c:pt>
                <c:pt idx="4506">
                  <c:v>6.4258931510000006E-11</c:v>
                </c:pt>
                <c:pt idx="4507">
                  <c:v>6.411603193E-11</c:v>
                </c:pt>
                <c:pt idx="4508">
                  <c:v>6.3933427999999994E-11</c:v>
                </c:pt>
                <c:pt idx="4509">
                  <c:v>6.3962751759999998E-11</c:v>
                </c:pt>
                <c:pt idx="4510">
                  <c:v>6.375753397E-11</c:v>
                </c:pt>
                <c:pt idx="4511">
                  <c:v>6.3853276830000002E-11</c:v>
                </c:pt>
                <c:pt idx="4512">
                  <c:v>6.3716587559999997E-11</c:v>
                </c:pt>
                <c:pt idx="4513">
                  <c:v>6.3435909300000003E-11</c:v>
                </c:pt>
                <c:pt idx="4514">
                  <c:v>6.344739317E-11</c:v>
                </c:pt>
                <c:pt idx="4515">
                  <c:v>6.3360060249999996E-11</c:v>
                </c:pt>
                <c:pt idx="4516">
                  <c:v>6.3413850559999998E-11</c:v>
                </c:pt>
                <c:pt idx="4517">
                  <c:v>6.3015669069999998E-11</c:v>
                </c:pt>
                <c:pt idx="4518">
                  <c:v>6.3124255820000004E-11</c:v>
                </c:pt>
                <c:pt idx="4519">
                  <c:v>6.3051446010000005E-11</c:v>
                </c:pt>
                <c:pt idx="4520">
                  <c:v>6.2866635510000004E-11</c:v>
                </c:pt>
                <c:pt idx="4521">
                  <c:v>6.3000424320000004E-11</c:v>
                </c:pt>
                <c:pt idx="4522">
                  <c:v>6.2758180600000001E-11</c:v>
                </c:pt>
                <c:pt idx="4523">
                  <c:v>6.2570844339999995E-11</c:v>
                </c:pt>
                <c:pt idx="4524">
                  <c:v>6.2490602969999996E-11</c:v>
                </c:pt>
                <c:pt idx="4525">
                  <c:v>6.2514111939999997E-11</c:v>
                </c:pt>
                <c:pt idx="4526">
                  <c:v>6.2216475029999999E-11</c:v>
                </c:pt>
                <c:pt idx="4527">
                  <c:v>6.2289381989999998E-11</c:v>
                </c:pt>
                <c:pt idx="4528">
                  <c:v>6.2013442989999998E-11</c:v>
                </c:pt>
                <c:pt idx="4529">
                  <c:v>6.2371524610000001E-11</c:v>
                </c:pt>
                <c:pt idx="4530">
                  <c:v>6.2106611520000004E-11</c:v>
                </c:pt>
                <c:pt idx="4531">
                  <c:v>6.1890180480000004E-11</c:v>
                </c:pt>
                <c:pt idx="4532">
                  <c:v>6.1890804979999999E-11</c:v>
                </c:pt>
                <c:pt idx="4533">
                  <c:v>6.1802819809999995E-11</c:v>
                </c:pt>
                <c:pt idx="4534">
                  <c:v>6.1926526410000004E-11</c:v>
                </c:pt>
                <c:pt idx="4535">
                  <c:v>6.1582981769999999E-11</c:v>
                </c:pt>
                <c:pt idx="4536">
                  <c:v>6.1659975740000004E-11</c:v>
                </c:pt>
                <c:pt idx="4537">
                  <c:v>6.1429979160000004E-11</c:v>
                </c:pt>
                <c:pt idx="4538">
                  <c:v>6.1485705419999994E-11</c:v>
                </c:pt>
                <c:pt idx="4539">
                  <c:v>6.1321614449999995E-11</c:v>
                </c:pt>
                <c:pt idx="4540">
                  <c:v>6.101901623E-11</c:v>
                </c:pt>
                <c:pt idx="4541">
                  <c:v>6.1446833730000002E-11</c:v>
                </c:pt>
                <c:pt idx="4542">
                  <c:v>6.1261135049999998E-11</c:v>
                </c:pt>
                <c:pt idx="4543">
                  <c:v>6.1290882089999998E-11</c:v>
                </c:pt>
                <c:pt idx="4544">
                  <c:v>6.1229021849999994E-11</c:v>
                </c:pt>
                <c:pt idx="4545">
                  <c:v>6.1261551389999995E-11</c:v>
                </c:pt>
                <c:pt idx="4546">
                  <c:v>6.1248561779999999E-11</c:v>
                </c:pt>
                <c:pt idx="4547">
                  <c:v>6.0873542319999998E-11</c:v>
                </c:pt>
                <c:pt idx="4548">
                  <c:v>6.0829445650000006E-11</c:v>
                </c:pt>
                <c:pt idx="4549">
                  <c:v>6.076138898E-11</c:v>
                </c:pt>
                <c:pt idx="4550">
                  <c:v>6.0640298340000003E-11</c:v>
                </c:pt>
                <c:pt idx="4551">
                  <c:v>6.0465445150000001E-11</c:v>
                </c:pt>
                <c:pt idx="4552">
                  <c:v>6.0428502480000004E-11</c:v>
                </c:pt>
                <c:pt idx="4553">
                  <c:v>6.0362319309999996E-11</c:v>
                </c:pt>
                <c:pt idx="4554">
                  <c:v>6.0448750169999999E-11</c:v>
                </c:pt>
                <c:pt idx="4555">
                  <c:v>6.0080274089999995E-11</c:v>
                </c:pt>
                <c:pt idx="4556">
                  <c:v>6.0313781749999997E-11</c:v>
                </c:pt>
                <c:pt idx="4557">
                  <c:v>6.0083750469999999E-11</c:v>
                </c:pt>
                <c:pt idx="4558">
                  <c:v>6.0266389100000002E-11</c:v>
                </c:pt>
                <c:pt idx="4559">
                  <c:v>6.0147394009999995E-11</c:v>
                </c:pt>
                <c:pt idx="4560">
                  <c:v>6.0184086879999997E-11</c:v>
                </c:pt>
                <c:pt idx="4561">
                  <c:v>5.9922539149999999E-11</c:v>
                </c:pt>
                <c:pt idx="4562">
                  <c:v>5.993933822E-11</c:v>
                </c:pt>
                <c:pt idx="4563">
                  <c:v>5.991377533E-11</c:v>
                </c:pt>
                <c:pt idx="4564">
                  <c:v>5.9612863259999998E-11</c:v>
                </c:pt>
                <c:pt idx="4565">
                  <c:v>5.9455725070000006E-11</c:v>
                </c:pt>
                <c:pt idx="4566">
                  <c:v>5.9414917429999999E-11</c:v>
                </c:pt>
                <c:pt idx="4567">
                  <c:v>5.9745097759999996E-11</c:v>
                </c:pt>
                <c:pt idx="4568">
                  <c:v>5.9300953040000004E-11</c:v>
                </c:pt>
                <c:pt idx="4569">
                  <c:v>5.9368496229999995E-11</c:v>
                </c:pt>
                <c:pt idx="4570">
                  <c:v>5.9417713800000005E-11</c:v>
                </c:pt>
                <c:pt idx="4571">
                  <c:v>5.9339720639999998E-11</c:v>
                </c:pt>
                <c:pt idx="4572">
                  <c:v>5.9007770889999995E-11</c:v>
                </c:pt>
                <c:pt idx="4573">
                  <c:v>5.9293812919999996E-11</c:v>
                </c:pt>
                <c:pt idx="4574">
                  <c:v>5.9161668620000005E-11</c:v>
                </c:pt>
                <c:pt idx="4575">
                  <c:v>5.8999923000000004E-11</c:v>
                </c:pt>
                <c:pt idx="4576">
                  <c:v>5.9034548080000001E-11</c:v>
                </c:pt>
                <c:pt idx="4577">
                  <c:v>5.8979397750000002E-11</c:v>
                </c:pt>
                <c:pt idx="4578">
                  <c:v>5.8629164020000003E-11</c:v>
                </c:pt>
                <c:pt idx="4579">
                  <c:v>5.8724983210000006E-11</c:v>
                </c:pt>
                <c:pt idx="4580">
                  <c:v>5.8669034910000004E-11</c:v>
                </c:pt>
                <c:pt idx="4581">
                  <c:v>5.8856190749999997E-11</c:v>
                </c:pt>
                <c:pt idx="4582">
                  <c:v>5.8566998470000001E-11</c:v>
                </c:pt>
                <c:pt idx="4583">
                  <c:v>5.8656926539999999E-11</c:v>
                </c:pt>
                <c:pt idx="4584">
                  <c:v>5.8334601040000006E-11</c:v>
                </c:pt>
                <c:pt idx="4585">
                  <c:v>5.8672011690000004E-11</c:v>
                </c:pt>
                <c:pt idx="4586">
                  <c:v>5.8281920959999997E-11</c:v>
                </c:pt>
                <c:pt idx="4587">
                  <c:v>5.8410200290000005E-11</c:v>
                </c:pt>
                <c:pt idx="4588">
                  <c:v>5.8337459860000001E-11</c:v>
                </c:pt>
                <c:pt idx="4589">
                  <c:v>5.8451112010000004E-11</c:v>
                </c:pt>
                <c:pt idx="4590">
                  <c:v>5.8447399699999997E-11</c:v>
                </c:pt>
                <c:pt idx="4591">
                  <c:v>5.8310800629999999E-11</c:v>
                </c:pt>
                <c:pt idx="4592">
                  <c:v>5.8362509269999998E-11</c:v>
                </c:pt>
                <c:pt idx="4593">
                  <c:v>5.8022878169999999E-11</c:v>
                </c:pt>
                <c:pt idx="4594">
                  <c:v>5.8382056129999997E-11</c:v>
                </c:pt>
                <c:pt idx="4595">
                  <c:v>5.7931312519999998E-11</c:v>
                </c:pt>
                <c:pt idx="4596">
                  <c:v>5.7972033419999998E-11</c:v>
                </c:pt>
                <c:pt idx="4597">
                  <c:v>5.7966877830000001E-11</c:v>
                </c:pt>
                <c:pt idx="4598">
                  <c:v>5.8216688410000001E-11</c:v>
                </c:pt>
                <c:pt idx="4599">
                  <c:v>5.8180214120000003E-11</c:v>
                </c:pt>
                <c:pt idx="4600">
                  <c:v>5.7787750279999999E-11</c:v>
                </c:pt>
                <c:pt idx="4601">
                  <c:v>5.7829747930000001E-11</c:v>
                </c:pt>
                <c:pt idx="4602">
                  <c:v>5.761816024E-11</c:v>
                </c:pt>
                <c:pt idx="4603">
                  <c:v>5.7492722390000002E-11</c:v>
                </c:pt>
                <c:pt idx="4604">
                  <c:v>5.7720161979999999E-11</c:v>
                </c:pt>
                <c:pt idx="4605">
                  <c:v>5.7559568220000002E-11</c:v>
                </c:pt>
                <c:pt idx="4606">
                  <c:v>5.7700847569999998E-11</c:v>
                </c:pt>
                <c:pt idx="4607">
                  <c:v>5.7291130169999997E-11</c:v>
                </c:pt>
                <c:pt idx="4608">
                  <c:v>5.7471031409999997E-11</c:v>
                </c:pt>
                <c:pt idx="4609">
                  <c:v>5.7273717019999999E-11</c:v>
                </c:pt>
                <c:pt idx="4610">
                  <c:v>5.7513962339999999E-11</c:v>
                </c:pt>
                <c:pt idx="4611">
                  <c:v>5.7422018529999998E-11</c:v>
                </c:pt>
                <c:pt idx="4612">
                  <c:v>5.7396077469999999E-11</c:v>
                </c:pt>
                <c:pt idx="4613">
                  <c:v>5.7121571360000003E-11</c:v>
                </c:pt>
                <c:pt idx="4614">
                  <c:v>5.7141163329999998E-11</c:v>
                </c:pt>
                <c:pt idx="4615">
                  <c:v>5.7353930630000001E-11</c:v>
                </c:pt>
                <c:pt idx="4616">
                  <c:v>5.7159606910000002E-11</c:v>
                </c:pt>
                <c:pt idx="4617">
                  <c:v>5.7149725919999997E-11</c:v>
                </c:pt>
                <c:pt idx="4618">
                  <c:v>5.7319472089999998E-11</c:v>
                </c:pt>
                <c:pt idx="4619">
                  <c:v>5.6926612730000003E-11</c:v>
                </c:pt>
                <c:pt idx="4620">
                  <c:v>5.7091647380000002E-11</c:v>
                </c:pt>
                <c:pt idx="4621">
                  <c:v>5.6996796169999997E-11</c:v>
                </c:pt>
                <c:pt idx="4622">
                  <c:v>5.7079712479999998E-11</c:v>
                </c:pt>
                <c:pt idx="4623">
                  <c:v>5.7100397330000001E-11</c:v>
                </c:pt>
                <c:pt idx="4624">
                  <c:v>5.7233832259999999E-11</c:v>
                </c:pt>
                <c:pt idx="4625">
                  <c:v>5.6920992229999999E-11</c:v>
                </c:pt>
                <c:pt idx="4626">
                  <c:v>5.6776892219999999E-11</c:v>
                </c:pt>
                <c:pt idx="4627">
                  <c:v>5.6762289309999999E-11</c:v>
                </c:pt>
                <c:pt idx="4628">
                  <c:v>5.644636841E-11</c:v>
                </c:pt>
                <c:pt idx="4629">
                  <c:v>5.6720642069999999E-11</c:v>
                </c:pt>
                <c:pt idx="4630">
                  <c:v>5.660934568E-11</c:v>
                </c:pt>
                <c:pt idx="4631">
                  <c:v>5.6739023200000001E-11</c:v>
                </c:pt>
                <c:pt idx="4632">
                  <c:v>5.6628736420000003E-11</c:v>
                </c:pt>
                <c:pt idx="4633">
                  <c:v>5.652502078E-11</c:v>
                </c:pt>
                <c:pt idx="4634">
                  <c:v>5.6595873819999999E-11</c:v>
                </c:pt>
                <c:pt idx="4635">
                  <c:v>5.6509918270000003E-11</c:v>
                </c:pt>
                <c:pt idx="4636">
                  <c:v>5.6603010470000001E-11</c:v>
                </c:pt>
                <c:pt idx="4637">
                  <c:v>5.6517738410000002E-11</c:v>
                </c:pt>
                <c:pt idx="4638">
                  <c:v>5.6523240950000001E-11</c:v>
                </c:pt>
                <c:pt idx="4639">
                  <c:v>5.6379876460000001E-11</c:v>
                </c:pt>
                <c:pt idx="4640">
                  <c:v>5.6459129039999998E-11</c:v>
                </c:pt>
                <c:pt idx="4641">
                  <c:v>5.624295127E-11</c:v>
                </c:pt>
                <c:pt idx="4642">
                  <c:v>5.6450042560000003E-11</c:v>
                </c:pt>
                <c:pt idx="4643">
                  <c:v>5.6191055280000001E-11</c:v>
                </c:pt>
                <c:pt idx="4644">
                  <c:v>5.6407767350000001E-11</c:v>
                </c:pt>
                <c:pt idx="4645">
                  <c:v>5.6243083109999997E-11</c:v>
                </c:pt>
                <c:pt idx="4646">
                  <c:v>5.6174724589999999E-11</c:v>
                </c:pt>
                <c:pt idx="4647">
                  <c:v>5.6484539270000003E-11</c:v>
                </c:pt>
                <c:pt idx="4648">
                  <c:v>5.627641408E-11</c:v>
                </c:pt>
                <c:pt idx="4649">
                  <c:v>5.6365506009999998E-11</c:v>
                </c:pt>
                <c:pt idx="4650">
                  <c:v>5.6178832419999998E-11</c:v>
                </c:pt>
                <c:pt idx="4651">
                  <c:v>5.6308176870000002E-11</c:v>
                </c:pt>
                <c:pt idx="4652">
                  <c:v>5.6188761979999999E-11</c:v>
                </c:pt>
                <c:pt idx="4653">
                  <c:v>5.6122148600000002E-11</c:v>
                </c:pt>
                <c:pt idx="4654">
                  <c:v>5.6147447800000001E-11</c:v>
                </c:pt>
                <c:pt idx="4655">
                  <c:v>5.6054463150000002E-11</c:v>
                </c:pt>
                <c:pt idx="4656">
                  <c:v>5.5706272929999997E-11</c:v>
                </c:pt>
                <c:pt idx="4657">
                  <c:v>5.6372757159999998E-11</c:v>
                </c:pt>
                <c:pt idx="4658">
                  <c:v>5.6030527439999999E-11</c:v>
                </c:pt>
                <c:pt idx="4659">
                  <c:v>5.6079106640000002E-11</c:v>
                </c:pt>
                <c:pt idx="4660">
                  <c:v>5.592024066E-11</c:v>
                </c:pt>
                <c:pt idx="4661">
                  <c:v>5.5938271380000001E-11</c:v>
                </c:pt>
                <c:pt idx="4662">
                  <c:v>5.6070689759999999E-11</c:v>
                </c:pt>
                <c:pt idx="4663">
                  <c:v>5.6021378510000001E-11</c:v>
                </c:pt>
                <c:pt idx="4664">
                  <c:v>5.5868632640000001E-11</c:v>
                </c:pt>
                <c:pt idx="4665">
                  <c:v>5.5869465300000002E-11</c:v>
                </c:pt>
                <c:pt idx="4666">
                  <c:v>5.5948020520000002E-11</c:v>
                </c:pt>
                <c:pt idx="4667">
                  <c:v>5.602334222E-11</c:v>
                </c:pt>
                <c:pt idx="4668">
                  <c:v>5.5770020549999999E-11</c:v>
                </c:pt>
                <c:pt idx="4669">
                  <c:v>5.6111358620000002E-11</c:v>
                </c:pt>
                <c:pt idx="4670">
                  <c:v>5.5600597040000001E-11</c:v>
                </c:pt>
                <c:pt idx="4671">
                  <c:v>5.6070009750000001E-11</c:v>
                </c:pt>
                <c:pt idx="4672">
                  <c:v>5.5939634870000003E-11</c:v>
                </c:pt>
                <c:pt idx="4673">
                  <c:v>5.586743568E-11</c:v>
                </c:pt>
                <c:pt idx="4674">
                  <c:v>5.5962200149999998E-11</c:v>
                </c:pt>
                <c:pt idx="4675">
                  <c:v>5.5803601319999998E-11</c:v>
                </c:pt>
                <c:pt idx="4676">
                  <c:v>5.6134409620000003E-11</c:v>
                </c:pt>
                <c:pt idx="4677">
                  <c:v>5.5713621220000003E-11</c:v>
                </c:pt>
                <c:pt idx="4678">
                  <c:v>5.588203858E-11</c:v>
                </c:pt>
                <c:pt idx="4679">
                  <c:v>5.5728099219999999E-11</c:v>
                </c:pt>
                <c:pt idx="4680">
                  <c:v>5.5689730600000003E-11</c:v>
                </c:pt>
                <c:pt idx="4681">
                  <c:v>5.543727283E-11</c:v>
                </c:pt>
                <c:pt idx="4682">
                  <c:v>5.5755702139999999E-11</c:v>
                </c:pt>
                <c:pt idx="4683">
                  <c:v>5.5265118869999998E-11</c:v>
                </c:pt>
                <c:pt idx="4684">
                  <c:v>5.5542865450000001E-11</c:v>
                </c:pt>
                <c:pt idx="4685">
                  <c:v>5.5378646109999997E-11</c:v>
                </c:pt>
                <c:pt idx="4686">
                  <c:v>5.5328054639999998E-11</c:v>
                </c:pt>
                <c:pt idx="4687">
                  <c:v>5.5568882830000002E-11</c:v>
                </c:pt>
                <c:pt idx="4688">
                  <c:v>5.5219828709999999E-11</c:v>
                </c:pt>
                <c:pt idx="4689">
                  <c:v>5.5634708650000002E-11</c:v>
                </c:pt>
                <c:pt idx="4690">
                  <c:v>5.552773172E-11</c:v>
                </c:pt>
                <c:pt idx="4691">
                  <c:v>5.5433116429999998E-11</c:v>
                </c:pt>
                <c:pt idx="4692">
                  <c:v>5.5359300479999997E-11</c:v>
                </c:pt>
                <c:pt idx="4693">
                  <c:v>5.5426094270000001E-11</c:v>
                </c:pt>
                <c:pt idx="4694">
                  <c:v>5.5375037890000002E-11</c:v>
                </c:pt>
                <c:pt idx="4695">
                  <c:v>5.5316015660000001E-11</c:v>
                </c:pt>
                <c:pt idx="4696">
                  <c:v>5.5384852949999999E-11</c:v>
                </c:pt>
                <c:pt idx="4697">
                  <c:v>5.511912107E-11</c:v>
                </c:pt>
                <c:pt idx="4698">
                  <c:v>5.5318489369999997E-11</c:v>
                </c:pt>
                <c:pt idx="4699">
                  <c:v>5.531519687E-11</c:v>
                </c:pt>
                <c:pt idx="4700">
                  <c:v>5.5591267699999997E-11</c:v>
                </c:pt>
                <c:pt idx="4701">
                  <c:v>5.5431288030000002E-11</c:v>
                </c:pt>
                <c:pt idx="4702">
                  <c:v>5.5375055240000001E-11</c:v>
                </c:pt>
                <c:pt idx="4703">
                  <c:v>5.5238008610000002E-11</c:v>
                </c:pt>
                <c:pt idx="4704">
                  <c:v>5.5454852519999999E-11</c:v>
                </c:pt>
                <c:pt idx="4705">
                  <c:v>5.5200351230000002E-11</c:v>
                </c:pt>
                <c:pt idx="4706">
                  <c:v>5.5260709200000001E-11</c:v>
                </c:pt>
                <c:pt idx="4707">
                  <c:v>5.5271804489999998E-11</c:v>
                </c:pt>
                <c:pt idx="4708">
                  <c:v>5.517100318E-11</c:v>
                </c:pt>
                <c:pt idx="4709">
                  <c:v>5.514441681E-11</c:v>
                </c:pt>
                <c:pt idx="4710">
                  <c:v>5.5137137910000002E-11</c:v>
                </c:pt>
                <c:pt idx="4711">
                  <c:v>5.511299056E-11</c:v>
                </c:pt>
                <c:pt idx="4712">
                  <c:v>5.5104389800000003E-11</c:v>
                </c:pt>
                <c:pt idx="4713">
                  <c:v>5.5141561459999998E-11</c:v>
                </c:pt>
                <c:pt idx="4714">
                  <c:v>5.4972748580000003E-11</c:v>
                </c:pt>
                <c:pt idx="4715">
                  <c:v>5.4950783509999998E-11</c:v>
                </c:pt>
                <c:pt idx="4716">
                  <c:v>5.5204629060000002E-11</c:v>
                </c:pt>
                <c:pt idx="4717">
                  <c:v>5.508612316E-11</c:v>
                </c:pt>
                <c:pt idx="4718">
                  <c:v>5.4901729000000002E-11</c:v>
                </c:pt>
                <c:pt idx="4719">
                  <c:v>5.503034486E-11</c:v>
                </c:pt>
                <c:pt idx="4720">
                  <c:v>5.5009753700000002E-11</c:v>
                </c:pt>
                <c:pt idx="4721">
                  <c:v>5.505264647E-11</c:v>
                </c:pt>
                <c:pt idx="4722">
                  <c:v>5.5062211730000001E-11</c:v>
                </c:pt>
                <c:pt idx="4723">
                  <c:v>5.5092430620000001E-11</c:v>
                </c:pt>
                <c:pt idx="4724">
                  <c:v>5.5017487090000002E-11</c:v>
                </c:pt>
                <c:pt idx="4725">
                  <c:v>5.5104840829999998E-11</c:v>
                </c:pt>
                <c:pt idx="4726">
                  <c:v>5.5217851120000001E-11</c:v>
                </c:pt>
                <c:pt idx="4727">
                  <c:v>5.5082167989999997E-11</c:v>
                </c:pt>
                <c:pt idx="4728">
                  <c:v>5.5207383799999998E-11</c:v>
                </c:pt>
                <c:pt idx="4729">
                  <c:v>5.4989863360000002E-11</c:v>
                </c:pt>
                <c:pt idx="4730">
                  <c:v>5.4904209649999998E-11</c:v>
                </c:pt>
                <c:pt idx="4731">
                  <c:v>5.5080655309999999E-11</c:v>
                </c:pt>
                <c:pt idx="4732">
                  <c:v>5.5167852919999999E-11</c:v>
                </c:pt>
                <c:pt idx="4733">
                  <c:v>5.491347307E-11</c:v>
                </c:pt>
                <c:pt idx="4734">
                  <c:v>5.5008123059999999E-11</c:v>
                </c:pt>
                <c:pt idx="4735">
                  <c:v>5.4743362619999998E-11</c:v>
                </c:pt>
                <c:pt idx="4736">
                  <c:v>5.4772582300000003E-11</c:v>
                </c:pt>
                <c:pt idx="4737">
                  <c:v>5.4883868280000003E-11</c:v>
                </c:pt>
                <c:pt idx="4738">
                  <c:v>5.4973817169999999E-11</c:v>
                </c:pt>
                <c:pt idx="4739">
                  <c:v>5.4897121569999999E-11</c:v>
                </c:pt>
                <c:pt idx="4740">
                  <c:v>5.4892850679999999E-11</c:v>
                </c:pt>
                <c:pt idx="4741">
                  <c:v>5.4943275620000003E-11</c:v>
                </c:pt>
                <c:pt idx="4742">
                  <c:v>5.4642609880000003E-11</c:v>
                </c:pt>
                <c:pt idx="4743">
                  <c:v>5.5033349409999997E-11</c:v>
                </c:pt>
                <c:pt idx="4744">
                  <c:v>5.480488632E-11</c:v>
                </c:pt>
                <c:pt idx="4745">
                  <c:v>5.4753344220000002E-11</c:v>
                </c:pt>
                <c:pt idx="4746">
                  <c:v>5.474407733E-11</c:v>
                </c:pt>
                <c:pt idx="4747">
                  <c:v>5.5010052070000001E-11</c:v>
                </c:pt>
                <c:pt idx="4748">
                  <c:v>5.4718098110000003E-11</c:v>
                </c:pt>
                <c:pt idx="4749">
                  <c:v>5.4987153720000003E-11</c:v>
                </c:pt>
                <c:pt idx="4750">
                  <c:v>5.4731521400000001E-11</c:v>
                </c:pt>
                <c:pt idx="4751">
                  <c:v>5.4850804450000001E-11</c:v>
                </c:pt>
                <c:pt idx="4752">
                  <c:v>5.5027021129999998E-11</c:v>
                </c:pt>
                <c:pt idx="4753">
                  <c:v>5.4820252499999998E-11</c:v>
                </c:pt>
                <c:pt idx="4754">
                  <c:v>5.4629384349999998E-11</c:v>
                </c:pt>
                <c:pt idx="4755">
                  <c:v>5.452132842E-11</c:v>
                </c:pt>
                <c:pt idx="4756">
                  <c:v>5.4714822949999998E-11</c:v>
                </c:pt>
                <c:pt idx="4757">
                  <c:v>5.4972915109999998E-11</c:v>
                </c:pt>
                <c:pt idx="4758">
                  <c:v>5.4537360739999997E-11</c:v>
                </c:pt>
                <c:pt idx="4759">
                  <c:v>5.457822388E-11</c:v>
                </c:pt>
                <c:pt idx="4760">
                  <c:v>5.463028641E-11</c:v>
                </c:pt>
                <c:pt idx="4761">
                  <c:v>5.464665179E-11</c:v>
                </c:pt>
                <c:pt idx="4762">
                  <c:v>5.4778275670000001E-11</c:v>
                </c:pt>
                <c:pt idx="4763">
                  <c:v>5.4674209599999997E-11</c:v>
                </c:pt>
                <c:pt idx="4764">
                  <c:v>5.4654312329999997E-11</c:v>
                </c:pt>
                <c:pt idx="4765">
                  <c:v>5.4563572409999997E-11</c:v>
                </c:pt>
                <c:pt idx="4766">
                  <c:v>5.441347373E-11</c:v>
                </c:pt>
                <c:pt idx="4767">
                  <c:v>5.4591463289999997E-11</c:v>
                </c:pt>
                <c:pt idx="4768">
                  <c:v>5.479819723E-11</c:v>
                </c:pt>
                <c:pt idx="4769">
                  <c:v>5.4572239090000002E-11</c:v>
                </c:pt>
                <c:pt idx="4770">
                  <c:v>5.4469491419999997E-11</c:v>
                </c:pt>
                <c:pt idx="4771">
                  <c:v>5.42849897E-11</c:v>
                </c:pt>
                <c:pt idx="4772">
                  <c:v>5.4673991029999999E-11</c:v>
                </c:pt>
                <c:pt idx="4773">
                  <c:v>5.4633762789999998E-11</c:v>
                </c:pt>
                <c:pt idx="4774">
                  <c:v>5.4795855350000001E-11</c:v>
                </c:pt>
                <c:pt idx="4775">
                  <c:v>5.4452026220000003E-11</c:v>
                </c:pt>
                <c:pt idx="4776">
                  <c:v>5.4466826880000001E-11</c:v>
                </c:pt>
                <c:pt idx="4777">
                  <c:v>5.4339113069999999E-11</c:v>
                </c:pt>
                <c:pt idx="4778">
                  <c:v>5.428667238E-11</c:v>
                </c:pt>
                <c:pt idx="4779">
                  <c:v>5.4783698409999999E-11</c:v>
                </c:pt>
                <c:pt idx="4780">
                  <c:v>5.4814097709999999E-11</c:v>
                </c:pt>
                <c:pt idx="4781">
                  <c:v>5.4744462439999999E-11</c:v>
                </c:pt>
                <c:pt idx="4782">
                  <c:v>5.476983797E-11</c:v>
                </c:pt>
                <c:pt idx="4783">
                  <c:v>5.467788375E-11</c:v>
                </c:pt>
                <c:pt idx="4784">
                  <c:v>5.468541592E-11</c:v>
                </c:pt>
                <c:pt idx="4785">
                  <c:v>5.4543116549999998E-11</c:v>
                </c:pt>
                <c:pt idx="4786">
                  <c:v>5.4316304930000001E-11</c:v>
                </c:pt>
                <c:pt idx="4787">
                  <c:v>5.4250114820000001E-11</c:v>
                </c:pt>
                <c:pt idx="4788">
                  <c:v>5.4061664870000001E-11</c:v>
                </c:pt>
                <c:pt idx="4789">
                  <c:v>5.4171812870000003E-11</c:v>
                </c:pt>
                <c:pt idx="4790">
                  <c:v>5.4181163029999999E-11</c:v>
                </c:pt>
                <c:pt idx="4791">
                  <c:v>5.4257886379999997E-11</c:v>
                </c:pt>
                <c:pt idx="4792">
                  <c:v>5.414563589E-11</c:v>
                </c:pt>
                <c:pt idx="4793">
                  <c:v>5.4126408219999999E-11</c:v>
                </c:pt>
                <c:pt idx="4794">
                  <c:v>5.4239637089999999E-11</c:v>
                </c:pt>
                <c:pt idx="4795">
                  <c:v>5.4147530209999997E-11</c:v>
                </c:pt>
                <c:pt idx="4796">
                  <c:v>5.4406718709999998E-11</c:v>
                </c:pt>
                <c:pt idx="4797">
                  <c:v>5.4375871859999997E-11</c:v>
                </c:pt>
                <c:pt idx="4798">
                  <c:v>5.4467909349999997E-11</c:v>
                </c:pt>
                <c:pt idx="4799">
                  <c:v>5.4309310520000003E-11</c:v>
                </c:pt>
                <c:pt idx="4800">
                  <c:v>5.4541805099999998E-11</c:v>
                </c:pt>
                <c:pt idx="4801">
                  <c:v>5.412890275E-11</c:v>
                </c:pt>
                <c:pt idx="4802">
                  <c:v>5.4450829260000002E-11</c:v>
                </c:pt>
                <c:pt idx="4803">
                  <c:v>5.4144189129999997E-11</c:v>
                </c:pt>
                <c:pt idx="4804">
                  <c:v>5.44704698E-11</c:v>
                </c:pt>
                <c:pt idx="4805">
                  <c:v>5.4101924330000001E-11</c:v>
                </c:pt>
                <c:pt idx="4806">
                  <c:v>5.4477086039999999E-11</c:v>
                </c:pt>
                <c:pt idx="4807">
                  <c:v>5.4359020759999998E-11</c:v>
                </c:pt>
                <c:pt idx="4808">
                  <c:v>5.4017436359999999E-11</c:v>
                </c:pt>
                <c:pt idx="4809">
                  <c:v>5.4127056999999999E-11</c:v>
                </c:pt>
                <c:pt idx="4810">
                  <c:v>5.4291179190000003E-11</c:v>
                </c:pt>
                <c:pt idx="4811">
                  <c:v>5.4177717869999999E-11</c:v>
                </c:pt>
                <c:pt idx="4812">
                  <c:v>5.4083116460000003E-11</c:v>
                </c:pt>
                <c:pt idx="4813">
                  <c:v>5.4147995119999997E-11</c:v>
                </c:pt>
                <c:pt idx="4814">
                  <c:v>5.4145250780000001E-11</c:v>
                </c:pt>
                <c:pt idx="4815">
                  <c:v>5.3794649290000002E-11</c:v>
                </c:pt>
                <c:pt idx="4816">
                  <c:v>5.4089739630000001E-11</c:v>
                </c:pt>
                <c:pt idx="4817">
                  <c:v>5.4013130770000002E-11</c:v>
                </c:pt>
                <c:pt idx="4818">
                  <c:v>5.4009751529999997E-11</c:v>
                </c:pt>
                <c:pt idx="4819">
                  <c:v>5.401630879E-11</c:v>
                </c:pt>
                <c:pt idx="4820">
                  <c:v>5.400664291E-11</c:v>
                </c:pt>
                <c:pt idx="4821">
                  <c:v>5.4095488510000002E-11</c:v>
                </c:pt>
                <c:pt idx="4822">
                  <c:v>5.4107843210000003E-11</c:v>
                </c:pt>
                <c:pt idx="4823">
                  <c:v>5.4075615510000001E-11</c:v>
                </c:pt>
                <c:pt idx="4824">
                  <c:v>5.4000075239999998E-11</c:v>
                </c:pt>
                <c:pt idx="4825">
                  <c:v>5.4162101889999999E-11</c:v>
                </c:pt>
                <c:pt idx="4826">
                  <c:v>5.4101761269999999E-11</c:v>
                </c:pt>
                <c:pt idx="4827">
                  <c:v>5.3878079079999999E-11</c:v>
                </c:pt>
                <c:pt idx="4828">
                  <c:v>5.3927542989999999E-11</c:v>
                </c:pt>
                <c:pt idx="4829">
                  <c:v>5.4144039950000001E-11</c:v>
                </c:pt>
                <c:pt idx="4830">
                  <c:v>5.3575734129999999E-11</c:v>
                </c:pt>
                <c:pt idx="4831">
                  <c:v>5.3720927010000001E-11</c:v>
                </c:pt>
                <c:pt idx="4832">
                  <c:v>5.4045361939999997E-11</c:v>
                </c:pt>
                <c:pt idx="4833">
                  <c:v>5.3833524440000001E-11</c:v>
                </c:pt>
                <c:pt idx="4834">
                  <c:v>5.3962619099999997E-11</c:v>
                </c:pt>
                <c:pt idx="4835">
                  <c:v>5.4027914090000001E-11</c:v>
                </c:pt>
                <c:pt idx="4836">
                  <c:v>5.4226283190000003E-11</c:v>
                </c:pt>
                <c:pt idx="4837">
                  <c:v>5.392548214E-11</c:v>
                </c:pt>
                <c:pt idx="4838">
                  <c:v>5.4008075789999997E-11</c:v>
                </c:pt>
                <c:pt idx="4839">
                  <c:v>5.3775948970000002E-11</c:v>
                </c:pt>
                <c:pt idx="4840">
                  <c:v>5.3726717519999999E-11</c:v>
                </c:pt>
                <c:pt idx="4841">
                  <c:v>5.3740702860000003E-11</c:v>
                </c:pt>
                <c:pt idx="4842">
                  <c:v>5.37491128E-11</c:v>
                </c:pt>
                <c:pt idx="4843">
                  <c:v>5.3906754060000003E-11</c:v>
                </c:pt>
                <c:pt idx="4844">
                  <c:v>5.3829732339999999E-11</c:v>
                </c:pt>
                <c:pt idx="4845">
                  <c:v>5.3645470009999999E-11</c:v>
                </c:pt>
                <c:pt idx="4846">
                  <c:v>5.3712100740000001E-11</c:v>
                </c:pt>
                <c:pt idx="4847">
                  <c:v>5.3807829720000003E-11</c:v>
                </c:pt>
                <c:pt idx="4848">
                  <c:v>5.3833760369999997E-11</c:v>
                </c:pt>
                <c:pt idx="4849">
                  <c:v>5.3601810490000003E-11</c:v>
                </c:pt>
                <c:pt idx="4850">
                  <c:v>5.3704894699999998E-11</c:v>
                </c:pt>
                <c:pt idx="4851">
                  <c:v>5.37289449E-11</c:v>
                </c:pt>
                <c:pt idx="4852">
                  <c:v>5.3898208810000002E-11</c:v>
                </c:pt>
                <c:pt idx="4853">
                  <c:v>5.3433431289999997E-11</c:v>
                </c:pt>
                <c:pt idx="4854">
                  <c:v>5.3609908180000002E-11</c:v>
                </c:pt>
                <c:pt idx="4855">
                  <c:v>5.3642874859999998E-11</c:v>
                </c:pt>
                <c:pt idx="4856">
                  <c:v>5.3649012319999998E-11</c:v>
                </c:pt>
                <c:pt idx="4857">
                  <c:v>5.392371619E-11</c:v>
                </c:pt>
                <c:pt idx="4858">
                  <c:v>5.3700231759999999E-11</c:v>
                </c:pt>
                <c:pt idx="4859">
                  <c:v>5.3699024389999999E-11</c:v>
                </c:pt>
                <c:pt idx="4860">
                  <c:v>5.37316372E-11</c:v>
                </c:pt>
                <c:pt idx="4861">
                  <c:v>5.3644602650000001E-11</c:v>
                </c:pt>
                <c:pt idx="4862">
                  <c:v>5.3720659860000001E-11</c:v>
                </c:pt>
                <c:pt idx="4863">
                  <c:v>5.381502882E-11</c:v>
                </c:pt>
                <c:pt idx="4864">
                  <c:v>5.4040355520000003E-11</c:v>
                </c:pt>
                <c:pt idx="4865">
                  <c:v>5.3497612590000001E-11</c:v>
                </c:pt>
                <c:pt idx="4866">
                  <c:v>5.3561526739999998E-11</c:v>
                </c:pt>
                <c:pt idx="4867">
                  <c:v>5.3751728759999999E-11</c:v>
                </c:pt>
                <c:pt idx="4868">
                  <c:v>5.3618644250000002E-11</c:v>
                </c:pt>
                <c:pt idx="4869">
                  <c:v>5.3721475190000002E-11</c:v>
                </c:pt>
                <c:pt idx="4870">
                  <c:v>5.3568330329999997E-11</c:v>
                </c:pt>
                <c:pt idx="4871">
                  <c:v>5.3289463120000001E-11</c:v>
                </c:pt>
                <c:pt idx="4872">
                  <c:v>5.3579935629999998E-11</c:v>
                </c:pt>
                <c:pt idx="4873">
                  <c:v>5.3541851510000002E-11</c:v>
                </c:pt>
                <c:pt idx="4874">
                  <c:v>5.3456968020000002E-11</c:v>
                </c:pt>
                <c:pt idx="4875">
                  <c:v>5.3527248610000003E-11</c:v>
                </c:pt>
                <c:pt idx="4876">
                  <c:v>5.3471164999999998E-11</c:v>
                </c:pt>
                <c:pt idx="4877">
                  <c:v>5.347802062E-11</c:v>
                </c:pt>
                <c:pt idx="4878">
                  <c:v>5.3404322629999998E-11</c:v>
                </c:pt>
                <c:pt idx="4879">
                  <c:v>5.3541004960000003E-11</c:v>
                </c:pt>
                <c:pt idx="4880">
                  <c:v>5.337482192E-11</c:v>
                </c:pt>
                <c:pt idx="4881">
                  <c:v>5.3392332219999998E-11</c:v>
                </c:pt>
                <c:pt idx="4882">
                  <c:v>5.3211528930000002E-11</c:v>
                </c:pt>
                <c:pt idx="4883">
                  <c:v>5.3414436069999999E-11</c:v>
                </c:pt>
                <c:pt idx="4884">
                  <c:v>5.3630468120000001E-11</c:v>
                </c:pt>
                <c:pt idx="4885">
                  <c:v>5.3708450880000003E-11</c:v>
                </c:pt>
                <c:pt idx="4886">
                  <c:v>5.349773055E-11</c:v>
                </c:pt>
                <c:pt idx="4887">
                  <c:v>5.3402025860000002E-11</c:v>
                </c:pt>
                <c:pt idx="4888">
                  <c:v>5.3524306510000001E-11</c:v>
                </c:pt>
                <c:pt idx="4889">
                  <c:v>5.3426749140000003E-11</c:v>
                </c:pt>
                <c:pt idx="4890">
                  <c:v>5.3555493369999998E-11</c:v>
                </c:pt>
                <c:pt idx="4891">
                  <c:v>5.3537931029999997E-11</c:v>
                </c:pt>
                <c:pt idx="4892">
                  <c:v>5.3337664149999997E-11</c:v>
                </c:pt>
                <c:pt idx="4893">
                  <c:v>5.343413212E-11</c:v>
                </c:pt>
                <c:pt idx="4894">
                  <c:v>5.329402891E-11</c:v>
                </c:pt>
                <c:pt idx="4895">
                  <c:v>5.3205842509999997E-11</c:v>
                </c:pt>
                <c:pt idx="4896">
                  <c:v>5.3140842419999998E-11</c:v>
                </c:pt>
                <c:pt idx="4897">
                  <c:v>5.313690113E-11</c:v>
                </c:pt>
                <c:pt idx="4898">
                  <c:v>5.3214457149999999E-11</c:v>
                </c:pt>
                <c:pt idx="4899">
                  <c:v>5.328565714E-11</c:v>
                </c:pt>
                <c:pt idx="4900">
                  <c:v>5.3004583360000002E-11</c:v>
                </c:pt>
                <c:pt idx="4901">
                  <c:v>5.3354529130000001E-11</c:v>
                </c:pt>
                <c:pt idx="4902">
                  <c:v>5.3067748109999999E-11</c:v>
                </c:pt>
                <c:pt idx="4903">
                  <c:v>5.3202466739999999E-11</c:v>
                </c:pt>
                <c:pt idx="4904">
                  <c:v>5.3378877710000002E-11</c:v>
                </c:pt>
                <c:pt idx="4905">
                  <c:v>5.3437719530000003E-11</c:v>
                </c:pt>
                <c:pt idx="4906">
                  <c:v>5.3198775249999997E-11</c:v>
                </c:pt>
                <c:pt idx="4907">
                  <c:v>5.3123883760000001E-11</c:v>
                </c:pt>
                <c:pt idx="4908">
                  <c:v>5.3264250650000002E-11</c:v>
                </c:pt>
                <c:pt idx="4909">
                  <c:v>5.3111442329999999E-11</c:v>
                </c:pt>
                <c:pt idx="4910">
                  <c:v>5.3127356679999998E-11</c:v>
                </c:pt>
                <c:pt idx="4911">
                  <c:v>5.3198605240000002E-11</c:v>
                </c:pt>
                <c:pt idx="4912">
                  <c:v>5.3188529969999998E-11</c:v>
                </c:pt>
                <c:pt idx="4913">
                  <c:v>5.3599496370000002E-11</c:v>
                </c:pt>
                <c:pt idx="4914">
                  <c:v>5.3091600560000002E-11</c:v>
                </c:pt>
                <c:pt idx="4915">
                  <c:v>5.318041146E-11</c:v>
                </c:pt>
                <c:pt idx="4916">
                  <c:v>5.3098997419999998E-11</c:v>
                </c:pt>
                <c:pt idx="4917">
                  <c:v>5.3397855580000001E-11</c:v>
                </c:pt>
                <c:pt idx="4918">
                  <c:v>5.3021826509999999E-11</c:v>
                </c:pt>
                <c:pt idx="4919">
                  <c:v>5.3006127269999998E-11</c:v>
                </c:pt>
                <c:pt idx="4920">
                  <c:v>5.3231655189999999E-11</c:v>
                </c:pt>
                <c:pt idx="4921">
                  <c:v>5.3190073870000001E-11</c:v>
                </c:pt>
                <c:pt idx="4922">
                  <c:v>5.315428653E-11</c:v>
                </c:pt>
                <c:pt idx="4923">
                  <c:v>5.2764903560000002E-11</c:v>
                </c:pt>
                <c:pt idx="4924">
                  <c:v>5.2840645049999998E-11</c:v>
                </c:pt>
                <c:pt idx="4925">
                  <c:v>5.2893064929999999E-11</c:v>
                </c:pt>
                <c:pt idx="4926">
                  <c:v>5.299280459E-11</c:v>
                </c:pt>
                <c:pt idx="4927">
                  <c:v>5.264425354E-11</c:v>
                </c:pt>
                <c:pt idx="4928">
                  <c:v>5.2836998669999999E-11</c:v>
                </c:pt>
                <c:pt idx="4929">
                  <c:v>5.2850505219999997E-11</c:v>
                </c:pt>
                <c:pt idx="4930">
                  <c:v>5.3084731060000001E-11</c:v>
                </c:pt>
                <c:pt idx="4931">
                  <c:v>5.2720643820000003E-11</c:v>
                </c:pt>
                <c:pt idx="4932">
                  <c:v>5.2889487930000002E-11</c:v>
                </c:pt>
                <c:pt idx="4933">
                  <c:v>5.284832641E-11</c:v>
                </c:pt>
                <c:pt idx="4934">
                  <c:v>5.2910280319999998E-11</c:v>
                </c:pt>
                <c:pt idx="4935">
                  <c:v>5.272634759E-11</c:v>
                </c:pt>
                <c:pt idx="4936">
                  <c:v>5.2948964659999997E-11</c:v>
                </c:pt>
                <c:pt idx="4937">
                  <c:v>5.2983291370000002E-11</c:v>
                </c:pt>
                <c:pt idx="4938">
                  <c:v>5.3106380400000002E-11</c:v>
                </c:pt>
                <c:pt idx="4939">
                  <c:v>5.2830396309999999E-11</c:v>
                </c:pt>
                <c:pt idx="4940">
                  <c:v>5.2640662659999998E-11</c:v>
                </c:pt>
                <c:pt idx="4941">
                  <c:v>5.2901114040000002E-11</c:v>
                </c:pt>
                <c:pt idx="4942">
                  <c:v>5.2962901429999997E-11</c:v>
                </c:pt>
                <c:pt idx="4943">
                  <c:v>5.2827169719999997E-11</c:v>
                </c:pt>
                <c:pt idx="4944">
                  <c:v>5.2784311639999997E-11</c:v>
                </c:pt>
                <c:pt idx="4945">
                  <c:v>5.2523287800000001E-11</c:v>
                </c:pt>
                <c:pt idx="4946">
                  <c:v>5.2807997559999999E-11</c:v>
                </c:pt>
                <c:pt idx="4947">
                  <c:v>5.2744839750000001E-11</c:v>
                </c:pt>
                <c:pt idx="4948">
                  <c:v>5.2453125179999999E-11</c:v>
                </c:pt>
                <c:pt idx="4949">
                  <c:v>5.247096854E-11</c:v>
                </c:pt>
                <c:pt idx="4950">
                  <c:v>5.2536999059999998E-11</c:v>
                </c:pt>
                <c:pt idx="4951">
                  <c:v>5.2555775699999998E-11</c:v>
                </c:pt>
                <c:pt idx="4952">
                  <c:v>5.2716185580000002E-11</c:v>
                </c:pt>
                <c:pt idx="4953">
                  <c:v>5.2439899640000001E-11</c:v>
                </c:pt>
                <c:pt idx="4954">
                  <c:v>5.2651636519999998E-11</c:v>
                </c:pt>
                <c:pt idx="4955">
                  <c:v>5.2561097840000003E-11</c:v>
                </c:pt>
                <c:pt idx="4956">
                  <c:v>5.2557069809999999E-11</c:v>
                </c:pt>
                <c:pt idx="4957">
                  <c:v>5.247802193E-11</c:v>
                </c:pt>
                <c:pt idx="4958">
                  <c:v>5.2623631149999999E-11</c:v>
                </c:pt>
                <c:pt idx="4959">
                  <c:v>5.2530847729999999E-11</c:v>
                </c:pt>
                <c:pt idx="4960">
                  <c:v>5.2578011389999997E-11</c:v>
                </c:pt>
                <c:pt idx="4961">
                  <c:v>5.2536211490000001E-11</c:v>
                </c:pt>
                <c:pt idx="4962">
                  <c:v>5.2527478890000001E-11</c:v>
                </c:pt>
                <c:pt idx="4963">
                  <c:v>5.2472616530000001E-11</c:v>
                </c:pt>
                <c:pt idx="4964">
                  <c:v>5.2506096690000001E-11</c:v>
                </c:pt>
                <c:pt idx="4965">
                  <c:v>5.247561066E-11</c:v>
                </c:pt>
                <c:pt idx="4966">
                  <c:v>5.2660785450000002E-11</c:v>
                </c:pt>
                <c:pt idx="4967">
                  <c:v>5.2644222310000003E-11</c:v>
                </c:pt>
                <c:pt idx="4968">
                  <c:v>5.2514576019999999E-11</c:v>
                </c:pt>
                <c:pt idx="4969">
                  <c:v>5.249290586E-11</c:v>
                </c:pt>
                <c:pt idx="4970">
                  <c:v>5.2489013139999999E-11</c:v>
                </c:pt>
                <c:pt idx="4971">
                  <c:v>5.2261108640000001E-11</c:v>
                </c:pt>
                <c:pt idx="4972">
                  <c:v>5.2434910579999999E-11</c:v>
                </c:pt>
                <c:pt idx="4973">
                  <c:v>5.2340739379999998E-11</c:v>
                </c:pt>
                <c:pt idx="4974">
                  <c:v>5.2264234609999997E-11</c:v>
                </c:pt>
                <c:pt idx="4975">
                  <c:v>5.2391185140000001E-11</c:v>
                </c:pt>
                <c:pt idx="4976">
                  <c:v>5.2547723120000002E-11</c:v>
                </c:pt>
                <c:pt idx="4977">
                  <c:v>5.2459394470000003E-11</c:v>
                </c:pt>
                <c:pt idx="4978">
                  <c:v>5.2286654170000003E-11</c:v>
                </c:pt>
                <c:pt idx="4979">
                  <c:v>5.2555359370000001E-11</c:v>
                </c:pt>
                <c:pt idx="4980">
                  <c:v>5.2317577349999999E-11</c:v>
                </c:pt>
                <c:pt idx="4981">
                  <c:v>5.2275597050000002E-11</c:v>
                </c:pt>
                <c:pt idx="4982">
                  <c:v>5.2489630700000001E-11</c:v>
                </c:pt>
                <c:pt idx="4983">
                  <c:v>5.2207821400000002E-11</c:v>
                </c:pt>
                <c:pt idx="4984">
                  <c:v>5.2369230480000002E-11</c:v>
                </c:pt>
                <c:pt idx="4985">
                  <c:v>5.2252445430000002E-11</c:v>
                </c:pt>
                <c:pt idx="4986">
                  <c:v>5.1471566589999998E-11</c:v>
                </c:pt>
                <c:pt idx="4987">
                  <c:v>5.0804249700000002E-11</c:v>
                </c:pt>
                <c:pt idx="4988">
                  <c:v>5.0093762470000003E-11</c:v>
                </c:pt>
                <c:pt idx="4989">
                  <c:v>4.9409032419999997E-11</c:v>
                </c:pt>
                <c:pt idx="4990">
                  <c:v>4.8929110759999998E-11</c:v>
                </c:pt>
                <c:pt idx="4991">
                  <c:v>4.8663583579999998E-11</c:v>
                </c:pt>
                <c:pt idx="4992">
                  <c:v>4.8391301380000003E-11</c:v>
                </c:pt>
                <c:pt idx="4993">
                  <c:v>4.798384606E-11</c:v>
                </c:pt>
                <c:pt idx="4994">
                  <c:v>4.7982763599999998E-11</c:v>
                </c:pt>
                <c:pt idx="4995">
                  <c:v>4.7458894449999997E-11</c:v>
                </c:pt>
                <c:pt idx="4996">
                  <c:v>4.7095490700000002E-11</c:v>
                </c:pt>
                <c:pt idx="4997">
                  <c:v>4.6895116259999997E-11</c:v>
                </c:pt>
                <c:pt idx="4998">
                  <c:v>4.6406503640000001E-11</c:v>
                </c:pt>
                <c:pt idx="4999">
                  <c:v>4.6264252850000001E-11</c:v>
                </c:pt>
                <c:pt idx="5000">
                  <c:v>4.5669718010000001E-11</c:v>
                </c:pt>
                <c:pt idx="5001">
                  <c:v>4.5418196979999997E-11</c:v>
                </c:pt>
                <c:pt idx="5002">
                  <c:v>4.5105235519999999E-11</c:v>
                </c:pt>
                <c:pt idx="5003">
                  <c:v>4.4709038550000002E-11</c:v>
                </c:pt>
                <c:pt idx="5004">
                  <c:v>4.4245659219999997E-11</c:v>
                </c:pt>
                <c:pt idx="5005">
                  <c:v>4.430957337E-11</c:v>
                </c:pt>
                <c:pt idx="5006">
                  <c:v>4.3897874920000002E-11</c:v>
                </c:pt>
                <c:pt idx="5007">
                  <c:v>4.3830366420000003E-11</c:v>
                </c:pt>
                <c:pt idx="5008">
                  <c:v>4.375966256E-11</c:v>
                </c:pt>
                <c:pt idx="5009">
                  <c:v>4.3468877799999998E-11</c:v>
                </c:pt>
                <c:pt idx="5010">
                  <c:v>4.3770889690000001E-11</c:v>
                </c:pt>
                <c:pt idx="5011">
                  <c:v>4.3653736880000002E-11</c:v>
                </c:pt>
                <c:pt idx="5012">
                  <c:v>4.3484021939999999E-11</c:v>
                </c:pt>
                <c:pt idx="5013">
                  <c:v>4.3671569829999997E-11</c:v>
                </c:pt>
                <c:pt idx="5014">
                  <c:v>4.3857407289999997E-11</c:v>
                </c:pt>
                <c:pt idx="5015">
                  <c:v>4.3768166169999997E-11</c:v>
                </c:pt>
                <c:pt idx="5016">
                  <c:v>4.3981030619999999E-11</c:v>
                </c:pt>
                <c:pt idx="5017">
                  <c:v>4.4021061100000002E-11</c:v>
                </c:pt>
                <c:pt idx="5018">
                  <c:v>4.3980132039999997E-11</c:v>
                </c:pt>
                <c:pt idx="5019">
                  <c:v>4.4185485129999998E-11</c:v>
                </c:pt>
                <c:pt idx="5020">
                  <c:v>4.4114968620000002E-11</c:v>
                </c:pt>
                <c:pt idx="5021">
                  <c:v>4.422636563E-11</c:v>
                </c:pt>
                <c:pt idx="5022">
                  <c:v>4.438423587E-11</c:v>
                </c:pt>
                <c:pt idx="5023">
                  <c:v>4.426876227E-11</c:v>
                </c:pt>
                <c:pt idx="5024">
                  <c:v>4.4248289060000001E-11</c:v>
                </c:pt>
                <c:pt idx="5025">
                  <c:v>4.4389641269999999E-11</c:v>
                </c:pt>
                <c:pt idx="5026">
                  <c:v>4.4408386690000001E-11</c:v>
                </c:pt>
                <c:pt idx="5027">
                  <c:v>4.4309843990000001E-11</c:v>
                </c:pt>
                <c:pt idx="5028">
                  <c:v>4.4249687250000001E-11</c:v>
                </c:pt>
                <c:pt idx="5029">
                  <c:v>4.4025755259999999E-11</c:v>
                </c:pt>
                <c:pt idx="5030">
                  <c:v>4.3885749199999998E-11</c:v>
                </c:pt>
                <c:pt idx="5031">
                  <c:v>4.3998346629999998E-11</c:v>
                </c:pt>
                <c:pt idx="5032">
                  <c:v>4.3831327460000001E-11</c:v>
                </c:pt>
                <c:pt idx="5033">
                  <c:v>4.384491728E-11</c:v>
                </c:pt>
                <c:pt idx="5034">
                  <c:v>4.3673814560000002E-11</c:v>
                </c:pt>
                <c:pt idx="5035">
                  <c:v>4.3756002290000002E-11</c:v>
                </c:pt>
                <c:pt idx="5036">
                  <c:v>4.3428510789999999E-11</c:v>
                </c:pt>
                <c:pt idx="5037">
                  <c:v>4.3493986189999997E-11</c:v>
                </c:pt>
                <c:pt idx="5038">
                  <c:v>4.3367687910000001E-11</c:v>
                </c:pt>
                <c:pt idx="5039">
                  <c:v>4.3396293500000003E-11</c:v>
                </c:pt>
                <c:pt idx="5040">
                  <c:v>4.3236927929999997E-11</c:v>
                </c:pt>
                <c:pt idx="5041">
                  <c:v>4.3117846100000003E-11</c:v>
                </c:pt>
                <c:pt idx="5042">
                  <c:v>4.3151655859999998E-11</c:v>
                </c:pt>
                <c:pt idx="5043">
                  <c:v>4.3163913419999999E-11</c:v>
                </c:pt>
                <c:pt idx="5044">
                  <c:v>4.2977940650000002E-11</c:v>
                </c:pt>
                <c:pt idx="5045">
                  <c:v>4.3085680860000002E-11</c:v>
                </c:pt>
                <c:pt idx="5046">
                  <c:v>4.2941435129999999E-11</c:v>
                </c:pt>
                <c:pt idx="5047">
                  <c:v>4.2854733650000003E-11</c:v>
                </c:pt>
                <c:pt idx="5048">
                  <c:v>4.3006896659999999E-11</c:v>
                </c:pt>
                <c:pt idx="5049">
                  <c:v>4.273995741E-11</c:v>
                </c:pt>
                <c:pt idx="5050">
                  <c:v>4.2805949760000001E-11</c:v>
                </c:pt>
                <c:pt idx="5051">
                  <c:v>4.2670218050000001E-11</c:v>
                </c:pt>
                <c:pt idx="5052">
                  <c:v>4.2726683299999999E-11</c:v>
                </c:pt>
                <c:pt idx="5053">
                  <c:v>4.2477455579999997E-11</c:v>
                </c:pt>
                <c:pt idx="5054">
                  <c:v>4.2530114850000001E-11</c:v>
                </c:pt>
                <c:pt idx="5055">
                  <c:v>4.2307844729999999E-11</c:v>
                </c:pt>
                <c:pt idx="5056">
                  <c:v>4.2253860129999997E-11</c:v>
                </c:pt>
                <c:pt idx="5057">
                  <c:v>4.2302109729999997E-11</c:v>
                </c:pt>
                <c:pt idx="5058">
                  <c:v>4.2095230079999999E-11</c:v>
                </c:pt>
                <c:pt idx="5059">
                  <c:v>4.2136374250000002E-11</c:v>
                </c:pt>
                <c:pt idx="5060">
                  <c:v>4.210626986E-11</c:v>
                </c:pt>
                <c:pt idx="5061">
                  <c:v>4.2271821460000002E-11</c:v>
                </c:pt>
                <c:pt idx="5062">
                  <c:v>4.217618962E-11</c:v>
                </c:pt>
                <c:pt idx="5063">
                  <c:v>4.2192034589999997E-11</c:v>
                </c:pt>
                <c:pt idx="5064">
                  <c:v>4.2256205480000002E-11</c:v>
                </c:pt>
                <c:pt idx="5065">
                  <c:v>4.204045445E-11</c:v>
                </c:pt>
                <c:pt idx="5066">
                  <c:v>4.2128907999999997E-11</c:v>
                </c:pt>
                <c:pt idx="5067">
                  <c:v>4.1872377089999999E-11</c:v>
                </c:pt>
                <c:pt idx="5068">
                  <c:v>4.197045142E-11</c:v>
                </c:pt>
                <c:pt idx="5069">
                  <c:v>4.1946852239999999E-11</c:v>
                </c:pt>
                <c:pt idx="5070">
                  <c:v>4.1934313659999998E-11</c:v>
                </c:pt>
                <c:pt idx="5071">
                  <c:v>4.2038244409999999E-11</c:v>
                </c:pt>
                <c:pt idx="5072">
                  <c:v>4.195147701E-11</c:v>
                </c:pt>
                <c:pt idx="5073">
                  <c:v>4.195408951E-11</c:v>
                </c:pt>
                <c:pt idx="5074">
                  <c:v>4.1921941609999998E-11</c:v>
                </c:pt>
                <c:pt idx="5075">
                  <c:v>4.1946206919999998E-11</c:v>
                </c:pt>
                <c:pt idx="5076">
                  <c:v>4.1911116940000001E-11</c:v>
                </c:pt>
                <c:pt idx="5077">
                  <c:v>4.1826889170000001E-11</c:v>
                </c:pt>
                <c:pt idx="5078">
                  <c:v>4.1780003070000003E-11</c:v>
                </c:pt>
                <c:pt idx="5079">
                  <c:v>4.1910596519999999E-11</c:v>
                </c:pt>
                <c:pt idx="5080">
                  <c:v>4.1769924319999999E-11</c:v>
                </c:pt>
                <c:pt idx="5081">
                  <c:v>4.154688052E-11</c:v>
                </c:pt>
                <c:pt idx="5082">
                  <c:v>4.1489964240000001E-11</c:v>
                </c:pt>
                <c:pt idx="5083">
                  <c:v>4.1471784339999998E-11</c:v>
                </c:pt>
                <c:pt idx="5084">
                  <c:v>4.1519700870000002E-11</c:v>
                </c:pt>
                <c:pt idx="5085">
                  <c:v>4.1627739450000001E-11</c:v>
                </c:pt>
                <c:pt idx="5086">
                  <c:v>4.1546377450000002E-11</c:v>
                </c:pt>
                <c:pt idx="5087">
                  <c:v>4.1375191469999998E-11</c:v>
                </c:pt>
                <c:pt idx="5088">
                  <c:v>4.1474247650000001E-11</c:v>
                </c:pt>
                <c:pt idx="5089">
                  <c:v>4.1449382119999998E-11</c:v>
                </c:pt>
                <c:pt idx="5090">
                  <c:v>4.167610354E-11</c:v>
                </c:pt>
                <c:pt idx="5091">
                  <c:v>4.159615707E-11</c:v>
                </c:pt>
                <c:pt idx="5092">
                  <c:v>4.1528981640000003E-11</c:v>
                </c:pt>
                <c:pt idx="5093">
                  <c:v>4.1385350010000002E-11</c:v>
                </c:pt>
                <c:pt idx="5094">
                  <c:v>4.1408685510000002E-11</c:v>
                </c:pt>
                <c:pt idx="5095">
                  <c:v>4.1476294620000001E-11</c:v>
                </c:pt>
                <c:pt idx="5096">
                  <c:v>4.158396891E-11</c:v>
                </c:pt>
                <c:pt idx="5097">
                  <c:v>4.1323860999999999E-11</c:v>
                </c:pt>
                <c:pt idx="5098">
                  <c:v>4.148393087E-11</c:v>
                </c:pt>
                <c:pt idx="5099">
                  <c:v>4.1441530760000001E-11</c:v>
                </c:pt>
                <c:pt idx="5100">
                  <c:v>4.1320915440000003E-11</c:v>
                </c:pt>
                <c:pt idx="5101">
                  <c:v>4.1381308099999999E-11</c:v>
                </c:pt>
                <c:pt idx="5102">
                  <c:v>4.1285676270000003E-11</c:v>
                </c:pt>
                <c:pt idx="5103">
                  <c:v>4.1244892920000001E-11</c:v>
                </c:pt>
                <c:pt idx="5104">
                  <c:v>4.1410350840000003E-11</c:v>
                </c:pt>
                <c:pt idx="5105">
                  <c:v>4.1212398079999998E-11</c:v>
                </c:pt>
                <c:pt idx="5106">
                  <c:v>4.1297035240000002E-11</c:v>
                </c:pt>
                <c:pt idx="5107">
                  <c:v>4.1030911309999999E-11</c:v>
                </c:pt>
                <c:pt idx="5108">
                  <c:v>4.095791761E-11</c:v>
                </c:pt>
                <c:pt idx="5109">
                  <c:v>4.075681806E-11</c:v>
                </c:pt>
                <c:pt idx="5110">
                  <c:v>4.0931188990000003E-11</c:v>
                </c:pt>
                <c:pt idx="5111">
                  <c:v>4.1037978569999999E-11</c:v>
                </c:pt>
                <c:pt idx="5112">
                  <c:v>4.096265688E-11</c:v>
                </c:pt>
                <c:pt idx="5113">
                  <c:v>4.0997382570000003E-11</c:v>
                </c:pt>
                <c:pt idx="5114">
                  <c:v>4.1021214200000001E-11</c:v>
                </c:pt>
                <c:pt idx="5115">
                  <c:v>4.1075302880000002E-11</c:v>
                </c:pt>
                <c:pt idx="5116">
                  <c:v>4.0960245609999999E-11</c:v>
                </c:pt>
                <c:pt idx="5117">
                  <c:v>4.0970452720000001E-11</c:v>
                </c:pt>
                <c:pt idx="5118">
                  <c:v>4.1073054680000003E-11</c:v>
                </c:pt>
                <c:pt idx="5119">
                  <c:v>4.097696141E-11</c:v>
                </c:pt>
                <c:pt idx="5120">
                  <c:v>4.0883636749999999E-11</c:v>
                </c:pt>
                <c:pt idx="5121">
                  <c:v>4.092787914E-11</c:v>
                </c:pt>
                <c:pt idx="5122">
                  <c:v>4.0933718220000001E-11</c:v>
                </c:pt>
                <c:pt idx="5123">
                  <c:v>4.0882238569999999E-11</c:v>
                </c:pt>
                <c:pt idx="5124">
                  <c:v>4.0980652900000002E-11</c:v>
                </c:pt>
                <c:pt idx="5125">
                  <c:v>4.085015659E-11</c:v>
                </c:pt>
                <c:pt idx="5126">
                  <c:v>4.0909296779999999E-11</c:v>
                </c:pt>
                <c:pt idx="5127">
                  <c:v>4.1052678619999998E-11</c:v>
                </c:pt>
                <c:pt idx="5128">
                  <c:v>4.0988268330000003E-11</c:v>
                </c:pt>
                <c:pt idx="5129">
                  <c:v>4.1035921189999999E-11</c:v>
                </c:pt>
                <c:pt idx="5130">
                  <c:v>4.069582865E-11</c:v>
                </c:pt>
                <c:pt idx="5131">
                  <c:v>4.0844185670000002E-11</c:v>
                </c:pt>
                <c:pt idx="5132">
                  <c:v>4.0929242630000002E-11</c:v>
                </c:pt>
                <c:pt idx="5133">
                  <c:v>4.0885711479999997E-11</c:v>
                </c:pt>
                <c:pt idx="5134">
                  <c:v>4.0846465099999998E-11</c:v>
                </c:pt>
                <c:pt idx="5135">
                  <c:v>4.085396604E-11</c:v>
                </c:pt>
                <c:pt idx="5136">
                  <c:v>4.0812273700000003E-11</c:v>
                </c:pt>
                <c:pt idx="5137">
                  <c:v>4.0588973150000002E-11</c:v>
                </c:pt>
                <c:pt idx="5138">
                  <c:v>4.0602892579999997E-11</c:v>
                </c:pt>
                <c:pt idx="5139">
                  <c:v>4.0706080869999998E-11</c:v>
                </c:pt>
                <c:pt idx="5140">
                  <c:v>4.0674477669999998E-11</c:v>
                </c:pt>
                <c:pt idx="5141">
                  <c:v>4.0476923899999997E-11</c:v>
                </c:pt>
                <c:pt idx="5142">
                  <c:v>4.0618695909999998E-11</c:v>
                </c:pt>
                <c:pt idx="5143">
                  <c:v>4.0657442689999999E-11</c:v>
                </c:pt>
                <c:pt idx="5144">
                  <c:v>4.0531026449999998E-11</c:v>
                </c:pt>
                <c:pt idx="5145">
                  <c:v>4.0483959929999999E-11</c:v>
                </c:pt>
                <c:pt idx="5146">
                  <c:v>4.0622019639999999E-11</c:v>
                </c:pt>
                <c:pt idx="5147">
                  <c:v>4.0588889890000001E-11</c:v>
                </c:pt>
                <c:pt idx="5148">
                  <c:v>4.076871132E-11</c:v>
                </c:pt>
                <c:pt idx="5149">
                  <c:v>4.0575234140000001E-11</c:v>
                </c:pt>
                <c:pt idx="5150">
                  <c:v>4.0696647440000001E-11</c:v>
                </c:pt>
                <c:pt idx="5151">
                  <c:v>4.0568746279999999E-11</c:v>
                </c:pt>
                <c:pt idx="5152">
                  <c:v>4.0436477079999998E-11</c:v>
                </c:pt>
                <c:pt idx="5153">
                  <c:v>4.0606587539999999E-11</c:v>
                </c:pt>
                <c:pt idx="5154">
                  <c:v>4.0630301209999999E-11</c:v>
                </c:pt>
                <c:pt idx="5155">
                  <c:v>4.056008307E-11</c:v>
                </c:pt>
                <c:pt idx="5156">
                  <c:v>4.0746243189999998E-11</c:v>
                </c:pt>
                <c:pt idx="5157">
                  <c:v>4.0506716040000001E-11</c:v>
                </c:pt>
                <c:pt idx="5158">
                  <c:v>4.0580459129999999E-11</c:v>
                </c:pt>
                <c:pt idx="5159">
                  <c:v>4.0675175030000001E-11</c:v>
                </c:pt>
                <c:pt idx="5160">
                  <c:v>4.0246458940000003E-11</c:v>
                </c:pt>
                <c:pt idx="5161">
                  <c:v>4.04417333E-11</c:v>
                </c:pt>
                <c:pt idx="5162">
                  <c:v>4.0579855450000003E-11</c:v>
                </c:pt>
                <c:pt idx="5163">
                  <c:v>4.0311504129999999E-11</c:v>
                </c:pt>
                <c:pt idx="5164">
                  <c:v>4.041152829E-11</c:v>
                </c:pt>
                <c:pt idx="5165">
                  <c:v>4.0294892419999997E-11</c:v>
                </c:pt>
                <c:pt idx="5166">
                  <c:v>4.0316062989999999E-11</c:v>
                </c:pt>
                <c:pt idx="5167">
                  <c:v>4.0364347280000003E-11</c:v>
                </c:pt>
                <c:pt idx="5168">
                  <c:v>4.0249803490000003E-11</c:v>
                </c:pt>
                <c:pt idx="5169">
                  <c:v>4.0442097590000001E-11</c:v>
                </c:pt>
                <c:pt idx="5170">
                  <c:v>4.027802397E-11</c:v>
                </c:pt>
                <c:pt idx="5171">
                  <c:v>4.0405706559999997E-11</c:v>
                </c:pt>
                <c:pt idx="5172">
                  <c:v>4.0478669029999998E-11</c:v>
                </c:pt>
                <c:pt idx="5173">
                  <c:v>4.0190545339999999E-11</c:v>
                </c:pt>
                <c:pt idx="5174">
                  <c:v>4.0366602420000001E-11</c:v>
                </c:pt>
                <c:pt idx="5175">
                  <c:v>4.046879498E-11</c:v>
                </c:pt>
                <c:pt idx="5176">
                  <c:v>4.0234402620000001E-11</c:v>
                </c:pt>
                <c:pt idx="5177">
                  <c:v>4.0182659279999998E-11</c:v>
                </c:pt>
                <c:pt idx="5178">
                  <c:v>4.0454972709999998E-11</c:v>
                </c:pt>
                <c:pt idx="5179">
                  <c:v>4.0211646509999999E-11</c:v>
                </c:pt>
                <c:pt idx="5180">
                  <c:v>4.0358973110000002E-11</c:v>
                </c:pt>
                <c:pt idx="5181">
                  <c:v>4.0244294009999998E-11</c:v>
                </c:pt>
                <c:pt idx="5182">
                  <c:v>4.0194785000000002E-11</c:v>
                </c:pt>
                <c:pt idx="5183">
                  <c:v>4.0377021170000001E-11</c:v>
                </c:pt>
                <c:pt idx="5184">
                  <c:v>4.0385850910000001E-11</c:v>
                </c:pt>
                <c:pt idx="5185">
                  <c:v>4.0181181299999997E-11</c:v>
                </c:pt>
                <c:pt idx="5186">
                  <c:v>4.0075335410000001E-11</c:v>
                </c:pt>
                <c:pt idx="5187">
                  <c:v>3.999836226E-11</c:v>
                </c:pt>
                <c:pt idx="5188">
                  <c:v>4.0129569809999998E-11</c:v>
                </c:pt>
                <c:pt idx="5189">
                  <c:v>4.0019886709999997E-11</c:v>
                </c:pt>
                <c:pt idx="5190">
                  <c:v>4.0092963670000003E-11</c:v>
                </c:pt>
                <c:pt idx="5191">
                  <c:v>4.0001956610000002E-11</c:v>
                </c:pt>
                <c:pt idx="5192">
                  <c:v>3.9886729339999998E-11</c:v>
                </c:pt>
                <c:pt idx="5193">
                  <c:v>4.0018436480000001E-11</c:v>
                </c:pt>
                <c:pt idx="5194">
                  <c:v>3.9845168829999999E-11</c:v>
                </c:pt>
                <c:pt idx="5195">
                  <c:v>4.0125583409999998E-11</c:v>
                </c:pt>
                <c:pt idx="5196">
                  <c:v>3.9944509510000002E-11</c:v>
                </c:pt>
                <c:pt idx="5197">
                  <c:v>4.0110414989999998E-11</c:v>
                </c:pt>
                <c:pt idx="5198">
                  <c:v>4.0054497910000002E-11</c:v>
                </c:pt>
                <c:pt idx="5199">
                  <c:v>3.989191963E-11</c:v>
                </c:pt>
                <c:pt idx="5200">
                  <c:v>4.0145286399999998E-11</c:v>
                </c:pt>
                <c:pt idx="5201">
                  <c:v>4.0004534409999998E-11</c:v>
                </c:pt>
                <c:pt idx="5202">
                  <c:v>4.0135724599999997E-11</c:v>
                </c:pt>
                <c:pt idx="5203">
                  <c:v>4.0026655599999998E-11</c:v>
                </c:pt>
                <c:pt idx="5204">
                  <c:v>4.002840073E-11</c:v>
                </c:pt>
                <c:pt idx="5205">
                  <c:v>3.9927811059999999E-11</c:v>
                </c:pt>
                <c:pt idx="5206">
                  <c:v>4.0056572639999999E-11</c:v>
                </c:pt>
                <c:pt idx="5207">
                  <c:v>4.0188380400000001E-11</c:v>
                </c:pt>
                <c:pt idx="5208">
                  <c:v>4.0108031480000003E-11</c:v>
                </c:pt>
                <c:pt idx="5209">
                  <c:v>4.012945184E-11</c:v>
                </c:pt>
                <c:pt idx="5210">
                  <c:v>4.0051933989999999E-11</c:v>
                </c:pt>
                <c:pt idx="5211">
                  <c:v>3.9975082270000003E-11</c:v>
                </c:pt>
                <c:pt idx="5212">
                  <c:v>3.9901915110000003E-11</c:v>
                </c:pt>
                <c:pt idx="5213">
                  <c:v>3.97410195E-11</c:v>
                </c:pt>
                <c:pt idx="5214">
                  <c:v>3.9890906549999999E-11</c:v>
                </c:pt>
                <c:pt idx="5215">
                  <c:v>3.9729625839999997E-11</c:v>
                </c:pt>
                <c:pt idx="5216">
                  <c:v>3.9765170320000002E-11</c:v>
                </c:pt>
                <c:pt idx="5217">
                  <c:v>3.9738240479999999E-11</c:v>
                </c:pt>
                <c:pt idx="5218">
                  <c:v>3.9663716760000003E-11</c:v>
                </c:pt>
                <c:pt idx="5219">
                  <c:v>3.9696478740000001E-11</c:v>
                </c:pt>
                <c:pt idx="5220">
                  <c:v>3.9681761350000003E-11</c:v>
                </c:pt>
                <c:pt idx="5221">
                  <c:v>3.962313463E-11</c:v>
                </c:pt>
                <c:pt idx="5222">
                  <c:v>3.9569483110000001E-11</c:v>
                </c:pt>
                <c:pt idx="5223">
                  <c:v>3.9774083330000003E-11</c:v>
                </c:pt>
                <c:pt idx="5224">
                  <c:v>3.9643208850000001E-11</c:v>
                </c:pt>
                <c:pt idx="5225">
                  <c:v>3.9879245740000002E-11</c:v>
                </c:pt>
                <c:pt idx="5226">
                  <c:v>3.9647351369999997E-11</c:v>
                </c:pt>
                <c:pt idx="5227">
                  <c:v>3.9773170870000001E-11</c:v>
                </c:pt>
                <c:pt idx="5228">
                  <c:v>3.986429589E-11</c:v>
                </c:pt>
                <c:pt idx="5229">
                  <c:v>3.9851722620000002E-11</c:v>
                </c:pt>
                <c:pt idx="5230">
                  <c:v>3.9718547899999998E-11</c:v>
                </c:pt>
                <c:pt idx="5231">
                  <c:v>3.9699774719999998E-11</c:v>
                </c:pt>
                <c:pt idx="5232">
                  <c:v>3.9849543799999998E-11</c:v>
                </c:pt>
                <c:pt idx="5233">
                  <c:v>3.9716036019999998E-11</c:v>
                </c:pt>
                <c:pt idx="5234">
                  <c:v>3.9744513240000003E-11</c:v>
                </c:pt>
                <c:pt idx="5235">
                  <c:v>3.9778246669999997E-11</c:v>
                </c:pt>
                <c:pt idx="5236">
                  <c:v>3.98460813E-11</c:v>
                </c:pt>
                <c:pt idx="5237">
                  <c:v>3.9732685889999998E-11</c:v>
                </c:pt>
                <c:pt idx="5238">
                  <c:v>3.9775280289999997E-11</c:v>
                </c:pt>
                <c:pt idx="5239">
                  <c:v>3.9610943000000001E-11</c:v>
                </c:pt>
                <c:pt idx="5240">
                  <c:v>3.980257443E-11</c:v>
                </c:pt>
                <c:pt idx="5241">
                  <c:v>3.9611040140000001E-11</c:v>
                </c:pt>
                <c:pt idx="5242">
                  <c:v>3.9653308410000003E-11</c:v>
                </c:pt>
                <c:pt idx="5243">
                  <c:v>3.953127756E-11</c:v>
                </c:pt>
                <c:pt idx="5244">
                  <c:v>3.9614388160000001E-11</c:v>
                </c:pt>
                <c:pt idx="5245">
                  <c:v>3.9366176979999999E-11</c:v>
                </c:pt>
                <c:pt idx="5246">
                  <c:v>3.9489297249999997E-11</c:v>
                </c:pt>
                <c:pt idx="5247">
                  <c:v>3.9506814490000001E-11</c:v>
                </c:pt>
                <c:pt idx="5248">
                  <c:v>3.9500805399999999E-11</c:v>
                </c:pt>
                <c:pt idx="5249">
                  <c:v>3.9539944239999999E-11</c:v>
                </c:pt>
                <c:pt idx="5250">
                  <c:v>3.9438653730000002E-11</c:v>
                </c:pt>
                <c:pt idx="5251">
                  <c:v>3.9487569460000001E-11</c:v>
                </c:pt>
                <c:pt idx="5252">
                  <c:v>3.9592249620000001E-11</c:v>
                </c:pt>
                <c:pt idx="5253">
                  <c:v>3.9676290030000002E-11</c:v>
                </c:pt>
                <c:pt idx="5254">
                  <c:v>3.9427731909999999E-11</c:v>
                </c:pt>
                <c:pt idx="5255">
                  <c:v>3.9419231770000001E-11</c:v>
                </c:pt>
                <c:pt idx="5256">
                  <c:v>3.9688845960000001E-11</c:v>
                </c:pt>
                <c:pt idx="5257">
                  <c:v>3.9514315429999997E-11</c:v>
                </c:pt>
                <c:pt idx="5258">
                  <c:v>3.9694664219999998E-11</c:v>
                </c:pt>
                <c:pt idx="5259">
                  <c:v>3.9683027699999999E-11</c:v>
                </c:pt>
                <c:pt idx="5260">
                  <c:v>3.9572144170000003E-11</c:v>
                </c:pt>
                <c:pt idx="5261">
                  <c:v>3.9532689619999999E-11</c:v>
                </c:pt>
                <c:pt idx="5262">
                  <c:v>3.9707955669999998E-11</c:v>
                </c:pt>
                <c:pt idx="5263">
                  <c:v>3.9432616890000002E-11</c:v>
                </c:pt>
                <c:pt idx="5264">
                  <c:v>3.9463123740000001E-11</c:v>
                </c:pt>
                <c:pt idx="5265">
                  <c:v>3.9585629910000003E-11</c:v>
                </c:pt>
                <c:pt idx="5266">
                  <c:v>3.9499362110000002E-11</c:v>
                </c:pt>
                <c:pt idx="5267">
                  <c:v>3.9547493749999998E-11</c:v>
                </c:pt>
                <c:pt idx="5268">
                  <c:v>3.9381706229999999E-11</c:v>
                </c:pt>
                <c:pt idx="5269">
                  <c:v>3.9318139019999997E-11</c:v>
                </c:pt>
                <c:pt idx="5270">
                  <c:v>3.9294824340000002E-11</c:v>
                </c:pt>
                <c:pt idx="5271">
                  <c:v>3.9479020750000001E-11</c:v>
                </c:pt>
                <c:pt idx="5272">
                  <c:v>3.9282951890000001E-11</c:v>
                </c:pt>
                <c:pt idx="5273">
                  <c:v>3.9230625689999999E-11</c:v>
                </c:pt>
                <c:pt idx="5274">
                  <c:v>3.9113486759999999E-11</c:v>
                </c:pt>
                <c:pt idx="5275">
                  <c:v>3.9358242360000002E-11</c:v>
                </c:pt>
                <c:pt idx="5276">
                  <c:v>3.9301627920000001E-11</c:v>
                </c:pt>
                <c:pt idx="5277">
                  <c:v>3.9311252169999998E-11</c:v>
                </c:pt>
                <c:pt idx="5278">
                  <c:v>3.9372994449999997E-11</c:v>
                </c:pt>
                <c:pt idx="5279">
                  <c:v>3.9432769549999998E-11</c:v>
                </c:pt>
                <c:pt idx="5280">
                  <c:v>3.9303640199999997E-11</c:v>
                </c:pt>
                <c:pt idx="5281">
                  <c:v>3.915902672E-11</c:v>
                </c:pt>
                <c:pt idx="5282">
                  <c:v>3.9080575579999999E-11</c:v>
                </c:pt>
                <c:pt idx="5283">
                  <c:v>3.9371578909999999E-11</c:v>
                </c:pt>
                <c:pt idx="5284">
                  <c:v>3.9328568180000003E-11</c:v>
                </c:pt>
                <c:pt idx="5285">
                  <c:v>3.9219700400000003E-11</c:v>
                </c:pt>
                <c:pt idx="5286">
                  <c:v>3.9401534119999997E-11</c:v>
                </c:pt>
                <c:pt idx="5287">
                  <c:v>3.9403993960000001E-11</c:v>
                </c:pt>
                <c:pt idx="5288">
                  <c:v>3.9253163220000003E-11</c:v>
                </c:pt>
                <c:pt idx="5289">
                  <c:v>3.956605529E-11</c:v>
                </c:pt>
                <c:pt idx="5290">
                  <c:v>3.92054271E-11</c:v>
                </c:pt>
                <c:pt idx="5291">
                  <c:v>3.9336402190000001E-11</c:v>
                </c:pt>
                <c:pt idx="5292">
                  <c:v>3.9339996540000003E-11</c:v>
                </c:pt>
                <c:pt idx="5293">
                  <c:v>3.939601423E-11</c:v>
                </c:pt>
                <c:pt idx="5294">
                  <c:v>3.9264504839999997E-11</c:v>
                </c:pt>
                <c:pt idx="5295">
                  <c:v>3.923591313E-11</c:v>
                </c:pt>
                <c:pt idx="5296">
                  <c:v>3.9001274429999999E-11</c:v>
                </c:pt>
                <c:pt idx="5297">
                  <c:v>3.9071957469999997E-11</c:v>
                </c:pt>
                <c:pt idx="5298">
                  <c:v>3.8996250669999999E-11</c:v>
                </c:pt>
                <c:pt idx="5299">
                  <c:v>3.9023128479999999E-11</c:v>
                </c:pt>
                <c:pt idx="5300">
                  <c:v>3.9053215520000001E-11</c:v>
                </c:pt>
                <c:pt idx="5301">
                  <c:v>3.9183822850000002E-11</c:v>
                </c:pt>
                <c:pt idx="5302">
                  <c:v>3.9087774680000003E-11</c:v>
                </c:pt>
                <c:pt idx="5303">
                  <c:v>3.9162288E-11</c:v>
                </c:pt>
                <c:pt idx="5304">
                  <c:v>3.9145651999999999E-11</c:v>
                </c:pt>
                <c:pt idx="5305">
                  <c:v>3.9064355920000002E-11</c:v>
                </c:pt>
                <c:pt idx="5306">
                  <c:v>3.9055977200000003E-11</c:v>
                </c:pt>
                <c:pt idx="5307">
                  <c:v>3.918877722E-11</c:v>
                </c:pt>
                <c:pt idx="5308">
                  <c:v>3.901780635E-11</c:v>
                </c:pt>
                <c:pt idx="5309">
                  <c:v>3.9349461189999998E-11</c:v>
                </c:pt>
                <c:pt idx="5310">
                  <c:v>3.9049641989999997E-11</c:v>
                </c:pt>
                <c:pt idx="5311">
                  <c:v>3.899772866E-11</c:v>
                </c:pt>
                <c:pt idx="5312">
                  <c:v>3.8990029949999999E-11</c:v>
                </c:pt>
                <c:pt idx="5313">
                  <c:v>3.898173451E-11</c:v>
                </c:pt>
                <c:pt idx="5314">
                  <c:v>3.9012518909999999E-11</c:v>
                </c:pt>
                <c:pt idx="5315">
                  <c:v>3.909925161E-11</c:v>
                </c:pt>
                <c:pt idx="5316">
                  <c:v>3.9135479580000002E-11</c:v>
                </c:pt>
                <c:pt idx="5317">
                  <c:v>3.923684988E-11</c:v>
                </c:pt>
                <c:pt idx="5318">
                  <c:v>3.897142331E-11</c:v>
                </c:pt>
                <c:pt idx="5319">
                  <c:v>3.903872711E-11</c:v>
                </c:pt>
                <c:pt idx="5320">
                  <c:v>3.895422179E-11</c:v>
                </c:pt>
                <c:pt idx="5321">
                  <c:v>3.8933932470000001E-11</c:v>
                </c:pt>
                <c:pt idx="5322">
                  <c:v>3.8823114860000001E-11</c:v>
                </c:pt>
                <c:pt idx="5323">
                  <c:v>3.8891303369999998E-11</c:v>
                </c:pt>
                <c:pt idx="5324">
                  <c:v>3.8787223430000001E-11</c:v>
                </c:pt>
                <c:pt idx="5325">
                  <c:v>3.8871211799999999E-11</c:v>
                </c:pt>
                <c:pt idx="5326">
                  <c:v>3.8936378429999999E-11</c:v>
                </c:pt>
                <c:pt idx="5327">
                  <c:v>3.8852206170000002E-11</c:v>
                </c:pt>
                <c:pt idx="5328">
                  <c:v>3.8909098170000002E-11</c:v>
                </c:pt>
                <c:pt idx="5329">
                  <c:v>3.8764491619999998E-11</c:v>
                </c:pt>
                <c:pt idx="5330">
                  <c:v>3.8776429980000002E-11</c:v>
                </c:pt>
                <c:pt idx="5331">
                  <c:v>3.8732454740000002E-11</c:v>
                </c:pt>
                <c:pt idx="5332">
                  <c:v>3.8957982669999997E-11</c:v>
                </c:pt>
                <c:pt idx="5333">
                  <c:v>3.9042588610000003E-11</c:v>
                </c:pt>
                <c:pt idx="5334">
                  <c:v>3.8833027069999997E-11</c:v>
                </c:pt>
                <c:pt idx="5335">
                  <c:v>3.8923603920000002E-11</c:v>
                </c:pt>
                <c:pt idx="5336">
                  <c:v>3.8916637270000001E-11</c:v>
                </c:pt>
                <c:pt idx="5337">
                  <c:v>3.8899307389999997E-11</c:v>
                </c:pt>
                <c:pt idx="5338">
                  <c:v>3.8872526729999998E-11</c:v>
                </c:pt>
                <c:pt idx="5339">
                  <c:v>3.9039976109999997E-11</c:v>
                </c:pt>
                <c:pt idx="5340">
                  <c:v>3.9053781040000001E-11</c:v>
                </c:pt>
                <c:pt idx="5341">
                  <c:v>3.8892354610000003E-11</c:v>
                </c:pt>
                <c:pt idx="5342">
                  <c:v>3.9089474710000001E-11</c:v>
                </c:pt>
                <c:pt idx="5343">
                  <c:v>3.8995667810000001E-11</c:v>
                </c:pt>
                <c:pt idx="5344">
                  <c:v>3.9082986849999999E-11</c:v>
                </c:pt>
                <c:pt idx="5345">
                  <c:v>3.8976693400000002E-11</c:v>
                </c:pt>
                <c:pt idx="5346">
                  <c:v>3.8895844879999999E-11</c:v>
                </c:pt>
                <c:pt idx="5347">
                  <c:v>3.8758597030000001E-11</c:v>
                </c:pt>
                <c:pt idx="5348">
                  <c:v>3.8683622279999997E-11</c:v>
                </c:pt>
                <c:pt idx="5349">
                  <c:v>3.8715041589999997E-11</c:v>
                </c:pt>
                <c:pt idx="5350">
                  <c:v>3.8565456379999997E-11</c:v>
                </c:pt>
                <c:pt idx="5351">
                  <c:v>3.8824478349999997E-11</c:v>
                </c:pt>
                <c:pt idx="5352">
                  <c:v>3.8699144579999997E-11</c:v>
                </c:pt>
                <c:pt idx="5353">
                  <c:v>3.8536167309999997E-11</c:v>
                </c:pt>
                <c:pt idx="5354">
                  <c:v>3.8671236349999999E-11</c:v>
                </c:pt>
                <c:pt idx="5355">
                  <c:v>3.8563777169999998E-11</c:v>
                </c:pt>
                <c:pt idx="5356">
                  <c:v>3.8675038869999999E-11</c:v>
                </c:pt>
                <c:pt idx="5357">
                  <c:v>3.8675757040000001E-11</c:v>
                </c:pt>
                <c:pt idx="5358">
                  <c:v>3.873852281E-11</c:v>
                </c:pt>
                <c:pt idx="5359">
                  <c:v>3.8658427149999997E-11</c:v>
                </c:pt>
                <c:pt idx="5360">
                  <c:v>3.8830830910000001E-11</c:v>
                </c:pt>
                <c:pt idx="5361">
                  <c:v>3.8725734419999997E-11</c:v>
                </c:pt>
                <c:pt idx="5362">
                  <c:v>3.8639317440000001E-11</c:v>
                </c:pt>
                <c:pt idx="5363">
                  <c:v>3.8771024590000003E-11</c:v>
                </c:pt>
                <c:pt idx="5364">
                  <c:v>3.8835022000000001E-11</c:v>
                </c:pt>
                <c:pt idx="5365">
                  <c:v>3.8792875160000003E-11</c:v>
                </c:pt>
                <c:pt idx="5366">
                  <c:v>3.8790519409999998E-11</c:v>
                </c:pt>
                <c:pt idx="5367">
                  <c:v>3.8709306590000002E-11</c:v>
                </c:pt>
                <c:pt idx="5368">
                  <c:v>3.881391736E-11</c:v>
                </c:pt>
                <c:pt idx="5369">
                  <c:v>3.8772120929999998E-11</c:v>
                </c:pt>
                <c:pt idx="5370">
                  <c:v>3.8809410549999997E-11</c:v>
                </c:pt>
                <c:pt idx="5371">
                  <c:v>3.8836257129999999E-11</c:v>
                </c:pt>
                <c:pt idx="5372">
                  <c:v>3.8621220799999999E-11</c:v>
                </c:pt>
                <c:pt idx="5373">
                  <c:v>3.8523229749999998E-11</c:v>
                </c:pt>
                <c:pt idx="5374">
                  <c:v>3.8735532140000001E-11</c:v>
                </c:pt>
                <c:pt idx="5375">
                  <c:v>3.8736579919999999E-11</c:v>
                </c:pt>
                <c:pt idx="5376">
                  <c:v>3.8502506739999998E-11</c:v>
                </c:pt>
                <c:pt idx="5377">
                  <c:v>3.8645524280000002E-11</c:v>
                </c:pt>
                <c:pt idx="5378">
                  <c:v>3.86489972E-11</c:v>
                </c:pt>
                <c:pt idx="5379">
                  <c:v>3.841796326E-11</c:v>
                </c:pt>
                <c:pt idx="5380">
                  <c:v>3.8685273729999999E-11</c:v>
                </c:pt>
                <c:pt idx="5381">
                  <c:v>3.8524662630000002E-11</c:v>
                </c:pt>
                <c:pt idx="5382">
                  <c:v>3.8511620979999997E-11</c:v>
                </c:pt>
                <c:pt idx="5383">
                  <c:v>3.8626064149999998E-11</c:v>
                </c:pt>
                <c:pt idx="5384">
                  <c:v>3.8629405229999998E-11</c:v>
                </c:pt>
                <c:pt idx="5385">
                  <c:v>3.8543172130000002E-11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4626-4947-84E4-30CD5C0AD094}"/>
            </c:ext>
          </c:extLst>
        </c:ser>
        <c:ser>
          <c:idx val="1"/>
          <c:order val="1"/>
          <c:tx>
            <c:strRef>
              <c:f>'Test 2'!$AI$1</c:f>
              <c:strCache>
                <c:ptCount val="1"/>
                <c:pt idx="0">
                  <c:v>28 m/z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'Test 2'!$A$2:$A$10037</c:f>
              <c:numCache>
                <c:formatCode>General</c:formatCode>
                <c:ptCount val="10036"/>
                <c:pt idx="0">
                  <c:v>1.3140000000000001</c:v>
                </c:pt>
                <c:pt idx="1">
                  <c:v>2.2810000000000001</c:v>
                </c:pt>
                <c:pt idx="2">
                  <c:v>3.2469999999999999</c:v>
                </c:pt>
                <c:pt idx="3">
                  <c:v>4.2140000000000004</c:v>
                </c:pt>
                <c:pt idx="4">
                  <c:v>5.181</c:v>
                </c:pt>
                <c:pt idx="5">
                  <c:v>6.1470000000000002</c:v>
                </c:pt>
                <c:pt idx="6">
                  <c:v>7.1139999999999999</c:v>
                </c:pt>
                <c:pt idx="7">
                  <c:v>8.0809999999999995</c:v>
                </c:pt>
                <c:pt idx="8">
                  <c:v>9.0470000000000006</c:v>
                </c:pt>
                <c:pt idx="9">
                  <c:v>10.013999999999999</c:v>
                </c:pt>
                <c:pt idx="10">
                  <c:v>10.981</c:v>
                </c:pt>
                <c:pt idx="11">
                  <c:v>11.948</c:v>
                </c:pt>
                <c:pt idx="12">
                  <c:v>12.914</c:v>
                </c:pt>
                <c:pt idx="13">
                  <c:v>13.881</c:v>
                </c:pt>
                <c:pt idx="14">
                  <c:v>14.848000000000001</c:v>
                </c:pt>
                <c:pt idx="15">
                  <c:v>15.814</c:v>
                </c:pt>
                <c:pt idx="16">
                  <c:v>16.780999999999999</c:v>
                </c:pt>
                <c:pt idx="17">
                  <c:v>17.748000000000001</c:v>
                </c:pt>
                <c:pt idx="18">
                  <c:v>18.713999999999999</c:v>
                </c:pt>
                <c:pt idx="19">
                  <c:v>19.681000000000001</c:v>
                </c:pt>
                <c:pt idx="20">
                  <c:v>20.648</c:v>
                </c:pt>
                <c:pt idx="21">
                  <c:v>21.614999999999998</c:v>
                </c:pt>
                <c:pt idx="22">
                  <c:v>22.581</c:v>
                </c:pt>
                <c:pt idx="23">
                  <c:v>23.547999999999998</c:v>
                </c:pt>
                <c:pt idx="24">
                  <c:v>24.515000000000001</c:v>
                </c:pt>
                <c:pt idx="25">
                  <c:v>25.481000000000002</c:v>
                </c:pt>
                <c:pt idx="26">
                  <c:v>26.448</c:v>
                </c:pt>
                <c:pt idx="27">
                  <c:v>27.414999999999999</c:v>
                </c:pt>
                <c:pt idx="28">
                  <c:v>28.381</c:v>
                </c:pt>
                <c:pt idx="29">
                  <c:v>29.347999999999999</c:v>
                </c:pt>
                <c:pt idx="30">
                  <c:v>30.315000000000001</c:v>
                </c:pt>
                <c:pt idx="31">
                  <c:v>31.282</c:v>
                </c:pt>
                <c:pt idx="32">
                  <c:v>32.247999999999998</c:v>
                </c:pt>
                <c:pt idx="33">
                  <c:v>33.215000000000003</c:v>
                </c:pt>
                <c:pt idx="34">
                  <c:v>34.182000000000002</c:v>
                </c:pt>
                <c:pt idx="35">
                  <c:v>35.148000000000003</c:v>
                </c:pt>
                <c:pt idx="36">
                  <c:v>36.115000000000002</c:v>
                </c:pt>
                <c:pt idx="37">
                  <c:v>37.082000000000001</c:v>
                </c:pt>
                <c:pt idx="38">
                  <c:v>38.048000000000002</c:v>
                </c:pt>
                <c:pt idx="39">
                  <c:v>39.015000000000001</c:v>
                </c:pt>
                <c:pt idx="40">
                  <c:v>39.981999999999999</c:v>
                </c:pt>
                <c:pt idx="41">
                  <c:v>40.948999999999998</c:v>
                </c:pt>
                <c:pt idx="42">
                  <c:v>41.914999999999999</c:v>
                </c:pt>
                <c:pt idx="43">
                  <c:v>42.881999999999998</c:v>
                </c:pt>
                <c:pt idx="44">
                  <c:v>43.848999999999997</c:v>
                </c:pt>
                <c:pt idx="45">
                  <c:v>44.814999999999998</c:v>
                </c:pt>
                <c:pt idx="46">
                  <c:v>45.781999999999996</c:v>
                </c:pt>
                <c:pt idx="47">
                  <c:v>46.749000000000002</c:v>
                </c:pt>
                <c:pt idx="48">
                  <c:v>47.715000000000003</c:v>
                </c:pt>
                <c:pt idx="49">
                  <c:v>48.682000000000002</c:v>
                </c:pt>
                <c:pt idx="50">
                  <c:v>49.649000000000001</c:v>
                </c:pt>
                <c:pt idx="51">
                  <c:v>50.616</c:v>
                </c:pt>
                <c:pt idx="52">
                  <c:v>51.582000000000001</c:v>
                </c:pt>
                <c:pt idx="53">
                  <c:v>52.548999999999999</c:v>
                </c:pt>
                <c:pt idx="54">
                  <c:v>53.515999999999998</c:v>
                </c:pt>
                <c:pt idx="55">
                  <c:v>54.481999999999999</c:v>
                </c:pt>
                <c:pt idx="56">
                  <c:v>55.448999999999998</c:v>
                </c:pt>
                <c:pt idx="57">
                  <c:v>56.415999999999997</c:v>
                </c:pt>
                <c:pt idx="58">
                  <c:v>57.381999999999998</c:v>
                </c:pt>
                <c:pt idx="59">
                  <c:v>58.348999999999997</c:v>
                </c:pt>
                <c:pt idx="60">
                  <c:v>59.316000000000003</c:v>
                </c:pt>
                <c:pt idx="61">
                  <c:v>60.283000000000001</c:v>
                </c:pt>
                <c:pt idx="62">
                  <c:v>61.249000000000002</c:v>
                </c:pt>
                <c:pt idx="63">
                  <c:v>62.216000000000001</c:v>
                </c:pt>
                <c:pt idx="64">
                  <c:v>63.183</c:v>
                </c:pt>
                <c:pt idx="65">
                  <c:v>64.149000000000001</c:v>
                </c:pt>
                <c:pt idx="66">
                  <c:v>65.116</c:v>
                </c:pt>
                <c:pt idx="67">
                  <c:v>66.082999999999998</c:v>
                </c:pt>
                <c:pt idx="68">
                  <c:v>67.049000000000007</c:v>
                </c:pt>
                <c:pt idx="69">
                  <c:v>68.016000000000005</c:v>
                </c:pt>
                <c:pt idx="70">
                  <c:v>68.983000000000004</c:v>
                </c:pt>
                <c:pt idx="71">
                  <c:v>69.95</c:v>
                </c:pt>
                <c:pt idx="72">
                  <c:v>70.915999999999997</c:v>
                </c:pt>
                <c:pt idx="73">
                  <c:v>71.882999999999996</c:v>
                </c:pt>
                <c:pt idx="74">
                  <c:v>72.849999999999994</c:v>
                </c:pt>
                <c:pt idx="75">
                  <c:v>73.816000000000003</c:v>
                </c:pt>
                <c:pt idx="76">
                  <c:v>74.783000000000001</c:v>
                </c:pt>
                <c:pt idx="77">
                  <c:v>75.75</c:v>
                </c:pt>
                <c:pt idx="78">
                  <c:v>76.715999999999994</c:v>
                </c:pt>
                <c:pt idx="79">
                  <c:v>77.683000000000007</c:v>
                </c:pt>
                <c:pt idx="80">
                  <c:v>78.650000000000006</c:v>
                </c:pt>
                <c:pt idx="81">
                  <c:v>79.617000000000004</c:v>
                </c:pt>
                <c:pt idx="82">
                  <c:v>80.582999999999998</c:v>
                </c:pt>
                <c:pt idx="83">
                  <c:v>81.55</c:v>
                </c:pt>
                <c:pt idx="84">
                  <c:v>82.516999999999996</c:v>
                </c:pt>
                <c:pt idx="85">
                  <c:v>83.483000000000004</c:v>
                </c:pt>
                <c:pt idx="86">
                  <c:v>84.45</c:v>
                </c:pt>
                <c:pt idx="87">
                  <c:v>85.417000000000002</c:v>
                </c:pt>
                <c:pt idx="88">
                  <c:v>86.382999999999996</c:v>
                </c:pt>
                <c:pt idx="89">
                  <c:v>87.35</c:v>
                </c:pt>
                <c:pt idx="90">
                  <c:v>88.316999999999993</c:v>
                </c:pt>
                <c:pt idx="91">
                  <c:v>89.284000000000006</c:v>
                </c:pt>
                <c:pt idx="92">
                  <c:v>90.25</c:v>
                </c:pt>
                <c:pt idx="93">
                  <c:v>91.216999999999999</c:v>
                </c:pt>
                <c:pt idx="94">
                  <c:v>92.183999999999997</c:v>
                </c:pt>
                <c:pt idx="95">
                  <c:v>93.15</c:v>
                </c:pt>
                <c:pt idx="96">
                  <c:v>94.117000000000004</c:v>
                </c:pt>
                <c:pt idx="97">
                  <c:v>95.084000000000003</c:v>
                </c:pt>
                <c:pt idx="98">
                  <c:v>96.05</c:v>
                </c:pt>
                <c:pt idx="99">
                  <c:v>97.016999999999996</c:v>
                </c:pt>
                <c:pt idx="100">
                  <c:v>97.983999999999995</c:v>
                </c:pt>
                <c:pt idx="101">
                  <c:v>98.950999999999993</c:v>
                </c:pt>
                <c:pt idx="102">
                  <c:v>99.917000000000002</c:v>
                </c:pt>
                <c:pt idx="103">
                  <c:v>100.884</c:v>
                </c:pt>
                <c:pt idx="104">
                  <c:v>101.851</c:v>
                </c:pt>
                <c:pt idx="105">
                  <c:v>102.81699999999999</c:v>
                </c:pt>
                <c:pt idx="106">
                  <c:v>103.78400000000001</c:v>
                </c:pt>
                <c:pt idx="107">
                  <c:v>104.751</c:v>
                </c:pt>
                <c:pt idx="108">
                  <c:v>105.717</c:v>
                </c:pt>
                <c:pt idx="109">
                  <c:v>106.684</c:v>
                </c:pt>
                <c:pt idx="110">
                  <c:v>107.651</c:v>
                </c:pt>
                <c:pt idx="111">
                  <c:v>108.61799999999999</c:v>
                </c:pt>
                <c:pt idx="112">
                  <c:v>109.584</c:v>
                </c:pt>
                <c:pt idx="113">
                  <c:v>110.551</c:v>
                </c:pt>
                <c:pt idx="114">
                  <c:v>111.518</c:v>
                </c:pt>
                <c:pt idx="115">
                  <c:v>112.48399999999999</c:v>
                </c:pt>
                <c:pt idx="116">
                  <c:v>113.45099999999999</c:v>
                </c:pt>
                <c:pt idx="117">
                  <c:v>114.41800000000001</c:v>
                </c:pt>
                <c:pt idx="118">
                  <c:v>115.384</c:v>
                </c:pt>
                <c:pt idx="119">
                  <c:v>116.351</c:v>
                </c:pt>
                <c:pt idx="120">
                  <c:v>117.318</c:v>
                </c:pt>
                <c:pt idx="121">
                  <c:v>118.285</c:v>
                </c:pt>
                <c:pt idx="122">
                  <c:v>119.251</c:v>
                </c:pt>
                <c:pt idx="123">
                  <c:v>120.218</c:v>
                </c:pt>
                <c:pt idx="124">
                  <c:v>121.185</c:v>
                </c:pt>
                <c:pt idx="125">
                  <c:v>122.151</c:v>
                </c:pt>
                <c:pt idx="126">
                  <c:v>123.11799999999999</c:v>
                </c:pt>
                <c:pt idx="127">
                  <c:v>124.08499999999999</c:v>
                </c:pt>
                <c:pt idx="128">
                  <c:v>125.051</c:v>
                </c:pt>
                <c:pt idx="129">
                  <c:v>126.018</c:v>
                </c:pt>
                <c:pt idx="130">
                  <c:v>126.985</c:v>
                </c:pt>
                <c:pt idx="131">
                  <c:v>127.952</c:v>
                </c:pt>
                <c:pt idx="132">
                  <c:v>128.91800000000001</c:v>
                </c:pt>
                <c:pt idx="133">
                  <c:v>129.88499999999999</c:v>
                </c:pt>
                <c:pt idx="134">
                  <c:v>130.852</c:v>
                </c:pt>
                <c:pt idx="135">
                  <c:v>131.81800000000001</c:v>
                </c:pt>
                <c:pt idx="136">
                  <c:v>132.785</c:v>
                </c:pt>
                <c:pt idx="137">
                  <c:v>133.75200000000001</c:v>
                </c:pt>
                <c:pt idx="138">
                  <c:v>134.71799999999999</c:v>
                </c:pt>
                <c:pt idx="139">
                  <c:v>135.685</c:v>
                </c:pt>
                <c:pt idx="140">
                  <c:v>136.65199999999999</c:v>
                </c:pt>
                <c:pt idx="141">
                  <c:v>137.619</c:v>
                </c:pt>
                <c:pt idx="142">
                  <c:v>138.58500000000001</c:v>
                </c:pt>
                <c:pt idx="143">
                  <c:v>139.55199999999999</c:v>
                </c:pt>
                <c:pt idx="144">
                  <c:v>140.51900000000001</c:v>
                </c:pt>
                <c:pt idx="145">
                  <c:v>141.48500000000001</c:v>
                </c:pt>
                <c:pt idx="146">
                  <c:v>142.452</c:v>
                </c:pt>
                <c:pt idx="147">
                  <c:v>143.41900000000001</c:v>
                </c:pt>
                <c:pt idx="148">
                  <c:v>144.38499999999999</c:v>
                </c:pt>
                <c:pt idx="149">
                  <c:v>145.352</c:v>
                </c:pt>
                <c:pt idx="150">
                  <c:v>146.31899999999999</c:v>
                </c:pt>
                <c:pt idx="151">
                  <c:v>147.286</c:v>
                </c:pt>
                <c:pt idx="152">
                  <c:v>148.25200000000001</c:v>
                </c:pt>
                <c:pt idx="153">
                  <c:v>149.21899999999999</c:v>
                </c:pt>
                <c:pt idx="154">
                  <c:v>150.18600000000001</c:v>
                </c:pt>
                <c:pt idx="155">
                  <c:v>151.15199999999999</c:v>
                </c:pt>
                <c:pt idx="156">
                  <c:v>152.119</c:v>
                </c:pt>
                <c:pt idx="157">
                  <c:v>153.08600000000001</c:v>
                </c:pt>
                <c:pt idx="158">
                  <c:v>154.05199999999999</c:v>
                </c:pt>
                <c:pt idx="159">
                  <c:v>155.01900000000001</c:v>
                </c:pt>
                <c:pt idx="160">
                  <c:v>155.98599999999999</c:v>
                </c:pt>
                <c:pt idx="161">
                  <c:v>156.953</c:v>
                </c:pt>
                <c:pt idx="162">
                  <c:v>157.91900000000001</c:v>
                </c:pt>
                <c:pt idx="163">
                  <c:v>158.886</c:v>
                </c:pt>
                <c:pt idx="164">
                  <c:v>159.85300000000001</c:v>
                </c:pt>
                <c:pt idx="165">
                  <c:v>160.81899999999999</c:v>
                </c:pt>
                <c:pt idx="166">
                  <c:v>161.786</c:v>
                </c:pt>
                <c:pt idx="167">
                  <c:v>162.75299999999999</c:v>
                </c:pt>
                <c:pt idx="168">
                  <c:v>163.71899999999999</c:v>
                </c:pt>
                <c:pt idx="169">
                  <c:v>164.68600000000001</c:v>
                </c:pt>
                <c:pt idx="170">
                  <c:v>165.65299999999999</c:v>
                </c:pt>
                <c:pt idx="171">
                  <c:v>166.62</c:v>
                </c:pt>
                <c:pt idx="172">
                  <c:v>167.58600000000001</c:v>
                </c:pt>
                <c:pt idx="173">
                  <c:v>168.553</c:v>
                </c:pt>
                <c:pt idx="174">
                  <c:v>169.52</c:v>
                </c:pt>
                <c:pt idx="175">
                  <c:v>170.48599999999999</c:v>
                </c:pt>
                <c:pt idx="176">
                  <c:v>171.453</c:v>
                </c:pt>
                <c:pt idx="177">
                  <c:v>172.42</c:v>
                </c:pt>
                <c:pt idx="178">
                  <c:v>173.386</c:v>
                </c:pt>
                <c:pt idx="179">
                  <c:v>174.35300000000001</c:v>
                </c:pt>
                <c:pt idx="180">
                  <c:v>175.32</c:v>
                </c:pt>
                <c:pt idx="181">
                  <c:v>176.28700000000001</c:v>
                </c:pt>
                <c:pt idx="182">
                  <c:v>177.25299999999999</c:v>
                </c:pt>
                <c:pt idx="183">
                  <c:v>178.22</c:v>
                </c:pt>
                <c:pt idx="184">
                  <c:v>179.18700000000001</c:v>
                </c:pt>
                <c:pt idx="185">
                  <c:v>180.15299999999999</c:v>
                </c:pt>
                <c:pt idx="186">
                  <c:v>181.12</c:v>
                </c:pt>
                <c:pt idx="187">
                  <c:v>182.08699999999999</c:v>
                </c:pt>
                <c:pt idx="188">
                  <c:v>183.053</c:v>
                </c:pt>
                <c:pt idx="189">
                  <c:v>184.02</c:v>
                </c:pt>
                <c:pt idx="190">
                  <c:v>184.98699999999999</c:v>
                </c:pt>
                <c:pt idx="191">
                  <c:v>185.95400000000001</c:v>
                </c:pt>
                <c:pt idx="192">
                  <c:v>186.92</c:v>
                </c:pt>
                <c:pt idx="193">
                  <c:v>187.887</c:v>
                </c:pt>
                <c:pt idx="194">
                  <c:v>188.85400000000001</c:v>
                </c:pt>
                <c:pt idx="195">
                  <c:v>189.82</c:v>
                </c:pt>
                <c:pt idx="196">
                  <c:v>190.78700000000001</c:v>
                </c:pt>
                <c:pt idx="197">
                  <c:v>191.75399999999999</c:v>
                </c:pt>
                <c:pt idx="198">
                  <c:v>192.72</c:v>
                </c:pt>
                <c:pt idx="199">
                  <c:v>193.68700000000001</c:v>
                </c:pt>
                <c:pt idx="200">
                  <c:v>194.654</c:v>
                </c:pt>
                <c:pt idx="201">
                  <c:v>195.62100000000001</c:v>
                </c:pt>
                <c:pt idx="202">
                  <c:v>196.58699999999999</c:v>
                </c:pt>
                <c:pt idx="203">
                  <c:v>197.554</c:v>
                </c:pt>
                <c:pt idx="204">
                  <c:v>198.52099999999999</c:v>
                </c:pt>
                <c:pt idx="205">
                  <c:v>199.48699999999999</c:v>
                </c:pt>
                <c:pt idx="206">
                  <c:v>200.45400000000001</c:v>
                </c:pt>
                <c:pt idx="207">
                  <c:v>201.42099999999999</c:v>
                </c:pt>
                <c:pt idx="208">
                  <c:v>202.387</c:v>
                </c:pt>
                <c:pt idx="209">
                  <c:v>203.35400000000001</c:v>
                </c:pt>
                <c:pt idx="210">
                  <c:v>204.321</c:v>
                </c:pt>
                <c:pt idx="211">
                  <c:v>205.28800000000001</c:v>
                </c:pt>
                <c:pt idx="212">
                  <c:v>206.25399999999999</c:v>
                </c:pt>
                <c:pt idx="213">
                  <c:v>207.221</c:v>
                </c:pt>
                <c:pt idx="214">
                  <c:v>208.18799999999999</c:v>
                </c:pt>
                <c:pt idx="215">
                  <c:v>209.154</c:v>
                </c:pt>
                <c:pt idx="216">
                  <c:v>210.12100000000001</c:v>
                </c:pt>
                <c:pt idx="217">
                  <c:v>211.08799999999999</c:v>
                </c:pt>
                <c:pt idx="218">
                  <c:v>212.054</c:v>
                </c:pt>
                <c:pt idx="219">
                  <c:v>213.02099999999999</c:v>
                </c:pt>
                <c:pt idx="220">
                  <c:v>213.988</c:v>
                </c:pt>
                <c:pt idx="221">
                  <c:v>214.95500000000001</c:v>
                </c:pt>
                <c:pt idx="222">
                  <c:v>215.92099999999999</c:v>
                </c:pt>
                <c:pt idx="223">
                  <c:v>216.88800000000001</c:v>
                </c:pt>
                <c:pt idx="224">
                  <c:v>217.85499999999999</c:v>
                </c:pt>
                <c:pt idx="225">
                  <c:v>218.821</c:v>
                </c:pt>
                <c:pt idx="226">
                  <c:v>219.78800000000001</c:v>
                </c:pt>
                <c:pt idx="227">
                  <c:v>220.755</c:v>
                </c:pt>
                <c:pt idx="228">
                  <c:v>221.721</c:v>
                </c:pt>
                <c:pt idx="229">
                  <c:v>222.68799999999999</c:v>
                </c:pt>
                <c:pt idx="230">
                  <c:v>223.655</c:v>
                </c:pt>
                <c:pt idx="231">
                  <c:v>224.62200000000001</c:v>
                </c:pt>
                <c:pt idx="232">
                  <c:v>225.58799999999999</c:v>
                </c:pt>
                <c:pt idx="233">
                  <c:v>226.55500000000001</c:v>
                </c:pt>
                <c:pt idx="234">
                  <c:v>227.52199999999999</c:v>
                </c:pt>
                <c:pt idx="235">
                  <c:v>228.488</c:v>
                </c:pt>
                <c:pt idx="236">
                  <c:v>229.45500000000001</c:v>
                </c:pt>
                <c:pt idx="237">
                  <c:v>230.422</c:v>
                </c:pt>
                <c:pt idx="238">
                  <c:v>231.38800000000001</c:v>
                </c:pt>
                <c:pt idx="239">
                  <c:v>232.35499999999999</c:v>
                </c:pt>
                <c:pt idx="240">
                  <c:v>233.322</c:v>
                </c:pt>
                <c:pt idx="241">
                  <c:v>234.28899999999999</c:v>
                </c:pt>
                <c:pt idx="242">
                  <c:v>235.255</c:v>
                </c:pt>
                <c:pt idx="243">
                  <c:v>236.22200000000001</c:v>
                </c:pt>
                <c:pt idx="244">
                  <c:v>237.18899999999999</c:v>
                </c:pt>
                <c:pt idx="245">
                  <c:v>238.155</c:v>
                </c:pt>
                <c:pt idx="246">
                  <c:v>239.12200000000001</c:v>
                </c:pt>
                <c:pt idx="247">
                  <c:v>240.089</c:v>
                </c:pt>
                <c:pt idx="248">
                  <c:v>241.05500000000001</c:v>
                </c:pt>
                <c:pt idx="249">
                  <c:v>242.02199999999999</c:v>
                </c:pt>
                <c:pt idx="250">
                  <c:v>242.989</c:v>
                </c:pt>
                <c:pt idx="251">
                  <c:v>243.95599999999999</c:v>
                </c:pt>
                <c:pt idx="252">
                  <c:v>244.922</c:v>
                </c:pt>
                <c:pt idx="253">
                  <c:v>245.88900000000001</c:v>
                </c:pt>
                <c:pt idx="254">
                  <c:v>246.85599999999999</c:v>
                </c:pt>
                <c:pt idx="255">
                  <c:v>247.822</c:v>
                </c:pt>
                <c:pt idx="256">
                  <c:v>248.78899999999999</c:v>
                </c:pt>
                <c:pt idx="257">
                  <c:v>249.756</c:v>
                </c:pt>
                <c:pt idx="258">
                  <c:v>250.72200000000001</c:v>
                </c:pt>
                <c:pt idx="259">
                  <c:v>251.68899999999999</c:v>
                </c:pt>
                <c:pt idx="260">
                  <c:v>252.65600000000001</c:v>
                </c:pt>
                <c:pt idx="261">
                  <c:v>253.62299999999999</c:v>
                </c:pt>
                <c:pt idx="262">
                  <c:v>254.589</c:v>
                </c:pt>
                <c:pt idx="263">
                  <c:v>255.55600000000001</c:v>
                </c:pt>
                <c:pt idx="264">
                  <c:v>256.52300000000002</c:v>
                </c:pt>
                <c:pt idx="265">
                  <c:v>257.48899999999998</c:v>
                </c:pt>
                <c:pt idx="266">
                  <c:v>258.45600000000002</c:v>
                </c:pt>
                <c:pt idx="267">
                  <c:v>259.423</c:v>
                </c:pt>
                <c:pt idx="268">
                  <c:v>260.38900000000001</c:v>
                </c:pt>
                <c:pt idx="269">
                  <c:v>261.35599999999999</c:v>
                </c:pt>
                <c:pt idx="270">
                  <c:v>262.32299999999998</c:v>
                </c:pt>
                <c:pt idx="271">
                  <c:v>263.29000000000002</c:v>
                </c:pt>
                <c:pt idx="272">
                  <c:v>264.25599999999997</c:v>
                </c:pt>
                <c:pt idx="273">
                  <c:v>265.22300000000001</c:v>
                </c:pt>
                <c:pt idx="274">
                  <c:v>266.19</c:v>
                </c:pt>
                <c:pt idx="275">
                  <c:v>267.15600000000001</c:v>
                </c:pt>
                <c:pt idx="276">
                  <c:v>268.12299999999999</c:v>
                </c:pt>
                <c:pt idx="277">
                  <c:v>269.08999999999997</c:v>
                </c:pt>
                <c:pt idx="278">
                  <c:v>270.05599999999998</c:v>
                </c:pt>
                <c:pt idx="279">
                  <c:v>271.02300000000002</c:v>
                </c:pt>
                <c:pt idx="280">
                  <c:v>271.99</c:v>
                </c:pt>
                <c:pt idx="281">
                  <c:v>272.95699999999999</c:v>
                </c:pt>
                <c:pt idx="282">
                  <c:v>273.923</c:v>
                </c:pt>
                <c:pt idx="283">
                  <c:v>274.89</c:v>
                </c:pt>
                <c:pt idx="284">
                  <c:v>275.85700000000003</c:v>
                </c:pt>
                <c:pt idx="285">
                  <c:v>276.82299999999998</c:v>
                </c:pt>
                <c:pt idx="286">
                  <c:v>277.79000000000002</c:v>
                </c:pt>
                <c:pt idx="287">
                  <c:v>278.75700000000001</c:v>
                </c:pt>
                <c:pt idx="288">
                  <c:v>279.72300000000001</c:v>
                </c:pt>
                <c:pt idx="289">
                  <c:v>280.69</c:v>
                </c:pt>
                <c:pt idx="290">
                  <c:v>281.65699999999998</c:v>
                </c:pt>
                <c:pt idx="291">
                  <c:v>282.62400000000002</c:v>
                </c:pt>
                <c:pt idx="292">
                  <c:v>283.58999999999997</c:v>
                </c:pt>
                <c:pt idx="293">
                  <c:v>284.55700000000002</c:v>
                </c:pt>
                <c:pt idx="294">
                  <c:v>285.524</c:v>
                </c:pt>
                <c:pt idx="295">
                  <c:v>286.49</c:v>
                </c:pt>
                <c:pt idx="296">
                  <c:v>287.45699999999999</c:v>
                </c:pt>
                <c:pt idx="297">
                  <c:v>288.42399999999998</c:v>
                </c:pt>
                <c:pt idx="298">
                  <c:v>289.39</c:v>
                </c:pt>
                <c:pt idx="299">
                  <c:v>290.35700000000003</c:v>
                </c:pt>
                <c:pt idx="300">
                  <c:v>291.32400000000001</c:v>
                </c:pt>
                <c:pt idx="301">
                  <c:v>292.291</c:v>
                </c:pt>
                <c:pt idx="302">
                  <c:v>293.25700000000001</c:v>
                </c:pt>
                <c:pt idx="303">
                  <c:v>294.22399999999999</c:v>
                </c:pt>
                <c:pt idx="304">
                  <c:v>295.19099999999997</c:v>
                </c:pt>
                <c:pt idx="305">
                  <c:v>296.15699999999998</c:v>
                </c:pt>
                <c:pt idx="306">
                  <c:v>297.12400000000002</c:v>
                </c:pt>
                <c:pt idx="307">
                  <c:v>298.09100000000001</c:v>
                </c:pt>
                <c:pt idx="308">
                  <c:v>299.05700000000002</c:v>
                </c:pt>
                <c:pt idx="309">
                  <c:v>300.024</c:v>
                </c:pt>
                <c:pt idx="310">
                  <c:v>300.99099999999999</c:v>
                </c:pt>
                <c:pt idx="311">
                  <c:v>301.95800000000003</c:v>
                </c:pt>
                <c:pt idx="312">
                  <c:v>302.92399999999998</c:v>
                </c:pt>
                <c:pt idx="313">
                  <c:v>303.89100000000002</c:v>
                </c:pt>
                <c:pt idx="314">
                  <c:v>304.858</c:v>
                </c:pt>
                <c:pt idx="315">
                  <c:v>305.82400000000001</c:v>
                </c:pt>
                <c:pt idx="316">
                  <c:v>306.791</c:v>
                </c:pt>
                <c:pt idx="317">
                  <c:v>307.75799999999998</c:v>
                </c:pt>
                <c:pt idx="318">
                  <c:v>308.72399999999999</c:v>
                </c:pt>
                <c:pt idx="319">
                  <c:v>309.69099999999997</c:v>
                </c:pt>
                <c:pt idx="320">
                  <c:v>310.65800000000002</c:v>
                </c:pt>
                <c:pt idx="321">
                  <c:v>311.625</c:v>
                </c:pt>
                <c:pt idx="322">
                  <c:v>312.59100000000001</c:v>
                </c:pt>
                <c:pt idx="323">
                  <c:v>313.55799999999999</c:v>
                </c:pt>
                <c:pt idx="324">
                  <c:v>314.52499999999998</c:v>
                </c:pt>
                <c:pt idx="325">
                  <c:v>315.49099999999999</c:v>
                </c:pt>
                <c:pt idx="326">
                  <c:v>316.45800000000003</c:v>
                </c:pt>
                <c:pt idx="327">
                  <c:v>317.42500000000001</c:v>
                </c:pt>
                <c:pt idx="328">
                  <c:v>318.39100000000002</c:v>
                </c:pt>
                <c:pt idx="329">
                  <c:v>319.358</c:v>
                </c:pt>
                <c:pt idx="330">
                  <c:v>320.32499999999999</c:v>
                </c:pt>
                <c:pt idx="331">
                  <c:v>321.29199999999997</c:v>
                </c:pt>
                <c:pt idx="332">
                  <c:v>322.25799999999998</c:v>
                </c:pt>
                <c:pt idx="333">
                  <c:v>323.22500000000002</c:v>
                </c:pt>
                <c:pt idx="334">
                  <c:v>324.19200000000001</c:v>
                </c:pt>
                <c:pt idx="335">
                  <c:v>325.15800000000002</c:v>
                </c:pt>
                <c:pt idx="336">
                  <c:v>326.125</c:v>
                </c:pt>
                <c:pt idx="337">
                  <c:v>327.09199999999998</c:v>
                </c:pt>
                <c:pt idx="338">
                  <c:v>328.05799999999999</c:v>
                </c:pt>
                <c:pt idx="339">
                  <c:v>329.02499999999998</c:v>
                </c:pt>
                <c:pt idx="340">
                  <c:v>329.99200000000002</c:v>
                </c:pt>
                <c:pt idx="341">
                  <c:v>330.959</c:v>
                </c:pt>
                <c:pt idx="342">
                  <c:v>331.92500000000001</c:v>
                </c:pt>
                <c:pt idx="343">
                  <c:v>332.892</c:v>
                </c:pt>
                <c:pt idx="344">
                  <c:v>333.85899999999998</c:v>
                </c:pt>
                <c:pt idx="345">
                  <c:v>334.82499999999999</c:v>
                </c:pt>
                <c:pt idx="346">
                  <c:v>335.79199999999997</c:v>
                </c:pt>
                <c:pt idx="347">
                  <c:v>336.75900000000001</c:v>
                </c:pt>
                <c:pt idx="348">
                  <c:v>337.72500000000002</c:v>
                </c:pt>
                <c:pt idx="349">
                  <c:v>338.69200000000001</c:v>
                </c:pt>
                <c:pt idx="350">
                  <c:v>339.65899999999999</c:v>
                </c:pt>
                <c:pt idx="351">
                  <c:v>340.62599999999998</c:v>
                </c:pt>
                <c:pt idx="352">
                  <c:v>341.59199999999998</c:v>
                </c:pt>
                <c:pt idx="353">
                  <c:v>342.55900000000003</c:v>
                </c:pt>
                <c:pt idx="354">
                  <c:v>343.52600000000001</c:v>
                </c:pt>
                <c:pt idx="355">
                  <c:v>344.49200000000002</c:v>
                </c:pt>
                <c:pt idx="356">
                  <c:v>345.459</c:v>
                </c:pt>
                <c:pt idx="357">
                  <c:v>346.42599999999999</c:v>
                </c:pt>
                <c:pt idx="358">
                  <c:v>347.392</c:v>
                </c:pt>
                <c:pt idx="359">
                  <c:v>348.35899999999998</c:v>
                </c:pt>
                <c:pt idx="360">
                  <c:v>349.32600000000002</c:v>
                </c:pt>
                <c:pt idx="361">
                  <c:v>350.29300000000001</c:v>
                </c:pt>
                <c:pt idx="362">
                  <c:v>351.25900000000001</c:v>
                </c:pt>
                <c:pt idx="363">
                  <c:v>352.226</c:v>
                </c:pt>
                <c:pt idx="364">
                  <c:v>353.19299999999998</c:v>
                </c:pt>
                <c:pt idx="365">
                  <c:v>354.15899999999999</c:v>
                </c:pt>
                <c:pt idx="366">
                  <c:v>355.12599999999998</c:v>
                </c:pt>
                <c:pt idx="367">
                  <c:v>356.09300000000002</c:v>
                </c:pt>
                <c:pt idx="368">
                  <c:v>357.05900000000003</c:v>
                </c:pt>
                <c:pt idx="369">
                  <c:v>358.02600000000001</c:v>
                </c:pt>
                <c:pt idx="370">
                  <c:v>358.99299999999999</c:v>
                </c:pt>
                <c:pt idx="371">
                  <c:v>359.96</c:v>
                </c:pt>
                <c:pt idx="372">
                  <c:v>360.92599999999999</c:v>
                </c:pt>
                <c:pt idx="373">
                  <c:v>361.89299999999997</c:v>
                </c:pt>
                <c:pt idx="374">
                  <c:v>362.86</c:v>
                </c:pt>
                <c:pt idx="375">
                  <c:v>363.82600000000002</c:v>
                </c:pt>
                <c:pt idx="376">
                  <c:v>364.79300000000001</c:v>
                </c:pt>
                <c:pt idx="377">
                  <c:v>365.76</c:v>
                </c:pt>
                <c:pt idx="378">
                  <c:v>366.726</c:v>
                </c:pt>
                <c:pt idx="379">
                  <c:v>367.69299999999998</c:v>
                </c:pt>
                <c:pt idx="380">
                  <c:v>368.66</c:v>
                </c:pt>
                <c:pt idx="381">
                  <c:v>369.62700000000001</c:v>
                </c:pt>
                <c:pt idx="382">
                  <c:v>370.59300000000002</c:v>
                </c:pt>
                <c:pt idx="383">
                  <c:v>371.56</c:v>
                </c:pt>
                <c:pt idx="384">
                  <c:v>372.52699999999999</c:v>
                </c:pt>
                <c:pt idx="385">
                  <c:v>373.49299999999999</c:v>
                </c:pt>
                <c:pt idx="386">
                  <c:v>374.46</c:v>
                </c:pt>
                <c:pt idx="387">
                  <c:v>375.42700000000002</c:v>
                </c:pt>
                <c:pt idx="388">
                  <c:v>376.39299999999997</c:v>
                </c:pt>
                <c:pt idx="389">
                  <c:v>377.36</c:v>
                </c:pt>
                <c:pt idx="390">
                  <c:v>378.327</c:v>
                </c:pt>
                <c:pt idx="391">
                  <c:v>379.29399999999998</c:v>
                </c:pt>
                <c:pt idx="392">
                  <c:v>380.26</c:v>
                </c:pt>
                <c:pt idx="393">
                  <c:v>381.22699999999998</c:v>
                </c:pt>
                <c:pt idx="394">
                  <c:v>382.19400000000002</c:v>
                </c:pt>
                <c:pt idx="395">
                  <c:v>383.16</c:v>
                </c:pt>
                <c:pt idx="396">
                  <c:v>384.12700000000001</c:v>
                </c:pt>
                <c:pt idx="397">
                  <c:v>385.09399999999999</c:v>
                </c:pt>
                <c:pt idx="398">
                  <c:v>386.06</c:v>
                </c:pt>
                <c:pt idx="399">
                  <c:v>387.02699999999999</c:v>
                </c:pt>
                <c:pt idx="400">
                  <c:v>387.99400000000003</c:v>
                </c:pt>
                <c:pt idx="401">
                  <c:v>388.96100000000001</c:v>
                </c:pt>
                <c:pt idx="402">
                  <c:v>389.92700000000002</c:v>
                </c:pt>
                <c:pt idx="403">
                  <c:v>390.89400000000001</c:v>
                </c:pt>
                <c:pt idx="404">
                  <c:v>391.86099999999999</c:v>
                </c:pt>
                <c:pt idx="405">
                  <c:v>392.827</c:v>
                </c:pt>
                <c:pt idx="406">
                  <c:v>393.79399999999998</c:v>
                </c:pt>
                <c:pt idx="407">
                  <c:v>394.76100000000002</c:v>
                </c:pt>
                <c:pt idx="408">
                  <c:v>395.72699999999998</c:v>
                </c:pt>
                <c:pt idx="409">
                  <c:v>396.69400000000002</c:v>
                </c:pt>
                <c:pt idx="410">
                  <c:v>397.661</c:v>
                </c:pt>
                <c:pt idx="411">
                  <c:v>398.62799999999999</c:v>
                </c:pt>
                <c:pt idx="412">
                  <c:v>399.59399999999999</c:v>
                </c:pt>
                <c:pt idx="413">
                  <c:v>400.56099999999998</c:v>
                </c:pt>
                <c:pt idx="414">
                  <c:v>401.52800000000002</c:v>
                </c:pt>
                <c:pt idx="415">
                  <c:v>402.49400000000003</c:v>
                </c:pt>
                <c:pt idx="416">
                  <c:v>403.46100000000001</c:v>
                </c:pt>
                <c:pt idx="417">
                  <c:v>404.428</c:v>
                </c:pt>
                <c:pt idx="418">
                  <c:v>405.39400000000001</c:v>
                </c:pt>
                <c:pt idx="419">
                  <c:v>406.36099999999999</c:v>
                </c:pt>
                <c:pt idx="420">
                  <c:v>407.32799999999997</c:v>
                </c:pt>
                <c:pt idx="421">
                  <c:v>408.29500000000002</c:v>
                </c:pt>
                <c:pt idx="422">
                  <c:v>409.26100000000002</c:v>
                </c:pt>
                <c:pt idx="423">
                  <c:v>410.22800000000001</c:v>
                </c:pt>
                <c:pt idx="424">
                  <c:v>411.19499999999999</c:v>
                </c:pt>
                <c:pt idx="425">
                  <c:v>412.161</c:v>
                </c:pt>
                <c:pt idx="426">
                  <c:v>413.12799999999999</c:v>
                </c:pt>
                <c:pt idx="427">
                  <c:v>414.09500000000003</c:v>
                </c:pt>
                <c:pt idx="428">
                  <c:v>415.06099999999998</c:v>
                </c:pt>
                <c:pt idx="429">
                  <c:v>416.02800000000002</c:v>
                </c:pt>
                <c:pt idx="430">
                  <c:v>416.995</c:v>
                </c:pt>
                <c:pt idx="431">
                  <c:v>417.96199999999999</c:v>
                </c:pt>
                <c:pt idx="432">
                  <c:v>418.928</c:v>
                </c:pt>
                <c:pt idx="433">
                  <c:v>419.89499999999998</c:v>
                </c:pt>
                <c:pt idx="434">
                  <c:v>420.86200000000002</c:v>
                </c:pt>
                <c:pt idx="435">
                  <c:v>421.82799999999997</c:v>
                </c:pt>
                <c:pt idx="436">
                  <c:v>422.79500000000002</c:v>
                </c:pt>
                <c:pt idx="437">
                  <c:v>423.762</c:v>
                </c:pt>
                <c:pt idx="438">
                  <c:v>424.72800000000001</c:v>
                </c:pt>
                <c:pt idx="439">
                  <c:v>425.69499999999999</c:v>
                </c:pt>
                <c:pt idx="440">
                  <c:v>426.66199999999998</c:v>
                </c:pt>
                <c:pt idx="441">
                  <c:v>427.62900000000002</c:v>
                </c:pt>
                <c:pt idx="442">
                  <c:v>428.59500000000003</c:v>
                </c:pt>
                <c:pt idx="443">
                  <c:v>429.56200000000001</c:v>
                </c:pt>
                <c:pt idx="444">
                  <c:v>430.529</c:v>
                </c:pt>
                <c:pt idx="445">
                  <c:v>431.495</c:v>
                </c:pt>
                <c:pt idx="446">
                  <c:v>432.46199999999999</c:v>
                </c:pt>
                <c:pt idx="447">
                  <c:v>433.42899999999997</c:v>
                </c:pt>
                <c:pt idx="448">
                  <c:v>434.39499999999998</c:v>
                </c:pt>
                <c:pt idx="449">
                  <c:v>435.36200000000002</c:v>
                </c:pt>
                <c:pt idx="450">
                  <c:v>436.32900000000001</c:v>
                </c:pt>
                <c:pt idx="451">
                  <c:v>437.29599999999999</c:v>
                </c:pt>
                <c:pt idx="452">
                  <c:v>438.262</c:v>
                </c:pt>
                <c:pt idx="453">
                  <c:v>439.22899999999998</c:v>
                </c:pt>
                <c:pt idx="454">
                  <c:v>440.19600000000003</c:v>
                </c:pt>
                <c:pt idx="455">
                  <c:v>441.16199999999998</c:v>
                </c:pt>
                <c:pt idx="456">
                  <c:v>442.12900000000002</c:v>
                </c:pt>
                <c:pt idx="457">
                  <c:v>443.096</c:v>
                </c:pt>
                <c:pt idx="458">
                  <c:v>444.06200000000001</c:v>
                </c:pt>
                <c:pt idx="459">
                  <c:v>445.029</c:v>
                </c:pt>
                <c:pt idx="460">
                  <c:v>445.99599999999998</c:v>
                </c:pt>
                <c:pt idx="461">
                  <c:v>446.96300000000002</c:v>
                </c:pt>
                <c:pt idx="462">
                  <c:v>447.92899999999997</c:v>
                </c:pt>
                <c:pt idx="463">
                  <c:v>448.89600000000002</c:v>
                </c:pt>
                <c:pt idx="464">
                  <c:v>449.863</c:v>
                </c:pt>
                <c:pt idx="465">
                  <c:v>450.82900000000001</c:v>
                </c:pt>
                <c:pt idx="466">
                  <c:v>451.79599999999999</c:v>
                </c:pt>
                <c:pt idx="467">
                  <c:v>452.76299999999998</c:v>
                </c:pt>
                <c:pt idx="468">
                  <c:v>453.72899999999998</c:v>
                </c:pt>
                <c:pt idx="469">
                  <c:v>454.69600000000003</c:v>
                </c:pt>
                <c:pt idx="470">
                  <c:v>455.66300000000001</c:v>
                </c:pt>
                <c:pt idx="471">
                  <c:v>456.63</c:v>
                </c:pt>
                <c:pt idx="472">
                  <c:v>457.596</c:v>
                </c:pt>
                <c:pt idx="473">
                  <c:v>458.56299999999999</c:v>
                </c:pt>
                <c:pt idx="474">
                  <c:v>459.53</c:v>
                </c:pt>
                <c:pt idx="475">
                  <c:v>460.49599999999998</c:v>
                </c:pt>
                <c:pt idx="476">
                  <c:v>461.46300000000002</c:v>
                </c:pt>
                <c:pt idx="477">
                  <c:v>462.43</c:v>
                </c:pt>
                <c:pt idx="478">
                  <c:v>463.39600000000002</c:v>
                </c:pt>
                <c:pt idx="479">
                  <c:v>464.363</c:v>
                </c:pt>
                <c:pt idx="480">
                  <c:v>465.33</c:v>
                </c:pt>
                <c:pt idx="481">
                  <c:v>466.29700000000003</c:v>
                </c:pt>
                <c:pt idx="482">
                  <c:v>467.26299999999998</c:v>
                </c:pt>
                <c:pt idx="483">
                  <c:v>468.23</c:v>
                </c:pt>
                <c:pt idx="484">
                  <c:v>469.197</c:v>
                </c:pt>
                <c:pt idx="485">
                  <c:v>470.16300000000001</c:v>
                </c:pt>
                <c:pt idx="486">
                  <c:v>471.13</c:v>
                </c:pt>
                <c:pt idx="487">
                  <c:v>472.09699999999998</c:v>
                </c:pt>
                <c:pt idx="488">
                  <c:v>473.06299999999999</c:v>
                </c:pt>
                <c:pt idx="489">
                  <c:v>474.03</c:v>
                </c:pt>
                <c:pt idx="490">
                  <c:v>474.99700000000001</c:v>
                </c:pt>
                <c:pt idx="491">
                  <c:v>475.964</c:v>
                </c:pt>
                <c:pt idx="492">
                  <c:v>476.93</c:v>
                </c:pt>
                <c:pt idx="493">
                  <c:v>477.89699999999999</c:v>
                </c:pt>
                <c:pt idx="494">
                  <c:v>478.86399999999998</c:v>
                </c:pt>
                <c:pt idx="495">
                  <c:v>479.83</c:v>
                </c:pt>
                <c:pt idx="496">
                  <c:v>480.79700000000003</c:v>
                </c:pt>
                <c:pt idx="497">
                  <c:v>481.76400000000001</c:v>
                </c:pt>
                <c:pt idx="498">
                  <c:v>482.73</c:v>
                </c:pt>
                <c:pt idx="499">
                  <c:v>483.697</c:v>
                </c:pt>
                <c:pt idx="500">
                  <c:v>484.66399999999999</c:v>
                </c:pt>
                <c:pt idx="501">
                  <c:v>485.63099999999997</c:v>
                </c:pt>
                <c:pt idx="502">
                  <c:v>486.59699999999998</c:v>
                </c:pt>
                <c:pt idx="503">
                  <c:v>487.56400000000002</c:v>
                </c:pt>
                <c:pt idx="504">
                  <c:v>488.53100000000001</c:v>
                </c:pt>
                <c:pt idx="505">
                  <c:v>489.49700000000001</c:v>
                </c:pt>
                <c:pt idx="506">
                  <c:v>490.464</c:v>
                </c:pt>
                <c:pt idx="507">
                  <c:v>491.43099999999998</c:v>
                </c:pt>
                <c:pt idx="508">
                  <c:v>492.39699999999999</c:v>
                </c:pt>
                <c:pt idx="509">
                  <c:v>493.36399999999998</c:v>
                </c:pt>
                <c:pt idx="510">
                  <c:v>494.33100000000002</c:v>
                </c:pt>
                <c:pt idx="511">
                  <c:v>495.298</c:v>
                </c:pt>
                <c:pt idx="512">
                  <c:v>496.26400000000001</c:v>
                </c:pt>
                <c:pt idx="513">
                  <c:v>497.23099999999999</c:v>
                </c:pt>
                <c:pt idx="514">
                  <c:v>498.19799999999998</c:v>
                </c:pt>
                <c:pt idx="515">
                  <c:v>499.16399999999999</c:v>
                </c:pt>
                <c:pt idx="516">
                  <c:v>500.13099999999997</c:v>
                </c:pt>
                <c:pt idx="517">
                  <c:v>501.09800000000001</c:v>
                </c:pt>
                <c:pt idx="518">
                  <c:v>502.06400000000002</c:v>
                </c:pt>
                <c:pt idx="519">
                  <c:v>503.03100000000001</c:v>
                </c:pt>
                <c:pt idx="520">
                  <c:v>503.99799999999999</c:v>
                </c:pt>
                <c:pt idx="521">
                  <c:v>504.96499999999997</c:v>
                </c:pt>
                <c:pt idx="522">
                  <c:v>505.93099999999998</c:v>
                </c:pt>
                <c:pt idx="523">
                  <c:v>506.89800000000002</c:v>
                </c:pt>
                <c:pt idx="524">
                  <c:v>507.86500000000001</c:v>
                </c:pt>
                <c:pt idx="525">
                  <c:v>508.83100000000002</c:v>
                </c:pt>
                <c:pt idx="526">
                  <c:v>509.798</c:v>
                </c:pt>
                <c:pt idx="527">
                  <c:v>510.76499999999999</c:v>
                </c:pt>
                <c:pt idx="528">
                  <c:v>511.73099999999999</c:v>
                </c:pt>
                <c:pt idx="529">
                  <c:v>512.69799999999998</c:v>
                </c:pt>
                <c:pt idx="530">
                  <c:v>513.66499999999996</c:v>
                </c:pt>
                <c:pt idx="531">
                  <c:v>514.63199999999995</c:v>
                </c:pt>
                <c:pt idx="532">
                  <c:v>515.59799999999996</c:v>
                </c:pt>
                <c:pt idx="533">
                  <c:v>516.56500000000005</c:v>
                </c:pt>
                <c:pt idx="534">
                  <c:v>517.53200000000004</c:v>
                </c:pt>
                <c:pt idx="535">
                  <c:v>518.49800000000005</c:v>
                </c:pt>
                <c:pt idx="536">
                  <c:v>519.46500000000003</c:v>
                </c:pt>
                <c:pt idx="537">
                  <c:v>520.43200000000002</c:v>
                </c:pt>
                <c:pt idx="538">
                  <c:v>521.39800000000002</c:v>
                </c:pt>
                <c:pt idx="539">
                  <c:v>522.36500000000001</c:v>
                </c:pt>
                <c:pt idx="540">
                  <c:v>523.33199999999999</c:v>
                </c:pt>
                <c:pt idx="541">
                  <c:v>524.29899999999998</c:v>
                </c:pt>
                <c:pt idx="542">
                  <c:v>525.26499999999999</c:v>
                </c:pt>
                <c:pt idx="543">
                  <c:v>526.23199999999997</c:v>
                </c:pt>
                <c:pt idx="544">
                  <c:v>527.19899999999996</c:v>
                </c:pt>
                <c:pt idx="545">
                  <c:v>528.16499999999996</c:v>
                </c:pt>
                <c:pt idx="546">
                  <c:v>529.13199999999995</c:v>
                </c:pt>
                <c:pt idx="547">
                  <c:v>530.09900000000005</c:v>
                </c:pt>
                <c:pt idx="548">
                  <c:v>531.06500000000005</c:v>
                </c:pt>
                <c:pt idx="549">
                  <c:v>532.03200000000004</c:v>
                </c:pt>
                <c:pt idx="550">
                  <c:v>532.99900000000002</c:v>
                </c:pt>
                <c:pt idx="551">
                  <c:v>533.96600000000001</c:v>
                </c:pt>
                <c:pt idx="552">
                  <c:v>534.93200000000002</c:v>
                </c:pt>
                <c:pt idx="553">
                  <c:v>535.899</c:v>
                </c:pt>
                <c:pt idx="554">
                  <c:v>536.86599999999999</c:v>
                </c:pt>
                <c:pt idx="555">
                  <c:v>537.83199999999999</c:v>
                </c:pt>
                <c:pt idx="556">
                  <c:v>538.79899999999998</c:v>
                </c:pt>
                <c:pt idx="557">
                  <c:v>539.76599999999996</c:v>
                </c:pt>
                <c:pt idx="558">
                  <c:v>540.73199999999997</c:v>
                </c:pt>
                <c:pt idx="559">
                  <c:v>541.69899999999996</c:v>
                </c:pt>
                <c:pt idx="560">
                  <c:v>542.66600000000005</c:v>
                </c:pt>
                <c:pt idx="561">
                  <c:v>543.63300000000004</c:v>
                </c:pt>
                <c:pt idx="562">
                  <c:v>544.59900000000005</c:v>
                </c:pt>
                <c:pt idx="563">
                  <c:v>545.56600000000003</c:v>
                </c:pt>
                <c:pt idx="564">
                  <c:v>546.53300000000002</c:v>
                </c:pt>
                <c:pt idx="565">
                  <c:v>547.49900000000002</c:v>
                </c:pt>
                <c:pt idx="566">
                  <c:v>548.46600000000001</c:v>
                </c:pt>
                <c:pt idx="567">
                  <c:v>549.43299999999999</c:v>
                </c:pt>
                <c:pt idx="568">
                  <c:v>550.399</c:v>
                </c:pt>
                <c:pt idx="569">
                  <c:v>551.36599999999999</c:v>
                </c:pt>
                <c:pt idx="570">
                  <c:v>552.33299999999997</c:v>
                </c:pt>
                <c:pt idx="571">
                  <c:v>553.29999999999995</c:v>
                </c:pt>
                <c:pt idx="572">
                  <c:v>554.26599999999996</c:v>
                </c:pt>
                <c:pt idx="573">
                  <c:v>555.23299999999995</c:v>
                </c:pt>
                <c:pt idx="574">
                  <c:v>556.20000000000005</c:v>
                </c:pt>
                <c:pt idx="575">
                  <c:v>557.16600000000005</c:v>
                </c:pt>
                <c:pt idx="576">
                  <c:v>558.13300000000004</c:v>
                </c:pt>
                <c:pt idx="577">
                  <c:v>559.1</c:v>
                </c:pt>
                <c:pt idx="578">
                  <c:v>560.06600000000003</c:v>
                </c:pt>
                <c:pt idx="579">
                  <c:v>561.03300000000002</c:v>
                </c:pt>
                <c:pt idx="580">
                  <c:v>562</c:v>
                </c:pt>
                <c:pt idx="581">
                  <c:v>562.96699999999998</c:v>
                </c:pt>
                <c:pt idx="582">
                  <c:v>563.93299999999999</c:v>
                </c:pt>
                <c:pt idx="583">
                  <c:v>564.9</c:v>
                </c:pt>
                <c:pt idx="584">
                  <c:v>565.86699999999996</c:v>
                </c:pt>
                <c:pt idx="585">
                  <c:v>566.83299999999997</c:v>
                </c:pt>
                <c:pt idx="586">
                  <c:v>567.79999999999995</c:v>
                </c:pt>
                <c:pt idx="587">
                  <c:v>568.76700000000005</c:v>
                </c:pt>
                <c:pt idx="588">
                  <c:v>569.73299999999995</c:v>
                </c:pt>
                <c:pt idx="589">
                  <c:v>570.70000000000005</c:v>
                </c:pt>
                <c:pt idx="590">
                  <c:v>571.66700000000003</c:v>
                </c:pt>
                <c:pt idx="591">
                  <c:v>572.63400000000001</c:v>
                </c:pt>
                <c:pt idx="592">
                  <c:v>573.6</c:v>
                </c:pt>
                <c:pt idx="593">
                  <c:v>574.56700000000001</c:v>
                </c:pt>
                <c:pt idx="594">
                  <c:v>575.53399999999999</c:v>
                </c:pt>
                <c:pt idx="595">
                  <c:v>576.5</c:v>
                </c:pt>
                <c:pt idx="596">
                  <c:v>577.46699999999998</c:v>
                </c:pt>
                <c:pt idx="597">
                  <c:v>578.43399999999997</c:v>
                </c:pt>
                <c:pt idx="598">
                  <c:v>579.4</c:v>
                </c:pt>
                <c:pt idx="599">
                  <c:v>580.36699999999996</c:v>
                </c:pt>
                <c:pt idx="600">
                  <c:v>581.33399999999995</c:v>
                </c:pt>
                <c:pt idx="601">
                  <c:v>582.30100000000004</c:v>
                </c:pt>
                <c:pt idx="602">
                  <c:v>583.26700000000005</c:v>
                </c:pt>
                <c:pt idx="603">
                  <c:v>584.23400000000004</c:v>
                </c:pt>
                <c:pt idx="604">
                  <c:v>585.20100000000002</c:v>
                </c:pt>
                <c:pt idx="605">
                  <c:v>586.16700000000003</c:v>
                </c:pt>
                <c:pt idx="606">
                  <c:v>587.13400000000001</c:v>
                </c:pt>
                <c:pt idx="607">
                  <c:v>588.101</c:v>
                </c:pt>
                <c:pt idx="608">
                  <c:v>589.06700000000001</c:v>
                </c:pt>
                <c:pt idx="609">
                  <c:v>590.03399999999999</c:v>
                </c:pt>
                <c:pt idx="610">
                  <c:v>591.00099999999998</c:v>
                </c:pt>
                <c:pt idx="611">
                  <c:v>591.96799999999996</c:v>
                </c:pt>
                <c:pt idx="612">
                  <c:v>592.93399999999997</c:v>
                </c:pt>
                <c:pt idx="613">
                  <c:v>593.90099999999995</c:v>
                </c:pt>
                <c:pt idx="614">
                  <c:v>594.86800000000005</c:v>
                </c:pt>
                <c:pt idx="615">
                  <c:v>595.83399999999995</c:v>
                </c:pt>
                <c:pt idx="616">
                  <c:v>596.80100000000004</c:v>
                </c:pt>
                <c:pt idx="617">
                  <c:v>597.76800000000003</c:v>
                </c:pt>
                <c:pt idx="618">
                  <c:v>598.73400000000004</c:v>
                </c:pt>
                <c:pt idx="619">
                  <c:v>599.70100000000002</c:v>
                </c:pt>
                <c:pt idx="620">
                  <c:v>600.66800000000001</c:v>
                </c:pt>
                <c:pt idx="621">
                  <c:v>601.63499999999999</c:v>
                </c:pt>
                <c:pt idx="622">
                  <c:v>602.601</c:v>
                </c:pt>
                <c:pt idx="623">
                  <c:v>603.56799999999998</c:v>
                </c:pt>
                <c:pt idx="624">
                  <c:v>604.53499999999997</c:v>
                </c:pt>
                <c:pt idx="625">
                  <c:v>605.50099999999998</c:v>
                </c:pt>
                <c:pt idx="626">
                  <c:v>606.46799999999996</c:v>
                </c:pt>
                <c:pt idx="627">
                  <c:v>607.43499999999995</c:v>
                </c:pt>
                <c:pt idx="628">
                  <c:v>608.40099999999995</c:v>
                </c:pt>
                <c:pt idx="629">
                  <c:v>609.36800000000005</c:v>
                </c:pt>
                <c:pt idx="630">
                  <c:v>610.33500000000004</c:v>
                </c:pt>
                <c:pt idx="631">
                  <c:v>611.30200000000002</c:v>
                </c:pt>
                <c:pt idx="632">
                  <c:v>612.26800000000003</c:v>
                </c:pt>
                <c:pt idx="633">
                  <c:v>613.23500000000001</c:v>
                </c:pt>
                <c:pt idx="634">
                  <c:v>614.202</c:v>
                </c:pt>
                <c:pt idx="635">
                  <c:v>615.16800000000001</c:v>
                </c:pt>
                <c:pt idx="636">
                  <c:v>616.13499999999999</c:v>
                </c:pt>
                <c:pt idx="637">
                  <c:v>617.10199999999998</c:v>
                </c:pt>
                <c:pt idx="638">
                  <c:v>618.06799999999998</c:v>
                </c:pt>
                <c:pt idx="639">
                  <c:v>619.03499999999997</c:v>
                </c:pt>
                <c:pt idx="640">
                  <c:v>620.00199999999995</c:v>
                </c:pt>
                <c:pt idx="641">
                  <c:v>620.96900000000005</c:v>
                </c:pt>
                <c:pt idx="642">
                  <c:v>621.93499999999995</c:v>
                </c:pt>
                <c:pt idx="643">
                  <c:v>622.90200000000004</c:v>
                </c:pt>
                <c:pt idx="644">
                  <c:v>623.86900000000003</c:v>
                </c:pt>
                <c:pt idx="645">
                  <c:v>624.83500000000004</c:v>
                </c:pt>
                <c:pt idx="646">
                  <c:v>625.80200000000002</c:v>
                </c:pt>
                <c:pt idx="647">
                  <c:v>626.76900000000001</c:v>
                </c:pt>
                <c:pt idx="648">
                  <c:v>627.73500000000001</c:v>
                </c:pt>
                <c:pt idx="649">
                  <c:v>628.702</c:v>
                </c:pt>
                <c:pt idx="650">
                  <c:v>629.66899999999998</c:v>
                </c:pt>
                <c:pt idx="651">
                  <c:v>630.63599999999997</c:v>
                </c:pt>
                <c:pt idx="652">
                  <c:v>631.60199999999998</c:v>
                </c:pt>
                <c:pt idx="653">
                  <c:v>632.56899999999996</c:v>
                </c:pt>
                <c:pt idx="654">
                  <c:v>633.53599999999994</c:v>
                </c:pt>
                <c:pt idx="655">
                  <c:v>634.50199999999995</c:v>
                </c:pt>
                <c:pt idx="656">
                  <c:v>635.46900000000005</c:v>
                </c:pt>
                <c:pt idx="657">
                  <c:v>636.43600000000004</c:v>
                </c:pt>
                <c:pt idx="658">
                  <c:v>637.40200000000004</c:v>
                </c:pt>
                <c:pt idx="659">
                  <c:v>638.36900000000003</c:v>
                </c:pt>
                <c:pt idx="660">
                  <c:v>639.33600000000001</c:v>
                </c:pt>
                <c:pt idx="661">
                  <c:v>640.303</c:v>
                </c:pt>
                <c:pt idx="662">
                  <c:v>641.26900000000001</c:v>
                </c:pt>
                <c:pt idx="663">
                  <c:v>642.23599999999999</c:v>
                </c:pt>
                <c:pt idx="664">
                  <c:v>643.20299999999997</c:v>
                </c:pt>
                <c:pt idx="665">
                  <c:v>644.16899999999998</c:v>
                </c:pt>
                <c:pt idx="666">
                  <c:v>645.13599999999997</c:v>
                </c:pt>
                <c:pt idx="667">
                  <c:v>646.10299999999995</c:v>
                </c:pt>
                <c:pt idx="668">
                  <c:v>647.06899999999996</c:v>
                </c:pt>
                <c:pt idx="669">
                  <c:v>648.03599999999994</c:v>
                </c:pt>
                <c:pt idx="670">
                  <c:v>649.00300000000004</c:v>
                </c:pt>
                <c:pt idx="671">
                  <c:v>649.97</c:v>
                </c:pt>
                <c:pt idx="672">
                  <c:v>650.93600000000004</c:v>
                </c:pt>
                <c:pt idx="673">
                  <c:v>651.90300000000002</c:v>
                </c:pt>
                <c:pt idx="674">
                  <c:v>652.87</c:v>
                </c:pt>
                <c:pt idx="675">
                  <c:v>653.83600000000001</c:v>
                </c:pt>
                <c:pt idx="676">
                  <c:v>654.803</c:v>
                </c:pt>
                <c:pt idx="677">
                  <c:v>655.77</c:v>
                </c:pt>
                <c:pt idx="678">
                  <c:v>656.73599999999999</c:v>
                </c:pt>
                <c:pt idx="679">
                  <c:v>657.70299999999997</c:v>
                </c:pt>
                <c:pt idx="680">
                  <c:v>658.67</c:v>
                </c:pt>
                <c:pt idx="681">
                  <c:v>659.63699999999994</c:v>
                </c:pt>
                <c:pt idx="682">
                  <c:v>660.60299999999995</c:v>
                </c:pt>
                <c:pt idx="683">
                  <c:v>661.57</c:v>
                </c:pt>
                <c:pt idx="684">
                  <c:v>662.53700000000003</c:v>
                </c:pt>
                <c:pt idx="685">
                  <c:v>663.50300000000004</c:v>
                </c:pt>
                <c:pt idx="686">
                  <c:v>664.47</c:v>
                </c:pt>
                <c:pt idx="687">
                  <c:v>665.43700000000001</c:v>
                </c:pt>
                <c:pt idx="688">
                  <c:v>666.40300000000002</c:v>
                </c:pt>
                <c:pt idx="689">
                  <c:v>667.37</c:v>
                </c:pt>
                <c:pt idx="690">
                  <c:v>668.33699999999999</c:v>
                </c:pt>
                <c:pt idx="691">
                  <c:v>669.30399999999997</c:v>
                </c:pt>
                <c:pt idx="692">
                  <c:v>670.27</c:v>
                </c:pt>
                <c:pt idx="693">
                  <c:v>671.23699999999997</c:v>
                </c:pt>
                <c:pt idx="694">
                  <c:v>672.20399999999995</c:v>
                </c:pt>
                <c:pt idx="695">
                  <c:v>673.17</c:v>
                </c:pt>
                <c:pt idx="696">
                  <c:v>674.13699999999994</c:v>
                </c:pt>
                <c:pt idx="697">
                  <c:v>675.10400000000004</c:v>
                </c:pt>
                <c:pt idx="698">
                  <c:v>676.07</c:v>
                </c:pt>
                <c:pt idx="699">
                  <c:v>677.03700000000003</c:v>
                </c:pt>
                <c:pt idx="700">
                  <c:v>678.00400000000002</c:v>
                </c:pt>
                <c:pt idx="701">
                  <c:v>678.971</c:v>
                </c:pt>
                <c:pt idx="702">
                  <c:v>679.93700000000001</c:v>
                </c:pt>
                <c:pt idx="703">
                  <c:v>680.904</c:v>
                </c:pt>
                <c:pt idx="704">
                  <c:v>681.87099999999998</c:v>
                </c:pt>
                <c:pt idx="705">
                  <c:v>682.83699999999999</c:v>
                </c:pt>
                <c:pt idx="706">
                  <c:v>683.80399999999997</c:v>
                </c:pt>
                <c:pt idx="707">
                  <c:v>684.77099999999996</c:v>
                </c:pt>
                <c:pt idx="708">
                  <c:v>685.73699999999997</c:v>
                </c:pt>
                <c:pt idx="709">
                  <c:v>686.70399999999995</c:v>
                </c:pt>
                <c:pt idx="710">
                  <c:v>687.67100000000005</c:v>
                </c:pt>
                <c:pt idx="711">
                  <c:v>688.63800000000003</c:v>
                </c:pt>
                <c:pt idx="712">
                  <c:v>689.60400000000004</c:v>
                </c:pt>
                <c:pt idx="713">
                  <c:v>690.57100000000003</c:v>
                </c:pt>
                <c:pt idx="714">
                  <c:v>691.53800000000001</c:v>
                </c:pt>
                <c:pt idx="715">
                  <c:v>692.50400000000002</c:v>
                </c:pt>
                <c:pt idx="716">
                  <c:v>693.471</c:v>
                </c:pt>
                <c:pt idx="717">
                  <c:v>694.43799999999999</c:v>
                </c:pt>
                <c:pt idx="718">
                  <c:v>695.404</c:v>
                </c:pt>
                <c:pt idx="719">
                  <c:v>696.37099999999998</c:v>
                </c:pt>
                <c:pt idx="720">
                  <c:v>697.33799999999997</c:v>
                </c:pt>
                <c:pt idx="721">
                  <c:v>698.30499999999995</c:v>
                </c:pt>
                <c:pt idx="722">
                  <c:v>699.27099999999996</c:v>
                </c:pt>
                <c:pt idx="723">
                  <c:v>700.23800000000006</c:v>
                </c:pt>
                <c:pt idx="724">
                  <c:v>701.20500000000004</c:v>
                </c:pt>
                <c:pt idx="725">
                  <c:v>702.17100000000005</c:v>
                </c:pt>
                <c:pt idx="726">
                  <c:v>703.13800000000003</c:v>
                </c:pt>
                <c:pt idx="727">
                  <c:v>704.10500000000002</c:v>
                </c:pt>
                <c:pt idx="728">
                  <c:v>705.07100000000003</c:v>
                </c:pt>
                <c:pt idx="729">
                  <c:v>706.03800000000001</c:v>
                </c:pt>
                <c:pt idx="730">
                  <c:v>707.005</c:v>
                </c:pt>
                <c:pt idx="731">
                  <c:v>707.97199999999998</c:v>
                </c:pt>
                <c:pt idx="732">
                  <c:v>708.93799999999999</c:v>
                </c:pt>
                <c:pt idx="733">
                  <c:v>709.90499999999997</c:v>
                </c:pt>
                <c:pt idx="734">
                  <c:v>710.87199999999996</c:v>
                </c:pt>
                <c:pt idx="735">
                  <c:v>711.83799999999997</c:v>
                </c:pt>
                <c:pt idx="736">
                  <c:v>712.80499999999995</c:v>
                </c:pt>
                <c:pt idx="737">
                  <c:v>713.77200000000005</c:v>
                </c:pt>
                <c:pt idx="738">
                  <c:v>714.73800000000006</c:v>
                </c:pt>
                <c:pt idx="739">
                  <c:v>715.70500000000004</c:v>
                </c:pt>
                <c:pt idx="740">
                  <c:v>716.67200000000003</c:v>
                </c:pt>
                <c:pt idx="741">
                  <c:v>717.63900000000001</c:v>
                </c:pt>
                <c:pt idx="742">
                  <c:v>718.60500000000002</c:v>
                </c:pt>
                <c:pt idx="743">
                  <c:v>719.572</c:v>
                </c:pt>
                <c:pt idx="744">
                  <c:v>720.53899999999999</c:v>
                </c:pt>
                <c:pt idx="745">
                  <c:v>721.505</c:v>
                </c:pt>
                <c:pt idx="746">
                  <c:v>722.47199999999998</c:v>
                </c:pt>
                <c:pt idx="747">
                  <c:v>723.43899999999996</c:v>
                </c:pt>
                <c:pt idx="748">
                  <c:v>724.40499999999997</c:v>
                </c:pt>
                <c:pt idx="749">
                  <c:v>725.37199999999996</c:v>
                </c:pt>
                <c:pt idx="750">
                  <c:v>726.33900000000006</c:v>
                </c:pt>
                <c:pt idx="751">
                  <c:v>727.30600000000004</c:v>
                </c:pt>
                <c:pt idx="752">
                  <c:v>728.27200000000005</c:v>
                </c:pt>
                <c:pt idx="753">
                  <c:v>729.23900000000003</c:v>
                </c:pt>
                <c:pt idx="754">
                  <c:v>730.20600000000002</c:v>
                </c:pt>
                <c:pt idx="755">
                  <c:v>731.17200000000003</c:v>
                </c:pt>
                <c:pt idx="756">
                  <c:v>732.13900000000001</c:v>
                </c:pt>
                <c:pt idx="757">
                  <c:v>733.10599999999999</c:v>
                </c:pt>
                <c:pt idx="758">
                  <c:v>734.072</c:v>
                </c:pt>
                <c:pt idx="759">
                  <c:v>735.03899999999999</c:v>
                </c:pt>
                <c:pt idx="760">
                  <c:v>736.00599999999997</c:v>
                </c:pt>
                <c:pt idx="761">
                  <c:v>736.97299999999996</c:v>
                </c:pt>
                <c:pt idx="762">
                  <c:v>737.93899999999996</c:v>
                </c:pt>
                <c:pt idx="763">
                  <c:v>738.90599999999995</c:v>
                </c:pt>
                <c:pt idx="764">
                  <c:v>739.87300000000005</c:v>
                </c:pt>
                <c:pt idx="765">
                  <c:v>740.83900000000006</c:v>
                </c:pt>
                <c:pt idx="766">
                  <c:v>741.80600000000004</c:v>
                </c:pt>
                <c:pt idx="767">
                  <c:v>742.77300000000002</c:v>
                </c:pt>
                <c:pt idx="768">
                  <c:v>743.73900000000003</c:v>
                </c:pt>
                <c:pt idx="769">
                  <c:v>744.70600000000002</c:v>
                </c:pt>
                <c:pt idx="770">
                  <c:v>745.673</c:v>
                </c:pt>
                <c:pt idx="771">
                  <c:v>746.64</c:v>
                </c:pt>
                <c:pt idx="772">
                  <c:v>747.60599999999999</c:v>
                </c:pt>
                <c:pt idx="773">
                  <c:v>748.57299999999998</c:v>
                </c:pt>
                <c:pt idx="774">
                  <c:v>749.54</c:v>
                </c:pt>
                <c:pt idx="775">
                  <c:v>750.50599999999997</c:v>
                </c:pt>
                <c:pt idx="776">
                  <c:v>751.47299999999996</c:v>
                </c:pt>
                <c:pt idx="777">
                  <c:v>752.44</c:v>
                </c:pt>
                <c:pt idx="778">
                  <c:v>753.40599999999995</c:v>
                </c:pt>
                <c:pt idx="779">
                  <c:v>754.37300000000005</c:v>
                </c:pt>
                <c:pt idx="780">
                  <c:v>755.34</c:v>
                </c:pt>
                <c:pt idx="781">
                  <c:v>756.30700000000002</c:v>
                </c:pt>
                <c:pt idx="782">
                  <c:v>757.27300000000002</c:v>
                </c:pt>
                <c:pt idx="783">
                  <c:v>758.24</c:v>
                </c:pt>
                <c:pt idx="784">
                  <c:v>759.20699999999999</c:v>
                </c:pt>
                <c:pt idx="785">
                  <c:v>760.173</c:v>
                </c:pt>
                <c:pt idx="786">
                  <c:v>761.14</c:v>
                </c:pt>
                <c:pt idx="787">
                  <c:v>762.10699999999997</c:v>
                </c:pt>
                <c:pt idx="788">
                  <c:v>763.07299999999998</c:v>
                </c:pt>
                <c:pt idx="789">
                  <c:v>764.04</c:v>
                </c:pt>
                <c:pt idx="790">
                  <c:v>765.00699999999995</c:v>
                </c:pt>
                <c:pt idx="791">
                  <c:v>765.97400000000005</c:v>
                </c:pt>
                <c:pt idx="792">
                  <c:v>766.94</c:v>
                </c:pt>
                <c:pt idx="793">
                  <c:v>767.90700000000004</c:v>
                </c:pt>
                <c:pt idx="794">
                  <c:v>768.87400000000002</c:v>
                </c:pt>
                <c:pt idx="795">
                  <c:v>769.84</c:v>
                </c:pt>
                <c:pt idx="796">
                  <c:v>770.80700000000002</c:v>
                </c:pt>
                <c:pt idx="797">
                  <c:v>771.774</c:v>
                </c:pt>
                <c:pt idx="798">
                  <c:v>772.74</c:v>
                </c:pt>
                <c:pt idx="799">
                  <c:v>773.70699999999999</c:v>
                </c:pt>
                <c:pt idx="800">
                  <c:v>774.67399999999998</c:v>
                </c:pt>
                <c:pt idx="801">
                  <c:v>775.64099999999996</c:v>
                </c:pt>
                <c:pt idx="802">
                  <c:v>776.60699999999997</c:v>
                </c:pt>
                <c:pt idx="803">
                  <c:v>777.57399999999996</c:v>
                </c:pt>
                <c:pt idx="804">
                  <c:v>778.54100000000005</c:v>
                </c:pt>
                <c:pt idx="805">
                  <c:v>779.50699999999995</c:v>
                </c:pt>
                <c:pt idx="806">
                  <c:v>780.47400000000005</c:v>
                </c:pt>
                <c:pt idx="807">
                  <c:v>781.44100000000003</c:v>
                </c:pt>
                <c:pt idx="808">
                  <c:v>782.40700000000004</c:v>
                </c:pt>
                <c:pt idx="809">
                  <c:v>783.37400000000002</c:v>
                </c:pt>
                <c:pt idx="810">
                  <c:v>784.34100000000001</c:v>
                </c:pt>
                <c:pt idx="811">
                  <c:v>785.30799999999999</c:v>
                </c:pt>
                <c:pt idx="812">
                  <c:v>786.274</c:v>
                </c:pt>
                <c:pt idx="813">
                  <c:v>787.24099999999999</c:v>
                </c:pt>
                <c:pt idx="814">
                  <c:v>788.20799999999997</c:v>
                </c:pt>
                <c:pt idx="815">
                  <c:v>789.17399999999998</c:v>
                </c:pt>
                <c:pt idx="816">
                  <c:v>790.14099999999996</c:v>
                </c:pt>
                <c:pt idx="817">
                  <c:v>791.10799999999995</c:v>
                </c:pt>
                <c:pt idx="818">
                  <c:v>792.07399999999996</c:v>
                </c:pt>
                <c:pt idx="819">
                  <c:v>793.04100000000005</c:v>
                </c:pt>
                <c:pt idx="820">
                  <c:v>794.00800000000004</c:v>
                </c:pt>
                <c:pt idx="821">
                  <c:v>794.97500000000002</c:v>
                </c:pt>
                <c:pt idx="822">
                  <c:v>795.94100000000003</c:v>
                </c:pt>
                <c:pt idx="823">
                  <c:v>796.90800000000002</c:v>
                </c:pt>
                <c:pt idx="824">
                  <c:v>797.875</c:v>
                </c:pt>
                <c:pt idx="825">
                  <c:v>798.84100000000001</c:v>
                </c:pt>
                <c:pt idx="826">
                  <c:v>799.80799999999999</c:v>
                </c:pt>
                <c:pt idx="827">
                  <c:v>800.77499999999998</c:v>
                </c:pt>
                <c:pt idx="828">
                  <c:v>801.74099999999999</c:v>
                </c:pt>
                <c:pt idx="829">
                  <c:v>802.70799999999997</c:v>
                </c:pt>
                <c:pt idx="830">
                  <c:v>803.67499999999995</c:v>
                </c:pt>
                <c:pt idx="831">
                  <c:v>804.64200000000005</c:v>
                </c:pt>
                <c:pt idx="832">
                  <c:v>805.60799999999995</c:v>
                </c:pt>
                <c:pt idx="833">
                  <c:v>806.57500000000005</c:v>
                </c:pt>
                <c:pt idx="834">
                  <c:v>807.54200000000003</c:v>
                </c:pt>
                <c:pt idx="835">
                  <c:v>808.50800000000004</c:v>
                </c:pt>
                <c:pt idx="836">
                  <c:v>809.47500000000002</c:v>
                </c:pt>
                <c:pt idx="837">
                  <c:v>810.44200000000001</c:v>
                </c:pt>
                <c:pt idx="838">
                  <c:v>811.40800000000002</c:v>
                </c:pt>
                <c:pt idx="839">
                  <c:v>812.375</c:v>
                </c:pt>
                <c:pt idx="840">
                  <c:v>813.34199999999998</c:v>
                </c:pt>
                <c:pt idx="841">
                  <c:v>814.30899999999997</c:v>
                </c:pt>
                <c:pt idx="842">
                  <c:v>815.27499999999998</c:v>
                </c:pt>
                <c:pt idx="843">
                  <c:v>816.24199999999996</c:v>
                </c:pt>
                <c:pt idx="844">
                  <c:v>817.20899999999995</c:v>
                </c:pt>
                <c:pt idx="845">
                  <c:v>818.17499999999995</c:v>
                </c:pt>
                <c:pt idx="846">
                  <c:v>819.14200000000005</c:v>
                </c:pt>
                <c:pt idx="847">
                  <c:v>820.10900000000004</c:v>
                </c:pt>
                <c:pt idx="848">
                  <c:v>821.07500000000005</c:v>
                </c:pt>
                <c:pt idx="849">
                  <c:v>822.04200000000003</c:v>
                </c:pt>
                <c:pt idx="850">
                  <c:v>823.00900000000001</c:v>
                </c:pt>
                <c:pt idx="851">
                  <c:v>823.976</c:v>
                </c:pt>
                <c:pt idx="852">
                  <c:v>824.94200000000001</c:v>
                </c:pt>
                <c:pt idx="853">
                  <c:v>825.90899999999999</c:v>
                </c:pt>
                <c:pt idx="854">
                  <c:v>826.87599999999998</c:v>
                </c:pt>
                <c:pt idx="855">
                  <c:v>827.84199999999998</c:v>
                </c:pt>
                <c:pt idx="856">
                  <c:v>828.80899999999997</c:v>
                </c:pt>
                <c:pt idx="857">
                  <c:v>829.77599999999995</c:v>
                </c:pt>
                <c:pt idx="858">
                  <c:v>830.74199999999996</c:v>
                </c:pt>
                <c:pt idx="859">
                  <c:v>831.70899999999995</c:v>
                </c:pt>
                <c:pt idx="860">
                  <c:v>832.67600000000004</c:v>
                </c:pt>
                <c:pt idx="861">
                  <c:v>833.64300000000003</c:v>
                </c:pt>
                <c:pt idx="862">
                  <c:v>834.60900000000004</c:v>
                </c:pt>
                <c:pt idx="863">
                  <c:v>835.57600000000002</c:v>
                </c:pt>
                <c:pt idx="864">
                  <c:v>836.54300000000001</c:v>
                </c:pt>
                <c:pt idx="865">
                  <c:v>837.50900000000001</c:v>
                </c:pt>
                <c:pt idx="866">
                  <c:v>838.476</c:v>
                </c:pt>
                <c:pt idx="867">
                  <c:v>839.44299999999998</c:v>
                </c:pt>
                <c:pt idx="868">
                  <c:v>840.40899999999999</c:v>
                </c:pt>
                <c:pt idx="869">
                  <c:v>841.37599999999998</c:v>
                </c:pt>
                <c:pt idx="870">
                  <c:v>842.34299999999996</c:v>
                </c:pt>
                <c:pt idx="871">
                  <c:v>843.31</c:v>
                </c:pt>
                <c:pt idx="872">
                  <c:v>844.27599999999995</c:v>
                </c:pt>
                <c:pt idx="873">
                  <c:v>845.24300000000005</c:v>
                </c:pt>
                <c:pt idx="874">
                  <c:v>846.21</c:v>
                </c:pt>
                <c:pt idx="875">
                  <c:v>847.17600000000004</c:v>
                </c:pt>
                <c:pt idx="876">
                  <c:v>848.14300000000003</c:v>
                </c:pt>
                <c:pt idx="877">
                  <c:v>849.11</c:v>
                </c:pt>
                <c:pt idx="878">
                  <c:v>850.07600000000002</c:v>
                </c:pt>
                <c:pt idx="879">
                  <c:v>851.04300000000001</c:v>
                </c:pt>
                <c:pt idx="880">
                  <c:v>852.01</c:v>
                </c:pt>
                <c:pt idx="881">
                  <c:v>852.97699999999998</c:v>
                </c:pt>
                <c:pt idx="882">
                  <c:v>853.94299999999998</c:v>
                </c:pt>
                <c:pt idx="883">
                  <c:v>854.91</c:v>
                </c:pt>
                <c:pt idx="884">
                  <c:v>855.87699999999995</c:v>
                </c:pt>
                <c:pt idx="885">
                  <c:v>856.84299999999996</c:v>
                </c:pt>
                <c:pt idx="886">
                  <c:v>857.81</c:v>
                </c:pt>
                <c:pt idx="887">
                  <c:v>858.77700000000004</c:v>
                </c:pt>
                <c:pt idx="888">
                  <c:v>859.74300000000005</c:v>
                </c:pt>
                <c:pt idx="889">
                  <c:v>860.71</c:v>
                </c:pt>
                <c:pt idx="890">
                  <c:v>861.67700000000002</c:v>
                </c:pt>
                <c:pt idx="891">
                  <c:v>862.64400000000001</c:v>
                </c:pt>
                <c:pt idx="892">
                  <c:v>863.61</c:v>
                </c:pt>
                <c:pt idx="893">
                  <c:v>864.577</c:v>
                </c:pt>
                <c:pt idx="894">
                  <c:v>865.54399999999998</c:v>
                </c:pt>
                <c:pt idx="895">
                  <c:v>866.51</c:v>
                </c:pt>
                <c:pt idx="896">
                  <c:v>867.47699999999998</c:v>
                </c:pt>
                <c:pt idx="897">
                  <c:v>868.44399999999996</c:v>
                </c:pt>
                <c:pt idx="898">
                  <c:v>869.41</c:v>
                </c:pt>
                <c:pt idx="899">
                  <c:v>870.37699999999995</c:v>
                </c:pt>
                <c:pt idx="900">
                  <c:v>871.34400000000005</c:v>
                </c:pt>
                <c:pt idx="901">
                  <c:v>872.31100000000004</c:v>
                </c:pt>
                <c:pt idx="902">
                  <c:v>873.27700000000004</c:v>
                </c:pt>
                <c:pt idx="903">
                  <c:v>874.24400000000003</c:v>
                </c:pt>
                <c:pt idx="904">
                  <c:v>875.21100000000001</c:v>
                </c:pt>
                <c:pt idx="905">
                  <c:v>876.17700000000002</c:v>
                </c:pt>
                <c:pt idx="906">
                  <c:v>877.14400000000001</c:v>
                </c:pt>
                <c:pt idx="907">
                  <c:v>878.11099999999999</c:v>
                </c:pt>
                <c:pt idx="908">
                  <c:v>879.077</c:v>
                </c:pt>
                <c:pt idx="909">
                  <c:v>880.04399999999998</c:v>
                </c:pt>
                <c:pt idx="910">
                  <c:v>881.01099999999997</c:v>
                </c:pt>
                <c:pt idx="911">
                  <c:v>881.97799999999995</c:v>
                </c:pt>
                <c:pt idx="912">
                  <c:v>882.94399999999996</c:v>
                </c:pt>
                <c:pt idx="913">
                  <c:v>883.91099999999994</c:v>
                </c:pt>
                <c:pt idx="914">
                  <c:v>884.87800000000004</c:v>
                </c:pt>
                <c:pt idx="915">
                  <c:v>885.84400000000005</c:v>
                </c:pt>
                <c:pt idx="916">
                  <c:v>886.81100000000004</c:v>
                </c:pt>
                <c:pt idx="917">
                  <c:v>887.77800000000002</c:v>
                </c:pt>
                <c:pt idx="918">
                  <c:v>888.74400000000003</c:v>
                </c:pt>
                <c:pt idx="919">
                  <c:v>889.71100000000001</c:v>
                </c:pt>
                <c:pt idx="920">
                  <c:v>890.678</c:v>
                </c:pt>
                <c:pt idx="921">
                  <c:v>891.64499999999998</c:v>
                </c:pt>
                <c:pt idx="922">
                  <c:v>892.61099999999999</c:v>
                </c:pt>
                <c:pt idx="923">
                  <c:v>893.57799999999997</c:v>
                </c:pt>
                <c:pt idx="924">
                  <c:v>894.54499999999996</c:v>
                </c:pt>
                <c:pt idx="925">
                  <c:v>895.51099999999997</c:v>
                </c:pt>
                <c:pt idx="926">
                  <c:v>896.47799999999995</c:v>
                </c:pt>
                <c:pt idx="927">
                  <c:v>897.44500000000005</c:v>
                </c:pt>
                <c:pt idx="928">
                  <c:v>898.41099999999994</c:v>
                </c:pt>
                <c:pt idx="929">
                  <c:v>899.37800000000004</c:v>
                </c:pt>
                <c:pt idx="930">
                  <c:v>900.34500000000003</c:v>
                </c:pt>
                <c:pt idx="931">
                  <c:v>901.31200000000001</c:v>
                </c:pt>
                <c:pt idx="932">
                  <c:v>902.27800000000002</c:v>
                </c:pt>
                <c:pt idx="933">
                  <c:v>903.245</c:v>
                </c:pt>
                <c:pt idx="934">
                  <c:v>904.21199999999999</c:v>
                </c:pt>
                <c:pt idx="935">
                  <c:v>905.178</c:v>
                </c:pt>
                <c:pt idx="936">
                  <c:v>906.14499999999998</c:v>
                </c:pt>
                <c:pt idx="937">
                  <c:v>907.11199999999997</c:v>
                </c:pt>
                <c:pt idx="938">
                  <c:v>908.07799999999997</c:v>
                </c:pt>
                <c:pt idx="939">
                  <c:v>909.04499999999996</c:v>
                </c:pt>
                <c:pt idx="940">
                  <c:v>910.01199999999994</c:v>
                </c:pt>
                <c:pt idx="941">
                  <c:v>910.97900000000004</c:v>
                </c:pt>
                <c:pt idx="942">
                  <c:v>911.94500000000005</c:v>
                </c:pt>
                <c:pt idx="943">
                  <c:v>912.91200000000003</c:v>
                </c:pt>
                <c:pt idx="944">
                  <c:v>913.87900000000002</c:v>
                </c:pt>
                <c:pt idx="945">
                  <c:v>914.84500000000003</c:v>
                </c:pt>
                <c:pt idx="946">
                  <c:v>915.81200000000001</c:v>
                </c:pt>
                <c:pt idx="947">
                  <c:v>916.779</c:v>
                </c:pt>
                <c:pt idx="948">
                  <c:v>917.745</c:v>
                </c:pt>
                <c:pt idx="949">
                  <c:v>918.71199999999999</c:v>
                </c:pt>
                <c:pt idx="950">
                  <c:v>919.67899999999997</c:v>
                </c:pt>
                <c:pt idx="951">
                  <c:v>920.64599999999996</c:v>
                </c:pt>
                <c:pt idx="952">
                  <c:v>921.61199999999997</c:v>
                </c:pt>
                <c:pt idx="953">
                  <c:v>922.57899999999995</c:v>
                </c:pt>
                <c:pt idx="954">
                  <c:v>923.54600000000005</c:v>
                </c:pt>
                <c:pt idx="955">
                  <c:v>924.51199999999994</c:v>
                </c:pt>
                <c:pt idx="956">
                  <c:v>925.47900000000004</c:v>
                </c:pt>
                <c:pt idx="957">
                  <c:v>926.44600000000003</c:v>
                </c:pt>
                <c:pt idx="958">
                  <c:v>927.41200000000003</c:v>
                </c:pt>
                <c:pt idx="959">
                  <c:v>928.37900000000002</c:v>
                </c:pt>
                <c:pt idx="960">
                  <c:v>929.346</c:v>
                </c:pt>
                <c:pt idx="961">
                  <c:v>930.31299999999999</c:v>
                </c:pt>
                <c:pt idx="962">
                  <c:v>931.279</c:v>
                </c:pt>
                <c:pt idx="963">
                  <c:v>932.24599999999998</c:v>
                </c:pt>
                <c:pt idx="964">
                  <c:v>933.21299999999997</c:v>
                </c:pt>
                <c:pt idx="965">
                  <c:v>934.17899999999997</c:v>
                </c:pt>
                <c:pt idx="966">
                  <c:v>935.14599999999996</c:v>
                </c:pt>
                <c:pt idx="967">
                  <c:v>936.11300000000006</c:v>
                </c:pt>
                <c:pt idx="968">
                  <c:v>937.07899999999995</c:v>
                </c:pt>
                <c:pt idx="969">
                  <c:v>938.04600000000005</c:v>
                </c:pt>
                <c:pt idx="970">
                  <c:v>939.01300000000003</c:v>
                </c:pt>
                <c:pt idx="971">
                  <c:v>939.98</c:v>
                </c:pt>
                <c:pt idx="972">
                  <c:v>940.94600000000003</c:v>
                </c:pt>
                <c:pt idx="973">
                  <c:v>941.91300000000001</c:v>
                </c:pt>
                <c:pt idx="974">
                  <c:v>942.88</c:v>
                </c:pt>
                <c:pt idx="975">
                  <c:v>943.846</c:v>
                </c:pt>
                <c:pt idx="976">
                  <c:v>944.81299999999999</c:v>
                </c:pt>
                <c:pt idx="977">
                  <c:v>945.78</c:v>
                </c:pt>
                <c:pt idx="978">
                  <c:v>946.74599999999998</c:v>
                </c:pt>
                <c:pt idx="979">
                  <c:v>947.71299999999997</c:v>
                </c:pt>
                <c:pt idx="980">
                  <c:v>948.68</c:v>
                </c:pt>
                <c:pt idx="981">
                  <c:v>949.64700000000005</c:v>
                </c:pt>
                <c:pt idx="982">
                  <c:v>950.61300000000006</c:v>
                </c:pt>
                <c:pt idx="983">
                  <c:v>951.58</c:v>
                </c:pt>
                <c:pt idx="984">
                  <c:v>952.54700000000003</c:v>
                </c:pt>
                <c:pt idx="985">
                  <c:v>953.51300000000003</c:v>
                </c:pt>
                <c:pt idx="986">
                  <c:v>954.48</c:v>
                </c:pt>
                <c:pt idx="987">
                  <c:v>955.447</c:v>
                </c:pt>
                <c:pt idx="988">
                  <c:v>956.41300000000001</c:v>
                </c:pt>
                <c:pt idx="989">
                  <c:v>957.38</c:v>
                </c:pt>
                <c:pt idx="990">
                  <c:v>958.34699999999998</c:v>
                </c:pt>
                <c:pt idx="991">
                  <c:v>959.31399999999996</c:v>
                </c:pt>
                <c:pt idx="992">
                  <c:v>960.28</c:v>
                </c:pt>
                <c:pt idx="993">
                  <c:v>961.24699999999996</c:v>
                </c:pt>
                <c:pt idx="994">
                  <c:v>962.21400000000006</c:v>
                </c:pt>
                <c:pt idx="995">
                  <c:v>963.18</c:v>
                </c:pt>
                <c:pt idx="996">
                  <c:v>964.14700000000005</c:v>
                </c:pt>
                <c:pt idx="997">
                  <c:v>965.11400000000003</c:v>
                </c:pt>
                <c:pt idx="998">
                  <c:v>966.08</c:v>
                </c:pt>
                <c:pt idx="999">
                  <c:v>967.04700000000003</c:v>
                </c:pt>
                <c:pt idx="1000">
                  <c:v>968.01400000000001</c:v>
                </c:pt>
                <c:pt idx="1001">
                  <c:v>968.98099999999999</c:v>
                </c:pt>
                <c:pt idx="1002">
                  <c:v>969.947</c:v>
                </c:pt>
                <c:pt idx="1003">
                  <c:v>970.91399999999999</c:v>
                </c:pt>
                <c:pt idx="1004">
                  <c:v>971.88099999999997</c:v>
                </c:pt>
                <c:pt idx="1005">
                  <c:v>972.84699999999998</c:v>
                </c:pt>
                <c:pt idx="1006">
                  <c:v>973.81399999999996</c:v>
                </c:pt>
                <c:pt idx="1007">
                  <c:v>974.78099999999995</c:v>
                </c:pt>
                <c:pt idx="1008">
                  <c:v>975.74699999999996</c:v>
                </c:pt>
                <c:pt idx="1009">
                  <c:v>976.71400000000006</c:v>
                </c:pt>
                <c:pt idx="1010">
                  <c:v>977.68100000000004</c:v>
                </c:pt>
                <c:pt idx="1011">
                  <c:v>978.64800000000002</c:v>
                </c:pt>
                <c:pt idx="1012">
                  <c:v>979.61400000000003</c:v>
                </c:pt>
                <c:pt idx="1013">
                  <c:v>980.58100000000002</c:v>
                </c:pt>
                <c:pt idx="1014">
                  <c:v>981.548</c:v>
                </c:pt>
                <c:pt idx="1015">
                  <c:v>982.51400000000001</c:v>
                </c:pt>
                <c:pt idx="1016">
                  <c:v>983.48099999999999</c:v>
                </c:pt>
                <c:pt idx="1017">
                  <c:v>984.44799999999998</c:v>
                </c:pt>
                <c:pt idx="1018">
                  <c:v>985.41399999999999</c:v>
                </c:pt>
                <c:pt idx="1019">
                  <c:v>986.38099999999997</c:v>
                </c:pt>
                <c:pt idx="1020">
                  <c:v>987.34799999999996</c:v>
                </c:pt>
                <c:pt idx="1021">
                  <c:v>988.31500000000005</c:v>
                </c:pt>
                <c:pt idx="1022">
                  <c:v>989.28099999999995</c:v>
                </c:pt>
                <c:pt idx="1023">
                  <c:v>990.24800000000005</c:v>
                </c:pt>
                <c:pt idx="1024">
                  <c:v>991.21500000000003</c:v>
                </c:pt>
                <c:pt idx="1025">
                  <c:v>992.18100000000004</c:v>
                </c:pt>
                <c:pt idx="1026">
                  <c:v>993.14800000000002</c:v>
                </c:pt>
                <c:pt idx="1027">
                  <c:v>994.11500000000001</c:v>
                </c:pt>
                <c:pt idx="1028">
                  <c:v>995.08100000000002</c:v>
                </c:pt>
                <c:pt idx="1029">
                  <c:v>996.048</c:v>
                </c:pt>
                <c:pt idx="1030">
                  <c:v>997.01499999999999</c:v>
                </c:pt>
                <c:pt idx="1031">
                  <c:v>997.98199999999997</c:v>
                </c:pt>
                <c:pt idx="1032">
                  <c:v>998.94799999999998</c:v>
                </c:pt>
                <c:pt idx="1033">
                  <c:v>999.91499999999996</c:v>
                </c:pt>
                <c:pt idx="1034">
                  <c:v>1000.8819999999999</c:v>
                </c:pt>
                <c:pt idx="1035">
                  <c:v>1001.848</c:v>
                </c:pt>
                <c:pt idx="1036">
                  <c:v>1002.8150000000001</c:v>
                </c:pt>
                <c:pt idx="1037">
                  <c:v>1003.782</c:v>
                </c:pt>
                <c:pt idx="1038">
                  <c:v>1004.748</c:v>
                </c:pt>
                <c:pt idx="1039">
                  <c:v>1005.715</c:v>
                </c:pt>
                <c:pt idx="1040">
                  <c:v>1006.682</c:v>
                </c:pt>
                <c:pt idx="1041">
                  <c:v>1007.649</c:v>
                </c:pt>
                <c:pt idx="1042">
                  <c:v>1008.615</c:v>
                </c:pt>
                <c:pt idx="1043">
                  <c:v>1009.582</c:v>
                </c:pt>
                <c:pt idx="1044">
                  <c:v>1010.549</c:v>
                </c:pt>
                <c:pt idx="1045">
                  <c:v>1011.515</c:v>
                </c:pt>
                <c:pt idx="1046">
                  <c:v>1012.482</c:v>
                </c:pt>
                <c:pt idx="1047">
                  <c:v>1013.449</c:v>
                </c:pt>
                <c:pt idx="1048">
                  <c:v>1014.415</c:v>
                </c:pt>
                <c:pt idx="1049">
                  <c:v>1015.3819999999999</c:v>
                </c:pt>
                <c:pt idx="1050">
                  <c:v>1016.349</c:v>
                </c:pt>
                <c:pt idx="1051">
                  <c:v>1017.316</c:v>
                </c:pt>
                <c:pt idx="1052">
                  <c:v>1018.282</c:v>
                </c:pt>
                <c:pt idx="1053">
                  <c:v>1019.249</c:v>
                </c:pt>
                <c:pt idx="1054">
                  <c:v>1020.216</c:v>
                </c:pt>
                <c:pt idx="1055">
                  <c:v>1021.182</c:v>
                </c:pt>
                <c:pt idx="1056">
                  <c:v>1022.149</c:v>
                </c:pt>
                <c:pt idx="1057">
                  <c:v>1023.116</c:v>
                </c:pt>
                <c:pt idx="1058">
                  <c:v>1024.0820000000001</c:v>
                </c:pt>
                <c:pt idx="1059">
                  <c:v>1025.049</c:v>
                </c:pt>
                <c:pt idx="1060">
                  <c:v>1026.0160000000001</c:v>
                </c:pt>
                <c:pt idx="1061">
                  <c:v>1026.9829999999999</c:v>
                </c:pt>
                <c:pt idx="1062">
                  <c:v>1027.9490000000001</c:v>
                </c:pt>
                <c:pt idx="1063">
                  <c:v>1028.9159999999999</c:v>
                </c:pt>
                <c:pt idx="1064">
                  <c:v>1029.883</c:v>
                </c:pt>
                <c:pt idx="1065">
                  <c:v>1030.8489999999999</c:v>
                </c:pt>
                <c:pt idx="1066">
                  <c:v>1031.816</c:v>
                </c:pt>
                <c:pt idx="1067">
                  <c:v>1032.7829999999999</c:v>
                </c:pt>
                <c:pt idx="1068">
                  <c:v>1033.749</c:v>
                </c:pt>
                <c:pt idx="1069">
                  <c:v>1034.7159999999999</c:v>
                </c:pt>
                <c:pt idx="1070">
                  <c:v>1035.683</c:v>
                </c:pt>
                <c:pt idx="1071">
                  <c:v>1036.6500000000001</c:v>
                </c:pt>
                <c:pt idx="1072">
                  <c:v>1037.616</c:v>
                </c:pt>
                <c:pt idx="1073">
                  <c:v>1038.5830000000001</c:v>
                </c:pt>
                <c:pt idx="1074">
                  <c:v>1039.55</c:v>
                </c:pt>
                <c:pt idx="1075">
                  <c:v>1040.5160000000001</c:v>
                </c:pt>
                <c:pt idx="1076">
                  <c:v>1041.4829999999999</c:v>
                </c:pt>
                <c:pt idx="1077">
                  <c:v>1042.45</c:v>
                </c:pt>
                <c:pt idx="1078">
                  <c:v>1043.4159999999999</c:v>
                </c:pt>
                <c:pt idx="1079">
                  <c:v>1044.383</c:v>
                </c:pt>
                <c:pt idx="1080">
                  <c:v>1045.3499999999999</c:v>
                </c:pt>
                <c:pt idx="1081">
                  <c:v>1046.317</c:v>
                </c:pt>
                <c:pt idx="1082">
                  <c:v>1047.2829999999999</c:v>
                </c:pt>
                <c:pt idx="1083">
                  <c:v>1048.25</c:v>
                </c:pt>
                <c:pt idx="1084">
                  <c:v>1049.2170000000001</c:v>
                </c:pt>
                <c:pt idx="1085">
                  <c:v>1050.183</c:v>
                </c:pt>
                <c:pt idx="1086">
                  <c:v>1051.1500000000001</c:v>
                </c:pt>
                <c:pt idx="1087">
                  <c:v>1052.117</c:v>
                </c:pt>
                <c:pt idx="1088">
                  <c:v>1053.0830000000001</c:v>
                </c:pt>
                <c:pt idx="1089">
                  <c:v>1054.05</c:v>
                </c:pt>
                <c:pt idx="1090">
                  <c:v>1055.0170000000001</c:v>
                </c:pt>
                <c:pt idx="1091">
                  <c:v>1055.9839999999999</c:v>
                </c:pt>
                <c:pt idx="1092">
                  <c:v>1056.95</c:v>
                </c:pt>
                <c:pt idx="1093">
                  <c:v>1057.9169999999999</c:v>
                </c:pt>
                <c:pt idx="1094">
                  <c:v>1058.884</c:v>
                </c:pt>
                <c:pt idx="1095">
                  <c:v>1059.8499999999999</c:v>
                </c:pt>
                <c:pt idx="1096">
                  <c:v>1060.817</c:v>
                </c:pt>
                <c:pt idx="1097">
                  <c:v>1061.7840000000001</c:v>
                </c:pt>
                <c:pt idx="1098">
                  <c:v>1062.75</c:v>
                </c:pt>
                <c:pt idx="1099">
                  <c:v>1063.7170000000001</c:v>
                </c:pt>
                <c:pt idx="1100">
                  <c:v>1064.684</c:v>
                </c:pt>
                <c:pt idx="1101">
                  <c:v>1065.6510000000001</c:v>
                </c:pt>
                <c:pt idx="1102">
                  <c:v>1066.617</c:v>
                </c:pt>
                <c:pt idx="1103">
                  <c:v>1067.5840000000001</c:v>
                </c:pt>
                <c:pt idx="1104">
                  <c:v>1068.5509999999999</c:v>
                </c:pt>
                <c:pt idx="1105">
                  <c:v>1069.5170000000001</c:v>
                </c:pt>
                <c:pt idx="1106">
                  <c:v>1070.4839999999999</c:v>
                </c:pt>
                <c:pt idx="1107">
                  <c:v>1071.451</c:v>
                </c:pt>
                <c:pt idx="1108">
                  <c:v>1072.4169999999999</c:v>
                </c:pt>
                <c:pt idx="1109">
                  <c:v>1073.384</c:v>
                </c:pt>
                <c:pt idx="1110">
                  <c:v>1074.3510000000001</c:v>
                </c:pt>
                <c:pt idx="1111">
                  <c:v>1075.318</c:v>
                </c:pt>
                <c:pt idx="1112">
                  <c:v>1076.2840000000001</c:v>
                </c:pt>
                <c:pt idx="1113">
                  <c:v>1077.251</c:v>
                </c:pt>
                <c:pt idx="1114">
                  <c:v>1078.2180000000001</c:v>
                </c:pt>
                <c:pt idx="1115">
                  <c:v>1079.184</c:v>
                </c:pt>
                <c:pt idx="1116">
                  <c:v>1080.1510000000001</c:v>
                </c:pt>
                <c:pt idx="1117">
                  <c:v>1081.1179999999999</c:v>
                </c:pt>
                <c:pt idx="1118">
                  <c:v>1082.0840000000001</c:v>
                </c:pt>
                <c:pt idx="1119">
                  <c:v>1083.0509999999999</c:v>
                </c:pt>
                <c:pt idx="1120">
                  <c:v>1084.018</c:v>
                </c:pt>
                <c:pt idx="1121">
                  <c:v>1084.9849999999999</c:v>
                </c:pt>
                <c:pt idx="1122">
                  <c:v>1085.951</c:v>
                </c:pt>
                <c:pt idx="1123">
                  <c:v>1086.9179999999999</c:v>
                </c:pt>
                <c:pt idx="1124">
                  <c:v>1087.885</c:v>
                </c:pt>
                <c:pt idx="1125">
                  <c:v>1088.8510000000001</c:v>
                </c:pt>
                <c:pt idx="1126">
                  <c:v>1089.818</c:v>
                </c:pt>
                <c:pt idx="1127">
                  <c:v>1090.7850000000001</c:v>
                </c:pt>
                <c:pt idx="1128">
                  <c:v>1091.751</c:v>
                </c:pt>
                <c:pt idx="1129">
                  <c:v>1092.7180000000001</c:v>
                </c:pt>
                <c:pt idx="1130">
                  <c:v>1093.6849999999999</c:v>
                </c:pt>
                <c:pt idx="1131">
                  <c:v>1094.652</c:v>
                </c:pt>
                <c:pt idx="1132">
                  <c:v>1095.6179999999999</c:v>
                </c:pt>
                <c:pt idx="1133">
                  <c:v>1096.585</c:v>
                </c:pt>
                <c:pt idx="1134">
                  <c:v>1097.5519999999999</c:v>
                </c:pt>
                <c:pt idx="1135">
                  <c:v>1098.518</c:v>
                </c:pt>
                <c:pt idx="1136">
                  <c:v>1099.4849999999999</c:v>
                </c:pt>
                <c:pt idx="1137">
                  <c:v>1100.452</c:v>
                </c:pt>
                <c:pt idx="1138">
                  <c:v>1101.4179999999999</c:v>
                </c:pt>
                <c:pt idx="1139">
                  <c:v>1102.385</c:v>
                </c:pt>
                <c:pt idx="1140">
                  <c:v>1103.3520000000001</c:v>
                </c:pt>
                <c:pt idx="1141">
                  <c:v>1104.319</c:v>
                </c:pt>
                <c:pt idx="1142">
                  <c:v>1105.2850000000001</c:v>
                </c:pt>
                <c:pt idx="1143">
                  <c:v>1106.252</c:v>
                </c:pt>
                <c:pt idx="1144">
                  <c:v>1107.2190000000001</c:v>
                </c:pt>
                <c:pt idx="1145">
                  <c:v>1108.1849999999999</c:v>
                </c:pt>
                <c:pt idx="1146">
                  <c:v>1109.152</c:v>
                </c:pt>
                <c:pt idx="1147">
                  <c:v>1110.1189999999999</c:v>
                </c:pt>
                <c:pt idx="1148">
                  <c:v>1111.085</c:v>
                </c:pt>
                <c:pt idx="1149">
                  <c:v>1112.0519999999999</c:v>
                </c:pt>
                <c:pt idx="1150">
                  <c:v>1113.019</c:v>
                </c:pt>
                <c:pt idx="1151">
                  <c:v>1113.9860000000001</c:v>
                </c:pt>
                <c:pt idx="1152">
                  <c:v>1114.952</c:v>
                </c:pt>
                <c:pt idx="1153">
                  <c:v>1115.9190000000001</c:v>
                </c:pt>
                <c:pt idx="1154">
                  <c:v>1116.886</c:v>
                </c:pt>
                <c:pt idx="1155">
                  <c:v>1117.8520000000001</c:v>
                </c:pt>
                <c:pt idx="1156">
                  <c:v>1118.819</c:v>
                </c:pt>
                <c:pt idx="1157">
                  <c:v>1119.7860000000001</c:v>
                </c:pt>
                <c:pt idx="1158">
                  <c:v>1120.752</c:v>
                </c:pt>
                <c:pt idx="1159">
                  <c:v>1121.7190000000001</c:v>
                </c:pt>
                <c:pt idx="1160">
                  <c:v>1122.6859999999999</c:v>
                </c:pt>
                <c:pt idx="1161">
                  <c:v>1123.653</c:v>
                </c:pt>
                <c:pt idx="1162">
                  <c:v>1124.6189999999999</c:v>
                </c:pt>
                <c:pt idx="1163">
                  <c:v>1125.586</c:v>
                </c:pt>
                <c:pt idx="1164">
                  <c:v>1126.5530000000001</c:v>
                </c:pt>
                <c:pt idx="1165">
                  <c:v>1127.519</c:v>
                </c:pt>
                <c:pt idx="1166">
                  <c:v>1128.4860000000001</c:v>
                </c:pt>
                <c:pt idx="1167">
                  <c:v>1129.453</c:v>
                </c:pt>
                <c:pt idx="1168">
                  <c:v>1130.4190000000001</c:v>
                </c:pt>
                <c:pt idx="1169">
                  <c:v>1131.386</c:v>
                </c:pt>
                <c:pt idx="1170">
                  <c:v>1132.3530000000001</c:v>
                </c:pt>
                <c:pt idx="1171">
                  <c:v>1133.32</c:v>
                </c:pt>
                <c:pt idx="1172">
                  <c:v>1134.2860000000001</c:v>
                </c:pt>
                <c:pt idx="1173">
                  <c:v>1135.2529999999999</c:v>
                </c:pt>
                <c:pt idx="1174">
                  <c:v>1136.22</c:v>
                </c:pt>
                <c:pt idx="1175">
                  <c:v>1137.1859999999999</c:v>
                </c:pt>
                <c:pt idx="1176">
                  <c:v>1138.153</c:v>
                </c:pt>
                <c:pt idx="1177">
                  <c:v>1139.1199999999999</c:v>
                </c:pt>
                <c:pt idx="1178">
                  <c:v>1140.086</c:v>
                </c:pt>
                <c:pt idx="1179">
                  <c:v>1141.0530000000001</c:v>
                </c:pt>
                <c:pt idx="1180">
                  <c:v>1142.02</c:v>
                </c:pt>
                <c:pt idx="1181">
                  <c:v>1142.9870000000001</c:v>
                </c:pt>
                <c:pt idx="1182">
                  <c:v>1143.953</c:v>
                </c:pt>
                <c:pt idx="1183">
                  <c:v>1144.92</c:v>
                </c:pt>
                <c:pt idx="1184">
                  <c:v>1145.8869999999999</c:v>
                </c:pt>
                <c:pt idx="1185">
                  <c:v>1146.8530000000001</c:v>
                </c:pt>
                <c:pt idx="1186">
                  <c:v>1147.82</c:v>
                </c:pt>
                <c:pt idx="1187">
                  <c:v>1148.787</c:v>
                </c:pt>
                <c:pt idx="1188">
                  <c:v>1149.7529999999999</c:v>
                </c:pt>
                <c:pt idx="1189">
                  <c:v>1150.72</c:v>
                </c:pt>
                <c:pt idx="1190">
                  <c:v>1151.6869999999999</c:v>
                </c:pt>
                <c:pt idx="1191">
                  <c:v>1152.654</c:v>
                </c:pt>
                <c:pt idx="1192">
                  <c:v>1153.6199999999999</c:v>
                </c:pt>
                <c:pt idx="1193">
                  <c:v>1154.587</c:v>
                </c:pt>
                <c:pt idx="1194">
                  <c:v>1155.5540000000001</c:v>
                </c:pt>
                <c:pt idx="1195">
                  <c:v>1156.52</c:v>
                </c:pt>
                <c:pt idx="1196">
                  <c:v>1157.4870000000001</c:v>
                </c:pt>
                <c:pt idx="1197">
                  <c:v>1158.454</c:v>
                </c:pt>
                <c:pt idx="1198">
                  <c:v>1159.42</c:v>
                </c:pt>
                <c:pt idx="1199">
                  <c:v>1160.3869999999999</c:v>
                </c:pt>
                <c:pt idx="1200">
                  <c:v>1161.354</c:v>
                </c:pt>
                <c:pt idx="1201">
                  <c:v>1162.3209999999999</c:v>
                </c:pt>
                <c:pt idx="1202">
                  <c:v>1163.287</c:v>
                </c:pt>
                <c:pt idx="1203">
                  <c:v>1164.2539999999999</c:v>
                </c:pt>
                <c:pt idx="1204">
                  <c:v>1165.221</c:v>
                </c:pt>
                <c:pt idx="1205">
                  <c:v>1166.1869999999999</c:v>
                </c:pt>
                <c:pt idx="1206">
                  <c:v>1167.154</c:v>
                </c:pt>
                <c:pt idx="1207">
                  <c:v>1168.1210000000001</c:v>
                </c:pt>
                <c:pt idx="1208">
                  <c:v>1169.087</c:v>
                </c:pt>
                <c:pt idx="1209">
                  <c:v>1170.0540000000001</c:v>
                </c:pt>
                <c:pt idx="1210">
                  <c:v>1171.021</c:v>
                </c:pt>
                <c:pt idx="1211">
                  <c:v>1171.9880000000001</c:v>
                </c:pt>
                <c:pt idx="1212">
                  <c:v>1172.954</c:v>
                </c:pt>
                <c:pt idx="1213">
                  <c:v>1173.921</c:v>
                </c:pt>
                <c:pt idx="1214">
                  <c:v>1174.8879999999999</c:v>
                </c:pt>
                <c:pt idx="1215">
                  <c:v>1175.854</c:v>
                </c:pt>
                <c:pt idx="1216">
                  <c:v>1176.8209999999999</c:v>
                </c:pt>
                <c:pt idx="1217">
                  <c:v>1177.788</c:v>
                </c:pt>
                <c:pt idx="1218">
                  <c:v>1178.7539999999999</c:v>
                </c:pt>
                <c:pt idx="1219">
                  <c:v>1179.721</c:v>
                </c:pt>
                <c:pt idx="1220">
                  <c:v>1180.6880000000001</c:v>
                </c:pt>
                <c:pt idx="1221">
                  <c:v>1181.655</c:v>
                </c:pt>
                <c:pt idx="1222">
                  <c:v>1182.6210000000001</c:v>
                </c:pt>
                <c:pt idx="1223">
                  <c:v>1183.588</c:v>
                </c:pt>
                <c:pt idx="1224">
                  <c:v>1184.5550000000001</c:v>
                </c:pt>
                <c:pt idx="1225">
                  <c:v>1185.521</c:v>
                </c:pt>
                <c:pt idx="1226">
                  <c:v>1186.4880000000001</c:v>
                </c:pt>
                <c:pt idx="1227">
                  <c:v>1187.4549999999999</c:v>
                </c:pt>
                <c:pt idx="1228">
                  <c:v>1188.421</c:v>
                </c:pt>
                <c:pt idx="1229">
                  <c:v>1189.3879999999999</c:v>
                </c:pt>
                <c:pt idx="1230">
                  <c:v>1190.355</c:v>
                </c:pt>
                <c:pt idx="1231">
                  <c:v>1191.3219999999999</c:v>
                </c:pt>
                <c:pt idx="1232">
                  <c:v>1192.288</c:v>
                </c:pt>
                <c:pt idx="1233">
                  <c:v>1193.2550000000001</c:v>
                </c:pt>
                <c:pt idx="1234">
                  <c:v>1194.222</c:v>
                </c:pt>
                <c:pt idx="1235">
                  <c:v>1195.1880000000001</c:v>
                </c:pt>
                <c:pt idx="1236">
                  <c:v>1196.155</c:v>
                </c:pt>
                <c:pt idx="1237">
                  <c:v>1197.1220000000001</c:v>
                </c:pt>
                <c:pt idx="1238">
                  <c:v>1198.088</c:v>
                </c:pt>
                <c:pt idx="1239">
                  <c:v>1199.0550000000001</c:v>
                </c:pt>
                <c:pt idx="1240">
                  <c:v>1200.0219999999999</c:v>
                </c:pt>
                <c:pt idx="1241">
                  <c:v>1200.989</c:v>
                </c:pt>
                <c:pt idx="1242">
                  <c:v>1201.9549999999999</c:v>
                </c:pt>
                <c:pt idx="1243">
                  <c:v>1202.922</c:v>
                </c:pt>
                <c:pt idx="1244">
                  <c:v>1203.8889999999999</c:v>
                </c:pt>
                <c:pt idx="1245">
                  <c:v>1204.855</c:v>
                </c:pt>
                <c:pt idx="1246">
                  <c:v>1205.8219999999999</c:v>
                </c:pt>
                <c:pt idx="1247">
                  <c:v>1206.789</c:v>
                </c:pt>
                <c:pt idx="1248">
                  <c:v>1207.7550000000001</c:v>
                </c:pt>
                <c:pt idx="1249">
                  <c:v>1208.722</c:v>
                </c:pt>
                <c:pt idx="1250">
                  <c:v>1209.6890000000001</c:v>
                </c:pt>
                <c:pt idx="1251">
                  <c:v>1210.6559999999999</c:v>
                </c:pt>
                <c:pt idx="1252">
                  <c:v>1211.6220000000001</c:v>
                </c:pt>
                <c:pt idx="1253">
                  <c:v>1212.5889999999999</c:v>
                </c:pt>
                <c:pt idx="1254">
                  <c:v>1213.556</c:v>
                </c:pt>
                <c:pt idx="1255">
                  <c:v>1214.5219999999999</c:v>
                </c:pt>
                <c:pt idx="1256">
                  <c:v>1215.489</c:v>
                </c:pt>
                <c:pt idx="1257">
                  <c:v>1216.4559999999999</c:v>
                </c:pt>
                <c:pt idx="1258">
                  <c:v>1217.422</c:v>
                </c:pt>
                <c:pt idx="1259">
                  <c:v>1218.3889999999999</c:v>
                </c:pt>
                <c:pt idx="1260">
                  <c:v>1219.356</c:v>
                </c:pt>
                <c:pt idx="1261">
                  <c:v>1220.3230000000001</c:v>
                </c:pt>
                <c:pt idx="1262">
                  <c:v>1221.289</c:v>
                </c:pt>
                <c:pt idx="1263">
                  <c:v>1222.2560000000001</c:v>
                </c:pt>
                <c:pt idx="1264">
                  <c:v>1223.223</c:v>
                </c:pt>
                <c:pt idx="1265">
                  <c:v>1224.1890000000001</c:v>
                </c:pt>
                <c:pt idx="1266">
                  <c:v>1225.1559999999999</c:v>
                </c:pt>
                <c:pt idx="1267">
                  <c:v>1226.123</c:v>
                </c:pt>
                <c:pt idx="1268">
                  <c:v>1227.0889999999999</c:v>
                </c:pt>
                <c:pt idx="1269">
                  <c:v>1228.056</c:v>
                </c:pt>
                <c:pt idx="1270">
                  <c:v>1229.0229999999999</c:v>
                </c:pt>
                <c:pt idx="1271">
                  <c:v>1229.99</c:v>
                </c:pt>
                <c:pt idx="1272">
                  <c:v>1230.9559999999999</c:v>
                </c:pt>
                <c:pt idx="1273">
                  <c:v>1231.923</c:v>
                </c:pt>
                <c:pt idx="1274">
                  <c:v>1232.8900000000001</c:v>
                </c:pt>
                <c:pt idx="1275">
                  <c:v>1233.856</c:v>
                </c:pt>
                <c:pt idx="1276">
                  <c:v>1234.8230000000001</c:v>
                </c:pt>
                <c:pt idx="1277">
                  <c:v>1235.79</c:v>
                </c:pt>
                <c:pt idx="1278">
                  <c:v>1236.7560000000001</c:v>
                </c:pt>
                <c:pt idx="1279">
                  <c:v>1237.723</c:v>
                </c:pt>
                <c:pt idx="1280">
                  <c:v>1238.69</c:v>
                </c:pt>
                <c:pt idx="1281">
                  <c:v>1239.6569999999999</c:v>
                </c:pt>
                <c:pt idx="1282">
                  <c:v>1240.623</c:v>
                </c:pt>
                <c:pt idx="1283">
                  <c:v>1241.5899999999999</c:v>
                </c:pt>
                <c:pt idx="1284">
                  <c:v>1242.557</c:v>
                </c:pt>
                <c:pt idx="1285">
                  <c:v>1243.5229999999999</c:v>
                </c:pt>
                <c:pt idx="1286">
                  <c:v>1244.49</c:v>
                </c:pt>
                <c:pt idx="1287">
                  <c:v>1245.4570000000001</c:v>
                </c:pt>
                <c:pt idx="1288">
                  <c:v>1246.423</c:v>
                </c:pt>
                <c:pt idx="1289">
                  <c:v>1247.3900000000001</c:v>
                </c:pt>
                <c:pt idx="1290">
                  <c:v>1248.357</c:v>
                </c:pt>
                <c:pt idx="1291">
                  <c:v>1249.3240000000001</c:v>
                </c:pt>
                <c:pt idx="1292">
                  <c:v>1250.29</c:v>
                </c:pt>
                <c:pt idx="1293">
                  <c:v>1251.2570000000001</c:v>
                </c:pt>
                <c:pt idx="1294">
                  <c:v>1252.2239999999999</c:v>
                </c:pt>
                <c:pt idx="1295">
                  <c:v>1253.19</c:v>
                </c:pt>
                <c:pt idx="1296">
                  <c:v>1254.1569999999999</c:v>
                </c:pt>
                <c:pt idx="1297">
                  <c:v>1255.124</c:v>
                </c:pt>
                <c:pt idx="1298">
                  <c:v>1256.0899999999999</c:v>
                </c:pt>
                <c:pt idx="1299">
                  <c:v>1257.057</c:v>
                </c:pt>
                <c:pt idx="1300">
                  <c:v>1258.0239999999999</c:v>
                </c:pt>
                <c:pt idx="1301">
                  <c:v>1258.991</c:v>
                </c:pt>
                <c:pt idx="1302">
                  <c:v>1259.9570000000001</c:v>
                </c:pt>
                <c:pt idx="1303">
                  <c:v>1260.924</c:v>
                </c:pt>
                <c:pt idx="1304">
                  <c:v>1261.8910000000001</c:v>
                </c:pt>
                <c:pt idx="1305">
                  <c:v>1262.857</c:v>
                </c:pt>
                <c:pt idx="1306">
                  <c:v>1263.8240000000001</c:v>
                </c:pt>
                <c:pt idx="1307">
                  <c:v>1264.7909999999999</c:v>
                </c:pt>
                <c:pt idx="1308">
                  <c:v>1265.7570000000001</c:v>
                </c:pt>
                <c:pt idx="1309">
                  <c:v>1266.7239999999999</c:v>
                </c:pt>
                <c:pt idx="1310">
                  <c:v>1267.691</c:v>
                </c:pt>
                <c:pt idx="1311">
                  <c:v>1268.6579999999999</c:v>
                </c:pt>
                <c:pt idx="1312">
                  <c:v>1269.624</c:v>
                </c:pt>
                <c:pt idx="1313">
                  <c:v>1270.5909999999999</c:v>
                </c:pt>
                <c:pt idx="1314">
                  <c:v>1271.558</c:v>
                </c:pt>
                <c:pt idx="1315">
                  <c:v>1272.5239999999999</c:v>
                </c:pt>
                <c:pt idx="1316">
                  <c:v>1273.491</c:v>
                </c:pt>
                <c:pt idx="1317">
                  <c:v>1274.4580000000001</c:v>
                </c:pt>
                <c:pt idx="1318">
                  <c:v>1275.424</c:v>
                </c:pt>
                <c:pt idx="1319">
                  <c:v>1276.3910000000001</c:v>
                </c:pt>
                <c:pt idx="1320">
                  <c:v>1277.3579999999999</c:v>
                </c:pt>
                <c:pt idx="1321">
                  <c:v>1278.325</c:v>
                </c:pt>
                <c:pt idx="1322">
                  <c:v>1279.2909999999999</c:v>
                </c:pt>
                <c:pt idx="1323">
                  <c:v>1280.258</c:v>
                </c:pt>
                <c:pt idx="1324">
                  <c:v>1281.2249999999999</c:v>
                </c:pt>
                <c:pt idx="1325">
                  <c:v>1282.191</c:v>
                </c:pt>
                <c:pt idx="1326">
                  <c:v>1283.1579999999999</c:v>
                </c:pt>
                <c:pt idx="1327">
                  <c:v>1284.125</c:v>
                </c:pt>
                <c:pt idx="1328">
                  <c:v>1285.0909999999999</c:v>
                </c:pt>
                <c:pt idx="1329">
                  <c:v>1286.058</c:v>
                </c:pt>
                <c:pt idx="1330">
                  <c:v>1287.0250000000001</c:v>
                </c:pt>
                <c:pt idx="1331">
                  <c:v>1287.992</c:v>
                </c:pt>
                <c:pt idx="1332">
                  <c:v>1288.9580000000001</c:v>
                </c:pt>
                <c:pt idx="1333">
                  <c:v>1289.925</c:v>
                </c:pt>
                <c:pt idx="1334">
                  <c:v>1290.8920000000001</c:v>
                </c:pt>
                <c:pt idx="1335">
                  <c:v>1291.8579999999999</c:v>
                </c:pt>
                <c:pt idx="1336">
                  <c:v>1292.825</c:v>
                </c:pt>
                <c:pt idx="1337">
                  <c:v>1293.7919999999999</c:v>
                </c:pt>
                <c:pt idx="1338">
                  <c:v>1294.758</c:v>
                </c:pt>
                <c:pt idx="1339">
                  <c:v>1295.7249999999999</c:v>
                </c:pt>
                <c:pt idx="1340">
                  <c:v>1296.692</c:v>
                </c:pt>
                <c:pt idx="1341">
                  <c:v>1297.6590000000001</c:v>
                </c:pt>
                <c:pt idx="1342">
                  <c:v>1298.625</c:v>
                </c:pt>
                <c:pt idx="1343">
                  <c:v>1299.5920000000001</c:v>
                </c:pt>
                <c:pt idx="1344">
                  <c:v>1300.559</c:v>
                </c:pt>
                <c:pt idx="1345">
                  <c:v>1301.5250000000001</c:v>
                </c:pt>
                <c:pt idx="1346">
                  <c:v>1302.492</c:v>
                </c:pt>
                <c:pt idx="1347">
                  <c:v>1303.4590000000001</c:v>
                </c:pt>
                <c:pt idx="1348">
                  <c:v>1304.425</c:v>
                </c:pt>
                <c:pt idx="1349">
                  <c:v>1305.3920000000001</c:v>
                </c:pt>
                <c:pt idx="1350">
                  <c:v>1306.3589999999999</c:v>
                </c:pt>
                <c:pt idx="1351">
                  <c:v>1307.326</c:v>
                </c:pt>
                <c:pt idx="1352">
                  <c:v>1308.2919999999999</c:v>
                </c:pt>
                <c:pt idx="1353">
                  <c:v>1309.259</c:v>
                </c:pt>
                <c:pt idx="1354">
                  <c:v>1310.2260000000001</c:v>
                </c:pt>
                <c:pt idx="1355">
                  <c:v>1311.192</c:v>
                </c:pt>
                <c:pt idx="1356">
                  <c:v>1312.1590000000001</c:v>
                </c:pt>
                <c:pt idx="1357">
                  <c:v>1313.126</c:v>
                </c:pt>
                <c:pt idx="1358">
                  <c:v>1314.0920000000001</c:v>
                </c:pt>
                <c:pt idx="1359">
                  <c:v>1315.059</c:v>
                </c:pt>
                <c:pt idx="1360">
                  <c:v>1316.0260000000001</c:v>
                </c:pt>
                <c:pt idx="1361">
                  <c:v>1316.9929999999999</c:v>
                </c:pt>
                <c:pt idx="1362">
                  <c:v>1317.9590000000001</c:v>
                </c:pt>
                <c:pt idx="1363">
                  <c:v>1318.9259999999999</c:v>
                </c:pt>
                <c:pt idx="1364">
                  <c:v>1319.893</c:v>
                </c:pt>
                <c:pt idx="1365">
                  <c:v>1320.8589999999999</c:v>
                </c:pt>
                <c:pt idx="1366">
                  <c:v>1321.826</c:v>
                </c:pt>
                <c:pt idx="1367">
                  <c:v>1322.7929999999999</c:v>
                </c:pt>
                <c:pt idx="1368">
                  <c:v>1323.759</c:v>
                </c:pt>
                <c:pt idx="1369">
                  <c:v>1324.7260000000001</c:v>
                </c:pt>
                <c:pt idx="1370">
                  <c:v>1325.693</c:v>
                </c:pt>
                <c:pt idx="1371">
                  <c:v>1326.66</c:v>
                </c:pt>
                <c:pt idx="1372">
                  <c:v>1327.626</c:v>
                </c:pt>
                <c:pt idx="1373">
                  <c:v>1328.5930000000001</c:v>
                </c:pt>
                <c:pt idx="1374">
                  <c:v>1329.56</c:v>
                </c:pt>
                <c:pt idx="1375">
                  <c:v>1330.5260000000001</c:v>
                </c:pt>
                <c:pt idx="1376">
                  <c:v>1331.4929999999999</c:v>
                </c:pt>
                <c:pt idx="1377">
                  <c:v>1332.46</c:v>
                </c:pt>
                <c:pt idx="1378">
                  <c:v>1333.4259999999999</c:v>
                </c:pt>
                <c:pt idx="1379">
                  <c:v>1334.393</c:v>
                </c:pt>
                <c:pt idx="1380">
                  <c:v>1335.36</c:v>
                </c:pt>
                <c:pt idx="1381">
                  <c:v>1336.327</c:v>
                </c:pt>
                <c:pt idx="1382">
                  <c:v>1337.2929999999999</c:v>
                </c:pt>
                <c:pt idx="1383">
                  <c:v>1338.26</c:v>
                </c:pt>
                <c:pt idx="1384">
                  <c:v>1339.2270000000001</c:v>
                </c:pt>
                <c:pt idx="1385">
                  <c:v>1340.193</c:v>
                </c:pt>
                <c:pt idx="1386">
                  <c:v>1341.16</c:v>
                </c:pt>
                <c:pt idx="1387">
                  <c:v>1342.127</c:v>
                </c:pt>
                <c:pt idx="1388">
                  <c:v>1343.0930000000001</c:v>
                </c:pt>
                <c:pt idx="1389">
                  <c:v>1344.06</c:v>
                </c:pt>
                <c:pt idx="1390">
                  <c:v>1345.027</c:v>
                </c:pt>
                <c:pt idx="1391">
                  <c:v>1345.9939999999999</c:v>
                </c:pt>
                <c:pt idx="1392">
                  <c:v>1346.96</c:v>
                </c:pt>
                <c:pt idx="1393">
                  <c:v>1347.9269999999999</c:v>
                </c:pt>
                <c:pt idx="1394">
                  <c:v>1348.894</c:v>
                </c:pt>
                <c:pt idx="1395">
                  <c:v>1349.86</c:v>
                </c:pt>
                <c:pt idx="1396">
                  <c:v>1350.827</c:v>
                </c:pt>
                <c:pt idx="1397">
                  <c:v>1351.7940000000001</c:v>
                </c:pt>
                <c:pt idx="1398">
                  <c:v>1352.76</c:v>
                </c:pt>
                <c:pt idx="1399">
                  <c:v>1353.7270000000001</c:v>
                </c:pt>
                <c:pt idx="1400">
                  <c:v>1354.694</c:v>
                </c:pt>
                <c:pt idx="1401">
                  <c:v>1355.6610000000001</c:v>
                </c:pt>
                <c:pt idx="1402">
                  <c:v>1356.627</c:v>
                </c:pt>
                <c:pt idx="1403">
                  <c:v>1357.5940000000001</c:v>
                </c:pt>
                <c:pt idx="1404">
                  <c:v>1358.5609999999999</c:v>
                </c:pt>
                <c:pt idx="1405">
                  <c:v>1359.527</c:v>
                </c:pt>
                <c:pt idx="1406">
                  <c:v>1360.4939999999999</c:v>
                </c:pt>
                <c:pt idx="1407">
                  <c:v>1361.461</c:v>
                </c:pt>
                <c:pt idx="1408">
                  <c:v>1362.4269999999999</c:v>
                </c:pt>
                <c:pt idx="1409">
                  <c:v>1363.394</c:v>
                </c:pt>
                <c:pt idx="1410">
                  <c:v>1364.3610000000001</c:v>
                </c:pt>
                <c:pt idx="1411">
                  <c:v>1365.328</c:v>
                </c:pt>
                <c:pt idx="1412">
                  <c:v>1366.2940000000001</c:v>
                </c:pt>
                <c:pt idx="1413">
                  <c:v>1367.261</c:v>
                </c:pt>
                <c:pt idx="1414">
                  <c:v>1368.2280000000001</c:v>
                </c:pt>
                <c:pt idx="1415">
                  <c:v>1369.194</c:v>
                </c:pt>
                <c:pt idx="1416">
                  <c:v>1370.1610000000001</c:v>
                </c:pt>
                <c:pt idx="1417">
                  <c:v>1371.1279999999999</c:v>
                </c:pt>
                <c:pt idx="1418">
                  <c:v>1372.0940000000001</c:v>
                </c:pt>
                <c:pt idx="1419">
                  <c:v>1373.0609999999999</c:v>
                </c:pt>
                <c:pt idx="1420">
                  <c:v>1374.028</c:v>
                </c:pt>
                <c:pt idx="1421">
                  <c:v>1374.9949999999999</c:v>
                </c:pt>
                <c:pt idx="1422">
                  <c:v>1375.961</c:v>
                </c:pt>
                <c:pt idx="1423">
                  <c:v>1376.9280000000001</c:v>
                </c:pt>
                <c:pt idx="1424">
                  <c:v>1377.895</c:v>
                </c:pt>
                <c:pt idx="1425">
                  <c:v>1378.8610000000001</c:v>
                </c:pt>
                <c:pt idx="1426">
                  <c:v>1379.828</c:v>
                </c:pt>
                <c:pt idx="1427">
                  <c:v>1380.7950000000001</c:v>
                </c:pt>
                <c:pt idx="1428">
                  <c:v>1381.761</c:v>
                </c:pt>
                <c:pt idx="1429">
                  <c:v>1382.7280000000001</c:v>
                </c:pt>
                <c:pt idx="1430">
                  <c:v>1383.6949999999999</c:v>
                </c:pt>
                <c:pt idx="1431">
                  <c:v>1384.662</c:v>
                </c:pt>
                <c:pt idx="1432">
                  <c:v>1385.6279999999999</c:v>
                </c:pt>
                <c:pt idx="1433">
                  <c:v>1386.595</c:v>
                </c:pt>
                <c:pt idx="1434">
                  <c:v>1387.5619999999999</c:v>
                </c:pt>
                <c:pt idx="1435">
                  <c:v>1388.528</c:v>
                </c:pt>
                <c:pt idx="1436">
                  <c:v>1389.4949999999999</c:v>
                </c:pt>
                <c:pt idx="1437">
                  <c:v>1390.462</c:v>
                </c:pt>
                <c:pt idx="1438">
                  <c:v>1391.4280000000001</c:v>
                </c:pt>
                <c:pt idx="1439">
                  <c:v>1392.395</c:v>
                </c:pt>
                <c:pt idx="1440">
                  <c:v>1393.3620000000001</c:v>
                </c:pt>
                <c:pt idx="1441">
                  <c:v>1394.329</c:v>
                </c:pt>
                <c:pt idx="1442">
                  <c:v>1395.2950000000001</c:v>
                </c:pt>
                <c:pt idx="1443">
                  <c:v>1396.2619999999999</c:v>
                </c:pt>
                <c:pt idx="1444">
                  <c:v>1397.229</c:v>
                </c:pt>
                <c:pt idx="1445">
                  <c:v>1398.1949999999999</c:v>
                </c:pt>
                <c:pt idx="1446">
                  <c:v>1399.162</c:v>
                </c:pt>
                <c:pt idx="1447">
                  <c:v>1400.1289999999999</c:v>
                </c:pt>
                <c:pt idx="1448">
                  <c:v>1401.095</c:v>
                </c:pt>
                <c:pt idx="1449">
                  <c:v>1402.0619999999999</c:v>
                </c:pt>
                <c:pt idx="1450">
                  <c:v>1403.029</c:v>
                </c:pt>
                <c:pt idx="1451">
                  <c:v>1403.9960000000001</c:v>
                </c:pt>
                <c:pt idx="1452">
                  <c:v>1404.962</c:v>
                </c:pt>
                <c:pt idx="1453">
                  <c:v>1405.9290000000001</c:v>
                </c:pt>
                <c:pt idx="1454">
                  <c:v>1406.896</c:v>
                </c:pt>
                <c:pt idx="1455">
                  <c:v>1407.8620000000001</c:v>
                </c:pt>
                <c:pt idx="1456">
                  <c:v>1408.829</c:v>
                </c:pt>
                <c:pt idx="1457">
                  <c:v>1409.796</c:v>
                </c:pt>
                <c:pt idx="1458">
                  <c:v>1410.7619999999999</c:v>
                </c:pt>
                <c:pt idx="1459">
                  <c:v>1411.729</c:v>
                </c:pt>
                <c:pt idx="1460">
                  <c:v>1412.6959999999999</c:v>
                </c:pt>
                <c:pt idx="1461">
                  <c:v>1413.663</c:v>
                </c:pt>
                <c:pt idx="1462">
                  <c:v>1414.6289999999999</c:v>
                </c:pt>
                <c:pt idx="1463">
                  <c:v>1415.596</c:v>
                </c:pt>
                <c:pt idx="1464">
                  <c:v>1416.5630000000001</c:v>
                </c:pt>
                <c:pt idx="1465">
                  <c:v>1417.529</c:v>
                </c:pt>
                <c:pt idx="1466">
                  <c:v>1418.4960000000001</c:v>
                </c:pt>
                <c:pt idx="1467">
                  <c:v>1419.463</c:v>
                </c:pt>
                <c:pt idx="1468">
                  <c:v>1420.4290000000001</c:v>
                </c:pt>
                <c:pt idx="1469">
                  <c:v>1421.396</c:v>
                </c:pt>
                <c:pt idx="1470">
                  <c:v>1422.3630000000001</c:v>
                </c:pt>
                <c:pt idx="1471">
                  <c:v>1423.33</c:v>
                </c:pt>
                <c:pt idx="1472">
                  <c:v>1424.296</c:v>
                </c:pt>
                <c:pt idx="1473">
                  <c:v>1425.2629999999999</c:v>
                </c:pt>
                <c:pt idx="1474">
                  <c:v>1426.23</c:v>
                </c:pt>
                <c:pt idx="1475">
                  <c:v>1427.1959999999999</c:v>
                </c:pt>
                <c:pt idx="1476">
                  <c:v>1428.163</c:v>
                </c:pt>
                <c:pt idx="1477">
                  <c:v>1429.13</c:v>
                </c:pt>
                <c:pt idx="1478">
                  <c:v>1430.096</c:v>
                </c:pt>
                <c:pt idx="1479">
                  <c:v>1431.0630000000001</c:v>
                </c:pt>
                <c:pt idx="1480">
                  <c:v>1432.03</c:v>
                </c:pt>
                <c:pt idx="1481">
                  <c:v>1432.9970000000001</c:v>
                </c:pt>
                <c:pt idx="1482">
                  <c:v>1433.963</c:v>
                </c:pt>
                <c:pt idx="1483">
                  <c:v>1434.93</c:v>
                </c:pt>
                <c:pt idx="1484">
                  <c:v>1435.8969999999999</c:v>
                </c:pt>
                <c:pt idx="1485">
                  <c:v>1436.8630000000001</c:v>
                </c:pt>
                <c:pt idx="1486">
                  <c:v>1437.83</c:v>
                </c:pt>
                <c:pt idx="1487">
                  <c:v>1438.797</c:v>
                </c:pt>
                <c:pt idx="1488">
                  <c:v>1439.7629999999999</c:v>
                </c:pt>
                <c:pt idx="1489">
                  <c:v>1440.73</c:v>
                </c:pt>
                <c:pt idx="1490">
                  <c:v>1441.6969999999999</c:v>
                </c:pt>
                <c:pt idx="1491">
                  <c:v>1442.664</c:v>
                </c:pt>
                <c:pt idx="1492">
                  <c:v>1443.63</c:v>
                </c:pt>
                <c:pt idx="1493">
                  <c:v>1444.597</c:v>
                </c:pt>
                <c:pt idx="1494">
                  <c:v>1445.5640000000001</c:v>
                </c:pt>
                <c:pt idx="1495">
                  <c:v>1446.53</c:v>
                </c:pt>
                <c:pt idx="1496">
                  <c:v>1447.4970000000001</c:v>
                </c:pt>
                <c:pt idx="1497">
                  <c:v>1448.4639999999999</c:v>
                </c:pt>
                <c:pt idx="1498">
                  <c:v>1449.43</c:v>
                </c:pt>
                <c:pt idx="1499">
                  <c:v>1450.3969999999999</c:v>
                </c:pt>
                <c:pt idx="1500">
                  <c:v>1451.364</c:v>
                </c:pt>
                <c:pt idx="1501">
                  <c:v>1452.3309999999999</c:v>
                </c:pt>
                <c:pt idx="1502">
                  <c:v>1453.297</c:v>
                </c:pt>
                <c:pt idx="1503">
                  <c:v>1454.2639999999999</c:v>
                </c:pt>
                <c:pt idx="1504">
                  <c:v>1455.231</c:v>
                </c:pt>
                <c:pt idx="1505">
                  <c:v>1456.1969999999999</c:v>
                </c:pt>
                <c:pt idx="1506">
                  <c:v>1457.164</c:v>
                </c:pt>
                <c:pt idx="1507">
                  <c:v>1458.1310000000001</c:v>
                </c:pt>
                <c:pt idx="1508">
                  <c:v>1459.097</c:v>
                </c:pt>
                <c:pt idx="1509">
                  <c:v>1460.0640000000001</c:v>
                </c:pt>
                <c:pt idx="1510">
                  <c:v>1461.0309999999999</c:v>
                </c:pt>
                <c:pt idx="1511">
                  <c:v>1461.998</c:v>
                </c:pt>
                <c:pt idx="1512">
                  <c:v>1462.9639999999999</c:v>
                </c:pt>
                <c:pt idx="1513">
                  <c:v>1463.931</c:v>
                </c:pt>
                <c:pt idx="1514">
                  <c:v>1464.8979999999999</c:v>
                </c:pt>
                <c:pt idx="1515">
                  <c:v>1465.864</c:v>
                </c:pt>
                <c:pt idx="1516">
                  <c:v>1466.8309999999999</c:v>
                </c:pt>
                <c:pt idx="1517">
                  <c:v>1467.798</c:v>
                </c:pt>
                <c:pt idx="1518">
                  <c:v>1468.7639999999999</c:v>
                </c:pt>
                <c:pt idx="1519">
                  <c:v>1469.731</c:v>
                </c:pt>
                <c:pt idx="1520">
                  <c:v>1470.6980000000001</c:v>
                </c:pt>
                <c:pt idx="1521">
                  <c:v>1471.665</c:v>
                </c:pt>
                <c:pt idx="1522">
                  <c:v>1472.6310000000001</c:v>
                </c:pt>
                <c:pt idx="1523">
                  <c:v>1473.598</c:v>
                </c:pt>
                <c:pt idx="1524">
                  <c:v>1474.5650000000001</c:v>
                </c:pt>
                <c:pt idx="1525">
                  <c:v>1475.5309999999999</c:v>
                </c:pt>
                <c:pt idx="1526">
                  <c:v>1476.498</c:v>
                </c:pt>
                <c:pt idx="1527">
                  <c:v>1477.4649999999999</c:v>
                </c:pt>
                <c:pt idx="1528">
                  <c:v>1478.431</c:v>
                </c:pt>
                <c:pt idx="1529">
                  <c:v>1479.3979999999999</c:v>
                </c:pt>
                <c:pt idx="1530">
                  <c:v>1480.365</c:v>
                </c:pt>
                <c:pt idx="1531">
                  <c:v>1481.3320000000001</c:v>
                </c:pt>
                <c:pt idx="1532">
                  <c:v>1482.298</c:v>
                </c:pt>
                <c:pt idx="1533">
                  <c:v>1483.2650000000001</c:v>
                </c:pt>
                <c:pt idx="1534">
                  <c:v>1484.232</c:v>
                </c:pt>
                <c:pt idx="1535">
                  <c:v>1485.1980000000001</c:v>
                </c:pt>
                <c:pt idx="1536">
                  <c:v>1486.165</c:v>
                </c:pt>
                <c:pt idx="1537">
                  <c:v>1487.1320000000001</c:v>
                </c:pt>
                <c:pt idx="1538">
                  <c:v>1488.098</c:v>
                </c:pt>
                <c:pt idx="1539">
                  <c:v>1489.0650000000001</c:v>
                </c:pt>
                <c:pt idx="1540">
                  <c:v>1490.0319999999999</c:v>
                </c:pt>
                <c:pt idx="1541">
                  <c:v>1490.999</c:v>
                </c:pt>
                <c:pt idx="1542">
                  <c:v>1491.9649999999999</c:v>
                </c:pt>
                <c:pt idx="1543">
                  <c:v>1492.932</c:v>
                </c:pt>
                <c:pt idx="1544">
                  <c:v>1493.8989999999999</c:v>
                </c:pt>
                <c:pt idx="1545">
                  <c:v>1494.865</c:v>
                </c:pt>
                <c:pt idx="1546">
                  <c:v>1495.8320000000001</c:v>
                </c:pt>
                <c:pt idx="1547">
                  <c:v>1496.799</c:v>
                </c:pt>
                <c:pt idx="1548">
                  <c:v>1497.7650000000001</c:v>
                </c:pt>
                <c:pt idx="1549">
                  <c:v>1498.732</c:v>
                </c:pt>
                <c:pt idx="1550">
                  <c:v>1499.6990000000001</c:v>
                </c:pt>
                <c:pt idx="1551">
                  <c:v>1500.6659999999999</c:v>
                </c:pt>
                <c:pt idx="1552">
                  <c:v>1501.6320000000001</c:v>
                </c:pt>
                <c:pt idx="1553">
                  <c:v>1502.5989999999999</c:v>
                </c:pt>
                <c:pt idx="1554">
                  <c:v>1503.566</c:v>
                </c:pt>
                <c:pt idx="1555">
                  <c:v>1504.5319999999999</c:v>
                </c:pt>
                <c:pt idx="1556">
                  <c:v>1505.499</c:v>
                </c:pt>
                <c:pt idx="1557">
                  <c:v>1506.4659999999999</c:v>
                </c:pt>
                <c:pt idx="1558">
                  <c:v>1507.432</c:v>
                </c:pt>
                <c:pt idx="1559">
                  <c:v>1508.3989999999999</c:v>
                </c:pt>
                <c:pt idx="1560">
                  <c:v>1509.366</c:v>
                </c:pt>
                <c:pt idx="1561">
                  <c:v>1510.3330000000001</c:v>
                </c:pt>
                <c:pt idx="1562">
                  <c:v>1511.299</c:v>
                </c:pt>
                <c:pt idx="1563">
                  <c:v>1512.2660000000001</c:v>
                </c:pt>
                <c:pt idx="1564">
                  <c:v>1513.2329999999999</c:v>
                </c:pt>
                <c:pt idx="1565">
                  <c:v>1514.1990000000001</c:v>
                </c:pt>
                <c:pt idx="1566">
                  <c:v>1515.1659999999999</c:v>
                </c:pt>
                <c:pt idx="1567">
                  <c:v>1516.133</c:v>
                </c:pt>
                <c:pt idx="1568">
                  <c:v>1517.0989999999999</c:v>
                </c:pt>
                <c:pt idx="1569">
                  <c:v>1518.066</c:v>
                </c:pt>
                <c:pt idx="1570">
                  <c:v>1519.0329999999999</c:v>
                </c:pt>
                <c:pt idx="1571">
                  <c:v>1520</c:v>
                </c:pt>
                <c:pt idx="1572">
                  <c:v>1520.9659999999999</c:v>
                </c:pt>
                <c:pt idx="1573">
                  <c:v>1521.933</c:v>
                </c:pt>
                <c:pt idx="1574">
                  <c:v>1522.9</c:v>
                </c:pt>
                <c:pt idx="1575">
                  <c:v>1523.866</c:v>
                </c:pt>
                <c:pt idx="1576">
                  <c:v>1524.8330000000001</c:v>
                </c:pt>
                <c:pt idx="1577">
                  <c:v>1525.8</c:v>
                </c:pt>
                <c:pt idx="1578">
                  <c:v>1526.7660000000001</c:v>
                </c:pt>
                <c:pt idx="1579">
                  <c:v>1527.7329999999999</c:v>
                </c:pt>
                <c:pt idx="1580">
                  <c:v>1528.7</c:v>
                </c:pt>
                <c:pt idx="1581">
                  <c:v>1529.6669999999999</c:v>
                </c:pt>
                <c:pt idx="1582">
                  <c:v>1530.633</c:v>
                </c:pt>
                <c:pt idx="1583">
                  <c:v>1531.6</c:v>
                </c:pt>
                <c:pt idx="1584">
                  <c:v>1532.567</c:v>
                </c:pt>
                <c:pt idx="1585">
                  <c:v>1533.5329999999999</c:v>
                </c:pt>
                <c:pt idx="1586">
                  <c:v>1534.5</c:v>
                </c:pt>
                <c:pt idx="1587">
                  <c:v>1535.4670000000001</c:v>
                </c:pt>
                <c:pt idx="1588">
                  <c:v>1536.433</c:v>
                </c:pt>
                <c:pt idx="1589">
                  <c:v>1537.4</c:v>
                </c:pt>
                <c:pt idx="1590">
                  <c:v>1538.367</c:v>
                </c:pt>
                <c:pt idx="1591">
                  <c:v>1539.3340000000001</c:v>
                </c:pt>
                <c:pt idx="1592">
                  <c:v>1540.3</c:v>
                </c:pt>
                <c:pt idx="1593">
                  <c:v>1541.2670000000001</c:v>
                </c:pt>
                <c:pt idx="1594">
                  <c:v>1542.2339999999999</c:v>
                </c:pt>
                <c:pt idx="1595">
                  <c:v>1543.2</c:v>
                </c:pt>
                <c:pt idx="1596">
                  <c:v>1544.1669999999999</c:v>
                </c:pt>
                <c:pt idx="1597">
                  <c:v>1545.134</c:v>
                </c:pt>
                <c:pt idx="1598">
                  <c:v>1546.1</c:v>
                </c:pt>
                <c:pt idx="1599">
                  <c:v>1547.067</c:v>
                </c:pt>
                <c:pt idx="1600">
                  <c:v>1548.0340000000001</c:v>
                </c:pt>
                <c:pt idx="1601">
                  <c:v>1549.001</c:v>
                </c:pt>
                <c:pt idx="1602">
                  <c:v>1549.9670000000001</c:v>
                </c:pt>
                <c:pt idx="1603">
                  <c:v>1550.934</c:v>
                </c:pt>
                <c:pt idx="1604">
                  <c:v>1551.9010000000001</c:v>
                </c:pt>
                <c:pt idx="1605">
                  <c:v>1552.867</c:v>
                </c:pt>
                <c:pt idx="1606">
                  <c:v>1553.8340000000001</c:v>
                </c:pt>
                <c:pt idx="1607">
                  <c:v>1554.8009999999999</c:v>
                </c:pt>
                <c:pt idx="1608">
                  <c:v>1555.7670000000001</c:v>
                </c:pt>
                <c:pt idx="1609">
                  <c:v>1556.7339999999999</c:v>
                </c:pt>
                <c:pt idx="1610">
                  <c:v>1557.701</c:v>
                </c:pt>
                <c:pt idx="1611">
                  <c:v>1558.6679999999999</c:v>
                </c:pt>
                <c:pt idx="1612">
                  <c:v>1559.634</c:v>
                </c:pt>
                <c:pt idx="1613">
                  <c:v>1560.6010000000001</c:v>
                </c:pt>
                <c:pt idx="1614">
                  <c:v>1561.568</c:v>
                </c:pt>
                <c:pt idx="1615">
                  <c:v>1562.5340000000001</c:v>
                </c:pt>
                <c:pt idx="1616">
                  <c:v>1563.501</c:v>
                </c:pt>
                <c:pt idx="1617">
                  <c:v>1564.4680000000001</c:v>
                </c:pt>
                <c:pt idx="1618">
                  <c:v>1565.434</c:v>
                </c:pt>
                <c:pt idx="1619">
                  <c:v>1566.4010000000001</c:v>
                </c:pt>
                <c:pt idx="1620">
                  <c:v>1567.3679999999999</c:v>
                </c:pt>
                <c:pt idx="1621">
                  <c:v>1568.335</c:v>
                </c:pt>
                <c:pt idx="1622">
                  <c:v>1569.3009999999999</c:v>
                </c:pt>
                <c:pt idx="1623">
                  <c:v>1570.268</c:v>
                </c:pt>
                <c:pt idx="1624">
                  <c:v>1571.2349999999999</c:v>
                </c:pt>
                <c:pt idx="1625">
                  <c:v>1572.201</c:v>
                </c:pt>
                <c:pt idx="1626">
                  <c:v>1573.1679999999999</c:v>
                </c:pt>
                <c:pt idx="1627">
                  <c:v>1574.135</c:v>
                </c:pt>
                <c:pt idx="1628">
                  <c:v>1575.1010000000001</c:v>
                </c:pt>
                <c:pt idx="1629">
                  <c:v>1576.068</c:v>
                </c:pt>
                <c:pt idx="1630">
                  <c:v>1577.0350000000001</c:v>
                </c:pt>
                <c:pt idx="1631">
                  <c:v>1578.002</c:v>
                </c:pt>
                <c:pt idx="1632">
                  <c:v>1578.9680000000001</c:v>
                </c:pt>
                <c:pt idx="1633">
                  <c:v>1579.9349999999999</c:v>
                </c:pt>
                <c:pt idx="1634">
                  <c:v>1580.902</c:v>
                </c:pt>
                <c:pt idx="1635">
                  <c:v>1581.8679999999999</c:v>
                </c:pt>
                <c:pt idx="1636">
                  <c:v>1582.835</c:v>
                </c:pt>
                <c:pt idx="1637">
                  <c:v>1583.8019999999999</c:v>
                </c:pt>
                <c:pt idx="1638">
                  <c:v>1584.768</c:v>
                </c:pt>
                <c:pt idx="1639">
                  <c:v>1585.7349999999999</c:v>
                </c:pt>
                <c:pt idx="1640">
                  <c:v>1586.702</c:v>
                </c:pt>
                <c:pt idx="1641">
                  <c:v>1587.6690000000001</c:v>
                </c:pt>
                <c:pt idx="1642">
                  <c:v>1588.635</c:v>
                </c:pt>
                <c:pt idx="1643">
                  <c:v>1589.6020000000001</c:v>
                </c:pt>
                <c:pt idx="1644">
                  <c:v>1590.569</c:v>
                </c:pt>
                <c:pt idx="1645">
                  <c:v>1591.5350000000001</c:v>
                </c:pt>
                <c:pt idx="1646">
                  <c:v>1592.502</c:v>
                </c:pt>
                <c:pt idx="1647">
                  <c:v>1593.4690000000001</c:v>
                </c:pt>
                <c:pt idx="1648">
                  <c:v>1594.4349999999999</c:v>
                </c:pt>
                <c:pt idx="1649">
                  <c:v>1595.402</c:v>
                </c:pt>
                <c:pt idx="1650">
                  <c:v>1596.3689999999999</c:v>
                </c:pt>
                <c:pt idx="1651">
                  <c:v>1597.336</c:v>
                </c:pt>
                <c:pt idx="1652">
                  <c:v>1598.3019999999999</c:v>
                </c:pt>
                <c:pt idx="1653">
                  <c:v>1599.269</c:v>
                </c:pt>
                <c:pt idx="1654">
                  <c:v>1600.2360000000001</c:v>
                </c:pt>
                <c:pt idx="1655">
                  <c:v>1601.202</c:v>
                </c:pt>
                <c:pt idx="1656">
                  <c:v>1602.1690000000001</c:v>
                </c:pt>
                <c:pt idx="1657">
                  <c:v>1603.136</c:v>
                </c:pt>
                <c:pt idx="1658">
                  <c:v>1604.1020000000001</c:v>
                </c:pt>
                <c:pt idx="1659">
                  <c:v>1605.069</c:v>
                </c:pt>
                <c:pt idx="1660">
                  <c:v>1606.0360000000001</c:v>
                </c:pt>
                <c:pt idx="1661">
                  <c:v>1607.0029999999999</c:v>
                </c:pt>
                <c:pt idx="1662">
                  <c:v>1607.9690000000001</c:v>
                </c:pt>
                <c:pt idx="1663">
                  <c:v>1608.9359999999999</c:v>
                </c:pt>
                <c:pt idx="1664">
                  <c:v>1609.903</c:v>
                </c:pt>
                <c:pt idx="1665">
                  <c:v>1610.8689999999999</c:v>
                </c:pt>
                <c:pt idx="1666">
                  <c:v>1611.836</c:v>
                </c:pt>
                <c:pt idx="1667">
                  <c:v>1612.8030000000001</c:v>
                </c:pt>
                <c:pt idx="1668">
                  <c:v>1613.769</c:v>
                </c:pt>
                <c:pt idx="1669">
                  <c:v>1614.7360000000001</c:v>
                </c:pt>
                <c:pt idx="1670">
                  <c:v>1615.703</c:v>
                </c:pt>
                <c:pt idx="1671">
                  <c:v>1616.67</c:v>
                </c:pt>
                <c:pt idx="1672">
                  <c:v>1617.636</c:v>
                </c:pt>
                <c:pt idx="1673">
                  <c:v>1618.6030000000001</c:v>
                </c:pt>
                <c:pt idx="1674">
                  <c:v>1619.57</c:v>
                </c:pt>
                <c:pt idx="1675">
                  <c:v>1620.5360000000001</c:v>
                </c:pt>
                <c:pt idx="1676">
                  <c:v>1621.5029999999999</c:v>
                </c:pt>
                <c:pt idx="1677">
                  <c:v>1622.47</c:v>
                </c:pt>
                <c:pt idx="1678">
                  <c:v>1623.4359999999999</c:v>
                </c:pt>
                <c:pt idx="1679">
                  <c:v>1624.403</c:v>
                </c:pt>
                <c:pt idx="1680">
                  <c:v>1625.37</c:v>
                </c:pt>
                <c:pt idx="1681">
                  <c:v>1626.337</c:v>
                </c:pt>
                <c:pt idx="1682">
                  <c:v>1627.3030000000001</c:v>
                </c:pt>
                <c:pt idx="1683">
                  <c:v>1628.27</c:v>
                </c:pt>
                <c:pt idx="1684">
                  <c:v>1629.2370000000001</c:v>
                </c:pt>
                <c:pt idx="1685">
                  <c:v>1630.203</c:v>
                </c:pt>
                <c:pt idx="1686">
                  <c:v>1631.17</c:v>
                </c:pt>
                <c:pt idx="1687">
                  <c:v>1632.1369999999999</c:v>
                </c:pt>
                <c:pt idx="1688">
                  <c:v>1633.1030000000001</c:v>
                </c:pt>
                <c:pt idx="1689">
                  <c:v>1634.07</c:v>
                </c:pt>
                <c:pt idx="1690">
                  <c:v>1635.037</c:v>
                </c:pt>
                <c:pt idx="1691">
                  <c:v>1636.0039999999999</c:v>
                </c:pt>
                <c:pt idx="1692">
                  <c:v>1636.97</c:v>
                </c:pt>
                <c:pt idx="1693">
                  <c:v>1637.9369999999999</c:v>
                </c:pt>
                <c:pt idx="1694">
                  <c:v>1638.904</c:v>
                </c:pt>
                <c:pt idx="1695">
                  <c:v>1639.87</c:v>
                </c:pt>
                <c:pt idx="1696">
                  <c:v>1640.837</c:v>
                </c:pt>
                <c:pt idx="1697">
                  <c:v>1641.8040000000001</c:v>
                </c:pt>
                <c:pt idx="1698">
                  <c:v>1642.77</c:v>
                </c:pt>
                <c:pt idx="1699">
                  <c:v>1643.7370000000001</c:v>
                </c:pt>
                <c:pt idx="1700">
                  <c:v>1644.704</c:v>
                </c:pt>
                <c:pt idx="1701">
                  <c:v>1645.671</c:v>
                </c:pt>
                <c:pt idx="1702">
                  <c:v>1646.6369999999999</c:v>
                </c:pt>
                <c:pt idx="1703">
                  <c:v>1647.604</c:v>
                </c:pt>
                <c:pt idx="1704">
                  <c:v>1648.5709999999999</c:v>
                </c:pt>
                <c:pt idx="1705">
                  <c:v>1649.537</c:v>
                </c:pt>
                <c:pt idx="1706">
                  <c:v>1650.5039999999999</c:v>
                </c:pt>
                <c:pt idx="1707">
                  <c:v>1651.471</c:v>
                </c:pt>
                <c:pt idx="1708">
                  <c:v>1652.4369999999999</c:v>
                </c:pt>
                <c:pt idx="1709">
                  <c:v>1653.404</c:v>
                </c:pt>
                <c:pt idx="1710">
                  <c:v>1654.3710000000001</c:v>
                </c:pt>
                <c:pt idx="1711">
                  <c:v>1655.338</c:v>
                </c:pt>
                <c:pt idx="1712">
                  <c:v>1656.3040000000001</c:v>
                </c:pt>
                <c:pt idx="1713">
                  <c:v>1657.271</c:v>
                </c:pt>
                <c:pt idx="1714">
                  <c:v>1658.2380000000001</c:v>
                </c:pt>
                <c:pt idx="1715">
                  <c:v>1659.204</c:v>
                </c:pt>
                <c:pt idx="1716">
                  <c:v>1660.171</c:v>
                </c:pt>
                <c:pt idx="1717">
                  <c:v>1661.1379999999999</c:v>
                </c:pt>
                <c:pt idx="1718">
                  <c:v>1662.104</c:v>
                </c:pt>
                <c:pt idx="1719">
                  <c:v>1663.0709999999999</c:v>
                </c:pt>
                <c:pt idx="1720">
                  <c:v>1664.038</c:v>
                </c:pt>
                <c:pt idx="1721">
                  <c:v>1665.0050000000001</c:v>
                </c:pt>
                <c:pt idx="1722">
                  <c:v>1665.971</c:v>
                </c:pt>
                <c:pt idx="1723">
                  <c:v>1666.9380000000001</c:v>
                </c:pt>
                <c:pt idx="1724">
                  <c:v>1667.905</c:v>
                </c:pt>
                <c:pt idx="1725">
                  <c:v>1668.8710000000001</c:v>
                </c:pt>
                <c:pt idx="1726">
                  <c:v>1669.838</c:v>
                </c:pt>
                <c:pt idx="1727">
                  <c:v>1670.8050000000001</c:v>
                </c:pt>
                <c:pt idx="1728">
                  <c:v>1671.771</c:v>
                </c:pt>
                <c:pt idx="1729">
                  <c:v>1672.7380000000001</c:v>
                </c:pt>
                <c:pt idx="1730">
                  <c:v>1673.7049999999999</c:v>
                </c:pt>
                <c:pt idx="1731">
                  <c:v>1674.672</c:v>
                </c:pt>
                <c:pt idx="1732">
                  <c:v>1675.6379999999999</c:v>
                </c:pt>
                <c:pt idx="1733">
                  <c:v>1676.605</c:v>
                </c:pt>
                <c:pt idx="1734">
                  <c:v>1677.5719999999999</c:v>
                </c:pt>
                <c:pt idx="1735">
                  <c:v>1678.538</c:v>
                </c:pt>
                <c:pt idx="1736">
                  <c:v>1679.5050000000001</c:v>
                </c:pt>
                <c:pt idx="1737">
                  <c:v>1680.472</c:v>
                </c:pt>
                <c:pt idx="1738">
                  <c:v>1681.4380000000001</c:v>
                </c:pt>
                <c:pt idx="1739">
                  <c:v>1682.405</c:v>
                </c:pt>
                <c:pt idx="1740">
                  <c:v>1683.3720000000001</c:v>
                </c:pt>
                <c:pt idx="1741">
                  <c:v>1684.3389999999999</c:v>
                </c:pt>
                <c:pt idx="1742">
                  <c:v>1685.3050000000001</c:v>
                </c:pt>
                <c:pt idx="1743">
                  <c:v>1686.2719999999999</c:v>
                </c:pt>
                <c:pt idx="1744">
                  <c:v>1687.239</c:v>
                </c:pt>
                <c:pt idx="1745">
                  <c:v>1688.2049999999999</c:v>
                </c:pt>
                <c:pt idx="1746">
                  <c:v>1689.172</c:v>
                </c:pt>
                <c:pt idx="1747">
                  <c:v>1690.1389999999999</c:v>
                </c:pt>
                <c:pt idx="1748">
                  <c:v>1691.105</c:v>
                </c:pt>
                <c:pt idx="1749">
                  <c:v>1692.0719999999999</c:v>
                </c:pt>
                <c:pt idx="1750">
                  <c:v>1693.039</c:v>
                </c:pt>
                <c:pt idx="1751">
                  <c:v>1694.0060000000001</c:v>
                </c:pt>
                <c:pt idx="1752">
                  <c:v>1694.972</c:v>
                </c:pt>
                <c:pt idx="1753">
                  <c:v>1695.9390000000001</c:v>
                </c:pt>
                <c:pt idx="1754">
                  <c:v>1696.9059999999999</c:v>
                </c:pt>
                <c:pt idx="1755">
                  <c:v>1697.8720000000001</c:v>
                </c:pt>
                <c:pt idx="1756">
                  <c:v>1698.8389999999999</c:v>
                </c:pt>
                <c:pt idx="1757">
                  <c:v>1699.806</c:v>
                </c:pt>
                <c:pt idx="1758">
                  <c:v>1700.7719999999999</c:v>
                </c:pt>
                <c:pt idx="1759">
                  <c:v>1701.739</c:v>
                </c:pt>
                <c:pt idx="1760">
                  <c:v>1702.7059999999999</c:v>
                </c:pt>
                <c:pt idx="1761">
                  <c:v>1703.673</c:v>
                </c:pt>
                <c:pt idx="1762">
                  <c:v>1704.6389999999999</c:v>
                </c:pt>
                <c:pt idx="1763">
                  <c:v>1705.606</c:v>
                </c:pt>
                <c:pt idx="1764">
                  <c:v>1706.5730000000001</c:v>
                </c:pt>
                <c:pt idx="1765">
                  <c:v>1707.539</c:v>
                </c:pt>
                <c:pt idx="1766">
                  <c:v>1708.5060000000001</c:v>
                </c:pt>
                <c:pt idx="1767">
                  <c:v>1709.473</c:v>
                </c:pt>
                <c:pt idx="1768">
                  <c:v>1710.4390000000001</c:v>
                </c:pt>
                <c:pt idx="1769">
                  <c:v>1711.4059999999999</c:v>
                </c:pt>
                <c:pt idx="1770">
                  <c:v>1712.373</c:v>
                </c:pt>
                <c:pt idx="1771">
                  <c:v>1713.34</c:v>
                </c:pt>
                <c:pt idx="1772">
                  <c:v>1714.306</c:v>
                </c:pt>
                <c:pt idx="1773">
                  <c:v>1715.2729999999999</c:v>
                </c:pt>
                <c:pt idx="1774">
                  <c:v>1716.24</c:v>
                </c:pt>
                <c:pt idx="1775">
                  <c:v>1717.2059999999999</c:v>
                </c:pt>
                <c:pt idx="1776">
                  <c:v>1718.173</c:v>
                </c:pt>
                <c:pt idx="1777">
                  <c:v>1719.14</c:v>
                </c:pt>
                <c:pt idx="1778">
                  <c:v>1720.106</c:v>
                </c:pt>
                <c:pt idx="1779">
                  <c:v>1721.0730000000001</c:v>
                </c:pt>
                <c:pt idx="1780">
                  <c:v>1722.04</c:v>
                </c:pt>
                <c:pt idx="1781">
                  <c:v>1723.0070000000001</c:v>
                </c:pt>
                <c:pt idx="1782">
                  <c:v>1723.973</c:v>
                </c:pt>
                <c:pt idx="1783">
                  <c:v>1724.94</c:v>
                </c:pt>
                <c:pt idx="1784">
                  <c:v>1725.9069999999999</c:v>
                </c:pt>
                <c:pt idx="1785">
                  <c:v>1726.873</c:v>
                </c:pt>
                <c:pt idx="1786">
                  <c:v>1727.84</c:v>
                </c:pt>
                <c:pt idx="1787">
                  <c:v>1728.807</c:v>
                </c:pt>
                <c:pt idx="1788">
                  <c:v>1729.7729999999999</c:v>
                </c:pt>
                <c:pt idx="1789">
                  <c:v>1730.74</c:v>
                </c:pt>
                <c:pt idx="1790">
                  <c:v>1731.7070000000001</c:v>
                </c:pt>
                <c:pt idx="1791">
                  <c:v>1732.674</c:v>
                </c:pt>
                <c:pt idx="1792">
                  <c:v>1733.64</c:v>
                </c:pt>
                <c:pt idx="1793">
                  <c:v>1734.607</c:v>
                </c:pt>
                <c:pt idx="1794">
                  <c:v>1735.5740000000001</c:v>
                </c:pt>
                <c:pt idx="1795">
                  <c:v>1736.54</c:v>
                </c:pt>
                <c:pt idx="1796">
                  <c:v>1737.5070000000001</c:v>
                </c:pt>
                <c:pt idx="1797">
                  <c:v>1738.4739999999999</c:v>
                </c:pt>
                <c:pt idx="1798">
                  <c:v>1739.44</c:v>
                </c:pt>
                <c:pt idx="1799">
                  <c:v>1740.4069999999999</c:v>
                </c:pt>
                <c:pt idx="1800">
                  <c:v>1741.374</c:v>
                </c:pt>
                <c:pt idx="1801">
                  <c:v>1742.3409999999999</c:v>
                </c:pt>
                <c:pt idx="1802">
                  <c:v>1743.307</c:v>
                </c:pt>
                <c:pt idx="1803">
                  <c:v>1744.2739999999999</c:v>
                </c:pt>
                <c:pt idx="1804">
                  <c:v>1745.241</c:v>
                </c:pt>
                <c:pt idx="1805">
                  <c:v>1746.2070000000001</c:v>
                </c:pt>
                <c:pt idx="1806">
                  <c:v>1747.174</c:v>
                </c:pt>
                <c:pt idx="1807">
                  <c:v>1748.1410000000001</c:v>
                </c:pt>
                <c:pt idx="1808">
                  <c:v>1749.107</c:v>
                </c:pt>
                <c:pt idx="1809">
                  <c:v>1750.0740000000001</c:v>
                </c:pt>
                <c:pt idx="1810">
                  <c:v>1751.0409999999999</c:v>
                </c:pt>
                <c:pt idx="1811">
                  <c:v>1752.008</c:v>
                </c:pt>
                <c:pt idx="1812">
                  <c:v>1752.9739999999999</c:v>
                </c:pt>
                <c:pt idx="1813">
                  <c:v>1753.941</c:v>
                </c:pt>
                <c:pt idx="1814">
                  <c:v>1754.9079999999999</c:v>
                </c:pt>
                <c:pt idx="1815">
                  <c:v>1755.874</c:v>
                </c:pt>
                <c:pt idx="1816">
                  <c:v>1756.8409999999999</c:v>
                </c:pt>
                <c:pt idx="1817">
                  <c:v>1757.808</c:v>
                </c:pt>
                <c:pt idx="1818">
                  <c:v>1758.7739999999999</c:v>
                </c:pt>
                <c:pt idx="1819">
                  <c:v>1759.741</c:v>
                </c:pt>
                <c:pt idx="1820">
                  <c:v>1760.7080000000001</c:v>
                </c:pt>
                <c:pt idx="1821">
                  <c:v>1761.675</c:v>
                </c:pt>
                <c:pt idx="1822">
                  <c:v>1762.6410000000001</c:v>
                </c:pt>
                <c:pt idx="1823">
                  <c:v>1763.6079999999999</c:v>
                </c:pt>
                <c:pt idx="1824">
                  <c:v>1764.575</c:v>
                </c:pt>
                <c:pt idx="1825">
                  <c:v>1765.5409999999999</c:v>
                </c:pt>
                <c:pt idx="1826">
                  <c:v>1766.508</c:v>
                </c:pt>
                <c:pt idx="1827">
                  <c:v>1767.4749999999999</c:v>
                </c:pt>
                <c:pt idx="1828">
                  <c:v>1768.441</c:v>
                </c:pt>
                <c:pt idx="1829">
                  <c:v>1769.4079999999999</c:v>
                </c:pt>
                <c:pt idx="1830">
                  <c:v>1770.375</c:v>
                </c:pt>
                <c:pt idx="1831">
                  <c:v>1771.3420000000001</c:v>
                </c:pt>
                <c:pt idx="1832">
                  <c:v>1772.308</c:v>
                </c:pt>
                <c:pt idx="1833">
                  <c:v>1773.2750000000001</c:v>
                </c:pt>
                <c:pt idx="1834">
                  <c:v>1774.242</c:v>
                </c:pt>
                <c:pt idx="1835">
                  <c:v>1775.2080000000001</c:v>
                </c:pt>
                <c:pt idx="1836">
                  <c:v>1776.175</c:v>
                </c:pt>
                <c:pt idx="1837">
                  <c:v>1777.1420000000001</c:v>
                </c:pt>
                <c:pt idx="1838">
                  <c:v>1778.1079999999999</c:v>
                </c:pt>
                <c:pt idx="1839">
                  <c:v>1779.075</c:v>
                </c:pt>
                <c:pt idx="1840">
                  <c:v>1780.0419999999999</c:v>
                </c:pt>
                <c:pt idx="1841">
                  <c:v>1781.009</c:v>
                </c:pt>
                <c:pt idx="1842">
                  <c:v>1781.9749999999999</c:v>
                </c:pt>
                <c:pt idx="1843">
                  <c:v>1782.942</c:v>
                </c:pt>
                <c:pt idx="1844">
                  <c:v>1783.9090000000001</c:v>
                </c:pt>
                <c:pt idx="1845">
                  <c:v>1784.875</c:v>
                </c:pt>
                <c:pt idx="1846">
                  <c:v>1785.8420000000001</c:v>
                </c:pt>
                <c:pt idx="1847">
                  <c:v>1786.809</c:v>
                </c:pt>
                <c:pt idx="1848">
                  <c:v>1787.7750000000001</c:v>
                </c:pt>
                <c:pt idx="1849">
                  <c:v>1788.742</c:v>
                </c:pt>
                <c:pt idx="1850">
                  <c:v>1789.7090000000001</c:v>
                </c:pt>
                <c:pt idx="1851">
                  <c:v>1790.6759999999999</c:v>
                </c:pt>
                <c:pt idx="1852">
                  <c:v>1791.6420000000001</c:v>
                </c:pt>
                <c:pt idx="1853">
                  <c:v>1792.6089999999999</c:v>
                </c:pt>
                <c:pt idx="1854">
                  <c:v>1793.576</c:v>
                </c:pt>
                <c:pt idx="1855">
                  <c:v>1794.5419999999999</c:v>
                </c:pt>
                <c:pt idx="1856">
                  <c:v>1795.509</c:v>
                </c:pt>
                <c:pt idx="1857">
                  <c:v>1796.4760000000001</c:v>
                </c:pt>
                <c:pt idx="1858">
                  <c:v>1797.442</c:v>
                </c:pt>
                <c:pt idx="1859">
                  <c:v>1798.4090000000001</c:v>
                </c:pt>
                <c:pt idx="1860">
                  <c:v>1799.376</c:v>
                </c:pt>
                <c:pt idx="1861">
                  <c:v>1800.3430000000001</c:v>
                </c:pt>
                <c:pt idx="1862">
                  <c:v>1801.309</c:v>
                </c:pt>
                <c:pt idx="1863">
                  <c:v>1802.2760000000001</c:v>
                </c:pt>
                <c:pt idx="1864">
                  <c:v>1803.2429999999999</c:v>
                </c:pt>
                <c:pt idx="1865">
                  <c:v>1804.2090000000001</c:v>
                </c:pt>
                <c:pt idx="1866">
                  <c:v>1805.1759999999999</c:v>
                </c:pt>
                <c:pt idx="1867">
                  <c:v>1806.143</c:v>
                </c:pt>
                <c:pt idx="1868">
                  <c:v>1807.1089999999999</c:v>
                </c:pt>
                <c:pt idx="1869">
                  <c:v>1808.076</c:v>
                </c:pt>
                <c:pt idx="1870">
                  <c:v>1809.0429999999999</c:v>
                </c:pt>
                <c:pt idx="1871">
                  <c:v>1810.01</c:v>
                </c:pt>
                <c:pt idx="1872">
                  <c:v>1810.9760000000001</c:v>
                </c:pt>
                <c:pt idx="1873">
                  <c:v>1811.943</c:v>
                </c:pt>
                <c:pt idx="1874">
                  <c:v>1812.91</c:v>
                </c:pt>
                <c:pt idx="1875">
                  <c:v>1813.876</c:v>
                </c:pt>
                <c:pt idx="1876">
                  <c:v>1814.8430000000001</c:v>
                </c:pt>
                <c:pt idx="1877">
                  <c:v>1815.81</c:v>
                </c:pt>
                <c:pt idx="1878">
                  <c:v>1816.7760000000001</c:v>
                </c:pt>
                <c:pt idx="1879">
                  <c:v>1817.7429999999999</c:v>
                </c:pt>
                <c:pt idx="1880">
                  <c:v>1818.71</c:v>
                </c:pt>
                <c:pt idx="1881">
                  <c:v>1819.6769999999999</c:v>
                </c:pt>
                <c:pt idx="1882">
                  <c:v>1820.643</c:v>
                </c:pt>
                <c:pt idx="1883">
                  <c:v>1821.61</c:v>
                </c:pt>
                <c:pt idx="1884">
                  <c:v>1822.577</c:v>
                </c:pt>
                <c:pt idx="1885">
                  <c:v>1823.5429999999999</c:v>
                </c:pt>
                <c:pt idx="1886">
                  <c:v>1824.51</c:v>
                </c:pt>
                <c:pt idx="1887">
                  <c:v>1825.4770000000001</c:v>
                </c:pt>
                <c:pt idx="1888">
                  <c:v>1826.443</c:v>
                </c:pt>
                <c:pt idx="1889">
                  <c:v>1827.41</c:v>
                </c:pt>
                <c:pt idx="1890">
                  <c:v>1828.377</c:v>
                </c:pt>
                <c:pt idx="1891">
                  <c:v>1829.3440000000001</c:v>
                </c:pt>
                <c:pt idx="1892">
                  <c:v>1830.31</c:v>
                </c:pt>
                <c:pt idx="1893">
                  <c:v>1831.277</c:v>
                </c:pt>
                <c:pt idx="1894">
                  <c:v>1832.2439999999999</c:v>
                </c:pt>
                <c:pt idx="1895">
                  <c:v>1833.21</c:v>
                </c:pt>
                <c:pt idx="1896">
                  <c:v>1834.1769999999999</c:v>
                </c:pt>
                <c:pt idx="1897">
                  <c:v>1835.144</c:v>
                </c:pt>
                <c:pt idx="1898">
                  <c:v>1836.11</c:v>
                </c:pt>
                <c:pt idx="1899">
                  <c:v>1837.077</c:v>
                </c:pt>
                <c:pt idx="1900">
                  <c:v>1838.0440000000001</c:v>
                </c:pt>
                <c:pt idx="1901">
                  <c:v>1839.011</c:v>
                </c:pt>
                <c:pt idx="1902">
                  <c:v>1839.9770000000001</c:v>
                </c:pt>
                <c:pt idx="1903">
                  <c:v>1840.944</c:v>
                </c:pt>
                <c:pt idx="1904">
                  <c:v>1841.9110000000001</c:v>
                </c:pt>
                <c:pt idx="1905">
                  <c:v>1842.877</c:v>
                </c:pt>
                <c:pt idx="1906">
                  <c:v>1843.8440000000001</c:v>
                </c:pt>
                <c:pt idx="1907">
                  <c:v>1844.8109999999999</c:v>
                </c:pt>
                <c:pt idx="1908">
                  <c:v>1845.777</c:v>
                </c:pt>
                <c:pt idx="1909">
                  <c:v>1846.7439999999999</c:v>
                </c:pt>
                <c:pt idx="1910">
                  <c:v>1847.711</c:v>
                </c:pt>
                <c:pt idx="1911">
                  <c:v>1848.6780000000001</c:v>
                </c:pt>
                <c:pt idx="1912">
                  <c:v>1849.644</c:v>
                </c:pt>
                <c:pt idx="1913">
                  <c:v>1850.6110000000001</c:v>
                </c:pt>
                <c:pt idx="1914">
                  <c:v>1851.578</c:v>
                </c:pt>
                <c:pt idx="1915">
                  <c:v>1852.5440000000001</c:v>
                </c:pt>
                <c:pt idx="1916">
                  <c:v>1853.511</c:v>
                </c:pt>
                <c:pt idx="1917">
                  <c:v>1854.4780000000001</c:v>
                </c:pt>
                <c:pt idx="1918">
                  <c:v>1855.444</c:v>
                </c:pt>
                <c:pt idx="1919">
                  <c:v>1856.4110000000001</c:v>
                </c:pt>
                <c:pt idx="1920">
                  <c:v>1857.3779999999999</c:v>
                </c:pt>
                <c:pt idx="1921">
                  <c:v>1858.345</c:v>
                </c:pt>
                <c:pt idx="1922">
                  <c:v>1859.3109999999999</c:v>
                </c:pt>
                <c:pt idx="1923">
                  <c:v>1860.278</c:v>
                </c:pt>
                <c:pt idx="1924">
                  <c:v>1861.2449999999999</c:v>
                </c:pt>
                <c:pt idx="1925">
                  <c:v>1862.211</c:v>
                </c:pt>
                <c:pt idx="1926">
                  <c:v>1863.1780000000001</c:v>
                </c:pt>
                <c:pt idx="1927">
                  <c:v>1864.145</c:v>
                </c:pt>
                <c:pt idx="1928">
                  <c:v>1865.1110000000001</c:v>
                </c:pt>
                <c:pt idx="1929">
                  <c:v>1866.078</c:v>
                </c:pt>
                <c:pt idx="1930">
                  <c:v>1867.0450000000001</c:v>
                </c:pt>
                <c:pt idx="1931">
                  <c:v>1868.0119999999999</c:v>
                </c:pt>
                <c:pt idx="1932">
                  <c:v>1868.9780000000001</c:v>
                </c:pt>
                <c:pt idx="1933">
                  <c:v>1869.9449999999999</c:v>
                </c:pt>
                <c:pt idx="1934">
                  <c:v>1870.912</c:v>
                </c:pt>
                <c:pt idx="1935">
                  <c:v>1871.8779999999999</c:v>
                </c:pt>
                <c:pt idx="1936">
                  <c:v>1872.845</c:v>
                </c:pt>
                <c:pt idx="1937">
                  <c:v>1873.8119999999999</c:v>
                </c:pt>
                <c:pt idx="1938">
                  <c:v>1874.778</c:v>
                </c:pt>
                <c:pt idx="1939">
                  <c:v>1875.7449999999999</c:v>
                </c:pt>
                <c:pt idx="1940">
                  <c:v>1876.712</c:v>
                </c:pt>
                <c:pt idx="1941">
                  <c:v>1877.6790000000001</c:v>
                </c:pt>
                <c:pt idx="1942">
                  <c:v>1878.645</c:v>
                </c:pt>
                <c:pt idx="1943">
                  <c:v>1879.6120000000001</c:v>
                </c:pt>
                <c:pt idx="1944">
                  <c:v>1880.579</c:v>
                </c:pt>
                <c:pt idx="1945">
                  <c:v>1881.5450000000001</c:v>
                </c:pt>
                <c:pt idx="1946">
                  <c:v>1882.5119999999999</c:v>
                </c:pt>
                <c:pt idx="1947">
                  <c:v>1883.479</c:v>
                </c:pt>
                <c:pt idx="1948">
                  <c:v>1884.4449999999999</c:v>
                </c:pt>
                <c:pt idx="1949">
                  <c:v>1885.412</c:v>
                </c:pt>
                <c:pt idx="1950">
                  <c:v>1886.3789999999999</c:v>
                </c:pt>
                <c:pt idx="1951">
                  <c:v>1887.346</c:v>
                </c:pt>
                <c:pt idx="1952">
                  <c:v>1888.3119999999999</c:v>
                </c:pt>
                <c:pt idx="1953">
                  <c:v>1889.279</c:v>
                </c:pt>
                <c:pt idx="1954">
                  <c:v>1890.2460000000001</c:v>
                </c:pt>
                <c:pt idx="1955">
                  <c:v>1891.212</c:v>
                </c:pt>
                <c:pt idx="1956">
                  <c:v>1892.1790000000001</c:v>
                </c:pt>
                <c:pt idx="1957">
                  <c:v>1893.146</c:v>
                </c:pt>
                <c:pt idx="1958">
                  <c:v>1894.1120000000001</c:v>
                </c:pt>
                <c:pt idx="1959">
                  <c:v>1895.079</c:v>
                </c:pt>
                <c:pt idx="1960">
                  <c:v>1896.046</c:v>
                </c:pt>
                <c:pt idx="1961">
                  <c:v>1897.0129999999999</c:v>
                </c:pt>
                <c:pt idx="1962">
                  <c:v>1897.979</c:v>
                </c:pt>
                <c:pt idx="1963">
                  <c:v>1898.9459999999999</c:v>
                </c:pt>
                <c:pt idx="1964">
                  <c:v>1899.913</c:v>
                </c:pt>
                <c:pt idx="1965">
                  <c:v>1900.8789999999999</c:v>
                </c:pt>
                <c:pt idx="1966">
                  <c:v>1901.846</c:v>
                </c:pt>
                <c:pt idx="1967">
                  <c:v>1902.8130000000001</c:v>
                </c:pt>
                <c:pt idx="1968">
                  <c:v>1903.779</c:v>
                </c:pt>
                <c:pt idx="1969">
                  <c:v>1904.7460000000001</c:v>
                </c:pt>
                <c:pt idx="1970">
                  <c:v>1905.713</c:v>
                </c:pt>
                <c:pt idx="1971">
                  <c:v>1906.68</c:v>
                </c:pt>
                <c:pt idx="1972">
                  <c:v>1907.646</c:v>
                </c:pt>
                <c:pt idx="1973">
                  <c:v>1908.6130000000001</c:v>
                </c:pt>
                <c:pt idx="1974">
                  <c:v>1909.58</c:v>
                </c:pt>
                <c:pt idx="1975">
                  <c:v>1910.546</c:v>
                </c:pt>
                <c:pt idx="1976">
                  <c:v>1911.5129999999999</c:v>
                </c:pt>
                <c:pt idx="1977">
                  <c:v>1912.48</c:v>
                </c:pt>
                <c:pt idx="1978">
                  <c:v>1913.4459999999999</c:v>
                </c:pt>
                <c:pt idx="1979">
                  <c:v>1914.413</c:v>
                </c:pt>
                <c:pt idx="1980">
                  <c:v>1915.38</c:v>
                </c:pt>
                <c:pt idx="1981">
                  <c:v>1916.347</c:v>
                </c:pt>
                <c:pt idx="1982">
                  <c:v>1917.3130000000001</c:v>
                </c:pt>
                <c:pt idx="1983">
                  <c:v>1918.28</c:v>
                </c:pt>
                <c:pt idx="1984">
                  <c:v>1919.2470000000001</c:v>
                </c:pt>
                <c:pt idx="1985">
                  <c:v>1920.213</c:v>
                </c:pt>
                <c:pt idx="1986">
                  <c:v>1921.18</c:v>
                </c:pt>
                <c:pt idx="1987">
                  <c:v>1922.1469999999999</c:v>
                </c:pt>
                <c:pt idx="1988">
                  <c:v>1923.1130000000001</c:v>
                </c:pt>
                <c:pt idx="1989">
                  <c:v>1924.08</c:v>
                </c:pt>
                <c:pt idx="1990">
                  <c:v>1925.047</c:v>
                </c:pt>
                <c:pt idx="1991">
                  <c:v>1926.0139999999999</c:v>
                </c:pt>
                <c:pt idx="1992">
                  <c:v>1926.98</c:v>
                </c:pt>
                <c:pt idx="1993">
                  <c:v>1927.9469999999999</c:v>
                </c:pt>
                <c:pt idx="1994">
                  <c:v>1928.914</c:v>
                </c:pt>
                <c:pt idx="1995">
                  <c:v>1929.88</c:v>
                </c:pt>
                <c:pt idx="1996">
                  <c:v>1930.847</c:v>
                </c:pt>
                <c:pt idx="1997">
                  <c:v>1931.8140000000001</c:v>
                </c:pt>
                <c:pt idx="1998">
                  <c:v>1932.78</c:v>
                </c:pt>
                <c:pt idx="1999">
                  <c:v>1933.7470000000001</c:v>
                </c:pt>
                <c:pt idx="2000">
                  <c:v>1934.7139999999999</c:v>
                </c:pt>
                <c:pt idx="2001">
                  <c:v>1935.681</c:v>
                </c:pt>
                <c:pt idx="2002">
                  <c:v>1936.6469999999999</c:v>
                </c:pt>
                <c:pt idx="2003">
                  <c:v>1937.614</c:v>
                </c:pt>
                <c:pt idx="2004">
                  <c:v>1938.5809999999999</c:v>
                </c:pt>
                <c:pt idx="2005">
                  <c:v>1939.547</c:v>
                </c:pt>
                <c:pt idx="2006">
                  <c:v>1940.5139999999999</c:v>
                </c:pt>
                <c:pt idx="2007">
                  <c:v>1941.481</c:v>
                </c:pt>
                <c:pt idx="2008">
                  <c:v>1942.4469999999999</c:v>
                </c:pt>
                <c:pt idx="2009">
                  <c:v>1943.414</c:v>
                </c:pt>
                <c:pt idx="2010">
                  <c:v>1944.3810000000001</c:v>
                </c:pt>
                <c:pt idx="2011">
                  <c:v>1945.348</c:v>
                </c:pt>
                <c:pt idx="2012">
                  <c:v>1946.3140000000001</c:v>
                </c:pt>
                <c:pt idx="2013">
                  <c:v>1947.2809999999999</c:v>
                </c:pt>
                <c:pt idx="2014">
                  <c:v>1948.248</c:v>
                </c:pt>
                <c:pt idx="2015">
                  <c:v>1949.2139999999999</c:v>
                </c:pt>
                <c:pt idx="2016">
                  <c:v>1950.181</c:v>
                </c:pt>
                <c:pt idx="2017">
                  <c:v>1951.1479999999999</c:v>
                </c:pt>
                <c:pt idx="2018">
                  <c:v>1952.114</c:v>
                </c:pt>
                <c:pt idx="2019">
                  <c:v>1953.0809999999999</c:v>
                </c:pt>
                <c:pt idx="2020">
                  <c:v>1954.048</c:v>
                </c:pt>
                <c:pt idx="2021">
                  <c:v>1955.0150000000001</c:v>
                </c:pt>
                <c:pt idx="2022">
                  <c:v>1955.981</c:v>
                </c:pt>
                <c:pt idx="2023">
                  <c:v>1956.9480000000001</c:v>
                </c:pt>
                <c:pt idx="2024">
                  <c:v>1957.915</c:v>
                </c:pt>
                <c:pt idx="2025">
                  <c:v>1958.8810000000001</c:v>
                </c:pt>
                <c:pt idx="2026">
                  <c:v>1959.848</c:v>
                </c:pt>
                <c:pt idx="2027">
                  <c:v>1960.8150000000001</c:v>
                </c:pt>
                <c:pt idx="2028">
                  <c:v>1961.7809999999999</c:v>
                </c:pt>
                <c:pt idx="2029">
                  <c:v>1962.748</c:v>
                </c:pt>
                <c:pt idx="2030">
                  <c:v>1963.7149999999999</c:v>
                </c:pt>
                <c:pt idx="2031">
                  <c:v>1964.682</c:v>
                </c:pt>
                <c:pt idx="2032">
                  <c:v>1965.6479999999999</c:v>
                </c:pt>
                <c:pt idx="2033">
                  <c:v>1966.615</c:v>
                </c:pt>
                <c:pt idx="2034">
                  <c:v>1967.5820000000001</c:v>
                </c:pt>
                <c:pt idx="2035">
                  <c:v>1968.548</c:v>
                </c:pt>
                <c:pt idx="2036">
                  <c:v>1969.5150000000001</c:v>
                </c:pt>
                <c:pt idx="2037">
                  <c:v>1970.482</c:v>
                </c:pt>
                <c:pt idx="2038">
                  <c:v>1971.4480000000001</c:v>
                </c:pt>
                <c:pt idx="2039">
                  <c:v>1972.415</c:v>
                </c:pt>
                <c:pt idx="2040">
                  <c:v>1973.3820000000001</c:v>
                </c:pt>
                <c:pt idx="2041">
                  <c:v>1974.3489999999999</c:v>
                </c:pt>
                <c:pt idx="2042">
                  <c:v>1975.3150000000001</c:v>
                </c:pt>
                <c:pt idx="2043">
                  <c:v>1976.2819999999999</c:v>
                </c:pt>
                <c:pt idx="2044">
                  <c:v>1977.249</c:v>
                </c:pt>
                <c:pt idx="2045">
                  <c:v>1978.2149999999999</c:v>
                </c:pt>
                <c:pt idx="2046">
                  <c:v>1979.182</c:v>
                </c:pt>
                <c:pt idx="2047">
                  <c:v>1980.1489999999999</c:v>
                </c:pt>
                <c:pt idx="2048">
                  <c:v>1981.115</c:v>
                </c:pt>
                <c:pt idx="2049">
                  <c:v>1982.0820000000001</c:v>
                </c:pt>
                <c:pt idx="2050">
                  <c:v>1983.049</c:v>
                </c:pt>
                <c:pt idx="2051">
                  <c:v>1984.0160000000001</c:v>
                </c:pt>
                <c:pt idx="2052">
                  <c:v>1984.982</c:v>
                </c:pt>
                <c:pt idx="2053">
                  <c:v>1985.9490000000001</c:v>
                </c:pt>
                <c:pt idx="2054">
                  <c:v>1986.9159999999999</c:v>
                </c:pt>
                <c:pt idx="2055">
                  <c:v>1987.8820000000001</c:v>
                </c:pt>
                <c:pt idx="2056">
                  <c:v>1988.8489999999999</c:v>
                </c:pt>
                <c:pt idx="2057">
                  <c:v>1989.816</c:v>
                </c:pt>
                <c:pt idx="2058">
                  <c:v>1990.7819999999999</c:v>
                </c:pt>
                <c:pt idx="2059">
                  <c:v>1991.749</c:v>
                </c:pt>
                <c:pt idx="2060">
                  <c:v>1992.7159999999999</c:v>
                </c:pt>
                <c:pt idx="2061">
                  <c:v>1993.683</c:v>
                </c:pt>
                <c:pt idx="2062">
                  <c:v>1994.6489999999999</c:v>
                </c:pt>
                <c:pt idx="2063">
                  <c:v>1995.616</c:v>
                </c:pt>
                <c:pt idx="2064">
                  <c:v>1996.5830000000001</c:v>
                </c:pt>
                <c:pt idx="2065">
                  <c:v>1997.549</c:v>
                </c:pt>
                <c:pt idx="2066">
                  <c:v>1998.5160000000001</c:v>
                </c:pt>
                <c:pt idx="2067">
                  <c:v>1999.4829999999999</c:v>
                </c:pt>
                <c:pt idx="2068">
                  <c:v>2000.4490000000001</c:v>
                </c:pt>
                <c:pt idx="2069">
                  <c:v>2001.4159999999999</c:v>
                </c:pt>
                <c:pt idx="2070">
                  <c:v>2002.383</c:v>
                </c:pt>
                <c:pt idx="2071">
                  <c:v>2003.35</c:v>
                </c:pt>
                <c:pt idx="2072">
                  <c:v>2004.316</c:v>
                </c:pt>
                <c:pt idx="2073">
                  <c:v>2005.2829999999999</c:v>
                </c:pt>
                <c:pt idx="2074">
                  <c:v>2006.25</c:v>
                </c:pt>
                <c:pt idx="2075">
                  <c:v>2007.2159999999999</c:v>
                </c:pt>
                <c:pt idx="2076">
                  <c:v>2008.183</c:v>
                </c:pt>
                <c:pt idx="2077">
                  <c:v>2009.15</c:v>
                </c:pt>
                <c:pt idx="2078">
                  <c:v>2010.116</c:v>
                </c:pt>
                <c:pt idx="2079">
                  <c:v>2011.0830000000001</c:v>
                </c:pt>
                <c:pt idx="2080">
                  <c:v>2012.05</c:v>
                </c:pt>
                <c:pt idx="2081">
                  <c:v>2013.0170000000001</c:v>
                </c:pt>
                <c:pt idx="2082">
                  <c:v>2013.9829999999999</c:v>
                </c:pt>
                <c:pt idx="2083">
                  <c:v>2014.95</c:v>
                </c:pt>
                <c:pt idx="2084">
                  <c:v>2015.9169999999999</c:v>
                </c:pt>
                <c:pt idx="2085">
                  <c:v>2016.883</c:v>
                </c:pt>
                <c:pt idx="2086">
                  <c:v>2017.85</c:v>
                </c:pt>
                <c:pt idx="2087">
                  <c:v>2018.817</c:v>
                </c:pt>
                <c:pt idx="2088">
                  <c:v>2019.7829999999999</c:v>
                </c:pt>
                <c:pt idx="2089">
                  <c:v>2020.75</c:v>
                </c:pt>
                <c:pt idx="2090">
                  <c:v>2021.7170000000001</c:v>
                </c:pt>
                <c:pt idx="2091">
                  <c:v>2022.684</c:v>
                </c:pt>
                <c:pt idx="2092">
                  <c:v>2023.65</c:v>
                </c:pt>
                <c:pt idx="2093">
                  <c:v>2024.617</c:v>
                </c:pt>
                <c:pt idx="2094">
                  <c:v>2025.5840000000001</c:v>
                </c:pt>
                <c:pt idx="2095">
                  <c:v>2026.55</c:v>
                </c:pt>
                <c:pt idx="2096">
                  <c:v>2027.5170000000001</c:v>
                </c:pt>
                <c:pt idx="2097">
                  <c:v>2028.4839999999999</c:v>
                </c:pt>
                <c:pt idx="2098">
                  <c:v>2029.45</c:v>
                </c:pt>
                <c:pt idx="2099">
                  <c:v>2030.4169999999999</c:v>
                </c:pt>
                <c:pt idx="2100">
                  <c:v>2031.384</c:v>
                </c:pt>
                <c:pt idx="2101">
                  <c:v>2032.3510000000001</c:v>
                </c:pt>
                <c:pt idx="2102">
                  <c:v>2033.317</c:v>
                </c:pt>
                <c:pt idx="2103">
                  <c:v>2034.2840000000001</c:v>
                </c:pt>
                <c:pt idx="2104">
                  <c:v>2035.251</c:v>
                </c:pt>
                <c:pt idx="2105">
                  <c:v>2036.2170000000001</c:v>
                </c:pt>
                <c:pt idx="2106">
                  <c:v>2037.184</c:v>
                </c:pt>
                <c:pt idx="2107">
                  <c:v>2038.1510000000001</c:v>
                </c:pt>
                <c:pt idx="2108">
                  <c:v>2039.117</c:v>
                </c:pt>
                <c:pt idx="2109">
                  <c:v>2040.0840000000001</c:v>
                </c:pt>
                <c:pt idx="2110">
                  <c:v>2041.0509999999999</c:v>
                </c:pt>
                <c:pt idx="2111">
                  <c:v>2042.018</c:v>
                </c:pt>
                <c:pt idx="2112">
                  <c:v>2042.9839999999999</c:v>
                </c:pt>
                <c:pt idx="2113">
                  <c:v>2043.951</c:v>
                </c:pt>
                <c:pt idx="2114">
                  <c:v>2044.9179999999999</c:v>
                </c:pt>
                <c:pt idx="2115">
                  <c:v>2045.884</c:v>
                </c:pt>
                <c:pt idx="2116">
                  <c:v>2046.8510000000001</c:v>
                </c:pt>
                <c:pt idx="2117">
                  <c:v>2047.818</c:v>
                </c:pt>
                <c:pt idx="2118">
                  <c:v>2048.7840000000001</c:v>
                </c:pt>
                <c:pt idx="2119">
                  <c:v>2049.7510000000002</c:v>
                </c:pt>
                <c:pt idx="2120">
                  <c:v>2050.7179999999998</c:v>
                </c:pt>
                <c:pt idx="2121">
                  <c:v>2051.6849999999999</c:v>
                </c:pt>
                <c:pt idx="2122">
                  <c:v>2052.6509999999998</c:v>
                </c:pt>
                <c:pt idx="2123">
                  <c:v>2053.6179999999999</c:v>
                </c:pt>
                <c:pt idx="2124">
                  <c:v>2054.585</c:v>
                </c:pt>
                <c:pt idx="2125">
                  <c:v>2055.5509999999999</c:v>
                </c:pt>
                <c:pt idx="2126">
                  <c:v>2056.518</c:v>
                </c:pt>
                <c:pt idx="2127">
                  <c:v>2057.4850000000001</c:v>
                </c:pt>
                <c:pt idx="2128">
                  <c:v>2058.451</c:v>
                </c:pt>
                <c:pt idx="2129">
                  <c:v>2059.4180000000001</c:v>
                </c:pt>
                <c:pt idx="2130">
                  <c:v>2060.3850000000002</c:v>
                </c:pt>
                <c:pt idx="2131">
                  <c:v>2061.3519999999999</c:v>
                </c:pt>
                <c:pt idx="2132">
                  <c:v>2062.3180000000002</c:v>
                </c:pt>
                <c:pt idx="2133">
                  <c:v>2063.2849999999999</c:v>
                </c:pt>
                <c:pt idx="2134">
                  <c:v>2064.252</c:v>
                </c:pt>
                <c:pt idx="2135">
                  <c:v>2065.2179999999998</c:v>
                </c:pt>
                <c:pt idx="2136">
                  <c:v>2066.1849999999999</c:v>
                </c:pt>
                <c:pt idx="2137">
                  <c:v>2067.152</c:v>
                </c:pt>
                <c:pt idx="2138">
                  <c:v>2068.1179999999999</c:v>
                </c:pt>
                <c:pt idx="2139">
                  <c:v>2069.085</c:v>
                </c:pt>
                <c:pt idx="2140">
                  <c:v>2070.0520000000001</c:v>
                </c:pt>
                <c:pt idx="2141">
                  <c:v>2071.0189999999998</c:v>
                </c:pt>
                <c:pt idx="2142">
                  <c:v>2071.9850000000001</c:v>
                </c:pt>
                <c:pt idx="2143">
                  <c:v>2072.9520000000002</c:v>
                </c:pt>
                <c:pt idx="2144">
                  <c:v>2073.9189999999999</c:v>
                </c:pt>
                <c:pt idx="2145">
                  <c:v>2074.8850000000002</c:v>
                </c:pt>
                <c:pt idx="2146">
                  <c:v>2075.8519999999999</c:v>
                </c:pt>
                <c:pt idx="2147">
                  <c:v>2076.819</c:v>
                </c:pt>
                <c:pt idx="2148">
                  <c:v>2077.7849999999999</c:v>
                </c:pt>
                <c:pt idx="2149">
                  <c:v>2078.752</c:v>
                </c:pt>
                <c:pt idx="2150">
                  <c:v>2079.7190000000001</c:v>
                </c:pt>
                <c:pt idx="2151">
                  <c:v>2080.6860000000001</c:v>
                </c:pt>
                <c:pt idx="2152">
                  <c:v>2081.652</c:v>
                </c:pt>
                <c:pt idx="2153">
                  <c:v>2082.6190000000001</c:v>
                </c:pt>
                <c:pt idx="2154">
                  <c:v>2083.5859999999998</c:v>
                </c:pt>
                <c:pt idx="2155">
                  <c:v>2084.5520000000001</c:v>
                </c:pt>
                <c:pt idx="2156">
                  <c:v>2085.5189999999998</c:v>
                </c:pt>
                <c:pt idx="2157">
                  <c:v>2086.4859999999999</c:v>
                </c:pt>
                <c:pt idx="2158">
                  <c:v>2087.4520000000002</c:v>
                </c:pt>
                <c:pt idx="2159">
                  <c:v>2088.4189999999999</c:v>
                </c:pt>
                <c:pt idx="2160">
                  <c:v>2089.386</c:v>
                </c:pt>
                <c:pt idx="2161">
                  <c:v>2090.3530000000001</c:v>
                </c:pt>
                <c:pt idx="2162">
                  <c:v>2091.319</c:v>
                </c:pt>
                <c:pt idx="2163">
                  <c:v>2092.2860000000001</c:v>
                </c:pt>
                <c:pt idx="2164">
                  <c:v>2093.2530000000002</c:v>
                </c:pt>
                <c:pt idx="2165">
                  <c:v>2094.2190000000001</c:v>
                </c:pt>
                <c:pt idx="2166">
                  <c:v>2095.1860000000001</c:v>
                </c:pt>
                <c:pt idx="2167">
                  <c:v>2096.1529999999998</c:v>
                </c:pt>
                <c:pt idx="2168">
                  <c:v>2097.1190000000001</c:v>
                </c:pt>
                <c:pt idx="2169">
                  <c:v>2098.0859999999998</c:v>
                </c:pt>
                <c:pt idx="2170">
                  <c:v>2099.0529999999999</c:v>
                </c:pt>
                <c:pt idx="2171">
                  <c:v>2100.02</c:v>
                </c:pt>
                <c:pt idx="2172">
                  <c:v>2100.9859999999999</c:v>
                </c:pt>
                <c:pt idx="2173">
                  <c:v>2101.953</c:v>
                </c:pt>
                <c:pt idx="2174">
                  <c:v>2102.92</c:v>
                </c:pt>
                <c:pt idx="2175">
                  <c:v>2103.886</c:v>
                </c:pt>
                <c:pt idx="2176">
                  <c:v>2104.8530000000001</c:v>
                </c:pt>
                <c:pt idx="2177">
                  <c:v>2105.8200000000002</c:v>
                </c:pt>
                <c:pt idx="2178">
                  <c:v>2106.7860000000001</c:v>
                </c:pt>
                <c:pt idx="2179">
                  <c:v>2107.7530000000002</c:v>
                </c:pt>
                <c:pt idx="2180">
                  <c:v>2108.7199999999998</c:v>
                </c:pt>
                <c:pt idx="2181">
                  <c:v>2109.6869999999999</c:v>
                </c:pt>
                <c:pt idx="2182">
                  <c:v>2110.6529999999998</c:v>
                </c:pt>
                <c:pt idx="2183">
                  <c:v>2111.62</c:v>
                </c:pt>
                <c:pt idx="2184">
                  <c:v>2112.587</c:v>
                </c:pt>
                <c:pt idx="2185">
                  <c:v>2113.5529999999999</c:v>
                </c:pt>
                <c:pt idx="2186">
                  <c:v>2114.52</c:v>
                </c:pt>
                <c:pt idx="2187">
                  <c:v>2115.4870000000001</c:v>
                </c:pt>
                <c:pt idx="2188">
                  <c:v>2116.453</c:v>
                </c:pt>
                <c:pt idx="2189">
                  <c:v>2117.42</c:v>
                </c:pt>
                <c:pt idx="2190">
                  <c:v>2118.3870000000002</c:v>
                </c:pt>
                <c:pt idx="2191">
                  <c:v>2119.3539999999998</c:v>
                </c:pt>
                <c:pt idx="2192">
                  <c:v>2120.3200000000002</c:v>
                </c:pt>
                <c:pt idx="2193">
                  <c:v>2121.2869999999998</c:v>
                </c:pt>
                <c:pt idx="2194">
                  <c:v>2122.2539999999999</c:v>
                </c:pt>
                <c:pt idx="2195">
                  <c:v>2123.2199999999998</c:v>
                </c:pt>
                <c:pt idx="2196">
                  <c:v>2124.1869999999999</c:v>
                </c:pt>
                <c:pt idx="2197">
                  <c:v>2125.154</c:v>
                </c:pt>
                <c:pt idx="2198">
                  <c:v>2126.12</c:v>
                </c:pt>
                <c:pt idx="2199">
                  <c:v>2127.087</c:v>
                </c:pt>
                <c:pt idx="2200">
                  <c:v>2128.0540000000001</c:v>
                </c:pt>
                <c:pt idx="2201">
                  <c:v>2129.0210000000002</c:v>
                </c:pt>
                <c:pt idx="2202">
                  <c:v>2129.9870000000001</c:v>
                </c:pt>
                <c:pt idx="2203">
                  <c:v>2130.9540000000002</c:v>
                </c:pt>
                <c:pt idx="2204">
                  <c:v>2131.9209999999998</c:v>
                </c:pt>
                <c:pt idx="2205">
                  <c:v>2132.8870000000002</c:v>
                </c:pt>
                <c:pt idx="2206">
                  <c:v>2133.8539999999998</c:v>
                </c:pt>
                <c:pt idx="2207">
                  <c:v>2134.8209999999999</c:v>
                </c:pt>
                <c:pt idx="2208">
                  <c:v>2135.7869999999998</c:v>
                </c:pt>
                <c:pt idx="2209">
                  <c:v>2136.7539999999999</c:v>
                </c:pt>
                <c:pt idx="2210">
                  <c:v>2137.721</c:v>
                </c:pt>
                <c:pt idx="2211">
                  <c:v>2138.6880000000001</c:v>
                </c:pt>
                <c:pt idx="2212">
                  <c:v>2139.654</c:v>
                </c:pt>
                <c:pt idx="2213">
                  <c:v>2140.6210000000001</c:v>
                </c:pt>
                <c:pt idx="2214">
                  <c:v>2141.5880000000002</c:v>
                </c:pt>
                <c:pt idx="2215">
                  <c:v>2142.5540000000001</c:v>
                </c:pt>
                <c:pt idx="2216">
                  <c:v>2143.5210000000002</c:v>
                </c:pt>
                <c:pt idx="2217">
                  <c:v>2144.4879999999998</c:v>
                </c:pt>
                <c:pt idx="2218">
                  <c:v>2145.4540000000002</c:v>
                </c:pt>
                <c:pt idx="2219">
                  <c:v>2146.4209999999998</c:v>
                </c:pt>
                <c:pt idx="2220">
                  <c:v>2147.3879999999999</c:v>
                </c:pt>
                <c:pt idx="2221">
                  <c:v>2148.355</c:v>
                </c:pt>
                <c:pt idx="2222">
                  <c:v>2149.3209999999999</c:v>
                </c:pt>
                <c:pt idx="2223">
                  <c:v>2150.288</c:v>
                </c:pt>
                <c:pt idx="2224">
                  <c:v>2151.2550000000001</c:v>
                </c:pt>
                <c:pt idx="2225">
                  <c:v>2152.221</c:v>
                </c:pt>
                <c:pt idx="2226">
                  <c:v>2153.1880000000001</c:v>
                </c:pt>
                <c:pt idx="2227">
                  <c:v>2154.1550000000002</c:v>
                </c:pt>
                <c:pt idx="2228">
                  <c:v>2155.1210000000001</c:v>
                </c:pt>
                <c:pt idx="2229">
                  <c:v>2156.0880000000002</c:v>
                </c:pt>
                <c:pt idx="2230">
                  <c:v>2157.0549999999998</c:v>
                </c:pt>
                <c:pt idx="2231">
                  <c:v>2158.0219999999999</c:v>
                </c:pt>
                <c:pt idx="2232">
                  <c:v>2158.9879999999998</c:v>
                </c:pt>
                <c:pt idx="2233">
                  <c:v>2159.9549999999999</c:v>
                </c:pt>
                <c:pt idx="2234">
                  <c:v>2160.922</c:v>
                </c:pt>
                <c:pt idx="2235">
                  <c:v>2161.8879999999999</c:v>
                </c:pt>
                <c:pt idx="2236">
                  <c:v>2162.855</c:v>
                </c:pt>
                <c:pt idx="2237">
                  <c:v>2163.8220000000001</c:v>
                </c:pt>
                <c:pt idx="2238">
                  <c:v>2164.788</c:v>
                </c:pt>
                <c:pt idx="2239">
                  <c:v>2165.7550000000001</c:v>
                </c:pt>
                <c:pt idx="2240">
                  <c:v>2166.7220000000002</c:v>
                </c:pt>
                <c:pt idx="2241">
                  <c:v>2167.6889999999999</c:v>
                </c:pt>
                <c:pt idx="2242">
                  <c:v>2168.6550000000002</c:v>
                </c:pt>
                <c:pt idx="2243">
                  <c:v>2169.6219999999998</c:v>
                </c:pt>
                <c:pt idx="2244">
                  <c:v>2170.5889999999999</c:v>
                </c:pt>
                <c:pt idx="2245">
                  <c:v>2171.5549999999998</c:v>
                </c:pt>
                <c:pt idx="2246">
                  <c:v>2172.5219999999999</c:v>
                </c:pt>
                <c:pt idx="2247">
                  <c:v>2173.489</c:v>
                </c:pt>
                <c:pt idx="2248">
                  <c:v>2174.4549999999999</c:v>
                </c:pt>
                <c:pt idx="2249">
                  <c:v>2175.422</c:v>
                </c:pt>
                <c:pt idx="2250">
                  <c:v>2176.3890000000001</c:v>
                </c:pt>
                <c:pt idx="2251">
                  <c:v>2177.3560000000002</c:v>
                </c:pt>
                <c:pt idx="2252">
                  <c:v>2178.3220000000001</c:v>
                </c:pt>
                <c:pt idx="2253">
                  <c:v>2179.2890000000002</c:v>
                </c:pt>
                <c:pt idx="2254">
                  <c:v>2180.2559999999999</c:v>
                </c:pt>
                <c:pt idx="2255">
                  <c:v>2181.2220000000002</c:v>
                </c:pt>
                <c:pt idx="2256">
                  <c:v>2182.1889999999999</c:v>
                </c:pt>
                <c:pt idx="2257">
                  <c:v>2183.1559999999999</c:v>
                </c:pt>
                <c:pt idx="2258">
                  <c:v>2184.1219999999998</c:v>
                </c:pt>
                <c:pt idx="2259">
                  <c:v>2185.0889999999999</c:v>
                </c:pt>
                <c:pt idx="2260">
                  <c:v>2186.056</c:v>
                </c:pt>
                <c:pt idx="2261">
                  <c:v>2187.0230000000001</c:v>
                </c:pt>
                <c:pt idx="2262">
                  <c:v>2187.989</c:v>
                </c:pt>
                <c:pt idx="2263">
                  <c:v>2188.9560000000001</c:v>
                </c:pt>
                <c:pt idx="2264">
                  <c:v>2189.9229999999998</c:v>
                </c:pt>
                <c:pt idx="2265">
                  <c:v>2190.8890000000001</c:v>
                </c:pt>
                <c:pt idx="2266">
                  <c:v>2191.8560000000002</c:v>
                </c:pt>
                <c:pt idx="2267">
                  <c:v>2192.8229999999999</c:v>
                </c:pt>
                <c:pt idx="2268">
                  <c:v>2193.7890000000002</c:v>
                </c:pt>
                <c:pt idx="2269">
                  <c:v>2194.7559999999999</c:v>
                </c:pt>
                <c:pt idx="2270">
                  <c:v>2195.723</c:v>
                </c:pt>
                <c:pt idx="2271">
                  <c:v>2196.69</c:v>
                </c:pt>
                <c:pt idx="2272">
                  <c:v>2197.6559999999999</c:v>
                </c:pt>
                <c:pt idx="2273">
                  <c:v>2198.623</c:v>
                </c:pt>
                <c:pt idx="2274">
                  <c:v>2199.59</c:v>
                </c:pt>
                <c:pt idx="2275">
                  <c:v>2200.556</c:v>
                </c:pt>
                <c:pt idx="2276">
                  <c:v>2201.5230000000001</c:v>
                </c:pt>
                <c:pt idx="2277">
                  <c:v>2202.4899999999998</c:v>
                </c:pt>
                <c:pt idx="2278">
                  <c:v>2203.4560000000001</c:v>
                </c:pt>
                <c:pt idx="2279">
                  <c:v>2204.4229999999998</c:v>
                </c:pt>
                <c:pt idx="2280">
                  <c:v>2205.39</c:v>
                </c:pt>
                <c:pt idx="2281">
                  <c:v>2206.357</c:v>
                </c:pt>
                <c:pt idx="2282">
                  <c:v>2207.3229999999999</c:v>
                </c:pt>
                <c:pt idx="2283">
                  <c:v>2208.29</c:v>
                </c:pt>
                <c:pt idx="2284">
                  <c:v>2209.2570000000001</c:v>
                </c:pt>
                <c:pt idx="2285">
                  <c:v>2210.223</c:v>
                </c:pt>
                <c:pt idx="2286">
                  <c:v>2211.19</c:v>
                </c:pt>
                <c:pt idx="2287">
                  <c:v>2212.1570000000002</c:v>
                </c:pt>
                <c:pt idx="2288">
                  <c:v>2213.123</c:v>
                </c:pt>
                <c:pt idx="2289">
                  <c:v>2214.09</c:v>
                </c:pt>
                <c:pt idx="2290">
                  <c:v>2215.0569999999998</c:v>
                </c:pt>
                <c:pt idx="2291">
                  <c:v>2216.0239999999999</c:v>
                </c:pt>
                <c:pt idx="2292">
                  <c:v>2216.9899999999998</c:v>
                </c:pt>
                <c:pt idx="2293">
                  <c:v>2217.9569999999999</c:v>
                </c:pt>
                <c:pt idx="2294">
                  <c:v>2218.924</c:v>
                </c:pt>
                <c:pt idx="2295">
                  <c:v>2219.89</c:v>
                </c:pt>
                <c:pt idx="2296">
                  <c:v>2220.857</c:v>
                </c:pt>
                <c:pt idx="2297">
                  <c:v>2221.8240000000001</c:v>
                </c:pt>
                <c:pt idx="2298">
                  <c:v>2222.79</c:v>
                </c:pt>
                <c:pt idx="2299">
                  <c:v>2223.7570000000001</c:v>
                </c:pt>
                <c:pt idx="2300">
                  <c:v>2224.7240000000002</c:v>
                </c:pt>
                <c:pt idx="2301">
                  <c:v>2225.6909999999998</c:v>
                </c:pt>
                <c:pt idx="2302">
                  <c:v>2226.6570000000002</c:v>
                </c:pt>
                <c:pt idx="2303">
                  <c:v>2227.6239999999998</c:v>
                </c:pt>
                <c:pt idx="2304">
                  <c:v>2228.5909999999999</c:v>
                </c:pt>
                <c:pt idx="2305">
                  <c:v>2229.5569999999998</c:v>
                </c:pt>
                <c:pt idx="2306">
                  <c:v>2230.5239999999999</c:v>
                </c:pt>
                <c:pt idx="2307">
                  <c:v>2231.491</c:v>
                </c:pt>
                <c:pt idx="2308">
                  <c:v>2232.4569999999999</c:v>
                </c:pt>
                <c:pt idx="2309">
                  <c:v>2233.424</c:v>
                </c:pt>
                <c:pt idx="2310">
                  <c:v>2234.3910000000001</c:v>
                </c:pt>
                <c:pt idx="2311">
                  <c:v>2235.3580000000002</c:v>
                </c:pt>
                <c:pt idx="2312">
                  <c:v>2236.3240000000001</c:v>
                </c:pt>
                <c:pt idx="2313">
                  <c:v>2237.2910000000002</c:v>
                </c:pt>
                <c:pt idx="2314">
                  <c:v>2238.2579999999998</c:v>
                </c:pt>
                <c:pt idx="2315">
                  <c:v>2239.2240000000002</c:v>
                </c:pt>
                <c:pt idx="2316">
                  <c:v>2240.1909999999998</c:v>
                </c:pt>
                <c:pt idx="2317">
                  <c:v>2241.1579999999999</c:v>
                </c:pt>
                <c:pt idx="2318">
                  <c:v>2242.1239999999998</c:v>
                </c:pt>
                <c:pt idx="2319">
                  <c:v>2243.0909999999999</c:v>
                </c:pt>
                <c:pt idx="2320">
                  <c:v>2244.058</c:v>
                </c:pt>
                <c:pt idx="2321">
                  <c:v>2245.0250000000001</c:v>
                </c:pt>
                <c:pt idx="2322">
                  <c:v>2245.991</c:v>
                </c:pt>
                <c:pt idx="2323">
                  <c:v>2246.9580000000001</c:v>
                </c:pt>
                <c:pt idx="2324">
                  <c:v>2247.9250000000002</c:v>
                </c:pt>
                <c:pt idx="2325">
                  <c:v>2248.8910000000001</c:v>
                </c:pt>
                <c:pt idx="2326">
                  <c:v>2249.8580000000002</c:v>
                </c:pt>
                <c:pt idx="2327">
                  <c:v>2250.8249999999998</c:v>
                </c:pt>
                <c:pt idx="2328">
                  <c:v>2251.7910000000002</c:v>
                </c:pt>
                <c:pt idx="2329">
                  <c:v>2252.7579999999998</c:v>
                </c:pt>
                <c:pt idx="2330">
                  <c:v>2253.7249999999999</c:v>
                </c:pt>
                <c:pt idx="2331">
                  <c:v>2254.692</c:v>
                </c:pt>
                <c:pt idx="2332">
                  <c:v>2255.6579999999999</c:v>
                </c:pt>
                <c:pt idx="2333">
                  <c:v>2256.625</c:v>
                </c:pt>
                <c:pt idx="2334">
                  <c:v>2257.5920000000001</c:v>
                </c:pt>
                <c:pt idx="2335">
                  <c:v>2258.558</c:v>
                </c:pt>
                <c:pt idx="2336">
                  <c:v>2259.5250000000001</c:v>
                </c:pt>
                <c:pt idx="2337">
                  <c:v>2260.4920000000002</c:v>
                </c:pt>
                <c:pt idx="2338">
                  <c:v>2261.4580000000001</c:v>
                </c:pt>
                <c:pt idx="2339">
                  <c:v>2262.4250000000002</c:v>
                </c:pt>
                <c:pt idx="2340">
                  <c:v>2263.3919999999998</c:v>
                </c:pt>
                <c:pt idx="2341">
                  <c:v>2264.3589999999999</c:v>
                </c:pt>
                <c:pt idx="2342">
                  <c:v>2265.3249999999998</c:v>
                </c:pt>
                <c:pt idx="2343">
                  <c:v>2266.2919999999999</c:v>
                </c:pt>
                <c:pt idx="2344">
                  <c:v>2267.259</c:v>
                </c:pt>
                <c:pt idx="2345">
                  <c:v>2268.2249999999999</c:v>
                </c:pt>
                <c:pt idx="2346">
                  <c:v>2269.192</c:v>
                </c:pt>
                <c:pt idx="2347">
                  <c:v>2270.1590000000001</c:v>
                </c:pt>
                <c:pt idx="2348">
                  <c:v>2271.125</c:v>
                </c:pt>
                <c:pt idx="2349">
                  <c:v>2272.0920000000001</c:v>
                </c:pt>
                <c:pt idx="2350">
                  <c:v>2273.0590000000002</c:v>
                </c:pt>
                <c:pt idx="2351">
                  <c:v>2274.0259999999998</c:v>
                </c:pt>
                <c:pt idx="2352">
                  <c:v>2274.9920000000002</c:v>
                </c:pt>
                <c:pt idx="2353">
                  <c:v>2275.9589999999998</c:v>
                </c:pt>
                <c:pt idx="2354">
                  <c:v>2276.9259999999999</c:v>
                </c:pt>
                <c:pt idx="2355">
                  <c:v>2277.8919999999998</c:v>
                </c:pt>
                <c:pt idx="2356">
                  <c:v>2278.8589999999999</c:v>
                </c:pt>
                <c:pt idx="2357">
                  <c:v>2279.826</c:v>
                </c:pt>
                <c:pt idx="2358">
                  <c:v>2280.7919999999999</c:v>
                </c:pt>
                <c:pt idx="2359">
                  <c:v>2281.759</c:v>
                </c:pt>
                <c:pt idx="2360">
                  <c:v>2282.7260000000001</c:v>
                </c:pt>
                <c:pt idx="2361">
                  <c:v>2283.6930000000002</c:v>
                </c:pt>
                <c:pt idx="2362">
                  <c:v>2284.6590000000001</c:v>
                </c:pt>
                <c:pt idx="2363">
                  <c:v>2285.6260000000002</c:v>
                </c:pt>
                <c:pt idx="2364">
                  <c:v>2286.5929999999998</c:v>
                </c:pt>
                <c:pt idx="2365">
                  <c:v>2287.5590000000002</c:v>
                </c:pt>
                <c:pt idx="2366">
                  <c:v>2288.5259999999998</c:v>
                </c:pt>
                <c:pt idx="2367">
                  <c:v>2289.4929999999999</c:v>
                </c:pt>
                <c:pt idx="2368">
                  <c:v>2290.4589999999998</c:v>
                </c:pt>
                <c:pt idx="2369">
                  <c:v>2291.4259999999999</c:v>
                </c:pt>
                <c:pt idx="2370">
                  <c:v>2292.393</c:v>
                </c:pt>
                <c:pt idx="2371">
                  <c:v>2293.36</c:v>
                </c:pt>
                <c:pt idx="2372">
                  <c:v>2294.326</c:v>
                </c:pt>
                <c:pt idx="2373">
                  <c:v>2295.2930000000001</c:v>
                </c:pt>
                <c:pt idx="2374">
                  <c:v>2296.2600000000002</c:v>
                </c:pt>
                <c:pt idx="2375">
                  <c:v>2297.2260000000001</c:v>
                </c:pt>
                <c:pt idx="2376">
                  <c:v>2298.1930000000002</c:v>
                </c:pt>
                <c:pt idx="2377">
                  <c:v>2299.16</c:v>
                </c:pt>
                <c:pt idx="2378">
                  <c:v>2300.1260000000002</c:v>
                </c:pt>
                <c:pt idx="2379">
                  <c:v>2301.0929999999998</c:v>
                </c:pt>
                <c:pt idx="2380">
                  <c:v>2302.06</c:v>
                </c:pt>
                <c:pt idx="2381">
                  <c:v>2303.027</c:v>
                </c:pt>
                <c:pt idx="2382">
                  <c:v>2303.9929999999999</c:v>
                </c:pt>
                <c:pt idx="2383">
                  <c:v>2304.96</c:v>
                </c:pt>
                <c:pt idx="2384">
                  <c:v>2305.9270000000001</c:v>
                </c:pt>
                <c:pt idx="2385">
                  <c:v>2306.893</c:v>
                </c:pt>
                <c:pt idx="2386">
                  <c:v>2307.86</c:v>
                </c:pt>
                <c:pt idx="2387">
                  <c:v>2308.8270000000002</c:v>
                </c:pt>
                <c:pt idx="2388">
                  <c:v>2309.7930000000001</c:v>
                </c:pt>
                <c:pt idx="2389">
                  <c:v>2310.7600000000002</c:v>
                </c:pt>
                <c:pt idx="2390">
                  <c:v>2311.7269999999999</c:v>
                </c:pt>
                <c:pt idx="2391">
                  <c:v>2312.694</c:v>
                </c:pt>
                <c:pt idx="2392">
                  <c:v>2313.66</c:v>
                </c:pt>
                <c:pt idx="2393">
                  <c:v>2314.627</c:v>
                </c:pt>
                <c:pt idx="2394">
                  <c:v>2315.5940000000001</c:v>
                </c:pt>
                <c:pt idx="2395">
                  <c:v>2316.56</c:v>
                </c:pt>
                <c:pt idx="2396">
                  <c:v>2317.527</c:v>
                </c:pt>
                <c:pt idx="2397">
                  <c:v>2318.4940000000001</c:v>
                </c:pt>
                <c:pt idx="2398">
                  <c:v>2319.46</c:v>
                </c:pt>
                <c:pt idx="2399">
                  <c:v>2320.4270000000001</c:v>
                </c:pt>
                <c:pt idx="2400">
                  <c:v>2321.3939999999998</c:v>
                </c:pt>
                <c:pt idx="2401">
                  <c:v>2322.3609999999999</c:v>
                </c:pt>
                <c:pt idx="2402">
                  <c:v>2323.3270000000002</c:v>
                </c:pt>
                <c:pt idx="2403">
                  <c:v>2324.2939999999999</c:v>
                </c:pt>
                <c:pt idx="2404">
                  <c:v>2325.261</c:v>
                </c:pt>
                <c:pt idx="2405">
                  <c:v>2326.2269999999999</c:v>
                </c:pt>
                <c:pt idx="2406">
                  <c:v>2327.194</c:v>
                </c:pt>
                <c:pt idx="2407">
                  <c:v>2328.1610000000001</c:v>
                </c:pt>
                <c:pt idx="2408">
                  <c:v>2329.127</c:v>
                </c:pt>
                <c:pt idx="2409">
                  <c:v>2330.0940000000001</c:v>
                </c:pt>
                <c:pt idx="2410">
                  <c:v>2331.0610000000001</c:v>
                </c:pt>
                <c:pt idx="2411">
                  <c:v>2332.0279999999998</c:v>
                </c:pt>
                <c:pt idx="2412">
                  <c:v>2332.9940000000001</c:v>
                </c:pt>
                <c:pt idx="2413">
                  <c:v>2333.9609999999998</c:v>
                </c:pt>
                <c:pt idx="2414">
                  <c:v>2334.9279999999999</c:v>
                </c:pt>
                <c:pt idx="2415">
                  <c:v>2335.8939999999998</c:v>
                </c:pt>
                <c:pt idx="2416">
                  <c:v>2336.8609999999999</c:v>
                </c:pt>
                <c:pt idx="2417">
                  <c:v>2337.828</c:v>
                </c:pt>
                <c:pt idx="2418">
                  <c:v>2338.7939999999999</c:v>
                </c:pt>
                <c:pt idx="2419">
                  <c:v>2339.761</c:v>
                </c:pt>
                <c:pt idx="2420">
                  <c:v>2340.7280000000001</c:v>
                </c:pt>
                <c:pt idx="2421">
                  <c:v>2341.6950000000002</c:v>
                </c:pt>
                <c:pt idx="2422">
                  <c:v>2342.6610000000001</c:v>
                </c:pt>
                <c:pt idx="2423">
                  <c:v>2343.6280000000002</c:v>
                </c:pt>
                <c:pt idx="2424">
                  <c:v>2344.5949999999998</c:v>
                </c:pt>
                <c:pt idx="2425">
                  <c:v>2345.5610000000001</c:v>
                </c:pt>
                <c:pt idx="2426">
                  <c:v>2346.5279999999998</c:v>
                </c:pt>
                <c:pt idx="2427">
                  <c:v>2347.4949999999999</c:v>
                </c:pt>
                <c:pt idx="2428">
                  <c:v>2348.4609999999998</c:v>
                </c:pt>
                <c:pt idx="2429">
                  <c:v>2349.4279999999999</c:v>
                </c:pt>
                <c:pt idx="2430">
                  <c:v>2350.395</c:v>
                </c:pt>
                <c:pt idx="2431">
                  <c:v>2351.3620000000001</c:v>
                </c:pt>
                <c:pt idx="2432">
                  <c:v>2352.328</c:v>
                </c:pt>
                <c:pt idx="2433">
                  <c:v>2353.2950000000001</c:v>
                </c:pt>
                <c:pt idx="2434">
                  <c:v>2354.2620000000002</c:v>
                </c:pt>
                <c:pt idx="2435">
                  <c:v>2355.2280000000001</c:v>
                </c:pt>
                <c:pt idx="2436">
                  <c:v>2356.1950000000002</c:v>
                </c:pt>
                <c:pt idx="2437">
                  <c:v>2357.1619999999998</c:v>
                </c:pt>
                <c:pt idx="2438">
                  <c:v>2358.1280000000002</c:v>
                </c:pt>
                <c:pt idx="2439">
                  <c:v>2359.0949999999998</c:v>
                </c:pt>
                <c:pt idx="2440">
                  <c:v>2360.0619999999999</c:v>
                </c:pt>
                <c:pt idx="2441">
                  <c:v>2361.029</c:v>
                </c:pt>
                <c:pt idx="2442">
                  <c:v>2361.9949999999999</c:v>
                </c:pt>
                <c:pt idx="2443">
                  <c:v>2362.962</c:v>
                </c:pt>
                <c:pt idx="2444">
                  <c:v>2363.9290000000001</c:v>
                </c:pt>
                <c:pt idx="2445">
                  <c:v>2364.895</c:v>
                </c:pt>
                <c:pt idx="2446">
                  <c:v>2365.8620000000001</c:v>
                </c:pt>
                <c:pt idx="2447">
                  <c:v>2366.8290000000002</c:v>
                </c:pt>
                <c:pt idx="2448">
                  <c:v>2367.7950000000001</c:v>
                </c:pt>
                <c:pt idx="2449">
                  <c:v>2368.7620000000002</c:v>
                </c:pt>
                <c:pt idx="2450">
                  <c:v>2369.7289999999998</c:v>
                </c:pt>
                <c:pt idx="2451">
                  <c:v>2370.6959999999999</c:v>
                </c:pt>
                <c:pt idx="2452">
                  <c:v>2371.6619999999998</c:v>
                </c:pt>
                <c:pt idx="2453">
                  <c:v>2372.6289999999999</c:v>
                </c:pt>
                <c:pt idx="2454">
                  <c:v>2373.596</c:v>
                </c:pt>
                <c:pt idx="2455">
                  <c:v>2374.5619999999999</c:v>
                </c:pt>
                <c:pt idx="2456">
                  <c:v>2375.529</c:v>
                </c:pt>
                <c:pt idx="2457">
                  <c:v>2376.4960000000001</c:v>
                </c:pt>
                <c:pt idx="2458">
                  <c:v>2377.462</c:v>
                </c:pt>
                <c:pt idx="2459">
                  <c:v>2378.4290000000001</c:v>
                </c:pt>
                <c:pt idx="2460">
                  <c:v>2379.3960000000002</c:v>
                </c:pt>
                <c:pt idx="2461">
                  <c:v>2380.3629999999998</c:v>
                </c:pt>
                <c:pt idx="2462">
                  <c:v>2381.3290000000002</c:v>
                </c:pt>
                <c:pt idx="2463">
                  <c:v>2382.2959999999998</c:v>
                </c:pt>
                <c:pt idx="2464">
                  <c:v>2383.2629999999999</c:v>
                </c:pt>
                <c:pt idx="2465">
                  <c:v>2384.2289999999998</c:v>
                </c:pt>
                <c:pt idx="2466">
                  <c:v>2385.1959999999999</c:v>
                </c:pt>
                <c:pt idx="2467">
                  <c:v>2386.163</c:v>
                </c:pt>
                <c:pt idx="2468">
                  <c:v>2387.1289999999999</c:v>
                </c:pt>
                <c:pt idx="2469">
                  <c:v>2388.096</c:v>
                </c:pt>
                <c:pt idx="2470">
                  <c:v>2389.0630000000001</c:v>
                </c:pt>
                <c:pt idx="2471">
                  <c:v>2390.0300000000002</c:v>
                </c:pt>
                <c:pt idx="2472">
                  <c:v>2390.9960000000001</c:v>
                </c:pt>
                <c:pt idx="2473">
                  <c:v>2391.9630000000002</c:v>
                </c:pt>
                <c:pt idx="2474">
                  <c:v>2392.9299999999998</c:v>
                </c:pt>
                <c:pt idx="2475">
                  <c:v>2393.8960000000002</c:v>
                </c:pt>
                <c:pt idx="2476">
                  <c:v>2394.8629999999998</c:v>
                </c:pt>
                <c:pt idx="2477">
                  <c:v>2395.83</c:v>
                </c:pt>
                <c:pt idx="2478">
                  <c:v>2396.7959999999998</c:v>
                </c:pt>
                <c:pt idx="2479">
                  <c:v>2397.7629999999999</c:v>
                </c:pt>
                <c:pt idx="2480">
                  <c:v>2398.73</c:v>
                </c:pt>
                <c:pt idx="2481">
                  <c:v>2399.6970000000001</c:v>
                </c:pt>
                <c:pt idx="2482">
                  <c:v>2400.663</c:v>
                </c:pt>
                <c:pt idx="2483">
                  <c:v>2401.63</c:v>
                </c:pt>
                <c:pt idx="2484">
                  <c:v>2402.5970000000002</c:v>
                </c:pt>
                <c:pt idx="2485">
                  <c:v>2403.5630000000001</c:v>
                </c:pt>
                <c:pt idx="2486">
                  <c:v>2404.5300000000002</c:v>
                </c:pt>
                <c:pt idx="2487">
                  <c:v>2405.4969999999998</c:v>
                </c:pt>
                <c:pt idx="2488">
                  <c:v>2406.4630000000002</c:v>
                </c:pt>
                <c:pt idx="2489">
                  <c:v>2407.4299999999998</c:v>
                </c:pt>
                <c:pt idx="2490">
                  <c:v>2408.3969999999999</c:v>
                </c:pt>
                <c:pt idx="2491">
                  <c:v>2409.364</c:v>
                </c:pt>
                <c:pt idx="2492">
                  <c:v>2410.33</c:v>
                </c:pt>
                <c:pt idx="2493">
                  <c:v>2411.297</c:v>
                </c:pt>
                <c:pt idx="2494">
                  <c:v>2412.2640000000001</c:v>
                </c:pt>
                <c:pt idx="2495">
                  <c:v>2413.23</c:v>
                </c:pt>
                <c:pt idx="2496">
                  <c:v>2414.1970000000001</c:v>
                </c:pt>
                <c:pt idx="2497">
                  <c:v>2415.1640000000002</c:v>
                </c:pt>
                <c:pt idx="2498">
                  <c:v>2416.13</c:v>
                </c:pt>
                <c:pt idx="2499">
                  <c:v>2417.0970000000002</c:v>
                </c:pt>
                <c:pt idx="2500">
                  <c:v>2418.0639999999999</c:v>
                </c:pt>
                <c:pt idx="2501">
                  <c:v>2419.0309999999999</c:v>
                </c:pt>
                <c:pt idx="2502">
                  <c:v>2419.9969999999998</c:v>
                </c:pt>
                <c:pt idx="2503">
                  <c:v>2420.9639999999999</c:v>
                </c:pt>
                <c:pt idx="2504">
                  <c:v>2421.931</c:v>
                </c:pt>
                <c:pt idx="2505">
                  <c:v>2422.8969999999999</c:v>
                </c:pt>
                <c:pt idx="2506">
                  <c:v>2423.864</c:v>
                </c:pt>
                <c:pt idx="2507">
                  <c:v>2424.8310000000001</c:v>
                </c:pt>
                <c:pt idx="2508">
                  <c:v>2425.797</c:v>
                </c:pt>
                <c:pt idx="2509">
                  <c:v>2426.7640000000001</c:v>
                </c:pt>
                <c:pt idx="2510">
                  <c:v>2427.7310000000002</c:v>
                </c:pt>
                <c:pt idx="2511">
                  <c:v>2428.6979999999999</c:v>
                </c:pt>
                <c:pt idx="2512">
                  <c:v>2429.6640000000002</c:v>
                </c:pt>
                <c:pt idx="2513">
                  <c:v>2430.6309999999999</c:v>
                </c:pt>
                <c:pt idx="2514">
                  <c:v>2431.598</c:v>
                </c:pt>
                <c:pt idx="2515">
                  <c:v>2432.5639999999999</c:v>
                </c:pt>
                <c:pt idx="2516">
                  <c:v>2433.5309999999999</c:v>
                </c:pt>
                <c:pt idx="2517">
                  <c:v>2434.498</c:v>
                </c:pt>
                <c:pt idx="2518">
                  <c:v>2435.4639999999999</c:v>
                </c:pt>
                <c:pt idx="2519">
                  <c:v>2436.431</c:v>
                </c:pt>
                <c:pt idx="2520">
                  <c:v>2437.3980000000001</c:v>
                </c:pt>
                <c:pt idx="2521">
                  <c:v>2438.3649999999998</c:v>
                </c:pt>
                <c:pt idx="2522">
                  <c:v>2439.3310000000001</c:v>
                </c:pt>
                <c:pt idx="2523">
                  <c:v>2440.2979999999998</c:v>
                </c:pt>
                <c:pt idx="2524">
                  <c:v>2441.2649999999999</c:v>
                </c:pt>
                <c:pt idx="2525">
                  <c:v>2442.2310000000002</c:v>
                </c:pt>
                <c:pt idx="2526">
                  <c:v>2443.1979999999999</c:v>
                </c:pt>
                <c:pt idx="2527">
                  <c:v>2444.165</c:v>
                </c:pt>
                <c:pt idx="2528">
                  <c:v>2445.1309999999999</c:v>
                </c:pt>
                <c:pt idx="2529">
                  <c:v>2446.098</c:v>
                </c:pt>
                <c:pt idx="2530">
                  <c:v>2447.0650000000001</c:v>
                </c:pt>
                <c:pt idx="2531">
                  <c:v>2448.0320000000002</c:v>
                </c:pt>
                <c:pt idx="2532">
                  <c:v>2448.998</c:v>
                </c:pt>
                <c:pt idx="2533">
                  <c:v>2449.9650000000001</c:v>
                </c:pt>
                <c:pt idx="2534">
                  <c:v>2450.9319999999998</c:v>
                </c:pt>
                <c:pt idx="2535">
                  <c:v>2451.8980000000001</c:v>
                </c:pt>
                <c:pt idx="2536">
                  <c:v>2452.8649999999998</c:v>
                </c:pt>
                <c:pt idx="2537">
                  <c:v>2453.8319999999999</c:v>
                </c:pt>
                <c:pt idx="2538">
                  <c:v>2454.7979999999998</c:v>
                </c:pt>
                <c:pt idx="2539">
                  <c:v>2455.7649999999999</c:v>
                </c:pt>
                <c:pt idx="2540">
                  <c:v>2456.732</c:v>
                </c:pt>
                <c:pt idx="2541">
                  <c:v>2457.6990000000001</c:v>
                </c:pt>
                <c:pt idx="2542">
                  <c:v>2458.665</c:v>
                </c:pt>
                <c:pt idx="2543">
                  <c:v>2459.6320000000001</c:v>
                </c:pt>
                <c:pt idx="2544">
                  <c:v>2460.5990000000002</c:v>
                </c:pt>
                <c:pt idx="2545">
                  <c:v>2461.5650000000001</c:v>
                </c:pt>
                <c:pt idx="2546">
                  <c:v>2462.5320000000002</c:v>
                </c:pt>
                <c:pt idx="2547">
                  <c:v>2463.4989999999998</c:v>
                </c:pt>
                <c:pt idx="2548">
                  <c:v>2464.4650000000001</c:v>
                </c:pt>
                <c:pt idx="2549">
                  <c:v>2465.4319999999998</c:v>
                </c:pt>
                <c:pt idx="2550">
                  <c:v>2466.3989999999999</c:v>
                </c:pt>
                <c:pt idx="2551">
                  <c:v>2467.366</c:v>
                </c:pt>
                <c:pt idx="2552">
                  <c:v>2468.3319999999999</c:v>
                </c:pt>
                <c:pt idx="2553">
                  <c:v>2469.299</c:v>
                </c:pt>
                <c:pt idx="2554">
                  <c:v>2470.2660000000001</c:v>
                </c:pt>
                <c:pt idx="2555">
                  <c:v>2471.232</c:v>
                </c:pt>
                <c:pt idx="2556">
                  <c:v>2472.1990000000001</c:v>
                </c:pt>
                <c:pt idx="2557">
                  <c:v>2473.1660000000002</c:v>
                </c:pt>
                <c:pt idx="2558">
                  <c:v>2474.1320000000001</c:v>
                </c:pt>
                <c:pt idx="2559">
                  <c:v>2475.0990000000002</c:v>
                </c:pt>
                <c:pt idx="2560">
                  <c:v>2476.0659999999998</c:v>
                </c:pt>
                <c:pt idx="2561">
                  <c:v>2477.0329999999999</c:v>
                </c:pt>
                <c:pt idx="2562">
                  <c:v>2477.9989999999998</c:v>
                </c:pt>
                <c:pt idx="2563">
                  <c:v>2478.9659999999999</c:v>
                </c:pt>
                <c:pt idx="2564">
                  <c:v>2479.933</c:v>
                </c:pt>
                <c:pt idx="2565">
                  <c:v>2480.8989999999999</c:v>
                </c:pt>
                <c:pt idx="2566">
                  <c:v>2481.866</c:v>
                </c:pt>
                <c:pt idx="2567">
                  <c:v>2482.8330000000001</c:v>
                </c:pt>
                <c:pt idx="2568">
                  <c:v>2483.799</c:v>
                </c:pt>
                <c:pt idx="2569">
                  <c:v>2484.7660000000001</c:v>
                </c:pt>
                <c:pt idx="2570">
                  <c:v>2485.7330000000002</c:v>
                </c:pt>
                <c:pt idx="2571">
                  <c:v>2486.6999999999998</c:v>
                </c:pt>
                <c:pt idx="2572">
                  <c:v>2487.6660000000002</c:v>
                </c:pt>
                <c:pt idx="2573">
                  <c:v>2488.6329999999998</c:v>
                </c:pt>
                <c:pt idx="2574">
                  <c:v>2489.6</c:v>
                </c:pt>
                <c:pt idx="2575">
                  <c:v>2490.5659999999998</c:v>
                </c:pt>
                <c:pt idx="2576">
                  <c:v>2491.5329999999999</c:v>
                </c:pt>
                <c:pt idx="2577">
                  <c:v>2492.5</c:v>
                </c:pt>
                <c:pt idx="2578">
                  <c:v>2493.4659999999999</c:v>
                </c:pt>
                <c:pt idx="2579">
                  <c:v>2494.433</c:v>
                </c:pt>
                <c:pt idx="2580">
                  <c:v>2495.4</c:v>
                </c:pt>
                <c:pt idx="2581">
                  <c:v>2496.3670000000002</c:v>
                </c:pt>
                <c:pt idx="2582">
                  <c:v>2497.3330000000001</c:v>
                </c:pt>
                <c:pt idx="2583">
                  <c:v>2498.3000000000002</c:v>
                </c:pt>
                <c:pt idx="2584">
                  <c:v>2499.2669999999998</c:v>
                </c:pt>
                <c:pt idx="2585">
                  <c:v>2500.2330000000002</c:v>
                </c:pt>
                <c:pt idx="2586">
                  <c:v>2501.1999999999998</c:v>
                </c:pt>
                <c:pt idx="2587">
                  <c:v>2502.1669999999999</c:v>
                </c:pt>
                <c:pt idx="2588">
                  <c:v>2503.1329999999998</c:v>
                </c:pt>
                <c:pt idx="2589">
                  <c:v>2504.1</c:v>
                </c:pt>
                <c:pt idx="2590">
                  <c:v>2505.067</c:v>
                </c:pt>
                <c:pt idx="2591">
                  <c:v>2506.0340000000001</c:v>
                </c:pt>
                <c:pt idx="2592">
                  <c:v>2507</c:v>
                </c:pt>
                <c:pt idx="2593">
                  <c:v>2507.9670000000001</c:v>
                </c:pt>
                <c:pt idx="2594">
                  <c:v>2508.9340000000002</c:v>
                </c:pt>
                <c:pt idx="2595">
                  <c:v>2509.9</c:v>
                </c:pt>
                <c:pt idx="2596">
                  <c:v>2510.8670000000002</c:v>
                </c:pt>
                <c:pt idx="2597">
                  <c:v>2511.8339999999998</c:v>
                </c:pt>
                <c:pt idx="2598">
                  <c:v>2512.8000000000002</c:v>
                </c:pt>
                <c:pt idx="2599">
                  <c:v>2513.7669999999998</c:v>
                </c:pt>
                <c:pt idx="2600">
                  <c:v>2514.7339999999999</c:v>
                </c:pt>
                <c:pt idx="2601">
                  <c:v>2515.701</c:v>
                </c:pt>
                <c:pt idx="2602">
                  <c:v>2516.6669999999999</c:v>
                </c:pt>
                <c:pt idx="2603">
                  <c:v>2517.634</c:v>
                </c:pt>
                <c:pt idx="2604">
                  <c:v>2518.6010000000001</c:v>
                </c:pt>
                <c:pt idx="2605">
                  <c:v>2519.567</c:v>
                </c:pt>
                <c:pt idx="2606">
                  <c:v>2520.5340000000001</c:v>
                </c:pt>
                <c:pt idx="2607">
                  <c:v>2521.5010000000002</c:v>
                </c:pt>
                <c:pt idx="2608">
                  <c:v>2522.4670000000001</c:v>
                </c:pt>
                <c:pt idx="2609">
                  <c:v>2523.4340000000002</c:v>
                </c:pt>
                <c:pt idx="2610">
                  <c:v>2524.4009999999998</c:v>
                </c:pt>
                <c:pt idx="2611">
                  <c:v>2525.3679999999999</c:v>
                </c:pt>
                <c:pt idx="2612">
                  <c:v>2526.3339999999998</c:v>
                </c:pt>
                <c:pt idx="2613">
                  <c:v>2527.3009999999999</c:v>
                </c:pt>
                <c:pt idx="2614">
                  <c:v>2528.268</c:v>
                </c:pt>
                <c:pt idx="2615">
                  <c:v>2529.2339999999999</c:v>
                </c:pt>
                <c:pt idx="2616">
                  <c:v>2530.201</c:v>
                </c:pt>
                <c:pt idx="2617">
                  <c:v>2531.1680000000001</c:v>
                </c:pt>
                <c:pt idx="2618">
                  <c:v>2532.134</c:v>
                </c:pt>
                <c:pt idx="2619">
                  <c:v>2533.1010000000001</c:v>
                </c:pt>
                <c:pt idx="2620">
                  <c:v>2534.0680000000002</c:v>
                </c:pt>
                <c:pt idx="2621">
                  <c:v>2535.0349999999999</c:v>
                </c:pt>
                <c:pt idx="2622">
                  <c:v>2536.0010000000002</c:v>
                </c:pt>
                <c:pt idx="2623">
                  <c:v>2536.9679999999998</c:v>
                </c:pt>
                <c:pt idx="2624">
                  <c:v>2537.9349999999999</c:v>
                </c:pt>
                <c:pt idx="2625">
                  <c:v>2538.9009999999998</c:v>
                </c:pt>
                <c:pt idx="2626">
                  <c:v>2539.8679999999999</c:v>
                </c:pt>
                <c:pt idx="2627">
                  <c:v>2540.835</c:v>
                </c:pt>
                <c:pt idx="2628">
                  <c:v>2541.8009999999999</c:v>
                </c:pt>
                <c:pt idx="2629">
                  <c:v>2542.768</c:v>
                </c:pt>
                <c:pt idx="2630">
                  <c:v>2543.7350000000001</c:v>
                </c:pt>
                <c:pt idx="2631">
                  <c:v>2544.7020000000002</c:v>
                </c:pt>
                <c:pt idx="2632">
                  <c:v>2545.6680000000001</c:v>
                </c:pt>
                <c:pt idx="2633">
                  <c:v>2546.6350000000002</c:v>
                </c:pt>
                <c:pt idx="2634">
                  <c:v>2547.6019999999999</c:v>
                </c:pt>
                <c:pt idx="2635">
                  <c:v>2548.5680000000002</c:v>
                </c:pt>
                <c:pt idx="2636">
                  <c:v>2549.5349999999999</c:v>
                </c:pt>
                <c:pt idx="2637">
                  <c:v>2550.502</c:v>
                </c:pt>
                <c:pt idx="2638">
                  <c:v>2551.4679999999998</c:v>
                </c:pt>
                <c:pt idx="2639">
                  <c:v>2552.4349999999999</c:v>
                </c:pt>
                <c:pt idx="2640">
                  <c:v>2553.402</c:v>
                </c:pt>
                <c:pt idx="2641">
                  <c:v>2554.3690000000001</c:v>
                </c:pt>
                <c:pt idx="2642">
                  <c:v>2555.335</c:v>
                </c:pt>
                <c:pt idx="2643">
                  <c:v>2556.3020000000001</c:v>
                </c:pt>
                <c:pt idx="2644">
                  <c:v>2557.2689999999998</c:v>
                </c:pt>
                <c:pt idx="2645">
                  <c:v>2558.2350000000001</c:v>
                </c:pt>
                <c:pt idx="2646">
                  <c:v>2559.2020000000002</c:v>
                </c:pt>
                <c:pt idx="2647">
                  <c:v>2560.1689999999999</c:v>
                </c:pt>
                <c:pt idx="2648">
                  <c:v>2561.1350000000002</c:v>
                </c:pt>
                <c:pt idx="2649">
                  <c:v>2562.1019999999999</c:v>
                </c:pt>
                <c:pt idx="2650">
                  <c:v>2563.069</c:v>
                </c:pt>
                <c:pt idx="2651">
                  <c:v>2564.0360000000001</c:v>
                </c:pt>
                <c:pt idx="2652">
                  <c:v>2565.002</c:v>
                </c:pt>
                <c:pt idx="2653">
                  <c:v>2565.9690000000001</c:v>
                </c:pt>
                <c:pt idx="2654">
                  <c:v>2566.9360000000001</c:v>
                </c:pt>
                <c:pt idx="2655">
                  <c:v>2567.902</c:v>
                </c:pt>
                <c:pt idx="2656">
                  <c:v>2568.8690000000001</c:v>
                </c:pt>
                <c:pt idx="2657">
                  <c:v>2569.8359999999998</c:v>
                </c:pt>
                <c:pt idx="2658">
                  <c:v>2570.8020000000001</c:v>
                </c:pt>
                <c:pt idx="2659">
                  <c:v>2571.7689999999998</c:v>
                </c:pt>
                <c:pt idx="2660">
                  <c:v>2572.7359999999999</c:v>
                </c:pt>
                <c:pt idx="2661">
                  <c:v>2573.703</c:v>
                </c:pt>
                <c:pt idx="2662">
                  <c:v>2574.6689999999999</c:v>
                </c:pt>
                <c:pt idx="2663">
                  <c:v>2575.636</c:v>
                </c:pt>
                <c:pt idx="2664">
                  <c:v>2576.6030000000001</c:v>
                </c:pt>
                <c:pt idx="2665">
                  <c:v>2577.569</c:v>
                </c:pt>
                <c:pt idx="2666">
                  <c:v>2578.5360000000001</c:v>
                </c:pt>
                <c:pt idx="2667">
                  <c:v>2579.5030000000002</c:v>
                </c:pt>
                <c:pt idx="2668">
                  <c:v>2580.4690000000001</c:v>
                </c:pt>
                <c:pt idx="2669">
                  <c:v>2581.4360000000001</c:v>
                </c:pt>
                <c:pt idx="2670">
                  <c:v>2582.4029999999998</c:v>
                </c:pt>
                <c:pt idx="2671">
                  <c:v>2583.37</c:v>
                </c:pt>
                <c:pt idx="2672">
                  <c:v>2584.3359999999998</c:v>
                </c:pt>
                <c:pt idx="2673">
                  <c:v>2585.3029999999999</c:v>
                </c:pt>
                <c:pt idx="2674">
                  <c:v>2586.27</c:v>
                </c:pt>
                <c:pt idx="2675">
                  <c:v>2587.2359999999999</c:v>
                </c:pt>
                <c:pt idx="2676">
                  <c:v>2588.203</c:v>
                </c:pt>
                <c:pt idx="2677">
                  <c:v>2589.17</c:v>
                </c:pt>
                <c:pt idx="2678">
                  <c:v>2590.136</c:v>
                </c:pt>
                <c:pt idx="2679">
                  <c:v>2591.1030000000001</c:v>
                </c:pt>
                <c:pt idx="2680">
                  <c:v>2592.0700000000002</c:v>
                </c:pt>
                <c:pt idx="2681">
                  <c:v>2593.0369999999998</c:v>
                </c:pt>
                <c:pt idx="2682">
                  <c:v>2594.0030000000002</c:v>
                </c:pt>
                <c:pt idx="2683">
                  <c:v>2594.9699999999998</c:v>
                </c:pt>
                <c:pt idx="2684">
                  <c:v>2595.9369999999999</c:v>
                </c:pt>
                <c:pt idx="2685">
                  <c:v>2596.9029999999998</c:v>
                </c:pt>
                <c:pt idx="2686">
                  <c:v>2597.87</c:v>
                </c:pt>
                <c:pt idx="2687">
                  <c:v>2598.837</c:v>
                </c:pt>
                <c:pt idx="2688">
                  <c:v>2599.8029999999999</c:v>
                </c:pt>
                <c:pt idx="2689">
                  <c:v>2600.77</c:v>
                </c:pt>
                <c:pt idx="2690">
                  <c:v>2601.7370000000001</c:v>
                </c:pt>
                <c:pt idx="2691">
                  <c:v>2602.7040000000002</c:v>
                </c:pt>
                <c:pt idx="2692">
                  <c:v>2603.67</c:v>
                </c:pt>
                <c:pt idx="2693">
                  <c:v>2604.6370000000002</c:v>
                </c:pt>
                <c:pt idx="2694">
                  <c:v>2605.6039999999998</c:v>
                </c:pt>
                <c:pt idx="2695">
                  <c:v>2606.5700000000002</c:v>
                </c:pt>
                <c:pt idx="2696">
                  <c:v>2607.5369999999998</c:v>
                </c:pt>
                <c:pt idx="2697">
                  <c:v>2608.5039999999999</c:v>
                </c:pt>
                <c:pt idx="2698">
                  <c:v>2609.4699999999998</c:v>
                </c:pt>
                <c:pt idx="2699">
                  <c:v>2610.4369999999999</c:v>
                </c:pt>
                <c:pt idx="2700">
                  <c:v>2611.404</c:v>
                </c:pt>
                <c:pt idx="2701">
                  <c:v>2612.3710000000001</c:v>
                </c:pt>
                <c:pt idx="2702">
                  <c:v>2613.337</c:v>
                </c:pt>
                <c:pt idx="2703">
                  <c:v>2614.3040000000001</c:v>
                </c:pt>
                <c:pt idx="2704">
                  <c:v>2615.2710000000002</c:v>
                </c:pt>
                <c:pt idx="2705">
                  <c:v>2616.2370000000001</c:v>
                </c:pt>
                <c:pt idx="2706">
                  <c:v>2617.2040000000002</c:v>
                </c:pt>
                <c:pt idx="2707">
                  <c:v>2618.1709999999998</c:v>
                </c:pt>
                <c:pt idx="2708">
                  <c:v>2619.1370000000002</c:v>
                </c:pt>
                <c:pt idx="2709">
                  <c:v>2620.1039999999998</c:v>
                </c:pt>
                <c:pt idx="2710">
                  <c:v>2621.0709999999999</c:v>
                </c:pt>
                <c:pt idx="2711">
                  <c:v>2622.038</c:v>
                </c:pt>
                <c:pt idx="2712">
                  <c:v>2623.0039999999999</c:v>
                </c:pt>
                <c:pt idx="2713">
                  <c:v>2623.971</c:v>
                </c:pt>
                <c:pt idx="2714">
                  <c:v>2624.9380000000001</c:v>
                </c:pt>
                <c:pt idx="2715">
                  <c:v>2625.904</c:v>
                </c:pt>
                <c:pt idx="2716">
                  <c:v>2626.8710000000001</c:v>
                </c:pt>
                <c:pt idx="2717">
                  <c:v>2627.8380000000002</c:v>
                </c:pt>
                <c:pt idx="2718">
                  <c:v>2628.8040000000001</c:v>
                </c:pt>
                <c:pt idx="2719">
                  <c:v>2629.7710000000002</c:v>
                </c:pt>
                <c:pt idx="2720">
                  <c:v>2630.7379999999998</c:v>
                </c:pt>
                <c:pt idx="2721">
                  <c:v>2631.7049999999999</c:v>
                </c:pt>
                <c:pt idx="2722">
                  <c:v>2632.6709999999998</c:v>
                </c:pt>
                <c:pt idx="2723">
                  <c:v>2633.6379999999999</c:v>
                </c:pt>
                <c:pt idx="2724">
                  <c:v>2634.605</c:v>
                </c:pt>
                <c:pt idx="2725">
                  <c:v>2635.5709999999999</c:v>
                </c:pt>
                <c:pt idx="2726">
                  <c:v>2636.538</c:v>
                </c:pt>
                <c:pt idx="2727">
                  <c:v>2637.5050000000001</c:v>
                </c:pt>
                <c:pt idx="2728">
                  <c:v>2638.471</c:v>
                </c:pt>
                <c:pt idx="2729">
                  <c:v>2639.4380000000001</c:v>
                </c:pt>
                <c:pt idx="2730">
                  <c:v>2640.4050000000002</c:v>
                </c:pt>
                <c:pt idx="2731">
                  <c:v>2641.3719999999998</c:v>
                </c:pt>
                <c:pt idx="2732">
                  <c:v>2642.3380000000002</c:v>
                </c:pt>
                <c:pt idx="2733">
                  <c:v>2643.3049999999998</c:v>
                </c:pt>
                <c:pt idx="2734">
                  <c:v>2644.2719999999999</c:v>
                </c:pt>
                <c:pt idx="2735">
                  <c:v>2645.2379999999998</c:v>
                </c:pt>
                <c:pt idx="2736">
                  <c:v>2646.2049999999999</c:v>
                </c:pt>
                <c:pt idx="2737">
                  <c:v>2647.172</c:v>
                </c:pt>
                <c:pt idx="2738">
                  <c:v>2648.1379999999999</c:v>
                </c:pt>
                <c:pt idx="2739">
                  <c:v>2649.105</c:v>
                </c:pt>
                <c:pt idx="2740">
                  <c:v>2650.0720000000001</c:v>
                </c:pt>
                <c:pt idx="2741">
                  <c:v>2651.0390000000002</c:v>
                </c:pt>
                <c:pt idx="2742">
                  <c:v>2652.0050000000001</c:v>
                </c:pt>
                <c:pt idx="2743">
                  <c:v>2652.9720000000002</c:v>
                </c:pt>
                <c:pt idx="2744">
                  <c:v>2653.9389999999999</c:v>
                </c:pt>
                <c:pt idx="2745">
                  <c:v>2654.9050000000002</c:v>
                </c:pt>
                <c:pt idx="2746">
                  <c:v>2655.8719999999998</c:v>
                </c:pt>
                <c:pt idx="2747">
                  <c:v>2656.8389999999999</c:v>
                </c:pt>
                <c:pt idx="2748">
                  <c:v>2657.8049999999998</c:v>
                </c:pt>
                <c:pt idx="2749">
                  <c:v>2658.7719999999999</c:v>
                </c:pt>
                <c:pt idx="2750">
                  <c:v>2659.739</c:v>
                </c:pt>
                <c:pt idx="2751">
                  <c:v>2660.7060000000001</c:v>
                </c:pt>
                <c:pt idx="2752">
                  <c:v>2661.672</c:v>
                </c:pt>
                <c:pt idx="2753">
                  <c:v>2662.6390000000001</c:v>
                </c:pt>
                <c:pt idx="2754">
                  <c:v>2663.6060000000002</c:v>
                </c:pt>
                <c:pt idx="2755">
                  <c:v>2664.5720000000001</c:v>
                </c:pt>
                <c:pt idx="2756">
                  <c:v>2665.5390000000002</c:v>
                </c:pt>
                <c:pt idx="2757">
                  <c:v>2666.5059999999999</c:v>
                </c:pt>
                <c:pt idx="2758">
                  <c:v>2667.4720000000002</c:v>
                </c:pt>
                <c:pt idx="2759">
                  <c:v>2668.4389999999999</c:v>
                </c:pt>
                <c:pt idx="2760">
                  <c:v>2669.4059999999999</c:v>
                </c:pt>
                <c:pt idx="2761">
                  <c:v>2670.373</c:v>
                </c:pt>
                <c:pt idx="2762">
                  <c:v>2671.3389999999999</c:v>
                </c:pt>
                <c:pt idx="2763">
                  <c:v>2672.306</c:v>
                </c:pt>
                <c:pt idx="2764">
                  <c:v>2673.2730000000001</c:v>
                </c:pt>
                <c:pt idx="2765">
                  <c:v>2674.239</c:v>
                </c:pt>
                <c:pt idx="2766">
                  <c:v>2675.2060000000001</c:v>
                </c:pt>
                <c:pt idx="2767">
                  <c:v>2676.1729999999998</c:v>
                </c:pt>
                <c:pt idx="2768">
                  <c:v>2677.1390000000001</c:v>
                </c:pt>
                <c:pt idx="2769">
                  <c:v>2678.1060000000002</c:v>
                </c:pt>
                <c:pt idx="2770">
                  <c:v>2679.0729999999999</c:v>
                </c:pt>
                <c:pt idx="2771">
                  <c:v>2680.04</c:v>
                </c:pt>
                <c:pt idx="2772">
                  <c:v>2681.0059999999999</c:v>
                </c:pt>
                <c:pt idx="2773">
                  <c:v>2681.973</c:v>
                </c:pt>
                <c:pt idx="2774">
                  <c:v>2682.94</c:v>
                </c:pt>
                <c:pt idx="2775">
                  <c:v>2683.9059999999999</c:v>
                </c:pt>
                <c:pt idx="2776">
                  <c:v>2684.873</c:v>
                </c:pt>
                <c:pt idx="2777">
                  <c:v>2685.84</c:v>
                </c:pt>
                <c:pt idx="2778">
                  <c:v>2686.806</c:v>
                </c:pt>
                <c:pt idx="2779">
                  <c:v>2687.7730000000001</c:v>
                </c:pt>
                <c:pt idx="2780">
                  <c:v>2688.74</c:v>
                </c:pt>
                <c:pt idx="2781">
                  <c:v>2689.7069999999999</c:v>
                </c:pt>
                <c:pt idx="2782">
                  <c:v>2690.6729999999998</c:v>
                </c:pt>
                <c:pt idx="2783">
                  <c:v>2691.64</c:v>
                </c:pt>
                <c:pt idx="2784">
                  <c:v>2692.607</c:v>
                </c:pt>
                <c:pt idx="2785">
                  <c:v>2693.5729999999999</c:v>
                </c:pt>
                <c:pt idx="2786">
                  <c:v>2694.54</c:v>
                </c:pt>
                <c:pt idx="2787">
                  <c:v>2695.5070000000001</c:v>
                </c:pt>
                <c:pt idx="2788">
                  <c:v>2696.473</c:v>
                </c:pt>
                <c:pt idx="2789">
                  <c:v>2697.44</c:v>
                </c:pt>
                <c:pt idx="2790">
                  <c:v>2698.4070000000002</c:v>
                </c:pt>
                <c:pt idx="2791">
                  <c:v>2699.3739999999998</c:v>
                </c:pt>
                <c:pt idx="2792">
                  <c:v>2700.34</c:v>
                </c:pt>
                <c:pt idx="2793">
                  <c:v>2701.3069999999998</c:v>
                </c:pt>
                <c:pt idx="2794">
                  <c:v>2702.2739999999999</c:v>
                </c:pt>
                <c:pt idx="2795">
                  <c:v>2703.24</c:v>
                </c:pt>
                <c:pt idx="2796">
                  <c:v>2704.2069999999999</c:v>
                </c:pt>
                <c:pt idx="2797">
                  <c:v>2705.174</c:v>
                </c:pt>
                <c:pt idx="2798">
                  <c:v>2706.14</c:v>
                </c:pt>
                <c:pt idx="2799">
                  <c:v>2707.107</c:v>
                </c:pt>
                <c:pt idx="2800">
                  <c:v>2708.0740000000001</c:v>
                </c:pt>
                <c:pt idx="2801">
                  <c:v>2709.0410000000002</c:v>
                </c:pt>
                <c:pt idx="2802">
                  <c:v>2710.0070000000001</c:v>
                </c:pt>
                <c:pt idx="2803">
                  <c:v>2710.9740000000002</c:v>
                </c:pt>
                <c:pt idx="2804">
                  <c:v>2711.9409999999998</c:v>
                </c:pt>
                <c:pt idx="2805">
                  <c:v>2712.9070000000002</c:v>
                </c:pt>
                <c:pt idx="2806">
                  <c:v>2713.8739999999998</c:v>
                </c:pt>
                <c:pt idx="2807">
                  <c:v>2714.8409999999999</c:v>
                </c:pt>
                <c:pt idx="2808">
                  <c:v>2715.8069999999998</c:v>
                </c:pt>
                <c:pt idx="2809">
                  <c:v>2716.7739999999999</c:v>
                </c:pt>
                <c:pt idx="2810">
                  <c:v>2717.741</c:v>
                </c:pt>
                <c:pt idx="2811">
                  <c:v>2718.7080000000001</c:v>
                </c:pt>
                <c:pt idx="2812">
                  <c:v>2719.674</c:v>
                </c:pt>
                <c:pt idx="2813">
                  <c:v>2720.6410000000001</c:v>
                </c:pt>
                <c:pt idx="2814">
                  <c:v>2721.6080000000002</c:v>
                </c:pt>
                <c:pt idx="2815">
                  <c:v>2722.5740000000001</c:v>
                </c:pt>
                <c:pt idx="2816">
                  <c:v>2723.5410000000002</c:v>
                </c:pt>
                <c:pt idx="2817">
                  <c:v>2724.5079999999998</c:v>
                </c:pt>
                <c:pt idx="2818">
                  <c:v>2725.4740000000002</c:v>
                </c:pt>
                <c:pt idx="2819">
                  <c:v>2726.4409999999998</c:v>
                </c:pt>
                <c:pt idx="2820">
                  <c:v>2727.4079999999999</c:v>
                </c:pt>
                <c:pt idx="2821">
                  <c:v>2728.375</c:v>
                </c:pt>
                <c:pt idx="2822">
                  <c:v>2729.3409999999999</c:v>
                </c:pt>
                <c:pt idx="2823">
                  <c:v>2730.308</c:v>
                </c:pt>
                <c:pt idx="2824">
                  <c:v>2731.2750000000001</c:v>
                </c:pt>
                <c:pt idx="2825">
                  <c:v>2732.241</c:v>
                </c:pt>
                <c:pt idx="2826">
                  <c:v>2733.2080000000001</c:v>
                </c:pt>
                <c:pt idx="2827">
                  <c:v>2734.1750000000002</c:v>
                </c:pt>
                <c:pt idx="2828">
                  <c:v>2735.1410000000001</c:v>
                </c:pt>
                <c:pt idx="2829">
                  <c:v>2736.1080000000002</c:v>
                </c:pt>
                <c:pt idx="2830">
                  <c:v>2737.0749999999998</c:v>
                </c:pt>
                <c:pt idx="2831">
                  <c:v>2738.0419999999999</c:v>
                </c:pt>
                <c:pt idx="2832">
                  <c:v>2739.0079999999998</c:v>
                </c:pt>
                <c:pt idx="2833">
                  <c:v>2739.9749999999999</c:v>
                </c:pt>
                <c:pt idx="2834">
                  <c:v>2740.942</c:v>
                </c:pt>
                <c:pt idx="2835">
                  <c:v>2741.9079999999999</c:v>
                </c:pt>
                <c:pt idx="2836">
                  <c:v>2742.875</c:v>
                </c:pt>
                <c:pt idx="2837">
                  <c:v>2743.8420000000001</c:v>
                </c:pt>
                <c:pt idx="2838">
                  <c:v>2744.808</c:v>
                </c:pt>
                <c:pt idx="2839">
                  <c:v>2745.7750000000001</c:v>
                </c:pt>
                <c:pt idx="2840">
                  <c:v>2746.7420000000002</c:v>
                </c:pt>
                <c:pt idx="2841">
                  <c:v>2747.7089999999998</c:v>
                </c:pt>
                <c:pt idx="2842">
                  <c:v>2748.6750000000002</c:v>
                </c:pt>
                <c:pt idx="2843">
                  <c:v>2749.6419999999998</c:v>
                </c:pt>
                <c:pt idx="2844">
                  <c:v>2750.6089999999999</c:v>
                </c:pt>
                <c:pt idx="2845">
                  <c:v>2751.5749999999998</c:v>
                </c:pt>
                <c:pt idx="2846">
                  <c:v>2752.5419999999999</c:v>
                </c:pt>
                <c:pt idx="2847">
                  <c:v>2753.509</c:v>
                </c:pt>
                <c:pt idx="2848">
                  <c:v>2754.4749999999999</c:v>
                </c:pt>
                <c:pt idx="2849">
                  <c:v>2755.442</c:v>
                </c:pt>
                <c:pt idx="2850">
                  <c:v>2756.4090000000001</c:v>
                </c:pt>
                <c:pt idx="2851">
                  <c:v>2757.3760000000002</c:v>
                </c:pt>
                <c:pt idx="2852">
                  <c:v>2758.3420000000001</c:v>
                </c:pt>
                <c:pt idx="2853">
                  <c:v>2759.3090000000002</c:v>
                </c:pt>
                <c:pt idx="2854">
                  <c:v>2760.2759999999998</c:v>
                </c:pt>
                <c:pt idx="2855">
                  <c:v>2761.2420000000002</c:v>
                </c:pt>
                <c:pt idx="2856">
                  <c:v>2762.2089999999998</c:v>
                </c:pt>
                <c:pt idx="2857">
                  <c:v>2763.1759999999999</c:v>
                </c:pt>
                <c:pt idx="2858">
                  <c:v>2764.1419999999998</c:v>
                </c:pt>
                <c:pt idx="2859">
                  <c:v>2765.1089999999999</c:v>
                </c:pt>
                <c:pt idx="2860">
                  <c:v>2766.076</c:v>
                </c:pt>
                <c:pt idx="2861">
                  <c:v>2767.0430000000001</c:v>
                </c:pt>
                <c:pt idx="2862">
                  <c:v>2768.009</c:v>
                </c:pt>
                <c:pt idx="2863">
                  <c:v>2768.9760000000001</c:v>
                </c:pt>
                <c:pt idx="2864">
                  <c:v>2769.9430000000002</c:v>
                </c:pt>
                <c:pt idx="2865">
                  <c:v>2770.9090000000001</c:v>
                </c:pt>
                <c:pt idx="2866">
                  <c:v>2771.8760000000002</c:v>
                </c:pt>
                <c:pt idx="2867">
                  <c:v>2772.8429999999998</c:v>
                </c:pt>
                <c:pt idx="2868">
                  <c:v>2773.8090000000002</c:v>
                </c:pt>
                <c:pt idx="2869">
                  <c:v>2774.7759999999998</c:v>
                </c:pt>
                <c:pt idx="2870">
                  <c:v>2775.7429999999999</c:v>
                </c:pt>
                <c:pt idx="2871">
                  <c:v>2776.71</c:v>
                </c:pt>
                <c:pt idx="2872">
                  <c:v>2777.6759999999999</c:v>
                </c:pt>
                <c:pt idx="2873">
                  <c:v>2778.643</c:v>
                </c:pt>
                <c:pt idx="2874">
                  <c:v>2779.61</c:v>
                </c:pt>
                <c:pt idx="2875">
                  <c:v>2780.576</c:v>
                </c:pt>
                <c:pt idx="2876">
                  <c:v>2781.5430000000001</c:v>
                </c:pt>
                <c:pt idx="2877">
                  <c:v>2782.51</c:v>
                </c:pt>
                <c:pt idx="2878">
                  <c:v>2783.4760000000001</c:v>
                </c:pt>
                <c:pt idx="2879">
                  <c:v>2784.4430000000002</c:v>
                </c:pt>
                <c:pt idx="2880">
                  <c:v>2785.41</c:v>
                </c:pt>
                <c:pt idx="2881">
                  <c:v>2786.377</c:v>
                </c:pt>
                <c:pt idx="2882">
                  <c:v>2787.3429999999998</c:v>
                </c:pt>
                <c:pt idx="2883">
                  <c:v>2788.31</c:v>
                </c:pt>
                <c:pt idx="2884">
                  <c:v>2789.277</c:v>
                </c:pt>
                <c:pt idx="2885">
                  <c:v>2790.2429999999999</c:v>
                </c:pt>
                <c:pt idx="2886">
                  <c:v>2791.21</c:v>
                </c:pt>
                <c:pt idx="2887">
                  <c:v>2792.1770000000001</c:v>
                </c:pt>
                <c:pt idx="2888">
                  <c:v>2793.143</c:v>
                </c:pt>
                <c:pt idx="2889">
                  <c:v>2794.11</c:v>
                </c:pt>
                <c:pt idx="2890">
                  <c:v>2795.0770000000002</c:v>
                </c:pt>
                <c:pt idx="2891">
                  <c:v>2796.0439999999999</c:v>
                </c:pt>
                <c:pt idx="2892">
                  <c:v>2797.01</c:v>
                </c:pt>
                <c:pt idx="2893">
                  <c:v>2797.9769999999999</c:v>
                </c:pt>
                <c:pt idx="2894">
                  <c:v>2798.944</c:v>
                </c:pt>
                <c:pt idx="2895">
                  <c:v>2799.91</c:v>
                </c:pt>
                <c:pt idx="2896">
                  <c:v>2800.877</c:v>
                </c:pt>
                <c:pt idx="2897">
                  <c:v>2801.8440000000001</c:v>
                </c:pt>
                <c:pt idx="2898">
                  <c:v>2802.81</c:v>
                </c:pt>
                <c:pt idx="2899">
                  <c:v>2803.777</c:v>
                </c:pt>
                <c:pt idx="2900">
                  <c:v>2804.7440000000001</c:v>
                </c:pt>
                <c:pt idx="2901">
                  <c:v>2805.7109999999998</c:v>
                </c:pt>
                <c:pt idx="2902">
                  <c:v>2806.6770000000001</c:v>
                </c:pt>
                <c:pt idx="2903">
                  <c:v>2807.6439999999998</c:v>
                </c:pt>
                <c:pt idx="2904">
                  <c:v>2808.6109999999999</c:v>
                </c:pt>
                <c:pt idx="2905">
                  <c:v>2809.5770000000002</c:v>
                </c:pt>
                <c:pt idx="2906">
                  <c:v>2810.5439999999999</c:v>
                </c:pt>
                <c:pt idx="2907">
                  <c:v>2811.511</c:v>
                </c:pt>
                <c:pt idx="2908">
                  <c:v>2812.4769999999999</c:v>
                </c:pt>
                <c:pt idx="2909">
                  <c:v>2813.444</c:v>
                </c:pt>
                <c:pt idx="2910">
                  <c:v>2814.4110000000001</c:v>
                </c:pt>
                <c:pt idx="2911">
                  <c:v>2815.3780000000002</c:v>
                </c:pt>
                <c:pt idx="2912">
                  <c:v>2816.3440000000001</c:v>
                </c:pt>
                <c:pt idx="2913">
                  <c:v>2817.3110000000001</c:v>
                </c:pt>
                <c:pt idx="2914">
                  <c:v>2818.2779999999998</c:v>
                </c:pt>
                <c:pt idx="2915">
                  <c:v>2819.2440000000001</c:v>
                </c:pt>
                <c:pt idx="2916">
                  <c:v>2820.2109999999998</c:v>
                </c:pt>
                <c:pt idx="2917">
                  <c:v>2821.1779999999999</c:v>
                </c:pt>
                <c:pt idx="2918">
                  <c:v>2822.1439999999998</c:v>
                </c:pt>
                <c:pt idx="2919">
                  <c:v>2823.1109999999999</c:v>
                </c:pt>
                <c:pt idx="2920">
                  <c:v>2824.078</c:v>
                </c:pt>
                <c:pt idx="2921">
                  <c:v>2825.0450000000001</c:v>
                </c:pt>
                <c:pt idx="2922">
                  <c:v>2826.011</c:v>
                </c:pt>
                <c:pt idx="2923">
                  <c:v>2826.9780000000001</c:v>
                </c:pt>
                <c:pt idx="2924">
                  <c:v>2827.9450000000002</c:v>
                </c:pt>
                <c:pt idx="2925">
                  <c:v>2828.9110000000001</c:v>
                </c:pt>
                <c:pt idx="2926">
                  <c:v>2829.8780000000002</c:v>
                </c:pt>
                <c:pt idx="2927">
                  <c:v>2830.8449999999998</c:v>
                </c:pt>
                <c:pt idx="2928">
                  <c:v>2831.8110000000001</c:v>
                </c:pt>
                <c:pt idx="2929">
                  <c:v>2832.7779999999998</c:v>
                </c:pt>
                <c:pt idx="2930">
                  <c:v>2833.7449999999999</c:v>
                </c:pt>
                <c:pt idx="2931">
                  <c:v>2834.712</c:v>
                </c:pt>
                <c:pt idx="2932">
                  <c:v>2835.6779999999999</c:v>
                </c:pt>
                <c:pt idx="2933">
                  <c:v>2836.645</c:v>
                </c:pt>
                <c:pt idx="2934">
                  <c:v>2837.6120000000001</c:v>
                </c:pt>
                <c:pt idx="2935">
                  <c:v>2838.578</c:v>
                </c:pt>
                <c:pt idx="2936">
                  <c:v>2839.5450000000001</c:v>
                </c:pt>
                <c:pt idx="2937">
                  <c:v>2840.5120000000002</c:v>
                </c:pt>
                <c:pt idx="2938">
                  <c:v>2841.4780000000001</c:v>
                </c:pt>
                <c:pt idx="2939">
                  <c:v>2842.4450000000002</c:v>
                </c:pt>
                <c:pt idx="2940">
                  <c:v>2843.4119999999998</c:v>
                </c:pt>
                <c:pt idx="2941">
                  <c:v>2844.3789999999999</c:v>
                </c:pt>
                <c:pt idx="2942">
                  <c:v>2845.3449999999998</c:v>
                </c:pt>
                <c:pt idx="2943">
                  <c:v>2846.3119999999999</c:v>
                </c:pt>
                <c:pt idx="2944">
                  <c:v>2847.279</c:v>
                </c:pt>
                <c:pt idx="2945">
                  <c:v>2848.2449999999999</c:v>
                </c:pt>
                <c:pt idx="2946">
                  <c:v>2849.212</c:v>
                </c:pt>
                <c:pt idx="2947">
                  <c:v>2850.1790000000001</c:v>
                </c:pt>
                <c:pt idx="2948">
                  <c:v>2851.145</c:v>
                </c:pt>
                <c:pt idx="2949">
                  <c:v>2852.1120000000001</c:v>
                </c:pt>
                <c:pt idx="2950">
                  <c:v>2853.0790000000002</c:v>
                </c:pt>
                <c:pt idx="2951">
                  <c:v>2854.0459999999998</c:v>
                </c:pt>
                <c:pt idx="2952">
                  <c:v>2855.0120000000002</c:v>
                </c:pt>
                <c:pt idx="2953">
                  <c:v>2855.9789999999998</c:v>
                </c:pt>
                <c:pt idx="2954">
                  <c:v>2856.9459999999999</c:v>
                </c:pt>
                <c:pt idx="2955">
                  <c:v>2857.9119999999998</c:v>
                </c:pt>
                <c:pt idx="2956">
                  <c:v>2858.8789999999999</c:v>
                </c:pt>
                <c:pt idx="2957">
                  <c:v>2859.846</c:v>
                </c:pt>
                <c:pt idx="2958">
                  <c:v>2860.8119999999999</c:v>
                </c:pt>
                <c:pt idx="2959">
                  <c:v>2861.779</c:v>
                </c:pt>
                <c:pt idx="2960">
                  <c:v>2862.7460000000001</c:v>
                </c:pt>
                <c:pt idx="2961">
                  <c:v>2863.7130000000002</c:v>
                </c:pt>
                <c:pt idx="2962">
                  <c:v>2864.6790000000001</c:v>
                </c:pt>
                <c:pt idx="2963">
                  <c:v>2865.6460000000002</c:v>
                </c:pt>
                <c:pt idx="2964">
                  <c:v>2866.6129999999998</c:v>
                </c:pt>
                <c:pt idx="2965">
                  <c:v>2867.5790000000002</c:v>
                </c:pt>
                <c:pt idx="2966">
                  <c:v>2868.5459999999998</c:v>
                </c:pt>
                <c:pt idx="2967">
                  <c:v>2869.5129999999999</c:v>
                </c:pt>
                <c:pt idx="2968">
                  <c:v>2870.4789999999998</c:v>
                </c:pt>
                <c:pt idx="2969">
                  <c:v>2871.4459999999999</c:v>
                </c:pt>
                <c:pt idx="2970">
                  <c:v>2872.413</c:v>
                </c:pt>
                <c:pt idx="2971">
                  <c:v>2873.38</c:v>
                </c:pt>
                <c:pt idx="2972">
                  <c:v>2874.346</c:v>
                </c:pt>
                <c:pt idx="2973">
                  <c:v>2875.3130000000001</c:v>
                </c:pt>
                <c:pt idx="2974">
                  <c:v>2876.28</c:v>
                </c:pt>
                <c:pt idx="2975">
                  <c:v>2877.2460000000001</c:v>
                </c:pt>
                <c:pt idx="2976">
                  <c:v>2878.2130000000002</c:v>
                </c:pt>
                <c:pt idx="2977">
                  <c:v>2879.18</c:v>
                </c:pt>
                <c:pt idx="2978">
                  <c:v>2880.1460000000002</c:v>
                </c:pt>
                <c:pt idx="2979">
                  <c:v>2881.1129999999998</c:v>
                </c:pt>
                <c:pt idx="2980">
                  <c:v>2882.08</c:v>
                </c:pt>
                <c:pt idx="2981">
                  <c:v>2883.047</c:v>
                </c:pt>
                <c:pt idx="2982">
                  <c:v>2884.0129999999999</c:v>
                </c:pt>
                <c:pt idx="2983">
                  <c:v>2884.98</c:v>
                </c:pt>
                <c:pt idx="2984">
                  <c:v>2885.9470000000001</c:v>
                </c:pt>
                <c:pt idx="2985">
                  <c:v>2886.913</c:v>
                </c:pt>
                <c:pt idx="2986">
                  <c:v>2887.88</c:v>
                </c:pt>
                <c:pt idx="2987">
                  <c:v>2888.8470000000002</c:v>
                </c:pt>
                <c:pt idx="2988">
                  <c:v>2889.8130000000001</c:v>
                </c:pt>
                <c:pt idx="2989">
                  <c:v>2890.78</c:v>
                </c:pt>
                <c:pt idx="2990">
                  <c:v>2891.7469999999998</c:v>
                </c:pt>
                <c:pt idx="2991">
                  <c:v>2892.7139999999999</c:v>
                </c:pt>
                <c:pt idx="2992">
                  <c:v>2893.68</c:v>
                </c:pt>
                <c:pt idx="2993">
                  <c:v>2894.6469999999999</c:v>
                </c:pt>
                <c:pt idx="2994">
                  <c:v>2895.614</c:v>
                </c:pt>
                <c:pt idx="2995">
                  <c:v>2896.58</c:v>
                </c:pt>
                <c:pt idx="2996">
                  <c:v>2897.547</c:v>
                </c:pt>
                <c:pt idx="2997">
                  <c:v>2898.5140000000001</c:v>
                </c:pt>
                <c:pt idx="2998">
                  <c:v>2899.48</c:v>
                </c:pt>
                <c:pt idx="2999">
                  <c:v>2900.4470000000001</c:v>
                </c:pt>
                <c:pt idx="3000">
                  <c:v>2901.4140000000002</c:v>
                </c:pt>
                <c:pt idx="3001">
                  <c:v>2902.3809999999999</c:v>
                </c:pt>
                <c:pt idx="3002">
                  <c:v>2903.3470000000002</c:v>
                </c:pt>
                <c:pt idx="3003">
                  <c:v>2904.3139999999999</c:v>
                </c:pt>
                <c:pt idx="3004">
                  <c:v>2905.2809999999999</c:v>
                </c:pt>
                <c:pt idx="3005">
                  <c:v>2906.2469999999998</c:v>
                </c:pt>
                <c:pt idx="3006">
                  <c:v>2907.2139999999999</c:v>
                </c:pt>
                <c:pt idx="3007">
                  <c:v>2908.181</c:v>
                </c:pt>
                <c:pt idx="3008">
                  <c:v>2909.1469999999999</c:v>
                </c:pt>
                <c:pt idx="3009">
                  <c:v>2910.114</c:v>
                </c:pt>
                <c:pt idx="3010">
                  <c:v>2911.0810000000001</c:v>
                </c:pt>
                <c:pt idx="3011">
                  <c:v>2912.0479999999998</c:v>
                </c:pt>
                <c:pt idx="3012">
                  <c:v>2913.0140000000001</c:v>
                </c:pt>
                <c:pt idx="3013">
                  <c:v>2913.9810000000002</c:v>
                </c:pt>
                <c:pt idx="3014">
                  <c:v>2914.9479999999999</c:v>
                </c:pt>
                <c:pt idx="3015">
                  <c:v>2915.9140000000002</c:v>
                </c:pt>
                <c:pt idx="3016">
                  <c:v>2916.8809999999999</c:v>
                </c:pt>
                <c:pt idx="3017">
                  <c:v>2917.848</c:v>
                </c:pt>
                <c:pt idx="3018">
                  <c:v>2918.8139999999999</c:v>
                </c:pt>
                <c:pt idx="3019">
                  <c:v>2919.7809999999999</c:v>
                </c:pt>
                <c:pt idx="3020">
                  <c:v>2920.748</c:v>
                </c:pt>
                <c:pt idx="3021">
                  <c:v>2921.7150000000001</c:v>
                </c:pt>
                <c:pt idx="3022">
                  <c:v>2922.681</c:v>
                </c:pt>
                <c:pt idx="3023">
                  <c:v>2923.6480000000001</c:v>
                </c:pt>
                <c:pt idx="3024">
                  <c:v>2924.6149999999998</c:v>
                </c:pt>
                <c:pt idx="3025">
                  <c:v>2925.5810000000001</c:v>
                </c:pt>
                <c:pt idx="3026">
                  <c:v>2926.5479999999998</c:v>
                </c:pt>
                <c:pt idx="3027">
                  <c:v>2927.5149999999999</c:v>
                </c:pt>
                <c:pt idx="3028">
                  <c:v>2928.4810000000002</c:v>
                </c:pt>
                <c:pt idx="3029">
                  <c:v>2929.4479999999999</c:v>
                </c:pt>
                <c:pt idx="3030">
                  <c:v>2930.415</c:v>
                </c:pt>
                <c:pt idx="3031">
                  <c:v>2931.3820000000001</c:v>
                </c:pt>
                <c:pt idx="3032">
                  <c:v>2932.348</c:v>
                </c:pt>
                <c:pt idx="3033">
                  <c:v>2933.3150000000001</c:v>
                </c:pt>
                <c:pt idx="3034">
                  <c:v>2934.2820000000002</c:v>
                </c:pt>
                <c:pt idx="3035">
                  <c:v>2935.248</c:v>
                </c:pt>
                <c:pt idx="3036">
                  <c:v>2936.2150000000001</c:v>
                </c:pt>
                <c:pt idx="3037">
                  <c:v>2937.1819999999998</c:v>
                </c:pt>
                <c:pt idx="3038">
                  <c:v>2938.1480000000001</c:v>
                </c:pt>
                <c:pt idx="3039">
                  <c:v>2939.1149999999998</c:v>
                </c:pt>
                <c:pt idx="3040">
                  <c:v>2940.0819999999999</c:v>
                </c:pt>
                <c:pt idx="3041">
                  <c:v>2941.049</c:v>
                </c:pt>
                <c:pt idx="3042">
                  <c:v>2942.0149999999999</c:v>
                </c:pt>
                <c:pt idx="3043">
                  <c:v>2942.982</c:v>
                </c:pt>
                <c:pt idx="3044">
                  <c:v>2943.9490000000001</c:v>
                </c:pt>
                <c:pt idx="3045">
                  <c:v>2944.915</c:v>
                </c:pt>
                <c:pt idx="3046">
                  <c:v>2945.8820000000001</c:v>
                </c:pt>
                <c:pt idx="3047">
                  <c:v>2946.8490000000002</c:v>
                </c:pt>
                <c:pt idx="3048">
                  <c:v>2947.8150000000001</c:v>
                </c:pt>
                <c:pt idx="3049">
                  <c:v>2948.7820000000002</c:v>
                </c:pt>
                <c:pt idx="3050">
                  <c:v>2949.7489999999998</c:v>
                </c:pt>
                <c:pt idx="3051">
                  <c:v>2950.7159999999999</c:v>
                </c:pt>
                <c:pt idx="3052">
                  <c:v>2951.6819999999998</c:v>
                </c:pt>
                <c:pt idx="3053">
                  <c:v>2952.6489999999999</c:v>
                </c:pt>
                <c:pt idx="3054">
                  <c:v>2953.616</c:v>
                </c:pt>
                <c:pt idx="3055">
                  <c:v>2954.5819999999999</c:v>
                </c:pt>
                <c:pt idx="3056">
                  <c:v>2955.549</c:v>
                </c:pt>
                <c:pt idx="3057">
                  <c:v>2956.5160000000001</c:v>
                </c:pt>
                <c:pt idx="3058">
                  <c:v>2957.482</c:v>
                </c:pt>
                <c:pt idx="3059">
                  <c:v>2958.4490000000001</c:v>
                </c:pt>
                <c:pt idx="3060">
                  <c:v>2959.4160000000002</c:v>
                </c:pt>
                <c:pt idx="3061">
                  <c:v>2960.3829999999998</c:v>
                </c:pt>
                <c:pt idx="3062">
                  <c:v>2961.3490000000002</c:v>
                </c:pt>
                <c:pt idx="3063">
                  <c:v>2962.3159999999998</c:v>
                </c:pt>
                <c:pt idx="3064">
                  <c:v>2963.2829999999999</c:v>
                </c:pt>
                <c:pt idx="3065">
                  <c:v>2964.2489999999998</c:v>
                </c:pt>
                <c:pt idx="3066">
                  <c:v>2965.2159999999999</c:v>
                </c:pt>
                <c:pt idx="3067">
                  <c:v>2966.183</c:v>
                </c:pt>
                <c:pt idx="3068">
                  <c:v>2967.1489999999999</c:v>
                </c:pt>
                <c:pt idx="3069">
                  <c:v>2968.116</c:v>
                </c:pt>
                <c:pt idx="3070">
                  <c:v>2969.0830000000001</c:v>
                </c:pt>
                <c:pt idx="3071">
                  <c:v>2970.05</c:v>
                </c:pt>
                <c:pt idx="3072">
                  <c:v>2971.0160000000001</c:v>
                </c:pt>
                <c:pt idx="3073">
                  <c:v>2971.9830000000002</c:v>
                </c:pt>
                <c:pt idx="3074">
                  <c:v>2972.95</c:v>
                </c:pt>
                <c:pt idx="3075">
                  <c:v>2973.9160000000002</c:v>
                </c:pt>
                <c:pt idx="3076">
                  <c:v>2974.8829999999998</c:v>
                </c:pt>
                <c:pt idx="3077">
                  <c:v>2975.85</c:v>
                </c:pt>
                <c:pt idx="3078">
                  <c:v>2976.8159999999998</c:v>
                </c:pt>
                <c:pt idx="3079">
                  <c:v>2977.7829999999999</c:v>
                </c:pt>
                <c:pt idx="3080">
                  <c:v>2978.75</c:v>
                </c:pt>
                <c:pt idx="3081">
                  <c:v>2979.7170000000001</c:v>
                </c:pt>
                <c:pt idx="3082">
                  <c:v>2980.683</c:v>
                </c:pt>
                <c:pt idx="3083">
                  <c:v>2981.65</c:v>
                </c:pt>
                <c:pt idx="3084">
                  <c:v>2982.6170000000002</c:v>
                </c:pt>
                <c:pt idx="3085">
                  <c:v>2983.5830000000001</c:v>
                </c:pt>
                <c:pt idx="3086">
                  <c:v>2984.55</c:v>
                </c:pt>
                <c:pt idx="3087">
                  <c:v>2985.5169999999998</c:v>
                </c:pt>
                <c:pt idx="3088">
                  <c:v>2986.4830000000002</c:v>
                </c:pt>
                <c:pt idx="3089">
                  <c:v>2987.45</c:v>
                </c:pt>
                <c:pt idx="3090">
                  <c:v>2988.4169999999999</c:v>
                </c:pt>
                <c:pt idx="3091">
                  <c:v>2989.384</c:v>
                </c:pt>
                <c:pt idx="3092">
                  <c:v>2990.35</c:v>
                </c:pt>
                <c:pt idx="3093">
                  <c:v>2991.317</c:v>
                </c:pt>
                <c:pt idx="3094">
                  <c:v>2992.2840000000001</c:v>
                </c:pt>
                <c:pt idx="3095">
                  <c:v>2993.25</c:v>
                </c:pt>
                <c:pt idx="3096">
                  <c:v>2994.2170000000001</c:v>
                </c:pt>
                <c:pt idx="3097">
                  <c:v>2995.1840000000002</c:v>
                </c:pt>
                <c:pt idx="3098">
                  <c:v>2996.15</c:v>
                </c:pt>
                <c:pt idx="3099">
                  <c:v>2997.1170000000002</c:v>
                </c:pt>
                <c:pt idx="3100">
                  <c:v>2998.0839999999998</c:v>
                </c:pt>
                <c:pt idx="3101">
                  <c:v>2999.0509999999999</c:v>
                </c:pt>
                <c:pt idx="3102">
                  <c:v>3000.0169999999998</c:v>
                </c:pt>
                <c:pt idx="3103">
                  <c:v>3000.9839999999999</c:v>
                </c:pt>
                <c:pt idx="3104">
                  <c:v>3001.951</c:v>
                </c:pt>
                <c:pt idx="3105">
                  <c:v>3002.9169999999999</c:v>
                </c:pt>
                <c:pt idx="3106">
                  <c:v>3003.884</c:v>
                </c:pt>
                <c:pt idx="3107">
                  <c:v>3004.8510000000001</c:v>
                </c:pt>
                <c:pt idx="3108">
                  <c:v>3005.817</c:v>
                </c:pt>
                <c:pt idx="3109">
                  <c:v>3006.7840000000001</c:v>
                </c:pt>
                <c:pt idx="3110">
                  <c:v>3007.7510000000002</c:v>
                </c:pt>
                <c:pt idx="3111">
                  <c:v>3008.7179999999998</c:v>
                </c:pt>
                <c:pt idx="3112">
                  <c:v>3009.6840000000002</c:v>
                </c:pt>
                <c:pt idx="3113">
                  <c:v>3010.6509999999998</c:v>
                </c:pt>
                <c:pt idx="3114">
                  <c:v>3011.6179999999999</c:v>
                </c:pt>
                <c:pt idx="3115">
                  <c:v>3012.5839999999998</c:v>
                </c:pt>
                <c:pt idx="3116">
                  <c:v>3013.5509999999999</c:v>
                </c:pt>
                <c:pt idx="3117">
                  <c:v>3014.518</c:v>
                </c:pt>
                <c:pt idx="3118">
                  <c:v>3015.4839999999999</c:v>
                </c:pt>
                <c:pt idx="3119">
                  <c:v>3016.451</c:v>
                </c:pt>
                <c:pt idx="3120">
                  <c:v>3017.4180000000001</c:v>
                </c:pt>
                <c:pt idx="3121">
                  <c:v>3018.3850000000002</c:v>
                </c:pt>
                <c:pt idx="3122">
                  <c:v>3019.3510000000001</c:v>
                </c:pt>
                <c:pt idx="3123">
                  <c:v>3020.3180000000002</c:v>
                </c:pt>
                <c:pt idx="3124">
                  <c:v>3021.2849999999999</c:v>
                </c:pt>
                <c:pt idx="3125">
                  <c:v>3022.2510000000002</c:v>
                </c:pt>
                <c:pt idx="3126">
                  <c:v>3023.2179999999998</c:v>
                </c:pt>
                <c:pt idx="3127">
                  <c:v>3024.1849999999999</c:v>
                </c:pt>
                <c:pt idx="3128">
                  <c:v>3025.1509999999998</c:v>
                </c:pt>
                <c:pt idx="3129">
                  <c:v>3026.1179999999999</c:v>
                </c:pt>
                <c:pt idx="3130">
                  <c:v>3027.085</c:v>
                </c:pt>
                <c:pt idx="3131">
                  <c:v>3028.0520000000001</c:v>
                </c:pt>
                <c:pt idx="3132">
                  <c:v>3029.018</c:v>
                </c:pt>
                <c:pt idx="3133">
                  <c:v>3029.9850000000001</c:v>
                </c:pt>
                <c:pt idx="3134">
                  <c:v>3030.9520000000002</c:v>
                </c:pt>
                <c:pt idx="3135">
                  <c:v>3031.9180000000001</c:v>
                </c:pt>
                <c:pt idx="3136">
                  <c:v>3032.8850000000002</c:v>
                </c:pt>
                <c:pt idx="3137">
                  <c:v>3033.8519999999999</c:v>
                </c:pt>
                <c:pt idx="3138">
                  <c:v>3034.8180000000002</c:v>
                </c:pt>
                <c:pt idx="3139">
                  <c:v>3035.7849999999999</c:v>
                </c:pt>
                <c:pt idx="3140">
                  <c:v>3036.752</c:v>
                </c:pt>
                <c:pt idx="3141">
                  <c:v>3037.7190000000001</c:v>
                </c:pt>
                <c:pt idx="3142">
                  <c:v>3038.6849999999999</c:v>
                </c:pt>
                <c:pt idx="3143">
                  <c:v>3039.652</c:v>
                </c:pt>
                <c:pt idx="3144">
                  <c:v>3040.6190000000001</c:v>
                </c:pt>
                <c:pt idx="3145">
                  <c:v>3041.585</c:v>
                </c:pt>
                <c:pt idx="3146">
                  <c:v>3042.5520000000001</c:v>
                </c:pt>
                <c:pt idx="3147">
                  <c:v>3043.5189999999998</c:v>
                </c:pt>
                <c:pt idx="3148">
                  <c:v>3044.4850000000001</c:v>
                </c:pt>
                <c:pt idx="3149">
                  <c:v>3045.4520000000002</c:v>
                </c:pt>
                <c:pt idx="3150">
                  <c:v>3046.4189999999999</c:v>
                </c:pt>
                <c:pt idx="3151">
                  <c:v>3047.386</c:v>
                </c:pt>
                <c:pt idx="3152">
                  <c:v>3048.3519999999999</c:v>
                </c:pt>
                <c:pt idx="3153">
                  <c:v>3049.319</c:v>
                </c:pt>
                <c:pt idx="3154">
                  <c:v>3050.2860000000001</c:v>
                </c:pt>
                <c:pt idx="3155">
                  <c:v>3051.252</c:v>
                </c:pt>
                <c:pt idx="3156">
                  <c:v>3052.2190000000001</c:v>
                </c:pt>
                <c:pt idx="3157">
                  <c:v>3053.1860000000001</c:v>
                </c:pt>
                <c:pt idx="3158">
                  <c:v>3054.152</c:v>
                </c:pt>
                <c:pt idx="3159">
                  <c:v>3055.1190000000001</c:v>
                </c:pt>
                <c:pt idx="3160">
                  <c:v>3056.0859999999998</c:v>
                </c:pt>
                <c:pt idx="3161">
                  <c:v>3057.0529999999999</c:v>
                </c:pt>
                <c:pt idx="3162">
                  <c:v>3058.0189999999998</c:v>
                </c:pt>
                <c:pt idx="3163">
                  <c:v>3058.9859999999999</c:v>
                </c:pt>
                <c:pt idx="3164">
                  <c:v>3059.953</c:v>
                </c:pt>
                <c:pt idx="3165">
                  <c:v>3060.9189999999999</c:v>
                </c:pt>
                <c:pt idx="3166">
                  <c:v>3061.886</c:v>
                </c:pt>
                <c:pt idx="3167">
                  <c:v>3062.8530000000001</c:v>
                </c:pt>
                <c:pt idx="3168">
                  <c:v>3063.819</c:v>
                </c:pt>
                <c:pt idx="3169">
                  <c:v>3064.7860000000001</c:v>
                </c:pt>
                <c:pt idx="3170">
                  <c:v>3065.7530000000002</c:v>
                </c:pt>
                <c:pt idx="3171">
                  <c:v>3066.72</c:v>
                </c:pt>
                <c:pt idx="3172">
                  <c:v>3067.6860000000001</c:v>
                </c:pt>
                <c:pt idx="3173">
                  <c:v>3068.6529999999998</c:v>
                </c:pt>
                <c:pt idx="3174">
                  <c:v>3069.62</c:v>
                </c:pt>
                <c:pt idx="3175">
                  <c:v>3070.5859999999998</c:v>
                </c:pt>
                <c:pt idx="3176">
                  <c:v>3071.5529999999999</c:v>
                </c:pt>
                <c:pt idx="3177">
                  <c:v>3072.52</c:v>
                </c:pt>
                <c:pt idx="3178">
                  <c:v>3073.4859999999999</c:v>
                </c:pt>
                <c:pt idx="3179">
                  <c:v>3074.453</c:v>
                </c:pt>
                <c:pt idx="3180">
                  <c:v>3075.42</c:v>
                </c:pt>
                <c:pt idx="3181">
                  <c:v>3076.3870000000002</c:v>
                </c:pt>
                <c:pt idx="3182">
                  <c:v>3077.3530000000001</c:v>
                </c:pt>
                <c:pt idx="3183">
                  <c:v>3078.32</c:v>
                </c:pt>
                <c:pt idx="3184">
                  <c:v>3079.2869999999998</c:v>
                </c:pt>
                <c:pt idx="3185">
                  <c:v>3080.2530000000002</c:v>
                </c:pt>
                <c:pt idx="3186">
                  <c:v>3081.22</c:v>
                </c:pt>
                <c:pt idx="3187">
                  <c:v>3082.1869999999999</c:v>
                </c:pt>
                <c:pt idx="3188">
                  <c:v>3083.1529999999998</c:v>
                </c:pt>
                <c:pt idx="3189">
                  <c:v>3084.12</c:v>
                </c:pt>
                <c:pt idx="3190">
                  <c:v>3085.087</c:v>
                </c:pt>
                <c:pt idx="3191">
                  <c:v>3086.0540000000001</c:v>
                </c:pt>
                <c:pt idx="3192">
                  <c:v>3087.02</c:v>
                </c:pt>
                <c:pt idx="3193">
                  <c:v>3087.9870000000001</c:v>
                </c:pt>
                <c:pt idx="3194">
                  <c:v>3088.9540000000002</c:v>
                </c:pt>
                <c:pt idx="3195">
                  <c:v>3089.92</c:v>
                </c:pt>
                <c:pt idx="3196">
                  <c:v>3090.8870000000002</c:v>
                </c:pt>
                <c:pt idx="3197">
                  <c:v>3091.8539999999998</c:v>
                </c:pt>
                <c:pt idx="3198">
                  <c:v>3092.82</c:v>
                </c:pt>
                <c:pt idx="3199">
                  <c:v>3093.7869999999998</c:v>
                </c:pt>
                <c:pt idx="3200">
                  <c:v>3094.7539999999999</c:v>
                </c:pt>
                <c:pt idx="3201">
                  <c:v>3095.721</c:v>
                </c:pt>
                <c:pt idx="3202">
                  <c:v>3096.6869999999999</c:v>
                </c:pt>
                <c:pt idx="3203">
                  <c:v>3097.654</c:v>
                </c:pt>
                <c:pt idx="3204">
                  <c:v>3098.6210000000001</c:v>
                </c:pt>
                <c:pt idx="3205">
                  <c:v>3099.587</c:v>
                </c:pt>
                <c:pt idx="3206">
                  <c:v>3100.5540000000001</c:v>
                </c:pt>
                <c:pt idx="3207">
                  <c:v>3101.5210000000002</c:v>
                </c:pt>
                <c:pt idx="3208">
                  <c:v>3102.4870000000001</c:v>
                </c:pt>
                <c:pt idx="3209">
                  <c:v>3103.4540000000002</c:v>
                </c:pt>
                <c:pt idx="3210">
                  <c:v>3104.4209999999998</c:v>
                </c:pt>
                <c:pt idx="3211">
                  <c:v>3105.3879999999999</c:v>
                </c:pt>
                <c:pt idx="3212">
                  <c:v>3106.3539999999998</c:v>
                </c:pt>
                <c:pt idx="3213">
                  <c:v>3107.3209999999999</c:v>
                </c:pt>
                <c:pt idx="3214">
                  <c:v>3108.288</c:v>
                </c:pt>
                <c:pt idx="3215">
                  <c:v>3109.2539999999999</c:v>
                </c:pt>
                <c:pt idx="3216">
                  <c:v>3110.221</c:v>
                </c:pt>
                <c:pt idx="3217">
                  <c:v>3111.1880000000001</c:v>
                </c:pt>
                <c:pt idx="3218">
                  <c:v>3112.154</c:v>
                </c:pt>
                <c:pt idx="3219">
                  <c:v>3113.1210000000001</c:v>
                </c:pt>
                <c:pt idx="3220">
                  <c:v>3114.0880000000002</c:v>
                </c:pt>
                <c:pt idx="3221">
                  <c:v>3115.0549999999998</c:v>
                </c:pt>
                <c:pt idx="3222">
                  <c:v>3116.0210000000002</c:v>
                </c:pt>
                <c:pt idx="3223">
                  <c:v>3116.9879999999998</c:v>
                </c:pt>
                <c:pt idx="3224">
                  <c:v>3117.9549999999999</c:v>
                </c:pt>
                <c:pt idx="3225">
                  <c:v>3118.9209999999998</c:v>
                </c:pt>
                <c:pt idx="3226">
                  <c:v>3119.8879999999999</c:v>
                </c:pt>
                <c:pt idx="3227">
                  <c:v>3120.855</c:v>
                </c:pt>
                <c:pt idx="3228">
                  <c:v>3121.8209999999999</c:v>
                </c:pt>
                <c:pt idx="3229">
                  <c:v>3122.788</c:v>
                </c:pt>
                <c:pt idx="3230">
                  <c:v>3123.7550000000001</c:v>
                </c:pt>
                <c:pt idx="3231">
                  <c:v>3124.7220000000002</c:v>
                </c:pt>
                <c:pt idx="3232">
                  <c:v>3125.6880000000001</c:v>
                </c:pt>
                <c:pt idx="3233">
                  <c:v>3126.6550000000002</c:v>
                </c:pt>
                <c:pt idx="3234">
                  <c:v>3127.6219999999998</c:v>
                </c:pt>
                <c:pt idx="3235">
                  <c:v>3128.5880000000002</c:v>
                </c:pt>
                <c:pt idx="3236">
                  <c:v>3129.5549999999998</c:v>
                </c:pt>
                <c:pt idx="3237">
                  <c:v>3130.5219999999999</c:v>
                </c:pt>
                <c:pt idx="3238">
                  <c:v>3131.4879999999998</c:v>
                </c:pt>
                <c:pt idx="3239">
                  <c:v>3132.4549999999999</c:v>
                </c:pt>
                <c:pt idx="3240">
                  <c:v>3133.422</c:v>
                </c:pt>
                <c:pt idx="3241">
                  <c:v>3134.3890000000001</c:v>
                </c:pt>
                <c:pt idx="3242">
                  <c:v>3135.355</c:v>
                </c:pt>
                <c:pt idx="3243">
                  <c:v>3136.3220000000001</c:v>
                </c:pt>
                <c:pt idx="3244">
                  <c:v>3137.2890000000002</c:v>
                </c:pt>
                <c:pt idx="3245">
                  <c:v>3138.2550000000001</c:v>
                </c:pt>
                <c:pt idx="3246">
                  <c:v>3139.2220000000002</c:v>
                </c:pt>
                <c:pt idx="3247">
                  <c:v>3140.1889999999999</c:v>
                </c:pt>
                <c:pt idx="3248">
                  <c:v>3141.1550000000002</c:v>
                </c:pt>
                <c:pt idx="3249">
                  <c:v>3142.1219999999998</c:v>
                </c:pt>
                <c:pt idx="3250">
                  <c:v>3143.0889999999999</c:v>
                </c:pt>
                <c:pt idx="3251">
                  <c:v>3144.056</c:v>
                </c:pt>
                <c:pt idx="3252">
                  <c:v>3145.0219999999999</c:v>
                </c:pt>
                <c:pt idx="3253">
                  <c:v>3145.989</c:v>
                </c:pt>
                <c:pt idx="3254">
                  <c:v>3146.9560000000001</c:v>
                </c:pt>
                <c:pt idx="3255">
                  <c:v>3147.922</c:v>
                </c:pt>
                <c:pt idx="3256">
                  <c:v>3148.8890000000001</c:v>
                </c:pt>
                <c:pt idx="3257">
                  <c:v>3149.8560000000002</c:v>
                </c:pt>
                <c:pt idx="3258">
                  <c:v>3150.8220000000001</c:v>
                </c:pt>
                <c:pt idx="3259">
                  <c:v>3151.7890000000002</c:v>
                </c:pt>
                <c:pt idx="3260">
                  <c:v>3152.7559999999999</c:v>
                </c:pt>
                <c:pt idx="3261">
                  <c:v>3153.723</c:v>
                </c:pt>
                <c:pt idx="3262">
                  <c:v>3154.6889999999999</c:v>
                </c:pt>
                <c:pt idx="3263">
                  <c:v>3155.6559999999999</c:v>
                </c:pt>
                <c:pt idx="3264">
                  <c:v>3156.623</c:v>
                </c:pt>
                <c:pt idx="3265">
                  <c:v>3157.5889999999999</c:v>
                </c:pt>
                <c:pt idx="3266">
                  <c:v>3158.556</c:v>
                </c:pt>
                <c:pt idx="3267">
                  <c:v>3159.5230000000001</c:v>
                </c:pt>
                <c:pt idx="3268">
                  <c:v>3160.489</c:v>
                </c:pt>
                <c:pt idx="3269">
                  <c:v>3161.4560000000001</c:v>
                </c:pt>
                <c:pt idx="3270">
                  <c:v>3162.4229999999998</c:v>
                </c:pt>
                <c:pt idx="3271">
                  <c:v>3163.39</c:v>
                </c:pt>
                <c:pt idx="3272">
                  <c:v>3164.3560000000002</c:v>
                </c:pt>
                <c:pt idx="3273">
                  <c:v>3165.3229999999999</c:v>
                </c:pt>
                <c:pt idx="3274">
                  <c:v>3166.29</c:v>
                </c:pt>
                <c:pt idx="3275">
                  <c:v>3167.2559999999999</c:v>
                </c:pt>
                <c:pt idx="3276">
                  <c:v>3168.223</c:v>
                </c:pt>
                <c:pt idx="3277">
                  <c:v>3169.19</c:v>
                </c:pt>
                <c:pt idx="3278">
                  <c:v>3170.1559999999999</c:v>
                </c:pt>
                <c:pt idx="3279">
                  <c:v>3171.123</c:v>
                </c:pt>
                <c:pt idx="3280">
                  <c:v>3172.09</c:v>
                </c:pt>
                <c:pt idx="3281">
                  <c:v>3173.0569999999998</c:v>
                </c:pt>
                <c:pt idx="3282">
                  <c:v>3174.0230000000001</c:v>
                </c:pt>
                <c:pt idx="3283">
                  <c:v>3174.99</c:v>
                </c:pt>
                <c:pt idx="3284">
                  <c:v>3175.9569999999999</c:v>
                </c:pt>
                <c:pt idx="3285">
                  <c:v>3176.9229999999998</c:v>
                </c:pt>
                <c:pt idx="3286">
                  <c:v>3177.89</c:v>
                </c:pt>
                <c:pt idx="3287">
                  <c:v>3178.857</c:v>
                </c:pt>
                <c:pt idx="3288">
                  <c:v>3179.8229999999999</c:v>
                </c:pt>
                <c:pt idx="3289">
                  <c:v>3180.79</c:v>
                </c:pt>
                <c:pt idx="3290">
                  <c:v>3181.7570000000001</c:v>
                </c:pt>
                <c:pt idx="3291">
                  <c:v>3182.7240000000002</c:v>
                </c:pt>
                <c:pt idx="3292">
                  <c:v>3183.69</c:v>
                </c:pt>
                <c:pt idx="3293">
                  <c:v>3184.6570000000002</c:v>
                </c:pt>
                <c:pt idx="3294">
                  <c:v>3185.6239999999998</c:v>
                </c:pt>
                <c:pt idx="3295">
                  <c:v>3186.59</c:v>
                </c:pt>
                <c:pt idx="3296">
                  <c:v>3187.5569999999998</c:v>
                </c:pt>
                <c:pt idx="3297">
                  <c:v>3188.5239999999999</c:v>
                </c:pt>
                <c:pt idx="3298">
                  <c:v>3189.49</c:v>
                </c:pt>
                <c:pt idx="3299">
                  <c:v>3190.4569999999999</c:v>
                </c:pt>
                <c:pt idx="3300">
                  <c:v>3191.424</c:v>
                </c:pt>
                <c:pt idx="3301">
                  <c:v>3192.3910000000001</c:v>
                </c:pt>
                <c:pt idx="3302">
                  <c:v>3193.357</c:v>
                </c:pt>
                <c:pt idx="3303">
                  <c:v>3194.3240000000001</c:v>
                </c:pt>
                <c:pt idx="3304">
                  <c:v>3195.2910000000002</c:v>
                </c:pt>
                <c:pt idx="3305">
                  <c:v>3196.2570000000001</c:v>
                </c:pt>
                <c:pt idx="3306">
                  <c:v>3197.2240000000002</c:v>
                </c:pt>
                <c:pt idx="3307">
                  <c:v>3198.1909999999998</c:v>
                </c:pt>
                <c:pt idx="3308">
                  <c:v>3199.1570000000002</c:v>
                </c:pt>
                <c:pt idx="3309">
                  <c:v>3200.1239999999998</c:v>
                </c:pt>
                <c:pt idx="3310">
                  <c:v>3201.0909999999999</c:v>
                </c:pt>
                <c:pt idx="3311">
                  <c:v>3202.058</c:v>
                </c:pt>
                <c:pt idx="3312">
                  <c:v>3203.0239999999999</c:v>
                </c:pt>
                <c:pt idx="3313">
                  <c:v>3203.991</c:v>
                </c:pt>
                <c:pt idx="3314">
                  <c:v>3204.9580000000001</c:v>
                </c:pt>
                <c:pt idx="3315">
                  <c:v>3205.924</c:v>
                </c:pt>
                <c:pt idx="3316">
                  <c:v>3206.8910000000001</c:v>
                </c:pt>
                <c:pt idx="3317">
                  <c:v>3207.8580000000002</c:v>
                </c:pt>
                <c:pt idx="3318">
                  <c:v>3208.8240000000001</c:v>
                </c:pt>
                <c:pt idx="3319">
                  <c:v>3209.7910000000002</c:v>
                </c:pt>
                <c:pt idx="3320">
                  <c:v>3210.7579999999998</c:v>
                </c:pt>
                <c:pt idx="3321">
                  <c:v>3211.7249999999999</c:v>
                </c:pt>
                <c:pt idx="3322">
                  <c:v>3212.6909999999998</c:v>
                </c:pt>
                <c:pt idx="3323">
                  <c:v>3213.6579999999999</c:v>
                </c:pt>
                <c:pt idx="3324">
                  <c:v>3214.625</c:v>
                </c:pt>
                <c:pt idx="3325">
                  <c:v>3215.5909999999999</c:v>
                </c:pt>
                <c:pt idx="3326">
                  <c:v>3216.558</c:v>
                </c:pt>
                <c:pt idx="3327">
                  <c:v>3217.5250000000001</c:v>
                </c:pt>
                <c:pt idx="3328">
                  <c:v>3218.491</c:v>
                </c:pt>
                <c:pt idx="3329">
                  <c:v>3219.4580000000001</c:v>
                </c:pt>
                <c:pt idx="3330">
                  <c:v>3220.4250000000002</c:v>
                </c:pt>
                <c:pt idx="3331">
                  <c:v>3221.3919999999998</c:v>
                </c:pt>
                <c:pt idx="3332">
                  <c:v>3222.3580000000002</c:v>
                </c:pt>
                <c:pt idx="3333">
                  <c:v>3223.3249999999998</c:v>
                </c:pt>
                <c:pt idx="3334">
                  <c:v>3224.2919999999999</c:v>
                </c:pt>
                <c:pt idx="3335">
                  <c:v>3225.2579999999998</c:v>
                </c:pt>
                <c:pt idx="3336">
                  <c:v>3226.2249999999999</c:v>
                </c:pt>
                <c:pt idx="3337">
                  <c:v>3227.192</c:v>
                </c:pt>
                <c:pt idx="3338">
                  <c:v>3228.1579999999999</c:v>
                </c:pt>
                <c:pt idx="3339">
                  <c:v>3229.125</c:v>
                </c:pt>
                <c:pt idx="3340">
                  <c:v>3230.0920000000001</c:v>
                </c:pt>
                <c:pt idx="3341">
                  <c:v>3231.0590000000002</c:v>
                </c:pt>
                <c:pt idx="3342">
                  <c:v>3232.0250000000001</c:v>
                </c:pt>
                <c:pt idx="3343">
                  <c:v>3232.9920000000002</c:v>
                </c:pt>
                <c:pt idx="3344">
                  <c:v>3233.9589999999998</c:v>
                </c:pt>
                <c:pt idx="3345">
                  <c:v>3234.9250000000002</c:v>
                </c:pt>
                <c:pt idx="3346">
                  <c:v>3235.8919999999998</c:v>
                </c:pt>
                <c:pt idx="3347">
                  <c:v>3236.8589999999999</c:v>
                </c:pt>
                <c:pt idx="3348">
                  <c:v>3237.8249999999998</c:v>
                </c:pt>
                <c:pt idx="3349">
                  <c:v>3238.7919999999999</c:v>
                </c:pt>
                <c:pt idx="3350">
                  <c:v>3239.759</c:v>
                </c:pt>
                <c:pt idx="3351">
                  <c:v>3240.7260000000001</c:v>
                </c:pt>
                <c:pt idx="3352">
                  <c:v>3241.692</c:v>
                </c:pt>
                <c:pt idx="3353">
                  <c:v>3242.6590000000001</c:v>
                </c:pt>
                <c:pt idx="3354">
                  <c:v>3243.6260000000002</c:v>
                </c:pt>
                <c:pt idx="3355">
                  <c:v>3244.5920000000001</c:v>
                </c:pt>
                <c:pt idx="3356">
                  <c:v>3245.5590000000002</c:v>
                </c:pt>
                <c:pt idx="3357">
                  <c:v>3246.5259999999998</c:v>
                </c:pt>
                <c:pt idx="3358">
                  <c:v>3247.4920000000002</c:v>
                </c:pt>
                <c:pt idx="3359">
                  <c:v>3248.4589999999998</c:v>
                </c:pt>
                <c:pt idx="3360">
                  <c:v>3249.4259999999999</c:v>
                </c:pt>
                <c:pt idx="3361">
                  <c:v>3250.393</c:v>
                </c:pt>
                <c:pt idx="3362">
                  <c:v>3251.3589999999999</c:v>
                </c:pt>
                <c:pt idx="3363">
                  <c:v>3252.326</c:v>
                </c:pt>
                <c:pt idx="3364">
                  <c:v>3253.2930000000001</c:v>
                </c:pt>
                <c:pt idx="3365">
                  <c:v>3254.259</c:v>
                </c:pt>
                <c:pt idx="3366">
                  <c:v>3255.2260000000001</c:v>
                </c:pt>
                <c:pt idx="3367">
                  <c:v>3256.1930000000002</c:v>
                </c:pt>
                <c:pt idx="3368">
                  <c:v>3257.1590000000001</c:v>
                </c:pt>
                <c:pt idx="3369">
                  <c:v>3258.1260000000002</c:v>
                </c:pt>
                <c:pt idx="3370">
                  <c:v>3259.0929999999998</c:v>
                </c:pt>
                <c:pt idx="3371">
                  <c:v>3260.06</c:v>
                </c:pt>
                <c:pt idx="3372">
                  <c:v>3261.0259999999998</c:v>
                </c:pt>
                <c:pt idx="3373">
                  <c:v>3261.9929999999999</c:v>
                </c:pt>
                <c:pt idx="3374">
                  <c:v>3262.96</c:v>
                </c:pt>
                <c:pt idx="3375">
                  <c:v>3263.9259999999999</c:v>
                </c:pt>
                <c:pt idx="3376">
                  <c:v>3264.893</c:v>
                </c:pt>
                <c:pt idx="3377">
                  <c:v>3265.86</c:v>
                </c:pt>
                <c:pt idx="3378">
                  <c:v>3266.826</c:v>
                </c:pt>
                <c:pt idx="3379">
                  <c:v>3267.7930000000001</c:v>
                </c:pt>
                <c:pt idx="3380">
                  <c:v>3268.76</c:v>
                </c:pt>
                <c:pt idx="3381">
                  <c:v>3269.7269999999999</c:v>
                </c:pt>
                <c:pt idx="3382">
                  <c:v>3270.6930000000002</c:v>
                </c:pt>
                <c:pt idx="3383">
                  <c:v>3271.66</c:v>
                </c:pt>
                <c:pt idx="3384">
                  <c:v>3272.627</c:v>
                </c:pt>
                <c:pt idx="3385">
                  <c:v>3273.5929999999998</c:v>
                </c:pt>
                <c:pt idx="3386">
                  <c:v>3274.56</c:v>
                </c:pt>
                <c:pt idx="3387">
                  <c:v>3275.527</c:v>
                </c:pt>
                <c:pt idx="3388">
                  <c:v>3276.4929999999999</c:v>
                </c:pt>
                <c:pt idx="3389">
                  <c:v>3277.46</c:v>
                </c:pt>
                <c:pt idx="3390">
                  <c:v>3278.4270000000001</c:v>
                </c:pt>
                <c:pt idx="3391">
                  <c:v>3279.3939999999998</c:v>
                </c:pt>
                <c:pt idx="3392">
                  <c:v>3280.36</c:v>
                </c:pt>
                <c:pt idx="3393">
                  <c:v>3281.3270000000002</c:v>
                </c:pt>
                <c:pt idx="3394">
                  <c:v>3282.2939999999999</c:v>
                </c:pt>
                <c:pt idx="3395">
                  <c:v>3283.26</c:v>
                </c:pt>
                <c:pt idx="3396">
                  <c:v>3284.2269999999999</c:v>
                </c:pt>
                <c:pt idx="3397">
                  <c:v>3285.194</c:v>
                </c:pt>
                <c:pt idx="3398">
                  <c:v>3286.16</c:v>
                </c:pt>
                <c:pt idx="3399">
                  <c:v>3287.127</c:v>
                </c:pt>
                <c:pt idx="3400">
                  <c:v>3288.0940000000001</c:v>
                </c:pt>
                <c:pt idx="3401">
                  <c:v>3289.0610000000001</c:v>
                </c:pt>
                <c:pt idx="3402">
                  <c:v>3290.027</c:v>
                </c:pt>
                <c:pt idx="3403">
                  <c:v>3290.9940000000001</c:v>
                </c:pt>
                <c:pt idx="3404">
                  <c:v>3291.9609999999998</c:v>
                </c:pt>
                <c:pt idx="3405">
                  <c:v>3292.9270000000001</c:v>
                </c:pt>
                <c:pt idx="3406">
                  <c:v>3293.8939999999998</c:v>
                </c:pt>
                <c:pt idx="3407">
                  <c:v>3294.8609999999999</c:v>
                </c:pt>
                <c:pt idx="3408">
                  <c:v>3295.8270000000002</c:v>
                </c:pt>
                <c:pt idx="3409">
                  <c:v>3296.7939999999999</c:v>
                </c:pt>
                <c:pt idx="3410">
                  <c:v>3297.761</c:v>
                </c:pt>
                <c:pt idx="3411">
                  <c:v>3298.7280000000001</c:v>
                </c:pt>
                <c:pt idx="3412">
                  <c:v>3299.694</c:v>
                </c:pt>
                <c:pt idx="3413">
                  <c:v>3300.6610000000001</c:v>
                </c:pt>
                <c:pt idx="3414">
                  <c:v>3301.6280000000002</c:v>
                </c:pt>
                <c:pt idx="3415">
                  <c:v>3302.5940000000001</c:v>
                </c:pt>
                <c:pt idx="3416">
                  <c:v>3303.5610000000001</c:v>
                </c:pt>
                <c:pt idx="3417">
                  <c:v>3304.5279999999998</c:v>
                </c:pt>
                <c:pt idx="3418">
                  <c:v>3305.4940000000001</c:v>
                </c:pt>
                <c:pt idx="3419">
                  <c:v>3306.4609999999998</c:v>
                </c:pt>
                <c:pt idx="3420">
                  <c:v>3307.4279999999999</c:v>
                </c:pt>
                <c:pt idx="3421">
                  <c:v>3308.395</c:v>
                </c:pt>
                <c:pt idx="3422">
                  <c:v>3309.3609999999999</c:v>
                </c:pt>
                <c:pt idx="3423">
                  <c:v>3310.328</c:v>
                </c:pt>
                <c:pt idx="3424">
                  <c:v>3311.2950000000001</c:v>
                </c:pt>
                <c:pt idx="3425">
                  <c:v>3312.261</c:v>
                </c:pt>
                <c:pt idx="3426">
                  <c:v>3313.2280000000001</c:v>
                </c:pt>
                <c:pt idx="3427">
                  <c:v>3314.1950000000002</c:v>
                </c:pt>
                <c:pt idx="3428">
                  <c:v>3315.1610000000001</c:v>
                </c:pt>
                <c:pt idx="3429">
                  <c:v>3316.1280000000002</c:v>
                </c:pt>
                <c:pt idx="3430">
                  <c:v>3317.0949999999998</c:v>
                </c:pt>
                <c:pt idx="3431">
                  <c:v>3318.0619999999999</c:v>
                </c:pt>
                <c:pt idx="3432">
                  <c:v>3319.0279999999998</c:v>
                </c:pt>
                <c:pt idx="3433">
                  <c:v>3319.9949999999999</c:v>
                </c:pt>
                <c:pt idx="3434">
                  <c:v>3320.962</c:v>
                </c:pt>
                <c:pt idx="3435">
                  <c:v>3321.9279999999999</c:v>
                </c:pt>
                <c:pt idx="3436">
                  <c:v>3322.895</c:v>
                </c:pt>
                <c:pt idx="3437">
                  <c:v>3323.8620000000001</c:v>
                </c:pt>
                <c:pt idx="3438">
                  <c:v>3324.828</c:v>
                </c:pt>
                <c:pt idx="3439">
                  <c:v>3325.7950000000001</c:v>
                </c:pt>
                <c:pt idx="3440">
                  <c:v>3326.7620000000002</c:v>
                </c:pt>
                <c:pt idx="3441">
                  <c:v>3327.7289999999998</c:v>
                </c:pt>
                <c:pt idx="3442">
                  <c:v>3328.6950000000002</c:v>
                </c:pt>
                <c:pt idx="3443">
                  <c:v>3329.6619999999998</c:v>
                </c:pt>
                <c:pt idx="3444">
                  <c:v>3330.6289999999999</c:v>
                </c:pt>
                <c:pt idx="3445">
                  <c:v>3331.5949999999998</c:v>
                </c:pt>
                <c:pt idx="3446">
                  <c:v>3332.5619999999999</c:v>
                </c:pt>
                <c:pt idx="3447">
                  <c:v>3333.529</c:v>
                </c:pt>
                <c:pt idx="3448">
                  <c:v>3334.4949999999999</c:v>
                </c:pt>
                <c:pt idx="3449">
                  <c:v>3335.462</c:v>
                </c:pt>
                <c:pt idx="3450">
                  <c:v>3336.4290000000001</c:v>
                </c:pt>
                <c:pt idx="3451">
                  <c:v>3337.3960000000002</c:v>
                </c:pt>
                <c:pt idx="3452">
                  <c:v>3338.3620000000001</c:v>
                </c:pt>
                <c:pt idx="3453">
                  <c:v>3339.3290000000002</c:v>
                </c:pt>
                <c:pt idx="3454">
                  <c:v>3340.2959999999998</c:v>
                </c:pt>
                <c:pt idx="3455">
                  <c:v>3341.2620000000002</c:v>
                </c:pt>
                <c:pt idx="3456">
                  <c:v>3342.2289999999998</c:v>
                </c:pt>
                <c:pt idx="3457">
                  <c:v>3343.1959999999999</c:v>
                </c:pt>
                <c:pt idx="3458">
                  <c:v>3344.1619999999998</c:v>
                </c:pt>
                <c:pt idx="3459">
                  <c:v>3345.1289999999999</c:v>
                </c:pt>
                <c:pt idx="3460">
                  <c:v>3346.096</c:v>
                </c:pt>
                <c:pt idx="3461">
                  <c:v>3347.0630000000001</c:v>
                </c:pt>
                <c:pt idx="3462">
                  <c:v>3348.029</c:v>
                </c:pt>
                <c:pt idx="3463">
                  <c:v>3348.9960000000001</c:v>
                </c:pt>
                <c:pt idx="3464">
                  <c:v>3349.9630000000002</c:v>
                </c:pt>
                <c:pt idx="3465">
                  <c:v>3350.9290000000001</c:v>
                </c:pt>
                <c:pt idx="3466">
                  <c:v>3351.8960000000002</c:v>
                </c:pt>
                <c:pt idx="3467">
                  <c:v>3352.8629999999998</c:v>
                </c:pt>
                <c:pt idx="3468">
                  <c:v>3353.8290000000002</c:v>
                </c:pt>
                <c:pt idx="3469">
                  <c:v>3354.7959999999998</c:v>
                </c:pt>
                <c:pt idx="3470">
                  <c:v>3355.7629999999999</c:v>
                </c:pt>
                <c:pt idx="3471">
                  <c:v>3356.73</c:v>
                </c:pt>
                <c:pt idx="3472">
                  <c:v>3357.6959999999999</c:v>
                </c:pt>
                <c:pt idx="3473">
                  <c:v>3358.663</c:v>
                </c:pt>
                <c:pt idx="3474">
                  <c:v>3359.63</c:v>
                </c:pt>
                <c:pt idx="3475">
                  <c:v>3360.596</c:v>
                </c:pt>
                <c:pt idx="3476">
                  <c:v>3361.5630000000001</c:v>
                </c:pt>
                <c:pt idx="3477">
                  <c:v>3362.53</c:v>
                </c:pt>
                <c:pt idx="3478">
                  <c:v>3363.4960000000001</c:v>
                </c:pt>
                <c:pt idx="3479">
                  <c:v>3364.4630000000002</c:v>
                </c:pt>
                <c:pt idx="3480">
                  <c:v>3365.43</c:v>
                </c:pt>
                <c:pt idx="3481">
                  <c:v>3366.3969999999999</c:v>
                </c:pt>
                <c:pt idx="3482">
                  <c:v>3367.3629999999998</c:v>
                </c:pt>
                <c:pt idx="3483">
                  <c:v>3368.33</c:v>
                </c:pt>
                <c:pt idx="3484">
                  <c:v>3369.297</c:v>
                </c:pt>
                <c:pt idx="3485">
                  <c:v>3370.2629999999999</c:v>
                </c:pt>
                <c:pt idx="3486">
                  <c:v>3371.23</c:v>
                </c:pt>
                <c:pt idx="3487">
                  <c:v>3372.1970000000001</c:v>
                </c:pt>
                <c:pt idx="3488">
                  <c:v>3373.163</c:v>
                </c:pt>
                <c:pt idx="3489">
                  <c:v>3374.13</c:v>
                </c:pt>
                <c:pt idx="3490">
                  <c:v>3375.0970000000002</c:v>
                </c:pt>
                <c:pt idx="3491">
                  <c:v>3376.0639999999999</c:v>
                </c:pt>
                <c:pt idx="3492">
                  <c:v>3377.03</c:v>
                </c:pt>
                <c:pt idx="3493">
                  <c:v>3377.9969999999998</c:v>
                </c:pt>
                <c:pt idx="3494">
                  <c:v>3378.9639999999999</c:v>
                </c:pt>
                <c:pt idx="3495">
                  <c:v>3379.93</c:v>
                </c:pt>
                <c:pt idx="3496">
                  <c:v>3380.8969999999999</c:v>
                </c:pt>
                <c:pt idx="3497">
                  <c:v>3381.864</c:v>
                </c:pt>
                <c:pt idx="3498">
                  <c:v>3382.83</c:v>
                </c:pt>
                <c:pt idx="3499">
                  <c:v>3383.797</c:v>
                </c:pt>
                <c:pt idx="3500">
                  <c:v>3384.7640000000001</c:v>
                </c:pt>
                <c:pt idx="3501">
                  <c:v>3385.7310000000002</c:v>
                </c:pt>
                <c:pt idx="3502">
                  <c:v>3386.6970000000001</c:v>
                </c:pt>
                <c:pt idx="3503">
                  <c:v>3387.6640000000002</c:v>
                </c:pt>
                <c:pt idx="3504">
                  <c:v>3388.6309999999999</c:v>
                </c:pt>
                <c:pt idx="3505">
                  <c:v>3389.5970000000002</c:v>
                </c:pt>
                <c:pt idx="3506">
                  <c:v>3390.5639999999999</c:v>
                </c:pt>
                <c:pt idx="3507">
                  <c:v>3391.5309999999999</c:v>
                </c:pt>
                <c:pt idx="3508">
                  <c:v>3392.4969999999998</c:v>
                </c:pt>
                <c:pt idx="3509">
                  <c:v>3393.4639999999999</c:v>
                </c:pt>
                <c:pt idx="3510">
                  <c:v>3394.431</c:v>
                </c:pt>
                <c:pt idx="3511">
                  <c:v>3395.3980000000001</c:v>
                </c:pt>
                <c:pt idx="3512">
                  <c:v>3396.364</c:v>
                </c:pt>
                <c:pt idx="3513">
                  <c:v>3397.3310000000001</c:v>
                </c:pt>
                <c:pt idx="3514">
                  <c:v>3398.2979999999998</c:v>
                </c:pt>
                <c:pt idx="3515">
                  <c:v>3399.2640000000001</c:v>
                </c:pt>
                <c:pt idx="3516">
                  <c:v>3400.2310000000002</c:v>
                </c:pt>
                <c:pt idx="3517">
                  <c:v>3401.1979999999999</c:v>
                </c:pt>
                <c:pt idx="3518">
                  <c:v>3402.1640000000002</c:v>
                </c:pt>
                <c:pt idx="3519">
                  <c:v>3403.1309999999999</c:v>
                </c:pt>
                <c:pt idx="3520">
                  <c:v>3404.098</c:v>
                </c:pt>
                <c:pt idx="3521">
                  <c:v>3405.0650000000001</c:v>
                </c:pt>
                <c:pt idx="3522">
                  <c:v>3406.0309999999999</c:v>
                </c:pt>
                <c:pt idx="3523">
                  <c:v>3406.998</c:v>
                </c:pt>
                <c:pt idx="3524">
                  <c:v>3407.9650000000001</c:v>
                </c:pt>
                <c:pt idx="3525">
                  <c:v>3408.931</c:v>
                </c:pt>
                <c:pt idx="3526">
                  <c:v>3409.8980000000001</c:v>
                </c:pt>
                <c:pt idx="3527">
                  <c:v>3410.8649999999998</c:v>
                </c:pt>
                <c:pt idx="3528">
                  <c:v>3411.8310000000001</c:v>
                </c:pt>
                <c:pt idx="3529">
                  <c:v>3412.7979999999998</c:v>
                </c:pt>
                <c:pt idx="3530">
                  <c:v>3413.7649999999999</c:v>
                </c:pt>
                <c:pt idx="3531">
                  <c:v>3414.732</c:v>
                </c:pt>
                <c:pt idx="3532">
                  <c:v>3415.6979999999999</c:v>
                </c:pt>
                <c:pt idx="3533">
                  <c:v>3416.665</c:v>
                </c:pt>
                <c:pt idx="3534">
                  <c:v>3417.6320000000001</c:v>
                </c:pt>
                <c:pt idx="3535">
                  <c:v>3418.598</c:v>
                </c:pt>
                <c:pt idx="3536">
                  <c:v>3419.5650000000001</c:v>
                </c:pt>
                <c:pt idx="3537">
                  <c:v>3420.5320000000002</c:v>
                </c:pt>
                <c:pt idx="3538">
                  <c:v>3421.498</c:v>
                </c:pt>
                <c:pt idx="3539">
                  <c:v>3422.4650000000001</c:v>
                </c:pt>
                <c:pt idx="3540">
                  <c:v>3423.4319999999998</c:v>
                </c:pt>
                <c:pt idx="3541">
                  <c:v>3424.3989999999999</c:v>
                </c:pt>
                <c:pt idx="3542">
                  <c:v>3425.3649999999998</c:v>
                </c:pt>
                <c:pt idx="3543">
                  <c:v>3426.3319999999999</c:v>
                </c:pt>
                <c:pt idx="3544">
                  <c:v>3427.299</c:v>
                </c:pt>
                <c:pt idx="3545">
                  <c:v>3428.2649999999999</c:v>
                </c:pt>
                <c:pt idx="3546">
                  <c:v>3429.232</c:v>
                </c:pt>
                <c:pt idx="3547">
                  <c:v>3430.1990000000001</c:v>
                </c:pt>
                <c:pt idx="3548">
                  <c:v>3431.165</c:v>
                </c:pt>
                <c:pt idx="3549">
                  <c:v>3432.1320000000001</c:v>
                </c:pt>
                <c:pt idx="3550">
                  <c:v>3433.0990000000002</c:v>
                </c:pt>
                <c:pt idx="3551">
                  <c:v>3434.0659999999998</c:v>
                </c:pt>
                <c:pt idx="3552">
                  <c:v>3435.0320000000002</c:v>
                </c:pt>
                <c:pt idx="3553">
                  <c:v>3435.9989999999998</c:v>
                </c:pt>
                <c:pt idx="3554">
                  <c:v>3436.9659999999999</c:v>
                </c:pt>
                <c:pt idx="3555">
                  <c:v>3437.9319999999998</c:v>
                </c:pt>
                <c:pt idx="3556">
                  <c:v>3438.8989999999999</c:v>
                </c:pt>
                <c:pt idx="3557">
                  <c:v>3439.866</c:v>
                </c:pt>
                <c:pt idx="3558">
                  <c:v>3440.8319999999999</c:v>
                </c:pt>
                <c:pt idx="3559">
                  <c:v>3441.799</c:v>
                </c:pt>
                <c:pt idx="3560">
                  <c:v>3442.7660000000001</c:v>
                </c:pt>
                <c:pt idx="3561">
                  <c:v>3443.7330000000002</c:v>
                </c:pt>
                <c:pt idx="3562">
                  <c:v>3444.6990000000001</c:v>
                </c:pt>
                <c:pt idx="3563">
                  <c:v>3445.6660000000002</c:v>
                </c:pt>
                <c:pt idx="3564">
                  <c:v>3446.6329999999998</c:v>
                </c:pt>
                <c:pt idx="3565">
                  <c:v>3447.5990000000002</c:v>
                </c:pt>
                <c:pt idx="3566">
                  <c:v>3448.5659999999998</c:v>
                </c:pt>
                <c:pt idx="3567">
                  <c:v>3449.5329999999999</c:v>
                </c:pt>
                <c:pt idx="3568">
                  <c:v>3450.4989999999998</c:v>
                </c:pt>
                <c:pt idx="3569">
                  <c:v>3451.4659999999999</c:v>
                </c:pt>
                <c:pt idx="3570">
                  <c:v>3452.433</c:v>
                </c:pt>
                <c:pt idx="3571">
                  <c:v>3453.4</c:v>
                </c:pt>
                <c:pt idx="3572">
                  <c:v>3454.366</c:v>
                </c:pt>
                <c:pt idx="3573">
                  <c:v>3455.3330000000001</c:v>
                </c:pt>
                <c:pt idx="3574">
                  <c:v>3456.3</c:v>
                </c:pt>
                <c:pt idx="3575">
                  <c:v>3457.2660000000001</c:v>
                </c:pt>
                <c:pt idx="3576">
                  <c:v>3458.2330000000002</c:v>
                </c:pt>
                <c:pt idx="3577">
                  <c:v>3459.2</c:v>
                </c:pt>
                <c:pt idx="3578">
                  <c:v>3460.1660000000002</c:v>
                </c:pt>
                <c:pt idx="3579">
                  <c:v>3461.1329999999998</c:v>
                </c:pt>
                <c:pt idx="3580">
                  <c:v>3462.1</c:v>
                </c:pt>
                <c:pt idx="3581">
                  <c:v>3463.067</c:v>
                </c:pt>
                <c:pt idx="3582">
                  <c:v>3464.0329999999999</c:v>
                </c:pt>
                <c:pt idx="3583">
                  <c:v>3465</c:v>
                </c:pt>
                <c:pt idx="3584">
                  <c:v>3465.9670000000001</c:v>
                </c:pt>
                <c:pt idx="3585">
                  <c:v>3466.933</c:v>
                </c:pt>
                <c:pt idx="3586">
                  <c:v>3467.9</c:v>
                </c:pt>
                <c:pt idx="3587">
                  <c:v>3468.8670000000002</c:v>
                </c:pt>
                <c:pt idx="3588">
                  <c:v>3469.8330000000001</c:v>
                </c:pt>
                <c:pt idx="3589">
                  <c:v>3470.8</c:v>
                </c:pt>
                <c:pt idx="3590">
                  <c:v>3471.7669999999998</c:v>
                </c:pt>
                <c:pt idx="3591">
                  <c:v>3472.7339999999999</c:v>
                </c:pt>
                <c:pt idx="3592">
                  <c:v>3473.7</c:v>
                </c:pt>
                <c:pt idx="3593">
                  <c:v>3474.6669999999999</c:v>
                </c:pt>
                <c:pt idx="3594">
                  <c:v>3475.634</c:v>
                </c:pt>
                <c:pt idx="3595">
                  <c:v>3476.6</c:v>
                </c:pt>
                <c:pt idx="3596">
                  <c:v>3477.567</c:v>
                </c:pt>
                <c:pt idx="3597">
                  <c:v>3478.5340000000001</c:v>
                </c:pt>
                <c:pt idx="3598">
                  <c:v>3479.5</c:v>
                </c:pt>
                <c:pt idx="3599">
                  <c:v>3480.4670000000001</c:v>
                </c:pt>
                <c:pt idx="3600">
                  <c:v>3481.4340000000002</c:v>
                </c:pt>
                <c:pt idx="3601">
                  <c:v>3482.4009999999998</c:v>
                </c:pt>
                <c:pt idx="3602">
                  <c:v>3483.3670000000002</c:v>
                </c:pt>
                <c:pt idx="3603">
                  <c:v>3484.3339999999998</c:v>
                </c:pt>
                <c:pt idx="3604">
                  <c:v>3485.3009999999999</c:v>
                </c:pt>
                <c:pt idx="3605">
                  <c:v>3486.2669999999998</c:v>
                </c:pt>
                <c:pt idx="3606">
                  <c:v>3487.2339999999999</c:v>
                </c:pt>
                <c:pt idx="3607">
                  <c:v>3488.201</c:v>
                </c:pt>
                <c:pt idx="3608">
                  <c:v>3489.1669999999999</c:v>
                </c:pt>
                <c:pt idx="3609">
                  <c:v>3490.134</c:v>
                </c:pt>
                <c:pt idx="3610">
                  <c:v>3491.1010000000001</c:v>
                </c:pt>
                <c:pt idx="3611">
                  <c:v>3492.0680000000002</c:v>
                </c:pt>
                <c:pt idx="3612">
                  <c:v>3493.0340000000001</c:v>
                </c:pt>
                <c:pt idx="3613">
                  <c:v>3494.0010000000002</c:v>
                </c:pt>
                <c:pt idx="3614">
                  <c:v>3494.9679999999998</c:v>
                </c:pt>
                <c:pt idx="3615">
                  <c:v>3495.9340000000002</c:v>
                </c:pt>
                <c:pt idx="3616">
                  <c:v>3496.9009999999998</c:v>
                </c:pt>
                <c:pt idx="3617">
                  <c:v>3497.8679999999999</c:v>
                </c:pt>
                <c:pt idx="3618">
                  <c:v>3498.8339999999998</c:v>
                </c:pt>
                <c:pt idx="3619">
                  <c:v>3499.8009999999999</c:v>
                </c:pt>
                <c:pt idx="3620">
                  <c:v>3500.768</c:v>
                </c:pt>
                <c:pt idx="3621">
                  <c:v>3501.7350000000001</c:v>
                </c:pt>
                <c:pt idx="3622">
                  <c:v>3502.701</c:v>
                </c:pt>
                <c:pt idx="3623">
                  <c:v>3503.6680000000001</c:v>
                </c:pt>
                <c:pt idx="3624">
                  <c:v>3504.6350000000002</c:v>
                </c:pt>
                <c:pt idx="3625">
                  <c:v>3505.6010000000001</c:v>
                </c:pt>
                <c:pt idx="3626">
                  <c:v>3506.5680000000002</c:v>
                </c:pt>
                <c:pt idx="3627">
                  <c:v>3507.5349999999999</c:v>
                </c:pt>
                <c:pt idx="3628">
                  <c:v>3508.5010000000002</c:v>
                </c:pt>
                <c:pt idx="3629">
                  <c:v>3509.4679999999998</c:v>
                </c:pt>
                <c:pt idx="3630">
                  <c:v>3510.4349999999999</c:v>
                </c:pt>
                <c:pt idx="3631">
                  <c:v>3511.402</c:v>
                </c:pt>
                <c:pt idx="3632">
                  <c:v>3512.3679999999999</c:v>
                </c:pt>
                <c:pt idx="3633">
                  <c:v>3513.335</c:v>
                </c:pt>
                <c:pt idx="3634">
                  <c:v>3514.3020000000001</c:v>
                </c:pt>
                <c:pt idx="3635">
                  <c:v>3515.268</c:v>
                </c:pt>
                <c:pt idx="3636">
                  <c:v>3516.2350000000001</c:v>
                </c:pt>
                <c:pt idx="3637">
                  <c:v>3517.2020000000002</c:v>
                </c:pt>
                <c:pt idx="3638">
                  <c:v>3518.1680000000001</c:v>
                </c:pt>
                <c:pt idx="3639">
                  <c:v>3519.1350000000002</c:v>
                </c:pt>
                <c:pt idx="3640">
                  <c:v>3520.1019999999999</c:v>
                </c:pt>
                <c:pt idx="3641">
                  <c:v>3521.069</c:v>
                </c:pt>
                <c:pt idx="3642">
                  <c:v>3522.0349999999999</c:v>
                </c:pt>
                <c:pt idx="3643">
                  <c:v>3523.002</c:v>
                </c:pt>
                <c:pt idx="3644">
                  <c:v>3523.9690000000001</c:v>
                </c:pt>
                <c:pt idx="3645">
                  <c:v>3524.9349999999999</c:v>
                </c:pt>
                <c:pt idx="3646">
                  <c:v>3525.902</c:v>
                </c:pt>
                <c:pt idx="3647">
                  <c:v>3526.8690000000001</c:v>
                </c:pt>
                <c:pt idx="3648">
                  <c:v>3527.835</c:v>
                </c:pt>
                <c:pt idx="3649">
                  <c:v>3528.8020000000001</c:v>
                </c:pt>
                <c:pt idx="3650">
                  <c:v>3529.7689999999998</c:v>
                </c:pt>
                <c:pt idx="3651">
                  <c:v>3530.7359999999999</c:v>
                </c:pt>
                <c:pt idx="3652">
                  <c:v>3531.7020000000002</c:v>
                </c:pt>
                <c:pt idx="3653">
                  <c:v>3532.6689999999999</c:v>
                </c:pt>
                <c:pt idx="3654">
                  <c:v>3533.636</c:v>
                </c:pt>
                <c:pt idx="3655">
                  <c:v>3534.6019999999999</c:v>
                </c:pt>
                <c:pt idx="3656">
                  <c:v>3535.569</c:v>
                </c:pt>
                <c:pt idx="3657">
                  <c:v>3536.5360000000001</c:v>
                </c:pt>
                <c:pt idx="3658">
                  <c:v>3537.502</c:v>
                </c:pt>
                <c:pt idx="3659">
                  <c:v>3538.4690000000001</c:v>
                </c:pt>
                <c:pt idx="3660">
                  <c:v>3539.4360000000001</c:v>
                </c:pt>
                <c:pt idx="3661">
                  <c:v>3540.4029999999998</c:v>
                </c:pt>
                <c:pt idx="3662">
                  <c:v>3541.3690000000001</c:v>
                </c:pt>
                <c:pt idx="3663">
                  <c:v>3542.3359999999998</c:v>
                </c:pt>
                <c:pt idx="3664">
                  <c:v>3543.3029999999999</c:v>
                </c:pt>
                <c:pt idx="3665">
                  <c:v>3544.2689999999998</c:v>
                </c:pt>
                <c:pt idx="3666">
                  <c:v>3545.2359999999999</c:v>
                </c:pt>
                <c:pt idx="3667">
                  <c:v>3546.203</c:v>
                </c:pt>
                <c:pt idx="3668">
                  <c:v>3547.1689999999999</c:v>
                </c:pt>
                <c:pt idx="3669">
                  <c:v>3548.136</c:v>
                </c:pt>
                <c:pt idx="3670">
                  <c:v>3549.1030000000001</c:v>
                </c:pt>
                <c:pt idx="3671">
                  <c:v>3550.07</c:v>
                </c:pt>
                <c:pt idx="3672">
                  <c:v>3551.0360000000001</c:v>
                </c:pt>
                <c:pt idx="3673">
                  <c:v>3552.0030000000002</c:v>
                </c:pt>
                <c:pt idx="3674">
                  <c:v>3552.97</c:v>
                </c:pt>
                <c:pt idx="3675">
                  <c:v>3553.9360000000001</c:v>
                </c:pt>
                <c:pt idx="3676">
                  <c:v>3554.9029999999998</c:v>
                </c:pt>
                <c:pt idx="3677">
                  <c:v>3555.87</c:v>
                </c:pt>
                <c:pt idx="3678">
                  <c:v>3556.8359999999998</c:v>
                </c:pt>
                <c:pt idx="3679">
                  <c:v>3557.8029999999999</c:v>
                </c:pt>
                <c:pt idx="3680">
                  <c:v>3558.77</c:v>
                </c:pt>
                <c:pt idx="3681">
                  <c:v>3559.7370000000001</c:v>
                </c:pt>
                <c:pt idx="3682">
                  <c:v>3560.703</c:v>
                </c:pt>
                <c:pt idx="3683">
                  <c:v>3561.67</c:v>
                </c:pt>
                <c:pt idx="3684">
                  <c:v>3562.6370000000002</c:v>
                </c:pt>
                <c:pt idx="3685">
                  <c:v>3563.6030000000001</c:v>
                </c:pt>
                <c:pt idx="3686">
                  <c:v>3564.57</c:v>
                </c:pt>
                <c:pt idx="3687">
                  <c:v>3565.5369999999998</c:v>
                </c:pt>
                <c:pt idx="3688">
                  <c:v>3566.5030000000002</c:v>
                </c:pt>
                <c:pt idx="3689">
                  <c:v>3567.47</c:v>
                </c:pt>
                <c:pt idx="3690">
                  <c:v>3568.4369999999999</c:v>
                </c:pt>
                <c:pt idx="3691">
                  <c:v>3569.404</c:v>
                </c:pt>
                <c:pt idx="3692">
                  <c:v>3570.37</c:v>
                </c:pt>
                <c:pt idx="3693">
                  <c:v>3571.337</c:v>
                </c:pt>
                <c:pt idx="3694">
                  <c:v>3572.3040000000001</c:v>
                </c:pt>
                <c:pt idx="3695">
                  <c:v>3573.27</c:v>
                </c:pt>
                <c:pt idx="3696">
                  <c:v>3574.2370000000001</c:v>
                </c:pt>
                <c:pt idx="3697">
                  <c:v>3575.2040000000002</c:v>
                </c:pt>
                <c:pt idx="3698">
                  <c:v>3576.17</c:v>
                </c:pt>
                <c:pt idx="3699">
                  <c:v>3577.1370000000002</c:v>
                </c:pt>
                <c:pt idx="3700">
                  <c:v>3578.1039999999998</c:v>
                </c:pt>
                <c:pt idx="3701">
                  <c:v>3579.0709999999999</c:v>
                </c:pt>
                <c:pt idx="3702">
                  <c:v>3580.0369999999998</c:v>
                </c:pt>
                <c:pt idx="3703">
                  <c:v>3581.0039999999999</c:v>
                </c:pt>
                <c:pt idx="3704">
                  <c:v>3581.971</c:v>
                </c:pt>
                <c:pt idx="3705">
                  <c:v>3582.9369999999999</c:v>
                </c:pt>
                <c:pt idx="3706">
                  <c:v>3583.904</c:v>
                </c:pt>
                <c:pt idx="3707">
                  <c:v>3584.8710000000001</c:v>
                </c:pt>
                <c:pt idx="3708">
                  <c:v>3585.837</c:v>
                </c:pt>
                <c:pt idx="3709">
                  <c:v>3586.8040000000001</c:v>
                </c:pt>
                <c:pt idx="3710">
                  <c:v>3587.7710000000002</c:v>
                </c:pt>
                <c:pt idx="3711">
                  <c:v>3588.7379999999998</c:v>
                </c:pt>
                <c:pt idx="3712">
                  <c:v>3589.7040000000002</c:v>
                </c:pt>
                <c:pt idx="3713">
                  <c:v>3590.6709999999998</c:v>
                </c:pt>
                <c:pt idx="3714">
                  <c:v>3591.6379999999999</c:v>
                </c:pt>
                <c:pt idx="3715">
                  <c:v>3592.6039999999998</c:v>
                </c:pt>
                <c:pt idx="3716">
                  <c:v>3593.5709999999999</c:v>
                </c:pt>
                <c:pt idx="3717">
                  <c:v>3594.538</c:v>
                </c:pt>
                <c:pt idx="3718">
                  <c:v>3595.5039999999999</c:v>
                </c:pt>
                <c:pt idx="3719">
                  <c:v>3596.471</c:v>
                </c:pt>
                <c:pt idx="3720">
                  <c:v>3597.4380000000001</c:v>
                </c:pt>
                <c:pt idx="3721">
                  <c:v>3598.4050000000002</c:v>
                </c:pt>
                <c:pt idx="3722">
                  <c:v>3599.3710000000001</c:v>
                </c:pt>
                <c:pt idx="3723">
                  <c:v>3600.3380000000002</c:v>
                </c:pt>
                <c:pt idx="3724">
                  <c:v>3601.3049999999998</c:v>
                </c:pt>
                <c:pt idx="3725">
                  <c:v>3602.2710000000002</c:v>
                </c:pt>
                <c:pt idx="3726">
                  <c:v>3603.2379999999998</c:v>
                </c:pt>
                <c:pt idx="3727">
                  <c:v>3604.2049999999999</c:v>
                </c:pt>
                <c:pt idx="3728">
                  <c:v>3605.1709999999998</c:v>
                </c:pt>
                <c:pt idx="3729">
                  <c:v>3606.1379999999999</c:v>
                </c:pt>
                <c:pt idx="3730">
                  <c:v>3607.105</c:v>
                </c:pt>
                <c:pt idx="3731">
                  <c:v>3608.0720000000001</c:v>
                </c:pt>
                <c:pt idx="3732">
                  <c:v>3609.038</c:v>
                </c:pt>
                <c:pt idx="3733">
                  <c:v>3610.0050000000001</c:v>
                </c:pt>
                <c:pt idx="3734">
                  <c:v>3610.9720000000002</c:v>
                </c:pt>
                <c:pt idx="3735">
                  <c:v>3611.9380000000001</c:v>
                </c:pt>
                <c:pt idx="3736">
                  <c:v>3612.9050000000002</c:v>
                </c:pt>
                <c:pt idx="3737">
                  <c:v>3613.8719999999998</c:v>
                </c:pt>
                <c:pt idx="3738">
                  <c:v>3614.8380000000002</c:v>
                </c:pt>
                <c:pt idx="3739">
                  <c:v>3615.8049999999998</c:v>
                </c:pt>
                <c:pt idx="3740">
                  <c:v>3616.7719999999999</c:v>
                </c:pt>
                <c:pt idx="3741">
                  <c:v>3617.739</c:v>
                </c:pt>
                <c:pt idx="3742">
                  <c:v>3618.7049999999999</c:v>
                </c:pt>
                <c:pt idx="3743">
                  <c:v>3619.672</c:v>
                </c:pt>
                <c:pt idx="3744">
                  <c:v>3620.6390000000001</c:v>
                </c:pt>
                <c:pt idx="3745">
                  <c:v>3621.605</c:v>
                </c:pt>
                <c:pt idx="3746">
                  <c:v>3622.5720000000001</c:v>
                </c:pt>
                <c:pt idx="3747">
                  <c:v>3623.5390000000002</c:v>
                </c:pt>
                <c:pt idx="3748">
                  <c:v>3624.5050000000001</c:v>
                </c:pt>
                <c:pt idx="3749">
                  <c:v>3625.4720000000002</c:v>
                </c:pt>
                <c:pt idx="3750">
                  <c:v>3626.4389999999999</c:v>
                </c:pt>
                <c:pt idx="3751">
                  <c:v>3627.4059999999999</c:v>
                </c:pt>
                <c:pt idx="3752">
                  <c:v>3628.3719999999998</c:v>
                </c:pt>
                <c:pt idx="3753">
                  <c:v>3629.3389999999999</c:v>
                </c:pt>
                <c:pt idx="3754">
                  <c:v>3630.306</c:v>
                </c:pt>
                <c:pt idx="3755">
                  <c:v>3631.2719999999999</c:v>
                </c:pt>
                <c:pt idx="3756">
                  <c:v>3632.239</c:v>
                </c:pt>
                <c:pt idx="3757">
                  <c:v>3633.2060000000001</c:v>
                </c:pt>
                <c:pt idx="3758">
                  <c:v>3634.172</c:v>
                </c:pt>
                <c:pt idx="3759">
                  <c:v>3635.1390000000001</c:v>
                </c:pt>
                <c:pt idx="3760">
                  <c:v>3636.1060000000002</c:v>
                </c:pt>
                <c:pt idx="3761">
                  <c:v>3637.0729999999999</c:v>
                </c:pt>
                <c:pt idx="3762">
                  <c:v>3638.0390000000002</c:v>
                </c:pt>
                <c:pt idx="3763">
                  <c:v>3639.0059999999999</c:v>
                </c:pt>
                <c:pt idx="3764">
                  <c:v>3639.973</c:v>
                </c:pt>
                <c:pt idx="3765">
                  <c:v>3640.9389999999999</c:v>
                </c:pt>
                <c:pt idx="3766">
                  <c:v>3641.9059999999999</c:v>
                </c:pt>
                <c:pt idx="3767">
                  <c:v>3642.873</c:v>
                </c:pt>
                <c:pt idx="3768">
                  <c:v>3643.8389999999999</c:v>
                </c:pt>
                <c:pt idx="3769">
                  <c:v>3644.806</c:v>
                </c:pt>
                <c:pt idx="3770">
                  <c:v>3645.7730000000001</c:v>
                </c:pt>
                <c:pt idx="3771">
                  <c:v>3646.74</c:v>
                </c:pt>
                <c:pt idx="3772">
                  <c:v>3647.7060000000001</c:v>
                </c:pt>
                <c:pt idx="3773">
                  <c:v>3648.6729999999998</c:v>
                </c:pt>
                <c:pt idx="3774">
                  <c:v>3649.64</c:v>
                </c:pt>
                <c:pt idx="3775">
                  <c:v>3650.6060000000002</c:v>
                </c:pt>
                <c:pt idx="3776">
                  <c:v>3651.5729999999999</c:v>
                </c:pt>
                <c:pt idx="3777">
                  <c:v>3652.54</c:v>
                </c:pt>
                <c:pt idx="3778">
                  <c:v>3653.5059999999999</c:v>
                </c:pt>
                <c:pt idx="3779">
                  <c:v>3654.473</c:v>
                </c:pt>
                <c:pt idx="3780">
                  <c:v>3655.44</c:v>
                </c:pt>
                <c:pt idx="3781">
                  <c:v>3656.4070000000002</c:v>
                </c:pt>
                <c:pt idx="3782">
                  <c:v>3657.373</c:v>
                </c:pt>
                <c:pt idx="3783">
                  <c:v>3658.34</c:v>
                </c:pt>
                <c:pt idx="3784">
                  <c:v>3659.3069999999998</c:v>
                </c:pt>
                <c:pt idx="3785">
                  <c:v>3660.2730000000001</c:v>
                </c:pt>
                <c:pt idx="3786">
                  <c:v>3661.24</c:v>
                </c:pt>
                <c:pt idx="3787">
                  <c:v>3662.2069999999999</c:v>
                </c:pt>
                <c:pt idx="3788">
                  <c:v>3663.1729999999998</c:v>
                </c:pt>
                <c:pt idx="3789">
                  <c:v>3664.14</c:v>
                </c:pt>
                <c:pt idx="3790">
                  <c:v>3665.107</c:v>
                </c:pt>
                <c:pt idx="3791">
                  <c:v>3666.0740000000001</c:v>
                </c:pt>
                <c:pt idx="3792">
                  <c:v>3667.04</c:v>
                </c:pt>
                <c:pt idx="3793">
                  <c:v>3668.0070000000001</c:v>
                </c:pt>
                <c:pt idx="3794">
                  <c:v>3668.9740000000002</c:v>
                </c:pt>
                <c:pt idx="3795">
                  <c:v>3669.94</c:v>
                </c:pt>
                <c:pt idx="3796">
                  <c:v>3670.9070000000002</c:v>
                </c:pt>
                <c:pt idx="3797">
                  <c:v>3671.8739999999998</c:v>
                </c:pt>
                <c:pt idx="3798">
                  <c:v>3672.84</c:v>
                </c:pt>
                <c:pt idx="3799">
                  <c:v>3673.8069999999998</c:v>
                </c:pt>
                <c:pt idx="3800">
                  <c:v>3674.7739999999999</c:v>
                </c:pt>
                <c:pt idx="3801">
                  <c:v>3675.741</c:v>
                </c:pt>
                <c:pt idx="3802">
                  <c:v>3676.7069999999999</c:v>
                </c:pt>
                <c:pt idx="3803">
                  <c:v>3677.674</c:v>
                </c:pt>
                <c:pt idx="3804">
                  <c:v>3678.6410000000001</c:v>
                </c:pt>
                <c:pt idx="3805">
                  <c:v>3679.607</c:v>
                </c:pt>
                <c:pt idx="3806">
                  <c:v>3680.5740000000001</c:v>
                </c:pt>
                <c:pt idx="3807">
                  <c:v>3681.5410000000002</c:v>
                </c:pt>
                <c:pt idx="3808">
                  <c:v>3682.5070000000001</c:v>
                </c:pt>
                <c:pt idx="3809">
                  <c:v>3683.4740000000002</c:v>
                </c:pt>
                <c:pt idx="3810">
                  <c:v>3684.4409999999998</c:v>
                </c:pt>
                <c:pt idx="3811">
                  <c:v>3685.4079999999999</c:v>
                </c:pt>
                <c:pt idx="3812">
                  <c:v>3686.3739999999998</c:v>
                </c:pt>
                <c:pt idx="3813">
                  <c:v>3687.3409999999999</c:v>
                </c:pt>
                <c:pt idx="3814">
                  <c:v>3688.308</c:v>
                </c:pt>
                <c:pt idx="3815">
                  <c:v>3689.2739999999999</c:v>
                </c:pt>
                <c:pt idx="3816">
                  <c:v>3690.241</c:v>
                </c:pt>
                <c:pt idx="3817">
                  <c:v>3691.2080000000001</c:v>
                </c:pt>
                <c:pt idx="3818">
                  <c:v>3692.174</c:v>
                </c:pt>
                <c:pt idx="3819">
                  <c:v>3693.1410000000001</c:v>
                </c:pt>
                <c:pt idx="3820">
                  <c:v>3694.1080000000002</c:v>
                </c:pt>
                <c:pt idx="3821">
                  <c:v>3695.0749999999998</c:v>
                </c:pt>
                <c:pt idx="3822">
                  <c:v>3696.0410000000002</c:v>
                </c:pt>
                <c:pt idx="3823">
                  <c:v>3697.0079999999998</c:v>
                </c:pt>
                <c:pt idx="3824">
                  <c:v>3697.9749999999999</c:v>
                </c:pt>
                <c:pt idx="3825">
                  <c:v>3698.9409999999998</c:v>
                </c:pt>
                <c:pt idx="3826">
                  <c:v>3699.9079999999999</c:v>
                </c:pt>
                <c:pt idx="3827">
                  <c:v>3700.875</c:v>
                </c:pt>
                <c:pt idx="3828">
                  <c:v>3701.8409999999999</c:v>
                </c:pt>
                <c:pt idx="3829">
                  <c:v>3702.808</c:v>
                </c:pt>
                <c:pt idx="3830">
                  <c:v>3703.7750000000001</c:v>
                </c:pt>
                <c:pt idx="3831">
                  <c:v>3704.7420000000002</c:v>
                </c:pt>
                <c:pt idx="3832">
                  <c:v>3705.7080000000001</c:v>
                </c:pt>
                <c:pt idx="3833">
                  <c:v>3706.6750000000002</c:v>
                </c:pt>
                <c:pt idx="3834">
                  <c:v>3707.6419999999998</c:v>
                </c:pt>
                <c:pt idx="3835">
                  <c:v>3708.6080000000002</c:v>
                </c:pt>
                <c:pt idx="3836">
                  <c:v>3709.5749999999998</c:v>
                </c:pt>
                <c:pt idx="3837">
                  <c:v>3710.5419999999999</c:v>
                </c:pt>
                <c:pt idx="3838">
                  <c:v>3711.5079999999998</c:v>
                </c:pt>
                <c:pt idx="3839">
                  <c:v>3712.4749999999999</c:v>
                </c:pt>
                <c:pt idx="3840">
                  <c:v>3713.442</c:v>
                </c:pt>
                <c:pt idx="3841">
                  <c:v>3714.4090000000001</c:v>
                </c:pt>
                <c:pt idx="3842">
                  <c:v>3715.375</c:v>
                </c:pt>
                <c:pt idx="3843">
                  <c:v>3716.3420000000001</c:v>
                </c:pt>
                <c:pt idx="3844">
                  <c:v>3717.3090000000002</c:v>
                </c:pt>
                <c:pt idx="3845">
                  <c:v>3718.2750000000001</c:v>
                </c:pt>
                <c:pt idx="3846">
                  <c:v>3719.2420000000002</c:v>
                </c:pt>
                <c:pt idx="3847">
                  <c:v>3720.2089999999998</c:v>
                </c:pt>
                <c:pt idx="3848">
                  <c:v>3721.1750000000002</c:v>
                </c:pt>
                <c:pt idx="3849">
                  <c:v>3722.1419999999998</c:v>
                </c:pt>
                <c:pt idx="3850">
                  <c:v>3723.1089999999999</c:v>
                </c:pt>
                <c:pt idx="3851">
                  <c:v>3724.076</c:v>
                </c:pt>
                <c:pt idx="3852">
                  <c:v>3725.0419999999999</c:v>
                </c:pt>
                <c:pt idx="3853">
                  <c:v>3726.009</c:v>
                </c:pt>
                <c:pt idx="3854">
                  <c:v>3726.9760000000001</c:v>
                </c:pt>
                <c:pt idx="3855">
                  <c:v>3727.942</c:v>
                </c:pt>
                <c:pt idx="3856">
                  <c:v>3728.9090000000001</c:v>
                </c:pt>
                <c:pt idx="3857">
                  <c:v>3729.8760000000002</c:v>
                </c:pt>
                <c:pt idx="3858">
                  <c:v>3730.8420000000001</c:v>
                </c:pt>
                <c:pt idx="3859">
                  <c:v>3731.8090000000002</c:v>
                </c:pt>
                <c:pt idx="3860">
                  <c:v>3732.7759999999998</c:v>
                </c:pt>
                <c:pt idx="3861">
                  <c:v>3733.7429999999999</c:v>
                </c:pt>
                <c:pt idx="3862">
                  <c:v>3734.7089999999998</c:v>
                </c:pt>
                <c:pt idx="3863">
                  <c:v>3735.6759999999999</c:v>
                </c:pt>
                <c:pt idx="3864">
                  <c:v>3736.643</c:v>
                </c:pt>
                <c:pt idx="3865">
                  <c:v>3737.6089999999999</c:v>
                </c:pt>
                <c:pt idx="3866">
                  <c:v>3738.576</c:v>
                </c:pt>
                <c:pt idx="3867">
                  <c:v>3739.5430000000001</c:v>
                </c:pt>
                <c:pt idx="3868">
                  <c:v>3740.509</c:v>
                </c:pt>
                <c:pt idx="3869">
                  <c:v>3741.4760000000001</c:v>
                </c:pt>
                <c:pt idx="3870">
                  <c:v>3742.4430000000002</c:v>
                </c:pt>
                <c:pt idx="3871">
                  <c:v>3743.41</c:v>
                </c:pt>
                <c:pt idx="3872">
                  <c:v>3744.3760000000002</c:v>
                </c:pt>
                <c:pt idx="3873">
                  <c:v>3745.3429999999998</c:v>
                </c:pt>
                <c:pt idx="3874">
                  <c:v>3746.31</c:v>
                </c:pt>
                <c:pt idx="3875">
                  <c:v>3747.2759999999998</c:v>
                </c:pt>
                <c:pt idx="3876">
                  <c:v>3748.2429999999999</c:v>
                </c:pt>
                <c:pt idx="3877">
                  <c:v>3749.21</c:v>
                </c:pt>
                <c:pt idx="3878">
                  <c:v>3750.1759999999999</c:v>
                </c:pt>
                <c:pt idx="3879">
                  <c:v>3751.143</c:v>
                </c:pt>
                <c:pt idx="3880">
                  <c:v>3752.11</c:v>
                </c:pt>
                <c:pt idx="3881">
                  <c:v>3753.0770000000002</c:v>
                </c:pt>
                <c:pt idx="3882">
                  <c:v>3754.0430000000001</c:v>
                </c:pt>
                <c:pt idx="3883">
                  <c:v>3755.01</c:v>
                </c:pt>
                <c:pt idx="3884">
                  <c:v>3755.9769999999999</c:v>
                </c:pt>
                <c:pt idx="3885">
                  <c:v>3756.9430000000002</c:v>
                </c:pt>
                <c:pt idx="3886">
                  <c:v>3757.91</c:v>
                </c:pt>
                <c:pt idx="3887">
                  <c:v>3758.877</c:v>
                </c:pt>
                <c:pt idx="3888">
                  <c:v>3759.8429999999998</c:v>
                </c:pt>
                <c:pt idx="3889">
                  <c:v>3760.81</c:v>
                </c:pt>
                <c:pt idx="3890">
                  <c:v>3761.777</c:v>
                </c:pt>
                <c:pt idx="3891">
                  <c:v>3762.7440000000001</c:v>
                </c:pt>
                <c:pt idx="3892">
                  <c:v>3763.71</c:v>
                </c:pt>
                <c:pt idx="3893">
                  <c:v>3764.6770000000001</c:v>
                </c:pt>
                <c:pt idx="3894">
                  <c:v>3765.6439999999998</c:v>
                </c:pt>
                <c:pt idx="3895">
                  <c:v>3766.61</c:v>
                </c:pt>
                <c:pt idx="3896">
                  <c:v>3767.5770000000002</c:v>
                </c:pt>
                <c:pt idx="3897">
                  <c:v>3768.5439999999999</c:v>
                </c:pt>
                <c:pt idx="3898">
                  <c:v>3769.51</c:v>
                </c:pt>
                <c:pt idx="3899">
                  <c:v>3770.4769999999999</c:v>
                </c:pt>
                <c:pt idx="3900">
                  <c:v>3771.444</c:v>
                </c:pt>
                <c:pt idx="3901">
                  <c:v>3772.4110000000001</c:v>
                </c:pt>
                <c:pt idx="3902">
                  <c:v>3773.377</c:v>
                </c:pt>
                <c:pt idx="3903">
                  <c:v>3774.3440000000001</c:v>
                </c:pt>
                <c:pt idx="3904">
                  <c:v>3775.3110000000001</c:v>
                </c:pt>
                <c:pt idx="3905">
                  <c:v>3776.277</c:v>
                </c:pt>
                <c:pt idx="3906">
                  <c:v>3777.2440000000001</c:v>
                </c:pt>
                <c:pt idx="3907">
                  <c:v>3778.2109999999998</c:v>
                </c:pt>
                <c:pt idx="3908">
                  <c:v>3779.1770000000001</c:v>
                </c:pt>
                <c:pt idx="3909">
                  <c:v>3780.1439999999998</c:v>
                </c:pt>
                <c:pt idx="3910">
                  <c:v>3781.1109999999999</c:v>
                </c:pt>
                <c:pt idx="3911">
                  <c:v>3782.078</c:v>
                </c:pt>
                <c:pt idx="3912">
                  <c:v>3783.0439999999999</c:v>
                </c:pt>
                <c:pt idx="3913">
                  <c:v>3784.011</c:v>
                </c:pt>
                <c:pt idx="3914">
                  <c:v>3784.9780000000001</c:v>
                </c:pt>
                <c:pt idx="3915">
                  <c:v>3785.944</c:v>
                </c:pt>
                <c:pt idx="3916">
                  <c:v>3786.9110000000001</c:v>
                </c:pt>
                <c:pt idx="3917">
                  <c:v>3787.8780000000002</c:v>
                </c:pt>
                <c:pt idx="3918">
                  <c:v>3788.8440000000001</c:v>
                </c:pt>
                <c:pt idx="3919">
                  <c:v>3789.8110000000001</c:v>
                </c:pt>
                <c:pt idx="3920">
                  <c:v>3790.7779999999998</c:v>
                </c:pt>
                <c:pt idx="3921">
                  <c:v>3791.7449999999999</c:v>
                </c:pt>
                <c:pt idx="3922">
                  <c:v>3792.7109999999998</c:v>
                </c:pt>
                <c:pt idx="3923">
                  <c:v>3793.6779999999999</c:v>
                </c:pt>
                <c:pt idx="3924">
                  <c:v>3794.645</c:v>
                </c:pt>
                <c:pt idx="3925">
                  <c:v>3795.6109999999999</c:v>
                </c:pt>
                <c:pt idx="3926">
                  <c:v>3796.578</c:v>
                </c:pt>
                <c:pt idx="3927">
                  <c:v>3797.5450000000001</c:v>
                </c:pt>
                <c:pt idx="3928">
                  <c:v>3798.511</c:v>
                </c:pt>
                <c:pt idx="3929">
                  <c:v>3799.4780000000001</c:v>
                </c:pt>
                <c:pt idx="3930">
                  <c:v>3800.4450000000002</c:v>
                </c:pt>
                <c:pt idx="3931">
                  <c:v>3801.4119999999998</c:v>
                </c:pt>
                <c:pt idx="3932">
                  <c:v>3802.3780000000002</c:v>
                </c:pt>
                <c:pt idx="3933">
                  <c:v>3803.3449999999998</c:v>
                </c:pt>
                <c:pt idx="3934">
                  <c:v>3804.3119999999999</c:v>
                </c:pt>
                <c:pt idx="3935">
                  <c:v>3805.2779999999998</c:v>
                </c:pt>
                <c:pt idx="3936">
                  <c:v>3806.2449999999999</c:v>
                </c:pt>
                <c:pt idx="3937">
                  <c:v>3807.212</c:v>
                </c:pt>
                <c:pt idx="3938">
                  <c:v>3808.1779999999999</c:v>
                </c:pt>
                <c:pt idx="3939">
                  <c:v>3809.145</c:v>
                </c:pt>
                <c:pt idx="3940">
                  <c:v>3810.1120000000001</c:v>
                </c:pt>
                <c:pt idx="3941">
                  <c:v>3811.0790000000002</c:v>
                </c:pt>
                <c:pt idx="3942">
                  <c:v>3812.0450000000001</c:v>
                </c:pt>
                <c:pt idx="3943">
                  <c:v>3813.0120000000002</c:v>
                </c:pt>
                <c:pt idx="3944">
                  <c:v>3813.9789999999998</c:v>
                </c:pt>
                <c:pt idx="3945">
                  <c:v>3814.9450000000002</c:v>
                </c:pt>
                <c:pt idx="3946">
                  <c:v>3815.9119999999998</c:v>
                </c:pt>
                <c:pt idx="3947">
                  <c:v>3816.8789999999999</c:v>
                </c:pt>
                <c:pt idx="3948">
                  <c:v>3817.8449999999998</c:v>
                </c:pt>
                <c:pt idx="3949">
                  <c:v>3818.8119999999999</c:v>
                </c:pt>
                <c:pt idx="3950">
                  <c:v>3819.779</c:v>
                </c:pt>
                <c:pt idx="3951">
                  <c:v>3820.7460000000001</c:v>
                </c:pt>
                <c:pt idx="3952">
                  <c:v>3821.712</c:v>
                </c:pt>
                <c:pt idx="3953">
                  <c:v>3822.6790000000001</c:v>
                </c:pt>
                <c:pt idx="3954">
                  <c:v>3823.6460000000002</c:v>
                </c:pt>
                <c:pt idx="3955">
                  <c:v>3824.6120000000001</c:v>
                </c:pt>
                <c:pt idx="3956">
                  <c:v>3825.5790000000002</c:v>
                </c:pt>
                <c:pt idx="3957">
                  <c:v>3826.5459999999998</c:v>
                </c:pt>
                <c:pt idx="3958">
                  <c:v>3827.5120000000002</c:v>
                </c:pt>
                <c:pt idx="3959">
                  <c:v>3828.4789999999998</c:v>
                </c:pt>
                <c:pt idx="3960">
                  <c:v>3829.4459999999999</c:v>
                </c:pt>
                <c:pt idx="3961">
                  <c:v>3830.413</c:v>
                </c:pt>
                <c:pt idx="3962">
                  <c:v>3831.3789999999999</c:v>
                </c:pt>
                <c:pt idx="3963">
                  <c:v>3832.346</c:v>
                </c:pt>
                <c:pt idx="3964">
                  <c:v>3833.3130000000001</c:v>
                </c:pt>
                <c:pt idx="3965">
                  <c:v>3834.279</c:v>
                </c:pt>
                <c:pt idx="3966">
                  <c:v>3835.2460000000001</c:v>
                </c:pt>
                <c:pt idx="3967">
                  <c:v>3836.2130000000002</c:v>
                </c:pt>
                <c:pt idx="3968">
                  <c:v>3837.1790000000001</c:v>
                </c:pt>
                <c:pt idx="3969">
                  <c:v>3838.1460000000002</c:v>
                </c:pt>
                <c:pt idx="3970">
                  <c:v>3839.1129999999998</c:v>
                </c:pt>
                <c:pt idx="3971">
                  <c:v>3840.08</c:v>
                </c:pt>
                <c:pt idx="3972">
                  <c:v>3841.0459999999998</c:v>
                </c:pt>
                <c:pt idx="3973">
                  <c:v>3842.0129999999999</c:v>
                </c:pt>
                <c:pt idx="3974">
                  <c:v>3842.98</c:v>
                </c:pt>
                <c:pt idx="3975">
                  <c:v>3843.9459999999999</c:v>
                </c:pt>
                <c:pt idx="3976">
                  <c:v>3844.913</c:v>
                </c:pt>
                <c:pt idx="3977">
                  <c:v>3845.88</c:v>
                </c:pt>
                <c:pt idx="3978">
                  <c:v>3846.846</c:v>
                </c:pt>
                <c:pt idx="3979">
                  <c:v>3847.8130000000001</c:v>
                </c:pt>
                <c:pt idx="3980">
                  <c:v>3848.78</c:v>
                </c:pt>
                <c:pt idx="3981">
                  <c:v>3849.7469999999998</c:v>
                </c:pt>
                <c:pt idx="3982">
                  <c:v>3850.7130000000002</c:v>
                </c:pt>
                <c:pt idx="3983">
                  <c:v>3851.68</c:v>
                </c:pt>
                <c:pt idx="3984">
                  <c:v>3852.6469999999999</c:v>
                </c:pt>
                <c:pt idx="3985">
                  <c:v>3853.6129999999998</c:v>
                </c:pt>
                <c:pt idx="3986">
                  <c:v>3854.58</c:v>
                </c:pt>
                <c:pt idx="3987">
                  <c:v>3855.547</c:v>
                </c:pt>
                <c:pt idx="3988">
                  <c:v>3856.5129999999999</c:v>
                </c:pt>
                <c:pt idx="3989">
                  <c:v>3857.48</c:v>
                </c:pt>
                <c:pt idx="3990">
                  <c:v>3858.4470000000001</c:v>
                </c:pt>
                <c:pt idx="3991">
                  <c:v>3859.4140000000002</c:v>
                </c:pt>
                <c:pt idx="3992">
                  <c:v>3860.38</c:v>
                </c:pt>
                <c:pt idx="3993">
                  <c:v>3861.3470000000002</c:v>
                </c:pt>
                <c:pt idx="3994">
                  <c:v>3862.3139999999999</c:v>
                </c:pt>
                <c:pt idx="3995">
                  <c:v>3863.28</c:v>
                </c:pt>
                <c:pt idx="3996">
                  <c:v>3864.2469999999998</c:v>
                </c:pt>
                <c:pt idx="3997">
                  <c:v>3865.2139999999999</c:v>
                </c:pt>
                <c:pt idx="3998">
                  <c:v>3866.18</c:v>
                </c:pt>
                <c:pt idx="3999">
                  <c:v>3867.1469999999999</c:v>
                </c:pt>
                <c:pt idx="4000">
                  <c:v>3868.114</c:v>
                </c:pt>
                <c:pt idx="4001">
                  <c:v>3869.0810000000001</c:v>
                </c:pt>
                <c:pt idx="4002">
                  <c:v>3870.047</c:v>
                </c:pt>
                <c:pt idx="4003">
                  <c:v>3871.0140000000001</c:v>
                </c:pt>
                <c:pt idx="4004">
                  <c:v>3871.9810000000002</c:v>
                </c:pt>
                <c:pt idx="4005">
                  <c:v>3872.9470000000001</c:v>
                </c:pt>
                <c:pt idx="4006">
                  <c:v>3873.9140000000002</c:v>
                </c:pt>
                <c:pt idx="4007">
                  <c:v>3874.8809999999999</c:v>
                </c:pt>
                <c:pt idx="4008">
                  <c:v>3875.8470000000002</c:v>
                </c:pt>
                <c:pt idx="4009">
                  <c:v>3876.8139999999999</c:v>
                </c:pt>
                <c:pt idx="4010">
                  <c:v>3877.7809999999999</c:v>
                </c:pt>
                <c:pt idx="4011">
                  <c:v>3878.748</c:v>
                </c:pt>
                <c:pt idx="4012">
                  <c:v>3879.7139999999999</c:v>
                </c:pt>
                <c:pt idx="4013">
                  <c:v>3880.681</c:v>
                </c:pt>
                <c:pt idx="4014">
                  <c:v>3881.6480000000001</c:v>
                </c:pt>
                <c:pt idx="4015">
                  <c:v>3882.614</c:v>
                </c:pt>
                <c:pt idx="4016">
                  <c:v>3883.5810000000001</c:v>
                </c:pt>
                <c:pt idx="4017">
                  <c:v>3884.5479999999998</c:v>
                </c:pt>
                <c:pt idx="4018">
                  <c:v>3885.5140000000001</c:v>
                </c:pt>
                <c:pt idx="4019">
                  <c:v>3886.4810000000002</c:v>
                </c:pt>
                <c:pt idx="4020">
                  <c:v>3887.4479999999999</c:v>
                </c:pt>
                <c:pt idx="4021">
                  <c:v>3888.415</c:v>
                </c:pt>
                <c:pt idx="4022">
                  <c:v>3889.3809999999999</c:v>
                </c:pt>
                <c:pt idx="4023">
                  <c:v>3890.348</c:v>
                </c:pt>
                <c:pt idx="4024">
                  <c:v>3891.3150000000001</c:v>
                </c:pt>
                <c:pt idx="4025">
                  <c:v>3892.2809999999999</c:v>
                </c:pt>
                <c:pt idx="4026">
                  <c:v>3893.248</c:v>
                </c:pt>
                <c:pt idx="4027">
                  <c:v>3894.2150000000001</c:v>
                </c:pt>
                <c:pt idx="4028">
                  <c:v>3895.181</c:v>
                </c:pt>
                <c:pt idx="4029">
                  <c:v>3896.1480000000001</c:v>
                </c:pt>
                <c:pt idx="4030">
                  <c:v>3897.1149999999998</c:v>
                </c:pt>
                <c:pt idx="4031">
                  <c:v>3898.0819999999999</c:v>
                </c:pt>
                <c:pt idx="4032">
                  <c:v>3899.0479999999998</c:v>
                </c:pt>
                <c:pt idx="4033">
                  <c:v>3900.0149999999999</c:v>
                </c:pt>
                <c:pt idx="4034">
                  <c:v>3900.982</c:v>
                </c:pt>
                <c:pt idx="4035">
                  <c:v>3901.9479999999999</c:v>
                </c:pt>
                <c:pt idx="4036">
                  <c:v>3902.915</c:v>
                </c:pt>
                <c:pt idx="4037">
                  <c:v>3903.8820000000001</c:v>
                </c:pt>
                <c:pt idx="4038">
                  <c:v>3904.848</c:v>
                </c:pt>
                <c:pt idx="4039">
                  <c:v>3905.8150000000001</c:v>
                </c:pt>
                <c:pt idx="4040">
                  <c:v>3906.7820000000002</c:v>
                </c:pt>
                <c:pt idx="4041">
                  <c:v>3907.7489999999998</c:v>
                </c:pt>
                <c:pt idx="4042">
                  <c:v>3908.7150000000001</c:v>
                </c:pt>
                <c:pt idx="4043">
                  <c:v>3909.6819999999998</c:v>
                </c:pt>
                <c:pt idx="4044">
                  <c:v>3910.6489999999999</c:v>
                </c:pt>
                <c:pt idx="4045">
                  <c:v>3911.6149999999998</c:v>
                </c:pt>
                <c:pt idx="4046">
                  <c:v>3912.5819999999999</c:v>
                </c:pt>
                <c:pt idx="4047">
                  <c:v>3913.549</c:v>
                </c:pt>
                <c:pt idx="4048">
                  <c:v>3914.5149999999999</c:v>
                </c:pt>
                <c:pt idx="4049">
                  <c:v>3915.482</c:v>
                </c:pt>
                <c:pt idx="4050">
                  <c:v>3916.4490000000001</c:v>
                </c:pt>
                <c:pt idx="4051">
                  <c:v>3917.4160000000002</c:v>
                </c:pt>
                <c:pt idx="4052">
                  <c:v>3918.3820000000001</c:v>
                </c:pt>
                <c:pt idx="4053">
                  <c:v>3919.3490000000002</c:v>
                </c:pt>
                <c:pt idx="4054">
                  <c:v>3920.3159999999998</c:v>
                </c:pt>
                <c:pt idx="4055">
                  <c:v>3921.2820000000002</c:v>
                </c:pt>
                <c:pt idx="4056">
                  <c:v>3922.2489999999998</c:v>
                </c:pt>
                <c:pt idx="4057">
                  <c:v>3923.2159999999999</c:v>
                </c:pt>
                <c:pt idx="4058">
                  <c:v>3924.1819999999998</c:v>
                </c:pt>
                <c:pt idx="4059">
                  <c:v>3925.1489999999999</c:v>
                </c:pt>
                <c:pt idx="4060">
                  <c:v>3926.116</c:v>
                </c:pt>
                <c:pt idx="4061">
                  <c:v>3927.0830000000001</c:v>
                </c:pt>
                <c:pt idx="4062">
                  <c:v>3928.049</c:v>
                </c:pt>
                <c:pt idx="4063">
                  <c:v>3929.0160000000001</c:v>
                </c:pt>
                <c:pt idx="4064">
                  <c:v>3929.9830000000002</c:v>
                </c:pt>
                <c:pt idx="4065">
                  <c:v>3930.9490000000001</c:v>
                </c:pt>
                <c:pt idx="4066">
                  <c:v>3931.9160000000002</c:v>
                </c:pt>
                <c:pt idx="4067">
                  <c:v>3932.8829999999998</c:v>
                </c:pt>
                <c:pt idx="4068">
                  <c:v>3933.8490000000002</c:v>
                </c:pt>
                <c:pt idx="4069">
                  <c:v>3934.8159999999998</c:v>
                </c:pt>
                <c:pt idx="4070">
                  <c:v>3935.7829999999999</c:v>
                </c:pt>
                <c:pt idx="4071">
                  <c:v>3936.75</c:v>
                </c:pt>
                <c:pt idx="4072">
                  <c:v>3937.7159999999999</c:v>
                </c:pt>
                <c:pt idx="4073">
                  <c:v>3938.683</c:v>
                </c:pt>
                <c:pt idx="4074">
                  <c:v>3939.65</c:v>
                </c:pt>
                <c:pt idx="4075">
                  <c:v>3940.616</c:v>
                </c:pt>
                <c:pt idx="4076">
                  <c:v>3941.5830000000001</c:v>
                </c:pt>
                <c:pt idx="4077">
                  <c:v>3942.55</c:v>
                </c:pt>
                <c:pt idx="4078">
                  <c:v>3943.5160000000001</c:v>
                </c:pt>
                <c:pt idx="4079">
                  <c:v>3944.4830000000002</c:v>
                </c:pt>
                <c:pt idx="4080">
                  <c:v>3945.45</c:v>
                </c:pt>
                <c:pt idx="4081">
                  <c:v>3946.4169999999999</c:v>
                </c:pt>
                <c:pt idx="4082">
                  <c:v>3947.3829999999998</c:v>
                </c:pt>
                <c:pt idx="4083">
                  <c:v>3948.35</c:v>
                </c:pt>
                <c:pt idx="4084">
                  <c:v>3949.317</c:v>
                </c:pt>
                <c:pt idx="4085">
                  <c:v>3950.2829999999999</c:v>
                </c:pt>
                <c:pt idx="4086">
                  <c:v>3951.25</c:v>
                </c:pt>
                <c:pt idx="4087">
                  <c:v>3952.2170000000001</c:v>
                </c:pt>
                <c:pt idx="4088">
                  <c:v>3953.183</c:v>
                </c:pt>
                <c:pt idx="4089">
                  <c:v>3954.15</c:v>
                </c:pt>
                <c:pt idx="4090">
                  <c:v>3955.1170000000002</c:v>
                </c:pt>
                <c:pt idx="4091">
                  <c:v>3956.0839999999998</c:v>
                </c:pt>
                <c:pt idx="4092">
                  <c:v>3957.05</c:v>
                </c:pt>
                <c:pt idx="4093">
                  <c:v>3958.0169999999998</c:v>
                </c:pt>
                <c:pt idx="4094">
                  <c:v>3958.9839999999999</c:v>
                </c:pt>
                <c:pt idx="4095">
                  <c:v>3959.95</c:v>
                </c:pt>
                <c:pt idx="4096">
                  <c:v>3960.9169999999999</c:v>
                </c:pt>
                <c:pt idx="4097">
                  <c:v>3961.884</c:v>
                </c:pt>
                <c:pt idx="4098">
                  <c:v>3962.85</c:v>
                </c:pt>
                <c:pt idx="4099">
                  <c:v>3963.817</c:v>
                </c:pt>
                <c:pt idx="4100">
                  <c:v>3964.7840000000001</c:v>
                </c:pt>
                <c:pt idx="4101">
                  <c:v>3965.7510000000002</c:v>
                </c:pt>
                <c:pt idx="4102">
                  <c:v>3966.7170000000001</c:v>
                </c:pt>
                <c:pt idx="4103">
                  <c:v>3967.6840000000002</c:v>
                </c:pt>
                <c:pt idx="4104">
                  <c:v>3968.6509999999998</c:v>
                </c:pt>
                <c:pt idx="4105">
                  <c:v>3969.6170000000002</c:v>
                </c:pt>
                <c:pt idx="4106">
                  <c:v>3970.5839999999998</c:v>
                </c:pt>
                <c:pt idx="4107">
                  <c:v>3971.5509999999999</c:v>
                </c:pt>
                <c:pt idx="4108">
                  <c:v>3972.5169999999998</c:v>
                </c:pt>
                <c:pt idx="4109">
                  <c:v>3973.4839999999999</c:v>
                </c:pt>
                <c:pt idx="4110">
                  <c:v>3974.451</c:v>
                </c:pt>
                <c:pt idx="4111">
                  <c:v>3975.4180000000001</c:v>
                </c:pt>
                <c:pt idx="4112">
                  <c:v>3976.384</c:v>
                </c:pt>
                <c:pt idx="4113">
                  <c:v>3977.3510000000001</c:v>
                </c:pt>
                <c:pt idx="4114">
                  <c:v>3978.3180000000002</c:v>
                </c:pt>
                <c:pt idx="4115">
                  <c:v>3979.2840000000001</c:v>
                </c:pt>
                <c:pt idx="4116">
                  <c:v>3980.2510000000002</c:v>
                </c:pt>
                <c:pt idx="4117">
                  <c:v>3981.2179999999998</c:v>
                </c:pt>
                <c:pt idx="4118">
                  <c:v>3982.1840000000002</c:v>
                </c:pt>
                <c:pt idx="4119">
                  <c:v>3983.1509999999998</c:v>
                </c:pt>
                <c:pt idx="4120">
                  <c:v>3984.1179999999999</c:v>
                </c:pt>
                <c:pt idx="4121">
                  <c:v>3985.085</c:v>
                </c:pt>
                <c:pt idx="4122">
                  <c:v>3986.0509999999999</c:v>
                </c:pt>
                <c:pt idx="4123">
                  <c:v>3987.018</c:v>
                </c:pt>
                <c:pt idx="4124">
                  <c:v>3987.9850000000001</c:v>
                </c:pt>
                <c:pt idx="4125">
                  <c:v>3988.951</c:v>
                </c:pt>
                <c:pt idx="4126">
                  <c:v>3989.9180000000001</c:v>
                </c:pt>
                <c:pt idx="4127">
                  <c:v>3990.8850000000002</c:v>
                </c:pt>
                <c:pt idx="4128">
                  <c:v>3991.8510000000001</c:v>
                </c:pt>
                <c:pt idx="4129">
                  <c:v>3992.8180000000002</c:v>
                </c:pt>
                <c:pt idx="4130">
                  <c:v>3993.7849999999999</c:v>
                </c:pt>
                <c:pt idx="4131">
                  <c:v>3994.752</c:v>
                </c:pt>
                <c:pt idx="4132">
                  <c:v>3995.7179999999998</c:v>
                </c:pt>
                <c:pt idx="4133">
                  <c:v>3996.6849999999999</c:v>
                </c:pt>
                <c:pt idx="4134">
                  <c:v>3997.652</c:v>
                </c:pt>
                <c:pt idx="4135">
                  <c:v>3998.6179999999999</c:v>
                </c:pt>
                <c:pt idx="4136">
                  <c:v>3999.585</c:v>
                </c:pt>
                <c:pt idx="4137">
                  <c:v>4000.5520000000001</c:v>
                </c:pt>
                <c:pt idx="4138">
                  <c:v>4001.518</c:v>
                </c:pt>
                <c:pt idx="4139">
                  <c:v>4002.4850000000001</c:v>
                </c:pt>
                <c:pt idx="4140">
                  <c:v>4003.4520000000002</c:v>
                </c:pt>
                <c:pt idx="4141">
                  <c:v>4004.4189999999999</c:v>
                </c:pt>
                <c:pt idx="4142">
                  <c:v>4005.3850000000002</c:v>
                </c:pt>
                <c:pt idx="4143">
                  <c:v>4006.3519999999999</c:v>
                </c:pt>
                <c:pt idx="4144">
                  <c:v>4007.319</c:v>
                </c:pt>
                <c:pt idx="4145">
                  <c:v>4008.2849999999999</c:v>
                </c:pt>
                <c:pt idx="4146">
                  <c:v>4009.252</c:v>
                </c:pt>
                <c:pt idx="4147">
                  <c:v>4010.2190000000001</c:v>
                </c:pt>
                <c:pt idx="4148">
                  <c:v>4011.1849999999999</c:v>
                </c:pt>
                <c:pt idx="4149">
                  <c:v>4012.152</c:v>
                </c:pt>
                <c:pt idx="4150">
                  <c:v>4013.1190000000001</c:v>
                </c:pt>
                <c:pt idx="4151">
                  <c:v>4014.0859999999998</c:v>
                </c:pt>
                <c:pt idx="4152">
                  <c:v>4015.0520000000001</c:v>
                </c:pt>
                <c:pt idx="4153">
                  <c:v>4016.0189999999998</c:v>
                </c:pt>
                <c:pt idx="4154">
                  <c:v>4016.9859999999999</c:v>
                </c:pt>
                <c:pt idx="4155">
                  <c:v>4017.9520000000002</c:v>
                </c:pt>
                <c:pt idx="4156">
                  <c:v>4018.9189999999999</c:v>
                </c:pt>
                <c:pt idx="4157">
                  <c:v>4019.886</c:v>
                </c:pt>
                <c:pt idx="4158">
                  <c:v>4020.8519999999999</c:v>
                </c:pt>
                <c:pt idx="4159">
                  <c:v>4021.819</c:v>
                </c:pt>
                <c:pt idx="4160">
                  <c:v>4022.7860000000001</c:v>
                </c:pt>
                <c:pt idx="4161">
                  <c:v>4023.7530000000002</c:v>
                </c:pt>
                <c:pt idx="4162">
                  <c:v>4024.7190000000001</c:v>
                </c:pt>
                <c:pt idx="4163">
                  <c:v>4025.6860000000001</c:v>
                </c:pt>
                <c:pt idx="4164">
                  <c:v>4026.6529999999998</c:v>
                </c:pt>
                <c:pt idx="4165">
                  <c:v>4027.6190000000001</c:v>
                </c:pt>
                <c:pt idx="4166">
                  <c:v>4028.5859999999998</c:v>
                </c:pt>
                <c:pt idx="4167">
                  <c:v>4029.5529999999999</c:v>
                </c:pt>
                <c:pt idx="4168">
                  <c:v>4030.5189999999998</c:v>
                </c:pt>
                <c:pt idx="4169">
                  <c:v>4031.4859999999999</c:v>
                </c:pt>
                <c:pt idx="4170">
                  <c:v>4032.453</c:v>
                </c:pt>
                <c:pt idx="4171">
                  <c:v>4033.42</c:v>
                </c:pt>
                <c:pt idx="4172">
                  <c:v>4034.386</c:v>
                </c:pt>
                <c:pt idx="4173">
                  <c:v>4035.3530000000001</c:v>
                </c:pt>
                <c:pt idx="4174">
                  <c:v>4036.32</c:v>
                </c:pt>
                <c:pt idx="4175">
                  <c:v>4037.2860000000001</c:v>
                </c:pt>
                <c:pt idx="4176">
                  <c:v>4038.2530000000002</c:v>
                </c:pt>
                <c:pt idx="4177">
                  <c:v>4039.22</c:v>
                </c:pt>
                <c:pt idx="4178">
                  <c:v>4040.1860000000001</c:v>
                </c:pt>
                <c:pt idx="4179">
                  <c:v>4041.1529999999998</c:v>
                </c:pt>
                <c:pt idx="4180">
                  <c:v>4042.12</c:v>
                </c:pt>
                <c:pt idx="4181">
                  <c:v>4043.087</c:v>
                </c:pt>
                <c:pt idx="4182">
                  <c:v>4044.0529999999999</c:v>
                </c:pt>
                <c:pt idx="4183">
                  <c:v>4045.02</c:v>
                </c:pt>
                <c:pt idx="4184">
                  <c:v>4045.9870000000001</c:v>
                </c:pt>
                <c:pt idx="4185">
                  <c:v>4046.953</c:v>
                </c:pt>
                <c:pt idx="4186">
                  <c:v>4047.92</c:v>
                </c:pt>
                <c:pt idx="4187">
                  <c:v>4048.8870000000002</c:v>
                </c:pt>
                <c:pt idx="4188">
                  <c:v>4049.8530000000001</c:v>
                </c:pt>
                <c:pt idx="4189">
                  <c:v>4050.82</c:v>
                </c:pt>
                <c:pt idx="4190">
                  <c:v>4051.7869999999998</c:v>
                </c:pt>
                <c:pt idx="4191">
                  <c:v>4052.7539999999999</c:v>
                </c:pt>
                <c:pt idx="4192">
                  <c:v>4053.72</c:v>
                </c:pt>
                <c:pt idx="4193">
                  <c:v>4054.6869999999999</c:v>
                </c:pt>
                <c:pt idx="4194">
                  <c:v>4055.654</c:v>
                </c:pt>
                <c:pt idx="4195">
                  <c:v>4056.62</c:v>
                </c:pt>
                <c:pt idx="4196">
                  <c:v>4057.587</c:v>
                </c:pt>
                <c:pt idx="4197">
                  <c:v>4058.5540000000001</c:v>
                </c:pt>
                <c:pt idx="4198">
                  <c:v>4059.52</c:v>
                </c:pt>
                <c:pt idx="4199">
                  <c:v>4060.4870000000001</c:v>
                </c:pt>
                <c:pt idx="4200">
                  <c:v>4061.4540000000002</c:v>
                </c:pt>
                <c:pt idx="4201">
                  <c:v>4062.4209999999998</c:v>
                </c:pt>
                <c:pt idx="4202">
                  <c:v>4063.3870000000002</c:v>
                </c:pt>
                <c:pt idx="4203">
                  <c:v>4064.3539999999998</c:v>
                </c:pt>
                <c:pt idx="4204">
                  <c:v>4065.3209999999999</c:v>
                </c:pt>
                <c:pt idx="4205">
                  <c:v>4066.2869999999998</c:v>
                </c:pt>
                <c:pt idx="4206">
                  <c:v>4067.2539999999999</c:v>
                </c:pt>
                <c:pt idx="4207">
                  <c:v>4068.221</c:v>
                </c:pt>
                <c:pt idx="4208">
                  <c:v>4069.1869999999999</c:v>
                </c:pt>
                <c:pt idx="4209">
                  <c:v>4070.154</c:v>
                </c:pt>
                <c:pt idx="4210">
                  <c:v>4071.1210000000001</c:v>
                </c:pt>
                <c:pt idx="4211">
                  <c:v>4072.0880000000002</c:v>
                </c:pt>
                <c:pt idx="4212">
                  <c:v>4073.0540000000001</c:v>
                </c:pt>
                <c:pt idx="4213">
                  <c:v>4074.0210000000002</c:v>
                </c:pt>
                <c:pt idx="4214">
                  <c:v>4074.9879999999998</c:v>
                </c:pt>
                <c:pt idx="4215">
                  <c:v>4075.9540000000002</c:v>
                </c:pt>
                <c:pt idx="4216">
                  <c:v>4076.9209999999998</c:v>
                </c:pt>
                <c:pt idx="4217">
                  <c:v>4077.8879999999999</c:v>
                </c:pt>
                <c:pt idx="4218">
                  <c:v>4078.8539999999998</c:v>
                </c:pt>
                <c:pt idx="4219">
                  <c:v>4079.8209999999999</c:v>
                </c:pt>
                <c:pt idx="4220">
                  <c:v>4080.788</c:v>
                </c:pt>
                <c:pt idx="4221">
                  <c:v>4081.7550000000001</c:v>
                </c:pt>
                <c:pt idx="4222">
                  <c:v>4082.721</c:v>
                </c:pt>
                <c:pt idx="4223">
                  <c:v>4083.6880000000001</c:v>
                </c:pt>
                <c:pt idx="4224">
                  <c:v>4084.6550000000002</c:v>
                </c:pt>
                <c:pt idx="4225">
                  <c:v>4085.6210000000001</c:v>
                </c:pt>
                <c:pt idx="4226">
                  <c:v>4086.5880000000002</c:v>
                </c:pt>
                <c:pt idx="4227">
                  <c:v>4087.5549999999998</c:v>
                </c:pt>
                <c:pt idx="4228">
                  <c:v>4088.5210000000002</c:v>
                </c:pt>
                <c:pt idx="4229">
                  <c:v>4089.4879999999998</c:v>
                </c:pt>
                <c:pt idx="4230">
                  <c:v>4090.4549999999999</c:v>
                </c:pt>
                <c:pt idx="4231">
                  <c:v>4091.422</c:v>
                </c:pt>
                <c:pt idx="4232">
                  <c:v>4092.3879999999999</c:v>
                </c:pt>
                <c:pt idx="4233">
                  <c:v>4093.355</c:v>
                </c:pt>
                <c:pt idx="4234">
                  <c:v>4094.3220000000001</c:v>
                </c:pt>
                <c:pt idx="4235">
                  <c:v>4095.288</c:v>
                </c:pt>
                <c:pt idx="4236">
                  <c:v>4096.2550000000001</c:v>
                </c:pt>
                <c:pt idx="4237">
                  <c:v>4097.2219999999998</c:v>
                </c:pt>
                <c:pt idx="4238">
                  <c:v>4098.1880000000001</c:v>
                </c:pt>
                <c:pt idx="4239">
                  <c:v>4099.1549999999997</c:v>
                </c:pt>
                <c:pt idx="4240">
                  <c:v>4100.1220000000003</c:v>
                </c:pt>
                <c:pt idx="4241">
                  <c:v>4101.0889999999999</c:v>
                </c:pt>
                <c:pt idx="4242">
                  <c:v>4102.0550000000003</c:v>
                </c:pt>
                <c:pt idx="4243">
                  <c:v>4103.0219999999999</c:v>
                </c:pt>
                <c:pt idx="4244">
                  <c:v>4103.9889999999996</c:v>
                </c:pt>
                <c:pt idx="4245">
                  <c:v>4104.9549999999999</c:v>
                </c:pt>
                <c:pt idx="4246">
                  <c:v>4105.9219999999996</c:v>
                </c:pt>
                <c:pt idx="4247">
                  <c:v>4106.8890000000001</c:v>
                </c:pt>
                <c:pt idx="4248">
                  <c:v>4107.8549999999996</c:v>
                </c:pt>
                <c:pt idx="4249">
                  <c:v>4108.8220000000001</c:v>
                </c:pt>
                <c:pt idx="4250">
                  <c:v>4109.7889999999998</c:v>
                </c:pt>
                <c:pt idx="4251">
                  <c:v>4110.7560000000003</c:v>
                </c:pt>
                <c:pt idx="4252">
                  <c:v>4111.7219999999998</c:v>
                </c:pt>
                <c:pt idx="4253">
                  <c:v>4112.6890000000003</c:v>
                </c:pt>
                <c:pt idx="4254">
                  <c:v>4113.6559999999999</c:v>
                </c:pt>
                <c:pt idx="4255">
                  <c:v>4114.6220000000003</c:v>
                </c:pt>
                <c:pt idx="4256">
                  <c:v>4115.5889999999999</c:v>
                </c:pt>
                <c:pt idx="4257">
                  <c:v>4116.5559999999996</c:v>
                </c:pt>
                <c:pt idx="4258">
                  <c:v>4117.5219999999999</c:v>
                </c:pt>
                <c:pt idx="4259">
                  <c:v>4118.4889999999996</c:v>
                </c:pt>
                <c:pt idx="4260">
                  <c:v>4119.4560000000001</c:v>
                </c:pt>
                <c:pt idx="4261">
                  <c:v>4120.4229999999998</c:v>
                </c:pt>
                <c:pt idx="4262">
                  <c:v>4121.3890000000001</c:v>
                </c:pt>
                <c:pt idx="4263">
                  <c:v>4122.3559999999998</c:v>
                </c:pt>
                <c:pt idx="4264">
                  <c:v>4123.3230000000003</c:v>
                </c:pt>
                <c:pt idx="4265">
                  <c:v>4124.2889999999998</c:v>
                </c:pt>
                <c:pt idx="4266">
                  <c:v>4125.2560000000003</c:v>
                </c:pt>
                <c:pt idx="4267">
                  <c:v>4126.223</c:v>
                </c:pt>
                <c:pt idx="4268">
                  <c:v>4127.1890000000003</c:v>
                </c:pt>
                <c:pt idx="4269">
                  <c:v>4128.1559999999999</c:v>
                </c:pt>
                <c:pt idx="4270">
                  <c:v>4129.1229999999996</c:v>
                </c:pt>
                <c:pt idx="4271">
                  <c:v>4130.09</c:v>
                </c:pt>
                <c:pt idx="4272">
                  <c:v>4131.0559999999996</c:v>
                </c:pt>
                <c:pt idx="4273">
                  <c:v>4132.0230000000001</c:v>
                </c:pt>
                <c:pt idx="4274">
                  <c:v>4132.99</c:v>
                </c:pt>
                <c:pt idx="4275">
                  <c:v>4133.9560000000001</c:v>
                </c:pt>
                <c:pt idx="4276">
                  <c:v>4134.9229999999998</c:v>
                </c:pt>
                <c:pt idx="4277">
                  <c:v>4135.8900000000003</c:v>
                </c:pt>
                <c:pt idx="4278">
                  <c:v>4136.8559999999998</c:v>
                </c:pt>
                <c:pt idx="4279">
                  <c:v>4137.8230000000003</c:v>
                </c:pt>
                <c:pt idx="4280">
                  <c:v>4138.79</c:v>
                </c:pt>
                <c:pt idx="4281">
                  <c:v>4139.7569999999996</c:v>
                </c:pt>
                <c:pt idx="4282">
                  <c:v>4140.723</c:v>
                </c:pt>
                <c:pt idx="4283">
                  <c:v>4141.6899999999996</c:v>
                </c:pt>
                <c:pt idx="4284">
                  <c:v>4142.6570000000002</c:v>
                </c:pt>
                <c:pt idx="4285">
                  <c:v>4143.6229999999996</c:v>
                </c:pt>
                <c:pt idx="4286">
                  <c:v>4144.59</c:v>
                </c:pt>
                <c:pt idx="4287">
                  <c:v>4145.5569999999998</c:v>
                </c:pt>
                <c:pt idx="4288">
                  <c:v>4146.5230000000001</c:v>
                </c:pt>
                <c:pt idx="4289">
                  <c:v>4147.49</c:v>
                </c:pt>
                <c:pt idx="4290">
                  <c:v>4148.4570000000003</c:v>
                </c:pt>
                <c:pt idx="4291">
                  <c:v>4149.424</c:v>
                </c:pt>
                <c:pt idx="4292">
                  <c:v>4150.3900000000003</c:v>
                </c:pt>
                <c:pt idx="4293">
                  <c:v>4151.357</c:v>
                </c:pt>
                <c:pt idx="4294">
                  <c:v>4152.3239999999996</c:v>
                </c:pt>
                <c:pt idx="4295">
                  <c:v>4153.29</c:v>
                </c:pt>
                <c:pt idx="4296">
                  <c:v>4154.2569999999996</c:v>
                </c:pt>
                <c:pt idx="4297">
                  <c:v>4155.2240000000002</c:v>
                </c:pt>
                <c:pt idx="4298">
                  <c:v>4156.1899999999996</c:v>
                </c:pt>
                <c:pt idx="4299">
                  <c:v>4157.1570000000002</c:v>
                </c:pt>
                <c:pt idx="4300">
                  <c:v>4158.1239999999998</c:v>
                </c:pt>
                <c:pt idx="4301">
                  <c:v>4159.0910000000003</c:v>
                </c:pt>
                <c:pt idx="4302">
                  <c:v>4160.0569999999998</c:v>
                </c:pt>
                <c:pt idx="4303">
                  <c:v>4161.0240000000003</c:v>
                </c:pt>
                <c:pt idx="4304">
                  <c:v>4161.991</c:v>
                </c:pt>
                <c:pt idx="4305">
                  <c:v>4162.9570000000003</c:v>
                </c:pt>
                <c:pt idx="4306">
                  <c:v>4163.924</c:v>
                </c:pt>
                <c:pt idx="4307">
                  <c:v>4164.8909999999996</c:v>
                </c:pt>
                <c:pt idx="4308">
                  <c:v>4165.857</c:v>
                </c:pt>
                <c:pt idx="4309">
                  <c:v>4166.8239999999996</c:v>
                </c:pt>
                <c:pt idx="4310">
                  <c:v>4167.7910000000002</c:v>
                </c:pt>
                <c:pt idx="4311">
                  <c:v>4168.7579999999998</c:v>
                </c:pt>
                <c:pt idx="4312">
                  <c:v>4169.7240000000002</c:v>
                </c:pt>
                <c:pt idx="4313">
                  <c:v>4170.6909999999998</c:v>
                </c:pt>
                <c:pt idx="4314">
                  <c:v>4171.6580000000004</c:v>
                </c:pt>
                <c:pt idx="4315">
                  <c:v>4172.6239999999998</c:v>
                </c:pt>
                <c:pt idx="4316">
                  <c:v>4173.5910000000003</c:v>
                </c:pt>
                <c:pt idx="4317">
                  <c:v>4174.558</c:v>
                </c:pt>
                <c:pt idx="4318">
                  <c:v>4175.5240000000003</c:v>
                </c:pt>
                <c:pt idx="4319">
                  <c:v>4176.491</c:v>
                </c:pt>
                <c:pt idx="4320">
                  <c:v>4177.4579999999996</c:v>
                </c:pt>
                <c:pt idx="4321">
                  <c:v>4178.4250000000002</c:v>
                </c:pt>
                <c:pt idx="4322">
                  <c:v>4179.3909999999996</c:v>
                </c:pt>
                <c:pt idx="4323">
                  <c:v>4180.3580000000002</c:v>
                </c:pt>
                <c:pt idx="4324">
                  <c:v>4181.3249999999998</c:v>
                </c:pt>
                <c:pt idx="4325">
                  <c:v>4182.2910000000002</c:v>
                </c:pt>
                <c:pt idx="4326">
                  <c:v>4183.2579999999998</c:v>
                </c:pt>
                <c:pt idx="4327">
                  <c:v>4184.2250000000004</c:v>
                </c:pt>
                <c:pt idx="4328">
                  <c:v>4185.1909999999998</c:v>
                </c:pt>
                <c:pt idx="4329">
                  <c:v>4186.1580000000004</c:v>
                </c:pt>
                <c:pt idx="4330">
                  <c:v>4187.125</c:v>
                </c:pt>
                <c:pt idx="4331">
                  <c:v>4188.0919999999996</c:v>
                </c:pt>
                <c:pt idx="4332">
                  <c:v>4189.058</c:v>
                </c:pt>
                <c:pt idx="4333">
                  <c:v>4190.0249999999996</c:v>
                </c:pt>
                <c:pt idx="4334">
                  <c:v>4190.9920000000002</c:v>
                </c:pt>
                <c:pt idx="4335">
                  <c:v>4191.9579999999996</c:v>
                </c:pt>
                <c:pt idx="4336">
                  <c:v>4192.9250000000002</c:v>
                </c:pt>
                <c:pt idx="4337">
                  <c:v>4193.8919999999998</c:v>
                </c:pt>
                <c:pt idx="4338">
                  <c:v>4194.8580000000002</c:v>
                </c:pt>
                <c:pt idx="4339">
                  <c:v>4195.8249999999998</c:v>
                </c:pt>
                <c:pt idx="4340">
                  <c:v>4196.7920000000004</c:v>
                </c:pt>
                <c:pt idx="4341">
                  <c:v>4197.759</c:v>
                </c:pt>
                <c:pt idx="4342">
                  <c:v>4198.7250000000004</c:v>
                </c:pt>
                <c:pt idx="4343">
                  <c:v>4199.692</c:v>
                </c:pt>
                <c:pt idx="4344">
                  <c:v>4200.6589999999997</c:v>
                </c:pt>
                <c:pt idx="4345">
                  <c:v>4201.625</c:v>
                </c:pt>
                <c:pt idx="4346">
                  <c:v>4202.5919999999996</c:v>
                </c:pt>
                <c:pt idx="4347">
                  <c:v>4203.5590000000002</c:v>
                </c:pt>
                <c:pt idx="4348">
                  <c:v>4204.5249999999996</c:v>
                </c:pt>
                <c:pt idx="4349">
                  <c:v>4205.4920000000002</c:v>
                </c:pt>
                <c:pt idx="4350">
                  <c:v>4206.4589999999998</c:v>
                </c:pt>
                <c:pt idx="4351">
                  <c:v>4207.4260000000004</c:v>
                </c:pt>
                <c:pt idx="4352">
                  <c:v>4208.3919999999998</c:v>
                </c:pt>
                <c:pt idx="4353">
                  <c:v>4209.3590000000004</c:v>
                </c:pt>
                <c:pt idx="4354">
                  <c:v>4210.326</c:v>
                </c:pt>
                <c:pt idx="4355">
                  <c:v>4211.2920000000004</c:v>
                </c:pt>
                <c:pt idx="4356">
                  <c:v>4212.259</c:v>
                </c:pt>
                <c:pt idx="4357">
                  <c:v>4213.2259999999997</c:v>
                </c:pt>
                <c:pt idx="4358">
                  <c:v>4214.192</c:v>
                </c:pt>
                <c:pt idx="4359">
                  <c:v>4215.1589999999997</c:v>
                </c:pt>
                <c:pt idx="4360">
                  <c:v>4216.1260000000002</c:v>
                </c:pt>
                <c:pt idx="4361">
                  <c:v>4217.0929999999998</c:v>
                </c:pt>
                <c:pt idx="4362">
                  <c:v>4218.0590000000002</c:v>
                </c:pt>
                <c:pt idx="4363">
                  <c:v>4219.0259999999998</c:v>
                </c:pt>
                <c:pt idx="4364">
                  <c:v>4219.9930000000004</c:v>
                </c:pt>
                <c:pt idx="4365">
                  <c:v>4220.9589999999998</c:v>
                </c:pt>
                <c:pt idx="4366">
                  <c:v>4221.9260000000004</c:v>
                </c:pt>
                <c:pt idx="4367">
                  <c:v>4222.893</c:v>
                </c:pt>
                <c:pt idx="4368">
                  <c:v>4223.8590000000004</c:v>
                </c:pt>
                <c:pt idx="4369">
                  <c:v>4224.826</c:v>
                </c:pt>
                <c:pt idx="4370">
                  <c:v>4225.7929999999997</c:v>
                </c:pt>
                <c:pt idx="4371">
                  <c:v>4226.76</c:v>
                </c:pt>
                <c:pt idx="4372">
                  <c:v>4227.7259999999997</c:v>
                </c:pt>
                <c:pt idx="4373">
                  <c:v>4228.6930000000002</c:v>
                </c:pt>
                <c:pt idx="4374">
                  <c:v>4229.66</c:v>
                </c:pt>
                <c:pt idx="4375">
                  <c:v>4230.6260000000002</c:v>
                </c:pt>
                <c:pt idx="4376">
                  <c:v>4231.5929999999998</c:v>
                </c:pt>
                <c:pt idx="4377">
                  <c:v>4232.5600000000004</c:v>
                </c:pt>
                <c:pt idx="4378">
                  <c:v>4233.5259999999998</c:v>
                </c:pt>
                <c:pt idx="4379">
                  <c:v>4234.4930000000004</c:v>
                </c:pt>
                <c:pt idx="4380">
                  <c:v>4235.46</c:v>
                </c:pt>
                <c:pt idx="4381">
                  <c:v>4236.4269999999997</c:v>
                </c:pt>
                <c:pt idx="4382">
                  <c:v>4237.393</c:v>
                </c:pt>
                <c:pt idx="4383">
                  <c:v>4238.3599999999997</c:v>
                </c:pt>
                <c:pt idx="4384">
                  <c:v>4239.3270000000002</c:v>
                </c:pt>
                <c:pt idx="4385">
                  <c:v>4240.2929999999997</c:v>
                </c:pt>
                <c:pt idx="4386">
                  <c:v>4241.26</c:v>
                </c:pt>
                <c:pt idx="4387">
                  <c:v>4242.2269999999999</c:v>
                </c:pt>
                <c:pt idx="4388">
                  <c:v>4243.1930000000002</c:v>
                </c:pt>
                <c:pt idx="4389">
                  <c:v>4244.16</c:v>
                </c:pt>
                <c:pt idx="4390">
                  <c:v>4245.1270000000004</c:v>
                </c:pt>
                <c:pt idx="4391">
                  <c:v>4246.0940000000001</c:v>
                </c:pt>
                <c:pt idx="4392">
                  <c:v>4247.0600000000004</c:v>
                </c:pt>
                <c:pt idx="4393">
                  <c:v>4248.027</c:v>
                </c:pt>
                <c:pt idx="4394">
                  <c:v>4248.9939999999997</c:v>
                </c:pt>
                <c:pt idx="4395">
                  <c:v>4249.96</c:v>
                </c:pt>
                <c:pt idx="4396">
                  <c:v>4250.9269999999997</c:v>
                </c:pt>
                <c:pt idx="4397">
                  <c:v>4251.8940000000002</c:v>
                </c:pt>
                <c:pt idx="4398">
                  <c:v>4252.8599999999997</c:v>
                </c:pt>
                <c:pt idx="4399">
                  <c:v>4253.8270000000002</c:v>
                </c:pt>
                <c:pt idx="4400">
                  <c:v>4254.7939999999999</c:v>
                </c:pt>
                <c:pt idx="4401">
                  <c:v>4255.7610000000004</c:v>
                </c:pt>
                <c:pt idx="4402">
                  <c:v>4256.7269999999999</c:v>
                </c:pt>
                <c:pt idx="4403">
                  <c:v>4257.6940000000004</c:v>
                </c:pt>
                <c:pt idx="4404">
                  <c:v>4258.6610000000001</c:v>
                </c:pt>
                <c:pt idx="4405">
                  <c:v>4259.6270000000004</c:v>
                </c:pt>
                <c:pt idx="4406">
                  <c:v>4260.5940000000001</c:v>
                </c:pt>
                <c:pt idx="4407">
                  <c:v>4261.5609999999997</c:v>
                </c:pt>
                <c:pt idx="4408">
                  <c:v>4262.527</c:v>
                </c:pt>
                <c:pt idx="4409">
                  <c:v>4263.4939999999997</c:v>
                </c:pt>
                <c:pt idx="4410">
                  <c:v>4264.4610000000002</c:v>
                </c:pt>
                <c:pt idx="4411">
                  <c:v>4265.4279999999999</c:v>
                </c:pt>
                <c:pt idx="4412">
                  <c:v>4266.3940000000002</c:v>
                </c:pt>
                <c:pt idx="4413">
                  <c:v>4267.3609999999999</c:v>
                </c:pt>
                <c:pt idx="4414">
                  <c:v>4268.3280000000004</c:v>
                </c:pt>
                <c:pt idx="4415">
                  <c:v>4269.2939999999999</c:v>
                </c:pt>
                <c:pt idx="4416">
                  <c:v>4270.2610000000004</c:v>
                </c:pt>
                <c:pt idx="4417">
                  <c:v>4271.2280000000001</c:v>
                </c:pt>
                <c:pt idx="4418">
                  <c:v>4272.1940000000004</c:v>
                </c:pt>
                <c:pt idx="4419">
                  <c:v>4273.1610000000001</c:v>
                </c:pt>
                <c:pt idx="4420">
                  <c:v>4274.1279999999997</c:v>
                </c:pt>
                <c:pt idx="4421">
                  <c:v>4275.0950000000003</c:v>
                </c:pt>
                <c:pt idx="4422">
                  <c:v>4276.0609999999997</c:v>
                </c:pt>
                <c:pt idx="4423">
                  <c:v>4277.0280000000002</c:v>
                </c:pt>
                <c:pt idx="4424">
                  <c:v>4277.9949999999999</c:v>
                </c:pt>
                <c:pt idx="4425">
                  <c:v>4278.9610000000002</c:v>
                </c:pt>
                <c:pt idx="4426">
                  <c:v>4279.9279999999999</c:v>
                </c:pt>
                <c:pt idx="4427">
                  <c:v>4280.8950000000004</c:v>
                </c:pt>
                <c:pt idx="4428">
                  <c:v>4281.8609999999999</c:v>
                </c:pt>
                <c:pt idx="4429">
                  <c:v>4282.8280000000004</c:v>
                </c:pt>
                <c:pt idx="4430">
                  <c:v>4283.7950000000001</c:v>
                </c:pt>
                <c:pt idx="4431">
                  <c:v>4284.7619999999997</c:v>
                </c:pt>
                <c:pt idx="4432">
                  <c:v>4285.7280000000001</c:v>
                </c:pt>
                <c:pt idx="4433">
                  <c:v>4286.6949999999997</c:v>
                </c:pt>
                <c:pt idx="4434">
                  <c:v>4287.6620000000003</c:v>
                </c:pt>
                <c:pt idx="4435">
                  <c:v>4288.6279999999997</c:v>
                </c:pt>
                <c:pt idx="4436">
                  <c:v>4289.5950000000003</c:v>
                </c:pt>
                <c:pt idx="4437">
                  <c:v>4290.5619999999999</c:v>
                </c:pt>
                <c:pt idx="4438">
                  <c:v>4291.5280000000002</c:v>
                </c:pt>
                <c:pt idx="4439">
                  <c:v>4292.4949999999999</c:v>
                </c:pt>
                <c:pt idx="4440">
                  <c:v>4293.4620000000004</c:v>
                </c:pt>
                <c:pt idx="4441">
                  <c:v>4294.4290000000001</c:v>
                </c:pt>
                <c:pt idx="4442">
                  <c:v>4295.3950000000004</c:v>
                </c:pt>
                <c:pt idx="4443">
                  <c:v>4296.3620000000001</c:v>
                </c:pt>
                <c:pt idx="4444">
                  <c:v>4297.3289999999997</c:v>
                </c:pt>
                <c:pt idx="4445">
                  <c:v>4298.2950000000001</c:v>
                </c:pt>
                <c:pt idx="4446">
                  <c:v>4299.2619999999997</c:v>
                </c:pt>
                <c:pt idx="4447">
                  <c:v>4300.2290000000003</c:v>
                </c:pt>
                <c:pt idx="4448">
                  <c:v>4301.1949999999997</c:v>
                </c:pt>
                <c:pt idx="4449">
                  <c:v>4302.1620000000003</c:v>
                </c:pt>
                <c:pt idx="4450">
                  <c:v>4303.1289999999999</c:v>
                </c:pt>
                <c:pt idx="4451">
                  <c:v>4304.0959999999995</c:v>
                </c:pt>
                <c:pt idx="4452">
                  <c:v>4305.0619999999999</c:v>
                </c:pt>
                <c:pt idx="4453">
                  <c:v>4306.0290000000005</c:v>
                </c:pt>
                <c:pt idx="4454">
                  <c:v>4306.9960000000001</c:v>
                </c:pt>
                <c:pt idx="4455">
                  <c:v>4307.9620000000004</c:v>
                </c:pt>
                <c:pt idx="4456">
                  <c:v>4308.9290000000001</c:v>
                </c:pt>
                <c:pt idx="4457">
                  <c:v>4309.8959999999997</c:v>
                </c:pt>
                <c:pt idx="4458">
                  <c:v>4310.8620000000001</c:v>
                </c:pt>
                <c:pt idx="4459">
                  <c:v>4311.8289999999997</c:v>
                </c:pt>
                <c:pt idx="4460">
                  <c:v>4312.7960000000003</c:v>
                </c:pt>
                <c:pt idx="4461">
                  <c:v>4313.7629999999999</c:v>
                </c:pt>
                <c:pt idx="4462">
                  <c:v>4314.7290000000003</c:v>
                </c:pt>
                <c:pt idx="4463">
                  <c:v>4315.6959999999999</c:v>
                </c:pt>
                <c:pt idx="4464">
                  <c:v>4316.6629999999996</c:v>
                </c:pt>
                <c:pt idx="4465">
                  <c:v>4317.6289999999999</c:v>
                </c:pt>
                <c:pt idx="4466">
                  <c:v>4318.5959999999995</c:v>
                </c:pt>
                <c:pt idx="4467">
                  <c:v>4319.5630000000001</c:v>
                </c:pt>
                <c:pt idx="4468">
                  <c:v>4320.5290000000005</c:v>
                </c:pt>
                <c:pt idx="4469">
                  <c:v>4321.4960000000001</c:v>
                </c:pt>
                <c:pt idx="4470">
                  <c:v>4322.4629999999997</c:v>
                </c:pt>
                <c:pt idx="4471">
                  <c:v>4323.43</c:v>
                </c:pt>
                <c:pt idx="4472">
                  <c:v>4324.3959999999997</c:v>
                </c:pt>
                <c:pt idx="4473">
                  <c:v>4325.3630000000003</c:v>
                </c:pt>
                <c:pt idx="4474">
                  <c:v>4326.33</c:v>
                </c:pt>
                <c:pt idx="4475">
                  <c:v>4327.2960000000003</c:v>
                </c:pt>
                <c:pt idx="4476">
                  <c:v>4328.2629999999999</c:v>
                </c:pt>
                <c:pt idx="4477">
                  <c:v>4329.2299999999996</c:v>
                </c:pt>
                <c:pt idx="4478">
                  <c:v>4330.1959999999999</c:v>
                </c:pt>
                <c:pt idx="4479">
                  <c:v>4331.1629999999996</c:v>
                </c:pt>
                <c:pt idx="4480">
                  <c:v>4332.13</c:v>
                </c:pt>
                <c:pt idx="4481">
                  <c:v>4333.0969999999998</c:v>
                </c:pt>
                <c:pt idx="4482">
                  <c:v>4334.0630000000001</c:v>
                </c:pt>
                <c:pt idx="4483">
                  <c:v>4335.03</c:v>
                </c:pt>
                <c:pt idx="4484">
                  <c:v>4335.9970000000003</c:v>
                </c:pt>
                <c:pt idx="4485">
                  <c:v>4336.9629999999997</c:v>
                </c:pt>
                <c:pt idx="4486">
                  <c:v>4337.93</c:v>
                </c:pt>
                <c:pt idx="4487">
                  <c:v>4338.8969999999999</c:v>
                </c:pt>
                <c:pt idx="4488">
                  <c:v>4339.8630000000003</c:v>
                </c:pt>
                <c:pt idx="4489">
                  <c:v>4340.83</c:v>
                </c:pt>
                <c:pt idx="4490">
                  <c:v>4341.7969999999996</c:v>
                </c:pt>
                <c:pt idx="4491">
                  <c:v>4342.7640000000001</c:v>
                </c:pt>
                <c:pt idx="4492">
                  <c:v>4343.7299999999996</c:v>
                </c:pt>
                <c:pt idx="4493">
                  <c:v>4344.6970000000001</c:v>
                </c:pt>
                <c:pt idx="4494">
                  <c:v>4345.6639999999998</c:v>
                </c:pt>
                <c:pt idx="4495">
                  <c:v>4346.63</c:v>
                </c:pt>
                <c:pt idx="4496">
                  <c:v>4347.5969999999998</c:v>
                </c:pt>
                <c:pt idx="4497">
                  <c:v>4348.5640000000003</c:v>
                </c:pt>
                <c:pt idx="4498">
                  <c:v>4349.53</c:v>
                </c:pt>
                <c:pt idx="4499">
                  <c:v>4350.4970000000003</c:v>
                </c:pt>
                <c:pt idx="4500">
                  <c:v>4351.4639999999999</c:v>
                </c:pt>
                <c:pt idx="4501">
                  <c:v>4352.4309999999996</c:v>
                </c:pt>
                <c:pt idx="4502">
                  <c:v>4353.3969999999999</c:v>
                </c:pt>
                <c:pt idx="4503">
                  <c:v>4354.3639999999996</c:v>
                </c:pt>
                <c:pt idx="4504">
                  <c:v>4355.3310000000001</c:v>
                </c:pt>
                <c:pt idx="4505">
                  <c:v>4356.2969999999996</c:v>
                </c:pt>
                <c:pt idx="4506">
                  <c:v>4357.2640000000001</c:v>
                </c:pt>
                <c:pt idx="4507">
                  <c:v>4358.2309999999998</c:v>
                </c:pt>
                <c:pt idx="4508">
                  <c:v>4359.1970000000001</c:v>
                </c:pt>
                <c:pt idx="4509">
                  <c:v>4360.1639999999998</c:v>
                </c:pt>
                <c:pt idx="4510">
                  <c:v>4361.1310000000003</c:v>
                </c:pt>
                <c:pt idx="4511">
                  <c:v>4362.098</c:v>
                </c:pt>
                <c:pt idx="4512">
                  <c:v>4363.0640000000003</c:v>
                </c:pt>
                <c:pt idx="4513">
                  <c:v>4364.0309999999999</c:v>
                </c:pt>
                <c:pt idx="4514">
                  <c:v>4364.9979999999996</c:v>
                </c:pt>
                <c:pt idx="4515">
                  <c:v>4365.9639999999999</c:v>
                </c:pt>
                <c:pt idx="4516">
                  <c:v>4366.9309999999996</c:v>
                </c:pt>
                <c:pt idx="4517">
                  <c:v>4367.8980000000001</c:v>
                </c:pt>
                <c:pt idx="4518">
                  <c:v>4368.8639999999996</c:v>
                </c:pt>
                <c:pt idx="4519">
                  <c:v>4369.8310000000001</c:v>
                </c:pt>
                <c:pt idx="4520">
                  <c:v>4370.7979999999998</c:v>
                </c:pt>
                <c:pt idx="4521">
                  <c:v>4371.7650000000003</c:v>
                </c:pt>
                <c:pt idx="4522">
                  <c:v>4372.7309999999998</c:v>
                </c:pt>
                <c:pt idx="4523">
                  <c:v>4373.6980000000003</c:v>
                </c:pt>
                <c:pt idx="4524">
                  <c:v>4374.665</c:v>
                </c:pt>
                <c:pt idx="4525">
                  <c:v>4375.6310000000003</c:v>
                </c:pt>
                <c:pt idx="4526">
                  <c:v>4376.598</c:v>
                </c:pt>
                <c:pt idx="4527">
                  <c:v>4377.5649999999996</c:v>
                </c:pt>
                <c:pt idx="4528">
                  <c:v>4378.5309999999999</c:v>
                </c:pt>
                <c:pt idx="4529">
                  <c:v>4379.4979999999996</c:v>
                </c:pt>
                <c:pt idx="4530">
                  <c:v>4380.4650000000001</c:v>
                </c:pt>
                <c:pt idx="4531">
                  <c:v>4381.4319999999998</c:v>
                </c:pt>
                <c:pt idx="4532">
                  <c:v>4382.3980000000001</c:v>
                </c:pt>
                <c:pt idx="4533">
                  <c:v>4383.3649999999998</c:v>
                </c:pt>
                <c:pt idx="4534">
                  <c:v>4384.3320000000003</c:v>
                </c:pt>
                <c:pt idx="4535">
                  <c:v>4385.2979999999998</c:v>
                </c:pt>
                <c:pt idx="4536">
                  <c:v>4386.2650000000003</c:v>
                </c:pt>
                <c:pt idx="4537">
                  <c:v>4387.232</c:v>
                </c:pt>
                <c:pt idx="4538">
                  <c:v>4388.1980000000003</c:v>
                </c:pt>
                <c:pt idx="4539">
                  <c:v>4389.165</c:v>
                </c:pt>
                <c:pt idx="4540">
                  <c:v>4390.1319999999996</c:v>
                </c:pt>
                <c:pt idx="4541">
                  <c:v>4391.0990000000002</c:v>
                </c:pt>
                <c:pt idx="4542">
                  <c:v>4392.0649999999996</c:v>
                </c:pt>
                <c:pt idx="4543">
                  <c:v>4393.0320000000002</c:v>
                </c:pt>
                <c:pt idx="4544">
                  <c:v>4393.9989999999998</c:v>
                </c:pt>
                <c:pt idx="4545">
                  <c:v>4394.9650000000001</c:v>
                </c:pt>
                <c:pt idx="4546">
                  <c:v>4395.9319999999998</c:v>
                </c:pt>
                <c:pt idx="4547">
                  <c:v>4396.8990000000003</c:v>
                </c:pt>
                <c:pt idx="4548">
                  <c:v>4397.8649999999998</c:v>
                </c:pt>
                <c:pt idx="4549">
                  <c:v>4398.8320000000003</c:v>
                </c:pt>
                <c:pt idx="4550">
                  <c:v>4399.799</c:v>
                </c:pt>
                <c:pt idx="4551">
                  <c:v>4400.7659999999996</c:v>
                </c:pt>
                <c:pt idx="4552">
                  <c:v>4401.732</c:v>
                </c:pt>
                <c:pt idx="4553">
                  <c:v>4402.6989999999996</c:v>
                </c:pt>
                <c:pt idx="4554">
                  <c:v>4403.6660000000002</c:v>
                </c:pt>
                <c:pt idx="4555">
                  <c:v>4404.6319999999996</c:v>
                </c:pt>
                <c:pt idx="4556">
                  <c:v>4405.5990000000002</c:v>
                </c:pt>
                <c:pt idx="4557">
                  <c:v>4406.5659999999998</c:v>
                </c:pt>
                <c:pt idx="4558">
                  <c:v>4407.5320000000002</c:v>
                </c:pt>
                <c:pt idx="4559">
                  <c:v>4408.4989999999998</c:v>
                </c:pt>
                <c:pt idx="4560">
                  <c:v>4409.4660000000003</c:v>
                </c:pt>
                <c:pt idx="4561">
                  <c:v>4410.433</c:v>
                </c:pt>
                <c:pt idx="4562">
                  <c:v>4411.3990000000003</c:v>
                </c:pt>
                <c:pt idx="4563">
                  <c:v>4412.366</c:v>
                </c:pt>
                <c:pt idx="4564">
                  <c:v>4413.3329999999996</c:v>
                </c:pt>
                <c:pt idx="4565">
                  <c:v>4414.299</c:v>
                </c:pt>
                <c:pt idx="4566">
                  <c:v>4415.2659999999996</c:v>
                </c:pt>
                <c:pt idx="4567">
                  <c:v>4416.2330000000002</c:v>
                </c:pt>
                <c:pt idx="4568">
                  <c:v>4417.1989999999996</c:v>
                </c:pt>
                <c:pt idx="4569">
                  <c:v>4418.1660000000002</c:v>
                </c:pt>
                <c:pt idx="4570">
                  <c:v>4419.1329999999998</c:v>
                </c:pt>
                <c:pt idx="4571">
                  <c:v>4420.1000000000004</c:v>
                </c:pt>
                <c:pt idx="4572">
                  <c:v>4421.0659999999998</c:v>
                </c:pt>
                <c:pt idx="4573">
                  <c:v>4422.0330000000004</c:v>
                </c:pt>
                <c:pt idx="4574">
                  <c:v>4423</c:v>
                </c:pt>
                <c:pt idx="4575">
                  <c:v>4423.9660000000003</c:v>
                </c:pt>
                <c:pt idx="4576">
                  <c:v>4424.933</c:v>
                </c:pt>
                <c:pt idx="4577">
                  <c:v>4425.8999999999996</c:v>
                </c:pt>
                <c:pt idx="4578">
                  <c:v>4426.866</c:v>
                </c:pt>
                <c:pt idx="4579">
                  <c:v>4427.8329999999996</c:v>
                </c:pt>
                <c:pt idx="4580">
                  <c:v>4428.8</c:v>
                </c:pt>
                <c:pt idx="4581">
                  <c:v>4429.7669999999998</c:v>
                </c:pt>
                <c:pt idx="4582">
                  <c:v>4430.7330000000002</c:v>
                </c:pt>
                <c:pt idx="4583">
                  <c:v>4431.7</c:v>
                </c:pt>
                <c:pt idx="4584">
                  <c:v>4432.6670000000004</c:v>
                </c:pt>
                <c:pt idx="4585">
                  <c:v>4433.6329999999998</c:v>
                </c:pt>
                <c:pt idx="4586">
                  <c:v>4434.6000000000004</c:v>
                </c:pt>
                <c:pt idx="4587">
                  <c:v>4435.567</c:v>
                </c:pt>
                <c:pt idx="4588">
                  <c:v>4436.5330000000004</c:v>
                </c:pt>
                <c:pt idx="4589">
                  <c:v>4437.5</c:v>
                </c:pt>
                <c:pt idx="4590">
                  <c:v>4438.4669999999996</c:v>
                </c:pt>
                <c:pt idx="4591">
                  <c:v>4439.4340000000002</c:v>
                </c:pt>
                <c:pt idx="4592">
                  <c:v>4440.3999999999996</c:v>
                </c:pt>
                <c:pt idx="4593">
                  <c:v>4441.3670000000002</c:v>
                </c:pt>
                <c:pt idx="4594">
                  <c:v>4442.3339999999998</c:v>
                </c:pt>
                <c:pt idx="4595">
                  <c:v>4443.3</c:v>
                </c:pt>
                <c:pt idx="4596">
                  <c:v>4444.2669999999998</c:v>
                </c:pt>
                <c:pt idx="4597">
                  <c:v>4445.2340000000004</c:v>
                </c:pt>
                <c:pt idx="4598">
                  <c:v>4446.2</c:v>
                </c:pt>
                <c:pt idx="4599">
                  <c:v>4447.1670000000004</c:v>
                </c:pt>
                <c:pt idx="4600">
                  <c:v>4448.134</c:v>
                </c:pt>
                <c:pt idx="4601">
                  <c:v>4449.1009999999997</c:v>
                </c:pt>
                <c:pt idx="4602">
                  <c:v>4450.067</c:v>
                </c:pt>
                <c:pt idx="4603">
                  <c:v>4451.0339999999997</c:v>
                </c:pt>
                <c:pt idx="4604">
                  <c:v>4452.0010000000002</c:v>
                </c:pt>
                <c:pt idx="4605">
                  <c:v>4452.9669999999996</c:v>
                </c:pt>
                <c:pt idx="4606">
                  <c:v>4453.9340000000002</c:v>
                </c:pt>
                <c:pt idx="4607">
                  <c:v>4454.9009999999998</c:v>
                </c:pt>
                <c:pt idx="4608">
                  <c:v>4455.8670000000002</c:v>
                </c:pt>
                <c:pt idx="4609">
                  <c:v>4456.8339999999998</c:v>
                </c:pt>
                <c:pt idx="4610">
                  <c:v>4457.8010000000004</c:v>
                </c:pt>
                <c:pt idx="4611">
                  <c:v>4458.768</c:v>
                </c:pt>
                <c:pt idx="4612">
                  <c:v>4459.7340000000004</c:v>
                </c:pt>
                <c:pt idx="4613">
                  <c:v>4460.701</c:v>
                </c:pt>
                <c:pt idx="4614">
                  <c:v>4461.6679999999997</c:v>
                </c:pt>
                <c:pt idx="4615">
                  <c:v>4462.634</c:v>
                </c:pt>
                <c:pt idx="4616">
                  <c:v>4463.6009999999997</c:v>
                </c:pt>
                <c:pt idx="4617">
                  <c:v>4464.5680000000002</c:v>
                </c:pt>
                <c:pt idx="4618">
                  <c:v>4465.5339999999997</c:v>
                </c:pt>
                <c:pt idx="4619">
                  <c:v>4466.5010000000002</c:v>
                </c:pt>
                <c:pt idx="4620">
                  <c:v>4467.4679999999998</c:v>
                </c:pt>
                <c:pt idx="4621">
                  <c:v>4468.4350000000004</c:v>
                </c:pt>
                <c:pt idx="4622">
                  <c:v>4469.4009999999998</c:v>
                </c:pt>
                <c:pt idx="4623">
                  <c:v>4470.3680000000004</c:v>
                </c:pt>
                <c:pt idx="4624">
                  <c:v>4471.335</c:v>
                </c:pt>
                <c:pt idx="4625">
                  <c:v>4472.3010000000004</c:v>
                </c:pt>
                <c:pt idx="4626">
                  <c:v>4473.268</c:v>
                </c:pt>
                <c:pt idx="4627">
                  <c:v>4474.2349999999997</c:v>
                </c:pt>
                <c:pt idx="4628">
                  <c:v>4475.201</c:v>
                </c:pt>
                <c:pt idx="4629">
                  <c:v>4476.1679999999997</c:v>
                </c:pt>
                <c:pt idx="4630">
                  <c:v>4477.1350000000002</c:v>
                </c:pt>
                <c:pt idx="4631">
                  <c:v>4478.1019999999999</c:v>
                </c:pt>
                <c:pt idx="4632">
                  <c:v>4479.0680000000002</c:v>
                </c:pt>
                <c:pt idx="4633">
                  <c:v>4480.0349999999999</c:v>
                </c:pt>
                <c:pt idx="4634">
                  <c:v>4481.0020000000004</c:v>
                </c:pt>
                <c:pt idx="4635">
                  <c:v>4481.9679999999998</c:v>
                </c:pt>
                <c:pt idx="4636">
                  <c:v>4482.9350000000004</c:v>
                </c:pt>
                <c:pt idx="4637">
                  <c:v>4483.902</c:v>
                </c:pt>
                <c:pt idx="4638">
                  <c:v>4484.8680000000004</c:v>
                </c:pt>
                <c:pt idx="4639">
                  <c:v>4485.835</c:v>
                </c:pt>
                <c:pt idx="4640">
                  <c:v>4486.8019999999997</c:v>
                </c:pt>
                <c:pt idx="4641">
                  <c:v>4487.7690000000002</c:v>
                </c:pt>
                <c:pt idx="4642">
                  <c:v>4488.7349999999997</c:v>
                </c:pt>
                <c:pt idx="4643">
                  <c:v>4489.7020000000002</c:v>
                </c:pt>
                <c:pt idx="4644">
                  <c:v>4490.6689999999999</c:v>
                </c:pt>
                <c:pt idx="4645">
                  <c:v>4491.6350000000002</c:v>
                </c:pt>
                <c:pt idx="4646">
                  <c:v>4492.6019999999999</c:v>
                </c:pt>
                <c:pt idx="4647">
                  <c:v>4493.5690000000004</c:v>
                </c:pt>
                <c:pt idx="4648">
                  <c:v>4494.5349999999999</c:v>
                </c:pt>
                <c:pt idx="4649">
                  <c:v>4495.5020000000004</c:v>
                </c:pt>
                <c:pt idx="4650">
                  <c:v>4496.4690000000001</c:v>
                </c:pt>
                <c:pt idx="4651">
                  <c:v>4497.4359999999997</c:v>
                </c:pt>
                <c:pt idx="4652">
                  <c:v>4498.402</c:v>
                </c:pt>
                <c:pt idx="4653">
                  <c:v>4499.3689999999997</c:v>
                </c:pt>
                <c:pt idx="4654">
                  <c:v>4500.3360000000002</c:v>
                </c:pt>
                <c:pt idx="4655">
                  <c:v>4501.3019999999997</c:v>
                </c:pt>
                <c:pt idx="4656">
                  <c:v>4502.2690000000002</c:v>
                </c:pt>
                <c:pt idx="4657">
                  <c:v>4503.2359999999999</c:v>
                </c:pt>
                <c:pt idx="4658">
                  <c:v>4504.2020000000002</c:v>
                </c:pt>
                <c:pt idx="4659">
                  <c:v>4505.1689999999999</c:v>
                </c:pt>
                <c:pt idx="4660">
                  <c:v>4506.1360000000004</c:v>
                </c:pt>
                <c:pt idx="4661">
                  <c:v>4507.1030000000001</c:v>
                </c:pt>
                <c:pt idx="4662">
                  <c:v>4508.0690000000004</c:v>
                </c:pt>
                <c:pt idx="4663">
                  <c:v>4509.0360000000001</c:v>
                </c:pt>
                <c:pt idx="4664">
                  <c:v>4510.0029999999997</c:v>
                </c:pt>
                <c:pt idx="4665">
                  <c:v>4510.9690000000001</c:v>
                </c:pt>
                <c:pt idx="4666">
                  <c:v>4511.9359999999997</c:v>
                </c:pt>
                <c:pt idx="4667">
                  <c:v>4512.9030000000002</c:v>
                </c:pt>
                <c:pt idx="4668">
                  <c:v>4513.8689999999997</c:v>
                </c:pt>
                <c:pt idx="4669">
                  <c:v>4514.8360000000002</c:v>
                </c:pt>
                <c:pt idx="4670">
                  <c:v>4515.8029999999999</c:v>
                </c:pt>
                <c:pt idx="4671">
                  <c:v>4516.7700000000004</c:v>
                </c:pt>
                <c:pt idx="4672">
                  <c:v>4517.7359999999999</c:v>
                </c:pt>
                <c:pt idx="4673">
                  <c:v>4518.7030000000004</c:v>
                </c:pt>
                <c:pt idx="4674">
                  <c:v>4519.67</c:v>
                </c:pt>
                <c:pt idx="4675">
                  <c:v>4520.6360000000004</c:v>
                </c:pt>
                <c:pt idx="4676">
                  <c:v>4521.6030000000001</c:v>
                </c:pt>
                <c:pt idx="4677">
                  <c:v>4522.57</c:v>
                </c:pt>
                <c:pt idx="4678">
                  <c:v>4523.5360000000001</c:v>
                </c:pt>
                <c:pt idx="4679">
                  <c:v>4524.5029999999997</c:v>
                </c:pt>
                <c:pt idx="4680">
                  <c:v>4525.47</c:v>
                </c:pt>
                <c:pt idx="4681">
                  <c:v>4526.4369999999999</c:v>
                </c:pt>
                <c:pt idx="4682">
                  <c:v>4527.4030000000002</c:v>
                </c:pt>
                <c:pt idx="4683">
                  <c:v>4528.37</c:v>
                </c:pt>
                <c:pt idx="4684">
                  <c:v>4529.3370000000004</c:v>
                </c:pt>
                <c:pt idx="4685">
                  <c:v>4530.3029999999999</c:v>
                </c:pt>
                <c:pt idx="4686">
                  <c:v>4531.2700000000004</c:v>
                </c:pt>
                <c:pt idx="4687">
                  <c:v>4532.2370000000001</c:v>
                </c:pt>
                <c:pt idx="4688">
                  <c:v>4533.2030000000004</c:v>
                </c:pt>
                <c:pt idx="4689">
                  <c:v>4534.17</c:v>
                </c:pt>
                <c:pt idx="4690">
                  <c:v>4535.1369999999997</c:v>
                </c:pt>
                <c:pt idx="4691">
                  <c:v>4536.1040000000003</c:v>
                </c:pt>
                <c:pt idx="4692">
                  <c:v>4537.07</c:v>
                </c:pt>
                <c:pt idx="4693">
                  <c:v>4538.0370000000003</c:v>
                </c:pt>
                <c:pt idx="4694">
                  <c:v>4539.0039999999999</c:v>
                </c:pt>
                <c:pt idx="4695">
                  <c:v>4539.97</c:v>
                </c:pt>
                <c:pt idx="4696">
                  <c:v>4540.9369999999999</c:v>
                </c:pt>
                <c:pt idx="4697">
                  <c:v>4541.9040000000005</c:v>
                </c:pt>
                <c:pt idx="4698">
                  <c:v>4542.87</c:v>
                </c:pt>
                <c:pt idx="4699">
                  <c:v>4543.8370000000004</c:v>
                </c:pt>
                <c:pt idx="4700">
                  <c:v>4544.8040000000001</c:v>
                </c:pt>
                <c:pt idx="4701">
                  <c:v>4545.7709999999997</c:v>
                </c:pt>
                <c:pt idx="4702">
                  <c:v>4546.7370000000001</c:v>
                </c:pt>
                <c:pt idx="4703">
                  <c:v>4547.7039999999997</c:v>
                </c:pt>
                <c:pt idx="4704">
                  <c:v>4548.6710000000003</c:v>
                </c:pt>
                <c:pt idx="4705">
                  <c:v>4549.6369999999997</c:v>
                </c:pt>
                <c:pt idx="4706">
                  <c:v>4550.6040000000003</c:v>
                </c:pt>
                <c:pt idx="4707">
                  <c:v>4551.5709999999999</c:v>
                </c:pt>
                <c:pt idx="4708">
                  <c:v>4552.5370000000003</c:v>
                </c:pt>
                <c:pt idx="4709">
                  <c:v>4553.5039999999999</c:v>
                </c:pt>
                <c:pt idx="4710">
                  <c:v>4554.4709999999995</c:v>
                </c:pt>
                <c:pt idx="4711">
                  <c:v>4555.4380000000001</c:v>
                </c:pt>
                <c:pt idx="4712">
                  <c:v>4556.4040000000005</c:v>
                </c:pt>
                <c:pt idx="4713">
                  <c:v>4557.3710000000001</c:v>
                </c:pt>
                <c:pt idx="4714">
                  <c:v>4558.3379999999997</c:v>
                </c:pt>
                <c:pt idx="4715">
                  <c:v>4559.3040000000001</c:v>
                </c:pt>
                <c:pt idx="4716">
                  <c:v>4560.2709999999997</c:v>
                </c:pt>
                <c:pt idx="4717">
                  <c:v>4561.2380000000003</c:v>
                </c:pt>
                <c:pt idx="4718">
                  <c:v>4562.2039999999997</c:v>
                </c:pt>
                <c:pt idx="4719">
                  <c:v>4563.1710000000003</c:v>
                </c:pt>
                <c:pt idx="4720">
                  <c:v>4564.1379999999999</c:v>
                </c:pt>
                <c:pt idx="4721">
                  <c:v>4565.1049999999996</c:v>
                </c:pt>
                <c:pt idx="4722">
                  <c:v>4566.0709999999999</c:v>
                </c:pt>
                <c:pt idx="4723">
                  <c:v>4567.0379999999996</c:v>
                </c:pt>
                <c:pt idx="4724">
                  <c:v>4568.0050000000001</c:v>
                </c:pt>
                <c:pt idx="4725">
                  <c:v>4568.9709999999995</c:v>
                </c:pt>
                <c:pt idx="4726">
                  <c:v>4569.9380000000001</c:v>
                </c:pt>
                <c:pt idx="4727">
                  <c:v>4570.9049999999997</c:v>
                </c:pt>
                <c:pt idx="4728">
                  <c:v>4571.8710000000001</c:v>
                </c:pt>
                <c:pt idx="4729">
                  <c:v>4572.8379999999997</c:v>
                </c:pt>
                <c:pt idx="4730">
                  <c:v>4573.8050000000003</c:v>
                </c:pt>
                <c:pt idx="4731">
                  <c:v>4574.7719999999999</c:v>
                </c:pt>
                <c:pt idx="4732">
                  <c:v>4575.7380000000003</c:v>
                </c:pt>
                <c:pt idx="4733">
                  <c:v>4576.7049999999999</c:v>
                </c:pt>
                <c:pt idx="4734">
                  <c:v>4577.6719999999996</c:v>
                </c:pt>
                <c:pt idx="4735">
                  <c:v>4578.6379999999999</c:v>
                </c:pt>
                <c:pt idx="4736">
                  <c:v>4579.6049999999996</c:v>
                </c:pt>
                <c:pt idx="4737">
                  <c:v>4580.5720000000001</c:v>
                </c:pt>
                <c:pt idx="4738">
                  <c:v>4581.5379999999996</c:v>
                </c:pt>
                <c:pt idx="4739">
                  <c:v>4582.5050000000001</c:v>
                </c:pt>
                <c:pt idx="4740">
                  <c:v>4583.4719999999998</c:v>
                </c:pt>
                <c:pt idx="4741">
                  <c:v>4584.4390000000003</c:v>
                </c:pt>
                <c:pt idx="4742">
                  <c:v>4585.4049999999997</c:v>
                </c:pt>
                <c:pt idx="4743">
                  <c:v>4586.3720000000003</c:v>
                </c:pt>
                <c:pt idx="4744">
                  <c:v>4587.3389999999999</c:v>
                </c:pt>
                <c:pt idx="4745">
                  <c:v>4588.3050000000003</c:v>
                </c:pt>
                <c:pt idx="4746">
                  <c:v>4589.2719999999999</c:v>
                </c:pt>
                <c:pt idx="4747">
                  <c:v>4590.2389999999996</c:v>
                </c:pt>
                <c:pt idx="4748">
                  <c:v>4591.2049999999999</c:v>
                </c:pt>
                <c:pt idx="4749">
                  <c:v>4592.1719999999996</c:v>
                </c:pt>
                <c:pt idx="4750">
                  <c:v>4593.1390000000001</c:v>
                </c:pt>
                <c:pt idx="4751">
                  <c:v>4594.1059999999998</c:v>
                </c:pt>
                <c:pt idx="4752">
                  <c:v>4595.0720000000001</c:v>
                </c:pt>
                <c:pt idx="4753">
                  <c:v>4596.0389999999998</c:v>
                </c:pt>
                <c:pt idx="4754">
                  <c:v>4597.0060000000003</c:v>
                </c:pt>
                <c:pt idx="4755">
                  <c:v>4597.9719999999998</c:v>
                </c:pt>
                <c:pt idx="4756">
                  <c:v>4598.9390000000003</c:v>
                </c:pt>
                <c:pt idx="4757">
                  <c:v>4599.9059999999999</c:v>
                </c:pt>
                <c:pt idx="4758">
                  <c:v>4600.8720000000003</c:v>
                </c:pt>
                <c:pt idx="4759">
                  <c:v>4601.8389999999999</c:v>
                </c:pt>
                <c:pt idx="4760">
                  <c:v>4602.8059999999996</c:v>
                </c:pt>
                <c:pt idx="4761">
                  <c:v>4603.7730000000001</c:v>
                </c:pt>
                <c:pt idx="4762">
                  <c:v>4604.7389999999996</c:v>
                </c:pt>
                <c:pt idx="4763">
                  <c:v>4605.7060000000001</c:v>
                </c:pt>
                <c:pt idx="4764">
                  <c:v>4606.6729999999998</c:v>
                </c:pt>
                <c:pt idx="4765">
                  <c:v>4607.6390000000001</c:v>
                </c:pt>
                <c:pt idx="4766">
                  <c:v>4608.6059999999998</c:v>
                </c:pt>
                <c:pt idx="4767">
                  <c:v>4609.5730000000003</c:v>
                </c:pt>
                <c:pt idx="4768">
                  <c:v>4610.5389999999998</c:v>
                </c:pt>
                <c:pt idx="4769">
                  <c:v>4611.5060000000003</c:v>
                </c:pt>
                <c:pt idx="4770">
                  <c:v>4612.473</c:v>
                </c:pt>
                <c:pt idx="4771">
                  <c:v>4613.4399999999996</c:v>
                </c:pt>
                <c:pt idx="4772">
                  <c:v>4614.4059999999999</c:v>
                </c:pt>
                <c:pt idx="4773">
                  <c:v>4615.3729999999996</c:v>
                </c:pt>
                <c:pt idx="4774">
                  <c:v>4616.34</c:v>
                </c:pt>
                <c:pt idx="4775">
                  <c:v>4617.3059999999996</c:v>
                </c:pt>
                <c:pt idx="4776">
                  <c:v>4618.2730000000001</c:v>
                </c:pt>
                <c:pt idx="4777">
                  <c:v>4619.24</c:v>
                </c:pt>
                <c:pt idx="4778">
                  <c:v>4620.2060000000001</c:v>
                </c:pt>
                <c:pt idx="4779">
                  <c:v>4621.1729999999998</c:v>
                </c:pt>
                <c:pt idx="4780">
                  <c:v>4622.1400000000003</c:v>
                </c:pt>
                <c:pt idx="4781">
                  <c:v>4623.107</c:v>
                </c:pt>
                <c:pt idx="4782">
                  <c:v>4624.0730000000003</c:v>
                </c:pt>
                <c:pt idx="4783">
                  <c:v>4625.04</c:v>
                </c:pt>
                <c:pt idx="4784">
                  <c:v>4626.0069999999996</c:v>
                </c:pt>
                <c:pt idx="4785">
                  <c:v>4626.973</c:v>
                </c:pt>
                <c:pt idx="4786">
                  <c:v>4627.9399999999996</c:v>
                </c:pt>
                <c:pt idx="4787">
                  <c:v>4628.9070000000002</c:v>
                </c:pt>
                <c:pt idx="4788">
                  <c:v>4629.8729999999996</c:v>
                </c:pt>
                <c:pt idx="4789">
                  <c:v>4630.84</c:v>
                </c:pt>
                <c:pt idx="4790">
                  <c:v>4631.8069999999998</c:v>
                </c:pt>
                <c:pt idx="4791">
                  <c:v>4632.7740000000003</c:v>
                </c:pt>
                <c:pt idx="4792">
                  <c:v>4633.74</c:v>
                </c:pt>
                <c:pt idx="4793">
                  <c:v>4634.7070000000003</c:v>
                </c:pt>
                <c:pt idx="4794">
                  <c:v>4635.674</c:v>
                </c:pt>
                <c:pt idx="4795">
                  <c:v>4636.6400000000003</c:v>
                </c:pt>
                <c:pt idx="4796">
                  <c:v>4637.607</c:v>
                </c:pt>
                <c:pt idx="4797">
                  <c:v>4638.5739999999996</c:v>
                </c:pt>
                <c:pt idx="4798">
                  <c:v>4639.54</c:v>
                </c:pt>
                <c:pt idx="4799">
                  <c:v>4640.5069999999996</c:v>
                </c:pt>
                <c:pt idx="4800">
                  <c:v>4641.4740000000002</c:v>
                </c:pt>
                <c:pt idx="4801">
                  <c:v>4642.4409999999998</c:v>
                </c:pt>
                <c:pt idx="4802">
                  <c:v>4643.4070000000002</c:v>
                </c:pt>
                <c:pt idx="4803">
                  <c:v>4644.3739999999998</c:v>
                </c:pt>
                <c:pt idx="4804">
                  <c:v>4645.3410000000003</c:v>
                </c:pt>
                <c:pt idx="4805">
                  <c:v>4646.3069999999998</c:v>
                </c:pt>
                <c:pt idx="4806">
                  <c:v>4647.2740000000003</c:v>
                </c:pt>
                <c:pt idx="4807">
                  <c:v>4648.241</c:v>
                </c:pt>
                <c:pt idx="4808">
                  <c:v>4649.2070000000003</c:v>
                </c:pt>
                <c:pt idx="4809">
                  <c:v>4650.174</c:v>
                </c:pt>
                <c:pt idx="4810">
                  <c:v>4651.1409999999996</c:v>
                </c:pt>
                <c:pt idx="4811">
                  <c:v>4652.1080000000002</c:v>
                </c:pt>
                <c:pt idx="4812">
                  <c:v>4653.0739999999996</c:v>
                </c:pt>
                <c:pt idx="4813">
                  <c:v>4654.0410000000002</c:v>
                </c:pt>
                <c:pt idx="4814">
                  <c:v>4655.0079999999998</c:v>
                </c:pt>
                <c:pt idx="4815">
                  <c:v>4655.9740000000002</c:v>
                </c:pt>
                <c:pt idx="4816">
                  <c:v>4656.9409999999998</c:v>
                </c:pt>
                <c:pt idx="4817">
                  <c:v>4657.9080000000004</c:v>
                </c:pt>
                <c:pt idx="4818">
                  <c:v>4658.8739999999998</c:v>
                </c:pt>
                <c:pt idx="4819">
                  <c:v>4659.8410000000003</c:v>
                </c:pt>
                <c:pt idx="4820">
                  <c:v>4660.808</c:v>
                </c:pt>
                <c:pt idx="4821">
                  <c:v>4661.7749999999996</c:v>
                </c:pt>
                <c:pt idx="4822">
                  <c:v>4662.741</c:v>
                </c:pt>
                <c:pt idx="4823">
                  <c:v>4663.7079999999996</c:v>
                </c:pt>
                <c:pt idx="4824">
                  <c:v>4664.6750000000002</c:v>
                </c:pt>
                <c:pt idx="4825">
                  <c:v>4665.6409999999996</c:v>
                </c:pt>
                <c:pt idx="4826">
                  <c:v>4666.6080000000002</c:v>
                </c:pt>
                <c:pt idx="4827">
                  <c:v>4667.5749999999998</c:v>
                </c:pt>
                <c:pt idx="4828">
                  <c:v>4668.5410000000002</c:v>
                </c:pt>
                <c:pt idx="4829">
                  <c:v>4669.5079999999998</c:v>
                </c:pt>
                <c:pt idx="4830">
                  <c:v>4670.4750000000004</c:v>
                </c:pt>
                <c:pt idx="4831">
                  <c:v>4671.442</c:v>
                </c:pt>
                <c:pt idx="4832">
                  <c:v>4672.4080000000004</c:v>
                </c:pt>
                <c:pt idx="4833">
                  <c:v>4673.375</c:v>
                </c:pt>
                <c:pt idx="4834">
                  <c:v>4674.3419999999996</c:v>
                </c:pt>
                <c:pt idx="4835">
                  <c:v>4675.308</c:v>
                </c:pt>
                <c:pt idx="4836">
                  <c:v>4676.2749999999996</c:v>
                </c:pt>
                <c:pt idx="4837">
                  <c:v>4677.2420000000002</c:v>
                </c:pt>
                <c:pt idx="4838">
                  <c:v>4678.2079999999996</c:v>
                </c:pt>
                <c:pt idx="4839">
                  <c:v>4679.1750000000002</c:v>
                </c:pt>
                <c:pt idx="4840">
                  <c:v>4680.1419999999998</c:v>
                </c:pt>
                <c:pt idx="4841">
                  <c:v>4681.1090000000004</c:v>
                </c:pt>
                <c:pt idx="4842">
                  <c:v>4682.0749999999998</c:v>
                </c:pt>
                <c:pt idx="4843">
                  <c:v>4683.0420000000004</c:v>
                </c:pt>
                <c:pt idx="4844">
                  <c:v>4684.009</c:v>
                </c:pt>
                <c:pt idx="4845">
                  <c:v>4684.9750000000004</c:v>
                </c:pt>
                <c:pt idx="4846">
                  <c:v>4685.942</c:v>
                </c:pt>
                <c:pt idx="4847">
                  <c:v>4686.9089999999997</c:v>
                </c:pt>
                <c:pt idx="4848">
                  <c:v>4687.875</c:v>
                </c:pt>
                <c:pt idx="4849">
                  <c:v>4688.8419999999996</c:v>
                </c:pt>
                <c:pt idx="4850">
                  <c:v>4689.8090000000002</c:v>
                </c:pt>
                <c:pt idx="4851">
                  <c:v>4690.7759999999998</c:v>
                </c:pt>
                <c:pt idx="4852">
                  <c:v>4691.7420000000002</c:v>
                </c:pt>
                <c:pt idx="4853">
                  <c:v>4692.7089999999998</c:v>
                </c:pt>
                <c:pt idx="4854">
                  <c:v>4693.6760000000004</c:v>
                </c:pt>
                <c:pt idx="4855">
                  <c:v>4694.6419999999998</c:v>
                </c:pt>
                <c:pt idx="4856">
                  <c:v>4695.6090000000004</c:v>
                </c:pt>
                <c:pt idx="4857">
                  <c:v>4696.576</c:v>
                </c:pt>
                <c:pt idx="4858">
                  <c:v>4697.5420000000004</c:v>
                </c:pt>
                <c:pt idx="4859">
                  <c:v>4698.509</c:v>
                </c:pt>
                <c:pt idx="4860">
                  <c:v>4699.4759999999997</c:v>
                </c:pt>
                <c:pt idx="4861">
                  <c:v>4700.4430000000002</c:v>
                </c:pt>
                <c:pt idx="4862">
                  <c:v>4701.4089999999997</c:v>
                </c:pt>
                <c:pt idx="4863">
                  <c:v>4702.3760000000002</c:v>
                </c:pt>
                <c:pt idx="4864">
                  <c:v>4703.3429999999998</c:v>
                </c:pt>
                <c:pt idx="4865">
                  <c:v>4704.3090000000002</c:v>
                </c:pt>
                <c:pt idx="4866">
                  <c:v>4705.2759999999998</c:v>
                </c:pt>
                <c:pt idx="4867">
                  <c:v>4706.2430000000004</c:v>
                </c:pt>
                <c:pt idx="4868">
                  <c:v>4707.2089999999998</c:v>
                </c:pt>
                <c:pt idx="4869">
                  <c:v>4708.1760000000004</c:v>
                </c:pt>
                <c:pt idx="4870">
                  <c:v>4709.143</c:v>
                </c:pt>
                <c:pt idx="4871">
                  <c:v>4710.1099999999997</c:v>
                </c:pt>
                <c:pt idx="4872">
                  <c:v>4711.076</c:v>
                </c:pt>
                <c:pt idx="4873">
                  <c:v>4712.0429999999997</c:v>
                </c:pt>
                <c:pt idx="4874">
                  <c:v>4713.01</c:v>
                </c:pt>
                <c:pt idx="4875">
                  <c:v>4713.9759999999997</c:v>
                </c:pt>
                <c:pt idx="4876">
                  <c:v>4714.9430000000002</c:v>
                </c:pt>
                <c:pt idx="4877">
                  <c:v>4715.91</c:v>
                </c:pt>
                <c:pt idx="4878">
                  <c:v>4716.8760000000002</c:v>
                </c:pt>
                <c:pt idx="4879">
                  <c:v>4717.8429999999998</c:v>
                </c:pt>
                <c:pt idx="4880">
                  <c:v>4718.8100000000004</c:v>
                </c:pt>
                <c:pt idx="4881">
                  <c:v>4719.777</c:v>
                </c:pt>
                <c:pt idx="4882">
                  <c:v>4720.7430000000004</c:v>
                </c:pt>
                <c:pt idx="4883">
                  <c:v>4721.71</c:v>
                </c:pt>
                <c:pt idx="4884">
                  <c:v>4722.6769999999997</c:v>
                </c:pt>
                <c:pt idx="4885">
                  <c:v>4723.643</c:v>
                </c:pt>
                <c:pt idx="4886">
                  <c:v>4724.6099999999997</c:v>
                </c:pt>
                <c:pt idx="4887">
                  <c:v>4725.5770000000002</c:v>
                </c:pt>
                <c:pt idx="4888">
                  <c:v>4726.5429999999997</c:v>
                </c:pt>
                <c:pt idx="4889">
                  <c:v>4727.51</c:v>
                </c:pt>
                <c:pt idx="4890">
                  <c:v>4728.4769999999999</c:v>
                </c:pt>
                <c:pt idx="4891">
                  <c:v>4729.4440000000004</c:v>
                </c:pt>
                <c:pt idx="4892">
                  <c:v>4730.41</c:v>
                </c:pt>
                <c:pt idx="4893">
                  <c:v>4731.3770000000004</c:v>
                </c:pt>
                <c:pt idx="4894">
                  <c:v>4732.3440000000001</c:v>
                </c:pt>
                <c:pt idx="4895">
                  <c:v>4733.3100000000004</c:v>
                </c:pt>
                <c:pt idx="4896">
                  <c:v>4734.277</c:v>
                </c:pt>
                <c:pt idx="4897">
                  <c:v>4735.2439999999997</c:v>
                </c:pt>
                <c:pt idx="4898">
                  <c:v>4736.21</c:v>
                </c:pt>
                <c:pt idx="4899">
                  <c:v>4737.1769999999997</c:v>
                </c:pt>
                <c:pt idx="4900">
                  <c:v>4738.1440000000002</c:v>
                </c:pt>
                <c:pt idx="4901">
                  <c:v>4739.1109999999999</c:v>
                </c:pt>
                <c:pt idx="4902">
                  <c:v>4740.0770000000002</c:v>
                </c:pt>
                <c:pt idx="4903">
                  <c:v>4741.0439999999999</c:v>
                </c:pt>
                <c:pt idx="4904">
                  <c:v>4742.0110000000004</c:v>
                </c:pt>
                <c:pt idx="4905">
                  <c:v>4742.9769999999999</c:v>
                </c:pt>
                <c:pt idx="4906">
                  <c:v>4743.9440000000004</c:v>
                </c:pt>
                <c:pt idx="4907">
                  <c:v>4744.9110000000001</c:v>
                </c:pt>
                <c:pt idx="4908">
                  <c:v>4745.8770000000004</c:v>
                </c:pt>
                <c:pt idx="4909">
                  <c:v>4746.8440000000001</c:v>
                </c:pt>
                <c:pt idx="4910">
                  <c:v>4747.8109999999997</c:v>
                </c:pt>
                <c:pt idx="4911">
                  <c:v>4748.7780000000002</c:v>
                </c:pt>
                <c:pt idx="4912">
                  <c:v>4749.7439999999997</c:v>
                </c:pt>
                <c:pt idx="4913">
                  <c:v>4750.7110000000002</c:v>
                </c:pt>
                <c:pt idx="4914">
                  <c:v>4751.6779999999999</c:v>
                </c:pt>
                <c:pt idx="4915">
                  <c:v>4752.6440000000002</c:v>
                </c:pt>
                <c:pt idx="4916">
                  <c:v>4753.6109999999999</c:v>
                </c:pt>
                <c:pt idx="4917">
                  <c:v>4754.5780000000004</c:v>
                </c:pt>
                <c:pt idx="4918">
                  <c:v>4755.5439999999999</c:v>
                </c:pt>
                <c:pt idx="4919">
                  <c:v>4756.5110000000004</c:v>
                </c:pt>
                <c:pt idx="4920">
                  <c:v>4757.4780000000001</c:v>
                </c:pt>
                <c:pt idx="4921">
                  <c:v>4758.4449999999997</c:v>
                </c:pt>
                <c:pt idx="4922">
                  <c:v>4759.4110000000001</c:v>
                </c:pt>
                <c:pt idx="4923">
                  <c:v>4760.3779999999997</c:v>
                </c:pt>
                <c:pt idx="4924">
                  <c:v>4761.3450000000003</c:v>
                </c:pt>
                <c:pt idx="4925">
                  <c:v>4762.3109999999997</c:v>
                </c:pt>
                <c:pt idx="4926">
                  <c:v>4763.2780000000002</c:v>
                </c:pt>
                <c:pt idx="4927">
                  <c:v>4764.2449999999999</c:v>
                </c:pt>
                <c:pt idx="4928">
                  <c:v>4765.2110000000002</c:v>
                </c:pt>
                <c:pt idx="4929">
                  <c:v>4766.1779999999999</c:v>
                </c:pt>
                <c:pt idx="4930">
                  <c:v>4767.1450000000004</c:v>
                </c:pt>
                <c:pt idx="4931">
                  <c:v>4768.1120000000001</c:v>
                </c:pt>
                <c:pt idx="4932">
                  <c:v>4769.0780000000004</c:v>
                </c:pt>
                <c:pt idx="4933">
                  <c:v>4770.0450000000001</c:v>
                </c:pt>
                <c:pt idx="4934">
                  <c:v>4771.0119999999997</c:v>
                </c:pt>
                <c:pt idx="4935">
                  <c:v>4771.9780000000001</c:v>
                </c:pt>
                <c:pt idx="4936">
                  <c:v>4772.9449999999997</c:v>
                </c:pt>
                <c:pt idx="4937">
                  <c:v>4773.9120000000003</c:v>
                </c:pt>
                <c:pt idx="4938">
                  <c:v>4774.8779999999997</c:v>
                </c:pt>
                <c:pt idx="4939">
                  <c:v>4775.8450000000003</c:v>
                </c:pt>
                <c:pt idx="4940">
                  <c:v>4776.8119999999999</c:v>
                </c:pt>
                <c:pt idx="4941">
                  <c:v>4777.7790000000005</c:v>
                </c:pt>
                <c:pt idx="4942">
                  <c:v>4778.7449999999999</c:v>
                </c:pt>
                <c:pt idx="4943">
                  <c:v>4779.7120000000004</c:v>
                </c:pt>
                <c:pt idx="4944">
                  <c:v>4780.6790000000001</c:v>
                </c:pt>
                <c:pt idx="4945">
                  <c:v>4781.6450000000004</c:v>
                </c:pt>
                <c:pt idx="4946">
                  <c:v>4782.6120000000001</c:v>
                </c:pt>
                <c:pt idx="4947">
                  <c:v>4783.5789999999997</c:v>
                </c:pt>
                <c:pt idx="4948">
                  <c:v>4784.5450000000001</c:v>
                </c:pt>
                <c:pt idx="4949">
                  <c:v>4785.5119999999997</c:v>
                </c:pt>
                <c:pt idx="4950">
                  <c:v>4786.4790000000003</c:v>
                </c:pt>
                <c:pt idx="4951">
                  <c:v>4787.4459999999999</c:v>
                </c:pt>
                <c:pt idx="4952">
                  <c:v>4788.4120000000003</c:v>
                </c:pt>
                <c:pt idx="4953">
                  <c:v>4789.3789999999999</c:v>
                </c:pt>
                <c:pt idx="4954">
                  <c:v>4790.3459999999995</c:v>
                </c:pt>
                <c:pt idx="4955">
                  <c:v>4791.3119999999999</c:v>
                </c:pt>
                <c:pt idx="4956">
                  <c:v>4792.2790000000005</c:v>
                </c:pt>
                <c:pt idx="4957">
                  <c:v>4793.2460000000001</c:v>
                </c:pt>
                <c:pt idx="4958">
                  <c:v>4794.2120000000004</c:v>
                </c:pt>
                <c:pt idx="4959">
                  <c:v>4795.1790000000001</c:v>
                </c:pt>
                <c:pt idx="4960">
                  <c:v>4796.1459999999997</c:v>
                </c:pt>
                <c:pt idx="4961">
                  <c:v>4797.1130000000003</c:v>
                </c:pt>
                <c:pt idx="4962">
                  <c:v>4798.0789999999997</c:v>
                </c:pt>
                <c:pt idx="4963">
                  <c:v>4799.0460000000003</c:v>
                </c:pt>
                <c:pt idx="4964">
                  <c:v>4800.0129999999999</c:v>
                </c:pt>
                <c:pt idx="4965">
                  <c:v>4800.9790000000003</c:v>
                </c:pt>
                <c:pt idx="4966">
                  <c:v>4801.9459999999999</c:v>
                </c:pt>
                <c:pt idx="4967">
                  <c:v>4802.9129999999996</c:v>
                </c:pt>
                <c:pt idx="4968">
                  <c:v>4803.8789999999999</c:v>
                </c:pt>
                <c:pt idx="4969">
                  <c:v>4804.8459999999995</c:v>
                </c:pt>
                <c:pt idx="4970">
                  <c:v>4805.8130000000001</c:v>
                </c:pt>
                <c:pt idx="4971">
                  <c:v>4806.78</c:v>
                </c:pt>
                <c:pt idx="4972">
                  <c:v>4807.7460000000001</c:v>
                </c:pt>
                <c:pt idx="4973">
                  <c:v>4808.7129999999997</c:v>
                </c:pt>
                <c:pt idx="4974">
                  <c:v>4809.68</c:v>
                </c:pt>
                <c:pt idx="4975">
                  <c:v>4810.6459999999997</c:v>
                </c:pt>
                <c:pt idx="4976">
                  <c:v>4811.6130000000003</c:v>
                </c:pt>
                <c:pt idx="4977">
                  <c:v>4812.58</c:v>
                </c:pt>
                <c:pt idx="4978">
                  <c:v>4813.5460000000003</c:v>
                </c:pt>
                <c:pt idx="4979">
                  <c:v>4814.5129999999999</c:v>
                </c:pt>
                <c:pt idx="4980">
                  <c:v>4815.4799999999996</c:v>
                </c:pt>
                <c:pt idx="4981">
                  <c:v>4816.4470000000001</c:v>
                </c:pt>
                <c:pt idx="4982">
                  <c:v>4817.4129999999996</c:v>
                </c:pt>
                <c:pt idx="4983">
                  <c:v>4818.38</c:v>
                </c:pt>
                <c:pt idx="4984">
                  <c:v>4819.3469999999998</c:v>
                </c:pt>
                <c:pt idx="4985">
                  <c:v>4820.3130000000001</c:v>
                </c:pt>
                <c:pt idx="4986">
                  <c:v>4821.28</c:v>
                </c:pt>
                <c:pt idx="4987">
                  <c:v>4822.2470000000003</c:v>
                </c:pt>
                <c:pt idx="4988">
                  <c:v>4823.2129999999997</c:v>
                </c:pt>
                <c:pt idx="4989">
                  <c:v>4824.18</c:v>
                </c:pt>
                <c:pt idx="4990">
                  <c:v>4825.1469999999999</c:v>
                </c:pt>
                <c:pt idx="4991">
                  <c:v>4826.1139999999996</c:v>
                </c:pt>
                <c:pt idx="4992">
                  <c:v>4827.08</c:v>
                </c:pt>
                <c:pt idx="4993">
                  <c:v>4828.0469999999996</c:v>
                </c:pt>
                <c:pt idx="4994">
                  <c:v>4829.0140000000001</c:v>
                </c:pt>
                <c:pt idx="4995">
                  <c:v>4829.9799999999996</c:v>
                </c:pt>
                <c:pt idx="4996">
                  <c:v>4830.9470000000001</c:v>
                </c:pt>
                <c:pt idx="4997">
                  <c:v>4831.9139999999998</c:v>
                </c:pt>
                <c:pt idx="4998">
                  <c:v>4832.88</c:v>
                </c:pt>
                <c:pt idx="4999">
                  <c:v>4833.8469999999998</c:v>
                </c:pt>
                <c:pt idx="5000">
                  <c:v>4834.8140000000003</c:v>
                </c:pt>
                <c:pt idx="5001">
                  <c:v>4835.7809999999999</c:v>
                </c:pt>
                <c:pt idx="5002">
                  <c:v>4836.7470000000003</c:v>
                </c:pt>
                <c:pt idx="5003">
                  <c:v>4837.7139999999999</c:v>
                </c:pt>
                <c:pt idx="5004">
                  <c:v>4838.6809999999996</c:v>
                </c:pt>
                <c:pt idx="5005">
                  <c:v>4839.6469999999999</c:v>
                </c:pt>
                <c:pt idx="5006">
                  <c:v>4840.6139999999996</c:v>
                </c:pt>
                <c:pt idx="5007">
                  <c:v>4841.5810000000001</c:v>
                </c:pt>
                <c:pt idx="5008">
                  <c:v>4842.5469999999996</c:v>
                </c:pt>
                <c:pt idx="5009">
                  <c:v>4843.5140000000001</c:v>
                </c:pt>
                <c:pt idx="5010">
                  <c:v>4844.4809999999998</c:v>
                </c:pt>
                <c:pt idx="5011">
                  <c:v>4845.4480000000003</c:v>
                </c:pt>
                <c:pt idx="5012">
                  <c:v>4846.4139999999998</c:v>
                </c:pt>
                <c:pt idx="5013">
                  <c:v>4847.3810000000003</c:v>
                </c:pt>
                <c:pt idx="5014">
                  <c:v>4848.348</c:v>
                </c:pt>
                <c:pt idx="5015">
                  <c:v>4849.3140000000003</c:v>
                </c:pt>
                <c:pt idx="5016">
                  <c:v>4850.2809999999999</c:v>
                </c:pt>
                <c:pt idx="5017">
                  <c:v>4851.2479999999996</c:v>
                </c:pt>
                <c:pt idx="5018">
                  <c:v>4852.2139999999999</c:v>
                </c:pt>
                <c:pt idx="5019">
                  <c:v>4853.1809999999996</c:v>
                </c:pt>
                <c:pt idx="5020">
                  <c:v>4854.1480000000001</c:v>
                </c:pt>
                <c:pt idx="5021">
                  <c:v>4855.1149999999998</c:v>
                </c:pt>
                <c:pt idx="5022">
                  <c:v>4856.0810000000001</c:v>
                </c:pt>
                <c:pt idx="5023">
                  <c:v>4857.0479999999998</c:v>
                </c:pt>
                <c:pt idx="5024">
                  <c:v>4858.0150000000003</c:v>
                </c:pt>
                <c:pt idx="5025">
                  <c:v>4858.9809999999998</c:v>
                </c:pt>
                <c:pt idx="5026">
                  <c:v>4859.9480000000003</c:v>
                </c:pt>
                <c:pt idx="5027">
                  <c:v>4860.915</c:v>
                </c:pt>
                <c:pt idx="5028">
                  <c:v>4861.8810000000003</c:v>
                </c:pt>
                <c:pt idx="5029">
                  <c:v>4862.848</c:v>
                </c:pt>
                <c:pt idx="5030">
                  <c:v>4863.8149999999996</c:v>
                </c:pt>
                <c:pt idx="5031">
                  <c:v>4864.7820000000002</c:v>
                </c:pt>
                <c:pt idx="5032">
                  <c:v>4865.7479999999996</c:v>
                </c:pt>
                <c:pt idx="5033">
                  <c:v>4866.7150000000001</c:v>
                </c:pt>
                <c:pt idx="5034">
                  <c:v>4867.6819999999998</c:v>
                </c:pt>
                <c:pt idx="5035">
                  <c:v>4868.6480000000001</c:v>
                </c:pt>
                <c:pt idx="5036">
                  <c:v>4869.6149999999998</c:v>
                </c:pt>
                <c:pt idx="5037">
                  <c:v>4870.5820000000003</c:v>
                </c:pt>
                <c:pt idx="5038">
                  <c:v>4871.5479999999998</c:v>
                </c:pt>
                <c:pt idx="5039">
                  <c:v>4872.5150000000003</c:v>
                </c:pt>
                <c:pt idx="5040">
                  <c:v>4873.482</c:v>
                </c:pt>
                <c:pt idx="5041">
                  <c:v>4874.4489999999996</c:v>
                </c:pt>
                <c:pt idx="5042">
                  <c:v>4875.415</c:v>
                </c:pt>
                <c:pt idx="5043">
                  <c:v>4876.3819999999996</c:v>
                </c:pt>
                <c:pt idx="5044">
                  <c:v>4877.3490000000002</c:v>
                </c:pt>
                <c:pt idx="5045">
                  <c:v>4878.3149999999996</c:v>
                </c:pt>
                <c:pt idx="5046">
                  <c:v>4879.2820000000002</c:v>
                </c:pt>
                <c:pt idx="5047">
                  <c:v>4880.2489999999998</c:v>
                </c:pt>
                <c:pt idx="5048">
                  <c:v>4881.2150000000001</c:v>
                </c:pt>
                <c:pt idx="5049">
                  <c:v>4882.1819999999998</c:v>
                </c:pt>
                <c:pt idx="5050">
                  <c:v>4883.1490000000003</c:v>
                </c:pt>
                <c:pt idx="5051">
                  <c:v>4884.116</c:v>
                </c:pt>
                <c:pt idx="5052">
                  <c:v>4885.0820000000003</c:v>
                </c:pt>
                <c:pt idx="5053">
                  <c:v>4886.049</c:v>
                </c:pt>
                <c:pt idx="5054">
                  <c:v>4887.0159999999996</c:v>
                </c:pt>
                <c:pt idx="5055">
                  <c:v>4887.982</c:v>
                </c:pt>
                <c:pt idx="5056">
                  <c:v>4888.9489999999996</c:v>
                </c:pt>
                <c:pt idx="5057">
                  <c:v>4889.9160000000002</c:v>
                </c:pt>
                <c:pt idx="5058">
                  <c:v>4890.8819999999996</c:v>
                </c:pt>
                <c:pt idx="5059">
                  <c:v>4891.8490000000002</c:v>
                </c:pt>
                <c:pt idx="5060">
                  <c:v>4892.8159999999998</c:v>
                </c:pt>
                <c:pt idx="5061">
                  <c:v>4893.7830000000004</c:v>
                </c:pt>
                <c:pt idx="5062">
                  <c:v>4894.7489999999998</c:v>
                </c:pt>
                <c:pt idx="5063">
                  <c:v>4895.7160000000003</c:v>
                </c:pt>
                <c:pt idx="5064">
                  <c:v>4896.683</c:v>
                </c:pt>
                <c:pt idx="5065">
                  <c:v>4897.6490000000003</c:v>
                </c:pt>
                <c:pt idx="5066">
                  <c:v>4898.616</c:v>
                </c:pt>
                <c:pt idx="5067">
                  <c:v>4899.5829999999996</c:v>
                </c:pt>
                <c:pt idx="5068">
                  <c:v>4900.549</c:v>
                </c:pt>
                <c:pt idx="5069">
                  <c:v>4901.5159999999996</c:v>
                </c:pt>
                <c:pt idx="5070">
                  <c:v>4902.4830000000002</c:v>
                </c:pt>
                <c:pt idx="5071">
                  <c:v>4903.45</c:v>
                </c:pt>
                <c:pt idx="5072">
                  <c:v>4904.4160000000002</c:v>
                </c:pt>
                <c:pt idx="5073">
                  <c:v>4905.3829999999998</c:v>
                </c:pt>
                <c:pt idx="5074">
                  <c:v>4906.3500000000004</c:v>
                </c:pt>
                <c:pt idx="5075">
                  <c:v>4907.3159999999998</c:v>
                </c:pt>
                <c:pt idx="5076">
                  <c:v>4908.2830000000004</c:v>
                </c:pt>
                <c:pt idx="5077">
                  <c:v>4909.25</c:v>
                </c:pt>
                <c:pt idx="5078">
                  <c:v>4910.2160000000003</c:v>
                </c:pt>
                <c:pt idx="5079">
                  <c:v>4911.183</c:v>
                </c:pt>
                <c:pt idx="5080">
                  <c:v>4912.1499999999996</c:v>
                </c:pt>
                <c:pt idx="5081">
                  <c:v>4913.1170000000002</c:v>
                </c:pt>
                <c:pt idx="5082">
                  <c:v>4914.0829999999996</c:v>
                </c:pt>
                <c:pt idx="5083">
                  <c:v>4915.05</c:v>
                </c:pt>
                <c:pt idx="5084">
                  <c:v>4916.0169999999998</c:v>
                </c:pt>
                <c:pt idx="5085">
                  <c:v>4916.9830000000002</c:v>
                </c:pt>
                <c:pt idx="5086">
                  <c:v>4917.95</c:v>
                </c:pt>
                <c:pt idx="5087">
                  <c:v>4918.9170000000004</c:v>
                </c:pt>
                <c:pt idx="5088">
                  <c:v>4919.8829999999998</c:v>
                </c:pt>
                <c:pt idx="5089">
                  <c:v>4920.8500000000004</c:v>
                </c:pt>
                <c:pt idx="5090">
                  <c:v>4921.817</c:v>
                </c:pt>
                <c:pt idx="5091">
                  <c:v>4922.7839999999997</c:v>
                </c:pt>
                <c:pt idx="5092">
                  <c:v>4923.75</c:v>
                </c:pt>
                <c:pt idx="5093">
                  <c:v>4924.7169999999996</c:v>
                </c:pt>
                <c:pt idx="5094">
                  <c:v>4925.6840000000002</c:v>
                </c:pt>
                <c:pt idx="5095">
                  <c:v>4926.6499999999996</c:v>
                </c:pt>
                <c:pt idx="5096">
                  <c:v>4927.6170000000002</c:v>
                </c:pt>
                <c:pt idx="5097">
                  <c:v>4928.5839999999998</c:v>
                </c:pt>
                <c:pt idx="5098">
                  <c:v>4929.55</c:v>
                </c:pt>
                <c:pt idx="5099">
                  <c:v>4930.5169999999998</c:v>
                </c:pt>
                <c:pt idx="5100">
                  <c:v>4931.4840000000004</c:v>
                </c:pt>
                <c:pt idx="5101">
                  <c:v>4932.451</c:v>
                </c:pt>
                <c:pt idx="5102">
                  <c:v>4933.4170000000004</c:v>
                </c:pt>
                <c:pt idx="5103">
                  <c:v>4934.384</c:v>
                </c:pt>
                <c:pt idx="5104">
                  <c:v>4935.3509999999997</c:v>
                </c:pt>
                <c:pt idx="5105">
                  <c:v>4936.317</c:v>
                </c:pt>
                <c:pt idx="5106">
                  <c:v>4937.2839999999997</c:v>
                </c:pt>
                <c:pt idx="5107">
                  <c:v>4938.2510000000002</c:v>
                </c:pt>
                <c:pt idx="5108">
                  <c:v>4939.2169999999996</c:v>
                </c:pt>
                <c:pt idx="5109">
                  <c:v>4940.1840000000002</c:v>
                </c:pt>
                <c:pt idx="5110">
                  <c:v>4941.1509999999998</c:v>
                </c:pt>
                <c:pt idx="5111">
                  <c:v>4942.1180000000004</c:v>
                </c:pt>
                <c:pt idx="5112">
                  <c:v>4943.0839999999998</c:v>
                </c:pt>
                <c:pt idx="5113">
                  <c:v>4944.0510000000004</c:v>
                </c:pt>
                <c:pt idx="5114">
                  <c:v>4945.018</c:v>
                </c:pt>
                <c:pt idx="5115">
                  <c:v>4945.9840000000004</c:v>
                </c:pt>
                <c:pt idx="5116">
                  <c:v>4946.951</c:v>
                </c:pt>
                <c:pt idx="5117">
                  <c:v>4947.9179999999997</c:v>
                </c:pt>
                <c:pt idx="5118">
                  <c:v>4948.884</c:v>
                </c:pt>
                <c:pt idx="5119">
                  <c:v>4949.8509999999997</c:v>
                </c:pt>
                <c:pt idx="5120">
                  <c:v>4950.8180000000002</c:v>
                </c:pt>
                <c:pt idx="5121">
                  <c:v>4951.7849999999999</c:v>
                </c:pt>
                <c:pt idx="5122">
                  <c:v>4952.7510000000002</c:v>
                </c:pt>
                <c:pt idx="5123">
                  <c:v>4953.7179999999998</c:v>
                </c:pt>
                <c:pt idx="5124">
                  <c:v>4954.6850000000004</c:v>
                </c:pt>
                <c:pt idx="5125">
                  <c:v>4955.6509999999998</c:v>
                </c:pt>
                <c:pt idx="5126">
                  <c:v>4956.6180000000004</c:v>
                </c:pt>
                <c:pt idx="5127">
                  <c:v>4957.585</c:v>
                </c:pt>
                <c:pt idx="5128">
                  <c:v>4958.5510000000004</c:v>
                </c:pt>
                <c:pt idx="5129">
                  <c:v>4959.518</c:v>
                </c:pt>
                <c:pt idx="5130">
                  <c:v>4960.4849999999997</c:v>
                </c:pt>
                <c:pt idx="5131">
                  <c:v>4961.4520000000002</c:v>
                </c:pt>
                <c:pt idx="5132">
                  <c:v>4962.4179999999997</c:v>
                </c:pt>
                <c:pt idx="5133">
                  <c:v>4963.3850000000002</c:v>
                </c:pt>
                <c:pt idx="5134">
                  <c:v>4964.3519999999999</c:v>
                </c:pt>
                <c:pt idx="5135">
                  <c:v>4965.3180000000002</c:v>
                </c:pt>
                <c:pt idx="5136">
                  <c:v>4966.2849999999999</c:v>
                </c:pt>
                <c:pt idx="5137">
                  <c:v>4967.2520000000004</c:v>
                </c:pt>
                <c:pt idx="5138">
                  <c:v>4968.2179999999998</c:v>
                </c:pt>
                <c:pt idx="5139">
                  <c:v>4969.1850000000004</c:v>
                </c:pt>
                <c:pt idx="5140">
                  <c:v>4970.152</c:v>
                </c:pt>
                <c:pt idx="5141">
                  <c:v>4971.1189999999997</c:v>
                </c:pt>
                <c:pt idx="5142">
                  <c:v>4972.085</c:v>
                </c:pt>
                <c:pt idx="5143">
                  <c:v>4973.0519999999997</c:v>
                </c:pt>
                <c:pt idx="5144">
                  <c:v>4974.0190000000002</c:v>
                </c:pt>
                <c:pt idx="5145">
                  <c:v>4974.9849999999997</c:v>
                </c:pt>
                <c:pt idx="5146">
                  <c:v>4975.9520000000002</c:v>
                </c:pt>
                <c:pt idx="5147">
                  <c:v>4976.9189999999999</c:v>
                </c:pt>
                <c:pt idx="5148">
                  <c:v>4977.8850000000002</c:v>
                </c:pt>
                <c:pt idx="5149">
                  <c:v>4978.8519999999999</c:v>
                </c:pt>
                <c:pt idx="5150">
                  <c:v>4979.8190000000004</c:v>
                </c:pt>
                <c:pt idx="5151">
                  <c:v>4980.7860000000001</c:v>
                </c:pt>
                <c:pt idx="5152">
                  <c:v>4981.7520000000004</c:v>
                </c:pt>
                <c:pt idx="5153">
                  <c:v>4982.7190000000001</c:v>
                </c:pt>
                <c:pt idx="5154">
                  <c:v>4983.6859999999997</c:v>
                </c:pt>
                <c:pt idx="5155">
                  <c:v>4984.652</c:v>
                </c:pt>
                <c:pt idx="5156">
                  <c:v>4985.6189999999997</c:v>
                </c:pt>
                <c:pt idx="5157">
                  <c:v>4986.5860000000002</c:v>
                </c:pt>
                <c:pt idx="5158">
                  <c:v>4987.5519999999997</c:v>
                </c:pt>
                <c:pt idx="5159">
                  <c:v>4988.5190000000002</c:v>
                </c:pt>
                <c:pt idx="5160">
                  <c:v>4989.4859999999999</c:v>
                </c:pt>
                <c:pt idx="5161">
                  <c:v>4990.4530000000004</c:v>
                </c:pt>
                <c:pt idx="5162">
                  <c:v>4991.4189999999999</c:v>
                </c:pt>
                <c:pt idx="5163">
                  <c:v>4992.3860000000004</c:v>
                </c:pt>
                <c:pt idx="5164">
                  <c:v>4993.3530000000001</c:v>
                </c:pt>
                <c:pt idx="5165">
                  <c:v>4994.3190000000004</c:v>
                </c:pt>
                <c:pt idx="5166">
                  <c:v>4995.2860000000001</c:v>
                </c:pt>
                <c:pt idx="5167">
                  <c:v>4996.2529999999997</c:v>
                </c:pt>
                <c:pt idx="5168">
                  <c:v>4997.2190000000001</c:v>
                </c:pt>
                <c:pt idx="5169">
                  <c:v>4998.1859999999997</c:v>
                </c:pt>
                <c:pt idx="5170">
                  <c:v>4999.1530000000002</c:v>
                </c:pt>
                <c:pt idx="5171">
                  <c:v>5000.12</c:v>
                </c:pt>
                <c:pt idx="5172">
                  <c:v>5001.0860000000002</c:v>
                </c:pt>
                <c:pt idx="5173">
                  <c:v>5002.0529999999999</c:v>
                </c:pt>
                <c:pt idx="5174">
                  <c:v>5003.0200000000004</c:v>
                </c:pt>
                <c:pt idx="5175">
                  <c:v>5003.9859999999999</c:v>
                </c:pt>
                <c:pt idx="5176">
                  <c:v>5004.9530000000004</c:v>
                </c:pt>
                <c:pt idx="5177">
                  <c:v>5005.92</c:v>
                </c:pt>
                <c:pt idx="5178">
                  <c:v>5006.8860000000004</c:v>
                </c:pt>
                <c:pt idx="5179">
                  <c:v>5007.8530000000001</c:v>
                </c:pt>
                <c:pt idx="5180">
                  <c:v>5008.82</c:v>
                </c:pt>
                <c:pt idx="5181">
                  <c:v>5009.7870000000003</c:v>
                </c:pt>
                <c:pt idx="5182">
                  <c:v>5010.7529999999997</c:v>
                </c:pt>
                <c:pt idx="5183">
                  <c:v>5011.72</c:v>
                </c:pt>
                <c:pt idx="5184">
                  <c:v>5012.6869999999999</c:v>
                </c:pt>
                <c:pt idx="5185">
                  <c:v>5013.6530000000002</c:v>
                </c:pt>
                <c:pt idx="5186">
                  <c:v>5014.62</c:v>
                </c:pt>
                <c:pt idx="5187">
                  <c:v>5015.5870000000004</c:v>
                </c:pt>
                <c:pt idx="5188">
                  <c:v>5016.5529999999999</c:v>
                </c:pt>
                <c:pt idx="5189">
                  <c:v>5017.5200000000004</c:v>
                </c:pt>
                <c:pt idx="5190">
                  <c:v>5018.4870000000001</c:v>
                </c:pt>
                <c:pt idx="5191">
                  <c:v>5019.4539999999997</c:v>
                </c:pt>
                <c:pt idx="5192">
                  <c:v>5020.42</c:v>
                </c:pt>
                <c:pt idx="5193">
                  <c:v>5021.3869999999997</c:v>
                </c:pt>
                <c:pt idx="5194">
                  <c:v>5022.3540000000003</c:v>
                </c:pt>
                <c:pt idx="5195">
                  <c:v>5023.32</c:v>
                </c:pt>
                <c:pt idx="5196">
                  <c:v>5024.2870000000003</c:v>
                </c:pt>
                <c:pt idx="5197">
                  <c:v>5025.2539999999999</c:v>
                </c:pt>
                <c:pt idx="5198">
                  <c:v>5026.22</c:v>
                </c:pt>
                <c:pt idx="5199">
                  <c:v>5027.1869999999999</c:v>
                </c:pt>
                <c:pt idx="5200">
                  <c:v>5028.1540000000005</c:v>
                </c:pt>
                <c:pt idx="5201">
                  <c:v>5029.1210000000001</c:v>
                </c:pt>
                <c:pt idx="5202">
                  <c:v>5030.0870000000004</c:v>
                </c:pt>
                <c:pt idx="5203">
                  <c:v>5031.0540000000001</c:v>
                </c:pt>
                <c:pt idx="5204">
                  <c:v>5032.0209999999997</c:v>
                </c:pt>
                <c:pt idx="5205">
                  <c:v>5032.9870000000001</c:v>
                </c:pt>
                <c:pt idx="5206">
                  <c:v>5033.9539999999997</c:v>
                </c:pt>
                <c:pt idx="5207">
                  <c:v>5034.9210000000003</c:v>
                </c:pt>
                <c:pt idx="5208">
                  <c:v>5035.8869999999997</c:v>
                </c:pt>
                <c:pt idx="5209">
                  <c:v>5036.8540000000003</c:v>
                </c:pt>
                <c:pt idx="5210">
                  <c:v>5037.8209999999999</c:v>
                </c:pt>
                <c:pt idx="5211">
                  <c:v>5038.7879999999996</c:v>
                </c:pt>
                <c:pt idx="5212">
                  <c:v>5039.7539999999999</c:v>
                </c:pt>
                <c:pt idx="5213">
                  <c:v>5040.7209999999995</c:v>
                </c:pt>
                <c:pt idx="5214">
                  <c:v>5041.6880000000001</c:v>
                </c:pt>
                <c:pt idx="5215">
                  <c:v>5042.6540000000005</c:v>
                </c:pt>
                <c:pt idx="5216">
                  <c:v>5043.6210000000001</c:v>
                </c:pt>
                <c:pt idx="5217">
                  <c:v>5044.5879999999997</c:v>
                </c:pt>
                <c:pt idx="5218">
                  <c:v>5045.5540000000001</c:v>
                </c:pt>
                <c:pt idx="5219">
                  <c:v>5046.5209999999997</c:v>
                </c:pt>
                <c:pt idx="5220">
                  <c:v>5047.4880000000003</c:v>
                </c:pt>
                <c:pt idx="5221">
                  <c:v>5048.4549999999999</c:v>
                </c:pt>
                <c:pt idx="5222">
                  <c:v>5049.4210000000003</c:v>
                </c:pt>
                <c:pt idx="5223">
                  <c:v>5050.3879999999999</c:v>
                </c:pt>
                <c:pt idx="5224">
                  <c:v>5051.3549999999996</c:v>
                </c:pt>
                <c:pt idx="5225">
                  <c:v>5052.3209999999999</c:v>
                </c:pt>
                <c:pt idx="5226">
                  <c:v>5053.2879999999996</c:v>
                </c:pt>
                <c:pt idx="5227">
                  <c:v>5054.2550000000001</c:v>
                </c:pt>
                <c:pt idx="5228">
                  <c:v>5055.2209999999995</c:v>
                </c:pt>
                <c:pt idx="5229">
                  <c:v>5056.1880000000001</c:v>
                </c:pt>
                <c:pt idx="5230">
                  <c:v>5057.1549999999997</c:v>
                </c:pt>
                <c:pt idx="5231">
                  <c:v>5058.1220000000003</c:v>
                </c:pt>
                <c:pt idx="5232">
                  <c:v>5059.0879999999997</c:v>
                </c:pt>
                <c:pt idx="5233">
                  <c:v>5060.0550000000003</c:v>
                </c:pt>
                <c:pt idx="5234">
                  <c:v>5061.0219999999999</c:v>
                </c:pt>
                <c:pt idx="5235">
                  <c:v>5061.9880000000003</c:v>
                </c:pt>
                <c:pt idx="5236">
                  <c:v>5062.9549999999999</c:v>
                </c:pt>
                <c:pt idx="5237">
                  <c:v>5063.9219999999996</c:v>
                </c:pt>
                <c:pt idx="5238">
                  <c:v>5064.8879999999999</c:v>
                </c:pt>
                <c:pt idx="5239">
                  <c:v>5065.8549999999996</c:v>
                </c:pt>
                <c:pt idx="5240">
                  <c:v>5066.8220000000001</c:v>
                </c:pt>
                <c:pt idx="5241">
                  <c:v>5067.7889999999998</c:v>
                </c:pt>
                <c:pt idx="5242">
                  <c:v>5068.7550000000001</c:v>
                </c:pt>
                <c:pt idx="5243">
                  <c:v>5069.7219999999998</c:v>
                </c:pt>
                <c:pt idx="5244">
                  <c:v>5070.6890000000003</c:v>
                </c:pt>
                <c:pt idx="5245">
                  <c:v>5071.6549999999997</c:v>
                </c:pt>
                <c:pt idx="5246">
                  <c:v>5072.6220000000003</c:v>
                </c:pt>
                <c:pt idx="5247">
                  <c:v>5073.5889999999999</c:v>
                </c:pt>
                <c:pt idx="5248">
                  <c:v>5074.5550000000003</c:v>
                </c:pt>
                <c:pt idx="5249">
                  <c:v>5075.5219999999999</c:v>
                </c:pt>
                <c:pt idx="5250">
                  <c:v>5076.4889999999996</c:v>
                </c:pt>
                <c:pt idx="5251">
                  <c:v>5077.4560000000001</c:v>
                </c:pt>
                <c:pt idx="5252">
                  <c:v>5078.4219999999996</c:v>
                </c:pt>
                <c:pt idx="5253">
                  <c:v>5079.3890000000001</c:v>
                </c:pt>
                <c:pt idx="5254">
                  <c:v>5080.3559999999998</c:v>
                </c:pt>
                <c:pt idx="5255">
                  <c:v>5081.3220000000001</c:v>
                </c:pt>
                <c:pt idx="5256">
                  <c:v>5082.2889999999998</c:v>
                </c:pt>
                <c:pt idx="5257">
                  <c:v>5083.2560000000003</c:v>
                </c:pt>
                <c:pt idx="5258">
                  <c:v>5084.2219999999998</c:v>
                </c:pt>
                <c:pt idx="5259">
                  <c:v>5085.1890000000003</c:v>
                </c:pt>
                <c:pt idx="5260">
                  <c:v>5086.1559999999999</c:v>
                </c:pt>
                <c:pt idx="5261">
                  <c:v>5087.1229999999996</c:v>
                </c:pt>
                <c:pt idx="5262">
                  <c:v>5088.0889999999999</c:v>
                </c:pt>
                <c:pt idx="5263">
                  <c:v>5089.0559999999996</c:v>
                </c:pt>
                <c:pt idx="5264">
                  <c:v>5090.0230000000001</c:v>
                </c:pt>
                <c:pt idx="5265">
                  <c:v>5090.9889999999996</c:v>
                </c:pt>
                <c:pt idx="5266">
                  <c:v>5091.9560000000001</c:v>
                </c:pt>
                <c:pt idx="5267">
                  <c:v>5092.9229999999998</c:v>
                </c:pt>
                <c:pt idx="5268">
                  <c:v>5093.8890000000001</c:v>
                </c:pt>
                <c:pt idx="5269">
                  <c:v>5094.8559999999998</c:v>
                </c:pt>
                <c:pt idx="5270">
                  <c:v>5095.8230000000003</c:v>
                </c:pt>
                <c:pt idx="5271">
                  <c:v>5096.79</c:v>
                </c:pt>
                <c:pt idx="5272">
                  <c:v>5097.7560000000003</c:v>
                </c:pt>
                <c:pt idx="5273">
                  <c:v>5098.723</c:v>
                </c:pt>
                <c:pt idx="5274">
                  <c:v>5099.6899999999996</c:v>
                </c:pt>
                <c:pt idx="5275">
                  <c:v>5100.6559999999999</c:v>
                </c:pt>
                <c:pt idx="5276">
                  <c:v>5101.6229999999996</c:v>
                </c:pt>
                <c:pt idx="5277">
                  <c:v>5102.59</c:v>
                </c:pt>
                <c:pt idx="5278">
                  <c:v>5103.5559999999996</c:v>
                </c:pt>
                <c:pt idx="5279">
                  <c:v>5104.5230000000001</c:v>
                </c:pt>
                <c:pt idx="5280">
                  <c:v>5105.49</c:v>
                </c:pt>
                <c:pt idx="5281">
                  <c:v>5106.4570000000003</c:v>
                </c:pt>
                <c:pt idx="5282">
                  <c:v>5107.4229999999998</c:v>
                </c:pt>
                <c:pt idx="5283">
                  <c:v>5108.3900000000003</c:v>
                </c:pt>
                <c:pt idx="5284">
                  <c:v>5109.357</c:v>
                </c:pt>
                <c:pt idx="5285">
                  <c:v>5110.3230000000003</c:v>
                </c:pt>
                <c:pt idx="5286">
                  <c:v>5111.29</c:v>
                </c:pt>
                <c:pt idx="5287">
                  <c:v>5112.2569999999996</c:v>
                </c:pt>
                <c:pt idx="5288">
                  <c:v>5113.223</c:v>
                </c:pt>
                <c:pt idx="5289">
                  <c:v>5114.1899999999996</c:v>
                </c:pt>
                <c:pt idx="5290">
                  <c:v>5115.1570000000002</c:v>
                </c:pt>
                <c:pt idx="5291">
                  <c:v>5116.1239999999998</c:v>
                </c:pt>
                <c:pt idx="5292">
                  <c:v>5117.09</c:v>
                </c:pt>
                <c:pt idx="5293">
                  <c:v>5118.0569999999998</c:v>
                </c:pt>
                <c:pt idx="5294">
                  <c:v>5119.0240000000003</c:v>
                </c:pt>
                <c:pt idx="5295">
                  <c:v>5119.99</c:v>
                </c:pt>
                <c:pt idx="5296">
                  <c:v>5120.9570000000003</c:v>
                </c:pt>
                <c:pt idx="5297">
                  <c:v>5121.924</c:v>
                </c:pt>
                <c:pt idx="5298">
                  <c:v>5122.8900000000003</c:v>
                </c:pt>
                <c:pt idx="5299">
                  <c:v>5123.857</c:v>
                </c:pt>
                <c:pt idx="5300">
                  <c:v>5124.8239999999996</c:v>
                </c:pt>
                <c:pt idx="5301">
                  <c:v>5125.7910000000002</c:v>
                </c:pt>
                <c:pt idx="5302">
                  <c:v>5126.7569999999996</c:v>
                </c:pt>
                <c:pt idx="5303">
                  <c:v>5127.7240000000002</c:v>
                </c:pt>
                <c:pt idx="5304">
                  <c:v>5128.6909999999998</c:v>
                </c:pt>
                <c:pt idx="5305">
                  <c:v>5129.6570000000002</c:v>
                </c:pt>
                <c:pt idx="5306">
                  <c:v>5130.6239999999998</c:v>
                </c:pt>
                <c:pt idx="5307">
                  <c:v>5131.5910000000003</c:v>
                </c:pt>
                <c:pt idx="5308">
                  <c:v>5132.5569999999998</c:v>
                </c:pt>
                <c:pt idx="5309">
                  <c:v>5133.5240000000003</c:v>
                </c:pt>
                <c:pt idx="5310">
                  <c:v>5134.491</c:v>
                </c:pt>
                <c:pt idx="5311">
                  <c:v>5135.4579999999996</c:v>
                </c:pt>
                <c:pt idx="5312">
                  <c:v>5136.424</c:v>
                </c:pt>
                <c:pt idx="5313">
                  <c:v>5137.3909999999996</c:v>
                </c:pt>
                <c:pt idx="5314">
                  <c:v>5138.3580000000002</c:v>
                </c:pt>
                <c:pt idx="5315">
                  <c:v>5139.3239999999996</c:v>
                </c:pt>
                <c:pt idx="5316">
                  <c:v>5140.2910000000002</c:v>
                </c:pt>
                <c:pt idx="5317">
                  <c:v>5141.2579999999998</c:v>
                </c:pt>
                <c:pt idx="5318">
                  <c:v>5142.2240000000002</c:v>
                </c:pt>
                <c:pt idx="5319">
                  <c:v>5143.1909999999998</c:v>
                </c:pt>
                <c:pt idx="5320">
                  <c:v>5144.1580000000004</c:v>
                </c:pt>
                <c:pt idx="5321">
                  <c:v>5145.125</c:v>
                </c:pt>
                <c:pt idx="5322">
                  <c:v>5146.0910000000003</c:v>
                </c:pt>
                <c:pt idx="5323">
                  <c:v>5147.058</c:v>
                </c:pt>
                <c:pt idx="5324">
                  <c:v>5148.0249999999996</c:v>
                </c:pt>
                <c:pt idx="5325">
                  <c:v>5148.991</c:v>
                </c:pt>
                <c:pt idx="5326">
                  <c:v>5149.9579999999996</c:v>
                </c:pt>
                <c:pt idx="5327">
                  <c:v>5150.9250000000002</c:v>
                </c:pt>
                <c:pt idx="5328">
                  <c:v>5151.8909999999996</c:v>
                </c:pt>
                <c:pt idx="5329">
                  <c:v>5152.8580000000002</c:v>
                </c:pt>
                <c:pt idx="5330">
                  <c:v>5153.8249999999998</c:v>
                </c:pt>
                <c:pt idx="5331">
                  <c:v>5154.7920000000004</c:v>
                </c:pt>
                <c:pt idx="5332">
                  <c:v>5155.7579999999998</c:v>
                </c:pt>
                <c:pt idx="5333">
                  <c:v>5156.7250000000004</c:v>
                </c:pt>
                <c:pt idx="5334">
                  <c:v>5157.692</c:v>
                </c:pt>
                <c:pt idx="5335">
                  <c:v>5158.6580000000004</c:v>
                </c:pt>
                <c:pt idx="5336">
                  <c:v>5159.625</c:v>
                </c:pt>
                <c:pt idx="5337">
                  <c:v>5160.5919999999996</c:v>
                </c:pt>
                <c:pt idx="5338">
                  <c:v>5161.558</c:v>
                </c:pt>
                <c:pt idx="5339">
                  <c:v>5162.5249999999996</c:v>
                </c:pt>
                <c:pt idx="5340">
                  <c:v>5163.4920000000002</c:v>
                </c:pt>
                <c:pt idx="5341">
                  <c:v>5164.4589999999998</c:v>
                </c:pt>
                <c:pt idx="5342">
                  <c:v>5165.4250000000002</c:v>
                </c:pt>
                <c:pt idx="5343">
                  <c:v>5166.3919999999998</c:v>
                </c:pt>
                <c:pt idx="5344">
                  <c:v>5167.3590000000004</c:v>
                </c:pt>
                <c:pt idx="5345">
                  <c:v>5168.3249999999998</c:v>
                </c:pt>
                <c:pt idx="5346">
                  <c:v>5169.2920000000004</c:v>
                </c:pt>
                <c:pt idx="5347">
                  <c:v>5170.259</c:v>
                </c:pt>
                <c:pt idx="5348">
                  <c:v>5171.2250000000004</c:v>
                </c:pt>
                <c:pt idx="5349">
                  <c:v>5172.192</c:v>
                </c:pt>
                <c:pt idx="5350">
                  <c:v>5173.1589999999997</c:v>
                </c:pt>
                <c:pt idx="5351">
                  <c:v>5174.1260000000002</c:v>
                </c:pt>
                <c:pt idx="5352">
                  <c:v>5175.0919999999996</c:v>
                </c:pt>
                <c:pt idx="5353">
                  <c:v>5176.0590000000002</c:v>
                </c:pt>
                <c:pt idx="5354">
                  <c:v>5177.0259999999998</c:v>
                </c:pt>
                <c:pt idx="5355">
                  <c:v>5177.9920000000002</c:v>
                </c:pt>
                <c:pt idx="5356">
                  <c:v>5178.9589999999998</c:v>
                </c:pt>
                <c:pt idx="5357">
                  <c:v>5179.9260000000004</c:v>
                </c:pt>
                <c:pt idx="5358">
                  <c:v>5180.8919999999998</c:v>
                </c:pt>
                <c:pt idx="5359">
                  <c:v>5181.8590000000004</c:v>
                </c:pt>
                <c:pt idx="5360">
                  <c:v>5182.826</c:v>
                </c:pt>
                <c:pt idx="5361">
                  <c:v>5183.7929999999997</c:v>
                </c:pt>
                <c:pt idx="5362">
                  <c:v>5184.759</c:v>
                </c:pt>
                <c:pt idx="5363">
                  <c:v>5185.7259999999997</c:v>
                </c:pt>
                <c:pt idx="5364">
                  <c:v>5186.6930000000002</c:v>
                </c:pt>
                <c:pt idx="5365">
                  <c:v>5187.6589999999997</c:v>
                </c:pt>
                <c:pt idx="5366">
                  <c:v>5188.6260000000002</c:v>
                </c:pt>
                <c:pt idx="5367">
                  <c:v>5189.5929999999998</c:v>
                </c:pt>
                <c:pt idx="5368">
                  <c:v>5190.5590000000002</c:v>
                </c:pt>
                <c:pt idx="5369">
                  <c:v>5191.5259999999998</c:v>
                </c:pt>
                <c:pt idx="5370">
                  <c:v>5192.4930000000004</c:v>
                </c:pt>
                <c:pt idx="5371">
                  <c:v>5193.46</c:v>
                </c:pt>
                <c:pt idx="5372">
                  <c:v>5194.4260000000004</c:v>
                </c:pt>
                <c:pt idx="5373">
                  <c:v>5195.393</c:v>
                </c:pt>
                <c:pt idx="5374">
                  <c:v>5196.3599999999997</c:v>
                </c:pt>
                <c:pt idx="5375">
                  <c:v>5197.326</c:v>
                </c:pt>
                <c:pt idx="5376">
                  <c:v>5198.2929999999997</c:v>
                </c:pt>
                <c:pt idx="5377">
                  <c:v>5199.26</c:v>
                </c:pt>
                <c:pt idx="5378">
                  <c:v>5200.2259999999997</c:v>
                </c:pt>
                <c:pt idx="5379">
                  <c:v>5201.1930000000002</c:v>
                </c:pt>
                <c:pt idx="5380">
                  <c:v>5202.16</c:v>
                </c:pt>
                <c:pt idx="5381">
                  <c:v>5203.1270000000004</c:v>
                </c:pt>
                <c:pt idx="5382">
                  <c:v>5204.0929999999998</c:v>
                </c:pt>
                <c:pt idx="5383">
                  <c:v>5205.0600000000004</c:v>
                </c:pt>
                <c:pt idx="5384">
                  <c:v>5206.027</c:v>
                </c:pt>
                <c:pt idx="5385">
                  <c:v>5206.9930000000004</c:v>
                </c:pt>
              </c:numCache>
            </c:numRef>
          </c:xVal>
          <c:yVal>
            <c:numRef>
              <c:f>'Test 2'!$AI$2:$AI$10037</c:f>
              <c:numCache>
                <c:formatCode>0.00E+00</c:formatCode>
                <c:ptCount val="10036"/>
                <c:pt idx="0">
                  <c:v>8.624004982E-11</c:v>
                </c:pt>
                <c:pt idx="1">
                  <c:v>8.4220026790000004E-11</c:v>
                </c:pt>
                <c:pt idx="2">
                  <c:v>8.2299576880000001E-11</c:v>
                </c:pt>
                <c:pt idx="3">
                  <c:v>8.027573745E-11</c:v>
                </c:pt>
                <c:pt idx="4">
                  <c:v>7.9074267969999994E-11</c:v>
                </c:pt>
                <c:pt idx="5">
                  <c:v>7.7181268319999997E-11</c:v>
                </c:pt>
                <c:pt idx="6">
                  <c:v>7.5730456629999997E-11</c:v>
                </c:pt>
                <c:pt idx="7">
                  <c:v>7.4067696419999997E-11</c:v>
                </c:pt>
                <c:pt idx="8">
                  <c:v>7.2549272150000006E-11</c:v>
                </c:pt>
                <c:pt idx="9">
                  <c:v>7.1229945549999998E-11</c:v>
                </c:pt>
                <c:pt idx="10">
                  <c:v>7.0376704460000002E-11</c:v>
                </c:pt>
                <c:pt idx="11">
                  <c:v>6.9063650630000005E-11</c:v>
                </c:pt>
                <c:pt idx="12">
                  <c:v>6.8244174200000001E-11</c:v>
                </c:pt>
                <c:pt idx="13">
                  <c:v>6.7020486380000002E-11</c:v>
                </c:pt>
                <c:pt idx="14">
                  <c:v>6.5994751330000001E-11</c:v>
                </c:pt>
                <c:pt idx="15">
                  <c:v>6.5171312789999995E-11</c:v>
                </c:pt>
                <c:pt idx="16">
                  <c:v>6.4136217170000006E-11</c:v>
                </c:pt>
                <c:pt idx="17">
                  <c:v>6.3133755169999997E-11</c:v>
                </c:pt>
                <c:pt idx="18">
                  <c:v>6.2374369560000004E-11</c:v>
                </c:pt>
                <c:pt idx="19">
                  <c:v>6.1572372200000006E-11</c:v>
                </c:pt>
                <c:pt idx="20">
                  <c:v>6.0683888470000004E-11</c:v>
                </c:pt>
                <c:pt idx="21">
                  <c:v>6.0001337230000002E-11</c:v>
                </c:pt>
                <c:pt idx="22">
                  <c:v>5.9633804840000003E-11</c:v>
                </c:pt>
                <c:pt idx="23">
                  <c:v>5.8766005949999998E-11</c:v>
                </c:pt>
                <c:pt idx="24">
                  <c:v>5.8258661779999998E-11</c:v>
                </c:pt>
                <c:pt idx="25">
                  <c:v>5.7269310820000002E-11</c:v>
                </c:pt>
                <c:pt idx="26">
                  <c:v>5.6883751180000003E-11</c:v>
                </c:pt>
                <c:pt idx="27">
                  <c:v>5.6591613339999998E-11</c:v>
                </c:pt>
                <c:pt idx="28">
                  <c:v>5.5772962640000001E-11</c:v>
                </c:pt>
                <c:pt idx="29">
                  <c:v>5.5096590480000003E-11</c:v>
                </c:pt>
                <c:pt idx="30">
                  <c:v>5.4712880059999998E-11</c:v>
                </c:pt>
                <c:pt idx="31">
                  <c:v>5.4203842799999999E-11</c:v>
                </c:pt>
                <c:pt idx="32">
                  <c:v>5.398758177E-11</c:v>
                </c:pt>
                <c:pt idx="33">
                  <c:v>5.3609144899999997E-11</c:v>
                </c:pt>
                <c:pt idx="34">
                  <c:v>5.2889290170000003E-11</c:v>
                </c:pt>
                <c:pt idx="35">
                  <c:v>5.2690806580000002E-11</c:v>
                </c:pt>
                <c:pt idx="36">
                  <c:v>5.2364709789999999E-11</c:v>
                </c:pt>
                <c:pt idx="37">
                  <c:v>5.1934578170000003E-11</c:v>
                </c:pt>
                <c:pt idx="38">
                  <c:v>5.1435623120000002E-11</c:v>
                </c:pt>
                <c:pt idx="39">
                  <c:v>5.1318123360000001E-11</c:v>
                </c:pt>
                <c:pt idx="40">
                  <c:v>5.1105682190000001E-11</c:v>
                </c:pt>
                <c:pt idx="41">
                  <c:v>5.0703382460000002E-11</c:v>
                </c:pt>
                <c:pt idx="42">
                  <c:v>5.013434112E-11</c:v>
                </c:pt>
                <c:pt idx="43">
                  <c:v>5.0158956850000002E-11</c:v>
                </c:pt>
                <c:pt idx="44">
                  <c:v>4.9826771180000002E-11</c:v>
                </c:pt>
                <c:pt idx="45">
                  <c:v>4.9751279490000002E-11</c:v>
                </c:pt>
                <c:pt idx="46">
                  <c:v>4.95242701E-11</c:v>
                </c:pt>
                <c:pt idx="47">
                  <c:v>4.9363211440000002E-11</c:v>
                </c:pt>
                <c:pt idx="48">
                  <c:v>4.8839234740000002E-11</c:v>
                </c:pt>
                <c:pt idx="49">
                  <c:v>4.8642777310000003E-11</c:v>
                </c:pt>
                <c:pt idx="50">
                  <c:v>4.8301491280000003E-11</c:v>
                </c:pt>
                <c:pt idx="51">
                  <c:v>4.8137455829999999E-11</c:v>
                </c:pt>
                <c:pt idx="52">
                  <c:v>4.771432902E-11</c:v>
                </c:pt>
                <c:pt idx="53">
                  <c:v>4.7390189000000003E-11</c:v>
                </c:pt>
                <c:pt idx="54">
                  <c:v>4.724426406E-11</c:v>
                </c:pt>
                <c:pt idx="55">
                  <c:v>4.7167627440000003E-11</c:v>
                </c:pt>
                <c:pt idx="56">
                  <c:v>4.7057188010000002E-11</c:v>
                </c:pt>
                <c:pt idx="57">
                  <c:v>4.6493201649999998E-11</c:v>
                </c:pt>
                <c:pt idx="58">
                  <c:v>4.6633526900000002E-11</c:v>
                </c:pt>
                <c:pt idx="59">
                  <c:v>4.6508109860000002E-11</c:v>
                </c:pt>
                <c:pt idx="60">
                  <c:v>4.645430221E-11</c:v>
                </c:pt>
                <c:pt idx="61">
                  <c:v>4.6465283009999999E-11</c:v>
                </c:pt>
                <c:pt idx="62">
                  <c:v>4.6061161829999998E-11</c:v>
                </c:pt>
                <c:pt idx="63">
                  <c:v>4.6088358820000001E-11</c:v>
                </c:pt>
                <c:pt idx="64">
                  <c:v>4.6129634830000001E-11</c:v>
                </c:pt>
                <c:pt idx="65">
                  <c:v>4.5560430429999998E-11</c:v>
                </c:pt>
                <c:pt idx="66">
                  <c:v>4.5698323600000003E-11</c:v>
                </c:pt>
                <c:pt idx="67">
                  <c:v>4.5431304549999997E-11</c:v>
                </c:pt>
                <c:pt idx="68">
                  <c:v>4.564500167E-11</c:v>
                </c:pt>
                <c:pt idx="69">
                  <c:v>4.5231474819999999E-11</c:v>
                </c:pt>
                <c:pt idx="70">
                  <c:v>4.5357960440000003E-11</c:v>
                </c:pt>
                <c:pt idx="71">
                  <c:v>4.5241518859999999E-11</c:v>
                </c:pt>
                <c:pt idx="72">
                  <c:v>4.5091801820000002E-11</c:v>
                </c:pt>
                <c:pt idx="73">
                  <c:v>4.5037279459999998E-11</c:v>
                </c:pt>
                <c:pt idx="74">
                  <c:v>4.4694269120000001E-11</c:v>
                </c:pt>
                <c:pt idx="75">
                  <c:v>4.4750283339999998E-11</c:v>
                </c:pt>
                <c:pt idx="76">
                  <c:v>4.4696808749999999E-11</c:v>
                </c:pt>
                <c:pt idx="77">
                  <c:v>4.4315145300000001E-11</c:v>
                </c:pt>
                <c:pt idx="78">
                  <c:v>4.4366770669999999E-11</c:v>
                </c:pt>
                <c:pt idx="79">
                  <c:v>4.4185141660000003E-11</c:v>
                </c:pt>
                <c:pt idx="80">
                  <c:v>4.4070445210000001E-11</c:v>
                </c:pt>
                <c:pt idx="81">
                  <c:v>4.416594174E-11</c:v>
                </c:pt>
                <c:pt idx="82">
                  <c:v>4.3893416680000002E-11</c:v>
                </c:pt>
                <c:pt idx="83">
                  <c:v>4.3891931760000001E-11</c:v>
                </c:pt>
                <c:pt idx="84">
                  <c:v>4.3724621149999999E-11</c:v>
                </c:pt>
                <c:pt idx="85">
                  <c:v>4.3756137599999999E-11</c:v>
                </c:pt>
                <c:pt idx="86">
                  <c:v>4.374589233E-11</c:v>
                </c:pt>
                <c:pt idx="87">
                  <c:v>4.3346101010000002E-11</c:v>
                </c:pt>
                <c:pt idx="88">
                  <c:v>4.3686689679999999E-11</c:v>
                </c:pt>
                <c:pt idx="89">
                  <c:v>4.378921878E-11</c:v>
                </c:pt>
                <c:pt idx="90">
                  <c:v>4.3857341370000002E-11</c:v>
                </c:pt>
                <c:pt idx="91">
                  <c:v>4.3470390480000003E-11</c:v>
                </c:pt>
                <c:pt idx="92">
                  <c:v>4.3332660379999999E-11</c:v>
                </c:pt>
                <c:pt idx="93">
                  <c:v>4.3574668179999999E-11</c:v>
                </c:pt>
                <c:pt idx="94">
                  <c:v>4.3397757609999998E-11</c:v>
                </c:pt>
                <c:pt idx="95">
                  <c:v>4.3552130650000001E-11</c:v>
                </c:pt>
                <c:pt idx="96">
                  <c:v>4.3340414590000003E-11</c:v>
                </c:pt>
                <c:pt idx="97">
                  <c:v>4.3582717300000001E-11</c:v>
                </c:pt>
                <c:pt idx="98">
                  <c:v>4.3400068259999999E-11</c:v>
                </c:pt>
                <c:pt idx="99">
                  <c:v>4.3298666740000003E-11</c:v>
                </c:pt>
                <c:pt idx="100">
                  <c:v>4.3257838279999998E-11</c:v>
                </c:pt>
                <c:pt idx="101">
                  <c:v>4.3073673099999997E-11</c:v>
                </c:pt>
                <c:pt idx="102">
                  <c:v>4.3041323980000003E-11</c:v>
                </c:pt>
                <c:pt idx="103">
                  <c:v>4.2784647350000002E-11</c:v>
                </c:pt>
                <c:pt idx="104">
                  <c:v>4.2918217589999998E-11</c:v>
                </c:pt>
                <c:pt idx="105">
                  <c:v>4.2727897609999998E-11</c:v>
                </c:pt>
                <c:pt idx="106">
                  <c:v>4.2611060510000003E-11</c:v>
                </c:pt>
                <c:pt idx="107">
                  <c:v>4.2646722959999999E-11</c:v>
                </c:pt>
                <c:pt idx="108">
                  <c:v>4.2724952050000003E-11</c:v>
                </c:pt>
                <c:pt idx="109">
                  <c:v>4.2633445389999998E-11</c:v>
                </c:pt>
                <c:pt idx="110">
                  <c:v>4.2829784859999999E-11</c:v>
                </c:pt>
                <c:pt idx="111">
                  <c:v>4.2800995390000003E-11</c:v>
                </c:pt>
                <c:pt idx="112">
                  <c:v>4.2879477750000002E-11</c:v>
                </c:pt>
                <c:pt idx="113">
                  <c:v>4.2823983940000002E-11</c:v>
                </c:pt>
                <c:pt idx="114">
                  <c:v>4.2510186339999997E-11</c:v>
                </c:pt>
                <c:pt idx="115">
                  <c:v>4.2559848010000002E-11</c:v>
                </c:pt>
                <c:pt idx="116">
                  <c:v>4.2823463529999999E-11</c:v>
                </c:pt>
                <c:pt idx="117">
                  <c:v>4.2712000599999998E-11</c:v>
                </c:pt>
                <c:pt idx="118">
                  <c:v>4.2683443589999999E-11</c:v>
                </c:pt>
                <c:pt idx="119">
                  <c:v>4.2675873250000002E-11</c:v>
                </c:pt>
                <c:pt idx="120">
                  <c:v>4.272200996E-11</c:v>
                </c:pt>
                <c:pt idx="121">
                  <c:v>4.2520435090000002E-11</c:v>
                </c:pt>
                <c:pt idx="122">
                  <c:v>4.2479634390000001E-11</c:v>
                </c:pt>
                <c:pt idx="123">
                  <c:v>4.2474329610000001E-11</c:v>
                </c:pt>
                <c:pt idx="124">
                  <c:v>4.2691444129999999E-11</c:v>
                </c:pt>
                <c:pt idx="125">
                  <c:v>4.2702365950000002E-11</c:v>
                </c:pt>
                <c:pt idx="126">
                  <c:v>4.2441602320000001E-11</c:v>
                </c:pt>
                <c:pt idx="127">
                  <c:v>4.2614672209999998E-11</c:v>
                </c:pt>
                <c:pt idx="128">
                  <c:v>4.2201866999999999E-11</c:v>
                </c:pt>
                <c:pt idx="129">
                  <c:v>4.2323946429999998E-11</c:v>
                </c:pt>
                <c:pt idx="130">
                  <c:v>4.2260379220000003E-11</c:v>
                </c:pt>
                <c:pt idx="131">
                  <c:v>4.1961024930000002E-11</c:v>
                </c:pt>
                <c:pt idx="132">
                  <c:v>4.2295309619999998E-11</c:v>
                </c:pt>
                <c:pt idx="133">
                  <c:v>4.224963782E-11</c:v>
                </c:pt>
                <c:pt idx="134">
                  <c:v>4.2062329309999998E-11</c:v>
                </c:pt>
                <c:pt idx="135">
                  <c:v>4.2181463180000002E-11</c:v>
                </c:pt>
                <c:pt idx="136">
                  <c:v>4.2212996990000001E-11</c:v>
                </c:pt>
                <c:pt idx="137">
                  <c:v>4.2184672419999999E-11</c:v>
                </c:pt>
                <c:pt idx="138">
                  <c:v>4.2359407650000002E-11</c:v>
                </c:pt>
                <c:pt idx="139">
                  <c:v>4.2277042980000001E-11</c:v>
                </c:pt>
                <c:pt idx="140">
                  <c:v>4.2313815649999998E-11</c:v>
                </c:pt>
                <c:pt idx="141">
                  <c:v>4.2231444039999998E-11</c:v>
                </c:pt>
                <c:pt idx="142">
                  <c:v>4.2551018260000002E-11</c:v>
                </c:pt>
                <c:pt idx="143">
                  <c:v>4.2312906650000003E-11</c:v>
                </c:pt>
                <c:pt idx="144">
                  <c:v>4.2370083140000003E-11</c:v>
                </c:pt>
                <c:pt idx="145">
                  <c:v>4.2221962039999998E-11</c:v>
                </c:pt>
                <c:pt idx="146">
                  <c:v>4.2397790140000003E-11</c:v>
                </c:pt>
                <c:pt idx="147">
                  <c:v>4.2294771849999997E-11</c:v>
                </c:pt>
                <c:pt idx="148">
                  <c:v>4.226385561E-11</c:v>
                </c:pt>
                <c:pt idx="149">
                  <c:v>4.2318860220000003E-11</c:v>
                </c:pt>
                <c:pt idx="150">
                  <c:v>4.2212011659999998E-11</c:v>
                </c:pt>
                <c:pt idx="151">
                  <c:v>4.227892342E-11</c:v>
                </c:pt>
                <c:pt idx="152">
                  <c:v>4.2457665860000003E-11</c:v>
                </c:pt>
                <c:pt idx="153">
                  <c:v>4.2077629580000001E-11</c:v>
                </c:pt>
                <c:pt idx="154">
                  <c:v>4.2189380460000001E-11</c:v>
                </c:pt>
                <c:pt idx="155">
                  <c:v>4.2053117929999999E-11</c:v>
                </c:pt>
                <c:pt idx="156">
                  <c:v>4.1823614020000002E-11</c:v>
                </c:pt>
                <c:pt idx="157">
                  <c:v>4.211250793E-11</c:v>
                </c:pt>
                <c:pt idx="158">
                  <c:v>4.1900018179999997E-11</c:v>
                </c:pt>
                <c:pt idx="159">
                  <c:v>4.2186167749999998E-11</c:v>
                </c:pt>
                <c:pt idx="160">
                  <c:v>4.1896097699999998E-11</c:v>
                </c:pt>
                <c:pt idx="161">
                  <c:v>4.1931104420000001E-11</c:v>
                </c:pt>
                <c:pt idx="162">
                  <c:v>4.1861052819999998E-11</c:v>
                </c:pt>
                <c:pt idx="163">
                  <c:v>4.2197311619999999E-11</c:v>
                </c:pt>
                <c:pt idx="164">
                  <c:v>4.197937137E-11</c:v>
                </c:pt>
                <c:pt idx="165">
                  <c:v>4.2203466419999997E-11</c:v>
                </c:pt>
                <c:pt idx="166">
                  <c:v>4.2189994549999997E-11</c:v>
                </c:pt>
                <c:pt idx="167">
                  <c:v>4.2013233169999999E-11</c:v>
                </c:pt>
                <c:pt idx="168">
                  <c:v>4.2222742660000002E-11</c:v>
                </c:pt>
                <c:pt idx="169">
                  <c:v>4.2343756969999998E-11</c:v>
                </c:pt>
                <c:pt idx="170">
                  <c:v>4.2168740720000001E-11</c:v>
                </c:pt>
                <c:pt idx="171">
                  <c:v>4.2153822099999997E-11</c:v>
                </c:pt>
                <c:pt idx="172">
                  <c:v>4.2380678830000003E-11</c:v>
                </c:pt>
                <c:pt idx="173">
                  <c:v>4.2350803419999999E-11</c:v>
                </c:pt>
                <c:pt idx="174">
                  <c:v>4.2260847600000003E-11</c:v>
                </c:pt>
                <c:pt idx="175">
                  <c:v>4.2351521600000001E-11</c:v>
                </c:pt>
                <c:pt idx="176">
                  <c:v>4.215759339E-11</c:v>
                </c:pt>
                <c:pt idx="177">
                  <c:v>4.2343892280000001E-11</c:v>
                </c:pt>
                <c:pt idx="178">
                  <c:v>4.2156184790000001E-11</c:v>
                </c:pt>
                <c:pt idx="179">
                  <c:v>4.2079423279999999E-11</c:v>
                </c:pt>
                <c:pt idx="180">
                  <c:v>4.1861122209999999E-11</c:v>
                </c:pt>
                <c:pt idx="181">
                  <c:v>4.2147119129999998E-11</c:v>
                </c:pt>
                <c:pt idx="182">
                  <c:v>4.1875836129999998E-11</c:v>
                </c:pt>
                <c:pt idx="183">
                  <c:v>4.1916772140000002E-11</c:v>
                </c:pt>
                <c:pt idx="184">
                  <c:v>4.203012938E-11</c:v>
                </c:pt>
                <c:pt idx="185">
                  <c:v>4.2015890770000001E-11</c:v>
                </c:pt>
                <c:pt idx="186">
                  <c:v>4.2065604470000003E-11</c:v>
                </c:pt>
                <c:pt idx="187">
                  <c:v>4.1918715030000003E-11</c:v>
                </c:pt>
                <c:pt idx="188">
                  <c:v>4.2084748879999997E-11</c:v>
                </c:pt>
                <c:pt idx="189">
                  <c:v>4.2180613170000003E-11</c:v>
                </c:pt>
                <c:pt idx="190">
                  <c:v>4.2094178840000001E-11</c:v>
                </c:pt>
                <c:pt idx="191">
                  <c:v>4.2050887079999999E-11</c:v>
                </c:pt>
                <c:pt idx="192">
                  <c:v>4.2137834889999997E-11</c:v>
                </c:pt>
                <c:pt idx="193">
                  <c:v>4.2071658660000002E-11</c:v>
                </c:pt>
                <c:pt idx="194">
                  <c:v>4.2135857299999999E-11</c:v>
                </c:pt>
                <c:pt idx="195">
                  <c:v>4.2132314999999999E-11</c:v>
                </c:pt>
                <c:pt idx="196">
                  <c:v>4.2124449759999997E-11</c:v>
                </c:pt>
                <c:pt idx="197">
                  <c:v>4.2043646339999998E-11</c:v>
                </c:pt>
                <c:pt idx="198">
                  <c:v>4.2295139609999997E-11</c:v>
                </c:pt>
                <c:pt idx="199">
                  <c:v>4.2103740630000002E-11</c:v>
                </c:pt>
                <c:pt idx="200">
                  <c:v>4.2106672319999998E-11</c:v>
                </c:pt>
                <c:pt idx="201">
                  <c:v>4.2317111620000002E-11</c:v>
                </c:pt>
                <c:pt idx="202">
                  <c:v>4.2086251150000003E-11</c:v>
                </c:pt>
                <c:pt idx="203">
                  <c:v>4.218419017E-11</c:v>
                </c:pt>
                <c:pt idx="204">
                  <c:v>4.2120272550000003E-11</c:v>
                </c:pt>
                <c:pt idx="205">
                  <c:v>4.2006547549999998E-11</c:v>
                </c:pt>
                <c:pt idx="206">
                  <c:v>4.2047761110000002E-11</c:v>
                </c:pt>
                <c:pt idx="207">
                  <c:v>4.2149700399999999E-11</c:v>
                </c:pt>
                <c:pt idx="208">
                  <c:v>4.1808195790000001E-11</c:v>
                </c:pt>
                <c:pt idx="209">
                  <c:v>4.2075818519999998E-11</c:v>
                </c:pt>
                <c:pt idx="210">
                  <c:v>4.1869334389999997E-11</c:v>
                </c:pt>
                <c:pt idx="211">
                  <c:v>4.2016272410000001E-11</c:v>
                </c:pt>
                <c:pt idx="212">
                  <c:v>4.1992277710000001E-11</c:v>
                </c:pt>
                <c:pt idx="213">
                  <c:v>4.1892867650000003E-11</c:v>
                </c:pt>
                <c:pt idx="214">
                  <c:v>4.1825064249999998E-11</c:v>
                </c:pt>
                <c:pt idx="215">
                  <c:v>4.20378593E-11</c:v>
                </c:pt>
                <c:pt idx="216">
                  <c:v>4.1872890570000002E-11</c:v>
                </c:pt>
                <c:pt idx="217">
                  <c:v>4.210069793E-11</c:v>
                </c:pt>
                <c:pt idx="218">
                  <c:v>4.1908369139999998E-11</c:v>
                </c:pt>
                <c:pt idx="219">
                  <c:v>4.2144836230000002E-11</c:v>
                </c:pt>
                <c:pt idx="220">
                  <c:v>4.2103986959999998E-11</c:v>
                </c:pt>
                <c:pt idx="221">
                  <c:v>4.2202904369999998E-11</c:v>
                </c:pt>
                <c:pt idx="222">
                  <c:v>4.2135225859999998E-11</c:v>
                </c:pt>
                <c:pt idx="223">
                  <c:v>4.2380009219999998E-11</c:v>
                </c:pt>
                <c:pt idx="224">
                  <c:v>4.1979999340000002E-11</c:v>
                </c:pt>
                <c:pt idx="225">
                  <c:v>4.2345387610000001E-11</c:v>
                </c:pt>
                <c:pt idx="226">
                  <c:v>4.2208223030000003E-11</c:v>
                </c:pt>
                <c:pt idx="227">
                  <c:v>4.21015306E-11</c:v>
                </c:pt>
                <c:pt idx="228">
                  <c:v>4.2314200749999997E-11</c:v>
                </c:pt>
                <c:pt idx="229">
                  <c:v>4.1965233370000001E-11</c:v>
                </c:pt>
                <c:pt idx="230">
                  <c:v>4.2333810069999998E-11</c:v>
                </c:pt>
                <c:pt idx="231">
                  <c:v>4.2097204189999997E-11</c:v>
                </c:pt>
                <c:pt idx="232">
                  <c:v>4.1940582950000002E-11</c:v>
                </c:pt>
                <c:pt idx="233">
                  <c:v>4.1945676100000003E-11</c:v>
                </c:pt>
                <c:pt idx="234">
                  <c:v>4.1940437229999999E-11</c:v>
                </c:pt>
                <c:pt idx="235">
                  <c:v>4.1825928140000003E-11</c:v>
                </c:pt>
                <c:pt idx="236">
                  <c:v>4.179306207E-11</c:v>
                </c:pt>
                <c:pt idx="237">
                  <c:v>4.1912376349999997E-11</c:v>
                </c:pt>
                <c:pt idx="238">
                  <c:v>4.206974699E-11</c:v>
                </c:pt>
                <c:pt idx="239">
                  <c:v>4.1987233130000003E-11</c:v>
                </c:pt>
                <c:pt idx="240">
                  <c:v>4.2016262000000001E-11</c:v>
                </c:pt>
                <c:pt idx="241">
                  <c:v>4.208192128E-11</c:v>
                </c:pt>
                <c:pt idx="242">
                  <c:v>4.1986920879999999E-11</c:v>
                </c:pt>
                <c:pt idx="243">
                  <c:v>4.2108067029999998E-11</c:v>
                </c:pt>
                <c:pt idx="244">
                  <c:v>4.2185321209999999E-11</c:v>
                </c:pt>
                <c:pt idx="245">
                  <c:v>4.2070430469999997E-11</c:v>
                </c:pt>
                <c:pt idx="246">
                  <c:v>4.2001676440000001E-11</c:v>
                </c:pt>
                <c:pt idx="247">
                  <c:v>4.2090338160000003E-11</c:v>
                </c:pt>
                <c:pt idx="248">
                  <c:v>4.2102214079999998E-11</c:v>
                </c:pt>
                <c:pt idx="249">
                  <c:v>4.2105222090000002E-11</c:v>
                </c:pt>
                <c:pt idx="250">
                  <c:v>4.2375401800000002E-11</c:v>
                </c:pt>
                <c:pt idx="251">
                  <c:v>4.2345633940000003E-11</c:v>
                </c:pt>
                <c:pt idx="252">
                  <c:v>4.216075405E-11</c:v>
                </c:pt>
                <c:pt idx="253">
                  <c:v>4.2282351230000001E-11</c:v>
                </c:pt>
                <c:pt idx="254">
                  <c:v>4.2386261170000003E-11</c:v>
                </c:pt>
                <c:pt idx="255">
                  <c:v>4.227873954E-11</c:v>
                </c:pt>
                <c:pt idx="256">
                  <c:v>4.2439832900000001E-11</c:v>
                </c:pt>
                <c:pt idx="257">
                  <c:v>4.2058256179999997E-11</c:v>
                </c:pt>
                <c:pt idx="258">
                  <c:v>4.212486263E-11</c:v>
                </c:pt>
                <c:pt idx="259">
                  <c:v>4.1925563719999998E-11</c:v>
                </c:pt>
                <c:pt idx="260">
                  <c:v>4.2073986660000002E-11</c:v>
                </c:pt>
                <c:pt idx="261">
                  <c:v>4.20825666E-11</c:v>
                </c:pt>
                <c:pt idx="262">
                  <c:v>4.230438916E-11</c:v>
                </c:pt>
                <c:pt idx="263">
                  <c:v>4.2000122129999999E-11</c:v>
                </c:pt>
                <c:pt idx="264">
                  <c:v>4.2066523879999997E-11</c:v>
                </c:pt>
                <c:pt idx="265">
                  <c:v>4.1906041139999998E-11</c:v>
                </c:pt>
                <c:pt idx="266">
                  <c:v>4.2112840990000003E-11</c:v>
                </c:pt>
                <c:pt idx="267">
                  <c:v>4.1888360839999999E-11</c:v>
                </c:pt>
                <c:pt idx="268">
                  <c:v>4.2212181669999999E-11</c:v>
                </c:pt>
                <c:pt idx="269">
                  <c:v>4.209994853E-11</c:v>
                </c:pt>
                <c:pt idx="270">
                  <c:v>4.208349641E-11</c:v>
                </c:pt>
                <c:pt idx="271">
                  <c:v>4.2249967410000003E-11</c:v>
                </c:pt>
                <c:pt idx="272">
                  <c:v>4.2324775629999999E-11</c:v>
                </c:pt>
                <c:pt idx="273">
                  <c:v>4.236334547E-11</c:v>
                </c:pt>
                <c:pt idx="274">
                  <c:v>4.2383003360000003E-11</c:v>
                </c:pt>
                <c:pt idx="275">
                  <c:v>4.2362446879999998E-11</c:v>
                </c:pt>
                <c:pt idx="276">
                  <c:v>4.2294806550000001E-11</c:v>
                </c:pt>
                <c:pt idx="277">
                  <c:v>4.2424952440000002E-11</c:v>
                </c:pt>
                <c:pt idx="278">
                  <c:v>4.2266766479999998E-11</c:v>
                </c:pt>
                <c:pt idx="279">
                  <c:v>4.2580210190000002E-11</c:v>
                </c:pt>
                <c:pt idx="280">
                  <c:v>4.2234417349999998E-11</c:v>
                </c:pt>
                <c:pt idx="281">
                  <c:v>4.242591348E-11</c:v>
                </c:pt>
                <c:pt idx="282">
                  <c:v>4.2418860089999999E-11</c:v>
                </c:pt>
                <c:pt idx="283">
                  <c:v>4.2395680720000001E-11</c:v>
                </c:pt>
                <c:pt idx="284">
                  <c:v>4.2331051860000002E-11</c:v>
                </c:pt>
                <c:pt idx="285">
                  <c:v>4.2127405729999998E-11</c:v>
                </c:pt>
                <c:pt idx="286">
                  <c:v>4.2229660739999999E-11</c:v>
                </c:pt>
                <c:pt idx="287">
                  <c:v>4.2224224120000002E-11</c:v>
                </c:pt>
                <c:pt idx="288">
                  <c:v>4.208461357E-11</c:v>
                </c:pt>
                <c:pt idx="289">
                  <c:v>4.2114856739999998E-11</c:v>
                </c:pt>
                <c:pt idx="290">
                  <c:v>4.2257270599999999E-11</c:v>
                </c:pt>
                <c:pt idx="291">
                  <c:v>4.2230312999999999E-11</c:v>
                </c:pt>
                <c:pt idx="292">
                  <c:v>4.205030421E-11</c:v>
                </c:pt>
                <c:pt idx="293">
                  <c:v>4.2046893739999998E-11</c:v>
                </c:pt>
                <c:pt idx="294">
                  <c:v>4.2298598650000002E-11</c:v>
                </c:pt>
                <c:pt idx="295">
                  <c:v>4.2229612170000002E-11</c:v>
                </c:pt>
                <c:pt idx="296">
                  <c:v>4.2238077620000002E-11</c:v>
                </c:pt>
                <c:pt idx="297">
                  <c:v>4.2284380860000002E-11</c:v>
                </c:pt>
                <c:pt idx="298">
                  <c:v>4.2298844979999998E-11</c:v>
                </c:pt>
                <c:pt idx="299">
                  <c:v>4.2265933809999998E-11</c:v>
                </c:pt>
                <c:pt idx="300">
                  <c:v>4.2336533580000002E-11</c:v>
                </c:pt>
                <c:pt idx="301">
                  <c:v>4.2447635680000002E-11</c:v>
                </c:pt>
                <c:pt idx="302">
                  <c:v>4.2388311610000003E-11</c:v>
                </c:pt>
                <c:pt idx="303">
                  <c:v>4.2420292970000003E-11</c:v>
                </c:pt>
                <c:pt idx="304">
                  <c:v>4.2373993200000003E-11</c:v>
                </c:pt>
                <c:pt idx="305">
                  <c:v>4.2430871319999997E-11</c:v>
                </c:pt>
                <c:pt idx="306">
                  <c:v>4.2312552770000002E-11</c:v>
                </c:pt>
                <c:pt idx="307">
                  <c:v>4.250567606E-11</c:v>
                </c:pt>
                <c:pt idx="308">
                  <c:v>4.225883532E-11</c:v>
                </c:pt>
                <c:pt idx="309">
                  <c:v>4.2180797050000003E-11</c:v>
                </c:pt>
                <c:pt idx="310">
                  <c:v>4.2233716520000002E-11</c:v>
                </c:pt>
                <c:pt idx="311">
                  <c:v>4.2476792919999998E-11</c:v>
                </c:pt>
                <c:pt idx="312">
                  <c:v>4.2310974170000002E-11</c:v>
                </c:pt>
                <c:pt idx="313">
                  <c:v>4.2103907170000003E-11</c:v>
                </c:pt>
                <c:pt idx="314">
                  <c:v>4.2165094330000002E-11</c:v>
                </c:pt>
                <c:pt idx="315">
                  <c:v>4.2438521450000002E-11</c:v>
                </c:pt>
                <c:pt idx="316">
                  <c:v>4.226571523E-11</c:v>
                </c:pt>
                <c:pt idx="317">
                  <c:v>4.2182094619999997E-11</c:v>
                </c:pt>
                <c:pt idx="318">
                  <c:v>4.2251264990000003E-11</c:v>
                </c:pt>
                <c:pt idx="319">
                  <c:v>4.2181015620000001E-11</c:v>
                </c:pt>
                <c:pt idx="320">
                  <c:v>4.2196201389999999E-11</c:v>
                </c:pt>
                <c:pt idx="321">
                  <c:v>4.229156261E-11</c:v>
                </c:pt>
                <c:pt idx="322">
                  <c:v>4.2384699920000001E-11</c:v>
                </c:pt>
                <c:pt idx="323">
                  <c:v>4.2498379820000003E-11</c:v>
                </c:pt>
                <c:pt idx="324">
                  <c:v>4.2404080249999999E-11</c:v>
                </c:pt>
                <c:pt idx="325">
                  <c:v>4.2341994489999997E-11</c:v>
                </c:pt>
                <c:pt idx="326">
                  <c:v>4.268826612E-11</c:v>
                </c:pt>
                <c:pt idx="327">
                  <c:v>4.2463338400000003E-11</c:v>
                </c:pt>
                <c:pt idx="328">
                  <c:v>4.2503622150000001E-11</c:v>
                </c:pt>
                <c:pt idx="329">
                  <c:v>4.2445040540000001E-11</c:v>
                </c:pt>
                <c:pt idx="330">
                  <c:v>4.2352798350000003E-11</c:v>
                </c:pt>
                <c:pt idx="331">
                  <c:v>4.2547826369999998E-11</c:v>
                </c:pt>
                <c:pt idx="332">
                  <c:v>4.2451427789999997E-11</c:v>
                </c:pt>
                <c:pt idx="333">
                  <c:v>4.2494917309999998E-11</c:v>
                </c:pt>
                <c:pt idx="334">
                  <c:v>4.2552478899999997E-11</c:v>
                </c:pt>
                <c:pt idx="335">
                  <c:v>4.2460292230000001E-11</c:v>
                </c:pt>
                <c:pt idx="336">
                  <c:v>4.2407955620000001E-11</c:v>
                </c:pt>
                <c:pt idx="337">
                  <c:v>4.238472073E-11</c:v>
                </c:pt>
                <c:pt idx="338">
                  <c:v>4.2250303949999999E-11</c:v>
                </c:pt>
                <c:pt idx="339">
                  <c:v>4.2172928340000001E-11</c:v>
                </c:pt>
                <c:pt idx="340">
                  <c:v>4.2183888330000001E-11</c:v>
                </c:pt>
                <c:pt idx="341">
                  <c:v>4.22641401E-11</c:v>
                </c:pt>
                <c:pt idx="342">
                  <c:v>4.231109213E-11</c:v>
                </c:pt>
                <c:pt idx="343">
                  <c:v>4.2396971350000002E-11</c:v>
                </c:pt>
                <c:pt idx="344">
                  <c:v>4.2385865649999998E-11</c:v>
                </c:pt>
                <c:pt idx="345">
                  <c:v>4.2383870720000001E-11</c:v>
                </c:pt>
                <c:pt idx="346">
                  <c:v>4.2452562300000002E-11</c:v>
                </c:pt>
                <c:pt idx="347">
                  <c:v>4.2390504299999999E-11</c:v>
                </c:pt>
                <c:pt idx="348">
                  <c:v>4.255402974E-11</c:v>
                </c:pt>
                <c:pt idx="349">
                  <c:v>4.261649714E-11</c:v>
                </c:pt>
                <c:pt idx="350">
                  <c:v>4.2555944880000002E-11</c:v>
                </c:pt>
                <c:pt idx="351">
                  <c:v>4.2348475419999999E-11</c:v>
                </c:pt>
                <c:pt idx="352">
                  <c:v>4.2484061410000003E-11</c:v>
                </c:pt>
                <c:pt idx="353">
                  <c:v>4.2405089859999999E-11</c:v>
                </c:pt>
                <c:pt idx="354">
                  <c:v>4.2722624050000003E-11</c:v>
                </c:pt>
                <c:pt idx="355">
                  <c:v>4.261008213E-11</c:v>
                </c:pt>
                <c:pt idx="356">
                  <c:v>4.245453988E-11</c:v>
                </c:pt>
                <c:pt idx="357">
                  <c:v>4.2539107650000003E-11</c:v>
                </c:pt>
                <c:pt idx="358">
                  <c:v>4.244133517E-11</c:v>
                </c:pt>
                <c:pt idx="359">
                  <c:v>4.2683110520000003E-11</c:v>
                </c:pt>
                <c:pt idx="360">
                  <c:v>4.2603379160000001E-11</c:v>
                </c:pt>
                <c:pt idx="361">
                  <c:v>4.235218426E-11</c:v>
                </c:pt>
                <c:pt idx="362">
                  <c:v>4.240043733E-11</c:v>
                </c:pt>
                <c:pt idx="363">
                  <c:v>4.236120482E-11</c:v>
                </c:pt>
                <c:pt idx="364">
                  <c:v>4.2542285670000001E-11</c:v>
                </c:pt>
                <c:pt idx="365">
                  <c:v>4.221105063E-11</c:v>
                </c:pt>
                <c:pt idx="366">
                  <c:v>4.2339597110000002E-11</c:v>
                </c:pt>
                <c:pt idx="367">
                  <c:v>4.2366624099999998E-11</c:v>
                </c:pt>
                <c:pt idx="368">
                  <c:v>4.2373642790000001E-11</c:v>
                </c:pt>
                <c:pt idx="369">
                  <c:v>4.2065659979999999E-11</c:v>
                </c:pt>
                <c:pt idx="370">
                  <c:v>4.2538729480000003E-11</c:v>
                </c:pt>
                <c:pt idx="371">
                  <c:v>4.260227934E-11</c:v>
                </c:pt>
                <c:pt idx="372">
                  <c:v>4.2324335009999997E-11</c:v>
                </c:pt>
                <c:pt idx="373">
                  <c:v>4.2302175649999999E-11</c:v>
                </c:pt>
                <c:pt idx="374">
                  <c:v>4.2496884479999997E-11</c:v>
                </c:pt>
                <c:pt idx="375">
                  <c:v>4.2579176300000003E-11</c:v>
                </c:pt>
                <c:pt idx="376">
                  <c:v>4.2563608889999999E-11</c:v>
                </c:pt>
                <c:pt idx="377">
                  <c:v>4.2634128870000002E-11</c:v>
                </c:pt>
                <c:pt idx="378">
                  <c:v>4.2566269950000002E-11</c:v>
                </c:pt>
                <c:pt idx="379">
                  <c:v>4.2659657059999998E-11</c:v>
                </c:pt>
                <c:pt idx="380">
                  <c:v>4.248968538E-11</c:v>
                </c:pt>
                <c:pt idx="381">
                  <c:v>4.2775533120000002E-11</c:v>
                </c:pt>
                <c:pt idx="382">
                  <c:v>4.2562276620000001E-11</c:v>
                </c:pt>
                <c:pt idx="383">
                  <c:v>4.280058252E-11</c:v>
                </c:pt>
                <c:pt idx="384">
                  <c:v>4.2758036689999997E-11</c:v>
                </c:pt>
                <c:pt idx="385">
                  <c:v>4.2384300929999997E-11</c:v>
                </c:pt>
                <c:pt idx="386">
                  <c:v>4.254955416E-11</c:v>
                </c:pt>
                <c:pt idx="387">
                  <c:v>4.2570325739999997E-11</c:v>
                </c:pt>
                <c:pt idx="388">
                  <c:v>4.2466575399999997E-11</c:v>
                </c:pt>
                <c:pt idx="389">
                  <c:v>4.2489432109999998E-11</c:v>
                </c:pt>
                <c:pt idx="390">
                  <c:v>4.2648634620000002E-11</c:v>
                </c:pt>
                <c:pt idx="391">
                  <c:v>4.2504801760000003E-11</c:v>
                </c:pt>
                <c:pt idx="392">
                  <c:v>4.2298695800000002E-11</c:v>
                </c:pt>
                <c:pt idx="393">
                  <c:v>4.233043083E-11</c:v>
                </c:pt>
                <c:pt idx="394">
                  <c:v>4.2356330250000002E-11</c:v>
                </c:pt>
                <c:pt idx="395">
                  <c:v>4.2497429189999998E-11</c:v>
                </c:pt>
                <c:pt idx="396">
                  <c:v>4.24926587E-11</c:v>
                </c:pt>
                <c:pt idx="397">
                  <c:v>4.2429219860000002E-11</c:v>
                </c:pt>
                <c:pt idx="398">
                  <c:v>4.2458377089999999E-11</c:v>
                </c:pt>
                <c:pt idx="399">
                  <c:v>4.2577497079999997E-11</c:v>
                </c:pt>
                <c:pt idx="400">
                  <c:v>4.2746407109999998E-11</c:v>
                </c:pt>
                <c:pt idx="401">
                  <c:v>4.2654036550000002E-11</c:v>
                </c:pt>
                <c:pt idx="402">
                  <c:v>4.2616053049999998E-11</c:v>
                </c:pt>
                <c:pt idx="403">
                  <c:v>4.2781021780000002E-11</c:v>
                </c:pt>
                <c:pt idx="404">
                  <c:v>4.2556472239999997E-11</c:v>
                </c:pt>
                <c:pt idx="405">
                  <c:v>4.2595090650000002E-11</c:v>
                </c:pt>
                <c:pt idx="406">
                  <c:v>4.2603594259999999E-11</c:v>
                </c:pt>
                <c:pt idx="407">
                  <c:v>4.2638500370000002E-11</c:v>
                </c:pt>
                <c:pt idx="408">
                  <c:v>4.2737563489999999E-11</c:v>
                </c:pt>
                <c:pt idx="409">
                  <c:v>4.2747423659999998E-11</c:v>
                </c:pt>
                <c:pt idx="410">
                  <c:v>4.2821152869999998E-11</c:v>
                </c:pt>
                <c:pt idx="411">
                  <c:v>4.2885996840000001E-11</c:v>
                </c:pt>
                <c:pt idx="412">
                  <c:v>4.2880327760000001E-11</c:v>
                </c:pt>
                <c:pt idx="413">
                  <c:v>4.2665180420000002E-11</c:v>
                </c:pt>
                <c:pt idx="414">
                  <c:v>4.2613485660000002E-11</c:v>
                </c:pt>
                <c:pt idx="415">
                  <c:v>4.2664614900000003E-11</c:v>
                </c:pt>
                <c:pt idx="416">
                  <c:v>4.254379835E-11</c:v>
                </c:pt>
                <c:pt idx="417">
                  <c:v>4.2504132159999997E-11</c:v>
                </c:pt>
                <c:pt idx="418">
                  <c:v>4.2533490619999999E-11</c:v>
                </c:pt>
                <c:pt idx="419">
                  <c:v>4.2430621520000002E-11</c:v>
                </c:pt>
                <c:pt idx="420">
                  <c:v>4.2289251959999999E-11</c:v>
                </c:pt>
                <c:pt idx="421">
                  <c:v>4.2507844469999998E-11</c:v>
                </c:pt>
                <c:pt idx="422">
                  <c:v>4.2388970810000002E-11</c:v>
                </c:pt>
                <c:pt idx="423">
                  <c:v>4.2467491329999998E-11</c:v>
                </c:pt>
                <c:pt idx="424">
                  <c:v>4.245082758E-11</c:v>
                </c:pt>
                <c:pt idx="425">
                  <c:v>4.2436981009999999E-11</c:v>
                </c:pt>
                <c:pt idx="426">
                  <c:v>4.2674443839999998E-11</c:v>
                </c:pt>
                <c:pt idx="427">
                  <c:v>4.2814550519999998E-11</c:v>
                </c:pt>
                <c:pt idx="428">
                  <c:v>4.2770190169999999E-11</c:v>
                </c:pt>
                <c:pt idx="429">
                  <c:v>4.2676469999999999E-11</c:v>
                </c:pt>
                <c:pt idx="430">
                  <c:v>4.280904103E-11</c:v>
                </c:pt>
                <c:pt idx="431">
                  <c:v>4.2862366430000003E-11</c:v>
                </c:pt>
                <c:pt idx="432">
                  <c:v>4.2849140899999998E-11</c:v>
                </c:pt>
                <c:pt idx="433">
                  <c:v>4.2636325029999998E-11</c:v>
                </c:pt>
                <c:pt idx="434">
                  <c:v>4.2905227980000002E-11</c:v>
                </c:pt>
                <c:pt idx="435">
                  <c:v>4.2861315189999998E-11</c:v>
                </c:pt>
                <c:pt idx="436">
                  <c:v>4.2822349829999999E-11</c:v>
                </c:pt>
                <c:pt idx="437">
                  <c:v>4.2786104519999998E-11</c:v>
                </c:pt>
                <c:pt idx="438">
                  <c:v>4.2722141799999998E-11</c:v>
                </c:pt>
                <c:pt idx="439">
                  <c:v>4.2611112559999999E-11</c:v>
                </c:pt>
                <c:pt idx="440">
                  <c:v>4.2922870119999997E-11</c:v>
                </c:pt>
                <c:pt idx="441">
                  <c:v>4.2725503689999997E-11</c:v>
                </c:pt>
                <c:pt idx="442">
                  <c:v>4.2696245840000002E-11</c:v>
                </c:pt>
                <c:pt idx="443">
                  <c:v>4.2585195789999998E-11</c:v>
                </c:pt>
                <c:pt idx="444">
                  <c:v>4.266010808E-11</c:v>
                </c:pt>
                <c:pt idx="445">
                  <c:v>4.2550383360000001E-11</c:v>
                </c:pt>
                <c:pt idx="446">
                  <c:v>4.2540505840000002E-11</c:v>
                </c:pt>
                <c:pt idx="447">
                  <c:v>4.250837529E-11</c:v>
                </c:pt>
                <c:pt idx="448">
                  <c:v>4.2656347200000003E-11</c:v>
                </c:pt>
                <c:pt idx="449">
                  <c:v>4.268232295E-11</c:v>
                </c:pt>
                <c:pt idx="450">
                  <c:v>4.2727713729999998E-11</c:v>
                </c:pt>
                <c:pt idx="451">
                  <c:v>4.2339232810000002E-11</c:v>
                </c:pt>
                <c:pt idx="452">
                  <c:v>4.2496020589999999E-11</c:v>
                </c:pt>
                <c:pt idx="453">
                  <c:v>4.2549786609999997E-11</c:v>
                </c:pt>
                <c:pt idx="454">
                  <c:v>4.300335088E-11</c:v>
                </c:pt>
                <c:pt idx="455">
                  <c:v>4.2570728190000002E-11</c:v>
                </c:pt>
                <c:pt idx="456">
                  <c:v>4.2697279740000001E-11</c:v>
                </c:pt>
                <c:pt idx="457">
                  <c:v>4.2889473219999999E-11</c:v>
                </c:pt>
                <c:pt idx="458">
                  <c:v>4.2841275670000001E-11</c:v>
                </c:pt>
                <c:pt idx="459">
                  <c:v>4.262393216E-11</c:v>
                </c:pt>
                <c:pt idx="460">
                  <c:v>4.2690292270000002E-11</c:v>
                </c:pt>
                <c:pt idx="461">
                  <c:v>4.2731075619999997E-11</c:v>
                </c:pt>
                <c:pt idx="462">
                  <c:v>4.2896675790000002E-11</c:v>
                </c:pt>
                <c:pt idx="463">
                  <c:v>4.2842025070000001E-11</c:v>
                </c:pt>
                <c:pt idx="464">
                  <c:v>4.274526219E-11</c:v>
                </c:pt>
                <c:pt idx="465">
                  <c:v>4.3000079190000001E-11</c:v>
                </c:pt>
                <c:pt idx="466">
                  <c:v>4.2758414859999997E-11</c:v>
                </c:pt>
                <c:pt idx="467">
                  <c:v>4.2678499620000001E-11</c:v>
                </c:pt>
                <c:pt idx="468">
                  <c:v>4.2716920279999999E-11</c:v>
                </c:pt>
                <c:pt idx="469">
                  <c:v>4.2388592640000002E-11</c:v>
                </c:pt>
                <c:pt idx="470">
                  <c:v>4.2598220089999997E-11</c:v>
                </c:pt>
                <c:pt idx="471">
                  <c:v>4.257428438E-11</c:v>
                </c:pt>
                <c:pt idx="472">
                  <c:v>4.2560878430000002E-11</c:v>
                </c:pt>
                <c:pt idx="473">
                  <c:v>4.2730124989999999E-11</c:v>
                </c:pt>
                <c:pt idx="474">
                  <c:v>4.2731540529999997E-11</c:v>
                </c:pt>
                <c:pt idx="475">
                  <c:v>4.2501720889999997E-11</c:v>
                </c:pt>
                <c:pt idx="476">
                  <c:v>4.2742986230000003E-11</c:v>
                </c:pt>
                <c:pt idx="477">
                  <c:v>4.2433181969999998E-11</c:v>
                </c:pt>
                <c:pt idx="478">
                  <c:v>4.2632831290000002E-11</c:v>
                </c:pt>
                <c:pt idx="479">
                  <c:v>4.2693317629999998E-11</c:v>
                </c:pt>
                <c:pt idx="480">
                  <c:v>4.2711365689999997E-11</c:v>
                </c:pt>
                <c:pt idx="481">
                  <c:v>4.2718963779999999E-11</c:v>
                </c:pt>
                <c:pt idx="482">
                  <c:v>4.2738559220000001E-11</c:v>
                </c:pt>
                <c:pt idx="483">
                  <c:v>4.3073638409999999E-11</c:v>
                </c:pt>
                <c:pt idx="484">
                  <c:v>4.2877899150000002E-11</c:v>
                </c:pt>
                <c:pt idx="485">
                  <c:v>4.289000752E-11</c:v>
                </c:pt>
                <c:pt idx="486">
                  <c:v>4.2739919240000003E-11</c:v>
                </c:pt>
                <c:pt idx="487">
                  <c:v>4.2666942900000002E-11</c:v>
                </c:pt>
                <c:pt idx="488">
                  <c:v>4.282688787E-11</c:v>
                </c:pt>
                <c:pt idx="489">
                  <c:v>4.2953290230000003E-11</c:v>
                </c:pt>
                <c:pt idx="490">
                  <c:v>4.2920628859999998E-11</c:v>
                </c:pt>
                <c:pt idx="491">
                  <c:v>4.279918434E-11</c:v>
                </c:pt>
                <c:pt idx="492">
                  <c:v>4.2787356990000001E-11</c:v>
                </c:pt>
                <c:pt idx="493">
                  <c:v>4.2708107879999998E-11</c:v>
                </c:pt>
                <c:pt idx="494">
                  <c:v>4.2845796359999997E-11</c:v>
                </c:pt>
                <c:pt idx="495">
                  <c:v>4.262309949E-11</c:v>
                </c:pt>
                <c:pt idx="496">
                  <c:v>4.2792047679999999E-11</c:v>
                </c:pt>
                <c:pt idx="497">
                  <c:v>4.2634371729999998E-11</c:v>
                </c:pt>
                <c:pt idx="498">
                  <c:v>4.2755958499999999E-11</c:v>
                </c:pt>
                <c:pt idx="499">
                  <c:v>4.284139016E-11</c:v>
                </c:pt>
                <c:pt idx="500">
                  <c:v>4.271820397E-11</c:v>
                </c:pt>
                <c:pt idx="501">
                  <c:v>4.2765398860000003E-11</c:v>
                </c:pt>
                <c:pt idx="502">
                  <c:v>4.2606768809999998E-11</c:v>
                </c:pt>
                <c:pt idx="503">
                  <c:v>4.2544499170000003E-11</c:v>
                </c:pt>
                <c:pt idx="504">
                  <c:v>4.2865429960000003E-11</c:v>
                </c:pt>
                <c:pt idx="505">
                  <c:v>4.2988734100000001E-11</c:v>
                </c:pt>
                <c:pt idx="506">
                  <c:v>4.2949928339999997E-11</c:v>
                </c:pt>
                <c:pt idx="507">
                  <c:v>4.2725666749999999E-11</c:v>
                </c:pt>
                <c:pt idx="508">
                  <c:v>4.284985561E-11</c:v>
                </c:pt>
                <c:pt idx="509">
                  <c:v>4.2717815400000001E-11</c:v>
                </c:pt>
                <c:pt idx="510">
                  <c:v>4.270416312E-11</c:v>
                </c:pt>
                <c:pt idx="511">
                  <c:v>4.2910949099999999E-11</c:v>
                </c:pt>
                <c:pt idx="512">
                  <c:v>4.2999576119999997E-11</c:v>
                </c:pt>
                <c:pt idx="513">
                  <c:v>4.296104097E-11</c:v>
                </c:pt>
                <c:pt idx="514">
                  <c:v>4.3171650279999998E-11</c:v>
                </c:pt>
                <c:pt idx="515">
                  <c:v>4.2826041320000001E-11</c:v>
                </c:pt>
                <c:pt idx="516">
                  <c:v>4.3063708849999998E-11</c:v>
                </c:pt>
                <c:pt idx="517">
                  <c:v>4.2944477830000001E-11</c:v>
                </c:pt>
                <c:pt idx="518">
                  <c:v>4.3071140399999999E-11</c:v>
                </c:pt>
                <c:pt idx="519">
                  <c:v>4.3001737590000002E-11</c:v>
                </c:pt>
                <c:pt idx="520">
                  <c:v>4.3017887859999997E-11</c:v>
                </c:pt>
                <c:pt idx="521">
                  <c:v>4.2915039579999999E-11</c:v>
                </c:pt>
                <c:pt idx="522">
                  <c:v>4.2617596950000001E-11</c:v>
                </c:pt>
                <c:pt idx="523">
                  <c:v>4.2756572590000002E-11</c:v>
                </c:pt>
                <c:pt idx="524">
                  <c:v>4.2875269309999997E-11</c:v>
                </c:pt>
                <c:pt idx="525">
                  <c:v>4.270882259E-11</c:v>
                </c:pt>
                <c:pt idx="526">
                  <c:v>4.2766380709999999E-11</c:v>
                </c:pt>
                <c:pt idx="527">
                  <c:v>4.2783828560000001E-11</c:v>
                </c:pt>
                <c:pt idx="528">
                  <c:v>4.2911514619999998E-11</c:v>
                </c:pt>
                <c:pt idx="529">
                  <c:v>4.2735148749999999E-11</c:v>
                </c:pt>
                <c:pt idx="530">
                  <c:v>4.286724101E-11</c:v>
                </c:pt>
                <c:pt idx="531">
                  <c:v>4.2786992700000001E-11</c:v>
                </c:pt>
                <c:pt idx="532">
                  <c:v>4.2764170679999997E-11</c:v>
                </c:pt>
                <c:pt idx="533">
                  <c:v>4.2889143630000002E-11</c:v>
                </c:pt>
                <c:pt idx="534">
                  <c:v>4.2781320150000001E-11</c:v>
                </c:pt>
                <c:pt idx="535">
                  <c:v>4.3001525949999997E-11</c:v>
                </c:pt>
                <c:pt idx="536">
                  <c:v>4.2909835409999999E-11</c:v>
                </c:pt>
                <c:pt idx="537">
                  <c:v>4.3096654720000002E-11</c:v>
                </c:pt>
                <c:pt idx="538">
                  <c:v>4.3139183199999999E-11</c:v>
                </c:pt>
                <c:pt idx="539">
                  <c:v>4.2710050769999998E-11</c:v>
                </c:pt>
                <c:pt idx="540">
                  <c:v>4.3196762139999997E-11</c:v>
                </c:pt>
                <c:pt idx="541">
                  <c:v>4.298494199E-11</c:v>
                </c:pt>
                <c:pt idx="542">
                  <c:v>4.3182391690000001E-11</c:v>
                </c:pt>
                <c:pt idx="543">
                  <c:v>4.2854712829999998E-11</c:v>
                </c:pt>
                <c:pt idx="544">
                  <c:v>4.3172250500000001E-11</c:v>
                </c:pt>
                <c:pt idx="545">
                  <c:v>4.3026388010000001E-11</c:v>
                </c:pt>
                <c:pt idx="546">
                  <c:v>4.302082995E-11</c:v>
                </c:pt>
                <c:pt idx="547">
                  <c:v>4.2933327030000001E-11</c:v>
                </c:pt>
                <c:pt idx="548">
                  <c:v>4.2745380149999998E-11</c:v>
                </c:pt>
                <c:pt idx="549">
                  <c:v>4.2763122899999999E-11</c:v>
                </c:pt>
                <c:pt idx="550">
                  <c:v>4.295891073E-11</c:v>
                </c:pt>
                <c:pt idx="551">
                  <c:v>4.2869551660000001E-11</c:v>
                </c:pt>
                <c:pt idx="552">
                  <c:v>4.2861970919999998E-11</c:v>
                </c:pt>
                <c:pt idx="553">
                  <c:v>4.2706005400000001E-11</c:v>
                </c:pt>
                <c:pt idx="554">
                  <c:v>4.2761724719999999E-11</c:v>
                </c:pt>
                <c:pt idx="555">
                  <c:v>4.2744960350000001E-11</c:v>
                </c:pt>
                <c:pt idx="556">
                  <c:v>4.2673514029999998E-11</c:v>
                </c:pt>
                <c:pt idx="557">
                  <c:v>4.2902514869999997E-11</c:v>
                </c:pt>
                <c:pt idx="558">
                  <c:v>4.2902726510000002E-11</c:v>
                </c:pt>
                <c:pt idx="559">
                  <c:v>4.3252922079999997E-11</c:v>
                </c:pt>
                <c:pt idx="560">
                  <c:v>4.3100148449999999E-11</c:v>
                </c:pt>
                <c:pt idx="561">
                  <c:v>4.3080206070000002E-11</c:v>
                </c:pt>
                <c:pt idx="562">
                  <c:v>4.2979713540000001E-11</c:v>
                </c:pt>
                <c:pt idx="563">
                  <c:v>4.3164961189999998E-11</c:v>
                </c:pt>
                <c:pt idx="564">
                  <c:v>4.318482377E-11</c:v>
                </c:pt>
                <c:pt idx="565">
                  <c:v>4.3244782750000001E-11</c:v>
                </c:pt>
                <c:pt idx="566">
                  <c:v>4.3080990159999999E-11</c:v>
                </c:pt>
                <c:pt idx="567">
                  <c:v>4.3120056139999998E-11</c:v>
                </c:pt>
                <c:pt idx="568">
                  <c:v>4.3161151739999997E-11</c:v>
                </c:pt>
                <c:pt idx="569">
                  <c:v>4.2882440650000003E-11</c:v>
                </c:pt>
                <c:pt idx="570">
                  <c:v>4.3192786150000002E-11</c:v>
                </c:pt>
                <c:pt idx="571">
                  <c:v>4.3017703979999997E-11</c:v>
                </c:pt>
                <c:pt idx="572">
                  <c:v>4.2920826619999997E-11</c:v>
                </c:pt>
                <c:pt idx="573">
                  <c:v>4.3002636169999998E-11</c:v>
                </c:pt>
                <c:pt idx="574">
                  <c:v>4.2923803399999997E-11</c:v>
                </c:pt>
                <c:pt idx="575">
                  <c:v>4.2938617940000001E-11</c:v>
                </c:pt>
                <c:pt idx="576">
                  <c:v>4.2889723020000001E-11</c:v>
                </c:pt>
                <c:pt idx="577">
                  <c:v>4.298680162E-11</c:v>
                </c:pt>
                <c:pt idx="578">
                  <c:v>4.3036765119999997E-11</c:v>
                </c:pt>
                <c:pt idx="579">
                  <c:v>4.2921007029999998E-11</c:v>
                </c:pt>
                <c:pt idx="580">
                  <c:v>4.3113956850000002E-11</c:v>
                </c:pt>
                <c:pt idx="581">
                  <c:v>4.2945293150000003E-11</c:v>
                </c:pt>
                <c:pt idx="582">
                  <c:v>4.3131501839999997E-11</c:v>
                </c:pt>
                <c:pt idx="583">
                  <c:v>4.3024125930000003E-11</c:v>
                </c:pt>
                <c:pt idx="584">
                  <c:v>4.3098434540000001E-11</c:v>
                </c:pt>
                <c:pt idx="585">
                  <c:v>4.3018703179999999E-11</c:v>
                </c:pt>
                <c:pt idx="586">
                  <c:v>4.3125593370000001E-11</c:v>
                </c:pt>
                <c:pt idx="587">
                  <c:v>4.3008128309999997E-11</c:v>
                </c:pt>
                <c:pt idx="588">
                  <c:v>4.2989566770000001E-11</c:v>
                </c:pt>
                <c:pt idx="589">
                  <c:v>4.3193920660000001E-11</c:v>
                </c:pt>
                <c:pt idx="590">
                  <c:v>4.3070429170000003E-11</c:v>
                </c:pt>
                <c:pt idx="591">
                  <c:v>4.326114467E-11</c:v>
                </c:pt>
                <c:pt idx="592">
                  <c:v>4.3095627760000003E-11</c:v>
                </c:pt>
                <c:pt idx="593">
                  <c:v>4.3250597549999997E-11</c:v>
                </c:pt>
                <c:pt idx="594">
                  <c:v>4.3099270680000001E-11</c:v>
                </c:pt>
                <c:pt idx="595">
                  <c:v>4.3159576609999997E-11</c:v>
                </c:pt>
                <c:pt idx="596">
                  <c:v>4.3194153119999998E-11</c:v>
                </c:pt>
                <c:pt idx="597">
                  <c:v>4.3216704520000001E-11</c:v>
                </c:pt>
                <c:pt idx="598">
                  <c:v>4.2991513130000002E-11</c:v>
                </c:pt>
                <c:pt idx="599">
                  <c:v>4.2936723619999997E-11</c:v>
                </c:pt>
                <c:pt idx="600">
                  <c:v>4.3135092719999999E-11</c:v>
                </c:pt>
                <c:pt idx="601">
                  <c:v>4.3146004129999997E-11</c:v>
                </c:pt>
                <c:pt idx="602">
                  <c:v>4.286333094E-11</c:v>
                </c:pt>
                <c:pt idx="603">
                  <c:v>4.2794306290000003E-11</c:v>
                </c:pt>
                <c:pt idx="604">
                  <c:v>4.3077597050000002E-11</c:v>
                </c:pt>
                <c:pt idx="605">
                  <c:v>4.3027567620000003E-11</c:v>
                </c:pt>
                <c:pt idx="606">
                  <c:v>4.2986971620000001E-11</c:v>
                </c:pt>
                <c:pt idx="607">
                  <c:v>4.3124795399999998E-11</c:v>
                </c:pt>
                <c:pt idx="608">
                  <c:v>4.310784715E-11</c:v>
                </c:pt>
                <c:pt idx="609">
                  <c:v>4.3201248130000002E-11</c:v>
                </c:pt>
                <c:pt idx="610">
                  <c:v>4.317738528E-11</c:v>
                </c:pt>
                <c:pt idx="611">
                  <c:v>4.2923373190000001E-11</c:v>
                </c:pt>
                <c:pt idx="612">
                  <c:v>4.3138416450000001E-11</c:v>
                </c:pt>
                <c:pt idx="613">
                  <c:v>4.3290836189999998E-11</c:v>
                </c:pt>
                <c:pt idx="614">
                  <c:v>4.3365311339999998E-11</c:v>
                </c:pt>
                <c:pt idx="615">
                  <c:v>4.3196210499999997E-11</c:v>
                </c:pt>
                <c:pt idx="616">
                  <c:v>4.3294572789999997E-11</c:v>
                </c:pt>
                <c:pt idx="617">
                  <c:v>4.3365144810000003E-11</c:v>
                </c:pt>
                <c:pt idx="618">
                  <c:v>4.352601959E-11</c:v>
                </c:pt>
                <c:pt idx="619">
                  <c:v>4.3433916189999998E-11</c:v>
                </c:pt>
                <c:pt idx="620">
                  <c:v>4.3169655350000001E-11</c:v>
                </c:pt>
                <c:pt idx="621">
                  <c:v>4.3342090330000003E-11</c:v>
                </c:pt>
                <c:pt idx="622">
                  <c:v>4.3328767659999998E-11</c:v>
                </c:pt>
                <c:pt idx="623">
                  <c:v>4.3338121290000001E-11</c:v>
                </c:pt>
                <c:pt idx="624">
                  <c:v>4.3255322929999998E-11</c:v>
                </c:pt>
                <c:pt idx="625">
                  <c:v>4.3293108680000002E-11</c:v>
                </c:pt>
                <c:pt idx="626">
                  <c:v>4.3271206059999999E-11</c:v>
                </c:pt>
                <c:pt idx="627">
                  <c:v>4.3178301210000001E-11</c:v>
                </c:pt>
                <c:pt idx="628">
                  <c:v>4.302045178E-11</c:v>
                </c:pt>
                <c:pt idx="629">
                  <c:v>4.3032580969999997E-11</c:v>
                </c:pt>
                <c:pt idx="630">
                  <c:v>4.3134943529999997E-11</c:v>
                </c:pt>
                <c:pt idx="631">
                  <c:v>4.3042656240000001E-11</c:v>
                </c:pt>
                <c:pt idx="632">
                  <c:v>4.3087124149999999E-11</c:v>
                </c:pt>
                <c:pt idx="633">
                  <c:v>4.3079987489999998E-11</c:v>
                </c:pt>
                <c:pt idx="634">
                  <c:v>4.2857210839999999E-11</c:v>
                </c:pt>
                <c:pt idx="635">
                  <c:v>4.3062796379999997E-11</c:v>
                </c:pt>
                <c:pt idx="636">
                  <c:v>4.3313470870000001E-11</c:v>
                </c:pt>
                <c:pt idx="637">
                  <c:v>4.3141296090000001E-11</c:v>
                </c:pt>
                <c:pt idx="638">
                  <c:v>4.3110792710000002E-11</c:v>
                </c:pt>
                <c:pt idx="639">
                  <c:v>4.3189628960000002E-11</c:v>
                </c:pt>
                <c:pt idx="640">
                  <c:v>4.3287970429999997E-11</c:v>
                </c:pt>
                <c:pt idx="641">
                  <c:v>4.3058036299999998E-11</c:v>
                </c:pt>
                <c:pt idx="642">
                  <c:v>4.3120521039999998E-11</c:v>
                </c:pt>
                <c:pt idx="643">
                  <c:v>4.331888667E-11</c:v>
                </c:pt>
                <c:pt idx="644">
                  <c:v>4.3166643869999997E-11</c:v>
                </c:pt>
                <c:pt idx="645">
                  <c:v>4.3325443930000003E-11</c:v>
                </c:pt>
                <c:pt idx="646">
                  <c:v>4.3239689609999999E-11</c:v>
                </c:pt>
                <c:pt idx="647">
                  <c:v>4.3263087560000001E-11</c:v>
                </c:pt>
                <c:pt idx="648">
                  <c:v>4.3315948049999997E-11</c:v>
                </c:pt>
                <c:pt idx="649">
                  <c:v>4.3103028089999999E-11</c:v>
                </c:pt>
                <c:pt idx="650">
                  <c:v>4.3424101120000002E-11</c:v>
                </c:pt>
                <c:pt idx="651">
                  <c:v>4.3321252839999997E-11</c:v>
                </c:pt>
                <c:pt idx="652">
                  <c:v>4.3333222429999999E-11</c:v>
                </c:pt>
                <c:pt idx="653">
                  <c:v>4.3271788929999997E-11</c:v>
                </c:pt>
                <c:pt idx="654">
                  <c:v>4.3212083219999999E-11</c:v>
                </c:pt>
                <c:pt idx="655">
                  <c:v>4.2983061550000001E-11</c:v>
                </c:pt>
                <c:pt idx="656">
                  <c:v>4.285803656E-11</c:v>
                </c:pt>
                <c:pt idx="657">
                  <c:v>4.2921260299999999E-11</c:v>
                </c:pt>
                <c:pt idx="658">
                  <c:v>4.3239412049999999E-11</c:v>
                </c:pt>
                <c:pt idx="659">
                  <c:v>4.3001838200000001E-11</c:v>
                </c:pt>
                <c:pt idx="660">
                  <c:v>4.3028084569999999E-11</c:v>
                </c:pt>
                <c:pt idx="661">
                  <c:v>4.2974377529999997E-11</c:v>
                </c:pt>
                <c:pt idx="662">
                  <c:v>4.3215458990000003E-11</c:v>
                </c:pt>
                <c:pt idx="663">
                  <c:v>4.3471302949999997E-11</c:v>
                </c:pt>
                <c:pt idx="664">
                  <c:v>4.3395294300000001E-11</c:v>
                </c:pt>
                <c:pt idx="665">
                  <c:v>4.3353865639999998E-11</c:v>
                </c:pt>
                <c:pt idx="666">
                  <c:v>4.3272552210000002E-11</c:v>
                </c:pt>
                <c:pt idx="667">
                  <c:v>4.315526755E-11</c:v>
                </c:pt>
                <c:pt idx="668">
                  <c:v>4.317246213E-11</c:v>
                </c:pt>
                <c:pt idx="669">
                  <c:v>4.3248817719999998E-11</c:v>
                </c:pt>
                <c:pt idx="670">
                  <c:v>4.3513814080000002E-11</c:v>
                </c:pt>
                <c:pt idx="671">
                  <c:v>4.3318626459999999E-11</c:v>
                </c:pt>
                <c:pt idx="672">
                  <c:v>4.3351568860000003E-11</c:v>
                </c:pt>
                <c:pt idx="673">
                  <c:v>4.3250417140000003E-11</c:v>
                </c:pt>
                <c:pt idx="674">
                  <c:v>4.3557320940000003E-11</c:v>
                </c:pt>
                <c:pt idx="675">
                  <c:v>4.3576267589999997E-11</c:v>
                </c:pt>
                <c:pt idx="676">
                  <c:v>4.3354615039999998E-11</c:v>
                </c:pt>
                <c:pt idx="677">
                  <c:v>4.3269009900000003E-11</c:v>
                </c:pt>
                <c:pt idx="678">
                  <c:v>4.3275726750000002E-11</c:v>
                </c:pt>
                <c:pt idx="679">
                  <c:v>4.3220600710000001E-11</c:v>
                </c:pt>
                <c:pt idx="680">
                  <c:v>4.3241400040000003E-11</c:v>
                </c:pt>
                <c:pt idx="681">
                  <c:v>4.3109318200000001E-11</c:v>
                </c:pt>
                <c:pt idx="682">
                  <c:v>4.3140130359999998E-11</c:v>
                </c:pt>
                <c:pt idx="683">
                  <c:v>4.331405026E-11</c:v>
                </c:pt>
                <c:pt idx="684">
                  <c:v>4.316957208E-11</c:v>
                </c:pt>
                <c:pt idx="685">
                  <c:v>4.3026537189999997E-11</c:v>
                </c:pt>
                <c:pt idx="686">
                  <c:v>4.3350906199999997E-11</c:v>
                </c:pt>
                <c:pt idx="687">
                  <c:v>4.3381510190000003E-11</c:v>
                </c:pt>
                <c:pt idx="688">
                  <c:v>4.2988067970000002E-11</c:v>
                </c:pt>
                <c:pt idx="689">
                  <c:v>4.3223088300000003E-11</c:v>
                </c:pt>
                <c:pt idx="690">
                  <c:v>4.3387262529999997E-11</c:v>
                </c:pt>
                <c:pt idx="691">
                  <c:v>4.321737065E-11</c:v>
                </c:pt>
                <c:pt idx="692">
                  <c:v>4.3224288729999997E-11</c:v>
                </c:pt>
                <c:pt idx="693">
                  <c:v>4.3388095199999997E-11</c:v>
                </c:pt>
                <c:pt idx="694">
                  <c:v>4.3423903360000003E-11</c:v>
                </c:pt>
                <c:pt idx="695">
                  <c:v>4.3412939910000002E-11</c:v>
                </c:pt>
                <c:pt idx="696">
                  <c:v>4.3480982700000003E-11</c:v>
                </c:pt>
                <c:pt idx="697">
                  <c:v>4.3384934529999997E-11</c:v>
                </c:pt>
                <c:pt idx="698">
                  <c:v>4.3444938620000001E-11</c:v>
                </c:pt>
                <c:pt idx="699">
                  <c:v>4.3401303379999997E-11</c:v>
                </c:pt>
                <c:pt idx="700">
                  <c:v>4.3505914150000002E-11</c:v>
                </c:pt>
                <c:pt idx="701">
                  <c:v>4.3570293209999999E-11</c:v>
                </c:pt>
                <c:pt idx="702">
                  <c:v>4.3504616580000002E-11</c:v>
                </c:pt>
                <c:pt idx="703">
                  <c:v>4.349004837E-11</c:v>
                </c:pt>
                <c:pt idx="704">
                  <c:v>4.339428469E-11</c:v>
                </c:pt>
                <c:pt idx="705">
                  <c:v>4.3354264620000003E-11</c:v>
                </c:pt>
                <c:pt idx="706">
                  <c:v>4.3338898439999998E-11</c:v>
                </c:pt>
                <c:pt idx="707">
                  <c:v>4.3321450590000003E-11</c:v>
                </c:pt>
                <c:pt idx="708">
                  <c:v>4.3262608770000002E-11</c:v>
                </c:pt>
                <c:pt idx="709">
                  <c:v>4.3160783969999997E-11</c:v>
                </c:pt>
                <c:pt idx="710">
                  <c:v>4.3115584019999998E-11</c:v>
                </c:pt>
                <c:pt idx="711">
                  <c:v>4.3234863609999998E-11</c:v>
                </c:pt>
                <c:pt idx="712">
                  <c:v>4.338508372E-11</c:v>
                </c:pt>
                <c:pt idx="713">
                  <c:v>4.317069965E-11</c:v>
                </c:pt>
                <c:pt idx="714">
                  <c:v>4.3153289970000001E-11</c:v>
                </c:pt>
                <c:pt idx="715">
                  <c:v>4.3270772379999997E-11</c:v>
                </c:pt>
                <c:pt idx="716">
                  <c:v>4.3022009570000001E-11</c:v>
                </c:pt>
                <c:pt idx="717">
                  <c:v>4.3292494589999999E-11</c:v>
                </c:pt>
                <c:pt idx="718">
                  <c:v>4.3462122790000002E-11</c:v>
                </c:pt>
                <c:pt idx="719">
                  <c:v>4.3374089040000002E-11</c:v>
                </c:pt>
                <c:pt idx="720">
                  <c:v>4.3343040960000001E-11</c:v>
                </c:pt>
                <c:pt idx="721">
                  <c:v>4.3305799919999998E-11</c:v>
                </c:pt>
                <c:pt idx="722">
                  <c:v>4.3346267550000003E-11</c:v>
                </c:pt>
                <c:pt idx="723">
                  <c:v>4.3686384370000001E-11</c:v>
                </c:pt>
                <c:pt idx="724">
                  <c:v>4.3732524549999999E-11</c:v>
                </c:pt>
                <c:pt idx="725">
                  <c:v>4.3542822130000002E-11</c:v>
                </c:pt>
                <c:pt idx="726">
                  <c:v>4.3611860649999998E-11</c:v>
                </c:pt>
                <c:pt idx="727">
                  <c:v>4.355409783E-11</c:v>
                </c:pt>
                <c:pt idx="728">
                  <c:v>4.360412378E-11</c:v>
                </c:pt>
                <c:pt idx="729">
                  <c:v>4.3683022480000002E-11</c:v>
                </c:pt>
                <c:pt idx="730">
                  <c:v>4.3404092819999997E-11</c:v>
                </c:pt>
                <c:pt idx="731">
                  <c:v>4.3395613489999998E-11</c:v>
                </c:pt>
                <c:pt idx="732">
                  <c:v>4.357353714E-11</c:v>
                </c:pt>
                <c:pt idx="733">
                  <c:v>4.3424618069999998E-11</c:v>
                </c:pt>
                <c:pt idx="734">
                  <c:v>4.3515791660000001E-11</c:v>
                </c:pt>
                <c:pt idx="735">
                  <c:v>4.3424569500000002E-11</c:v>
                </c:pt>
                <c:pt idx="736">
                  <c:v>4.318306129E-11</c:v>
                </c:pt>
                <c:pt idx="737">
                  <c:v>4.3302590680000002E-11</c:v>
                </c:pt>
                <c:pt idx="738">
                  <c:v>4.343481477E-11</c:v>
                </c:pt>
                <c:pt idx="739">
                  <c:v>4.3229510250000002E-11</c:v>
                </c:pt>
                <c:pt idx="740">
                  <c:v>4.3228080839999998E-11</c:v>
                </c:pt>
                <c:pt idx="741">
                  <c:v>4.3260194040000002E-11</c:v>
                </c:pt>
                <c:pt idx="742">
                  <c:v>4.3501272030000002E-11</c:v>
                </c:pt>
                <c:pt idx="743">
                  <c:v>4.3350004140000002E-11</c:v>
                </c:pt>
                <c:pt idx="744">
                  <c:v>4.3463385669999998E-11</c:v>
                </c:pt>
                <c:pt idx="745">
                  <c:v>4.3546746070000001E-11</c:v>
                </c:pt>
                <c:pt idx="746">
                  <c:v>4.355633562E-11</c:v>
                </c:pt>
                <c:pt idx="747">
                  <c:v>4.3531442339999998E-11</c:v>
                </c:pt>
                <c:pt idx="748">
                  <c:v>4.3346933680000002E-11</c:v>
                </c:pt>
                <c:pt idx="749">
                  <c:v>4.3511902409999999E-11</c:v>
                </c:pt>
                <c:pt idx="750">
                  <c:v>4.35877584E-11</c:v>
                </c:pt>
                <c:pt idx="751">
                  <c:v>4.3776132019999999E-11</c:v>
                </c:pt>
                <c:pt idx="752">
                  <c:v>4.3421689850000002E-11</c:v>
                </c:pt>
                <c:pt idx="753">
                  <c:v>4.3614233750000001E-11</c:v>
                </c:pt>
                <c:pt idx="754">
                  <c:v>4.3590620700000001E-11</c:v>
                </c:pt>
                <c:pt idx="755">
                  <c:v>4.3478817769999998E-11</c:v>
                </c:pt>
                <c:pt idx="756">
                  <c:v>4.3661286390000001E-11</c:v>
                </c:pt>
                <c:pt idx="757">
                  <c:v>4.3489149779999998E-11</c:v>
                </c:pt>
                <c:pt idx="758">
                  <c:v>4.3614504370000002E-11</c:v>
                </c:pt>
                <c:pt idx="759">
                  <c:v>4.35157084E-11</c:v>
                </c:pt>
                <c:pt idx="760">
                  <c:v>4.3475178319999999E-11</c:v>
                </c:pt>
                <c:pt idx="761">
                  <c:v>4.3324979020000003E-11</c:v>
                </c:pt>
                <c:pt idx="762">
                  <c:v>4.335300174E-11</c:v>
                </c:pt>
                <c:pt idx="763">
                  <c:v>4.3323029190000003E-11</c:v>
                </c:pt>
                <c:pt idx="764">
                  <c:v>4.3322269379999998E-11</c:v>
                </c:pt>
                <c:pt idx="765">
                  <c:v>4.3162154409999999E-11</c:v>
                </c:pt>
                <c:pt idx="766">
                  <c:v>4.3346631839999997E-11</c:v>
                </c:pt>
                <c:pt idx="767">
                  <c:v>4.334631612E-11</c:v>
                </c:pt>
                <c:pt idx="768">
                  <c:v>4.343890525E-11</c:v>
                </c:pt>
                <c:pt idx="769">
                  <c:v>4.3441781420000001E-11</c:v>
                </c:pt>
                <c:pt idx="770">
                  <c:v>4.3653042989999998E-11</c:v>
                </c:pt>
                <c:pt idx="771">
                  <c:v>4.35279833E-11</c:v>
                </c:pt>
                <c:pt idx="772">
                  <c:v>4.3597226520000001E-11</c:v>
                </c:pt>
                <c:pt idx="773">
                  <c:v>4.340488732E-11</c:v>
                </c:pt>
                <c:pt idx="774">
                  <c:v>4.3452692829999999E-11</c:v>
                </c:pt>
                <c:pt idx="775">
                  <c:v>4.3656796930000002E-11</c:v>
                </c:pt>
                <c:pt idx="776">
                  <c:v>4.349478763E-11</c:v>
                </c:pt>
                <c:pt idx="777">
                  <c:v>4.3539342269999998E-11</c:v>
                </c:pt>
                <c:pt idx="778">
                  <c:v>4.3408037580000001E-11</c:v>
                </c:pt>
                <c:pt idx="779">
                  <c:v>4.3552914749999998E-11</c:v>
                </c:pt>
                <c:pt idx="780">
                  <c:v>4.339251874E-11</c:v>
                </c:pt>
                <c:pt idx="781">
                  <c:v>4.3628187870000001E-11</c:v>
                </c:pt>
                <c:pt idx="782">
                  <c:v>4.3540789030000001E-11</c:v>
                </c:pt>
                <c:pt idx="783">
                  <c:v>4.3648567399999999E-11</c:v>
                </c:pt>
                <c:pt idx="784">
                  <c:v>4.3471219680000003E-11</c:v>
                </c:pt>
                <c:pt idx="785">
                  <c:v>4.3470418240000001E-11</c:v>
                </c:pt>
                <c:pt idx="786">
                  <c:v>4.370554266E-11</c:v>
                </c:pt>
                <c:pt idx="787">
                  <c:v>4.3500654469999999E-11</c:v>
                </c:pt>
                <c:pt idx="788">
                  <c:v>4.3490034490000001E-11</c:v>
                </c:pt>
                <c:pt idx="789">
                  <c:v>4.3408651670000003E-11</c:v>
                </c:pt>
                <c:pt idx="790">
                  <c:v>4.3522695859999999E-11</c:v>
                </c:pt>
                <c:pt idx="791">
                  <c:v>4.3313106570000001E-11</c:v>
                </c:pt>
                <c:pt idx="792">
                  <c:v>4.3217436570000001E-11</c:v>
                </c:pt>
                <c:pt idx="793">
                  <c:v>4.3338430069999999E-11</c:v>
                </c:pt>
                <c:pt idx="794">
                  <c:v>4.3615319689999997E-11</c:v>
                </c:pt>
                <c:pt idx="795">
                  <c:v>4.3580111740000002E-11</c:v>
                </c:pt>
                <c:pt idx="796">
                  <c:v>4.3434582319999997E-11</c:v>
                </c:pt>
                <c:pt idx="797">
                  <c:v>4.3528035340000002E-11</c:v>
                </c:pt>
                <c:pt idx="798">
                  <c:v>4.354972286E-11</c:v>
                </c:pt>
                <c:pt idx="799">
                  <c:v>4.3554541920000002E-11</c:v>
                </c:pt>
                <c:pt idx="800">
                  <c:v>4.3471334170000002E-11</c:v>
                </c:pt>
                <c:pt idx="801">
                  <c:v>4.3537101009999999E-11</c:v>
                </c:pt>
                <c:pt idx="802">
                  <c:v>4.3635289829999998E-11</c:v>
                </c:pt>
                <c:pt idx="803">
                  <c:v>4.3679861810000002E-11</c:v>
                </c:pt>
                <c:pt idx="804">
                  <c:v>4.3744233929999999E-11</c:v>
                </c:pt>
                <c:pt idx="805">
                  <c:v>4.3893215450000003E-11</c:v>
                </c:pt>
                <c:pt idx="806">
                  <c:v>4.375881948E-11</c:v>
                </c:pt>
                <c:pt idx="807">
                  <c:v>4.3744761290000001E-11</c:v>
                </c:pt>
                <c:pt idx="808">
                  <c:v>4.3506545589999997E-11</c:v>
                </c:pt>
                <c:pt idx="809">
                  <c:v>4.3551637990000003E-11</c:v>
                </c:pt>
                <c:pt idx="810">
                  <c:v>4.3637409659999999E-11</c:v>
                </c:pt>
                <c:pt idx="811">
                  <c:v>4.3809424839999998E-11</c:v>
                </c:pt>
                <c:pt idx="812">
                  <c:v>4.3808328489999997E-11</c:v>
                </c:pt>
                <c:pt idx="813">
                  <c:v>4.3439120359999998E-11</c:v>
                </c:pt>
                <c:pt idx="814">
                  <c:v>4.3484695009999997E-11</c:v>
                </c:pt>
                <c:pt idx="815">
                  <c:v>4.3620738970000001E-11</c:v>
                </c:pt>
                <c:pt idx="816">
                  <c:v>4.3519347849999999E-11</c:v>
                </c:pt>
                <c:pt idx="817">
                  <c:v>4.3448456640000002E-11</c:v>
                </c:pt>
                <c:pt idx="818">
                  <c:v>4.3426231360000003E-11</c:v>
                </c:pt>
                <c:pt idx="819">
                  <c:v>4.3324111659999999E-11</c:v>
                </c:pt>
                <c:pt idx="820">
                  <c:v>4.3427393629999999E-11</c:v>
                </c:pt>
                <c:pt idx="821">
                  <c:v>4.3448650930000001E-11</c:v>
                </c:pt>
                <c:pt idx="822">
                  <c:v>4.348790425E-11</c:v>
                </c:pt>
                <c:pt idx="823">
                  <c:v>4.346569285E-11</c:v>
                </c:pt>
                <c:pt idx="824">
                  <c:v>4.352472202E-11</c:v>
                </c:pt>
                <c:pt idx="825">
                  <c:v>4.3454587150000003E-11</c:v>
                </c:pt>
                <c:pt idx="826">
                  <c:v>4.3395276960000002E-11</c:v>
                </c:pt>
                <c:pt idx="827">
                  <c:v>4.3501459380000001E-11</c:v>
                </c:pt>
                <c:pt idx="828">
                  <c:v>4.3451579139999998E-11</c:v>
                </c:pt>
                <c:pt idx="829">
                  <c:v>4.3371993499999998E-11</c:v>
                </c:pt>
                <c:pt idx="830">
                  <c:v>4.3670980029999999E-11</c:v>
                </c:pt>
                <c:pt idx="831">
                  <c:v>4.3411413349999999E-11</c:v>
                </c:pt>
                <c:pt idx="832">
                  <c:v>4.3499828739999998E-11</c:v>
                </c:pt>
                <c:pt idx="833">
                  <c:v>4.3727247519999997E-11</c:v>
                </c:pt>
                <c:pt idx="834">
                  <c:v>4.3569915039999999E-11</c:v>
                </c:pt>
                <c:pt idx="835">
                  <c:v>4.3441347739999999E-11</c:v>
                </c:pt>
                <c:pt idx="836">
                  <c:v>4.3672579439999998E-11</c:v>
                </c:pt>
                <c:pt idx="837">
                  <c:v>4.3691592010000001E-11</c:v>
                </c:pt>
                <c:pt idx="838">
                  <c:v>4.3631234040000002E-11</c:v>
                </c:pt>
                <c:pt idx="839">
                  <c:v>4.3451530570000002E-11</c:v>
                </c:pt>
                <c:pt idx="840">
                  <c:v>4.3507045190000001E-11</c:v>
                </c:pt>
                <c:pt idx="841">
                  <c:v>4.3605622579999999E-11</c:v>
                </c:pt>
                <c:pt idx="842">
                  <c:v>4.3386710890000003E-11</c:v>
                </c:pt>
                <c:pt idx="843">
                  <c:v>4.3409512100000001E-11</c:v>
                </c:pt>
                <c:pt idx="844">
                  <c:v>4.3603506219999997E-11</c:v>
                </c:pt>
                <c:pt idx="845">
                  <c:v>4.3618660769999997E-11</c:v>
                </c:pt>
                <c:pt idx="846">
                  <c:v>4.353494648E-11</c:v>
                </c:pt>
                <c:pt idx="847">
                  <c:v>4.3263170820000002E-11</c:v>
                </c:pt>
                <c:pt idx="848">
                  <c:v>4.3466667770000003E-11</c:v>
                </c:pt>
                <c:pt idx="849">
                  <c:v>4.3349643320000001E-11</c:v>
                </c:pt>
                <c:pt idx="850">
                  <c:v>4.360848141E-11</c:v>
                </c:pt>
                <c:pt idx="851">
                  <c:v>4.3575153899999997E-11</c:v>
                </c:pt>
                <c:pt idx="852">
                  <c:v>4.3691553849999997E-11</c:v>
                </c:pt>
                <c:pt idx="853">
                  <c:v>4.3450593820000002E-11</c:v>
                </c:pt>
                <c:pt idx="854">
                  <c:v>4.362178674E-11</c:v>
                </c:pt>
                <c:pt idx="855">
                  <c:v>4.3715923240000003E-11</c:v>
                </c:pt>
                <c:pt idx="856">
                  <c:v>4.3792979659999997E-11</c:v>
                </c:pt>
                <c:pt idx="857">
                  <c:v>4.3694731860000002E-11</c:v>
                </c:pt>
                <c:pt idx="858">
                  <c:v>4.3803655149999998E-11</c:v>
                </c:pt>
                <c:pt idx="859">
                  <c:v>4.3707388400000002E-11</c:v>
                </c:pt>
                <c:pt idx="860">
                  <c:v>4.3701771369999998E-11</c:v>
                </c:pt>
                <c:pt idx="861">
                  <c:v>4.365079131E-11</c:v>
                </c:pt>
                <c:pt idx="862">
                  <c:v>4.3682609609999998E-11</c:v>
                </c:pt>
                <c:pt idx="863">
                  <c:v>4.3649334149999998E-11</c:v>
                </c:pt>
                <c:pt idx="864">
                  <c:v>4.391593686E-11</c:v>
                </c:pt>
                <c:pt idx="865">
                  <c:v>4.3593729319999998E-11</c:v>
                </c:pt>
                <c:pt idx="866">
                  <c:v>4.3575251050000003E-11</c:v>
                </c:pt>
                <c:pt idx="867">
                  <c:v>4.365990902E-11</c:v>
                </c:pt>
                <c:pt idx="868">
                  <c:v>4.3786075459999999E-11</c:v>
                </c:pt>
                <c:pt idx="869">
                  <c:v>4.3706278180000001E-11</c:v>
                </c:pt>
                <c:pt idx="870">
                  <c:v>4.3541489859999998E-11</c:v>
                </c:pt>
                <c:pt idx="871">
                  <c:v>4.3617446459999998E-11</c:v>
                </c:pt>
                <c:pt idx="872">
                  <c:v>4.3434547629999999E-11</c:v>
                </c:pt>
                <c:pt idx="873">
                  <c:v>4.3321336099999998E-11</c:v>
                </c:pt>
                <c:pt idx="874">
                  <c:v>4.3430856129999998E-11</c:v>
                </c:pt>
                <c:pt idx="875">
                  <c:v>4.3493552510000002E-11</c:v>
                </c:pt>
                <c:pt idx="876">
                  <c:v>4.3551599829999999E-11</c:v>
                </c:pt>
                <c:pt idx="877">
                  <c:v>4.346958904E-11</c:v>
                </c:pt>
                <c:pt idx="878">
                  <c:v>4.3561591830000003E-11</c:v>
                </c:pt>
                <c:pt idx="879">
                  <c:v>4.3535085259999997E-11</c:v>
                </c:pt>
                <c:pt idx="880">
                  <c:v>4.3763954269999999E-11</c:v>
                </c:pt>
                <c:pt idx="881">
                  <c:v>4.3884933879999997E-11</c:v>
                </c:pt>
                <c:pt idx="882">
                  <c:v>4.372395848E-11</c:v>
                </c:pt>
                <c:pt idx="883">
                  <c:v>4.3783979910000003E-11</c:v>
                </c:pt>
                <c:pt idx="884">
                  <c:v>4.3725651569999999E-11</c:v>
                </c:pt>
                <c:pt idx="885">
                  <c:v>4.3969810429999997E-11</c:v>
                </c:pt>
                <c:pt idx="886">
                  <c:v>4.4011246039999999E-11</c:v>
                </c:pt>
                <c:pt idx="887">
                  <c:v>4.3785579330000001E-11</c:v>
                </c:pt>
                <c:pt idx="888">
                  <c:v>4.388804251E-11</c:v>
                </c:pt>
                <c:pt idx="889">
                  <c:v>4.365822634E-11</c:v>
                </c:pt>
                <c:pt idx="890">
                  <c:v>4.3865060890000002E-11</c:v>
                </c:pt>
                <c:pt idx="891">
                  <c:v>4.3570112799999998E-11</c:v>
                </c:pt>
                <c:pt idx="892">
                  <c:v>4.3661820690000002E-11</c:v>
                </c:pt>
                <c:pt idx="893">
                  <c:v>4.3744681490000001E-11</c:v>
                </c:pt>
                <c:pt idx="894">
                  <c:v>4.3587859019999999E-11</c:v>
                </c:pt>
                <c:pt idx="895">
                  <c:v>4.3393500600000003E-11</c:v>
                </c:pt>
                <c:pt idx="896">
                  <c:v>4.37091717E-11</c:v>
                </c:pt>
                <c:pt idx="897">
                  <c:v>4.3501306719999999E-11</c:v>
                </c:pt>
                <c:pt idx="898">
                  <c:v>4.3685138839999997E-11</c:v>
                </c:pt>
                <c:pt idx="899">
                  <c:v>4.34995269E-11</c:v>
                </c:pt>
                <c:pt idx="900">
                  <c:v>4.3435581519999999E-11</c:v>
                </c:pt>
                <c:pt idx="901">
                  <c:v>4.3497816460000003E-11</c:v>
                </c:pt>
                <c:pt idx="902">
                  <c:v>4.3479785740000002E-11</c:v>
                </c:pt>
                <c:pt idx="903">
                  <c:v>4.3636604749999997E-11</c:v>
                </c:pt>
                <c:pt idx="904">
                  <c:v>4.3836188149999999E-11</c:v>
                </c:pt>
                <c:pt idx="905">
                  <c:v>4.3740490400000001E-11</c:v>
                </c:pt>
                <c:pt idx="906">
                  <c:v>4.3620843050000001E-11</c:v>
                </c:pt>
                <c:pt idx="907">
                  <c:v>4.3702531180000003E-11</c:v>
                </c:pt>
                <c:pt idx="908">
                  <c:v>4.3798419750000001E-11</c:v>
                </c:pt>
                <c:pt idx="909">
                  <c:v>4.3441250599999999E-11</c:v>
                </c:pt>
                <c:pt idx="910">
                  <c:v>4.367886955E-11</c:v>
                </c:pt>
                <c:pt idx="911">
                  <c:v>4.3922403910000003E-11</c:v>
                </c:pt>
                <c:pt idx="912">
                  <c:v>4.3920009990000002E-11</c:v>
                </c:pt>
                <c:pt idx="913">
                  <c:v>4.377639223E-11</c:v>
                </c:pt>
                <c:pt idx="914">
                  <c:v>4.3820586049999998E-11</c:v>
                </c:pt>
                <c:pt idx="915">
                  <c:v>4.3858972009999998E-11</c:v>
                </c:pt>
                <c:pt idx="916">
                  <c:v>4.3548640389999998E-11</c:v>
                </c:pt>
                <c:pt idx="917">
                  <c:v>4.387856398E-11</c:v>
                </c:pt>
                <c:pt idx="918">
                  <c:v>4.3851988009999999E-11</c:v>
                </c:pt>
                <c:pt idx="919">
                  <c:v>4.3644789169999997E-11</c:v>
                </c:pt>
                <c:pt idx="920">
                  <c:v>4.3760262769999997E-11</c:v>
                </c:pt>
                <c:pt idx="921">
                  <c:v>4.3789350619999997E-11</c:v>
                </c:pt>
                <c:pt idx="922">
                  <c:v>4.3390790959999997E-11</c:v>
                </c:pt>
                <c:pt idx="923">
                  <c:v>4.3395363690000003E-11</c:v>
                </c:pt>
                <c:pt idx="924">
                  <c:v>4.3509338490000003E-11</c:v>
                </c:pt>
                <c:pt idx="925">
                  <c:v>4.3398021289999999E-11</c:v>
                </c:pt>
                <c:pt idx="926">
                  <c:v>4.3518716409999997E-11</c:v>
                </c:pt>
                <c:pt idx="927">
                  <c:v>4.380716276E-11</c:v>
                </c:pt>
                <c:pt idx="928">
                  <c:v>4.3722411109999998E-11</c:v>
                </c:pt>
                <c:pt idx="929">
                  <c:v>4.3649514559999998E-11</c:v>
                </c:pt>
                <c:pt idx="930">
                  <c:v>4.3686384370000001E-11</c:v>
                </c:pt>
                <c:pt idx="931">
                  <c:v>4.3822633019999998E-11</c:v>
                </c:pt>
                <c:pt idx="932">
                  <c:v>4.382362875E-11</c:v>
                </c:pt>
                <c:pt idx="933">
                  <c:v>4.36419581E-11</c:v>
                </c:pt>
                <c:pt idx="934">
                  <c:v>4.4081158859999999E-11</c:v>
                </c:pt>
                <c:pt idx="935">
                  <c:v>4.3653636260000003E-11</c:v>
                </c:pt>
                <c:pt idx="936">
                  <c:v>4.3849788379999997E-11</c:v>
                </c:pt>
                <c:pt idx="937">
                  <c:v>4.382743821E-11</c:v>
                </c:pt>
                <c:pt idx="938">
                  <c:v>4.3906024649999998E-11</c:v>
                </c:pt>
                <c:pt idx="939">
                  <c:v>4.3805653550000002E-11</c:v>
                </c:pt>
                <c:pt idx="940">
                  <c:v>4.3765716749999999E-11</c:v>
                </c:pt>
                <c:pt idx="941">
                  <c:v>4.3972020469999999E-11</c:v>
                </c:pt>
                <c:pt idx="942">
                  <c:v>4.405614415E-11</c:v>
                </c:pt>
                <c:pt idx="943">
                  <c:v>4.376811413E-11</c:v>
                </c:pt>
                <c:pt idx="944">
                  <c:v>4.3718483689999999E-11</c:v>
                </c:pt>
                <c:pt idx="945">
                  <c:v>4.3755742090000001E-11</c:v>
                </c:pt>
                <c:pt idx="946">
                  <c:v>4.3731823720000002E-11</c:v>
                </c:pt>
                <c:pt idx="947">
                  <c:v>4.3718865329999999E-11</c:v>
                </c:pt>
                <c:pt idx="948">
                  <c:v>4.3776711419999997E-11</c:v>
                </c:pt>
                <c:pt idx="949">
                  <c:v>4.359398259E-11</c:v>
                </c:pt>
                <c:pt idx="950">
                  <c:v>4.3581423190000001E-11</c:v>
                </c:pt>
                <c:pt idx="951">
                  <c:v>4.3603173160000001E-11</c:v>
                </c:pt>
                <c:pt idx="952">
                  <c:v>4.3530824780000002E-11</c:v>
                </c:pt>
                <c:pt idx="953">
                  <c:v>4.3745448239999999E-11</c:v>
                </c:pt>
                <c:pt idx="954">
                  <c:v>4.3582189939999999E-11</c:v>
                </c:pt>
                <c:pt idx="955">
                  <c:v>4.3541285159999999E-11</c:v>
                </c:pt>
                <c:pt idx="956">
                  <c:v>4.3605768300000002E-11</c:v>
                </c:pt>
                <c:pt idx="957">
                  <c:v>4.3757487220000002E-11</c:v>
                </c:pt>
                <c:pt idx="958">
                  <c:v>4.3733783960000002E-11</c:v>
                </c:pt>
                <c:pt idx="959">
                  <c:v>4.3713328100000002E-11</c:v>
                </c:pt>
                <c:pt idx="960">
                  <c:v>4.3668884480000002E-11</c:v>
                </c:pt>
                <c:pt idx="961">
                  <c:v>4.3760762370000001E-11</c:v>
                </c:pt>
                <c:pt idx="962">
                  <c:v>4.3928111150000001E-11</c:v>
                </c:pt>
                <c:pt idx="963">
                  <c:v>4.3987303380000003E-11</c:v>
                </c:pt>
                <c:pt idx="964">
                  <c:v>4.4005334100000003E-11</c:v>
                </c:pt>
                <c:pt idx="965">
                  <c:v>4.3852334960000001E-11</c:v>
                </c:pt>
                <c:pt idx="966">
                  <c:v>4.3785839540000002E-11</c:v>
                </c:pt>
                <c:pt idx="967">
                  <c:v>4.3884788160000001E-11</c:v>
                </c:pt>
                <c:pt idx="968">
                  <c:v>4.3899352900000003E-11</c:v>
                </c:pt>
                <c:pt idx="969">
                  <c:v>4.3783813380000001E-11</c:v>
                </c:pt>
                <c:pt idx="970">
                  <c:v>4.392030836E-11</c:v>
                </c:pt>
                <c:pt idx="971">
                  <c:v>4.3838547380000003E-11</c:v>
                </c:pt>
                <c:pt idx="972">
                  <c:v>4.3747189900000001E-11</c:v>
                </c:pt>
                <c:pt idx="973">
                  <c:v>4.3899453520000002E-11</c:v>
                </c:pt>
                <c:pt idx="974">
                  <c:v>4.3662268249999997E-11</c:v>
                </c:pt>
                <c:pt idx="975">
                  <c:v>4.357400551E-11</c:v>
                </c:pt>
                <c:pt idx="976">
                  <c:v>4.3428372010000002E-11</c:v>
                </c:pt>
                <c:pt idx="977">
                  <c:v>4.3715191190000002E-11</c:v>
                </c:pt>
                <c:pt idx="978">
                  <c:v>4.3500193029999999E-11</c:v>
                </c:pt>
                <c:pt idx="979">
                  <c:v>4.3543488260000001E-11</c:v>
                </c:pt>
                <c:pt idx="980">
                  <c:v>4.371400811E-11</c:v>
                </c:pt>
                <c:pt idx="981">
                  <c:v>4.3791196359999999E-11</c:v>
                </c:pt>
                <c:pt idx="982">
                  <c:v>4.3617061349999999E-11</c:v>
                </c:pt>
                <c:pt idx="983">
                  <c:v>4.3866622140000003E-11</c:v>
                </c:pt>
                <c:pt idx="984">
                  <c:v>4.3847283439999997E-11</c:v>
                </c:pt>
                <c:pt idx="985">
                  <c:v>4.3806586830000001E-11</c:v>
                </c:pt>
                <c:pt idx="986">
                  <c:v>4.38966051E-11</c:v>
                </c:pt>
                <c:pt idx="987">
                  <c:v>4.3824097129999999E-11</c:v>
                </c:pt>
                <c:pt idx="988">
                  <c:v>4.3797649530000002E-11</c:v>
                </c:pt>
                <c:pt idx="989">
                  <c:v>4.3826425129999999E-11</c:v>
                </c:pt>
                <c:pt idx="990">
                  <c:v>4.3796619110000003E-11</c:v>
                </c:pt>
                <c:pt idx="991">
                  <c:v>4.3802489410000002E-11</c:v>
                </c:pt>
                <c:pt idx="992">
                  <c:v>4.3748421549999999E-11</c:v>
                </c:pt>
                <c:pt idx="993">
                  <c:v>4.3721460479999999E-11</c:v>
                </c:pt>
                <c:pt idx="994">
                  <c:v>4.3988233190000003E-11</c:v>
                </c:pt>
                <c:pt idx="995">
                  <c:v>4.3938474389999997E-11</c:v>
                </c:pt>
                <c:pt idx="996">
                  <c:v>4.3994585750000001E-11</c:v>
                </c:pt>
                <c:pt idx="997">
                  <c:v>4.3968943069999999E-11</c:v>
                </c:pt>
                <c:pt idx="998">
                  <c:v>4.3855443579999998E-11</c:v>
                </c:pt>
                <c:pt idx="999">
                  <c:v>4.3693288569999999E-11</c:v>
                </c:pt>
                <c:pt idx="1000">
                  <c:v>4.3760342569999998E-11</c:v>
                </c:pt>
                <c:pt idx="1001">
                  <c:v>4.3754042060000003E-11</c:v>
                </c:pt>
                <c:pt idx="1002">
                  <c:v>4.3660373929999999E-11</c:v>
                </c:pt>
                <c:pt idx="1003">
                  <c:v>4.3538898179999997E-11</c:v>
                </c:pt>
                <c:pt idx="1004">
                  <c:v>4.3858555680000001E-11</c:v>
                </c:pt>
                <c:pt idx="1005">
                  <c:v>4.3679136700000001E-11</c:v>
                </c:pt>
                <c:pt idx="1006">
                  <c:v>4.3857223409999997E-11</c:v>
                </c:pt>
                <c:pt idx="1007">
                  <c:v>4.3827639429999999E-11</c:v>
                </c:pt>
                <c:pt idx="1008">
                  <c:v>4.3535668130000002E-11</c:v>
                </c:pt>
                <c:pt idx="1009">
                  <c:v>4.3828402709999997E-11</c:v>
                </c:pt>
                <c:pt idx="1010">
                  <c:v>4.3839879640000001E-11</c:v>
                </c:pt>
                <c:pt idx="1011">
                  <c:v>4.3890922150000001E-11</c:v>
                </c:pt>
                <c:pt idx="1012">
                  <c:v>4.3554132519999998E-11</c:v>
                </c:pt>
                <c:pt idx="1013">
                  <c:v>4.394504205E-11</c:v>
                </c:pt>
                <c:pt idx="1014">
                  <c:v>4.3909577360000003E-11</c:v>
                </c:pt>
                <c:pt idx="1015">
                  <c:v>4.3942165879999999E-11</c:v>
                </c:pt>
                <c:pt idx="1016">
                  <c:v>4.3770508050000002E-11</c:v>
                </c:pt>
                <c:pt idx="1017">
                  <c:v>4.3801746950000002E-11</c:v>
                </c:pt>
                <c:pt idx="1018">
                  <c:v>4.3717772459999997E-11</c:v>
                </c:pt>
                <c:pt idx="1019">
                  <c:v>4.3966493640000002E-11</c:v>
                </c:pt>
                <c:pt idx="1020">
                  <c:v>4.3971371679999999E-11</c:v>
                </c:pt>
                <c:pt idx="1021">
                  <c:v>4.3940417279999998E-11</c:v>
                </c:pt>
                <c:pt idx="1022">
                  <c:v>4.3888177809999998E-11</c:v>
                </c:pt>
                <c:pt idx="1023">
                  <c:v>4.4039757950000001E-11</c:v>
                </c:pt>
                <c:pt idx="1024">
                  <c:v>4.3944094890000001E-11</c:v>
                </c:pt>
                <c:pt idx="1025">
                  <c:v>4.3834703229999999E-11</c:v>
                </c:pt>
                <c:pt idx="1026">
                  <c:v>4.3692837539999998E-11</c:v>
                </c:pt>
                <c:pt idx="1027">
                  <c:v>4.3592063989999998E-11</c:v>
                </c:pt>
                <c:pt idx="1028">
                  <c:v>4.394856701E-11</c:v>
                </c:pt>
                <c:pt idx="1029">
                  <c:v>4.391984346E-11</c:v>
                </c:pt>
                <c:pt idx="1030">
                  <c:v>4.361062553E-11</c:v>
                </c:pt>
                <c:pt idx="1031">
                  <c:v>4.3743893919999997E-11</c:v>
                </c:pt>
                <c:pt idx="1032">
                  <c:v>4.3432785149999999E-11</c:v>
                </c:pt>
                <c:pt idx="1033">
                  <c:v>4.37166206E-11</c:v>
                </c:pt>
                <c:pt idx="1034">
                  <c:v>4.3763801610000003E-11</c:v>
                </c:pt>
                <c:pt idx="1035">
                  <c:v>4.3891903999999997E-11</c:v>
                </c:pt>
                <c:pt idx="1036">
                  <c:v>4.3946967590000002E-11</c:v>
                </c:pt>
                <c:pt idx="1037">
                  <c:v>4.3863680050000001E-11</c:v>
                </c:pt>
                <c:pt idx="1038">
                  <c:v>4.3901781520000002E-11</c:v>
                </c:pt>
                <c:pt idx="1039">
                  <c:v>4.3793475790000002E-11</c:v>
                </c:pt>
                <c:pt idx="1040">
                  <c:v>4.3678286680000002E-11</c:v>
                </c:pt>
                <c:pt idx="1041">
                  <c:v>4.3982210230000001E-11</c:v>
                </c:pt>
                <c:pt idx="1042">
                  <c:v>4.3702649140000001E-11</c:v>
                </c:pt>
                <c:pt idx="1043">
                  <c:v>4.394615574E-11</c:v>
                </c:pt>
                <c:pt idx="1044">
                  <c:v>4.3919184260000001E-11</c:v>
                </c:pt>
                <c:pt idx="1045">
                  <c:v>4.3943813870000001E-11</c:v>
                </c:pt>
                <c:pt idx="1046">
                  <c:v>4.398520437E-11</c:v>
                </c:pt>
                <c:pt idx="1047">
                  <c:v>4.4059613599999998E-11</c:v>
                </c:pt>
                <c:pt idx="1048">
                  <c:v>4.3709220269999997E-11</c:v>
                </c:pt>
                <c:pt idx="1049">
                  <c:v>4.4040507350000001E-11</c:v>
                </c:pt>
                <c:pt idx="1050">
                  <c:v>4.4049486279999997E-11</c:v>
                </c:pt>
                <c:pt idx="1051">
                  <c:v>4.3954489350000003E-11</c:v>
                </c:pt>
                <c:pt idx="1052">
                  <c:v>4.3827025340000003E-11</c:v>
                </c:pt>
                <c:pt idx="1053">
                  <c:v>4.3787421610000002E-11</c:v>
                </c:pt>
                <c:pt idx="1054">
                  <c:v>4.3880680340000002E-11</c:v>
                </c:pt>
                <c:pt idx="1055">
                  <c:v>4.3581756259999997E-11</c:v>
                </c:pt>
                <c:pt idx="1056">
                  <c:v>4.3831317050000001E-11</c:v>
                </c:pt>
                <c:pt idx="1057">
                  <c:v>4.3815232690000002E-11</c:v>
                </c:pt>
                <c:pt idx="1058">
                  <c:v>4.3657445710000003E-11</c:v>
                </c:pt>
                <c:pt idx="1059">
                  <c:v>4.389679245E-11</c:v>
                </c:pt>
                <c:pt idx="1060">
                  <c:v>4.3834939150000002E-11</c:v>
                </c:pt>
                <c:pt idx="1061">
                  <c:v>4.368240838E-11</c:v>
                </c:pt>
                <c:pt idx="1062">
                  <c:v>4.3547478120000002E-11</c:v>
                </c:pt>
                <c:pt idx="1063">
                  <c:v>4.3841159870000002E-11</c:v>
                </c:pt>
                <c:pt idx="1064">
                  <c:v>4.3745413540000001E-11</c:v>
                </c:pt>
                <c:pt idx="1065">
                  <c:v>4.4039844690000002E-11</c:v>
                </c:pt>
                <c:pt idx="1066">
                  <c:v>4.3725485039999997E-11</c:v>
                </c:pt>
                <c:pt idx="1067">
                  <c:v>4.3802107770000003E-11</c:v>
                </c:pt>
                <c:pt idx="1068">
                  <c:v>4.3992538780000001E-11</c:v>
                </c:pt>
                <c:pt idx="1069">
                  <c:v>4.3775528340000002E-11</c:v>
                </c:pt>
                <c:pt idx="1070">
                  <c:v>4.3946735139999999E-11</c:v>
                </c:pt>
                <c:pt idx="1071">
                  <c:v>4.3990297520000001E-11</c:v>
                </c:pt>
                <c:pt idx="1072">
                  <c:v>4.4076166329999997E-11</c:v>
                </c:pt>
                <c:pt idx="1073">
                  <c:v>4.394410877E-11</c:v>
                </c:pt>
                <c:pt idx="1074">
                  <c:v>4.4225054170000001E-11</c:v>
                </c:pt>
                <c:pt idx="1075">
                  <c:v>4.3970452279999998E-11</c:v>
                </c:pt>
                <c:pt idx="1076">
                  <c:v>4.389976924E-11</c:v>
                </c:pt>
                <c:pt idx="1077">
                  <c:v>4.4191459520000003E-11</c:v>
                </c:pt>
                <c:pt idx="1078">
                  <c:v>4.4097968330000001E-11</c:v>
                </c:pt>
                <c:pt idx="1079">
                  <c:v>4.3969904109999997E-11</c:v>
                </c:pt>
                <c:pt idx="1080">
                  <c:v>4.3840479859999998E-11</c:v>
                </c:pt>
                <c:pt idx="1081">
                  <c:v>4.3800296719999999E-11</c:v>
                </c:pt>
                <c:pt idx="1082">
                  <c:v>4.3887810049999997E-11</c:v>
                </c:pt>
                <c:pt idx="1083">
                  <c:v>4.3639564179999999E-11</c:v>
                </c:pt>
                <c:pt idx="1084">
                  <c:v>4.3952241149999997E-11</c:v>
                </c:pt>
                <c:pt idx="1085">
                  <c:v>4.3699710519999999E-11</c:v>
                </c:pt>
                <c:pt idx="1086">
                  <c:v>4.3520752969999998E-11</c:v>
                </c:pt>
                <c:pt idx="1087">
                  <c:v>4.3675740109999998E-11</c:v>
                </c:pt>
                <c:pt idx="1088">
                  <c:v>4.3809275650000002E-11</c:v>
                </c:pt>
                <c:pt idx="1089">
                  <c:v>4.3708925369999998E-11</c:v>
                </c:pt>
                <c:pt idx="1090">
                  <c:v>4.3815364529999999E-11</c:v>
                </c:pt>
                <c:pt idx="1091">
                  <c:v>4.3831778480000002E-11</c:v>
                </c:pt>
                <c:pt idx="1092">
                  <c:v>4.3934016149999997E-11</c:v>
                </c:pt>
                <c:pt idx="1093">
                  <c:v>4.386667418E-11</c:v>
                </c:pt>
                <c:pt idx="1094">
                  <c:v>4.3829214559999999E-11</c:v>
                </c:pt>
                <c:pt idx="1095">
                  <c:v>4.3835372829999997E-11</c:v>
                </c:pt>
                <c:pt idx="1096">
                  <c:v>4.3823111810000003E-11</c:v>
                </c:pt>
                <c:pt idx="1097">
                  <c:v>4.3912894149999999E-11</c:v>
                </c:pt>
                <c:pt idx="1098">
                  <c:v>4.3923319839999998E-11</c:v>
                </c:pt>
                <c:pt idx="1099">
                  <c:v>4.3953722609999997E-11</c:v>
                </c:pt>
                <c:pt idx="1100">
                  <c:v>4.4116328649999997E-11</c:v>
                </c:pt>
                <c:pt idx="1101">
                  <c:v>4.4214788079999997E-11</c:v>
                </c:pt>
                <c:pt idx="1102">
                  <c:v>4.4066285339999999E-11</c:v>
                </c:pt>
                <c:pt idx="1103">
                  <c:v>4.4145173630000002E-11</c:v>
                </c:pt>
                <c:pt idx="1104">
                  <c:v>4.3875670460000001E-11</c:v>
                </c:pt>
                <c:pt idx="1105">
                  <c:v>4.3972082920000001E-11</c:v>
                </c:pt>
                <c:pt idx="1106">
                  <c:v>4.3870931190000001E-11</c:v>
                </c:pt>
                <c:pt idx="1107">
                  <c:v>4.3881308309999997E-11</c:v>
                </c:pt>
                <c:pt idx="1108">
                  <c:v>4.372758405E-11</c:v>
                </c:pt>
                <c:pt idx="1109">
                  <c:v>4.3739890179999998E-11</c:v>
                </c:pt>
                <c:pt idx="1110">
                  <c:v>4.3734616620000002E-11</c:v>
                </c:pt>
                <c:pt idx="1111">
                  <c:v>4.3742339610000002E-11</c:v>
                </c:pt>
                <c:pt idx="1112">
                  <c:v>4.3723656640000002E-11</c:v>
                </c:pt>
                <c:pt idx="1113">
                  <c:v>4.3497979519999998E-11</c:v>
                </c:pt>
                <c:pt idx="1114">
                  <c:v>4.3711530919999998E-11</c:v>
                </c:pt>
                <c:pt idx="1115">
                  <c:v>4.363480757E-11</c:v>
                </c:pt>
                <c:pt idx="1116">
                  <c:v>4.393007139E-11</c:v>
                </c:pt>
                <c:pt idx="1117">
                  <c:v>4.3732222700000001E-11</c:v>
                </c:pt>
                <c:pt idx="1118">
                  <c:v>4.3707856780000001E-11</c:v>
                </c:pt>
                <c:pt idx="1119">
                  <c:v>4.3628586849999999E-11</c:v>
                </c:pt>
                <c:pt idx="1120">
                  <c:v>4.4003717339999999E-11</c:v>
                </c:pt>
                <c:pt idx="1121">
                  <c:v>4.393183733E-11</c:v>
                </c:pt>
                <c:pt idx="1122">
                  <c:v>4.3993142459999998E-11</c:v>
                </c:pt>
                <c:pt idx="1123">
                  <c:v>4.4036864430000002E-11</c:v>
                </c:pt>
                <c:pt idx="1124">
                  <c:v>4.4080520479999999E-11</c:v>
                </c:pt>
                <c:pt idx="1125">
                  <c:v>4.4044733139999998E-11</c:v>
                </c:pt>
                <c:pt idx="1126">
                  <c:v>4.3804352510000002E-11</c:v>
                </c:pt>
                <c:pt idx="1127">
                  <c:v>4.3990762420000001E-11</c:v>
                </c:pt>
                <c:pt idx="1128">
                  <c:v>4.4056060879999999E-11</c:v>
                </c:pt>
                <c:pt idx="1129">
                  <c:v>4.4001708530000003E-11</c:v>
                </c:pt>
                <c:pt idx="1130">
                  <c:v>4.4042693099999998E-11</c:v>
                </c:pt>
                <c:pt idx="1131">
                  <c:v>4.4016172649999999E-11</c:v>
                </c:pt>
                <c:pt idx="1132">
                  <c:v>4.3974265199999998E-11</c:v>
                </c:pt>
                <c:pt idx="1133">
                  <c:v>4.380688173E-11</c:v>
                </c:pt>
                <c:pt idx="1134">
                  <c:v>4.3899734540000002E-11</c:v>
                </c:pt>
                <c:pt idx="1135">
                  <c:v>4.3764891019999998E-11</c:v>
                </c:pt>
                <c:pt idx="1136">
                  <c:v>4.3747120509999999E-11</c:v>
                </c:pt>
                <c:pt idx="1137">
                  <c:v>4.370657655E-11</c:v>
                </c:pt>
                <c:pt idx="1138">
                  <c:v>4.3654749950000003E-11</c:v>
                </c:pt>
                <c:pt idx="1139">
                  <c:v>4.3774484039999997E-11</c:v>
                </c:pt>
                <c:pt idx="1140">
                  <c:v>4.3997035179999998E-11</c:v>
                </c:pt>
                <c:pt idx="1141">
                  <c:v>4.3700640329999999E-11</c:v>
                </c:pt>
                <c:pt idx="1142">
                  <c:v>4.385494745E-11</c:v>
                </c:pt>
                <c:pt idx="1143">
                  <c:v>4.3663468669999998E-11</c:v>
                </c:pt>
                <c:pt idx="1144">
                  <c:v>4.3763367930000001E-11</c:v>
                </c:pt>
                <c:pt idx="1145">
                  <c:v>4.4060446259999998E-11</c:v>
                </c:pt>
                <c:pt idx="1146">
                  <c:v>4.3955436510000001E-11</c:v>
                </c:pt>
                <c:pt idx="1147">
                  <c:v>4.4044285579999997E-11</c:v>
                </c:pt>
                <c:pt idx="1148">
                  <c:v>4.3911263510000002E-11</c:v>
                </c:pt>
                <c:pt idx="1149">
                  <c:v>4.4155831769999998E-11</c:v>
                </c:pt>
                <c:pt idx="1150">
                  <c:v>4.3898443910000001E-11</c:v>
                </c:pt>
                <c:pt idx="1151">
                  <c:v>4.3821005850000001E-11</c:v>
                </c:pt>
                <c:pt idx="1152">
                  <c:v>4.3887612289999998E-11</c:v>
                </c:pt>
                <c:pt idx="1153">
                  <c:v>4.4010507039999999E-11</c:v>
                </c:pt>
                <c:pt idx="1154">
                  <c:v>4.3981346339999997E-11</c:v>
                </c:pt>
                <c:pt idx="1155">
                  <c:v>4.3851190040000003E-11</c:v>
                </c:pt>
                <c:pt idx="1156">
                  <c:v>4.4288784449999998E-11</c:v>
                </c:pt>
                <c:pt idx="1157">
                  <c:v>4.4065237570000001E-11</c:v>
                </c:pt>
                <c:pt idx="1158">
                  <c:v>4.4159089579999998E-11</c:v>
                </c:pt>
                <c:pt idx="1159">
                  <c:v>4.3922240840000002E-11</c:v>
                </c:pt>
                <c:pt idx="1160">
                  <c:v>4.4198127799999998E-11</c:v>
                </c:pt>
                <c:pt idx="1161">
                  <c:v>4.4131753809999998E-11</c:v>
                </c:pt>
                <c:pt idx="1162">
                  <c:v>4.3910132470000003E-11</c:v>
                </c:pt>
                <c:pt idx="1163">
                  <c:v>4.3984971909999997E-11</c:v>
                </c:pt>
                <c:pt idx="1164">
                  <c:v>4.3829700289999997E-11</c:v>
                </c:pt>
                <c:pt idx="1165">
                  <c:v>4.3845017889999999E-11</c:v>
                </c:pt>
                <c:pt idx="1166">
                  <c:v>4.3770095189999998E-11</c:v>
                </c:pt>
                <c:pt idx="1167">
                  <c:v>4.3857591169999998E-11</c:v>
                </c:pt>
                <c:pt idx="1168">
                  <c:v>4.3957244089999998E-11</c:v>
                </c:pt>
                <c:pt idx="1169">
                  <c:v>4.384733548E-11</c:v>
                </c:pt>
                <c:pt idx="1170">
                  <c:v>4.3863558620000003E-11</c:v>
                </c:pt>
                <c:pt idx="1171">
                  <c:v>4.4012682390000003E-11</c:v>
                </c:pt>
                <c:pt idx="1172">
                  <c:v>4.3930886710000001E-11</c:v>
                </c:pt>
                <c:pt idx="1173">
                  <c:v>4.3937426609999999E-11</c:v>
                </c:pt>
                <c:pt idx="1174">
                  <c:v>4.3870931190000001E-11</c:v>
                </c:pt>
                <c:pt idx="1175">
                  <c:v>4.4040156939999999E-11</c:v>
                </c:pt>
                <c:pt idx="1176">
                  <c:v>4.40481436E-11</c:v>
                </c:pt>
                <c:pt idx="1177">
                  <c:v>4.4122566709999997E-11</c:v>
                </c:pt>
                <c:pt idx="1178">
                  <c:v>4.40666531E-11</c:v>
                </c:pt>
                <c:pt idx="1179">
                  <c:v>4.4009421109999997E-11</c:v>
                </c:pt>
                <c:pt idx="1180">
                  <c:v>4.3905792200000001E-11</c:v>
                </c:pt>
                <c:pt idx="1181">
                  <c:v>4.4035816659999997E-11</c:v>
                </c:pt>
                <c:pt idx="1182">
                  <c:v>4.4101066549999998E-11</c:v>
                </c:pt>
                <c:pt idx="1183">
                  <c:v>4.3974060499999999E-11</c:v>
                </c:pt>
                <c:pt idx="1184">
                  <c:v>4.4115152500000002E-11</c:v>
                </c:pt>
                <c:pt idx="1185">
                  <c:v>4.4013664239999999E-11</c:v>
                </c:pt>
                <c:pt idx="1186">
                  <c:v>4.37779743E-11</c:v>
                </c:pt>
                <c:pt idx="1187">
                  <c:v>4.4009223349999998E-11</c:v>
                </c:pt>
                <c:pt idx="1188">
                  <c:v>4.3845736070000001E-11</c:v>
                </c:pt>
                <c:pt idx="1189">
                  <c:v>4.3954818949999999E-11</c:v>
                </c:pt>
                <c:pt idx="1190">
                  <c:v>4.3933950230000002E-11</c:v>
                </c:pt>
                <c:pt idx="1191">
                  <c:v>4.3903498889999999E-11</c:v>
                </c:pt>
                <c:pt idx="1192">
                  <c:v>4.3580888899999999E-11</c:v>
                </c:pt>
                <c:pt idx="1193">
                  <c:v>4.3931983050000003E-11</c:v>
                </c:pt>
                <c:pt idx="1194">
                  <c:v>4.3978293230000002E-11</c:v>
                </c:pt>
                <c:pt idx="1195">
                  <c:v>4.3884403060000001E-11</c:v>
                </c:pt>
                <c:pt idx="1196">
                  <c:v>4.3835934879999997E-11</c:v>
                </c:pt>
                <c:pt idx="1197">
                  <c:v>4.3862070230000003E-11</c:v>
                </c:pt>
                <c:pt idx="1198">
                  <c:v>4.4089641659999998E-11</c:v>
                </c:pt>
                <c:pt idx="1199">
                  <c:v>4.3980631640000001E-11</c:v>
                </c:pt>
                <c:pt idx="1200">
                  <c:v>4.3870629350000002E-11</c:v>
                </c:pt>
                <c:pt idx="1201">
                  <c:v>4.3923070040000002E-11</c:v>
                </c:pt>
                <c:pt idx="1202">
                  <c:v>4.4003752030000003E-11</c:v>
                </c:pt>
                <c:pt idx="1203">
                  <c:v>4.4004182239999999E-11</c:v>
                </c:pt>
                <c:pt idx="1204">
                  <c:v>4.3906038530000003E-11</c:v>
                </c:pt>
                <c:pt idx="1205">
                  <c:v>4.4150991889999998E-11</c:v>
                </c:pt>
                <c:pt idx="1206">
                  <c:v>4.3908668370000001E-11</c:v>
                </c:pt>
                <c:pt idx="1207">
                  <c:v>4.4204848120000003E-11</c:v>
                </c:pt>
                <c:pt idx="1208">
                  <c:v>4.418415633E-11</c:v>
                </c:pt>
                <c:pt idx="1209">
                  <c:v>4.410969853E-11</c:v>
                </c:pt>
                <c:pt idx="1210">
                  <c:v>4.4071746250000001E-11</c:v>
                </c:pt>
                <c:pt idx="1211">
                  <c:v>4.3952091970000001E-11</c:v>
                </c:pt>
                <c:pt idx="1212">
                  <c:v>4.415673382E-11</c:v>
                </c:pt>
                <c:pt idx="1213">
                  <c:v>4.4112657970000001E-11</c:v>
                </c:pt>
                <c:pt idx="1214">
                  <c:v>4.386796829E-11</c:v>
                </c:pt>
                <c:pt idx="1215">
                  <c:v>4.401486467E-11</c:v>
                </c:pt>
                <c:pt idx="1216">
                  <c:v>4.3898707590000002E-11</c:v>
                </c:pt>
                <c:pt idx="1217">
                  <c:v>4.3952560340000001E-11</c:v>
                </c:pt>
                <c:pt idx="1218">
                  <c:v>4.3762490159999997E-11</c:v>
                </c:pt>
                <c:pt idx="1219">
                  <c:v>4.3900268839999997E-11</c:v>
                </c:pt>
                <c:pt idx="1220">
                  <c:v>4.3829034149999999E-11</c:v>
                </c:pt>
                <c:pt idx="1221">
                  <c:v>4.3802874520000001E-11</c:v>
                </c:pt>
                <c:pt idx="1222">
                  <c:v>4.3814247369999999E-11</c:v>
                </c:pt>
                <c:pt idx="1223">
                  <c:v>4.3842825200000003E-11</c:v>
                </c:pt>
                <c:pt idx="1224">
                  <c:v>4.3992236940000002E-11</c:v>
                </c:pt>
                <c:pt idx="1225">
                  <c:v>4.3816679449999998E-11</c:v>
                </c:pt>
                <c:pt idx="1226">
                  <c:v>4.3942762619999997E-11</c:v>
                </c:pt>
                <c:pt idx="1227">
                  <c:v>4.396799938E-11</c:v>
                </c:pt>
                <c:pt idx="1228">
                  <c:v>4.4036569529999997E-11</c:v>
                </c:pt>
                <c:pt idx="1229">
                  <c:v>4.4019152909999999E-11</c:v>
                </c:pt>
                <c:pt idx="1230">
                  <c:v>4.4136222449999998E-11</c:v>
                </c:pt>
                <c:pt idx="1231">
                  <c:v>4.4083302979999999E-11</c:v>
                </c:pt>
                <c:pt idx="1232">
                  <c:v>4.4029280219999999E-11</c:v>
                </c:pt>
                <c:pt idx="1233">
                  <c:v>4.4000393609999997E-11</c:v>
                </c:pt>
                <c:pt idx="1234">
                  <c:v>4.3864762520000003E-11</c:v>
                </c:pt>
                <c:pt idx="1235">
                  <c:v>4.4183923879999997E-11</c:v>
                </c:pt>
                <c:pt idx="1236">
                  <c:v>4.4103724140000001E-11</c:v>
                </c:pt>
                <c:pt idx="1237">
                  <c:v>4.3966431189999999E-11</c:v>
                </c:pt>
                <c:pt idx="1238">
                  <c:v>4.396800979E-11</c:v>
                </c:pt>
                <c:pt idx="1239">
                  <c:v>4.3973064769999997E-11</c:v>
                </c:pt>
                <c:pt idx="1240">
                  <c:v>4.4186532900000003E-11</c:v>
                </c:pt>
                <c:pt idx="1241">
                  <c:v>4.3832160120000001E-11</c:v>
                </c:pt>
                <c:pt idx="1242">
                  <c:v>4.366827386E-11</c:v>
                </c:pt>
                <c:pt idx="1243">
                  <c:v>4.4027895909999999E-11</c:v>
                </c:pt>
                <c:pt idx="1244">
                  <c:v>4.4010087240000002E-11</c:v>
                </c:pt>
                <c:pt idx="1245">
                  <c:v>4.3729277139999999E-11</c:v>
                </c:pt>
                <c:pt idx="1246">
                  <c:v>4.3742016949999998E-11</c:v>
                </c:pt>
                <c:pt idx="1247">
                  <c:v>4.3940268090000002E-11</c:v>
                </c:pt>
                <c:pt idx="1248">
                  <c:v>4.383236482E-11</c:v>
                </c:pt>
                <c:pt idx="1249">
                  <c:v>4.3635903920000001E-11</c:v>
                </c:pt>
                <c:pt idx="1250">
                  <c:v>4.422600133E-11</c:v>
                </c:pt>
                <c:pt idx="1251">
                  <c:v>4.3752810399999998E-11</c:v>
                </c:pt>
                <c:pt idx="1252">
                  <c:v>4.3869522600000002E-11</c:v>
                </c:pt>
                <c:pt idx="1253">
                  <c:v>4.4003023450000002E-11</c:v>
                </c:pt>
                <c:pt idx="1254">
                  <c:v>4.384657915E-11</c:v>
                </c:pt>
                <c:pt idx="1255">
                  <c:v>4.3930952629999997E-11</c:v>
                </c:pt>
                <c:pt idx="1256">
                  <c:v>4.408978738E-11</c:v>
                </c:pt>
                <c:pt idx="1257">
                  <c:v>4.4012220950000003E-11</c:v>
                </c:pt>
                <c:pt idx="1258">
                  <c:v>4.4048226870000001E-11</c:v>
                </c:pt>
                <c:pt idx="1259">
                  <c:v>4.405873583E-11</c:v>
                </c:pt>
                <c:pt idx="1260">
                  <c:v>4.4243365920000001E-11</c:v>
                </c:pt>
                <c:pt idx="1261">
                  <c:v>4.3982126970000001E-11</c:v>
                </c:pt>
                <c:pt idx="1262">
                  <c:v>4.4081023550000002E-11</c:v>
                </c:pt>
                <c:pt idx="1263">
                  <c:v>4.4042967189999998E-11</c:v>
                </c:pt>
                <c:pt idx="1264">
                  <c:v>4.4125383900000001E-11</c:v>
                </c:pt>
                <c:pt idx="1265">
                  <c:v>4.399533515E-11</c:v>
                </c:pt>
                <c:pt idx="1266">
                  <c:v>4.406618473E-11</c:v>
                </c:pt>
                <c:pt idx="1267">
                  <c:v>4.40250926E-11</c:v>
                </c:pt>
                <c:pt idx="1268">
                  <c:v>4.411070814E-11</c:v>
                </c:pt>
                <c:pt idx="1269">
                  <c:v>4.3890457240000001E-11</c:v>
                </c:pt>
                <c:pt idx="1270">
                  <c:v>4.3860099579999998E-11</c:v>
                </c:pt>
                <c:pt idx="1271">
                  <c:v>4.3867555420000003E-11</c:v>
                </c:pt>
                <c:pt idx="1272">
                  <c:v>4.3863281060000003E-11</c:v>
                </c:pt>
                <c:pt idx="1273">
                  <c:v>4.3672111069999998E-11</c:v>
                </c:pt>
                <c:pt idx="1274">
                  <c:v>4.3964901160000003E-11</c:v>
                </c:pt>
                <c:pt idx="1275">
                  <c:v>4.3765917969999998E-11</c:v>
                </c:pt>
                <c:pt idx="1276">
                  <c:v>4.3954857120000003E-11</c:v>
                </c:pt>
                <c:pt idx="1277">
                  <c:v>4.4048903409999999E-11</c:v>
                </c:pt>
                <c:pt idx="1278">
                  <c:v>4.4057136410000002E-11</c:v>
                </c:pt>
                <c:pt idx="1279">
                  <c:v>4.3889558649999999E-11</c:v>
                </c:pt>
                <c:pt idx="1280">
                  <c:v>4.397005329E-11</c:v>
                </c:pt>
                <c:pt idx="1281">
                  <c:v>4.407862964E-11</c:v>
                </c:pt>
                <c:pt idx="1282">
                  <c:v>4.3992261220000001E-11</c:v>
                </c:pt>
                <c:pt idx="1283">
                  <c:v>4.3688115630000003E-11</c:v>
                </c:pt>
                <c:pt idx="1284">
                  <c:v>4.3954718339999999E-11</c:v>
                </c:pt>
                <c:pt idx="1285">
                  <c:v>4.4040476130000003E-11</c:v>
                </c:pt>
                <c:pt idx="1286">
                  <c:v>4.3962170709999998E-11</c:v>
                </c:pt>
                <c:pt idx="1287">
                  <c:v>4.4119343600000001E-11</c:v>
                </c:pt>
                <c:pt idx="1288">
                  <c:v>4.4101295530000002E-11</c:v>
                </c:pt>
                <c:pt idx="1289">
                  <c:v>4.4038578339999999E-11</c:v>
                </c:pt>
                <c:pt idx="1290">
                  <c:v>4.4200011710000003E-11</c:v>
                </c:pt>
                <c:pt idx="1291">
                  <c:v>4.405624129E-11</c:v>
                </c:pt>
                <c:pt idx="1292">
                  <c:v>4.392877381E-11</c:v>
                </c:pt>
                <c:pt idx="1293">
                  <c:v>4.4118028670000002E-11</c:v>
                </c:pt>
                <c:pt idx="1294">
                  <c:v>4.3790165939999999E-11</c:v>
                </c:pt>
                <c:pt idx="1295">
                  <c:v>4.3888871700000001E-11</c:v>
                </c:pt>
                <c:pt idx="1296">
                  <c:v>4.385680707E-11</c:v>
                </c:pt>
                <c:pt idx="1297">
                  <c:v>4.4000459529999999E-11</c:v>
                </c:pt>
                <c:pt idx="1298">
                  <c:v>4.3848029370000003E-11</c:v>
                </c:pt>
                <c:pt idx="1299">
                  <c:v>4.3856078489999999E-11</c:v>
                </c:pt>
                <c:pt idx="1300">
                  <c:v>4.3745826409999998E-11</c:v>
                </c:pt>
                <c:pt idx="1301">
                  <c:v>4.3650680290000001E-11</c:v>
                </c:pt>
                <c:pt idx="1302">
                  <c:v>4.4002485680000001E-11</c:v>
                </c:pt>
                <c:pt idx="1303">
                  <c:v>4.397730444E-11</c:v>
                </c:pt>
                <c:pt idx="1304">
                  <c:v>4.4128159460000002E-11</c:v>
                </c:pt>
                <c:pt idx="1305">
                  <c:v>4.4075732650000002E-11</c:v>
                </c:pt>
                <c:pt idx="1306">
                  <c:v>4.4169855269999999E-11</c:v>
                </c:pt>
                <c:pt idx="1307">
                  <c:v>4.4074972840000003E-11</c:v>
                </c:pt>
                <c:pt idx="1308">
                  <c:v>4.4104241089999998E-11</c:v>
                </c:pt>
                <c:pt idx="1309">
                  <c:v>4.3973262530000003E-11</c:v>
                </c:pt>
                <c:pt idx="1310">
                  <c:v>4.4149177370000002E-11</c:v>
                </c:pt>
                <c:pt idx="1311">
                  <c:v>4.4275947489999998E-11</c:v>
                </c:pt>
                <c:pt idx="1312">
                  <c:v>4.4136725520000002E-11</c:v>
                </c:pt>
                <c:pt idx="1313">
                  <c:v>4.417801888E-11</c:v>
                </c:pt>
                <c:pt idx="1314">
                  <c:v>4.4067784139999999E-11</c:v>
                </c:pt>
                <c:pt idx="1315">
                  <c:v>4.4229560989999998E-11</c:v>
                </c:pt>
                <c:pt idx="1316">
                  <c:v>4.4159439989999999E-11</c:v>
                </c:pt>
                <c:pt idx="1317">
                  <c:v>4.4041652269999999E-11</c:v>
                </c:pt>
                <c:pt idx="1318">
                  <c:v>4.4021480899999999E-11</c:v>
                </c:pt>
                <c:pt idx="1319">
                  <c:v>4.4120956889999999E-11</c:v>
                </c:pt>
                <c:pt idx="1320">
                  <c:v>4.4008990900000001E-11</c:v>
                </c:pt>
                <c:pt idx="1321">
                  <c:v>4.3958475750000003E-11</c:v>
                </c:pt>
                <c:pt idx="1322">
                  <c:v>4.3993007150000001E-11</c:v>
                </c:pt>
                <c:pt idx="1323">
                  <c:v>4.4062576499999999E-11</c:v>
                </c:pt>
                <c:pt idx="1324">
                  <c:v>4.3917300350000003E-11</c:v>
                </c:pt>
                <c:pt idx="1325">
                  <c:v>4.3887914140000003E-11</c:v>
                </c:pt>
                <c:pt idx="1326">
                  <c:v>4.389428057E-11</c:v>
                </c:pt>
                <c:pt idx="1327">
                  <c:v>4.3962788270000001E-11</c:v>
                </c:pt>
                <c:pt idx="1328">
                  <c:v>4.4060016050000002E-11</c:v>
                </c:pt>
                <c:pt idx="1329">
                  <c:v>4.3919857329999999E-11</c:v>
                </c:pt>
                <c:pt idx="1330">
                  <c:v>4.4009504369999998E-11</c:v>
                </c:pt>
                <c:pt idx="1331">
                  <c:v>4.4044733139999998E-11</c:v>
                </c:pt>
                <c:pt idx="1332">
                  <c:v>4.3759797870000003E-11</c:v>
                </c:pt>
                <c:pt idx="1333">
                  <c:v>4.3934411660000002E-11</c:v>
                </c:pt>
                <c:pt idx="1334">
                  <c:v>4.397785955E-11</c:v>
                </c:pt>
                <c:pt idx="1335">
                  <c:v>4.377657958E-11</c:v>
                </c:pt>
                <c:pt idx="1336">
                  <c:v>4.4046360310000001E-11</c:v>
                </c:pt>
                <c:pt idx="1337">
                  <c:v>4.4061511380000002E-11</c:v>
                </c:pt>
                <c:pt idx="1338">
                  <c:v>4.4303359589999999E-11</c:v>
                </c:pt>
                <c:pt idx="1339">
                  <c:v>4.418294897E-11</c:v>
                </c:pt>
                <c:pt idx="1340">
                  <c:v>4.4087723060000002E-11</c:v>
                </c:pt>
                <c:pt idx="1341">
                  <c:v>4.4257503910000001E-11</c:v>
                </c:pt>
                <c:pt idx="1342">
                  <c:v>4.4140802120000002E-11</c:v>
                </c:pt>
                <c:pt idx="1343">
                  <c:v>4.4114083909999998E-11</c:v>
                </c:pt>
                <c:pt idx="1344">
                  <c:v>4.4186449640000002E-11</c:v>
                </c:pt>
                <c:pt idx="1345">
                  <c:v>4.3937107420000002E-11</c:v>
                </c:pt>
                <c:pt idx="1346">
                  <c:v>4.4134907529999999E-11</c:v>
                </c:pt>
                <c:pt idx="1347">
                  <c:v>4.3966177919999998E-11</c:v>
                </c:pt>
                <c:pt idx="1348">
                  <c:v>4.3819788080000001E-11</c:v>
                </c:pt>
                <c:pt idx="1349">
                  <c:v>4.3897770840000003E-11</c:v>
                </c:pt>
                <c:pt idx="1350">
                  <c:v>4.4033769689999997E-11</c:v>
                </c:pt>
                <c:pt idx="1351">
                  <c:v>4.3979153650000001E-11</c:v>
                </c:pt>
                <c:pt idx="1352">
                  <c:v>4.3746777029999997E-11</c:v>
                </c:pt>
                <c:pt idx="1353">
                  <c:v>4.3898055330000002E-11</c:v>
                </c:pt>
                <c:pt idx="1354">
                  <c:v>4.3943043650000003E-11</c:v>
                </c:pt>
                <c:pt idx="1355">
                  <c:v>4.3829283950000001E-11</c:v>
                </c:pt>
                <c:pt idx="1356">
                  <c:v>4.3966098119999997E-11</c:v>
                </c:pt>
                <c:pt idx="1357">
                  <c:v>4.4125446349999997E-11</c:v>
                </c:pt>
                <c:pt idx="1358">
                  <c:v>4.4101097770000003E-11</c:v>
                </c:pt>
                <c:pt idx="1359">
                  <c:v>4.3906871189999997E-11</c:v>
                </c:pt>
                <c:pt idx="1360">
                  <c:v>4.4148431440000002E-11</c:v>
                </c:pt>
                <c:pt idx="1361">
                  <c:v>4.3981148579999998E-11</c:v>
                </c:pt>
                <c:pt idx="1362">
                  <c:v>4.4007443519999999E-11</c:v>
                </c:pt>
                <c:pt idx="1363">
                  <c:v>4.4090623510000001E-11</c:v>
                </c:pt>
                <c:pt idx="1364">
                  <c:v>4.404042062E-11</c:v>
                </c:pt>
                <c:pt idx="1365">
                  <c:v>4.3905875460000002E-11</c:v>
                </c:pt>
                <c:pt idx="1366">
                  <c:v>4.415869406E-11</c:v>
                </c:pt>
                <c:pt idx="1367">
                  <c:v>4.4315880830000001E-11</c:v>
                </c:pt>
                <c:pt idx="1368">
                  <c:v>4.407165952E-11</c:v>
                </c:pt>
                <c:pt idx="1369">
                  <c:v>4.4349562219999999E-11</c:v>
                </c:pt>
                <c:pt idx="1370">
                  <c:v>4.4138147999999999E-11</c:v>
                </c:pt>
                <c:pt idx="1371">
                  <c:v>4.4411776339999998E-11</c:v>
                </c:pt>
                <c:pt idx="1372">
                  <c:v>4.4043383520000001E-11</c:v>
                </c:pt>
                <c:pt idx="1373">
                  <c:v>4.3958944120000003E-11</c:v>
                </c:pt>
                <c:pt idx="1374">
                  <c:v>4.4072155649999998E-11</c:v>
                </c:pt>
                <c:pt idx="1375">
                  <c:v>4.3932066319999997E-11</c:v>
                </c:pt>
                <c:pt idx="1376">
                  <c:v>4.3828499859999997E-11</c:v>
                </c:pt>
                <c:pt idx="1377">
                  <c:v>4.4074102009999999E-11</c:v>
                </c:pt>
                <c:pt idx="1378">
                  <c:v>4.3949750090000002E-11</c:v>
                </c:pt>
                <c:pt idx="1379">
                  <c:v>4.3730477569999999E-11</c:v>
                </c:pt>
                <c:pt idx="1380">
                  <c:v>4.3959492299999997E-11</c:v>
                </c:pt>
                <c:pt idx="1381">
                  <c:v>4.4019933530000003E-11</c:v>
                </c:pt>
                <c:pt idx="1382">
                  <c:v>4.3920693469999999E-11</c:v>
                </c:pt>
                <c:pt idx="1383">
                  <c:v>4.381135385E-11</c:v>
                </c:pt>
                <c:pt idx="1384">
                  <c:v>4.3837038169999998E-11</c:v>
                </c:pt>
                <c:pt idx="1385">
                  <c:v>4.4059918910000002E-11</c:v>
                </c:pt>
                <c:pt idx="1386">
                  <c:v>4.401988496E-11</c:v>
                </c:pt>
                <c:pt idx="1387">
                  <c:v>4.374868523E-11</c:v>
                </c:pt>
                <c:pt idx="1388">
                  <c:v>4.3987799510000001E-11</c:v>
                </c:pt>
                <c:pt idx="1389">
                  <c:v>4.4312633420000001E-11</c:v>
                </c:pt>
                <c:pt idx="1390">
                  <c:v>4.4350804279999997E-11</c:v>
                </c:pt>
                <c:pt idx="1391">
                  <c:v>4.4219180400000002E-11</c:v>
                </c:pt>
                <c:pt idx="1392">
                  <c:v>4.4164831509999999E-11</c:v>
                </c:pt>
                <c:pt idx="1393">
                  <c:v>4.4350124269999999E-11</c:v>
                </c:pt>
                <c:pt idx="1394">
                  <c:v>4.3995172089999999E-11</c:v>
                </c:pt>
                <c:pt idx="1395">
                  <c:v>4.4252063819999997E-11</c:v>
                </c:pt>
                <c:pt idx="1396">
                  <c:v>4.4184222250000002E-11</c:v>
                </c:pt>
                <c:pt idx="1397">
                  <c:v>4.407165952E-11</c:v>
                </c:pt>
                <c:pt idx="1398">
                  <c:v>4.4308941929999999E-11</c:v>
                </c:pt>
                <c:pt idx="1399">
                  <c:v>4.4114184529999998E-11</c:v>
                </c:pt>
                <c:pt idx="1400">
                  <c:v>4.4103495159999998E-11</c:v>
                </c:pt>
                <c:pt idx="1401">
                  <c:v>4.3938151730000001E-11</c:v>
                </c:pt>
                <c:pt idx="1402">
                  <c:v>4.3883736920000003E-11</c:v>
                </c:pt>
                <c:pt idx="1403">
                  <c:v>4.3980197959999999E-11</c:v>
                </c:pt>
                <c:pt idx="1404">
                  <c:v>4.3946939839999997E-11</c:v>
                </c:pt>
                <c:pt idx="1405">
                  <c:v>4.3917383620000003E-11</c:v>
                </c:pt>
                <c:pt idx="1406">
                  <c:v>4.4010704799999998E-11</c:v>
                </c:pt>
                <c:pt idx="1407">
                  <c:v>4.3747241939999997E-11</c:v>
                </c:pt>
                <c:pt idx="1408">
                  <c:v>4.3879379300000002E-11</c:v>
                </c:pt>
                <c:pt idx="1409">
                  <c:v>4.400919212E-11</c:v>
                </c:pt>
                <c:pt idx="1410">
                  <c:v>4.3781103740000002E-11</c:v>
                </c:pt>
                <c:pt idx="1411">
                  <c:v>4.3736448489999998E-11</c:v>
                </c:pt>
                <c:pt idx="1412">
                  <c:v>4.4116231499999998E-11</c:v>
                </c:pt>
                <c:pt idx="1413">
                  <c:v>4.4163103730000003E-11</c:v>
                </c:pt>
                <c:pt idx="1414">
                  <c:v>4.4051668560000001E-11</c:v>
                </c:pt>
                <c:pt idx="1415">
                  <c:v>4.4221480639999997E-11</c:v>
                </c:pt>
                <c:pt idx="1416">
                  <c:v>4.4004751229999998E-11</c:v>
                </c:pt>
                <c:pt idx="1417">
                  <c:v>4.4048622389999999E-11</c:v>
                </c:pt>
                <c:pt idx="1418">
                  <c:v>4.4092948040000001E-11</c:v>
                </c:pt>
                <c:pt idx="1419">
                  <c:v>4.4083153790000003E-11</c:v>
                </c:pt>
                <c:pt idx="1420">
                  <c:v>4.4030629840000002E-11</c:v>
                </c:pt>
                <c:pt idx="1421">
                  <c:v>4.4036531369999999E-11</c:v>
                </c:pt>
                <c:pt idx="1422">
                  <c:v>4.4266448149999999E-11</c:v>
                </c:pt>
                <c:pt idx="1423">
                  <c:v>4.4228214840000001E-11</c:v>
                </c:pt>
                <c:pt idx="1424">
                  <c:v>4.3979039160000002E-11</c:v>
                </c:pt>
                <c:pt idx="1425">
                  <c:v>4.4242484679999998E-11</c:v>
                </c:pt>
                <c:pt idx="1426">
                  <c:v>4.3986286840000002E-11</c:v>
                </c:pt>
                <c:pt idx="1427">
                  <c:v>4.3948098630000001E-11</c:v>
                </c:pt>
                <c:pt idx="1428">
                  <c:v>4.3920093260000002E-11</c:v>
                </c:pt>
                <c:pt idx="1429">
                  <c:v>4.4152140280000003E-11</c:v>
                </c:pt>
                <c:pt idx="1430">
                  <c:v>4.4062607730000003E-11</c:v>
                </c:pt>
                <c:pt idx="1431">
                  <c:v>4.3929207490000002E-11</c:v>
                </c:pt>
                <c:pt idx="1432">
                  <c:v>4.386053326E-11</c:v>
                </c:pt>
                <c:pt idx="1433">
                  <c:v>4.3838047779999999E-11</c:v>
                </c:pt>
                <c:pt idx="1434">
                  <c:v>4.3737326260000001E-11</c:v>
                </c:pt>
                <c:pt idx="1435">
                  <c:v>4.4041558589999999E-11</c:v>
                </c:pt>
                <c:pt idx="1436">
                  <c:v>4.4062711810000002E-11</c:v>
                </c:pt>
                <c:pt idx="1437">
                  <c:v>4.4005448590000002E-11</c:v>
                </c:pt>
                <c:pt idx="1438">
                  <c:v>4.3961955600000001E-11</c:v>
                </c:pt>
                <c:pt idx="1439">
                  <c:v>4.381451452E-11</c:v>
                </c:pt>
                <c:pt idx="1440">
                  <c:v>4.4098086289999999E-11</c:v>
                </c:pt>
                <c:pt idx="1441">
                  <c:v>4.4151043930000001E-11</c:v>
                </c:pt>
                <c:pt idx="1442">
                  <c:v>4.4149826160000002E-11</c:v>
                </c:pt>
                <c:pt idx="1443">
                  <c:v>4.4001090970000001E-11</c:v>
                </c:pt>
                <c:pt idx="1444">
                  <c:v>4.4138949440000002E-11</c:v>
                </c:pt>
                <c:pt idx="1445">
                  <c:v>4.4115319040000003E-11</c:v>
                </c:pt>
                <c:pt idx="1446">
                  <c:v>4.4211263120000003E-11</c:v>
                </c:pt>
                <c:pt idx="1447">
                  <c:v>4.4187677820000001E-11</c:v>
                </c:pt>
                <c:pt idx="1448">
                  <c:v>4.418109628E-11</c:v>
                </c:pt>
                <c:pt idx="1449">
                  <c:v>4.4033204169999998E-11</c:v>
                </c:pt>
                <c:pt idx="1450">
                  <c:v>4.4248008040000001E-11</c:v>
                </c:pt>
                <c:pt idx="1451">
                  <c:v>4.428149861E-11</c:v>
                </c:pt>
                <c:pt idx="1452">
                  <c:v>4.3854683769999999E-11</c:v>
                </c:pt>
                <c:pt idx="1453">
                  <c:v>4.4052834299999997E-11</c:v>
                </c:pt>
                <c:pt idx="1454">
                  <c:v>4.407864698E-11</c:v>
                </c:pt>
                <c:pt idx="1455">
                  <c:v>4.4170687939999999E-11</c:v>
                </c:pt>
                <c:pt idx="1456">
                  <c:v>4.3932649190000002E-11</c:v>
                </c:pt>
                <c:pt idx="1457">
                  <c:v>4.3965466680000002E-11</c:v>
                </c:pt>
                <c:pt idx="1458">
                  <c:v>4.3910215739999997E-11</c:v>
                </c:pt>
                <c:pt idx="1459">
                  <c:v>4.3878813780000002E-11</c:v>
                </c:pt>
                <c:pt idx="1460">
                  <c:v>4.380260737E-11</c:v>
                </c:pt>
                <c:pt idx="1461">
                  <c:v>4.4052629599999998E-11</c:v>
                </c:pt>
                <c:pt idx="1462">
                  <c:v>4.3837981859999997E-11</c:v>
                </c:pt>
                <c:pt idx="1463">
                  <c:v>4.4068634159999997E-11</c:v>
                </c:pt>
                <c:pt idx="1464">
                  <c:v>4.4306013720000002E-11</c:v>
                </c:pt>
                <c:pt idx="1465">
                  <c:v>4.3990561190000003E-11</c:v>
                </c:pt>
                <c:pt idx="1466">
                  <c:v>4.4084083610000003E-11</c:v>
                </c:pt>
                <c:pt idx="1467">
                  <c:v>4.4060383810000002E-11</c:v>
                </c:pt>
                <c:pt idx="1468">
                  <c:v>4.4031046169999999E-11</c:v>
                </c:pt>
                <c:pt idx="1469">
                  <c:v>4.4100147149999998E-11</c:v>
                </c:pt>
                <c:pt idx="1470">
                  <c:v>4.3967843259999998E-11</c:v>
                </c:pt>
                <c:pt idx="1471">
                  <c:v>4.4094377449999998E-11</c:v>
                </c:pt>
                <c:pt idx="1472">
                  <c:v>4.4119610740000002E-11</c:v>
                </c:pt>
                <c:pt idx="1473">
                  <c:v>4.4120873619999998E-11</c:v>
                </c:pt>
                <c:pt idx="1474">
                  <c:v>4.4014715479999997E-11</c:v>
                </c:pt>
                <c:pt idx="1475">
                  <c:v>4.4175357819999998E-11</c:v>
                </c:pt>
                <c:pt idx="1476">
                  <c:v>4.4140396199999998E-11</c:v>
                </c:pt>
                <c:pt idx="1477">
                  <c:v>4.410401905E-11</c:v>
                </c:pt>
                <c:pt idx="1478">
                  <c:v>4.3971222500000002E-11</c:v>
                </c:pt>
                <c:pt idx="1479">
                  <c:v>4.4134657730000003E-11</c:v>
                </c:pt>
                <c:pt idx="1480">
                  <c:v>4.4114982500000001E-11</c:v>
                </c:pt>
                <c:pt idx="1481">
                  <c:v>4.4059103590000001E-11</c:v>
                </c:pt>
                <c:pt idx="1482">
                  <c:v>4.4185006349999999E-11</c:v>
                </c:pt>
                <c:pt idx="1483">
                  <c:v>4.3878463360000001E-11</c:v>
                </c:pt>
                <c:pt idx="1484">
                  <c:v>4.3867832980000003E-11</c:v>
                </c:pt>
                <c:pt idx="1485">
                  <c:v>4.4019499850000001E-11</c:v>
                </c:pt>
                <c:pt idx="1486">
                  <c:v>4.417384514E-11</c:v>
                </c:pt>
                <c:pt idx="1487">
                  <c:v>4.3997583349999999E-11</c:v>
                </c:pt>
                <c:pt idx="1488">
                  <c:v>4.3934644119999999E-11</c:v>
                </c:pt>
                <c:pt idx="1489">
                  <c:v>4.3809879339999999E-11</c:v>
                </c:pt>
                <c:pt idx="1490">
                  <c:v>4.4097205050000002E-11</c:v>
                </c:pt>
                <c:pt idx="1491">
                  <c:v>4.3750284649999999E-11</c:v>
                </c:pt>
                <c:pt idx="1492">
                  <c:v>4.410550744E-11</c:v>
                </c:pt>
                <c:pt idx="1493">
                  <c:v>4.4092184760000002E-11</c:v>
                </c:pt>
                <c:pt idx="1494">
                  <c:v>4.4186584949999999E-11</c:v>
                </c:pt>
                <c:pt idx="1495">
                  <c:v>4.4080371300000002E-11</c:v>
                </c:pt>
                <c:pt idx="1496">
                  <c:v>4.3915836250000001E-11</c:v>
                </c:pt>
                <c:pt idx="1497">
                  <c:v>4.4137006550000001E-11</c:v>
                </c:pt>
                <c:pt idx="1498">
                  <c:v>4.417682192E-11</c:v>
                </c:pt>
                <c:pt idx="1499">
                  <c:v>4.4307748439999998E-11</c:v>
                </c:pt>
                <c:pt idx="1500">
                  <c:v>4.4175222510000001E-11</c:v>
                </c:pt>
                <c:pt idx="1501">
                  <c:v>4.412624433E-11</c:v>
                </c:pt>
                <c:pt idx="1502">
                  <c:v>4.3882824460000001E-11</c:v>
                </c:pt>
                <c:pt idx="1503">
                  <c:v>4.4157243829999997E-11</c:v>
                </c:pt>
                <c:pt idx="1504">
                  <c:v>4.4430053390000001E-11</c:v>
                </c:pt>
                <c:pt idx="1505">
                  <c:v>4.4061830569999999E-11</c:v>
                </c:pt>
                <c:pt idx="1506">
                  <c:v>4.3999626859999999E-11</c:v>
                </c:pt>
                <c:pt idx="1507">
                  <c:v>4.4148081020000001E-11</c:v>
                </c:pt>
                <c:pt idx="1508">
                  <c:v>4.4004248160000001E-11</c:v>
                </c:pt>
                <c:pt idx="1509">
                  <c:v>4.3977356480000003E-11</c:v>
                </c:pt>
                <c:pt idx="1510">
                  <c:v>4.3864595980000002E-11</c:v>
                </c:pt>
                <c:pt idx="1511">
                  <c:v>4.380373494E-11</c:v>
                </c:pt>
                <c:pt idx="1512">
                  <c:v>4.3976107479999999E-11</c:v>
                </c:pt>
                <c:pt idx="1513">
                  <c:v>4.4060765450000002E-11</c:v>
                </c:pt>
                <c:pt idx="1514">
                  <c:v>4.389744471E-11</c:v>
                </c:pt>
                <c:pt idx="1515">
                  <c:v>4.399952971E-11</c:v>
                </c:pt>
                <c:pt idx="1516">
                  <c:v>4.4157046079999998E-11</c:v>
                </c:pt>
                <c:pt idx="1517">
                  <c:v>4.4003869990000002E-11</c:v>
                </c:pt>
                <c:pt idx="1518">
                  <c:v>4.3980683679999997E-11</c:v>
                </c:pt>
                <c:pt idx="1519">
                  <c:v>4.4037464649999999E-11</c:v>
                </c:pt>
                <c:pt idx="1520">
                  <c:v>4.4120339330000003E-11</c:v>
                </c:pt>
                <c:pt idx="1521">
                  <c:v>4.4282400660000002E-11</c:v>
                </c:pt>
                <c:pt idx="1522">
                  <c:v>4.4205528130000001E-11</c:v>
                </c:pt>
                <c:pt idx="1523">
                  <c:v>4.4177918270000001E-11</c:v>
                </c:pt>
                <c:pt idx="1524">
                  <c:v>4.4081786830000001E-11</c:v>
                </c:pt>
                <c:pt idx="1525">
                  <c:v>4.4123434070000001E-11</c:v>
                </c:pt>
                <c:pt idx="1526">
                  <c:v>4.4193718130000001E-11</c:v>
                </c:pt>
                <c:pt idx="1527">
                  <c:v>4.4249555409999997E-11</c:v>
                </c:pt>
                <c:pt idx="1528">
                  <c:v>4.4288041979999998E-11</c:v>
                </c:pt>
                <c:pt idx="1529">
                  <c:v>4.4146238749999999E-11</c:v>
                </c:pt>
                <c:pt idx="1530">
                  <c:v>4.4075548770000001E-11</c:v>
                </c:pt>
                <c:pt idx="1531">
                  <c:v>4.4079524750000003E-11</c:v>
                </c:pt>
                <c:pt idx="1532">
                  <c:v>4.421939898E-11</c:v>
                </c:pt>
                <c:pt idx="1533">
                  <c:v>4.4182560390000001E-11</c:v>
                </c:pt>
                <c:pt idx="1534">
                  <c:v>4.3933631039999998E-11</c:v>
                </c:pt>
                <c:pt idx="1535">
                  <c:v>4.4253024860000002E-11</c:v>
                </c:pt>
                <c:pt idx="1536">
                  <c:v>4.3726813840000002E-11</c:v>
                </c:pt>
                <c:pt idx="1537">
                  <c:v>4.3990464050000003E-11</c:v>
                </c:pt>
                <c:pt idx="1538">
                  <c:v>4.3911461270000001E-11</c:v>
                </c:pt>
                <c:pt idx="1539">
                  <c:v>4.3934231250000002E-11</c:v>
                </c:pt>
                <c:pt idx="1540">
                  <c:v>4.4143688700000002E-11</c:v>
                </c:pt>
                <c:pt idx="1541">
                  <c:v>4.398194656E-11</c:v>
                </c:pt>
                <c:pt idx="1542">
                  <c:v>4.4181630580000001E-11</c:v>
                </c:pt>
                <c:pt idx="1543">
                  <c:v>4.4015308760000001E-11</c:v>
                </c:pt>
                <c:pt idx="1544">
                  <c:v>4.3928524009999998E-11</c:v>
                </c:pt>
                <c:pt idx="1545">
                  <c:v>4.4074670999999998E-11</c:v>
                </c:pt>
                <c:pt idx="1546">
                  <c:v>4.4013251380000002E-11</c:v>
                </c:pt>
                <c:pt idx="1547">
                  <c:v>4.4182876109999999E-11</c:v>
                </c:pt>
                <c:pt idx="1548">
                  <c:v>4.4137690029999999E-11</c:v>
                </c:pt>
                <c:pt idx="1549">
                  <c:v>4.3993156340000003E-11</c:v>
                </c:pt>
                <c:pt idx="1550">
                  <c:v>4.4091712920000002E-11</c:v>
                </c:pt>
                <c:pt idx="1551">
                  <c:v>4.4161306559999999E-11</c:v>
                </c:pt>
                <c:pt idx="1552">
                  <c:v>4.4144670559999998E-11</c:v>
                </c:pt>
                <c:pt idx="1553">
                  <c:v>4.4147865920000002E-11</c:v>
                </c:pt>
                <c:pt idx="1554">
                  <c:v>4.4330646790000002E-11</c:v>
                </c:pt>
                <c:pt idx="1555">
                  <c:v>4.4108633410000002E-11</c:v>
                </c:pt>
                <c:pt idx="1556">
                  <c:v>4.4191057059999999E-11</c:v>
                </c:pt>
                <c:pt idx="1557">
                  <c:v>4.4156667909999998E-11</c:v>
                </c:pt>
                <c:pt idx="1558">
                  <c:v>4.4074698750000003E-11</c:v>
                </c:pt>
                <c:pt idx="1559">
                  <c:v>4.4038349360000002E-11</c:v>
                </c:pt>
                <c:pt idx="1560">
                  <c:v>4.4059998710000003E-11</c:v>
                </c:pt>
                <c:pt idx="1561">
                  <c:v>4.4227982389999998E-11</c:v>
                </c:pt>
                <c:pt idx="1562">
                  <c:v>4.372628648E-11</c:v>
                </c:pt>
                <c:pt idx="1563">
                  <c:v>4.3840243940000001E-11</c:v>
                </c:pt>
                <c:pt idx="1564">
                  <c:v>4.4119308899999997E-11</c:v>
                </c:pt>
                <c:pt idx="1565">
                  <c:v>4.4162815769999997E-11</c:v>
                </c:pt>
                <c:pt idx="1566">
                  <c:v>4.3951030319999997E-11</c:v>
                </c:pt>
                <c:pt idx="1567">
                  <c:v>4.3924929670000002E-11</c:v>
                </c:pt>
                <c:pt idx="1568">
                  <c:v>4.3941031370000001E-11</c:v>
                </c:pt>
                <c:pt idx="1569">
                  <c:v>4.3983244130000001E-11</c:v>
                </c:pt>
                <c:pt idx="1570">
                  <c:v>4.4000626060000001E-11</c:v>
                </c:pt>
                <c:pt idx="1571">
                  <c:v>4.3945378590000002E-11</c:v>
                </c:pt>
                <c:pt idx="1572">
                  <c:v>4.4239441970000002E-11</c:v>
                </c:pt>
                <c:pt idx="1573">
                  <c:v>4.3961074359999997E-11</c:v>
                </c:pt>
                <c:pt idx="1574">
                  <c:v>4.4089405740000001E-11</c:v>
                </c:pt>
                <c:pt idx="1575">
                  <c:v>4.4260831110000002E-11</c:v>
                </c:pt>
                <c:pt idx="1576">
                  <c:v>4.411656457E-11</c:v>
                </c:pt>
                <c:pt idx="1577">
                  <c:v>4.3870629350000002E-11</c:v>
                </c:pt>
                <c:pt idx="1578">
                  <c:v>4.4150429839999999E-11</c:v>
                </c:pt>
                <c:pt idx="1579">
                  <c:v>4.4246807610000001E-11</c:v>
                </c:pt>
                <c:pt idx="1580">
                  <c:v>4.4128072720000002E-11</c:v>
                </c:pt>
                <c:pt idx="1581">
                  <c:v>4.4196365319999998E-11</c:v>
                </c:pt>
                <c:pt idx="1582">
                  <c:v>4.4094946439999997E-11</c:v>
                </c:pt>
                <c:pt idx="1583">
                  <c:v>4.4252598109999999E-11</c:v>
                </c:pt>
                <c:pt idx="1584">
                  <c:v>4.4191279110000003E-11</c:v>
                </c:pt>
                <c:pt idx="1585">
                  <c:v>4.4125765540000001E-11</c:v>
                </c:pt>
                <c:pt idx="1586">
                  <c:v>4.4165796019999997E-11</c:v>
                </c:pt>
                <c:pt idx="1587">
                  <c:v>4.3965286270000002E-11</c:v>
                </c:pt>
                <c:pt idx="1588">
                  <c:v>4.390980288E-11</c:v>
                </c:pt>
                <c:pt idx="1589">
                  <c:v>4.3906222409999997E-11</c:v>
                </c:pt>
                <c:pt idx="1590">
                  <c:v>4.3811003439999998E-11</c:v>
                </c:pt>
                <c:pt idx="1591">
                  <c:v>4.4000938309999998E-11</c:v>
                </c:pt>
                <c:pt idx="1592">
                  <c:v>4.3774230770000002E-11</c:v>
                </c:pt>
                <c:pt idx="1593">
                  <c:v>4.3954700990000001E-11</c:v>
                </c:pt>
                <c:pt idx="1594">
                  <c:v>4.377090357E-11</c:v>
                </c:pt>
                <c:pt idx="1595">
                  <c:v>4.4006645550000002E-11</c:v>
                </c:pt>
                <c:pt idx="1596">
                  <c:v>4.4166243579999998E-11</c:v>
                </c:pt>
                <c:pt idx="1597">
                  <c:v>4.410643725E-11</c:v>
                </c:pt>
                <c:pt idx="1598">
                  <c:v>4.4152757839999998E-11</c:v>
                </c:pt>
                <c:pt idx="1599">
                  <c:v>4.4087723060000002E-11</c:v>
                </c:pt>
                <c:pt idx="1600">
                  <c:v>4.4000490749999997E-11</c:v>
                </c:pt>
                <c:pt idx="1601">
                  <c:v>4.8218800479999999E-11</c:v>
                </c:pt>
                <c:pt idx="1602">
                  <c:v>7.2057186609999999E-11</c:v>
                </c:pt>
                <c:pt idx="1603">
                  <c:v>7.4058960350000003E-11</c:v>
                </c:pt>
                <c:pt idx="1604">
                  <c:v>7.0946137850000003E-11</c:v>
                </c:pt>
                <c:pt idx="1605">
                  <c:v>6.7091179830000006E-11</c:v>
                </c:pt>
                <c:pt idx="1606">
                  <c:v>6.3164376510000001E-11</c:v>
                </c:pt>
                <c:pt idx="1607">
                  <c:v>5.81989526E-11</c:v>
                </c:pt>
                <c:pt idx="1608">
                  <c:v>5.3058321630000002E-11</c:v>
                </c:pt>
                <c:pt idx="1609">
                  <c:v>4.8049272890000002E-11</c:v>
                </c:pt>
                <c:pt idx="1610">
                  <c:v>4.31878977E-11</c:v>
                </c:pt>
                <c:pt idx="1611">
                  <c:v>3.8866309479999997E-11</c:v>
                </c:pt>
                <c:pt idx="1612">
                  <c:v>3.4712149820000002E-11</c:v>
                </c:pt>
                <c:pt idx="1613">
                  <c:v>3.1229130390000001E-11</c:v>
                </c:pt>
                <c:pt idx="1614">
                  <c:v>2.7937593209999999E-11</c:v>
                </c:pt>
                <c:pt idx="1615">
                  <c:v>2.5402300059999999E-11</c:v>
                </c:pt>
                <c:pt idx="1616">
                  <c:v>2.317513022E-11</c:v>
                </c:pt>
                <c:pt idx="1617">
                  <c:v>2.1009426840000001E-11</c:v>
                </c:pt>
                <c:pt idx="1618">
                  <c:v>1.9561052430000001E-11</c:v>
                </c:pt>
                <c:pt idx="1619">
                  <c:v>1.8209059259999999E-11</c:v>
                </c:pt>
                <c:pt idx="1620">
                  <c:v>1.6946576090000002E-11</c:v>
                </c:pt>
                <c:pt idx="1621">
                  <c:v>1.5969095840000001E-11</c:v>
                </c:pt>
                <c:pt idx="1622">
                  <c:v>1.513228605E-11</c:v>
                </c:pt>
                <c:pt idx="1623">
                  <c:v>1.4517578109999999E-11</c:v>
                </c:pt>
                <c:pt idx="1624">
                  <c:v>1.402750572E-11</c:v>
                </c:pt>
                <c:pt idx="1625">
                  <c:v>1.3529585439999999E-11</c:v>
                </c:pt>
                <c:pt idx="1626">
                  <c:v>1.314911721E-11</c:v>
                </c:pt>
                <c:pt idx="1627">
                  <c:v>1.2833547590000001E-11</c:v>
                </c:pt>
                <c:pt idx="1628">
                  <c:v>1.2526858019999999E-11</c:v>
                </c:pt>
                <c:pt idx="1629">
                  <c:v>1.232408446E-11</c:v>
                </c:pt>
                <c:pt idx="1630">
                  <c:v>1.2176477710000001E-11</c:v>
                </c:pt>
                <c:pt idx="1631">
                  <c:v>1.203885082E-11</c:v>
                </c:pt>
                <c:pt idx="1632">
                  <c:v>1.186227071E-11</c:v>
                </c:pt>
                <c:pt idx="1633">
                  <c:v>1.1758321750000001E-11</c:v>
                </c:pt>
                <c:pt idx="1634">
                  <c:v>1.161123107E-11</c:v>
                </c:pt>
                <c:pt idx="1635">
                  <c:v>1.14967879E-11</c:v>
                </c:pt>
                <c:pt idx="1636">
                  <c:v>1.1489985180000001E-11</c:v>
                </c:pt>
                <c:pt idx="1637">
                  <c:v>1.138414103E-11</c:v>
                </c:pt>
                <c:pt idx="1638">
                  <c:v>1.13293732E-11</c:v>
                </c:pt>
                <c:pt idx="1639">
                  <c:v>1.121401583E-11</c:v>
                </c:pt>
                <c:pt idx="1640">
                  <c:v>1.117128872E-11</c:v>
                </c:pt>
                <c:pt idx="1641">
                  <c:v>1.111256226E-11</c:v>
                </c:pt>
                <c:pt idx="1642">
                  <c:v>1.0990666710000001E-11</c:v>
                </c:pt>
                <c:pt idx="1643">
                  <c:v>1.096146264E-11</c:v>
                </c:pt>
                <c:pt idx="1644">
                  <c:v>1.0893604589999999E-11</c:v>
                </c:pt>
                <c:pt idx="1645">
                  <c:v>1.091654024E-11</c:v>
                </c:pt>
                <c:pt idx="1646">
                  <c:v>1.092417389E-11</c:v>
                </c:pt>
                <c:pt idx="1647">
                  <c:v>1.090381604E-11</c:v>
                </c:pt>
                <c:pt idx="1648">
                  <c:v>1.096420611E-11</c:v>
                </c:pt>
                <c:pt idx="1649">
                  <c:v>1.1052587660000001E-11</c:v>
                </c:pt>
                <c:pt idx="1650">
                  <c:v>1.0970626319999999E-11</c:v>
                </c:pt>
                <c:pt idx="1651">
                  <c:v>1.093894246E-11</c:v>
                </c:pt>
                <c:pt idx="1652">
                  <c:v>1.0965603429999999E-11</c:v>
                </c:pt>
                <c:pt idx="1653">
                  <c:v>1.102414774E-11</c:v>
                </c:pt>
                <c:pt idx="1654">
                  <c:v>1.094913916E-11</c:v>
                </c:pt>
                <c:pt idx="1655">
                  <c:v>1.095532606E-11</c:v>
                </c:pt>
                <c:pt idx="1656">
                  <c:v>1.096304384E-11</c:v>
                </c:pt>
                <c:pt idx="1657">
                  <c:v>1.107058369E-11</c:v>
                </c:pt>
                <c:pt idx="1658">
                  <c:v>1.0952432540000001E-11</c:v>
                </c:pt>
                <c:pt idx="1659">
                  <c:v>1.1045287080000001E-11</c:v>
                </c:pt>
                <c:pt idx="1660">
                  <c:v>1.100215925E-11</c:v>
                </c:pt>
                <c:pt idx="1661">
                  <c:v>1.0959616890000001E-11</c:v>
                </c:pt>
                <c:pt idx="1662">
                  <c:v>1.0985760909999999E-11</c:v>
                </c:pt>
                <c:pt idx="1663">
                  <c:v>1.0988688260000001E-11</c:v>
                </c:pt>
                <c:pt idx="1664">
                  <c:v>1.091569196E-11</c:v>
                </c:pt>
                <c:pt idx="1665">
                  <c:v>1.086055725E-11</c:v>
                </c:pt>
                <c:pt idx="1666">
                  <c:v>1.0823269359999999E-11</c:v>
                </c:pt>
                <c:pt idx="1667">
                  <c:v>1.076184888E-11</c:v>
                </c:pt>
                <c:pt idx="1668">
                  <c:v>1.070598298E-11</c:v>
                </c:pt>
                <c:pt idx="1669">
                  <c:v>1.0772028230000001E-11</c:v>
                </c:pt>
                <c:pt idx="1670">
                  <c:v>1.06781077E-11</c:v>
                </c:pt>
                <c:pt idx="1671">
                  <c:v>1.070576527E-11</c:v>
                </c:pt>
                <c:pt idx="1672">
                  <c:v>1.0690815420000001E-11</c:v>
                </c:pt>
                <c:pt idx="1673">
                  <c:v>1.072184876E-11</c:v>
                </c:pt>
                <c:pt idx="1674">
                  <c:v>1.071752583E-11</c:v>
                </c:pt>
                <c:pt idx="1675">
                  <c:v>1.08085008E-11</c:v>
                </c:pt>
                <c:pt idx="1676">
                  <c:v>1.077117822E-11</c:v>
                </c:pt>
                <c:pt idx="1677">
                  <c:v>1.080994669E-11</c:v>
                </c:pt>
                <c:pt idx="1678">
                  <c:v>1.084030001E-11</c:v>
                </c:pt>
                <c:pt idx="1679">
                  <c:v>1.0841165639999999E-11</c:v>
                </c:pt>
                <c:pt idx="1680">
                  <c:v>1.083948556E-11</c:v>
                </c:pt>
                <c:pt idx="1681">
                  <c:v>1.0835941520000001E-11</c:v>
                </c:pt>
                <c:pt idx="1682">
                  <c:v>1.0851045760000001E-11</c:v>
                </c:pt>
                <c:pt idx="1683">
                  <c:v>1.0827361580000001E-11</c:v>
                </c:pt>
                <c:pt idx="1684">
                  <c:v>1.0893971489999999E-11</c:v>
                </c:pt>
                <c:pt idx="1685">
                  <c:v>1.0913945090000001E-11</c:v>
                </c:pt>
                <c:pt idx="1686">
                  <c:v>1.09294301E-11</c:v>
                </c:pt>
                <c:pt idx="1687">
                  <c:v>1.085422117E-11</c:v>
                </c:pt>
                <c:pt idx="1688">
                  <c:v>1.091981713E-11</c:v>
                </c:pt>
                <c:pt idx="1689">
                  <c:v>1.0797241569999999E-11</c:v>
                </c:pt>
                <c:pt idx="1690">
                  <c:v>1.080359413E-11</c:v>
                </c:pt>
                <c:pt idx="1691">
                  <c:v>1.072582474E-11</c:v>
                </c:pt>
                <c:pt idx="1692">
                  <c:v>1.073811526E-11</c:v>
                </c:pt>
                <c:pt idx="1693">
                  <c:v>1.0714098879999999E-11</c:v>
                </c:pt>
                <c:pt idx="1694">
                  <c:v>1.0694539E-11</c:v>
                </c:pt>
                <c:pt idx="1695">
                  <c:v>1.064233337E-11</c:v>
                </c:pt>
                <c:pt idx="1696">
                  <c:v>1.0607772470000001E-11</c:v>
                </c:pt>
                <c:pt idx="1697">
                  <c:v>1.06167037E-11</c:v>
                </c:pt>
                <c:pt idx="1698">
                  <c:v>1.0639605519999999E-11</c:v>
                </c:pt>
                <c:pt idx="1699">
                  <c:v>1.0681566740000001E-11</c:v>
                </c:pt>
                <c:pt idx="1700">
                  <c:v>1.064607517E-11</c:v>
                </c:pt>
                <c:pt idx="1701">
                  <c:v>1.0746081980000001E-11</c:v>
                </c:pt>
                <c:pt idx="1702">
                  <c:v>1.0707944950000001E-11</c:v>
                </c:pt>
                <c:pt idx="1703">
                  <c:v>1.080808533E-11</c:v>
                </c:pt>
                <c:pt idx="1704">
                  <c:v>1.076891614E-11</c:v>
                </c:pt>
                <c:pt idx="1705">
                  <c:v>1.0803909849999999E-11</c:v>
                </c:pt>
                <c:pt idx="1706">
                  <c:v>1.0774904410000001E-11</c:v>
                </c:pt>
                <c:pt idx="1707">
                  <c:v>1.079516251E-11</c:v>
                </c:pt>
                <c:pt idx="1708">
                  <c:v>1.085011334E-11</c:v>
                </c:pt>
                <c:pt idx="1709">
                  <c:v>1.084953134E-11</c:v>
                </c:pt>
                <c:pt idx="1710">
                  <c:v>1.080427674E-11</c:v>
                </c:pt>
                <c:pt idx="1711">
                  <c:v>1.0802195940000001E-11</c:v>
                </c:pt>
                <c:pt idx="1712">
                  <c:v>1.088141469E-11</c:v>
                </c:pt>
                <c:pt idx="1713">
                  <c:v>1.0838171510000001E-11</c:v>
                </c:pt>
                <c:pt idx="1714">
                  <c:v>1.076396004E-11</c:v>
                </c:pt>
                <c:pt idx="1715">
                  <c:v>1.081979385E-11</c:v>
                </c:pt>
                <c:pt idx="1716">
                  <c:v>1.085966039E-11</c:v>
                </c:pt>
                <c:pt idx="1717">
                  <c:v>1.077245931E-11</c:v>
                </c:pt>
                <c:pt idx="1718">
                  <c:v>1.066723012E-11</c:v>
                </c:pt>
                <c:pt idx="1719">
                  <c:v>1.066834468E-11</c:v>
                </c:pt>
                <c:pt idx="1720">
                  <c:v>1.069305929E-11</c:v>
                </c:pt>
                <c:pt idx="1721">
                  <c:v>1.060243386E-11</c:v>
                </c:pt>
                <c:pt idx="1722">
                  <c:v>1.065663616E-11</c:v>
                </c:pt>
                <c:pt idx="1723">
                  <c:v>1.0652210880000001E-11</c:v>
                </c:pt>
                <c:pt idx="1724">
                  <c:v>1.0597677249999999E-11</c:v>
                </c:pt>
                <c:pt idx="1725">
                  <c:v>1.0594632809999999E-11</c:v>
                </c:pt>
                <c:pt idx="1726">
                  <c:v>1.066089491E-11</c:v>
                </c:pt>
                <c:pt idx="1727">
                  <c:v>1.0677076409999999E-11</c:v>
                </c:pt>
                <c:pt idx="1728">
                  <c:v>1.064353033E-11</c:v>
                </c:pt>
                <c:pt idx="1729">
                  <c:v>1.064529281E-11</c:v>
                </c:pt>
                <c:pt idx="1730">
                  <c:v>1.0657368220000001E-11</c:v>
                </c:pt>
                <c:pt idx="1731">
                  <c:v>1.0699927920000001E-11</c:v>
                </c:pt>
                <c:pt idx="1732">
                  <c:v>1.07255255E-11</c:v>
                </c:pt>
                <c:pt idx="1733">
                  <c:v>1.0747012649999999E-11</c:v>
                </c:pt>
                <c:pt idx="1734">
                  <c:v>1.0767071259999999E-11</c:v>
                </c:pt>
                <c:pt idx="1735">
                  <c:v>1.077261023E-11</c:v>
                </c:pt>
                <c:pt idx="1736">
                  <c:v>1.073645166E-11</c:v>
                </c:pt>
                <c:pt idx="1737">
                  <c:v>1.078674563E-11</c:v>
                </c:pt>
                <c:pt idx="1738">
                  <c:v>1.0796474830000001E-11</c:v>
                </c:pt>
                <c:pt idx="1739">
                  <c:v>1.085327314E-11</c:v>
                </c:pt>
                <c:pt idx="1740">
                  <c:v>1.080845049E-11</c:v>
                </c:pt>
                <c:pt idx="1741">
                  <c:v>1.0800333720000001E-11</c:v>
                </c:pt>
                <c:pt idx="1742">
                  <c:v>1.0855418990000001E-11</c:v>
                </c:pt>
                <c:pt idx="1743">
                  <c:v>1.0761682340000001E-11</c:v>
                </c:pt>
                <c:pt idx="1744">
                  <c:v>1.073083029E-11</c:v>
                </c:pt>
                <c:pt idx="1745">
                  <c:v>1.071035621E-11</c:v>
                </c:pt>
                <c:pt idx="1746">
                  <c:v>1.06595132E-11</c:v>
                </c:pt>
                <c:pt idx="1747">
                  <c:v>1.068130133E-11</c:v>
                </c:pt>
                <c:pt idx="1748">
                  <c:v>1.058501984E-11</c:v>
                </c:pt>
                <c:pt idx="1749">
                  <c:v>1.059185552E-11</c:v>
                </c:pt>
                <c:pt idx="1750">
                  <c:v>1.067686044E-11</c:v>
                </c:pt>
                <c:pt idx="1751">
                  <c:v>1.055759386E-11</c:v>
                </c:pt>
                <c:pt idx="1752">
                  <c:v>1.0557909579999999E-11</c:v>
                </c:pt>
                <c:pt idx="1753">
                  <c:v>1.0656137430000001E-11</c:v>
                </c:pt>
                <c:pt idx="1754">
                  <c:v>1.0637542930000001E-11</c:v>
                </c:pt>
                <c:pt idx="1755">
                  <c:v>1.0664870029999999E-11</c:v>
                </c:pt>
                <c:pt idx="1756">
                  <c:v>1.0658665789999999E-11</c:v>
                </c:pt>
                <c:pt idx="1757">
                  <c:v>1.06474057E-11</c:v>
                </c:pt>
                <c:pt idx="1758">
                  <c:v>1.07020252E-11</c:v>
                </c:pt>
                <c:pt idx="1759">
                  <c:v>1.067920492E-11</c:v>
                </c:pt>
                <c:pt idx="1760">
                  <c:v>1.074579835E-11</c:v>
                </c:pt>
                <c:pt idx="1761">
                  <c:v>1.078177391E-11</c:v>
                </c:pt>
                <c:pt idx="1762">
                  <c:v>1.0778579420000001E-11</c:v>
                </c:pt>
                <c:pt idx="1763">
                  <c:v>1.0765657460000001E-11</c:v>
                </c:pt>
                <c:pt idx="1764">
                  <c:v>1.0757241450000001E-11</c:v>
                </c:pt>
                <c:pt idx="1765">
                  <c:v>1.080558993E-11</c:v>
                </c:pt>
                <c:pt idx="1766">
                  <c:v>1.082815868E-11</c:v>
                </c:pt>
                <c:pt idx="1767">
                  <c:v>1.076196597E-11</c:v>
                </c:pt>
                <c:pt idx="1768">
                  <c:v>1.076860042E-11</c:v>
                </c:pt>
                <c:pt idx="1769">
                  <c:v>1.072828631E-11</c:v>
                </c:pt>
                <c:pt idx="1770">
                  <c:v>1.0781274310000001E-11</c:v>
                </c:pt>
                <c:pt idx="1771">
                  <c:v>1.0662690350000001E-11</c:v>
                </c:pt>
                <c:pt idx="1772">
                  <c:v>1.07036038E-11</c:v>
                </c:pt>
                <c:pt idx="1773">
                  <c:v>1.065986362E-11</c:v>
                </c:pt>
                <c:pt idx="1774">
                  <c:v>1.0615672400000001E-11</c:v>
                </c:pt>
                <c:pt idx="1775">
                  <c:v>1.052689186E-11</c:v>
                </c:pt>
                <c:pt idx="1776">
                  <c:v>1.0597144689999999E-11</c:v>
                </c:pt>
                <c:pt idx="1777">
                  <c:v>1.0487740879999999E-11</c:v>
                </c:pt>
                <c:pt idx="1778">
                  <c:v>1.065711755E-11</c:v>
                </c:pt>
                <c:pt idx="1779">
                  <c:v>1.0523815330000001E-11</c:v>
                </c:pt>
                <c:pt idx="1780">
                  <c:v>1.0568304040000001E-11</c:v>
                </c:pt>
                <c:pt idx="1781">
                  <c:v>1.0585502090000001E-11</c:v>
                </c:pt>
                <c:pt idx="1782">
                  <c:v>1.0697017919999999E-11</c:v>
                </c:pt>
                <c:pt idx="1783">
                  <c:v>1.0685376190000001E-11</c:v>
                </c:pt>
                <c:pt idx="1784">
                  <c:v>1.069143038E-11</c:v>
                </c:pt>
                <c:pt idx="1785">
                  <c:v>1.069463962E-11</c:v>
                </c:pt>
                <c:pt idx="1786">
                  <c:v>1.067676156E-11</c:v>
                </c:pt>
                <c:pt idx="1787">
                  <c:v>1.067069003E-11</c:v>
                </c:pt>
                <c:pt idx="1788">
                  <c:v>1.078491636E-11</c:v>
                </c:pt>
                <c:pt idx="1789">
                  <c:v>1.0780060869999999E-11</c:v>
                </c:pt>
                <c:pt idx="1790">
                  <c:v>1.077498767E-11</c:v>
                </c:pt>
                <c:pt idx="1791">
                  <c:v>1.074611407E-11</c:v>
                </c:pt>
                <c:pt idx="1792">
                  <c:v>1.073059697E-11</c:v>
                </c:pt>
                <c:pt idx="1793">
                  <c:v>1.084204601E-11</c:v>
                </c:pt>
                <c:pt idx="1794">
                  <c:v>1.073568751E-11</c:v>
                </c:pt>
                <c:pt idx="1795">
                  <c:v>1.079587808E-11</c:v>
                </c:pt>
                <c:pt idx="1796">
                  <c:v>1.077433975E-11</c:v>
                </c:pt>
                <c:pt idx="1797">
                  <c:v>1.0720119239999999E-11</c:v>
                </c:pt>
                <c:pt idx="1798">
                  <c:v>1.068735465E-11</c:v>
                </c:pt>
                <c:pt idx="1799">
                  <c:v>1.0661176799999999E-11</c:v>
                </c:pt>
                <c:pt idx="1800">
                  <c:v>1.0685973809999999E-11</c:v>
                </c:pt>
                <c:pt idx="1801">
                  <c:v>1.06229062E-11</c:v>
                </c:pt>
                <c:pt idx="1802">
                  <c:v>1.054234391E-11</c:v>
                </c:pt>
                <c:pt idx="1803">
                  <c:v>1.0468099479999999E-11</c:v>
                </c:pt>
                <c:pt idx="1804">
                  <c:v>1.059611253E-11</c:v>
                </c:pt>
                <c:pt idx="1805">
                  <c:v>1.0577020160000001E-11</c:v>
                </c:pt>
                <c:pt idx="1806">
                  <c:v>1.0539249160000001E-11</c:v>
                </c:pt>
                <c:pt idx="1807">
                  <c:v>1.060828769E-11</c:v>
                </c:pt>
                <c:pt idx="1808">
                  <c:v>1.0523931549999999E-11</c:v>
                </c:pt>
                <c:pt idx="1809">
                  <c:v>1.0644094979999999E-11</c:v>
                </c:pt>
                <c:pt idx="1810">
                  <c:v>1.067978778E-11</c:v>
                </c:pt>
                <c:pt idx="1811">
                  <c:v>1.0692926579999999E-11</c:v>
                </c:pt>
                <c:pt idx="1812">
                  <c:v>1.070042752E-11</c:v>
                </c:pt>
                <c:pt idx="1813">
                  <c:v>1.070723024E-11</c:v>
                </c:pt>
                <c:pt idx="1814">
                  <c:v>1.067343523E-11</c:v>
                </c:pt>
                <c:pt idx="1815">
                  <c:v>1.076778597E-11</c:v>
                </c:pt>
                <c:pt idx="1816">
                  <c:v>1.0730281250000001E-11</c:v>
                </c:pt>
                <c:pt idx="1817">
                  <c:v>1.0799469830000001E-11</c:v>
                </c:pt>
                <c:pt idx="1818">
                  <c:v>1.078809264E-11</c:v>
                </c:pt>
                <c:pt idx="1819">
                  <c:v>1.076003609E-11</c:v>
                </c:pt>
                <c:pt idx="1820">
                  <c:v>1.080299478E-11</c:v>
                </c:pt>
                <c:pt idx="1821">
                  <c:v>1.0711753529999999E-11</c:v>
                </c:pt>
                <c:pt idx="1822">
                  <c:v>1.075195315E-11</c:v>
                </c:pt>
                <c:pt idx="1823">
                  <c:v>1.07219485E-11</c:v>
                </c:pt>
                <c:pt idx="1824">
                  <c:v>1.066488564E-11</c:v>
                </c:pt>
                <c:pt idx="1825">
                  <c:v>1.0680302999999999E-11</c:v>
                </c:pt>
                <c:pt idx="1826">
                  <c:v>1.066756232E-11</c:v>
                </c:pt>
                <c:pt idx="1827">
                  <c:v>1.052689186E-11</c:v>
                </c:pt>
                <c:pt idx="1828">
                  <c:v>1.0650764989999999E-11</c:v>
                </c:pt>
                <c:pt idx="1829">
                  <c:v>1.0555148770000001E-11</c:v>
                </c:pt>
                <c:pt idx="1830">
                  <c:v>1.0594914699999999E-11</c:v>
                </c:pt>
                <c:pt idx="1831">
                  <c:v>1.0502226690000001E-11</c:v>
                </c:pt>
                <c:pt idx="1832">
                  <c:v>1.055642986E-11</c:v>
                </c:pt>
                <c:pt idx="1833">
                  <c:v>1.0538200519999999E-11</c:v>
                </c:pt>
                <c:pt idx="1834">
                  <c:v>1.0586200320000001E-11</c:v>
                </c:pt>
                <c:pt idx="1835">
                  <c:v>1.0646605989999999E-11</c:v>
                </c:pt>
                <c:pt idx="1836">
                  <c:v>1.0628146799999999E-11</c:v>
                </c:pt>
                <c:pt idx="1837">
                  <c:v>1.0622922680000001E-11</c:v>
                </c:pt>
                <c:pt idx="1838">
                  <c:v>1.072371185E-11</c:v>
                </c:pt>
                <c:pt idx="1839">
                  <c:v>1.068815262E-11</c:v>
                </c:pt>
                <c:pt idx="1840">
                  <c:v>1.075920429E-11</c:v>
                </c:pt>
                <c:pt idx="1841">
                  <c:v>1.075313276E-11</c:v>
                </c:pt>
                <c:pt idx="1842">
                  <c:v>1.073470566E-11</c:v>
                </c:pt>
                <c:pt idx="1843">
                  <c:v>1.0768716649999999E-11</c:v>
                </c:pt>
                <c:pt idx="1844">
                  <c:v>1.0703736510000001E-11</c:v>
                </c:pt>
                <c:pt idx="1845">
                  <c:v>1.0741226479999999E-11</c:v>
                </c:pt>
                <c:pt idx="1846">
                  <c:v>1.083878647E-11</c:v>
                </c:pt>
                <c:pt idx="1847">
                  <c:v>1.0782223199999999E-11</c:v>
                </c:pt>
                <c:pt idx="1848">
                  <c:v>1.07651249E-11</c:v>
                </c:pt>
                <c:pt idx="1849">
                  <c:v>1.0723910469999999E-11</c:v>
                </c:pt>
                <c:pt idx="1850">
                  <c:v>1.0768766949999999E-11</c:v>
                </c:pt>
                <c:pt idx="1851">
                  <c:v>1.060740731E-11</c:v>
                </c:pt>
                <c:pt idx="1852">
                  <c:v>1.067933849E-11</c:v>
                </c:pt>
                <c:pt idx="1853">
                  <c:v>1.054254253E-11</c:v>
                </c:pt>
                <c:pt idx="1854">
                  <c:v>1.058432075E-11</c:v>
                </c:pt>
                <c:pt idx="1855">
                  <c:v>1.0489038459999999E-11</c:v>
                </c:pt>
                <c:pt idx="1856">
                  <c:v>1.055209045E-11</c:v>
                </c:pt>
                <c:pt idx="1857">
                  <c:v>1.049520887E-11</c:v>
                </c:pt>
                <c:pt idx="1858">
                  <c:v>1.055366818E-11</c:v>
                </c:pt>
                <c:pt idx="1859">
                  <c:v>1.0512305439999999E-11</c:v>
                </c:pt>
                <c:pt idx="1860">
                  <c:v>1.059774317E-11</c:v>
                </c:pt>
                <c:pt idx="1861">
                  <c:v>1.0585752759999999E-11</c:v>
                </c:pt>
                <c:pt idx="1862">
                  <c:v>1.0602117269999999E-11</c:v>
                </c:pt>
                <c:pt idx="1863">
                  <c:v>1.066483533E-11</c:v>
                </c:pt>
                <c:pt idx="1864">
                  <c:v>1.063805901E-11</c:v>
                </c:pt>
                <c:pt idx="1865">
                  <c:v>1.056412943E-11</c:v>
                </c:pt>
                <c:pt idx="1866">
                  <c:v>1.0747362199999999E-11</c:v>
                </c:pt>
                <c:pt idx="1867">
                  <c:v>1.071943836E-11</c:v>
                </c:pt>
                <c:pt idx="1868">
                  <c:v>1.06769437E-11</c:v>
                </c:pt>
                <c:pt idx="1869">
                  <c:v>1.072494264E-11</c:v>
                </c:pt>
                <c:pt idx="1870">
                  <c:v>1.080860054E-11</c:v>
                </c:pt>
                <c:pt idx="1871">
                  <c:v>1.0731512900000001E-11</c:v>
                </c:pt>
                <c:pt idx="1872">
                  <c:v>1.074410352E-11</c:v>
                </c:pt>
                <c:pt idx="1873">
                  <c:v>1.077591922E-11</c:v>
                </c:pt>
                <c:pt idx="1874">
                  <c:v>1.0762214040000001E-11</c:v>
                </c:pt>
                <c:pt idx="1875">
                  <c:v>1.075083859E-11</c:v>
                </c:pt>
                <c:pt idx="1876">
                  <c:v>1.0727487469999999E-11</c:v>
                </c:pt>
                <c:pt idx="1877">
                  <c:v>1.071305024E-11</c:v>
                </c:pt>
                <c:pt idx="1878">
                  <c:v>1.067734269E-11</c:v>
                </c:pt>
                <c:pt idx="1879">
                  <c:v>1.063391823E-11</c:v>
                </c:pt>
                <c:pt idx="1880">
                  <c:v>1.061226194E-11</c:v>
                </c:pt>
                <c:pt idx="1881">
                  <c:v>1.052830566E-11</c:v>
                </c:pt>
                <c:pt idx="1882">
                  <c:v>1.052349874E-11</c:v>
                </c:pt>
                <c:pt idx="1883">
                  <c:v>1.050583578E-11</c:v>
                </c:pt>
                <c:pt idx="1884">
                  <c:v>1.051455277E-11</c:v>
                </c:pt>
                <c:pt idx="1885">
                  <c:v>1.052792315E-11</c:v>
                </c:pt>
                <c:pt idx="1886">
                  <c:v>1.052830566E-11</c:v>
                </c:pt>
                <c:pt idx="1887">
                  <c:v>1.0529186900000001E-11</c:v>
                </c:pt>
                <c:pt idx="1888">
                  <c:v>1.054892892E-11</c:v>
                </c:pt>
                <c:pt idx="1889">
                  <c:v>1.059734418E-11</c:v>
                </c:pt>
                <c:pt idx="1890">
                  <c:v>1.0619663999999999E-11</c:v>
                </c:pt>
                <c:pt idx="1891">
                  <c:v>1.059569706E-11</c:v>
                </c:pt>
                <c:pt idx="1892">
                  <c:v>1.06367623E-11</c:v>
                </c:pt>
                <c:pt idx="1893">
                  <c:v>1.057113251E-11</c:v>
                </c:pt>
                <c:pt idx="1894">
                  <c:v>1.068633983E-11</c:v>
                </c:pt>
                <c:pt idx="1895">
                  <c:v>1.067288532E-11</c:v>
                </c:pt>
                <c:pt idx="1896">
                  <c:v>1.0638374729999999E-11</c:v>
                </c:pt>
                <c:pt idx="1897">
                  <c:v>1.072301362E-11</c:v>
                </c:pt>
                <c:pt idx="1898">
                  <c:v>1.0747961549999999E-11</c:v>
                </c:pt>
                <c:pt idx="1899">
                  <c:v>1.070516679E-11</c:v>
                </c:pt>
                <c:pt idx="1900">
                  <c:v>1.07828876E-11</c:v>
                </c:pt>
                <c:pt idx="1901">
                  <c:v>1.074757904E-11</c:v>
                </c:pt>
                <c:pt idx="1902">
                  <c:v>1.062827864E-11</c:v>
                </c:pt>
                <c:pt idx="1903">
                  <c:v>1.072710497E-11</c:v>
                </c:pt>
                <c:pt idx="1904">
                  <c:v>1.062806267E-11</c:v>
                </c:pt>
                <c:pt idx="1905">
                  <c:v>1.0639471940000001E-11</c:v>
                </c:pt>
                <c:pt idx="1906">
                  <c:v>1.060863637E-11</c:v>
                </c:pt>
                <c:pt idx="1907">
                  <c:v>1.052868816E-11</c:v>
                </c:pt>
                <c:pt idx="1908">
                  <c:v>1.055494928E-11</c:v>
                </c:pt>
                <c:pt idx="1909">
                  <c:v>1.051594836E-11</c:v>
                </c:pt>
                <c:pt idx="1910">
                  <c:v>1.057961444E-11</c:v>
                </c:pt>
                <c:pt idx="1911">
                  <c:v>1.046520509E-11</c:v>
                </c:pt>
                <c:pt idx="1912">
                  <c:v>1.052263398E-11</c:v>
                </c:pt>
                <c:pt idx="1913">
                  <c:v>1.049740416E-11</c:v>
                </c:pt>
                <c:pt idx="1914">
                  <c:v>1.053203184E-11</c:v>
                </c:pt>
                <c:pt idx="1915">
                  <c:v>1.04796909E-11</c:v>
                </c:pt>
                <c:pt idx="1916">
                  <c:v>1.0576320199999999E-11</c:v>
                </c:pt>
                <c:pt idx="1917">
                  <c:v>1.0603696739999999E-11</c:v>
                </c:pt>
                <c:pt idx="1918">
                  <c:v>1.061440866E-11</c:v>
                </c:pt>
                <c:pt idx="1919">
                  <c:v>1.0648320769999999E-11</c:v>
                </c:pt>
                <c:pt idx="1920">
                  <c:v>1.066408767E-11</c:v>
                </c:pt>
                <c:pt idx="1921">
                  <c:v>1.059839282E-11</c:v>
                </c:pt>
                <c:pt idx="1922">
                  <c:v>1.072752043E-11</c:v>
                </c:pt>
                <c:pt idx="1923">
                  <c:v>1.064121881E-11</c:v>
                </c:pt>
                <c:pt idx="1924">
                  <c:v>1.071930478E-11</c:v>
                </c:pt>
                <c:pt idx="1925">
                  <c:v>1.069354154E-11</c:v>
                </c:pt>
                <c:pt idx="1926">
                  <c:v>1.074669607E-11</c:v>
                </c:pt>
                <c:pt idx="1927">
                  <c:v>1.0735138470000001E-11</c:v>
                </c:pt>
                <c:pt idx="1928">
                  <c:v>1.066521784E-11</c:v>
                </c:pt>
                <c:pt idx="1929">
                  <c:v>1.07045527E-11</c:v>
                </c:pt>
                <c:pt idx="1930">
                  <c:v>1.0685958190000001E-11</c:v>
                </c:pt>
                <c:pt idx="1931">
                  <c:v>1.066179263E-11</c:v>
                </c:pt>
                <c:pt idx="1932">
                  <c:v>1.061008399E-11</c:v>
                </c:pt>
                <c:pt idx="1933">
                  <c:v>1.057851723E-11</c:v>
                </c:pt>
                <c:pt idx="1934">
                  <c:v>1.060664143E-11</c:v>
                </c:pt>
                <c:pt idx="1935">
                  <c:v>1.05495777E-11</c:v>
                </c:pt>
                <c:pt idx="1936">
                  <c:v>1.04775303E-11</c:v>
                </c:pt>
                <c:pt idx="1937">
                  <c:v>1.047999014E-11</c:v>
                </c:pt>
                <c:pt idx="1938">
                  <c:v>1.0530018699999999E-11</c:v>
                </c:pt>
                <c:pt idx="1939">
                  <c:v>1.051934061E-11</c:v>
                </c:pt>
                <c:pt idx="1940">
                  <c:v>1.0462942139999999E-11</c:v>
                </c:pt>
                <c:pt idx="1941">
                  <c:v>1.052255071E-11</c:v>
                </c:pt>
                <c:pt idx="1942">
                  <c:v>1.0533113439999999E-11</c:v>
                </c:pt>
                <c:pt idx="1943">
                  <c:v>1.058694885E-11</c:v>
                </c:pt>
                <c:pt idx="1944">
                  <c:v>1.066202508E-11</c:v>
                </c:pt>
                <c:pt idx="1945">
                  <c:v>1.061652068E-11</c:v>
                </c:pt>
                <c:pt idx="1946">
                  <c:v>1.060126899E-11</c:v>
                </c:pt>
                <c:pt idx="1947">
                  <c:v>1.070100952E-11</c:v>
                </c:pt>
                <c:pt idx="1948">
                  <c:v>1.069021607E-11</c:v>
                </c:pt>
                <c:pt idx="1949">
                  <c:v>1.074792772E-11</c:v>
                </c:pt>
                <c:pt idx="1950">
                  <c:v>1.0705151180000001E-11</c:v>
                </c:pt>
                <c:pt idx="1951">
                  <c:v>1.072933322E-11</c:v>
                </c:pt>
                <c:pt idx="1952">
                  <c:v>1.072926817E-11</c:v>
                </c:pt>
                <c:pt idx="1953">
                  <c:v>1.068424516E-11</c:v>
                </c:pt>
                <c:pt idx="1954">
                  <c:v>1.0721633650000001E-11</c:v>
                </c:pt>
                <c:pt idx="1955">
                  <c:v>1.0633152340000001E-11</c:v>
                </c:pt>
                <c:pt idx="1956">
                  <c:v>1.065189603E-11</c:v>
                </c:pt>
                <c:pt idx="1957">
                  <c:v>1.05738595E-11</c:v>
                </c:pt>
                <c:pt idx="1958">
                  <c:v>1.057879912E-11</c:v>
                </c:pt>
                <c:pt idx="1959">
                  <c:v>1.05253627E-11</c:v>
                </c:pt>
                <c:pt idx="1960">
                  <c:v>1.0562932469999999E-11</c:v>
                </c:pt>
                <c:pt idx="1961">
                  <c:v>1.048514574E-11</c:v>
                </c:pt>
                <c:pt idx="1962">
                  <c:v>1.041876915E-11</c:v>
                </c:pt>
                <c:pt idx="1963">
                  <c:v>1.0406761389999999E-11</c:v>
                </c:pt>
                <c:pt idx="1964">
                  <c:v>1.043876097E-11</c:v>
                </c:pt>
                <c:pt idx="1965">
                  <c:v>1.051087602E-11</c:v>
                </c:pt>
                <c:pt idx="1966">
                  <c:v>1.0475400059999999E-11</c:v>
                </c:pt>
                <c:pt idx="1967">
                  <c:v>1.051401848E-11</c:v>
                </c:pt>
                <c:pt idx="1968">
                  <c:v>1.0509195080000001E-11</c:v>
                </c:pt>
                <c:pt idx="1969">
                  <c:v>1.053028498E-11</c:v>
                </c:pt>
                <c:pt idx="1970">
                  <c:v>1.057598887E-11</c:v>
                </c:pt>
                <c:pt idx="1971">
                  <c:v>1.058448815E-11</c:v>
                </c:pt>
                <c:pt idx="1972">
                  <c:v>1.068050336E-11</c:v>
                </c:pt>
                <c:pt idx="1973">
                  <c:v>1.068203338E-11</c:v>
                </c:pt>
                <c:pt idx="1974">
                  <c:v>1.0629360240000001E-11</c:v>
                </c:pt>
                <c:pt idx="1975">
                  <c:v>1.078902506E-11</c:v>
                </c:pt>
                <c:pt idx="1976">
                  <c:v>1.0730164150000001E-11</c:v>
                </c:pt>
                <c:pt idx="1977">
                  <c:v>1.0770578869999999E-11</c:v>
                </c:pt>
                <c:pt idx="1978">
                  <c:v>1.0694207670000001E-11</c:v>
                </c:pt>
                <c:pt idx="1979">
                  <c:v>1.074844207E-11</c:v>
                </c:pt>
                <c:pt idx="1980">
                  <c:v>1.077307427E-11</c:v>
                </c:pt>
                <c:pt idx="1981">
                  <c:v>1.074047708E-11</c:v>
                </c:pt>
                <c:pt idx="1982">
                  <c:v>1.069161166E-11</c:v>
                </c:pt>
                <c:pt idx="1983">
                  <c:v>1.067366768E-11</c:v>
                </c:pt>
                <c:pt idx="1984">
                  <c:v>1.057844957E-11</c:v>
                </c:pt>
                <c:pt idx="1985">
                  <c:v>1.061605404E-11</c:v>
                </c:pt>
                <c:pt idx="1986">
                  <c:v>1.053953279E-11</c:v>
                </c:pt>
                <c:pt idx="1987">
                  <c:v>1.051774379E-11</c:v>
                </c:pt>
                <c:pt idx="1988">
                  <c:v>1.052529591E-11</c:v>
                </c:pt>
                <c:pt idx="1989">
                  <c:v>1.042028269E-11</c:v>
                </c:pt>
                <c:pt idx="1990">
                  <c:v>1.0457803889999999E-11</c:v>
                </c:pt>
                <c:pt idx="1991">
                  <c:v>1.0475100820000001E-11</c:v>
                </c:pt>
                <c:pt idx="1992">
                  <c:v>1.0500181450000001E-11</c:v>
                </c:pt>
                <c:pt idx="1993">
                  <c:v>1.050791398E-11</c:v>
                </c:pt>
                <c:pt idx="1994">
                  <c:v>1.0526576139999999E-11</c:v>
                </c:pt>
                <c:pt idx="1995">
                  <c:v>1.047390299E-11</c:v>
                </c:pt>
                <c:pt idx="1996">
                  <c:v>1.0515399320000001E-11</c:v>
                </c:pt>
                <c:pt idx="1997">
                  <c:v>1.055624685E-11</c:v>
                </c:pt>
                <c:pt idx="1998">
                  <c:v>1.062997607E-11</c:v>
                </c:pt>
                <c:pt idx="1999">
                  <c:v>1.063425042E-11</c:v>
                </c:pt>
                <c:pt idx="2000">
                  <c:v>1.0605842590000001E-11</c:v>
                </c:pt>
                <c:pt idx="2001">
                  <c:v>1.0596030130000001E-11</c:v>
                </c:pt>
                <c:pt idx="2002">
                  <c:v>1.060881938E-11</c:v>
                </c:pt>
                <c:pt idx="2003">
                  <c:v>1.0609435209999999E-11</c:v>
                </c:pt>
                <c:pt idx="2004">
                  <c:v>1.06890859E-11</c:v>
                </c:pt>
                <c:pt idx="2005">
                  <c:v>1.067720998E-11</c:v>
                </c:pt>
                <c:pt idx="2006">
                  <c:v>1.070358732E-11</c:v>
                </c:pt>
                <c:pt idx="2007">
                  <c:v>1.07055172E-11</c:v>
                </c:pt>
                <c:pt idx="2008">
                  <c:v>1.064249903E-11</c:v>
                </c:pt>
                <c:pt idx="2009">
                  <c:v>1.0586033790000001E-11</c:v>
                </c:pt>
                <c:pt idx="2010">
                  <c:v>1.053003518E-11</c:v>
                </c:pt>
                <c:pt idx="2011">
                  <c:v>1.0492596379999999E-11</c:v>
                </c:pt>
                <c:pt idx="2012">
                  <c:v>1.0464707229999999E-11</c:v>
                </c:pt>
                <c:pt idx="2013">
                  <c:v>1.042936397E-11</c:v>
                </c:pt>
                <c:pt idx="2014">
                  <c:v>1.04547768E-11</c:v>
                </c:pt>
                <c:pt idx="2015">
                  <c:v>1.0395933250000001E-11</c:v>
                </c:pt>
                <c:pt idx="2016">
                  <c:v>1.0397380870000001E-11</c:v>
                </c:pt>
                <c:pt idx="2017">
                  <c:v>1.0475050509999999E-11</c:v>
                </c:pt>
                <c:pt idx="2018">
                  <c:v>1.0413081859999999E-11</c:v>
                </c:pt>
                <c:pt idx="2019">
                  <c:v>1.044468158E-11</c:v>
                </c:pt>
                <c:pt idx="2020">
                  <c:v>1.048082194E-11</c:v>
                </c:pt>
                <c:pt idx="2021">
                  <c:v>1.0581644070000001E-11</c:v>
                </c:pt>
                <c:pt idx="2022">
                  <c:v>1.055909006E-11</c:v>
                </c:pt>
                <c:pt idx="2023">
                  <c:v>1.05751909E-11</c:v>
                </c:pt>
                <c:pt idx="2024">
                  <c:v>1.062641555E-11</c:v>
                </c:pt>
                <c:pt idx="2025">
                  <c:v>1.054874677E-11</c:v>
                </c:pt>
                <c:pt idx="2026">
                  <c:v>1.061647038E-11</c:v>
                </c:pt>
                <c:pt idx="2027">
                  <c:v>1.0665967240000001E-11</c:v>
                </c:pt>
                <c:pt idx="2028">
                  <c:v>1.0635847240000001E-11</c:v>
                </c:pt>
                <c:pt idx="2029">
                  <c:v>1.069442365E-11</c:v>
                </c:pt>
                <c:pt idx="2030">
                  <c:v>1.06781077E-11</c:v>
                </c:pt>
                <c:pt idx="2031">
                  <c:v>1.068943458E-11</c:v>
                </c:pt>
                <c:pt idx="2032">
                  <c:v>1.0710106410000001E-11</c:v>
                </c:pt>
                <c:pt idx="2033">
                  <c:v>1.062125995E-11</c:v>
                </c:pt>
                <c:pt idx="2034">
                  <c:v>1.0718888449999999E-11</c:v>
                </c:pt>
                <c:pt idx="2035">
                  <c:v>1.05769872E-11</c:v>
                </c:pt>
                <c:pt idx="2036">
                  <c:v>1.0568903389999999E-11</c:v>
                </c:pt>
                <c:pt idx="2037">
                  <c:v>1.0530601559999999E-11</c:v>
                </c:pt>
                <c:pt idx="2038">
                  <c:v>1.047599941E-11</c:v>
                </c:pt>
                <c:pt idx="2039">
                  <c:v>1.0420897649999999E-11</c:v>
                </c:pt>
                <c:pt idx="2040">
                  <c:v>1.0458086649999999E-11</c:v>
                </c:pt>
                <c:pt idx="2041">
                  <c:v>1.0358495310000001E-11</c:v>
                </c:pt>
                <c:pt idx="2042">
                  <c:v>1.044624456E-11</c:v>
                </c:pt>
                <c:pt idx="2043">
                  <c:v>1.047263925E-11</c:v>
                </c:pt>
                <c:pt idx="2044">
                  <c:v>1.0464572780000001E-11</c:v>
                </c:pt>
                <c:pt idx="2045">
                  <c:v>1.040875719E-11</c:v>
                </c:pt>
                <c:pt idx="2046">
                  <c:v>1.0507567039999999E-11</c:v>
                </c:pt>
                <c:pt idx="2047">
                  <c:v>1.0524746010000001E-11</c:v>
                </c:pt>
                <c:pt idx="2048">
                  <c:v>1.0500895289999999E-11</c:v>
                </c:pt>
                <c:pt idx="2049">
                  <c:v>1.0566375900000001E-11</c:v>
                </c:pt>
                <c:pt idx="2050">
                  <c:v>1.0556030010000001E-11</c:v>
                </c:pt>
                <c:pt idx="2051">
                  <c:v>1.061610435E-11</c:v>
                </c:pt>
                <c:pt idx="2052">
                  <c:v>1.057553871E-11</c:v>
                </c:pt>
                <c:pt idx="2053">
                  <c:v>1.057542335E-11</c:v>
                </c:pt>
                <c:pt idx="2054">
                  <c:v>1.0620528760000001E-11</c:v>
                </c:pt>
                <c:pt idx="2055">
                  <c:v>1.0631820939999999E-11</c:v>
                </c:pt>
                <c:pt idx="2056">
                  <c:v>1.066862831E-11</c:v>
                </c:pt>
                <c:pt idx="2057">
                  <c:v>1.065048223E-11</c:v>
                </c:pt>
                <c:pt idx="2058">
                  <c:v>1.06912465E-11</c:v>
                </c:pt>
                <c:pt idx="2059">
                  <c:v>1.0713500400000001E-11</c:v>
                </c:pt>
                <c:pt idx="2060">
                  <c:v>1.063153905E-11</c:v>
                </c:pt>
                <c:pt idx="2061">
                  <c:v>1.053221399E-11</c:v>
                </c:pt>
                <c:pt idx="2062">
                  <c:v>1.055413569E-11</c:v>
                </c:pt>
                <c:pt idx="2063">
                  <c:v>1.049161626E-11</c:v>
                </c:pt>
                <c:pt idx="2064">
                  <c:v>1.044459831E-11</c:v>
                </c:pt>
                <c:pt idx="2065">
                  <c:v>1.0481071739999999E-11</c:v>
                </c:pt>
                <c:pt idx="2066">
                  <c:v>1.04729888E-11</c:v>
                </c:pt>
                <c:pt idx="2067">
                  <c:v>1.0383243739999999E-11</c:v>
                </c:pt>
                <c:pt idx="2068">
                  <c:v>1.039975918E-11</c:v>
                </c:pt>
                <c:pt idx="2069">
                  <c:v>1.0367161990000001E-11</c:v>
                </c:pt>
                <c:pt idx="2070">
                  <c:v>1.042558834E-11</c:v>
                </c:pt>
                <c:pt idx="2071">
                  <c:v>1.044296854E-11</c:v>
                </c:pt>
                <c:pt idx="2072">
                  <c:v>1.0470543699999999E-11</c:v>
                </c:pt>
                <c:pt idx="2073">
                  <c:v>1.04798583E-11</c:v>
                </c:pt>
                <c:pt idx="2074">
                  <c:v>1.0468797699999999E-11</c:v>
                </c:pt>
                <c:pt idx="2075">
                  <c:v>1.052549541E-11</c:v>
                </c:pt>
                <c:pt idx="2076">
                  <c:v>1.0503408040000001E-11</c:v>
                </c:pt>
                <c:pt idx="2077">
                  <c:v>1.053618998E-11</c:v>
                </c:pt>
                <c:pt idx="2078">
                  <c:v>1.0571764820000001E-11</c:v>
                </c:pt>
                <c:pt idx="2079">
                  <c:v>1.0598791809999999E-11</c:v>
                </c:pt>
                <c:pt idx="2080">
                  <c:v>1.061372604E-11</c:v>
                </c:pt>
                <c:pt idx="2081">
                  <c:v>1.063589581E-11</c:v>
                </c:pt>
                <c:pt idx="2082">
                  <c:v>1.06025657E-11</c:v>
                </c:pt>
                <c:pt idx="2083">
                  <c:v>1.0642099180000001E-11</c:v>
                </c:pt>
                <c:pt idx="2084">
                  <c:v>1.060083618E-11</c:v>
                </c:pt>
                <c:pt idx="2085">
                  <c:v>1.0653975100000001E-11</c:v>
                </c:pt>
                <c:pt idx="2086">
                  <c:v>1.063045745E-11</c:v>
                </c:pt>
                <c:pt idx="2087">
                  <c:v>1.064138534E-11</c:v>
                </c:pt>
                <c:pt idx="2088">
                  <c:v>1.0554517329999999E-11</c:v>
                </c:pt>
                <c:pt idx="2089">
                  <c:v>1.057663766E-11</c:v>
                </c:pt>
                <c:pt idx="2090">
                  <c:v>1.04664194E-11</c:v>
                </c:pt>
                <c:pt idx="2091">
                  <c:v>1.053061804E-11</c:v>
                </c:pt>
                <c:pt idx="2092">
                  <c:v>1.0506684059999999E-11</c:v>
                </c:pt>
                <c:pt idx="2093">
                  <c:v>1.0497554210000001E-11</c:v>
                </c:pt>
                <c:pt idx="2094">
                  <c:v>1.042913065E-11</c:v>
                </c:pt>
                <c:pt idx="2095">
                  <c:v>1.040243672E-11</c:v>
                </c:pt>
                <c:pt idx="2096">
                  <c:v>1.0441603309999999E-11</c:v>
                </c:pt>
                <c:pt idx="2097">
                  <c:v>1.0386519769999999E-11</c:v>
                </c:pt>
                <c:pt idx="2098">
                  <c:v>1.0355817770000001E-11</c:v>
                </c:pt>
                <c:pt idx="2099">
                  <c:v>1.045941632E-11</c:v>
                </c:pt>
                <c:pt idx="2100">
                  <c:v>1.04724068E-11</c:v>
                </c:pt>
                <c:pt idx="2101">
                  <c:v>1.0514817319999999E-11</c:v>
                </c:pt>
                <c:pt idx="2102">
                  <c:v>1.0478843490000001E-11</c:v>
                </c:pt>
                <c:pt idx="2103">
                  <c:v>1.0539947390000001E-11</c:v>
                </c:pt>
                <c:pt idx="2104">
                  <c:v>1.052466187E-11</c:v>
                </c:pt>
                <c:pt idx="2105">
                  <c:v>1.0613177E-11</c:v>
                </c:pt>
                <c:pt idx="2106">
                  <c:v>1.0628960389999999E-11</c:v>
                </c:pt>
                <c:pt idx="2107">
                  <c:v>1.0634748289999999E-11</c:v>
                </c:pt>
                <c:pt idx="2108">
                  <c:v>1.064098549E-11</c:v>
                </c:pt>
                <c:pt idx="2109">
                  <c:v>1.06808026E-11</c:v>
                </c:pt>
                <c:pt idx="2110">
                  <c:v>1.061066686E-11</c:v>
                </c:pt>
                <c:pt idx="2111">
                  <c:v>1.064113641E-11</c:v>
                </c:pt>
                <c:pt idx="2112">
                  <c:v>1.058177764E-11</c:v>
                </c:pt>
                <c:pt idx="2113">
                  <c:v>1.0522650459999999E-11</c:v>
                </c:pt>
                <c:pt idx="2114">
                  <c:v>1.0543938989999999E-11</c:v>
                </c:pt>
                <c:pt idx="2115">
                  <c:v>1.054072975E-11</c:v>
                </c:pt>
                <c:pt idx="2116">
                  <c:v>1.052389859E-11</c:v>
                </c:pt>
                <c:pt idx="2117">
                  <c:v>1.0467732580000001E-11</c:v>
                </c:pt>
                <c:pt idx="2118">
                  <c:v>1.0461529210000001E-11</c:v>
                </c:pt>
                <c:pt idx="2119">
                  <c:v>1.03861867E-11</c:v>
                </c:pt>
                <c:pt idx="2120">
                  <c:v>1.039777986E-11</c:v>
                </c:pt>
                <c:pt idx="2121">
                  <c:v>1.040642746E-11</c:v>
                </c:pt>
                <c:pt idx="2122">
                  <c:v>1.047157586E-11</c:v>
                </c:pt>
                <c:pt idx="2123">
                  <c:v>1.04719072E-11</c:v>
                </c:pt>
                <c:pt idx="2124">
                  <c:v>1.046871444E-11</c:v>
                </c:pt>
                <c:pt idx="2125">
                  <c:v>1.0397812819999999E-11</c:v>
                </c:pt>
                <c:pt idx="2126">
                  <c:v>1.048413092E-11</c:v>
                </c:pt>
                <c:pt idx="2127">
                  <c:v>1.0516513879999999E-11</c:v>
                </c:pt>
                <c:pt idx="2128">
                  <c:v>1.051222304E-11</c:v>
                </c:pt>
                <c:pt idx="2129">
                  <c:v>1.0546102189999999E-11</c:v>
                </c:pt>
                <c:pt idx="2130">
                  <c:v>1.0549494439999999E-11</c:v>
                </c:pt>
                <c:pt idx="2131">
                  <c:v>1.052800729E-11</c:v>
                </c:pt>
                <c:pt idx="2132">
                  <c:v>1.055752794E-11</c:v>
                </c:pt>
                <c:pt idx="2133">
                  <c:v>1.050360753E-11</c:v>
                </c:pt>
                <c:pt idx="2134">
                  <c:v>1.0698248709999999E-11</c:v>
                </c:pt>
                <c:pt idx="2135">
                  <c:v>1.060196722E-11</c:v>
                </c:pt>
                <c:pt idx="2136">
                  <c:v>1.0600305360000001E-11</c:v>
                </c:pt>
                <c:pt idx="2137">
                  <c:v>1.0721865240000001E-11</c:v>
                </c:pt>
                <c:pt idx="2138">
                  <c:v>1.062921019E-11</c:v>
                </c:pt>
                <c:pt idx="2139">
                  <c:v>1.058700003E-11</c:v>
                </c:pt>
                <c:pt idx="2140">
                  <c:v>1.057944878E-11</c:v>
                </c:pt>
                <c:pt idx="2141">
                  <c:v>1.05137201E-11</c:v>
                </c:pt>
                <c:pt idx="2142">
                  <c:v>1.0556280679999999E-11</c:v>
                </c:pt>
                <c:pt idx="2143">
                  <c:v>1.050492159E-11</c:v>
                </c:pt>
                <c:pt idx="2144">
                  <c:v>1.0486227339999999E-11</c:v>
                </c:pt>
                <c:pt idx="2145">
                  <c:v>1.0409953280000001E-11</c:v>
                </c:pt>
                <c:pt idx="2146">
                  <c:v>1.0382661739999999E-11</c:v>
                </c:pt>
                <c:pt idx="2147">
                  <c:v>1.041800413E-11</c:v>
                </c:pt>
                <c:pt idx="2148">
                  <c:v>1.0375476519999999E-11</c:v>
                </c:pt>
                <c:pt idx="2149">
                  <c:v>1.0489505099999999E-11</c:v>
                </c:pt>
                <c:pt idx="2150">
                  <c:v>1.0400208469999999E-11</c:v>
                </c:pt>
                <c:pt idx="2151">
                  <c:v>1.039960913E-11</c:v>
                </c:pt>
                <c:pt idx="2152">
                  <c:v>1.044694279E-11</c:v>
                </c:pt>
                <c:pt idx="2153">
                  <c:v>1.047608181E-11</c:v>
                </c:pt>
                <c:pt idx="2154">
                  <c:v>1.0478908539999999E-11</c:v>
                </c:pt>
                <c:pt idx="2155">
                  <c:v>1.0466153120000001E-11</c:v>
                </c:pt>
                <c:pt idx="2156">
                  <c:v>1.054781436E-11</c:v>
                </c:pt>
                <c:pt idx="2157">
                  <c:v>1.0521054510000001E-11</c:v>
                </c:pt>
                <c:pt idx="2158">
                  <c:v>1.060674031E-11</c:v>
                </c:pt>
                <c:pt idx="2159">
                  <c:v>1.0623456110000001E-11</c:v>
                </c:pt>
                <c:pt idx="2160">
                  <c:v>1.062027896E-11</c:v>
                </c:pt>
                <c:pt idx="2161">
                  <c:v>1.052067287E-11</c:v>
                </c:pt>
                <c:pt idx="2162">
                  <c:v>1.0580596289999999E-11</c:v>
                </c:pt>
                <c:pt idx="2163">
                  <c:v>1.0619596349999999E-11</c:v>
                </c:pt>
                <c:pt idx="2164">
                  <c:v>1.0651115410000001E-11</c:v>
                </c:pt>
                <c:pt idx="2165">
                  <c:v>1.06073891E-11</c:v>
                </c:pt>
                <c:pt idx="2166">
                  <c:v>1.058493571E-11</c:v>
                </c:pt>
                <c:pt idx="2167">
                  <c:v>1.060600913E-11</c:v>
                </c:pt>
                <c:pt idx="2168">
                  <c:v>1.0508962619999999E-11</c:v>
                </c:pt>
                <c:pt idx="2169">
                  <c:v>1.0519724850000001E-11</c:v>
                </c:pt>
                <c:pt idx="2170">
                  <c:v>1.048273447E-11</c:v>
                </c:pt>
                <c:pt idx="2171">
                  <c:v>1.042285962E-11</c:v>
                </c:pt>
                <c:pt idx="2172">
                  <c:v>1.045472649E-11</c:v>
                </c:pt>
                <c:pt idx="2173">
                  <c:v>1.034983037E-11</c:v>
                </c:pt>
                <c:pt idx="2174">
                  <c:v>1.042690153E-11</c:v>
                </c:pt>
                <c:pt idx="2175">
                  <c:v>1.040383404E-11</c:v>
                </c:pt>
                <c:pt idx="2176">
                  <c:v>1.036661208E-11</c:v>
                </c:pt>
                <c:pt idx="2177">
                  <c:v>1.0375177279999999E-11</c:v>
                </c:pt>
                <c:pt idx="2178">
                  <c:v>1.0379435160000001E-11</c:v>
                </c:pt>
                <c:pt idx="2179">
                  <c:v>1.0468314580000001E-11</c:v>
                </c:pt>
                <c:pt idx="2180">
                  <c:v>1.0472073729999999E-11</c:v>
                </c:pt>
                <c:pt idx="2181">
                  <c:v>1.0535873389999999E-11</c:v>
                </c:pt>
                <c:pt idx="2182">
                  <c:v>1.048524635E-11</c:v>
                </c:pt>
                <c:pt idx="2183">
                  <c:v>1.057711904E-11</c:v>
                </c:pt>
                <c:pt idx="2184">
                  <c:v>1.055203841E-11</c:v>
                </c:pt>
                <c:pt idx="2185">
                  <c:v>1.0572528959999999E-11</c:v>
                </c:pt>
                <c:pt idx="2186">
                  <c:v>1.056389785E-11</c:v>
                </c:pt>
                <c:pt idx="2187">
                  <c:v>1.059900692E-11</c:v>
                </c:pt>
                <c:pt idx="2188">
                  <c:v>1.0590874530000001E-11</c:v>
                </c:pt>
                <c:pt idx="2189">
                  <c:v>1.054342464E-11</c:v>
                </c:pt>
                <c:pt idx="2190">
                  <c:v>1.0629726269999999E-11</c:v>
                </c:pt>
                <c:pt idx="2191">
                  <c:v>1.058262505E-11</c:v>
                </c:pt>
                <c:pt idx="2192">
                  <c:v>1.056067126E-11</c:v>
                </c:pt>
                <c:pt idx="2193">
                  <c:v>1.053828379E-11</c:v>
                </c:pt>
                <c:pt idx="2194">
                  <c:v>1.0526792110000001E-11</c:v>
                </c:pt>
                <c:pt idx="2195">
                  <c:v>1.044671034E-11</c:v>
                </c:pt>
                <c:pt idx="2196">
                  <c:v>1.038330966E-11</c:v>
                </c:pt>
                <c:pt idx="2197">
                  <c:v>1.049168304E-11</c:v>
                </c:pt>
                <c:pt idx="2198">
                  <c:v>1.0396333100000001E-11</c:v>
                </c:pt>
                <c:pt idx="2199">
                  <c:v>1.0408457949999999E-11</c:v>
                </c:pt>
                <c:pt idx="2200">
                  <c:v>1.036217206E-11</c:v>
                </c:pt>
                <c:pt idx="2201">
                  <c:v>1.034680328E-11</c:v>
                </c:pt>
                <c:pt idx="2202">
                  <c:v>1.0398346249999999E-11</c:v>
                </c:pt>
                <c:pt idx="2203">
                  <c:v>1.0358678319999999E-11</c:v>
                </c:pt>
                <c:pt idx="2204">
                  <c:v>1.045063688E-11</c:v>
                </c:pt>
                <c:pt idx="2205">
                  <c:v>1.03800666E-11</c:v>
                </c:pt>
                <c:pt idx="2206">
                  <c:v>1.047568369E-11</c:v>
                </c:pt>
                <c:pt idx="2207">
                  <c:v>1.04606818E-11</c:v>
                </c:pt>
                <c:pt idx="2208">
                  <c:v>1.0468315450000001E-11</c:v>
                </c:pt>
                <c:pt idx="2209">
                  <c:v>1.0532346700000001E-11</c:v>
                </c:pt>
                <c:pt idx="2210">
                  <c:v>1.0537138000000001E-11</c:v>
                </c:pt>
                <c:pt idx="2211">
                  <c:v>1.056584334E-11</c:v>
                </c:pt>
                <c:pt idx="2212">
                  <c:v>1.049243071E-11</c:v>
                </c:pt>
                <c:pt idx="2213">
                  <c:v>1.055514964E-11</c:v>
                </c:pt>
                <c:pt idx="2214">
                  <c:v>1.0662690350000001E-11</c:v>
                </c:pt>
                <c:pt idx="2215">
                  <c:v>1.058142723E-11</c:v>
                </c:pt>
                <c:pt idx="2216">
                  <c:v>1.058478825E-11</c:v>
                </c:pt>
                <c:pt idx="2217">
                  <c:v>1.0587032989999999E-11</c:v>
                </c:pt>
                <c:pt idx="2218">
                  <c:v>1.057209788E-11</c:v>
                </c:pt>
                <c:pt idx="2219">
                  <c:v>1.056712443E-11</c:v>
                </c:pt>
                <c:pt idx="2220">
                  <c:v>1.0534575820000001E-11</c:v>
                </c:pt>
                <c:pt idx="2221">
                  <c:v>1.051993995E-11</c:v>
                </c:pt>
                <c:pt idx="2222">
                  <c:v>1.048424715E-11</c:v>
                </c:pt>
                <c:pt idx="2223">
                  <c:v>1.0396515250000001E-11</c:v>
                </c:pt>
                <c:pt idx="2224">
                  <c:v>1.042818262E-11</c:v>
                </c:pt>
                <c:pt idx="2225">
                  <c:v>1.0369438809999999E-11</c:v>
                </c:pt>
                <c:pt idx="2226">
                  <c:v>1.0384242079999999E-11</c:v>
                </c:pt>
                <c:pt idx="2227">
                  <c:v>1.035753167E-11</c:v>
                </c:pt>
                <c:pt idx="2228">
                  <c:v>1.0367974710000001E-11</c:v>
                </c:pt>
                <c:pt idx="2229">
                  <c:v>1.0324584070000001E-11</c:v>
                </c:pt>
                <c:pt idx="2230">
                  <c:v>1.031668327E-11</c:v>
                </c:pt>
                <c:pt idx="2231">
                  <c:v>1.039413781E-11</c:v>
                </c:pt>
                <c:pt idx="2232">
                  <c:v>1.037876902E-11</c:v>
                </c:pt>
                <c:pt idx="2233">
                  <c:v>1.0448721750000001E-11</c:v>
                </c:pt>
                <c:pt idx="2234">
                  <c:v>1.0491016909999999E-11</c:v>
                </c:pt>
                <c:pt idx="2235">
                  <c:v>1.0476814729999999E-11</c:v>
                </c:pt>
                <c:pt idx="2236">
                  <c:v>1.0464456560000001E-11</c:v>
                </c:pt>
                <c:pt idx="2237">
                  <c:v>1.0518377840000001E-11</c:v>
                </c:pt>
                <c:pt idx="2238">
                  <c:v>1.0507332849999999E-11</c:v>
                </c:pt>
                <c:pt idx="2239">
                  <c:v>1.056710709E-11</c:v>
                </c:pt>
                <c:pt idx="2240">
                  <c:v>1.0543989289999999E-11</c:v>
                </c:pt>
                <c:pt idx="2241">
                  <c:v>1.057201462E-11</c:v>
                </c:pt>
                <c:pt idx="2242">
                  <c:v>1.061587103E-11</c:v>
                </c:pt>
                <c:pt idx="2243">
                  <c:v>1.058443784E-11</c:v>
                </c:pt>
                <c:pt idx="2244">
                  <c:v>1.060043719E-11</c:v>
                </c:pt>
                <c:pt idx="2245">
                  <c:v>1.0608437739999999E-11</c:v>
                </c:pt>
                <c:pt idx="2246">
                  <c:v>1.050969468E-11</c:v>
                </c:pt>
                <c:pt idx="2247">
                  <c:v>1.056250053E-11</c:v>
                </c:pt>
                <c:pt idx="2248">
                  <c:v>1.0403584240000001E-11</c:v>
                </c:pt>
                <c:pt idx="2249">
                  <c:v>1.0515847740000001E-11</c:v>
                </c:pt>
                <c:pt idx="2250">
                  <c:v>1.0448207399999999E-11</c:v>
                </c:pt>
                <c:pt idx="2251">
                  <c:v>1.0370387709999999E-11</c:v>
                </c:pt>
                <c:pt idx="2252">
                  <c:v>1.0316051830000001E-11</c:v>
                </c:pt>
                <c:pt idx="2253">
                  <c:v>1.04041992E-11</c:v>
                </c:pt>
                <c:pt idx="2254">
                  <c:v>1.03697554E-11</c:v>
                </c:pt>
                <c:pt idx="2255">
                  <c:v>1.033848788E-11</c:v>
                </c:pt>
                <c:pt idx="2256">
                  <c:v>1.039561753E-11</c:v>
                </c:pt>
                <c:pt idx="2257">
                  <c:v>1.0280559390000001E-11</c:v>
                </c:pt>
                <c:pt idx="2258">
                  <c:v>1.039152618E-11</c:v>
                </c:pt>
                <c:pt idx="2259">
                  <c:v>1.0465088E-11</c:v>
                </c:pt>
                <c:pt idx="2260">
                  <c:v>1.048028938E-11</c:v>
                </c:pt>
                <c:pt idx="2261">
                  <c:v>1.0434935899999999E-11</c:v>
                </c:pt>
                <c:pt idx="2262">
                  <c:v>1.0428847020000001E-11</c:v>
                </c:pt>
                <c:pt idx="2263">
                  <c:v>1.052361583E-11</c:v>
                </c:pt>
                <c:pt idx="2264">
                  <c:v>1.0513869290000001E-11</c:v>
                </c:pt>
                <c:pt idx="2265">
                  <c:v>1.0595448129999999E-11</c:v>
                </c:pt>
                <c:pt idx="2266">
                  <c:v>1.048161991E-11</c:v>
                </c:pt>
                <c:pt idx="2267">
                  <c:v>1.0559589660000001E-11</c:v>
                </c:pt>
                <c:pt idx="2268">
                  <c:v>1.0550193529999999E-11</c:v>
                </c:pt>
                <c:pt idx="2269">
                  <c:v>1.054962801E-11</c:v>
                </c:pt>
                <c:pt idx="2270">
                  <c:v>1.055677941E-11</c:v>
                </c:pt>
                <c:pt idx="2271">
                  <c:v>1.0503290950000001E-11</c:v>
                </c:pt>
                <c:pt idx="2272">
                  <c:v>1.0573711179999999E-11</c:v>
                </c:pt>
                <c:pt idx="2273">
                  <c:v>1.0557677129999999E-11</c:v>
                </c:pt>
                <c:pt idx="2274">
                  <c:v>1.042778364E-11</c:v>
                </c:pt>
                <c:pt idx="2275">
                  <c:v>1.04055627E-11</c:v>
                </c:pt>
                <c:pt idx="2276">
                  <c:v>1.037714012E-11</c:v>
                </c:pt>
                <c:pt idx="2277">
                  <c:v>1.031267519E-11</c:v>
                </c:pt>
                <c:pt idx="2278">
                  <c:v>1.037650695E-11</c:v>
                </c:pt>
                <c:pt idx="2279">
                  <c:v>1.040256943E-11</c:v>
                </c:pt>
                <c:pt idx="2280">
                  <c:v>1.0277516680000001E-11</c:v>
                </c:pt>
                <c:pt idx="2281">
                  <c:v>1.027438985E-11</c:v>
                </c:pt>
                <c:pt idx="2282">
                  <c:v>1.036456598E-11</c:v>
                </c:pt>
                <c:pt idx="2283">
                  <c:v>1.038419177E-11</c:v>
                </c:pt>
                <c:pt idx="2284">
                  <c:v>1.033246752E-11</c:v>
                </c:pt>
                <c:pt idx="2285">
                  <c:v>1.036145562E-11</c:v>
                </c:pt>
                <c:pt idx="2286">
                  <c:v>1.040980496E-11</c:v>
                </c:pt>
                <c:pt idx="2287">
                  <c:v>1.0423875300000001E-11</c:v>
                </c:pt>
                <c:pt idx="2288">
                  <c:v>1.0523050310000001E-11</c:v>
                </c:pt>
                <c:pt idx="2289">
                  <c:v>1.048047326E-11</c:v>
                </c:pt>
                <c:pt idx="2290">
                  <c:v>1.0501062690000001E-11</c:v>
                </c:pt>
                <c:pt idx="2291">
                  <c:v>1.048419858E-11</c:v>
                </c:pt>
                <c:pt idx="2292">
                  <c:v>1.060411307E-11</c:v>
                </c:pt>
                <c:pt idx="2293">
                  <c:v>1.051287096E-11</c:v>
                </c:pt>
                <c:pt idx="2294">
                  <c:v>1.0556978899999999E-11</c:v>
                </c:pt>
                <c:pt idx="2295">
                  <c:v>1.058300756E-11</c:v>
                </c:pt>
                <c:pt idx="2296">
                  <c:v>1.055990451E-11</c:v>
                </c:pt>
                <c:pt idx="2297">
                  <c:v>1.0576919549999999E-11</c:v>
                </c:pt>
                <c:pt idx="2298">
                  <c:v>1.057811911E-11</c:v>
                </c:pt>
                <c:pt idx="2299">
                  <c:v>1.051155864E-11</c:v>
                </c:pt>
                <c:pt idx="2300">
                  <c:v>1.0541794E-11</c:v>
                </c:pt>
                <c:pt idx="2301">
                  <c:v>1.0455226089999999E-11</c:v>
                </c:pt>
                <c:pt idx="2302">
                  <c:v>1.0408691269999999E-11</c:v>
                </c:pt>
                <c:pt idx="2303">
                  <c:v>1.04336045E-11</c:v>
                </c:pt>
                <c:pt idx="2304">
                  <c:v>1.036714378E-11</c:v>
                </c:pt>
                <c:pt idx="2305">
                  <c:v>1.032205398E-11</c:v>
                </c:pt>
                <c:pt idx="2306">
                  <c:v>1.0305539409999999E-11</c:v>
                </c:pt>
                <c:pt idx="2307">
                  <c:v>1.033451276E-11</c:v>
                </c:pt>
                <c:pt idx="2308">
                  <c:v>1.0326113230000001E-11</c:v>
                </c:pt>
                <c:pt idx="2309">
                  <c:v>1.0348865859999999E-11</c:v>
                </c:pt>
                <c:pt idx="2310">
                  <c:v>1.0312592790000001E-11</c:v>
                </c:pt>
                <c:pt idx="2311">
                  <c:v>1.035553587E-11</c:v>
                </c:pt>
                <c:pt idx="2312">
                  <c:v>1.0411901380000001E-11</c:v>
                </c:pt>
                <c:pt idx="2313">
                  <c:v>1.043568357E-11</c:v>
                </c:pt>
                <c:pt idx="2314">
                  <c:v>1.044233536E-11</c:v>
                </c:pt>
                <c:pt idx="2315">
                  <c:v>1.0438444379999999E-11</c:v>
                </c:pt>
                <c:pt idx="2316">
                  <c:v>1.051917494E-11</c:v>
                </c:pt>
                <c:pt idx="2317">
                  <c:v>1.051747838E-11</c:v>
                </c:pt>
                <c:pt idx="2318">
                  <c:v>1.061221337E-11</c:v>
                </c:pt>
                <c:pt idx="2319">
                  <c:v>1.050295875E-11</c:v>
                </c:pt>
                <c:pt idx="2320">
                  <c:v>1.056763965E-11</c:v>
                </c:pt>
                <c:pt idx="2321">
                  <c:v>1.059218858E-11</c:v>
                </c:pt>
                <c:pt idx="2322">
                  <c:v>1.057670358E-11</c:v>
                </c:pt>
                <c:pt idx="2323">
                  <c:v>1.059729474E-11</c:v>
                </c:pt>
                <c:pt idx="2324">
                  <c:v>1.055032711E-11</c:v>
                </c:pt>
                <c:pt idx="2325">
                  <c:v>1.0506052629999999E-11</c:v>
                </c:pt>
                <c:pt idx="2326">
                  <c:v>1.050418953E-11</c:v>
                </c:pt>
                <c:pt idx="2327">
                  <c:v>1.052190366E-11</c:v>
                </c:pt>
                <c:pt idx="2328">
                  <c:v>1.040138895E-11</c:v>
                </c:pt>
                <c:pt idx="2329">
                  <c:v>1.0347752169999999E-11</c:v>
                </c:pt>
                <c:pt idx="2330">
                  <c:v>1.031749772E-11</c:v>
                </c:pt>
                <c:pt idx="2331">
                  <c:v>1.032210602E-11</c:v>
                </c:pt>
                <c:pt idx="2332">
                  <c:v>1.0318745860000001E-11</c:v>
                </c:pt>
                <c:pt idx="2333">
                  <c:v>1.0287295319999999E-11</c:v>
                </c:pt>
                <c:pt idx="2334">
                  <c:v>1.026688803E-11</c:v>
                </c:pt>
                <c:pt idx="2335">
                  <c:v>1.036729383E-11</c:v>
                </c:pt>
                <c:pt idx="2336">
                  <c:v>1.041033666E-11</c:v>
                </c:pt>
                <c:pt idx="2337">
                  <c:v>1.035403794E-11</c:v>
                </c:pt>
                <c:pt idx="2338">
                  <c:v>1.043157574E-11</c:v>
                </c:pt>
                <c:pt idx="2339">
                  <c:v>1.0458551560000001E-11</c:v>
                </c:pt>
                <c:pt idx="2340">
                  <c:v>1.04471258E-11</c:v>
                </c:pt>
                <c:pt idx="2341">
                  <c:v>1.052255071E-11</c:v>
                </c:pt>
                <c:pt idx="2342">
                  <c:v>1.051483466E-11</c:v>
                </c:pt>
                <c:pt idx="2343">
                  <c:v>1.056273298E-11</c:v>
                </c:pt>
                <c:pt idx="2344">
                  <c:v>1.047811057E-11</c:v>
                </c:pt>
                <c:pt idx="2345">
                  <c:v>1.051957306E-11</c:v>
                </c:pt>
                <c:pt idx="2346">
                  <c:v>1.054337433E-11</c:v>
                </c:pt>
                <c:pt idx="2347">
                  <c:v>1.0546218409999999E-11</c:v>
                </c:pt>
                <c:pt idx="2348">
                  <c:v>1.063523141E-11</c:v>
                </c:pt>
                <c:pt idx="2349">
                  <c:v>1.055534826E-11</c:v>
                </c:pt>
                <c:pt idx="2350">
                  <c:v>1.056951835E-11</c:v>
                </c:pt>
                <c:pt idx="2351">
                  <c:v>1.0581410750000001E-11</c:v>
                </c:pt>
                <c:pt idx="2352">
                  <c:v>1.051964071E-11</c:v>
                </c:pt>
                <c:pt idx="2353">
                  <c:v>1.051664832E-11</c:v>
                </c:pt>
                <c:pt idx="2354">
                  <c:v>1.045532671E-11</c:v>
                </c:pt>
                <c:pt idx="2355">
                  <c:v>1.042706806E-11</c:v>
                </c:pt>
                <c:pt idx="2356">
                  <c:v>1.043250816E-11</c:v>
                </c:pt>
                <c:pt idx="2357">
                  <c:v>1.0365697880000001E-11</c:v>
                </c:pt>
                <c:pt idx="2358">
                  <c:v>1.034469125E-11</c:v>
                </c:pt>
                <c:pt idx="2359">
                  <c:v>1.0261216359999999E-11</c:v>
                </c:pt>
                <c:pt idx="2360">
                  <c:v>1.033585977E-11</c:v>
                </c:pt>
                <c:pt idx="2361">
                  <c:v>1.035039675E-11</c:v>
                </c:pt>
                <c:pt idx="2362">
                  <c:v>1.034913301E-11</c:v>
                </c:pt>
                <c:pt idx="2363">
                  <c:v>1.031784814E-11</c:v>
                </c:pt>
                <c:pt idx="2364">
                  <c:v>1.041537603E-11</c:v>
                </c:pt>
                <c:pt idx="2365">
                  <c:v>1.042508961E-11</c:v>
                </c:pt>
                <c:pt idx="2366">
                  <c:v>1.044236919E-11</c:v>
                </c:pt>
                <c:pt idx="2367">
                  <c:v>1.044998636E-11</c:v>
                </c:pt>
                <c:pt idx="2368">
                  <c:v>1.0476330740000001E-11</c:v>
                </c:pt>
                <c:pt idx="2369">
                  <c:v>1.05489454E-11</c:v>
                </c:pt>
                <c:pt idx="2370">
                  <c:v>1.0491650080000001E-11</c:v>
                </c:pt>
                <c:pt idx="2371">
                  <c:v>1.047787811E-11</c:v>
                </c:pt>
                <c:pt idx="2372">
                  <c:v>1.049672241E-11</c:v>
                </c:pt>
                <c:pt idx="2373">
                  <c:v>1.0498484890000001E-11</c:v>
                </c:pt>
                <c:pt idx="2374">
                  <c:v>1.0447859590000001E-11</c:v>
                </c:pt>
                <c:pt idx="2375">
                  <c:v>1.0505853130000001E-11</c:v>
                </c:pt>
                <c:pt idx="2376">
                  <c:v>1.051754517E-11</c:v>
                </c:pt>
                <c:pt idx="2377">
                  <c:v>1.059629641E-11</c:v>
                </c:pt>
                <c:pt idx="2378">
                  <c:v>1.046894776E-11</c:v>
                </c:pt>
                <c:pt idx="2379">
                  <c:v>1.0500729629999999E-11</c:v>
                </c:pt>
                <c:pt idx="2380">
                  <c:v>1.043450309E-11</c:v>
                </c:pt>
                <c:pt idx="2381">
                  <c:v>1.0432823010000001E-11</c:v>
                </c:pt>
                <c:pt idx="2382">
                  <c:v>1.0357997449999999E-11</c:v>
                </c:pt>
                <c:pt idx="2383">
                  <c:v>1.0348034930000001E-11</c:v>
                </c:pt>
                <c:pt idx="2384">
                  <c:v>1.032672992E-11</c:v>
                </c:pt>
                <c:pt idx="2385">
                  <c:v>1.030720301E-11</c:v>
                </c:pt>
                <c:pt idx="2386">
                  <c:v>1.031017893E-11</c:v>
                </c:pt>
                <c:pt idx="2387">
                  <c:v>1.041349645E-11</c:v>
                </c:pt>
                <c:pt idx="2388">
                  <c:v>1.0352191330000001E-11</c:v>
                </c:pt>
                <c:pt idx="2389">
                  <c:v>1.028322132E-11</c:v>
                </c:pt>
                <c:pt idx="2390">
                  <c:v>1.0427401999999999E-11</c:v>
                </c:pt>
                <c:pt idx="2391">
                  <c:v>1.038894838E-11</c:v>
                </c:pt>
                <c:pt idx="2392">
                  <c:v>1.0415874759999999E-11</c:v>
                </c:pt>
                <c:pt idx="2393">
                  <c:v>1.0479657070000001E-11</c:v>
                </c:pt>
                <c:pt idx="2394">
                  <c:v>1.048536258E-11</c:v>
                </c:pt>
                <c:pt idx="2395">
                  <c:v>1.048238493E-11</c:v>
                </c:pt>
                <c:pt idx="2396">
                  <c:v>1.0488023640000001E-11</c:v>
                </c:pt>
                <c:pt idx="2397">
                  <c:v>1.058197627E-11</c:v>
                </c:pt>
                <c:pt idx="2398">
                  <c:v>1.0413995190000001E-11</c:v>
                </c:pt>
                <c:pt idx="2399">
                  <c:v>1.0526442559999999E-11</c:v>
                </c:pt>
                <c:pt idx="2400">
                  <c:v>1.055431784E-11</c:v>
                </c:pt>
                <c:pt idx="2401">
                  <c:v>1.0572646059999999E-11</c:v>
                </c:pt>
                <c:pt idx="2402">
                  <c:v>1.050997744E-11</c:v>
                </c:pt>
                <c:pt idx="2403">
                  <c:v>1.048754139E-11</c:v>
                </c:pt>
                <c:pt idx="2404">
                  <c:v>1.046365685E-11</c:v>
                </c:pt>
                <c:pt idx="2405">
                  <c:v>1.047087764E-11</c:v>
                </c:pt>
                <c:pt idx="2406">
                  <c:v>1.039980862E-11</c:v>
                </c:pt>
                <c:pt idx="2407">
                  <c:v>1.044817444E-11</c:v>
                </c:pt>
                <c:pt idx="2408">
                  <c:v>1.039556809E-11</c:v>
                </c:pt>
                <c:pt idx="2409">
                  <c:v>1.035899491E-11</c:v>
                </c:pt>
                <c:pt idx="2410">
                  <c:v>1.025369806E-11</c:v>
                </c:pt>
                <c:pt idx="2411">
                  <c:v>1.0308682730000001E-11</c:v>
                </c:pt>
                <c:pt idx="2412">
                  <c:v>1.033702464E-11</c:v>
                </c:pt>
                <c:pt idx="2413">
                  <c:v>1.029040481E-11</c:v>
                </c:pt>
                <c:pt idx="2414">
                  <c:v>1.040140543E-11</c:v>
                </c:pt>
                <c:pt idx="2415">
                  <c:v>1.029358196E-11</c:v>
                </c:pt>
                <c:pt idx="2416">
                  <c:v>1.0399559690000001E-11</c:v>
                </c:pt>
                <c:pt idx="2417">
                  <c:v>1.0389030779999999E-11</c:v>
                </c:pt>
                <c:pt idx="2418">
                  <c:v>1.047162444E-11</c:v>
                </c:pt>
                <c:pt idx="2419">
                  <c:v>1.0523116229999999E-11</c:v>
                </c:pt>
                <c:pt idx="2420">
                  <c:v>1.0450184990000001E-11</c:v>
                </c:pt>
                <c:pt idx="2421">
                  <c:v>1.051822691E-11</c:v>
                </c:pt>
                <c:pt idx="2422">
                  <c:v>1.049923343E-11</c:v>
                </c:pt>
                <c:pt idx="2423">
                  <c:v>1.0525394789999999E-11</c:v>
                </c:pt>
                <c:pt idx="2424">
                  <c:v>1.052102155E-11</c:v>
                </c:pt>
                <c:pt idx="2425">
                  <c:v>1.052185335E-11</c:v>
                </c:pt>
                <c:pt idx="2426">
                  <c:v>1.0554917180000001E-11</c:v>
                </c:pt>
                <c:pt idx="2427">
                  <c:v>1.0558076980000001E-11</c:v>
                </c:pt>
                <c:pt idx="2428">
                  <c:v>1.053753699E-11</c:v>
                </c:pt>
                <c:pt idx="2429">
                  <c:v>1.051789385E-11</c:v>
                </c:pt>
                <c:pt idx="2430">
                  <c:v>1.0479724730000001E-11</c:v>
                </c:pt>
                <c:pt idx="2431">
                  <c:v>1.046897985E-11</c:v>
                </c:pt>
                <c:pt idx="2432">
                  <c:v>1.0487041789999999E-11</c:v>
                </c:pt>
                <c:pt idx="2433">
                  <c:v>1.041514271E-11</c:v>
                </c:pt>
                <c:pt idx="2434">
                  <c:v>1.03810658E-11</c:v>
                </c:pt>
                <c:pt idx="2435">
                  <c:v>1.0374329E-11</c:v>
                </c:pt>
                <c:pt idx="2436">
                  <c:v>1.035550205E-11</c:v>
                </c:pt>
                <c:pt idx="2437">
                  <c:v>1.025907137E-11</c:v>
                </c:pt>
                <c:pt idx="2438">
                  <c:v>1.0326513080000001E-11</c:v>
                </c:pt>
                <c:pt idx="2439">
                  <c:v>1.0301549540000001E-11</c:v>
                </c:pt>
                <c:pt idx="2440">
                  <c:v>1.033075448E-11</c:v>
                </c:pt>
                <c:pt idx="2441">
                  <c:v>1.0388915419999999E-11</c:v>
                </c:pt>
                <c:pt idx="2442">
                  <c:v>1.03640499E-11</c:v>
                </c:pt>
                <c:pt idx="2443">
                  <c:v>1.0395052869999999E-11</c:v>
                </c:pt>
                <c:pt idx="2444">
                  <c:v>1.040571275E-11</c:v>
                </c:pt>
                <c:pt idx="2445">
                  <c:v>1.0415408119999999E-11</c:v>
                </c:pt>
                <c:pt idx="2446">
                  <c:v>1.040572923E-11</c:v>
                </c:pt>
                <c:pt idx="2447">
                  <c:v>1.0482351970000001E-11</c:v>
                </c:pt>
                <c:pt idx="2448">
                  <c:v>1.05095108E-11</c:v>
                </c:pt>
                <c:pt idx="2449">
                  <c:v>1.0535224599999999E-11</c:v>
                </c:pt>
                <c:pt idx="2450">
                  <c:v>1.0480323209999999E-11</c:v>
                </c:pt>
                <c:pt idx="2451">
                  <c:v>1.0476330740000001E-11</c:v>
                </c:pt>
                <c:pt idx="2452">
                  <c:v>1.055491632E-11</c:v>
                </c:pt>
                <c:pt idx="2453">
                  <c:v>1.056657539E-11</c:v>
                </c:pt>
                <c:pt idx="2454">
                  <c:v>1.049958384E-11</c:v>
                </c:pt>
                <c:pt idx="2455">
                  <c:v>1.0509594930000001E-11</c:v>
                </c:pt>
                <c:pt idx="2456">
                  <c:v>1.0516213770000001E-11</c:v>
                </c:pt>
                <c:pt idx="2457">
                  <c:v>1.034951378E-11</c:v>
                </c:pt>
                <c:pt idx="2458">
                  <c:v>1.039398862E-11</c:v>
                </c:pt>
                <c:pt idx="2459">
                  <c:v>1.0354354530000001E-11</c:v>
                </c:pt>
                <c:pt idx="2460">
                  <c:v>1.0318047629999999E-11</c:v>
                </c:pt>
                <c:pt idx="2461">
                  <c:v>1.025609372E-11</c:v>
                </c:pt>
                <c:pt idx="2462">
                  <c:v>1.034000056E-11</c:v>
                </c:pt>
                <c:pt idx="2463">
                  <c:v>1.031688276E-11</c:v>
                </c:pt>
                <c:pt idx="2464">
                  <c:v>1.031325719E-11</c:v>
                </c:pt>
                <c:pt idx="2465">
                  <c:v>1.0234007220000001E-11</c:v>
                </c:pt>
                <c:pt idx="2466">
                  <c:v>1.036847518E-11</c:v>
                </c:pt>
                <c:pt idx="2467">
                  <c:v>1.0389564209999999E-11</c:v>
                </c:pt>
                <c:pt idx="2468">
                  <c:v>1.032719396E-11</c:v>
                </c:pt>
                <c:pt idx="2469">
                  <c:v>1.02954624E-11</c:v>
                </c:pt>
                <c:pt idx="2470">
                  <c:v>1.0368507269999999E-11</c:v>
                </c:pt>
                <c:pt idx="2471">
                  <c:v>1.042600294E-11</c:v>
                </c:pt>
                <c:pt idx="2472">
                  <c:v>1.043822927E-11</c:v>
                </c:pt>
                <c:pt idx="2473">
                  <c:v>1.055519908E-11</c:v>
                </c:pt>
                <c:pt idx="2474">
                  <c:v>1.0495757909999999E-11</c:v>
                </c:pt>
                <c:pt idx="2475">
                  <c:v>1.04927976E-11</c:v>
                </c:pt>
                <c:pt idx="2476">
                  <c:v>1.051669689E-11</c:v>
                </c:pt>
                <c:pt idx="2477">
                  <c:v>1.051548171E-11</c:v>
                </c:pt>
                <c:pt idx="2478">
                  <c:v>1.056877069E-11</c:v>
                </c:pt>
                <c:pt idx="2479">
                  <c:v>1.056981846E-11</c:v>
                </c:pt>
                <c:pt idx="2480">
                  <c:v>1.057277963E-11</c:v>
                </c:pt>
                <c:pt idx="2481">
                  <c:v>1.0590359320000001E-11</c:v>
                </c:pt>
                <c:pt idx="2482">
                  <c:v>1.048080633E-11</c:v>
                </c:pt>
                <c:pt idx="2483">
                  <c:v>1.049642231E-11</c:v>
                </c:pt>
                <c:pt idx="2484">
                  <c:v>1.042352663E-11</c:v>
                </c:pt>
                <c:pt idx="2485">
                  <c:v>1.036168807E-11</c:v>
                </c:pt>
                <c:pt idx="2486">
                  <c:v>1.02975909E-11</c:v>
                </c:pt>
                <c:pt idx="2487">
                  <c:v>1.031585234E-11</c:v>
                </c:pt>
                <c:pt idx="2488">
                  <c:v>1.0327095080000001E-11</c:v>
                </c:pt>
                <c:pt idx="2489">
                  <c:v>1.032498306E-11</c:v>
                </c:pt>
                <c:pt idx="2490">
                  <c:v>1.0276052580000001E-11</c:v>
                </c:pt>
                <c:pt idx="2491">
                  <c:v>1.0255578500000001E-11</c:v>
                </c:pt>
                <c:pt idx="2492">
                  <c:v>1.0253200199999999E-11</c:v>
                </c:pt>
                <c:pt idx="2493">
                  <c:v>1.030946509E-11</c:v>
                </c:pt>
                <c:pt idx="2494">
                  <c:v>1.0374529360000001E-11</c:v>
                </c:pt>
                <c:pt idx="2495">
                  <c:v>1.0430611240000001E-11</c:v>
                </c:pt>
                <c:pt idx="2496">
                  <c:v>1.045308024E-11</c:v>
                </c:pt>
                <c:pt idx="2497">
                  <c:v>1.03780708E-11</c:v>
                </c:pt>
                <c:pt idx="2498">
                  <c:v>1.0381315600000001E-11</c:v>
                </c:pt>
                <c:pt idx="2499">
                  <c:v>1.049811887E-11</c:v>
                </c:pt>
                <c:pt idx="2500">
                  <c:v>1.050412361E-11</c:v>
                </c:pt>
                <c:pt idx="2501">
                  <c:v>1.053086698E-11</c:v>
                </c:pt>
                <c:pt idx="2502">
                  <c:v>1.058343951E-11</c:v>
                </c:pt>
                <c:pt idx="2503">
                  <c:v>1.0546917510000001E-11</c:v>
                </c:pt>
                <c:pt idx="2504">
                  <c:v>1.0500531E-11</c:v>
                </c:pt>
                <c:pt idx="2505">
                  <c:v>1.055711074E-11</c:v>
                </c:pt>
                <c:pt idx="2506">
                  <c:v>1.0499832770000001E-11</c:v>
                </c:pt>
                <c:pt idx="2507">
                  <c:v>1.0541826959999999E-11</c:v>
                </c:pt>
                <c:pt idx="2508">
                  <c:v>1.05365881E-11</c:v>
                </c:pt>
                <c:pt idx="2509">
                  <c:v>1.047716254E-11</c:v>
                </c:pt>
                <c:pt idx="2510">
                  <c:v>1.044501378E-11</c:v>
                </c:pt>
                <c:pt idx="2511">
                  <c:v>1.0373597809999999E-11</c:v>
                </c:pt>
                <c:pt idx="2512">
                  <c:v>1.0431724929999999E-11</c:v>
                </c:pt>
                <c:pt idx="2513">
                  <c:v>1.044496347E-11</c:v>
                </c:pt>
                <c:pt idx="2514">
                  <c:v>1.0325747200000001E-11</c:v>
                </c:pt>
                <c:pt idx="2515">
                  <c:v>1.037263244E-11</c:v>
                </c:pt>
                <c:pt idx="2516">
                  <c:v>1.0312425390000001E-11</c:v>
                </c:pt>
                <c:pt idx="2517">
                  <c:v>1.027036442E-11</c:v>
                </c:pt>
                <c:pt idx="2518">
                  <c:v>1.028744451E-11</c:v>
                </c:pt>
                <c:pt idx="2519">
                  <c:v>1.036970423E-11</c:v>
                </c:pt>
                <c:pt idx="2520">
                  <c:v>1.0317748390000001E-11</c:v>
                </c:pt>
                <c:pt idx="2521">
                  <c:v>1.038014986E-11</c:v>
                </c:pt>
                <c:pt idx="2522">
                  <c:v>1.04235752E-11</c:v>
                </c:pt>
                <c:pt idx="2523">
                  <c:v>1.0402718619999999E-11</c:v>
                </c:pt>
                <c:pt idx="2524">
                  <c:v>1.040039062E-11</c:v>
                </c:pt>
                <c:pt idx="2525">
                  <c:v>1.0398163229999999E-11</c:v>
                </c:pt>
                <c:pt idx="2526">
                  <c:v>1.0426935359999999E-11</c:v>
                </c:pt>
                <c:pt idx="2527">
                  <c:v>1.0455991109999999E-11</c:v>
                </c:pt>
                <c:pt idx="2528">
                  <c:v>1.056735775E-11</c:v>
                </c:pt>
                <c:pt idx="2529">
                  <c:v>1.0540828630000001E-11</c:v>
                </c:pt>
                <c:pt idx="2530">
                  <c:v>1.050570308E-11</c:v>
                </c:pt>
                <c:pt idx="2531">
                  <c:v>1.056910288E-11</c:v>
                </c:pt>
                <c:pt idx="2532">
                  <c:v>1.052273373E-11</c:v>
                </c:pt>
                <c:pt idx="2533">
                  <c:v>1.055489984E-11</c:v>
                </c:pt>
                <c:pt idx="2534">
                  <c:v>1.056102081E-11</c:v>
                </c:pt>
                <c:pt idx="2535">
                  <c:v>1.0543755969999999E-11</c:v>
                </c:pt>
                <c:pt idx="2536">
                  <c:v>1.046986196E-11</c:v>
                </c:pt>
                <c:pt idx="2537">
                  <c:v>1.045823671E-11</c:v>
                </c:pt>
                <c:pt idx="2538">
                  <c:v>1.04010394E-11</c:v>
                </c:pt>
                <c:pt idx="2539">
                  <c:v>1.0414411519999999E-11</c:v>
                </c:pt>
                <c:pt idx="2540">
                  <c:v>1.0352242500000001E-11</c:v>
                </c:pt>
                <c:pt idx="2541">
                  <c:v>1.035350538E-11</c:v>
                </c:pt>
                <c:pt idx="2542">
                  <c:v>1.0304692E-11</c:v>
                </c:pt>
                <c:pt idx="2543">
                  <c:v>1.030678841E-11</c:v>
                </c:pt>
                <c:pt idx="2544">
                  <c:v>1.034222968E-11</c:v>
                </c:pt>
                <c:pt idx="2545">
                  <c:v>1.0291619989999999E-11</c:v>
                </c:pt>
                <c:pt idx="2546">
                  <c:v>1.035969314E-11</c:v>
                </c:pt>
                <c:pt idx="2547">
                  <c:v>1.0362322109999999E-11</c:v>
                </c:pt>
                <c:pt idx="2548">
                  <c:v>1.0362003790000001E-11</c:v>
                </c:pt>
                <c:pt idx="2549">
                  <c:v>1.042542268E-11</c:v>
                </c:pt>
                <c:pt idx="2550">
                  <c:v>1.0353356190000001E-11</c:v>
                </c:pt>
                <c:pt idx="2551">
                  <c:v>1.042053163E-11</c:v>
                </c:pt>
                <c:pt idx="2552">
                  <c:v>1.047272338E-11</c:v>
                </c:pt>
                <c:pt idx="2553">
                  <c:v>1.044887354E-11</c:v>
                </c:pt>
                <c:pt idx="2554">
                  <c:v>1.048882075E-11</c:v>
                </c:pt>
                <c:pt idx="2555">
                  <c:v>1.045672229E-11</c:v>
                </c:pt>
                <c:pt idx="2556">
                  <c:v>1.043950863E-11</c:v>
                </c:pt>
                <c:pt idx="2557">
                  <c:v>1.0521701570000001E-11</c:v>
                </c:pt>
                <c:pt idx="2558">
                  <c:v>1.0431309459999999E-11</c:v>
                </c:pt>
                <c:pt idx="2559">
                  <c:v>1.0518259869999999E-11</c:v>
                </c:pt>
                <c:pt idx="2560">
                  <c:v>1.050758352E-11</c:v>
                </c:pt>
                <c:pt idx="2561">
                  <c:v>1.056326554E-11</c:v>
                </c:pt>
                <c:pt idx="2562">
                  <c:v>1.042513905E-11</c:v>
                </c:pt>
                <c:pt idx="2563">
                  <c:v>1.042409128E-11</c:v>
                </c:pt>
                <c:pt idx="2564">
                  <c:v>1.029813908E-11</c:v>
                </c:pt>
                <c:pt idx="2565">
                  <c:v>1.039696541E-11</c:v>
                </c:pt>
                <c:pt idx="2566">
                  <c:v>1.035036293E-11</c:v>
                </c:pt>
                <c:pt idx="2567">
                  <c:v>1.033694137E-11</c:v>
                </c:pt>
                <c:pt idx="2568">
                  <c:v>1.0360657640000001E-11</c:v>
                </c:pt>
                <c:pt idx="2569">
                  <c:v>1.0296708799999999E-11</c:v>
                </c:pt>
                <c:pt idx="2570">
                  <c:v>1.0327992799999999E-11</c:v>
                </c:pt>
                <c:pt idx="2571">
                  <c:v>1.033354825E-11</c:v>
                </c:pt>
                <c:pt idx="2572">
                  <c:v>1.0321490190000001E-11</c:v>
                </c:pt>
                <c:pt idx="2573">
                  <c:v>1.036887329E-11</c:v>
                </c:pt>
                <c:pt idx="2574">
                  <c:v>1.038662125E-11</c:v>
                </c:pt>
                <c:pt idx="2575">
                  <c:v>1.034835065E-11</c:v>
                </c:pt>
                <c:pt idx="2576">
                  <c:v>1.046058119E-11</c:v>
                </c:pt>
                <c:pt idx="2577">
                  <c:v>1.0442235620000001E-11</c:v>
                </c:pt>
                <c:pt idx="2578">
                  <c:v>1.046320842E-11</c:v>
                </c:pt>
                <c:pt idx="2579">
                  <c:v>1.051506625E-11</c:v>
                </c:pt>
                <c:pt idx="2580">
                  <c:v>1.0481304189999999E-11</c:v>
                </c:pt>
                <c:pt idx="2581">
                  <c:v>1.051185788E-11</c:v>
                </c:pt>
                <c:pt idx="2582">
                  <c:v>1.05220355E-11</c:v>
                </c:pt>
                <c:pt idx="2583">
                  <c:v>1.050006523E-11</c:v>
                </c:pt>
                <c:pt idx="2584">
                  <c:v>1.0553933599999999E-11</c:v>
                </c:pt>
                <c:pt idx="2585">
                  <c:v>1.056180143E-11</c:v>
                </c:pt>
                <c:pt idx="2586">
                  <c:v>1.0522169070000001E-11</c:v>
                </c:pt>
                <c:pt idx="2587">
                  <c:v>1.051074332E-11</c:v>
                </c:pt>
                <c:pt idx="2588">
                  <c:v>1.0445696389999999E-11</c:v>
                </c:pt>
                <c:pt idx="2589">
                  <c:v>1.042425781E-11</c:v>
                </c:pt>
                <c:pt idx="2590">
                  <c:v>1.0421730319999999E-11</c:v>
                </c:pt>
                <c:pt idx="2591">
                  <c:v>1.04298124E-11</c:v>
                </c:pt>
                <c:pt idx="2592">
                  <c:v>1.034432436E-11</c:v>
                </c:pt>
                <c:pt idx="2593">
                  <c:v>1.034806789E-11</c:v>
                </c:pt>
                <c:pt idx="2594">
                  <c:v>1.03531567E-11</c:v>
                </c:pt>
                <c:pt idx="2595">
                  <c:v>1.02772001E-11</c:v>
                </c:pt>
                <c:pt idx="2596">
                  <c:v>1.019912974E-11</c:v>
                </c:pt>
                <c:pt idx="2597">
                  <c:v>1.026855077E-11</c:v>
                </c:pt>
                <c:pt idx="2598">
                  <c:v>1.027280778E-11</c:v>
                </c:pt>
                <c:pt idx="2599">
                  <c:v>1.032180591E-11</c:v>
                </c:pt>
                <c:pt idx="2600">
                  <c:v>1.037226728E-11</c:v>
                </c:pt>
                <c:pt idx="2601">
                  <c:v>1.0401953599999999E-11</c:v>
                </c:pt>
                <c:pt idx="2602">
                  <c:v>1.040127186E-11</c:v>
                </c:pt>
                <c:pt idx="2603">
                  <c:v>1.037858601E-11</c:v>
                </c:pt>
                <c:pt idx="2604">
                  <c:v>1.0450435659999999E-11</c:v>
                </c:pt>
                <c:pt idx="2605">
                  <c:v>1.044795847E-11</c:v>
                </c:pt>
                <c:pt idx="2606">
                  <c:v>1.046801621E-11</c:v>
                </c:pt>
                <c:pt idx="2607">
                  <c:v>1.051203916E-11</c:v>
                </c:pt>
                <c:pt idx="2608">
                  <c:v>1.052680859E-11</c:v>
                </c:pt>
                <c:pt idx="2609">
                  <c:v>1.046906312E-11</c:v>
                </c:pt>
                <c:pt idx="2610">
                  <c:v>1.0456207080000001E-11</c:v>
                </c:pt>
                <c:pt idx="2611">
                  <c:v>1.039683097E-11</c:v>
                </c:pt>
                <c:pt idx="2612">
                  <c:v>1.035006369E-11</c:v>
                </c:pt>
                <c:pt idx="2613">
                  <c:v>1.0391892210000001E-11</c:v>
                </c:pt>
                <c:pt idx="2614">
                  <c:v>1.0266687670000001E-11</c:v>
                </c:pt>
                <c:pt idx="2615">
                  <c:v>1.031761482E-11</c:v>
                </c:pt>
                <c:pt idx="2616">
                  <c:v>1.028335316E-11</c:v>
                </c:pt>
                <c:pt idx="2617">
                  <c:v>1.032840827E-11</c:v>
                </c:pt>
                <c:pt idx="2618">
                  <c:v>1.027585222E-11</c:v>
                </c:pt>
                <c:pt idx="2619">
                  <c:v>1.030251318E-11</c:v>
                </c:pt>
                <c:pt idx="2620">
                  <c:v>1.0291020640000001E-11</c:v>
                </c:pt>
                <c:pt idx="2621">
                  <c:v>1.030954922E-11</c:v>
                </c:pt>
                <c:pt idx="2622">
                  <c:v>1.0338336959999999E-11</c:v>
                </c:pt>
                <c:pt idx="2623">
                  <c:v>1.036498231E-11</c:v>
                </c:pt>
                <c:pt idx="2624">
                  <c:v>1.0415160050000001E-11</c:v>
                </c:pt>
                <c:pt idx="2625">
                  <c:v>1.041848639E-11</c:v>
                </c:pt>
                <c:pt idx="2626">
                  <c:v>1.046947945E-11</c:v>
                </c:pt>
                <c:pt idx="2627">
                  <c:v>1.053274742E-11</c:v>
                </c:pt>
                <c:pt idx="2628">
                  <c:v>1.0596378810000001E-11</c:v>
                </c:pt>
                <c:pt idx="2629">
                  <c:v>1.068905121E-11</c:v>
                </c:pt>
                <c:pt idx="2630">
                  <c:v>1.069798243E-11</c:v>
                </c:pt>
                <c:pt idx="2631">
                  <c:v>1.073036538E-11</c:v>
                </c:pt>
                <c:pt idx="2632">
                  <c:v>1.085403815E-11</c:v>
                </c:pt>
                <c:pt idx="2633">
                  <c:v>1.080833426E-11</c:v>
                </c:pt>
                <c:pt idx="2634">
                  <c:v>1.090270235E-11</c:v>
                </c:pt>
                <c:pt idx="2635">
                  <c:v>1.089886081E-11</c:v>
                </c:pt>
                <c:pt idx="2636">
                  <c:v>1.096463979E-11</c:v>
                </c:pt>
                <c:pt idx="2637">
                  <c:v>1.093801178E-11</c:v>
                </c:pt>
                <c:pt idx="2638">
                  <c:v>1.092713506E-11</c:v>
                </c:pt>
                <c:pt idx="2639">
                  <c:v>1.101282173E-11</c:v>
                </c:pt>
                <c:pt idx="2640">
                  <c:v>1.099760387E-11</c:v>
                </c:pt>
                <c:pt idx="2641">
                  <c:v>1.105461729E-11</c:v>
                </c:pt>
                <c:pt idx="2642">
                  <c:v>1.098492998E-11</c:v>
                </c:pt>
                <c:pt idx="2643">
                  <c:v>1.091248186E-11</c:v>
                </c:pt>
                <c:pt idx="2644">
                  <c:v>1.09694788E-11</c:v>
                </c:pt>
                <c:pt idx="2645">
                  <c:v>1.1044123080000001E-11</c:v>
                </c:pt>
                <c:pt idx="2646">
                  <c:v>1.100417327E-11</c:v>
                </c:pt>
                <c:pt idx="2647">
                  <c:v>1.099653875E-11</c:v>
                </c:pt>
                <c:pt idx="2648">
                  <c:v>1.106813859E-11</c:v>
                </c:pt>
                <c:pt idx="2649">
                  <c:v>1.101503437E-11</c:v>
                </c:pt>
                <c:pt idx="2650">
                  <c:v>1.104116191E-11</c:v>
                </c:pt>
                <c:pt idx="2651">
                  <c:v>1.112601677E-11</c:v>
                </c:pt>
                <c:pt idx="2652">
                  <c:v>1.1204585869999999E-11</c:v>
                </c:pt>
                <c:pt idx="2653">
                  <c:v>1.114161801E-11</c:v>
                </c:pt>
                <c:pt idx="2654">
                  <c:v>1.1249424140000001E-11</c:v>
                </c:pt>
                <c:pt idx="2655">
                  <c:v>1.130758594E-11</c:v>
                </c:pt>
                <c:pt idx="2656">
                  <c:v>1.135260809E-11</c:v>
                </c:pt>
                <c:pt idx="2657">
                  <c:v>1.140988692E-11</c:v>
                </c:pt>
                <c:pt idx="2658">
                  <c:v>1.1420299599999999E-11</c:v>
                </c:pt>
                <c:pt idx="2659">
                  <c:v>1.145301388E-11</c:v>
                </c:pt>
                <c:pt idx="2660">
                  <c:v>1.1548164330000001E-11</c:v>
                </c:pt>
                <c:pt idx="2661">
                  <c:v>1.1526244370000001E-11</c:v>
                </c:pt>
                <c:pt idx="2662">
                  <c:v>1.150974455E-11</c:v>
                </c:pt>
                <c:pt idx="2663">
                  <c:v>1.154995977E-11</c:v>
                </c:pt>
                <c:pt idx="2664">
                  <c:v>1.163952181E-11</c:v>
                </c:pt>
                <c:pt idx="2665">
                  <c:v>1.1550458509999999E-11</c:v>
                </c:pt>
                <c:pt idx="2666">
                  <c:v>1.147839376E-11</c:v>
                </c:pt>
                <c:pt idx="2667">
                  <c:v>1.15472484E-11</c:v>
                </c:pt>
                <c:pt idx="2668">
                  <c:v>1.149076667E-11</c:v>
                </c:pt>
                <c:pt idx="2669">
                  <c:v>1.1510742010000001E-11</c:v>
                </c:pt>
                <c:pt idx="2670">
                  <c:v>1.14248732E-11</c:v>
                </c:pt>
                <c:pt idx="2671">
                  <c:v>1.14648048E-11</c:v>
                </c:pt>
                <c:pt idx="2672">
                  <c:v>1.146043156E-11</c:v>
                </c:pt>
                <c:pt idx="2673">
                  <c:v>1.144401674E-11</c:v>
                </c:pt>
                <c:pt idx="2674">
                  <c:v>1.133236647E-11</c:v>
                </c:pt>
                <c:pt idx="2675">
                  <c:v>1.142568765E-11</c:v>
                </c:pt>
                <c:pt idx="2676">
                  <c:v>1.138808405E-11</c:v>
                </c:pt>
                <c:pt idx="2677">
                  <c:v>1.13981628E-11</c:v>
                </c:pt>
                <c:pt idx="2678">
                  <c:v>1.1469761769999999E-11</c:v>
                </c:pt>
                <c:pt idx="2679">
                  <c:v>1.139553382E-11</c:v>
                </c:pt>
                <c:pt idx="2680">
                  <c:v>1.1507532769999999E-11</c:v>
                </c:pt>
                <c:pt idx="2681">
                  <c:v>1.1516546399999999E-11</c:v>
                </c:pt>
                <c:pt idx="2682">
                  <c:v>1.1463043189999999E-11</c:v>
                </c:pt>
                <c:pt idx="2683">
                  <c:v>1.1662606639999999E-11</c:v>
                </c:pt>
                <c:pt idx="2684">
                  <c:v>1.169162944E-11</c:v>
                </c:pt>
                <c:pt idx="2685">
                  <c:v>1.162377226E-11</c:v>
                </c:pt>
                <c:pt idx="2686">
                  <c:v>1.174320363E-11</c:v>
                </c:pt>
                <c:pt idx="2687">
                  <c:v>1.1594667070000001E-11</c:v>
                </c:pt>
                <c:pt idx="2688">
                  <c:v>1.1668794400000001E-11</c:v>
                </c:pt>
                <c:pt idx="2689">
                  <c:v>1.1650548580000001E-11</c:v>
                </c:pt>
                <c:pt idx="2690">
                  <c:v>1.1740958900000001E-11</c:v>
                </c:pt>
                <c:pt idx="2691">
                  <c:v>1.166703019E-11</c:v>
                </c:pt>
                <c:pt idx="2692">
                  <c:v>1.1627481099999999E-11</c:v>
                </c:pt>
                <c:pt idx="2693">
                  <c:v>1.166370386E-11</c:v>
                </c:pt>
                <c:pt idx="2694">
                  <c:v>1.162322235E-11</c:v>
                </c:pt>
                <c:pt idx="2695">
                  <c:v>1.155967249E-11</c:v>
                </c:pt>
                <c:pt idx="2696">
                  <c:v>1.1514318139999999E-11</c:v>
                </c:pt>
                <c:pt idx="2697">
                  <c:v>1.152734158E-11</c:v>
                </c:pt>
                <c:pt idx="2698">
                  <c:v>1.146623508E-11</c:v>
                </c:pt>
                <c:pt idx="2699">
                  <c:v>1.1449868830000001E-11</c:v>
                </c:pt>
                <c:pt idx="2700">
                  <c:v>1.145199907E-11</c:v>
                </c:pt>
                <c:pt idx="2701">
                  <c:v>1.142074803E-11</c:v>
                </c:pt>
                <c:pt idx="2702">
                  <c:v>1.140930492E-11</c:v>
                </c:pt>
                <c:pt idx="2703">
                  <c:v>1.143278961E-11</c:v>
                </c:pt>
                <c:pt idx="2704">
                  <c:v>1.139949333E-11</c:v>
                </c:pt>
                <c:pt idx="2705">
                  <c:v>1.140636197E-11</c:v>
                </c:pt>
                <c:pt idx="2706">
                  <c:v>1.1484781010000001E-11</c:v>
                </c:pt>
                <c:pt idx="2707">
                  <c:v>1.144073985E-11</c:v>
                </c:pt>
                <c:pt idx="2708">
                  <c:v>1.145248132E-11</c:v>
                </c:pt>
                <c:pt idx="2709">
                  <c:v>1.147826192E-11</c:v>
                </c:pt>
                <c:pt idx="2710">
                  <c:v>1.1403051249999999E-11</c:v>
                </c:pt>
                <c:pt idx="2711">
                  <c:v>1.1445147779999999E-11</c:v>
                </c:pt>
                <c:pt idx="2712">
                  <c:v>1.1435783739999999E-11</c:v>
                </c:pt>
                <c:pt idx="2713">
                  <c:v>1.143102713E-11</c:v>
                </c:pt>
                <c:pt idx="2714">
                  <c:v>1.1454608959999999E-11</c:v>
                </c:pt>
                <c:pt idx="2715">
                  <c:v>1.1406095689999999E-11</c:v>
                </c:pt>
                <c:pt idx="2716">
                  <c:v>1.1308317999999999E-11</c:v>
                </c:pt>
                <c:pt idx="2717">
                  <c:v>1.138043305E-11</c:v>
                </c:pt>
                <c:pt idx="2718">
                  <c:v>1.1305572799999999E-11</c:v>
                </c:pt>
                <c:pt idx="2719">
                  <c:v>1.126148133E-11</c:v>
                </c:pt>
                <c:pt idx="2720">
                  <c:v>1.121834049E-11</c:v>
                </c:pt>
                <c:pt idx="2721">
                  <c:v>1.1249889910000001E-11</c:v>
                </c:pt>
                <c:pt idx="2722">
                  <c:v>1.1132187190000001E-11</c:v>
                </c:pt>
                <c:pt idx="2723">
                  <c:v>1.114893507E-11</c:v>
                </c:pt>
                <c:pt idx="2724">
                  <c:v>1.1087448670000001E-11</c:v>
                </c:pt>
                <c:pt idx="2725">
                  <c:v>1.1060138050000001E-11</c:v>
                </c:pt>
                <c:pt idx="2726">
                  <c:v>1.10127376E-11</c:v>
                </c:pt>
                <c:pt idx="2727">
                  <c:v>1.1006168200000001E-11</c:v>
                </c:pt>
                <c:pt idx="2728">
                  <c:v>1.0962610159999999E-11</c:v>
                </c:pt>
                <c:pt idx="2729">
                  <c:v>1.0966634720000001E-11</c:v>
                </c:pt>
                <c:pt idx="2730">
                  <c:v>1.101069236E-11</c:v>
                </c:pt>
                <c:pt idx="2731">
                  <c:v>1.095158339E-11</c:v>
                </c:pt>
                <c:pt idx="2732">
                  <c:v>1.1116287579999999E-11</c:v>
                </c:pt>
                <c:pt idx="2733">
                  <c:v>1.104650052E-11</c:v>
                </c:pt>
                <c:pt idx="2734">
                  <c:v>1.097245645E-11</c:v>
                </c:pt>
                <c:pt idx="2735">
                  <c:v>1.1119779580000001E-11</c:v>
                </c:pt>
                <c:pt idx="2736">
                  <c:v>1.100432159E-11</c:v>
                </c:pt>
                <c:pt idx="2737">
                  <c:v>1.110572658E-11</c:v>
                </c:pt>
                <c:pt idx="2738">
                  <c:v>1.1086683650000001E-11</c:v>
                </c:pt>
                <c:pt idx="2739">
                  <c:v>1.108847909E-11</c:v>
                </c:pt>
                <c:pt idx="2740">
                  <c:v>1.10468492E-11</c:v>
                </c:pt>
                <c:pt idx="2741">
                  <c:v>1.108111172E-11</c:v>
                </c:pt>
                <c:pt idx="2742">
                  <c:v>1.108157663E-11</c:v>
                </c:pt>
                <c:pt idx="2743">
                  <c:v>1.100252528E-11</c:v>
                </c:pt>
                <c:pt idx="2744">
                  <c:v>1.102369931E-11</c:v>
                </c:pt>
                <c:pt idx="2745">
                  <c:v>1.1016746540000001E-11</c:v>
                </c:pt>
                <c:pt idx="2746">
                  <c:v>1.086579698E-11</c:v>
                </c:pt>
                <c:pt idx="2747">
                  <c:v>1.091228323E-11</c:v>
                </c:pt>
                <c:pt idx="2748">
                  <c:v>1.087650803E-11</c:v>
                </c:pt>
                <c:pt idx="2749">
                  <c:v>1.082877364E-11</c:v>
                </c:pt>
                <c:pt idx="2750">
                  <c:v>1.0740709539999999E-11</c:v>
                </c:pt>
                <c:pt idx="2751">
                  <c:v>1.0732393269999999E-11</c:v>
                </c:pt>
                <c:pt idx="2752">
                  <c:v>1.076489245E-11</c:v>
                </c:pt>
                <c:pt idx="2753">
                  <c:v>1.0683347439999999E-11</c:v>
                </c:pt>
                <c:pt idx="2754">
                  <c:v>1.066904377E-11</c:v>
                </c:pt>
                <c:pt idx="2755">
                  <c:v>1.0692227489999999E-11</c:v>
                </c:pt>
                <c:pt idx="2756">
                  <c:v>1.0655955280000001E-11</c:v>
                </c:pt>
                <c:pt idx="2757">
                  <c:v>1.0698880150000001E-11</c:v>
                </c:pt>
                <c:pt idx="2758">
                  <c:v>1.075845576E-11</c:v>
                </c:pt>
                <c:pt idx="2759">
                  <c:v>1.0814603549999999E-11</c:v>
                </c:pt>
                <c:pt idx="2760">
                  <c:v>1.0711005869999999E-11</c:v>
                </c:pt>
                <c:pt idx="2761">
                  <c:v>1.077195971E-11</c:v>
                </c:pt>
                <c:pt idx="2762">
                  <c:v>1.0753333119999999E-11</c:v>
                </c:pt>
                <c:pt idx="2763">
                  <c:v>1.084622149E-11</c:v>
                </c:pt>
                <c:pt idx="2764">
                  <c:v>1.089515197E-11</c:v>
                </c:pt>
                <c:pt idx="2765">
                  <c:v>1.0859061049999999E-11</c:v>
                </c:pt>
                <c:pt idx="2766">
                  <c:v>1.0789407559999999E-11</c:v>
                </c:pt>
                <c:pt idx="2767">
                  <c:v>1.079439836E-11</c:v>
                </c:pt>
                <c:pt idx="2768">
                  <c:v>1.085949386E-11</c:v>
                </c:pt>
                <c:pt idx="2769">
                  <c:v>1.083235151E-11</c:v>
                </c:pt>
                <c:pt idx="2770">
                  <c:v>1.0766422480000001E-11</c:v>
                </c:pt>
                <c:pt idx="2771">
                  <c:v>1.077991082E-11</c:v>
                </c:pt>
                <c:pt idx="2772">
                  <c:v>1.0720169539999999E-11</c:v>
                </c:pt>
                <c:pt idx="2773">
                  <c:v>1.074516691E-11</c:v>
                </c:pt>
                <c:pt idx="2774">
                  <c:v>1.055845949E-11</c:v>
                </c:pt>
                <c:pt idx="2775">
                  <c:v>1.060554335E-11</c:v>
                </c:pt>
                <c:pt idx="2776">
                  <c:v>1.053066748E-11</c:v>
                </c:pt>
                <c:pt idx="2777">
                  <c:v>1.049958297E-11</c:v>
                </c:pt>
                <c:pt idx="2778">
                  <c:v>1.047553277E-11</c:v>
                </c:pt>
                <c:pt idx="2779">
                  <c:v>1.0448208270000001E-11</c:v>
                </c:pt>
                <c:pt idx="2780">
                  <c:v>1.0468148049999999E-11</c:v>
                </c:pt>
                <c:pt idx="2781">
                  <c:v>1.0512937739999999E-11</c:v>
                </c:pt>
                <c:pt idx="2782">
                  <c:v>1.051980725E-11</c:v>
                </c:pt>
                <c:pt idx="2783">
                  <c:v>1.05117243E-11</c:v>
                </c:pt>
                <c:pt idx="2784">
                  <c:v>1.04522814E-11</c:v>
                </c:pt>
                <c:pt idx="2785">
                  <c:v>1.048028851E-11</c:v>
                </c:pt>
                <c:pt idx="2786">
                  <c:v>1.050144433E-11</c:v>
                </c:pt>
                <c:pt idx="2787">
                  <c:v>1.056456225E-11</c:v>
                </c:pt>
                <c:pt idx="2788">
                  <c:v>1.053865068E-11</c:v>
                </c:pt>
                <c:pt idx="2789">
                  <c:v>1.0596312020000001E-11</c:v>
                </c:pt>
                <c:pt idx="2790">
                  <c:v>1.0567274489999999E-11</c:v>
                </c:pt>
                <c:pt idx="2791">
                  <c:v>1.0621061319999999E-11</c:v>
                </c:pt>
                <c:pt idx="2792">
                  <c:v>1.061071456E-11</c:v>
                </c:pt>
                <c:pt idx="2793">
                  <c:v>1.0682515640000001E-11</c:v>
                </c:pt>
                <c:pt idx="2794">
                  <c:v>1.060822177E-11</c:v>
                </c:pt>
                <c:pt idx="2795">
                  <c:v>1.063295372E-11</c:v>
                </c:pt>
                <c:pt idx="2796">
                  <c:v>1.0578367180000001E-11</c:v>
                </c:pt>
                <c:pt idx="2797">
                  <c:v>1.0605160849999999E-11</c:v>
                </c:pt>
                <c:pt idx="2798">
                  <c:v>1.052694303E-11</c:v>
                </c:pt>
                <c:pt idx="2799">
                  <c:v>1.0552820769999999E-11</c:v>
                </c:pt>
                <c:pt idx="2800">
                  <c:v>1.045296402E-11</c:v>
                </c:pt>
                <c:pt idx="2801">
                  <c:v>1.037684088E-11</c:v>
                </c:pt>
                <c:pt idx="2802">
                  <c:v>1.0357514330000001E-11</c:v>
                </c:pt>
                <c:pt idx="2803">
                  <c:v>1.037479477E-11</c:v>
                </c:pt>
                <c:pt idx="2804">
                  <c:v>1.0363252789999999E-11</c:v>
                </c:pt>
                <c:pt idx="2805">
                  <c:v>1.031806411E-11</c:v>
                </c:pt>
                <c:pt idx="2806">
                  <c:v>1.0340782050000001E-11</c:v>
                </c:pt>
                <c:pt idx="2807">
                  <c:v>1.0337058469999999E-11</c:v>
                </c:pt>
                <c:pt idx="2808">
                  <c:v>1.033507828E-11</c:v>
                </c:pt>
                <c:pt idx="2809">
                  <c:v>1.039262426E-11</c:v>
                </c:pt>
                <c:pt idx="2810">
                  <c:v>1.042325948E-11</c:v>
                </c:pt>
                <c:pt idx="2811">
                  <c:v>1.038427417E-11</c:v>
                </c:pt>
                <c:pt idx="2812">
                  <c:v>1.048519691E-11</c:v>
                </c:pt>
                <c:pt idx="2813">
                  <c:v>1.0455740440000001E-11</c:v>
                </c:pt>
                <c:pt idx="2814">
                  <c:v>1.049309684E-11</c:v>
                </c:pt>
                <c:pt idx="2815">
                  <c:v>1.040320087E-11</c:v>
                </c:pt>
                <c:pt idx="2816">
                  <c:v>1.053845032E-11</c:v>
                </c:pt>
                <c:pt idx="2817">
                  <c:v>1.051208946E-11</c:v>
                </c:pt>
                <c:pt idx="2818">
                  <c:v>1.044022421E-11</c:v>
                </c:pt>
                <c:pt idx="2819">
                  <c:v>1.053991443E-11</c:v>
                </c:pt>
                <c:pt idx="2820">
                  <c:v>1.0452664779999999E-11</c:v>
                </c:pt>
                <c:pt idx="2821">
                  <c:v>1.0499616799999999E-11</c:v>
                </c:pt>
                <c:pt idx="2822">
                  <c:v>1.0409672260000001E-11</c:v>
                </c:pt>
                <c:pt idx="2823">
                  <c:v>1.040919E-11</c:v>
                </c:pt>
                <c:pt idx="2824">
                  <c:v>1.0407858599999999E-11</c:v>
                </c:pt>
                <c:pt idx="2825">
                  <c:v>1.044255307E-11</c:v>
                </c:pt>
                <c:pt idx="2826">
                  <c:v>1.035526873E-11</c:v>
                </c:pt>
                <c:pt idx="2827">
                  <c:v>1.029215168E-11</c:v>
                </c:pt>
                <c:pt idx="2828">
                  <c:v>1.0277566120000001E-11</c:v>
                </c:pt>
                <c:pt idx="2829">
                  <c:v>1.027241053E-11</c:v>
                </c:pt>
                <c:pt idx="2830">
                  <c:v>1.022883427E-11</c:v>
                </c:pt>
                <c:pt idx="2831">
                  <c:v>1.0190748419999999E-11</c:v>
                </c:pt>
                <c:pt idx="2832">
                  <c:v>1.0181750409999999E-11</c:v>
                </c:pt>
                <c:pt idx="2833">
                  <c:v>1.0286696840000001E-11</c:v>
                </c:pt>
                <c:pt idx="2834">
                  <c:v>1.020491851E-11</c:v>
                </c:pt>
                <c:pt idx="2835">
                  <c:v>1.028639587E-11</c:v>
                </c:pt>
                <c:pt idx="2836">
                  <c:v>1.019921387E-11</c:v>
                </c:pt>
                <c:pt idx="2837">
                  <c:v>1.0272260469999999E-11</c:v>
                </c:pt>
                <c:pt idx="2838">
                  <c:v>1.025947122E-11</c:v>
                </c:pt>
                <c:pt idx="2839">
                  <c:v>1.02715449E-11</c:v>
                </c:pt>
                <c:pt idx="2840">
                  <c:v>1.0321322789999999E-11</c:v>
                </c:pt>
                <c:pt idx="2841">
                  <c:v>1.0363186870000001E-11</c:v>
                </c:pt>
                <c:pt idx="2842">
                  <c:v>1.033123673E-11</c:v>
                </c:pt>
                <c:pt idx="2843">
                  <c:v>1.041407845E-11</c:v>
                </c:pt>
                <c:pt idx="2844">
                  <c:v>1.031894448E-11</c:v>
                </c:pt>
                <c:pt idx="2845">
                  <c:v>1.0338886E-11</c:v>
                </c:pt>
                <c:pt idx="2846">
                  <c:v>1.037737257E-11</c:v>
                </c:pt>
                <c:pt idx="2847">
                  <c:v>1.0348034930000001E-11</c:v>
                </c:pt>
                <c:pt idx="2848">
                  <c:v>1.038595512E-11</c:v>
                </c:pt>
                <c:pt idx="2849">
                  <c:v>1.0345355649999999E-11</c:v>
                </c:pt>
                <c:pt idx="2850">
                  <c:v>1.031059699E-11</c:v>
                </c:pt>
                <c:pt idx="2851">
                  <c:v>1.032356926E-11</c:v>
                </c:pt>
                <c:pt idx="2852">
                  <c:v>1.027952723E-11</c:v>
                </c:pt>
                <c:pt idx="2853">
                  <c:v>1.0240576619999999E-11</c:v>
                </c:pt>
                <c:pt idx="2854">
                  <c:v>1.012837904E-11</c:v>
                </c:pt>
                <c:pt idx="2855">
                  <c:v>1.018216587E-11</c:v>
                </c:pt>
                <c:pt idx="2856">
                  <c:v>1.014718864E-11</c:v>
                </c:pt>
                <c:pt idx="2857">
                  <c:v>1.01430149E-11</c:v>
                </c:pt>
                <c:pt idx="2858">
                  <c:v>1.0149749959999999E-11</c:v>
                </c:pt>
                <c:pt idx="2859">
                  <c:v>1.015301038E-11</c:v>
                </c:pt>
                <c:pt idx="2860">
                  <c:v>1.01918118E-11</c:v>
                </c:pt>
                <c:pt idx="2861">
                  <c:v>1.016298937E-11</c:v>
                </c:pt>
                <c:pt idx="2862">
                  <c:v>1.019468884E-11</c:v>
                </c:pt>
                <c:pt idx="2863">
                  <c:v>1.0268700819999999E-11</c:v>
                </c:pt>
                <c:pt idx="2864">
                  <c:v>1.0270148450000001E-11</c:v>
                </c:pt>
                <c:pt idx="2865">
                  <c:v>1.023540454E-11</c:v>
                </c:pt>
                <c:pt idx="2866">
                  <c:v>1.023380772E-11</c:v>
                </c:pt>
                <c:pt idx="2867">
                  <c:v>1.022808574E-11</c:v>
                </c:pt>
                <c:pt idx="2868">
                  <c:v>1.0308799820000001E-11</c:v>
                </c:pt>
                <c:pt idx="2869">
                  <c:v>1.0299270120000001E-11</c:v>
                </c:pt>
                <c:pt idx="2870">
                  <c:v>1.027580278E-11</c:v>
                </c:pt>
                <c:pt idx="2871">
                  <c:v>1.0329338949999999E-11</c:v>
                </c:pt>
                <c:pt idx="2872">
                  <c:v>1.034753533E-11</c:v>
                </c:pt>
                <c:pt idx="2873">
                  <c:v>1.03141393E-11</c:v>
                </c:pt>
                <c:pt idx="2874">
                  <c:v>1.03044925E-11</c:v>
                </c:pt>
                <c:pt idx="2875">
                  <c:v>1.0251204400000001E-11</c:v>
                </c:pt>
                <c:pt idx="2876">
                  <c:v>1.028677837E-11</c:v>
                </c:pt>
                <c:pt idx="2877">
                  <c:v>1.0242256700000001E-11</c:v>
                </c:pt>
                <c:pt idx="2878">
                  <c:v>1.02286183E-11</c:v>
                </c:pt>
                <c:pt idx="2879">
                  <c:v>1.0179171739999999E-11</c:v>
                </c:pt>
                <c:pt idx="2880">
                  <c:v>1.011991359E-11</c:v>
                </c:pt>
                <c:pt idx="2881">
                  <c:v>1.014976731E-11</c:v>
                </c:pt>
                <c:pt idx="2882">
                  <c:v>1.013885677E-11</c:v>
                </c:pt>
                <c:pt idx="2883">
                  <c:v>1.014682349E-11</c:v>
                </c:pt>
                <c:pt idx="2884">
                  <c:v>1.013897386E-11</c:v>
                </c:pt>
                <c:pt idx="2885">
                  <c:v>1.014815402E-11</c:v>
                </c:pt>
                <c:pt idx="2886">
                  <c:v>1.01416011E-11</c:v>
                </c:pt>
                <c:pt idx="2887">
                  <c:v>1.023937966E-11</c:v>
                </c:pt>
                <c:pt idx="2888">
                  <c:v>1.022667281E-11</c:v>
                </c:pt>
                <c:pt idx="2889">
                  <c:v>1.0225591210000001E-11</c:v>
                </c:pt>
                <c:pt idx="2890">
                  <c:v>1.018915074E-11</c:v>
                </c:pt>
                <c:pt idx="2891">
                  <c:v>1.029642604E-11</c:v>
                </c:pt>
                <c:pt idx="2892">
                  <c:v>1.028158982E-11</c:v>
                </c:pt>
                <c:pt idx="2893">
                  <c:v>1.0274954499999999E-11</c:v>
                </c:pt>
                <c:pt idx="2894">
                  <c:v>1.040185472E-11</c:v>
                </c:pt>
                <c:pt idx="2895">
                  <c:v>1.036637876E-11</c:v>
                </c:pt>
                <c:pt idx="2896">
                  <c:v>1.028993991E-11</c:v>
                </c:pt>
                <c:pt idx="2897">
                  <c:v>1.036574646E-11</c:v>
                </c:pt>
                <c:pt idx="2898">
                  <c:v>1.031929577E-11</c:v>
                </c:pt>
                <c:pt idx="2899">
                  <c:v>1.029456295E-11</c:v>
                </c:pt>
                <c:pt idx="2900">
                  <c:v>1.03440919E-11</c:v>
                </c:pt>
                <c:pt idx="2901">
                  <c:v>1.0303660699999999E-11</c:v>
                </c:pt>
                <c:pt idx="2902">
                  <c:v>1.030134918E-11</c:v>
                </c:pt>
                <c:pt idx="2903">
                  <c:v>1.025293392E-11</c:v>
                </c:pt>
                <c:pt idx="2904">
                  <c:v>1.020889363E-11</c:v>
                </c:pt>
                <c:pt idx="2905">
                  <c:v>1.0203555009999999E-11</c:v>
                </c:pt>
                <c:pt idx="2906">
                  <c:v>1.0176428279999999E-11</c:v>
                </c:pt>
                <c:pt idx="2907">
                  <c:v>1.018527623E-11</c:v>
                </c:pt>
                <c:pt idx="2908">
                  <c:v>1.0160212080000001E-11</c:v>
                </c:pt>
                <c:pt idx="2909">
                  <c:v>1.010459511E-11</c:v>
                </c:pt>
                <c:pt idx="2910">
                  <c:v>1.011979736E-11</c:v>
                </c:pt>
                <c:pt idx="2911">
                  <c:v>1.0159863400000001E-11</c:v>
                </c:pt>
                <c:pt idx="2912">
                  <c:v>1.016516905E-11</c:v>
                </c:pt>
                <c:pt idx="2913">
                  <c:v>1.0153027719999999E-11</c:v>
                </c:pt>
                <c:pt idx="2914">
                  <c:v>1.022402735E-11</c:v>
                </c:pt>
                <c:pt idx="2915">
                  <c:v>1.025662628E-11</c:v>
                </c:pt>
                <c:pt idx="2916">
                  <c:v>1.0204253239999999E-11</c:v>
                </c:pt>
                <c:pt idx="2917">
                  <c:v>1.0261549420000001E-11</c:v>
                </c:pt>
                <c:pt idx="2918">
                  <c:v>1.027733194E-11</c:v>
                </c:pt>
                <c:pt idx="2919">
                  <c:v>1.031415491E-11</c:v>
                </c:pt>
                <c:pt idx="2920">
                  <c:v>1.035839556E-11</c:v>
                </c:pt>
                <c:pt idx="2921">
                  <c:v>1.035906083E-11</c:v>
                </c:pt>
                <c:pt idx="2922">
                  <c:v>1.04036172E-11</c:v>
                </c:pt>
                <c:pt idx="2923">
                  <c:v>1.03454233E-11</c:v>
                </c:pt>
                <c:pt idx="2924">
                  <c:v>1.0403484499999999E-11</c:v>
                </c:pt>
                <c:pt idx="2925">
                  <c:v>1.041951768E-11</c:v>
                </c:pt>
                <c:pt idx="2926">
                  <c:v>1.035302399E-11</c:v>
                </c:pt>
                <c:pt idx="2927">
                  <c:v>1.0413713289999999E-11</c:v>
                </c:pt>
                <c:pt idx="2928">
                  <c:v>1.0416090730000001E-11</c:v>
                </c:pt>
                <c:pt idx="2929">
                  <c:v>1.0315069979999999E-11</c:v>
                </c:pt>
                <c:pt idx="2930">
                  <c:v>1.028533248E-11</c:v>
                </c:pt>
                <c:pt idx="2931">
                  <c:v>1.022066806E-11</c:v>
                </c:pt>
                <c:pt idx="2932">
                  <c:v>1.0278928749999999E-11</c:v>
                </c:pt>
                <c:pt idx="2933">
                  <c:v>1.024724576E-11</c:v>
                </c:pt>
                <c:pt idx="2934">
                  <c:v>1.021888824E-11</c:v>
                </c:pt>
                <c:pt idx="2935">
                  <c:v>1.0159347319999999E-11</c:v>
                </c:pt>
                <c:pt idx="2936">
                  <c:v>1.018537598E-11</c:v>
                </c:pt>
                <c:pt idx="2937">
                  <c:v>1.0119812969999999E-11</c:v>
                </c:pt>
                <c:pt idx="2938">
                  <c:v>1.016619948E-11</c:v>
                </c:pt>
                <c:pt idx="2939">
                  <c:v>1.0246930040000001E-11</c:v>
                </c:pt>
                <c:pt idx="2940">
                  <c:v>1.0270846670000001E-11</c:v>
                </c:pt>
                <c:pt idx="2941">
                  <c:v>1.0241856839999999E-11</c:v>
                </c:pt>
                <c:pt idx="2942">
                  <c:v>1.033449541E-11</c:v>
                </c:pt>
                <c:pt idx="2943">
                  <c:v>1.031457125E-11</c:v>
                </c:pt>
                <c:pt idx="2944">
                  <c:v>1.0367443880000001E-11</c:v>
                </c:pt>
                <c:pt idx="2945">
                  <c:v>1.034076644E-11</c:v>
                </c:pt>
                <c:pt idx="2946">
                  <c:v>1.0398097309999999E-11</c:v>
                </c:pt>
                <c:pt idx="2947">
                  <c:v>1.037366373E-11</c:v>
                </c:pt>
                <c:pt idx="2948">
                  <c:v>1.046641853E-11</c:v>
                </c:pt>
                <c:pt idx="2949">
                  <c:v>1.046307572E-11</c:v>
                </c:pt>
                <c:pt idx="2950">
                  <c:v>1.0421130099999999E-11</c:v>
                </c:pt>
                <c:pt idx="2951">
                  <c:v>1.049542484E-11</c:v>
                </c:pt>
                <c:pt idx="2952">
                  <c:v>1.051343734E-11</c:v>
                </c:pt>
                <c:pt idx="2953">
                  <c:v>1.047589966E-11</c:v>
                </c:pt>
                <c:pt idx="2954">
                  <c:v>1.043046205E-11</c:v>
                </c:pt>
                <c:pt idx="2955">
                  <c:v>1.052951996E-11</c:v>
                </c:pt>
                <c:pt idx="2956">
                  <c:v>1.031776487E-11</c:v>
                </c:pt>
                <c:pt idx="2957">
                  <c:v>1.035864537E-11</c:v>
                </c:pt>
                <c:pt idx="2958">
                  <c:v>1.027455551E-11</c:v>
                </c:pt>
                <c:pt idx="2959">
                  <c:v>1.0313955419999999E-11</c:v>
                </c:pt>
                <c:pt idx="2960">
                  <c:v>1.0305773599999999E-11</c:v>
                </c:pt>
                <c:pt idx="2961">
                  <c:v>1.033948534E-11</c:v>
                </c:pt>
                <c:pt idx="2962">
                  <c:v>1.025615964E-11</c:v>
                </c:pt>
                <c:pt idx="2963">
                  <c:v>1.0288925089999999E-11</c:v>
                </c:pt>
                <c:pt idx="2964">
                  <c:v>1.034425844E-11</c:v>
                </c:pt>
                <c:pt idx="2965">
                  <c:v>1.026572403E-11</c:v>
                </c:pt>
                <c:pt idx="2966">
                  <c:v>1.028794411E-11</c:v>
                </c:pt>
                <c:pt idx="2967">
                  <c:v>1.041120141E-11</c:v>
                </c:pt>
                <c:pt idx="2968">
                  <c:v>1.043407027E-11</c:v>
                </c:pt>
                <c:pt idx="2969">
                  <c:v>1.039573375E-11</c:v>
                </c:pt>
                <c:pt idx="2970">
                  <c:v>1.044103953E-11</c:v>
                </c:pt>
                <c:pt idx="2971">
                  <c:v>1.0416324050000001E-11</c:v>
                </c:pt>
                <c:pt idx="2972">
                  <c:v>1.0506618140000001E-11</c:v>
                </c:pt>
                <c:pt idx="2973">
                  <c:v>1.0506451609999999E-11</c:v>
                </c:pt>
                <c:pt idx="2974">
                  <c:v>1.045179915E-11</c:v>
                </c:pt>
                <c:pt idx="2975">
                  <c:v>1.0501826839999999E-11</c:v>
                </c:pt>
                <c:pt idx="2976">
                  <c:v>1.0590641210000001E-11</c:v>
                </c:pt>
                <c:pt idx="2977">
                  <c:v>1.056268354E-11</c:v>
                </c:pt>
                <c:pt idx="2978">
                  <c:v>1.050239323E-11</c:v>
                </c:pt>
                <c:pt idx="2979">
                  <c:v>1.05723286E-11</c:v>
                </c:pt>
                <c:pt idx="2980">
                  <c:v>1.051899279E-11</c:v>
                </c:pt>
                <c:pt idx="2981">
                  <c:v>1.0520488989999999E-11</c:v>
                </c:pt>
                <c:pt idx="2982">
                  <c:v>1.041940145E-11</c:v>
                </c:pt>
                <c:pt idx="2983">
                  <c:v>1.040807458E-11</c:v>
                </c:pt>
                <c:pt idx="2984">
                  <c:v>1.040890638E-11</c:v>
                </c:pt>
                <c:pt idx="2985">
                  <c:v>1.033702464E-11</c:v>
                </c:pt>
                <c:pt idx="2986">
                  <c:v>1.034018444E-11</c:v>
                </c:pt>
                <c:pt idx="2987">
                  <c:v>1.040782564E-11</c:v>
                </c:pt>
                <c:pt idx="2988">
                  <c:v>1.04122171E-11</c:v>
                </c:pt>
                <c:pt idx="2989">
                  <c:v>1.033022105E-11</c:v>
                </c:pt>
                <c:pt idx="2990">
                  <c:v>1.0432823010000001E-11</c:v>
                </c:pt>
                <c:pt idx="2991">
                  <c:v>1.041787056E-11</c:v>
                </c:pt>
                <c:pt idx="2992">
                  <c:v>1.039734791E-11</c:v>
                </c:pt>
                <c:pt idx="2993">
                  <c:v>1.040935567E-11</c:v>
                </c:pt>
                <c:pt idx="2994">
                  <c:v>1.0509612279999999E-11</c:v>
                </c:pt>
                <c:pt idx="2995">
                  <c:v>1.04452471E-11</c:v>
                </c:pt>
                <c:pt idx="2996">
                  <c:v>1.057869937E-11</c:v>
                </c:pt>
                <c:pt idx="2997">
                  <c:v>1.0497038999999999E-11</c:v>
                </c:pt>
                <c:pt idx="2998">
                  <c:v>1.0504290150000001E-11</c:v>
                </c:pt>
                <c:pt idx="2999">
                  <c:v>1.061460902E-11</c:v>
                </c:pt>
                <c:pt idx="3000">
                  <c:v>1.0600586380000001E-11</c:v>
                </c:pt>
                <c:pt idx="3001">
                  <c:v>1.058107768E-11</c:v>
                </c:pt>
                <c:pt idx="3002">
                  <c:v>1.0628311599999999E-11</c:v>
                </c:pt>
                <c:pt idx="3003">
                  <c:v>1.0601584709999999E-11</c:v>
                </c:pt>
                <c:pt idx="3004">
                  <c:v>1.059079213E-11</c:v>
                </c:pt>
                <c:pt idx="3005">
                  <c:v>1.062318983E-11</c:v>
                </c:pt>
                <c:pt idx="3006">
                  <c:v>1.056409821E-11</c:v>
                </c:pt>
                <c:pt idx="3007">
                  <c:v>1.0553353329999999E-11</c:v>
                </c:pt>
                <c:pt idx="3008">
                  <c:v>1.052012297E-11</c:v>
                </c:pt>
                <c:pt idx="3009">
                  <c:v>1.0460713890000001E-11</c:v>
                </c:pt>
                <c:pt idx="3010">
                  <c:v>1.046252755E-11</c:v>
                </c:pt>
                <c:pt idx="3011">
                  <c:v>1.0465736780000001E-11</c:v>
                </c:pt>
                <c:pt idx="3012">
                  <c:v>1.0451649960000001E-11</c:v>
                </c:pt>
                <c:pt idx="3013">
                  <c:v>1.03900959E-11</c:v>
                </c:pt>
                <c:pt idx="3014">
                  <c:v>1.0400007240000001E-11</c:v>
                </c:pt>
                <c:pt idx="3015">
                  <c:v>1.040923944E-11</c:v>
                </c:pt>
                <c:pt idx="3016">
                  <c:v>1.038730213E-11</c:v>
                </c:pt>
                <c:pt idx="3017">
                  <c:v>1.04678835E-11</c:v>
                </c:pt>
                <c:pt idx="3018">
                  <c:v>1.047659789E-11</c:v>
                </c:pt>
                <c:pt idx="3019">
                  <c:v>1.04308116E-11</c:v>
                </c:pt>
                <c:pt idx="3020">
                  <c:v>1.0468031819999999E-11</c:v>
                </c:pt>
                <c:pt idx="3021">
                  <c:v>1.0561751990000001E-11</c:v>
                </c:pt>
                <c:pt idx="3022">
                  <c:v>1.0526393130000001E-11</c:v>
                </c:pt>
                <c:pt idx="3023">
                  <c:v>1.0566692489999999E-11</c:v>
                </c:pt>
                <c:pt idx="3024">
                  <c:v>1.062635049E-11</c:v>
                </c:pt>
                <c:pt idx="3025">
                  <c:v>1.06723198E-11</c:v>
                </c:pt>
                <c:pt idx="3026">
                  <c:v>1.064311486E-11</c:v>
                </c:pt>
                <c:pt idx="3027">
                  <c:v>1.062791348E-11</c:v>
                </c:pt>
                <c:pt idx="3028">
                  <c:v>1.063308556E-11</c:v>
                </c:pt>
                <c:pt idx="3029">
                  <c:v>1.059380188E-11</c:v>
                </c:pt>
                <c:pt idx="3030">
                  <c:v>1.0636894140000001E-11</c:v>
                </c:pt>
                <c:pt idx="3031">
                  <c:v>1.0636145609999999E-11</c:v>
                </c:pt>
                <c:pt idx="3032">
                  <c:v>1.0629891929999999E-11</c:v>
                </c:pt>
                <c:pt idx="3033">
                  <c:v>1.061904818E-11</c:v>
                </c:pt>
                <c:pt idx="3034">
                  <c:v>1.0551707080000001E-11</c:v>
                </c:pt>
                <c:pt idx="3035">
                  <c:v>1.0517959770000001E-11</c:v>
                </c:pt>
                <c:pt idx="3036">
                  <c:v>1.050049717E-11</c:v>
                </c:pt>
                <c:pt idx="3037">
                  <c:v>1.04953251E-11</c:v>
                </c:pt>
                <c:pt idx="3038">
                  <c:v>1.041639171E-11</c:v>
                </c:pt>
                <c:pt idx="3039">
                  <c:v>1.042379204E-11</c:v>
                </c:pt>
                <c:pt idx="3040">
                  <c:v>1.044260164E-11</c:v>
                </c:pt>
                <c:pt idx="3041">
                  <c:v>1.046237836E-11</c:v>
                </c:pt>
                <c:pt idx="3042">
                  <c:v>1.047731346E-11</c:v>
                </c:pt>
                <c:pt idx="3043">
                  <c:v>1.0542109720000001E-11</c:v>
                </c:pt>
                <c:pt idx="3044">
                  <c:v>1.0456805559999999E-11</c:v>
                </c:pt>
                <c:pt idx="3045">
                  <c:v>1.0543040400000001E-11</c:v>
                </c:pt>
                <c:pt idx="3046">
                  <c:v>1.050874665E-11</c:v>
                </c:pt>
                <c:pt idx="3047">
                  <c:v>1.051624759E-11</c:v>
                </c:pt>
                <c:pt idx="3048">
                  <c:v>1.0585452649999999E-11</c:v>
                </c:pt>
                <c:pt idx="3049">
                  <c:v>1.05403802E-11</c:v>
                </c:pt>
                <c:pt idx="3050">
                  <c:v>1.062167628E-11</c:v>
                </c:pt>
                <c:pt idx="3051">
                  <c:v>1.063446553E-11</c:v>
                </c:pt>
                <c:pt idx="3052">
                  <c:v>1.0688370329999999E-11</c:v>
                </c:pt>
                <c:pt idx="3053">
                  <c:v>1.0627364440000001E-11</c:v>
                </c:pt>
                <c:pt idx="3054">
                  <c:v>1.062016187E-11</c:v>
                </c:pt>
                <c:pt idx="3055">
                  <c:v>1.071123745E-11</c:v>
                </c:pt>
                <c:pt idx="3056">
                  <c:v>1.068680561E-11</c:v>
                </c:pt>
                <c:pt idx="3057">
                  <c:v>1.0654440870000001E-11</c:v>
                </c:pt>
                <c:pt idx="3058">
                  <c:v>1.0637010370000001E-11</c:v>
                </c:pt>
                <c:pt idx="3059">
                  <c:v>1.0679653339999999E-11</c:v>
                </c:pt>
                <c:pt idx="3060">
                  <c:v>1.058279159E-11</c:v>
                </c:pt>
                <c:pt idx="3061">
                  <c:v>1.055355282E-11</c:v>
                </c:pt>
                <c:pt idx="3062">
                  <c:v>1.054741537E-11</c:v>
                </c:pt>
                <c:pt idx="3063">
                  <c:v>1.053753525E-11</c:v>
                </c:pt>
                <c:pt idx="3064">
                  <c:v>1.052208581E-11</c:v>
                </c:pt>
                <c:pt idx="3065">
                  <c:v>1.0519191420000001E-11</c:v>
                </c:pt>
                <c:pt idx="3066">
                  <c:v>1.044478132E-11</c:v>
                </c:pt>
                <c:pt idx="3067">
                  <c:v>1.0434918550000001E-11</c:v>
                </c:pt>
                <c:pt idx="3068">
                  <c:v>1.0404449E-11</c:v>
                </c:pt>
                <c:pt idx="3069">
                  <c:v>1.0444997299999999E-11</c:v>
                </c:pt>
                <c:pt idx="3070">
                  <c:v>1.046004949E-11</c:v>
                </c:pt>
                <c:pt idx="3071">
                  <c:v>1.056414678E-11</c:v>
                </c:pt>
                <c:pt idx="3072">
                  <c:v>1.058827939E-11</c:v>
                </c:pt>
                <c:pt idx="3073">
                  <c:v>1.059207149E-11</c:v>
                </c:pt>
                <c:pt idx="3074">
                  <c:v>1.0607722170000001E-11</c:v>
                </c:pt>
                <c:pt idx="3075">
                  <c:v>1.062581707E-11</c:v>
                </c:pt>
                <c:pt idx="3076">
                  <c:v>1.060343046E-11</c:v>
                </c:pt>
                <c:pt idx="3077">
                  <c:v>1.062779725E-11</c:v>
                </c:pt>
                <c:pt idx="3078">
                  <c:v>1.0628496349999999E-11</c:v>
                </c:pt>
                <c:pt idx="3079">
                  <c:v>1.065658759E-11</c:v>
                </c:pt>
                <c:pt idx="3080">
                  <c:v>1.068150082E-11</c:v>
                </c:pt>
                <c:pt idx="3081">
                  <c:v>1.071913825E-11</c:v>
                </c:pt>
                <c:pt idx="3082">
                  <c:v>1.073565369E-11</c:v>
                </c:pt>
                <c:pt idx="3083">
                  <c:v>1.0662806580000001E-11</c:v>
                </c:pt>
                <c:pt idx="3084">
                  <c:v>1.070072676E-11</c:v>
                </c:pt>
                <c:pt idx="3085">
                  <c:v>1.0681583219999999E-11</c:v>
                </c:pt>
                <c:pt idx="3086">
                  <c:v>1.069068098E-11</c:v>
                </c:pt>
                <c:pt idx="3087">
                  <c:v>1.067604512E-11</c:v>
                </c:pt>
                <c:pt idx="3088">
                  <c:v>1.0560071909999999E-11</c:v>
                </c:pt>
                <c:pt idx="3089">
                  <c:v>1.0566624829999999E-11</c:v>
                </c:pt>
                <c:pt idx="3090">
                  <c:v>1.0608204419999999E-11</c:v>
                </c:pt>
                <c:pt idx="3091">
                  <c:v>1.061319435E-11</c:v>
                </c:pt>
                <c:pt idx="3092">
                  <c:v>1.053898375E-11</c:v>
                </c:pt>
                <c:pt idx="3093">
                  <c:v>1.0492946789999999E-11</c:v>
                </c:pt>
                <c:pt idx="3094">
                  <c:v>1.046374098E-11</c:v>
                </c:pt>
                <c:pt idx="3095">
                  <c:v>1.0526492870000001E-11</c:v>
                </c:pt>
                <c:pt idx="3096">
                  <c:v>1.0463642110000001E-11</c:v>
                </c:pt>
                <c:pt idx="3097">
                  <c:v>1.052471391E-11</c:v>
                </c:pt>
                <c:pt idx="3098">
                  <c:v>1.05229497E-11</c:v>
                </c:pt>
                <c:pt idx="3099">
                  <c:v>1.056168607E-11</c:v>
                </c:pt>
                <c:pt idx="3100">
                  <c:v>1.06090527E-11</c:v>
                </c:pt>
                <c:pt idx="3101">
                  <c:v>1.061909762E-11</c:v>
                </c:pt>
                <c:pt idx="3102">
                  <c:v>1.061588751E-11</c:v>
                </c:pt>
                <c:pt idx="3103">
                  <c:v>1.066229049E-11</c:v>
                </c:pt>
                <c:pt idx="3104">
                  <c:v>1.0703969830000001E-11</c:v>
                </c:pt>
                <c:pt idx="3105">
                  <c:v>1.06812172E-11</c:v>
                </c:pt>
                <c:pt idx="3106">
                  <c:v>1.0719636980000001E-11</c:v>
                </c:pt>
                <c:pt idx="3107">
                  <c:v>1.069774998E-11</c:v>
                </c:pt>
                <c:pt idx="3108">
                  <c:v>1.07731081E-11</c:v>
                </c:pt>
                <c:pt idx="3109">
                  <c:v>1.079727367E-11</c:v>
                </c:pt>
                <c:pt idx="3110">
                  <c:v>1.0721683090000001E-11</c:v>
                </c:pt>
                <c:pt idx="3111">
                  <c:v>1.078132375E-11</c:v>
                </c:pt>
                <c:pt idx="3112">
                  <c:v>1.0730230939999999E-11</c:v>
                </c:pt>
                <c:pt idx="3113">
                  <c:v>1.0725957450000001E-11</c:v>
                </c:pt>
                <c:pt idx="3114">
                  <c:v>1.067025808E-11</c:v>
                </c:pt>
                <c:pt idx="3115">
                  <c:v>1.064963395E-11</c:v>
                </c:pt>
                <c:pt idx="3116">
                  <c:v>1.061776882E-11</c:v>
                </c:pt>
                <c:pt idx="3117">
                  <c:v>1.0626681829999999E-11</c:v>
                </c:pt>
                <c:pt idx="3118">
                  <c:v>1.056173638E-11</c:v>
                </c:pt>
                <c:pt idx="3119">
                  <c:v>1.0546567089999999E-11</c:v>
                </c:pt>
                <c:pt idx="3120">
                  <c:v>1.062475281E-11</c:v>
                </c:pt>
                <c:pt idx="3121">
                  <c:v>1.055518173E-11</c:v>
                </c:pt>
                <c:pt idx="3122">
                  <c:v>1.0551106860000001E-11</c:v>
                </c:pt>
                <c:pt idx="3123">
                  <c:v>1.0543457600000001E-11</c:v>
                </c:pt>
                <c:pt idx="3124">
                  <c:v>1.064469519E-11</c:v>
                </c:pt>
                <c:pt idx="3125">
                  <c:v>1.066119328E-11</c:v>
                </c:pt>
                <c:pt idx="3126">
                  <c:v>1.072208208E-11</c:v>
                </c:pt>
                <c:pt idx="3127">
                  <c:v>1.075757365E-11</c:v>
                </c:pt>
                <c:pt idx="3128">
                  <c:v>1.066189238E-11</c:v>
                </c:pt>
                <c:pt idx="3129">
                  <c:v>1.0751470029999999E-11</c:v>
                </c:pt>
                <c:pt idx="3130">
                  <c:v>1.0744501639999999E-11</c:v>
                </c:pt>
                <c:pt idx="3131">
                  <c:v>1.081521938E-11</c:v>
                </c:pt>
                <c:pt idx="3132">
                  <c:v>1.077994291E-11</c:v>
                </c:pt>
                <c:pt idx="3133">
                  <c:v>1.0830387800000001E-11</c:v>
                </c:pt>
                <c:pt idx="3134">
                  <c:v>1.0823501819999999E-11</c:v>
                </c:pt>
                <c:pt idx="3135">
                  <c:v>1.085014717E-11</c:v>
                </c:pt>
                <c:pt idx="3136">
                  <c:v>1.079105381E-11</c:v>
                </c:pt>
                <c:pt idx="3137">
                  <c:v>1.0799053489999999E-11</c:v>
                </c:pt>
                <c:pt idx="3138">
                  <c:v>1.081761503E-11</c:v>
                </c:pt>
                <c:pt idx="3139">
                  <c:v>1.077744925E-11</c:v>
                </c:pt>
                <c:pt idx="3140">
                  <c:v>1.070395335E-11</c:v>
                </c:pt>
                <c:pt idx="3141">
                  <c:v>1.0762563579999999E-11</c:v>
                </c:pt>
                <c:pt idx="3142">
                  <c:v>1.0752334790000001E-11</c:v>
                </c:pt>
                <c:pt idx="3143">
                  <c:v>1.067243689E-11</c:v>
                </c:pt>
                <c:pt idx="3144">
                  <c:v>1.062811211E-11</c:v>
                </c:pt>
                <c:pt idx="3145">
                  <c:v>1.065956351E-11</c:v>
                </c:pt>
                <c:pt idx="3146">
                  <c:v>1.067809122E-11</c:v>
                </c:pt>
                <c:pt idx="3147">
                  <c:v>1.056660922E-11</c:v>
                </c:pt>
                <c:pt idx="3148">
                  <c:v>1.0615556180000001E-11</c:v>
                </c:pt>
                <c:pt idx="3149">
                  <c:v>1.05916222E-11</c:v>
                </c:pt>
                <c:pt idx="3150">
                  <c:v>1.0613627160000001E-11</c:v>
                </c:pt>
                <c:pt idx="3151">
                  <c:v>1.065232885E-11</c:v>
                </c:pt>
                <c:pt idx="3152">
                  <c:v>1.066107792E-11</c:v>
                </c:pt>
                <c:pt idx="3153">
                  <c:v>1.0732045460000001E-11</c:v>
                </c:pt>
                <c:pt idx="3154">
                  <c:v>1.0717957769999999E-11</c:v>
                </c:pt>
                <c:pt idx="3155">
                  <c:v>1.076855098E-11</c:v>
                </c:pt>
                <c:pt idx="3156">
                  <c:v>1.085297303E-11</c:v>
                </c:pt>
                <c:pt idx="3157">
                  <c:v>1.0887834039999999E-11</c:v>
                </c:pt>
                <c:pt idx="3158">
                  <c:v>1.082446632E-11</c:v>
                </c:pt>
                <c:pt idx="3159">
                  <c:v>1.0872265759999999E-11</c:v>
                </c:pt>
                <c:pt idx="3160">
                  <c:v>1.0849580779999999E-11</c:v>
                </c:pt>
                <c:pt idx="3161">
                  <c:v>1.087183382E-11</c:v>
                </c:pt>
                <c:pt idx="3162">
                  <c:v>1.089778007E-11</c:v>
                </c:pt>
                <c:pt idx="3163">
                  <c:v>1.090558026E-11</c:v>
                </c:pt>
                <c:pt idx="3164">
                  <c:v>1.0857580460000001E-11</c:v>
                </c:pt>
                <c:pt idx="3165">
                  <c:v>1.085854497E-11</c:v>
                </c:pt>
                <c:pt idx="3166">
                  <c:v>1.07130008E-11</c:v>
                </c:pt>
                <c:pt idx="3167">
                  <c:v>1.085107872E-11</c:v>
                </c:pt>
                <c:pt idx="3168">
                  <c:v>1.074165756E-11</c:v>
                </c:pt>
                <c:pt idx="3169">
                  <c:v>1.078879173E-11</c:v>
                </c:pt>
                <c:pt idx="3170">
                  <c:v>1.0687022449999999E-11</c:v>
                </c:pt>
                <c:pt idx="3171">
                  <c:v>1.069226131E-11</c:v>
                </c:pt>
                <c:pt idx="3172">
                  <c:v>1.067408315E-11</c:v>
                </c:pt>
                <c:pt idx="3173">
                  <c:v>1.0698530600000001E-11</c:v>
                </c:pt>
                <c:pt idx="3174">
                  <c:v>1.0688718139999999E-11</c:v>
                </c:pt>
                <c:pt idx="3175">
                  <c:v>1.074372015E-11</c:v>
                </c:pt>
                <c:pt idx="3176">
                  <c:v>1.070500112E-11</c:v>
                </c:pt>
                <c:pt idx="3177">
                  <c:v>1.0781757429999999E-11</c:v>
                </c:pt>
                <c:pt idx="3178">
                  <c:v>1.080311188E-11</c:v>
                </c:pt>
                <c:pt idx="3179">
                  <c:v>1.0793381809999999E-11</c:v>
                </c:pt>
                <c:pt idx="3180">
                  <c:v>1.0723861899999999E-11</c:v>
                </c:pt>
                <c:pt idx="3181">
                  <c:v>1.081066313E-11</c:v>
                </c:pt>
                <c:pt idx="3182">
                  <c:v>1.084404181E-11</c:v>
                </c:pt>
                <c:pt idx="3183">
                  <c:v>1.0861555580000001E-11</c:v>
                </c:pt>
                <c:pt idx="3184">
                  <c:v>1.0848533009999999E-11</c:v>
                </c:pt>
                <c:pt idx="3185">
                  <c:v>1.0874661409999999E-11</c:v>
                </c:pt>
                <c:pt idx="3186">
                  <c:v>1.088721821E-11</c:v>
                </c:pt>
                <c:pt idx="3187">
                  <c:v>1.095346296E-11</c:v>
                </c:pt>
                <c:pt idx="3188">
                  <c:v>1.0934320289999999E-11</c:v>
                </c:pt>
                <c:pt idx="3189">
                  <c:v>1.094544594E-11</c:v>
                </c:pt>
                <c:pt idx="3190">
                  <c:v>1.0968581079999999E-11</c:v>
                </c:pt>
                <c:pt idx="3191">
                  <c:v>1.0896232700000001E-11</c:v>
                </c:pt>
                <c:pt idx="3192">
                  <c:v>1.085435301E-11</c:v>
                </c:pt>
                <c:pt idx="3193">
                  <c:v>1.085924406E-11</c:v>
                </c:pt>
                <c:pt idx="3194">
                  <c:v>1.084748437E-11</c:v>
                </c:pt>
                <c:pt idx="3195">
                  <c:v>1.0831502360000001E-11</c:v>
                </c:pt>
                <c:pt idx="3196">
                  <c:v>1.076979912E-11</c:v>
                </c:pt>
                <c:pt idx="3197">
                  <c:v>1.083002351E-11</c:v>
                </c:pt>
                <c:pt idx="3198">
                  <c:v>1.0780992419999999E-11</c:v>
                </c:pt>
                <c:pt idx="3199">
                  <c:v>1.071330091E-11</c:v>
                </c:pt>
                <c:pt idx="3200">
                  <c:v>1.075263489E-11</c:v>
                </c:pt>
                <c:pt idx="3201">
                  <c:v>1.079436367E-11</c:v>
                </c:pt>
                <c:pt idx="3202">
                  <c:v>1.072810243E-11</c:v>
                </c:pt>
                <c:pt idx="3203">
                  <c:v>1.087043736E-11</c:v>
                </c:pt>
                <c:pt idx="3204">
                  <c:v>1.0893189130000001E-11</c:v>
                </c:pt>
                <c:pt idx="3205">
                  <c:v>1.093415289E-11</c:v>
                </c:pt>
                <c:pt idx="3206">
                  <c:v>1.0940739629999999E-11</c:v>
                </c:pt>
                <c:pt idx="3207">
                  <c:v>1.092883162E-11</c:v>
                </c:pt>
                <c:pt idx="3208">
                  <c:v>1.0997469429999999E-11</c:v>
                </c:pt>
                <c:pt idx="3209">
                  <c:v>1.0890811689999999E-11</c:v>
                </c:pt>
                <c:pt idx="3210">
                  <c:v>1.10577103E-11</c:v>
                </c:pt>
                <c:pt idx="3211">
                  <c:v>1.100498772E-11</c:v>
                </c:pt>
                <c:pt idx="3212">
                  <c:v>1.110567627E-11</c:v>
                </c:pt>
                <c:pt idx="3213">
                  <c:v>1.1107738860000001E-11</c:v>
                </c:pt>
                <c:pt idx="3214">
                  <c:v>1.1070567209999999E-11</c:v>
                </c:pt>
                <c:pt idx="3215">
                  <c:v>1.110800427E-11</c:v>
                </c:pt>
                <c:pt idx="3216">
                  <c:v>1.105682906E-11</c:v>
                </c:pt>
                <c:pt idx="3217">
                  <c:v>1.1103248529999999E-11</c:v>
                </c:pt>
                <c:pt idx="3218">
                  <c:v>1.108799684E-11</c:v>
                </c:pt>
                <c:pt idx="3219">
                  <c:v>1.104813116E-11</c:v>
                </c:pt>
                <c:pt idx="3220">
                  <c:v>1.10805783E-11</c:v>
                </c:pt>
                <c:pt idx="3221">
                  <c:v>1.0957337470000001E-11</c:v>
                </c:pt>
                <c:pt idx="3222">
                  <c:v>1.089358811E-11</c:v>
                </c:pt>
                <c:pt idx="3223">
                  <c:v>1.0950086320000001E-11</c:v>
                </c:pt>
                <c:pt idx="3224">
                  <c:v>1.083697368E-11</c:v>
                </c:pt>
                <c:pt idx="3225">
                  <c:v>1.0943432789999999E-11</c:v>
                </c:pt>
                <c:pt idx="3226">
                  <c:v>1.086774334E-11</c:v>
                </c:pt>
                <c:pt idx="3227">
                  <c:v>1.0902951280000001E-11</c:v>
                </c:pt>
                <c:pt idx="3228">
                  <c:v>1.096417401E-11</c:v>
                </c:pt>
                <c:pt idx="3229">
                  <c:v>1.0987642219999999E-11</c:v>
                </c:pt>
                <c:pt idx="3230">
                  <c:v>1.1016645929999999E-11</c:v>
                </c:pt>
                <c:pt idx="3231">
                  <c:v>1.10735596E-11</c:v>
                </c:pt>
                <c:pt idx="3232">
                  <c:v>1.110910322E-11</c:v>
                </c:pt>
                <c:pt idx="3233">
                  <c:v>1.103555702E-11</c:v>
                </c:pt>
                <c:pt idx="3234">
                  <c:v>1.117379973E-11</c:v>
                </c:pt>
                <c:pt idx="3235">
                  <c:v>1.110524433E-11</c:v>
                </c:pt>
                <c:pt idx="3236">
                  <c:v>1.116401936E-11</c:v>
                </c:pt>
                <c:pt idx="3237">
                  <c:v>1.1180669239999999E-11</c:v>
                </c:pt>
                <c:pt idx="3238">
                  <c:v>1.1202523280000001E-11</c:v>
                </c:pt>
                <c:pt idx="3239">
                  <c:v>1.118690644E-11</c:v>
                </c:pt>
                <c:pt idx="3240">
                  <c:v>1.126093403E-11</c:v>
                </c:pt>
                <c:pt idx="3241">
                  <c:v>1.1263461520000001E-11</c:v>
                </c:pt>
                <c:pt idx="3242">
                  <c:v>1.126464286E-11</c:v>
                </c:pt>
                <c:pt idx="3243">
                  <c:v>1.1226289E-11</c:v>
                </c:pt>
                <c:pt idx="3244">
                  <c:v>1.123412301E-11</c:v>
                </c:pt>
                <c:pt idx="3245">
                  <c:v>1.12637278E-11</c:v>
                </c:pt>
                <c:pt idx="3246">
                  <c:v>1.118647362E-11</c:v>
                </c:pt>
                <c:pt idx="3247">
                  <c:v>1.118707297E-11</c:v>
                </c:pt>
                <c:pt idx="3248">
                  <c:v>1.115833207E-11</c:v>
                </c:pt>
                <c:pt idx="3249">
                  <c:v>1.112636632E-11</c:v>
                </c:pt>
                <c:pt idx="3250">
                  <c:v>1.1025710729999999E-11</c:v>
                </c:pt>
                <c:pt idx="3251">
                  <c:v>1.105315232E-11</c:v>
                </c:pt>
                <c:pt idx="3252">
                  <c:v>1.106837191E-11</c:v>
                </c:pt>
                <c:pt idx="3253">
                  <c:v>1.109579616E-11</c:v>
                </c:pt>
                <c:pt idx="3254">
                  <c:v>1.114728882E-11</c:v>
                </c:pt>
                <c:pt idx="3255">
                  <c:v>1.113009164E-11</c:v>
                </c:pt>
                <c:pt idx="3256">
                  <c:v>1.12448835E-11</c:v>
                </c:pt>
                <c:pt idx="3257">
                  <c:v>1.1209658200000001E-11</c:v>
                </c:pt>
                <c:pt idx="3258">
                  <c:v>1.123605289E-11</c:v>
                </c:pt>
                <c:pt idx="3259">
                  <c:v>1.120004436E-11</c:v>
                </c:pt>
                <c:pt idx="3260">
                  <c:v>1.1285981699999999E-11</c:v>
                </c:pt>
                <c:pt idx="3261">
                  <c:v>1.128659666E-11</c:v>
                </c:pt>
                <c:pt idx="3262">
                  <c:v>1.129627641E-11</c:v>
                </c:pt>
                <c:pt idx="3263">
                  <c:v>1.1326546470000001E-11</c:v>
                </c:pt>
                <c:pt idx="3264">
                  <c:v>1.144844029E-11</c:v>
                </c:pt>
                <c:pt idx="3265">
                  <c:v>1.1442568250000001E-11</c:v>
                </c:pt>
                <c:pt idx="3266">
                  <c:v>1.144942127E-11</c:v>
                </c:pt>
                <c:pt idx="3267">
                  <c:v>1.142587067E-11</c:v>
                </c:pt>
                <c:pt idx="3268">
                  <c:v>1.143317212E-11</c:v>
                </c:pt>
                <c:pt idx="3269">
                  <c:v>1.137738948E-11</c:v>
                </c:pt>
                <c:pt idx="3270">
                  <c:v>1.142628787E-11</c:v>
                </c:pt>
                <c:pt idx="3271">
                  <c:v>1.1423377E-11</c:v>
                </c:pt>
                <c:pt idx="3272">
                  <c:v>1.136647894E-11</c:v>
                </c:pt>
                <c:pt idx="3273">
                  <c:v>1.139124385E-11</c:v>
                </c:pt>
                <c:pt idx="3274">
                  <c:v>1.1366079079999999E-11</c:v>
                </c:pt>
                <c:pt idx="3275">
                  <c:v>1.131979319E-11</c:v>
                </c:pt>
                <c:pt idx="3276">
                  <c:v>1.1332283199999999E-11</c:v>
                </c:pt>
                <c:pt idx="3277">
                  <c:v>1.1316367110000001E-11</c:v>
                </c:pt>
                <c:pt idx="3278">
                  <c:v>1.135114312E-11</c:v>
                </c:pt>
                <c:pt idx="3279">
                  <c:v>1.125824E-11</c:v>
                </c:pt>
                <c:pt idx="3280">
                  <c:v>1.133178447E-11</c:v>
                </c:pt>
                <c:pt idx="3281">
                  <c:v>1.1348000660000001E-11</c:v>
                </c:pt>
                <c:pt idx="3282">
                  <c:v>1.1382628350000001E-11</c:v>
                </c:pt>
                <c:pt idx="3283">
                  <c:v>1.1441503990000001E-11</c:v>
                </c:pt>
                <c:pt idx="3284">
                  <c:v>1.1503391989999999E-11</c:v>
                </c:pt>
                <c:pt idx="3285">
                  <c:v>1.151182361E-11</c:v>
                </c:pt>
                <c:pt idx="3286">
                  <c:v>1.151608149E-11</c:v>
                </c:pt>
                <c:pt idx="3287">
                  <c:v>1.154546944E-11</c:v>
                </c:pt>
                <c:pt idx="3288">
                  <c:v>1.1668228879999999E-11</c:v>
                </c:pt>
                <c:pt idx="3289">
                  <c:v>1.164264865E-11</c:v>
                </c:pt>
                <c:pt idx="3290">
                  <c:v>1.164873493E-11</c:v>
                </c:pt>
                <c:pt idx="3291">
                  <c:v>1.163917226E-11</c:v>
                </c:pt>
                <c:pt idx="3292">
                  <c:v>1.169586997E-11</c:v>
                </c:pt>
                <c:pt idx="3293">
                  <c:v>1.167288488E-11</c:v>
                </c:pt>
                <c:pt idx="3294">
                  <c:v>1.1696934219999999E-11</c:v>
                </c:pt>
                <c:pt idx="3295">
                  <c:v>1.167368372E-11</c:v>
                </c:pt>
                <c:pt idx="3296">
                  <c:v>1.1631489170000001E-11</c:v>
                </c:pt>
                <c:pt idx="3297">
                  <c:v>1.166145999E-11</c:v>
                </c:pt>
                <c:pt idx="3298">
                  <c:v>1.162952633E-11</c:v>
                </c:pt>
                <c:pt idx="3299">
                  <c:v>1.161760185E-11</c:v>
                </c:pt>
                <c:pt idx="3300">
                  <c:v>1.161311151E-11</c:v>
                </c:pt>
                <c:pt idx="3301">
                  <c:v>1.1579746709999999E-11</c:v>
                </c:pt>
                <c:pt idx="3302">
                  <c:v>1.152945361E-11</c:v>
                </c:pt>
                <c:pt idx="3303">
                  <c:v>1.154147784E-11</c:v>
                </c:pt>
                <c:pt idx="3304">
                  <c:v>1.155190527E-11</c:v>
                </c:pt>
                <c:pt idx="3305">
                  <c:v>1.1598923210000001E-11</c:v>
                </c:pt>
                <c:pt idx="3306">
                  <c:v>1.1535606669999999E-11</c:v>
                </c:pt>
                <c:pt idx="3307">
                  <c:v>1.162405328E-11</c:v>
                </c:pt>
                <c:pt idx="3308">
                  <c:v>1.159340245E-11</c:v>
                </c:pt>
                <c:pt idx="3309">
                  <c:v>1.158772991E-11</c:v>
                </c:pt>
                <c:pt idx="3310">
                  <c:v>1.1753715189999999E-11</c:v>
                </c:pt>
                <c:pt idx="3311">
                  <c:v>1.1719154289999999E-11</c:v>
                </c:pt>
                <c:pt idx="3312">
                  <c:v>1.1763196319999999E-11</c:v>
                </c:pt>
                <c:pt idx="3313">
                  <c:v>1.187645728E-11</c:v>
                </c:pt>
                <c:pt idx="3314">
                  <c:v>1.182320301E-11</c:v>
                </c:pt>
                <c:pt idx="3315">
                  <c:v>1.186731095E-11</c:v>
                </c:pt>
                <c:pt idx="3316">
                  <c:v>1.1916322959999999E-11</c:v>
                </c:pt>
                <c:pt idx="3317">
                  <c:v>1.1945845350000001E-11</c:v>
                </c:pt>
                <c:pt idx="3318">
                  <c:v>1.199412705E-11</c:v>
                </c:pt>
                <c:pt idx="3319">
                  <c:v>1.201962401E-11</c:v>
                </c:pt>
                <c:pt idx="3320">
                  <c:v>1.2021518330000001E-11</c:v>
                </c:pt>
                <c:pt idx="3321">
                  <c:v>1.194206973E-11</c:v>
                </c:pt>
                <c:pt idx="3322">
                  <c:v>1.198641013E-11</c:v>
                </c:pt>
                <c:pt idx="3323">
                  <c:v>1.191386226E-11</c:v>
                </c:pt>
                <c:pt idx="3324">
                  <c:v>1.1942153E-11</c:v>
                </c:pt>
                <c:pt idx="3325">
                  <c:v>1.1800899670000001E-11</c:v>
                </c:pt>
                <c:pt idx="3326">
                  <c:v>1.181202705E-11</c:v>
                </c:pt>
                <c:pt idx="3327">
                  <c:v>1.189536837E-11</c:v>
                </c:pt>
                <c:pt idx="3328">
                  <c:v>1.1823536069999999E-11</c:v>
                </c:pt>
                <c:pt idx="3329">
                  <c:v>1.186827372E-11</c:v>
                </c:pt>
                <c:pt idx="3330">
                  <c:v>1.187988423E-11</c:v>
                </c:pt>
                <c:pt idx="3331">
                  <c:v>1.189964186E-11</c:v>
                </c:pt>
                <c:pt idx="3332">
                  <c:v>1.1924872549999999E-11</c:v>
                </c:pt>
                <c:pt idx="3333">
                  <c:v>1.1944448030000001E-11</c:v>
                </c:pt>
                <c:pt idx="3334">
                  <c:v>1.1902836359999999E-11</c:v>
                </c:pt>
                <c:pt idx="3335">
                  <c:v>1.1978127690000001E-11</c:v>
                </c:pt>
                <c:pt idx="3336">
                  <c:v>1.204768143E-11</c:v>
                </c:pt>
                <c:pt idx="3337">
                  <c:v>1.208147558E-11</c:v>
                </c:pt>
                <c:pt idx="3338">
                  <c:v>1.208079557E-11</c:v>
                </c:pt>
                <c:pt idx="3339">
                  <c:v>1.2143097289999999E-11</c:v>
                </c:pt>
                <c:pt idx="3340">
                  <c:v>1.216866018E-11</c:v>
                </c:pt>
                <c:pt idx="3341">
                  <c:v>1.221353314E-11</c:v>
                </c:pt>
                <c:pt idx="3342">
                  <c:v>1.22272548E-11</c:v>
                </c:pt>
                <c:pt idx="3343">
                  <c:v>1.23109448E-11</c:v>
                </c:pt>
                <c:pt idx="3344">
                  <c:v>1.219678438E-11</c:v>
                </c:pt>
                <c:pt idx="3345">
                  <c:v>1.226861668E-11</c:v>
                </c:pt>
                <c:pt idx="3346">
                  <c:v>1.234164593E-11</c:v>
                </c:pt>
                <c:pt idx="3347">
                  <c:v>1.235031175E-11</c:v>
                </c:pt>
                <c:pt idx="3348">
                  <c:v>1.229842096E-11</c:v>
                </c:pt>
                <c:pt idx="3349">
                  <c:v>1.2418735310000001E-11</c:v>
                </c:pt>
                <c:pt idx="3350">
                  <c:v>1.234083148E-11</c:v>
                </c:pt>
                <c:pt idx="3351">
                  <c:v>1.2282155329999999E-11</c:v>
                </c:pt>
                <c:pt idx="3352">
                  <c:v>1.2284018419999999E-11</c:v>
                </c:pt>
                <c:pt idx="3353">
                  <c:v>1.2271278609999999E-11</c:v>
                </c:pt>
                <c:pt idx="3354">
                  <c:v>1.2189466449999999E-11</c:v>
                </c:pt>
                <c:pt idx="3355">
                  <c:v>1.232363604E-11</c:v>
                </c:pt>
                <c:pt idx="3356">
                  <c:v>1.223538632E-11</c:v>
                </c:pt>
                <c:pt idx="3357">
                  <c:v>1.229181774E-11</c:v>
                </c:pt>
                <c:pt idx="3358">
                  <c:v>1.236479755E-11</c:v>
                </c:pt>
                <c:pt idx="3359">
                  <c:v>1.22804579E-11</c:v>
                </c:pt>
                <c:pt idx="3360">
                  <c:v>1.237888611E-11</c:v>
                </c:pt>
                <c:pt idx="3361">
                  <c:v>1.2453296210000001E-11</c:v>
                </c:pt>
                <c:pt idx="3362">
                  <c:v>1.2402304010000001E-11</c:v>
                </c:pt>
                <c:pt idx="3363">
                  <c:v>1.2539681969999999E-11</c:v>
                </c:pt>
                <c:pt idx="3364">
                  <c:v>1.258373874E-11</c:v>
                </c:pt>
                <c:pt idx="3365">
                  <c:v>1.2607622409999999E-11</c:v>
                </c:pt>
                <c:pt idx="3366">
                  <c:v>1.2662058029999999E-11</c:v>
                </c:pt>
                <c:pt idx="3367">
                  <c:v>1.262967595E-11</c:v>
                </c:pt>
                <c:pt idx="3368">
                  <c:v>1.26532439E-11</c:v>
                </c:pt>
                <c:pt idx="3369">
                  <c:v>1.274405234E-11</c:v>
                </c:pt>
                <c:pt idx="3370">
                  <c:v>1.2650016449999999E-11</c:v>
                </c:pt>
                <c:pt idx="3371">
                  <c:v>1.278448441E-11</c:v>
                </c:pt>
                <c:pt idx="3372">
                  <c:v>1.273452264E-11</c:v>
                </c:pt>
                <c:pt idx="3373">
                  <c:v>1.27967914E-11</c:v>
                </c:pt>
                <c:pt idx="3374">
                  <c:v>1.278574815E-11</c:v>
                </c:pt>
                <c:pt idx="3375">
                  <c:v>1.2830704379999999E-11</c:v>
                </c:pt>
                <c:pt idx="3376">
                  <c:v>1.274051004E-11</c:v>
                </c:pt>
                <c:pt idx="3377">
                  <c:v>1.269623642E-11</c:v>
                </c:pt>
                <c:pt idx="3378">
                  <c:v>1.279429687E-11</c:v>
                </c:pt>
                <c:pt idx="3379">
                  <c:v>1.272021898E-11</c:v>
                </c:pt>
                <c:pt idx="3380">
                  <c:v>1.269540462E-11</c:v>
                </c:pt>
                <c:pt idx="3381">
                  <c:v>1.2630074069999999E-11</c:v>
                </c:pt>
                <c:pt idx="3382">
                  <c:v>1.271103795E-11</c:v>
                </c:pt>
                <c:pt idx="3383">
                  <c:v>1.274880895E-11</c:v>
                </c:pt>
                <c:pt idx="3384">
                  <c:v>1.276522551E-11</c:v>
                </c:pt>
                <c:pt idx="3385">
                  <c:v>1.269307662E-11</c:v>
                </c:pt>
                <c:pt idx="3386">
                  <c:v>1.2746546869999999E-11</c:v>
                </c:pt>
                <c:pt idx="3387">
                  <c:v>1.284838295E-11</c:v>
                </c:pt>
                <c:pt idx="3388">
                  <c:v>1.2835726410000001E-11</c:v>
                </c:pt>
                <c:pt idx="3389">
                  <c:v>1.288166275E-11</c:v>
                </c:pt>
                <c:pt idx="3390">
                  <c:v>1.2955291350000001E-11</c:v>
                </c:pt>
                <c:pt idx="3391">
                  <c:v>1.301428409E-11</c:v>
                </c:pt>
                <c:pt idx="3392">
                  <c:v>1.2994542939999999E-11</c:v>
                </c:pt>
                <c:pt idx="3393">
                  <c:v>1.3035890080000001E-11</c:v>
                </c:pt>
                <c:pt idx="3394">
                  <c:v>1.3039332629999999E-11</c:v>
                </c:pt>
                <c:pt idx="3395">
                  <c:v>1.3062617829999999E-11</c:v>
                </c:pt>
                <c:pt idx="3396">
                  <c:v>1.3090442789999999E-11</c:v>
                </c:pt>
                <c:pt idx="3397">
                  <c:v>1.3117318E-11</c:v>
                </c:pt>
                <c:pt idx="3398">
                  <c:v>1.3120078810000001E-11</c:v>
                </c:pt>
                <c:pt idx="3399">
                  <c:v>1.3091904299999999E-11</c:v>
                </c:pt>
                <c:pt idx="3400">
                  <c:v>1.3078632789999999E-11</c:v>
                </c:pt>
                <c:pt idx="3401">
                  <c:v>1.3168327539999999E-11</c:v>
                </c:pt>
                <c:pt idx="3402">
                  <c:v>1.3120544580000001E-11</c:v>
                </c:pt>
                <c:pt idx="3403">
                  <c:v>1.3130906079999999E-11</c:v>
                </c:pt>
                <c:pt idx="3404">
                  <c:v>1.3089559820000001E-11</c:v>
                </c:pt>
                <c:pt idx="3405">
                  <c:v>1.312443643E-11</c:v>
                </c:pt>
                <c:pt idx="3406">
                  <c:v>1.305597991E-11</c:v>
                </c:pt>
                <c:pt idx="3407">
                  <c:v>1.3046000909999999E-11</c:v>
                </c:pt>
                <c:pt idx="3408">
                  <c:v>1.310023791E-11</c:v>
                </c:pt>
                <c:pt idx="3409">
                  <c:v>1.3035955999999999E-11</c:v>
                </c:pt>
                <c:pt idx="3410">
                  <c:v>1.3061551840000001E-11</c:v>
                </c:pt>
                <c:pt idx="3411">
                  <c:v>1.3181617259999999E-11</c:v>
                </c:pt>
                <c:pt idx="3412">
                  <c:v>1.3133018979999999E-11</c:v>
                </c:pt>
                <c:pt idx="3413">
                  <c:v>1.3276800670000001E-11</c:v>
                </c:pt>
                <c:pt idx="3414">
                  <c:v>1.3212418139999999E-11</c:v>
                </c:pt>
                <c:pt idx="3415">
                  <c:v>1.328523142E-11</c:v>
                </c:pt>
                <c:pt idx="3416">
                  <c:v>1.327157828E-11</c:v>
                </c:pt>
                <c:pt idx="3417">
                  <c:v>1.336604612E-11</c:v>
                </c:pt>
                <c:pt idx="3418">
                  <c:v>1.3346553030000001E-11</c:v>
                </c:pt>
                <c:pt idx="3419">
                  <c:v>1.337505974E-11</c:v>
                </c:pt>
                <c:pt idx="3420">
                  <c:v>1.347757843E-11</c:v>
                </c:pt>
                <c:pt idx="3421">
                  <c:v>1.342216269E-11</c:v>
                </c:pt>
                <c:pt idx="3422">
                  <c:v>1.351541622E-11</c:v>
                </c:pt>
                <c:pt idx="3423">
                  <c:v>1.351070904E-11</c:v>
                </c:pt>
                <c:pt idx="3424">
                  <c:v>1.3507831140000001E-11</c:v>
                </c:pt>
                <c:pt idx="3425">
                  <c:v>1.3563664080000001E-11</c:v>
                </c:pt>
                <c:pt idx="3426">
                  <c:v>1.368218126E-11</c:v>
                </c:pt>
                <c:pt idx="3427">
                  <c:v>1.356575963E-11</c:v>
                </c:pt>
                <c:pt idx="3428">
                  <c:v>1.358101045E-11</c:v>
                </c:pt>
                <c:pt idx="3429">
                  <c:v>1.354886082E-11</c:v>
                </c:pt>
                <c:pt idx="3430">
                  <c:v>1.3496721099999999E-11</c:v>
                </c:pt>
                <c:pt idx="3431">
                  <c:v>1.354505223E-11</c:v>
                </c:pt>
                <c:pt idx="3432">
                  <c:v>1.3504621899999999E-11</c:v>
                </c:pt>
                <c:pt idx="3433">
                  <c:v>1.358856257E-11</c:v>
                </c:pt>
                <c:pt idx="3434">
                  <c:v>1.3483748839999999E-11</c:v>
                </c:pt>
                <c:pt idx="3435">
                  <c:v>1.348043812E-11</c:v>
                </c:pt>
                <c:pt idx="3436">
                  <c:v>1.356343163E-11</c:v>
                </c:pt>
                <c:pt idx="3437">
                  <c:v>1.359124011E-11</c:v>
                </c:pt>
                <c:pt idx="3438">
                  <c:v>1.346014706E-11</c:v>
                </c:pt>
                <c:pt idx="3439">
                  <c:v>1.354807933E-11</c:v>
                </c:pt>
                <c:pt idx="3440">
                  <c:v>1.3576653690000001E-11</c:v>
                </c:pt>
                <c:pt idx="3441">
                  <c:v>1.3737649909999999E-11</c:v>
                </c:pt>
                <c:pt idx="3442">
                  <c:v>1.366180693E-11</c:v>
                </c:pt>
                <c:pt idx="3443">
                  <c:v>1.3729149760000001E-11</c:v>
                </c:pt>
                <c:pt idx="3444">
                  <c:v>1.377051424E-11</c:v>
                </c:pt>
                <c:pt idx="3445">
                  <c:v>1.383998471E-11</c:v>
                </c:pt>
                <c:pt idx="3446">
                  <c:v>1.3853821740000001E-11</c:v>
                </c:pt>
                <c:pt idx="3447">
                  <c:v>1.389508474E-11</c:v>
                </c:pt>
                <c:pt idx="3448">
                  <c:v>1.391056888E-11</c:v>
                </c:pt>
                <c:pt idx="3449">
                  <c:v>1.397330342E-11</c:v>
                </c:pt>
                <c:pt idx="3450">
                  <c:v>1.392342491E-11</c:v>
                </c:pt>
                <c:pt idx="3451">
                  <c:v>1.397636434E-11</c:v>
                </c:pt>
                <c:pt idx="3452">
                  <c:v>1.3989187410000001E-11</c:v>
                </c:pt>
                <c:pt idx="3453">
                  <c:v>1.3986142970000001E-11</c:v>
                </c:pt>
                <c:pt idx="3454">
                  <c:v>1.4042707969999999E-11</c:v>
                </c:pt>
                <c:pt idx="3455">
                  <c:v>1.4021984960000001E-11</c:v>
                </c:pt>
                <c:pt idx="3456">
                  <c:v>1.399577329E-11</c:v>
                </c:pt>
                <c:pt idx="3457">
                  <c:v>1.388137955E-11</c:v>
                </c:pt>
                <c:pt idx="3458">
                  <c:v>1.3879451409999999E-11</c:v>
                </c:pt>
                <c:pt idx="3459">
                  <c:v>1.388567126E-11</c:v>
                </c:pt>
                <c:pt idx="3460">
                  <c:v>1.3987674729999999E-11</c:v>
                </c:pt>
                <c:pt idx="3461">
                  <c:v>1.393234052E-11</c:v>
                </c:pt>
                <c:pt idx="3462">
                  <c:v>1.3913363519999999E-11</c:v>
                </c:pt>
                <c:pt idx="3463">
                  <c:v>1.39017374E-11</c:v>
                </c:pt>
                <c:pt idx="3464">
                  <c:v>1.393315584E-11</c:v>
                </c:pt>
                <c:pt idx="3465">
                  <c:v>1.4113227079999999E-11</c:v>
                </c:pt>
                <c:pt idx="3466">
                  <c:v>1.404781413E-11</c:v>
                </c:pt>
                <c:pt idx="3467">
                  <c:v>1.4068538000000001E-11</c:v>
                </c:pt>
                <c:pt idx="3468">
                  <c:v>1.4091638450000001E-11</c:v>
                </c:pt>
                <c:pt idx="3469">
                  <c:v>1.4186256339999999E-11</c:v>
                </c:pt>
                <c:pt idx="3470">
                  <c:v>1.413265251E-11</c:v>
                </c:pt>
                <c:pt idx="3471">
                  <c:v>1.416325477E-11</c:v>
                </c:pt>
                <c:pt idx="3472">
                  <c:v>1.42469786E-11</c:v>
                </c:pt>
                <c:pt idx="3473">
                  <c:v>1.419615207E-11</c:v>
                </c:pt>
                <c:pt idx="3474">
                  <c:v>1.43310858E-11</c:v>
                </c:pt>
                <c:pt idx="3475">
                  <c:v>1.425439627E-11</c:v>
                </c:pt>
                <c:pt idx="3476">
                  <c:v>1.434708515E-11</c:v>
                </c:pt>
                <c:pt idx="3477">
                  <c:v>1.426610566E-11</c:v>
                </c:pt>
                <c:pt idx="3478">
                  <c:v>1.4422776340000001E-11</c:v>
                </c:pt>
                <c:pt idx="3479">
                  <c:v>1.436458157E-11</c:v>
                </c:pt>
                <c:pt idx="3480">
                  <c:v>1.439689687E-11</c:v>
                </c:pt>
                <c:pt idx="3481">
                  <c:v>1.4445811730000001E-11</c:v>
                </c:pt>
                <c:pt idx="3482">
                  <c:v>1.4376706419999999E-11</c:v>
                </c:pt>
                <c:pt idx="3483">
                  <c:v>1.4383375569999999E-11</c:v>
                </c:pt>
                <c:pt idx="3484">
                  <c:v>1.442006584E-11</c:v>
                </c:pt>
                <c:pt idx="3485">
                  <c:v>1.4370851730000001E-11</c:v>
                </c:pt>
                <c:pt idx="3486">
                  <c:v>1.430071599E-11</c:v>
                </c:pt>
                <c:pt idx="3487">
                  <c:v>1.438281091E-11</c:v>
                </c:pt>
                <c:pt idx="3488">
                  <c:v>1.4440489600000001E-11</c:v>
                </c:pt>
                <c:pt idx="3489">
                  <c:v>1.441900158E-11</c:v>
                </c:pt>
                <c:pt idx="3490">
                  <c:v>1.434083147E-11</c:v>
                </c:pt>
                <c:pt idx="3491">
                  <c:v>1.445958284E-11</c:v>
                </c:pt>
                <c:pt idx="3492">
                  <c:v>1.444854045E-11</c:v>
                </c:pt>
                <c:pt idx="3493">
                  <c:v>1.4513119010000001E-11</c:v>
                </c:pt>
                <c:pt idx="3494">
                  <c:v>1.45854856E-11</c:v>
                </c:pt>
                <c:pt idx="3495">
                  <c:v>1.4563331439999999E-11</c:v>
                </c:pt>
                <c:pt idx="3496">
                  <c:v>1.4637707709999999E-11</c:v>
                </c:pt>
                <c:pt idx="3497">
                  <c:v>1.466371989E-11</c:v>
                </c:pt>
                <c:pt idx="3498">
                  <c:v>1.4636927090000001E-11</c:v>
                </c:pt>
                <c:pt idx="3499">
                  <c:v>1.4657051610000001E-11</c:v>
                </c:pt>
                <c:pt idx="3500">
                  <c:v>1.472484287E-11</c:v>
                </c:pt>
                <c:pt idx="3501">
                  <c:v>1.48326993E-11</c:v>
                </c:pt>
                <c:pt idx="3502">
                  <c:v>1.4763542819999998E-11</c:v>
                </c:pt>
                <c:pt idx="3503">
                  <c:v>1.4850296340000001E-11</c:v>
                </c:pt>
                <c:pt idx="3504">
                  <c:v>1.4880000010000001E-11</c:v>
                </c:pt>
                <c:pt idx="3505">
                  <c:v>1.4895565680000001E-11</c:v>
                </c:pt>
                <c:pt idx="3506">
                  <c:v>1.4895982020000001E-11</c:v>
                </c:pt>
                <c:pt idx="3507">
                  <c:v>1.487434481E-11</c:v>
                </c:pt>
                <c:pt idx="3508">
                  <c:v>1.4899458399999999E-11</c:v>
                </c:pt>
                <c:pt idx="3509">
                  <c:v>1.4967100479999998E-11</c:v>
                </c:pt>
                <c:pt idx="3510">
                  <c:v>1.4836158340000001E-11</c:v>
                </c:pt>
                <c:pt idx="3511">
                  <c:v>1.487168548E-11</c:v>
                </c:pt>
                <c:pt idx="3512">
                  <c:v>1.4836623250000001E-11</c:v>
                </c:pt>
                <c:pt idx="3513">
                  <c:v>1.4807368869999999E-11</c:v>
                </c:pt>
                <c:pt idx="3514">
                  <c:v>1.4813839389999999E-11</c:v>
                </c:pt>
                <c:pt idx="3515">
                  <c:v>1.4808366340000001E-11</c:v>
                </c:pt>
                <c:pt idx="3516">
                  <c:v>1.4880133580000001E-11</c:v>
                </c:pt>
                <c:pt idx="3517">
                  <c:v>1.490060506E-11</c:v>
                </c:pt>
                <c:pt idx="3518">
                  <c:v>1.4928813390000001E-11</c:v>
                </c:pt>
                <c:pt idx="3519">
                  <c:v>1.487113557E-11</c:v>
                </c:pt>
                <c:pt idx="3520">
                  <c:v>1.4983382590000001E-11</c:v>
                </c:pt>
                <c:pt idx="3521">
                  <c:v>1.5047699199999999E-11</c:v>
                </c:pt>
                <c:pt idx="3522">
                  <c:v>1.5048528399999999E-11</c:v>
                </c:pt>
                <c:pt idx="3523">
                  <c:v>1.5103248509999999E-11</c:v>
                </c:pt>
                <c:pt idx="3524">
                  <c:v>1.5129210380000001E-11</c:v>
                </c:pt>
                <c:pt idx="3525">
                  <c:v>1.5144028390000001E-11</c:v>
                </c:pt>
                <c:pt idx="3526">
                  <c:v>1.5201291609999999E-11</c:v>
                </c:pt>
                <c:pt idx="3527">
                  <c:v>1.526425861E-11</c:v>
                </c:pt>
                <c:pt idx="3528">
                  <c:v>1.5217459239999999E-11</c:v>
                </c:pt>
                <c:pt idx="3529">
                  <c:v>1.5286960929999999E-11</c:v>
                </c:pt>
                <c:pt idx="3530">
                  <c:v>1.535573405E-11</c:v>
                </c:pt>
                <c:pt idx="3531">
                  <c:v>1.5309947750000001E-11</c:v>
                </c:pt>
                <c:pt idx="3532">
                  <c:v>1.527303978E-11</c:v>
                </c:pt>
                <c:pt idx="3533">
                  <c:v>1.5411767349999999E-11</c:v>
                </c:pt>
                <c:pt idx="3534">
                  <c:v>1.5418418279999999E-11</c:v>
                </c:pt>
                <c:pt idx="3535">
                  <c:v>1.5334945120000001E-11</c:v>
                </c:pt>
                <c:pt idx="3536">
                  <c:v>1.5369556319999999E-11</c:v>
                </c:pt>
                <c:pt idx="3537">
                  <c:v>1.5447490510000001E-11</c:v>
                </c:pt>
                <c:pt idx="3538">
                  <c:v>1.5428845700000001E-11</c:v>
                </c:pt>
                <c:pt idx="3539">
                  <c:v>1.529541077E-11</c:v>
                </c:pt>
                <c:pt idx="3540">
                  <c:v>1.5216543300000002E-11</c:v>
                </c:pt>
                <c:pt idx="3541">
                  <c:v>1.5294512180000001E-11</c:v>
                </c:pt>
                <c:pt idx="3542">
                  <c:v>1.5296857529999999E-11</c:v>
                </c:pt>
                <c:pt idx="3543">
                  <c:v>1.4791253290000001E-11</c:v>
                </c:pt>
                <c:pt idx="3544">
                  <c:v>1.531771238E-11</c:v>
                </c:pt>
                <c:pt idx="3545">
                  <c:v>1.543443498E-11</c:v>
                </c:pt>
                <c:pt idx="3546">
                  <c:v>1.541436249E-11</c:v>
                </c:pt>
                <c:pt idx="3547">
                  <c:v>1.54018031E-11</c:v>
                </c:pt>
                <c:pt idx="3548">
                  <c:v>1.548739088E-11</c:v>
                </c:pt>
                <c:pt idx="3549">
                  <c:v>1.556650815E-11</c:v>
                </c:pt>
                <c:pt idx="3550">
                  <c:v>1.5573958789999999E-11</c:v>
                </c:pt>
                <c:pt idx="3551">
                  <c:v>1.5615522759999999E-11</c:v>
                </c:pt>
                <c:pt idx="3552">
                  <c:v>1.5620262029999999E-11</c:v>
                </c:pt>
                <c:pt idx="3553">
                  <c:v>1.5677724740000001E-11</c:v>
                </c:pt>
                <c:pt idx="3554">
                  <c:v>1.5645141430000001E-11</c:v>
                </c:pt>
                <c:pt idx="3555">
                  <c:v>1.582185424E-11</c:v>
                </c:pt>
                <c:pt idx="3556">
                  <c:v>1.5792115879999999E-11</c:v>
                </c:pt>
                <c:pt idx="3557">
                  <c:v>1.5669174290000001E-11</c:v>
                </c:pt>
                <c:pt idx="3558">
                  <c:v>1.578247255E-11</c:v>
                </c:pt>
                <c:pt idx="3559">
                  <c:v>1.583644153E-11</c:v>
                </c:pt>
                <c:pt idx="3560">
                  <c:v>1.5799202220000001E-11</c:v>
                </c:pt>
                <c:pt idx="3561">
                  <c:v>1.575722539E-11</c:v>
                </c:pt>
                <c:pt idx="3562">
                  <c:v>1.5711286440000001E-11</c:v>
                </c:pt>
                <c:pt idx="3563">
                  <c:v>1.5745880290000001E-11</c:v>
                </c:pt>
                <c:pt idx="3564">
                  <c:v>1.5664768090000001E-11</c:v>
                </c:pt>
                <c:pt idx="3565">
                  <c:v>1.5697334059999999E-11</c:v>
                </c:pt>
                <c:pt idx="3566">
                  <c:v>1.5734006109999999E-11</c:v>
                </c:pt>
                <c:pt idx="3567">
                  <c:v>1.574704603E-11</c:v>
                </c:pt>
                <c:pt idx="3568">
                  <c:v>1.5693474299999999E-11</c:v>
                </c:pt>
                <c:pt idx="3569">
                  <c:v>1.5805058650000001E-11</c:v>
                </c:pt>
                <c:pt idx="3570">
                  <c:v>1.591133302E-11</c:v>
                </c:pt>
                <c:pt idx="3571">
                  <c:v>1.5890960420000001E-11</c:v>
                </c:pt>
                <c:pt idx="3572">
                  <c:v>1.5887416380000002E-11</c:v>
                </c:pt>
                <c:pt idx="3573">
                  <c:v>1.59462929E-11</c:v>
                </c:pt>
                <c:pt idx="3574">
                  <c:v>1.601099114E-11</c:v>
                </c:pt>
                <c:pt idx="3575">
                  <c:v>1.6065260229999999E-11</c:v>
                </c:pt>
                <c:pt idx="3576">
                  <c:v>1.6092736519999999E-11</c:v>
                </c:pt>
                <c:pt idx="3577">
                  <c:v>1.6178738900000002E-11</c:v>
                </c:pt>
                <c:pt idx="3578">
                  <c:v>1.611209603E-11</c:v>
                </c:pt>
                <c:pt idx="3579">
                  <c:v>1.6217490889999999E-11</c:v>
                </c:pt>
                <c:pt idx="3580">
                  <c:v>1.6204102299999999E-11</c:v>
                </c:pt>
                <c:pt idx="3581">
                  <c:v>1.622723657E-11</c:v>
                </c:pt>
                <c:pt idx="3582">
                  <c:v>1.621832356E-11</c:v>
                </c:pt>
                <c:pt idx="3583">
                  <c:v>1.633346236E-11</c:v>
                </c:pt>
                <c:pt idx="3584">
                  <c:v>1.6338069789999999E-11</c:v>
                </c:pt>
                <c:pt idx="3585">
                  <c:v>1.634954672E-11</c:v>
                </c:pt>
                <c:pt idx="3586">
                  <c:v>1.631064554E-11</c:v>
                </c:pt>
                <c:pt idx="3587">
                  <c:v>1.6381448279999999E-11</c:v>
                </c:pt>
                <c:pt idx="3588">
                  <c:v>1.6196434819999999E-11</c:v>
                </c:pt>
                <c:pt idx="3589">
                  <c:v>1.624049333E-11</c:v>
                </c:pt>
                <c:pt idx="3590">
                  <c:v>1.6169425169999999E-11</c:v>
                </c:pt>
                <c:pt idx="3591">
                  <c:v>1.6112078690000001E-11</c:v>
                </c:pt>
                <c:pt idx="3592">
                  <c:v>1.6192110149999999E-11</c:v>
                </c:pt>
                <c:pt idx="3593">
                  <c:v>1.6052020820000002E-11</c:v>
                </c:pt>
                <c:pt idx="3594">
                  <c:v>1.611926218E-11</c:v>
                </c:pt>
                <c:pt idx="3595">
                  <c:v>1.6068054869999999E-11</c:v>
                </c:pt>
                <c:pt idx="3596">
                  <c:v>1.599268114E-11</c:v>
                </c:pt>
                <c:pt idx="3597">
                  <c:v>1.6131653300000001E-11</c:v>
                </c:pt>
                <c:pt idx="3598">
                  <c:v>1.6038250589999999E-11</c:v>
                </c:pt>
                <c:pt idx="3599">
                  <c:v>1.6163270370000001E-11</c:v>
                </c:pt>
                <c:pt idx="3600">
                  <c:v>1.624751028E-11</c:v>
                </c:pt>
                <c:pt idx="3601">
                  <c:v>1.6270811089999999E-11</c:v>
                </c:pt>
                <c:pt idx="3602">
                  <c:v>1.6360506700000001E-11</c:v>
                </c:pt>
                <c:pt idx="3603">
                  <c:v>1.633560821E-11</c:v>
                </c:pt>
                <c:pt idx="3604">
                  <c:v>1.6377819239999999E-11</c:v>
                </c:pt>
                <c:pt idx="3605">
                  <c:v>1.6418219209999999E-11</c:v>
                </c:pt>
                <c:pt idx="3606">
                  <c:v>1.650731461E-11</c:v>
                </c:pt>
                <c:pt idx="3607">
                  <c:v>1.6433486520000001E-11</c:v>
                </c:pt>
                <c:pt idx="3608">
                  <c:v>1.646678453E-11</c:v>
                </c:pt>
                <c:pt idx="3609">
                  <c:v>1.6648236610000002E-11</c:v>
                </c:pt>
                <c:pt idx="3610">
                  <c:v>1.6581441080000001E-11</c:v>
                </c:pt>
                <c:pt idx="3611">
                  <c:v>1.6609285130000001E-11</c:v>
                </c:pt>
                <c:pt idx="3612">
                  <c:v>1.6677558639999999E-11</c:v>
                </c:pt>
                <c:pt idx="3613">
                  <c:v>1.6724607809999999E-11</c:v>
                </c:pt>
                <c:pt idx="3614">
                  <c:v>1.668442641E-11</c:v>
                </c:pt>
                <c:pt idx="3615">
                  <c:v>1.6629773949999999E-11</c:v>
                </c:pt>
                <c:pt idx="3616">
                  <c:v>1.6626531750000001E-11</c:v>
                </c:pt>
                <c:pt idx="3617">
                  <c:v>1.6588628039999999E-11</c:v>
                </c:pt>
                <c:pt idx="3618">
                  <c:v>1.6597410949999999E-11</c:v>
                </c:pt>
                <c:pt idx="3619">
                  <c:v>1.6693691569999999E-11</c:v>
                </c:pt>
                <c:pt idx="3620">
                  <c:v>1.6562850050000001E-11</c:v>
                </c:pt>
                <c:pt idx="3621">
                  <c:v>1.6653543130000001E-11</c:v>
                </c:pt>
                <c:pt idx="3622">
                  <c:v>1.6728483180000001E-11</c:v>
                </c:pt>
                <c:pt idx="3623">
                  <c:v>1.6728085929999999E-11</c:v>
                </c:pt>
                <c:pt idx="3624">
                  <c:v>1.6705567480000001E-11</c:v>
                </c:pt>
                <c:pt idx="3625">
                  <c:v>1.6752817879999999E-11</c:v>
                </c:pt>
                <c:pt idx="3626">
                  <c:v>1.685372154E-11</c:v>
                </c:pt>
                <c:pt idx="3627">
                  <c:v>1.686995335E-11</c:v>
                </c:pt>
                <c:pt idx="3628">
                  <c:v>1.6858627339999998E-11</c:v>
                </c:pt>
                <c:pt idx="3629">
                  <c:v>1.7039033379999999E-11</c:v>
                </c:pt>
                <c:pt idx="3630">
                  <c:v>1.7018209760000002E-11</c:v>
                </c:pt>
                <c:pt idx="3631">
                  <c:v>1.7095845570000001E-11</c:v>
                </c:pt>
                <c:pt idx="3632">
                  <c:v>1.7143446380000001E-11</c:v>
                </c:pt>
                <c:pt idx="3633">
                  <c:v>1.7215296899999999E-11</c:v>
                </c:pt>
                <c:pt idx="3634">
                  <c:v>1.7320023889999999E-11</c:v>
                </c:pt>
                <c:pt idx="3635">
                  <c:v>1.7303661979999999E-11</c:v>
                </c:pt>
                <c:pt idx="3636">
                  <c:v>1.7242256229999999E-11</c:v>
                </c:pt>
                <c:pt idx="3637">
                  <c:v>1.741093381E-11</c:v>
                </c:pt>
                <c:pt idx="3638">
                  <c:v>1.7231842689999999E-11</c:v>
                </c:pt>
                <c:pt idx="3639">
                  <c:v>1.7325398060000001E-11</c:v>
                </c:pt>
                <c:pt idx="3640">
                  <c:v>1.7288474469999998E-11</c:v>
                </c:pt>
                <c:pt idx="3641">
                  <c:v>1.7356616139999999E-11</c:v>
                </c:pt>
                <c:pt idx="3642">
                  <c:v>1.734548789E-11</c:v>
                </c:pt>
                <c:pt idx="3643">
                  <c:v>1.7276482330000001E-11</c:v>
                </c:pt>
                <c:pt idx="3644">
                  <c:v>1.7286295660000001E-11</c:v>
                </c:pt>
                <c:pt idx="3645">
                  <c:v>1.728724455E-11</c:v>
                </c:pt>
                <c:pt idx="3646">
                  <c:v>1.726116645E-11</c:v>
                </c:pt>
                <c:pt idx="3647">
                  <c:v>1.7364516079999999E-11</c:v>
                </c:pt>
                <c:pt idx="3648">
                  <c:v>1.7309265130000001E-11</c:v>
                </c:pt>
                <c:pt idx="3649">
                  <c:v>1.7410035220000001E-11</c:v>
                </c:pt>
                <c:pt idx="3650">
                  <c:v>1.7429479730000001E-11</c:v>
                </c:pt>
                <c:pt idx="3651">
                  <c:v>1.7497104460000001E-11</c:v>
                </c:pt>
                <c:pt idx="3652">
                  <c:v>1.7498948469999999E-11</c:v>
                </c:pt>
                <c:pt idx="3653">
                  <c:v>1.7486775919999999E-11</c:v>
                </c:pt>
                <c:pt idx="3654">
                  <c:v>1.7528138659999999E-11</c:v>
                </c:pt>
                <c:pt idx="3655">
                  <c:v>1.756378203E-11</c:v>
                </c:pt>
                <c:pt idx="3656">
                  <c:v>1.7545617739999999E-11</c:v>
                </c:pt>
                <c:pt idx="3657">
                  <c:v>1.756698953E-11</c:v>
                </c:pt>
                <c:pt idx="3658">
                  <c:v>1.7675244950000001E-11</c:v>
                </c:pt>
                <c:pt idx="3659">
                  <c:v>1.765392346E-11</c:v>
                </c:pt>
                <c:pt idx="3660">
                  <c:v>1.7740807089999999E-11</c:v>
                </c:pt>
                <c:pt idx="3661">
                  <c:v>1.7661325529999999E-11</c:v>
                </c:pt>
                <c:pt idx="3662">
                  <c:v>1.7742637220000001E-11</c:v>
                </c:pt>
                <c:pt idx="3663">
                  <c:v>1.7841929320000001E-11</c:v>
                </c:pt>
                <c:pt idx="3664">
                  <c:v>1.7826479879999999E-11</c:v>
                </c:pt>
                <c:pt idx="3665">
                  <c:v>1.7732260099999999E-11</c:v>
                </c:pt>
                <c:pt idx="3666">
                  <c:v>1.7775402679999999E-11</c:v>
                </c:pt>
                <c:pt idx="3667">
                  <c:v>1.7725890199999999E-11</c:v>
                </c:pt>
                <c:pt idx="3668">
                  <c:v>1.778147421E-11</c:v>
                </c:pt>
                <c:pt idx="3669">
                  <c:v>1.773866297E-11</c:v>
                </c:pt>
                <c:pt idx="3670">
                  <c:v>1.7716175749999999E-11</c:v>
                </c:pt>
                <c:pt idx="3671">
                  <c:v>1.77018903E-11</c:v>
                </c:pt>
                <c:pt idx="3672">
                  <c:v>1.7650729839999998E-11</c:v>
                </c:pt>
                <c:pt idx="3673">
                  <c:v>1.77339237E-11</c:v>
                </c:pt>
                <c:pt idx="3674">
                  <c:v>1.7711254339999998E-11</c:v>
                </c:pt>
                <c:pt idx="3675">
                  <c:v>1.77789606E-11</c:v>
                </c:pt>
                <c:pt idx="3676">
                  <c:v>1.7809529890000001E-11</c:v>
                </c:pt>
                <c:pt idx="3677">
                  <c:v>1.779156683E-11</c:v>
                </c:pt>
                <c:pt idx="3678">
                  <c:v>1.7899607139999999E-11</c:v>
                </c:pt>
                <c:pt idx="3679">
                  <c:v>1.7887068560000001E-11</c:v>
                </c:pt>
                <c:pt idx="3680">
                  <c:v>1.8020753289999999E-11</c:v>
                </c:pt>
                <c:pt idx="3681">
                  <c:v>1.796941242E-11</c:v>
                </c:pt>
                <c:pt idx="3682">
                  <c:v>1.8026375529999999E-11</c:v>
                </c:pt>
                <c:pt idx="3683">
                  <c:v>1.8039214220000001E-11</c:v>
                </c:pt>
                <c:pt idx="3684">
                  <c:v>1.809017346E-11</c:v>
                </c:pt>
                <c:pt idx="3685">
                  <c:v>1.8059571200000001E-11</c:v>
                </c:pt>
                <c:pt idx="3686">
                  <c:v>1.8183678519999999E-11</c:v>
                </c:pt>
                <c:pt idx="3687">
                  <c:v>1.8184441800000001E-11</c:v>
                </c:pt>
                <c:pt idx="3688">
                  <c:v>1.8187271130000001E-11</c:v>
                </c:pt>
                <c:pt idx="3689">
                  <c:v>1.8165548929999999E-11</c:v>
                </c:pt>
                <c:pt idx="3690">
                  <c:v>1.8282519600000001E-11</c:v>
                </c:pt>
                <c:pt idx="3691">
                  <c:v>1.8336724500000001E-11</c:v>
                </c:pt>
                <c:pt idx="3692">
                  <c:v>1.823571849E-11</c:v>
                </c:pt>
                <c:pt idx="3693">
                  <c:v>1.821406394E-11</c:v>
                </c:pt>
                <c:pt idx="3694">
                  <c:v>1.8145226639999999E-11</c:v>
                </c:pt>
                <c:pt idx="3695">
                  <c:v>1.8043391429999999E-11</c:v>
                </c:pt>
                <c:pt idx="3696">
                  <c:v>1.8021967600000001E-11</c:v>
                </c:pt>
                <c:pt idx="3697">
                  <c:v>1.803063254E-11</c:v>
                </c:pt>
                <c:pt idx="3698">
                  <c:v>1.79229756E-11</c:v>
                </c:pt>
                <c:pt idx="3699">
                  <c:v>1.8088095259999999E-11</c:v>
                </c:pt>
                <c:pt idx="3700">
                  <c:v>1.8121075820000001E-11</c:v>
                </c:pt>
                <c:pt idx="3701">
                  <c:v>1.808283905E-11</c:v>
                </c:pt>
                <c:pt idx="3702">
                  <c:v>1.8086050019999999E-11</c:v>
                </c:pt>
                <c:pt idx="3703">
                  <c:v>1.8022350970000001E-11</c:v>
                </c:pt>
                <c:pt idx="3704">
                  <c:v>1.8166960990000001E-11</c:v>
                </c:pt>
                <c:pt idx="3705">
                  <c:v>1.8164452580000001E-11</c:v>
                </c:pt>
                <c:pt idx="3706">
                  <c:v>1.821973475E-11</c:v>
                </c:pt>
                <c:pt idx="3707">
                  <c:v>1.828504882E-11</c:v>
                </c:pt>
                <c:pt idx="3708">
                  <c:v>1.8312025509999999E-11</c:v>
                </c:pt>
                <c:pt idx="3709">
                  <c:v>1.8386235240000001E-11</c:v>
                </c:pt>
                <c:pt idx="3710">
                  <c:v>1.8354187959999999E-11</c:v>
                </c:pt>
                <c:pt idx="3711">
                  <c:v>1.846498822E-11</c:v>
                </c:pt>
                <c:pt idx="3712">
                  <c:v>1.8359392129999999E-11</c:v>
                </c:pt>
                <c:pt idx="3713">
                  <c:v>1.843984167E-11</c:v>
                </c:pt>
                <c:pt idx="3714">
                  <c:v>1.849502322E-11</c:v>
                </c:pt>
                <c:pt idx="3715">
                  <c:v>1.857375885E-11</c:v>
                </c:pt>
                <c:pt idx="3716">
                  <c:v>1.8549294050000001E-11</c:v>
                </c:pt>
                <c:pt idx="3717">
                  <c:v>1.8609915690000001E-11</c:v>
                </c:pt>
                <c:pt idx="3718">
                  <c:v>1.852165296E-11</c:v>
                </c:pt>
                <c:pt idx="3719">
                  <c:v>1.8674180259999999E-11</c:v>
                </c:pt>
                <c:pt idx="3720">
                  <c:v>1.848837403E-11</c:v>
                </c:pt>
                <c:pt idx="3721">
                  <c:v>1.8450733999999999E-11</c:v>
                </c:pt>
                <c:pt idx="3722">
                  <c:v>1.8411598629999999E-11</c:v>
                </c:pt>
                <c:pt idx="3723">
                  <c:v>1.838824752E-11</c:v>
                </c:pt>
                <c:pt idx="3724">
                  <c:v>1.8384306229999999E-11</c:v>
                </c:pt>
                <c:pt idx="3725">
                  <c:v>1.8404432489999999E-11</c:v>
                </c:pt>
                <c:pt idx="3726">
                  <c:v>1.8283220420000001E-11</c:v>
                </c:pt>
                <c:pt idx="3727">
                  <c:v>1.846467076E-11</c:v>
                </c:pt>
                <c:pt idx="3728">
                  <c:v>1.846698315E-11</c:v>
                </c:pt>
                <c:pt idx="3729">
                  <c:v>1.8365196519999999E-11</c:v>
                </c:pt>
                <c:pt idx="3730">
                  <c:v>1.8321887410000001E-11</c:v>
                </c:pt>
                <c:pt idx="3731">
                  <c:v>1.8528685529999999E-11</c:v>
                </c:pt>
                <c:pt idx="3732">
                  <c:v>1.8426518989999999E-11</c:v>
                </c:pt>
                <c:pt idx="3733">
                  <c:v>1.8490100079999999E-11</c:v>
                </c:pt>
                <c:pt idx="3734">
                  <c:v>1.8497968779999999E-11</c:v>
                </c:pt>
                <c:pt idx="3735">
                  <c:v>1.8551670620000001E-11</c:v>
                </c:pt>
                <c:pt idx="3736">
                  <c:v>1.849455832E-11</c:v>
                </c:pt>
                <c:pt idx="3737">
                  <c:v>1.8635896650000001E-11</c:v>
                </c:pt>
                <c:pt idx="3738">
                  <c:v>1.860514173E-11</c:v>
                </c:pt>
                <c:pt idx="3739">
                  <c:v>1.8590256070000001E-11</c:v>
                </c:pt>
                <c:pt idx="3740">
                  <c:v>1.8595064719999999E-11</c:v>
                </c:pt>
                <c:pt idx="3741">
                  <c:v>1.8712914899999998E-11</c:v>
                </c:pt>
                <c:pt idx="3742">
                  <c:v>1.868392767E-11</c:v>
                </c:pt>
                <c:pt idx="3743">
                  <c:v>1.861791624E-11</c:v>
                </c:pt>
                <c:pt idx="3744">
                  <c:v>1.8718904899999999E-11</c:v>
                </c:pt>
                <c:pt idx="3745">
                  <c:v>1.870225502E-11</c:v>
                </c:pt>
                <c:pt idx="3746">
                  <c:v>1.876277952E-11</c:v>
                </c:pt>
                <c:pt idx="3747">
                  <c:v>1.8625616669999999E-11</c:v>
                </c:pt>
                <c:pt idx="3748">
                  <c:v>1.863293374E-11</c:v>
                </c:pt>
                <c:pt idx="3749">
                  <c:v>1.8466865189999999E-11</c:v>
                </c:pt>
                <c:pt idx="3750">
                  <c:v>1.850422419E-11</c:v>
                </c:pt>
                <c:pt idx="3751">
                  <c:v>1.8388398439999999E-11</c:v>
                </c:pt>
                <c:pt idx="3752">
                  <c:v>1.8417170569999999E-11</c:v>
                </c:pt>
                <c:pt idx="3753">
                  <c:v>1.833682338E-11</c:v>
                </c:pt>
                <c:pt idx="3754">
                  <c:v>1.829108566E-11</c:v>
                </c:pt>
                <c:pt idx="3755">
                  <c:v>1.8467715200000001E-11</c:v>
                </c:pt>
                <c:pt idx="3756">
                  <c:v>1.839275433E-11</c:v>
                </c:pt>
                <c:pt idx="3757">
                  <c:v>1.8331218489999999E-11</c:v>
                </c:pt>
                <c:pt idx="3758">
                  <c:v>1.8270281119999999E-11</c:v>
                </c:pt>
                <c:pt idx="3759">
                  <c:v>1.8383940199999999E-11</c:v>
                </c:pt>
                <c:pt idx="3760">
                  <c:v>1.840296839E-11</c:v>
                </c:pt>
                <c:pt idx="3761">
                  <c:v>1.8443548770000001E-11</c:v>
                </c:pt>
                <c:pt idx="3762">
                  <c:v>1.8487338400000001E-11</c:v>
                </c:pt>
                <c:pt idx="3763">
                  <c:v>1.843300512E-11</c:v>
                </c:pt>
                <c:pt idx="3764">
                  <c:v>1.8537702619999999E-11</c:v>
                </c:pt>
                <c:pt idx="3765">
                  <c:v>1.8616186720000001E-11</c:v>
                </c:pt>
                <c:pt idx="3766">
                  <c:v>1.861276064E-11</c:v>
                </c:pt>
                <c:pt idx="3767">
                  <c:v>1.862192345E-11</c:v>
                </c:pt>
                <c:pt idx="3768">
                  <c:v>1.8824683130000001E-11</c:v>
                </c:pt>
                <c:pt idx="3769">
                  <c:v>1.8783634370000001E-11</c:v>
                </c:pt>
                <c:pt idx="3770">
                  <c:v>1.8695919810000001E-11</c:v>
                </c:pt>
                <c:pt idx="3771">
                  <c:v>1.878373325E-11</c:v>
                </c:pt>
                <c:pt idx="3772">
                  <c:v>1.873297524E-11</c:v>
                </c:pt>
                <c:pt idx="3773">
                  <c:v>1.8803640939999999E-11</c:v>
                </c:pt>
                <c:pt idx="3774">
                  <c:v>1.8660011039999999E-11</c:v>
                </c:pt>
                <c:pt idx="3775">
                  <c:v>1.8699909680000001E-11</c:v>
                </c:pt>
                <c:pt idx="3776">
                  <c:v>1.864823747E-11</c:v>
                </c:pt>
                <c:pt idx="3777">
                  <c:v>1.86553533E-11</c:v>
                </c:pt>
                <c:pt idx="3778">
                  <c:v>1.853954837E-11</c:v>
                </c:pt>
                <c:pt idx="3779">
                  <c:v>1.871280041E-11</c:v>
                </c:pt>
                <c:pt idx="3780">
                  <c:v>1.8616054880000001E-11</c:v>
                </c:pt>
                <c:pt idx="3781">
                  <c:v>1.8663319150000002E-11</c:v>
                </c:pt>
                <c:pt idx="3782">
                  <c:v>1.863577868E-11</c:v>
                </c:pt>
                <c:pt idx="3783">
                  <c:v>1.8716393019999999E-11</c:v>
                </c:pt>
                <c:pt idx="3784">
                  <c:v>1.884477296E-11</c:v>
                </c:pt>
                <c:pt idx="3785">
                  <c:v>1.87684833E-11</c:v>
                </c:pt>
                <c:pt idx="3786">
                  <c:v>1.889139366E-11</c:v>
                </c:pt>
                <c:pt idx="3787">
                  <c:v>1.892713417E-11</c:v>
                </c:pt>
                <c:pt idx="3788">
                  <c:v>1.8856831029999999E-11</c:v>
                </c:pt>
                <c:pt idx="3789">
                  <c:v>1.897247116E-11</c:v>
                </c:pt>
                <c:pt idx="3790">
                  <c:v>1.8975198150000001E-11</c:v>
                </c:pt>
                <c:pt idx="3791">
                  <c:v>1.8796091420000001E-11</c:v>
                </c:pt>
                <c:pt idx="3792">
                  <c:v>1.8971274199999999E-11</c:v>
                </c:pt>
                <c:pt idx="3793">
                  <c:v>1.8996370449999999E-11</c:v>
                </c:pt>
                <c:pt idx="3794">
                  <c:v>1.8974766199999999E-11</c:v>
                </c:pt>
                <c:pt idx="3795">
                  <c:v>1.8957817950000001E-11</c:v>
                </c:pt>
                <c:pt idx="3796">
                  <c:v>1.9019539420000001E-11</c:v>
                </c:pt>
                <c:pt idx="3797">
                  <c:v>1.914562432E-11</c:v>
                </c:pt>
                <c:pt idx="3798">
                  <c:v>1.9091771570000001E-11</c:v>
                </c:pt>
                <c:pt idx="3799">
                  <c:v>1.912443467E-11</c:v>
                </c:pt>
                <c:pt idx="3800">
                  <c:v>1.9111446800000001E-11</c:v>
                </c:pt>
                <c:pt idx="3801">
                  <c:v>1.9040312730000001E-11</c:v>
                </c:pt>
                <c:pt idx="3802">
                  <c:v>1.9055512380000001E-11</c:v>
                </c:pt>
                <c:pt idx="3803">
                  <c:v>1.8963091509999999E-11</c:v>
                </c:pt>
                <c:pt idx="3804">
                  <c:v>1.8915258249999999E-11</c:v>
                </c:pt>
                <c:pt idx="3805">
                  <c:v>1.9025577990000001E-11</c:v>
                </c:pt>
                <c:pt idx="3806">
                  <c:v>1.8938644059999999E-11</c:v>
                </c:pt>
                <c:pt idx="3807">
                  <c:v>1.8928612150000001E-11</c:v>
                </c:pt>
                <c:pt idx="3808">
                  <c:v>1.893072678E-11</c:v>
                </c:pt>
                <c:pt idx="3809">
                  <c:v>1.885425323E-11</c:v>
                </c:pt>
                <c:pt idx="3810">
                  <c:v>1.9018940940000001E-11</c:v>
                </c:pt>
                <c:pt idx="3811">
                  <c:v>1.907274338E-11</c:v>
                </c:pt>
                <c:pt idx="3812">
                  <c:v>1.9051853840000001E-11</c:v>
                </c:pt>
                <c:pt idx="3813">
                  <c:v>1.917439818E-11</c:v>
                </c:pt>
                <c:pt idx="3814">
                  <c:v>1.913330085E-11</c:v>
                </c:pt>
                <c:pt idx="3815">
                  <c:v>1.924732769E-11</c:v>
                </c:pt>
                <c:pt idx="3816">
                  <c:v>1.9226988059999999E-11</c:v>
                </c:pt>
                <c:pt idx="3817">
                  <c:v>1.918861771E-11</c:v>
                </c:pt>
                <c:pt idx="3818">
                  <c:v>1.9163436459999999E-11</c:v>
                </c:pt>
                <c:pt idx="3819">
                  <c:v>1.9379699229999998E-11</c:v>
                </c:pt>
                <c:pt idx="3820">
                  <c:v>1.9424972049999999E-11</c:v>
                </c:pt>
                <c:pt idx="3821">
                  <c:v>1.9294729010000001E-11</c:v>
                </c:pt>
                <c:pt idx="3822">
                  <c:v>1.9377787569999999E-11</c:v>
                </c:pt>
                <c:pt idx="3823">
                  <c:v>1.9406710610000001E-11</c:v>
                </c:pt>
                <c:pt idx="3824">
                  <c:v>1.9374359760000001E-11</c:v>
                </c:pt>
                <c:pt idx="3825">
                  <c:v>1.924105666E-11</c:v>
                </c:pt>
                <c:pt idx="3826">
                  <c:v>1.92287835E-11</c:v>
                </c:pt>
                <c:pt idx="3827">
                  <c:v>1.9319974440000001E-11</c:v>
                </c:pt>
                <c:pt idx="3828">
                  <c:v>1.930627186E-11</c:v>
                </c:pt>
                <c:pt idx="3829">
                  <c:v>1.9175761669999999E-11</c:v>
                </c:pt>
                <c:pt idx="3830">
                  <c:v>1.9206762919999999E-11</c:v>
                </c:pt>
                <c:pt idx="3831">
                  <c:v>1.9153092310000001E-11</c:v>
                </c:pt>
                <c:pt idx="3832">
                  <c:v>1.911001565E-11</c:v>
                </c:pt>
                <c:pt idx="3833">
                  <c:v>1.9126764409999999E-11</c:v>
                </c:pt>
                <c:pt idx="3834">
                  <c:v>1.9151845040000001E-11</c:v>
                </c:pt>
                <c:pt idx="3835">
                  <c:v>1.9146987809999999E-11</c:v>
                </c:pt>
                <c:pt idx="3836">
                  <c:v>1.9247691980000001E-11</c:v>
                </c:pt>
                <c:pt idx="3837">
                  <c:v>1.9251718279999999E-11</c:v>
                </c:pt>
                <c:pt idx="3838">
                  <c:v>1.937507793E-11</c:v>
                </c:pt>
                <c:pt idx="3839">
                  <c:v>1.9356001180000001E-11</c:v>
                </c:pt>
                <c:pt idx="3840">
                  <c:v>1.938284255E-11</c:v>
                </c:pt>
                <c:pt idx="3841">
                  <c:v>1.9438558400000001E-11</c:v>
                </c:pt>
                <c:pt idx="3842">
                  <c:v>1.9468031350000001E-11</c:v>
                </c:pt>
                <c:pt idx="3843">
                  <c:v>1.9539781249999999E-11</c:v>
                </c:pt>
                <c:pt idx="3844">
                  <c:v>1.9638238949999999E-11</c:v>
                </c:pt>
                <c:pt idx="3845">
                  <c:v>1.9619663530000001E-11</c:v>
                </c:pt>
                <c:pt idx="3846">
                  <c:v>1.9651910309999999E-11</c:v>
                </c:pt>
                <c:pt idx="3847">
                  <c:v>1.9730878389999999E-11</c:v>
                </c:pt>
                <c:pt idx="3848">
                  <c:v>1.968071886E-11</c:v>
                </c:pt>
                <c:pt idx="3849">
                  <c:v>1.9600170439999999E-11</c:v>
                </c:pt>
                <c:pt idx="3850">
                  <c:v>1.9750237900000001E-11</c:v>
                </c:pt>
                <c:pt idx="3851">
                  <c:v>1.967020817E-11</c:v>
                </c:pt>
                <c:pt idx="3852">
                  <c:v>1.9653457680000001E-11</c:v>
                </c:pt>
                <c:pt idx="3853">
                  <c:v>1.9710171000000001E-11</c:v>
                </c:pt>
                <c:pt idx="3854">
                  <c:v>1.97108857E-11</c:v>
                </c:pt>
                <c:pt idx="3855">
                  <c:v>1.9705232239999998E-11</c:v>
                </c:pt>
                <c:pt idx="3856">
                  <c:v>1.9634497150000001E-11</c:v>
                </c:pt>
                <c:pt idx="3857">
                  <c:v>1.9631286180000001E-11</c:v>
                </c:pt>
                <c:pt idx="3858">
                  <c:v>1.975419828E-11</c:v>
                </c:pt>
                <c:pt idx="3859">
                  <c:v>1.964027031E-11</c:v>
                </c:pt>
                <c:pt idx="3860">
                  <c:v>1.9459050690000001E-11</c:v>
                </c:pt>
                <c:pt idx="3861">
                  <c:v>1.9782137730000001E-11</c:v>
                </c:pt>
                <c:pt idx="3862">
                  <c:v>1.970009225E-11</c:v>
                </c:pt>
                <c:pt idx="3863">
                  <c:v>1.9571030559999998E-11</c:v>
                </c:pt>
                <c:pt idx="3864">
                  <c:v>1.9561035079999999E-11</c:v>
                </c:pt>
                <c:pt idx="3865">
                  <c:v>1.9619810980000001E-11</c:v>
                </c:pt>
                <c:pt idx="3866">
                  <c:v>1.974942258E-11</c:v>
                </c:pt>
                <c:pt idx="3867">
                  <c:v>1.987218202E-11</c:v>
                </c:pt>
                <c:pt idx="3868">
                  <c:v>1.9670189090000001E-11</c:v>
                </c:pt>
                <c:pt idx="3869">
                  <c:v>1.9736318479999999E-11</c:v>
                </c:pt>
                <c:pt idx="3870">
                  <c:v>1.978972194E-11</c:v>
                </c:pt>
                <c:pt idx="3871">
                  <c:v>1.9964438090000001E-11</c:v>
                </c:pt>
                <c:pt idx="3872">
                  <c:v>1.995139991E-11</c:v>
                </c:pt>
                <c:pt idx="3873">
                  <c:v>1.9999729300000001E-11</c:v>
                </c:pt>
                <c:pt idx="3874">
                  <c:v>2.0023198380000001E-11</c:v>
                </c:pt>
                <c:pt idx="3875">
                  <c:v>2.0102083190000001E-11</c:v>
                </c:pt>
                <c:pt idx="3876">
                  <c:v>1.9999713689999999E-11</c:v>
                </c:pt>
                <c:pt idx="3877">
                  <c:v>2.0068386190000001E-11</c:v>
                </c:pt>
                <c:pt idx="3878">
                  <c:v>2.0032878130000001E-11</c:v>
                </c:pt>
                <c:pt idx="3879">
                  <c:v>2.008568312E-11</c:v>
                </c:pt>
                <c:pt idx="3880">
                  <c:v>2.002243163E-11</c:v>
                </c:pt>
                <c:pt idx="3881">
                  <c:v>1.9957421130000001E-11</c:v>
                </c:pt>
                <c:pt idx="3882">
                  <c:v>1.9914458969999999E-11</c:v>
                </c:pt>
                <c:pt idx="3883">
                  <c:v>1.9952248189999999E-11</c:v>
                </c:pt>
                <c:pt idx="3884">
                  <c:v>1.9835359050000001E-11</c:v>
                </c:pt>
                <c:pt idx="3885">
                  <c:v>1.9881362179999999E-11</c:v>
                </c:pt>
                <c:pt idx="3886">
                  <c:v>1.972901356E-11</c:v>
                </c:pt>
                <c:pt idx="3887">
                  <c:v>1.9839532790000002E-11</c:v>
                </c:pt>
                <c:pt idx="3888">
                  <c:v>1.9857714430000001E-11</c:v>
                </c:pt>
                <c:pt idx="3889">
                  <c:v>1.9972188829999999E-11</c:v>
                </c:pt>
                <c:pt idx="3890">
                  <c:v>1.9983780260000001E-11</c:v>
                </c:pt>
                <c:pt idx="3891">
                  <c:v>1.9995489640000001E-11</c:v>
                </c:pt>
                <c:pt idx="3892">
                  <c:v>2.0026176900000001E-11</c:v>
                </c:pt>
                <c:pt idx="3893">
                  <c:v>2.0050907120000001E-11</c:v>
                </c:pt>
                <c:pt idx="3894">
                  <c:v>2.015987897E-11</c:v>
                </c:pt>
                <c:pt idx="3895">
                  <c:v>2.0186022989999999E-11</c:v>
                </c:pt>
                <c:pt idx="3896">
                  <c:v>2.0283368729999999E-11</c:v>
                </c:pt>
                <c:pt idx="3897">
                  <c:v>2.022430834E-11</c:v>
                </c:pt>
                <c:pt idx="3898">
                  <c:v>2.0308333140000001E-11</c:v>
                </c:pt>
                <c:pt idx="3899">
                  <c:v>2.030914673E-11</c:v>
                </c:pt>
                <c:pt idx="3900">
                  <c:v>2.0325911090000001E-11</c:v>
                </c:pt>
                <c:pt idx="3901">
                  <c:v>2.0313271900000001E-11</c:v>
                </c:pt>
                <c:pt idx="3902">
                  <c:v>2.0390990980000001E-11</c:v>
                </c:pt>
                <c:pt idx="3903">
                  <c:v>2.0475064349999999E-11</c:v>
                </c:pt>
                <c:pt idx="3904">
                  <c:v>2.0395914120000001E-11</c:v>
                </c:pt>
                <c:pt idx="3905">
                  <c:v>2.033615637E-11</c:v>
                </c:pt>
                <c:pt idx="3906">
                  <c:v>2.0330985160000001E-11</c:v>
                </c:pt>
                <c:pt idx="3907">
                  <c:v>2.0236883349999998E-11</c:v>
                </c:pt>
                <c:pt idx="3908">
                  <c:v>2.033517625E-11</c:v>
                </c:pt>
                <c:pt idx="3909">
                  <c:v>2.0317412680000001E-11</c:v>
                </c:pt>
                <c:pt idx="3910">
                  <c:v>2.0172417560000001E-11</c:v>
                </c:pt>
                <c:pt idx="3911">
                  <c:v>2.021966795E-11</c:v>
                </c:pt>
                <c:pt idx="3912">
                  <c:v>2.0179802270000002E-11</c:v>
                </c:pt>
                <c:pt idx="3913">
                  <c:v>2.0320889070000001E-11</c:v>
                </c:pt>
                <c:pt idx="3914">
                  <c:v>2.0334095520000001E-11</c:v>
                </c:pt>
                <c:pt idx="3915">
                  <c:v>2.0301878230000001E-11</c:v>
                </c:pt>
                <c:pt idx="3916">
                  <c:v>2.0333979289999999E-11</c:v>
                </c:pt>
                <c:pt idx="3917">
                  <c:v>2.0481470689999999E-11</c:v>
                </c:pt>
                <c:pt idx="3918">
                  <c:v>2.0382293080000001E-11</c:v>
                </c:pt>
                <c:pt idx="3919">
                  <c:v>2.0489750519999999E-11</c:v>
                </c:pt>
                <c:pt idx="3920">
                  <c:v>2.0446207230000001E-11</c:v>
                </c:pt>
                <c:pt idx="3921">
                  <c:v>2.0479522589999999E-11</c:v>
                </c:pt>
                <c:pt idx="3922">
                  <c:v>2.0499678340000001E-11</c:v>
                </c:pt>
                <c:pt idx="3923">
                  <c:v>2.0557857499999999E-11</c:v>
                </c:pt>
                <c:pt idx="3924">
                  <c:v>2.0562281039999998E-11</c:v>
                </c:pt>
                <c:pt idx="3925">
                  <c:v>2.0600901189999999E-11</c:v>
                </c:pt>
                <c:pt idx="3926">
                  <c:v>2.067010625E-11</c:v>
                </c:pt>
                <c:pt idx="3927">
                  <c:v>2.079993643E-11</c:v>
                </c:pt>
                <c:pt idx="3928">
                  <c:v>2.0677274129999999E-11</c:v>
                </c:pt>
                <c:pt idx="3929">
                  <c:v>2.0777780539999999E-11</c:v>
                </c:pt>
                <c:pt idx="3930">
                  <c:v>2.0782769600000001E-11</c:v>
                </c:pt>
                <c:pt idx="3931">
                  <c:v>2.083023684E-11</c:v>
                </c:pt>
                <c:pt idx="3932">
                  <c:v>2.0799350089999999E-11</c:v>
                </c:pt>
                <c:pt idx="3933">
                  <c:v>2.078887409E-11</c:v>
                </c:pt>
                <c:pt idx="3934">
                  <c:v>2.0907374789999999E-11</c:v>
                </c:pt>
                <c:pt idx="3935">
                  <c:v>2.090391575E-11</c:v>
                </c:pt>
                <c:pt idx="3936">
                  <c:v>2.082039055E-11</c:v>
                </c:pt>
                <c:pt idx="3937">
                  <c:v>2.0837236449999999E-11</c:v>
                </c:pt>
                <c:pt idx="3938">
                  <c:v>2.0908256029999999E-11</c:v>
                </c:pt>
                <c:pt idx="3939">
                  <c:v>2.0974864209999999E-11</c:v>
                </c:pt>
                <c:pt idx="3940">
                  <c:v>2.083484427E-11</c:v>
                </c:pt>
                <c:pt idx="3941">
                  <c:v>2.077497202E-11</c:v>
                </c:pt>
                <c:pt idx="3942">
                  <c:v>2.1013800080000001E-11</c:v>
                </c:pt>
                <c:pt idx="3943">
                  <c:v>2.0863217399999999E-11</c:v>
                </c:pt>
                <c:pt idx="3944">
                  <c:v>2.0986557980000001E-11</c:v>
                </c:pt>
                <c:pt idx="3945">
                  <c:v>2.10998545E-11</c:v>
                </c:pt>
                <c:pt idx="3946">
                  <c:v>2.1022999310000001E-11</c:v>
                </c:pt>
                <c:pt idx="3947">
                  <c:v>2.0896596949999999E-11</c:v>
                </c:pt>
                <c:pt idx="3948">
                  <c:v>2.1161874339999999E-11</c:v>
                </c:pt>
                <c:pt idx="3949">
                  <c:v>2.1224357339999999E-11</c:v>
                </c:pt>
                <c:pt idx="3950">
                  <c:v>2.11587952E-11</c:v>
                </c:pt>
                <c:pt idx="3951">
                  <c:v>2.1097007820000001E-11</c:v>
                </c:pt>
                <c:pt idx="3952">
                  <c:v>2.120644632E-11</c:v>
                </c:pt>
                <c:pt idx="3953">
                  <c:v>2.1282801910000001E-11</c:v>
                </c:pt>
                <c:pt idx="3954">
                  <c:v>2.128458174E-11</c:v>
                </c:pt>
                <c:pt idx="3955">
                  <c:v>2.1210736289999999E-11</c:v>
                </c:pt>
                <c:pt idx="3956">
                  <c:v>2.1215659439999999E-11</c:v>
                </c:pt>
                <c:pt idx="3957">
                  <c:v>2.1234222710000002E-11</c:v>
                </c:pt>
                <c:pt idx="3958">
                  <c:v>2.1299500360000001E-11</c:v>
                </c:pt>
                <c:pt idx="3959">
                  <c:v>2.1349979080000001E-11</c:v>
                </c:pt>
                <c:pt idx="3960">
                  <c:v>2.1282567720000002E-11</c:v>
                </c:pt>
                <c:pt idx="3961">
                  <c:v>2.123648132E-11</c:v>
                </c:pt>
                <c:pt idx="3962">
                  <c:v>2.1274570650000001E-11</c:v>
                </c:pt>
                <c:pt idx="3963">
                  <c:v>2.121853734E-11</c:v>
                </c:pt>
                <c:pt idx="3964">
                  <c:v>2.1242353359999999E-11</c:v>
                </c:pt>
                <c:pt idx="3965">
                  <c:v>2.1185006870000001E-11</c:v>
                </c:pt>
                <c:pt idx="3966">
                  <c:v>2.1218986640000001E-11</c:v>
                </c:pt>
                <c:pt idx="3967">
                  <c:v>2.1176858880000002E-11</c:v>
                </c:pt>
                <c:pt idx="3968">
                  <c:v>2.125980295E-11</c:v>
                </c:pt>
                <c:pt idx="3969">
                  <c:v>2.1320972770000001E-11</c:v>
                </c:pt>
                <c:pt idx="3970">
                  <c:v>2.1223559369999999E-11</c:v>
                </c:pt>
                <c:pt idx="3971">
                  <c:v>2.116618339E-11</c:v>
                </c:pt>
                <c:pt idx="3972">
                  <c:v>2.1305821690000001E-11</c:v>
                </c:pt>
                <c:pt idx="3973">
                  <c:v>2.1318993449999999E-11</c:v>
                </c:pt>
                <c:pt idx="3974">
                  <c:v>2.1296775109999999E-11</c:v>
                </c:pt>
                <c:pt idx="3975">
                  <c:v>2.1379117230000001E-11</c:v>
                </c:pt>
                <c:pt idx="3976">
                  <c:v>2.1473670060000001E-11</c:v>
                </c:pt>
                <c:pt idx="3977">
                  <c:v>2.1550424640000001E-11</c:v>
                </c:pt>
                <c:pt idx="3978">
                  <c:v>2.1506034800000001E-11</c:v>
                </c:pt>
                <c:pt idx="3979">
                  <c:v>2.141083491E-11</c:v>
                </c:pt>
                <c:pt idx="3980">
                  <c:v>2.1344056729999999E-11</c:v>
                </c:pt>
                <c:pt idx="3981">
                  <c:v>2.1478093610000001E-11</c:v>
                </c:pt>
                <c:pt idx="3982">
                  <c:v>2.1442183099999999E-11</c:v>
                </c:pt>
                <c:pt idx="3983">
                  <c:v>2.1422376029999999E-11</c:v>
                </c:pt>
                <c:pt idx="3984">
                  <c:v>2.1369919720000001E-11</c:v>
                </c:pt>
                <c:pt idx="3985">
                  <c:v>2.1435631049999999E-11</c:v>
                </c:pt>
                <c:pt idx="3986">
                  <c:v>2.138778217E-11</c:v>
                </c:pt>
                <c:pt idx="3987">
                  <c:v>2.1457717549999999E-11</c:v>
                </c:pt>
                <c:pt idx="3988">
                  <c:v>2.123773032E-11</c:v>
                </c:pt>
                <c:pt idx="3989">
                  <c:v>2.129662419E-11</c:v>
                </c:pt>
                <c:pt idx="3990">
                  <c:v>2.121551025E-11</c:v>
                </c:pt>
                <c:pt idx="3991">
                  <c:v>2.1305372399999999E-11</c:v>
                </c:pt>
                <c:pt idx="3992">
                  <c:v>2.1447739420000001E-11</c:v>
                </c:pt>
                <c:pt idx="3993">
                  <c:v>2.127590118E-11</c:v>
                </c:pt>
                <c:pt idx="3994">
                  <c:v>2.1303292459999999E-11</c:v>
                </c:pt>
                <c:pt idx="3995">
                  <c:v>2.1363220220000001E-11</c:v>
                </c:pt>
                <c:pt idx="3996">
                  <c:v>2.137495909E-11</c:v>
                </c:pt>
                <c:pt idx="3997">
                  <c:v>2.1320209489999999E-11</c:v>
                </c:pt>
                <c:pt idx="3998">
                  <c:v>2.1520153710000002E-11</c:v>
                </c:pt>
                <c:pt idx="3999">
                  <c:v>2.160658805E-11</c:v>
                </c:pt>
                <c:pt idx="4000">
                  <c:v>2.1625617959999999E-11</c:v>
                </c:pt>
                <c:pt idx="4001">
                  <c:v>2.1660707949999999E-11</c:v>
                </c:pt>
                <c:pt idx="4002">
                  <c:v>2.1615721369999998E-11</c:v>
                </c:pt>
                <c:pt idx="4003">
                  <c:v>2.1643530720000001E-11</c:v>
                </c:pt>
                <c:pt idx="4004">
                  <c:v>2.1686753090000002E-11</c:v>
                </c:pt>
                <c:pt idx="4005">
                  <c:v>2.16819479E-11</c:v>
                </c:pt>
                <c:pt idx="4006">
                  <c:v>2.1540611310000001E-11</c:v>
                </c:pt>
                <c:pt idx="4007">
                  <c:v>2.1777862499999998E-11</c:v>
                </c:pt>
                <c:pt idx="4008">
                  <c:v>2.1803510389999999E-11</c:v>
                </c:pt>
                <c:pt idx="4009">
                  <c:v>2.1824334009999999E-11</c:v>
                </c:pt>
                <c:pt idx="4010">
                  <c:v>2.192932988E-11</c:v>
                </c:pt>
                <c:pt idx="4011">
                  <c:v>2.181047704E-11</c:v>
                </c:pt>
                <c:pt idx="4012">
                  <c:v>2.1837221269999999E-11</c:v>
                </c:pt>
                <c:pt idx="4013">
                  <c:v>2.1905661310000001E-11</c:v>
                </c:pt>
                <c:pt idx="4014">
                  <c:v>2.1816730710000001E-11</c:v>
                </c:pt>
                <c:pt idx="4015">
                  <c:v>2.1856745579999999E-11</c:v>
                </c:pt>
                <c:pt idx="4016">
                  <c:v>2.184826278E-11</c:v>
                </c:pt>
                <c:pt idx="4017">
                  <c:v>2.192204404E-11</c:v>
                </c:pt>
                <c:pt idx="4018">
                  <c:v>2.1820590470000001E-11</c:v>
                </c:pt>
                <c:pt idx="4019">
                  <c:v>2.1955855540000001E-11</c:v>
                </c:pt>
                <c:pt idx="4020">
                  <c:v>2.1899374669999999E-11</c:v>
                </c:pt>
                <c:pt idx="4021">
                  <c:v>2.188936185E-11</c:v>
                </c:pt>
                <c:pt idx="4022">
                  <c:v>2.1922475989999999E-11</c:v>
                </c:pt>
                <c:pt idx="4023">
                  <c:v>2.2085083759999998E-11</c:v>
                </c:pt>
                <c:pt idx="4024">
                  <c:v>2.2092185719999999E-11</c:v>
                </c:pt>
                <c:pt idx="4025">
                  <c:v>2.217078604E-11</c:v>
                </c:pt>
                <c:pt idx="4026">
                  <c:v>2.2282353049999999E-11</c:v>
                </c:pt>
                <c:pt idx="4027">
                  <c:v>2.2062150719999999E-11</c:v>
                </c:pt>
                <c:pt idx="4028">
                  <c:v>2.2389926719999999E-11</c:v>
                </c:pt>
                <c:pt idx="4029">
                  <c:v>2.2422194310000002E-11</c:v>
                </c:pt>
                <c:pt idx="4030">
                  <c:v>2.2401918859999999E-11</c:v>
                </c:pt>
                <c:pt idx="4031">
                  <c:v>2.253019993E-11</c:v>
                </c:pt>
                <c:pt idx="4032">
                  <c:v>2.263093879E-11</c:v>
                </c:pt>
                <c:pt idx="4033">
                  <c:v>2.2619194709999999E-11</c:v>
                </c:pt>
                <c:pt idx="4034">
                  <c:v>2.2651927210000001E-11</c:v>
                </c:pt>
                <c:pt idx="4035">
                  <c:v>2.2716061669999999E-11</c:v>
                </c:pt>
                <c:pt idx="4036">
                  <c:v>2.2733554620000001E-11</c:v>
                </c:pt>
                <c:pt idx="4037">
                  <c:v>2.2758470460000001E-11</c:v>
                </c:pt>
                <c:pt idx="4038">
                  <c:v>2.281887526E-11</c:v>
                </c:pt>
                <c:pt idx="4039">
                  <c:v>2.2764042389999998E-11</c:v>
                </c:pt>
                <c:pt idx="4040">
                  <c:v>2.288743327E-11</c:v>
                </c:pt>
                <c:pt idx="4041">
                  <c:v>2.2960062669999999E-11</c:v>
                </c:pt>
                <c:pt idx="4042">
                  <c:v>2.2823484419999999E-11</c:v>
                </c:pt>
                <c:pt idx="4043">
                  <c:v>2.2777944459999998E-11</c:v>
                </c:pt>
                <c:pt idx="4044">
                  <c:v>2.280897866E-11</c:v>
                </c:pt>
                <c:pt idx="4045">
                  <c:v>2.2876337979999999E-11</c:v>
                </c:pt>
                <c:pt idx="4046">
                  <c:v>2.2853738E-11</c:v>
                </c:pt>
                <c:pt idx="4047">
                  <c:v>2.2967096970000001E-11</c:v>
                </c:pt>
                <c:pt idx="4048">
                  <c:v>2.283560667E-11</c:v>
                </c:pt>
                <c:pt idx="4049">
                  <c:v>2.282454781E-11</c:v>
                </c:pt>
                <c:pt idx="4050">
                  <c:v>2.2903266089999998E-11</c:v>
                </c:pt>
                <c:pt idx="4051">
                  <c:v>2.2857394800000001E-11</c:v>
                </c:pt>
                <c:pt idx="4052">
                  <c:v>2.2827675509999999E-11</c:v>
                </c:pt>
                <c:pt idx="4053">
                  <c:v>2.29083072E-11</c:v>
                </c:pt>
                <c:pt idx="4054">
                  <c:v>2.2967449119999999E-11</c:v>
                </c:pt>
                <c:pt idx="4055">
                  <c:v>2.308807832E-11</c:v>
                </c:pt>
                <c:pt idx="4056">
                  <c:v>2.2968795269999999E-11</c:v>
                </c:pt>
                <c:pt idx="4057">
                  <c:v>2.3118998039999999E-11</c:v>
                </c:pt>
                <c:pt idx="4058">
                  <c:v>2.3163635940000001E-11</c:v>
                </c:pt>
                <c:pt idx="4059">
                  <c:v>2.3131753460000001E-11</c:v>
                </c:pt>
                <c:pt idx="4060">
                  <c:v>2.3248425750000001E-11</c:v>
                </c:pt>
                <c:pt idx="4061">
                  <c:v>2.3149116299999999E-11</c:v>
                </c:pt>
                <c:pt idx="4062">
                  <c:v>2.325950023E-11</c:v>
                </c:pt>
                <c:pt idx="4063">
                  <c:v>2.3085217770000001E-11</c:v>
                </c:pt>
                <c:pt idx="4064">
                  <c:v>2.3098040840000002E-11</c:v>
                </c:pt>
                <c:pt idx="4065">
                  <c:v>2.3185207230000001E-11</c:v>
                </c:pt>
                <c:pt idx="4066">
                  <c:v>2.3164335030000001E-11</c:v>
                </c:pt>
                <c:pt idx="4067">
                  <c:v>2.3002407269999999E-11</c:v>
                </c:pt>
                <c:pt idx="4068">
                  <c:v>2.3012421830000001E-11</c:v>
                </c:pt>
                <c:pt idx="4069">
                  <c:v>2.318991527E-11</c:v>
                </c:pt>
                <c:pt idx="4070">
                  <c:v>2.3063745360000001E-11</c:v>
                </c:pt>
                <c:pt idx="4071">
                  <c:v>2.3099104229999999E-11</c:v>
                </c:pt>
                <c:pt idx="4072">
                  <c:v>2.3062399210000001E-11</c:v>
                </c:pt>
                <c:pt idx="4073">
                  <c:v>2.3173331309999999E-11</c:v>
                </c:pt>
                <c:pt idx="4074">
                  <c:v>2.32128327E-11</c:v>
                </c:pt>
                <c:pt idx="4075">
                  <c:v>2.3234022340000001E-11</c:v>
                </c:pt>
                <c:pt idx="4076">
                  <c:v>2.334029844E-11</c:v>
                </c:pt>
                <c:pt idx="4077">
                  <c:v>2.3357161690000001E-11</c:v>
                </c:pt>
                <c:pt idx="4078">
                  <c:v>2.3487640650000001E-11</c:v>
                </c:pt>
                <c:pt idx="4079">
                  <c:v>2.3502656420000001E-11</c:v>
                </c:pt>
                <c:pt idx="4080">
                  <c:v>2.3576085529999999E-11</c:v>
                </c:pt>
                <c:pt idx="4081">
                  <c:v>2.354460377E-11</c:v>
                </c:pt>
                <c:pt idx="4082">
                  <c:v>2.3608252509999999E-11</c:v>
                </c:pt>
                <c:pt idx="4083">
                  <c:v>2.3550425499999999E-11</c:v>
                </c:pt>
                <c:pt idx="4084">
                  <c:v>2.3619330450000001E-11</c:v>
                </c:pt>
                <c:pt idx="4085">
                  <c:v>2.358453537E-11</c:v>
                </c:pt>
                <c:pt idx="4086">
                  <c:v>2.3640802860000001E-11</c:v>
                </c:pt>
                <c:pt idx="4087">
                  <c:v>2.3718419589999999E-11</c:v>
                </c:pt>
                <c:pt idx="4088">
                  <c:v>2.357477234E-11</c:v>
                </c:pt>
                <c:pt idx="4089">
                  <c:v>2.3734934160000001E-11</c:v>
                </c:pt>
                <c:pt idx="4090">
                  <c:v>2.3731393589999999E-11</c:v>
                </c:pt>
                <c:pt idx="4091">
                  <c:v>2.374820826E-11</c:v>
                </c:pt>
                <c:pt idx="4092">
                  <c:v>2.3586030699999999E-11</c:v>
                </c:pt>
                <c:pt idx="4093">
                  <c:v>2.378874181E-11</c:v>
                </c:pt>
                <c:pt idx="4094">
                  <c:v>2.364008468E-11</c:v>
                </c:pt>
                <c:pt idx="4095">
                  <c:v>2.376424058E-11</c:v>
                </c:pt>
                <c:pt idx="4096">
                  <c:v>2.3715775869999999E-11</c:v>
                </c:pt>
                <c:pt idx="4097">
                  <c:v>2.3905212880000001E-11</c:v>
                </c:pt>
                <c:pt idx="4098">
                  <c:v>2.3768962490000001E-11</c:v>
                </c:pt>
                <c:pt idx="4099">
                  <c:v>2.379609183E-11</c:v>
                </c:pt>
                <c:pt idx="4100">
                  <c:v>2.387008646E-11</c:v>
                </c:pt>
                <c:pt idx="4101">
                  <c:v>2.385553387E-11</c:v>
                </c:pt>
                <c:pt idx="4102">
                  <c:v>2.3879833870000001E-11</c:v>
                </c:pt>
                <c:pt idx="4103">
                  <c:v>2.3912398099999999E-11</c:v>
                </c:pt>
                <c:pt idx="4104">
                  <c:v>2.3977660139999999E-11</c:v>
                </c:pt>
                <c:pt idx="4105">
                  <c:v>2.4060769E-11</c:v>
                </c:pt>
                <c:pt idx="4106">
                  <c:v>2.3976064190000001E-11</c:v>
                </c:pt>
                <c:pt idx="4107">
                  <c:v>2.414589015E-11</c:v>
                </c:pt>
                <c:pt idx="4108">
                  <c:v>2.4288940649999998E-11</c:v>
                </c:pt>
                <c:pt idx="4109">
                  <c:v>2.4179101430000001E-11</c:v>
                </c:pt>
                <c:pt idx="4110">
                  <c:v>2.4361603010000001E-11</c:v>
                </c:pt>
                <c:pt idx="4111">
                  <c:v>2.445728516E-11</c:v>
                </c:pt>
                <c:pt idx="4112">
                  <c:v>2.4477858980000001E-11</c:v>
                </c:pt>
                <c:pt idx="4113">
                  <c:v>2.441660416E-11</c:v>
                </c:pt>
                <c:pt idx="4114">
                  <c:v>2.4522051059999999E-11</c:v>
                </c:pt>
                <c:pt idx="4115">
                  <c:v>2.4560801310000001E-11</c:v>
                </c:pt>
                <c:pt idx="4116">
                  <c:v>2.4645391630000001E-11</c:v>
                </c:pt>
                <c:pt idx="4117">
                  <c:v>2.4660310249999998E-11</c:v>
                </c:pt>
                <c:pt idx="4118">
                  <c:v>2.4686339779999999E-11</c:v>
                </c:pt>
                <c:pt idx="4119">
                  <c:v>2.449033337E-11</c:v>
                </c:pt>
                <c:pt idx="4120">
                  <c:v>2.4527820749999999E-11</c:v>
                </c:pt>
                <c:pt idx="4121">
                  <c:v>2.450325706E-11</c:v>
                </c:pt>
                <c:pt idx="4122">
                  <c:v>2.4593983100000001E-11</c:v>
                </c:pt>
                <c:pt idx="4123">
                  <c:v>2.456462637E-11</c:v>
                </c:pt>
                <c:pt idx="4124">
                  <c:v>2.45547159E-11</c:v>
                </c:pt>
                <c:pt idx="4125">
                  <c:v>2.4546713620000001E-11</c:v>
                </c:pt>
                <c:pt idx="4126">
                  <c:v>2.44917784E-11</c:v>
                </c:pt>
                <c:pt idx="4127">
                  <c:v>2.470253863E-11</c:v>
                </c:pt>
                <c:pt idx="4128">
                  <c:v>2.4658679609999999E-11</c:v>
                </c:pt>
                <c:pt idx="4129">
                  <c:v>2.476269363E-11</c:v>
                </c:pt>
                <c:pt idx="4130">
                  <c:v>2.4764808259999998E-11</c:v>
                </c:pt>
                <c:pt idx="4131">
                  <c:v>2.4693505920000001E-11</c:v>
                </c:pt>
                <c:pt idx="4132">
                  <c:v>2.4799934679999999E-11</c:v>
                </c:pt>
                <c:pt idx="4133">
                  <c:v>2.48319993E-11</c:v>
                </c:pt>
                <c:pt idx="4134">
                  <c:v>2.4865961720000002E-11</c:v>
                </c:pt>
                <c:pt idx="4135">
                  <c:v>2.4895481510000001E-11</c:v>
                </c:pt>
                <c:pt idx="4136">
                  <c:v>2.4844957690000001E-11</c:v>
                </c:pt>
                <c:pt idx="4137">
                  <c:v>2.4807449500000001E-11</c:v>
                </c:pt>
                <c:pt idx="4138">
                  <c:v>2.4922609119999999E-11</c:v>
                </c:pt>
                <c:pt idx="4139">
                  <c:v>2.501975536E-11</c:v>
                </c:pt>
                <c:pt idx="4140">
                  <c:v>2.4982217679999999E-11</c:v>
                </c:pt>
                <c:pt idx="4141">
                  <c:v>2.499502341E-11</c:v>
                </c:pt>
                <c:pt idx="4142">
                  <c:v>2.505986911E-11</c:v>
                </c:pt>
                <c:pt idx="4143">
                  <c:v>2.5200874369999999E-11</c:v>
                </c:pt>
                <c:pt idx="4144">
                  <c:v>2.520282073E-11</c:v>
                </c:pt>
                <c:pt idx="4145">
                  <c:v>2.5176045279999999E-11</c:v>
                </c:pt>
                <c:pt idx="4146">
                  <c:v>2.5153108760000001E-11</c:v>
                </c:pt>
                <c:pt idx="4147">
                  <c:v>2.519477162E-11</c:v>
                </c:pt>
                <c:pt idx="4148">
                  <c:v>2.512657964E-11</c:v>
                </c:pt>
                <c:pt idx="4149">
                  <c:v>2.511663447E-11</c:v>
                </c:pt>
                <c:pt idx="4150">
                  <c:v>2.512355254E-11</c:v>
                </c:pt>
                <c:pt idx="4151">
                  <c:v>2.517547802E-11</c:v>
                </c:pt>
                <c:pt idx="4152">
                  <c:v>2.5208524500000001E-11</c:v>
                </c:pt>
                <c:pt idx="4153">
                  <c:v>2.5110979269999999E-11</c:v>
                </c:pt>
                <c:pt idx="4154">
                  <c:v>2.5242035890000001E-11</c:v>
                </c:pt>
                <c:pt idx="4155">
                  <c:v>2.5279774800000001E-11</c:v>
                </c:pt>
                <c:pt idx="4156">
                  <c:v>2.5219848779999999E-11</c:v>
                </c:pt>
                <c:pt idx="4157">
                  <c:v>2.539949154E-11</c:v>
                </c:pt>
                <c:pt idx="4158">
                  <c:v>2.53863857E-11</c:v>
                </c:pt>
                <c:pt idx="4159">
                  <c:v>2.540650676E-11</c:v>
                </c:pt>
                <c:pt idx="4160">
                  <c:v>2.5612924979999999E-11</c:v>
                </c:pt>
                <c:pt idx="4161">
                  <c:v>2.5628509730000001E-11</c:v>
                </c:pt>
                <c:pt idx="4162">
                  <c:v>2.5743551389999998E-11</c:v>
                </c:pt>
                <c:pt idx="4163">
                  <c:v>2.5602749090000002E-11</c:v>
                </c:pt>
                <c:pt idx="4164">
                  <c:v>2.5719301690000001E-11</c:v>
                </c:pt>
                <c:pt idx="4165">
                  <c:v>2.581232277E-11</c:v>
                </c:pt>
                <c:pt idx="4166">
                  <c:v>2.595475918E-11</c:v>
                </c:pt>
                <c:pt idx="4167">
                  <c:v>2.5995072409999999E-11</c:v>
                </c:pt>
                <c:pt idx="4168">
                  <c:v>2.6165597470000001E-11</c:v>
                </c:pt>
                <c:pt idx="4169">
                  <c:v>2.611628622E-11</c:v>
                </c:pt>
                <c:pt idx="4170">
                  <c:v>2.596586834E-11</c:v>
                </c:pt>
                <c:pt idx="4171">
                  <c:v>2.6068104269999999E-11</c:v>
                </c:pt>
                <c:pt idx="4172">
                  <c:v>2.611995863E-11</c:v>
                </c:pt>
                <c:pt idx="4173">
                  <c:v>2.6033990940000001E-11</c:v>
                </c:pt>
                <c:pt idx="4174">
                  <c:v>2.5981701170000001E-11</c:v>
                </c:pt>
                <c:pt idx="4175">
                  <c:v>2.5838466779999999E-11</c:v>
                </c:pt>
                <c:pt idx="4176">
                  <c:v>2.591371041E-11</c:v>
                </c:pt>
                <c:pt idx="4177">
                  <c:v>2.5961710210000001E-11</c:v>
                </c:pt>
                <c:pt idx="4178">
                  <c:v>2.595183096E-11</c:v>
                </c:pt>
                <c:pt idx="4179">
                  <c:v>2.5794495009999999E-11</c:v>
                </c:pt>
                <c:pt idx="4180">
                  <c:v>2.5987888920000001E-11</c:v>
                </c:pt>
                <c:pt idx="4181">
                  <c:v>2.5821419660000001E-11</c:v>
                </c:pt>
                <c:pt idx="4182">
                  <c:v>2.5856428110000001E-11</c:v>
                </c:pt>
                <c:pt idx="4183">
                  <c:v>2.5695168220000001E-11</c:v>
                </c:pt>
                <c:pt idx="4184">
                  <c:v>2.5908886149999999E-11</c:v>
                </c:pt>
                <c:pt idx="4185">
                  <c:v>2.5880913729999999E-11</c:v>
                </c:pt>
                <c:pt idx="4186">
                  <c:v>2.5913160509999999E-11</c:v>
                </c:pt>
                <c:pt idx="4187">
                  <c:v>2.5848082359999999E-11</c:v>
                </c:pt>
                <c:pt idx="4188">
                  <c:v>2.5995971000000001E-11</c:v>
                </c:pt>
                <c:pt idx="4189">
                  <c:v>2.5932653589999999E-11</c:v>
                </c:pt>
                <c:pt idx="4190">
                  <c:v>2.598487918E-11</c:v>
                </c:pt>
                <c:pt idx="4191">
                  <c:v>2.6210554560000001E-11</c:v>
                </c:pt>
                <c:pt idx="4192">
                  <c:v>2.6184474730000001E-11</c:v>
                </c:pt>
                <c:pt idx="4193">
                  <c:v>2.6245630669999999E-11</c:v>
                </c:pt>
                <c:pt idx="4194">
                  <c:v>2.6229397129999999E-11</c:v>
                </c:pt>
                <c:pt idx="4195">
                  <c:v>2.6192008630000001E-11</c:v>
                </c:pt>
                <c:pt idx="4196">
                  <c:v>2.6098189580000002E-11</c:v>
                </c:pt>
                <c:pt idx="4197">
                  <c:v>2.6224290099999999E-11</c:v>
                </c:pt>
                <c:pt idx="4198">
                  <c:v>2.620205442E-11</c:v>
                </c:pt>
                <c:pt idx="4199">
                  <c:v>2.6183758289999999E-11</c:v>
                </c:pt>
                <c:pt idx="4200">
                  <c:v>2.6194470200000001E-11</c:v>
                </c:pt>
                <c:pt idx="4201">
                  <c:v>2.61148065E-11</c:v>
                </c:pt>
                <c:pt idx="4202">
                  <c:v>2.6159874609999998E-11</c:v>
                </c:pt>
                <c:pt idx="4203">
                  <c:v>2.6152907960000001E-11</c:v>
                </c:pt>
                <c:pt idx="4204">
                  <c:v>2.6192723339999999E-11</c:v>
                </c:pt>
                <c:pt idx="4205">
                  <c:v>2.620015836E-11</c:v>
                </c:pt>
                <c:pt idx="4206">
                  <c:v>2.6347033930000001E-11</c:v>
                </c:pt>
                <c:pt idx="4207">
                  <c:v>2.64304429E-11</c:v>
                </c:pt>
                <c:pt idx="4208">
                  <c:v>2.6516460899999998E-11</c:v>
                </c:pt>
                <c:pt idx="4209">
                  <c:v>2.647971946E-11</c:v>
                </c:pt>
                <c:pt idx="4210">
                  <c:v>2.6570698769999999E-11</c:v>
                </c:pt>
                <c:pt idx="4211">
                  <c:v>2.669493619E-11</c:v>
                </c:pt>
                <c:pt idx="4212">
                  <c:v>2.6915674550000002E-11</c:v>
                </c:pt>
                <c:pt idx="4213">
                  <c:v>2.6749354470000001E-11</c:v>
                </c:pt>
                <c:pt idx="4214">
                  <c:v>2.6870150199999999E-11</c:v>
                </c:pt>
                <c:pt idx="4215">
                  <c:v>2.7085167440000001E-11</c:v>
                </c:pt>
                <c:pt idx="4216">
                  <c:v>2.7097973169999999E-11</c:v>
                </c:pt>
                <c:pt idx="4217">
                  <c:v>2.707801518E-11</c:v>
                </c:pt>
                <c:pt idx="4218">
                  <c:v>2.7199010410000001E-11</c:v>
                </c:pt>
                <c:pt idx="4219">
                  <c:v>2.7100349739999999E-11</c:v>
                </c:pt>
                <c:pt idx="4220">
                  <c:v>2.7122006029999999E-11</c:v>
                </c:pt>
                <c:pt idx="4221">
                  <c:v>2.69532105E-11</c:v>
                </c:pt>
                <c:pt idx="4222">
                  <c:v>2.697594578E-11</c:v>
                </c:pt>
                <c:pt idx="4223">
                  <c:v>2.698268171E-11</c:v>
                </c:pt>
                <c:pt idx="4224">
                  <c:v>2.7017509759999999E-11</c:v>
                </c:pt>
                <c:pt idx="4225">
                  <c:v>2.7092683999999999E-11</c:v>
                </c:pt>
                <c:pt idx="4226">
                  <c:v>2.6995987039999999E-11</c:v>
                </c:pt>
                <c:pt idx="4227">
                  <c:v>2.6911115699999998E-11</c:v>
                </c:pt>
                <c:pt idx="4228">
                  <c:v>2.6755942949999999E-11</c:v>
                </c:pt>
                <c:pt idx="4229">
                  <c:v>2.695041759E-11</c:v>
                </c:pt>
                <c:pt idx="4230">
                  <c:v>2.6933120660000001E-11</c:v>
                </c:pt>
                <c:pt idx="4231">
                  <c:v>2.695502328E-11</c:v>
                </c:pt>
                <c:pt idx="4232">
                  <c:v>2.6832595169999999E-11</c:v>
                </c:pt>
                <c:pt idx="4233">
                  <c:v>2.698509471E-11</c:v>
                </c:pt>
                <c:pt idx="4234">
                  <c:v>2.7041058630000001E-11</c:v>
                </c:pt>
                <c:pt idx="4235">
                  <c:v>2.7105857490000001E-11</c:v>
                </c:pt>
                <c:pt idx="4236">
                  <c:v>2.7171253090000001E-11</c:v>
                </c:pt>
                <c:pt idx="4237">
                  <c:v>2.721793624E-11</c:v>
                </c:pt>
                <c:pt idx="4238">
                  <c:v>2.7209786510000001E-11</c:v>
                </c:pt>
                <c:pt idx="4239">
                  <c:v>2.7399355350000001E-11</c:v>
                </c:pt>
                <c:pt idx="4240">
                  <c:v>2.7444827660000001E-11</c:v>
                </c:pt>
                <c:pt idx="4241">
                  <c:v>2.75923364E-11</c:v>
                </c:pt>
                <c:pt idx="4242">
                  <c:v>2.777753028E-11</c:v>
                </c:pt>
                <c:pt idx="4243">
                  <c:v>2.7878765270000001E-11</c:v>
                </c:pt>
                <c:pt idx="4244">
                  <c:v>2.803849687E-11</c:v>
                </c:pt>
                <c:pt idx="4245">
                  <c:v>2.8049408280000001E-11</c:v>
                </c:pt>
                <c:pt idx="4246">
                  <c:v>2.8168741640000001E-11</c:v>
                </c:pt>
                <c:pt idx="4247">
                  <c:v>2.8325012470000001E-11</c:v>
                </c:pt>
                <c:pt idx="4248">
                  <c:v>2.822819756E-11</c:v>
                </c:pt>
                <c:pt idx="4249">
                  <c:v>2.8343889740000001E-11</c:v>
                </c:pt>
                <c:pt idx="4250">
                  <c:v>2.8389061929999999E-11</c:v>
                </c:pt>
                <c:pt idx="4251">
                  <c:v>2.837811756E-11</c:v>
                </c:pt>
                <c:pt idx="4252">
                  <c:v>2.8440902410000001E-11</c:v>
                </c:pt>
                <c:pt idx="4253">
                  <c:v>2.855699358E-11</c:v>
                </c:pt>
                <c:pt idx="4254">
                  <c:v>2.8580759289999999E-11</c:v>
                </c:pt>
                <c:pt idx="4255">
                  <c:v>2.8656998649999999E-11</c:v>
                </c:pt>
                <c:pt idx="4256">
                  <c:v>2.8565608209999999E-11</c:v>
                </c:pt>
                <c:pt idx="4257">
                  <c:v>2.864680368E-11</c:v>
                </c:pt>
                <c:pt idx="4258">
                  <c:v>2.8708407179999999E-11</c:v>
                </c:pt>
                <c:pt idx="4259">
                  <c:v>2.867078623E-11</c:v>
                </c:pt>
                <c:pt idx="4260">
                  <c:v>2.8678536980000001E-11</c:v>
                </c:pt>
                <c:pt idx="4261">
                  <c:v>2.893478165E-11</c:v>
                </c:pt>
                <c:pt idx="4262">
                  <c:v>2.8938391610000001E-11</c:v>
                </c:pt>
                <c:pt idx="4263">
                  <c:v>2.899284111E-11</c:v>
                </c:pt>
                <c:pt idx="4264">
                  <c:v>2.9191742769999997E-11</c:v>
                </c:pt>
                <c:pt idx="4265">
                  <c:v>2.9247146369999997E-11</c:v>
                </c:pt>
                <c:pt idx="4266">
                  <c:v>2.9218502619999998E-11</c:v>
                </c:pt>
                <c:pt idx="4267">
                  <c:v>2.9509571869999999E-11</c:v>
                </c:pt>
                <c:pt idx="4268">
                  <c:v>2.9511219860000001E-11</c:v>
                </c:pt>
                <c:pt idx="4269">
                  <c:v>2.9631418850000002E-11</c:v>
                </c:pt>
                <c:pt idx="4270">
                  <c:v>2.9823764990000003E-11</c:v>
                </c:pt>
                <c:pt idx="4271">
                  <c:v>2.9678454140000003E-11</c:v>
                </c:pt>
                <c:pt idx="4272">
                  <c:v>2.985326916E-11</c:v>
                </c:pt>
                <c:pt idx="4273">
                  <c:v>2.9905855570000003E-11</c:v>
                </c:pt>
                <c:pt idx="4274">
                  <c:v>2.987613976E-11</c:v>
                </c:pt>
                <c:pt idx="4275">
                  <c:v>2.9771771849999998E-11</c:v>
                </c:pt>
                <c:pt idx="4276">
                  <c:v>2.9866210199999999E-11</c:v>
                </c:pt>
                <c:pt idx="4277">
                  <c:v>3.0130637569999998E-11</c:v>
                </c:pt>
                <c:pt idx="4278">
                  <c:v>2.9983130560000002E-11</c:v>
                </c:pt>
                <c:pt idx="4279">
                  <c:v>2.9825260320000002E-11</c:v>
                </c:pt>
                <c:pt idx="4280">
                  <c:v>2.9928729630000003E-11</c:v>
                </c:pt>
                <c:pt idx="4281">
                  <c:v>2.9935880159999997E-11</c:v>
                </c:pt>
                <c:pt idx="4282">
                  <c:v>2.987038047E-11</c:v>
                </c:pt>
                <c:pt idx="4283">
                  <c:v>2.9660524040000002E-11</c:v>
                </c:pt>
                <c:pt idx="4284">
                  <c:v>2.9657266230000002E-11</c:v>
                </c:pt>
                <c:pt idx="4285">
                  <c:v>2.971865462E-11</c:v>
                </c:pt>
                <c:pt idx="4286">
                  <c:v>2.963469747E-11</c:v>
                </c:pt>
                <c:pt idx="4287">
                  <c:v>2.9712964730000001E-11</c:v>
                </c:pt>
                <c:pt idx="4288">
                  <c:v>2.973706351E-11</c:v>
                </c:pt>
                <c:pt idx="4289">
                  <c:v>2.9766567679999998E-11</c:v>
                </c:pt>
                <c:pt idx="4290">
                  <c:v>2.976477051E-11</c:v>
                </c:pt>
                <c:pt idx="4291">
                  <c:v>3.0047478390000001E-11</c:v>
                </c:pt>
                <c:pt idx="4292">
                  <c:v>3.003633453E-11</c:v>
                </c:pt>
                <c:pt idx="4293">
                  <c:v>3.000536625E-11</c:v>
                </c:pt>
                <c:pt idx="4294">
                  <c:v>3.0089073589999998E-11</c:v>
                </c:pt>
                <c:pt idx="4295">
                  <c:v>3.0111493159999997E-11</c:v>
                </c:pt>
                <c:pt idx="4296">
                  <c:v>3.0280989520000003E-11</c:v>
                </c:pt>
                <c:pt idx="4297">
                  <c:v>3.0320457949999999E-11</c:v>
                </c:pt>
                <c:pt idx="4298">
                  <c:v>3.0510736300000002E-11</c:v>
                </c:pt>
                <c:pt idx="4299">
                  <c:v>3.0434380709999997E-11</c:v>
                </c:pt>
                <c:pt idx="4300">
                  <c:v>3.0356946120000003E-11</c:v>
                </c:pt>
                <c:pt idx="4301">
                  <c:v>3.0427514670000003E-11</c:v>
                </c:pt>
                <c:pt idx="4302">
                  <c:v>3.0618379360000003E-11</c:v>
                </c:pt>
                <c:pt idx="4303">
                  <c:v>3.0765286150000002E-11</c:v>
                </c:pt>
                <c:pt idx="4304">
                  <c:v>3.0609983299999998E-11</c:v>
                </c:pt>
                <c:pt idx="4305">
                  <c:v>3.0615752989999998E-11</c:v>
                </c:pt>
                <c:pt idx="4306">
                  <c:v>3.075843746E-11</c:v>
                </c:pt>
                <c:pt idx="4307">
                  <c:v>3.0791820479999999E-11</c:v>
                </c:pt>
                <c:pt idx="4308">
                  <c:v>3.0858759989999999E-11</c:v>
                </c:pt>
                <c:pt idx="4309">
                  <c:v>3.0683726389999997E-11</c:v>
                </c:pt>
                <c:pt idx="4310">
                  <c:v>3.0784680359999998E-11</c:v>
                </c:pt>
                <c:pt idx="4311">
                  <c:v>3.0790352909999998E-11</c:v>
                </c:pt>
                <c:pt idx="4312">
                  <c:v>3.093228798E-11</c:v>
                </c:pt>
                <c:pt idx="4313">
                  <c:v>3.0972502340000003E-11</c:v>
                </c:pt>
                <c:pt idx="4314">
                  <c:v>3.1014083660000001E-11</c:v>
                </c:pt>
                <c:pt idx="4315">
                  <c:v>3.1116883380000003E-11</c:v>
                </c:pt>
                <c:pt idx="4316">
                  <c:v>3.1065591070000001E-11</c:v>
                </c:pt>
                <c:pt idx="4317">
                  <c:v>3.1120044040000003E-11</c:v>
                </c:pt>
                <c:pt idx="4318">
                  <c:v>3.1379600309999998E-11</c:v>
                </c:pt>
                <c:pt idx="4319">
                  <c:v>3.1454304440000001E-11</c:v>
                </c:pt>
                <c:pt idx="4320">
                  <c:v>3.1375142069999997E-11</c:v>
                </c:pt>
                <c:pt idx="4321">
                  <c:v>3.1576401219999999E-11</c:v>
                </c:pt>
                <c:pt idx="4322">
                  <c:v>3.1636873680000002E-11</c:v>
                </c:pt>
                <c:pt idx="4323">
                  <c:v>3.1843427199999998E-11</c:v>
                </c:pt>
                <c:pt idx="4324">
                  <c:v>3.1859310329999999E-11</c:v>
                </c:pt>
                <c:pt idx="4325">
                  <c:v>3.1847250529999997E-11</c:v>
                </c:pt>
                <c:pt idx="4326">
                  <c:v>3.1896443820000003E-11</c:v>
                </c:pt>
                <c:pt idx="4327">
                  <c:v>3.1764955249999998E-11</c:v>
                </c:pt>
                <c:pt idx="4328">
                  <c:v>3.1965818880000001E-11</c:v>
                </c:pt>
                <c:pt idx="4329">
                  <c:v>3.2079297549999997E-11</c:v>
                </c:pt>
                <c:pt idx="4330">
                  <c:v>3.1956954439999997E-11</c:v>
                </c:pt>
                <c:pt idx="4331">
                  <c:v>3.1942930940000002E-11</c:v>
                </c:pt>
                <c:pt idx="4332">
                  <c:v>3.209739419E-11</c:v>
                </c:pt>
                <c:pt idx="4333">
                  <c:v>3.2056891859999997E-11</c:v>
                </c:pt>
                <c:pt idx="4334">
                  <c:v>3.1972022250000003E-11</c:v>
                </c:pt>
                <c:pt idx="4335">
                  <c:v>3.2086912989999998E-11</c:v>
                </c:pt>
                <c:pt idx="4336">
                  <c:v>3.1940849269999998E-11</c:v>
                </c:pt>
                <c:pt idx="4337">
                  <c:v>3.2009492280000003E-11</c:v>
                </c:pt>
                <c:pt idx="4338">
                  <c:v>3.2106158009999998E-11</c:v>
                </c:pt>
                <c:pt idx="4339">
                  <c:v>3.2050490730000003E-11</c:v>
                </c:pt>
                <c:pt idx="4340">
                  <c:v>3.2118929040000002E-11</c:v>
                </c:pt>
                <c:pt idx="4341">
                  <c:v>3.1979308090000001E-11</c:v>
                </c:pt>
                <c:pt idx="4342">
                  <c:v>3.1930392360000001E-11</c:v>
                </c:pt>
                <c:pt idx="4343">
                  <c:v>3.1877785130000001E-11</c:v>
                </c:pt>
                <c:pt idx="4344">
                  <c:v>3.2127890629999999E-11</c:v>
                </c:pt>
                <c:pt idx="4345">
                  <c:v>3.2334659259999999E-11</c:v>
                </c:pt>
                <c:pt idx="4346">
                  <c:v>3.2319608789999999E-11</c:v>
                </c:pt>
                <c:pt idx="4347">
                  <c:v>3.2479054169999998E-11</c:v>
                </c:pt>
                <c:pt idx="4348">
                  <c:v>3.2583834939999998E-11</c:v>
                </c:pt>
                <c:pt idx="4349">
                  <c:v>3.2615854460000002E-11</c:v>
                </c:pt>
                <c:pt idx="4350">
                  <c:v>3.2797969200000003E-11</c:v>
                </c:pt>
                <c:pt idx="4351">
                  <c:v>3.2760662239999998E-11</c:v>
                </c:pt>
                <c:pt idx="4352">
                  <c:v>3.3008477900000001E-11</c:v>
                </c:pt>
                <c:pt idx="4353">
                  <c:v>3.3063864150000003E-11</c:v>
                </c:pt>
                <c:pt idx="4354">
                  <c:v>3.3010254250000001E-11</c:v>
                </c:pt>
                <c:pt idx="4355">
                  <c:v>3.3360838400000001E-11</c:v>
                </c:pt>
                <c:pt idx="4356">
                  <c:v>3.3365858690000001E-11</c:v>
                </c:pt>
                <c:pt idx="4357">
                  <c:v>3.3565442090000003E-11</c:v>
                </c:pt>
                <c:pt idx="4358">
                  <c:v>3.3742054289999998E-11</c:v>
                </c:pt>
                <c:pt idx="4359">
                  <c:v>3.356212877E-11</c:v>
                </c:pt>
                <c:pt idx="4360">
                  <c:v>3.3856341340000003E-11</c:v>
                </c:pt>
                <c:pt idx="4361">
                  <c:v>3.3771790919999999E-11</c:v>
                </c:pt>
                <c:pt idx="4362">
                  <c:v>3.3673310670000001E-11</c:v>
                </c:pt>
                <c:pt idx="4363">
                  <c:v>3.3943545890000003E-11</c:v>
                </c:pt>
                <c:pt idx="4364">
                  <c:v>3.4049808109999997E-11</c:v>
                </c:pt>
                <c:pt idx="4365">
                  <c:v>3.4033408039999999E-11</c:v>
                </c:pt>
                <c:pt idx="4366">
                  <c:v>3.4087777740000001E-11</c:v>
                </c:pt>
                <c:pt idx="4367">
                  <c:v>3.4011717050000002E-11</c:v>
                </c:pt>
                <c:pt idx="4368">
                  <c:v>3.4323297679999999E-11</c:v>
                </c:pt>
                <c:pt idx="4369">
                  <c:v>3.4444842810000003E-11</c:v>
                </c:pt>
                <c:pt idx="4370">
                  <c:v>3.4340315309999999E-11</c:v>
                </c:pt>
                <c:pt idx="4371">
                  <c:v>3.4580876360000002E-11</c:v>
                </c:pt>
                <c:pt idx="4372">
                  <c:v>3.4522464749999997E-11</c:v>
                </c:pt>
                <c:pt idx="4373">
                  <c:v>3.467248363E-11</c:v>
                </c:pt>
                <c:pt idx="4374">
                  <c:v>3.4807878799999997E-11</c:v>
                </c:pt>
                <c:pt idx="4375">
                  <c:v>3.487477321E-11</c:v>
                </c:pt>
                <c:pt idx="4376">
                  <c:v>3.4745397529999998E-11</c:v>
                </c:pt>
                <c:pt idx="4377">
                  <c:v>3.5162719959999999E-11</c:v>
                </c:pt>
                <c:pt idx="4378">
                  <c:v>3.49533423E-11</c:v>
                </c:pt>
                <c:pt idx="4379">
                  <c:v>3.524386685E-11</c:v>
                </c:pt>
                <c:pt idx="4380">
                  <c:v>3.5226221249999999E-11</c:v>
                </c:pt>
                <c:pt idx="4381">
                  <c:v>3.5559003660000002E-11</c:v>
                </c:pt>
                <c:pt idx="4382">
                  <c:v>3.5372760279999998E-11</c:v>
                </c:pt>
                <c:pt idx="4383">
                  <c:v>3.530550505E-11</c:v>
                </c:pt>
                <c:pt idx="4384">
                  <c:v>3.5591984219999998E-11</c:v>
                </c:pt>
                <c:pt idx="4385">
                  <c:v>3.5582155280000002E-11</c:v>
                </c:pt>
                <c:pt idx="4386">
                  <c:v>3.554471648E-11</c:v>
                </c:pt>
                <c:pt idx="4387">
                  <c:v>3.5608981039999999E-11</c:v>
                </c:pt>
                <c:pt idx="4388">
                  <c:v>3.579788549E-11</c:v>
                </c:pt>
                <c:pt idx="4389">
                  <c:v>3.5891171979999997E-11</c:v>
                </c:pt>
                <c:pt idx="4390">
                  <c:v>3.5902399109999999E-11</c:v>
                </c:pt>
                <c:pt idx="4391">
                  <c:v>3.6022795859999998E-11</c:v>
                </c:pt>
                <c:pt idx="4392">
                  <c:v>3.596643122E-11</c:v>
                </c:pt>
                <c:pt idx="4393">
                  <c:v>3.5770157670000001E-11</c:v>
                </c:pt>
                <c:pt idx="4394">
                  <c:v>3.594571168E-11</c:v>
                </c:pt>
                <c:pt idx="4395">
                  <c:v>3.6208754739999997E-11</c:v>
                </c:pt>
                <c:pt idx="4396">
                  <c:v>3.6381044010000003E-11</c:v>
                </c:pt>
                <c:pt idx="4397">
                  <c:v>3.65301088E-11</c:v>
                </c:pt>
                <c:pt idx="4398">
                  <c:v>3.6543882499999999E-11</c:v>
                </c:pt>
                <c:pt idx="4399">
                  <c:v>3.6577414710000001E-11</c:v>
                </c:pt>
                <c:pt idx="4400">
                  <c:v>3.6813004030000001E-11</c:v>
                </c:pt>
                <c:pt idx="4401">
                  <c:v>3.6553329810000002E-11</c:v>
                </c:pt>
                <c:pt idx="4402">
                  <c:v>3.6868584570000002E-11</c:v>
                </c:pt>
                <c:pt idx="4403">
                  <c:v>3.69517264E-11</c:v>
                </c:pt>
                <c:pt idx="4404">
                  <c:v>3.7188568199999997E-11</c:v>
                </c:pt>
                <c:pt idx="4405">
                  <c:v>3.7138618569999999E-11</c:v>
                </c:pt>
                <c:pt idx="4406">
                  <c:v>3.7183724849999998E-11</c:v>
                </c:pt>
                <c:pt idx="4407">
                  <c:v>3.7426516750000001E-11</c:v>
                </c:pt>
                <c:pt idx="4408">
                  <c:v>3.7587426230000002E-11</c:v>
                </c:pt>
                <c:pt idx="4409">
                  <c:v>3.783866623E-11</c:v>
                </c:pt>
                <c:pt idx="4410">
                  <c:v>3.7565207890000002E-11</c:v>
                </c:pt>
                <c:pt idx="4411">
                  <c:v>3.7822567990000001E-11</c:v>
                </c:pt>
                <c:pt idx="4412">
                  <c:v>3.769232496E-11</c:v>
                </c:pt>
                <c:pt idx="4413">
                  <c:v>3.7593012040000002E-11</c:v>
                </c:pt>
                <c:pt idx="4414">
                  <c:v>3.7733285250000003E-11</c:v>
                </c:pt>
                <c:pt idx="4415">
                  <c:v>3.7882988410000002E-11</c:v>
                </c:pt>
                <c:pt idx="4416">
                  <c:v>3.778529573E-11</c:v>
                </c:pt>
                <c:pt idx="4417">
                  <c:v>3.789594333E-11</c:v>
                </c:pt>
                <c:pt idx="4418">
                  <c:v>3.7907968429999997E-11</c:v>
                </c:pt>
                <c:pt idx="4419">
                  <c:v>3.8076066610000003E-11</c:v>
                </c:pt>
                <c:pt idx="4420">
                  <c:v>3.822254666E-11</c:v>
                </c:pt>
                <c:pt idx="4421">
                  <c:v>3.8023792449999998E-11</c:v>
                </c:pt>
                <c:pt idx="4422">
                  <c:v>3.8114435219999999E-11</c:v>
                </c:pt>
                <c:pt idx="4423">
                  <c:v>3.8143210810000002E-11</c:v>
                </c:pt>
                <c:pt idx="4424">
                  <c:v>3.8433832510000002E-11</c:v>
                </c:pt>
                <c:pt idx="4425">
                  <c:v>3.8664630529999999E-11</c:v>
                </c:pt>
                <c:pt idx="4426">
                  <c:v>3.8702652189999999E-11</c:v>
                </c:pt>
                <c:pt idx="4427">
                  <c:v>3.8590287220000003E-11</c:v>
                </c:pt>
                <c:pt idx="4428">
                  <c:v>3.905991849E-11</c:v>
                </c:pt>
                <c:pt idx="4429">
                  <c:v>3.8868918500000003E-11</c:v>
                </c:pt>
                <c:pt idx="4430">
                  <c:v>3.934162718E-11</c:v>
                </c:pt>
                <c:pt idx="4431">
                  <c:v>3.9504798739999999E-11</c:v>
                </c:pt>
                <c:pt idx="4432">
                  <c:v>3.9617996380000002E-11</c:v>
                </c:pt>
                <c:pt idx="4433">
                  <c:v>3.9863067710000002E-11</c:v>
                </c:pt>
                <c:pt idx="4434">
                  <c:v>3.998172973E-11</c:v>
                </c:pt>
                <c:pt idx="4435">
                  <c:v>4.0056589989999998E-11</c:v>
                </c:pt>
                <c:pt idx="4436">
                  <c:v>4.0197657700000003E-11</c:v>
                </c:pt>
                <c:pt idx="4437">
                  <c:v>4.039971829E-11</c:v>
                </c:pt>
                <c:pt idx="4438">
                  <c:v>4.0361186620000003E-11</c:v>
                </c:pt>
                <c:pt idx="4439">
                  <c:v>4.015353675E-11</c:v>
                </c:pt>
                <c:pt idx="4440">
                  <c:v>4.0343239170000003E-11</c:v>
                </c:pt>
                <c:pt idx="4441">
                  <c:v>4.057328779E-11</c:v>
                </c:pt>
                <c:pt idx="4442">
                  <c:v>4.0591068699999999E-11</c:v>
                </c:pt>
                <c:pt idx="4443">
                  <c:v>4.0710504410000001E-11</c:v>
                </c:pt>
                <c:pt idx="4444">
                  <c:v>4.0735598920000001E-11</c:v>
                </c:pt>
                <c:pt idx="4445">
                  <c:v>4.0641663649999997E-11</c:v>
                </c:pt>
                <c:pt idx="4446">
                  <c:v>4.075132939E-11</c:v>
                </c:pt>
                <c:pt idx="4447">
                  <c:v>4.0979618999999997E-11</c:v>
                </c:pt>
                <c:pt idx="4448">
                  <c:v>4.1129190329999998E-11</c:v>
                </c:pt>
                <c:pt idx="4449">
                  <c:v>4.137887949E-11</c:v>
                </c:pt>
                <c:pt idx="4450">
                  <c:v>4.1414784799999998E-11</c:v>
                </c:pt>
                <c:pt idx="4451">
                  <c:v>4.1865160640000003E-11</c:v>
                </c:pt>
                <c:pt idx="4452">
                  <c:v>4.1804389810000001E-11</c:v>
                </c:pt>
                <c:pt idx="4453">
                  <c:v>4.2053333040000003E-11</c:v>
                </c:pt>
                <c:pt idx="4454">
                  <c:v>4.221988384E-11</c:v>
                </c:pt>
                <c:pt idx="4455">
                  <c:v>4.2458130760000003E-11</c:v>
                </c:pt>
                <c:pt idx="4456">
                  <c:v>4.2616698359999999E-11</c:v>
                </c:pt>
                <c:pt idx="4457">
                  <c:v>4.290108546E-11</c:v>
                </c:pt>
                <c:pt idx="4458">
                  <c:v>4.3041355200000001E-11</c:v>
                </c:pt>
                <c:pt idx="4459">
                  <c:v>4.3364062340000001E-11</c:v>
                </c:pt>
                <c:pt idx="4460">
                  <c:v>4.3340907250000001E-11</c:v>
                </c:pt>
                <c:pt idx="4461">
                  <c:v>4.3636743520000001E-11</c:v>
                </c:pt>
                <c:pt idx="4462">
                  <c:v>4.3905108720000003E-11</c:v>
                </c:pt>
                <c:pt idx="4463">
                  <c:v>4.4123382029999998E-11</c:v>
                </c:pt>
                <c:pt idx="4464">
                  <c:v>4.430148956E-11</c:v>
                </c:pt>
                <c:pt idx="4465">
                  <c:v>4.4421074459999998E-11</c:v>
                </c:pt>
                <c:pt idx="4466">
                  <c:v>4.4488381729999998E-11</c:v>
                </c:pt>
                <c:pt idx="4467">
                  <c:v>4.4607602330000003E-11</c:v>
                </c:pt>
                <c:pt idx="4468">
                  <c:v>4.4524738059999998E-11</c:v>
                </c:pt>
                <c:pt idx="4469">
                  <c:v>4.4750779470000002E-11</c:v>
                </c:pt>
                <c:pt idx="4470">
                  <c:v>4.4899337720000003E-11</c:v>
                </c:pt>
                <c:pt idx="4471">
                  <c:v>4.518480035E-11</c:v>
                </c:pt>
                <c:pt idx="4472">
                  <c:v>4.4960309779999998E-11</c:v>
                </c:pt>
                <c:pt idx="4473">
                  <c:v>4.5468528250000001E-11</c:v>
                </c:pt>
                <c:pt idx="4474">
                  <c:v>4.5404228989999998E-11</c:v>
                </c:pt>
                <c:pt idx="4475">
                  <c:v>4.5930838990000003E-11</c:v>
                </c:pt>
                <c:pt idx="4476">
                  <c:v>4.6088039629999998E-11</c:v>
                </c:pt>
                <c:pt idx="4477">
                  <c:v>4.6309026059999998E-11</c:v>
                </c:pt>
                <c:pt idx="4478">
                  <c:v>4.6284760749999998E-11</c:v>
                </c:pt>
                <c:pt idx="4479">
                  <c:v>4.6613626150000002E-11</c:v>
                </c:pt>
                <c:pt idx="4480">
                  <c:v>4.6749149689999997E-11</c:v>
                </c:pt>
                <c:pt idx="4481">
                  <c:v>4.7017473250000003E-11</c:v>
                </c:pt>
                <c:pt idx="4482">
                  <c:v>4.7177737409999998E-11</c:v>
                </c:pt>
                <c:pt idx="4483">
                  <c:v>4.7204150309999997E-11</c:v>
                </c:pt>
                <c:pt idx="4484">
                  <c:v>4.737731388E-11</c:v>
                </c:pt>
                <c:pt idx="4485">
                  <c:v>4.7592412650000002E-11</c:v>
                </c:pt>
                <c:pt idx="4486">
                  <c:v>4.726194089E-11</c:v>
                </c:pt>
                <c:pt idx="4487">
                  <c:v>4.7434563220000001E-11</c:v>
                </c:pt>
                <c:pt idx="4488">
                  <c:v>4.7646119689999998E-11</c:v>
                </c:pt>
                <c:pt idx="4489">
                  <c:v>4.7127277770000003E-11</c:v>
                </c:pt>
                <c:pt idx="4490">
                  <c:v>4.7463005750000002E-11</c:v>
                </c:pt>
                <c:pt idx="4491">
                  <c:v>4.7218135650000001E-11</c:v>
                </c:pt>
                <c:pt idx="4492">
                  <c:v>4.7131732539999997E-11</c:v>
                </c:pt>
                <c:pt idx="4493">
                  <c:v>4.7411512220000001E-11</c:v>
                </c:pt>
                <c:pt idx="4494">
                  <c:v>4.7171266890000002E-11</c:v>
                </c:pt>
                <c:pt idx="4495">
                  <c:v>4.7214558649999998E-11</c:v>
                </c:pt>
                <c:pt idx="4496">
                  <c:v>4.6987733150000002E-11</c:v>
                </c:pt>
                <c:pt idx="4497">
                  <c:v>4.7026153800000001E-11</c:v>
                </c:pt>
                <c:pt idx="4498">
                  <c:v>4.6965029089999997E-11</c:v>
                </c:pt>
                <c:pt idx="4499">
                  <c:v>4.6640066809999999E-11</c:v>
                </c:pt>
                <c:pt idx="4500">
                  <c:v>4.6409050209999999E-11</c:v>
                </c:pt>
                <c:pt idx="4501">
                  <c:v>4.6454090570000002E-11</c:v>
                </c:pt>
                <c:pt idx="4502">
                  <c:v>4.6112311889999997E-11</c:v>
                </c:pt>
                <c:pt idx="4503">
                  <c:v>4.6281398849999999E-11</c:v>
                </c:pt>
                <c:pt idx="4504">
                  <c:v>4.5836171659999998E-11</c:v>
                </c:pt>
                <c:pt idx="4505">
                  <c:v>4.5940234260000003E-11</c:v>
                </c:pt>
                <c:pt idx="4506">
                  <c:v>4.581160104E-11</c:v>
                </c:pt>
                <c:pt idx="4507">
                  <c:v>4.5473916300000001E-11</c:v>
                </c:pt>
                <c:pt idx="4508">
                  <c:v>4.5398618890000001E-11</c:v>
                </c:pt>
                <c:pt idx="4509">
                  <c:v>4.5062377439999999E-11</c:v>
                </c:pt>
                <c:pt idx="4510">
                  <c:v>4.4649527130000003E-11</c:v>
                </c:pt>
                <c:pt idx="4511">
                  <c:v>4.4573636449999998E-11</c:v>
                </c:pt>
                <c:pt idx="4512">
                  <c:v>4.4319457829999998E-11</c:v>
                </c:pt>
                <c:pt idx="4513">
                  <c:v>4.4199238019999999E-11</c:v>
                </c:pt>
                <c:pt idx="4514">
                  <c:v>4.366426318E-11</c:v>
                </c:pt>
                <c:pt idx="4515">
                  <c:v>4.3484014999999999E-11</c:v>
                </c:pt>
                <c:pt idx="4516">
                  <c:v>4.3167643069999999E-11</c:v>
                </c:pt>
                <c:pt idx="4517">
                  <c:v>4.2974030580000002E-11</c:v>
                </c:pt>
                <c:pt idx="4518">
                  <c:v>4.2528119909999998E-11</c:v>
                </c:pt>
                <c:pt idx="4519">
                  <c:v>4.2225591079999998E-11</c:v>
                </c:pt>
                <c:pt idx="4520">
                  <c:v>4.2057340250000002E-11</c:v>
                </c:pt>
                <c:pt idx="4521">
                  <c:v>4.1573224029999997E-11</c:v>
                </c:pt>
                <c:pt idx="4522">
                  <c:v>4.1294721110000001E-11</c:v>
                </c:pt>
                <c:pt idx="4523">
                  <c:v>4.0899953560000003E-11</c:v>
                </c:pt>
                <c:pt idx="4524">
                  <c:v>4.0609095949999999E-11</c:v>
                </c:pt>
                <c:pt idx="4525">
                  <c:v>4.0110692549999998E-11</c:v>
                </c:pt>
                <c:pt idx="4526">
                  <c:v>3.9830947569999998E-11</c:v>
                </c:pt>
                <c:pt idx="4527">
                  <c:v>3.9304920429999999E-11</c:v>
                </c:pt>
                <c:pt idx="4528">
                  <c:v>3.8979288550000002E-11</c:v>
                </c:pt>
                <c:pt idx="4529">
                  <c:v>3.8808012359999997E-11</c:v>
                </c:pt>
                <c:pt idx="4530">
                  <c:v>3.8507644990000002E-11</c:v>
                </c:pt>
                <c:pt idx="4531">
                  <c:v>3.7992175379999999E-11</c:v>
                </c:pt>
                <c:pt idx="4532">
                  <c:v>3.7918678610000003E-11</c:v>
                </c:pt>
                <c:pt idx="4533">
                  <c:v>3.7657196809999999E-11</c:v>
                </c:pt>
                <c:pt idx="4534">
                  <c:v>3.735206935E-11</c:v>
                </c:pt>
                <c:pt idx="4535">
                  <c:v>3.7154019440000001E-11</c:v>
                </c:pt>
                <c:pt idx="4536">
                  <c:v>3.6839562649999997E-11</c:v>
                </c:pt>
                <c:pt idx="4537">
                  <c:v>3.6491226710000002E-11</c:v>
                </c:pt>
                <c:pt idx="4538">
                  <c:v>3.6252497530000001E-11</c:v>
                </c:pt>
                <c:pt idx="4539">
                  <c:v>3.5893149560000002E-11</c:v>
                </c:pt>
                <c:pt idx="4540">
                  <c:v>3.5530745010000002E-11</c:v>
                </c:pt>
                <c:pt idx="4541">
                  <c:v>3.5303607260000003E-11</c:v>
                </c:pt>
                <c:pt idx="4542">
                  <c:v>3.4771439199999997E-11</c:v>
                </c:pt>
                <c:pt idx="4543">
                  <c:v>3.4429556429999999E-11</c:v>
                </c:pt>
                <c:pt idx="4544">
                  <c:v>3.4015047720000003E-11</c:v>
                </c:pt>
                <c:pt idx="4545">
                  <c:v>3.352727124E-11</c:v>
                </c:pt>
                <c:pt idx="4546">
                  <c:v>3.3343702800000003E-11</c:v>
                </c:pt>
                <c:pt idx="4547">
                  <c:v>3.2894562069999997E-11</c:v>
                </c:pt>
                <c:pt idx="4548">
                  <c:v>3.2463819829999997E-11</c:v>
                </c:pt>
                <c:pt idx="4549">
                  <c:v>3.2046362089999999E-11</c:v>
                </c:pt>
                <c:pt idx="4550">
                  <c:v>3.1639534739999998E-11</c:v>
                </c:pt>
                <c:pt idx="4551">
                  <c:v>3.1504205490000002E-11</c:v>
                </c:pt>
                <c:pt idx="4552">
                  <c:v>3.1001045480000003E-11</c:v>
                </c:pt>
                <c:pt idx="4553">
                  <c:v>3.0711648500000001E-11</c:v>
                </c:pt>
                <c:pt idx="4554">
                  <c:v>3.0457535800000003E-11</c:v>
                </c:pt>
                <c:pt idx="4555">
                  <c:v>3.0015212540000001E-11</c:v>
                </c:pt>
                <c:pt idx="4556">
                  <c:v>2.9546597809999998E-11</c:v>
                </c:pt>
                <c:pt idx="4557">
                  <c:v>2.9205464439999999E-11</c:v>
                </c:pt>
                <c:pt idx="4558">
                  <c:v>2.893970653E-11</c:v>
                </c:pt>
                <c:pt idx="4559">
                  <c:v>2.8630986470000001E-11</c:v>
                </c:pt>
                <c:pt idx="4560">
                  <c:v>2.8143576009999999E-11</c:v>
                </c:pt>
                <c:pt idx="4561">
                  <c:v>2.7674926590000001E-11</c:v>
                </c:pt>
                <c:pt idx="4562">
                  <c:v>2.7402732859999999E-11</c:v>
                </c:pt>
                <c:pt idx="4563">
                  <c:v>2.7121107440000001E-11</c:v>
                </c:pt>
                <c:pt idx="4564">
                  <c:v>2.6653823250000001E-11</c:v>
                </c:pt>
                <c:pt idx="4565">
                  <c:v>2.620368506E-11</c:v>
                </c:pt>
                <c:pt idx="4566">
                  <c:v>2.5912145689999999E-11</c:v>
                </c:pt>
                <c:pt idx="4567">
                  <c:v>2.5485509539999999E-11</c:v>
                </c:pt>
                <c:pt idx="4568">
                  <c:v>2.5230444469999999E-11</c:v>
                </c:pt>
                <c:pt idx="4569">
                  <c:v>2.4856249000000001E-11</c:v>
                </c:pt>
                <c:pt idx="4570">
                  <c:v>2.44709062E-11</c:v>
                </c:pt>
                <c:pt idx="4571">
                  <c:v>2.4152691999999998E-11</c:v>
                </c:pt>
                <c:pt idx="4572">
                  <c:v>2.3678505340000001E-11</c:v>
                </c:pt>
                <c:pt idx="4573">
                  <c:v>2.34639877E-11</c:v>
                </c:pt>
                <c:pt idx="4574">
                  <c:v>2.3202920490000001E-11</c:v>
                </c:pt>
                <c:pt idx="4575">
                  <c:v>2.2693706289999999E-11</c:v>
                </c:pt>
                <c:pt idx="4576">
                  <c:v>2.2413459980000001E-11</c:v>
                </c:pt>
                <c:pt idx="4577">
                  <c:v>2.208595112E-11</c:v>
                </c:pt>
                <c:pt idx="4578">
                  <c:v>2.1832580880000001E-11</c:v>
                </c:pt>
                <c:pt idx="4579">
                  <c:v>2.1489251350000001E-11</c:v>
                </c:pt>
                <c:pt idx="4580">
                  <c:v>2.1231063780000001E-11</c:v>
                </c:pt>
                <c:pt idx="4581">
                  <c:v>2.087236287E-11</c:v>
                </c:pt>
                <c:pt idx="4582">
                  <c:v>2.0763528050000001E-11</c:v>
                </c:pt>
                <c:pt idx="4583">
                  <c:v>2.0495605209999999E-11</c:v>
                </c:pt>
                <c:pt idx="4584">
                  <c:v>2.0302277219999999E-11</c:v>
                </c:pt>
                <c:pt idx="4585">
                  <c:v>2.0065159599999999E-11</c:v>
                </c:pt>
                <c:pt idx="4586">
                  <c:v>1.985987416E-11</c:v>
                </c:pt>
                <c:pt idx="4587">
                  <c:v>1.9722379979999999E-11</c:v>
                </c:pt>
                <c:pt idx="4588">
                  <c:v>1.946157818E-11</c:v>
                </c:pt>
                <c:pt idx="4589">
                  <c:v>1.9348031859999999E-11</c:v>
                </c:pt>
                <c:pt idx="4590">
                  <c:v>1.9211469219999998E-11</c:v>
                </c:pt>
                <c:pt idx="4591">
                  <c:v>1.8908754769999999E-11</c:v>
                </c:pt>
                <c:pt idx="4592">
                  <c:v>1.8782770479999999E-11</c:v>
                </c:pt>
                <c:pt idx="4593">
                  <c:v>1.8451913610000001E-11</c:v>
                </c:pt>
                <c:pt idx="4594">
                  <c:v>1.8342743989999999E-11</c:v>
                </c:pt>
                <c:pt idx="4595">
                  <c:v>1.8173748960000001E-11</c:v>
                </c:pt>
                <c:pt idx="4596">
                  <c:v>1.802672248E-11</c:v>
                </c:pt>
                <c:pt idx="4597">
                  <c:v>1.7817330939999999E-11</c:v>
                </c:pt>
                <c:pt idx="4598">
                  <c:v>1.7600053359999999E-11</c:v>
                </c:pt>
                <c:pt idx="4599">
                  <c:v>1.7530516969999999E-11</c:v>
                </c:pt>
                <c:pt idx="4600">
                  <c:v>1.7330586619999999E-11</c:v>
                </c:pt>
                <c:pt idx="4601">
                  <c:v>1.704580053E-11</c:v>
                </c:pt>
                <c:pt idx="4602">
                  <c:v>1.6847518169999998E-11</c:v>
                </c:pt>
                <c:pt idx="4603">
                  <c:v>1.6552568339999999E-11</c:v>
                </c:pt>
                <c:pt idx="4604">
                  <c:v>1.6464938789999999E-11</c:v>
                </c:pt>
                <c:pt idx="4605">
                  <c:v>1.6303410010000002E-11</c:v>
                </c:pt>
                <c:pt idx="4606">
                  <c:v>1.6154640129999999E-11</c:v>
                </c:pt>
                <c:pt idx="4607">
                  <c:v>1.5958401270000001E-11</c:v>
                </c:pt>
                <c:pt idx="4608">
                  <c:v>1.5766089820000002E-11</c:v>
                </c:pt>
                <c:pt idx="4609">
                  <c:v>1.5594980170000001E-11</c:v>
                </c:pt>
                <c:pt idx="4610">
                  <c:v>1.547172286E-11</c:v>
                </c:pt>
                <c:pt idx="4611">
                  <c:v>1.5423023969999999E-11</c:v>
                </c:pt>
                <c:pt idx="4612">
                  <c:v>1.5317315119999999E-11</c:v>
                </c:pt>
                <c:pt idx="4613">
                  <c:v>1.5120843810000001E-11</c:v>
                </c:pt>
                <c:pt idx="4614">
                  <c:v>1.511402288E-11</c:v>
                </c:pt>
                <c:pt idx="4615">
                  <c:v>1.4920847539999999E-11</c:v>
                </c:pt>
                <c:pt idx="4616">
                  <c:v>1.484500717E-11</c:v>
                </c:pt>
                <c:pt idx="4617">
                  <c:v>1.4706198060000001E-11</c:v>
                </c:pt>
                <c:pt idx="4618">
                  <c:v>1.4595396069999999E-11</c:v>
                </c:pt>
                <c:pt idx="4619">
                  <c:v>1.447070935E-11</c:v>
                </c:pt>
                <c:pt idx="4620">
                  <c:v>1.439212464E-11</c:v>
                </c:pt>
                <c:pt idx="4621">
                  <c:v>1.435415328E-11</c:v>
                </c:pt>
                <c:pt idx="4622">
                  <c:v>1.407861501E-11</c:v>
                </c:pt>
                <c:pt idx="4623">
                  <c:v>1.405639494E-11</c:v>
                </c:pt>
                <c:pt idx="4624">
                  <c:v>1.397734532E-11</c:v>
                </c:pt>
                <c:pt idx="4625">
                  <c:v>1.390133841E-11</c:v>
                </c:pt>
                <c:pt idx="4626">
                  <c:v>1.373076392E-11</c:v>
                </c:pt>
                <c:pt idx="4627">
                  <c:v>1.3619164819999999E-11</c:v>
                </c:pt>
                <c:pt idx="4628">
                  <c:v>1.348739089E-11</c:v>
                </c:pt>
                <c:pt idx="4629">
                  <c:v>1.339703001E-11</c:v>
                </c:pt>
                <c:pt idx="4630">
                  <c:v>1.3289723490000001E-11</c:v>
                </c:pt>
                <c:pt idx="4631">
                  <c:v>1.315415745E-11</c:v>
                </c:pt>
                <c:pt idx="4632">
                  <c:v>1.3044604459999999E-11</c:v>
                </c:pt>
                <c:pt idx="4633">
                  <c:v>1.295186527E-11</c:v>
                </c:pt>
                <c:pt idx="4634">
                  <c:v>1.28446238E-11</c:v>
                </c:pt>
                <c:pt idx="4635">
                  <c:v>1.284815049E-11</c:v>
                </c:pt>
                <c:pt idx="4636">
                  <c:v>1.278030893E-11</c:v>
                </c:pt>
                <c:pt idx="4637">
                  <c:v>1.281345689E-11</c:v>
                </c:pt>
                <c:pt idx="4638">
                  <c:v>1.2727552519999999E-11</c:v>
                </c:pt>
                <c:pt idx="4639">
                  <c:v>1.2692626460000001E-11</c:v>
                </c:pt>
                <c:pt idx="4640">
                  <c:v>1.2597842040000001E-11</c:v>
                </c:pt>
                <c:pt idx="4641">
                  <c:v>1.267172131E-11</c:v>
                </c:pt>
                <c:pt idx="4642">
                  <c:v>1.262841047E-11</c:v>
                </c:pt>
                <c:pt idx="4643">
                  <c:v>1.260279901E-11</c:v>
                </c:pt>
                <c:pt idx="4644">
                  <c:v>1.2532181020000001E-11</c:v>
                </c:pt>
                <c:pt idx="4645">
                  <c:v>1.2557094249999999E-11</c:v>
                </c:pt>
                <c:pt idx="4646">
                  <c:v>1.244902272E-11</c:v>
                </c:pt>
                <c:pt idx="4647">
                  <c:v>1.2472705160000001E-11</c:v>
                </c:pt>
                <c:pt idx="4648">
                  <c:v>1.247859281E-11</c:v>
                </c:pt>
                <c:pt idx="4649">
                  <c:v>1.2466102800000001E-11</c:v>
                </c:pt>
                <c:pt idx="4650">
                  <c:v>1.234309356E-11</c:v>
                </c:pt>
                <c:pt idx="4651">
                  <c:v>1.228749394E-11</c:v>
                </c:pt>
                <c:pt idx="4652">
                  <c:v>1.2269265460000001E-11</c:v>
                </c:pt>
                <c:pt idx="4653">
                  <c:v>1.214763793E-11</c:v>
                </c:pt>
                <c:pt idx="4654">
                  <c:v>1.214126803E-11</c:v>
                </c:pt>
                <c:pt idx="4655">
                  <c:v>1.207542226E-11</c:v>
                </c:pt>
                <c:pt idx="4656">
                  <c:v>1.2049427429999999E-11</c:v>
                </c:pt>
                <c:pt idx="4657">
                  <c:v>1.1958369190000001E-11</c:v>
                </c:pt>
                <c:pt idx="4658">
                  <c:v>1.186694493E-11</c:v>
                </c:pt>
                <c:pt idx="4659">
                  <c:v>1.1854919820000001E-11</c:v>
                </c:pt>
                <c:pt idx="4660">
                  <c:v>1.177894587E-11</c:v>
                </c:pt>
                <c:pt idx="4661">
                  <c:v>1.1743886250000001E-11</c:v>
                </c:pt>
                <c:pt idx="4662">
                  <c:v>1.160487765E-11</c:v>
                </c:pt>
                <c:pt idx="4663">
                  <c:v>1.169586997E-11</c:v>
                </c:pt>
                <c:pt idx="4664">
                  <c:v>1.170312198E-11</c:v>
                </c:pt>
                <c:pt idx="4665">
                  <c:v>1.170668076E-11</c:v>
                </c:pt>
                <c:pt idx="4666">
                  <c:v>1.1726754979999999E-11</c:v>
                </c:pt>
                <c:pt idx="4667">
                  <c:v>1.1789838200000001E-11</c:v>
                </c:pt>
                <c:pt idx="4668">
                  <c:v>1.1735770339999999E-11</c:v>
                </c:pt>
                <c:pt idx="4669">
                  <c:v>1.175823848E-11</c:v>
                </c:pt>
                <c:pt idx="4670">
                  <c:v>1.169573726E-11</c:v>
                </c:pt>
                <c:pt idx="4671">
                  <c:v>1.17049842E-11</c:v>
                </c:pt>
                <c:pt idx="4672">
                  <c:v>1.169116279E-11</c:v>
                </c:pt>
                <c:pt idx="4673">
                  <c:v>1.1655888059999999E-11</c:v>
                </c:pt>
                <c:pt idx="4674">
                  <c:v>1.170122506E-11</c:v>
                </c:pt>
                <c:pt idx="4675">
                  <c:v>1.170076015E-11</c:v>
                </c:pt>
                <c:pt idx="4676">
                  <c:v>1.1710439039999999E-11</c:v>
                </c:pt>
                <c:pt idx="4677">
                  <c:v>1.1679038809999999E-11</c:v>
                </c:pt>
                <c:pt idx="4678">
                  <c:v>1.1684060840000001E-11</c:v>
                </c:pt>
                <c:pt idx="4679">
                  <c:v>1.1634831119999999E-11</c:v>
                </c:pt>
                <c:pt idx="4680">
                  <c:v>1.1534191999999999E-11</c:v>
                </c:pt>
                <c:pt idx="4681">
                  <c:v>1.158949325E-11</c:v>
                </c:pt>
                <c:pt idx="4682">
                  <c:v>1.1499050840000001E-11</c:v>
                </c:pt>
                <c:pt idx="4683">
                  <c:v>1.139844556E-11</c:v>
                </c:pt>
                <c:pt idx="4684">
                  <c:v>1.1387201949999999E-11</c:v>
                </c:pt>
                <c:pt idx="4685">
                  <c:v>1.131671666E-11</c:v>
                </c:pt>
                <c:pt idx="4686">
                  <c:v>1.132460098E-11</c:v>
                </c:pt>
                <c:pt idx="4687">
                  <c:v>1.131734897E-11</c:v>
                </c:pt>
                <c:pt idx="4688">
                  <c:v>1.125476275E-11</c:v>
                </c:pt>
                <c:pt idx="4689">
                  <c:v>1.122617277E-11</c:v>
                </c:pt>
                <c:pt idx="4690">
                  <c:v>1.1357896389999999E-11</c:v>
                </c:pt>
                <c:pt idx="4691">
                  <c:v>1.1352225579999999E-11</c:v>
                </c:pt>
                <c:pt idx="4692">
                  <c:v>1.1361173290000001E-11</c:v>
                </c:pt>
                <c:pt idx="4693">
                  <c:v>1.1341414789999999E-11</c:v>
                </c:pt>
                <c:pt idx="4694">
                  <c:v>1.138182951E-11</c:v>
                </c:pt>
                <c:pt idx="4695">
                  <c:v>1.1444015870000001E-11</c:v>
                </c:pt>
                <c:pt idx="4696">
                  <c:v>1.1366029650000001E-11</c:v>
                </c:pt>
                <c:pt idx="4697">
                  <c:v>1.140147178E-11</c:v>
                </c:pt>
                <c:pt idx="4698">
                  <c:v>1.1369522510000001E-11</c:v>
                </c:pt>
                <c:pt idx="4699">
                  <c:v>1.1395499999999999E-11</c:v>
                </c:pt>
                <c:pt idx="4700">
                  <c:v>1.1403268090000001E-11</c:v>
                </c:pt>
                <c:pt idx="4701">
                  <c:v>1.14006235E-11</c:v>
                </c:pt>
                <c:pt idx="4702">
                  <c:v>1.14373953E-11</c:v>
                </c:pt>
                <c:pt idx="4703">
                  <c:v>1.1445779220000001E-11</c:v>
                </c:pt>
                <c:pt idx="4704">
                  <c:v>1.1390061639999999E-11</c:v>
                </c:pt>
                <c:pt idx="4705">
                  <c:v>1.1405197100000001E-11</c:v>
                </c:pt>
                <c:pt idx="4706">
                  <c:v>1.145317868E-11</c:v>
                </c:pt>
                <c:pt idx="4707">
                  <c:v>1.124805978E-11</c:v>
                </c:pt>
                <c:pt idx="4708">
                  <c:v>1.132847462E-11</c:v>
                </c:pt>
                <c:pt idx="4709">
                  <c:v>1.119046522E-11</c:v>
                </c:pt>
                <c:pt idx="4710">
                  <c:v>1.117706015E-11</c:v>
                </c:pt>
                <c:pt idx="4711">
                  <c:v>1.116315634E-11</c:v>
                </c:pt>
                <c:pt idx="4712">
                  <c:v>1.106980219E-11</c:v>
                </c:pt>
                <c:pt idx="4713">
                  <c:v>1.114835307E-11</c:v>
                </c:pt>
                <c:pt idx="4714">
                  <c:v>1.1089375950000001E-11</c:v>
                </c:pt>
                <c:pt idx="4715">
                  <c:v>1.1063947499999999E-11</c:v>
                </c:pt>
                <c:pt idx="4716">
                  <c:v>1.1082291330000001E-11</c:v>
                </c:pt>
                <c:pt idx="4717">
                  <c:v>1.114028661E-11</c:v>
                </c:pt>
                <c:pt idx="4718">
                  <c:v>1.1100186740000001E-11</c:v>
                </c:pt>
                <c:pt idx="4719">
                  <c:v>1.1197267940000001E-11</c:v>
                </c:pt>
                <c:pt idx="4720">
                  <c:v>1.12408095E-11</c:v>
                </c:pt>
                <c:pt idx="4721">
                  <c:v>1.119069681E-11</c:v>
                </c:pt>
                <c:pt idx="4722">
                  <c:v>1.120711336E-11</c:v>
                </c:pt>
                <c:pt idx="4723">
                  <c:v>1.1218307530000001E-11</c:v>
                </c:pt>
                <c:pt idx="4724">
                  <c:v>1.125399773E-11</c:v>
                </c:pt>
                <c:pt idx="4725">
                  <c:v>1.130981506E-11</c:v>
                </c:pt>
                <c:pt idx="4726">
                  <c:v>1.12074126E-11</c:v>
                </c:pt>
                <c:pt idx="4727">
                  <c:v>1.123778241E-11</c:v>
                </c:pt>
                <c:pt idx="4728">
                  <c:v>1.1263279370000001E-11</c:v>
                </c:pt>
                <c:pt idx="4729">
                  <c:v>1.1276268109999999E-11</c:v>
                </c:pt>
                <c:pt idx="4730">
                  <c:v>1.1267252760000001E-11</c:v>
                </c:pt>
                <c:pt idx="4731">
                  <c:v>1.138189629E-11</c:v>
                </c:pt>
                <c:pt idx="4732">
                  <c:v>1.129552788E-11</c:v>
                </c:pt>
                <c:pt idx="4733">
                  <c:v>1.123733311E-11</c:v>
                </c:pt>
                <c:pt idx="4734">
                  <c:v>1.1160078940000001E-11</c:v>
                </c:pt>
                <c:pt idx="4735">
                  <c:v>1.1168211319999999E-11</c:v>
                </c:pt>
                <c:pt idx="4736">
                  <c:v>1.102971794E-11</c:v>
                </c:pt>
                <c:pt idx="4737">
                  <c:v>1.10789997E-11</c:v>
                </c:pt>
                <c:pt idx="4738">
                  <c:v>1.104240917E-11</c:v>
                </c:pt>
                <c:pt idx="4739">
                  <c:v>1.0860741130000001E-11</c:v>
                </c:pt>
                <c:pt idx="4740">
                  <c:v>1.098965363E-11</c:v>
                </c:pt>
                <c:pt idx="4741">
                  <c:v>1.1000962289999999E-11</c:v>
                </c:pt>
                <c:pt idx="4742">
                  <c:v>1.09871591E-11</c:v>
                </c:pt>
                <c:pt idx="4743">
                  <c:v>1.108139275E-11</c:v>
                </c:pt>
                <c:pt idx="4744">
                  <c:v>1.1141716889999999E-11</c:v>
                </c:pt>
                <c:pt idx="4745">
                  <c:v>1.1112594349999999E-11</c:v>
                </c:pt>
                <c:pt idx="4746">
                  <c:v>1.1135464079999999E-11</c:v>
                </c:pt>
                <c:pt idx="4747">
                  <c:v>1.111437505E-11</c:v>
                </c:pt>
                <c:pt idx="4748">
                  <c:v>1.1197966170000001E-11</c:v>
                </c:pt>
                <c:pt idx="4749">
                  <c:v>1.117722668E-11</c:v>
                </c:pt>
                <c:pt idx="4750">
                  <c:v>1.120267247E-11</c:v>
                </c:pt>
                <c:pt idx="4751">
                  <c:v>1.121757461E-11</c:v>
                </c:pt>
                <c:pt idx="4752">
                  <c:v>1.1174581230000001E-11</c:v>
                </c:pt>
                <c:pt idx="4753">
                  <c:v>1.1239244780000001E-11</c:v>
                </c:pt>
                <c:pt idx="4754">
                  <c:v>1.1206979789999999E-11</c:v>
                </c:pt>
                <c:pt idx="4755">
                  <c:v>1.1185274930000001E-11</c:v>
                </c:pt>
                <c:pt idx="4756">
                  <c:v>1.1205334400000001E-11</c:v>
                </c:pt>
                <c:pt idx="4757">
                  <c:v>1.1254396719999999E-11</c:v>
                </c:pt>
                <c:pt idx="4758">
                  <c:v>1.128519934E-11</c:v>
                </c:pt>
                <c:pt idx="4759">
                  <c:v>1.1247561039999999E-11</c:v>
                </c:pt>
                <c:pt idx="4760">
                  <c:v>1.123402326E-11</c:v>
                </c:pt>
                <c:pt idx="4761">
                  <c:v>1.108666717E-11</c:v>
                </c:pt>
                <c:pt idx="4762">
                  <c:v>1.107678706E-11</c:v>
                </c:pt>
                <c:pt idx="4763">
                  <c:v>1.102161851E-11</c:v>
                </c:pt>
                <c:pt idx="4764">
                  <c:v>1.099035273E-11</c:v>
                </c:pt>
                <c:pt idx="4765">
                  <c:v>1.102075462E-11</c:v>
                </c:pt>
                <c:pt idx="4766">
                  <c:v>1.0951218229999999E-11</c:v>
                </c:pt>
                <c:pt idx="4767">
                  <c:v>1.0998217089999999E-11</c:v>
                </c:pt>
                <c:pt idx="4768">
                  <c:v>1.0974302200000001E-11</c:v>
                </c:pt>
                <c:pt idx="4769">
                  <c:v>1.10324137E-11</c:v>
                </c:pt>
                <c:pt idx="4770">
                  <c:v>1.106205145E-11</c:v>
                </c:pt>
                <c:pt idx="4771">
                  <c:v>1.11055427E-11</c:v>
                </c:pt>
                <c:pt idx="4772">
                  <c:v>1.11089523E-11</c:v>
                </c:pt>
                <c:pt idx="4773">
                  <c:v>1.114216532E-11</c:v>
                </c:pt>
                <c:pt idx="4774">
                  <c:v>1.1136278529999999E-11</c:v>
                </c:pt>
                <c:pt idx="4775">
                  <c:v>1.111590507E-11</c:v>
                </c:pt>
                <c:pt idx="4776">
                  <c:v>1.111666922E-11</c:v>
                </c:pt>
                <c:pt idx="4777">
                  <c:v>1.123683438E-11</c:v>
                </c:pt>
                <c:pt idx="4778">
                  <c:v>1.116350502E-11</c:v>
                </c:pt>
                <c:pt idx="4779">
                  <c:v>1.121027316E-11</c:v>
                </c:pt>
                <c:pt idx="4780">
                  <c:v>1.1234689389999999E-11</c:v>
                </c:pt>
                <c:pt idx="4781">
                  <c:v>1.128513342E-11</c:v>
                </c:pt>
                <c:pt idx="4782">
                  <c:v>1.1184510780000001E-11</c:v>
                </c:pt>
                <c:pt idx="4783">
                  <c:v>1.12574082E-11</c:v>
                </c:pt>
                <c:pt idx="4784">
                  <c:v>1.131922681E-11</c:v>
                </c:pt>
                <c:pt idx="4785">
                  <c:v>1.12621466E-11</c:v>
                </c:pt>
                <c:pt idx="4786">
                  <c:v>1.1271644210000001E-11</c:v>
                </c:pt>
                <c:pt idx="4787">
                  <c:v>1.1172520370000001E-11</c:v>
                </c:pt>
                <c:pt idx="4788">
                  <c:v>1.1085583839999999E-11</c:v>
                </c:pt>
                <c:pt idx="4789">
                  <c:v>1.1125352379999999E-11</c:v>
                </c:pt>
                <c:pt idx="4790">
                  <c:v>1.102126983E-11</c:v>
                </c:pt>
                <c:pt idx="4791">
                  <c:v>1.0964540040000001E-11</c:v>
                </c:pt>
                <c:pt idx="4792">
                  <c:v>1.097849329E-11</c:v>
                </c:pt>
                <c:pt idx="4793">
                  <c:v>1.098115435E-11</c:v>
                </c:pt>
                <c:pt idx="4794">
                  <c:v>1.088914722E-11</c:v>
                </c:pt>
                <c:pt idx="4795">
                  <c:v>1.0990501039999999E-11</c:v>
                </c:pt>
                <c:pt idx="4796">
                  <c:v>1.099549184E-11</c:v>
                </c:pt>
                <c:pt idx="4797">
                  <c:v>1.117599416E-11</c:v>
                </c:pt>
                <c:pt idx="4798">
                  <c:v>1.108854501E-11</c:v>
                </c:pt>
                <c:pt idx="4799">
                  <c:v>1.111349207E-11</c:v>
                </c:pt>
                <c:pt idx="4800">
                  <c:v>1.1004705830000001E-11</c:v>
                </c:pt>
                <c:pt idx="4801">
                  <c:v>1.111497352E-11</c:v>
                </c:pt>
                <c:pt idx="4802">
                  <c:v>1.1163472060000001E-11</c:v>
                </c:pt>
                <c:pt idx="4803">
                  <c:v>1.1222996489999999E-11</c:v>
                </c:pt>
                <c:pt idx="4804">
                  <c:v>1.119601981E-11</c:v>
                </c:pt>
                <c:pt idx="4805">
                  <c:v>1.1150597810000001E-11</c:v>
                </c:pt>
                <c:pt idx="4806">
                  <c:v>1.1209358090000001E-11</c:v>
                </c:pt>
                <c:pt idx="4807">
                  <c:v>1.1217158279999999E-11</c:v>
                </c:pt>
                <c:pt idx="4808">
                  <c:v>1.1138491170000001E-11</c:v>
                </c:pt>
                <c:pt idx="4809">
                  <c:v>1.1271128999999999E-11</c:v>
                </c:pt>
                <c:pt idx="4810">
                  <c:v>1.126454312E-11</c:v>
                </c:pt>
                <c:pt idx="4811">
                  <c:v>1.133097002E-11</c:v>
                </c:pt>
                <c:pt idx="4812">
                  <c:v>1.1235104859999999E-11</c:v>
                </c:pt>
                <c:pt idx="4813">
                  <c:v>1.1221881930000001E-11</c:v>
                </c:pt>
                <c:pt idx="4814">
                  <c:v>1.110724013E-11</c:v>
                </c:pt>
                <c:pt idx="4815">
                  <c:v>1.1125865849999999E-11</c:v>
                </c:pt>
                <c:pt idx="4816">
                  <c:v>1.107334363E-11</c:v>
                </c:pt>
                <c:pt idx="4817">
                  <c:v>1.102966937E-11</c:v>
                </c:pt>
                <c:pt idx="4818">
                  <c:v>1.1021902139999999E-11</c:v>
                </c:pt>
                <c:pt idx="4819">
                  <c:v>1.103311192E-11</c:v>
                </c:pt>
                <c:pt idx="4820">
                  <c:v>1.099317946E-11</c:v>
                </c:pt>
                <c:pt idx="4821">
                  <c:v>1.098895541E-11</c:v>
                </c:pt>
                <c:pt idx="4822">
                  <c:v>1.096525388E-11</c:v>
                </c:pt>
                <c:pt idx="4823">
                  <c:v>1.1007999199999999E-11</c:v>
                </c:pt>
                <c:pt idx="4824">
                  <c:v>1.100729924E-11</c:v>
                </c:pt>
                <c:pt idx="4825">
                  <c:v>1.108190883E-11</c:v>
                </c:pt>
                <c:pt idx="4826">
                  <c:v>1.112069464E-11</c:v>
                </c:pt>
                <c:pt idx="4827">
                  <c:v>1.116811157E-11</c:v>
                </c:pt>
                <c:pt idx="4828">
                  <c:v>1.1159830000000001E-11</c:v>
                </c:pt>
                <c:pt idx="4829">
                  <c:v>1.119663563E-11</c:v>
                </c:pt>
                <c:pt idx="4830">
                  <c:v>1.109887356E-11</c:v>
                </c:pt>
                <c:pt idx="4831">
                  <c:v>1.109950586E-11</c:v>
                </c:pt>
                <c:pt idx="4832">
                  <c:v>1.120041039E-11</c:v>
                </c:pt>
                <c:pt idx="4833">
                  <c:v>1.122347874E-11</c:v>
                </c:pt>
                <c:pt idx="4834">
                  <c:v>1.1195171529999999E-11</c:v>
                </c:pt>
                <c:pt idx="4835">
                  <c:v>1.1222481279999999E-11</c:v>
                </c:pt>
                <c:pt idx="4836">
                  <c:v>1.1263510960000001E-11</c:v>
                </c:pt>
                <c:pt idx="4837">
                  <c:v>1.1287028599999999E-11</c:v>
                </c:pt>
                <c:pt idx="4838">
                  <c:v>1.124015984E-11</c:v>
                </c:pt>
                <c:pt idx="4839">
                  <c:v>1.129203502E-11</c:v>
                </c:pt>
                <c:pt idx="4840">
                  <c:v>1.1232359659999999E-11</c:v>
                </c:pt>
                <c:pt idx="4841">
                  <c:v>1.1149084259999999E-11</c:v>
                </c:pt>
                <c:pt idx="4842">
                  <c:v>1.1060970719999999E-11</c:v>
                </c:pt>
                <c:pt idx="4843">
                  <c:v>1.1035590839999999E-11</c:v>
                </c:pt>
                <c:pt idx="4844">
                  <c:v>1.1064944099999999E-11</c:v>
                </c:pt>
                <c:pt idx="4845">
                  <c:v>1.0940555750000001E-11</c:v>
                </c:pt>
                <c:pt idx="4846">
                  <c:v>1.0994543819999999E-11</c:v>
                </c:pt>
                <c:pt idx="4847">
                  <c:v>1.101164125E-11</c:v>
                </c:pt>
                <c:pt idx="4848">
                  <c:v>1.107648782E-11</c:v>
                </c:pt>
                <c:pt idx="4849">
                  <c:v>1.1045119679999999E-11</c:v>
                </c:pt>
                <c:pt idx="4850">
                  <c:v>1.1058393779999999E-11</c:v>
                </c:pt>
                <c:pt idx="4851">
                  <c:v>1.106840401E-11</c:v>
                </c:pt>
                <c:pt idx="4852">
                  <c:v>1.10974268E-11</c:v>
                </c:pt>
                <c:pt idx="4853">
                  <c:v>1.111969718E-11</c:v>
                </c:pt>
                <c:pt idx="4854">
                  <c:v>1.113810693E-11</c:v>
                </c:pt>
                <c:pt idx="4855">
                  <c:v>1.111419116E-11</c:v>
                </c:pt>
                <c:pt idx="4856">
                  <c:v>1.110848653E-11</c:v>
                </c:pt>
                <c:pt idx="4857">
                  <c:v>1.1206697899999999E-11</c:v>
                </c:pt>
                <c:pt idx="4858">
                  <c:v>1.1192111470000001E-11</c:v>
                </c:pt>
                <c:pt idx="4859">
                  <c:v>1.124524952E-11</c:v>
                </c:pt>
                <c:pt idx="4860">
                  <c:v>1.1178739359999999E-11</c:v>
                </c:pt>
                <c:pt idx="4861">
                  <c:v>1.122349609E-11</c:v>
                </c:pt>
                <c:pt idx="4862">
                  <c:v>1.126003544E-11</c:v>
                </c:pt>
                <c:pt idx="4863">
                  <c:v>1.123625325E-11</c:v>
                </c:pt>
                <c:pt idx="4864">
                  <c:v>1.1270180099999999E-11</c:v>
                </c:pt>
                <c:pt idx="4865">
                  <c:v>1.12845332E-11</c:v>
                </c:pt>
                <c:pt idx="4866">
                  <c:v>1.120787751E-11</c:v>
                </c:pt>
                <c:pt idx="4867">
                  <c:v>1.121559529E-11</c:v>
                </c:pt>
                <c:pt idx="4868">
                  <c:v>1.114717173E-11</c:v>
                </c:pt>
                <c:pt idx="4869">
                  <c:v>1.1123870920000001E-11</c:v>
                </c:pt>
                <c:pt idx="4870">
                  <c:v>1.1056744930000001E-11</c:v>
                </c:pt>
                <c:pt idx="4871">
                  <c:v>1.101385216E-11</c:v>
                </c:pt>
                <c:pt idx="4872">
                  <c:v>1.097328738E-11</c:v>
                </c:pt>
                <c:pt idx="4873">
                  <c:v>1.1005587070000001E-11</c:v>
                </c:pt>
                <c:pt idx="4874">
                  <c:v>1.0998335920000001E-11</c:v>
                </c:pt>
                <c:pt idx="4875">
                  <c:v>1.094042305E-11</c:v>
                </c:pt>
                <c:pt idx="4876">
                  <c:v>1.104380563E-11</c:v>
                </c:pt>
                <c:pt idx="4877">
                  <c:v>1.10796641E-11</c:v>
                </c:pt>
                <c:pt idx="4878">
                  <c:v>1.109777634E-11</c:v>
                </c:pt>
                <c:pt idx="4879">
                  <c:v>1.117331748E-11</c:v>
                </c:pt>
                <c:pt idx="4880">
                  <c:v>1.1101068850000001E-11</c:v>
                </c:pt>
                <c:pt idx="4881">
                  <c:v>1.11429312E-11</c:v>
                </c:pt>
                <c:pt idx="4882">
                  <c:v>1.108846175E-11</c:v>
                </c:pt>
                <c:pt idx="4883">
                  <c:v>1.119237689E-11</c:v>
                </c:pt>
                <c:pt idx="4884">
                  <c:v>1.118807044E-11</c:v>
                </c:pt>
                <c:pt idx="4885">
                  <c:v>1.118096761E-11</c:v>
                </c:pt>
                <c:pt idx="4886">
                  <c:v>1.109345255E-11</c:v>
                </c:pt>
                <c:pt idx="4887">
                  <c:v>1.126139893E-11</c:v>
                </c:pt>
                <c:pt idx="4888">
                  <c:v>1.12202192E-11</c:v>
                </c:pt>
                <c:pt idx="4889">
                  <c:v>1.1259370169999999E-11</c:v>
                </c:pt>
                <c:pt idx="4890">
                  <c:v>1.121707588E-11</c:v>
                </c:pt>
                <c:pt idx="4891">
                  <c:v>1.1241757520000001E-11</c:v>
                </c:pt>
                <c:pt idx="4892">
                  <c:v>1.1118332819999999E-11</c:v>
                </c:pt>
                <c:pt idx="4893">
                  <c:v>1.121226809E-11</c:v>
                </c:pt>
                <c:pt idx="4894">
                  <c:v>1.1081611319999999E-11</c:v>
                </c:pt>
                <c:pt idx="4895">
                  <c:v>1.113193739E-11</c:v>
                </c:pt>
                <c:pt idx="4896">
                  <c:v>1.10109916E-11</c:v>
                </c:pt>
                <c:pt idx="4897">
                  <c:v>1.0996405180000001E-11</c:v>
                </c:pt>
                <c:pt idx="4898">
                  <c:v>1.0980022450000001E-11</c:v>
                </c:pt>
                <c:pt idx="4899">
                  <c:v>1.096726703E-11</c:v>
                </c:pt>
                <c:pt idx="4900">
                  <c:v>1.0986760109999999E-11</c:v>
                </c:pt>
                <c:pt idx="4901">
                  <c:v>1.0980855109999999E-11</c:v>
                </c:pt>
                <c:pt idx="4902">
                  <c:v>1.0995241179999999E-11</c:v>
                </c:pt>
                <c:pt idx="4903">
                  <c:v>1.106808829E-11</c:v>
                </c:pt>
                <c:pt idx="4904">
                  <c:v>1.101917429E-11</c:v>
                </c:pt>
                <c:pt idx="4905">
                  <c:v>1.108659952E-11</c:v>
                </c:pt>
                <c:pt idx="4906">
                  <c:v>1.117443117E-11</c:v>
                </c:pt>
                <c:pt idx="4907">
                  <c:v>1.1092420379999999E-11</c:v>
                </c:pt>
                <c:pt idx="4908">
                  <c:v>1.108676519E-11</c:v>
                </c:pt>
                <c:pt idx="4909">
                  <c:v>1.111138091E-11</c:v>
                </c:pt>
                <c:pt idx="4910">
                  <c:v>1.1129958070000001E-11</c:v>
                </c:pt>
                <c:pt idx="4911">
                  <c:v>1.117606181E-11</c:v>
                </c:pt>
                <c:pt idx="4912">
                  <c:v>1.125220143E-11</c:v>
                </c:pt>
                <c:pt idx="4913">
                  <c:v>1.1183114330000001E-11</c:v>
                </c:pt>
                <c:pt idx="4914">
                  <c:v>1.1201242189999999E-11</c:v>
                </c:pt>
                <c:pt idx="4915">
                  <c:v>1.123916238E-11</c:v>
                </c:pt>
                <c:pt idx="4916">
                  <c:v>1.1242240650000001E-11</c:v>
                </c:pt>
                <c:pt idx="4917">
                  <c:v>1.116654859E-11</c:v>
                </c:pt>
                <c:pt idx="4918">
                  <c:v>1.11821663E-11</c:v>
                </c:pt>
                <c:pt idx="4919">
                  <c:v>1.123239349E-11</c:v>
                </c:pt>
                <c:pt idx="4920">
                  <c:v>1.114105162E-11</c:v>
                </c:pt>
                <c:pt idx="4921">
                  <c:v>1.1066807189999999E-11</c:v>
                </c:pt>
                <c:pt idx="4922">
                  <c:v>1.1042193199999999E-11</c:v>
                </c:pt>
                <c:pt idx="4923">
                  <c:v>1.103434271E-11</c:v>
                </c:pt>
                <c:pt idx="4924">
                  <c:v>1.101475074E-11</c:v>
                </c:pt>
                <c:pt idx="4925">
                  <c:v>1.1021138E-11</c:v>
                </c:pt>
                <c:pt idx="4926">
                  <c:v>1.1003723109999999E-11</c:v>
                </c:pt>
                <c:pt idx="4927">
                  <c:v>1.1003307639999999E-11</c:v>
                </c:pt>
                <c:pt idx="4928">
                  <c:v>1.097165761E-11</c:v>
                </c:pt>
                <c:pt idx="4929">
                  <c:v>1.100911289E-11</c:v>
                </c:pt>
                <c:pt idx="4930">
                  <c:v>1.0998917049999999E-11</c:v>
                </c:pt>
                <c:pt idx="4931">
                  <c:v>1.10748407E-11</c:v>
                </c:pt>
                <c:pt idx="4932">
                  <c:v>1.104244213E-11</c:v>
                </c:pt>
                <c:pt idx="4933">
                  <c:v>1.107705247E-11</c:v>
                </c:pt>
                <c:pt idx="4934">
                  <c:v>1.113880602E-11</c:v>
                </c:pt>
                <c:pt idx="4935">
                  <c:v>1.1092187059999999E-11</c:v>
                </c:pt>
                <c:pt idx="4936">
                  <c:v>1.107430814E-11</c:v>
                </c:pt>
                <c:pt idx="4937">
                  <c:v>1.1230646620000001E-11</c:v>
                </c:pt>
                <c:pt idx="4938">
                  <c:v>1.1215029770000001E-11</c:v>
                </c:pt>
                <c:pt idx="4939">
                  <c:v>1.11879863E-11</c:v>
                </c:pt>
                <c:pt idx="4940">
                  <c:v>1.126429332E-11</c:v>
                </c:pt>
                <c:pt idx="4941">
                  <c:v>1.12706797E-11</c:v>
                </c:pt>
                <c:pt idx="4942">
                  <c:v>1.125981947E-11</c:v>
                </c:pt>
                <c:pt idx="4943">
                  <c:v>1.1255676950000001E-11</c:v>
                </c:pt>
                <c:pt idx="4944">
                  <c:v>1.129577595E-11</c:v>
                </c:pt>
                <c:pt idx="4945">
                  <c:v>1.122695426E-11</c:v>
                </c:pt>
                <c:pt idx="4946">
                  <c:v>1.1160660069999999E-11</c:v>
                </c:pt>
                <c:pt idx="4947">
                  <c:v>1.107635511E-11</c:v>
                </c:pt>
                <c:pt idx="4948">
                  <c:v>1.106251635E-11</c:v>
                </c:pt>
                <c:pt idx="4949">
                  <c:v>1.103818426E-11</c:v>
                </c:pt>
                <c:pt idx="4950">
                  <c:v>1.1106274749999999E-11</c:v>
                </c:pt>
                <c:pt idx="4951">
                  <c:v>1.099479275E-11</c:v>
                </c:pt>
                <c:pt idx="4952">
                  <c:v>1.09624098E-11</c:v>
                </c:pt>
                <c:pt idx="4953">
                  <c:v>1.0892955810000001E-11</c:v>
                </c:pt>
                <c:pt idx="4954">
                  <c:v>1.093797882E-11</c:v>
                </c:pt>
                <c:pt idx="4955">
                  <c:v>1.1005303439999999E-11</c:v>
                </c:pt>
                <c:pt idx="4956">
                  <c:v>1.098058883E-11</c:v>
                </c:pt>
                <c:pt idx="4957">
                  <c:v>1.110291459E-11</c:v>
                </c:pt>
                <c:pt idx="4958">
                  <c:v>1.1026525179999999E-11</c:v>
                </c:pt>
                <c:pt idx="4959">
                  <c:v>1.1101717640000001E-11</c:v>
                </c:pt>
                <c:pt idx="4960">
                  <c:v>1.110877015E-11</c:v>
                </c:pt>
                <c:pt idx="4961">
                  <c:v>1.10929859E-11</c:v>
                </c:pt>
                <c:pt idx="4962">
                  <c:v>1.116555026E-11</c:v>
                </c:pt>
                <c:pt idx="4963">
                  <c:v>1.116669777E-11</c:v>
                </c:pt>
                <c:pt idx="4964">
                  <c:v>1.115606999E-11</c:v>
                </c:pt>
                <c:pt idx="4965">
                  <c:v>1.121892163E-11</c:v>
                </c:pt>
                <c:pt idx="4966">
                  <c:v>1.1195870619999999E-11</c:v>
                </c:pt>
                <c:pt idx="4967">
                  <c:v>1.120565012E-11</c:v>
                </c:pt>
                <c:pt idx="4968">
                  <c:v>1.124604836E-11</c:v>
                </c:pt>
                <c:pt idx="4969">
                  <c:v>1.1236550750000001E-11</c:v>
                </c:pt>
                <c:pt idx="4970">
                  <c:v>1.1262397260000001E-11</c:v>
                </c:pt>
                <c:pt idx="4971">
                  <c:v>1.125236796E-11</c:v>
                </c:pt>
                <c:pt idx="4972">
                  <c:v>1.1138905770000001E-11</c:v>
                </c:pt>
                <c:pt idx="4973">
                  <c:v>1.1137276859999999E-11</c:v>
                </c:pt>
                <c:pt idx="4974">
                  <c:v>1.1099622089999999E-11</c:v>
                </c:pt>
                <c:pt idx="4975">
                  <c:v>1.105533113E-11</c:v>
                </c:pt>
                <c:pt idx="4976">
                  <c:v>1.0978093430000001E-11</c:v>
                </c:pt>
                <c:pt idx="4977">
                  <c:v>1.0990152359999999E-11</c:v>
                </c:pt>
                <c:pt idx="4978">
                  <c:v>1.1000430600000001E-11</c:v>
                </c:pt>
                <c:pt idx="4979">
                  <c:v>1.092246085E-11</c:v>
                </c:pt>
                <c:pt idx="4980">
                  <c:v>1.09115347E-11</c:v>
                </c:pt>
                <c:pt idx="4981">
                  <c:v>1.102423101E-11</c:v>
                </c:pt>
                <c:pt idx="4982">
                  <c:v>1.102378171E-11</c:v>
                </c:pt>
                <c:pt idx="4983">
                  <c:v>1.112743144E-11</c:v>
                </c:pt>
                <c:pt idx="4984">
                  <c:v>1.10466844E-11</c:v>
                </c:pt>
                <c:pt idx="4985">
                  <c:v>1.075905511E-11</c:v>
                </c:pt>
                <c:pt idx="4986">
                  <c:v>9.93067694E-12</c:v>
                </c:pt>
                <c:pt idx="4987">
                  <c:v>9.6970504539999995E-12</c:v>
                </c:pt>
                <c:pt idx="4988">
                  <c:v>9.662806146E-12</c:v>
                </c:pt>
                <c:pt idx="4989">
                  <c:v>9.8217727349999993E-12</c:v>
                </c:pt>
                <c:pt idx="4990">
                  <c:v>1.016698011E-11</c:v>
                </c:pt>
                <c:pt idx="4991">
                  <c:v>1.054476992E-11</c:v>
                </c:pt>
                <c:pt idx="4992">
                  <c:v>1.1013602359999999E-11</c:v>
                </c:pt>
                <c:pt idx="4993">
                  <c:v>1.1525078629999999E-11</c:v>
                </c:pt>
                <c:pt idx="4994">
                  <c:v>1.194325021E-11</c:v>
                </c:pt>
                <c:pt idx="4995">
                  <c:v>1.2483747540000001E-11</c:v>
                </c:pt>
                <c:pt idx="4996">
                  <c:v>1.2905098E-11</c:v>
                </c:pt>
                <c:pt idx="4997">
                  <c:v>1.3327676639999999E-11</c:v>
                </c:pt>
                <c:pt idx="4998">
                  <c:v>1.3719220199999999E-11</c:v>
                </c:pt>
                <c:pt idx="4999">
                  <c:v>1.4179237650000001E-11</c:v>
                </c:pt>
                <c:pt idx="5000">
                  <c:v>1.4471839530000001E-11</c:v>
                </c:pt>
                <c:pt idx="5001">
                  <c:v>1.4840614849999998E-11</c:v>
                </c:pt>
                <c:pt idx="5002">
                  <c:v>1.5248675590000001E-11</c:v>
                </c:pt>
                <c:pt idx="5003">
                  <c:v>1.5578482950000001E-11</c:v>
                </c:pt>
                <c:pt idx="5004">
                  <c:v>1.6007232E-11</c:v>
                </c:pt>
                <c:pt idx="5005">
                  <c:v>1.6435249000000001E-11</c:v>
                </c:pt>
                <c:pt idx="5006">
                  <c:v>1.6734787169999999E-11</c:v>
                </c:pt>
                <c:pt idx="5007">
                  <c:v>1.7218787159999999E-11</c:v>
                </c:pt>
                <c:pt idx="5008">
                  <c:v>1.7645572499999999E-11</c:v>
                </c:pt>
                <c:pt idx="5009">
                  <c:v>1.810700374E-11</c:v>
                </c:pt>
                <c:pt idx="5010">
                  <c:v>1.85810603E-11</c:v>
                </c:pt>
                <c:pt idx="5011">
                  <c:v>1.9039630980000001E-11</c:v>
                </c:pt>
                <c:pt idx="5012">
                  <c:v>1.962061069E-11</c:v>
                </c:pt>
                <c:pt idx="5013">
                  <c:v>2.0158612630000001E-11</c:v>
                </c:pt>
                <c:pt idx="5014">
                  <c:v>2.0640569110000001E-11</c:v>
                </c:pt>
                <c:pt idx="5015">
                  <c:v>2.1126180669999999E-11</c:v>
                </c:pt>
                <c:pt idx="5016">
                  <c:v>2.1565440410000001E-11</c:v>
                </c:pt>
                <c:pt idx="5017">
                  <c:v>2.2153324309999998E-11</c:v>
                </c:pt>
                <c:pt idx="5018">
                  <c:v>2.2678869199999999E-11</c:v>
                </c:pt>
                <c:pt idx="5019">
                  <c:v>2.3057790050000001E-11</c:v>
                </c:pt>
                <c:pt idx="5020">
                  <c:v>2.3508379270000001E-11</c:v>
                </c:pt>
                <c:pt idx="5021">
                  <c:v>2.4070698560000001E-11</c:v>
                </c:pt>
                <c:pt idx="5022">
                  <c:v>2.447857368E-11</c:v>
                </c:pt>
                <c:pt idx="5023">
                  <c:v>2.506935111E-11</c:v>
                </c:pt>
                <c:pt idx="5024">
                  <c:v>2.5460080219999999E-11</c:v>
                </c:pt>
                <c:pt idx="5025">
                  <c:v>2.5883574800000001E-11</c:v>
                </c:pt>
                <c:pt idx="5026">
                  <c:v>2.619796394E-11</c:v>
                </c:pt>
                <c:pt idx="5027">
                  <c:v>2.6620726460000001E-11</c:v>
                </c:pt>
                <c:pt idx="5028">
                  <c:v>2.7086798080000001E-11</c:v>
                </c:pt>
                <c:pt idx="5029">
                  <c:v>2.7447571990000001E-11</c:v>
                </c:pt>
                <c:pt idx="5030">
                  <c:v>2.7613725539999999E-11</c:v>
                </c:pt>
                <c:pt idx="5031">
                  <c:v>2.80617491E-11</c:v>
                </c:pt>
                <c:pt idx="5032">
                  <c:v>2.832981939E-11</c:v>
                </c:pt>
                <c:pt idx="5033">
                  <c:v>2.873544978E-11</c:v>
                </c:pt>
                <c:pt idx="5034">
                  <c:v>2.9061697489999999E-11</c:v>
                </c:pt>
                <c:pt idx="5035">
                  <c:v>2.9472070620000002E-11</c:v>
                </c:pt>
                <c:pt idx="5036">
                  <c:v>2.9802191960000003E-11</c:v>
                </c:pt>
                <c:pt idx="5037">
                  <c:v>3.016937047E-11</c:v>
                </c:pt>
                <c:pt idx="5038">
                  <c:v>3.0525196949999998E-11</c:v>
                </c:pt>
                <c:pt idx="5039">
                  <c:v>3.0783181559999999E-11</c:v>
                </c:pt>
                <c:pt idx="5040">
                  <c:v>3.1223426620000003E-11</c:v>
                </c:pt>
                <c:pt idx="5041">
                  <c:v>3.160129797E-11</c:v>
                </c:pt>
                <c:pt idx="5042">
                  <c:v>3.1719935709999999E-11</c:v>
                </c:pt>
                <c:pt idx="5043">
                  <c:v>3.2164548799999998E-11</c:v>
                </c:pt>
                <c:pt idx="5044">
                  <c:v>3.2623084789999997E-11</c:v>
                </c:pt>
                <c:pt idx="5045">
                  <c:v>3.2693906609999999E-11</c:v>
                </c:pt>
                <c:pt idx="5046">
                  <c:v>3.3199092779999999E-11</c:v>
                </c:pt>
                <c:pt idx="5047">
                  <c:v>3.3474167880000001E-11</c:v>
                </c:pt>
                <c:pt idx="5048">
                  <c:v>3.3823447520000002E-11</c:v>
                </c:pt>
                <c:pt idx="5049">
                  <c:v>3.4065174290000002E-11</c:v>
                </c:pt>
                <c:pt idx="5050">
                  <c:v>3.4441317850000002E-11</c:v>
                </c:pt>
                <c:pt idx="5051">
                  <c:v>3.4832678409999999E-11</c:v>
                </c:pt>
                <c:pt idx="5052">
                  <c:v>3.4875376889999997E-11</c:v>
                </c:pt>
                <c:pt idx="5053">
                  <c:v>3.5138607300000002E-11</c:v>
                </c:pt>
                <c:pt idx="5054">
                  <c:v>3.5263972299999999E-11</c:v>
                </c:pt>
                <c:pt idx="5055">
                  <c:v>3.5577714390000001E-11</c:v>
                </c:pt>
                <c:pt idx="5056">
                  <c:v>3.5710934210000001E-11</c:v>
                </c:pt>
                <c:pt idx="5057">
                  <c:v>3.5940736500000003E-11</c:v>
                </c:pt>
                <c:pt idx="5058">
                  <c:v>3.6141666050000001E-11</c:v>
                </c:pt>
                <c:pt idx="5059">
                  <c:v>3.6597072589999999E-11</c:v>
                </c:pt>
                <c:pt idx="5060">
                  <c:v>3.6604292510000001E-11</c:v>
                </c:pt>
                <c:pt idx="5061">
                  <c:v>3.6990643190000003E-11</c:v>
                </c:pt>
                <c:pt idx="5062">
                  <c:v>3.7147483010000003E-11</c:v>
                </c:pt>
                <c:pt idx="5063">
                  <c:v>3.7323463759999998E-11</c:v>
                </c:pt>
                <c:pt idx="5064">
                  <c:v>3.7812739049999999E-11</c:v>
                </c:pt>
                <c:pt idx="5065">
                  <c:v>3.7972600760000003E-11</c:v>
                </c:pt>
                <c:pt idx="5066">
                  <c:v>3.824280476E-11</c:v>
                </c:pt>
                <c:pt idx="5067">
                  <c:v>3.8354895650000002E-11</c:v>
                </c:pt>
                <c:pt idx="5068">
                  <c:v>3.8749486260000001E-11</c:v>
                </c:pt>
                <c:pt idx="5069">
                  <c:v>3.8985009659999999E-11</c:v>
                </c:pt>
                <c:pt idx="5070">
                  <c:v>3.9025425250000001E-11</c:v>
                </c:pt>
                <c:pt idx="5071">
                  <c:v>3.9378500460000002E-11</c:v>
                </c:pt>
                <c:pt idx="5072">
                  <c:v>3.9632751939999997E-11</c:v>
                </c:pt>
                <c:pt idx="5073">
                  <c:v>3.971312862E-11</c:v>
                </c:pt>
                <c:pt idx="5074">
                  <c:v>4.001900547E-11</c:v>
                </c:pt>
                <c:pt idx="5075">
                  <c:v>4.0119841480000002E-11</c:v>
                </c:pt>
                <c:pt idx="5076">
                  <c:v>4.0274152069999997E-11</c:v>
                </c:pt>
                <c:pt idx="5077">
                  <c:v>4.0702184679999997E-11</c:v>
                </c:pt>
                <c:pt idx="5078">
                  <c:v>4.086652544E-11</c:v>
                </c:pt>
                <c:pt idx="5079">
                  <c:v>4.0833659370000003E-11</c:v>
                </c:pt>
                <c:pt idx="5080">
                  <c:v>4.0941666719999998E-11</c:v>
                </c:pt>
                <c:pt idx="5081">
                  <c:v>4.121617284E-11</c:v>
                </c:pt>
                <c:pt idx="5082">
                  <c:v>4.1351387589999998E-11</c:v>
                </c:pt>
                <c:pt idx="5083">
                  <c:v>4.1413972950000003E-11</c:v>
                </c:pt>
                <c:pt idx="5084">
                  <c:v>4.1434147779999997E-11</c:v>
                </c:pt>
                <c:pt idx="5085">
                  <c:v>4.1602724740000002E-11</c:v>
                </c:pt>
                <c:pt idx="5086">
                  <c:v>4.1844687439999998E-11</c:v>
                </c:pt>
                <c:pt idx="5087">
                  <c:v>4.1961090849999998E-11</c:v>
                </c:pt>
                <c:pt idx="5088">
                  <c:v>4.211929416E-11</c:v>
                </c:pt>
                <c:pt idx="5089">
                  <c:v>4.2132547450000003E-11</c:v>
                </c:pt>
                <c:pt idx="5090">
                  <c:v>4.2362665460000002E-11</c:v>
                </c:pt>
                <c:pt idx="5091">
                  <c:v>4.2612559310000002E-11</c:v>
                </c:pt>
                <c:pt idx="5092">
                  <c:v>4.2833840640000001E-11</c:v>
                </c:pt>
                <c:pt idx="5093">
                  <c:v>4.27842102E-11</c:v>
                </c:pt>
                <c:pt idx="5094">
                  <c:v>4.2882326159999998E-11</c:v>
                </c:pt>
                <c:pt idx="5095">
                  <c:v>4.315610022E-11</c:v>
                </c:pt>
                <c:pt idx="5096">
                  <c:v>4.3135908040000001E-11</c:v>
                </c:pt>
                <c:pt idx="5097">
                  <c:v>4.3151891780000001E-11</c:v>
                </c:pt>
                <c:pt idx="5098">
                  <c:v>4.3664419300000003E-11</c:v>
                </c:pt>
                <c:pt idx="5099">
                  <c:v>4.366027331E-11</c:v>
                </c:pt>
                <c:pt idx="5100">
                  <c:v>4.3735251529999997E-11</c:v>
                </c:pt>
                <c:pt idx="5101">
                  <c:v>4.3819059490000001E-11</c:v>
                </c:pt>
                <c:pt idx="5102">
                  <c:v>4.4070958689999997E-11</c:v>
                </c:pt>
                <c:pt idx="5103">
                  <c:v>4.3990790179999999E-11</c:v>
                </c:pt>
                <c:pt idx="5104">
                  <c:v>4.4201618060000001E-11</c:v>
                </c:pt>
                <c:pt idx="5105">
                  <c:v>4.4111773259999997E-11</c:v>
                </c:pt>
                <c:pt idx="5106">
                  <c:v>4.4400188390000002E-11</c:v>
                </c:pt>
                <c:pt idx="5107">
                  <c:v>4.4333241940000003E-11</c:v>
                </c:pt>
                <c:pt idx="5108">
                  <c:v>4.4631336820000001E-11</c:v>
                </c:pt>
                <c:pt idx="5109">
                  <c:v>4.4634539119999998E-11</c:v>
                </c:pt>
                <c:pt idx="5110">
                  <c:v>4.4802925260000003E-11</c:v>
                </c:pt>
                <c:pt idx="5111">
                  <c:v>4.4496982490000001E-11</c:v>
                </c:pt>
                <c:pt idx="5112">
                  <c:v>4.4577463249999997E-11</c:v>
                </c:pt>
                <c:pt idx="5113">
                  <c:v>4.4673528770000002E-11</c:v>
                </c:pt>
                <c:pt idx="5114">
                  <c:v>4.4898737509999999E-11</c:v>
                </c:pt>
                <c:pt idx="5115">
                  <c:v>4.4611144640000002E-11</c:v>
                </c:pt>
                <c:pt idx="5116">
                  <c:v>4.4820005349999998E-11</c:v>
                </c:pt>
                <c:pt idx="5117">
                  <c:v>4.5226121459999997E-11</c:v>
                </c:pt>
                <c:pt idx="5118">
                  <c:v>4.5043056089999997E-11</c:v>
                </c:pt>
                <c:pt idx="5119">
                  <c:v>4.5130565950000002E-11</c:v>
                </c:pt>
                <c:pt idx="5120">
                  <c:v>4.5435745439999999E-11</c:v>
                </c:pt>
                <c:pt idx="5121">
                  <c:v>4.556094738E-11</c:v>
                </c:pt>
                <c:pt idx="5122">
                  <c:v>4.5635575180000002E-11</c:v>
                </c:pt>
                <c:pt idx="5123">
                  <c:v>4.5651950970000001E-11</c:v>
                </c:pt>
                <c:pt idx="5124">
                  <c:v>4.5730540879999999E-11</c:v>
                </c:pt>
                <c:pt idx="5125">
                  <c:v>4.5821051810000002E-11</c:v>
                </c:pt>
                <c:pt idx="5126">
                  <c:v>4.5918113060000002E-11</c:v>
                </c:pt>
                <c:pt idx="5127">
                  <c:v>4.5786339999999998E-11</c:v>
                </c:pt>
                <c:pt idx="5128">
                  <c:v>4.6160467809999997E-11</c:v>
                </c:pt>
                <c:pt idx="5129">
                  <c:v>4.6134082670000002E-11</c:v>
                </c:pt>
                <c:pt idx="5130">
                  <c:v>4.6208186580000002E-11</c:v>
                </c:pt>
                <c:pt idx="5131">
                  <c:v>4.6197410480000001E-11</c:v>
                </c:pt>
                <c:pt idx="5132">
                  <c:v>4.6267299020000003E-11</c:v>
                </c:pt>
                <c:pt idx="5133">
                  <c:v>4.6456945929999997E-11</c:v>
                </c:pt>
                <c:pt idx="5134">
                  <c:v>4.6281117829999999E-11</c:v>
                </c:pt>
                <c:pt idx="5135">
                  <c:v>4.6372444079999997E-11</c:v>
                </c:pt>
                <c:pt idx="5136">
                  <c:v>4.6425217839999999E-11</c:v>
                </c:pt>
                <c:pt idx="5137">
                  <c:v>4.6397708589999999E-11</c:v>
                </c:pt>
                <c:pt idx="5138">
                  <c:v>4.6181041630000002E-11</c:v>
                </c:pt>
                <c:pt idx="5139">
                  <c:v>4.6089236589999998E-11</c:v>
                </c:pt>
                <c:pt idx="5140">
                  <c:v>4.655359431E-11</c:v>
                </c:pt>
                <c:pt idx="5141">
                  <c:v>4.6350524110000002E-11</c:v>
                </c:pt>
                <c:pt idx="5142">
                  <c:v>4.626130728E-11</c:v>
                </c:pt>
                <c:pt idx="5143">
                  <c:v>4.65011675E-11</c:v>
                </c:pt>
                <c:pt idx="5144">
                  <c:v>4.6596684839999997E-11</c:v>
                </c:pt>
                <c:pt idx="5145">
                  <c:v>4.6825838349999998E-11</c:v>
                </c:pt>
                <c:pt idx="5146">
                  <c:v>4.6660741239999997E-11</c:v>
                </c:pt>
                <c:pt idx="5147">
                  <c:v>4.6731788580000002E-11</c:v>
                </c:pt>
                <c:pt idx="5148">
                  <c:v>4.6858125020000003E-11</c:v>
                </c:pt>
                <c:pt idx="5149">
                  <c:v>4.6892965209999998E-11</c:v>
                </c:pt>
                <c:pt idx="5150">
                  <c:v>4.6930022370000001E-11</c:v>
                </c:pt>
                <c:pt idx="5151">
                  <c:v>4.722317329E-11</c:v>
                </c:pt>
                <c:pt idx="5152">
                  <c:v>4.7033685970000001E-11</c:v>
                </c:pt>
                <c:pt idx="5153">
                  <c:v>4.7182507900000002E-11</c:v>
                </c:pt>
                <c:pt idx="5154">
                  <c:v>4.6833075609999999E-11</c:v>
                </c:pt>
                <c:pt idx="5155">
                  <c:v>4.7297599860000003E-11</c:v>
                </c:pt>
                <c:pt idx="5156">
                  <c:v>4.7193034200000001E-11</c:v>
                </c:pt>
                <c:pt idx="5157">
                  <c:v>4.7059481309999998E-11</c:v>
                </c:pt>
                <c:pt idx="5158">
                  <c:v>4.7310787229999997E-11</c:v>
                </c:pt>
                <c:pt idx="5159">
                  <c:v>4.7427662490000003E-11</c:v>
                </c:pt>
                <c:pt idx="5160">
                  <c:v>4.708902018E-11</c:v>
                </c:pt>
                <c:pt idx="5161">
                  <c:v>4.7402380630000002E-11</c:v>
                </c:pt>
                <c:pt idx="5162">
                  <c:v>4.6900986570000003E-11</c:v>
                </c:pt>
                <c:pt idx="5163">
                  <c:v>4.7224318209999997E-11</c:v>
                </c:pt>
                <c:pt idx="5164">
                  <c:v>4.7156965830000001E-11</c:v>
                </c:pt>
                <c:pt idx="5165">
                  <c:v>4.7148559359999997E-11</c:v>
                </c:pt>
                <c:pt idx="5166">
                  <c:v>4.7169004809999997E-11</c:v>
                </c:pt>
                <c:pt idx="5167">
                  <c:v>4.7181696050000001E-11</c:v>
                </c:pt>
                <c:pt idx="5168">
                  <c:v>4.7484339379999999E-11</c:v>
                </c:pt>
                <c:pt idx="5169">
                  <c:v>4.7216602159999997E-11</c:v>
                </c:pt>
                <c:pt idx="5170">
                  <c:v>4.7234015310000002E-11</c:v>
                </c:pt>
                <c:pt idx="5171">
                  <c:v>4.739915405E-11</c:v>
                </c:pt>
                <c:pt idx="5172">
                  <c:v>4.7590268530000003E-11</c:v>
                </c:pt>
                <c:pt idx="5173">
                  <c:v>4.759811642E-11</c:v>
                </c:pt>
                <c:pt idx="5174">
                  <c:v>4.7599348069999999E-11</c:v>
                </c:pt>
                <c:pt idx="5175">
                  <c:v>4.776453885E-11</c:v>
                </c:pt>
                <c:pt idx="5176">
                  <c:v>4.7408205829999998E-11</c:v>
                </c:pt>
                <c:pt idx="5177">
                  <c:v>4.773413609E-11</c:v>
                </c:pt>
                <c:pt idx="5178">
                  <c:v>4.7723242020000001E-11</c:v>
                </c:pt>
                <c:pt idx="5179">
                  <c:v>4.7550439279999999E-11</c:v>
                </c:pt>
                <c:pt idx="5180">
                  <c:v>4.745094595E-11</c:v>
                </c:pt>
                <c:pt idx="5181">
                  <c:v>4.7661451169999999E-11</c:v>
                </c:pt>
                <c:pt idx="5182">
                  <c:v>4.7464112500000002E-11</c:v>
                </c:pt>
                <c:pt idx="5183">
                  <c:v>4.7577698729999997E-11</c:v>
                </c:pt>
                <c:pt idx="5184">
                  <c:v>4.7682927049999999E-11</c:v>
                </c:pt>
                <c:pt idx="5185">
                  <c:v>4.7669784790000001E-11</c:v>
                </c:pt>
                <c:pt idx="5186">
                  <c:v>4.7724539600000001E-11</c:v>
                </c:pt>
                <c:pt idx="5187">
                  <c:v>4.7633796210000002E-11</c:v>
                </c:pt>
                <c:pt idx="5188">
                  <c:v>4.7421788719999997E-11</c:v>
                </c:pt>
                <c:pt idx="5189">
                  <c:v>4.7698293230000003E-11</c:v>
                </c:pt>
                <c:pt idx="5190">
                  <c:v>4.7481182179999999E-11</c:v>
                </c:pt>
                <c:pt idx="5191">
                  <c:v>4.7485841649999998E-11</c:v>
                </c:pt>
                <c:pt idx="5192">
                  <c:v>4.7541720559999997E-11</c:v>
                </c:pt>
                <c:pt idx="5193">
                  <c:v>4.7523207589999998E-11</c:v>
                </c:pt>
                <c:pt idx="5194">
                  <c:v>4.7405961099999999E-11</c:v>
                </c:pt>
                <c:pt idx="5195">
                  <c:v>4.7551851349999998E-11</c:v>
                </c:pt>
                <c:pt idx="5196">
                  <c:v>4.7429723340000002E-11</c:v>
                </c:pt>
                <c:pt idx="5197">
                  <c:v>4.7404958429999998E-11</c:v>
                </c:pt>
                <c:pt idx="5198">
                  <c:v>4.7509173679999998E-11</c:v>
                </c:pt>
                <c:pt idx="5199">
                  <c:v>4.7343403499999998E-11</c:v>
                </c:pt>
                <c:pt idx="5200">
                  <c:v>4.7707404000000003E-11</c:v>
                </c:pt>
                <c:pt idx="5201">
                  <c:v>4.7719935639999998E-11</c:v>
                </c:pt>
                <c:pt idx="5202">
                  <c:v>4.7806682219999998E-11</c:v>
                </c:pt>
                <c:pt idx="5203">
                  <c:v>4.7877434659999997E-11</c:v>
                </c:pt>
                <c:pt idx="5204">
                  <c:v>4.7929007979999999E-11</c:v>
                </c:pt>
                <c:pt idx="5205">
                  <c:v>4.7753571929999999E-11</c:v>
                </c:pt>
                <c:pt idx="5206">
                  <c:v>4.76868163E-11</c:v>
                </c:pt>
                <c:pt idx="5207">
                  <c:v>4.7859667619999998E-11</c:v>
                </c:pt>
                <c:pt idx="5208">
                  <c:v>4.7883433330000001E-11</c:v>
                </c:pt>
                <c:pt idx="5209">
                  <c:v>4.7919893749999999E-11</c:v>
                </c:pt>
                <c:pt idx="5210">
                  <c:v>4.79027755E-11</c:v>
                </c:pt>
                <c:pt idx="5211">
                  <c:v>4.7938091000000001E-11</c:v>
                </c:pt>
                <c:pt idx="5212">
                  <c:v>4.7866852840000003E-11</c:v>
                </c:pt>
                <c:pt idx="5213">
                  <c:v>4.782078553E-11</c:v>
                </c:pt>
                <c:pt idx="5214">
                  <c:v>4.7858703110000001E-11</c:v>
                </c:pt>
                <c:pt idx="5215">
                  <c:v>4.800691095E-11</c:v>
                </c:pt>
                <c:pt idx="5216">
                  <c:v>4.7828040139999999E-11</c:v>
                </c:pt>
                <c:pt idx="5217">
                  <c:v>4.780683141E-11</c:v>
                </c:pt>
                <c:pt idx="5218">
                  <c:v>4.7845265939999998E-11</c:v>
                </c:pt>
                <c:pt idx="5219">
                  <c:v>4.7721562810000001E-11</c:v>
                </c:pt>
                <c:pt idx="5220">
                  <c:v>4.78430906E-11</c:v>
                </c:pt>
                <c:pt idx="5221">
                  <c:v>4.7667311069999998E-11</c:v>
                </c:pt>
                <c:pt idx="5222">
                  <c:v>4.7510471249999998E-11</c:v>
                </c:pt>
                <c:pt idx="5223">
                  <c:v>4.7865288120000002E-11</c:v>
                </c:pt>
                <c:pt idx="5224">
                  <c:v>4.777912441E-11</c:v>
                </c:pt>
                <c:pt idx="5225">
                  <c:v>4.7788033950000001E-11</c:v>
                </c:pt>
                <c:pt idx="5226">
                  <c:v>4.7769291989999999E-11</c:v>
                </c:pt>
                <c:pt idx="5227">
                  <c:v>4.7723738159999999E-11</c:v>
                </c:pt>
                <c:pt idx="5228">
                  <c:v>4.7709686899999999E-11</c:v>
                </c:pt>
                <c:pt idx="5229">
                  <c:v>4.7876400759999998E-11</c:v>
                </c:pt>
                <c:pt idx="5230">
                  <c:v>4.788659747E-11</c:v>
                </c:pt>
                <c:pt idx="5231">
                  <c:v>4.7794442020000002E-11</c:v>
                </c:pt>
                <c:pt idx="5232">
                  <c:v>4.812376539E-11</c:v>
                </c:pt>
                <c:pt idx="5233">
                  <c:v>4.8064042330000003E-11</c:v>
                </c:pt>
                <c:pt idx="5234">
                  <c:v>4.798254502E-11</c:v>
                </c:pt>
                <c:pt idx="5235">
                  <c:v>4.7972899959999999E-11</c:v>
                </c:pt>
                <c:pt idx="5236">
                  <c:v>4.805710691E-11</c:v>
                </c:pt>
                <c:pt idx="5237">
                  <c:v>4.7856624910000003E-11</c:v>
                </c:pt>
                <c:pt idx="5238">
                  <c:v>4.809607226E-11</c:v>
                </c:pt>
                <c:pt idx="5239">
                  <c:v>4.7892620430000002E-11</c:v>
                </c:pt>
                <c:pt idx="5240">
                  <c:v>4.8100481930000003E-11</c:v>
                </c:pt>
                <c:pt idx="5241">
                  <c:v>4.8094691419999999E-11</c:v>
                </c:pt>
                <c:pt idx="5242">
                  <c:v>4.7940165729999999E-11</c:v>
                </c:pt>
                <c:pt idx="5243">
                  <c:v>4.7892984720000002E-11</c:v>
                </c:pt>
                <c:pt idx="5244">
                  <c:v>4.7860135989999998E-11</c:v>
                </c:pt>
                <c:pt idx="5245">
                  <c:v>4.7847763949999998E-11</c:v>
                </c:pt>
                <c:pt idx="5246">
                  <c:v>4.7706512350000001E-11</c:v>
                </c:pt>
                <c:pt idx="5247">
                  <c:v>4.7843506929999997E-11</c:v>
                </c:pt>
                <c:pt idx="5248">
                  <c:v>4.7749949829999999E-11</c:v>
                </c:pt>
                <c:pt idx="5249">
                  <c:v>4.7770922630000002E-11</c:v>
                </c:pt>
                <c:pt idx="5250">
                  <c:v>4.796042383E-11</c:v>
                </c:pt>
                <c:pt idx="5251">
                  <c:v>4.7891055700000001E-11</c:v>
                </c:pt>
                <c:pt idx="5252">
                  <c:v>4.7866668960000003E-11</c:v>
                </c:pt>
                <c:pt idx="5253">
                  <c:v>4.7880591849999998E-11</c:v>
                </c:pt>
                <c:pt idx="5254">
                  <c:v>4.7976775330000001E-11</c:v>
                </c:pt>
                <c:pt idx="5255">
                  <c:v>4.79363424E-11</c:v>
                </c:pt>
                <c:pt idx="5256">
                  <c:v>4.792881023E-11</c:v>
                </c:pt>
                <c:pt idx="5257">
                  <c:v>4.7923921779999997E-11</c:v>
                </c:pt>
                <c:pt idx="5258">
                  <c:v>4.7821399620000002E-11</c:v>
                </c:pt>
                <c:pt idx="5259">
                  <c:v>4.7963171630000003E-11</c:v>
                </c:pt>
                <c:pt idx="5260">
                  <c:v>4.8012545330000002E-11</c:v>
                </c:pt>
                <c:pt idx="5261">
                  <c:v>4.7975359800000002E-11</c:v>
                </c:pt>
                <c:pt idx="5262">
                  <c:v>4.8222672380000001E-11</c:v>
                </c:pt>
                <c:pt idx="5263">
                  <c:v>4.8129951409999997E-11</c:v>
                </c:pt>
                <c:pt idx="5264">
                  <c:v>4.8147680289999999E-11</c:v>
                </c:pt>
                <c:pt idx="5265">
                  <c:v>4.8175321369999997E-11</c:v>
                </c:pt>
                <c:pt idx="5266">
                  <c:v>4.8089719710000002E-11</c:v>
                </c:pt>
                <c:pt idx="5267">
                  <c:v>4.8110244949999997E-11</c:v>
                </c:pt>
                <c:pt idx="5268">
                  <c:v>4.8076383149999998E-11</c:v>
                </c:pt>
                <c:pt idx="5269">
                  <c:v>4.7788155379999999E-11</c:v>
                </c:pt>
                <c:pt idx="5270">
                  <c:v>4.788372129E-11</c:v>
                </c:pt>
                <c:pt idx="5271">
                  <c:v>4.7899073599999999E-11</c:v>
                </c:pt>
                <c:pt idx="5272">
                  <c:v>4.7810772699999998E-11</c:v>
                </c:pt>
                <c:pt idx="5273">
                  <c:v>4.7729709069999997E-11</c:v>
                </c:pt>
                <c:pt idx="5274">
                  <c:v>4.7881271860000002E-11</c:v>
                </c:pt>
                <c:pt idx="5275">
                  <c:v>4.7788138030000001E-11</c:v>
                </c:pt>
                <c:pt idx="5276">
                  <c:v>4.7840228309999999E-11</c:v>
                </c:pt>
                <c:pt idx="5277">
                  <c:v>4.785564653E-11</c:v>
                </c:pt>
                <c:pt idx="5278">
                  <c:v>4.7725053079999998E-11</c:v>
                </c:pt>
                <c:pt idx="5279">
                  <c:v>4.7982746249999999E-11</c:v>
                </c:pt>
                <c:pt idx="5280">
                  <c:v>4.7986337130000001E-11</c:v>
                </c:pt>
                <c:pt idx="5281">
                  <c:v>4.813111715E-11</c:v>
                </c:pt>
                <c:pt idx="5282">
                  <c:v>4.809011869E-11</c:v>
                </c:pt>
                <c:pt idx="5283">
                  <c:v>4.8007580549999998E-11</c:v>
                </c:pt>
                <c:pt idx="5284">
                  <c:v>4.7957113969999997E-11</c:v>
                </c:pt>
                <c:pt idx="5285">
                  <c:v>4.7898005010000002E-11</c:v>
                </c:pt>
                <c:pt idx="5286">
                  <c:v>4.7878728759999998E-11</c:v>
                </c:pt>
                <c:pt idx="5287">
                  <c:v>4.8209238679999998E-11</c:v>
                </c:pt>
                <c:pt idx="5288">
                  <c:v>4.798588957E-11</c:v>
                </c:pt>
                <c:pt idx="5289">
                  <c:v>4.816393118E-11</c:v>
                </c:pt>
                <c:pt idx="5290">
                  <c:v>4.8168871669999999E-11</c:v>
                </c:pt>
                <c:pt idx="5291">
                  <c:v>4.832206857E-11</c:v>
                </c:pt>
                <c:pt idx="5292">
                  <c:v>4.8031609940000002E-11</c:v>
                </c:pt>
                <c:pt idx="5293">
                  <c:v>4.8004336619999998E-11</c:v>
                </c:pt>
                <c:pt idx="5294">
                  <c:v>4.795391861E-11</c:v>
                </c:pt>
                <c:pt idx="5295">
                  <c:v>4.8035034280000003E-11</c:v>
                </c:pt>
                <c:pt idx="5296">
                  <c:v>4.8070897959999998E-11</c:v>
                </c:pt>
                <c:pt idx="5297">
                  <c:v>4.7762977599999998E-11</c:v>
                </c:pt>
                <c:pt idx="5298">
                  <c:v>4.7834753519999998E-11</c:v>
                </c:pt>
                <c:pt idx="5299">
                  <c:v>4.7819991019999997E-11</c:v>
                </c:pt>
                <c:pt idx="5300">
                  <c:v>4.7748024279999997E-11</c:v>
                </c:pt>
                <c:pt idx="5301">
                  <c:v>4.7887679930000003E-11</c:v>
                </c:pt>
                <c:pt idx="5302">
                  <c:v>4.7719914829999999E-11</c:v>
                </c:pt>
                <c:pt idx="5303">
                  <c:v>4.792974004E-11</c:v>
                </c:pt>
                <c:pt idx="5304">
                  <c:v>4.7591115080000002E-11</c:v>
                </c:pt>
                <c:pt idx="5305">
                  <c:v>4.7694702350000001E-11</c:v>
                </c:pt>
                <c:pt idx="5306">
                  <c:v>4.790612351E-11</c:v>
                </c:pt>
                <c:pt idx="5307">
                  <c:v>4.7765496419999998E-11</c:v>
                </c:pt>
                <c:pt idx="5308">
                  <c:v>4.7983974429999998E-11</c:v>
                </c:pt>
                <c:pt idx="5309">
                  <c:v>4.8088300699999997E-11</c:v>
                </c:pt>
                <c:pt idx="5310">
                  <c:v>4.7906640460000003E-11</c:v>
                </c:pt>
                <c:pt idx="5311">
                  <c:v>4.8165211400000002E-11</c:v>
                </c:pt>
                <c:pt idx="5312">
                  <c:v>4.8068698330000002E-11</c:v>
                </c:pt>
                <c:pt idx="5313">
                  <c:v>4.8115022380000001E-11</c:v>
                </c:pt>
                <c:pt idx="5314">
                  <c:v>4.8009686500000001E-11</c:v>
                </c:pt>
                <c:pt idx="5315">
                  <c:v>4.8191558379999999E-11</c:v>
                </c:pt>
                <c:pt idx="5316">
                  <c:v>4.8286992460000002E-11</c:v>
                </c:pt>
                <c:pt idx="5317">
                  <c:v>4.802838335E-11</c:v>
                </c:pt>
                <c:pt idx="5318">
                  <c:v>4.8348790249999998E-11</c:v>
                </c:pt>
                <c:pt idx="5319">
                  <c:v>4.8137820119999999E-11</c:v>
                </c:pt>
                <c:pt idx="5320">
                  <c:v>4.7964500430000001E-11</c:v>
                </c:pt>
                <c:pt idx="5321">
                  <c:v>4.7982798290000002E-11</c:v>
                </c:pt>
                <c:pt idx="5322">
                  <c:v>4.7967310679999999E-11</c:v>
                </c:pt>
                <c:pt idx="5323">
                  <c:v>4.8006959520000003E-11</c:v>
                </c:pt>
                <c:pt idx="5324">
                  <c:v>4.7776081699999999E-11</c:v>
                </c:pt>
                <c:pt idx="5325">
                  <c:v>4.8001037170000001E-11</c:v>
                </c:pt>
                <c:pt idx="5326">
                  <c:v>4.7959095030000002E-11</c:v>
                </c:pt>
                <c:pt idx="5327">
                  <c:v>4.8104371179999998E-11</c:v>
                </c:pt>
                <c:pt idx="5328">
                  <c:v>4.7644357209999998E-11</c:v>
                </c:pt>
                <c:pt idx="5329">
                  <c:v>4.776285617E-11</c:v>
                </c:pt>
                <c:pt idx="5330">
                  <c:v>4.7928477159999997E-11</c:v>
                </c:pt>
                <c:pt idx="5331">
                  <c:v>4.7916032250000003E-11</c:v>
                </c:pt>
                <c:pt idx="5332">
                  <c:v>4.7914172630000003E-11</c:v>
                </c:pt>
                <c:pt idx="5333">
                  <c:v>4.7938771009999999E-11</c:v>
                </c:pt>
                <c:pt idx="5334">
                  <c:v>4.8109745349999999E-11</c:v>
                </c:pt>
                <c:pt idx="5335">
                  <c:v>4.8061350040000003E-11</c:v>
                </c:pt>
                <c:pt idx="5336">
                  <c:v>4.7836234969999999E-11</c:v>
                </c:pt>
                <c:pt idx="5337">
                  <c:v>4.7966398209999998E-11</c:v>
                </c:pt>
                <c:pt idx="5338">
                  <c:v>4.8090701559999998E-11</c:v>
                </c:pt>
                <c:pt idx="5339">
                  <c:v>4.7925718950000002E-11</c:v>
                </c:pt>
                <c:pt idx="5340">
                  <c:v>4.7927342649999999E-11</c:v>
                </c:pt>
                <c:pt idx="5341">
                  <c:v>4.8045664670000001E-11</c:v>
                </c:pt>
                <c:pt idx="5342">
                  <c:v>4.8146119039999997E-11</c:v>
                </c:pt>
                <c:pt idx="5343">
                  <c:v>4.8232404179999997E-11</c:v>
                </c:pt>
                <c:pt idx="5344">
                  <c:v>4.8029732970000003E-11</c:v>
                </c:pt>
                <c:pt idx="5345">
                  <c:v>4.814776355E-11</c:v>
                </c:pt>
                <c:pt idx="5346">
                  <c:v>4.8100381319999997E-11</c:v>
                </c:pt>
                <c:pt idx="5347">
                  <c:v>4.8222720959999998E-11</c:v>
                </c:pt>
                <c:pt idx="5348">
                  <c:v>4.8102910540000003E-11</c:v>
                </c:pt>
                <c:pt idx="5349">
                  <c:v>4.8094278560000001E-11</c:v>
                </c:pt>
                <c:pt idx="5350">
                  <c:v>4.7853550979999997E-11</c:v>
                </c:pt>
                <c:pt idx="5351">
                  <c:v>4.8096405330000002E-11</c:v>
                </c:pt>
                <c:pt idx="5352">
                  <c:v>4.7810474329999999E-11</c:v>
                </c:pt>
                <c:pt idx="5353">
                  <c:v>4.7838965430000003E-11</c:v>
                </c:pt>
                <c:pt idx="5354">
                  <c:v>4.7813763370000003E-11</c:v>
                </c:pt>
                <c:pt idx="5355">
                  <c:v>4.7765784379999997E-11</c:v>
                </c:pt>
                <c:pt idx="5356">
                  <c:v>4.787219232E-11</c:v>
                </c:pt>
                <c:pt idx="5357">
                  <c:v>4.7856874709999999E-11</c:v>
                </c:pt>
                <c:pt idx="5358">
                  <c:v>4.7775543939999997E-11</c:v>
                </c:pt>
                <c:pt idx="5359">
                  <c:v>4.7914321819999999E-11</c:v>
                </c:pt>
                <c:pt idx="5360">
                  <c:v>4.7993387040000003E-11</c:v>
                </c:pt>
                <c:pt idx="5361">
                  <c:v>4.7894011670000002E-11</c:v>
                </c:pt>
                <c:pt idx="5362">
                  <c:v>4.7999989400000003E-11</c:v>
                </c:pt>
                <c:pt idx="5363">
                  <c:v>4.8211330760000001E-11</c:v>
                </c:pt>
                <c:pt idx="5364">
                  <c:v>4.7956073139999999E-11</c:v>
                </c:pt>
                <c:pt idx="5365">
                  <c:v>4.7887110939999997E-11</c:v>
                </c:pt>
                <c:pt idx="5366">
                  <c:v>4.810016274E-11</c:v>
                </c:pt>
                <c:pt idx="5367">
                  <c:v>4.8142292239999998E-11</c:v>
                </c:pt>
                <c:pt idx="5368">
                  <c:v>4.8205529849999997E-11</c:v>
                </c:pt>
                <c:pt idx="5369">
                  <c:v>4.8008989149999997E-11</c:v>
                </c:pt>
                <c:pt idx="5370">
                  <c:v>4.8260565679999998E-11</c:v>
                </c:pt>
                <c:pt idx="5371">
                  <c:v>4.8208437240000002E-11</c:v>
                </c:pt>
                <c:pt idx="5372">
                  <c:v>4.8192325129999998E-11</c:v>
                </c:pt>
                <c:pt idx="5373">
                  <c:v>4.815918844E-11</c:v>
                </c:pt>
                <c:pt idx="5374">
                  <c:v>4.8095739200000003E-11</c:v>
                </c:pt>
                <c:pt idx="5375">
                  <c:v>4.8383980850000001E-11</c:v>
                </c:pt>
                <c:pt idx="5376">
                  <c:v>4.7958314399999998E-11</c:v>
                </c:pt>
                <c:pt idx="5377">
                  <c:v>4.7866290790000003E-11</c:v>
                </c:pt>
                <c:pt idx="5378">
                  <c:v>4.7997029960000002E-11</c:v>
                </c:pt>
                <c:pt idx="5379">
                  <c:v>4.7951545510000003E-11</c:v>
                </c:pt>
                <c:pt idx="5380">
                  <c:v>4.7836717229999997E-11</c:v>
                </c:pt>
                <c:pt idx="5381">
                  <c:v>4.8082718359999997E-11</c:v>
                </c:pt>
                <c:pt idx="5382">
                  <c:v>4.7920657029999998E-11</c:v>
                </c:pt>
                <c:pt idx="5383">
                  <c:v>4.804827369E-11</c:v>
                </c:pt>
                <c:pt idx="5384">
                  <c:v>4.7534101649999997E-11</c:v>
                </c:pt>
                <c:pt idx="5385">
                  <c:v>4.8010487950000003E-11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4626-4947-84E4-30CD5C0AD094}"/>
            </c:ext>
          </c:extLst>
        </c:ser>
        <c:ser>
          <c:idx val="2"/>
          <c:order val="2"/>
          <c:tx>
            <c:strRef>
              <c:f>'Test 2'!$AM$1</c:f>
              <c:strCache>
                <c:ptCount val="1"/>
                <c:pt idx="0">
                  <c:v>32 m/z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xVal>
            <c:numRef>
              <c:f>'Test 2'!$A$2:$A$10037</c:f>
              <c:numCache>
                <c:formatCode>General</c:formatCode>
                <c:ptCount val="10036"/>
                <c:pt idx="0">
                  <c:v>1.3140000000000001</c:v>
                </c:pt>
                <c:pt idx="1">
                  <c:v>2.2810000000000001</c:v>
                </c:pt>
                <c:pt idx="2">
                  <c:v>3.2469999999999999</c:v>
                </c:pt>
                <c:pt idx="3">
                  <c:v>4.2140000000000004</c:v>
                </c:pt>
                <c:pt idx="4">
                  <c:v>5.181</c:v>
                </c:pt>
                <c:pt idx="5">
                  <c:v>6.1470000000000002</c:v>
                </c:pt>
                <c:pt idx="6">
                  <c:v>7.1139999999999999</c:v>
                </c:pt>
                <c:pt idx="7">
                  <c:v>8.0809999999999995</c:v>
                </c:pt>
                <c:pt idx="8">
                  <c:v>9.0470000000000006</c:v>
                </c:pt>
                <c:pt idx="9">
                  <c:v>10.013999999999999</c:v>
                </c:pt>
                <c:pt idx="10">
                  <c:v>10.981</c:v>
                </c:pt>
                <c:pt idx="11">
                  <c:v>11.948</c:v>
                </c:pt>
                <c:pt idx="12">
                  <c:v>12.914</c:v>
                </c:pt>
                <c:pt idx="13">
                  <c:v>13.881</c:v>
                </c:pt>
                <c:pt idx="14">
                  <c:v>14.848000000000001</c:v>
                </c:pt>
                <c:pt idx="15">
                  <c:v>15.814</c:v>
                </c:pt>
                <c:pt idx="16">
                  <c:v>16.780999999999999</c:v>
                </c:pt>
                <c:pt idx="17">
                  <c:v>17.748000000000001</c:v>
                </c:pt>
                <c:pt idx="18">
                  <c:v>18.713999999999999</c:v>
                </c:pt>
                <c:pt idx="19">
                  <c:v>19.681000000000001</c:v>
                </c:pt>
                <c:pt idx="20">
                  <c:v>20.648</c:v>
                </c:pt>
                <c:pt idx="21">
                  <c:v>21.614999999999998</c:v>
                </c:pt>
                <c:pt idx="22">
                  <c:v>22.581</c:v>
                </c:pt>
                <c:pt idx="23">
                  <c:v>23.547999999999998</c:v>
                </c:pt>
                <c:pt idx="24">
                  <c:v>24.515000000000001</c:v>
                </c:pt>
                <c:pt idx="25">
                  <c:v>25.481000000000002</c:v>
                </c:pt>
                <c:pt idx="26">
                  <c:v>26.448</c:v>
                </c:pt>
                <c:pt idx="27">
                  <c:v>27.414999999999999</c:v>
                </c:pt>
                <c:pt idx="28">
                  <c:v>28.381</c:v>
                </c:pt>
                <c:pt idx="29">
                  <c:v>29.347999999999999</c:v>
                </c:pt>
                <c:pt idx="30">
                  <c:v>30.315000000000001</c:v>
                </c:pt>
                <c:pt idx="31">
                  <c:v>31.282</c:v>
                </c:pt>
                <c:pt idx="32">
                  <c:v>32.247999999999998</c:v>
                </c:pt>
                <c:pt idx="33">
                  <c:v>33.215000000000003</c:v>
                </c:pt>
                <c:pt idx="34">
                  <c:v>34.182000000000002</c:v>
                </c:pt>
                <c:pt idx="35">
                  <c:v>35.148000000000003</c:v>
                </c:pt>
                <c:pt idx="36">
                  <c:v>36.115000000000002</c:v>
                </c:pt>
                <c:pt idx="37">
                  <c:v>37.082000000000001</c:v>
                </c:pt>
                <c:pt idx="38">
                  <c:v>38.048000000000002</c:v>
                </c:pt>
                <c:pt idx="39">
                  <c:v>39.015000000000001</c:v>
                </c:pt>
                <c:pt idx="40">
                  <c:v>39.981999999999999</c:v>
                </c:pt>
                <c:pt idx="41">
                  <c:v>40.948999999999998</c:v>
                </c:pt>
                <c:pt idx="42">
                  <c:v>41.914999999999999</c:v>
                </c:pt>
                <c:pt idx="43">
                  <c:v>42.881999999999998</c:v>
                </c:pt>
                <c:pt idx="44">
                  <c:v>43.848999999999997</c:v>
                </c:pt>
                <c:pt idx="45">
                  <c:v>44.814999999999998</c:v>
                </c:pt>
                <c:pt idx="46">
                  <c:v>45.781999999999996</c:v>
                </c:pt>
                <c:pt idx="47">
                  <c:v>46.749000000000002</c:v>
                </c:pt>
                <c:pt idx="48">
                  <c:v>47.715000000000003</c:v>
                </c:pt>
                <c:pt idx="49">
                  <c:v>48.682000000000002</c:v>
                </c:pt>
                <c:pt idx="50">
                  <c:v>49.649000000000001</c:v>
                </c:pt>
                <c:pt idx="51">
                  <c:v>50.616</c:v>
                </c:pt>
                <c:pt idx="52">
                  <c:v>51.582000000000001</c:v>
                </c:pt>
                <c:pt idx="53">
                  <c:v>52.548999999999999</c:v>
                </c:pt>
                <c:pt idx="54">
                  <c:v>53.515999999999998</c:v>
                </c:pt>
                <c:pt idx="55">
                  <c:v>54.481999999999999</c:v>
                </c:pt>
                <c:pt idx="56">
                  <c:v>55.448999999999998</c:v>
                </c:pt>
                <c:pt idx="57">
                  <c:v>56.415999999999997</c:v>
                </c:pt>
                <c:pt idx="58">
                  <c:v>57.381999999999998</c:v>
                </c:pt>
                <c:pt idx="59">
                  <c:v>58.348999999999997</c:v>
                </c:pt>
                <c:pt idx="60">
                  <c:v>59.316000000000003</c:v>
                </c:pt>
                <c:pt idx="61">
                  <c:v>60.283000000000001</c:v>
                </c:pt>
                <c:pt idx="62">
                  <c:v>61.249000000000002</c:v>
                </c:pt>
                <c:pt idx="63">
                  <c:v>62.216000000000001</c:v>
                </c:pt>
                <c:pt idx="64">
                  <c:v>63.183</c:v>
                </c:pt>
                <c:pt idx="65">
                  <c:v>64.149000000000001</c:v>
                </c:pt>
                <c:pt idx="66">
                  <c:v>65.116</c:v>
                </c:pt>
                <c:pt idx="67">
                  <c:v>66.082999999999998</c:v>
                </c:pt>
                <c:pt idx="68">
                  <c:v>67.049000000000007</c:v>
                </c:pt>
                <c:pt idx="69">
                  <c:v>68.016000000000005</c:v>
                </c:pt>
                <c:pt idx="70">
                  <c:v>68.983000000000004</c:v>
                </c:pt>
                <c:pt idx="71">
                  <c:v>69.95</c:v>
                </c:pt>
                <c:pt idx="72">
                  <c:v>70.915999999999997</c:v>
                </c:pt>
                <c:pt idx="73">
                  <c:v>71.882999999999996</c:v>
                </c:pt>
                <c:pt idx="74">
                  <c:v>72.849999999999994</c:v>
                </c:pt>
                <c:pt idx="75">
                  <c:v>73.816000000000003</c:v>
                </c:pt>
                <c:pt idx="76">
                  <c:v>74.783000000000001</c:v>
                </c:pt>
                <c:pt idx="77">
                  <c:v>75.75</c:v>
                </c:pt>
                <c:pt idx="78">
                  <c:v>76.715999999999994</c:v>
                </c:pt>
                <c:pt idx="79">
                  <c:v>77.683000000000007</c:v>
                </c:pt>
                <c:pt idx="80">
                  <c:v>78.650000000000006</c:v>
                </c:pt>
                <c:pt idx="81">
                  <c:v>79.617000000000004</c:v>
                </c:pt>
                <c:pt idx="82">
                  <c:v>80.582999999999998</c:v>
                </c:pt>
                <c:pt idx="83">
                  <c:v>81.55</c:v>
                </c:pt>
                <c:pt idx="84">
                  <c:v>82.516999999999996</c:v>
                </c:pt>
                <c:pt idx="85">
                  <c:v>83.483000000000004</c:v>
                </c:pt>
                <c:pt idx="86">
                  <c:v>84.45</c:v>
                </c:pt>
                <c:pt idx="87">
                  <c:v>85.417000000000002</c:v>
                </c:pt>
                <c:pt idx="88">
                  <c:v>86.382999999999996</c:v>
                </c:pt>
                <c:pt idx="89">
                  <c:v>87.35</c:v>
                </c:pt>
                <c:pt idx="90">
                  <c:v>88.316999999999993</c:v>
                </c:pt>
                <c:pt idx="91">
                  <c:v>89.284000000000006</c:v>
                </c:pt>
                <c:pt idx="92">
                  <c:v>90.25</c:v>
                </c:pt>
                <c:pt idx="93">
                  <c:v>91.216999999999999</c:v>
                </c:pt>
                <c:pt idx="94">
                  <c:v>92.183999999999997</c:v>
                </c:pt>
                <c:pt idx="95">
                  <c:v>93.15</c:v>
                </c:pt>
                <c:pt idx="96">
                  <c:v>94.117000000000004</c:v>
                </c:pt>
                <c:pt idx="97">
                  <c:v>95.084000000000003</c:v>
                </c:pt>
                <c:pt idx="98">
                  <c:v>96.05</c:v>
                </c:pt>
                <c:pt idx="99">
                  <c:v>97.016999999999996</c:v>
                </c:pt>
                <c:pt idx="100">
                  <c:v>97.983999999999995</c:v>
                </c:pt>
                <c:pt idx="101">
                  <c:v>98.950999999999993</c:v>
                </c:pt>
                <c:pt idx="102">
                  <c:v>99.917000000000002</c:v>
                </c:pt>
                <c:pt idx="103">
                  <c:v>100.884</c:v>
                </c:pt>
                <c:pt idx="104">
                  <c:v>101.851</c:v>
                </c:pt>
                <c:pt idx="105">
                  <c:v>102.81699999999999</c:v>
                </c:pt>
                <c:pt idx="106">
                  <c:v>103.78400000000001</c:v>
                </c:pt>
                <c:pt idx="107">
                  <c:v>104.751</c:v>
                </c:pt>
                <c:pt idx="108">
                  <c:v>105.717</c:v>
                </c:pt>
                <c:pt idx="109">
                  <c:v>106.684</c:v>
                </c:pt>
                <c:pt idx="110">
                  <c:v>107.651</c:v>
                </c:pt>
                <c:pt idx="111">
                  <c:v>108.61799999999999</c:v>
                </c:pt>
                <c:pt idx="112">
                  <c:v>109.584</c:v>
                </c:pt>
                <c:pt idx="113">
                  <c:v>110.551</c:v>
                </c:pt>
                <c:pt idx="114">
                  <c:v>111.518</c:v>
                </c:pt>
                <c:pt idx="115">
                  <c:v>112.48399999999999</c:v>
                </c:pt>
                <c:pt idx="116">
                  <c:v>113.45099999999999</c:v>
                </c:pt>
                <c:pt idx="117">
                  <c:v>114.41800000000001</c:v>
                </c:pt>
                <c:pt idx="118">
                  <c:v>115.384</c:v>
                </c:pt>
                <c:pt idx="119">
                  <c:v>116.351</c:v>
                </c:pt>
                <c:pt idx="120">
                  <c:v>117.318</c:v>
                </c:pt>
                <c:pt idx="121">
                  <c:v>118.285</c:v>
                </c:pt>
                <c:pt idx="122">
                  <c:v>119.251</c:v>
                </c:pt>
                <c:pt idx="123">
                  <c:v>120.218</c:v>
                </c:pt>
                <c:pt idx="124">
                  <c:v>121.185</c:v>
                </c:pt>
                <c:pt idx="125">
                  <c:v>122.151</c:v>
                </c:pt>
                <c:pt idx="126">
                  <c:v>123.11799999999999</c:v>
                </c:pt>
                <c:pt idx="127">
                  <c:v>124.08499999999999</c:v>
                </c:pt>
                <c:pt idx="128">
                  <c:v>125.051</c:v>
                </c:pt>
                <c:pt idx="129">
                  <c:v>126.018</c:v>
                </c:pt>
                <c:pt idx="130">
                  <c:v>126.985</c:v>
                </c:pt>
                <c:pt idx="131">
                  <c:v>127.952</c:v>
                </c:pt>
                <c:pt idx="132">
                  <c:v>128.91800000000001</c:v>
                </c:pt>
                <c:pt idx="133">
                  <c:v>129.88499999999999</c:v>
                </c:pt>
                <c:pt idx="134">
                  <c:v>130.852</c:v>
                </c:pt>
                <c:pt idx="135">
                  <c:v>131.81800000000001</c:v>
                </c:pt>
                <c:pt idx="136">
                  <c:v>132.785</c:v>
                </c:pt>
                <c:pt idx="137">
                  <c:v>133.75200000000001</c:v>
                </c:pt>
                <c:pt idx="138">
                  <c:v>134.71799999999999</c:v>
                </c:pt>
                <c:pt idx="139">
                  <c:v>135.685</c:v>
                </c:pt>
                <c:pt idx="140">
                  <c:v>136.65199999999999</c:v>
                </c:pt>
                <c:pt idx="141">
                  <c:v>137.619</c:v>
                </c:pt>
                <c:pt idx="142">
                  <c:v>138.58500000000001</c:v>
                </c:pt>
                <c:pt idx="143">
                  <c:v>139.55199999999999</c:v>
                </c:pt>
                <c:pt idx="144">
                  <c:v>140.51900000000001</c:v>
                </c:pt>
                <c:pt idx="145">
                  <c:v>141.48500000000001</c:v>
                </c:pt>
                <c:pt idx="146">
                  <c:v>142.452</c:v>
                </c:pt>
                <c:pt idx="147">
                  <c:v>143.41900000000001</c:v>
                </c:pt>
                <c:pt idx="148">
                  <c:v>144.38499999999999</c:v>
                </c:pt>
                <c:pt idx="149">
                  <c:v>145.352</c:v>
                </c:pt>
                <c:pt idx="150">
                  <c:v>146.31899999999999</c:v>
                </c:pt>
                <c:pt idx="151">
                  <c:v>147.286</c:v>
                </c:pt>
                <c:pt idx="152">
                  <c:v>148.25200000000001</c:v>
                </c:pt>
                <c:pt idx="153">
                  <c:v>149.21899999999999</c:v>
                </c:pt>
                <c:pt idx="154">
                  <c:v>150.18600000000001</c:v>
                </c:pt>
                <c:pt idx="155">
                  <c:v>151.15199999999999</c:v>
                </c:pt>
                <c:pt idx="156">
                  <c:v>152.119</c:v>
                </c:pt>
                <c:pt idx="157">
                  <c:v>153.08600000000001</c:v>
                </c:pt>
                <c:pt idx="158">
                  <c:v>154.05199999999999</c:v>
                </c:pt>
                <c:pt idx="159">
                  <c:v>155.01900000000001</c:v>
                </c:pt>
                <c:pt idx="160">
                  <c:v>155.98599999999999</c:v>
                </c:pt>
                <c:pt idx="161">
                  <c:v>156.953</c:v>
                </c:pt>
                <c:pt idx="162">
                  <c:v>157.91900000000001</c:v>
                </c:pt>
                <c:pt idx="163">
                  <c:v>158.886</c:v>
                </c:pt>
                <c:pt idx="164">
                  <c:v>159.85300000000001</c:v>
                </c:pt>
                <c:pt idx="165">
                  <c:v>160.81899999999999</c:v>
                </c:pt>
                <c:pt idx="166">
                  <c:v>161.786</c:v>
                </c:pt>
                <c:pt idx="167">
                  <c:v>162.75299999999999</c:v>
                </c:pt>
                <c:pt idx="168">
                  <c:v>163.71899999999999</c:v>
                </c:pt>
                <c:pt idx="169">
                  <c:v>164.68600000000001</c:v>
                </c:pt>
                <c:pt idx="170">
                  <c:v>165.65299999999999</c:v>
                </c:pt>
                <c:pt idx="171">
                  <c:v>166.62</c:v>
                </c:pt>
                <c:pt idx="172">
                  <c:v>167.58600000000001</c:v>
                </c:pt>
                <c:pt idx="173">
                  <c:v>168.553</c:v>
                </c:pt>
                <c:pt idx="174">
                  <c:v>169.52</c:v>
                </c:pt>
                <c:pt idx="175">
                  <c:v>170.48599999999999</c:v>
                </c:pt>
                <c:pt idx="176">
                  <c:v>171.453</c:v>
                </c:pt>
                <c:pt idx="177">
                  <c:v>172.42</c:v>
                </c:pt>
                <c:pt idx="178">
                  <c:v>173.386</c:v>
                </c:pt>
                <c:pt idx="179">
                  <c:v>174.35300000000001</c:v>
                </c:pt>
                <c:pt idx="180">
                  <c:v>175.32</c:v>
                </c:pt>
                <c:pt idx="181">
                  <c:v>176.28700000000001</c:v>
                </c:pt>
                <c:pt idx="182">
                  <c:v>177.25299999999999</c:v>
                </c:pt>
                <c:pt idx="183">
                  <c:v>178.22</c:v>
                </c:pt>
                <c:pt idx="184">
                  <c:v>179.18700000000001</c:v>
                </c:pt>
                <c:pt idx="185">
                  <c:v>180.15299999999999</c:v>
                </c:pt>
                <c:pt idx="186">
                  <c:v>181.12</c:v>
                </c:pt>
                <c:pt idx="187">
                  <c:v>182.08699999999999</c:v>
                </c:pt>
                <c:pt idx="188">
                  <c:v>183.053</c:v>
                </c:pt>
                <c:pt idx="189">
                  <c:v>184.02</c:v>
                </c:pt>
                <c:pt idx="190">
                  <c:v>184.98699999999999</c:v>
                </c:pt>
                <c:pt idx="191">
                  <c:v>185.95400000000001</c:v>
                </c:pt>
                <c:pt idx="192">
                  <c:v>186.92</c:v>
                </c:pt>
                <c:pt idx="193">
                  <c:v>187.887</c:v>
                </c:pt>
                <c:pt idx="194">
                  <c:v>188.85400000000001</c:v>
                </c:pt>
                <c:pt idx="195">
                  <c:v>189.82</c:v>
                </c:pt>
                <c:pt idx="196">
                  <c:v>190.78700000000001</c:v>
                </c:pt>
                <c:pt idx="197">
                  <c:v>191.75399999999999</c:v>
                </c:pt>
                <c:pt idx="198">
                  <c:v>192.72</c:v>
                </c:pt>
                <c:pt idx="199">
                  <c:v>193.68700000000001</c:v>
                </c:pt>
                <c:pt idx="200">
                  <c:v>194.654</c:v>
                </c:pt>
                <c:pt idx="201">
                  <c:v>195.62100000000001</c:v>
                </c:pt>
                <c:pt idx="202">
                  <c:v>196.58699999999999</c:v>
                </c:pt>
                <c:pt idx="203">
                  <c:v>197.554</c:v>
                </c:pt>
                <c:pt idx="204">
                  <c:v>198.52099999999999</c:v>
                </c:pt>
                <c:pt idx="205">
                  <c:v>199.48699999999999</c:v>
                </c:pt>
                <c:pt idx="206">
                  <c:v>200.45400000000001</c:v>
                </c:pt>
                <c:pt idx="207">
                  <c:v>201.42099999999999</c:v>
                </c:pt>
                <c:pt idx="208">
                  <c:v>202.387</c:v>
                </c:pt>
                <c:pt idx="209">
                  <c:v>203.35400000000001</c:v>
                </c:pt>
                <c:pt idx="210">
                  <c:v>204.321</c:v>
                </c:pt>
                <c:pt idx="211">
                  <c:v>205.28800000000001</c:v>
                </c:pt>
                <c:pt idx="212">
                  <c:v>206.25399999999999</c:v>
                </c:pt>
                <c:pt idx="213">
                  <c:v>207.221</c:v>
                </c:pt>
                <c:pt idx="214">
                  <c:v>208.18799999999999</c:v>
                </c:pt>
                <c:pt idx="215">
                  <c:v>209.154</c:v>
                </c:pt>
                <c:pt idx="216">
                  <c:v>210.12100000000001</c:v>
                </c:pt>
                <c:pt idx="217">
                  <c:v>211.08799999999999</c:v>
                </c:pt>
                <c:pt idx="218">
                  <c:v>212.054</c:v>
                </c:pt>
                <c:pt idx="219">
                  <c:v>213.02099999999999</c:v>
                </c:pt>
                <c:pt idx="220">
                  <c:v>213.988</c:v>
                </c:pt>
                <c:pt idx="221">
                  <c:v>214.95500000000001</c:v>
                </c:pt>
                <c:pt idx="222">
                  <c:v>215.92099999999999</c:v>
                </c:pt>
                <c:pt idx="223">
                  <c:v>216.88800000000001</c:v>
                </c:pt>
                <c:pt idx="224">
                  <c:v>217.85499999999999</c:v>
                </c:pt>
                <c:pt idx="225">
                  <c:v>218.821</c:v>
                </c:pt>
                <c:pt idx="226">
                  <c:v>219.78800000000001</c:v>
                </c:pt>
                <c:pt idx="227">
                  <c:v>220.755</c:v>
                </c:pt>
                <c:pt idx="228">
                  <c:v>221.721</c:v>
                </c:pt>
                <c:pt idx="229">
                  <c:v>222.68799999999999</c:v>
                </c:pt>
                <c:pt idx="230">
                  <c:v>223.655</c:v>
                </c:pt>
                <c:pt idx="231">
                  <c:v>224.62200000000001</c:v>
                </c:pt>
                <c:pt idx="232">
                  <c:v>225.58799999999999</c:v>
                </c:pt>
                <c:pt idx="233">
                  <c:v>226.55500000000001</c:v>
                </c:pt>
                <c:pt idx="234">
                  <c:v>227.52199999999999</c:v>
                </c:pt>
                <c:pt idx="235">
                  <c:v>228.488</c:v>
                </c:pt>
                <c:pt idx="236">
                  <c:v>229.45500000000001</c:v>
                </c:pt>
                <c:pt idx="237">
                  <c:v>230.422</c:v>
                </c:pt>
                <c:pt idx="238">
                  <c:v>231.38800000000001</c:v>
                </c:pt>
                <c:pt idx="239">
                  <c:v>232.35499999999999</c:v>
                </c:pt>
                <c:pt idx="240">
                  <c:v>233.322</c:v>
                </c:pt>
                <c:pt idx="241">
                  <c:v>234.28899999999999</c:v>
                </c:pt>
                <c:pt idx="242">
                  <c:v>235.255</c:v>
                </c:pt>
                <c:pt idx="243">
                  <c:v>236.22200000000001</c:v>
                </c:pt>
                <c:pt idx="244">
                  <c:v>237.18899999999999</c:v>
                </c:pt>
                <c:pt idx="245">
                  <c:v>238.155</c:v>
                </c:pt>
                <c:pt idx="246">
                  <c:v>239.12200000000001</c:v>
                </c:pt>
                <c:pt idx="247">
                  <c:v>240.089</c:v>
                </c:pt>
                <c:pt idx="248">
                  <c:v>241.05500000000001</c:v>
                </c:pt>
                <c:pt idx="249">
                  <c:v>242.02199999999999</c:v>
                </c:pt>
                <c:pt idx="250">
                  <c:v>242.989</c:v>
                </c:pt>
                <c:pt idx="251">
                  <c:v>243.95599999999999</c:v>
                </c:pt>
                <c:pt idx="252">
                  <c:v>244.922</c:v>
                </c:pt>
                <c:pt idx="253">
                  <c:v>245.88900000000001</c:v>
                </c:pt>
                <c:pt idx="254">
                  <c:v>246.85599999999999</c:v>
                </c:pt>
                <c:pt idx="255">
                  <c:v>247.822</c:v>
                </c:pt>
                <c:pt idx="256">
                  <c:v>248.78899999999999</c:v>
                </c:pt>
                <c:pt idx="257">
                  <c:v>249.756</c:v>
                </c:pt>
                <c:pt idx="258">
                  <c:v>250.72200000000001</c:v>
                </c:pt>
                <c:pt idx="259">
                  <c:v>251.68899999999999</c:v>
                </c:pt>
                <c:pt idx="260">
                  <c:v>252.65600000000001</c:v>
                </c:pt>
                <c:pt idx="261">
                  <c:v>253.62299999999999</c:v>
                </c:pt>
                <c:pt idx="262">
                  <c:v>254.589</c:v>
                </c:pt>
                <c:pt idx="263">
                  <c:v>255.55600000000001</c:v>
                </c:pt>
                <c:pt idx="264">
                  <c:v>256.52300000000002</c:v>
                </c:pt>
                <c:pt idx="265">
                  <c:v>257.48899999999998</c:v>
                </c:pt>
                <c:pt idx="266">
                  <c:v>258.45600000000002</c:v>
                </c:pt>
                <c:pt idx="267">
                  <c:v>259.423</c:v>
                </c:pt>
                <c:pt idx="268">
                  <c:v>260.38900000000001</c:v>
                </c:pt>
                <c:pt idx="269">
                  <c:v>261.35599999999999</c:v>
                </c:pt>
                <c:pt idx="270">
                  <c:v>262.32299999999998</c:v>
                </c:pt>
                <c:pt idx="271">
                  <c:v>263.29000000000002</c:v>
                </c:pt>
                <c:pt idx="272">
                  <c:v>264.25599999999997</c:v>
                </c:pt>
                <c:pt idx="273">
                  <c:v>265.22300000000001</c:v>
                </c:pt>
                <c:pt idx="274">
                  <c:v>266.19</c:v>
                </c:pt>
                <c:pt idx="275">
                  <c:v>267.15600000000001</c:v>
                </c:pt>
                <c:pt idx="276">
                  <c:v>268.12299999999999</c:v>
                </c:pt>
                <c:pt idx="277">
                  <c:v>269.08999999999997</c:v>
                </c:pt>
                <c:pt idx="278">
                  <c:v>270.05599999999998</c:v>
                </c:pt>
                <c:pt idx="279">
                  <c:v>271.02300000000002</c:v>
                </c:pt>
                <c:pt idx="280">
                  <c:v>271.99</c:v>
                </c:pt>
                <c:pt idx="281">
                  <c:v>272.95699999999999</c:v>
                </c:pt>
                <c:pt idx="282">
                  <c:v>273.923</c:v>
                </c:pt>
                <c:pt idx="283">
                  <c:v>274.89</c:v>
                </c:pt>
                <c:pt idx="284">
                  <c:v>275.85700000000003</c:v>
                </c:pt>
                <c:pt idx="285">
                  <c:v>276.82299999999998</c:v>
                </c:pt>
                <c:pt idx="286">
                  <c:v>277.79000000000002</c:v>
                </c:pt>
                <c:pt idx="287">
                  <c:v>278.75700000000001</c:v>
                </c:pt>
                <c:pt idx="288">
                  <c:v>279.72300000000001</c:v>
                </c:pt>
                <c:pt idx="289">
                  <c:v>280.69</c:v>
                </c:pt>
                <c:pt idx="290">
                  <c:v>281.65699999999998</c:v>
                </c:pt>
                <c:pt idx="291">
                  <c:v>282.62400000000002</c:v>
                </c:pt>
                <c:pt idx="292">
                  <c:v>283.58999999999997</c:v>
                </c:pt>
                <c:pt idx="293">
                  <c:v>284.55700000000002</c:v>
                </c:pt>
                <c:pt idx="294">
                  <c:v>285.524</c:v>
                </c:pt>
                <c:pt idx="295">
                  <c:v>286.49</c:v>
                </c:pt>
                <c:pt idx="296">
                  <c:v>287.45699999999999</c:v>
                </c:pt>
                <c:pt idx="297">
                  <c:v>288.42399999999998</c:v>
                </c:pt>
                <c:pt idx="298">
                  <c:v>289.39</c:v>
                </c:pt>
                <c:pt idx="299">
                  <c:v>290.35700000000003</c:v>
                </c:pt>
                <c:pt idx="300">
                  <c:v>291.32400000000001</c:v>
                </c:pt>
                <c:pt idx="301">
                  <c:v>292.291</c:v>
                </c:pt>
                <c:pt idx="302">
                  <c:v>293.25700000000001</c:v>
                </c:pt>
                <c:pt idx="303">
                  <c:v>294.22399999999999</c:v>
                </c:pt>
                <c:pt idx="304">
                  <c:v>295.19099999999997</c:v>
                </c:pt>
                <c:pt idx="305">
                  <c:v>296.15699999999998</c:v>
                </c:pt>
                <c:pt idx="306">
                  <c:v>297.12400000000002</c:v>
                </c:pt>
                <c:pt idx="307">
                  <c:v>298.09100000000001</c:v>
                </c:pt>
                <c:pt idx="308">
                  <c:v>299.05700000000002</c:v>
                </c:pt>
                <c:pt idx="309">
                  <c:v>300.024</c:v>
                </c:pt>
                <c:pt idx="310">
                  <c:v>300.99099999999999</c:v>
                </c:pt>
                <c:pt idx="311">
                  <c:v>301.95800000000003</c:v>
                </c:pt>
                <c:pt idx="312">
                  <c:v>302.92399999999998</c:v>
                </c:pt>
                <c:pt idx="313">
                  <c:v>303.89100000000002</c:v>
                </c:pt>
                <c:pt idx="314">
                  <c:v>304.858</c:v>
                </c:pt>
                <c:pt idx="315">
                  <c:v>305.82400000000001</c:v>
                </c:pt>
                <c:pt idx="316">
                  <c:v>306.791</c:v>
                </c:pt>
                <c:pt idx="317">
                  <c:v>307.75799999999998</c:v>
                </c:pt>
                <c:pt idx="318">
                  <c:v>308.72399999999999</c:v>
                </c:pt>
                <c:pt idx="319">
                  <c:v>309.69099999999997</c:v>
                </c:pt>
                <c:pt idx="320">
                  <c:v>310.65800000000002</c:v>
                </c:pt>
                <c:pt idx="321">
                  <c:v>311.625</c:v>
                </c:pt>
                <c:pt idx="322">
                  <c:v>312.59100000000001</c:v>
                </c:pt>
                <c:pt idx="323">
                  <c:v>313.55799999999999</c:v>
                </c:pt>
                <c:pt idx="324">
                  <c:v>314.52499999999998</c:v>
                </c:pt>
                <c:pt idx="325">
                  <c:v>315.49099999999999</c:v>
                </c:pt>
                <c:pt idx="326">
                  <c:v>316.45800000000003</c:v>
                </c:pt>
                <c:pt idx="327">
                  <c:v>317.42500000000001</c:v>
                </c:pt>
                <c:pt idx="328">
                  <c:v>318.39100000000002</c:v>
                </c:pt>
                <c:pt idx="329">
                  <c:v>319.358</c:v>
                </c:pt>
                <c:pt idx="330">
                  <c:v>320.32499999999999</c:v>
                </c:pt>
                <c:pt idx="331">
                  <c:v>321.29199999999997</c:v>
                </c:pt>
                <c:pt idx="332">
                  <c:v>322.25799999999998</c:v>
                </c:pt>
                <c:pt idx="333">
                  <c:v>323.22500000000002</c:v>
                </c:pt>
                <c:pt idx="334">
                  <c:v>324.19200000000001</c:v>
                </c:pt>
                <c:pt idx="335">
                  <c:v>325.15800000000002</c:v>
                </c:pt>
                <c:pt idx="336">
                  <c:v>326.125</c:v>
                </c:pt>
                <c:pt idx="337">
                  <c:v>327.09199999999998</c:v>
                </c:pt>
                <c:pt idx="338">
                  <c:v>328.05799999999999</c:v>
                </c:pt>
                <c:pt idx="339">
                  <c:v>329.02499999999998</c:v>
                </c:pt>
                <c:pt idx="340">
                  <c:v>329.99200000000002</c:v>
                </c:pt>
                <c:pt idx="341">
                  <c:v>330.959</c:v>
                </c:pt>
                <c:pt idx="342">
                  <c:v>331.92500000000001</c:v>
                </c:pt>
                <c:pt idx="343">
                  <c:v>332.892</c:v>
                </c:pt>
                <c:pt idx="344">
                  <c:v>333.85899999999998</c:v>
                </c:pt>
                <c:pt idx="345">
                  <c:v>334.82499999999999</c:v>
                </c:pt>
                <c:pt idx="346">
                  <c:v>335.79199999999997</c:v>
                </c:pt>
                <c:pt idx="347">
                  <c:v>336.75900000000001</c:v>
                </c:pt>
                <c:pt idx="348">
                  <c:v>337.72500000000002</c:v>
                </c:pt>
                <c:pt idx="349">
                  <c:v>338.69200000000001</c:v>
                </c:pt>
                <c:pt idx="350">
                  <c:v>339.65899999999999</c:v>
                </c:pt>
                <c:pt idx="351">
                  <c:v>340.62599999999998</c:v>
                </c:pt>
                <c:pt idx="352">
                  <c:v>341.59199999999998</c:v>
                </c:pt>
                <c:pt idx="353">
                  <c:v>342.55900000000003</c:v>
                </c:pt>
                <c:pt idx="354">
                  <c:v>343.52600000000001</c:v>
                </c:pt>
                <c:pt idx="355">
                  <c:v>344.49200000000002</c:v>
                </c:pt>
                <c:pt idx="356">
                  <c:v>345.459</c:v>
                </c:pt>
                <c:pt idx="357">
                  <c:v>346.42599999999999</c:v>
                </c:pt>
                <c:pt idx="358">
                  <c:v>347.392</c:v>
                </c:pt>
                <c:pt idx="359">
                  <c:v>348.35899999999998</c:v>
                </c:pt>
                <c:pt idx="360">
                  <c:v>349.32600000000002</c:v>
                </c:pt>
                <c:pt idx="361">
                  <c:v>350.29300000000001</c:v>
                </c:pt>
                <c:pt idx="362">
                  <c:v>351.25900000000001</c:v>
                </c:pt>
                <c:pt idx="363">
                  <c:v>352.226</c:v>
                </c:pt>
                <c:pt idx="364">
                  <c:v>353.19299999999998</c:v>
                </c:pt>
                <c:pt idx="365">
                  <c:v>354.15899999999999</c:v>
                </c:pt>
                <c:pt idx="366">
                  <c:v>355.12599999999998</c:v>
                </c:pt>
                <c:pt idx="367">
                  <c:v>356.09300000000002</c:v>
                </c:pt>
                <c:pt idx="368">
                  <c:v>357.05900000000003</c:v>
                </c:pt>
                <c:pt idx="369">
                  <c:v>358.02600000000001</c:v>
                </c:pt>
                <c:pt idx="370">
                  <c:v>358.99299999999999</c:v>
                </c:pt>
                <c:pt idx="371">
                  <c:v>359.96</c:v>
                </c:pt>
                <c:pt idx="372">
                  <c:v>360.92599999999999</c:v>
                </c:pt>
                <c:pt idx="373">
                  <c:v>361.89299999999997</c:v>
                </c:pt>
                <c:pt idx="374">
                  <c:v>362.86</c:v>
                </c:pt>
                <c:pt idx="375">
                  <c:v>363.82600000000002</c:v>
                </c:pt>
                <c:pt idx="376">
                  <c:v>364.79300000000001</c:v>
                </c:pt>
                <c:pt idx="377">
                  <c:v>365.76</c:v>
                </c:pt>
                <c:pt idx="378">
                  <c:v>366.726</c:v>
                </c:pt>
                <c:pt idx="379">
                  <c:v>367.69299999999998</c:v>
                </c:pt>
                <c:pt idx="380">
                  <c:v>368.66</c:v>
                </c:pt>
                <c:pt idx="381">
                  <c:v>369.62700000000001</c:v>
                </c:pt>
                <c:pt idx="382">
                  <c:v>370.59300000000002</c:v>
                </c:pt>
                <c:pt idx="383">
                  <c:v>371.56</c:v>
                </c:pt>
                <c:pt idx="384">
                  <c:v>372.52699999999999</c:v>
                </c:pt>
                <c:pt idx="385">
                  <c:v>373.49299999999999</c:v>
                </c:pt>
                <c:pt idx="386">
                  <c:v>374.46</c:v>
                </c:pt>
                <c:pt idx="387">
                  <c:v>375.42700000000002</c:v>
                </c:pt>
                <c:pt idx="388">
                  <c:v>376.39299999999997</c:v>
                </c:pt>
                <c:pt idx="389">
                  <c:v>377.36</c:v>
                </c:pt>
                <c:pt idx="390">
                  <c:v>378.327</c:v>
                </c:pt>
                <c:pt idx="391">
                  <c:v>379.29399999999998</c:v>
                </c:pt>
                <c:pt idx="392">
                  <c:v>380.26</c:v>
                </c:pt>
                <c:pt idx="393">
                  <c:v>381.22699999999998</c:v>
                </c:pt>
                <c:pt idx="394">
                  <c:v>382.19400000000002</c:v>
                </c:pt>
                <c:pt idx="395">
                  <c:v>383.16</c:v>
                </c:pt>
                <c:pt idx="396">
                  <c:v>384.12700000000001</c:v>
                </c:pt>
                <c:pt idx="397">
                  <c:v>385.09399999999999</c:v>
                </c:pt>
                <c:pt idx="398">
                  <c:v>386.06</c:v>
                </c:pt>
                <c:pt idx="399">
                  <c:v>387.02699999999999</c:v>
                </c:pt>
                <c:pt idx="400">
                  <c:v>387.99400000000003</c:v>
                </c:pt>
                <c:pt idx="401">
                  <c:v>388.96100000000001</c:v>
                </c:pt>
                <c:pt idx="402">
                  <c:v>389.92700000000002</c:v>
                </c:pt>
                <c:pt idx="403">
                  <c:v>390.89400000000001</c:v>
                </c:pt>
                <c:pt idx="404">
                  <c:v>391.86099999999999</c:v>
                </c:pt>
                <c:pt idx="405">
                  <c:v>392.827</c:v>
                </c:pt>
                <c:pt idx="406">
                  <c:v>393.79399999999998</c:v>
                </c:pt>
                <c:pt idx="407">
                  <c:v>394.76100000000002</c:v>
                </c:pt>
                <c:pt idx="408">
                  <c:v>395.72699999999998</c:v>
                </c:pt>
                <c:pt idx="409">
                  <c:v>396.69400000000002</c:v>
                </c:pt>
                <c:pt idx="410">
                  <c:v>397.661</c:v>
                </c:pt>
                <c:pt idx="411">
                  <c:v>398.62799999999999</c:v>
                </c:pt>
                <c:pt idx="412">
                  <c:v>399.59399999999999</c:v>
                </c:pt>
                <c:pt idx="413">
                  <c:v>400.56099999999998</c:v>
                </c:pt>
                <c:pt idx="414">
                  <c:v>401.52800000000002</c:v>
                </c:pt>
                <c:pt idx="415">
                  <c:v>402.49400000000003</c:v>
                </c:pt>
                <c:pt idx="416">
                  <c:v>403.46100000000001</c:v>
                </c:pt>
                <c:pt idx="417">
                  <c:v>404.428</c:v>
                </c:pt>
                <c:pt idx="418">
                  <c:v>405.39400000000001</c:v>
                </c:pt>
                <c:pt idx="419">
                  <c:v>406.36099999999999</c:v>
                </c:pt>
                <c:pt idx="420">
                  <c:v>407.32799999999997</c:v>
                </c:pt>
                <c:pt idx="421">
                  <c:v>408.29500000000002</c:v>
                </c:pt>
                <c:pt idx="422">
                  <c:v>409.26100000000002</c:v>
                </c:pt>
                <c:pt idx="423">
                  <c:v>410.22800000000001</c:v>
                </c:pt>
                <c:pt idx="424">
                  <c:v>411.19499999999999</c:v>
                </c:pt>
                <c:pt idx="425">
                  <c:v>412.161</c:v>
                </c:pt>
                <c:pt idx="426">
                  <c:v>413.12799999999999</c:v>
                </c:pt>
                <c:pt idx="427">
                  <c:v>414.09500000000003</c:v>
                </c:pt>
                <c:pt idx="428">
                  <c:v>415.06099999999998</c:v>
                </c:pt>
                <c:pt idx="429">
                  <c:v>416.02800000000002</c:v>
                </c:pt>
                <c:pt idx="430">
                  <c:v>416.995</c:v>
                </c:pt>
                <c:pt idx="431">
                  <c:v>417.96199999999999</c:v>
                </c:pt>
                <c:pt idx="432">
                  <c:v>418.928</c:v>
                </c:pt>
                <c:pt idx="433">
                  <c:v>419.89499999999998</c:v>
                </c:pt>
                <c:pt idx="434">
                  <c:v>420.86200000000002</c:v>
                </c:pt>
                <c:pt idx="435">
                  <c:v>421.82799999999997</c:v>
                </c:pt>
                <c:pt idx="436">
                  <c:v>422.79500000000002</c:v>
                </c:pt>
                <c:pt idx="437">
                  <c:v>423.762</c:v>
                </c:pt>
                <c:pt idx="438">
                  <c:v>424.72800000000001</c:v>
                </c:pt>
                <c:pt idx="439">
                  <c:v>425.69499999999999</c:v>
                </c:pt>
                <c:pt idx="440">
                  <c:v>426.66199999999998</c:v>
                </c:pt>
                <c:pt idx="441">
                  <c:v>427.62900000000002</c:v>
                </c:pt>
                <c:pt idx="442">
                  <c:v>428.59500000000003</c:v>
                </c:pt>
                <c:pt idx="443">
                  <c:v>429.56200000000001</c:v>
                </c:pt>
                <c:pt idx="444">
                  <c:v>430.529</c:v>
                </c:pt>
                <c:pt idx="445">
                  <c:v>431.495</c:v>
                </c:pt>
                <c:pt idx="446">
                  <c:v>432.46199999999999</c:v>
                </c:pt>
                <c:pt idx="447">
                  <c:v>433.42899999999997</c:v>
                </c:pt>
                <c:pt idx="448">
                  <c:v>434.39499999999998</c:v>
                </c:pt>
                <c:pt idx="449">
                  <c:v>435.36200000000002</c:v>
                </c:pt>
                <c:pt idx="450">
                  <c:v>436.32900000000001</c:v>
                </c:pt>
                <c:pt idx="451">
                  <c:v>437.29599999999999</c:v>
                </c:pt>
                <c:pt idx="452">
                  <c:v>438.262</c:v>
                </c:pt>
                <c:pt idx="453">
                  <c:v>439.22899999999998</c:v>
                </c:pt>
                <c:pt idx="454">
                  <c:v>440.19600000000003</c:v>
                </c:pt>
                <c:pt idx="455">
                  <c:v>441.16199999999998</c:v>
                </c:pt>
                <c:pt idx="456">
                  <c:v>442.12900000000002</c:v>
                </c:pt>
                <c:pt idx="457">
                  <c:v>443.096</c:v>
                </c:pt>
                <c:pt idx="458">
                  <c:v>444.06200000000001</c:v>
                </c:pt>
                <c:pt idx="459">
                  <c:v>445.029</c:v>
                </c:pt>
                <c:pt idx="460">
                  <c:v>445.99599999999998</c:v>
                </c:pt>
                <c:pt idx="461">
                  <c:v>446.96300000000002</c:v>
                </c:pt>
                <c:pt idx="462">
                  <c:v>447.92899999999997</c:v>
                </c:pt>
                <c:pt idx="463">
                  <c:v>448.89600000000002</c:v>
                </c:pt>
                <c:pt idx="464">
                  <c:v>449.863</c:v>
                </c:pt>
                <c:pt idx="465">
                  <c:v>450.82900000000001</c:v>
                </c:pt>
                <c:pt idx="466">
                  <c:v>451.79599999999999</c:v>
                </c:pt>
                <c:pt idx="467">
                  <c:v>452.76299999999998</c:v>
                </c:pt>
                <c:pt idx="468">
                  <c:v>453.72899999999998</c:v>
                </c:pt>
                <c:pt idx="469">
                  <c:v>454.69600000000003</c:v>
                </c:pt>
                <c:pt idx="470">
                  <c:v>455.66300000000001</c:v>
                </c:pt>
                <c:pt idx="471">
                  <c:v>456.63</c:v>
                </c:pt>
                <c:pt idx="472">
                  <c:v>457.596</c:v>
                </c:pt>
                <c:pt idx="473">
                  <c:v>458.56299999999999</c:v>
                </c:pt>
                <c:pt idx="474">
                  <c:v>459.53</c:v>
                </c:pt>
                <c:pt idx="475">
                  <c:v>460.49599999999998</c:v>
                </c:pt>
                <c:pt idx="476">
                  <c:v>461.46300000000002</c:v>
                </c:pt>
                <c:pt idx="477">
                  <c:v>462.43</c:v>
                </c:pt>
                <c:pt idx="478">
                  <c:v>463.39600000000002</c:v>
                </c:pt>
                <c:pt idx="479">
                  <c:v>464.363</c:v>
                </c:pt>
                <c:pt idx="480">
                  <c:v>465.33</c:v>
                </c:pt>
                <c:pt idx="481">
                  <c:v>466.29700000000003</c:v>
                </c:pt>
                <c:pt idx="482">
                  <c:v>467.26299999999998</c:v>
                </c:pt>
                <c:pt idx="483">
                  <c:v>468.23</c:v>
                </c:pt>
                <c:pt idx="484">
                  <c:v>469.197</c:v>
                </c:pt>
                <c:pt idx="485">
                  <c:v>470.16300000000001</c:v>
                </c:pt>
                <c:pt idx="486">
                  <c:v>471.13</c:v>
                </c:pt>
                <c:pt idx="487">
                  <c:v>472.09699999999998</c:v>
                </c:pt>
                <c:pt idx="488">
                  <c:v>473.06299999999999</c:v>
                </c:pt>
                <c:pt idx="489">
                  <c:v>474.03</c:v>
                </c:pt>
                <c:pt idx="490">
                  <c:v>474.99700000000001</c:v>
                </c:pt>
                <c:pt idx="491">
                  <c:v>475.964</c:v>
                </c:pt>
                <c:pt idx="492">
                  <c:v>476.93</c:v>
                </c:pt>
                <c:pt idx="493">
                  <c:v>477.89699999999999</c:v>
                </c:pt>
                <c:pt idx="494">
                  <c:v>478.86399999999998</c:v>
                </c:pt>
                <c:pt idx="495">
                  <c:v>479.83</c:v>
                </c:pt>
                <c:pt idx="496">
                  <c:v>480.79700000000003</c:v>
                </c:pt>
                <c:pt idx="497">
                  <c:v>481.76400000000001</c:v>
                </c:pt>
                <c:pt idx="498">
                  <c:v>482.73</c:v>
                </c:pt>
                <c:pt idx="499">
                  <c:v>483.697</c:v>
                </c:pt>
                <c:pt idx="500">
                  <c:v>484.66399999999999</c:v>
                </c:pt>
                <c:pt idx="501">
                  <c:v>485.63099999999997</c:v>
                </c:pt>
                <c:pt idx="502">
                  <c:v>486.59699999999998</c:v>
                </c:pt>
                <c:pt idx="503">
                  <c:v>487.56400000000002</c:v>
                </c:pt>
                <c:pt idx="504">
                  <c:v>488.53100000000001</c:v>
                </c:pt>
                <c:pt idx="505">
                  <c:v>489.49700000000001</c:v>
                </c:pt>
                <c:pt idx="506">
                  <c:v>490.464</c:v>
                </c:pt>
                <c:pt idx="507">
                  <c:v>491.43099999999998</c:v>
                </c:pt>
                <c:pt idx="508">
                  <c:v>492.39699999999999</c:v>
                </c:pt>
                <c:pt idx="509">
                  <c:v>493.36399999999998</c:v>
                </c:pt>
                <c:pt idx="510">
                  <c:v>494.33100000000002</c:v>
                </c:pt>
                <c:pt idx="511">
                  <c:v>495.298</c:v>
                </c:pt>
                <c:pt idx="512">
                  <c:v>496.26400000000001</c:v>
                </c:pt>
                <c:pt idx="513">
                  <c:v>497.23099999999999</c:v>
                </c:pt>
                <c:pt idx="514">
                  <c:v>498.19799999999998</c:v>
                </c:pt>
                <c:pt idx="515">
                  <c:v>499.16399999999999</c:v>
                </c:pt>
                <c:pt idx="516">
                  <c:v>500.13099999999997</c:v>
                </c:pt>
                <c:pt idx="517">
                  <c:v>501.09800000000001</c:v>
                </c:pt>
                <c:pt idx="518">
                  <c:v>502.06400000000002</c:v>
                </c:pt>
                <c:pt idx="519">
                  <c:v>503.03100000000001</c:v>
                </c:pt>
                <c:pt idx="520">
                  <c:v>503.99799999999999</c:v>
                </c:pt>
                <c:pt idx="521">
                  <c:v>504.96499999999997</c:v>
                </c:pt>
                <c:pt idx="522">
                  <c:v>505.93099999999998</c:v>
                </c:pt>
                <c:pt idx="523">
                  <c:v>506.89800000000002</c:v>
                </c:pt>
                <c:pt idx="524">
                  <c:v>507.86500000000001</c:v>
                </c:pt>
                <c:pt idx="525">
                  <c:v>508.83100000000002</c:v>
                </c:pt>
                <c:pt idx="526">
                  <c:v>509.798</c:v>
                </c:pt>
                <c:pt idx="527">
                  <c:v>510.76499999999999</c:v>
                </c:pt>
                <c:pt idx="528">
                  <c:v>511.73099999999999</c:v>
                </c:pt>
                <c:pt idx="529">
                  <c:v>512.69799999999998</c:v>
                </c:pt>
                <c:pt idx="530">
                  <c:v>513.66499999999996</c:v>
                </c:pt>
                <c:pt idx="531">
                  <c:v>514.63199999999995</c:v>
                </c:pt>
                <c:pt idx="532">
                  <c:v>515.59799999999996</c:v>
                </c:pt>
                <c:pt idx="533">
                  <c:v>516.56500000000005</c:v>
                </c:pt>
                <c:pt idx="534">
                  <c:v>517.53200000000004</c:v>
                </c:pt>
                <c:pt idx="535">
                  <c:v>518.49800000000005</c:v>
                </c:pt>
                <c:pt idx="536">
                  <c:v>519.46500000000003</c:v>
                </c:pt>
                <c:pt idx="537">
                  <c:v>520.43200000000002</c:v>
                </c:pt>
                <c:pt idx="538">
                  <c:v>521.39800000000002</c:v>
                </c:pt>
                <c:pt idx="539">
                  <c:v>522.36500000000001</c:v>
                </c:pt>
                <c:pt idx="540">
                  <c:v>523.33199999999999</c:v>
                </c:pt>
                <c:pt idx="541">
                  <c:v>524.29899999999998</c:v>
                </c:pt>
                <c:pt idx="542">
                  <c:v>525.26499999999999</c:v>
                </c:pt>
                <c:pt idx="543">
                  <c:v>526.23199999999997</c:v>
                </c:pt>
                <c:pt idx="544">
                  <c:v>527.19899999999996</c:v>
                </c:pt>
                <c:pt idx="545">
                  <c:v>528.16499999999996</c:v>
                </c:pt>
                <c:pt idx="546">
                  <c:v>529.13199999999995</c:v>
                </c:pt>
                <c:pt idx="547">
                  <c:v>530.09900000000005</c:v>
                </c:pt>
                <c:pt idx="548">
                  <c:v>531.06500000000005</c:v>
                </c:pt>
                <c:pt idx="549">
                  <c:v>532.03200000000004</c:v>
                </c:pt>
                <c:pt idx="550">
                  <c:v>532.99900000000002</c:v>
                </c:pt>
                <c:pt idx="551">
                  <c:v>533.96600000000001</c:v>
                </c:pt>
                <c:pt idx="552">
                  <c:v>534.93200000000002</c:v>
                </c:pt>
                <c:pt idx="553">
                  <c:v>535.899</c:v>
                </c:pt>
                <c:pt idx="554">
                  <c:v>536.86599999999999</c:v>
                </c:pt>
                <c:pt idx="555">
                  <c:v>537.83199999999999</c:v>
                </c:pt>
                <c:pt idx="556">
                  <c:v>538.79899999999998</c:v>
                </c:pt>
                <c:pt idx="557">
                  <c:v>539.76599999999996</c:v>
                </c:pt>
                <c:pt idx="558">
                  <c:v>540.73199999999997</c:v>
                </c:pt>
                <c:pt idx="559">
                  <c:v>541.69899999999996</c:v>
                </c:pt>
                <c:pt idx="560">
                  <c:v>542.66600000000005</c:v>
                </c:pt>
                <c:pt idx="561">
                  <c:v>543.63300000000004</c:v>
                </c:pt>
                <c:pt idx="562">
                  <c:v>544.59900000000005</c:v>
                </c:pt>
                <c:pt idx="563">
                  <c:v>545.56600000000003</c:v>
                </c:pt>
                <c:pt idx="564">
                  <c:v>546.53300000000002</c:v>
                </c:pt>
                <c:pt idx="565">
                  <c:v>547.49900000000002</c:v>
                </c:pt>
                <c:pt idx="566">
                  <c:v>548.46600000000001</c:v>
                </c:pt>
                <c:pt idx="567">
                  <c:v>549.43299999999999</c:v>
                </c:pt>
                <c:pt idx="568">
                  <c:v>550.399</c:v>
                </c:pt>
                <c:pt idx="569">
                  <c:v>551.36599999999999</c:v>
                </c:pt>
                <c:pt idx="570">
                  <c:v>552.33299999999997</c:v>
                </c:pt>
                <c:pt idx="571">
                  <c:v>553.29999999999995</c:v>
                </c:pt>
                <c:pt idx="572">
                  <c:v>554.26599999999996</c:v>
                </c:pt>
                <c:pt idx="573">
                  <c:v>555.23299999999995</c:v>
                </c:pt>
                <c:pt idx="574">
                  <c:v>556.20000000000005</c:v>
                </c:pt>
                <c:pt idx="575">
                  <c:v>557.16600000000005</c:v>
                </c:pt>
                <c:pt idx="576">
                  <c:v>558.13300000000004</c:v>
                </c:pt>
                <c:pt idx="577">
                  <c:v>559.1</c:v>
                </c:pt>
                <c:pt idx="578">
                  <c:v>560.06600000000003</c:v>
                </c:pt>
                <c:pt idx="579">
                  <c:v>561.03300000000002</c:v>
                </c:pt>
                <c:pt idx="580">
                  <c:v>562</c:v>
                </c:pt>
                <c:pt idx="581">
                  <c:v>562.96699999999998</c:v>
                </c:pt>
                <c:pt idx="582">
                  <c:v>563.93299999999999</c:v>
                </c:pt>
                <c:pt idx="583">
                  <c:v>564.9</c:v>
                </c:pt>
                <c:pt idx="584">
                  <c:v>565.86699999999996</c:v>
                </c:pt>
                <c:pt idx="585">
                  <c:v>566.83299999999997</c:v>
                </c:pt>
                <c:pt idx="586">
                  <c:v>567.79999999999995</c:v>
                </c:pt>
                <c:pt idx="587">
                  <c:v>568.76700000000005</c:v>
                </c:pt>
                <c:pt idx="588">
                  <c:v>569.73299999999995</c:v>
                </c:pt>
                <c:pt idx="589">
                  <c:v>570.70000000000005</c:v>
                </c:pt>
                <c:pt idx="590">
                  <c:v>571.66700000000003</c:v>
                </c:pt>
                <c:pt idx="591">
                  <c:v>572.63400000000001</c:v>
                </c:pt>
                <c:pt idx="592">
                  <c:v>573.6</c:v>
                </c:pt>
                <c:pt idx="593">
                  <c:v>574.56700000000001</c:v>
                </c:pt>
                <c:pt idx="594">
                  <c:v>575.53399999999999</c:v>
                </c:pt>
                <c:pt idx="595">
                  <c:v>576.5</c:v>
                </c:pt>
                <c:pt idx="596">
                  <c:v>577.46699999999998</c:v>
                </c:pt>
                <c:pt idx="597">
                  <c:v>578.43399999999997</c:v>
                </c:pt>
                <c:pt idx="598">
                  <c:v>579.4</c:v>
                </c:pt>
                <c:pt idx="599">
                  <c:v>580.36699999999996</c:v>
                </c:pt>
                <c:pt idx="600">
                  <c:v>581.33399999999995</c:v>
                </c:pt>
                <c:pt idx="601">
                  <c:v>582.30100000000004</c:v>
                </c:pt>
                <c:pt idx="602">
                  <c:v>583.26700000000005</c:v>
                </c:pt>
                <c:pt idx="603">
                  <c:v>584.23400000000004</c:v>
                </c:pt>
                <c:pt idx="604">
                  <c:v>585.20100000000002</c:v>
                </c:pt>
                <c:pt idx="605">
                  <c:v>586.16700000000003</c:v>
                </c:pt>
                <c:pt idx="606">
                  <c:v>587.13400000000001</c:v>
                </c:pt>
                <c:pt idx="607">
                  <c:v>588.101</c:v>
                </c:pt>
                <c:pt idx="608">
                  <c:v>589.06700000000001</c:v>
                </c:pt>
                <c:pt idx="609">
                  <c:v>590.03399999999999</c:v>
                </c:pt>
                <c:pt idx="610">
                  <c:v>591.00099999999998</c:v>
                </c:pt>
                <c:pt idx="611">
                  <c:v>591.96799999999996</c:v>
                </c:pt>
                <c:pt idx="612">
                  <c:v>592.93399999999997</c:v>
                </c:pt>
                <c:pt idx="613">
                  <c:v>593.90099999999995</c:v>
                </c:pt>
                <c:pt idx="614">
                  <c:v>594.86800000000005</c:v>
                </c:pt>
                <c:pt idx="615">
                  <c:v>595.83399999999995</c:v>
                </c:pt>
                <c:pt idx="616">
                  <c:v>596.80100000000004</c:v>
                </c:pt>
                <c:pt idx="617">
                  <c:v>597.76800000000003</c:v>
                </c:pt>
                <c:pt idx="618">
                  <c:v>598.73400000000004</c:v>
                </c:pt>
                <c:pt idx="619">
                  <c:v>599.70100000000002</c:v>
                </c:pt>
                <c:pt idx="620">
                  <c:v>600.66800000000001</c:v>
                </c:pt>
                <c:pt idx="621">
                  <c:v>601.63499999999999</c:v>
                </c:pt>
                <c:pt idx="622">
                  <c:v>602.601</c:v>
                </c:pt>
                <c:pt idx="623">
                  <c:v>603.56799999999998</c:v>
                </c:pt>
                <c:pt idx="624">
                  <c:v>604.53499999999997</c:v>
                </c:pt>
                <c:pt idx="625">
                  <c:v>605.50099999999998</c:v>
                </c:pt>
                <c:pt idx="626">
                  <c:v>606.46799999999996</c:v>
                </c:pt>
                <c:pt idx="627">
                  <c:v>607.43499999999995</c:v>
                </c:pt>
                <c:pt idx="628">
                  <c:v>608.40099999999995</c:v>
                </c:pt>
                <c:pt idx="629">
                  <c:v>609.36800000000005</c:v>
                </c:pt>
                <c:pt idx="630">
                  <c:v>610.33500000000004</c:v>
                </c:pt>
                <c:pt idx="631">
                  <c:v>611.30200000000002</c:v>
                </c:pt>
                <c:pt idx="632">
                  <c:v>612.26800000000003</c:v>
                </c:pt>
                <c:pt idx="633">
                  <c:v>613.23500000000001</c:v>
                </c:pt>
                <c:pt idx="634">
                  <c:v>614.202</c:v>
                </c:pt>
                <c:pt idx="635">
                  <c:v>615.16800000000001</c:v>
                </c:pt>
                <c:pt idx="636">
                  <c:v>616.13499999999999</c:v>
                </c:pt>
                <c:pt idx="637">
                  <c:v>617.10199999999998</c:v>
                </c:pt>
                <c:pt idx="638">
                  <c:v>618.06799999999998</c:v>
                </c:pt>
                <c:pt idx="639">
                  <c:v>619.03499999999997</c:v>
                </c:pt>
                <c:pt idx="640">
                  <c:v>620.00199999999995</c:v>
                </c:pt>
                <c:pt idx="641">
                  <c:v>620.96900000000005</c:v>
                </c:pt>
                <c:pt idx="642">
                  <c:v>621.93499999999995</c:v>
                </c:pt>
                <c:pt idx="643">
                  <c:v>622.90200000000004</c:v>
                </c:pt>
                <c:pt idx="644">
                  <c:v>623.86900000000003</c:v>
                </c:pt>
                <c:pt idx="645">
                  <c:v>624.83500000000004</c:v>
                </c:pt>
                <c:pt idx="646">
                  <c:v>625.80200000000002</c:v>
                </c:pt>
                <c:pt idx="647">
                  <c:v>626.76900000000001</c:v>
                </c:pt>
                <c:pt idx="648">
                  <c:v>627.73500000000001</c:v>
                </c:pt>
                <c:pt idx="649">
                  <c:v>628.702</c:v>
                </c:pt>
                <c:pt idx="650">
                  <c:v>629.66899999999998</c:v>
                </c:pt>
                <c:pt idx="651">
                  <c:v>630.63599999999997</c:v>
                </c:pt>
                <c:pt idx="652">
                  <c:v>631.60199999999998</c:v>
                </c:pt>
                <c:pt idx="653">
                  <c:v>632.56899999999996</c:v>
                </c:pt>
                <c:pt idx="654">
                  <c:v>633.53599999999994</c:v>
                </c:pt>
                <c:pt idx="655">
                  <c:v>634.50199999999995</c:v>
                </c:pt>
                <c:pt idx="656">
                  <c:v>635.46900000000005</c:v>
                </c:pt>
                <c:pt idx="657">
                  <c:v>636.43600000000004</c:v>
                </c:pt>
                <c:pt idx="658">
                  <c:v>637.40200000000004</c:v>
                </c:pt>
                <c:pt idx="659">
                  <c:v>638.36900000000003</c:v>
                </c:pt>
                <c:pt idx="660">
                  <c:v>639.33600000000001</c:v>
                </c:pt>
                <c:pt idx="661">
                  <c:v>640.303</c:v>
                </c:pt>
                <c:pt idx="662">
                  <c:v>641.26900000000001</c:v>
                </c:pt>
                <c:pt idx="663">
                  <c:v>642.23599999999999</c:v>
                </c:pt>
                <c:pt idx="664">
                  <c:v>643.20299999999997</c:v>
                </c:pt>
                <c:pt idx="665">
                  <c:v>644.16899999999998</c:v>
                </c:pt>
                <c:pt idx="666">
                  <c:v>645.13599999999997</c:v>
                </c:pt>
                <c:pt idx="667">
                  <c:v>646.10299999999995</c:v>
                </c:pt>
                <c:pt idx="668">
                  <c:v>647.06899999999996</c:v>
                </c:pt>
                <c:pt idx="669">
                  <c:v>648.03599999999994</c:v>
                </c:pt>
                <c:pt idx="670">
                  <c:v>649.00300000000004</c:v>
                </c:pt>
                <c:pt idx="671">
                  <c:v>649.97</c:v>
                </c:pt>
                <c:pt idx="672">
                  <c:v>650.93600000000004</c:v>
                </c:pt>
                <c:pt idx="673">
                  <c:v>651.90300000000002</c:v>
                </c:pt>
                <c:pt idx="674">
                  <c:v>652.87</c:v>
                </c:pt>
                <c:pt idx="675">
                  <c:v>653.83600000000001</c:v>
                </c:pt>
                <c:pt idx="676">
                  <c:v>654.803</c:v>
                </c:pt>
                <c:pt idx="677">
                  <c:v>655.77</c:v>
                </c:pt>
                <c:pt idx="678">
                  <c:v>656.73599999999999</c:v>
                </c:pt>
                <c:pt idx="679">
                  <c:v>657.70299999999997</c:v>
                </c:pt>
                <c:pt idx="680">
                  <c:v>658.67</c:v>
                </c:pt>
                <c:pt idx="681">
                  <c:v>659.63699999999994</c:v>
                </c:pt>
                <c:pt idx="682">
                  <c:v>660.60299999999995</c:v>
                </c:pt>
                <c:pt idx="683">
                  <c:v>661.57</c:v>
                </c:pt>
                <c:pt idx="684">
                  <c:v>662.53700000000003</c:v>
                </c:pt>
                <c:pt idx="685">
                  <c:v>663.50300000000004</c:v>
                </c:pt>
                <c:pt idx="686">
                  <c:v>664.47</c:v>
                </c:pt>
                <c:pt idx="687">
                  <c:v>665.43700000000001</c:v>
                </c:pt>
                <c:pt idx="688">
                  <c:v>666.40300000000002</c:v>
                </c:pt>
                <c:pt idx="689">
                  <c:v>667.37</c:v>
                </c:pt>
                <c:pt idx="690">
                  <c:v>668.33699999999999</c:v>
                </c:pt>
                <c:pt idx="691">
                  <c:v>669.30399999999997</c:v>
                </c:pt>
                <c:pt idx="692">
                  <c:v>670.27</c:v>
                </c:pt>
                <c:pt idx="693">
                  <c:v>671.23699999999997</c:v>
                </c:pt>
                <c:pt idx="694">
                  <c:v>672.20399999999995</c:v>
                </c:pt>
                <c:pt idx="695">
                  <c:v>673.17</c:v>
                </c:pt>
                <c:pt idx="696">
                  <c:v>674.13699999999994</c:v>
                </c:pt>
                <c:pt idx="697">
                  <c:v>675.10400000000004</c:v>
                </c:pt>
                <c:pt idx="698">
                  <c:v>676.07</c:v>
                </c:pt>
                <c:pt idx="699">
                  <c:v>677.03700000000003</c:v>
                </c:pt>
                <c:pt idx="700">
                  <c:v>678.00400000000002</c:v>
                </c:pt>
                <c:pt idx="701">
                  <c:v>678.971</c:v>
                </c:pt>
                <c:pt idx="702">
                  <c:v>679.93700000000001</c:v>
                </c:pt>
                <c:pt idx="703">
                  <c:v>680.904</c:v>
                </c:pt>
                <c:pt idx="704">
                  <c:v>681.87099999999998</c:v>
                </c:pt>
                <c:pt idx="705">
                  <c:v>682.83699999999999</c:v>
                </c:pt>
                <c:pt idx="706">
                  <c:v>683.80399999999997</c:v>
                </c:pt>
                <c:pt idx="707">
                  <c:v>684.77099999999996</c:v>
                </c:pt>
                <c:pt idx="708">
                  <c:v>685.73699999999997</c:v>
                </c:pt>
                <c:pt idx="709">
                  <c:v>686.70399999999995</c:v>
                </c:pt>
                <c:pt idx="710">
                  <c:v>687.67100000000005</c:v>
                </c:pt>
                <c:pt idx="711">
                  <c:v>688.63800000000003</c:v>
                </c:pt>
                <c:pt idx="712">
                  <c:v>689.60400000000004</c:v>
                </c:pt>
                <c:pt idx="713">
                  <c:v>690.57100000000003</c:v>
                </c:pt>
                <c:pt idx="714">
                  <c:v>691.53800000000001</c:v>
                </c:pt>
                <c:pt idx="715">
                  <c:v>692.50400000000002</c:v>
                </c:pt>
                <c:pt idx="716">
                  <c:v>693.471</c:v>
                </c:pt>
                <c:pt idx="717">
                  <c:v>694.43799999999999</c:v>
                </c:pt>
                <c:pt idx="718">
                  <c:v>695.404</c:v>
                </c:pt>
                <c:pt idx="719">
                  <c:v>696.37099999999998</c:v>
                </c:pt>
                <c:pt idx="720">
                  <c:v>697.33799999999997</c:v>
                </c:pt>
                <c:pt idx="721">
                  <c:v>698.30499999999995</c:v>
                </c:pt>
                <c:pt idx="722">
                  <c:v>699.27099999999996</c:v>
                </c:pt>
                <c:pt idx="723">
                  <c:v>700.23800000000006</c:v>
                </c:pt>
                <c:pt idx="724">
                  <c:v>701.20500000000004</c:v>
                </c:pt>
                <c:pt idx="725">
                  <c:v>702.17100000000005</c:v>
                </c:pt>
                <c:pt idx="726">
                  <c:v>703.13800000000003</c:v>
                </c:pt>
                <c:pt idx="727">
                  <c:v>704.10500000000002</c:v>
                </c:pt>
                <c:pt idx="728">
                  <c:v>705.07100000000003</c:v>
                </c:pt>
                <c:pt idx="729">
                  <c:v>706.03800000000001</c:v>
                </c:pt>
                <c:pt idx="730">
                  <c:v>707.005</c:v>
                </c:pt>
                <c:pt idx="731">
                  <c:v>707.97199999999998</c:v>
                </c:pt>
                <c:pt idx="732">
                  <c:v>708.93799999999999</c:v>
                </c:pt>
                <c:pt idx="733">
                  <c:v>709.90499999999997</c:v>
                </c:pt>
                <c:pt idx="734">
                  <c:v>710.87199999999996</c:v>
                </c:pt>
                <c:pt idx="735">
                  <c:v>711.83799999999997</c:v>
                </c:pt>
                <c:pt idx="736">
                  <c:v>712.80499999999995</c:v>
                </c:pt>
                <c:pt idx="737">
                  <c:v>713.77200000000005</c:v>
                </c:pt>
                <c:pt idx="738">
                  <c:v>714.73800000000006</c:v>
                </c:pt>
                <c:pt idx="739">
                  <c:v>715.70500000000004</c:v>
                </c:pt>
                <c:pt idx="740">
                  <c:v>716.67200000000003</c:v>
                </c:pt>
                <c:pt idx="741">
                  <c:v>717.63900000000001</c:v>
                </c:pt>
                <c:pt idx="742">
                  <c:v>718.60500000000002</c:v>
                </c:pt>
                <c:pt idx="743">
                  <c:v>719.572</c:v>
                </c:pt>
                <c:pt idx="744">
                  <c:v>720.53899999999999</c:v>
                </c:pt>
                <c:pt idx="745">
                  <c:v>721.505</c:v>
                </c:pt>
                <c:pt idx="746">
                  <c:v>722.47199999999998</c:v>
                </c:pt>
                <c:pt idx="747">
                  <c:v>723.43899999999996</c:v>
                </c:pt>
                <c:pt idx="748">
                  <c:v>724.40499999999997</c:v>
                </c:pt>
                <c:pt idx="749">
                  <c:v>725.37199999999996</c:v>
                </c:pt>
                <c:pt idx="750">
                  <c:v>726.33900000000006</c:v>
                </c:pt>
                <c:pt idx="751">
                  <c:v>727.30600000000004</c:v>
                </c:pt>
                <c:pt idx="752">
                  <c:v>728.27200000000005</c:v>
                </c:pt>
                <c:pt idx="753">
                  <c:v>729.23900000000003</c:v>
                </c:pt>
                <c:pt idx="754">
                  <c:v>730.20600000000002</c:v>
                </c:pt>
                <c:pt idx="755">
                  <c:v>731.17200000000003</c:v>
                </c:pt>
                <c:pt idx="756">
                  <c:v>732.13900000000001</c:v>
                </c:pt>
                <c:pt idx="757">
                  <c:v>733.10599999999999</c:v>
                </c:pt>
                <c:pt idx="758">
                  <c:v>734.072</c:v>
                </c:pt>
                <c:pt idx="759">
                  <c:v>735.03899999999999</c:v>
                </c:pt>
                <c:pt idx="760">
                  <c:v>736.00599999999997</c:v>
                </c:pt>
                <c:pt idx="761">
                  <c:v>736.97299999999996</c:v>
                </c:pt>
                <c:pt idx="762">
                  <c:v>737.93899999999996</c:v>
                </c:pt>
                <c:pt idx="763">
                  <c:v>738.90599999999995</c:v>
                </c:pt>
                <c:pt idx="764">
                  <c:v>739.87300000000005</c:v>
                </c:pt>
                <c:pt idx="765">
                  <c:v>740.83900000000006</c:v>
                </c:pt>
                <c:pt idx="766">
                  <c:v>741.80600000000004</c:v>
                </c:pt>
                <c:pt idx="767">
                  <c:v>742.77300000000002</c:v>
                </c:pt>
                <c:pt idx="768">
                  <c:v>743.73900000000003</c:v>
                </c:pt>
                <c:pt idx="769">
                  <c:v>744.70600000000002</c:v>
                </c:pt>
                <c:pt idx="770">
                  <c:v>745.673</c:v>
                </c:pt>
                <c:pt idx="771">
                  <c:v>746.64</c:v>
                </c:pt>
                <c:pt idx="772">
                  <c:v>747.60599999999999</c:v>
                </c:pt>
                <c:pt idx="773">
                  <c:v>748.57299999999998</c:v>
                </c:pt>
                <c:pt idx="774">
                  <c:v>749.54</c:v>
                </c:pt>
                <c:pt idx="775">
                  <c:v>750.50599999999997</c:v>
                </c:pt>
                <c:pt idx="776">
                  <c:v>751.47299999999996</c:v>
                </c:pt>
                <c:pt idx="777">
                  <c:v>752.44</c:v>
                </c:pt>
                <c:pt idx="778">
                  <c:v>753.40599999999995</c:v>
                </c:pt>
                <c:pt idx="779">
                  <c:v>754.37300000000005</c:v>
                </c:pt>
                <c:pt idx="780">
                  <c:v>755.34</c:v>
                </c:pt>
                <c:pt idx="781">
                  <c:v>756.30700000000002</c:v>
                </c:pt>
                <c:pt idx="782">
                  <c:v>757.27300000000002</c:v>
                </c:pt>
                <c:pt idx="783">
                  <c:v>758.24</c:v>
                </c:pt>
                <c:pt idx="784">
                  <c:v>759.20699999999999</c:v>
                </c:pt>
                <c:pt idx="785">
                  <c:v>760.173</c:v>
                </c:pt>
                <c:pt idx="786">
                  <c:v>761.14</c:v>
                </c:pt>
                <c:pt idx="787">
                  <c:v>762.10699999999997</c:v>
                </c:pt>
                <c:pt idx="788">
                  <c:v>763.07299999999998</c:v>
                </c:pt>
                <c:pt idx="789">
                  <c:v>764.04</c:v>
                </c:pt>
                <c:pt idx="790">
                  <c:v>765.00699999999995</c:v>
                </c:pt>
                <c:pt idx="791">
                  <c:v>765.97400000000005</c:v>
                </c:pt>
                <c:pt idx="792">
                  <c:v>766.94</c:v>
                </c:pt>
                <c:pt idx="793">
                  <c:v>767.90700000000004</c:v>
                </c:pt>
                <c:pt idx="794">
                  <c:v>768.87400000000002</c:v>
                </c:pt>
                <c:pt idx="795">
                  <c:v>769.84</c:v>
                </c:pt>
                <c:pt idx="796">
                  <c:v>770.80700000000002</c:v>
                </c:pt>
                <c:pt idx="797">
                  <c:v>771.774</c:v>
                </c:pt>
                <c:pt idx="798">
                  <c:v>772.74</c:v>
                </c:pt>
                <c:pt idx="799">
                  <c:v>773.70699999999999</c:v>
                </c:pt>
                <c:pt idx="800">
                  <c:v>774.67399999999998</c:v>
                </c:pt>
                <c:pt idx="801">
                  <c:v>775.64099999999996</c:v>
                </c:pt>
                <c:pt idx="802">
                  <c:v>776.60699999999997</c:v>
                </c:pt>
                <c:pt idx="803">
                  <c:v>777.57399999999996</c:v>
                </c:pt>
                <c:pt idx="804">
                  <c:v>778.54100000000005</c:v>
                </c:pt>
                <c:pt idx="805">
                  <c:v>779.50699999999995</c:v>
                </c:pt>
                <c:pt idx="806">
                  <c:v>780.47400000000005</c:v>
                </c:pt>
                <c:pt idx="807">
                  <c:v>781.44100000000003</c:v>
                </c:pt>
                <c:pt idx="808">
                  <c:v>782.40700000000004</c:v>
                </c:pt>
                <c:pt idx="809">
                  <c:v>783.37400000000002</c:v>
                </c:pt>
                <c:pt idx="810">
                  <c:v>784.34100000000001</c:v>
                </c:pt>
                <c:pt idx="811">
                  <c:v>785.30799999999999</c:v>
                </c:pt>
                <c:pt idx="812">
                  <c:v>786.274</c:v>
                </c:pt>
                <c:pt idx="813">
                  <c:v>787.24099999999999</c:v>
                </c:pt>
                <c:pt idx="814">
                  <c:v>788.20799999999997</c:v>
                </c:pt>
                <c:pt idx="815">
                  <c:v>789.17399999999998</c:v>
                </c:pt>
                <c:pt idx="816">
                  <c:v>790.14099999999996</c:v>
                </c:pt>
                <c:pt idx="817">
                  <c:v>791.10799999999995</c:v>
                </c:pt>
                <c:pt idx="818">
                  <c:v>792.07399999999996</c:v>
                </c:pt>
                <c:pt idx="819">
                  <c:v>793.04100000000005</c:v>
                </c:pt>
                <c:pt idx="820">
                  <c:v>794.00800000000004</c:v>
                </c:pt>
                <c:pt idx="821">
                  <c:v>794.97500000000002</c:v>
                </c:pt>
                <c:pt idx="822">
                  <c:v>795.94100000000003</c:v>
                </c:pt>
                <c:pt idx="823">
                  <c:v>796.90800000000002</c:v>
                </c:pt>
                <c:pt idx="824">
                  <c:v>797.875</c:v>
                </c:pt>
                <c:pt idx="825">
                  <c:v>798.84100000000001</c:v>
                </c:pt>
                <c:pt idx="826">
                  <c:v>799.80799999999999</c:v>
                </c:pt>
                <c:pt idx="827">
                  <c:v>800.77499999999998</c:v>
                </c:pt>
                <c:pt idx="828">
                  <c:v>801.74099999999999</c:v>
                </c:pt>
                <c:pt idx="829">
                  <c:v>802.70799999999997</c:v>
                </c:pt>
                <c:pt idx="830">
                  <c:v>803.67499999999995</c:v>
                </c:pt>
                <c:pt idx="831">
                  <c:v>804.64200000000005</c:v>
                </c:pt>
                <c:pt idx="832">
                  <c:v>805.60799999999995</c:v>
                </c:pt>
                <c:pt idx="833">
                  <c:v>806.57500000000005</c:v>
                </c:pt>
                <c:pt idx="834">
                  <c:v>807.54200000000003</c:v>
                </c:pt>
                <c:pt idx="835">
                  <c:v>808.50800000000004</c:v>
                </c:pt>
                <c:pt idx="836">
                  <c:v>809.47500000000002</c:v>
                </c:pt>
                <c:pt idx="837">
                  <c:v>810.44200000000001</c:v>
                </c:pt>
                <c:pt idx="838">
                  <c:v>811.40800000000002</c:v>
                </c:pt>
                <c:pt idx="839">
                  <c:v>812.375</c:v>
                </c:pt>
                <c:pt idx="840">
                  <c:v>813.34199999999998</c:v>
                </c:pt>
                <c:pt idx="841">
                  <c:v>814.30899999999997</c:v>
                </c:pt>
                <c:pt idx="842">
                  <c:v>815.27499999999998</c:v>
                </c:pt>
                <c:pt idx="843">
                  <c:v>816.24199999999996</c:v>
                </c:pt>
                <c:pt idx="844">
                  <c:v>817.20899999999995</c:v>
                </c:pt>
                <c:pt idx="845">
                  <c:v>818.17499999999995</c:v>
                </c:pt>
                <c:pt idx="846">
                  <c:v>819.14200000000005</c:v>
                </c:pt>
                <c:pt idx="847">
                  <c:v>820.10900000000004</c:v>
                </c:pt>
                <c:pt idx="848">
                  <c:v>821.07500000000005</c:v>
                </c:pt>
                <c:pt idx="849">
                  <c:v>822.04200000000003</c:v>
                </c:pt>
                <c:pt idx="850">
                  <c:v>823.00900000000001</c:v>
                </c:pt>
                <c:pt idx="851">
                  <c:v>823.976</c:v>
                </c:pt>
                <c:pt idx="852">
                  <c:v>824.94200000000001</c:v>
                </c:pt>
                <c:pt idx="853">
                  <c:v>825.90899999999999</c:v>
                </c:pt>
                <c:pt idx="854">
                  <c:v>826.87599999999998</c:v>
                </c:pt>
                <c:pt idx="855">
                  <c:v>827.84199999999998</c:v>
                </c:pt>
                <c:pt idx="856">
                  <c:v>828.80899999999997</c:v>
                </c:pt>
                <c:pt idx="857">
                  <c:v>829.77599999999995</c:v>
                </c:pt>
                <c:pt idx="858">
                  <c:v>830.74199999999996</c:v>
                </c:pt>
                <c:pt idx="859">
                  <c:v>831.70899999999995</c:v>
                </c:pt>
                <c:pt idx="860">
                  <c:v>832.67600000000004</c:v>
                </c:pt>
                <c:pt idx="861">
                  <c:v>833.64300000000003</c:v>
                </c:pt>
                <c:pt idx="862">
                  <c:v>834.60900000000004</c:v>
                </c:pt>
                <c:pt idx="863">
                  <c:v>835.57600000000002</c:v>
                </c:pt>
                <c:pt idx="864">
                  <c:v>836.54300000000001</c:v>
                </c:pt>
                <c:pt idx="865">
                  <c:v>837.50900000000001</c:v>
                </c:pt>
                <c:pt idx="866">
                  <c:v>838.476</c:v>
                </c:pt>
                <c:pt idx="867">
                  <c:v>839.44299999999998</c:v>
                </c:pt>
                <c:pt idx="868">
                  <c:v>840.40899999999999</c:v>
                </c:pt>
                <c:pt idx="869">
                  <c:v>841.37599999999998</c:v>
                </c:pt>
                <c:pt idx="870">
                  <c:v>842.34299999999996</c:v>
                </c:pt>
                <c:pt idx="871">
                  <c:v>843.31</c:v>
                </c:pt>
                <c:pt idx="872">
                  <c:v>844.27599999999995</c:v>
                </c:pt>
                <c:pt idx="873">
                  <c:v>845.24300000000005</c:v>
                </c:pt>
                <c:pt idx="874">
                  <c:v>846.21</c:v>
                </c:pt>
                <c:pt idx="875">
                  <c:v>847.17600000000004</c:v>
                </c:pt>
                <c:pt idx="876">
                  <c:v>848.14300000000003</c:v>
                </c:pt>
                <c:pt idx="877">
                  <c:v>849.11</c:v>
                </c:pt>
                <c:pt idx="878">
                  <c:v>850.07600000000002</c:v>
                </c:pt>
                <c:pt idx="879">
                  <c:v>851.04300000000001</c:v>
                </c:pt>
                <c:pt idx="880">
                  <c:v>852.01</c:v>
                </c:pt>
                <c:pt idx="881">
                  <c:v>852.97699999999998</c:v>
                </c:pt>
                <c:pt idx="882">
                  <c:v>853.94299999999998</c:v>
                </c:pt>
                <c:pt idx="883">
                  <c:v>854.91</c:v>
                </c:pt>
                <c:pt idx="884">
                  <c:v>855.87699999999995</c:v>
                </c:pt>
                <c:pt idx="885">
                  <c:v>856.84299999999996</c:v>
                </c:pt>
                <c:pt idx="886">
                  <c:v>857.81</c:v>
                </c:pt>
                <c:pt idx="887">
                  <c:v>858.77700000000004</c:v>
                </c:pt>
                <c:pt idx="888">
                  <c:v>859.74300000000005</c:v>
                </c:pt>
                <c:pt idx="889">
                  <c:v>860.71</c:v>
                </c:pt>
                <c:pt idx="890">
                  <c:v>861.67700000000002</c:v>
                </c:pt>
                <c:pt idx="891">
                  <c:v>862.64400000000001</c:v>
                </c:pt>
                <c:pt idx="892">
                  <c:v>863.61</c:v>
                </c:pt>
                <c:pt idx="893">
                  <c:v>864.577</c:v>
                </c:pt>
                <c:pt idx="894">
                  <c:v>865.54399999999998</c:v>
                </c:pt>
                <c:pt idx="895">
                  <c:v>866.51</c:v>
                </c:pt>
                <c:pt idx="896">
                  <c:v>867.47699999999998</c:v>
                </c:pt>
                <c:pt idx="897">
                  <c:v>868.44399999999996</c:v>
                </c:pt>
                <c:pt idx="898">
                  <c:v>869.41</c:v>
                </c:pt>
                <c:pt idx="899">
                  <c:v>870.37699999999995</c:v>
                </c:pt>
                <c:pt idx="900">
                  <c:v>871.34400000000005</c:v>
                </c:pt>
                <c:pt idx="901">
                  <c:v>872.31100000000004</c:v>
                </c:pt>
                <c:pt idx="902">
                  <c:v>873.27700000000004</c:v>
                </c:pt>
                <c:pt idx="903">
                  <c:v>874.24400000000003</c:v>
                </c:pt>
                <c:pt idx="904">
                  <c:v>875.21100000000001</c:v>
                </c:pt>
                <c:pt idx="905">
                  <c:v>876.17700000000002</c:v>
                </c:pt>
                <c:pt idx="906">
                  <c:v>877.14400000000001</c:v>
                </c:pt>
                <c:pt idx="907">
                  <c:v>878.11099999999999</c:v>
                </c:pt>
                <c:pt idx="908">
                  <c:v>879.077</c:v>
                </c:pt>
                <c:pt idx="909">
                  <c:v>880.04399999999998</c:v>
                </c:pt>
                <c:pt idx="910">
                  <c:v>881.01099999999997</c:v>
                </c:pt>
                <c:pt idx="911">
                  <c:v>881.97799999999995</c:v>
                </c:pt>
                <c:pt idx="912">
                  <c:v>882.94399999999996</c:v>
                </c:pt>
                <c:pt idx="913">
                  <c:v>883.91099999999994</c:v>
                </c:pt>
                <c:pt idx="914">
                  <c:v>884.87800000000004</c:v>
                </c:pt>
                <c:pt idx="915">
                  <c:v>885.84400000000005</c:v>
                </c:pt>
                <c:pt idx="916">
                  <c:v>886.81100000000004</c:v>
                </c:pt>
                <c:pt idx="917">
                  <c:v>887.77800000000002</c:v>
                </c:pt>
                <c:pt idx="918">
                  <c:v>888.74400000000003</c:v>
                </c:pt>
                <c:pt idx="919">
                  <c:v>889.71100000000001</c:v>
                </c:pt>
                <c:pt idx="920">
                  <c:v>890.678</c:v>
                </c:pt>
                <c:pt idx="921">
                  <c:v>891.64499999999998</c:v>
                </c:pt>
                <c:pt idx="922">
                  <c:v>892.61099999999999</c:v>
                </c:pt>
                <c:pt idx="923">
                  <c:v>893.57799999999997</c:v>
                </c:pt>
                <c:pt idx="924">
                  <c:v>894.54499999999996</c:v>
                </c:pt>
                <c:pt idx="925">
                  <c:v>895.51099999999997</c:v>
                </c:pt>
                <c:pt idx="926">
                  <c:v>896.47799999999995</c:v>
                </c:pt>
                <c:pt idx="927">
                  <c:v>897.44500000000005</c:v>
                </c:pt>
                <c:pt idx="928">
                  <c:v>898.41099999999994</c:v>
                </c:pt>
                <c:pt idx="929">
                  <c:v>899.37800000000004</c:v>
                </c:pt>
                <c:pt idx="930">
                  <c:v>900.34500000000003</c:v>
                </c:pt>
                <c:pt idx="931">
                  <c:v>901.31200000000001</c:v>
                </c:pt>
                <c:pt idx="932">
                  <c:v>902.27800000000002</c:v>
                </c:pt>
                <c:pt idx="933">
                  <c:v>903.245</c:v>
                </c:pt>
                <c:pt idx="934">
                  <c:v>904.21199999999999</c:v>
                </c:pt>
                <c:pt idx="935">
                  <c:v>905.178</c:v>
                </c:pt>
                <c:pt idx="936">
                  <c:v>906.14499999999998</c:v>
                </c:pt>
                <c:pt idx="937">
                  <c:v>907.11199999999997</c:v>
                </c:pt>
                <c:pt idx="938">
                  <c:v>908.07799999999997</c:v>
                </c:pt>
                <c:pt idx="939">
                  <c:v>909.04499999999996</c:v>
                </c:pt>
                <c:pt idx="940">
                  <c:v>910.01199999999994</c:v>
                </c:pt>
                <c:pt idx="941">
                  <c:v>910.97900000000004</c:v>
                </c:pt>
                <c:pt idx="942">
                  <c:v>911.94500000000005</c:v>
                </c:pt>
                <c:pt idx="943">
                  <c:v>912.91200000000003</c:v>
                </c:pt>
                <c:pt idx="944">
                  <c:v>913.87900000000002</c:v>
                </c:pt>
                <c:pt idx="945">
                  <c:v>914.84500000000003</c:v>
                </c:pt>
                <c:pt idx="946">
                  <c:v>915.81200000000001</c:v>
                </c:pt>
                <c:pt idx="947">
                  <c:v>916.779</c:v>
                </c:pt>
                <c:pt idx="948">
                  <c:v>917.745</c:v>
                </c:pt>
                <c:pt idx="949">
                  <c:v>918.71199999999999</c:v>
                </c:pt>
                <c:pt idx="950">
                  <c:v>919.67899999999997</c:v>
                </c:pt>
                <c:pt idx="951">
                  <c:v>920.64599999999996</c:v>
                </c:pt>
                <c:pt idx="952">
                  <c:v>921.61199999999997</c:v>
                </c:pt>
                <c:pt idx="953">
                  <c:v>922.57899999999995</c:v>
                </c:pt>
                <c:pt idx="954">
                  <c:v>923.54600000000005</c:v>
                </c:pt>
                <c:pt idx="955">
                  <c:v>924.51199999999994</c:v>
                </c:pt>
                <c:pt idx="956">
                  <c:v>925.47900000000004</c:v>
                </c:pt>
                <c:pt idx="957">
                  <c:v>926.44600000000003</c:v>
                </c:pt>
                <c:pt idx="958">
                  <c:v>927.41200000000003</c:v>
                </c:pt>
                <c:pt idx="959">
                  <c:v>928.37900000000002</c:v>
                </c:pt>
                <c:pt idx="960">
                  <c:v>929.346</c:v>
                </c:pt>
                <c:pt idx="961">
                  <c:v>930.31299999999999</c:v>
                </c:pt>
                <c:pt idx="962">
                  <c:v>931.279</c:v>
                </c:pt>
                <c:pt idx="963">
                  <c:v>932.24599999999998</c:v>
                </c:pt>
                <c:pt idx="964">
                  <c:v>933.21299999999997</c:v>
                </c:pt>
                <c:pt idx="965">
                  <c:v>934.17899999999997</c:v>
                </c:pt>
                <c:pt idx="966">
                  <c:v>935.14599999999996</c:v>
                </c:pt>
                <c:pt idx="967">
                  <c:v>936.11300000000006</c:v>
                </c:pt>
                <c:pt idx="968">
                  <c:v>937.07899999999995</c:v>
                </c:pt>
                <c:pt idx="969">
                  <c:v>938.04600000000005</c:v>
                </c:pt>
                <c:pt idx="970">
                  <c:v>939.01300000000003</c:v>
                </c:pt>
                <c:pt idx="971">
                  <c:v>939.98</c:v>
                </c:pt>
                <c:pt idx="972">
                  <c:v>940.94600000000003</c:v>
                </c:pt>
                <c:pt idx="973">
                  <c:v>941.91300000000001</c:v>
                </c:pt>
                <c:pt idx="974">
                  <c:v>942.88</c:v>
                </c:pt>
                <c:pt idx="975">
                  <c:v>943.846</c:v>
                </c:pt>
                <c:pt idx="976">
                  <c:v>944.81299999999999</c:v>
                </c:pt>
                <c:pt idx="977">
                  <c:v>945.78</c:v>
                </c:pt>
                <c:pt idx="978">
                  <c:v>946.74599999999998</c:v>
                </c:pt>
                <c:pt idx="979">
                  <c:v>947.71299999999997</c:v>
                </c:pt>
                <c:pt idx="980">
                  <c:v>948.68</c:v>
                </c:pt>
                <c:pt idx="981">
                  <c:v>949.64700000000005</c:v>
                </c:pt>
                <c:pt idx="982">
                  <c:v>950.61300000000006</c:v>
                </c:pt>
                <c:pt idx="983">
                  <c:v>951.58</c:v>
                </c:pt>
                <c:pt idx="984">
                  <c:v>952.54700000000003</c:v>
                </c:pt>
                <c:pt idx="985">
                  <c:v>953.51300000000003</c:v>
                </c:pt>
                <c:pt idx="986">
                  <c:v>954.48</c:v>
                </c:pt>
                <c:pt idx="987">
                  <c:v>955.447</c:v>
                </c:pt>
                <c:pt idx="988">
                  <c:v>956.41300000000001</c:v>
                </c:pt>
                <c:pt idx="989">
                  <c:v>957.38</c:v>
                </c:pt>
                <c:pt idx="990">
                  <c:v>958.34699999999998</c:v>
                </c:pt>
                <c:pt idx="991">
                  <c:v>959.31399999999996</c:v>
                </c:pt>
                <c:pt idx="992">
                  <c:v>960.28</c:v>
                </c:pt>
                <c:pt idx="993">
                  <c:v>961.24699999999996</c:v>
                </c:pt>
                <c:pt idx="994">
                  <c:v>962.21400000000006</c:v>
                </c:pt>
                <c:pt idx="995">
                  <c:v>963.18</c:v>
                </c:pt>
                <c:pt idx="996">
                  <c:v>964.14700000000005</c:v>
                </c:pt>
                <c:pt idx="997">
                  <c:v>965.11400000000003</c:v>
                </c:pt>
                <c:pt idx="998">
                  <c:v>966.08</c:v>
                </c:pt>
                <c:pt idx="999">
                  <c:v>967.04700000000003</c:v>
                </c:pt>
                <c:pt idx="1000">
                  <c:v>968.01400000000001</c:v>
                </c:pt>
                <c:pt idx="1001">
                  <c:v>968.98099999999999</c:v>
                </c:pt>
                <c:pt idx="1002">
                  <c:v>969.947</c:v>
                </c:pt>
                <c:pt idx="1003">
                  <c:v>970.91399999999999</c:v>
                </c:pt>
                <c:pt idx="1004">
                  <c:v>971.88099999999997</c:v>
                </c:pt>
                <c:pt idx="1005">
                  <c:v>972.84699999999998</c:v>
                </c:pt>
                <c:pt idx="1006">
                  <c:v>973.81399999999996</c:v>
                </c:pt>
                <c:pt idx="1007">
                  <c:v>974.78099999999995</c:v>
                </c:pt>
                <c:pt idx="1008">
                  <c:v>975.74699999999996</c:v>
                </c:pt>
                <c:pt idx="1009">
                  <c:v>976.71400000000006</c:v>
                </c:pt>
                <c:pt idx="1010">
                  <c:v>977.68100000000004</c:v>
                </c:pt>
                <c:pt idx="1011">
                  <c:v>978.64800000000002</c:v>
                </c:pt>
                <c:pt idx="1012">
                  <c:v>979.61400000000003</c:v>
                </c:pt>
                <c:pt idx="1013">
                  <c:v>980.58100000000002</c:v>
                </c:pt>
                <c:pt idx="1014">
                  <c:v>981.548</c:v>
                </c:pt>
                <c:pt idx="1015">
                  <c:v>982.51400000000001</c:v>
                </c:pt>
                <c:pt idx="1016">
                  <c:v>983.48099999999999</c:v>
                </c:pt>
                <c:pt idx="1017">
                  <c:v>984.44799999999998</c:v>
                </c:pt>
                <c:pt idx="1018">
                  <c:v>985.41399999999999</c:v>
                </c:pt>
                <c:pt idx="1019">
                  <c:v>986.38099999999997</c:v>
                </c:pt>
                <c:pt idx="1020">
                  <c:v>987.34799999999996</c:v>
                </c:pt>
                <c:pt idx="1021">
                  <c:v>988.31500000000005</c:v>
                </c:pt>
                <c:pt idx="1022">
                  <c:v>989.28099999999995</c:v>
                </c:pt>
                <c:pt idx="1023">
                  <c:v>990.24800000000005</c:v>
                </c:pt>
                <c:pt idx="1024">
                  <c:v>991.21500000000003</c:v>
                </c:pt>
                <c:pt idx="1025">
                  <c:v>992.18100000000004</c:v>
                </c:pt>
                <c:pt idx="1026">
                  <c:v>993.14800000000002</c:v>
                </c:pt>
                <c:pt idx="1027">
                  <c:v>994.11500000000001</c:v>
                </c:pt>
                <c:pt idx="1028">
                  <c:v>995.08100000000002</c:v>
                </c:pt>
                <c:pt idx="1029">
                  <c:v>996.048</c:v>
                </c:pt>
                <c:pt idx="1030">
                  <c:v>997.01499999999999</c:v>
                </c:pt>
                <c:pt idx="1031">
                  <c:v>997.98199999999997</c:v>
                </c:pt>
                <c:pt idx="1032">
                  <c:v>998.94799999999998</c:v>
                </c:pt>
                <c:pt idx="1033">
                  <c:v>999.91499999999996</c:v>
                </c:pt>
                <c:pt idx="1034">
                  <c:v>1000.8819999999999</c:v>
                </c:pt>
                <c:pt idx="1035">
                  <c:v>1001.848</c:v>
                </c:pt>
                <c:pt idx="1036">
                  <c:v>1002.8150000000001</c:v>
                </c:pt>
                <c:pt idx="1037">
                  <c:v>1003.782</c:v>
                </c:pt>
                <c:pt idx="1038">
                  <c:v>1004.748</c:v>
                </c:pt>
                <c:pt idx="1039">
                  <c:v>1005.715</c:v>
                </c:pt>
                <c:pt idx="1040">
                  <c:v>1006.682</c:v>
                </c:pt>
                <c:pt idx="1041">
                  <c:v>1007.649</c:v>
                </c:pt>
                <c:pt idx="1042">
                  <c:v>1008.615</c:v>
                </c:pt>
                <c:pt idx="1043">
                  <c:v>1009.582</c:v>
                </c:pt>
                <c:pt idx="1044">
                  <c:v>1010.549</c:v>
                </c:pt>
                <c:pt idx="1045">
                  <c:v>1011.515</c:v>
                </c:pt>
                <c:pt idx="1046">
                  <c:v>1012.482</c:v>
                </c:pt>
                <c:pt idx="1047">
                  <c:v>1013.449</c:v>
                </c:pt>
                <c:pt idx="1048">
                  <c:v>1014.415</c:v>
                </c:pt>
                <c:pt idx="1049">
                  <c:v>1015.3819999999999</c:v>
                </c:pt>
                <c:pt idx="1050">
                  <c:v>1016.349</c:v>
                </c:pt>
                <c:pt idx="1051">
                  <c:v>1017.316</c:v>
                </c:pt>
                <c:pt idx="1052">
                  <c:v>1018.282</c:v>
                </c:pt>
                <c:pt idx="1053">
                  <c:v>1019.249</c:v>
                </c:pt>
                <c:pt idx="1054">
                  <c:v>1020.216</c:v>
                </c:pt>
                <c:pt idx="1055">
                  <c:v>1021.182</c:v>
                </c:pt>
                <c:pt idx="1056">
                  <c:v>1022.149</c:v>
                </c:pt>
                <c:pt idx="1057">
                  <c:v>1023.116</c:v>
                </c:pt>
                <c:pt idx="1058">
                  <c:v>1024.0820000000001</c:v>
                </c:pt>
                <c:pt idx="1059">
                  <c:v>1025.049</c:v>
                </c:pt>
                <c:pt idx="1060">
                  <c:v>1026.0160000000001</c:v>
                </c:pt>
                <c:pt idx="1061">
                  <c:v>1026.9829999999999</c:v>
                </c:pt>
                <c:pt idx="1062">
                  <c:v>1027.9490000000001</c:v>
                </c:pt>
                <c:pt idx="1063">
                  <c:v>1028.9159999999999</c:v>
                </c:pt>
                <c:pt idx="1064">
                  <c:v>1029.883</c:v>
                </c:pt>
                <c:pt idx="1065">
                  <c:v>1030.8489999999999</c:v>
                </c:pt>
                <c:pt idx="1066">
                  <c:v>1031.816</c:v>
                </c:pt>
                <c:pt idx="1067">
                  <c:v>1032.7829999999999</c:v>
                </c:pt>
                <c:pt idx="1068">
                  <c:v>1033.749</c:v>
                </c:pt>
                <c:pt idx="1069">
                  <c:v>1034.7159999999999</c:v>
                </c:pt>
                <c:pt idx="1070">
                  <c:v>1035.683</c:v>
                </c:pt>
                <c:pt idx="1071">
                  <c:v>1036.6500000000001</c:v>
                </c:pt>
                <c:pt idx="1072">
                  <c:v>1037.616</c:v>
                </c:pt>
                <c:pt idx="1073">
                  <c:v>1038.5830000000001</c:v>
                </c:pt>
                <c:pt idx="1074">
                  <c:v>1039.55</c:v>
                </c:pt>
                <c:pt idx="1075">
                  <c:v>1040.5160000000001</c:v>
                </c:pt>
                <c:pt idx="1076">
                  <c:v>1041.4829999999999</c:v>
                </c:pt>
                <c:pt idx="1077">
                  <c:v>1042.45</c:v>
                </c:pt>
                <c:pt idx="1078">
                  <c:v>1043.4159999999999</c:v>
                </c:pt>
                <c:pt idx="1079">
                  <c:v>1044.383</c:v>
                </c:pt>
                <c:pt idx="1080">
                  <c:v>1045.3499999999999</c:v>
                </c:pt>
                <c:pt idx="1081">
                  <c:v>1046.317</c:v>
                </c:pt>
                <c:pt idx="1082">
                  <c:v>1047.2829999999999</c:v>
                </c:pt>
                <c:pt idx="1083">
                  <c:v>1048.25</c:v>
                </c:pt>
                <c:pt idx="1084">
                  <c:v>1049.2170000000001</c:v>
                </c:pt>
                <c:pt idx="1085">
                  <c:v>1050.183</c:v>
                </c:pt>
                <c:pt idx="1086">
                  <c:v>1051.1500000000001</c:v>
                </c:pt>
                <c:pt idx="1087">
                  <c:v>1052.117</c:v>
                </c:pt>
                <c:pt idx="1088">
                  <c:v>1053.0830000000001</c:v>
                </c:pt>
                <c:pt idx="1089">
                  <c:v>1054.05</c:v>
                </c:pt>
                <c:pt idx="1090">
                  <c:v>1055.0170000000001</c:v>
                </c:pt>
                <c:pt idx="1091">
                  <c:v>1055.9839999999999</c:v>
                </c:pt>
                <c:pt idx="1092">
                  <c:v>1056.95</c:v>
                </c:pt>
                <c:pt idx="1093">
                  <c:v>1057.9169999999999</c:v>
                </c:pt>
                <c:pt idx="1094">
                  <c:v>1058.884</c:v>
                </c:pt>
                <c:pt idx="1095">
                  <c:v>1059.8499999999999</c:v>
                </c:pt>
                <c:pt idx="1096">
                  <c:v>1060.817</c:v>
                </c:pt>
                <c:pt idx="1097">
                  <c:v>1061.7840000000001</c:v>
                </c:pt>
                <c:pt idx="1098">
                  <c:v>1062.75</c:v>
                </c:pt>
                <c:pt idx="1099">
                  <c:v>1063.7170000000001</c:v>
                </c:pt>
                <c:pt idx="1100">
                  <c:v>1064.684</c:v>
                </c:pt>
                <c:pt idx="1101">
                  <c:v>1065.6510000000001</c:v>
                </c:pt>
                <c:pt idx="1102">
                  <c:v>1066.617</c:v>
                </c:pt>
                <c:pt idx="1103">
                  <c:v>1067.5840000000001</c:v>
                </c:pt>
                <c:pt idx="1104">
                  <c:v>1068.5509999999999</c:v>
                </c:pt>
                <c:pt idx="1105">
                  <c:v>1069.5170000000001</c:v>
                </c:pt>
                <c:pt idx="1106">
                  <c:v>1070.4839999999999</c:v>
                </c:pt>
                <c:pt idx="1107">
                  <c:v>1071.451</c:v>
                </c:pt>
                <c:pt idx="1108">
                  <c:v>1072.4169999999999</c:v>
                </c:pt>
                <c:pt idx="1109">
                  <c:v>1073.384</c:v>
                </c:pt>
                <c:pt idx="1110">
                  <c:v>1074.3510000000001</c:v>
                </c:pt>
                <c:pt idx="1111">
                  <c:v>1075.318</c:v>
                </c:pt>
                <c:pt idx="1112">
                  <c:v>1076.2840000000001</c:v>
                </c:pt>
                <c:pt idx="1113">
                  <c:v>1077.251</c:v>
                </c:pt>
                <c:pt idx="1114">
                  <c:v>1078.2180000000001</c:v>
                </c:pt>
                <c:pt idx="1115">
                  <c:v>1079.184</c:v>
                </c:pt>
                <c:pt idx="1116">
                  <c:v>1080.1510000000001</c:v>
                </c:pt>
                <c:pt idx="1117">
                  <c:v>1081.1179999999999</c:v>
                </c:pt>
                <c:pt idx="1118">
                  <c:v>1082.0840000000001</c:v>
                </c:pt>
                <c:pt idx="1119">
                  <c:v>1083.0509999999999</c:v>
                </c:pt>
                <c:pt idx="1120">
                  <c:v>1084.018</c:v>
                </c:pt>
                <c:pt idx="1121">
                  <c:v>1084.9849999999999</c:v>
                </c:pt>
                <c:pt idx="1122">
                  <c:v>1085.951</c:v>
                </c:pt>
                <c:pt idx="1123">
                  <c:v>1086.9179999999999</c:v>
                </c:pt>
                <c:pt idx="1124">
                  <c:v>1087.885</c:v>
                </c:pt>
                <c:pt idx="1125">
                  <c:v>1088.8510000000001</c:v>
                </c:pt>
                <c:pt idx="1126">
                  <c:v>1089.818</c:v>
                </c:pt>
                <c:pt idx="1127">
                  <c:v>1090.7850000000001</c:v>
                </c:pt>
                <c:pt idx="1128">
                  <c:v>1091.751</c:v>
                </c:pt>
                <c:pt idx="1129">
                  <c:v>1092.7180000000001</c:v>
                </c:pt>
                <c:pt idx="1130">
                  <c:v>1093.6849999999999</c:v>
                </c:pt>
                <c:pt idx="1131">
                  <c:v>1094.652</c:v>
                </c:pt>
                <c:pt idx="1132">
                  <c:v>1095.6179999999999</c:v>
                </c:pt>
                <c:pt idx="1133">
                  <c:v>1096.585</c:v>
                </c:pt>
                <c:pt idx="1134">
                  <c:v>1097.5519999999999</c:v>
                </c:pt>
                <c:pt idx="1135">
                  <c:v>1098.518</c:v>
                </c:pt>
                <c:pt idx="1136">
                  <c:v>1099.4849999999999</c:v>
                </c:pt>
                <c:pt idx="1137">
                  <c:v>1100.452</c:v>
                </c:pt>
                <c:pt idx="1138">
                  <c:v>1101.4179999999999</c:v>
                </c:pt>
                <c:pt idx="1139">
                  <c:v>1102.385</c:v>
                </c:pt>
                <c:pt idx="1140">
                  <c:v>1103.3520000000001</c:v>
                </c:pt>
                <c:pt idx="1141">
                  <c:v>1104.319</c:v>
                </c:pt>
                <c:pt idx="1142">
                  <c:v>1105.2850000000001</c:v>
                </c:pt>
                <c:pt idx="1143">
                  <c:v>1106.252</c:v>
                </c:pt>
                <c:pt idx="1144">
                  <c:v>1107.2190000000001</c:v>
                </c:pt>
                <c:pt idx="1145">
                  <c:v>1108.1849999999999</c:v>
                </c:pt>
                <c:pt idx="1146">
                  <c:v>1109.152</c:v>
                </c:pt>
                <c:pt idx="1147">
                  <c:v>1110.1189999999999</c:v>
                </c:pt>
                <c:pt idx="1148">
                  <c:v>1111.085</c:v>
                </c:pt>
                <c:pt idx="1149">
                  <c:v>1112.0519999999999</c:v>
                </c:pt>
                <c:pt idx="1150">
                  <c:v>1113.019</c:v>
                </c:pt>
                <c:pt idx="1151">
                  <c:v>1113.9860000000001</c:v>
                </c:pt>
                <c:pt idx="1152">
                  <c:v>1114.952</c:v>
                </c:pt>
                <c:pt idx="1153">
                  <c:v>1115.9190000000001</c:v>
                </c:pt>
                <c:pt idx="1154">
                  <c:v>1116.886</c:v>
                </c:pt>
                <c:pt idx="1155">
                  <c:v>1117.8520000000001</c:v>
                </c:pt>
                <c:pt idx="1156">
                  <c:v>1118.819</c:v>
                </c:pt>
                <c:pt idx="1157">
                  <c:v>1119.7860000000001</c:v>
                </c:pt>
                <c:pt idx="1158">
                  <c:v>1120.752</c:v>
                </c:pt>
                <c:pt idx="1159">
                  <c:v>1121.7190000000001</c:v>
                </c:pt>
                <c:pt idx="1160">
                  <c:v>1122.6859999999999</c:v>
                </c:pt>
                <c:pt idx="1161">
                  <c:v>1123.653</c:v>
                </c:pt>
                <c:pt idx="1162">
                  <c:v>1124.6189999999999</c:v>
                </c:pt>
                <c:pt idx="1163">
                  <c:v>1125.586</c:v>
                </c:pt>
                <c:pt idx="1164">
                  <c:v>1126.5530000000001</c:v>
                </c:pt>
                <c:pt idx="1165">
                  <c:v>1127.519</c:v>
                </c:pt>
                <c:pt idx="1166">
                  <c:v>1128.4860000000001</c:v>
                </c:pt>
                <c:pt idx="1167">
                  <c:v>1129.453</c:v>
                </c:pt>
                <c:pt idx="1168">
                  <c:v>1130.4190000000001</c:v>
                </c:pt>
                <c:pt idx="1169">
                  <c:v>1131.386</c:v>
                </c:pt>
                <c:pt idx="1170">
                  <c:v>1132.3530000000001</c:v>
                </c:pt>
                <c:pt idx="1171">
                  <c:v>1133.32</c:v>
                </c:pt>
                <c:pt idx="1172">
                  <c:v>1134.2860000000001</c:v>
                </c:pt>
                <c:pt idx="1173">
                  <c:v>1135.2529999999999</c:v>
                </c:pt>
                <c:pt idx="1174">
                  <c:v>1136.22</c:v>
                </c:pt>
                <c:pt idx="1175">
                  <c:v>1137.1859999999999</c:v>
                </c:pt>
                <c:pt idx="1176">
                  <c:v>1138.153</c:v>
                </c:pt>
                <c:pt idx="1177">
                  <c:v>1139.1199999999999</c:v>
                </c:pt>
                <c:pt idx="1178">
                  <c:v>1140.086</c:v>
                </c:pt>
                <c:pt idx="1179">
                  <c:v>1141.0530000000001</c:v>
                </c:pt>
                <c:pt idx="1180">
                  <c:v>1142.02</c:v>
                </c:pt>
                <c:pt idx="1181">
                  <c:v>1142.9870000000001</c:v>
                </c:pt>
                <c:pt idx="1182">
                  <c:v>1143.953</c:v>
                </c:pt>
                <c:pt idx="1183">
                  <c:v>1144.92</c:v>
                </c:pt>
                <c:pt idx="1184">
                  <c:v>1145.8869999999999</c:v>
                </c:pt>
                <c:pt idx="1185">
                  <c:v>1146.8530000000001</c:v>
                </c:pt>
                <c:pt idx="1186">
                  <c:v>1147.82</c:v>
                </c:pt>
                <c:pt idx="1187">
                  <c:v>1148.787</c:v>
                </c:pt>
                <c:pt idx="1188">
                  <c:v>1149.7529999999999</c:v>
                </c:pt>
                <c:pt idx="1189">
                  <c:v>1150.72</c:v>
                </c:pt>
                <c:pt idx="1190">
                  <c:v>1151.6869999999999</c:v>
                </c:pt>
                <c:pt idx="1191">
                  <c:v>1152.654</c:v>
                </c:pt>
                <c:pt idx="1192">
                  <c:v>1153.6199999999999</c:v>
                </c:pt>
                <c:pt idx="1193">
                  <c:v>1154.587</c:v>
                </c:pt>
                <c:pt idx="1194">
                  <c:v>1155.5540000000001</c:v>
                </c:pt>
                <c:pt idx="1195">
                  <c:v>1156.52</c:v>
                </c:pt>
                <c:pt idx="1196">
                  <c:v>1157.4870000000001</c:v>
                </c:pt>
                <c:pt idx="1197">
                  <c:v>1158.454</c:v>
                </c:pt>
                <c:pt idx="1198">
                  <c:v>1159.42</c:v>
                </c:pt>
                <c:pt idx="1199">
                  <c:v>1160.3869999999999</c:v>
                </c:pt>
                <c:pt idx="1200">
                  <c:v>1161.354</c:v>
                </c:pt>
                <c:pt idx="1201">
                  <c:v>1162.3209999999999</c:v>
                </c:pt>
                <c:pt idx="1202">
                  <c:v>1163.287</c:v>
                </c:pt>
                <c:pt idx="1203">
                  <c:v>1164.2539999999999</c:v>
                </c:pt>
                <c:pt idx="1204">
                  <c:v>1165.221</c:v>
                </c:pt>
                <c:pt idx="1205">
                  <c:v>1166.1869999999999</c:v>
                </c:pt>
                <c:pt idx="1206">
                  <c:v>1167.154</c:v>
                </c:pt>
                <c:pt idx="1207">
                  <c:v>1168.1210000000001</c:v>
                </c:pt>
                <c:pt idx="1208">
                  <c:v>1169.087</c:v>
                </c:pt>
                <c:pt idx="1209">
                  <c:v>1170.0540000000001</c:v>
                </c:pt>
                <c:pt idx="1210">
                  <c:v>1171.021</c:v>
                </c:pt>
                <c:pt idx="1211">
                  <c:v>1171.9880000000001</c:v>
                </c:pt>
                <c:pt idx="1212">
                  <c:v>1172.954</c:v>
                </c:pt>
                <c:pt idx="1213">
                  <c:v>1173.921</c:v>
                </c:pt>
                <c:pt idx="1214">
                  <c:v>1174.8879999999999</c:v>
                </c:pt>
                <c:pt idx="1215">
                  <c:v>1175.854</c:v>
                </c:pt>
                <c:pt idx="1216">
                  <c:v>1176.8209999999999</c:v>
                </c:pt>
                <c:pt idx="1217">
                  <c:v>1177.788</c:v>
                </c:pt>
                <c:pt idx="1218">
                  <c:v>1178.7539999999999</c:v>
                </c:pt>
                <c:pt idx="1219">
                  <c:v>1179.721</c:v>
                </c:pt>
                <c:pt idx="1220">
                  <c:v>1180.6880000000001</c:v>
                </c:pt>
                <c:pt idx="1221">
                  <c:v>1181.655</c:v>
                </c:pt>
                <c:pt idx="1222">
                  <c:v>1182.6210000000001</c:v>
                </c:pt>
                <c:pt idx="1223">
                  <c:v>1183.588</c:v>
                </c:pt>
                <c:pt idx="1224">
                  <c:v>1184.5550000000001</c:v>
                </c:pt>
                <c:pt idx="1225">
                  <c:v>1185.521</c:v>
                </c:pt>
                <c:pt idx="1226">
                  <c:v>1186.4880000000001</c:v>
                </c:pt>
                <c:pt idx="1227">
                  <c:v>1187.4549999999999</c:v>
                </c:pt>
                <c:pt idx="1228">
                  <c:v>1188.421</c:v>
                </c:pt>
                <c:pt idx="1229">
                  <c:v>1189.3879999999999</c:v>
                </c:pt>
                <c:pt idx="1230">
                  <c:v>1190.355</c:v>
                </c:pt>
                <c:pt idx="1231">
                  <c:v>1191.3219999999999</c:v>
                </c:pt>
                <c:pt idx="1232">
                  <c:v>1192.288</c:v>
                </c:pt>
                <c:pt idx="1233">
                  <c:v>1193.2550000000001</c:v>
                </c:pt>
                <c:pt idx="1234">
                  <c:v>1194.222</c:v>
                </c:pt>
                <c:pt idx="1235">
                  <c:v>1195.1880000000001</c:v>
                </c:pt>
                <c:pt idx="1236">
                  <c:v>1196.155</c:v>
                </c:pt>
                <c:pt idx="1237">
                  <c:v>1197.1220000000001</c:v>
                </c:pt>
                <c:pt idx="1238">
                  <c:v>1198.088</c:v>
                </c:pt>
                <c:pt idx="1239">
                  <c:v>1199.0550000000001</c:v>
                </c:pt>
                <c:pt idx="1240">
                  <c:v>1200.0219999999999</c:v>
                </c:pt>
                <c:pt idx="1241">
                  <c:v>1200.989</c:v>
                </c:pt>
                <c:pt idx="1242">
                  <c:v>1201.9549999999999</c:v>
                </c:pt>
                <c:pt idx="1243">
                  <c:v>1202.922</c:v>
                </c:pt>
                <c:pt idx="1244">
                  <c:v>1203.8889999999999</c:v>
                </c:pt>
                <c:pt idx="1245">
                  <c:v>1204.855</c:v>
                </c:pt>
                <c:pt idx="1246">
                  <c:v>1205.8219999999999</c:v>
                </c:pt>
                <c:pt idx="1247">
                  <c:v>1206.789</c:v>
                </c:pt>
                <c:pt idx="1248">
                  <c:v>1207.7550000000001</c:v>
                </c:pt>
                <c:pt idx="1249">
                  <c:v>1208.722</c:v>
                </c:pt>
                <c:pt idx="1250">
                  <c:v>1209.6890000000001</c:v>
                </c:pt>
                <c:pt idx="1251">
                  <c:v>1210.6559999999999</c:v>
                </c:pt>
                <c:pt idx="1252">
                  <c:v>1211.6220000000001</c:v>
                </c:pt>
                <c:pt idx="1253">
                  <c:v>1212.5889999999999</c:v>
                </c:pt>
                <c:pt idx="1254">
                  <c:v>1213.556</c:v>
                </c:pt>
                <c:pt idx="1255">
                  <c:v>1214.5219999999999</c:v>
                </c:pt>
                <c:pt idx="1256">
                  <c:v>1215.489</c:v>
                </c:pt>
                <c:pt idx="1257">
                  <c:v>1216.4559999999999</c:v>
                </c:pt>
                <c:pt idx="1258">
                  <c:v>1217.422</c:v>
                </c:pt>
                <c:pt idx="1259">
                  <c:v>1218.3889999999999</c:v>
                </c:pt>
                <c:pt idx="1260">
                  <c:v>1219.356</c:v>
                </c:pt>
                <c:pt idx="1261">
                  <c:v>1220.3230000000001</c:v>
                </c:pt>
                <c:pt idx="1262">
                  <c:v>1221.289</c:v>
                </c:pt>
                <c:pt idx="1263">
                  <c:v>1222.2560000000001</c:v>
                </c:pt>
                <c:pt idx="1264">
                  <c:v>1223.223</c:v>
                </c:pt>
                <c:pt idx="1265">
                  <c:v>1224.1890000000001</c:v>
                </c:pt>
                <c:pt idx="1266">
                  <c:v>1225.1559999999999</c:v>
                </c:pt>
                <c:pt idx="1267">
                  <c:v>1226.123</c:v>
                </c:pt>
                <c:pt idx="1268">
                  <c:v>1227.0889999999999</c:v>
                </c:pt>
                <c:pt idx="1269">
                  <c:v>1228.056</c:v>
                </c:pt>
                <c:pt idx="1270">
                  <c:v>1229.0229999999999</c:v>
                </c:pt>
                <c:pt idx="1271">
                  <c:v>1229.99</c:v>
                </c:pt>
                <c:pt idx="1272">
                  <c:v>1230.9559999999999</c:v>
                </c:pt>
                <c:pt idx="1273">
                  <c:v>1231.923</c:v>
                </c:pt>
                <c:pt idx="1274">
                  <c:v>1232.8900000000001</c:v>
                </c:pt>
                <c:pt idx="1275">
                  <c:v>1233.856</c:v>
                </c:pt>
                <c:pt idx="1276">
                  <c:v>1234.8230000000001</c:v>
                </c:pt>
                <c:pt idx="1277">
                  <c:v>1235.79</c:v>
                </c:pt>
                <c:pt idx="1278">
                  <c:v>1236.7560000000001</c:v>
                </c:pt>
                <c:pt idx="1279">
                  <c:v>1237.723</c:v>
                </c:pt>
                <c:pt idx="1280">
                  <c:v>1238.69</c:v>
                </c:pt>
                <c:pt idx="1281">
                  <c:v>1239.6569999999999</c:v>
                </c:pt>
                <c:pt idx="1282">
                  <c:v>1240.623</c:v>
                </c:pt>
                <c:pt idx="1283">
                  <c:v>1241.5899999999999</c:v>
                </c:pt>
                <c:pt idx="1284">
                  <c:v>1242.557</c:v>
                </c:pt>
                <c:pt idx="1285">
                  <c:v>1243.5229999999999</c:v>
                </c:pt>
                <c:pt idx="1286">
                  <c:v>1244.49</c:v>
                </c:pt>
                <c:pt idx="1287">
                  <c:v>1245.4570000000001</c:v>
                </c:pt>
                <c:pt idx="1288">
                  <c:v>1246.423</c:v>
                </c:pt>
                <c:pt idx="1289">
                  <c:v>1247.3900000000001</c:v>
                </c:pt>
                <c:pt idx="1290">
                  <c:v>1248.357</c:v>
                </c:pt>
                <c:pt idx="1291">
                  <c:v>1249.3240000000001</c:v>
                </c:pt>
                <c:pt idx="1292">
                  <c:v>1250.29</c:v>
                </c:pt>
                <c:pt idx="1293">
                  <c:v>1251.2570000000001</c:v>
                </c:pt>
                <c:pt idx="1294">
                  <c:v>1252.2239999999999</c:v>
                </c:pt>
                <c:pt idx="1295">
                  <c:v>1253.19</c:v>
                </c:pt>
                <c:pt idx="1296">
                  <c:v>1254.1569999999999</c:v>
                </c:pt>
                <c:pt idx="1297">
                  <c:v>1255.124</c:v>
                </c:pt>
                <c:pt idx="1298">
                  <c:v>1256.0899999999999</c:v>
                </c:pt>
                <c:pt idx="1299">
                  <c:v>1257.057</c:v>
                </c:pt>
                <c:pt idx="1300">
                  <c:v>1258.0239999999999</c:v>
                </c:pt>
                <c:pt idx="1301">
                  <c:v>1258.991</c:v>
                </c:pt>
                <c:pt idx="1302">
                  <c:v>1259.9570000000001</c:v>
                </c:pt>
                <c:pt idx="1303">
                  <c:v>1260.924</c:v>
                </c:pt>
                <c:pt idx="1304">
                  <c:v>1261.8910000000001</c:v>
                </c:pt>
                <c:pt idx="1305">
                  <c:v>1262.857</c:v>
                </c:pt>
                <c:pt idx="1306">
                  <c:v>1263.8240000000001</c:v>
                </c:pt>
                <c:pt idx="1307">
                  <c:v>1264.7909999999999</c:v>
                </c:pt>
                <c:pt idx="1308">
                  <c:v>1265.7570000000001</c:v>
                </c:pt>
                <c:pt idx="1309">
                  <c:v>1266.7239999999999</c:v>
                </c:pt>
                <c:pt idx="1310">
                  <c:v>1267.691</c:v>
                </c:pt>
                <c:pt idx="1311">
                  <c:v>1268.6579999999999</c:v>
                </c:pt>
                <c:pt idx="1312">
                  <c:v>1269.624</c:v>
                </c:pt>
                <c:pt idx="1313">
                  <c:v>1270.5909999999999</c:v>
                </c:pt>
                <c:pt idx="1314">
                  <c:v>1271.558</c:v>
                </c:pt>
                <c:pt idx="1315">
                  <c:v>1272.5239999999999</c:v>
                </c:pt>
                <c:pt idx="1316">
                  <c:v>1273.491</c:v>
                </c:pt>
                <c:pt idx="1317">
                  <c:v>1274.4580000000001</c:v>
                </c:pt>
                <c:pt idx="1318">
                  <c:v>1275.424</c:v>
                </c:pt>
                <c:pt idx="1319">
                  <c:v>1276.3910000000001</c:v>
                </c:pt>
                <c:pt idx="1320">
                  <c:v>1277.3579999999999</c:v>
                </c:pt>
                <c:pt idx="1321">
                  <c:v>1278.325</c:v>
                </c:pt>
                <c:pt idx="1322">
                  <c:v>1279.2909999999999</c:v>
                </c:pt>
                <c:pt idx="1323">
                  <c:v>1280.258</c:v>
                </c:pt>
                <c:pt idx="1324">
                  <c:v>1281.2249999999999</c:v>
                </c:pt>
                <c:pt idx="1325">
                  <c:v>1282.191</c:v>
                </c:pt>
                <c:pt idx="1326">
                  <c:v>1283.1579999999999</c:v>
                </c:pt>
                <c:pt idx="1327">
                  <c:v>1284.125</c:v>
                </c:pt>
                <c:pt idx="1328">
                  <c:v>1285.0909999999999</c:v>
                </c:pt>
                <c:pt idx="1329">
                  <c:v>1286.058</c:v>
                </c:pt>
                <c:pt idx="1330">
                  <c:v>1287.0250000000001</c:v>
                </c:pt>
                <c:pt idx="1331">
                  <c:v>1287.992</c:v>
                </c:pt>
                <c:pt idx="1332">
                  <c:v>1288.9580000000001</c:v>
                </c:pt>
                <c:pt idx="1333">
                  <c:v>1289.925</c:v>
                </c:pt>
                <c:pt idx="1334">
                  <c:v>1290.8920000000001</c:v>
                </c:pt>
                <c:pt idx="1335">
                  <c:v>1291.8579999999999</c:v>
                </c:pt>
                <c:pt idx="1336">
                  <c:v>1292.825</c:v>
                </c:pt>
                <c:pt idx="1337">
                  <c:v>1293.7919999999999</c:v>
                </c:pt>
                <c:pt idx="1338">
                  <c:v>1294.758</c:v>
                </c:pt>
                <c:pt idx="1339">
                  <c:v>1295.7249999999999</c:v>
                </c:pt>
                <c:pt idx="1340">
                  <c:v>1296.692</c:v>
                </c:pt>
                <c:pt idx="1341">
                  <c:v>1297.6590000000001</c:v>
                </c:pt>
                <c:pt idx="1342">
                  <c:v>1298.625</c:v>
                </c:pt>
                <c:pt idx="1343">
                  <c:v>1299.5920000000001</c:v>
                </c:pt>
                <c:pt idx="1344">
                  <c:v>1300.559</c:v>
                </c:pt>
                <c:pt idx="1345">
                  <c:v>1301.5250000000001</c:v>
                </c:pt>
                <c:pt idx="1346">
                  <c:v>1302.492</c:v>
                </c:pt>
                <c:pt idx="1347">
                  <c:v>1303.4590000000001</c:v>
                </c:pt>
                <c:pt idx="1348">
                  <c:v>1304.425</c:v>
                </c:pt>
                <c:pt idx="1349">
                  <c:v>1305.3920000000001</c:v>
                </c:pt>
                <c:pt idx="1350">
                  <c:v>1306.3589999999999</c:v>
                </c:pt>
                <c:pt idx="1351">
                  <c:v>1307.326</c:v>
                </c:pt>
                <c:pt idx="1352">
                  <c:v>1308.2919999999999</c:v>
                </c:pt>
                <c:pt idx="1353">
                  <c:v>1309.259</c:v>
                </c:pt>
                <c:pt idx="1354">
                  <c:v>1310.2260000000001</c:v>
                </c:pt>
                <c:pt idx="1355">
                  <c:v>1311.192</c:v>
                </c:pt>
                <c:pt idx="1356">
                  <c:v>1312.1590000000001</c:v>
                </c:pt>
                <c:pt idx="1357">
                  <c:v>1313.126</c:v>
                </c:pt>
                <c:pt idx="1358">
                  <c:v>1314.0920000000001</c:v>
                </c:pt>
                <c:pt idx="1359">
                  <c:v>1315.059</c:v>
                </c:pt>
                <c:pt idx="1360">
                  <c:v>1316.0260000000001</c:v>
                </c:pt>
                <c:pt idx="1361">
                  <c:v>1316.9929999999999</c:v>
                </c:pt>
                <c:pt idx="1362">
                  <c:v>1317.9590000000001</c:v>
                </c:pt>
                <c:pt idx="1363">
                  <c:v>1318.9259999999999</c:v>
                </c:pt>
                <c:pt idx="1364">
                  <c:v>1319.893</c:v>
                </c:pt>
                <c:pt idx="1365">
                  <c:v>1320.8589999999999</c:v>
                </c:pt>
                <c:pt idx="1366">
                  <c:v>1321.826</c:v>
                </c:pt>
                <c:pt idx="1367">
                  <c:v>1322.7929999999999</c:v>
                </c:pt>
                <c:pt idx="1368">
                  <c:v>1323.759</c:v>
                </c:pt>
                <c:pt idx="1369">
                  <c:v>1324.7260000000001</c:v>
                </c:pt>
                <c:pt idx="1370">
                  <c:v>1325.693</c:v>
                </c:pt>
                <c:pt idx="1371">
                  <c:v>1326.66</c:v>
                </c:pt>
                <c:pt idx="1372">
                  <c:v>1327.626</c:v>
                </c:pt>
                <c:pt idx="1373">
                  <c:v>1328.5930000000001</c:v>
                </c:pt>
                <c:pt idx="1374">
                  <c:v>1329.56</c:v>
                </c:pt>
                <c:pt idx="1375">
                  <c:v>1330.5260000000001</c:v>
                </c:pt>
                <c:pt idx="1376">
                  <c:v>1331.4929999999999</c:v>
                </c:pt>
                <c:pt idx="1377">
                  <c:v>1332.46</c:v>
                </c:pt>
                <c:pt idx="1378">
                  <c:v>1333.4259999999999</c:v>
                </c:pt>
                <c:pt idx="1379">
                  <c:v>1334.393</c:v>
                </c:pt>
                <c:pt idx="1380">
                  <c:v>1335.36</c:v>
                </c:pt>
                <c:pt idx="1381">
                  <c:v>1336.327</c:v>
                </c:pt>
                <c:pt idx="1382">
                  <c:v>1337.2929999999999</c:v>
                </c:pt>
                <c:pt idx="1383">
                  <c:v>1338.26</c:v>
                </c:pt>
                <c:pt idx="1384">
                  <c:v>1339.2270000000001</c:v>
                </c:pt>
                <c:pt idx="1385">
                  <c:v>1340.193</c:v>
                </c:pt>
                <c:pt idx="1386">
                  <c:v>1341.16</c:v>
                </c:pt>
                <c:pt idx="1387">
                  <c:v>1342.127</c:v>
                </c:pt>
                <c:pt idx="1388">
                  <c:v>1343.0930000000001</c:v>
                </c:pt>
                <c:pt idx="1389">
                  <c:v>1344.06</c:v>
                </c:pt>
                <c:pt idx="1390">
                  <c:v>1345.027</c:v>
                </c:pt>
                <c:pt idx="1391">
                  <c:v>1345.9939999999999</c:v>
                </c:pt>
                <c:pt idx="1392">
                  <c:v>1346.96</c:v>
                </c:pt>
                <c:pt idx="1393">
                  <c:v>1347.9269999999999</c:v>
                </c:pt>
                <c:pt idx="1394">
                  <c:v>1348.894</c:v>
                </c:pt>
                <c:pt idx="1395">
                  <c:v>1349.86</c:v>
                </c:pt>
                <c:pt idx="1396">
                  <c:v>1350.827</c:v>
                </c:pt>
                <c:pt idx="1397">
                  <c:v>1351.7940000000001</c:v>
                </c:pt>
                <c:pt idx="1398">
                  <c:v>1352.76</c:v>
                </c:pt>
                <c:pt idx="1399">
                  <c:v>1353.7270000000001</c:v>
                </c:pt>
                <c:pt idx="1400">
                  <c:v>1354.694</c:v>
                </c:pt>
                <c:pt idx="1401">
                  <c:v>1355.6610000000001</c:v>
                </c:pt>
                <c:pt idx="1402">
                  <c:v>1356.627</c:v>
                </c:pt>
                <c:pt idx="1403">
                  <c:v>1357.5940000000001</c:v>
                </c:pt>
                <c:pt idx="1404">
                  <c:v>1358.5609999999999</c:v>
                </c:pt>
                <c:pt idx="1405">
                  <c:v>1359.527</c:v>
                </c:pt>
                <c:pt idx="1406">
                  <c:v>1360.4939999999999</c:v>
                </c:pt>
                <c:pt idx="1407">
                  <c:v>1361.461</c:v>
                </c:pt>
                <c:pt idx="1408">
                  <c:v>1362.4269999999999</c:v>
                </c:pt>
                <c:pt idx="1409">
                  <c:v>1363.394</c:v>
                </c:pt>
                <c:pt idx="1410">
                  <c:v>1364.3610000000001</c:v>
                </c:pt>
                <c:pt idx="1411">
                  <c:v>1365.328</c:v>
                </c:pt>
                <c:pt idx="1412">
                  <c:v>1366.2940000000001</c:v>
                </c:pt>
                <c:pt idx="1413">
                  <c:v>1367.261</c:v>
                </c:pt>
                <c:pt idx="1414">
                  <c:v>1368.2280000000001</c:v>
                </c:pt>
                <c:pt idx="1415">
                  <c:v>1369.194</c:v>
                </c:pt>
                <c:pt idx="1416">
                  <c:v>1370.1610000000001</c:v>
                </c:pt>
                <c:pt idx="1417">
                  <c:v>1371.1279999999999</c:v>
                </c:pt>
                <c:pt idx="1418">
                  <c:v>1372.0940000000001</c:v>
                </c:pt>
                <c:pt idx="1419">
                  <c:v>1373.0609999999999</c:v>
                </c:pt>
                <c:pt idx="1420">
                  <c:v>1374.028</c:v>
                </c:pt>
                <c:pt idx="1421">
                  <c:v>1374.9949999999999</c:v>
                </c:pt>
                <c:pt idx="1422">
                  <c:v>1375.961</c:v>
                </c:pt>
                <c:pt idx="1423">
                  <c:v>1376.9280000000001</c:v>
                </c:pt>
                <c:pt idx="1424">
                  <c:v>1377.895</c:v>
                </c:pt>
                <c:pt idx="1425">
                  <c:v>1378.8610000000001</c:v>
                </c:pt>
                <c:pt idx="1426">
                  <c:v>1379.828</c:v>
                </c:pt>
                <c:pt idx="1427">
                  <c:v>1380.7950000000001</c:v>
                </c:pt>
                <c:pt idx="1428">
                  <c:v>1381.761</c:v>
                </c:pt>
                <c:pt idx="1429">
                  <c:v>1382.7280000000001</c:v>
                </c:pt>
                <c:pt idx="1430">
                  <c:v>1383.6949999999999</c:v>
                </c:pt>
                <c:pt idx="1431">
                  <c:v>1384.662</c:v>
                </c:pt>
                <c:pt idx="1432">
                  <c:v>1385.6279999999999</c:v>
                </c:pt>
                <c:pt idx="1433">
                  <c:v>1386.595</c:v>
                </c:pt>
                <c:pt idx="1434">
                  <c:v>1387.5619999999999</c:v>
                </c:pt>
                <c:pt idx="1435">
                  <c:v>1388.528</c:v>
                </c:pt>
                <c:pt idx="1436">
                  <c:v>1389.4949999999999</c:v>
                </c:pt>
                <c:pt idx="1437">
                  <c:v>1390.462</c:v>
                </c:pt>
                <c:pt idx="1438">
                  <c:v>1391.4280000000001</c:v>
                </c:pt>
                <c:pt idx="1439">
                  <c:v>1392.395</c:v>
                </c:pt>
                <c:pt idx="1440">
                  <c:v>1393.3620000000001</c:v>
                </c:pt>
                <c:pt idx="1441">
                  <c:v>1394.329</c:v>
                </c:pt>
                <c:pt idx="1442">
                  <c:v>1395.2950000000001</c:v>
                </c:pt>
                <c:pt idx="1443">
                  <c:v>1396.2619999999999</c:v>
                </c:pt>
                <c:pt idx="1444">
                  <c:v>1397.229</c:v>
                </c:pt>
                <c:pt idx="1445">
                  <c:v>1398.1949999999999</c:v>
                </c:pt>
                <c:pt idx="1446">
                  <c:v>1399.162</c:v>
                </c:pt>
                <c:pt idx="1447">
                  <c:v>1400.1289999999999</c:v>
                </c:pt>
                <c:pt idx="1448">
                  <c:v>1401.095</c:v>
                </c:pt>
                <c:pt idx="1449">
                  <c:v>1402.0619999999999</c:v>
                </c:pt>
                <c:pt idx="1450">
                  <c:v>1403.029</c:v>
                </c:pt>
                <c:pt idx="1451">
                  <c:v>1403.9960000000001</c:v>
                </c:pt>
                <c:pt idx="1452">
                  <c:v>1404.962</c:v>
                </c:pt>
                <c:pt idx="1453">
                  <c:v>1405.9290000000001</c:v>
                </c:pt>
                <c:pt idx="1454">
                  <c:v>1406.896</c:v>
                </c:pt>
                <c:pt idx="1455">
                  <c:v>1407.8620000000001</c:v>
                </c:pt>
                <c:pt idx="1456">
                  <c:v>1408.829</c:v>
                </c:pt>
                <c:pt idx="1457">
                  <c:v>1409.796</c:v>
                </c:pt>
                <c:pt idx="1458">
                  <c:v>1410.7619999999999</c:v>
                </c:pt>
                <c:pt idx="1459">
                  <c:v>1411.729</c:v>
                </c:pt>
                <c:pt idx="1460">
                  <c:v>1412.6959999999999</c:v>
                </c:pt>
                <c:pt idx="1461">
                  <c:v>1413.663</c:v>
                </c:pt>
                <c:pt idx="1462">
                  <c:v>1414.6289999999999</c:v>
                </c:pt>
                <c:pt idx="1463">
                  <c:v>1415.596</c:v>
                </c:pt>
                <c:pt idx="1464">
                  <c:v>1416.5630000000001</c:v>
                </c:pt>
                <c:pt idx="1465">
                  <c:v>1417.529</c:v>
                </c:pt>
                <c:pt idx="1466">
                  <c:v>1418.4960000000001</c:v>
                </c:pt>
                <c:pt idx="1467">
                  <c:v>1419.463</c:v>
                </c:pt>
                <c:pt idx="1468">
                  <c:v>1420.4290000000001</c:v>
                </c:pt>
                <c:pt idx="1469">
                  <c:v>1421.396</c:v>
                </c:pt>
                <c:pt idx="1470">
                  <c:v>1422.3630000000001</c:v>
                </c:pt>
                <c:pt idx="1471">
                  <c:v>1423.33</c:v>
                </c:pt>
                <c:pt idx="1472">
                  <c:v>1424.296</c:v>
                </c:pt>
                <c:pt idx="1473">
                  <c:v>1425.2629999999999</c:v>
                </c:pt>
                <c:pt idx="1474">
                  <c:v>1426.23</c:v>
                </c:pt>
                <c:pt idx="1475">
                  <c:v>1427.1959999999999</c:v>
                </c:pt>
                <c:pt idx="1476">
                  <c:v>1428.163</c:v>
                </c:pt>
                <c:pt idx="1477">
                  <c:v>1429.13</c:v>
                </c:pt>
                <c:pt idx="1478">
                  <c:v>1430.096</c:v>
                </c:pt>
                <c:pt idx="1479">
                  <c:v>1431.0630000000001</c:v>
                </c:pt>
                <c:pt idx="1480">
                  <c:v>1432.03</c:v>
                </c:pt>
                <c:pt idx="1481">
                  <c:v>1432.9970000000001</c:v>
                </c:pt>
                <c:pt idx="1482">
                  <c:v>1433.963</c:v>
                </c:pt>
                <c:pt idx="1483">
                  <c:v>1434.93</c:v>
                </c:pt>
                <c:pt idx="1484">
                  <c:v>1435.8969999999999</c:v>
                </c:pt>
                <c:pt idx="1485">
                  <c:v>1436.8630000000001</c:v>
                </c:pt>
                <c:pt idx="1486">
                  <c:v>1437.83</c:v>
                </c:pt>
                <c:pt idx="1487">
                  <c:v>1438.797</c:v>
                </c:pt>
                <c:pt idx="1488">
                  <c:v>1439.7629999999999</c:v>
                </c:pt>
                <c:pt idx="1489">
                  <c:v>1440.73</c:v>
                </c:pt>
                <c:pt idx="1490">
                  <c:v>1441.6969999999999</c:v>
                </c:pt>
                <c:pt idx="1491">
                  <c:v>1442.664</c:v>
                </c:pt>
                <c:pt idx="1492">
                  <c:v>1443.63</c:v>
                </c:pt>
                <c:pt idx="1493">
                  <c:v>1444.597</c:v>
                </c:pt>
                <c:pt idx="1494">
                  <c:v>1445.5640000000001</c:v>
                </c:pt>
                <c:pt idx="1495">
                  <c:v>1446.53</c:v>
                </c:pt>
                <c:pt idx="1496">
                  <c:v>1447.4970000000001</c:v>
                </c:pt>
                <c:pt idx="1497">
                  <c:v>1448.4639999999999</c:v>
                </c:pt>
                <c:pt idx="1498">
                  <c:v>1449.43</c:v>
                </c:pt>
                <c:pt idx="1499">
                  <c:v>1450.3969999999999</c:v>
                </c:pt>
                <c:pt idx="1500">
                  <c:v>1451.364</c:v>
                </c:pt>
                <c:pt idx="1501">
                  <c:v>1452.3309999999999</c:v>
                </c:pt>
                <c:pt idx="1502">
                  <c:v>1453.297</c:v>
                </c:pt>
                <c:pt idx="1503">
                  <c:v>1454.2639999999999</c:v>
                </c:pt>
                <c:pt idx="1504">
                  <c:v>1455.231</c:v>
                </c:pt>
                <c:pt idx="1505">
                  <c:v>1456.1969999999999</c:v>
                </c:pt>
                <c:pt idx="1506">
                  <c:v>1457.164</c:v>
                </c:pt>
                <c:pt idx="1507">
                  <c:v>1458.1310000000001</c:v>
                </c:pt>
                <c:pt idx="1508">
                  <c:v>1459.097</c:v>
                </c:pt>
                <c:pt idx="1509">
                  <c:v>1460.0640000000001</c:v>
                </c:pt>
                <c:pt idx="1510">
                  <c:v>1461.0309999999999</c:v>
                </c:pt>
                <c:pt idx="1511">
                  <c:v>1461.998</c:v>
                </c:pt>
                <c:pt idx="1512">
                  <c:v>1462.9639999999999</c:v>
                </c:pt>
                <c:pt idx="1513">
                  <c:v>1463.931</c:v>
                </c:pt>
                <c:pt idx="1514">
                  <c:v>1464.8979999999999</c:v>
                </c:pt>
                <c:pt idx="1515">
                  <c:v>1465.864</c:v>
                </c:pt>
                <c:pt idx="1516">
                  <c:v>1466.8309999999999</c:v>
                </c:pt>
                <c:pt idx="1517">
                  <c:v>1467.798</c:v>
                </c:pt>
                <c:pt idx="1518">
                  <c:v>1468.7639999999999</c:v>
                </c:pt>
                <c:pt idx="1519">
                  <c:v>1469.731</c:v>
                </c:pt>
                <c:pt idx="1520">
                  <c:v>1470.6980000000001</c:v>
                </c:pt>
                <c:pt idx="1521">
                  <c:v>1471.665</c:v>
                </c:pt>
                <c:pt idx="1522">
                  <c:v>1472.6310000000001</c:v>
                </c:pt>
                <c:pt idx="1523">
                  <c:v>1473.598</c:v>
                </c:pt>
                <c:pt idx="1524">
                  <c:v>1474.5650000000001</c:v>
                </c:pt>
                <c:pt idx="1525">
                  <c:v>1475.5309999999999</c:v>
                </c:pt>
                <c:pt idx="1526">
                  <c:v>1476.498</c:v>
                </c:pt>
                <c:pt idx="1527">
                  <c:v>1477.4649999999999</c:v>
                </c:pt>
                <c:pt idx="1528">
                  <c:v>1478.431</c:v>
                </c:pt>
                <c:pt idx="1529">
                  <c:v>1479.3979999999999</c:v>
                </c:pt>
                <c:pt idx="1530">
                  <c:v>1480.365</c:v>
                </c:pt>
                <c:pt idx="1531">
                  <c:v>1481.3320000000001</c:v>
                </c:pt>
                <c:pt idx="1532">
                  <c:v>1482.298</c:v>
                </c:pt>
                <c:pt idx="1533">
                  <c:v>1483.2650000000001</c:v>
                </c:pt>
                <c:pt idx="1534">
                  <c:v>1484.232</c:v>
                </c:pt>
                <c:pt idx="1535">
                  <c:v>1485.1980000000001</c:v>
                </c:pt>
                <c:pt idx="1536">
                  <c:v>1486.165</c:v>
                </c:pt>
                <c:pt idx="1537">
                  <c:v>1487.1320000000001</c:v>
                </c:pt>
                <c:pt idx="1538">
                  <c:v>1488.098</c:v>
                </c:pt>
                <c:pt idx="1539">
                  <c:v>1489.0650000000001</c:v>
                </c:pt>
                <c:pt idx="1540">
                  <c:v>1490.0319999999999</c:v>
                </c:pt>
                <c:pt idx="1541">
                  <c:v>1490.999</c:v>
                </c:pt>
                <c:pt idx="1542">
                  <c:v>1491.9649999999999</c:v>
                </c:pt>
                <c:pt idx="1543">
                  <c:v>1492.932</c:v>
                </c:pt>
                <c:pt idx="1544">
                  <c:v>1493.8989999999999</c:v>
                </c:pt>
                <c:pt idx="1545">
                  <c:v>1494.865</c:v>
                </c:pt>
                <c:pt idx="1546">
                  <c:v>1495.8320000000001</c:v>
                </c:pt>
                <c:pt idx="1547">
                  <c:v>1496.799</c:v>
                </c:pt>
                <c:pt idx="1548">
                  <c:v>1497.7650000000001</c:v>
                </c:pt>
                <c:pt idx="1549">
                  <c:v>1498.732</c:v>
                </c:pt>
                <c:pt idx="1550">
                  <c:v>1499.6990000000001</c:v>
                </c:pt>
                <c:pt idx="1551">
                  <c:v>1500.6659999999999</c:v>
                </c:pt>
                <c:pt idx="1552">
                  <c:v>1501.6320000000001</c:v>
                </c:pt>
                <c:pt idx="1553">
                  <c:v>1502.5989999999999</c:v>
                </c:pt>
                <c:pt idx="1554">
                  <c:v>1503.566</c:v>
                </c:pt>
                <c:pt idx="1555">
                  <c:v>1504.5319999999999</c:v>
                </c:pt>
                <c:pt idx="1556">
                  <c:v>1505.499</c:v>
                </c:pt>
                <c:pt idx="1557">
                  <c:v>1506.4659999999999</c:v>
                </c:pt>
                <c:pt idx="1558">
                  <c:v>1507.432</c:v>
                </c:pt>
                <c:pt idx="1559">
                  <c:v>1508.3989999999999</c:v>
                </c:pt>
                <c:pt idx="1560">
                  <c:v>1509.366</c:v>
                </c:pt>
                <c:pt idx="1561">
                  <c:v>1510.3330000000001</c:v>
                </c:pt>
                <c:pt idx="1562">
                  <c:v>1511.299</c:v>
                </c:pt>
                <c:pt idx="1563">
                  <c:v>1512.2660000000001</c:v>
                </c:pt>
                <c:pt idx="1564">
                  <c:v>1513.2329999999999</c:v>
                </c:pt>
                <c:pt idx="1565">
                  <c:v>1514.1990000000001</c:v>
                </c:pt>
                <c:pt idx="1566">
                  <c:v>1515.1659999999999</c:v>
                </c:pt>
                <c:pt idx="1567">
                  <c:v>1516.133</c:v>
                </c:pt>
                <c:pt idx="1568">
                  <c:v>1517.0989999999999</c:v>
                </c:pt>
                <c:pt idx="1569">
                  <c:v>1518.066</c:v>
                </c:pt>
                <c:pt idx="1570">
                  <c:v>1519.0329999999999</c:v>
                </c:pt>
                <c:pt idx="1571">
                  <c:v>1520</c:v>
                </c:pt>
                <c:pt idx="1572">
                  <c:v>1520.9659999999999</c:v>
                </c:pt>
                <c:pt idx="1573">
                  <c:v>1521.933</c:v>
                </c:pt>
                <c:pt idx="1574">
                  <c:v>1522.9</c:v>
                </c:pt>
                <c:pt idx="1575">
                  <c:v>1523.866</c:v>
                </c:pt>
                <c:pt idx="1576">
                  <c:v>1524.8330000000001</c:v>
                </c:pt>
                <c:pt idx="1577">
                  <c:v>1525.8</c:v>
                </c:pt>
                <c:pt idx="1578">
                  <c:v>1526.7660000000001</c:v>
                </c:pt>
                <c:pt idx="1579">
                  <c:v>1527.7329999999999</c:v>
                </c:pt>
                <c:pt idx="1580">
                  <c:v>1528.7</c:v>
                </c:pt>
                <c:pt idx="1581">
                  <c:v>1529.6669999999999</c:v>
                </c:pt>
                <c:pt idx="1582">
                  <c:v>1530.633</c:v>
                </c:pt>
                <c:pt idx="1583">
                  <c:v>1531.6</c:v>
                </c:pt>
                <c:pt idx="1584">
                  <c:v>1532.567</c:v>
                </c:pt>
                <c:pt idx="1585">
                  <c:v>1533.5329999999999</c:v>
                </c:pt>
                <c:pt idx="1586">
                  <c:v>1534.5</c:v>
                </c:pt>
                <c:pt idx="1587">
                  <c:v>1535.4670000000001</c:v>
                </c:pt>
                <c:pt idx="1588">
                  <c:v>1536.433</c:v>
                </c:pt>
                <c:pt idx="1589">
                  <c:v>1537.4</c:v>
                </c:pt>
                <c:pt idx="1590">
                  <c:v>1538.367</c:v>
                </c:pt>
                <c:pt idx="1591">
                  <c:v>1539.3340000000001</c:v>
                </c:pt>
                <c:pt idx="1592">
                  <c:v>1540.3</c:v>
                </c:pt>
                <c:pt idx="1593">
                  <c:v>1541.2670000000001</c:v>
                </c:pt>
                <c:pt idx="1594">
                  <c:v>1542.2339999999999</c:v>
                </c:pt>
                <c:pt idx="1595">
                  <c:v>1543.2</c:v>
                </c:pt>
                <c:pt idx="1596">
                  <c:v>1544.1669999999999</c:v>
                </c:pt>
                <c:pt idx="1597">
                  <c:v>1545.134</c:v>
                </c:pt>
                <c:pt idx="1598">
                  <c:v>1546.1</c:v>
                </c:pt>
                <c:pt idx="1599">
                  <c:v>1547.067</c:v>
                </c:pt>
                <c:pt idx="1600">
                  <c:v>1548.0340000000001</c:v>
                </c:pt>
                <c:pt idx="1601">
                  <c:v>1549.001</c:v>
                </c:pt>
                <c:pt idx="1602">
                  <c:v>1549.9670000000001</c:v>
                </c:pt>
                <c:pt idx="1603">
                  <c:v>1550.934</c:v>
                </c:pt>
                <c:pt idx="1604">
                  <c:v>1551.9010000000001</c:v>
                </c:pt>
                <c:pt idx="1605">
                  <c:v>1552.867</c:v>
                </c:pt>
                <c:pt idx="1606">
                  <c:v>1553.8340000000001</c:v>
                </c:pt>
                <c:pt idx="1607">
                  <c:v>1554.8009999999999</c:v>
                </c:pt>
                <c:pt idx="1608">
                  <c:v>1555.7670000000001</c:v>
                </c:pt>
                <c:pt idx="1609">
                  <c:v>1556.7339999999999</c:v>
                </c:pt>
                <c:pt idx="1610">
                  <c:v>1557.701</c:v>
                </c:pt>
                <c:pt idx="1611">
                  <c:v>1558.6679999999999</c:v>
                </c:pt>
                <c:pt idx="1612">
                  <c:v>1559.634</c:v>
                </c:pt>
                <c:pt idx="1613">
                  <c:v>1560.6010000000001</c:v>
                </c:pt>
                <c:pt idx="1614">
                  <c:v>1561.568</c:v>
                </c:pt>
                <c:pt idx="1615">
                  <c:v>1562.5340000000001</c:v>
                </c:pt>
                <c:pt idx="1616">
                  <c:v>1563.501</c:v>
                </c:pt>
                <c:pt idx="1617">
                  <c:v>1564.4680000000001</c:v>
                </c:pt>
                <c:pt idx="1618">
                  <c:v>1565.434</c:v>
                </c:pt>
                <c:pt idx="1619">
                  <c:v>1566.4010000000001</c:v>
                </c:pt>
                <c:pt idx="1620">
                  <c:v>1567.3679999999999</c:v>
                </c:pt>
                <c:pt idx="1621">
                  <c:v>1568.335</c:v>
                </c:pt>
                <c:pt idx="1622">
                  <c:v>1569.3009999999999</c:v>
                </c:pt>
                <c:pt idx="1623">
                  <c:v>1570.268</c:v>
                </c:pt>
                <c:pt idx="1624">
                  <c:v>1571.2349999999999</c:v>
                </c:pt>
                <c:pt idx="1625">
                  <c:v>1572.201</c:v>
                </c:pt>
                <c:pt idx="1626">
                  <c:v>1573.1679999999999</c:v>
                </c:pt>
                <c:pt idx="1627">
                  <c:v>1574.135</c:v>
                </c:pt>
                <c:pt idx="1628">
                  <c:v>1575.1010000000001</c:v>
                </c:pt>
                <c:pt idx="1629">
                  <c:v>1576.068</c:v>
                </c:pt>
                <c:pt idx="1630">
                  <c:v>1577.0350000000001</c:v>
                </c:pt>
                <c:pt idx="1631">
                  <c:v>1578.002</c:v>
                </c:pt>
                <c:pt idx="1632">
                  <c:v>1578.9680000000001</c:v>
                </c:pt>
                <c:pt idx="1633">
                  <c:v>1579.9349999999999</c:v>
                </c:pt>
                <c:pt idx="1634">
                  <c:v>1580.902</c:v>
                </c:pt>
                <c:pt idx="1635">
                  <c:v>1581.8679999999999</c:v>
                </c:pt>
                <c:pt idx="1636">
                  <c:v>1582.835</c:v>
                </c:pt>
                <c:pt idx="1637">
                  <c:v>1583.8019999999999</c:v>
                </c:pt>
                <c:pt idx="1638">
                  <c:v>1584.768</c:v>
                </c:pt>
                <c:pt idx="1639">
                  <c:v>1585.7349999999999</c:v>
                </c:pt>
                <c:pt idx="1640">
                  <c:v>1586.702</c:v>
                </c:pt>
                <c:pt idx="1641">
                  <c:v>1587.6690000000001</c:v>
                </c:pt>
                <c:pt idx="1642">
                  <c:v>1588.635</c:v>
                </c:pt>
                <c:pt idx="1643">
                  <c:v>1589.6020000000001</c:v>
                </c:pt>
                <c:pt idx="1644">
                  <c:v>1590.569</c:v>
                </c:pt>
                <c:pt idx="1645">
                  <c:v>1591.5350000000001</c:v>
                </c:pt>
                <c:pt idx="1646">
                  <c:v>1592.502</c:v>
                </c:pt>
                <c:pt idx="1647">
                  <c:v>1593.4690000000001</c:v>
                </c:pt>
                <c:pt idx="1648">
                  <c:v>1594.4349999999999</c:v>
                </c:pt>
                <c:pt idx="1649">
                  <c:v>1595.402</c:v>
                </c:pt>
                <c:pt idx="1650">
                  <c:v>1596.3689999999999</c:v>
                </c:pt>
                <c:pt idx="1651">
                  <c:v>1597.336</c:v>
                </c:pt>
                <c:pt idx="1652">
                  <c:v>1598.3019999999999</c:v>
                </c:pt>
                <c:pt idx="1653">
                  <c:v>1599.269</c:v>
                </c:pt>
                <c:pt idx="1654">
                  <c:v>1600.2360000000001</c:v>
                </c:pt>
                <c:pt idx="1655">
                  <c:v>1601.202</c:v>
                </c:pt>
                <c:pt idx="1656">
                  <c:v>1602.1690000000001</c:v>
                </c:pt>
                <c:pt idx="1657">
                  <c:v>1603.136</c:v>
                </c:pt>
                <c:pt idx="1658">
                  <c:v>1604.1020000000001</c:v>
                </c:pt>
                <c:pt idx="1659">
                  <c:v>1605.069</c:v>
                </c:pt>
                <c:pt idx="1660">
                  <c:v>1606.0360000000001</c:v>
                </c:pt>
                <c:pt idx="1661">
                  <c:v>1607.0029999999999</c:v>
                </c:pt>
                <c:pt idx="1662">
                  <c:v>1607.9690000000001</c:v>
                </c:pt>
                <c:pt idx="1663">
                  <c:v>1608.9359999999999</c:v>
                </c:pt>
                <c:pt idx="1664">
                  <c:v>1609.903</c:v>
                </c:pt>
                <c:pt idx="1665">
                  <c:v>1610.8689999999999</c:v>
                </c:pt>
                <c:pt idx="1666">
                  <c:v>1611.836</c:v>
                </c:pt>
                <c:pt idx="1667">
                  <c:v>1612.8030000000001</c:v>
                </c:pt>
                <c:pt idx="1668">
                  <c:v>1613.769</c:v>
                </c:pt>
                <c:pt idx="1669">
                  <c:v>1614.7360000000001</c:v>
                </c:pt>
                <c:pt idx="1670">
                  <c:v>1615.703</c:v>
                </c:pt>
                <c:pt idx="1671">
                  <c:v>1616.67</c:v>
                </c:pt>
                <c:pt idx="1672">
                  <c:v>1617.636</c:v>
                </c:pt>
                <c:pt idx="1673">
                  <c:v>1618.6030000000001</c:v>
                </c:pt>
                <c:pt idx="1674">
                  <c:v>1619.57</c:v>
                </c:pt>
                <c:pt idx="1675">
                  <c:v>1620.5360000000001</c:v>
                </c:pt>
                <c:pt idx="1676">
                  <c:v>1621.5029999999999</c:v>
                </c:pt>
                <c:pt idx="1677">
                  <c:v>1622.47</c:v>
                </c:pt>
                <c:pt idx="1678">
                  <c:v>1623.4359999999999</c:v>
                </c:pt>
                <c:pt idx="1679">
                  <c:v>1624.403</c:v>
                </c:pt>
                <c:pt idx="1680">
                  <c:v>1625.37</c:v>
                </c:pt>
                <c:pt idx="1681">
                  <c:v>1626.337</c:v>
                </c:pt>
                <c:pt idx="1682">
                  <c:v>1627.3030000000001</c:v>
                </c:pt>
                <c:pt idx="1683">
                  <c:v>1628.27</c:v>
                </c:pt>
                <c:pt idx="1684">
                  <c:v>1629.2370000000001</c:v>
                </c:pt>
                <c:pt idx="1685">
                  <c:v>1630.203</c:v>
                </c:pt>
                <c:pt idx="1686">
                  <c:v>1631.17</c:v>
                </c:pt>
                <c:pt idx="1687">
                  <c:v>1632.1369999999999</c:v>
                </c:pt>
                <c:pt idx="1688">
                  <c:v>1633.1030000000001</c:v>
                </c:pt>
                <c:pt idx="1689">
                  <c:v>1634.07</c:v>
                </c:pt>
                <c:pt idx="1690">
                  <c:v>1635.037</c:v>
                </c:pt>
                <c:pt idx="1691">
                  <c:v>1636.0039999999999</c:v>
                </c:pt>
                <c:pt idx="1692">
                  <c:v>1636.97</c:v>
                </c:pt>
                <c:pt idx="1693">
                  <c:v>1637.9369999999999</c:v>
                </c:pt>
                <c:pt idx="1694">
                  <c:v>1638.904</c:v>
                </c:pt>
                <c:pt idx="1695">
                  <c:v>1639.87</c:v>
                </c:pt>
                <c:pt idx="1696">
                  <c:v>1640.837</c:v>
                </c:pt>
                <c:pt idx="1697">
                  <c:v>1641.8040000000001</c:v>
                </c:pt>
                <c:pt idx="1698">
                  <c:v>1642.77</c:v>
                </c:pt>
                <c:pt idx="1699">
                  <c:v>1643.7370000000001</c:v>
                </c:pt>
                <c:pt idx="1700">
                  <c:v>1644.704</c:v>
                </c:pt>
                <c:pt idx="1701">
                  <c:v>1645.671</c:v>
                </c:pt>
                <c:pt idx="1702">
                  <c:v>1646.6369999999999</c:v>
                </c:pt>
                <c:pt idx="1703">
                  <c:v>1647.604</c:v>
                </c:pt>
                <c:pt idx="1704">
                  <c:v>1648.5709999999999</c:v>
                </c:pt>
                <c:pt idx="1705">
                  <c:v>1649.537</c:v>
                </c:pt>
                <c:pt idx="1706">
                  <c:v>1650.5039999999999</c:v>
                </c:pt>
                <c:pt idx="1707">
                  <c:v>1651.471</c:v>
                </c:pt>
                <c:pt idx="1708">
                  <c:v>1652.4369999999999</c:v>
                </c:pt>
                <c:pt idx="1709">
                  <c:v>1653.404</c:v>
                </c:pt>
                <c:pt idx="1710">
                  <c:v>1654.3710000000001</c:v>
                </c:pt>
                <c:pt idx="1711">
                  <c:v>1655.338</c:v>
                </c:pt>
                <c:pt idx="1712">
                  <c:v>1656.3040000000001</c:v>
                </c:pt>
                <c:pt idx="1713">
                  <c:v>1657.271</c:v>
                </c:pt>
                <c:pt idx="1714">
                  <c:v>1658.2380000000001</c:v>
                </c:pt>
                <c:pt idx="1715">
                  <c:v>1659.204</c:v>
                </c:pt>
                <c:pt idx="1716">
                  <c:v>1660.171</c:v>
                </c:pt>
                <c:pt idx="1717">
                  <c:v>1661.1379999999999</c:v>
                </c:pt>
                <c:pt idx="1718">
                  <c:v>1662.104</c:v>
                </c:pt>
                <c:pt idx="1719">
                  <c:v>1663.0709999999999</c:v>
                </c:pt>
                <c:pt idx="1720">
                  <c:v>1664.038</c:v>
                </c:pt>
                <c:pt idx="1721">
                  <c:v>1665.0050000000001</c:v>
                </c:pt>
                <c:pt idx="1722">
                  <c:v>1665.971</c:v>
                </c:pt>
                <c:pt idx="1723">
                  <c:v>1666.9380000000001</c:v>
                </c:pt>
                <c:pt idx="1724">
                  <c:v>1667.905</c:v>
                </c:pt>
                <c:pt idx="1725">
                  <c:v>1668.8710000000001</c:v>
                </c:pt>
                <c:pt idx="1726">
                  <c:v>1669.838</c:v>
                </c:pt>
                <c:pt idx="1727">
                  <c:v>1670.8050000000001</c:v>
                </c:pt>
                <c:pt idx="1728">
                  <c:v>1671.771</c:v>
                </c:pt>
                <c:pt idx="1729">
                  <c:v>1672.7380000000001</c:v>
                </c:pt>
                <c:pt idx="1730">
                  <c:v>1673.7049999999999</c:v>
                </c:pt>
                <c:pt idx="1731">
                  <c:v>1674.672</c:v>
                </c:pt>
                <c:pt idx="1732">
                  <c:v>1675.6379999999999</c:v>
                </c:pt>
                <c:pt idx="1733">
                  <c:v>1676.605</c:v>
                </c:pt>
                <c:pt idx="1734">
                  <c:v>1677.5719999999999</c:v>
                </c:pt>
                <c:pt idx="1735">
                  <c:v>1678.538</c:v>
                </c:pt>
                <c:pt idx="1736">
                  <c:v>1679.5050000000001</c:v>
                </c:pt>
                <c:pt idx="1737">
                  <c:v>1680.472</c:v>
                </c:pt>
                <c:pt idx="1738">
                  <c:v>1681.4380000000001</c:v>
                </c:pt>
                <c:pt idx="1739">
                  <c:v>1682.405</c:v>
                </c:pt>
                <c:pt idx="1740">
                  <c:v>1683.3720000000001</c:v>
                </c:pt>
                <c:pt idx="1741">
                  <c:v>1684.3389999999999</c:v>
                </c:pt>
                <c:pt idx="1742">
                  <c:v>1685.3050000000001</c:v>
                </c:pt>
                <c:pt idx="1743">
                  <c:v>1686.2719999999999</c:v>
                </c:pt>
                <c:pt idx="1744">
                  <c:v>1687.239</c:v>
                </c:pt>
                <c:pt idx="1745">
                  <c:v>1688.2049999999999</c:v>
                </c:pt>
                <c:pt idx="1746">
                  <c:v>1689.172</c:v>
                </c:pt>
                <c:pt idx="1747">
                  <c:v>1690.1389999999999</c:v>
                </c:pt>
                <c:pt idx="1748">
                  <c:v>1691.105</c:v>
                </c:pt>
                <c:pt idx="1749">
                  <c:v>1692.0719999999999</c:v>
                </c:pt>
                <c:pt idx="1750">
                  <c:v>1693.039</c:v>
                </c:pt>
                <c:pt idx="1751">
                  <c:v>1694.0060000000001</c:v>
                </c:pt>
                <c:pt idx="1752">
                  <c:v>1694.972</c:v>
                </c:pt>
                <c:pt idx="1753">
                  <c:v>1695.9390000000001</c:v>
                </c:pt>
                <c:pt idx="1754">
                  <c:v>1696.9059999999999</c:v>
                </c:pt>
                <c:pt idx="1755">
                  <c:v>1697.8720000000001</c:v>
                </c:pt>
                <c:pt idx="1756">
                  <c:v>1698.8389999999999</c:v>
                </c:pt>
                <c:pt idx="1757">
                  <c:v>1699.806</c:v>
                </c:pt>
                <c:pt idx="1758">
                  <c:v>1700.7719999999999</c:v>
                </c:pt>
                <c:pt idx="1759">
                  <c:v>1701.739</c:v>
                </c:pt>
                <c:pt idx="1760">
                  <c:v>1702.7059999999999</c:v>
                </c:pt>
                <c:pt idx="1761">
                  <c:v>1703.673</c:v>
                </c:pt>
                <c:pt idx="1762">
                  <c:v>1704.6389999999999</c:v>
                </c:pt>
                <c:pt idx="1763">
                  <c:v>1705.606</c:v>
                </c:pt>
                <c:pt idx="1764">
                  <c:v>1706.5730000000001</c:v>
                </c:pt>
                <c:pt idx="1765">
                  <c:v>1707.539</c:v>
                </c:pt>
                <c:pt idx="1766">
                  <c:v>1708.5060000000001</c:v>
                </c:pt>
                <c:pt idx="1767">
                  <c:v>1709.473</c:v>
                </c:pt>
                <c:pt idx="1768">
                  <c:v>1710.4390000000001</c:v>
                </c:pt>
                <c:pt idx="1769">
                  <c:v>1711.4059999999999</c:v>
                </c:pt>
                <c:pt idx="1770">
                  <c:v>1712.373</c:v>
                </c:pt>
                <c:pt idx="1771">
                  <c:v>1713.34</c:v>
                </c:pt>
                <c:pt idx="1772">
                  <c:v>1714.306</c:v>
                </c:pt>
                <c:pt idx="1773">
                  <c:v>1715.2729999999999</c:v>
                </c:pt>
                <c:pt idx="1774">
                  <c:v>1716.24</c:v>
                </c:pt>
                <c:pt idx="1775">
                  <c:v>1717.2059999999999</c:v>
                </c:pt>
                <c:pt idx="1776">
                  <c:v>1718.173</c:v>
                </c:pt>
                <c:pt idx="1777">
                  <c:v>1719.14</c:v>
                </c:pt>
                <c:pt idx="1778">
                  <c:v>1720.106</c:v>
                </c:pt>
                <c:pt idx="1779">
                  <c:v>1721.0730000000001</c:v>
                </c:pt>
                <c:pt idx="1780">
                  <c:v>1722.04</c:v>
                </c:pt>
                <c:pt idx="1781">
                  <c:v>1723.0070000000001</c:v>
                </c:pt>
                <c:pt idx="1782">
                  <c:v>1723.973</c:v>
                </c:pt>
                <c:pt idx="1783">
                  <c:v>1724.94</c:v>
                </c:pt>
                <c:pt idx="1784">
                  <c:v>1725.9069999999999</c:v>
                </c:pt>
                <c:pt idx="1785">
                  <c:v>1726.873</c:v>
                </c:pt>
                <c:pt idx="1786">
                  <c:v>1727.84</c:v>
                </c:pt>
                <c:pt idx="1787">
                  <c:v>1728.807</c:v>
                </c:pt>
                <c:pt idx="1788">
                  <c:v>1729.7729999999999</c:v>
                </c:pt>
                <c:pt idx="1789">
                  <c:v>1730.74</c:v>
                </c:pt>
                <c:pt idx="1790">
                  <c:v>1731.7070000000001</c:v>
                </c:pt>
                <c:pt idx="1791">
                  <c:v>1732.674</c:v>
                </c:pt>
                <c:pt idx="1792">
                  <c:v>1733.64</c:v>
                </c:pt>
                <c:pt idx="1793">
                  <c:v>1734.607</c:v>
                </c:pt>
                <c:pt idx="1794">
                  <c:v>1735.5740000000001</c:v>
                </c:pt>
                <c:pt idx="1795">
                  <c:v>1736.54</c:v>
                </c:pt>
                <c:pt idx="1796">
                  <c:v>1737.5070000000001</c:v>
                </c:pt>
                <c:pt idx="1797">
                  <c:v>1738.4739999999999</c:v>
                </c:pt>
                <c:pt idx="1798">
                  <c:v>1739.44</c:v>
                </c:pt>
                <c:pt idx="1799">
                  <c:v>1740.4069999999999</c:v>
                </c:pt>
                <c:pt idx="1800">
                  <c:v>1741.374</c:v>
                </c:pt>
                <c:pt idx="1801">
                  <c:v>1742.3409999999999</c:v>
                </c:pt>
                <c:pt idx="1802">
                  <c:v>1743.307</c:v>
                </c:pt>
                <c:pt idx="1803">
                  <c:v>1744.2739999999999</c:v>
                </c:pt>
                <c:pt idx="1804">
                  <c:v>1745.241</c:v>
                </c:pt>
                <c:pt idx="1805">
                  <c:v>1746.2070000000001</c:v>
                </c:pt>
                <c:pt idx="1806">
                  <c:v>1747.174</c:v>
                </c:pt>
                <c:pt idx="1807">
                  <c:v>1748.1410000000001</c:v>
                </c:pt>
                <c:pt idx="1808">
                  <c:v>1749.107</c:v>
                </c:pt>
                <c:pt idx="1809">
                  <c:v>1750.0740000000001</c:v>
                </c:pt>
                <c:pt idx="1810">
                  <c:v>1751.0409999999999</c:v>
                </c:pt>
                <c:pt idx="1811">
                  <c:v>1752.008</c:v>
                </c:pt>
                <c:pt idx="1812">
                  <c:v>1752.9739999999999</c:v>
                </c:pt>
                <c:pt idx="1813">
                  <c:v>1753.941</c:v>
                </c:pt>
                <c:pt idx="1814">
                  <c:v>1754.9079999999999</c:v>
                </c:pt>
                <c:pt idx="1815">
                  <c:v>1755.874</c:v>
                </c:pt>
                <c:pt idx="1816">
                  <c:v>1756.8409999999999</c:v>
                </c:pt>
                <c:pt idx="1817">
                  <c:v>1757.808</c:v>
                </c:pt>
                <c:pt idx="1818">
                  <c:v>1758.7739999999999</c:v>
                </c:pt>
                <c:pt idx="1819">
                  <c:v>1759.741</c:v>
                </c:pt>
                <c:pt idx="1820">
                  <c:v>1760.7080000000001</c:v>
                </c:pt>
                <c:pt idx="1821">
                  <c:v>1761.675</c:v>
                </c:pt>
                <c:pt idx="1822">
                  <c:v>1762.6410000000001</c:v>
                </c:pt>
                <c:pt idx="1823">
                  <c:v>1763.6079999999999</c:v>
                </c:pt>
                <c:pt idx="1824">
                  <c:v>1764.575</c:v>
                </c:pt>
                <c:pt idx="1825">
                  <c:v>1765.5409999999999</c:v>
                </c:pt>
                <c:pt idx="1826">
                  <c:v>1766.508</c:v>
                </c:pt>
                <c:pt idx="1827">
                  <c:v>1767.4749999999999</c:v>
                </c:pt>
                <c:pt idx="1828">
                  <c:v>1768.441</c:v>
                </c:pt>
                <c:pt idx="1829">
                  <c:v>1769.4079999999999</c:v>
                </c:pt>
                <c:pt idx="1830">
                  <c:v>1770.375</c:v>
                </c:pt>
                <c:pt idx="1831">
                  <c:v>1771.3420000000001</c:v>
                </c:pt>
                <c:pt idx="1832">
                  <c:v>1772.308</c:v>
                </c:pt>
                <c:pt idx="1833">
                  <c:v>1773.2750000000001</c:v>
                </c:pt>
                <c:pt idx="1834">
                  <c:v>1774.242</c:v>
                </c:pt>
                <c:pt idx="1835">
                  <c:v>1775.2080000000001</c:v>
                </c:pt>
                <c:pt idx="1836">
                  <c:v>1776.175</c:v>
                </c:pt>
                <c:pt idx="1837">
                  <c:v>1777.1420000000001</c:v>
                </c:pt>
                <c:pt idx="1838">
                  <c:v>1778.1079999999999</c:v>
                </c:pt>
                <c:pt idx="1839">
                  <c:v>1779.075</c:v>
                </c:pt>
                <c:pt idx="1840">
                  <c:v>1780.0419999999999</c:v>
                </c:pt>
                <c:pt idx="1841">
                  <c:v>1781.009</c:v>
                </c:pt>
                <c:pt idx="1842">
                  <c:v>1781.9749999999999</c:v>
                </c:pt>
                <c:pt idx="1843">
                  <c:v>1782.942</c:v>
                </c:pt>
                <c:pt idx="1844">
                  <c:v>1783.9090000000001</c:v>
                </c:pt>
                <c:pt idx="1845">
                  <c:v>1784.875</c:v>
                </c:pt>
                <c:pt idx="1846">
                  <c:v>1785.8420000000001</c:v>
                </c:pt>
                <c:pt idx="1847">
                  <c:v>1786.809</c:v>
                </c:pt>
                <c:pt idx="1848">
                  <c:v>1787.7750000000001</c:v>
                </c:pt>
                <c:pt idx="1849">
                  <c:v>1788.742</c:v>
                </c:pt>
                <c:pt idx="1850">
                  <c:v>1789.7090000000001</c:v>
                </c:pt>
                <c:pt idx="1851">
                  <c:v>1790.6759999999999</c:v>
                </c:pt>
                <c:pt idx="1852">
                  <c:v>1791.6420000000001</c:v>
                </c:pt>
                <c:pt idx="1853">
                  <c:v>1792.6089999999999</c:v>
                </c:pt>
                <c:pt idx="1854">
                  <c:v>1793.576</c:v>
                </c:pt>
                <c:pt idx="1855">
                  <c:v>1794.5419999999999</c:v>
                </c:pt>
                <c:pt idx="1856">
                  <c:v>1795.509</c:v>
                </c:pt>
                <c:pt idx="1857">
                  <c:v>1796.4760000000001</c:v>
                </c:pt>
                <c:pt idx="1858">
                  <c:v>1797.442</c:v>
                </c:pt>
                <c:pt idx="1859">
                  <c:v>1798.4090000000001</c:v>
                </c:pt>
                <c:pt idx="1860">
                  <c:v>1799.376</c:v>
                </c:pt>
                <c:pt idx="1861">
                  <c:v>1800.3430000000001</c:v>
                </c:pt>
                <c:pt idx="1862">
                  <c:v>1801.309</c:v>
                </c:pt>
                <c:pt idx="1863">
                  <c:v>1802.2760000000001</c:v>
                </c:pt>
                <c:pt idx="1864">
                  <c:v>1803.2429999999999</c:v>
                </c:pt>
                <c:pt idx="1865">
                  <c:v>1804.2090000000001</c:v>
                </c:pt>
                <c:pt idx="1866">
                  <c:v>1805.1759999999999</c:v>
                </c:pt>
                <c:pt idx="1867">
                  <c:v>1806.143</c:v>
                </c:pt>
                <c:pt idx="1868">
                  <c:v>1807.1089999999999</c:v>
                </c:pt>
                <c:pt idx="1869">
                  <c:v>1808.076</c:v>
                </c:pt>
                <c:pt idx="1870">
                  <c:v>1809.0429999999999</c:v>
                </c:pt>
                <c:pt idx="1871">
                  <c:v>1810.01</c:v>
                </c:pt>
                <c:pt idx="1872">
                  <c:v>1810.9760000000001</c:v>
                </c:pt>
                <c:pt idx="1873">
                  <c:v>1811.943</c:v>
                </c:pt>
                <c:pt idx="1874">
                  <c:v>1812.91</c:v>
                </c:pt>
                <c:pt idx="1875">
                  <c:v>1813.876</c:v>
                </c:pt>
                <c:pt idx="1876">
                  <c:v>1814.8430000000001</c:v>
                </c:pt>
                <c:pt idx="1877">
                  <c:v>1815.81</c:v>
                </c:pt>
                <c:pt idx="1878">
                  <c:v>1816.7760000000001</c:v>
                </c:pt>
                <c:pt idx="1879">
                  <c:v>1817.7429999999999</c:v>
                </c:pt>
                <c:pt idx="1880">
                  <c:v>1818.71</c:v>
                </c:pt>
                <c:pt idx="1881">
                  <c:v>1819.6769999999999</c:v>
                </c:pt>
                <c:pt idx="1882">
                  <c:v>1820.643</c:v>
                </c:pt>
                <c:pt idx="1883">
                  <c:v>1821.61</c:v>
                </c:pt>
                <c:pt idx="1884">
                  <c:v>1822.577</c:v>
                </c:pt>
                <c:pt idx="1885">
                  <c:v>1823.5429999999999</c:v>
                </c:pt>
                <c:pt idx="1886">
                  <c:v>1824.51</c:v>
                </c:pt>
                <c:pt idx="1887">
                  <c:v>1825.4770000000001</c:v>
                </c:pt>
                <c:pt idx="1888">
                  <c:v>1826.443</c:v>
                </c:pt>
                <c:pt idx="1889">
                  <c:v>1827.41</c:v>
                </c:pt>
                <c:pt idx="1890">
                  <c:v>1828.377</c:v>
                </c:pt>
                <c:pt idx="1891">
                  <c:v>1829.3440000000001</c:v>
                </c:pt>
                <c:pt idx="1892">
                  <c:v>1830.31</c:v>
                </c:pt>
                <c:pt idx="1893">
                  <c:v>1831.277</c:v>
                </c:pt>
                <c:pt idx="1894">
                  <c:v>1832.2439999999999</c:v>
                </c:pt>
                <c:pt idx="1895">
                  <c:v>1833.21</c:v>
                </c:pt>
                <c:pt idx="1896">
                  <c:v>1834.1769999999999</c:v>
                </c:pt>
                <c:pt idx="1897">
                  <c:v>1835.144</c:v>
                </c:pt>
                <c:pt idx="1898">
                  <c:v>1836.11</c:v>
                </c:pt>
                <c:pt idx="1899">
                  <c:v>1837.077</c:v>
                </c:pt>
                <c:pt idx="1900">
                  <c:v>1838.0440000000001</c:v>
                </c:pt>
                <c:pt idx="1901">
                  <c:v>1839.011</c:v>
                </c:pt>
                <c:pt idx="1902">
                  <c:v>1839.9770000000001</c:v>
                </c:pt>
                <c:pt idx="1903">
                  <c:v>1840.944</c:v>
                </c:pt>
                <c:pt idx="1904">
                  <c:v>1841.9110000000001</c:v>
                </c:pt>
                <c:pt idx="1905">
                  <c:v>1842.877</c:v>
                </c:pt>
                <c:pt idx="1906">
                  <c:v>1843.8440000000001</c:v>
                </c:pt>
                <c:pt idx="1907">
                  <c:v>1844.8109999999999</c:v>
                </c:pt>
                <c:pt idx="1908">
                  <c:v>1845.777</c:v>
                </c:pt>
                <c:pt idx="1909">
                  <c:v>1846.7439999999999</c:v>
                </c:pt>
                <c:pt idx="1910">
                  <c:v>1847.711</c:v>
                </c:pt>
                <c:pt idx="1911">
                  <c:v>1848.6780000000001</c:v>
                </c:pt>
                <c:pt idx="1912">
                  <c:v>1849.644</c:v>
                </c:pt>
                <c:pt idx="1913">
                  <c:v>1850.6110000000001</c:v>
                </c:pt>
                <c:pt idx="1914">
                  <c:v>1851.578</c:v>
                </c:pt>
                <c:pt idx="1915">
                  <c:v>1852.5440000000001</c:v>
                </c:pt>
                <c:pt idx="1916">
                  <c:v>1853.511</c:v>
                </c:pt>
                <c:pt idx="1917">
                  <c:v>1854.4780000000001</c:v>
                </c:pt>
                <c:pt idx="1918">
                  <c:v>1855.444</c:v>
                </c:pt>
                <c:pt idx="1919">
                  <c:v>1856.4110000000001</c:v>
                </c:pt>
                <c:pt idx="1920">
                  <c:v>1857.3779999999999</c:v>
                </c:pt>
                <c:pt idx="1921">
                  <c:v>1858.345</c:v>
                </c:pt>
                <c:pt idx="1922">
                  <c:v>1859.3109999999999</c:v>
                </c:pt>
                <c:pt idx="1923">
                  <c:v>1860.278</c:v>
                </c:pt>
                <c:pt idx="1924">
                  <c:v>1861.2449999999999</c:v>
                </c:pt>
                <c:pt idx="1925">
                  <c:v>1862.211</c:v>
                </c:pt>
                <c:pt idx="1926">
                  <c:v>1863.1780000000001</c:v>
                </c:pt>
                <c:pt idx="1927">
                  <c:v>1864.145</c:v>
                </c:pt>
                <c:pt idx="1928">
                  <c:v>1865.1110000000001</c:v>
                </c:pt>
                <c:pt idx="1929">
                  <c:v>1866.078</c:v>
                </c:pt>
                <c:pt idx="1930">
                  <c:v>1867.0450000000001</c:v>
                </c:pt>
                <c:pt idx="1931">
                  <c:v>1868.0119999999999</c:v>
                </c:pt>
                <c:pt idx="1932">
                  <c:v>1868.9780000000001</c:v>
                </c:pt>
                <c:pt idx="1933">
                  <c:v>1869.9449999999999</c:v>
                </c:pt>
                <c:pt idx="1934">
                  <c:v>1870.912</c:v>
                </c:pt>
                <c:pt idx="1935">
                  <c:v>1871.8779999999999</c:v>
                </c:pt>
                <c:pt idx="1936">
                  <c:v>1872.845</c:v>
                </c:pt>
                <c:pt idx="1937">
                  <c:v>1873.8119999999999</c:v>
                </c:pt>
                <c:pt idx="1938">
                  <c:v>1874.778</c:v>
                </c:pt>
                <c:pt idx="1939">
                  <c:v>1875.7449999999999</c:v>
                </c:pt>
                <c:pt idx="1940">
                  <c:v>1876.712</c:v>
                </c:pt>
                <c:pt idx="1941">
                  <c:v>1877.6790000000001</c:v>
                </c:pt>
                <c:pt idx="1942">
                  <c:v>1878.645</c:v>
                </c:pt>
                <c:pt idx="1943">
                  <c:v>1879.6120000000001</c:v>
                </c:pt>
                <c:pt idx="1944">
                  <c:v>1880.579</c:v>
                </c:pt>
                <c:pt idx="1945">
                  <c:v>1881.5450000000001</c:v>
                </c:pt>
                <c:pt idx="1946">
                  <c:v>1882.5119999999999</c:v>
                </c:pt>
                <c:pt idx="1947">
                  <c:v>1883.479</c:v>
                </c:pt>
                <c:pt idx="1948">
                  <c:v>1884.4449999999999</c:v>
                </c:pt>
                <c:pt idx="1949">
                  <c:v>1885.412</c:v>
                </c:pt>
                <c:pt idx="1950">
                  <c:v>1886.3789999999999</c:v>
                </c:pt>
                <c:pt idx="1951">
                  <c:v>1887.346</c:v>
                </c:pt>
                <c:pt idx="1952">
                  <c:v>1888.3119999999999</c:v>
                </c:pt>
                <c:pt idx="1953">
                  <c:v>1889.279</c:v>
                </c:pt>
                <c:pt idx="1954">
                  <c:v>1890.2460000000001</c:v>
                </c:pt>
                <c:pt idx="1955">
                  <c:v>1891.212</c:v>
                </c:pt>
                <c:pt idx="1956">
                  <c:v>1892.1790000000001</c:v>
                </c:pt>
                <c:pt idx="1957">
                  <c:v>1893.146</c:v>
                </c:pt>
                <c:pt idx="1958">
                  <c:v>1894.1120000000001</c:v>
                </c:pt>
                <c:pt idx="1959">
                  <c:v>1895.079</c:v>
                </c:pt>
                <c:pt idx="1960">
                  <c:v>1896.046</c:v>
                </c:pt>
                <c:pt idx="1961">
                  <c:v>1897.0129999999999</c:v>
                </c:pt>
                <c:pt idx="1962">
                  <c:v>1897.979</c:v>
                </c:pt>
                <c:pt idx="1963">
                  <c:v>1898.9459999999999</c:v>
                </c:pt>
                <c:pt idx="1964">
                  <c:v>1899.913</c:v>
                </c:pt>
                <c:pt idx="1965">
                  <c:v>1900.8789999999999</c:v>
                </c:pt>
                <c:pt idx="1966">
                  <c:v>1901.846</c:v>
                </c:pt>
                <c:pt idx="1967">
                  <c:v>1902.8130000000001</c:v>
                </c:pt>
                <c:pt idx="1968">
                  <c:v>1903.779</c:v>
                </c:pt>
                <c:pt idx="1969">
                  <c:v>1904.7460000000001</c:v>
                </c:pt>
                <c:pt idx="1970">
                  <c:v>1905.713</c:v>
                </c:pt>
                <c:pt idx="1971">
                  <c:v>1906.68</c:v>
                </c:pt>
                <c:pt idx="1972">
                  <c:v>1907.646</c:v>
                </c:pt>
                <c:pt idx="1973">
                  <c:v>1908.6130000000001</c:v>
                </c:pt>
                <c:pt idx="1974">
                  <c:v>1909.58</c:v>
                </c:pt>
                <c:pt idx="1975">
                  <c:v>1910.546</c:v>
                </c:pt>
                <c:pt idx="1976">
                  <c:v>1911.5129999999999</c:v>
                </c:pt>
                <c:pt idx="1977">
                  <c:v>1912.48</c:v>
                </c:pt>
                <c:pt idx="1978">
                  <c:v>1913.4459999999999</c:v>
                </c:pt>
                <c:pt idx="1979">
                  <c:v>1914.413</c:v>
                </c:pt>
                <c:pt idx="1980">
                  <c:v>1915.38</c:v>
                </c:pt>
                <c:pt idx="1981">
                  <c:v>1916.347</c:v>
                </c:pt>
                <c:pt idx="1982">
                  <c:v>1917.3130000000001</c:v>
                </c:pt>
                <c:pt idx="1983">
                  <c:v>1918.28</c:v>
                </c:pt>
                <c:pt idx="1984">
                  <c:v>1919.2470000000001</c:v>
                </c:pt>
                <c:pt idx="1985">
                  <c:v>1920.213</c:v>
                </c:pt>
                <c:pt idx="1986">
                  <c:v>1921.18</c:v>
                </c:pt>
                <c:pt idx="1987">
                  <c:v>1922.1469999999999</c:v>
                </c:pt>
                <c:pt idx="1988">
                  <c:v>1923.1130000000001</c:v>
                </c:pt>
                <c:pt idx="1989">
                  <c:v>1924.08</c:v>
                </c:pt>
                <c:pt idx="1990">
                  <c:v>1925.047</c:v>
                </c:pt>
                <c:pt idx="1991">
                  <c:v>1926.0139999999999</c:v>
                </c:pt>
                <c:pt idx="1992">
                  <c:v>1926.98</c:v>
                </c:pt>
                <c:pt idx="1993">
                  <c:v>1927.9469999999999</c:v>
                </c:pt>
                <c:pt idx="1994">
                  <c:v>1928.914</c:v>
                </c:pt>
                <c:pt idx="1995">
                  <c:v>1929.88</c:v>
                </c:pt>
                <c:pt idx="1996">
                  <c:v>1930.847</c:v>
                </c:pt>
                <c:pt idx="1997">
                  <c:v>1931.8140000000001</c:v>
                </c:pt>
                <c:pt idx="1998">
                  <c:v>1932.78</c:v>
                </c:pt>
                <c:pt idx="1999">
                  <c:v>1933.7470000000001</c:v>
                </c:pt>
                <c:pt idx="2000">
                  <c:v>1934.7139999999999</c:v>
                </c:pt>
                <c:pt idx="2001">
                  <c:v>1935.681</c:v>
                </c:pt>
                <c:pt idx="2002">
                  <c:v>1936.6469999999999</c:v>
                </c:pt>
                <c:pt idx="2003">
                  <c:v>1937.614</c:v>
                </c:pt>
                <c:pt idx="2004">
                  <c:v>1938.5809999999999</c:v>
                </c:pt>
                <c:pt idx="2005">
                  <c:v>1939.547</c:v>
                </c:pt>
                <c:pt idx="2006">
                  <c:v>1940.5139999999999</c:v>
                </c:pt>
                <c:pt idx="2007">
                  <c:v>1941.481</c:v>
                </c:pt>
                <c:pt idx="2008">
                  <c:v>1942.4469999999999</c:v>
                </c:pt>
                <c:pt idx="2009">
                  <c:v>1943.414</c:v>
                </c:pt>
                <c:pt idx="2010">
                  <c:v>1944.3810000000001</c:v>
                </c:pt>
                <c:pt idx="2011">
                  <c:v>1945.348</c:v>
                </c:pt>
                <c:pt idx="2012">
                  <c:v>1946.3140000000001</c:v>
                </c:pt>
                <c:pt idx="2013">
                  <c:v>1947.2809999999999</c:v>
                </c:pt>
                <c:pt idx="2014">
                  <c:v>1948.248</c:v>
                </c:pt>
                <c:pt idx="2015">
                  <c:v>1949.2139999999999</c:v>
                </c:pt>
                <c:pt idx="2016">
                  <c:v>1950.181</c:v>
                </c:pt>
                <c:pt idx="2017">
                  <c:v>1951.1479999999999</c:v>
                </c:pt>
                <c:pt idx="2018">
                  <c:v>1952.114</c:v>
                </c:pt>
                <c:pt idx="2019">
                  <c:v>1953.0809999999999</c:v>
                </c:pt>
                <c:pt idx="2020">
                  <c:v>1954.048</c:v>
                </c:pt>
                <c:pt idx="2021">
                  <c:v>1955.0150000000001</c:v>
                </c:pt>
                <c:pt idx="2022">
                  <c:v>1955.981</c:v>
                </c:pt>
                <c:pt idx="2023">
                  <c:v>1956.9480000000001</c:v>
                </c:pt>
                <c:pt idx="2024">
                  <c:v>1957.915</c:v>
                </c:pt>
                <c:pt idx="2025">
                  <c:v>1958.8810000000001</c:v>
                </c:pt>
                <c:pt idx="2026">
                  <c:v>1959.848</c:v>
                </c:pt>
                <c:pt idx="2027">
                  <c:v>1960.8150000000001</c:v>
                </c:pt>
                <c:pt idx="2028">
                  <c:v>1961.7809999999999</c:v>
                </c:pt>
                <c:pt idx="2029">
                  <c:v>1962.748</c:v>
                </c:pt>
                <c:pt idx="2030">
                  <c:v>1963.7149999999999</c:v>
                </c:pt>
                <c:pt idx="2031">
                  <c:v>1964.682</c:v>
                </c:pt>
                <c:pt idx="2032">
                  <c:v>1965.6479999999999</c:v>
                </c:pt>
                <c:pt idx="2033">
                  <c:v>1966.615</c:v>
                </c:pt>
                <c:pt idx="2034">
                  <c:v>1967.5820000000001</c:v>
                </c:pt>
                <c:pt idx="2035">
                  <c:v>1968.548</c:v>
                </c:pt>
                <c:pt idx="2036">
                  <c:v>1969.5150000000001</c:v>
                </c:pt>
                <c:pt idx="2037">
                  <c:v>1970.482</c:v>
                </c:pt>
                <c:pt idx="2038">
                  <c:v>1971.4480000000001</c:v>
                </c:pt>
                <c:pt idx="2039">
                  <c:v>1972.415</c:v>
                </c:pt>
                <c:pt idx="2040">
                  <c:v>1973.3820000000001</c:v>
                </c:pt>
                <c:pt idx="2041">
                  <c:v>1974.3489999999999</c:v>
                </c:pt>
                <c:pt idx="2042">
                  <c:v>1975.3150000000001</c:v>
                </c:pt>
                <c:pt idx="2043">
                  <c:v>1976.2819999999999</c:v>
                </c:pt>
                <c:pt idx="2044">
                  <c:v>1977.249</c:v>
                </c:pt>
                <c:pt idx="2045">
                  <c:v>1978.2149999999999</c:v>
                </c:pt>
                <c:pt idx="2046">
                  <c:v>1979.182</c:v>
                </c:pt>
                <c:pt idx="2047">
                  <c:v>1980.1489999999999</c:v>
                </c:pt>
                <c:pt idx="2048">
                  <c:v>1981.115</c:v>
                </c:pt>
                <c:pt idx="2049">
                  <c:v>1982.0820000000001</c:v>
                </c:pt>
                <c:pt idx="2050">
                  <c:v>1983.049</c:v>
                </c:pt>
                <c:pt idx="2051">
                  <c:v>1984.0160000000001</c:v>
                </c:pt>
                <c:pt idx="2052">
                  <c:v>1984.982</c:v>
                </c:pt>
                <c:pt idx="2053">
                  <c:v>1985.9490000000001</c:v>
                </c:pt>
                <c:pt idx="2054">
                  <c:v>1986.9159999999999</c:v>
                </c:pt>
                <c:pt idx="2055">
                  <c:v>1987.8820000000001</c:v>
                </c:pt>
                <c:pt idx="2056">
                  <c:v>1988.8489999999999</c:v>
                </c:pt>
                <c:pt idx="2057">
                  <c:v>1989.816</c:v>
                </c:pt>
                <c:pt idx="2058">
                  <c:v>1990.7819999999999</c:v>
                </c:pt>
                <c:pt idx="2059">
                  <c:v>1991.749</c:v>
                </c:pt>
                <c:pt idx="2060">
                  <c:v>1992.7159999999999</c:v>
                </c:pt>
                <c:pt idx="2061">
                  <c:v>1993.683</c:v>
                </c:pt>
                <c:pt idx="2062">
                  <c:v>1994.6489999999999</c:v>
                </c:pt>
                <c:pt idx="2063">
                  <c:v>1995.616</c:v>
                </c:pt>
                <c:pt idx="2064">
                  <c:v>1996.5830000000001</c:v>
                </c:pt>
                <c:pt idx="2065">
                  <c:v>1997.549</c:v>
                </c:pt>
                <c:pt idx="2066">
                  <c:v>1998.5160000000001</c:v>
                </c:pt>
                <c:pt idx="2067">
                  <c:v>1999.4829999999999</c:v>
                </c:pt>
                <c:pt idx="2068">
                  <c:v>2000.4490000000001</c:v>
                </c:pt>
                <c:pt idx="2069">
                  <c:v>2001.4159999999999</c:v>
                </c:pt>
                <c:pt idx="2070">
                  <c:v>2002.383</c:v>
                </c:pt>
                <c:pt idx="2071">
                  <c:v>2003.35</c:v>
                </c:pt>
                <c:pt idx="2072">
                  <c:v>2004.316</c:v>
                </c:pt>
                <c:pt idx="2073">
                  <c:v>2005.2829999999999</c:v>
                </c:pt>
                <c:pt idx="2074">
                  <c:v>2006.25</c:v>
                </c:pt>
                <c:pt idx="2075">
                  <c:v>2007.2159999999999</c:v>
                </c:pt>
                <c:pt idx="2076">
                  <c:v>2008.183</c:v>
                </c:pt>
                <c:pt idx="2077">
                  <c:v>2009.15</c:v>
                </c:pt>
                <c:pt idx="2078">
                  <c:v>2010.116</c:v>
                </c:pt>
                <c:pt idx="2079">
                  <c:v>2011.0830000000001</c:v>
                </c:pt>
                <c:pt idx="2080">
                  <c:v>2012.05</c:v>
                </c:pt>
                <c:pt idx="2081">
                  <c:v>2013.0170000000001</c:v>
                </c:pt>
                <c:pt idx="2082">
                  <c:v>2013.9829999999999</c:v>
                </c:pt>
                <c:pt idx="2083">
                  <c:v>2014.95</c:v>
                </c:pt>
                <c:pt idx="2084">
                  <c:v>2015.9169999999999</c:v>
                </c:pt>
                <c:pt idx="2085">
                  <c:v>2016.883</c:v>
                </c:pt>
                <c:pt idx="2086">
                  <c:v>2017.85</c:v>
                </c:pt>
                <c:pt idx="2087">
                  <c:v>2018.817</c:v>
                </c:pt>
                <c:pt idx="2088">
                  <c:v>2019.7829999999999</c:v>
                </c:pt>
                <c:pt idx="2089">
                  <c:v>2020.75</c:v>
                </c:pt>
                <c:pt idx="2090">
                  <c:v>2021.7170000000001</c:v>
                </c:pt>
                <c:pt idx="2091">
                  <c:v>2022.684</c:v>
                </c:pt>
                <c:pt idx="2092">
                  <c:v>2023.65</c:v>
                </c:pt>
                <c:pt idx="2093">
                  <c:v>2024.617</c:v>
                </c:pt>
                <c:pt idx="2094">
                  <c:v>2025.5840000000001</c:v>
                </c:pt>
                <c:pt idx="2095">
                  <c:v>2026.55</c:v>
                </c:pt>
                <c:pt idx="2096">
                  <c:v>2027.5170000000001</c:v>
                </c:pt>
                <c:pt idx="2097">
                  <c:v>2028.4839999999999</c:v>
                </c:pt>
                <c:pt idx="2098">
                  <c:v>2029.45</c:v>
                </c:pt>
                <c:pt idx="2099">
                  <c:v>2030.4169999999999</c:v>
                </c:pt>
                <c:pt idx="2100">
                  <c:v>2031.384</c:v>
                </c:pt>
                <c:pt idx="2101">
                  <c:v>2032.3510000000001</c:v>
                </c:pt>
                <c:pt idx="2102">
                  <c:v>2033.317</c:v>
                </c:pt>
                <c:pt idx="2103">
                  <c:v>2034.2840000000001</c:v>
                </c:pt>
                <c:pt idx="2104">
                  <c:v>2035.251</c:v>
                </c:pt>
                <c:pt idx="2105">
                  <c:v>2036.2170000000001</c:v>
                </c:pt>
                <c:pt idx="2106">
                  <c:v>2037.184</c:v>
                </c:pt>
                <c:pt idx="2107">
                  <c:v>2038.1510000000001</c:v>
                </c:pt>
                <c:pt idx="2108">
                  <c:v>2039.117</c:v>
                </c:pt>
                <c:pt idx="2109">
                  <c:v>2040.0840000000001</c:v>
                </c:pt>
                <c:pt idx="2110">
                  <c:v>2041.0509999999999</c:v>
                </c:pt>
                <c:pt idx="2111">
                  <c:v>2042.018</c:v>
                </c:pt>
                <c:pt idx="2112">
                  <c:v>2042.9839999999999</c:v>
                </c:pt>
                <c:pt idx="2113">
                  <c:v>2043.951</c:v>
                </c:pt>
                <c:pt idx="2114">
                  <c:v>2044.9179999999999</c:v>
                </c:pt>
                <c:pt idx="2115">
                  <c:v>2045.884</c:v>
                </c:pt>
                <c:pt idx="2116">
                  <c:v>2046.8510000000001</c:v>
                </c:pt>
                <c:pt idx="2117">
                  <c:v>2047.818</c:v>
                </c:pt>
                <c:pt idx="2118">
                  <c:v>2048.7840000000001</c:v>
                </c:pt>
                <c:pt idx="2119">
                  <c:v>2049.7510000000002</c:v>
                </c:pt>
                <c:pt idx="2120">
                  <c:v>2050.7179999999998</c:v>
                </c:pt>
                <c:pt idx="2121">
                  <c:v>2051.6849999999999</c:v>
                </c:pt>
                <c:pt idx="2122">
                  <c:v>2052.6509999999998</c:v>
                </c:pt>
                <c:pt idx="2123">
                  <c:v>2053.6179999999999</c:v>
                </c:pt>
                <c:pt idx="2124">
                  <c:v>2054.585</c:v>
                </c:pt>
                <c:pt idx="2125">
                  <c:v>2055.5509999999999</c:v>
                </c:pt>
                <c:pt idx="2126">
                  <c:v>2056.518</c:v>
                </c:pt>
                <c:pt idx="2127">
                  <c:v>2057.4850000000001</c:v>
                </c:pt>
                <c:pt idx="2128">
                  <c:v>2058.451</c:v>
                </c:pt>
                <c:pt idx="2129">
                  <c:v>2059.4180000000001</c:v>
                </c:pt>
                <c:pt idx="2130">
                  <c:v>2060.3850000000002</c:v>
                </c:pt>
                <c:pt idx="2131">
                  <c:v>2061.3519999999999</c:v>
                </c:pt>
                <c:pt idx="2132">
                  <c:v>2062.3180000000002</c:v>
                </c:pt>
                <c:pt idx="2133">
                  <c:v>2063.2849999999999</c:v>
                </c:pt>
                <c:pt idx="2134">
                  <c:v>2064.252</c:v>
                </c:pt>
                <c:pt idx="2135">
                  <c:v>2065.2179999999998</c:v>
                </c:pt>
                <c:pt idx="2136">
                  <c:v>2066.1849999999999</c:v>
                </c:pt>
                <c:pt idx="2137">
                  <c:v>2067.152</c:v>
                </c:pt>
                <c:pt idx="2138">
                  <c:v>2068.1179999999999</c:v>
                </c:pt>
                <c:pt idx="2139">
                  <c:v>2069.085</c:v>
                </c:pt>
                <c:pt idx="2140">
                  <c:v>2070.0520000000001</c:v>
                </c:pt>
                <c:pt idx="2141">
                  <c:v>2071.0189999999998</c:v>
                </c:pt>
                <c:pt idx="2142">
                  <c:v>2071.9850000000001</c:v>
                </c:pt>
                <c:pt idx="2143">
                  <c:v>2072.9520000000002</c:v>
                </c:pt>
                <c:pt idx="2144">
                  <c:v>2073.9189999999999</c:v>
                </c:pt>
                <c:pt idx="2145">
                  <c:v>2074.8850000000002</c:v>
                </c:pt>
                <c:pt idx="2146">
                  <c:v>2075.8519999999999</c:v>
                </c:pt>
                <c:pt idx="2147">
                  <c:v>2076.819</c:v>
                </c:pt>
                <c:pt idx="2148">
                  <c:v>2077.7849999999999</c:v>
                </c:pt>
                <c:pt idx="2149">
                  <c:v>2078.752</c:v>
                </c:pt>
                <c:pt idx="2150">
                  <c:v>2079.7190000000001</c:v>
                </c:pt>
                <c:pt idx="2151">
                  <c:v>2080.6860000000001</c:v>
                </c:pt>
                <c:pt idx="2152">
                  <c:v>2081.652</c:v>
                </c:pt>
                <c:pt idx="2153">
                  <c:v>2082.6190000000001</c:v>
                </c:pt>
                <c:pt idx="2154">
                  <c:v>2083.5859999999998</c:v>
                </c:pt>
                <c:pt idx="2155">
                  <c:v>2084.5520000000001</c:v>
                </c:pt>
                <c:pt idx="2156">
                  <c:v>2085.5189999999998</c:v>
                </c:pt>
                <c:pt idx="2157">
                  <c:v>2086.4859999999999</c:v>
                </c:pt>
                <c:pt idx="2158">
                  <c:v>2087.4520000000002</c:v>
                </c:pt>
                <c:pt idx="2159">
                  <c:v>2088.4189999999999</c:v>
                </c:pt>
                <c:pt idx="2160">
                  <c:v>2089.386</c:v>
                </c:pt>
                <c:pt idx="2161">
                  <c:v>2090.3530000000001</c:v>
                </c:pt>
                <c:pt idx="2162">
                  <c:v>2091.319</c:v>
                </c:pt>
                <c:pt idx="2163">
                  <c:v>2092.2860000000001</c:v>
                </c:pt>
                <c:pt idx="2164">
                  <c:v>2093.2530000000002</c:v>
                </c:pt>
                <c:pt idx="2165">
                  <c:v>2094.2190000000001</c:v>
                </c:pt>
                <c:pt idx="2166">
                  <c:v>2095.1860000000001</c:v>
                </c:pt>
                <c:pt idx="2167">
                  <c:v>2096.1529999999998</c:v>
                </c:pt>
                <c:pt idx="2168">
                  <c:v>2097.1190000000001</c:v>
                </c:pt>
                <c:pt idx="2169">
                  <c:v>2098.0859999999998</c:v>
                </c:pt>
                <c:pt idx="2170">
                  <c:v>2099.0529999999999</c:v>
                </c:pt>
                <c:pt idx="2171">
                  <c:v>2100.02</c:v>
                </c:pt>
                <c:pt idx="2172">
                  <c:v>2100.9859999999999</c:v>
                </c:pt>
                <c:pt idx="2173">
                  <c:v>2101.953</c:v>
                </c:pt>
                <c:pt idx="2174">
                  <c:v>2102.92</c:v>
                </c:pt>
                <c:pt idx="2175">
                  <c:v>2103.886</c:v>
                </c:pt>
                <c:pt idx="2176">
                  <c:v>2104.8530000000001</c:v>
                </c:pt>
                <c:pt idx="2177">
                  <c:v>2105.8200000000002</c:v>
                </c:pt>
                <c:pt idx="2178">
                  <c:v>2106.7860000000001</c:v>
                </c:pt>
                <c:pt idx="2179">
                  <c:v>2107.7530000000002</c:v>
                </c:pt>
                <c:pt idx="2180">
                  <c:v>2108.7199999999998</c:v>
                </c:pt>
                <c:pt idx="2181">
                  <c:v>2109.6869999999999</c:v>
                </c:pt>
                <c:pt idx="2182">
                  <c:v>2110.6529999999998</c:v>
                </c:pt>
                <c:pt idx="2183">
                  <c:v>2111.62</c:v>
                </c:pt>
                <c:pt idx="2184">
                  <c:v>2112.587</c:v>
                </c:pt>
                <c:pt idx="2185">
                  <c:v>2113.5529999999999</c:v>
                </c:pt>
                <c:pt idx="2186">
                  <c:v>2114.52</c:v>
                </c:pt>
                <c:pt idx="2187">
                  <c:v>2115.4870000000001</c:v>
                </c:pt>
                <c:pt idx="2188">
                  <c:v>2116.453</c:v>
                </c:pt>
                <c:pt idx="2189">
                  <c:v>2117.42</c:v>
                </c:pt>
                <c:pt idx="2190">
                  <c:v>2118.3870000000002</c:v>
                </c:pt>
                <c:pt idx="2191">
                  <c:v>2119.3539999999998</c:v>
                </c:pt>
                <c:pt idx="2192">
                  <c:v>2120.3200000000002</c:v>
                </c:pt>
                <c:pt idx="2193">
                  <c:v>2121.2869999999998</c:v>
                </c:pt>
                <c:pt idx="2194">
                  <c:v>2122.2539999999999</c:v>
                </c:pt>
                <c:pt idx="2195">
                  <c:v>2123.2199999999998</c:v>
                </c:pt>
                <c:pt idx="2196">
                  <c:v>2124.1869999999999</c:v>
                </c:pt>
                <c:pt idx="2197">
                  <c:v>2125.154</c:v>
                </c:pt>
                <c:pt idx="2198">
                  <c:v>2126.12</c:v>
                </c:pt>
                <c:pt idx="2199">
                  <c:v>2127.087</c:v>
                </c:pt>
                <c:pt idx="2200">
                  <c:v>2128.0540000000001</c:v>
                </c:pt>
                <c:pt idx="2201">
                  <c:v>2129.0210000000002</c:v>
                </c:pt>
                <c:pt idx="2202">
                  <c:v>2129.9870000000001</c:v>
                </c:pt>
                <c:pt idx="2203">
                  <c:v>2130.9540000000002</c:v>
                </c:pt>
                <c:pt idx="2204">
                  <c:v>2131.9209999999998</c:v>
                </c:pt>
                <c:pt idx="2205">
                  <c:v>2132.8870000000002</c:v>
                </c:pt>
                <c:pt idx="2206">
                  <c:v>2133.8539999999998</c:v>
                </c:pt>
                <c:pt idx="2207">
                  <c:v>2134.8209999999999</c:v>
                </c:pt>
                <c:pt idx="2208">
                  <c:v>2135.7869999999998</c:v>
                </c:pt>
                <c:pt idx="2209">
                  <c:v>2136.7539999999999</c:v>
                </c:pt>
                <c:pt idx="2210">
                  <c:v>2137.721</c:v>
                </c:pt>
                <c:pt idx="2211">
                  <c:v>2138.6880000000001</c:v>
                </c:pt>
                <c:pt idx="2212">
                  <c:v>2139.654</c:v>
                </c:pt>
                <c:pt idx="2213">
                  <c:v>2140.6210000000001</c:v>
                </c:pt>
                <c:pt idx="2214">
                  <c:v>2141.5880000000002</c:v>
                </c:pt>
                <c:pt idx="2215">
                  <c:v>2142.5540000000001</c:v>
                </c:pt>
                <c:pt idx="2216">
                  <c:v>2143.5210000000002</c:v>
                </c:pt>
                <c:pt idx="2217">
                  <c:v>2144.4879999999998</c:v>
                </c:pt>
                <c:pt idx="2218">
                  <c:v>2145.4540000000002</c:v>
                </c:pt>
                <c:pt idx="2219">
                  <c:v>2146.4209999999998</c:v>
                </c:pt>
                <c:pt idx="2220">
                  <c:v>2147.3879999999999</c:v>
                </c:pt>
                <c:pt idx="2221">
                  <c:v>2148.355</c:v>
                </c:pt>
                <c:pt idx="2222">
                  <c:v>2149.3209999999999</c:v>
                </c:pt>
                <c:pt idx="2223">
                  <c:v>2150.288</c:v>
                </c:pt>
                <c:pt idx="2224">
                  <c:v>2151.2550000000001</c:v>
                </c:pt>
                <c:pt idx="2225">
                  <c:v>2152.221</c:v>
                </c:pt>
                <c:pt idx="2226">
                  <c:v>2153.1880000000001</c:v>
                </c:pt>
                <c:pt idx="2227">
                  <c:v>2154.1550000000002</c:v>
                </c:pt>
                <c:pt idx="2228">
                  <c:v>2155.1210000000001</c:v>
                </c:pt>
                <c:pt idx="2229">
                  <c:v>2156.0880000000002</c:v>
                </c:pt>
                <c:pt idx="2230">
                  <c:v>2157.0549999999998</c:v>
                </c:pt>
                <c:pt idx="2231">
                  <c:v>2158.0219999999999</c:v>
                </c:pt>
                <c:pt idx="2232">
                  <c:v>2158.9879999999998</c:v>
                </c:pt>
                <c:pt idx="2233">
                  <c:v>2159.9549999999999</c:v>
                </c:pt>
                <c:pt idx="2234">
                  <c:v>2160.922</c:v>
                </c:pt>
                <c:pt idx="2235">
                  <c:v>2161.8879999999999</c:v>
                </c:pt>
                <c:pt idx="2236">
                  <c:v>2162.855</c:v>
                </c:pt>
                <c:pt idx="2237">
                  <c:v>2163.8220000000001</c:v>
                </c:pt>
                <c:pt idx="2238">
                  <c:v>2164.788</c:v>
                </c:pt>
                <c:pt idx="2239">
                  <c:v>2165.7550000000001</c:v>
                </c:pt>
                <c:pt idx="2240">
                  <c:v>2166.7220000000002</c:v>
                </c:pt>
                <c:pt idx="2241">
                  <c:v>2167.6889999999999</c:v>
                </c:pt>
                <c:pt idx="2242">
                  <c:v>2168.6550000000002</c:v>
                </c:pt>
                <c:pt idx="2243">
                  <c:v>2169.6219999999998</c:v>
                </c:pt>
                <c:pt idx="2244">
                  <c:v>2170.5889999999999</c:v>
                </c:pt>
                <c:pt idx="2245">
                  <c:v>2171.5549999999998</c:v>
                </c:pt>
                <c:pt idx="2246">
                  <c:v>2172.5219999999999</c:v>
                </c:pt>
                <c:pt idx="2247">
                  <c:v>2173.489</c:v>
                </c:pt>
                <c:pt idx="2248">
                  <c:v>2174.4549999999999</c:v>
                </c:pt>
                <c:pt idx="2249">
                  <c:v>2175.422</c:v>
                </c:pt>
                <c:pt idx="2250">
                  <c:v>2176.3890000000001</c:v>
                </c:pt>
                <c:pt idx="2251">
                  <c:v>2177.3560000000002</c:v>
                </c:pt>
                <c:pt idx="2252">
                  <c:v>2178.3220000000001</c:v>
                </c:pt>
                <c:pt idx="2253">
                  <c:v>2179.2890000000002</c:v>
                </c:pt>
                <c:pt idx="2254">
                  <c:v>2180.2559999999999</c:v>
                </c:pt>
                <c:pt idx="2255">
                  <c:v>2181.2220000000002</c:v>
                </c:pt>
                <c:pt idx="2256">
                  <c:v>2182.1889999999999</c:v>
                </c:pt>
                <c:pt idx="2257">
                  <c:v>2183.1559999999999</c:v>
                </c:pt>
                <c:pt idx="2258">
                  <c:v>2184.1219999999998</c:v>
                </c:pt>
                <c:pt idx="2259">
                  <c:v>2185.0889999999999</c:v>
                </c:pt>
                <c:pt idx="2260">
                  <c:v>2186.056</c:v>
                </c:pt>
                <c:pt idx="2261">
                  <c:v>2187.0230000000001</c:v>
                </c:pt>
                <c:pt idx="2262">
                  <c:v>2187.989</c:v>
                </c:pt>
                <c:pt idx="2263">
                  <c:v>2188.9560000000001</c:v>
                </c:pt>
                <c:pt idx="2264">
                  <c:v>2189.9229999999998</c:v>
                </c:pt>
                <c:pt idx="2265">
                  <c:v>2190.8890000000001</c:v>
                </c:pt>
                <c:pt idx="2266">
                  <c:v>2191.8560000000002</c:v>
                </c:pt>
                <c:pt idx="2267">
                  <c:v>2192.8229999999999</c:v>
                </c:pt>
                <c:pt idx="2268">
                  <c:v>2193.7890000000002</c:v>
                </c:pt>
                <c:pt idx="2269">
                  <c:v>2194.7559999999999</c:v>
                </c:pt>
                <c:pt idx="2270">
                  <c:v>2195.723</c:v>
                </c:pt>
                <c:pt idx="2271">
                  <c:v>2196.69</c:v>
                </c:pt>
                <c:pt idx="2272">
                  <c:v>2197.6559999999999</c:v>
                </c:pt>
                <c:pt idx="2273">
                  <c:v>2198.623</c:v>
                </c:pt>
                <c:pt idx="2274">
                  <c:v>2199.59</c:v>
                </c:pt>
                <c:pt idx="2275">
                  <c:v>2200.556</c:v>
                </c:pt>
                <c:pt idx="2276">
                  <c:v>2201.5230000000001</c:v>
                </c:pt>
                <c:pt idx="2277">
                  <c:v>2202.4899999999998</c:v>
                </c:pt>
                <c:pt idx="2278">
                  <c:v>2203.4560000000001</c:v>
                </c:pt>
                <c:pt idx="2279">
                  <c:v>2204.4229999999998</c:v>
                </c:pt>
                <c:pt idx="2280">
                  <c:v>2205.39</c:v>
                </c:pt>
                <c:pt idx="2281">
                  <c:v>2206.357</c:v>
                </c:pt>
                <c:pt idx="2282">
                  <c:v>2207.3229999999999</c:v>
                </c:pt>
                <c:pt idx="2283">
                  <c:v>2208.29</c:v>
                </c:pt>
                <c:pt idx="2284">
                  <c:v>2209.2570000000001</c:v>
                </c:pt>
                <c:pt idx="2285">
                  <c:v>2210.223</c:v>
                </c:pt>
                <c:pt idx="2286">
                  <c:v>2211.19</c:v>
                </c:pt>
                <c:pt idx="2287">
                  <c:v>2212.1570000000002</c:v>
                </c:pt>
                <c:pt idx="2288">
                  <c:v>2213.123</c:v>
                </c:pt>
                <c:pt idx="2289">
                  <c:v>2214.09</c:v>
                </c:pt>
                <c:pt idx="2290">
                  <c:v>2215.0569999999998</c:v>
                </c:pt>
                <c:pt idx="2291">
                  <c:v>2216.0239999999999</c:v>
                </c:pt>
                <c:pt idx="2292">
                  <c:v>2216.9899999999998</c:v>
                </c:pt>
                <c:pt idx="2293">
                  <c:v>2217.9569999999999</c:v>
                </c:pt>
                <c:pt idx="2294">
                  <c:v>2218.924</c:v>
                </c:pt>
                <c:pt idx="2295">
                  <c:v>2219.89</c:v>
                </c:pt>
                <c:pt idx="2296">
                  <c:v>2220.857</c:v>
                </c:pt>
                <c:pt idx="2297">
                  <c:v>2221.8240000000001</c:v>
                </c:pt>
                <c:pt idx="2298">
                  <c:v>2222.79</c:v>
                </c:pt>
                <c:pt idx="2299">
                  <c:v>2223.7570000000001</c:v>
                </c:pt>
                <c:pt idx="2300">
                  <c:v>2224.7240000000002</c:v>
                </c:pt>
                <c:pt idx="2301">
                  <c:v>2225.6909999999998</c:v>
                </c:pt>
                <c:pt idx="2302">
                  <c:v>2226.6570000000002</c:v>
                </c:pt>
                <c:pt idx="2303">
                  <c:v>2227.6239999999998</c:v>
                </c:pt>
                <c:pt idx="2304">
                  <c:v>2228.5909999999999</c:v>
                </c:pt>
                <c:pt idx="2305">
                  <c:v>2229.5569999999998</c:v>
                </c:pt>
                <c:pt idx="2306">
                  <c:v>2230.5239999999999</c:v>
                </c:pt>
                <c:pt idx="2307">
                  <c:v>2231.491</c:v>
                </c:pt>
                <c:pt idx="2308">
                  <c:v>2232.4569999999999</c:v>
                </c:pt>
                <c:pt idx="2309">
                  <c:v>2233.424</c:v>
                </c:pt>
                <c:pt idx="2310">
                  <c:v>2234.3910000000001</c:v>
                </c:pt>
                <c:pt idx="2311">
                  <c:v>2235.3580000000002</c:v>
                </c:pt>
                <c:pt idx="2312">
                  <c:v>2236.3240000000001</c:v>
                </c:pt>
                <c:pt idx="2313">
                  <c:v>2237.2910000000002</c:v>
                </c:pt>
                <c:pt idx="2314">
                  <c:v>2238.2579999999998</c:v>
                </c:pt>
                <c:pt idx="2315">
                  <c:v>2239.2240000000002</c:v>
                </c:pt>
                <c:pt idx="2316">
                  <c:v>2240.1909999999998</c:v>
                </c:pt>
                <c:pt idx="2317">
                  <c:v>2241.1579999999999</c:v>
                </c:pt>
                <c:pt idx="2318">
                  <c:v>2242.1239999999998</c:v>
                </c:pt>
                <c:pt idx="2319">
                  <c:v>2243.0909999999999</c:v>
                </c:pt>
                <c:pt idx="2320">
                  <c:v>2244.058</c:v>
                </c:pt>
                <c:pt idx="2321">
                  <c:v>2245.0250000000001</c:v>
                </c:pt>
                <c:pt idx="2322">
                  <c:v>2245.991</c:v>
                </c:pt>
                <c:pt idx="2323">
                  <c:v>2246.9580000000001</c:v>
                </c:pt>
                <c:pt idx="2324">
                  <c:v>2247.9250000000002</c:v>
                </c:pt>
                <c:pt idx="2325">
                  <c:v>2248.8910000000001</c:v>
                </c:pt>
                <c:pt idx="2326">
                  <c:v>2249.8580000000002</c:v>
                </c:pt>
                <c:pt idx="2327">
                  <c:v>2250.8249999999998</c:v>
                </c:pt>
                <c:pt idx="2328">
                  <c:v>2251.7910000000002</c:v>
                </c:pt>
                <c:pt idx="2329">
                  <c:v>2252.7579999999998</c:v>
                </c:pt>
                <c:pt idx="2330">
                  <c:v>2253.7249999999999</c:v>
                </c:pt>
                <c:pt idx="2331">
                  <c:v>2254.692</c:v>
                </c:pt>
                <c:pt idx="2332">
                  <c:v>2255.6579999999999</c:v>
                </c:pt>
                <c:pt idx="2333">
                  <c:v>2256.625</c:v>
                </c:pt>
                <c:pt idx="2334">
                  <c:v>2257.5920000000001</c:v>
                </c:pt>
                <c:pt idx="2335">
                  <c:v>2258.558</c:v>
                </c:pt>
                <c:pt idx="2336">
                  <c:v>2259.5250000000001</c:v>
                </c:pt>
                <c:pt idx="2337">
                  <c:v>2260.4920000000002</c:v>
                </c:pt>
                <c:pt idx="2338">
                  <c:v>2261.4580000000001</c:v>
                </c:pt>
                <c:pt idx="2339">
                  <c:v>2262.4250000000002</c:v>
                </c:pt>
                <c:pt idx="2340">
                  <c:v>2263.3919999999998</c:v>
                </c:pt>
                <c:pt idx="2341">
                  <c:v>2264.3589999999999</c:v>
                </c:pt>
                <c:pt idx="2342">
                  <c:v>2265.3249999999998</c:v>
                </c:pt>
                <c:pt idx="2343">
                  <c:v>2266.2919999999999</c:v>
                </c:pt>
                <c:pt idx="2344">
                  <c:v>2267.259</c:v>
                </c:pt>
                <c:pt idx="2345">
                  <c:v>2268.2249999999999</c:v>
                </c:pt>
                <c:pt idx="2346">
                  <c:v>2269.192</c:v>
                </c:pt>
                <c:pt idx="2347">
                  <c:v>2270.1590000000001</c:v>
                </c:pt>
                <c:pt idx="2348">
                  <c:v>2271.125</c:v>
                </c:pt>
                <c:pt idx="2349">
                  <c:v>2272.0920000000001</c:v>
                </c:pt>
                <c:pt idx="2350">
                  <c:v>2273.0590000000002</c:v>
                </c:pt>
                <c:pt idx="2351">
                  <c:v>2274.0259999999998</c:v>
                </c:pt>
                <c:pt idx="2352">
                  <c:v>2274.9920000000002</c:v>
                </c:pt>
                <c:pt idx="2353">
                  <c:v>2275.9589999999998</c:v>
                </c:pt>
                <c:pt idx="2354">
                  <c:v>2276.9259999999999</c:v>
                </c:pt>
                <c:pt idx="2355">
                  <c:v>2277.8919999999998</c:v>
                </c:pt>
                <c:pt idx="2356">
                  <c:v>2278.8589999999999</c:v>
                </c:pt>
                <c:pt idx="2357">
                  <c:v>2279.826</c:v>
                </c:pt>
                <c:pt idx="2358">
                  <c:v>2280.7919999999999</c:v>
                </c:pt>
                <c:pt idx="2359">
                  <c:v>2281.759</c:v>
                </c:pt>
                <c:pt idx="2360">
                  <c:v>2282.7260000000001</c:v>
                </c:pt>
                <c:pt idx="2361">
                  <c:v>2283.6930000000002</c:v>
                </c:pt>
                <c:pt idx="2362">
                  <c:v>2284.6590000000001</c:v>
                </c:pt>
                <c:pt idx="2363">
                  <c:v>2285.6260000000002</c:v>
                </c:pt>
                <c:pt idx="2364">
                  <c:v>2286.5929999999998</c:v>
                </c:pt>
                <c:pt idx="2365">
                  <c:v>2287.5590000000002</c:v>
                </c:pt>
                <c:pt idx="2366">
                  <c:v>2288.5259999999998</c:v>
                </c:pt>
                <c:pt idx="2367">
                  <c:v>2289.4929999999999</c:v>
                </c:pt>
                <c:pt idx="2368">
                  <c:v>2290.4589999999998</c:v>
                </c:pt>
                <c:pt idx="2369">
                  <c:v>2291.4259999999999</c:v>
                </c:pt>
                <c:pt idx="2370">
                  <c:v>2292.393</c:v>
                </c:pt>
                <c:pt idx="2371">
                  <c:v>2293.36</c:v>
                </c:pt>
                <c:pt idx="2372">
                  <c:v>2294.326</c:v>
                </c:pt>
                <c:pt idx="2373">
                  <c:v>2295.2930000000001</c:v>
                </c:pt>
                <c:pt idx="2374">
                  <c:v>2296.2600000000002</c:v>
                </c:pt>
                <c:pt idx="2375">
                  <c:v>2297.2260000000001</c:v>
                </c:pt>
                <c:pt idx="2376">
                  <c:v>2298.1930000000002</c:v>
                </c:pt>
                <c:pt idx="2377">
                  <c:v>2299.16</c:v>
                </c:pt>
                <c:pt idx="2378">
                  <c:v>2300.1260000000002</c:v>
                </c:pt>
                <c:pt idx="2379">
                  <c:v>2301.0929999999998</c:v>
                </c:pt>
                <c:pt idx="2380">
                  <c:v>2302.06</c:v>
                </c:pt>
                <c:pt idx="2381">
                  <c:v>2303.027</c:v>
                </c:pt>
                <c:pt idx="2382">
                  <c:v>2303.9929999999999</c:v>
                </c:pt>
                <c:pt idx="2383">
                  <c:v>2304.96</c:v>
                </c:pt>
                <c:pt idx="2384">
                  <c:v>2305.9270000000001</c:v>
                </c:pt>
                <c:pt idx="2385">
                  <c:v>2306.893</c:v>
                </c:pt>
                <c:pt idx="2386">
                  <c:v>2307.86</c:v>
                </c:pt>
                <c:pt idx="2387">
                  <c:v>2308.8270000000002</c:v>
                </c:pt>
                <c:pt idx="2388">
                  <c:v>2309.7930000000001</c:v>
                </c:pt>
                <c:pt idx="2389">
                  <c:v>2310.7600000000002</c:v>
                </c:pt>
                <c:pt idx="2390">
                  <c:v>2311.7269999999999</c:v>
                </c:pt>
                <c:pt idx="2391">
                  <c:v>2312.694</c:v>
                </c:pt>
                <c:pt idx="2392">
                  <c:v>2313.66</c:v>
                </c:pt>
                <c:pt idx="2393">
                  <c:v>2314.627</c:v>
                </c:pt>
                <c:pt idx="2394">
                  <c:v>2315.5940000000001</c:v>
                </c:pt>
                <c:pt idx="2395">
                  <c:v>2316.56</c:v>
                </c:pt>
                <c:pt idx="2396">
                  <c:v>2317.527</c:v>
                </c:pt>
                <c:pt idx="2397">
                  <c:v>2318.4940000000001</c:v>
                </c:pt>
                <c:pt idx="2398">
                  <c:v>2319.46</c:v>
                </c:pt>
                <c:pt idx="2399">
                  <c:v>2320.4270000000001</c:v>
                </c:pt>
                <c:pt idx="2400">
                  <c:v>2321.3939999999998</c:v>
                </c:pt>
                <c:pt idx="2401">
                  <c:v>2322.3609999999999</c:v>
                </c:pt>
                <c:pt idx="2402">
                  <c:v>2323.3270000000002</c:v>
                </c:pt>
                <c:pt idx="2403">
                  <c:v>2324.2939999999999</c:v>
                </c:pt>
                <c:pt idx="2404">
                  <c:v>2325.261</c:v>
                </c:pt>
                <c:pt idx="2405">
                  <c:v>2326.2269999999999</c:v>
                </c:pt>
                <c:pt idx="2406">
                  <c:v>2327.194</c:v>
                </c:pt>
                <c:pt idx="2407">
                  <c:v>2328.1610000000001</c:v>
                </c:pt>
                <c:pt idx="2408">
                  <c:v>2329.127</c:v>
                </c:pt>
                <c:pt idx="2409">
                  <c:v>2330.0940000000001</c:v>
                </c:pt>
                <c:pt idx="2410">
                  <c:v>2331.0610000000001</c:v>
                </c:pt>
                <c:pt idx="2411">
                  <c:v>2332.0279999999998</c:v>
                </c:pt>
                <c:pt idx="2412">
                  <c:v>2332.9940000000001</c:v>
                </c:pt>
                <c:pt idx="2413">
                  <c:v>2333.9609999999998</c:v>
                </c:pt>
                <c:pt idx="2414">
                  <c:v>2334.9279999999999</c:v>
                </c:pt>
                <c:pt idx="2415">
                  <c:v>2335.8939999999998</c:v>
                </c:pt>
                <c:pt idx="2416">
                  <c:v>2336.8609999999999</c:v>
                </c:pt>
                <c:pt idx="2417">
                  <c:v>2337.828</c:v>
                </c:pt>
                <c:pt idx="2418">
                  <c:v>2338.7939999999999</c:v>
                </c:pt>
                <c:pt idx="2419">
                  <c:v>2339.761</c:v>
                </c:pt>
                <c:pt idx="2420">
                  <c:v>2340.7280000000001</c:v>
                </c:pt>
                <c:pt idx="2421">
                  <c:v>2341.6950000000002</c:v>
                </c:pt>
                <c:pt idx="2422">
                  <c:v>2342.6610000000001</c:v>
                </c:pt>
                <c:pt idx="2423">
                  <c:v>2343.6280000000002</c:v>
                </c:pt>
                <c:pt idx="2424">
                  <c:v>2344.5949999999998</c:v>
                </c:pt>
                <c:pt idx="2425">
                  <c:v>2345.5610000000001</c:v>
                </c:pt>
                <c:pt idx="2426">
                  <c:v>2346.5279999999998</c:v>
                </c:pt>
                <c:pt idx="2427">
                  <c:v>2347.4949999999999</c:v>
                </c:pt>
                <c:pt idx="2428">
                  <c:v>2348.4609999999998</c:v>
                </c:pt>
                <c:pt idx="2429">
                  <c:v>2349.4279999999999</c:v>
                </c:pt>
                <c:pt idx="2430">
                  <c:v>2350.395</c:v>
                </c:pt>
                <c:pt idx="2431">
                  <c:v>2351.3620000000001</c:v>
                </c:pt>
                <c:pt idx="2432">
                  <c:v>2352.328</c:v>
                </c:pt>
                <c:pt idx="2433">
                  <c:v>2353.2950000000001</c:v>
                </c:pt>
                <c:pt idx="2434">
                  <c:v>2354.2620000000002</c:v>
                </c:pt>
                <c:pt idx="2435">
                  <c:v>2355.2280000000001</c:v>
                </c:pt>
                <c:pt idx="2436">
                  <c:v>2356.1950000000002</c:v>
                </c:pt>
                <c:pt idx="2437">
                  <c:v>2357.1619999999998</c:v>
                </c:pt>
                <c:pt idx="2438">
                  <c:v>2358.1280000000002</c:v>
                </c:pt>
                <c:pt idx="2439">
                  <c:v>2359.0949999999998</c:v>
                </c:pt>
                <c:pt idx="2440">
                  <c:v>2360.0619999999999</c:v>
                </c:pt>
                <c:pt idx="2441">
                  <c:v>2361.029</c:v>
                </c:pt>
                <c:pt idx="2442">
                  <c:v>2361.9949999999999</c:v>
                </c:pt>
                <c:pt idx="2443">
                  <c:v>2362.962</c:v>
                </c:pt>
                <c:pt idx="2444">
                  <c:v>2363.9290000000001</c:v>
                </c:pt>
                <c:pt idx="2445">
                  <c:v>2364.895</c:v>
                </c:pt>
                <c:pt idx="2446">
                  <c:v>2365.8620000000001</c:v>
                </c:pt>
                <c:pt idx="2447">
                  <c:v>2366.8290000000002</c:v>
                </c:pt>
                <c:pt idx="2448">
                  <c:v>2367.7950000000001</c:v>
                </c:pt>
                <c:pt idx="2449">
                  <c:v>2368.7620000000002</c:v>
                </c:pt>
                <c:pt idx="2450">
                  <c:v>2369.7289999999998</c:v>
                </c:pt>
                <c:pt idx="2451">
                  <c:v>2370.6959999999999</c:v>
                </c:pt>
                <c:pt idx="2452">
                  <c:v>2371.6619999999998</c:v>
                </c:pt>
                <c:pt idx="2453">
                  <c:v>2372.6289999999999</c:v>
                </c:pt>
                <c:pt idx="2454">
                  <c:v>2373.596</c:v>
                </c:pt>
                <c:pt idx="2455">
                  <c:v>2374.5619999999999</c:v>
                </c:pt>
                <c:pt idx="2456">
                  <c:v>2375.529</c:v>
                </c:pt>
                <c:pt idx="2457">
                  <c:v>2376.4960000000001</c:v>
                </c:pt>
                <c:pt idx="2458">
                  <c:v>2377.462</c:v>
                </c:pt>
                <c:pt idx="2459">
                  <c:v>2378.4290000000001</c:v>
                </c:pt>
                <c:pt idx="2460">
                  <c:v>2379.3960000000002</c:v>
                </c:pt>
                <c:pt idx="2461">
                  <c:v>2380.3629999999998</c:v>
                </c:pt>
                <c:pt idx="2462">
                  <c:v>2381.3290000000002</c:v>
                </c:pt>
                <c:pt idx="2463">
                  <c:v>2382.2959999999998</c:v>
                </c:pt>
                <c:pt idx="2464">
                  <c:v>2383.2629999999999</c:v>
                </c:pt>
                <c:pt idx="2465">
                  <c:v>2384.2289999999998</c:v>
                </c:pt>
                <c:pt idx="2466">
                  <c:v>2385.1959999999999</c:v>
                </c:pt>
                <c:pt idx="2467">
                  <c:v>2386.163</c:v>
                </c:pt>
                <c:pt idx="2468">
                  <c:v>2387.1289999999999</c:v>
                </c:pt>
                <c:pt idx="2469">
                  <c:v>2388.096</c:v>
                </c:pt>
                <c:pt idx="2470">
                  <c:v>2389.0630000000001</c:v>
                </c:pt>
                <c:pt idx="2471">
                  <c:v>2390.0300000000002</c:v>
                </c:pt>
                <c:pt idx="2472">
                  <c:v>2390.9960000000001</c:v>
                </c:pt>
                <c:pt idx="2473">
                  <c:v>2391.9630000000002</c:v>
                </c:pt>
                <c:pt idx="2474">
                  <c:v>2392.9299999999998</c:v>
                </c:pt>
                <c:pt idx="2475">
                  <c:v>2393.8960000000002</c:v>
                </c:pt>
                <c:pt idx="2476">
                  <c:v>2394.8629999999998</c:v>
                </c:pt>
                <c:pt idx="2477">
                  <c:v>2395.83</c:v>
                </c:pt>
                <c:pt idx="2478">
                  <c:v>2396.7959999999998</c:v>
                </c:pt>
                <c:pt idx="2479">
                  <c:v>2397.7629999999999</c:v>
                </c:pt>
                <c:pt idx="2480">
                  <c:v>2398.73</c:v>
                </c:pt>
                <c:pt idx="2481">
                  <c:v>2399.6970000000001</c:v>
                </c:pt>
                <c:pt idx="2482">
                  <c:v>2400.663</c:v>
                </c:pt>
                <c:pt idx="2483">
                  <c:v>2401.63</c:v>
                </c:pt>
                <c:pt idx="2484">
                  <c:v>2402.5970000000002</c:v>
                </c:pt>
                <c:pt idx="2485">
                  <c:v>2403.5630000000001</c:v>
                </c:pt>
                <c:pt idx="2486">
                  <c:v>2404.5300000000002</c:v>
                </c:pt>
                <c:pt idx="2487">
                  <c:v>2405.4969999999998</c:v>
                </c:pt>
                <c:pt idx="2488">
                  <c:v>2406.4630000000002</c:v>
                </c:pt>
                <c:pt idx="2489">
                  <c:v>2407.4299999999998</c:v>
                </c:pt>
                <c:pt idx="2490">
                  <c:v>2408.3969999999999</c:v>
                </c:pt>
                <c:pt idx="2491">
                  <c:v>2409.364</c:v>
                </c:pt>
                <c:pt idx="2492">
                  <c:v>2410.33</c:v>
                </c:pt>
                <c:pt idx="2493">
                  <c:v>2411.297</c:v>
                </c:pt>
                <c:pt idx="2494">
                  <c:v>2412.2640000000001</c:v>
                </c:pt>
                <c:pt idx="2495">
                  <c:v>2413.23</c:v>
                </c:pt>
                <c:pt idx="2496">
                  <c:v>2414.1970000000001</c:v>
                </c:pt>
                <c:pt idx="2497">
                  <c:v>2415.1640000000002</c:v>
                </c:pt>
                <c:pt idx="2498">
                  <c:v>2416.13</c:v>
                </c:pt>
                <c:pt idx="2499">
                  <c:v>2417.0970000000002</c:v>
                </c:pt>
                <c:pt idx="2500">
                  <c:v>2418.0639999999999</c:v>
                </c:pt>
                <c:pt idx="2501">
                  <c:v>2419.0309999999999</c:v>
                </c:pt>
                <c:pt idx="2502">
                  <c:v>2419.9969999999998</c:v>
                </c:pt>
                <c:pt idx="2503">
                  <c:v>2420.9639999999999</c:v>
                </c:pt>
                <c:pt idx="2504">
                  <c:v>2421.931</c:v>
                </c:pt>
                <c:pt idx="2505">
                  <c:v>2422.8969999999999</c:v>
                </c:pt>
                <c:pt idx="2506">
                  <c:v>2423.864</c:v>
                </c:pt>
                <c:pt idx="2507">
                  <c:v>2424.8310000000001</c:v>
                </c:pt>
                <c:pt idx="2508">
                  <c:v>2425.797</c:v>
                </c:pt>
                <c:pt idx="2509">
                  <c:v>2426.7640000000001</c:v>
                </c:pt>
                <c:pt idx="2510">
                  <c:v>2427.7310000000002</c:v>
                </c:pt>
                <c:pt idx="2511">
                  <c:v>2428.6979999999999</c:v>
                </c:pt>
                <c:pt idx="2512">
                  <c:v>2429.6640000000002</c:v>
                </c:pt>
                <c:pt idx="2513">
                  <c:v>2430.6309999999999</c:v>
                </c:pt>
                <c:pt idx="2514">
                  <c:v>2431.598</c:v>
                </c:pt>
                <c:pt idx="2515">
                  <c:v>2432.5639999999999</c:v>
                </c:pt>
                <c:pt idx="2516">
                  <c:v>2433.5309999999999</c:v>
                </c:pt>
                <c:pt idx="2517">
                  <c:v>2434.498</c:v>
                </c:pt>
                <c:pt idx="2518">
                  <c:v>2435.4639999999999</c:v>
                </c:pt>
                <c:pt idx="2519">
                  <c:v>2436.431</c:v>
                </c:pt>
                <c:pt idx="2520">
                  <c:v>2437.3980000000001</c:v>
                </c:pt>
                <c:pt idx="2521">
                  <c:v>2438.3649999999998</c:v>
                </c:pt>
                <c:pt idx="2522">
                  <c:v>2439.3310000000001</c:v>
                </c:pt>
                <c:pt idx="2523">
                  <c:v>2440.2979999999998</c:v>
                </c:pt>
                <c:pt idx="2524">
                  <c:v>2441.2649999999999</c:v>
                </c:pt>
                <c:pt idx="2525">
                  <c:v>2442.2310000000002</c:v>
                </c:pt>
                <c:pt idx="2526">
                  <c:v>2443.1979999999999</c:v>
                </c:pt>
                <c:pt idx="2527">
                  <c:v>2444.165</c:v>
                </c:pt>
                <c:pt idx="2528">
                  <c:v>2445.1309999999999</c:v>
                </c:pt>
                <c:pt idx="2529">
                  <c:v>2446.098</c:v>
                </c:pt>
                <c:pt idx="2530">
                  <c:v>2447.0650000000001</c:v>
                </c:pt>
                <c:pt idx="2531">
                  <c:v>2448.0320000000002</c:v>
                </c:pt>
                <c:pt idx="2532">
                  <c:v>2448.998</c:v>
                </c:pt>
                <c:pt idx="2533">
                  <c:v>2449.9650000000001</c:v>
                </c:pt>
                <c:pt idx="2534">
                  <c:v>2450.9319999999998</c:v>
                </c:pt>
                <c:pt idx="2535">
                  <c:v>2451.8980000000001</c:v>
                </c:pt>
                <c:pt idx="2536">
                  <c:v>2452.8649999999998</c:v>
                </c:pt>
                <c:pt idx="2537">
                  <c:v>2453.8319999999999</c:v>
                </c:pt>
                <c:pt idx="2538">
                  <c:v>2454.7979999999998</c:v>
                </c:pt>
                <c:pt idx="2539">
                  <c:v>2455.7649999999999</c:v>
                </c:pt>
                <c:pt idx="2540">
                  <c:v>2456.732</c:v>
                </c:pt>
                <c:pt idx="2541">
                  <c:v>2457.6990000000001</c:v>
                </c:pt>
                <c:pt idx="2542">
                  <c:v>2458.665</c:v>
                </c:pt>
                <c:pt idx="2543">
                  <c:v>2459.6320000000001</c:v>
                </c:pt>
                <c:pt idx="2544">
                  <c:v>2460.5990000000002</c:v>
                </c:pt>
                <c:pt idx="2545">
                  <c:v>2461.5650000000001</c:v>
                </c:pt>
                <c:pt idx="2546">
                  <c:v>2462.5320000000002</c:v>
                </c:pt>
                <c:pt idx="2547">
                  <c:v>2463.4989999999998</c:v>
                </c:pt>
                <c:pt idx="2548">
                  <c:v>2464.4650000000001</c:v>
                </c:pt>
                <c:pt idx="2549">
                  <c:v>2465.4319999999998</c:v>
                </c:pt>
                <c:pt idx="2550">
                  <c:v>2466.3989999999999</c:v>
                </c:pt>
                <c:pt idx="2551">
                  <c:v>2467.366</c:v>
                </c:pt>
                <c:pt idx="2552">
                  <c:v>2468.3319999999999</c:v>
                </c:pt>
                <c:pt idx="2553">
                  <c:v>2469.299</c:v>
                </c:pt>
                <c:pt idx="2554">
                  <c:v>2470.2660000000001</c:v>
                </c:pt>
                <c:pt idx="2555">
                  <c:v>2471.232</c:v>
                </c:pt>
                <c:pt idx="2556">
                  <c:v>2472.1990000000001</c:v>
                </c:pt>
                <c:pt idx="2557">
                  <c:v>2473.1660000000002</c:v>
                </c:pt>
                <c:pt idx="2558">
                  <c:v>2474.1320000000001</c:v>
                </c:pt>
                <c:pt idx="2559">
                  <c:v>2475.0990000000002</c:v>
                </c:pt>
                <c:pt idx="2560">
                  <c:v>2476.0659999999998</c:v>
                </c:pt>
                <c:pt idx="2561">
                  <c:v>2477.0329999999999</c:v>
                </c:pt>
                <c:pt idx="2562">
                  <c:v>2477.9989999999998</c:v>
                </c:pt>
                <c:pt idx="2563">
                  <c:v>2478.9659999999999</c:v>
                </c:pt>
                <c:pt idx="2564">
                  <c:v>2479.933</c:v>
                </c:pt>
                <c:pt idx="2565">
                  <c:v>2480.8989999999999</c:v>
                </c:pt>
                <c:pt idx="2566">
                  <c:v>2481.866</c:v>
                </c:pt>
                <c:pt idx="2567">
                  <c:v>2482.8330000000001</c:v>
                </c:pt>
                <c:pt idx="2568">
                  <c:v>2483.799</c:v>
                </c:pt>
                <c:pt idx="2569">
                  <c:v>2484.7660000000001</c:v>
                </c:pt>
                <c:pt idx="2570">
                  <c:v>2485.7330000000002</c:v>
                </c:pt>
                <c:pt idx="2571">
                  <c:v>2486.6999999999998</c:v>
                </c:pt>
                <c:pt idx="2572">
                  <c:v>2487.6660000000002</c:v>
                </c:pt>
                <c:pt idx="2573">
                  <c:v>2488.6329999999998</c:v>
                </c:pt>
                <c:pt idx="2574">
                  <c:v>2489.6</c:v>
                </c:pt>
                <c:pt idx="2575">
                  <c:v>2490.5659999999998</c:v>
                </c:pt>
                <c:pt idx="2576">
                  <c:v>2491.5329999999999</c:v>
                </c:pt>
                <c:pt idx="2577">
                  <c:v>2492.5</c:v>
                </c:pt>
                <c:pt idx="2578">
                  <c:v>2493.4659999999999</c:v>
                </c:pt>
                <c:pt idx="2579">
                  <c:v>2494.433</c:v>
                </c:pt>
                <c:pt idx="2580">
                  <c:v>2495.4</c:v>
                </c:pt>
                <c:pt idx="2581">
                  <c:v>2496.3670000000002</c:v>
                </c:pt>
                <c:pt idx="2582">
                  <c:v>2497.3330000000001</c:v>
                </c:pt>
                <c:pt idx="2583">
                  <c:v>2498.3000000000002</c:v>
                </c:pt>
                <c:pt idx="2584">
                  <c:v>2499.2669999999998</c:v>
                </c:pt>
                <c:pt idx="2585">
                  <c:v>2500.2330000000002</c:v>
                </c:pt>
                <c:pt idx="2586">
                  <c:v>2501.1999999999998</c:v>
                </c:pt>
                <c:pt idx="2587">
                  <c:v>2502.1669999999999</c:v>
                </c:pt>
                <c:pt idx="2588">
                  <c:v>2503.1329999999998</c:v>
                </c:pt>
                <c:pt idx="2589">
                  <c:v>2504.1</c:v>
                </c:pt>
                <c:pt idx="2590">
                  <c:v>2505.067</c:v>
                </c:pt>
                <c:pt idx="2591">
                  <c:v>2506.0340000000001</c:v>
                </c:pt>
                <c:pt idx="2592">
                  <c:v>2507</c:v>
                </c:pt>
                <c:pt idx="2593">
                  <c:v>2507.9670000000001</c:v>
                </c:pt>
                <c:pt idx="2594">
                  <c:v>2508.9340000000002</c:v>
                </c:pt>
                <c:pt idx="2595">
                  <c:v>2509.9</c:v>
                </c:pt>
                <c:pt idx="2596">
                  <c:v>2510.8670000000002</c:v>
                </c:pt>
                <c:pt idx="2597">
                  <c:v>2511.8339999999998</c:v>
                </c:pt>
                <c:pt idx="2598">
                  <c:v>2512.8000000000002</c:v>
                </c:pt>
                <c:pt idx="2599">
                  <c:v>2513.7669999999998</c:v>
                </c:pt>
                <c:pt idx="2600">
                  <c:v>2514.7339999999999</c:v>
                </c:pt>
                <c:pt idx="2601">
                  <c:v>2515.701</c:v>
                </c:pt>
                <c:pt idx="2602">
                  <c:v>2516.6669999999999</c:v>
                </c:pt>
                <c:pt idx="2603">
                  <c:v>2517.634</c:v>
                </c:pt>
                <c:pt idx="2604">
                  <c:v>2518.6010000000001</c:v>
                </c:pt>
                <c:pt idx="2605">
                  <c:v>2519.567</c:v>
                </c:pt>
                <c:pt idx="2606">
                  <c:v>2520.5340000000001</c:v>
                </c:pt>
                <c:pt idx="2607">
                  <c:v>2521.5010000000002</c:v>
                </c:pt>
                <c:pt idx="2608">
                  <c:v>2522.4670000000001</c:v>
                </c:pt>
                <c:pt idx="2609">
                  <c:v>2523.4340000000002</c:v>
                </c:pt>
                <c:pt idx="2610">
                  <c:v>2524.4009999999998</c:v>
                </c:pt>
                <c:pt idx="2611">
                  <c:v>2525.3679999999999</c:v>
                </c:pt>
                <c:pt idx="2612">
                  <c:v>2526.3339999999998</c:v>
                </c:pt>
                <c:pt idx="2613">
                  <c:v>2527.3009999999999</c:v>
                </c:pt>
                <c:pt idx="2614">
                  <c:v>2528.268</c:v>
                </c:pt>
                <c:pt idx="2615">
                  <c:v>2529.2339999999999</c:v>
                </c:pt>
                <c:pt idx="2616">
                  <c:v>2530.201</c:v>
                </c:pt>
                <c:pt idx="2617">
                  <c:v>2531.1680000000001</c:v>
                </c:pt>
                <c:pt idx="2618">
                  <c:v>2532.134</c:v>
                </c:pt>
                <c:pt idx="2619">
                  <c:v>2533.1010000000001</c:v>
                </c:pt>
                <c:pt idx="2620">
                  <c:v>2534.0680000000002</c:v>
                </c:pt>
                <c:pt idx="2621">
                  <c:v>2535.0349999999999</c:v>
                </c:pt>
                <c:pt idx="2622">
                  <c:v>2536.0010000000002</c:v>
                </c:pt>
                <c:pt idx="2623">
                  <c:v>2536.9679999999998</c:v>
                </c:pt>
                <c:pt idx="2624">
                  <c:v>2537.9349999999999</c:v>
                </c:pt>
                <c:pt idx="2625">
                  <c:v>2538.9009999999998</c:v>
                </c:pt>
                <c:pt idx="2626">
                  <c:v>2539.8679999999999</c:v>
                </c:pt>
                <c:pt idx="2627">
                  <c:v>2540.835</c:v>
                </c:pt>
                <c:pt idx="2628">
                  <c:v>2541.8009999999999</c:v>
                </c:pt>
                <c:pt idx="2629">
                  <c:v>2542.768</c:v>
                </c:pt>
                <c:pt idx="2630">
                  <c:v>2543.7350000000001</c:v>
                </c:pt>
                <c:pt idx="2631">
                  <c:v>2544.7020000000002</c:v>
                </c:pt>
                <c:pt idx="2632">
                  <c:v>2545.6680000000001</c:v>
                </c:pt>
                <c:pt idx="2633">
                  <c:v>2546.6350000000002</c:v>
                </c:pt>
                <c:pt idx="2634">
                  <c:v>2547.6019999999999</c:v>
                </c:pt>
                <c:pt idx="2635">
                  <c:v>2548.5680000000002</c:v>
                </c:pt>
                <c:pt idx="2636">
                  <c:v>2549.5349999999999</c:v>
                </c:pt>
                <c:pt idx="2637">
                  <c:v>2550.502</c:v>
                </c:pt>
                <c:pt idx="2638">
                  <c:v>2551.4679999999998</c:v>
                </c:pt>
                <c:pt idx="2639">
                  <c:v>2552.4349999999999</c:v>
                </c:pt>
                <c:pt idx="2640">
                  <c:v>2553.402</c:v>
                </c:pt>
                <c:pt idx="2641">
                  <c:v>2554.3690000000001</c:v>
                </c:pt>
                <c:pt idx="2642">
                  <c:v>2555.335</c:v>
                </c:pt>
                <c:pt idx="2643">
                  <c:v>2556.3020000000001</c:v>
                </c:pt>
                <c:pt idx="2644">
                  <c:v>2557.2689999999998</c:v>
                </c:pt>
                <c:pt idx="2645">
                  <c:v>2558.2350000000001</c:v>
                </c:pt>
                <c:pt idx="2646">
                  <c:v>2559.2020000000002</c:v>
                </c:pt>
                <c:pt idx="2647">
                  <c:v>2560.1689999999999</c:v>
                </c:pt>
                <c:pt idx="2648">
                  <c:v>2561.1350000000002</c:v>
                </c:pt>
                <c:pt idx="2649">
                  <c:v>2562.1019999999999</c:v>
                </c:pt>
                <c:pt idx="2650">
                  <c:v>2563.069</c:v>
                </c:pt>
                <c:pt idx="2651">
                  <c:v>2564.0360000000001</c:v>
                </c:pt>
                <c:pt idx="2652">
                  <c:v>2565.002</c:v>
                </c:pt>
                <c:pt idx="2653">
                  <c:v>2565.9690000000001</c:v>
                </c:pt>
                <c:pt idx="2654">
                  <c:v>2566.9360000000001</c:v>
                </c:pt>
                <c:pt idx="2655">
                  <c:v>2567.902</c:v>
                </c:pt>
                <c:pt idx="2656">
                  <c:v>2568.8690000000001</c:v>
                </c:pt>
                <c:pt idx="2657">
                  <c:v>2569.8359999999998</c:v>
                </c:pt>
                <c:pt idx="2658">
                  <c:v>2570.8020000000001</c:v>
                </c:pt>
                <c:pt idx="2659">
                  <c:v>2571.7689999999998</c:v>
                </c:pt>
                <c:pt idx="2660">
                  <c:v>2572.7359999999999</c:v>
                </c:pt>
                <c:pt idx="2661">
                  <c:v>2573.703</c:v>
                </c:pt>
                <c:pt idx="2662">
                  <c:v>2574.6689999999999</c:v>
                </c:pt>
                <c:pt idx="2663">
                  <c:v>2575.636</c:v>
                </c:pt>
                <c:pt idx="2664">
                  <c:v>2576.6030000000001</c:v>
                </c:pt>
                <c:pt idx="2665">
                  <c:v>2577.569</c:v>
                </c:pt>
                <c:pt idx="2666">
                  <c:v>2578.5360000000001</c:v>
                </c:pt>
                <c:pt idx="2667">
                  <c:v>2579.5030000000002</c:v>
                </c:pt>
                <c:pt idx="2668">
                  <c:v>2580.4690000000001</c:v>
                </c:pt>
                <c:pt idx="2669">
                  <c:v>2581.4360000000001</c:v>
                </c:pt>
                <c:pt idx="2670">
                  <c:v>2582.4029999999998</c:v>
                </c:pt>
                <c:pt idx="2671">
                  <c:v>2583.37</c:v>
                </c:pt>
                <c:pt idx="2672">
                  <c:v>2584.3359999999998</c:v>
                </c:pt>
                <c:pt idx="2673">
                  <c:v>2585.3029999999999</c:v>
                </c:pt>
                <c:pt idx="2674">
                  <c:v>2586.27</c:v>
                </c:pt>
                <c:pt idx="2675">
                  <c:v>2587.2359999999999</c:v>
                </c:pt>
                <c:pt idx="2676">
                  <c:v>2588.203</c:v>
                </c:pt>
                <c:pt idx="2677">
                  <c:v>2589.17</c:v>
                </c:pt>
                <c:pt idx="2678">
                  <c:v>2590.136</c:v>
                </c:pt>
                <c:pt idx="2679">
                  <c:v>2591.1030000000001</c:v>
                </c:pt>
                <c:pt idx="2680">
                  <c:v>2592.0700000000002</c:v>
                </c:pt>
                <c:pt idx="2681">
                  <c:v>2593.0369999999998</c:v>
                </c:pt>
                <c:pt idx="2682">
                  <c:v>2594.0030000000002</c:v>
                </c:pt>
                <c:pt idx="2683">
                  <c:v>2594.9699999999998</c:v>
                </c:pt>
                <c:pt idx="2684">
                  <c:v>2595.9369999999999</c:v>
                </c:pt>
                <c:pt idx="2685">
                  <c:v>2596.9029999999998</c:v>
                </c:pt>
                <c:pt idx="2686">
                  <c:v>2597.87</c:v>
                </c:pt>
                <c:pt idx="2687">
                  <c:v>2598.837</c:v>
                </c:pt>
                <c:pt idx="2688">
                  <c:v>2599.8029999999999</c:v>
                </c:pt>
                <c:pt idx="2689">
                  <c:v>2600.77</c:v>
                </c:pt>
                <c:pt idx="2690">
                  <c:v>2601.7370000000001</c:v>
                </c:pt>
                <c:pt idx="2691">
                  <c:v>2602.7040000000002</c:v>
                </c:pt>
                <c:pt idx="2692">
                  <c:v>2603.67</c:v>
                </c:pt>
                <c:pt idx="2693">
                  <c:v>2604.6370000000002</c:v>
                </c:pt>
                <c:pt idx="2694">
                  <c:v>2605.6039999999998</c:v>
                </c:pt>
                <c:pt idx="2695">
                  <c:v>2606.5700000000002</c:v>
                </c:pt>
                <c:pt idx="2696">
                  <c:v>2607.5369999999998</c:v>
                </c:pt>
                <c:pt idx="2697">
                  <c:v>2608.5039999999999</c:v>
                </c:pt>
                <c:pt idx="2698">
                  <c:v>2609.4699999999998</c:v>
                </c:pt>
                <c:pt idx="2699">
                  <c:v>2610.4369999999999</c:v>
                </c:pt>
                <c:pt idx="2700">
                  <c:v>2611.404</c:v>
                </c:pt>
                <c:pt idx="2701">
                  <c:v>2612.3710000000001</c:v>
                </c:pt>
                <c:pt idx="2702">
                  <c:v>2613.337</c:v>
                </c:pt>
                <c:pt idx="2703">
                  <c:v>2614.3040000000001</c:v>
                </c:pt>
                <c:pt idx="2704">
                  <c:v>2615.2710000000002</c:v>
                </c:pt>
                <c:pt idx="2705">
                  <c:v>2616.2370000000001</c:v>
                </c:pt>
                <c:pt idx="2706">
                  <c:v>2617.2040000000002</c:v>
                </c:pt>
                <c:pt idx="2707">
                  <c:v>2618.1709999999998</c:v>
                </c:pt>
                <c:pt idx="2708">
                  <c:v>2619.1370000000002</c:v>
                </c:pt>
                <c:pt idx="2709">
                  <c:v>2620.1039999999998</c:v>
                </c:pt>
                <c:pt idx="2710">
                  <c:v>2621.0709999999999</c:v>
                </c:pt>
                <c:pt idx="2711">
                  <c:v>2622.038</c:v>
                </c:pt>
                <c:pt idx="2712">
                  <c:v>2623.0039999999999</c:v>
                </c:pt>
                <c:pt idx="2713">
                  <c:v>2623.971</c:v>
                </c:pt>
                <c:pt idx="2714">
                  <c:v>2624.9380000000001</c:v>
                </c:pt>
                <c:pt idx="2715">
                  <c:v>2625.904</c:v>
                </c:pt>
                <c:pt idx="2716">
                  <c:v>2626.8710000000001</c:v>
                </c:pt>
                <c:pt idx="2717">
                  <c:v>2627.8380000000002</c:v>
                </c:pt>
                <c:pt idx="2718">
                  <c:v>2628.8040000000001</c:v>
                </c:pt>
                <c:pt idx="2719">
                  <c:v>2629.7710000000002</c:v>
                </c:pt>
                <c:pt idx="2720">
                  <c:v>2630.7379999999998</c:v>
                </c:pt>
                <c:pt idx="2721">
                  <c:v>2631.7049999999999</c:v>
                </c:pt>
                <c:pt idx="2722">
                  <c:v>2632.6709999999998</c:v>
                </c:pt>
                <c:pt idx="2723">
                  <c:v>2633.6379999999999</c:v>
                </c:pt>
                <c:pt idx="2724">
                  <c:v>2634.605</c:v>
                </c:pt>
                <c:pt idx="2725">
                  <c:v>2635.5709999999999</c:v>
                </c:pt>
                <c:pt idx="2726">
                  <c:v>2636.538</c:v>
                </c:pt>
                <c:pt idx="2727">
                  <c:v>2637.5050000000001</c:v>
                </c:pt>
                <c:pt idx="2728">
                  <c:v>2638.471</c:v>
                </c:pt>
                <c:pt idx="2729">
                  <c:v>2639.4380000000001</c:v>
                </c:pt>
                <c:pt idx="2730">
                  <c:v>2640.4050000000002</c:v>
                </c:pt>
                <c:pt idx="2731">
                  <c:v>2641.3719999999998</c:v>
                </c:pt>
                <c:pt idx="2732">
                  <c:v>2642.3380000000002</c:v>
                </c:pt>
                <c:pt idx="2733">
                  <c:v>2643.3049999999998</c:v>
                </c:pt>
                <c:pt idx="2734">
                  <c:v>2644.2719999999999</c:v>
                </c:pt>
                <c:pt idx="2735">
                  <c:v>2645.2379999999998</c:v>
                </c:pt>
                <c:pt idx="2736">
                  <c:v>2646.2049999999999</c:v>
                </c:pt>
                <c:pt idx="2737">
                  <c:v>2647.172</c:v>
                </c:pt>
                <c:pt idx="2738">
                  <c:v>2648.1379999999999</c:v>
                </c:pt>
                <c:pt idx="2739">
                  <c:v>2649.105</c:v>
                </c:pt>
                <c:pt idx="2740">
                  <c:v>2650.0720000000001</c:v>
                </c:pt>
                <c:pt idx="2741">
                  <c:v>2651.0390000000002</c:v>
                </c:pt>
                <c:pt idx="2742">
                  <c:v>2652.0050000000001</c:v>
                </c:pt>
                <c:pt idx="2743">
                  <c:v>2652.9720000000002</c:v>
                </c:pt>
                <c:pt idx="2744">
                  <c:v>2653.9389999999999</c:v>
                </c:pt>
                <c:pt idx="2745">
                  <c:v>2654.9050000000002</c:v>
                </c:pt>
                <c:pt idx="2746">
                  <c:v>2655.8719999999998</c:v>
                </c:pt>
                <c:pt idx="2747">
                  <c:v>2656.8389999999999</c:v>
                </c:pt>
                <c:pt idx="2748">
                  <c:v>2657.8049999999998</c:v>
                </c:pt>
                <c:pt idx="2749">
                  <c:v>2658.7719999999999</c:v>
                </c:pt>
                <c:pt idx="2750">
                  <c:v>2659.739</c:v>
                </c:pt>
                <c:pt idx="2751">
                  <c:v>2660.7060000000001</c:v>
                </c:pt>
                <c:pt idx="2752">
                  <c:v>2661.672</c:v>
                </c:pt>
                <c:pt idx="2753">
                  <c:v>2662.6390000000001</c:v>
                </c:pt>
                <c:pt idx="2754">
                  <c:v>2663.6060000000002</c:v>
                </c:pt>
                <c:pt idx="2755">
                  <c:v>2664.5720000000001</c:v>
                </c:pt>
                <c:pt idx="2756">
                  <c:v>2665.5390000000002</c:v>
                </c:pt>
                <c:pt idx="2757">
                  <c:v>2666.5059999999999</c:v>
                </c:pt>
                <c:pt idx="2758">
                  <c:v>2667.4720000000002</c:v>
                </c:pt>
                <c:pt idx="2759">
                  <c:v>2668.4389999999999</c:v>
                </c:pt>
                <c:pt idx="2760">
                  <c:v>2669.4059999999999</c:v>
                </c:pt>
                <c:pt idx="2761">
                  <c:v>2670.373</c:v>
                </c:pt>
                <c:pt idx="2762">
                  <c:v>2671.3389999999999</c:v>
                </c:pt>
                <c:pt idx="2763">
                  <c:v>2672.306</c:v>
                </c:pt>
                <c:pt idx="2764">
                  <c:v>2673.2730000000001</c:v>
                </c:pt>
                <c:pt idx="2765">
                  <c:v>2674.239</c:v>
                </c:pt>
                <c:pt idx="2766">
                  <c:v>2675.2060000000001</c:v>
                </c:pt>
                <c:pt idx="2767">
                  <c:v>2676.1729999999998</c:v>
                </c:pt>
                <c:pt idx="2768">
                  <c:v>2677.1390000000001</c:v>
                </c:pt>
                <c:pt idx="2769">
                  <c:v>2678.1060000000002</c:v>
                </c:pt>
                <c:pt idx="2770">
                  <c:v>2679.0729999999999</c:v>
                </c:pt>
                <c:pt idx="2771">
                  <c:v>2680.04</c:v>
                </c:pt>
                <c:pt idx="2772">
                  <c:v>2681.0059999999999</c:v>
                </c:pt>
                <c:pt idx="2773">
                  <c:v>2681.973</c:v>
                </c:pt>
                <c:pt idx="2774">
                  <c:v>2682.94</c:v>
                </c:pt>
                <c:pt idx="2775">
                  <c:v>2683.9059999999999</c:v>
                </c:pt>
                <c:pt idx="2776">
                  <c:v>2684.873</c:v>
                </c:pt>
                <c:pt idx="2777">
                  <c:v>2685.84</c:v>
                </c:pt>
                <c:pt idx="2778">
                  <c:v>2686.806</c:v>
                </c:pt>
                <c:pt idx="2779">
                  <c:v>2687.7730000000001</c:v>
                </c:pt>
                <c:pt idx="2780">
                  <c:v>2688.74</c:v>
                </c:pt>
                <c:pt idx="2781">
                  <c:v>2689.7069999999999</c:v>
                </c:pt>
                <c:pt idx="2782">
                  <c:v>2690.6729999999998</c:v>
                </c:pt>
                <c:pt idx="2783">
                  <c:v>2691.64</c:v>
                </c:pt>
                <c:pt idx="2784">
                  <c:v>2692.607</c:v>
                </c:pt>
                <c:pt idx="2785">
                  <c:v>2693.5729999999999</c:v>
                </c:pt>
                <c:pt idx="2786">
                  <c:v>2694.54</c:v>
                </c:pt>
                <c:pt idx="2787">
                  <c:v>2695.5070000000001</c:v>
                </c:pt>
                <c:pt idx="2788">
                  <c:v>2696.473</c:v>
                </c:pt>
                <c:pt idx="2789">
                  <c:v>2697.44</c:v>
                </c:pt>
                <c:pt idx="2790">
                  <c:v>2698.4070000000002</c:v>
                </c:pt>
                <c:pt idx="2791">
                  <c:v>2699.3739999999998</c:v>
                </c:pt>
                <c:pt idx="2792">
                  <c:v>2700.34</c:v>
                </c:pt>
                <c:pt idx="2793">
                  <c:v>2701.3069999999998</c:v>
                </c:pt>
                <c:pt idx="2794">
                  <c:v>2702.2739999999999</c:v>
                </c:pt>
                <c:pt idx="2795">
                  <c:v>2703.24</c:v>
                </c:pt>
                <c:pt idx="2796">
                  <c:v>2704.2069999999999</c:v>
                </c:pt>
                <c:pt idx="2797">
                  <c:v>2705.174</c:v>
                </c:pt>
                <c:pt idx="2798">
                  <c:v>2706.14</c:v>
                </c:pt>
                <c:pt idx="2799">
                  <c:v>2707.107</c:v>
                </c:pt>
                <c:pt idx="2800">
                  <c:v>2708.0740000000001</c:v>
                </c:pt>
                <c:pt idx="2801">
                  <c:v>2709.0410000000002</c:v>
                </c:pt>
                <c:pt idx="2802">
                  <c:v>2710.0070000000001</c:v>
                </c:pt>
                <c:pt idx="2803">
                  <c:v>2710.9740000000002</c:v>
                </c:pt>
                <c:pt idx="2804">
                  <c:v>2711.9409999999998</c:v>
                </c:pt>
                <c:pt idx="2805">
                  <c:v>2712.9070000000002</c:v>
                </c:pt>
                <c:pt idx="2806">
                  <c:v>2713.8739999999998</c:v>
                </c:pt>
                <c:pt idx="2807">
                  <c:v>2714.8409999999999</c:v>
                </c:pt>
                <c:pt idx="2808">
                  <c:v>2715.8069999999998</c:v>
                </c:pt>
                <c:pt idx="2809">
                  <c:v>2716.7739999999999</c:v>
                </c:pt>
                <c:pt idx="2810">
                  <c:v>2717.741</c:v>
                </c:pt>
                <c:pt idx="2811">
                  <c:v>2718.7080000000001</c:v>
                </c:pt>
                <c:pt idx="2812">
                  <c:v>2719.674</c:v>
                </c:pt>
                <c:pt idx="2813">
                  <c:v>2720.6410000000001</c:v>
                </c:pt>
                <c:pt idx="2814">
                  <c:v>2721.6080000000002</c:v>
                </c:pt>
                <c:pt idx="2815">
                  <c:v>2722.5740000000001</c:v>
                </c:pt>
                <c:pt idx="2816">
                  <c:v>2723.5410000000002</c:v>
                </c:pt>
                <c:pt idx="2817">
                  <c:v>2724.5079999999998</c:v>
                </c:pt>
                <c:pt idx="2818">
                  <c:v>2725.4740000000002</c:v>
                </c:pt>
                <c:pt idx="2819">
                  <c:v>2726.4409999999998</c:v>
                </c:pt>
                <c:pt idx="2820">
                  <c:v>2727.4079999999999</c:v>
                </c:pt>
                <c:pt idx="2821">
                  <c:v>2728.375</c:v>
                </c:pt>
                <c:pt idx="2822">
                  <c:v>2729.3409999999999</c:v>
                </c:pt>
                <c:pt idx="2823">
                  <c:v>2730.308</c:v>
                </c:pt>
                <c:pt idx="2824">
                  <c:v>2731.2750000000001</c:v>
                </c:pt>
                <c:pt idx="2825">
                  <c:v>2732.241</c:v>
                </c:pt>
                <c:pt idx="2826">
                  <c:v>2733.2080000000001</c:v>
                </c:pt>
                <c:pt idx="2827">
                  <c:v>2734.1750000000002</c:v>
                </c:pt>
                <c:pt idx="2828">
                  <c:v>2735.1410000000001</c:v>
                </c:pt>
                <c:pt idx="2829">
                  <c:v>2736.1080000000002</c:v>
                </c:pt>
                <c:pt idx="2830">
                  <c:v>2737.0749999999998</c:v>
                </c:pt>
                <c:pt idx="2831">
                  <c:v>2738.0419999999999</c:v>
                </c:pt>
                <c:pt idx="2832">
                  <c:v>2739.0079999999998</c:v>
                </c:pt>
                <c:pt idx="2833">
                  <c:v>2739.9749999999999</c:v>
                </c:pt>
                <c:pt idx="2834">
                  <c:v>2740.942</c:v>
                </c:pt>
                <c:pt idx="2835">
                  <c:v>2741.9079999999999</c:v>
                </c:pt>
                <c:pt idx="2836">
                  <c:v>2742.875</c:v>
                </c:pt>
                <c:pt idx="2837">
                  <c:v>2743.8420000000001</c:v>
                </c:pt>
                <c:pt idx="2838">
                  <c:v>2744.808</c:v>
                </c:pt>
                <c:pt idx="2839">
                  <c:v>2745.7750000000001</c:v>
                </c:pt>
                <c:pt idx="2840">
                  <c:v>2746.7420000000002</c:v>
                </c:pt>
                <c:pt idx="2841">
                  <c:v>2747.7089999999998</c:v>
                </c:pt>
                <c:pt idx="2842">
                  <c:v>2748.6750000000002</c:v>
                </c:pt>
                <c:pt idx="2843">
                  <c:v>2749.6419999999998</c:v>
                </c:pt>
                <c:pt idx="2844">
                  <c:v>2750.6089999999999</c:v>
                </c:pt>
                <c:pt idx="2845">
                  <c:v>2751.5749999999998</c:v>
                </c:pt>
                <c:pt idx="2846">
                  <c:v>2752.5419999999999</c:v>
                </c:pt>
                <c:pt idx="2847">
                  <c:v>2753.509</c:v>
                </c:pt>
                <c:pt idx="2848">
                  <c:v>2754.4749999999999</c:v>
                </c:pt>
                <c:pt idx="2849">
                  <c:v>2755.442</c:v>
                </c:pt>
                <c:pt idx="2850">
                  <c:v>2756.4090000000001</c:v>
                </c:pt>
                <c:pt idx="2851">
                  <c:v>2757.3760000000002</c:v>
                </c:pt>
                <c:pt idx="2852">
                  <c:v>2758.3420000000001</c:v>
                </c:pt>
                <c:pt idx="2853">
                  <c:v>2759.3090000000002</c:v>
                </c:pt>
                <c:pt idx="2854">
                  <c:v>2760.2759999999998</c:v>
                </c:pt>
                <c:pt idx="2855">
                  <c:v>2761.2420000000002</c:v>
                </c:pt>
                <c:pt idx="2856">
                  <c:v>2762.2089999999998</c:v>
                </c:pt>
                <c:pt idx="2857">
                  <c:v>2763.1759999999999</c:v>
                </c:pt>
                <c:pt idx="2858">
                  <c:v>2764.1419999999998</c:v>
                </c:pt>
                <c:pt idx="2859">
                  <c:v>2765.1089999999999</c:v>
                </c:pt>
                <c:pt idx="2860">
                  <c:v>2766.076</c:v>
                </c:pt>
                <c:pt idx="2861">
                  <c:v>2767.0430000000001</c:v>
                </c:pt>
                <c:pt idx="2862">
                  <c:v>2768.009</c:v>
                </c:pt>
                <c:pt idx="2863">
                  <c:v>2768.9760000000001</c:v>
                </c:pt>
                <c:pt idx="2864">
                  <c:v>2769.9430000000002</c:v>
                </c:pt>
                <c:pt idx="2865">
                  <c:v>2770.9090000000001</c:v>
                </c:pt>
                <c:pt idx="2866">
                  <c:v>2771.8760000000002</c:v>
                </c:pt>
                <c:pt idx="2867">
                  <c:v>2772.8429999999998</c:v>
                </c:pt>
                <c:pt idx="2868">
                  <c:v>2773.8090000000002</c:v>
                </c:pt>
                <c:pt idx="2869">
                  <c:v>2774.7759999999998</c:v>
                </c:pt>
                <c:pt idx="2870">
                  <c:v>2775.7429999999999</c:v>
                </c:pt>
                <c:pt idx="2871">
                  <c:v>2776.71</c:v>
                </c:pt>
                <c:pt idx="2872">
                  <c:v>2777.6759999999999</c:v>
                </c:pt>
                <c:pt idx="2873">
                  <c:v>2778.643</c:v>
                </c:pt>
                <c:pt idx="2874">
                  <c:v>2779.61</c:v>
                </c:pt>
                <c:pt idx="2875">
                  <c:v>2780.576</c:v>
                </c:pt>
                <c:pt idx="2876">
                  <c:v>2781.5430000000001</c:v>
                </c:pt>
                <c:pt idx="2877">
                  <c:v>2782.51</c:v>
                </c:pt>
                <c:pt idx="2878">
                  <c:v>2783.4760000000001</c:v>
                </c:pt>
                <c:pt idx="2879">
                  <c:v>2784.4430000000002</c:v>
                </c:pt>
                <c:pt idx="2880">
                  <c:v>2785.41</c:v>
                </c:pt>
                <c:pt idx="2881">
                  <c:v>2786.377</c:v>
                </c:pt>
                <c:pt idx="2882">
                  <c:v>2787.3429999999998</c:v>
                </c:pt>
                <c:pt idx="2883">
                  <c:v>2788.31</c:v>
                </c:pt>
                <c:pt idx="2884">
                  <c:v>2789.277</c:v>
                </c:pt>
                <c:pt idx="2885">
                  <c:v>2790.2429999999999</c:v>
                </c:pt>
                <c:pt idx="2886">
                  <c:v>2791.21</c:v>
                </c:pt>
                <c:pt idx="2887">
                  <c:v>2792.1770000000001</c:v>
                </c:pt>
                <c:pt idx="2888">
                  <c:v>2793.143</c:v>
                </c:pt>
                <c:pt idx="2889">
                  <c:v>2794.11</c:v>
                </c:pt>
                <c:pt idx="2890">
                  <c:v>2795.0770000000002</c:v>
                </c:pt>
                <c:pt idx="2891">
                  <c:v>2796.0439999999999</c:v>
                </c:pt>
                <c:pt idx="2892">
                  <c:v>2797.01</c:v>
                </c:pt>
                <c:pt idx="2893">
                  <c:v>2797.9769999999999</c:v>
                </c:pt>
                <c:pt idx="2894">
                  <c:v>2798.944</c:v>
                </c:pt>
                <c:pt idx="2895">
                  <c:v>2799.91</c:v>
                </c:pt>
                <c:pt idx="2896">
                  <c:v>2800.877</c:v>
                </c:pt>
                <c:pt idx="2897">
                  <c:v>2801.8440000000001</c:v>
                </c:pt>
                <c:pt idx="2898">
                  <c:v>2802.81</c:v>
                </c:pt>
                <c:pt idx="2899">
                  <c:v>2803.777</c:v>
                </c:pt>
                <c:pt idx="2900">
                  <c:v>2804.7440000000001</c:v>
                </c:pt>
                <c:pt idx="2901">
                  <c:v>2805.7109999999998</c:v>
                </c:pt>
                <c:pt idx="2902">
                  <c:v>2806.6770000000001</c:v>
                </c:pt>
                <c:pt idx="2903">
                  <c:v>2807.6439999999998</c:v>
                </c:pt>
                <c:pt idx="2904">
                  <c:v>2808.6109999999999</c:v>
                </c:pt>
                <c:pt idx="2905">
                  <c:v>2809.5770000000002</c:v>
                </c:pt>
                <c:pt idx="2906">
                  <c:v>2810.5439999999999</c:v>
                </c:pt>
                <c:pt idx="2907">
                  <c:v>2811.511</c:v>
                </c:pt>
                <c:pt idx="2908">
                  <c:v>2812.4769999999999</c:v>
                </c:pt>
                <c:pt idx="2909">
                  <c:v>2813.444</c:v>
                </c:pt>
                <c:pt idx="2910">
                  <c:v>2814.4110000000001</c:v>
                </c:pt>
                <c:pt idx="2911">
                  <c:v>2815.3780000000002</c:v>
                </c:pt>
                <c:pt idx="2912">
                  <c:v>2816.3440000000001</c:v>
                </c:pt>
                <c:pt idx="2913">
                  <c:v>2817.3110000000001</c:v>
                </c:pt>
                <c:pt idx="2914">
                  <c:v>2818.2779999999998</c:v>
                </c:pt>
                <c:pt idx="2915">
                  <c:v>2819.2440000000001</c:v>
                </c:pt>
                <c:pt idx="2916">
                  <c:v>2820.2109999999998</c:v>
                </c:pt>
                <c:pt idx="2917">
                  <c:v>2821.1779999999999</c:v>
                </c:pt>
                <c:pt idx="2918">
                  <c:v>2822.1439999999998</c:v>
                </c:pt>
                <c:pt idx="2919">
                  <c:v>2823.1109999999999</c:v>
                </c:pt>
                <c:pt idx="2920">
                  <c:v>2824.078</c:v>
                </c:pt>
                <c:pt idx="2921">
                  <c:v>2825.0450000000001</c:v>
                </c:pt>
                <c:pt idx="2922">
                  <c:v>2826.011</c:v>
                </c:pt>
                <c:pt idx="2923">
                  <c:v>2826.9780000000001</c:v>
                </c:pt>
                <c:pt idx="2924">
                  <c:v>2827.9450000000002</c:v>
                </c:pt>
                <c:pt idx="2925">
                  <c:v>2828.9110000000001</c:v>
                </c:pt>
                <c:pt idx="2926">
                  <c:v>2829.8780000000002</c:v>
                </c:pt>
                <c:pt idx="2927">
                  <c:v>2830.8449999999998</c:v>
                </c:pt>
                <c:pt idx="2928">
                  <c:v>2831.8110000000001</c:v>
                </c:pt>
                <c:pt idx="2929">
                  <c:v>2832.7779999999998</c:v>
                </c:pt>
                <c:pt idx="2930">
                  <c:v>2833.7449999999999</c:v>
                </c:pt>
                <c:pt idx="2931">
                  <c:v>2834.712</c:v>
                </c:pt>
                <c:pt idx="2932">
                  <c:v>2835.6779999999999</c:v>
                </c:pt>
                <c:pt idx="2933">
                  <c:v>2836.645</c:v>
                </c:pt>
                <c:pt idx="2934">
                  <c:v>2837.6120000000001</c:v>
                </c:pt>
                <c:pt idx="2935">
                  <c:v>2838.578</c:v>
                </c:pt>
                <c:pt idx="2936">
                  <c:v>2839.5450000000001</c:v>
                </c:pt>
                <c:pt idx="2937">
                  <c:v>2840.5120000000002</c:v>
                </c:pt>
                <c:pt idx="2938">
                  <c:v>2841.4780000000001</c:v>
                </c:pt>
                <c:pt idx="2939">
                  <c:v>2842.4450000000002</c:v>
                </c:pt>
                <c:pt idx="2940">
                  <c:v>2843.4119999999998</c:v>
                </c:pt>
                <c:pt idx="2941">
                  <c:v>2844.3789999999999</c:v>
                </c:pt>
                <c:pt idx="2942">
                  <c:v>2845.3449999999998</c:v>
                </c:pt>
                <c:pt idx="2943">
                  <c:v>2846.3119999999999</c:v>
                </c:pt>
                <c:pt idx="2944">
                  <c:v>2847.279</c:v>
                </c:pt>
                <c:pt idx="2945">
                  <c:v>2848.2449999999999</c:v>
                </c:pt>
                <c:pt idx="2946">
                  <c:v>2849.212</c:v>
                </c:pt>
                <c:pt idx="2947">
                  <c:v>2850.1790000000001</c:v>
                </c:pt>
                <c:pt idx="2948">
                  <c:v>2851.145</c:v>
                </c:pt>
                <c:pt idx="2949">
                  <c:v>2852.1120000000001</c:v>
                </c:pt>
                <c:pt idx="2950">
                  <c:v>2853.0790000000002</c:v>
                </c:pt>
                <c:pt idx="2951">
                  <c:v>2854.0459999999998</c:v>
                </c:pt>
                <c:pt idx="2952">
                  <c:v>2855.0120000000002</c:v>
                </c:pt>
                <c:pt idx="2953">
                  <c:v>2855.9789999999998</c:v>
                </c:pt>
                <c:pt idx="2954">
                  <c:v>2856.9459999999999</c:v>
                </c:pt>
                <c:pt idx="2955">
                  <c:v>2857.9119999999998</c:v>
                </c:pt>
                <c:pt idx="2956">
                  <c:v>2858.8789999999999</c:v>
                </c:pt>
                <c:pt idx="2957">
                  <c:v>2859.846</c:v>
                </c:pt>
                <c:pt idx="2958">
                  <c:v>2860.8119999999999</c:v>
                </c:pt>
                <c:pt idx="2959">
                  <c:v>2861.779</c:v>
                </c:pt>
                <c:pt idx="2960">
                  <c:v>2862.7460000000001</c:v>
                </c:pt>
                <c:pt idx="2961">
                  <c:v>2863.7130000000002</c:v>
                </c:pt>
                <c:pt idx="2962">
                  <c:v>2864.6790000000001</c:v>
                </c:pt>
                <c:pt idx="2963">
                  <c:v>2865.6460000000002</c:v>
                </c:pt>
                <c:pt idx="2964">
                  <c:v>2866.6129999999998</c:v>
                </c:pt>
                <c:pt idx="2965">
                  <c:v>2867.5790000000002</c:v>
                </c:pt>
                <c:pt idx="2966">
                  <c:v>2868.5459999999998</c:v>
                </c:pt>
                <c:pt idx="2967">
                  <c:v>2869.5129999999999</c:v>
                </c:pt>
                <c:pt idx="2968">
                  <c:v>2870.4789999999998</c:v>
                </c:pt>
                <c:pt idx="2969">
                  <c:v>2871.4459999999999</c:v>
                </c:pt>
                <c:pt idx="2970">
                  <c:v>2872.413</c:v>
                </c:pt>
                <c:pt idx="2971">
                  <c:v>2873.38</c:v>
                </c:pt>
                <c:pt idx="2972">
                  <c:v>2874.346</c:v>
                </c:pt>
                <c:pt idx="2973">
                  <c:v>2875.3130000000001</c:v>
                </c:pt>
                <c:pt idx="2974">
                  <c:v>2876.28</c:v>
                </c:pt>
                <c:pt idx="2975">
                  <c:v>2877.2460000000001</c:v>
                </c:pt>
                <c:pt idx="2976">
                  <c:v>2878.2130000000002</c:v>
                </c:pt>
                <c:pt idx="2977">
                  <c:v>2879.18</c:v>
                </c:pt>
                <c:pt idx="2978">
                  <c:v>2880.1460000000002</c:v>
                </c:pt>
                <c:pt idx="2979">
                  <c:v>2881.1129999999998</c:v>
                </c:pt>
                <c:pt idx="2980">
                  <c:v>2882.08</c:v>
                </c:pt>
                <c:pt idx="2981">
                  <c:v>2883.047</c:v>
                </c:pt>
                <c:pt idx="2982">
                  <c:v>2884.0129999999999</c:v>
                </c:pt>
                <c:pt idx="2983">
                  <c:v>2884.98</c:v>
                </c:pt>
                <c:pt idx="2984">
                  <c:v>2885.9470000000001</c:v>
                </c:pt>
                <c:pt idx="2985">
                  <c:v>2886.913</c:v>
                </c:pt>
                <c:pt idx="2986">
                  <c:v>2887.88</c:v>
                </c:pt>
                <c:pt idx="2987">
                  <c:v>2888.8470000000002</c:v>
                </c:pt>
                <c:pt idx="2988">
                  <c:v>2889.8130000000001</c:v>
                </c:pt>
                <c:pt idx="2989">
                  <c:v>2890.78</c:v>
                </c:pt>
                <c:pt idx="2990">
                  <c:v>2891.7469999999998</c:v>
                </c:pt>
                <c:pt idx="2991">
                  <c:v>2892.7139999999999</c:v>
                </c:pt>
                <c:pt idx="2992">
                  <c:v>2893.68</c:v>
                </c:pt>
                <c:pt idx="2993">
                  <c:v>2894.6469999999999</c:v>
                </c:pt>
                <c:pt idx="2994">
                  <c:v>2895.614</c:v>
                </c:pt>
                <c:pt idx="2995">
                  <c:v>2896.58</c:v>
                </c:pt>
                <c:pt idx="2996">
                  <c:v>2897.547</c:v>
                </c:pt>
                <c:pt idx="2997">
                  <c:v>2898.5140000000001</c:v>
                </c:pt>
                <c:pt idx="2998">
                  <c:v>2899.48</c:v>
                </c:pt>
                <c:pt idx="2999">
                  <c:v>2900.4470000000001</c:v>
                </c:pt>
                <c:pt idx="3000">
                  <c:v>2901.4140000000002</c:v>
                </c:pt>
                <c:pt idx="3001">
                  <c:v>2902.3809999999999</c:v>
                </c:pt>
                <c:pt idx="3002">
                  <c:v>2903.3470000000002</c:v>
                </c:pt>
                <c:pt idx="3003">
                  <c:v>2904.3139999999999</c:v>
                </c:pt>
                <c:pt idx="3004">
                  <c:v>2905.2809999999999</c:v>
                </c:pt>
                <c:pt idx="3005">
                  <c:v>2906.2469999999998</c:v>
                </c:pt>
                <c:pt idx="3006">
                  <c:v>2907.2139999999999</c:v>
                </c:pt>
                <c:pt idx="3007">
                  <c:v>2908.181</c:v>
                </c:pt>
                <c:pt idx="3008">
                  <c:v>2909.1469999999999</c:v>
                </c:pt>
                <c:pt idx="3009">
                  <c:v>2910.114</c:v>
                </c:pt>
                <c:pt idx="3010">
                  <c:v>2911.0810000000001</c:v>
                </c:pt>
                <c:pt idx="3011">
                  <c:v>2912.0479999999998</c:v>
                </c:pt>
                <c:pt idx="3012">
                  <c:v>2913.0140000000001</c:v>
                </c:pt>
                <c:pt idx="3013">
                  <c:v>2913.9810000000002</c:v>
                </c:pt>
                <c:pt idx="3014">
                  <c:v>2914.9479999999999</c:v>
                </c:pt>
                <c:pt idx="3015">
                  <c:v>2915.9140000000002</c:v>
                </c:pt>
                <c:pt idx="3016">
                  <c:v>2916.8809999999999</c:v>
                </c:pt>
                <c:pt idx="3017">
                  <c:v>2917.848</c:v>
                </c:pt>
                <c:pt idx="3018">
                  <c:v>2918.8139999999999</c:v>
                </c:pt>
                <c:pt idx="3019">
                  <c:v>2919.7809999999999</c:v>
                </c:pt>
                <c:pt idx="3020">
                  <c:v>2920.748</c:v>
                </c:pt>
                <c:pt idx="3021">
                  <c:v>2921.7150000000001</c:v>
                </c:pt>
                <c:pt idx="3022">
                  <c:v>2922.681</c:v>
                </c:pt>
                <c:pt idx="3023">
                  <c:v>2923.6480000000001</c:v>
                </c:pt>
                <c:pt idx="3024">
                  <c:v>2924.6149999999998</c:v>
                </c:pt>
                <c:pt idx="3025">
                  <c:v>2925.5810000000001</c:v>
                </c:pt>
                <c:pt idx="3026">
                  <c:v>2926.5479999999998</c:v>
                </c:pt>
                <c:pt idx="3027">
                  <c:v>2927.5149999999999</c:v>
                </c:pt>
                <c:pt idx="3028">
                  <c:v>2928.4810000000002</c:v>
                </c:pt>
                <c:pt idx="3029">
                  <c:v>2929.4479999999999</c:v>
                </c:pt>
                <c:pt idx="3030">
                  <c:v>2930.415</c:v>
                </c:pt>
                <c:pt idx="3031">
                  <c:v>2931.3820000000001</c:v>
                </c:pt>
                <c:pt idx="3032">
                  <c:v>2932.348</c:v>
                </c:pt>
                <c:pt idx="3033">
                  <c:v>2933.3150000000001</c:v>
                </c:pt>
                <c:pt idx="3034">
                  <c:v>2934.2820000000002</c:v>
                </c:pt>
                <c:pt idx="3035">
                  <c:v>2935.248</c:v>
                </c:pt>
                <c:pt idx="3036">
                  <c:v>2936.2150000000001</c:v>
                </c:pt>
                <c:pt idx="3037">
                  <c:v>2937.1819999999998</c:v>
                </c:pt>
                <c:pt idx="3038">
                  <c:v>2938.1480000000001</c:v>
                </c:pt>
                <c:pt idx="3039">
                  <c:v>2939.1149999999998</c:v>
                </c:pt>
                <c:pt idx="3040">
                  <c:v>2940.0819999999999</c:v>
                </c:pt>
                <c:pt idx="3041">
                  <c:v>2941.049</c:v>
                </c:pt>
                <c:pt idx="3042">
                  <c:v>2942.0149999999999</c:v>
                </c:pt>
                <c:pt idx="3043">
                  <c:v>2942.982</c:v>
                </c:pt>
                <c:pt idx="3044">
                  <c:v>2943.9490000000001</c:v>
                </c:pt>
                <c:pt idx="3045">
                  <c:v>2944.915</c:v>
                </c:pt>
                <c:pt idx="3046">
                  <c:v>2945.8820000000001</c:v>
                </c:pt>
                <c:pt idx="3047">
                  <c:v>2946.8490000000002</c:v>
                </c:pt>
                <c:pt idx="3048">
                  <c:v>2947.8150000000001</c:v>
                </c:pt>
                <c:pt idx="3049">
                  <c:v>2948.7820000000002</c:v>
                </c:pt>
                <c:pt idx="3050">
                  <c:v>2949.7489999999998</c:v>
                </c:pt>
                <c:pt idx="3051">
                  <c:v>2950.7159999999999</c:v>
                </c:pt>
                <c:pt idx="3052">
                  <c:v>2951.6819999999998</c:v>
                </c:pt>
                <c:pt idx="3053">
                  <c:v>2952.6489999999999</c:v>
                </c:pt>
                <c:pt idx="3054">
                  <c:v>2953.616</c:v>
                </c:pt>
                <c:pt idx="3055">
                  <c:v>2954.5819999999999</c:v>
                </c:pt>
                <c:pt idx="3056">
                  <c:v>2955.549</c:v>
                </c:pt>
                <c:pt idx="3057">
                  <c:v>2956.5160000000001</c:v>
                </c:pt>
                <c:pt idx="3058">
                  <c:v>2957.482</c:v>
                </c:pt>
                <c:pt idx="3059">
                  <c:v>2958.4490000000001</c:v>
                </c:pt>
                <c:pt idx="3060">
                  <c:v>2959.4160000000002</c:v>
                </c:pt>
                <c:pt idx="3061">
                  <c:v>2960.3829999999998</c:v>
                </c:pt>
                <c:pt idx="3062">
                  <c:v>2961.3490000000002</c:v>
                </c:pt>
                <c:pt idx="3063">
                  <c:v>2962.3159999999998</c:v>
                </c:pt>
                <c:pt idx="3064">
                  <c:v>2963.2829999999999</c:v>
                </c:pt>
                <c:pt idx="3065">
                  <c:v>2964.2489999999998</c:v>
                </c:pt>
                <c:pt idx="3066">
                  <c:v>2965.2159999999999</c:v>
                </c:pt>
                <c:pt idx="3067">
                  <c:v>2966.183</c:v>
                </c:pt>
                <c:pt idx="3068">
                  <c:v>2967.1489999999999</c:v>
                </c:pt>
                <c:pt idx="3069">
                  <c:v>2968.116</c:v>
                </c:pt>
                <c:pt idx="3070">
                  <c:v>2969.0830000000001</c:v>
                </c:pt>
                <c:pt idx="3071">
                  <c:v>2970.05</c:v>
                </c:pt>
                <c:pt idx="3072">
                  <c:v>2971.0160000000001</c:v>
                </c:pt>
                <c:pt idx="3073">
                  <c:v>2971.9830000000002</c:v>
                </c:pt>
                <c:pt idx="3074">
                  <c:v>2972.95</c:v>
                </c:pt>
                <c:pt idx="3075">
                  <c:v>2973.9160000000002</c:v>
                </c:pt>
                <c:pt idx="3076">
                  <c:v>2974.8829999999998</c:v>
                </c:pt>
                <c:pt idx="3077">
                  <c:v>2975.85</c:v>
                </c:pt>
                <c:pt idx="3078">
                  <c:v>2976.8159999999998</c:v>
                </c:pt>
                <c:pt idx="3079">
                  <c:v>2977.7829999999999</c:v>
                </c:pt>
                <c:pt idx="3080">
                  <c:v>2978.75</c:v>
                </c:pt>
                <c:pt idx="3081">
                  <c:v>2979.7170000000001</c:v>
                </c:pt>
                <c:pt idx="3082">
                  <c:v>2980.683</c:v>
                </c:pt>
                <c:pt idx="3083">
                  <c:v>2981.65</c:v>
                </c:pt>
                <c:pt idx="3084">
                  <c:v>2982.6170000000002</c:v>
                </c:pt>
                <c:pt idx="3085">
                  <c:v>2983.5830000000001</c:v>
                </c:pt>
                <c:pt idx="3086">
                  <c:v>2984.55</c:v>
                </c:pt>
                <c:pt idx="3087">
                  <c:v>2985.5169999999998</c:v>
                </c:pt>
                <c:pt idx="3088">
                  <c:v>2986.4830000000002</c:v>
                </c:pt>
                <c:pt idx="3089">
                  <c:v>2987.45</c:v>
                </c:pt>
                <c:pt idx="3090">
                  <c:v>2988.4169999999999</c:v>
                </c:pt>
                <c:pt idx="3091">
                  <c:v>2989.384</c:v>
                </c:pt>
                <c:pt idx="3092">
                  <c:v>2990.35</c:v>
                </c:pt>
                <c:pt idx="3093">
                  <c:v>2991.317</c:v>
                </c:pt>
                <c:pt idx="3094">
                  <c:v>2992.2840000000001</c:v>
                </c:pt>
                <c:pt idx="3095">
                  <c:v>2993.25</c:v>
                </c:pt>
                <c:pt idx="3096">
                  <c:v>2994.2170000000001</c:v>
                </c:pt>
                <c:pt idx="3097">
                  <c:v>2995.1840000000002</c:v>
                </c:pt>
                <c:pt idx="3098">
                  <c:v>2996.15</c:v>
                </c:pt>
                <c:pt idx="3099">
                  <c:v>2997.1170000000002</c:v>
                </c:pt>
                <c:pt idx="3100">
                  <c:v>2998.0839999999998</c:v>
                </c:pt>
                <c:pt idx="3101">
                  <c:v>2999.0509999999999</c:v>
                </c:pt>
                <c:pt idx="3102">
                  <c:v>3000.0169999999998</c:v>
                </c:pt>
                <c:pt idx="3103">
                  <c:v>3000.9839999999999</c:v>
                </c:pt>
                <c:pt idx="3104">
                  <c:v>3001.951</c:v>
                </c:pt>
                <c:pt idx="3105">
                  <c:v>3002.9169999999999</c:v>
                </c:pt>
                <c:pt idx="3106">
                  <c:v>3003.884</c:v>
                </c:pt>
                <c:pt idx="3107">
                  <c:v>3004.8510000000001</c:v>
                </c:pt>
                <c:pt idx="3108">
                  <c:v>3005.817</c:v>
                </c:pt>
                <c:pt idx="3109">
                  <c:v>3006.7840000000001</c:v>
                </c:pt>
                <c:pt idx="3110">
                  <c:v>3007.7510000000002</c:v>
                </c:pt>
                <c:pt idx="3111">
                  <c:v>3008.7179999999998</c:v>
                </c:pt>
                <c:pt idx="3112">
                  <c:v>3009.6840000000002</c:v>
                </c:pt>
                <c:pt idx="3113">
                  <c:v>3010.6509999999998</c:v>
                </c:pt>
                <c:pt idx="3114">
                  <c:v>3011.6179999999999</c:v>
                </c:pt>
                <c:pt idx="3115">
                  <c:v>3012.5839999999998</c:v>
                </c:pt>
                <c:pt idx="3116">
                  <c:v>3013.5509999999999</c:v>
                </c:pt>
                <c:pt idx="3117">
                  <c:v>3014.518</c:v>
                </c:pt>
                <c:pt idx="3118">
                  <c:v>3015.4839999999999</c:v>
                </c:pt>
                <c:pt idx="3119">
                  <c:v>3016.451</c:v>
                </c:pt>
                <c:pt idx="3120">
                  <c:v>3017.4180000000001</c:v>
                </c:pt>
                <c:pt idx="3121">
                  <c:v>3018.3850000000002</c:v>
                </c:pt>
                <c:pt idx="3122">
                  <c:v>3019.3510000000001</c:v>
                </c:pt>
                <c:pt idx="3123">
                  <c:v>3020.3180000000002</c:v>
                </c:pt>
                <c:pt idx="3124">
                  <c:v>3021.2849999999999</c:v>
                </c:pt>
                <c:pt idx="3125">
                  <c:v>3022.2510000000002</c:v>
                </c:pt>
                <c:pt idx="3126">
                  <c:v>3023.2179999999998</c:v>
                </c:pt>
                <c:pt idx="3127">
                  <c:v>3024.1849999999999</c:v>
                </c:pt>
                <c:pt idx="3128">
                  <c:v>3025.1509999999998</c:v>
                </c:pt>
                <c:pt idx="3129">
                  <c:v>3026.1179999999999</c:v>
                </c:pt>
                <c:pt idx="3130">
                  <c:v>3027.085</c:v>
                </c:pt>
                <c:pt idx="3131">
                  <c:v>3028.0520000000001</c:v>
                </c:pt>
                <c:pt idx="3132">
                  <c:v>3029.018</c:v>
                </c:pt>
                <c:pt idx="3133">
                  <c:v>3029.9850000000001</c:v>
                </c:pt>
                <c:pt idx="3134">
                  <c:v>3030.9520000000002</c:v>
                </c:pt>
                <c:pt idx="3135">
                  <c:v>3031.9180000000001</c:v>
                </c:pt>
                <c:pt idx="3136">
                  <c:v>3032.8850000000002</c:v>
                </c:pt>
                <c:pt idx="3137">
                  <c:v>3033.8519999999999</c:v>
                </c:pt>
                <c:pt idx="3138">
                  <c:v>3034.8180000000002</c:v>
                </c:pt>
                <c:pt idx="3139">
                  <c:v>3035.7849999999999</c:v>
                </c:pt>
                <c:pt idx="3140">
                  <c:v>3036.752</c:v>
                </c:pt>
                <c:pt idx="3141">
                  <c:v>3037.7190000000001</c:v>
                </c:pt>
                <c:pt idx="3142">
                  <c:v>3038.6849999999999</c:v>
                </c:pt>
                <c:pt idx="3143">
                  <c:v>3039.652</c:v>
                </c:pt>
                <c:pt idx="3144">
                  <c:v>3040.6190000000001</c:v>
                </c:pt>
                <c:pt idx="3145">
                  <c:v>3041.585</c:v>
                </c:pt>
                <c:pt idx="3146">
                  <c:v>3042.5520000000001</c:v>
                </c:pt>
                <c:pt idx="3147">
                  <c:v>3043.5189999999998</c:v>
                </c:pt>
                <c:pt idx="3148">
                  <c:v>3044.4850000000001</c:v>
                </c:pt>
                <c:pt idx="3149">
                  <c:v>3045.4520000000002</c:v>
                </c:pt>
                <c:pt idx="3150">
                  <c:v>3046.4189999999999</c:v>
                </c:pt>
                <c:pt idx="3151">
                  <c:v>3047.386</c:v>
                </c:pt>
                <c:pt idx="3152">
                  <c:v>3048.3519999999999</c:v>
                </c:pt>
                <c:pt idx="3153">
                  <c:v>3049.319</c:v>
                </c:pt>
                <c:pt idx="3154">
                  <c:v>3050.2860000000001</c:v>
                </c:pt>
                <c:pt idx="3155">
                  <c:v>3051.252</c:v>
                </c:pt>
                <c:pt idx="3156">
                  <c:v>3052.2190000000001</c:v>
                </c:pt>
                <c:pt idx="3157">
                  <c:v>3053.1860000000001</c:v>
                </c:pt>
                <c:pt idx="3158">
                  <c:v>3054.152</c:v>
                </c:pt>
                <c:pt idx="3159">
                  <c:v>3055.1190000000001</c:v>
                </c:pt>
                <c:pt idx="3160">
                  <c:v>3056.0859999999998</c:v>
                </c:pt>
                <c:pt idx="3161">
                  <c:v>3057.0529999999999</c:v>
                </c:pt>
                <c:pt idx="3162">
                  <c:v>3058.0189999999998</c:v>
                </c:pt>
                <c:pt idx="3163">
                  <c:v>3058.9859999999999</c:v>
                </c:pt>
                <c:pt idx="3164">
                  <c:v>3059.953</c:v>
                </c:pt>
                <c:pt idx="3165">
                  <c:v>3060.9189999999999</c:v>
                </c:pt>
                <c:pt idx="3166">
                  <c:v>3061.886</c:v>
                </c:pt>
                <c:pt idx="3167">
                  <c:v>3062.8530000000001</c:v>
                </c:pt>
                <c:pt idx="3168">
                  <c:v>3063.819</c:v>
                </c:pt>
                <c:pt idx="3169">
                  <c:v>3064.7860000000001</c:v>
                </c:pt>
                <c:pt idx="3170">
                  <c:v>3065.7530000000002</c:v>
                </c:pt>
                <c:pt idx="3171">
                  <c:v>3066.72</c:v>
                </c:pt>
                <c:pt idx="3172">
                  <c:v>3067.6860000000001</c:v>
                </c:pt>
                <c:pt idx="3173">
                  <c:v>3068.6529999999998</c:v>
                </c:pt>
                <c:pt idx="3174">
                  <c:v>3069.62</c:v>
                </c:pt>
                <c:pt idx="3175">
                  <c:v>3070.5859999999998</c:v>
                </c:pt>
                <c:pt idx="3176">
                  <c:v>3071.5529999999999</c:v>
                </c:pt>
                <c:pt idx="3177">
                  <c:v>3072.52</c:v>
                </c:pt>
                <c:pt idx="3178">
                  <c:v>3073.4859999999999</c:v>
                </c:pt>
                <c:pt idx="3179">
                  <c:v>3074.453</c:v>
                </c:pt>
                <c:pt idx="3180">
                  <c:v>3075.42</c:v>
                </c:pt>
                <c:pt idx="3181">
                  <c:v>3076.3870000000002</c:v>
                </c:pt>
                <c:pt idx="3182">
                  <c:v>3077.3530000000001</c:v>
                </c:pt>
                <c:pt idx="3183">
                  <c:v>3078.32</c:v>
                </c:pt>
                <c:pt idx="3184">
                  <c:v>3079.2869999999998</c:v>
                </c:pt>
                <c:pt idx="3185">
                  <c:v>3080.2530000000002</c:v>
                </c:pt>
                <c:pt idx="3186">
                  <c:v>3081.22</c:v>
                </c:pt>
                <c:pt idx="3187">
                  <c:v>3082.1869999999999</c:v>
                </c:pt>
                <c:pt idx="3188">
                  <c:v>3083.1529999999998</c:v>
                </c:pt>
                <c:pt idx="3189">
                  <c:v>3084.12</c:v>
                </c:pt>
                <c:pt idx="3190">
                  <c:v>3085.087</c:v>
                </c:pt>
                <c:pt idx="3191">
                  <c:v>3086.0540000000001</c:v>
                </c:pt>
                <c:pt idx="3192">
                  <c:v>3087.02</c:v>
                </c:pt>
                <c:pt idx="3193">
                  <c:v>3087.9870000000001</c:v>
                </c:pt>
                <c:pt idx="3194">
                  <c:v>3088.9540000000002</c:v>
                </c:pt>
                <c:pt idx="3195">
                  <c:v>3089.92</c:v>
                </c:pt>
                <c:pt idx="3196">
                  <c:v>3090.8870000000002</c:v>
                </c:pt>
                <c:pt idx="3197">
                  <c:v>3091.8539999999998</c:v>
                </c:pt>
                <c:pt idx="3198">
                  <c:v>3092.82</c:v>
                </c:pt>
                <c:pt idx="3199">
                  <c:v>3093.7869999999998</c:v>
                </c:pt>
                <c:pt idx="3200">
                  <c:v>3094.7539999999999</c:v>
                </c:pt>
                <c:pt idx="3201">
                  <c:v>3095.721</c:v>
                </c:pt>
                <c:pt idx="3202">
                  <c:v>3096.6869999999999</c:v>
                </c:pt>
                <c:pt idx="3203">
                  <c:v>3097.654</c:v>
                </c:pt>
                <c:pt idx="3204">
                  <c:v>3098.6210000000001</c:v>
                </c:pt>
                <c:pt idx="3205">
                  <c:v>3099.587</c:v>
                </c:pt>
                <c:pt idx="3206">
                  <c:v>3100.5540000000001</c:v>
                </c:pt>
                <c:pt idx="3207">
                  <c:v>3101.5210000000002</c:v>
                </c:pt>
                <c:pt idx="3208">
                  <c:v>3102.4870000000001</c:v>
                </c:pt>
                <c:pt idx="3209">
                  <c:v>3103.4540000000002</c:v>
                </c:pt>
                <c:pt idx="3210">
                  <c:v>3104.4209999999998</c:v>
                </c:pt>
                <c:pt idx="3211">
                  <c:v>3105.3879999999999</c:v>
                </c:pt>
                <c:pt idx="3212">
                  <c:v>3106.3539999999998</c:v>
                </c:pt>
                <c:pt idx="3213">
                  <c:v>3107.3209999999999</c:v>
                </c:pt>
                <c:pt idx="3214">
                  <c:v>3108.288</c:v>
                </c:pt>
                <c:pt idx="3215">
                  <c:v>3109.2539999999999</c:v>
                </c:pt>
                <c:pt idx="3216">
                  <c:v>3110.221</c:v>
                </c:pt>
                <c:pt idx="3217">
                  <c:v>3111.1880000000001</c:v>
                </c:pt>
                <c:pt idx="3218">
                  <c:v>3112.154</c:v>
                </c:pt>
                <c:pt idx="3219">
                  <c:v>3113.1210000000001</c:v>
                </c:pt>
                <c:pt idx="3220">
                  <c:v>3114.0880000000002</c:v>
                </c:pt>
                <c:pt idx="3221">
                  <c:v>3115.0549999999998</c:v>
                </c:pt>
                <c:pt idx="3222">
                  <c:v>3116.0210000000002</c:v>
                </c:pt>
                <c:pt idx="3223">
                  <c:v>3116.9879999999998</c:v>
                </c:pt>
                <c:pt idx="3224">
                  <c:v>3117.9549999999999</c:v>
                </c:pt>
                <c:pt idx="3225">
                  <c:v>3118.9209999999998</c:v>
                </c:pt>
                <c:pt idx="3226">
                  <c:v>3119.8879999999999</c:v>
                </c:pt>
                <c:pt idx="3227">
                  <c:v>3120.855</c:v>
                </c:pt>
                <c:pt idx="3228">
                  <c:v>3121.8209999999999</c:v>
                </c:pt>
                <c:pt idx="3229">
                  <c:v>3122.788</c:v>
                </c:pt>
                <c:pt idx="3230">
                  <c:v>3123.7550000000001</c:v>
                </c:pt>
                <c:pt idx="3231">
                  <c:v>3124.7220000000002</c:v>
                </c:pt>
                <c:pt idx="3232">
                  <c:v>3125.6880000000001</c:v>
                </c:pt>
                <c:pt idx="3233">
                  <c:v>3126.6550000000002</c:v>
                </c:pt>
                <c:pt idx="3234">
                  <c:v>3127.6219999999998</c:v>
                </c:pt>
                <c:pt idx="3235">
                  <c:v>3128.5880000000002</c:v>
                </c:pt>
                <c:pt idx="3236">
                  <c:v>3129.5549999999998</c:v>
                </c:pt>
                <c:pt idx="3237">
                  <c:v>3130.5219999999999</c:v>
                </c:pt>
                <c:pt idx="3238">
                  <c:v>3131.4879999999998</c:v>
                </c:pt>
                <c:pt idx="3239">
                  <c:v>3132.4549999999999</c:v>
                </c:pt>
                <c:pt idx="3240">
                  <c:v>3133.422</c:v>
                </c:pt>
                <c:pt idx="3241">
                  <c:v>3134.3890000000001</c:v>
                </c:pt>
                <c:pt idx="3242">
                  <c:v>3135.355</c:v>
                </c:pt>
                <c:pt idx="3243">
                  <c:v>3136.3220000000001</c:v>
                </c:pt>
                <c:pt idx="3244">
                  <c:v>3137.2890000000002</c:v>
                </c:pt>
                <c:pt idx="3245">
                  <c:v>3138.2550000000001</c:v>
                </c:pt>
                <c:pt idx="3246">
                  <c:v>3139.2220000000002</c:v>
                </c:pt>
                <c:pt idx="3247">
                  <c:v>3140.1889999999999</c:v>
                </c:pt>
                <c:pt idx="3248">
                  <c:v>3141.1550000000002</c:v>
                </c:pt>
                <c:pt idx="3249">
                  <c:v>3142.1219999999998</c:v>
                </c:pt>
                <c:pt idx="3250">
                  <c:v>3143.0889999999999</c:v>
                </c:pt>
                <c:pt idx="3251">
                  <c:v>3144.056</c:v>
                </c:pt>
                <c:pt idx="3252">
                  <c:v>3145.0219999999999</c:v>
                </c:pt>
                <c:pt idx="3253">
                  <c:v>3145.989</c:v>
                </c:pt>
                <c:pt idx="3254">
                  <c:v>3146.9560000000001</c:v>
                </c:pt>
                <c:pt idx="3255">
                  <c:v>3147.922</c:v>
                </c:pt>
                <c:pt idx="3256">
                  <c:v>3148.8890000000001</c:v>
                </c:pt>
                <c:pt idx="3257">
                  <c:v>3149.8560000000002</c:v>
                </c:pt>
                <c:pt idx="3258">
                  <c:v>3150.8220000000001</c:v>
                </c:pt>
                <c:pt idx="3259">
                  <c:v>3151.7890000000002</c:v>
                </c:pt>
                <c:pt idx="3260">
                  <c:v>3152.7559999999999</c:v>
                </c:pt>
                <c:pt idx="3261">
                  <c:v>3153.723</c:v>
                </c:pt>
                <c:pt idx="3262">
                  <c:v>3154.6889999999999</c:v>
                </c:pt>
                <c:pt idx="3263">
                  <c:v>3155.6559999999999</c:v>
                </c:pt>
                <c:pt idx="3264">
                  <c:v>3156.623</c:v>
                </c:pt>
                <c:pt idx="3265">
                  <c:v>3157.5889999999999</c:v>
                </c:pt>
                <c:pt idx="3266">
                  <c:v>3158.556</c:v>
                </c:pt>
                <c:pt idx="3267">
                  <c:v>3159.5230000000001</c:v>
                </c:pt>
                <c:pt idx="3268">
                  <c:v>3160.489</c:v>
                </c:pt>
                <c:pt idx="3269">
                  <c:v>3161.4560000000001</c:v>
                </c:pt>
                <c:pt idx="3270">
                  <c:v>3162.4229999999998</c:v>
                </c:pt>
                <c:pt idx="3271">
                  <c:v>3163.39</c:v>
                </c:pt>
                <c:pt idx="3272">
                  <c:v>3164.3560000000002</c:v>
                </c:pt>
                <c:pt idx="3273">
                  <c:v>3165.3229999999999</c:v>
                </c:pt>
                <c:pt idx="3274">
                  <c:v>3166.29</c:v>
                </c:pt>
                <c:pt idx="3275">
                  <c:v>3167.2559999999999</c:v>
                </c:pt>
                <c:pt idx="3276">
                  <c:v>3168.223</c:v>
                </c:pt>
                <c:pt idx="3277">
                  <c:v>3169.19</c:v>
                </c:pt>
                <c:pt idx="3278">
                  <c:v>3170.1559999999999</c:v>
                </c:pt>
                <c:pt idx="3279">
                  <c:v>3171.123</c:v>
                </c:pt>
                <c:pt idx="3280">
                  <c:v>3172.09</c:v>
                </c:pt>
                <c:pt idx="3281">
                  <c:v>3173.0569999999998</c:v>
                </c:pt>
                <c:pt idx="3282">
                  <c:v>3174.0230000000001</c:v>
                </c:pt>
                <c:pt idx="3283">
                  <c:v>3174.99</c:v>
                </c:pt>
                <c:pt idx="3284">
                  <c:v>3175.9569999999999</c:v>
                </c:pt>
                <c:pt idx="3285">
                  <c:v>3176.9229999999998</c:v>
                </c:pt>
                <c:pt idx="3286">
                  <c:v>3177.89</c:v>
                </c:pt>
                <c:pt idx="3287">
                  <c:v>3178.857</c:v>
                </c:pt>
                <c:pt idx="3288">
                  <c:v>3179.8229999999999</c:v>
                </c:pt>
                <c:pt idx="3289">
                  <c:v>3180.79</c:v>
                </c:pt>
                <c:pt idx="3290">
                  <c:v>3181.7570000000001</c:v>
                </c:pt>
                <c:pt idx="3291">
                  <c:v>3182.7240000000002</c:v>
                </c:pt>
                <c:pt idx="3292">
                  <c:v>3183.69</c:v>
                </c:pt>
                <c:pt idx="3293">
                  <c:v>3184.6570000000002</c:v>
                </c:pt>
                <c:pt idx="3294">
                  <c:v>3185.6239999999998</c:v>
                </c:pt>
                <c:pt idx="3295">
                  <c:v>3186.59</c:v>
                </c:pt>
                <c:pt idx="3296">
                  <c:v>3187.5569999999998</c:v>
                </c:pt>
                <c:pt idx="3297">
                  <c:v>3188.5239999999999</c:v>
                </c:pt>
                <c:pt idx="3298">
                  <c:v>3189.49</c:v>
                </c:pt>
                <c:pt idx="3299">
                  <c:v>3190.4569999999999</c:v>
                </c:pt>
                <c:pt idx="3300">
                  <c:v>3191.424</c:v>
                </c:pt>
                <c:pt idx="3301">
                  <c:v>3192.3910000000001</c:v>
                </c:pt>
                <c:pt idx="3302">
                  <c:v>3193.357</c:v>
                </c:pt>
                <c:pt idx="3303">
                  <c:v>3194.3240000000001</c:v>
                </c:pt>
                <c:pt idx="3304">
                  <c:v>3195.2910000000002</c:v>
                </c:pt>
                <c:pt idx="3305">
                  <c:v>3196.2570000000001</c:v>
                </c:pt>
                <c:pt idx="3306">
                  <c:v>3197.2240000000002</c:v>
                </c:pt>
                <c:pt idx="3307">
                  <c:v>3198.1909999999998</c:v>
                </c:pt>
                <c:pt idx="3308">
                  <c:v>3199.1570000000002</c:v>
                </c:pt>
                <c:pt idx="3309">
                  <c:v>3200.1239999999998</c:v>
                </c:pt>
                <c:pt idx="3310">
                  <c:v>3201.0909999999999</c:v>
                </c:pt>
                <c:pt idx="3311">
                  <c:v>3202.058</c:v>
                </c:pt>
                <c:pt idx="3312">
                  <c:v>3203.0239999999999</c:v>
                </c:pt>
                <c:pt idx="3313">
                  <c:v>3203.991</c:v>
                </c:pt>
                <c:pt idx="3314">
                  <c:v>3204.9580000000001</c:v>
                </c:pt>
                <c:pt idx="3315">
                  <c:v>3205.924</c:v>
                </c:pt>
                <c:pt idx="3316">
                  <c:v>3206.8910000000001</c:v>
                </c:pt>
                <c:pt idx="3317">
                  <c:v>3207.8580000000002</c:v>
                </c:pt>
                <c:pt idx="3318">
                  <c:v>3208.8240000000001</c:v>
                </c:pt>
                <c:pt idx="3319">
                  <c:v>3209.7910000000002</c:v>
                </c:pt>
                <c:pt idx="3320">
                  <c:v>3210.7579999999998</c:v>
                </c:pt>
                <c:pt idx="3321">
                  <c:v>3211.7249999999999</c:v>
                </c:pt>
                <c:pt idx="3322">
                  <c:v>3212.6909999999998</c:v>
                </c:pt>
                <c:pt idx="3323">
                  <c:v>3213.6579999999999</c:v>
                </c:pt>
                <c:pt idx="3324">
                  <c:v>3214.625</c:v>
                </c:pt>
                <c:pt idx="3325">
                  <c:v>3215.5909999999999</c:v>
                </c:pt>
                <c:pt idx="3326">
                  <c:v>3216.558</c:v>
                </c:pt>
                <c:pt idx="3327">
                  <c:v>3217.5250000000001</c:v>
                </c:pt>
                <c:pt idx="3328">
                  <c:v>3218.491</c:v>
                </c:pt>
                <c:pt idx="3329">
                  <c:v>3219.4580000000001</c:v>
                </c:pt>
                <c:pt idx="3330">
                  <c:v>3220.4250000000002</c:v>
                </c:pt>
                <c:pt idx="3331">
                  <c:v>3221.3919999999998</c:v>
                </c:pt>
                <c:pt idx="3332">
                  <c:v>3222.3580000000002</c:v>
                </c:pt>
                <c:pt idx="3333">
                  <c:v>3223.3249999999998</c:v>
                </c:pt>
                <c:pt idx="3334">
                  <c:v>3224.2919999999999</c:v>
                </c:pt>
                <c:pt idx="3335">
                  <c:v>3225.2579999999998</c:v>
                </c:pt>
                <c:pt idx="3336">
                  <c:v>3226.2249999999999</c:v>
                </c:pt>
                <c:pt idx="3337">
                  <c:v>3227.192</c:v>
                </c:pt>
                <c:pt idx="3338">
                  <c:v>3228.1579999999999</c:v>
                </c:pt>
                <c:pt idx="3339">
                  <c:v>3229.125</c:v>
                </c:pt>
                <c:pt idx="3340">
                  <c:v>3230.0920000000001</c:v>
                </c:pt>
                <c:pt idx="3341">
                  <c:v>3231.0590000000002</c:v>
                </c:pt>
                <c:pt idx="3342">
                  <c:v>3232.0250000000001</c:v>
                </c:pt>
                <c:pt idx="3343">
                  <c:v>3232.9920000000002</c:v>
                </c:pt>
                <c:pt idx="3344">
                  <c:v>3233.9589999999998</c:v>
                </c:pt>
                <c:pt idx="3345">
                  <c:v>3234.9250000000002</c:v>
                </c:pt>
                <c:pt idx="3346">
                  <c:v>3235.8919999999998</c:v>
                </c:pt>
                <c:pt idx="3347">
                  <c:v>3236.8589999999999</c:v>
                </c:pt>
                <c:pt idx="3348">
                  <c:v>3237.8249999999998</c:v>
                </c:pt>
                <c:pt idx="3349">
                  <c:v>3238.7919999999999</c:v>
                </c:pt>
                <c:pt idx="3350">
                  <c:v>3239.759</c:v>
                </c:pt>
                <c:pt idx="3351">
                  <c:v>3240.7260000000001</c:v>
                </c:pt>
                <c:pt idx="3352">
                  <c:v>3241.692</c:v>
                </c:pt>
                <c:pt idx="3353">
                  <c:v>3242.6590000000001</c:v>
                </c:pt>
                <c:pt idx="3354">
                  <c:v>3243.6260000000002</c:v>
                </c:pt>
                <c:pt idx="3355">
                  <c:v>3244.5920000000001</c:v>
                </c:pt>
                <c:pt idx="3356">
                  <c:v>3245.5590000000002</c:v>
                </c:pt>
                <c:pt idx="3357">
                  <c:v>3246.5259999999998</c:v>
                </c:pt>
                <c:pt idx="3358">
                  <c:v>3247.4920000000002</c:v>
                </c:pt>
                <c:pt idx="3359">
                  <c:v>3248.4589999999998</c:v>
                </c:pt>
                <c:pt idx="3360">
                  <c:v>3249.4259999999999</c:v>
                </c:pt>
                <c:pt idx="3361">
                  <c:v>3250.393</c:v>
                </c:pt>
                <c:pt idx="3362">
                  <c:v>3251.3589999999999</c:v>
                </c:pt>
                <c:pt idx="3363">
                  <c:v>3252.326</c:v>
                </c:pt>
                <c:pt idx="3364">
                  <c:v>3253.2930000000001</c:v>
                </c:pt>
                <c:pt idx="3365">
                  <c:v>3254.259</c:v>
                </c:pt>
                <c:pt idx="3366">
                  <c:v>3255.2260000000001</c:v>
                </c:pt>
                <c:pt idx="3367">
                  <c:v>3256.1930000000002</c:v>
                </c:pt>
                <c:pt idx="3368">
                  <c:v>3257.1590000000001</c:v>
                </c:pt>
                <c:pt idx="3369">
                  <c:v>3258.1260000000002</c:v>
                </c:pt>
                <c:pt idx="3370">
                  <c:v>3259.0929999999998</c:v>
                </c:pt>
                <c:pt idx="3371">
                  <c:v>3260.06</c:v>
                </c:pt>
                <c:pt idx="3372">
                  <c:v>3261.0259999999998</c:v>
                </c:pt>
                <c:pt idx="3373">
                  <c:v>3261.9929999999999</c:v>
                </c:pt>
                <c:pt idx="3374">
                  <c:v>3262.96</c:v>
                </c:pt>
                <c:pt idx="3375">
                  <c:v>3263.9259999999999</c:v>
                </c:pt>
                <c:pt idx="3376">
                  <c:v>3264.893</c:v>
                </c:pt>
                <c:pt idx="3377">
                  <c:v>3265.86</c:v>
                </c:pt>
                <c:pt idx="3378">
                  <c:v>3266.826</c:v>
                </c:pt>
                <c:pt idx="3379">
                  <c:v>3267.7930000000001</c:v>
                </c:pt>
                <c:pt idx="3380">
                  <c:v>3268.76</c:v>
                </c:pt>
                <c:pt idx="3381">
                  <c:v>3269.7269999999999</c:v>
                </c:pt>
                <c:pt idx="3382">
                  <c:v>3270.6930000000002</c:v>
                </c:pt>
                <c:pt idx="3383">
                  <c:v>3271.66</c:v>
                </c:pt>
                <c:pt idx="3384">
                  <c:v>3272.627</c:v>
                </c:pt>
                <c:pt idx="3385">
                  <c:v>3273.5929999999998</c:v>
                </c:pt>
                <c:pt idx="3386">
                  <c:v>3274.56</c:v>
                </c:pt>
                <c:pt idx="3387">
                  <c:v>3275.527</c:v>
                </c:pt>
                <c:pt idx="3388">
                  <c:v>3276.4929999999999</c:v>
                </c:pt>
                <c:pt idx="3389">
                  <c:v>3277.46</c:v>
                </c:pt>
                <c:pt idx="3390">
                  <c:v>3278.4270000000001</c:v>
                </c:pt>
                <c:pt idx="3391">
                  <c:v>3279.3939999999998</c:v>
                </c:pt>
                <c:pt idx="3392">
                  <c:v>3280.36</c:v>
                </c:pt>
                <c:pt idx="3393">
                  <c:v>3281.3270000000002</c:v>
                </c:pt>
                <c:pt idx="3394">
                  <c:v>3282.2939999999999</c:v>
                </c:pt>
                <c:pt idx="3395">
                  <c:v>3283.26</c:v>
                </c:pt>
                <c:pt idx="3396">
                  <c:v>3284.2269999999999</c:v>
                </c:pt>
                <c:pt idx="3397">
                  <c:v>3285.194</c:v>
                </c:pt>
                <c:pt idx="3398">
                  <c:v>3286.16</c:v>
                </c:pt>
                <c:pt idx="3399">
                  <c:v>3287.127</c:v>
                </c:pt>
                <c:pt idx="3400">
                  <c:v>3288.0940000000001</c:v>
                </c:pt>
                <c:pt idx="3401">
                  <c:v>3289.0610000000001</c:v>
                </c:pt>
                <c:pt idx="3402">
                  <c:v>3290.027</c:v>
                </c:pt>
                <c:pt idx="3403">
                  <c:v>3290.9940000000001</c:v>
                </c:pt>
                <c:pt idx="3404">
                  <c:v>3291.9609999999998</c:v>
                </c:pt>
                <c:pt idx="3405">
                  <c:v>3292.9270000000001</c:v>
                </c:pt>
                <c:pt idx="3406">
                  <c:v>3293.8939999999998</c:v>
                </c:pt>
                <c:pt idx="3407">
                  <c:v>3294.8609999999999</c:v>
                </c:pt>
                <c:pt idx="3408">
                  <c:v>3295.8270000000002</c:v>
                </c:pt>
                <c:pt idx="3409">
                  <c:v>3296.7939999999999</c:v>
                </c:pt>
                <c:pt idx="3410">
                  <c:v>3297.761</c:v>
                </c:pt>
                <c:pt idx="3411">
                  <c:v>3298.7280000000001</c:v>
                </c:pt>
                <c:pt idx="3412">
                  <c:v>3299.694</c:v>
                </c:pt>
                <c:pt idx="3413">
                  <c:v>3300.6610000000001</c:v>
                </c:pt>
                <c:pt idx="3414">
                  <c:v>3301.6280000000002</c:v>
                </c:pt>
                <c:pt idx="3415">
                  <c:v>3302.5940000000001</c:v>
                </c:pt>
                <c:pt idx="3416">
                  <c:v>3303.5610000000001</c:v>
                </c:pt>
                <c:pt idx="3417">
                  <c:v>3304.5279999999998</c:v>
                </c:pt>
                <c:pt idx="3418">
                  <c:v>3305.4940000000001</c:v>
                </c:pt>
                <c:pt idx="3419">
                  <c:v>3306.4609999999998</c:v>
                </c:pt>
                <c:pt idx="3420">
                  <c:v>3307.4279999999999</c:v>
                </c:pt>
                <c:pt idx="3421">
                  <c:v>3308.395</c:v>
                </c:pt>
                <c:pt idx="3422">
                  <c:v>3309.3609999999999</c:v>
                </c:pt>
                <c:pt idx="3423">
                  <c:v>3310.328</c:v>
                </c:pt>
                <c:pt idx="3424">
                  <c:v>3311.2950000000001</c:v>
                </c:pt>
                <c:pt idx="3425">
                  <c:v>3312.261</c:v>
                </c:pt>
                <c:pt idx="3426">
                  <c:v>3313.2280000000001</c:v>
                </c:pt>
                <c:pt idx="3427">
                  <c:v>3314.1950000000002</c:v>
                </c:pt>
                <c:pt idx="3428">
                  <c:v>3315.1610000000001</c:v>
                </c:pt>
                <c:pt idx="3429">
                  <c:v>3316.1280000000002</c:v>
                </c:pt>
                <c:pt idx="3430">
                  <c:v>3317.0949999999998</c:v>
                </c:pt>
                <c:pt idx="3431">
                  <c:v>3318.0619999999999</c:v>
                </c:pt>
                <c:pt idx="3432">
                  <c:v>3319.0279999999998</c:v>
                </c:pt>
                <c:pt idx="3433">
                  <c:v>3319.9949999999999</c:v>
                </c:pt>
                <c:pt idx="3434">
                  <c:v>3320.962</c:v>
                </c:pt>
                <c:pt idx="3435">
                  <c:v>3321.9279999999999</c:v>
                </c:pt>
                <c:pt idx="3436">
                  <c:v>3322.895</c:v>
                </c:pt>
                <c:pt idx="3437">
                  <c:v>3323.8620000000001</c:v>
                </c:pt>
                <c:pt idx="3438">
                  <c:v>3324.828</c:v>
                </c:pt>
                <c:pt idx="3439">
                  <c:v>3325.7950000000001</c:v>
                </c:pt>
                <c:pt idx="3440">
                  <c:v>3326.7620000000002</c:v>
                </c:pt>
                <c:pt idx="3441">
                  <c:v>3327.7289999999998</c:v>
                </c:pt>
                <c:pt idx="3442">
                  <c:v>3328.6950000000002</c:v>
                </c:pt>
                <c:pt idx="3443">
                  <c:v>3329.6619999999998</c:v>
                </c:pt>
                <c:pt idx="3444">
                  <c:v>3330.6289999999999</c:v>
                </c:pt>
                <c:pt idx="3445">
                  <c:v>3331.5949999999998</c:v>
                </c:pt>
                <c:pt idx="3446">
                  <c:v>3332.5619999999999</c:v>
                </c:pt>
                <c:pt idx="3447">
                  <c:v>3333.529</c:v>
                </c:pt>
                <c:pt idx="3448">
                  <c:v>3334.4949999999999</c:v>
                </c:pt>
                <c:pt idx="3449">
                  <c:v>3335.462</c:v>
                </c:pt>
                <c:pt idx="3450">
                  <c:v>3336.4290000000001</c:v>
                </c:pt>
                <c:pt idx="3451">
                  <c:v>3337.3960000000002</c:v>
                </c:pt>
                <c:pt idx="3452">
                  <c:v>3338.3620000000001</c:v>
                </c:pt>
                <c:pt idx="3453">
                  <c:v>3339.3290000000002</c:v>
                </c:pt>
                <c:pt idx="3454">
                  <c:v>3340.2959999999998</c:v>
                </c:pt>
                <c:pt idx="3455">
                  <c:v>3341.2620000000002</c:v>
                </c:pt>
                <c:pt idx="3456">
                  <c:v>3342.2289999999998</c:v>
                </c:pt>
                <c:pt idx="3457">
                  <c:v>3343.1959999999999</c:v>
                </c:pt>
                <c:pt idx="3458">
                  <c:v>3344.1619999999998</c:v>
                </c:pt>
                <c:pt idx="3459">
                  <c:v>3345.1289999999999</c:v>
                </c:pt>
                <c:pt idx="3460">
                  <c:v>3346.096</c:v>
                </c:pt>
                <c:pt idx="3461">
                  <c:v>3347.0630000000001</c:v>
                </c:pt>
                <c:pt idx="3462">
                  <c:v>3348.029</c:v>
                </c:pt>
                <c:pt idx="3463">
                  <c:v>3348.9960000000001</c:v>
                </c:pt>
                <c:pt idx="3464">
                  <c:v>3349.9630000000002</c:v>
                </c:pt>
                <c:pt idx="3465">
                  <c:v>3350.9290000000001</c:v>
                </c:pt>
                <c:pt idx="3466">
                  <c:v>3351.8960000000002</c:v>
                </c:pt>
                <c:pt idx="3467">
                  <c:v>3352.8629999999998</c:v>
                </c:pt>
                <c:pt idx="3468">
                  <c:v>3353.8290000000002</c:v>
                </c:pt>
                <c:pt idx="3469">
                  <c:v>3354.7959999999998</c:v>
                </c:pt>
                <c:pt idx="3470">
                  <c:v>3355.7629999999999</c:v>
                </c:pt>
                <c:pt idx="3471">
                  <c:v>3356.73</c:v>
                </c:pt>
                <c:pt idx="3472">
                  <c:v>3357.6959999999999</c:v>
                </c:pt>
                <c:pt idx="3473">
                  <c:v>3358.663</c:v>
                </c:pt>
                <c:pt idx="3474">
                  <c:v>3359.63</c:v>
                </c:pt>
                <c:pt idx="3475">
                  <c:v>3360.596</c:v>
                </c:pt>
                <c:pt idx="3476">
                  <c:v>3361.5630000000001</c:v>
                </c:pt>
                <c:pt idx="3477">
                  <c:v>3362.53</c:v>
                </c:pt>
                <c:pt idx="3478">
                  <c:v>3363.4960000000001</c:v>
                </c:pt>
                <c:pt idx="3479">
                  <c:v>3364.4630000000002</c:v>
                </c:pt>
                <c:pt idx="3480">
                  <c:v>3365.43</c:v>
                </c:pt>
                <c:pt idx="3481">
                  <c:v>3366.3969999999999</c:v>
                </c:pt>
                <c:pt idx="3482">
                  <c:v>3367.3629999999998</c:v>
                </c:pt>
                <c:pt idx="3483">
                  <c:v>3368.33</c:v>
                </c:pt>
                <c:pt idx="3484">
                  <c:v>3369.297</c:v>
                </c:pt>
                <c:pt idx="3485">
                  <c:v>3370.2629999999999</c:v>
                </c:pt>
                <c:pt idx="3486">
                  <c:v>3371.23</c:v>
                </c:pt>
                <c:pt idx="3487">
                  <c:v>3372.1970000000001</c:v>
                </c:pt>
                <c:pt idx="3488">
                  <c:v>3373.163</c:v>
                </c:pt>
                <c:pt idx="3489">
                  <c:v>3374.13</c:v>
                </c:pt>
                <c:pt idx="3490">
                  <c:v>3375.0970000000002</c:v>
                </c:pt>
                <c:pt idx="3491">
                  <c:v>3376.0639999999999</c:v>
                </c:pt>
                <c:pt idx="3492">
                  <c:v>3377.03</c:v>
                </c:pt>
                <c:pt idx="3493">
                  <c:v>3377.9969999999998</c:v>
                </c:pt>
                <c:pt idx="3494">
                  <c:v>3378.9639999999999</c:v>
                </c:pt>
                <c:pt idx="3495">
                  <c:v>3379.93</c:v>
                </c:pt>
                <c:pt idx="3496">
                  <c:v>3380.8969999999999</c:v>
                </c:pt>
                <c:pt idx="3497">
                  <c:v>3381.864</c:v>
                </c:pt>
                <c:pt idx="3498">
                  <c:v>3382.83</c:v>
                </c:pt>
                <c:pt idx="3499">
                  <c:v>3383.797</c:v>
                </c:pt>
                <c:pt idx="3500">
                  <c:v>3384.7640000000001</c:v>
                </c:pt>
                <c:pt idx="3501">
                  <c:v>3385.7310000000002</c:v>
                </c:pt>
                <c:pt idx="3502">
                  <c:v>3386.6970000000001</c:v>
                </c:pt>
                <c:pt idx="3503">
                  <c:v>3387.6640000000002</c:v>
                </c:pt>
                <c:pt idx="3504">
                  <c:v>3388.6309999999999</c:v>
                </c:pt>
                <c:pt idx="3505">
                  <c:v>3389.5970000000002</c:v>
                </c:pt>
                <c:pt idx="3506">
                  <c:v>3390.5639999999999</c:v>
                </c:pt>
                <c:pt idx="3507">
                  <c:v>3391.5309999999999</c:v>
                </c:pt>
                <c:pt idx="3508">
                  <c:v>3392.4969999999998</c:v>
                </c:pt>
                <c:pt idx="3509">
                  <c:v>3393.4639999999999</c:v>
                </c:pt>
                <c:pt idx="3510">
                  <c:v>3394.431</c:v>
                </c:pt>
                <c:pt idx="3511">
                  <c:v>3395.3980000000001</c:v>
                </c:pt>
                <c:pt idx="3512">
                  <c:v>3396.364</c:v>
                </c:pt>
                <c:pt idx="3513">
                  <c:v>3397.3310000000001</c:v>
                </c:pt>
                <c:pt idx="3514">
                  <c:v>3398.2979999999998</c:v>
                </c:pt>
                <c:pt idx="3515">
                  <c:v>3399.2640000000001</c:v>
                </c:pt>
                <c:pt idx="3516">
                  <c:v>3400.2310000000002</c:v>
                </c:pt>
                <c:pt idx="3517">
                  <c:v>3401.1979999999999</c:v>
                </c:pt>
                <c:pt idx="3518">
                  <c:v>3402.1640000000002</c:v>
                </c:pt>
                <c:pt idx="3519">
                  <c:v>3403.1309999999999</c:v>
                </c:pt>
                <c:pt idx="3520">
                  <c:v>3404.098</c:v>
                </c:pt>
                <c:pt idx="3521">
                  <c:v>3405.0650000000001</c:v>
                </c:pt>
                <c:pt idx="3522">
                  <c:v>3406.0309999999999</c:v>
                </c:pt>
                <c:pt idx="3523">
                  <c:v>3406.998</c:v>
                </c:pt>
                <c:pt idx="3524">
                  <c:v>3407.9650000000001</c:v>
                </c:pt>
                <c:pt idx="3525">
                  <c:v>3408.931</c:v>
                </c:pt>
                <c:pt idx="3526">
                  <c:v>3409.8980000000001</c:v>
                </c:pt>
                <c:pt idx="3527">
                  <c:v>3410.8649999999998</c:v>
                </c:pt>
                <c:pt idx="3528">
                  <c:v>3411.8310000000001</c:v>
                </c:pt>
                <c:pt idx="3529">
                  <c:v>3412.7979999999998</c:v>
                </c:pt>
                <c:pt idx="3530">
                  <c:v>3413.7649999999999</c:v>
                </c:pt>
                <c:pt idx="3531">
                  <c:v>3414.732</c:v>
                </c:pt>
                <c:pt idx="3532">
                  <c:v>3415.6979999999999</c:v>
                </c:pt>
                <c:pt idx="3533">
                  <c:v>3416.665</c:v>
                </c:pt>
                <c:pt idx="3534">
                  <c:v>3417.6320000000001</c:v>
                </c:pt>
                <c:pt idx="3535">
                  <c:v>3418.598</c:v>
                </c:pt>
                <c:pt idx="3536">
                  <c:v>3419.5650000000001</c:v>
                </c:pt>
                <c:pt idx="3537">
                  <c:v>3420.5320000000002</c:v>
                </c:pt>
                <c:pt idx="3538">
                  <c:v>3421.498</c:v>
                </c:pt>
                <c:pt idx="3539">
                  <c:v>3422.4650000000001</c:v>
                </c:pt>
                <c:pt idx="3540">
                  <c:v>3423.4319999999998</c:v>
                </c:pt>
                <c:pt idx="3541">
                  <c:v>3424.3989999999999</c:v>
                </c:pt>
                <c:pt idx="3542">
                  <c:v>3425.3649999999998</c:v>
                </c:pt>
                <c:pt idx="3543">
                  <c:v>3426.3319999999999</c:v>
                </c:pt>
                <c:pt idx="3544">
                  <c:v>3427.299</c:v>
                </c:pt>
                <c:pt idx="3545">
                  <c:v>3428.2649999999999</c:v>
                </c:pt>
                <c:pt idx="3546">
                  <c:v>3429.232</c:v>
                </c:pt>
                <c:pt idx="3547">
                  <c:v>3430.1990000000001</c:v>
                </c:pt>
                <c:pt idx="3548">
                  <c:v>3431.165</c:v>
                </c:pt>
                <c:pt idx="3549">
                  <c:v>3432.1320000000001</c:v>
                </c:pt>
                <c:pt idx="3550">
                  <c:v>3433.0990000000002</c:v>
                </c:pt>
                <c:pt idx="3551">
                  <c:v>3434.0659999999998</c:v>
                </c:pt>
                <c:pt idx="3552">
                  <c:v>3435.0320000000002</c:v>
                </c:pt>
                <c:pt idx="3553">
                  <c:v>3435.9989999999998</c:v>
                </c:pt>
                <c:pt idx="3554">
                  <c:v>3436.9659999999999</c:v>
                </c:pt>
                <c:pt idx="3555">
                  <c:v>3437.9319999999998</c:v>
                </c:pt>
                <c:pt idx="3556">
                  <c:v>3438.8989999999999</c:v>
                </c:pt>
                <c:pt idx="3557">
                  <c:v>3439.866</c:v>
                </c:pt>
                <c:pt idx="3558">
                  <c:v>3440.8319999999999</c:v>
                </c:pt>
                <c:pt idx="3559">
                  <c:v>3441.799</c:v>
                </c:pt>
                <c:pt idx="3560">
                  <c:v>3442.7660000000001</c:v>
                </c:pt>
                <c:pt idx="3561">
                  <c:v>3443.7330000000002</c:v>
                </c:pt>
                <c:pt idx="3562">
                  <c:v>3444.6990000000001</c:v>
                </c:pt>
                <c:pt idx="3563">
                  <c:v>3445.6660000000002</c:v>
                </c:pt>
                <c:pt idx="3564">
                  <c:v>3446.6329999999998</c:v>
                </c:pt>
                <c:pt idx="3565">
                  <c:v>3447.5990000000002</c:v>
                </c:pt>
                <c:pt idx="3566">
                  <c:v>3448.5659999999998</c:v>
                </c:pt>
                <c:pt idx="3567">
                  <c:v>3449.5329999999999</c:v>
                </c:pt>
                <c:pt idx="3568">
                  <c:v>3450.4989999999998</c:v>
                </c:pt>
                <c:pt idx="3569">
                  <c:v>3451.4659999999999</c:v>
                </c:pt>
                <c:pt idx="3570">
                  <c:v>3452.433</c:v>
                </c:pt>
                <c:pt idx="3571">
                  <c:v>3453.4</c:v>
                </c:pt>
                <c:pt idx="3572">
                  <c:v>3454.366</c:v>
                </c:pt>
                <c:pt idx="3573">
                  <c:v>3455.3330000000001</c:v>
                </c:pt>
                <c:pt idx="3574">
                  <c:v>3456.3</c:v>
                </c:pt>
                <c:pt idx="3575">
                  <c:v>3457.2660000000001</c:v>
                </c:pt>
                <c:pt idx="3576">
                  <c:v>3458.2330000000002</c:v>
                </c:pt>
                <c:pt idx="3577">
                  <c:v>3459.2</c:v>
                </c:pt>
                <c:pt idx="3578">
                  <c:v>3460.1660000000002</c:v>
                </c:pt>
                <c:pt idx="3579">
                  <c:v>3461.1329999999998</c:v>
                </c:pt>
                <c:pt idx="3580">
                  <c:v>3462.1</c:v>
                </c:pt>
                <c:pt idx="3581">
                  <c:v>3463.067</c:v>
                </c:pt>
                <c:pt idx="3582">
                  <c:v>3464.0329999999999</c:v>
                </c:pt>
                <c:pt idx="3583">
                  <c:v>3465</c:v>
                </c:pt>
                <c:pt idx="3584">
                  <c:v>3465.9670000000001</c:v>
                </c:pt>
                <c:pt idx="3585">
                  <c:v>3466.933</c:v>
                </c:pt>
                <c:pt idx="3586">
                  <c:v>3467.9</c:v>
                </c:pt>
                <c:pt idx="3587">
                  <c:v>3468.8670000000002</c:v>
                </c:pt>
                <c:pt idx="3588">
                  <c:v>3469.8330000000001</c:v>
                </c:pt>
                <c:pt idx="3589">
                  <c:v>3470.8</c:v>
                </c:pt>
                <c:pt idx="3590">
                  <c:v>3471.7669999999998</c:v>
                </c:pt>
                <c:pt idx="3591">
                  <c:v>3472.7339999999999</c:v>
                </c:pt>
                <c:pt idx="3592">
                  <c:v>3473.7</c:v>
                </c:pt>
                <c:pt idx="3593">
                  <c:v>3474.6669999999999</c:v>
                </c:pt>
                <c:pt idx="3594">
                  <c:v>3475.634</c:v>
                </c:pt>
                <c:pt idx="3595">
                  <c:v>3476.6</c:v>
                </c:pt>
                <c:pt idx="3596">
                  <c:v>3477.567</c:v>
                </c:pt>
                <c:pt idx="3597">
                  <c:v>3478.5340000000001</c:v>
                </c:pt>
                <c:pt idx="3598">
                  <c:v>3479.5</c:v>
                </c:pt>
                <c:pt idx="3599">
                  <c:v>3480.4670000000001</c:v>
                </c:pt>
                <c:pt idx="3600">
                  <c:v>3481.4340000000002</c:v>
                </c:pt>
                <c:pt idx="3601">
                  <c:v>3482.4009999999998</c:v>
                </c:pt>
                <c:pt idx="3602">
                  <c:v>3483.3670000000002</c:v>
                </c:pt>
                <c:pt idx="3603">
                  <c:v>3484.3339999999998</c:v>
                </c:pt>
                <c:pt idx="3604">
                  <c:v>3485.3009999999999</c:v>
                </c:pt>
                <c:pt idx="3605">
                  <c:v>3486.2669999999998</c:v>
                </c:pt>
                <c:pt idx="3606">
                  <c:v>3487.2339999999999</c:v>
                </c:pt>
                <c:pt idx="3607">
                  <c:v>3488.201</c:v>
                </c:pt>
                <c:pt idx="3608">
                  <c:v>3489.1669999999999</c:v>
                </c:pt>
                <c:pt idx="3609">
                  <c:v>3490.134</c:v>
                </c:pt>
                <c:pt idx="3610">
                  <c:v>3491.1010000000001</c:v>
                </c:pt>
                <c:pt idx="3611">
                  <c:v>3492.0680000000002</c:v>
                </c:pt>
                <c:pt idx="3612">
                  <c:v>3493.0340000000001</c:v>
                </c:pt>
                <c:pt idx="3613">
                  <c:v>3494.0010000000002</c:v>
                </c:pt>
                <c:pt idx="3614">
                  <c:v>3494.9679999999998</c:v>
                </c:pt>
                <c:pt idx="3615">
                  <c:v>3495.9340000000002</c:v>
                </c:pt>
                <c:pt idx="3616">
                  <c:v>3496.9009999999998</c:v>
                </c:pt>
                <c:pt idx="3617">
                  <c:v>3497.8679999999999</c:v>
                </c:pt>
                <c:pt idx="3618">
                  <c:v>3498.8339999999998</c:v>
                </c:pt>
                <c:pt idx="3619">
                  <c:v>3499.8009999999999</c:v>
                </c:pt>
                <c:pt idx="3620">
                  <c:v>3500.768</c:v>
                </c:pt>
                <c:pt idx="3621">
                  <c:v>3501.7350000000001</c:v>
                </c:pt>
                <c:pt idx="3622">
                  <c:v>3502.701</c:v>
                </c:pt>
                <c:pt idx="3623">
                  <c:v>3503.6680000000001</c:v>
                </c:pt>
                <c:pt idx="3624">
                  <c:v>3504.6350000000002</c:v>
                </c:pt>
                <c:pt idx="3625">
                  <c:v>3505.6010000000001</c:v>
                </c:pt>
                <c:pt idx="3626">
                  <c:v>3506.5680000000002</c:v>
                </c:pt>
                <c:pt idx="3627">
                  <c:v>3507.5349999999999</c:v>
                </c:pt>
                <c:pt idx="3628">
                  <c:v>3508.5010000000002</c:v>
                </c:pt>
                <c:pt idx="3629">
                  <c:v>3509.4679999999998</c:v>
                </c:pt>
                <c:pt idx="3630">
                  <c:v>3510.4349999999999</c:v>
                </c:pt>
                <c:pt idx="3631">
                  <c:v>3511.402</c:v>
                </c:pt>
                <c:pt idx="3632">
                  <c:v>3512.3679999999999</c:v>
                </c:pt>
                <c:pt idx="3633">
                  <c:v>3513.335</c:v>
                </c:pt>
                <c:pt idx="3634">
                  <c:v>3514.3020000000001</c:v>
                </c:pt>
                <c:pt idx="3635">
                  <c:v>3515.268</c:v>
                </c:pt>
                <c:pt idx="3636">
                  <c:v>3516.2350000000001</c:v>
                </c:pt>
                <c:pt idx="3637">
                  <c:v>3517.2020000000002</c:v>
                </c:pt>
                <c:pt idx="3638">
                  <c:v>3518.1680000000001</c:v>
                </c:pt>
                <c:pt idx="3639">
                  <c:v>3519.1350000000002</c:v>
                </c:pt>
                <c:pt idx="3640">
                  <c:v>3520.1019999999999</c:v>
                </c:pt>
                <c:pt idx="3641">
                  <c:v>3521.069</c:v>
                </c:pt>
                <c:pt idx="3642">
                  <c:v>3522.0349999999999</c:v>
                </c:pt>
                <c:pt idx="3643">
                  <c:v>3523.002</c:v>
                </c:pt>
                <c:pt idx="3644">
                  <c:v>3523.9690000000001</c:v>
                </c:pt>
                <c:pt idx="3645">
                  <c:v>3524.9349999999999</c:v>
                </c:pt>
                <c:pt idx="3646">
                  <c:v>3525.902</c:v>
                </c:pt>
                <c:pt idx="3647">
                  <c:v>3526.8690000000001</c:v>
                </c:pt>
                <c:pt idx="3648">
                  <c:v>3527.835</c:v>
                </c:pt>
                <c:pt idx="3649">
                  <c:v>3528.8020000000001</c:v>
                </c:pt>
                <c:pt idx="3650">
                  <c:v>3529.7689999999998</c:v>
                </c:pt>
                <c:pt idx="3651">
                  <c:v>3530.7359999999999</c:v>
                </c:pt>
                <c:pt idx="3652">
                  <c:v>3531.7020000000002</c:v>
                </c:pt>
                <c:pt idx="3653">
                  <c:v>3532.6689999999999</c:v>
                </c:pt>
                <c:pt idx="3654">
                  <c:v>3533.636</c:v>
                </c:pt>
                <c:pt idx="3655">
                  <c:v>3534.6019999999999</c:v>
                </c:pt>
                <c:pt idx="3656">
                  <c:v>3535.569</c:v>
                </c:pt>
                <c:pt idx="3657">
                  <c:v>3536.5360000000001</c:v>
                </c:pt>
                <c:pt idx="3658">
                  <c:v>3537.502</c:v>
                </c:pt>
                <c:pt idx="3659">
                  <c:v>3538.4690000000001</c:v>
                </c:pt>
                <c:pt idx="3660">
                  <c:v>3539.4360000000001</c:v>
                </c:pt>
                <c:pt idx="3661">
                  <c:v>3540.4029999999998</c:v>
                </c:pt>
                <c:pt idx="3662">
                  <c:v>3541.3690000000001</c:v>
                </c:pt>
                <c:pt idx="3663">
                  <c:v>3542.3359999999998</c:v>
                </c:pt>
                <c:pt idx="3664">
                  <c:v>3543.3029999999999</c:v>
                </c:pt>
                <c:pt idx="3665">
                  <c:v>3544.2689999999998</c:v>
                </c:pt>
                <c:pt idx="3666">
                  <c:v>3545.2359999999999</c:v>
                </c:pt>
                <c:pt idx="3667">
                  <c:v>3546.203</c:v>
                </c:pt>
                <c:pt idx="3668">
                  <c:v>3547.1689999999999</c:v>
                </c:pt>
                <c:pt idx="3669">
                  <c:v>3548.136</c:v>
                </c:pt>
                <c:pt idx="3670">
                  <c:v>3549.1030000000001</c:v>
                </c:pt>
                <c:pt idx="3671">
                  <c:v>3550.07</c:v>
                </c:pt>
                <c:pt idx="3672">
                  <c:v>3551.0360000000001</c:v>
                </c:pt>
                <c:pt idx="3673">
                  <c:v>3552.0030000000002</c:v>
                </c:pt>
                <c:pt idx="3674">
                  <c:v>3552.97</c:v>
                </c:pt>
                <c:pt idx="3675">
                  <c:v>3553.9360000000001</c:v>
                </c:pt>
                <c:pt idx="3676">
                  <c:v>3554.9029999999998</c:v>
                </c:pt>
                <c:pt idx="3677">
                  <c:v>3555.87</c:v>
                </c:pt>
                <c:pt idx="3678">
                  <c:v>3556.8359999999998</c:v>
                </c:pt>
                <c:pt idx="3679">
                  <c:v>3557.8029999999999</c:v>
                </c:pt>
                <c:pt idx="3680">
                  <c:v>3558.77</c:v>
                </c:pt>
                <c:pt idx="3681">
                  <c:v>3559.7370000000001</c:v>
                </c:pt>
                <c:pt idx="3682">
                  <c:v>3560.703</c:v>
                </c:pt>
                <c:pt idx="3683">
                  <c:v>3561.67</c:v>
                </c:pt>
                <c:pt idx="3684">
                  <c:v>3562.6370000000002</c:v>
                </c:pt>
                <c:pt idx="3685">
                  <c:v>3563.6030000000001</c:v>
                </c:pt>
                <c:pt idx="3686">
                  <c:v>3564.57</c:v>
                </c:pt>
                <c:pt idx="3687">
                  <c:v>3565.5369999999998</c:v>
                </c:pt>
                <c:pt idx="3688">
                  <c:v>3566.5030000000002</c:v>
                </c:pt>
                <c:pt idx="3689">
                  <c:v>3567.47</c:v>
                </c:pt>
                <c:pt idx="3690">
                  <c:v>3568.4369999999999</c:v>
                </c:pt>
                <c:pt idx="3691">
                  <c:v>3569.404</c:v>
                </c:pt>
                <c:pt idx="3692">
                  <c:v>3570.37</c:v>
                </c:pt>
                <c:pt idx="3693">
                  <c:v>3571.337</c:v>
                </c:pt>
                <c:pt idx="3694">
                  <c:v>3572.3040000000001</c:v>
                </c:pt>
                <c:pt idx="3695">
                  <c:v>3573.27</c:v>
                </c:pt>
                <c:pt idx="3696">
                  <c:v>3574.2370000000001</c:v>
                </c:pt>
                <c:pt idx="3697">
                  <c:v>3575.2040000000002</c:v>
                </c:pt>
                <c:pt idx="3698">
                  <c:v>3576.17</c:v>
                </c:pt>
                <c:pt idx="3699">
                  <c:v>3577.1370000000002</c:v>
                </c:pt>
                <c:pt idx="3700">
                  <c:v>3578.1039999999998</c:v>
                </c:pt>
                <c:pt idx="3701">
                  <c:v>3579.0709999999999</c:v>
                </c:pt>
                <c:pt idx="3702">
                  <c:v>3580.0369999999998</c:v>
                </c:pt>
                <c:pt idx="3703">
                  <c:v>3581.0039999999999</c:v>
                </c:pt>
                <c:pt idx="3704">
                  <c:v>3581.971</c:v>
                </c:pt>
                <c:pt idx="3705">
                  <c:v>3582.9369999999999</c:v>
                </c:pt>
                <c:pt idx="3706">
                  <c:v>3583.904</c:v>
                </c:pt>
                <c:pt idx="3707">
                  <c:v>3584.8710000000001</c:v>
                </c:pt>
                <c:pt idx="3708">
                  <c:v>3585.837</c:v>
                </c:pt>
                <c:pt idx="3709">
                  <c:v>3586.8040000000001</c:v>
                </c:pt>
                <c:pt idx="3710">
                  <c:v>3587.7710000000002</c:v>
                </c:pt>
                <c:pt idx="3711">
                  <c:v>3588.7379999999998</c:v>
                </c:pt>
                <c:pt idx="3712">
                  <c:v>3589.7040000000002</c:v>
                </c:pt>
                <c:pt idx="3713">
                  <c:v>3590.6709999999998</c:v>
                </c:pt>
                <c:pt idx="3714">
                  <c:v>3591.6379999999999</c:v>
                </c:pt>
                <c:pt idx="3715">
                  <c:v>3592.6039999999998</c:v>
                </c:pt>
                <c:pt idx="3716">
                  <c:v>3593.5709999999999</c:v>
                </c:pt>
                <c:pt idx="3717">
                  <c:v>3594.538</c:v>
                </c:pt>
                <c:pt idx="3718">
                  <c:v>3595.5039999999999</c:v>
                </c:pt>
                <c:pt idx="3719">
                  <c:v>3596.471</c:v>
                </c:pt>
                <c:pt idx="3720">
                  <c:v>3597.4380000000001</c:v>
                </c:pt>
                <c:pt idx="3721">
                  <c:v>3598.4050000000002</c:v>
                </c:pt>
                <c:pt idx="3722">
                  <c:v>3599.3710000000001</c:v>
                </c:pt>
                <c:pt idx="3723">
                  <c:v>3600.3380000000002</c:v>
                </c:pt>
                <c:pt idx="3724">
                  <c:v>3601.3049999999998</c:v>
                </c:pt>
                <c:pt idx="3725">
                  <c:v>3602.2710000000002</c:v>
                </c:pt>
                <c:pt idx="3726">
                  <c:v>3603.2379999999998</c:v>
                </c:pt>
                <c:pt idx="3727">
                  <c:v>3604.2049999999999</c:v>
                </c:pt>
                <c:pt idx="3728">
                  <c:v>3605.1709999999998</c:v>
                </c:pt>
                <c:pt idx="3729">
                  <c:v>3606.1379999999999</c:v>
                </c:pt>
                <c:pt idx="3730">
                  <c:v>3607.105</c:v>
                </c:pt>
                <c:pt idx="3731">
                  <c:v>3608.0720000000001</c:v>
                </c:pt>
                <c:pt idx="3732">
                  <c:v>3609.038</c:v>
                </c:pt>
                <c:pt idx="3733">
                  <c:v>3610.0050000000001</c:v>
                </c:pt>
                <c:pt idx="3734">
                  <c:v>3610.9720000000002</c:v>
                </c:pt>
                <c:pt idx="3735">
                  <c:v>3611.9380000000001</c:v>
                </c:pt>
                <c:pt idx="3736">
                  <c:v>3612.9050000000002</c:v>
                </c:pt>
                <c:pt idx="3737">
                  <c:v>3613.8719999999998</c:v>
                </c:pt>
                <c:pt idx="3738">
                  <c:v>3614.8380000000002</c:v>
                </c:pt>
                <c:pt idx="3739">
                  <c:v>3615.8049999999998</c:v>
                </c:pt>
                <c:pt idx="3740">
                  <c:v>3616.7719999999999</c:v>
                </c:pt>
                <c:pt idx="3741">
                  <c:v>3617.739</c:v>
                </c:pt>
                <c:pt idx="3742">
                  <c:v>3618.7049999999999</c:v>
                </c:pt>
                <c:pt idx="3743">
                  <c:v>3619.672</c:v>
                </c:pt>
                <c:pt idx="3744">
                  <c:v>3620.6390000000001</c:v>
                </c:pt>
                <c:pt idx="3745">
                  <c:v>3621.605</c:v>
                </c:pt>
                <c:pt idx="3746">
                  <c:v>3622.5720000000001</c:v>
                </c:pt>
                <c:pt idx="3747">
                  <c:v>3623.5390000000002</c:v>
                </c:pt>
                <c:pt idx="3748">
                  <c:v>3624.5050000000001</c:v>
                </c:pt>
                <c:pt idx="3749">
                  <c:v>3625.4720000000002</c:v>
                </c:pt>
                <c:pt idx="3750">
                  <c:v>3626.4389999999999</c:v>
                </c:pt>
                <c:pt idx="3751">
                  <c:v>3627.4059999999999</c:v>
                </c:pt>
                <c:pt idx="3752">
                  <c:v>3628.3719999999998</c:v>
                </c:pt>
                <c:pt idx="3753">
                  <c:v>3629.3389999999999</c:v>
                </c:pt>
                <c:pt idx="3754">
                  <c:v>3630.306</c:v>
                </c:pt>
                <c:pt idx="3755">
                  <c:v>3631.2719999999999</c:v>
                </c:pt>
                <c:pt idx="3756">
                  <c:v>3632.239</c:v>
                </c:pt>
                <c:pt idx="3757">
                  <c:v>3633.2060000000001</c:v>
                </c:pt>
                <c:pt idx="3758">
                  <c:v>3634.172</c:v>
                </c:pt>
                <c:pt idx="3759">
                  <c:v>3635.1390000000001</c:v>
                </c:pt>
                <c:pt idx="3760">
                  <c:v>3636.1060000000002</c:v>
                </c:pt>
                <c:pt idx="3761">
                  <c:v>3637.0729999999999</c:v>
                </c:pt>
                <c:pt idx="3762">
                  <c:v>3638.0390000000002</c:v>
                </c:pt>
                <c:pt idx="3763">
                  <c:v>3639.0059999999999</c:v>
                </c:pt>
                <c:pt idx="3764">
                  <c:v>3639.973</c:v>
                </c:pt>
                <c:pt idx="3765">
                  <c:v>3640.9389999999999</c:v>
                </c:pt>
                <c:pt idx="3766">
                  <c:v>3641.9059999999999</c:v>
                </c:pt>
                <c:pt idx="3767">
                  <c:v>3642.873</c:v>
                </c:pt>
                <c:pt idx="3768">
                  <c:v>3643.8389999999999</c:v>
                </c:pt>
                <c:pt idx="3769">
                  <c:v>3644.806</c:v>
                </c:pt>
                <c:pt idx="3770">
                  <c:v>3645.7730000000001</c:v>
                </c:pt>
                <c:pt idx="3771">
                  <c:v>3646.74</c:v>
                </c:pt>
                <c:pt idx="3772">
                  <c:v>3647.7060000000001</c:v>
                </c:pt>
                <c:pt idx="3773">
                  <c:v>3648.6729999999998</c:v>
                </c:pt>
                <c:pt idx="3774">
                  <c:v>3649.64</c:v>
                </c:pt>
                <c:pt idx="3775">
                  <c:v>3650.6060000000002</c:v>
                </c:pt>
                <c:pt idx="3776">
                  <c:v>3651.5729999999999</c:v>
                </c:pt>
                <c:pt idx="3777">
                  <c:v>3652.54</c:v>
                </c:pt>
                <c:pt idx="3778">
                  <c:v>3653.5059999999999</c:v>
                </c:pt>
                <c:pt idx="3779">
                  <c:v>3654.473</c:v>
                </c:pt>
                <c:pt idx="3780">
                  <c:v>3655.44</c:v>
                </c:pt>
                <c:pt idx="3781">
                  <c:v>3656.4070000000002</c:v>
                </c:pt>
                <c:pt idx="3782">
                  <c:v>3657.373</c:v>
                </c:pt>
                <c:pt idx="3783">
                  <c:v>3658.34</c:v>
                </c:pt>
                <c:pt idx="3784">
                  <c:v>3659.3069999999998</c:v>
                </c:pt>
                <c:pt idx="3785">
                  <c:v>3660.2730000000001</c:v>
                </c:pt>
                <c:pt idx="3786">
                  <c:v>3661.24</c:v>
                </c:pt>
                <c:pt idx="3787">
                  <c:v>3662.2069999999999</c:v>
                </c:pt>
                <c:pt idx="3788">
                  <c:v>3663.1729999999998</c:v>
                </c:pt>
                <c:pt idx="3789">
                  <c:v>3664.14</c:v>
                </c:pt>
                <c:pt idx="3790">
                  <c:v>3665.107</c:v>
                </c:pt>
                <c:pt idx="3791">
                  <c:v>3666.0740000000001</c:v>
                </c:pt>
                <c:pt idx="3792">
                  <c:v>3667.04</c:v>
                </c:pt>
                <c:pt idx="3793">
                  <c:v>3668.0070000000001</c:v>
                </c:pt>
                <c:pt idx="3794">
                  <c:v>3668.9740000000002</c:v>
                </c:pt>
                <c:pt idx="3795">
                  <c:v>3669.94</c:v>
                </c:pt>
                <c:pt idx="3796">
                  <c:v>3670.9070000000002</c:v>
                </c:pt>
                <c:pt idx="3797">
                  <c:v>3671.8739999999998</c:v>
                </c:pt>
                <c:pt idx="3798">
                  <c:v>3672.84</c:v>
                </c:pt>
                <c:pt idx="3799">
                  <c:v>3673.8069999999998</c:v>
                </c:pt>
                <c:pt idx="3800">
                  <c:v>3674.7739999999999</c:v>
                </c:pt>
                <c:pt idx="3801">
                  <c:v>3675.741</c:v>
                </c:pt>
                <c:pt idx="3802">
                  <c:v>3676.7069999999999</c:v>
                </c:pt>
                <c:pt idx="3803">
                  <c:v>3677.674</c:v>
                </c:pt>
                <c:pt idx="3804">
                  <c:v>3678.6410000000001</c:v>
                </c:pt>
                <c:pt idx="3805">
                  <c:v>3679.607</c:v>
                </c:pt>
                <c:pt idx="3806">
                  <c:v>3680.5740000000001</c:v>
                </c:pt>
                <c:pt idx="3807">
                  <c:v>3681.5410000000002</c:v>
                </c:pt>
                <c:pt idx="3808">
                  <c:v>3682.5070000000001</c:v>
                </c:pt>
                <c:pt idx="3809">
                  <c:v>3683.4740000000002</c:v>
                </c:pt>
                <c:pt idx="3810">
                  <c:v>3684.4409999999998</c:v>
                </c:pt>
                <c:pt idx="3811">
                  <c:v>3685.4079999999999</c:v>
                </c:pt>
                <c:pt idx="3812">
                  <c:v>3686.3739999999998</c:v>
                </c:pt>
                <c:pt idx="3813">
                  <c:v>3687.3409999999999</c:v>
                </c:pt>
                <c:pt idx="3814">
                  <c:v>3688.308</c:v>
                </c:pt>
                <c:pt idx="3815">
                  <c:v>3689.2739999999999</c:v>
                </c:pt>
                <c:pt idx="3816">
                  <c:v>3690.241</c:v>
                </c:pt>
                <c:pt idx="3817">
                  <c:v>3691.2080000000001</c:v>
                </c:pt>
                <c:pt idx="3818">
                  <c:v>3692.174</c:v>
                </c:pt>
                <c:pt idx="3819">
                  <c:v>3693.1410000000001</c:v>
                </c:pt>
                <c:pt idx="3820">
                  <c:v>3694.1080000000002</c:v>
                </c:pt>
                <c:pt idx="3821">
                  <c:v>3695.0749999999998</c:v>
                </c:pt>
                <c:pt idx="3822">
                  <c:v>3696.0410000000002</c:v>
                </c:pt>
                <c:pt idx="3823">
                  <c:v>3697.0079999999998</c:v>
                </c:pt>
                <c:pt idx="3824">
                  <c:v>3697.9749999999999</c:v>
                </c:pt>
                <c:pt idx="3825">
                  <c:v>3698.9409999999998</c:v>
                </c:pt>
                <c:pt idx="3826">
                  <c:v>3699.9079999999999</c:v>
                </c:pt>
                <c:pt idx="3827">
                  <c:v>3700.875</c:v>
                </c:pt>
                <c:pt idx="3828">
                  <c:v>3701.8409999999999</c:v>
                </c:pt>
                <c:pt idx="3829">
                  <c:v>3702.808</c:v>
                </c:pt>
                <c:pt idx="3830">
                  <c:v>3703.7750000000001</c:v>
                </c:pt>
                <c:pt idx="3831">
                  <c:v>3704.7420000000002</c:v>
                </c:pt>
                <c:pt idx="3832">
                  <c:v>3705.7080000000001</c:v>
                </c:pt>
                <c:pt idx="3833">
                  <c:v>3706.6750000000002</c:v>
                </c:pt>
                <c:pt idx="3834">
                  <c:v>3707.6419999999998</c:v>
                </c:pt>
                <c:pt idx="3835">
                  <c:v>3708.6080000000002</c:v>
                </c:pt>
                <c:pt idx="3836">
                  <c:v>3709.5749999999998</c:v>
                </c:pt>
                <c:pt idx="3837">
                  <c:v>3710.5419999999999</c:v>
                </c:pt>
                <c:pt idx="3838">
                  <c:v>3711.5079999999998</c:v>
                </c:pt>
                <c:pt idx="3839">
                  <c:v>3712.4749999999999</c:v>
                </c:pt>
                <c:pt idx="3840">
                  <c:v>3713.442</c:v>
                </c:pt>
                <c:pt idx="3841">
                  <c:v>3714.4090000000001</c:v>
                </c:pt>
                <c:pt idx="3842">
                  <c:v>3715.375</c:v>
                </c:pt>
                <c:pt idx="3843">
                  <c:v>3716.3420000000001</c:v>
                </c:pt>
                <c:pt idx="3844">
                  <c:v>3717.3090000000002</c:v>
                </c:pt>
                <c:pt idx="3845">
                  <c:v>3718.2750000000001</c:v>
                </c:pt>
                <c:pt idx="3846">
                  <c:v>3719.2420000000002</c:v>
                </c:pt>
                <c:pt idx="3847">
                  <c:v>3720.2089999999998</c:v>
                </c:pt>
                <c:pt idx="3848">
                  <c:v>3721.1750000000002</c:v>
                </c:pt>
                <c:pt idx="3849">
                  <c:v>3722.1419999999998</c:v>
                </c:pt>
                <c:pt idx="3850">
                  <c:v>3723.1089999999999</c:v>
                </c:pt>
                <c:pt idx="3851">
                  <c:v>3724.076</c:v>
                </c:pt>
                <c:pt idx="3852">
                  <c:v>3725.0419999999999</c:v>
                </c:pt>
                <c:pt idx="3853">
                  <c:v>3726.009</c:v>
                </c:pt>
                <c:pt idx="3854">
                  <c:v>3726.9760000000001</c:v>
                </c:pt>
                <c:pt idx="3855">
                  <c:v>3727.942</c:v>
                </c:pt>
                <c:pt idx="3856">
                  <c:v>3728.9090000000001</c:v>
                </c:pt>
                <c:pt idx="3857">
                  <c:v>3729.8760000000002</c:v>
                </c:pt>
                <c:pt idx="3858">
                  <c:v>3730.8420000000001</c:v>
                </c:pt>
                <c:pt idx="3859">
                  <c:v>3731.8090000000002</c:v>
                </c:pt>
                <c:pt idx="3860">
                  <c:v>3732.7759999999998</c:v>
                </c:pt>
                <c:pt idx="3861">
                  <c:v>3733.7429999999999</c:v>
                </c:pt>
                <c:pt idx="3862">
                  <c:v>3734.7089999999998</c:v>
                </c:pt>
                <c:pt idx="3863">
                  <c:v>3735.6759999999999</c:v>
                </c:pt>
                <c:pt idx="3864">
                  <c:v>3736.643</c:v>
                </c:pt>
                <c:pt idx="3865">
                  <c:v>3737.6089999999999</c:v>
                </c:pt>
                <c:pt idx="3866">
                  <c:v>3738.576</c:v>
                </c:pt>
                <c:pt idx="3867">
                  <c:v>3739.5430000000001</c:v>
                </c:pt>
                <c:pt idx="3868">
                  <c:v>3740.509</c:v>
                </c:pt>
                <c:pt idx="3869">
                  <c:v>3741.4760000000001</c:v>
                </c:pt>
                <c:pt idx="3870">
                  <c:v>3742.4430000000002</c:v>
                </c:pt>
                <c:pt idx="3871">
                  <c:v>3743.41</c:v>
                </c:pt>
                <c:pt idx="3872">
                  <c:v>3744.3760000000002</c:v>
                </c:pt>
                <c:pt idx="3873">
                  <c:v>3745.3429999999998</c:v>
                </c:pt>
                <c:pt idx="3874">
                  <c:v>3746.31</c:v>
                </c:pt>
                <c:pt idx="3875">
                  <c:v>3747.2759999999998</c:v>
                </c:pt>
                <c:pt idx="3876">
                  <c:v>3748.2429999999999</c:v>
                </c:pt>
                <c:pt idx="3877">
                  <c:v>3749.21</c:v>
                </c:pt>
                <c:pt idx="3878">
                  <c:v>3750.1759999999999</c:v>
                </c:pt>
                <c:pt idx="3879">
                  <c:v>3751.143</c:v>
                </c:pt>
                <c:pt idx="3880">
                  <c:v>3752.11</c:v>
                </c:pt>
                <c:pt idx="3881">
                  <c:v>3753.0770000000002</c:v>
                </c:pt>
                <c:pt idx="3882">
                  <c:v>3754.0430000000001</c:v>
                </c:pt>
                <c:pt idx="3883">
                  <c:v>3755.01</c:v>
                </c:pt>
                <c:pt idx="3884">
                  <c:v>3755.9769999999999</c:v>
                </c:pt>
                <c:pt idx="3885">
                  <c:v>3756.9430000000002</c:v>
                </c:pt>
                <c:pt idx="3886">
                  <c:v>3757.91</c:v>
                </c:pt>
                <c:pt idx="3887">
                  <c:v>3758.877</c:v>
                </c:pt>
                <c:pt idx="3888">
                  <c:v>3759.8429999999998</c:v>
                </c:pt>
                <c:pt idx="3889">
                  <c:v>3760.81</c:v>
                </c:pt>
                <c:pt idx="3890">
                  <c:v>3761.777</c:v>
                </c:pt>
                <c:pt idx="3891">
                  <c:v>3762.7440000000001</c:v>
                </c:pt>
                <c:pt idx="3892">
                  <c:v>3763.71</c:v>
                </c:pt>
                <c:pt idx="3893">
                  <c:v>3764.6770000000001</c:v>
                </c:pt>
                <c:pt idx="3894">
                  <c:v>3765.6439999999998</c:v>
                </c:pt>
                <c:pt idx="3895">
                  <c:v>3766.61</c:v>
                </c:pt>
                <c:pt idx="3896">
                  <c:v>3767.5770000000002</c:v>
                </c:pt>
                <c:pt idx="3897">
                  <c:v>3768.5439999999999</c:v>
                </c:pt>
                <c:pt idx="3898">
                  <c:v>3769.51</c:v>
                </c:pt>
                <c:pt idx="3899">
                  <c:v>3770.4769999999999</c:v>
                </c:pt>
                <c:pt idx="3900">
                  <c:v>3771.444</c:v>
                </c:pt>
                <c:pt idx="3901">
                  <c:v>3772.4110000000001</c:v>
                </c:pt>
                <c:pt idx="3902">
                  <c:v>3773.377</c:v>
                </c:pt>
                <c:pt idx="3903">
                  <c:v>3774.3440000000001</c:v>
                </c:pt>
                <c:pt idx="3904">
                  <c:v>3775.3110000000001</c:v>
                </c:pt>
                <c:pt idx="3905">
                  <c:v>3776.277</c:v>
                </c:pt>
                <c:pt idx="3906">
                  <c:v>3777.2440000000001</c:v>
                </c:pt>
                <c:pt idx="3907">
                  <c:v>3778.2109999999998</c:v>
                </c:pt>
                <c:pt idx="3908">
                  <c:v>3779.1770000000001</c:v>
                </c:pt>
                <c:pt idx="3909">
                  <c:v>3780.1439999999998</c:v>
                </c:pt>
                <c:pt idx="3910">
                  <c:v>3781.1109999999999</c:v>
                </c:pt>
                <c:pt idx="3911">
                  <c:v>3782.078</c:v>
                </c:pt>
                <c:pt idx="3912">
                  <c:v>3783.0439999999999</c:v>
                </c:pt>
                <c:pt idx="3913">
                  <c:v>3784.011</c:v>
                </c:pt>
                <c:pt idx="3914">
                  <c:v>3784.9780000000001</c:v>
                </c:pt>
                <c:pt idx="3915">
                  <c:v>3785.944</c:v>
                </c:pt>
                <c:pt idx="3916">
                  <c:v>3786.9110000000001</c:v>
                </c:pt>
                <c:pt idx="3917">
                  <c:v>3787.8780000000002</c:v>
                </c:pt>
                <c:pt idx="3918">
                  <c:v>3788.8440000000001</c:v>
                </c:pt>
                <c:pt idx="3919">
                  <c:v>3789.8110000000001</c:v>
                </c:pt>
                <c:pt idx="3920">
                  <c:v>3790.7779999999998</c:v>
                </c:pt>
                <c:pt idx="3921">
                  <c:v>3791.7449999999999</c:v>
                </c:pt>
                <c:pt idx="3922">
                  <c:v>3792.7109999999998</c:v>
                </c:pt>
                <c:pt idx="3923">
                  <c:v>3793.6779999999999</c:v>
                </c:pt>
                <c:pt idx="3924">
                  <c:v>3794.645</c:v>
                </c:pt>
                <c:pt idx="3925">
                  <c:v>3795.6109999999999</c:v>
                </c:pt>
                <c:pt idx="3926">
                  <c:v>3796.578</c:v>
                </c:pt>
                <c:pt idx="3927">
                  <c:v>3797.5450000000001</c:v>
                </c:pt>
                <c:pt idx="3928">
                  <c:v>3798.511</c:v>
                </c:pt>
                <c:pt idx="3929">
                  <c:v>3799.4780000000001</c:v>
                </c:pt>
                <c:pt idx="3930">
                  <c:v>3800.4450000000002</c:v>
                </c:pt>
                <c:pt idx="3931">
                  <c:v>3801.4119999999998</c:v>
                </c:pt>
                <c:pt idx="3932">
                  <c:v>3802.3780000000002</c:v>
                </c:pt>
                <c:pt idx="3933">
                  <c:v>3803.3449999999998</c:v>
                </c:pt>
                <c:pt idx="3934">
                  <c:v>3804.3119999999999</c:v>
                </c:pt>
                <c:pt idx="3935">
                  <c:v>3805.2779999999998</c:v>
                </c:pt>
                <c:pt idx="3936">
                  <c:v>3806.2449999999999</c:v>
                </c:pt>
                <c:pt idx="3937">
                  <c:v>3807.212</c:v>
                </c:pt>
                <c:pt idx="3938">
                  <c:v>3808.1779999999999</c:v>
                </c:pt>
                <c:pt idx="3939">
                  <c:v>3809.145</c:v>
                </c:pt>
                <c:pt idx="3940">
                  <c:v>3810.1120000000001</c:v>
                </c:pt>
                <c:pt idx="3941">
                  <c:v>3811.0790000000002</c:v>
                </c:pt>
                <c:pt idx="3942">
                  <c:v>3812.0450000000001</c:v>
                </c:pt>
                <c:pt idx="3943">
                  <c:v>3813.0120000000002</c:v>
                </c:pt>
                <c:pt idx="3944">
                  <c:v>3813.9789999999998</c:v>
                </c:pt>
                <c:pt idx="3945">
                  <c:v>3814.9450000000002</c:v>
                </c:pt>
                <c:pt idx="3946">
                  <c:v>3815.9119999999998</c:v>
                </c:pt>
                <c:pt idx="3947">
                  <c:v>3816.8789999999999</c:v>
                </c:pt>
                <c:pt idx="3948">
                  <c:v>3817.8449999999998</c:v>
                </c:pt>
                <c:pt idx="3949">
                  <c:v>3818.8119999999999</c:v>
                </c:pt>
                <c:pt idx="3950">
                  <c:v>3819.779</c:v>
                </c:pt>
                <c:pt idx="3951">
                  <c:v>3820.7460000000001</c:v>
                </c:pt>
                <c:pt idx="3952">
                  <c:v>3821.712</c:v>
                </c:pt>
                <c:pt idx="3953">
                  <c:v>3822.6790000000001</c:v>
                </c:pt>
                <c:pt idx="3954">
                  <c:v>3823.6460000000002</c:v>
                </c:pt>
                <c:pt idx="3955">
                  <c:v>3824.6120000000001</c:v>
                </c:pt>
                <c:pt idx="3956">
                  <c:v>3825.5790000000002</c:v>
                </c:pt>
                <c:pt idx="3957">
                  <c:v>3826.5459999999998</c:v>
                </c:pt>
                <c:pt idx="3958">
                  <c:v>3827.5120000000002</c:v>
                </c:pt>
                <c:pt idx="3959">
                  <c:v>3828.4789999999998</c:v>
                </c:pt>
                <c:pt idx="3960">
                  <c:v>3829.4459999999999</c:v>
                </c:pt>
                <c:pt idx="3961">
                  <c:v>3830.413</c:v>
                </c:pt>
                <c:pt idx="3962">
                  <c:v>3831.3789999999999</c:v>
                </c:pt>
                <c:pt idx="3963">
                  <c:v>3832.346</c:v>
                </c:pt>
                <c:pt idx="3964">
                  <c:v>3833.3130000000001</c:v>
                </c:pt>
                <c:pt idx="3965">
                  <c:v>3834.279</c:v>
                </c:pt>
                <c:pt idx="3966">
                  <c:v>3835.2460000000001</c:v>
                </c:pt>
                <c:pt idx="3967">
                  <c:v>3836.2130000000002</c:v>
                </c:pt>
                <c:pt idx="3968">
                  <c:v>3837.1790000000001</c:v>
                </c:pt>
                <c:pt idx="3969">
                  <c:v>3838.1460000000002</c:v>
                </c:pt>
                <c:pt idx="3970">
                  <c:v>3839.1129999999998</c:v>
                </c:pt>
                <c:pt idx="3971">
                  <c:v>3840.08</c:v>
                </c:pt>
                <c:pt idx="3972">
                  <c:v>3841.0459999999998</c:v>
                </c:pt>
                <c:pt idx="3973">
                  <c:v>3842.0129999999999</c:v>
                </c:pt>
                <c:pt idx="3974">
                  <c:v>3842.98</c:v>
                </c:pt>
                <c:pt idx="3975">
                  <c:v>3843.9459999999999</c:v>
                </c:pt>
                <c:pt idx="3976">
                  <c:v>3844.913</c:v>
                </c:pt>
                <c:pt idx="3977">
                  <c:v>3845.88</c:v>
                </c:pt>
                <c:pt idx="3978">
                  <c:v>3846.846</c:v>
                </c:pt>
                <c:pt idx="3979">
                  <c:v>3847.8130000000001</c:v>
                </c:pt>
                <c:pt idx="3980">
                  <c:v>3848.78</c:v>
                </c:pt>
                <c:pt idx="3981">
                  <c:v>3849.7469999999998</c:v>
                </c:pt>
                <c:pt idx="3982">
                  <c:v>3850.7130000000002</c:v>
                </c:pt>
                <c:pt idx="3983">
                  <c:v>3851.68</c:v>
                </c:pt>
                <c:pt idx="3984">
                  <c:v>3852.6469999999999</c:v>
                </c:pt>
                <c:pt idx="3985">
                  <c:v>3853.6129999999998</c:v>
                </c:pt>
                <c:pt idx="3986">
                  <c:v>3854.58</c:v>
                </c:pt>
                <c:pt idx="3987">
                  <c:v>3855.547</c:v>
                </c:pt>
                <c:pt idx="3988">
                  <c:v>3856.5129999999999</c:v>
                </c:pt>
                <c:pt idx="3989">
                  <c:v>3857.48</c:v>
                </c:pt>
                <c:pt idx="3990">
                  <c:v>3858.4470000000001</c:v>
                </c:pt>
                <c:pt idx="3991">
                  <c:v>3859.4140000000002</c:v>
                </c:pt>
                <c:pt idx="3992">
                  <c:v>3860.38</c:v>
                </c:pt>
                <c:pt idx="3993">
                  <c:v>3861.3470000000002</c:v>
                </c:pt>
                <c:pt idx="3994">
                  <c:v>3862.3139999999999</c:v>
                </c:pt>
                <c:pt idx="3995">
                  <c:v>3863.28</c:v>
                </c:pt>
                <c:pt idx="3996">
                  <c:v>3864.2469999999998</c:v>
                </c:pt>
                <c:pt idx="3997">
                  <c:v>3865.2139999999999</c:v>
                </c:pt>
                <c:pt idx="3998">
                  <c:v>3866.18</c:v>
                </c:pt>
                <c:pt idx="3999">
                  <c:v>3867.1469999999999</c:v>
                </c:pt>
                <c:pt idx="4000">
                  <c:v>3868.114</c:v>
                </c:pt>
                <c:pt idx="4001">
                  <c:v>3869.0810000000001</c:v>
                </c:pt>
                <c:pt idx="4002">
                  <c:v>3870.047</c:v>
                </c:pt>
                <c:pt idx="4003">
                  <c:v>3871.0140000000001</c:v>
                </c:pt>
                <c:pt idx="4004">
                  <c:v>3871.9810000000002</c:v>
                </c:pt>
                <c:pt idx="4005">
                  <c:v>3872.9470000000001</c:v>
                </c:pt>
                <c:pt idx="4006">
                  <c:v>3873.9140000000002</c:v>
                </c:pt>
                <c:pt idx="4007">
                  <c:v>3874.8809999999999</c:v>
                </c:pt>
                <c:pt idx="4008">
                  <c:v>3875.8470000000002</c:v>
                </c:pt>
                <c:pt idx="4009">
                  <c:v>3876.8139999999999</c:v>
                </c:pt>
                <c:pt idx="4010">
                  <c:v>3877.7809999999999</c:v>
                </c:pt>
                <c:pt idx="4011">
                  <c:v>3878.748</c:v>
                </c:pt>
                <c:pt idx="4012">
                  <c:v>3879.7139999999999</c:v>
                </c:pt>
                <c:pt idx="4013">
                  <c:v>3880.681</c:v>
                </c:pt>
                <c:pt idx="4014">
                  <c:v>3881.6480000000001</c:v>
                </c:pt>
                <c:pt idx="4015">
                  <c:v>3882.614</c:v>
                </c:pt>
                <c:pt idx="4016">
                  <c:v>3883.5810000000001</c:v>
                </c:pt>
                <c:pt idx="4017">
                  <c:v>3884.5479999999998</c:v>
                </c:pt>
                <c:pt idx="4018">
                  <c:v>3885.5140000000001</c:v>
                </c:pt>
                <c:pt idx="4019">
                  <c:v>3886.4810000000002</c:v>
                </c:pt>
                <c:pt idx="4020">
                  <c:v>3887.4479999999999</c:v>
                </c:pt>
                <c:pt idx="4021">
                  <c:v>3888.415</c:v>
                </c:pt>
                <c:pt idx="4022">
                  <c:v>3889.3809999999999</c:v>
                </c:pt>
                <c:pt idx="4023">
                  <c:v>3890.348</c:v>
                </c:pt>
                <c:pt idx="4024">
                  <c:v>3891.3150000000001</c:v>
                </c:pt>
                <c:pt idx="4025">
                  <c:v>3892.2809999999999</c:v>
                </c:pt>
                <c:pt idx="4026">
                  <c:v>3893.248</c:v>
                </c:pt>
                <c:pt idx="4027">
                  <c:v>3894.2150000000001</c:v>
                </c:pt>
                <c:pt idx="4028">
                  <c:v>3895.181</c:v>
                </c:pt>
                <c:pt idx="4029">
                  <c:v>3896.1480000000001</c:v>
                </c:pt>
                <c:pt idx="4030">
                  <c:v>3897.1149999999998</c:v>
                </c:pt>
                <c:pt idx="4031">
                  <c:v>3898.0819999999999</c:v>
                </c:pt>
                <c:pt idx="4032">
                  <c:v>3899.0479999999998</c:v>
                </c:pt>
                <c:pt idx="4033">
                  <c:v>3900.0149999999999</c:v>
                </c:pt>
                <c:pt idx="4034">
                  <c:v>3900.982</c:v>
                </c:pt>
                <c:pt idx="4035">
                  <c:v>3901.9479999999999</c:v>
                </c:pt>
                <c:pt idx="4036">
                  <c:v>3902.915</c:v>
                </c:pt>
                <c:pt idx="4037">
                  <c:v>3903.8820000000001</c:v>
                </c:pt>
                <c:pt idx="4038">
                  <c:v>3904.848</c:v>
                </c:pt>
                <c:pt idx="4039">
                  <c:v>3905.8150000000001</c:v>
                </c:pt>
                <c:pt idx="4040">
                  <c:v>3906.7820000000002</c:v>
                </c:pt>
                <c:pt idx="4041">
                  <c:v>3907.7489999999998</c:v>
                </c:pt>
                <c:pt idx="4042">
                  <c:v>3908.7150000000001</c:v>
                </c:pt>
                <c:pt idx="4043">
                  <c:v>3909.6819999999998</c:v>
                </c:pt>
                <c:pt idx="4044">
                  <c:v>3910.6489999999999</c:v>
                </c:pt>
                <c:pt idx="4045">
                  <c:v>3911.6149999999998</c:v>
                </c:pt>
                <c:pt idx="4046">
                  <c:v>3912.5819999999999</c:v>
                </c:pt>
                <c:pt idx="4047">
                  <c:v>3913.549</c:v>
                </c:pt>
                <c:pt idx="4048">
                  <c:v>3914.5149999999999</c:v>
                </c:pt>
                <c:pt idx="4049">
                  <c:v>3915.482</c:v>
                </c:pt>
                <c:pt idx="4050">
                  <c:v>3916.4490000000001</c:v>
                </c:pt>
                <c:pt idx="4051">
                  <c:v>3917.4160000000002</c:v>
                </c:pt>
                <c:pt idx="4052">
                  <c:v>3918.3820000000001</c:v>
                </c:pt>
                <c:pt idx="4053">
                  <c:v>3919.3490000000002</c:v>
                </c:pt>
                <c:pt idx="4054">
                  <c:v>3920.3159999999998</c:v>
                </c:pt>
                <c:pt idx="4055">
                  <c:v>3921.2820000000002</c:v>
                </c:pt>
                <c:pt idx="4056">
                  <c:v>3922.2489999999998</c:v>
                </c:pt>
                <c:pt idx="4057">
                  <c:v>3923.2159999999999</c:v>
                </c:pt>
                <c:pt idx="4058">
                  <c:v>3924.1819999999998</c:v>
                </c:pt>
                <c:pt idx="4059">
                  <c:v>3925.1489999999999</c:v>
                </c:pt>
                <c:pt idx="4060">
                  <c:v>3926.116</c:v>
                </c:pt>
                <c:pt idx="4061">
                  <c:v>3927.0830000000001</c:v>
                </c:pt>
                <c:pt idx="4062">
                  <c:v>3928.049</c:v>
                </c:pt>
                <c:pt idx="4063">
                  <c:v>3929.0160000000001</c:v>
                </c:pt>
                <c:pt idx="4064">
                  <c:v>3929.9830000000002</c:v>
                </c:pt>
                <c:pt idx="4065">
                  <c:v>3930.9490000000001</c:v>
                </c:pt>
                <c:pt idx="4066">
                  <c:v>3931.9160000000002</c:v>
                </c:pt>
                <c:pt idx="4067">
                  <c:v>3932.8829999999998</c:v>
                </c:pt>
                <c:pt idx="4068">
                  <c:v>3933.8490000000002</c:v>
                </c:pt>
                <c:pt idx="4069">
                  <c:v>3934.8159999999998</c:v>
                </c:pt>
                <c:pt idx="4070">
                  <c:v>3935.7829999999999</c:v>
                </c:pt>
                <c:pt idx="4071">
                  <c:v>3936.75</c:v>
                </c:pt>
                <c:pt idx="4072">
                  <c:v>3937.7159999999999</c:v>
                </c:pt>
                <c:pt idx="4073">
                  <c:v>3938.683</c:v>
                </c:pt>
                <c:pt idx="4074">
                  <c:v>3939.65</c:v>
                </c:pt>
                <c:pt idx="4075">
                  <c:v>3940.616</c:v>
                </c:pt>
                <c:pt idx="4076">
                  <c:v>3941.5830000000001</c:v>
                </c:pt>
                <c:pt idx="4077">
                  <c:v>3942.55</c:v>
                </c:pt>
                <c:pt idx="4078">
                  <c:v>3943.5160000000001</c:v>
                </c:pt>
                <c:pt idx="4079">
                  <c:v>3944.4830000000002</c:v>
                </c:pt>
                <c:pt idx="4080">
                  <c:v>3945.45</c:v>
                </c:pt>
                <c:pt idx="4081">
                  <c:v>3946.4169999999999</c:v>
                </c:pt>
                <c:pt idx="4082">
                  <c:v>3947.3829999999998</c:v>
                </c:pt>
                <c:pt idx="4083">
                  <c:v>3948.35</c:v>
                </c:pt>
                <c:pt idx="4084">
                  <c:v>3949.317</c:v>
                </c:pt>
                <c:pt idx="4085">
                  <c:v>3950.2829999999999</c:v>
                </c:pt>
                <c:pt idx="4086">
                  <c:v>3951.25</c:v>
                </c:pt>
                <c:pt idx="4087">
                  <c:v>3952.2170000000001</c:v>
                </c:pt>
                <c:pt idx="4088">
                  <c:v>3953.183</c:v>
                </c:pt>
                <c:pt idx="4089">
                  <c:v>3954.15</c:v>
                </c:pt>
                <c:pt idx="4090">
                  <c:v>3955.1170000000002</c:v>
                </c:pt>
                <c:pt idx="4091">
                  <c:v>3956.0839999999998</c:v>
                </c:pt>
                <c:pt idx="4092">
                  <c:v>3957.05</c:v>
                </c:pt>
                <c:pt idx="4093">
                  <c:v>3958.0169999999998</c:v>
                </c:pt>
                <c:pt idx="4094">
                  <c:v>3958.9839999999999</c:v>
                </c:pt>
                <c:pt idx="4095">
                  <c:v>3959.95</c:v>
                </c:pt>
                <c:pt idx="4096">
                  <c:v>3960.9169999999999</c:v>
                </c:pt>
                <c:pt idx="4097">
                  <c:v>3961.884</c:v>
                </c:pt>
                <c:pt idx="4098">
                  <c:v>3962.85</c:v>
                </c:pt>
                <c:pt idx="4099">
                  <c:v>3963.817</c:v>
                </c:pt>
                <c:pt idx="4100">
                  <c:v>3964.7840000000001</c:v>
                </c:pt>
                <c:pt idx="4101">
                  <c:v>3965.7510000000002</c:v>
                </c:pt>
                <c:pt idx="4102">
                  <c:v>3966.7170000000001</c:v>
                </c:pt>
                <c:pt idx="4103">
                  <c:v>3967.6840000000002</c:v>
                </c:pt>
                <c:pt idx="4104">
                  <c:v>3968.6509999999998</c:v>
                </c:pt>
                <c:pt idx="4105">
                  <c:v>3969.6170000000002</c:v>
                </c:pt>
                <c:pt idx="4106">
                  <c:v>3970.5839999999998</c:v>
                </c:pt>
                <c:pt idx="4107">
                  <c:v>3971.5509999999999</c:v>
                </c:pt>
                <c:pt idx="4108">
                  <c:v>3972.5169999999998</c:v>
                </c:pt>
                <c:pt idx="4109">
                  <c:v>3973.4839999999999</c:v>
                </c:pt>
                <c:pt idx="4110">
                  <c:v>3974.451</c:v>
                </c:pt>
                <c:pt idx="4111">
                  <c:v>3975.4180000000001</c:v>
                </c:pt>
                <c:pt idx="4112">
                  <c:v>3976.384</c:v>
                </c:pt>
                <c:pt idx="4113">
                  <c:v>3977.3510000000001</c:v>
                </c:pt>
                <c:pt idx="4114">
                  <c:v>3978.3180000000002</c:v>
                </c:pt>
                <c:pt idx="4115">
                  <c:v>3979.2840000000001</c:v>
                </c:pt>
                <c:pt idx="4116">
                  <c:v>3980.2510000000002</c:v>
                </c:pt>
                <c:pt idx="4117">
                  <c:v>3981.2179999999998</c:v>
                </c:pt>
                <c:pt idx="4118">
                  <c:v>3982.1840000000002</c:v>
                </c:pt>
                <c:pt idx="4119">
                  <c:v>3983.1509999999998</c:v>
                </c:pt>
                <c:pt idx="4120">
                  <c:v>3984.1179999999999</c:v>
                </c:pt>
                <c:pt idx="4121">
                  <c:v>3985.085</c:v>
                </c:pt>
                <c:pt idx="4122">
                  <c:v>3986.0509999999999</c:v>
                </c:pt>
                <c:pt idx="4123">
                  <c:v>3987.018</c:v>
                </c:pt>
                <c:pt idx="4124">
                  <c:v>3987.9850000000001</c:v>
                </c:pt>
                <c:pt idx="4125">
                  <c:v>3988.951</c:v>
                </c:pt>
                <c:pt idx="4126">
                  <c:v>3989.9180000000001</c:v>
                </c:pt>
                <c:pt idx="4127">
                  <c:v>3990.8850000000002</c:v>
                </c:pt>
                <c:pt idx="4128">
                  <c:v>3991.8510000000001</c:v>
                </c:pt>
                <c:pt idx="4129">
                  <c:v>3992.8180000000002</c:v>
                </c:pt>
                <c:pt idx="4130">
                  <c:v>3993.7849999999999</c:v>
                </c:pt>
                <c:pt idx="4131">
                  <c:v>3994.752</c:v>
                </c:pt>
                <c:pt idx="4132">
                  <c:v>3995.7179999999998</c:v>
                </c:pt>
                <c:pt idx="4133">
                  <c:v>3996.6849999999999</c:v>
                </c:pt>
                <c:pt idx="4134">
                  <c:v>3997.652</c:v>
                </c:pt>
                <c:pt idx="4135">
                  <c:v>3998.6179999999999</c:v>
                </c:pt>
                <c:pt idx="4136">
                  <c:v>3999.585</c:v>
                </c:pt>
                <c:pt idx="4137">
                  <c:v>4000.5520000000001</c:v>
                </c:pt>
                <c:pt idx="4138">
                  <c:v>4001.518</c:v>
                </c:pt>
                <c:pt idx="4139">
                  <c:v>4002.4850000000001</c:v>
                </c:pt>
                <c:pt idx="4140">
                  <c:v>4003.4520000000002</c:v>
                </c:pt>
                <c:pt idx="4141">
                  <c:v>4004.4189999999999</c:v>
                </c:pt>
                <c:pt idx="4142">
                  <c:v>4005.3850000000002</c:v>
                </c:pt>
                <c:pt idx="4143">
                  <c:v>4006.3519999999999</c:v>
                </c:pt>
                <c:pt idx="4144">
                  <c:v>4007.319</c:v>
                </c:pt>
                <c:pt idx="4145">
                  <c:v>4008.2849999999999</c:v>
                </c:pt>
                <c:pt idx="4146">
                  <c:v>4009.252</c:v>
                </c:pt>
                <c:pt idx="4147">
                  <c:v>4010.2190000000001</c:v>
                </c:pt>
                <c:pt idx="4148">
                  <c:v>4011.1849999999999</c:v>
                </c:pt>
                <c:pt idx="4149">
                  <c:v>4012.152</c:v>
                </c:pt>
                <c:pt idx="4150">
                  <c:v>4013.1190000000001</c:v>
                </c:pt>
                <c:pt idx="4151">
                  <c:v>4014.0859999999998</c:v>
                </c:pt>
                <c:pt idx="4152">
                  <c:v>4015.0520000000001</c:v>
                </c:pt>
                <c:pt idx="4153">
                  <c:v>4016.0189999999998</c:v>
                </c:pt>
                <c:pt idx="4154">
                  <c:v>4016.9859999999999</c:v>
                </c:pt>
                <c:pt idx="4155">
                  <c:v>4017.9520000000002</c:v>
                </c:pt>
                <c:pt idx="4156">
                  <c:v>4018.9189999999999</c:v>
                </c:pt>
                <c:pt idx="4157">
                  <c:v>4019.886</c:v>
                </c:pt>
                <c:pt idx="4158">
                  <c:v>4020.8519999999999</c:v>
                </c:pt>
                <c:pt idx="4159">
                  <c:v>4021.819</c:v>
                </c:pt>
                <c:pt idx="4160">
                  <c:v>4022.7860000000001</c:v>
                </c:pt>
                <c:pt idx="4161">
                  <c:v>4023.7530000000002</c:v>
                </c:pt>
                <c:pt idx="4162">
                  <c:v>4024.7190000000001</c:v>
                </c:pt>
                <c:pt idx="4163">
                  <c:v>4025.6860000000001</c:v>
                </c:pt>
                <c:pt idx="4164">
                  <c:v>4026.6529999999998</c:v>
                </c:pt>
                <c:pt idx="4165">
                  <c:v>4027.6190000000001</c:v>
                </c:pt>
                <c:pt idx="4166">
                  <c:v>4028.5859999999998</c:v>
                </c:pt>
                <c:pt idx="4167">
                  <c:v>4029.5529999999999</c:v>
                </c:pt>
                <c:pt idx="4168">
                  <c:v>4030.5189999999998</c:v>
                </c:pt>
                <c:pt idx="4169">
                  <c:v>4031.4859999999999</c:v>
                </c:pt>
                <c:pt idx="4170">
                  <c:v>4032.453</c:v>
                </c:pt>
                <c:pt idx="4171">
                  <c:v>4033.42</c:v>
                </c:pt>
                <c:pt idx="4172">
                  <c:v>4034.386</c:v>
                </c:pt>
                <c:pt idx="4173">
                  <c:v>4035.3530000000001</c:v>
                </c:pt>
                <c:pt idx="4174">
                  <c:v>4036.32</c:v>
                </c:pt>
                <c:pt idx="4175">
                  <c:v>4037.2860000000001</c:v>
                </c:pt>
                <c:pt idx="4176">
                  <c:v>4038.2530000000002</c:v>
                </c:pt>
                <c:pt idx="4177">
                  <c:v>4039.22</c:v>
                </c:pt>
                <c:pt idx="4178">
                  <c:v>4040.1860000000001</c:v>
                </c:pt>
                <c:pt idx="4179">
                  <c:v>4041.1529999999998</c:v>
                </c:pt>
                <c:pt idx="4180">
                  <c:v>4042.12</c:v>
                </c:pt>
                <c:pt idx="4181">
                  <c:v>4043.087</c:v>
                </c:pt>
                <c:pt idx="4182">
                  <c:v>4044.0529999999999</c:v>
                </c:pt>
                <c:pt idx="4183">
                  <c:v>4045.02</c:v>
                </c:pt>
                <c:pt idx="4184">
                  <c:v>4045.9870000000001</c:v>
                </c:pt>
                <c:pt idx="4185">
                  <c:v>4046.953</c:v>
                </c:pt>
                <c:pt idx="4186">
                  <c:v>4047.92</c:v>
                </c:pt>
                <c:pt idx="4187">
                  <c:v>4048.8870000000002</c:v>
                </c:pt>
                <c:pt idx="4188">
                  <c:v>4049.8530000000001</c:v>
                </c:pt>
                <c:pt idx="4189">
                  <c:v>4050.82</c:v>
                </c:pt>
                <c:pt idx="4190">
                  <c:v>4051.7869999999998</c:v>
                </c:pt>
                <c:pt idx="4191">
                  <c:v>4052.7539999999999</c:v>
                </c:pt>
                <c:pt idx="4192">
                  <c:v>4053.72</c:v>
                </c:pt>
                <c:pt idx="4193">
                  <c:v>4054.6869999999999</c:v>
                </c:pt>
                <c:pt idx="4194">
                  <c:v>4055.654</c:v>
                </c:pt>
                <c:pt idx="4195">
                  <c:v>4056.62</c:v>
                </c:pt>
                <c:pt idx="4196">
                  <c:v>4057.587</c:v>
                </c:pt>
                <c:pt idx="4197">
                  <c:v>4058.5540000000001</c:v>
                </c:pt>
                <c:pt idx="4198">
                  <c:v>4059.52</c:v>
                </c:pt>
                <c:pt idx="4199">
                  <c:v>4060.4870000000001</c:v>
                </c:pt>
                <c:pt idx="4200">
                  <c:v>4061.4540000000002</c:v>
                </c:pt>
                <c:pt idx="4201">
                  <c:v>4062.4209999999998</c:v>
                </c:pt>
                <c:pt idx="4202">
                  <c:v>4063.3870000000002</c:v>
                </c:pt>
                <c:pt idx="4203">
                  <c:v>4064.3539999999998</c:v>
                </c:pt>
                <c:pt idx="4204">
                  <c:v>4065.3209999999999</c:v>
                </c:pt>
                <c:pt idx="4205">
                  <c:v>4066.2869999999998</c:v>
                </c:pt>
                <c:pt idx="4206">
                  <c:v>4067.2539999999999</c:v>
                </c:pt>
                <c:pt idx="4207">
                  <c:v>4068.221</c:v>
                </c:pt>
                <c:pt idx="4208">
                  <c:v>4069.1869999999999</c:v>
                </c:pt>
                <c:pt idx="4209">
                  <c:v>4070.154</c:v>
                </c:pt>
                <c:pt idx="4210">
                  <c:v>4071.1210000000001</c:v>
                </c:pt>
                <c:pt idx="4211">
                  <c:v>4072.0880000000002</c:v>
                </c:pt>
                <c:pt idx="4212">
                  <c:v>4073.0540000000001</c:v>
                </c:pt>
                <c:pt idx="4213">
                  <c:v>4074.0210000000002</c:v>
                </c:pt>
                <c:pt idx="4214">
                  <c:v>4074.9879999999998</c:v>
                </c:pt>
                <c:pt idx="4215">
                  <c:v>4075.9540000000002</c:v>
                </c:pt>
                <c:pt idx="4216">
                  <c:v>4076.9209999999998</c:v>
                </c:pt>
                <c:pt idx="4217">
                  <c:v>4077.8879999999999</c:v>
                </c:pt>
                <c:pt idx="4218">
                  <c:v>4078.8539999999998</c:v>
                </c:pt>
                <c:pt idx="4219">
                  <c:v>4079.8209999999999</c:v>
                </c:pt>
                <c:pt idx="4220">
                  <c:v>4080.788</c:v>
                </c:pt>
                <c:pt idx="4221">
                  <c:v>4081.7550000000001</c:v>
                </c:pt>
                <c:pt idx="4222">
                  <c:v>4082.721</c:v>
                </c:pt>
                <c:pt idx="4223">
                  <c:v>4083.6880000000001</c:v>
                </c:pt>
                <c:pt idx="4224">
                  <c:v>4084.6550000000002</c:v>
                </c:pt>
                <c:pt idx="4225">
                  <c:v>4085.6210000000001</c:v>
                </c:pt>
                <c:pt idx="4226">
                  <c:v>4086.5880000000002</c:v>
                </c:pt>
                <c:pt idx="4227">
                  <c:v>4087.5549999999998</c:v>
                </c:pt>
                <c:pt idx="4228">
                  <c:v>4088.5210000000002</c:v>
                </c:pt>
                <c:pt idx="4229">
                  <c:v>4089.4879999999998</c:v>
                </c:pt>
                <c:pt idx="4230">
                  <c:v>4090.4549999999999</c:v>
                </c:pt>
                <c:pt idx="4231">
                  <c:v>4091.422</c:v>
                </c:pt>
                <c:pt idx="4232">
                  <c:v>4092.3879999999999</c:v>
                </c:pt>
                <c:pt idx="4233">
                  <c:v>4093.355</c:v>
                </c:pt>
                <c:pt idx="4234">
                  <c:v>4094.3220000000001</c:v>
                </c:pt>
                <c:pt idx="4235">
                  <c:v>4095.288</c:v>
                </c:pt>
                <c:pt idx="4236">
                  <c:v>4096.2550000000001</c:v>
                </c:pt>
                <c:pt idx="4237">
                  <c:v>4097.2219999999998</c:v>
                </c:pt>
                <c:pt idx="4238">
                  <c:v>4098.1880000000001</c:v>
                </c:pt>
                <c:pt idx="4239">
                  <c:v>4099.1549999999997</c:v>
                </c:pt>
                <c:pt idx="4240">
                  <c:v>4100.1220000000003</c:v>
                </c:pt>
                <c:pt idx="4241">
                  <c:v>4101.0889999999999</c:v>
                </c:pt>
                <c:pt idx="4242">
                  <c:v>4102.0550000000003</c:v>
                </c:pt>
                <c:pt idx="4243">
                  <c:v>4103.0219999999999</c:v>
                </c:pt>
                <c:pt idx="4244">
                  <c:v>4103.9889999999996</c:v>
                </c:pt>
                <c:pt idx="4245">
                  <c:v>4104.9549999999999</c:v>
                </c:pt>
                <c:pt idx="4246">
                  <c:v>4105.9219999999996</c:v>
                </c:pt>
                <c:pt idx="4247">
                  <c:v>4106.8890000000001</c:v>
                </c:pt>
                <c:pt idx="4248">
                  <c:v>4107.8549999999996</c:v>
                </c:pt>
                <c:pt idx="4249">
                  <c:v>4108.8220000000001</c:v>
                </c:pt>
                <c:pt idx="4250">
                  <c:v>4109.7889999999998</c:v>
                </c:pt>
                <c:pt idx="4251">
                  <c:v>4110.7560000000003</c:v>
                </c:pt>
                <c:pt idx="4252">
                  <c:v>4111.7219999999998</c:v>
                </c:pt>
                <c:pt idx="4253">
                  <c:v>4112.6890000000003</c:v>
                </c:pt>
                <c:pt idx="4254">
                  <c:v>4113.6559999999999</c:v>
                </c:pt>
                <c:pt idx="4255">
                  <c:v>4114.6220000000003</c:v>
                </c:pt>
                <c:pt idx="4256">
                  <c:v>4115.5889999999999</c:v>
                </c:pt>
                <c:pt idx="4257">
                  <c:v>4116.5559999999996</c:v>
                </c:pt>
                <c:pt idx="4258">
                  <c:v>4117.5219999999999</c:v>
                </c:pt>
                <c:pt idx="4259">
                  <c:v>4118.4889999999996</c:v>
                </c:pt>
                <c:pt idx="4260">
                  <c:v>4119.4560000000001</c:v>
                </c:pt>
                <c:pt idx="4261">
                  <c:v>4120.4229999999998</c:v>
                </c:pt>
                <c:pt idx="4262">
                  <c:v>4121.3890000000001</c:v>
                </c:pt>
                <c:pt idx="4263">
                  <c:v>4122.3559999999998</c:v>
                </c:pt>
                <c:pt idx="4264">
                  <c:v>4123.3230000000003</c:v>
                </c:pt>
                <c:pt idx="4265">
                  <c:v>4124.2889999999998</c:v>
                </c:pt>
                <c:pt idx="4266">
                  <c:v>4125.2560000000003</c:v>
                </c:pt>
                <c:pt idx="4267">
                  <c:v>4126.223</c:v>
                </c:pt>
                <c:pt idx="4268">
                  <c:v>4127.1890000000003</c:v>
                </c:pt>
                <c:pt idx="4269">
                  <c:v>4128.1559999999999</c:v>
                </c:pt>
                <c:pt idx="4270">
                  <c:v>4129.1229999999996</c:v>
                </c:pt>
                <c:pt idx="4271">
                  <c:v>4130.09</c:v>
                </c:pt>
                <c:pt idx="4272">
                  <c:v>4131.0559999999996</c:v>
                </c:pt>
                <c:pt idx="4273">
                  <c:v>4132.0230000000001</c:v>
                </c:pt>
                <c:pt idx="4274">
                  <c:v>4132.99</c:v>
                </c:pt>
                <c:pt idx="4275">
                  <c:v>4133.9560000000001</c:v>
                </c:pt>
                <c:pt idx="4276">
                  <c:v>4134.9229999999998</c:v>
                </c:pt>
                <c:pt idx="4277">
                  <c:v>4135.8900000000003</c:v>
                </c:pt>
                <c:pt idx="4278">
                  <c:v>4136.8559999999998</c:v>
                </c:pt>
                <c:pt idx="4279">
                  <c:v>4137.8230000000003</c:v>
                </c:pt>
                <c:pt idx="4280">
                  <c:v>4138.79</c:v>
                </c:pt>
                <c:pt idx="4281">
                  <c:v>4139.7569999999996</c:v>
                </c:pt>
                <c:pt idx="4282">
                  <c:v>4140.723</c:v>
                </c:pt>
                <c:pt idx="4283">
                  <c:v>4141.6899999999996</c:v>
                </c:pt>
                <c:pt idx="4284">
                  <c:v>4142.6570000000002</c:v>
                </c:pt>
                <c:pt idx="4285">
                  <c:v>4143.6229999999996</c:v>
                </c:pt>
                <c:pt idx="4286">
                  <c:v>4144.59</c:v>
                </c:pt>
                <c:pt idx="4287">
                  <c:v>4145.5569999999998</c:v>
                </c:pt>
                <c:pt idx="4288">
                  <c:v>4146.5230000000001</c:v>
                </c:pt>
                <c:pt idx="4289">
                  <c:v>4147.49</c:v>
                </c:pt>
                <c:pt idx="4290">
                  <c:v>4148.4570000000003</c:v>
                </c:pt>
                <c:pt idx="4291">
                  <c:v>4149.424</c:v>
                </c:pt>
                <c:pt idx="4292">
                  <c:v>4150.3900000000003</c:v>
                </c:pt>
                <c:pt idx="4293">
                  <c:v>4151.357</c:v>
                </c:pt>
                <c:pt idx="4294">
                  <c:v>4152.3239999999996</c:v>
                </c:pt>
                <c:pt idx="4295">
                  <c:v>4153.29</c:v>
                </c:pt>
                <c:pt idx="4296">
                  <c:v>4154.2569999999996</c:v>
                </c:pt>
                <c:pt idx="4297">
                  <c:v>4155.2240000000002</c:v>
                </c:pt>
                <c:pt idx="4298">
                  <c:v>4156.1899999999996</c:v>
                </c:pt>
                <c:pt idx="4299">
                  <c:v>4157.1570000000002</c:v>
                </c:pt>
                <c:pt idx="4300">
                  <c:v>4158.1239999999998</c:v>
                </c:pt>
                <c:pt idx="4301">
                  <c:v>4159.0910000000003</c:v>
                </c:pt>
                <c:pt idx="4302">
                  <c:v>4160.0569999999998</c:v>
                </c:pt>
                <c:pt idx="4303">
                  <c:v>4161.0240000000003</c:v>
                </c:pt>
                <c:pt idx="4304">
                  <c:v>4161.991</c:v>
                </c:pt>
                <c:pt idx="4305">
                  <c:v>4162.9570000000003</c:v>
                </c:pt>
                <c:pt idx="4306">
                  <c:v>4163.924</c:v>
                </c:pt>
                <c:pt idx="4307">
                  <c:v>4164.8909999999996</c:v>
                </c:pt>
                <c:pt idx="4308">
                  <c:v>4165.857</c:v>
                </c:pt>
                <c:pt idx="4309">
                  <c:v>4166.8239999999996</c:v>
                </c:pt>
                <c:pt idx="4310">
                  <c:v>4167.7910000000002</c:v>
                </c:pt>
                <c:pt idx="4311">
                  <c:v>4168.7579999999998</c:v>
                </c:pt>
                <c:pt idx="4312">
                  <c:v>4169.7240000000002</c:v>
                </c:pt>
                <c:pt idx="4313">
                  <c:v>4170.6909999999998</c:v>
                </c:pt>
                <c:pt idx="4314">
                  <c:v>4171.6580000000004</c:v>
                </c:pt>
                <c:pt idx="4315">
                  <c:v>4172.6239999999998</c:v>
                </c:pt>
                <c:pt idx="4316">
                  <c:v>4173.5910000000003</c:v>
                </c:pt>
                <c:pt idx="4317">
                  <c:v>4174.558</c:v>
                </c:pt>
                <c:pt idx="4318">
                  <c:v>4175.5240000000003</c:v>
                </c:pt>
                <c:pt idx="4319">
                  <c:v>4176.491</c:v>
                </c:pt>
                <c:pt idx="4320">
                  <c:v>4177.4579999999996</c:v>
                </c:pt>
                <c:pt idx="4321">
                  <c:v>4178.4250000000002</c:v>
                </c:pt>
                <c:pt idx="4322">
                  <c:v>4179.3909999999996</c:v>
                </c:pt>
                <c:pt idx="4323">
                  <c:v>4180.3580000000002</c:v>
                </c:pt>
                <c:pt idx="4324">
                  <c:v>4181.3249999999998</c:v>
                </c:pt>
                <c:pt idx="4325">
                  <c:v>4182.2910000000002</c:v>
                </c:pt>
                <c:pt idx="4326">
                  <c:v>4183.2579999999998</c:v>
                </c:pt>
                <c:pt idx="4327">
                  <c:v>4184.2250000000004</c:v>
                </c:pt>
                <c:pt idx="4328">
                  <c:v>4185.1909999999998</c:v>
                </c:pt>
                <c:pt idx="4329">
                  <c:v>4186.1580000000004</c:v>
                </c:pt>
                <c:pt idx="4330">
                  <c:v>4187.125</c:v>
                </c:pt>
                <c:pt idx="4331">
                  <c:v>4188.0919999999996</c:v>
                </c:pt>
                <c:pt idx="4332">
                  <c:v>4189.058</c:v>
                </c:pt>
                <c:pt idx="4333">
                  <c:v>4190.0249999999996</c:v>
                </c:pt>
                <c:pt idx="4334">
                  <c:v>4190.9920000000002</c:v>
                </c:pt>
                <c:pt idx="4335">
                  <c:v>4191.9579999999996</c:v>
                </c:pt>
                <c:pt idx="4336">
                  <c:v>4192.9250000000002</c:v>
                </c:pt>
                <c:pt idx="4337">
                  <c:v>4193.8919999999998</c:v>
                </c:pt>
                <c:pt idx="4338">
                  <c:v>4194.8580000000002</c:v>
                </c:pt>
                <c:pt idx="4339">
                  <c:v>4195.8249999999998</c:v>
                </c:pt>
                <c:pt idx="4340">
                  <c:v>4196.7920000000004</c:v>
                </c:pt>
                <c:pt idx="4341">
                  <c:v>4197.759</c:v>
                </c:pt>
                <c:pt idx="4342">
                  <c:v>4198.7250000000004</c:v>
                </c:pt>
                <c:pt idx="4343">
                  <c:v>4199.692</c:v>
                </c:pt>
                <c:pt idx="4344">
                  <c:v>4200.6589999999997</c:v>
                </c:pt>
                <c:pt idx="4345">
                  <c:v>4201.625</c:v>
                </c:pt>
                <c:pt idx="4346">
                  <c:v>4202.5919999999996</c:v>
                </c:pt>
                <c:pt idx="4347">
                  <c:v>4203.5590000000002</c:v>
                </c:pt>
                <c:pt idx="4348">
                  <c:v>4204.5249999999996</c:v>
                </c:pt>
                <c:pt idx="4349">
                  <c:v>4205.4920000000002</c:v>
                </c:pt>
                <c:pt idx="4350">
                  <c:v>4206.4589999999998</c:v>
                </c:pt>
                <c:pt idx="4351">
                  <c:v>4207.4260000000004</c:v>
                </c:pt>
                <c:pt idx="4352">
                  <c:v>4208.3919999999998</c:v>
                </c:pt>
                <c:pt idx="4353">
                  <c:v>4209.3590000000004</c:v>
                </c:pt>
                <c:pt idx="4354">
                  <c:v>4210.326</c:v>
                </c:pt>
                <c:pt idx="4355">
                  <c:v>4211.2920000000004</c:v>
                </c:pt>
                <c:pt idx="4356">
                  <c:v>4212.259</c:v>
                </c:pt>
                <c:pt idx="4357">
                  <c:v>4213.2259999999997</c:v>
                </c:pt>
                <c:pt idx="4358">
                  <c:v>4214.192</c:v>
                </c:pt>
                <c:pt idx="4359">
                  <c:v>4215.1589999999997</c:v>
                </c:pt>
                <c:pt idx="4360">
                  <c:v>4216.1260000000002</c:v>
                </c:pt>
                <c:pt idx="4361">
                  <c:v>4217.0929999999998</c:v>
                </c:pt>
                <c:pt idx="4362">
                  <c:v>4218.0590000000002</c:v>
                </c:pt>
                <c:pt idx="4363">
                  <c:v>4219.0259999999998</c:v>
                </c:pt>
                <c:pt idx="4364">
                  <c:v>4219.9930000000004</c:v>
                </c:pt>
                <c:pt idx="4365">
                  <c:v>4220.9589999999998</c:v>
                </c:pt>
                <c:pt idx="4366">
                  <c:v>4221.9260000000004</c:v>
                </c:pt>
                <c:pt idx="4367">
                  <c:v>4222.893</c:v>
                </c:pt>
                <c:pt idx="4368">
                  <c:v>4223.8590000000004</c:v>
                </c:pt>
                <c:pt idx="4369">
                  <c:v>4224.826</c:v>
                </c:pt>
                <c:pt idx="4370">
                  <c:v>4225.7929999999997</c:v>
                </c:pt>
                <c:pt idx="4371">
                  <c:v>4226.76</c:v>
                </c:pt>
                <c:pt idx="4372">
                  <c:v>4227.7259999999997</c:v>
                </c:pt>
                <c:pt idx="4373">
                  <c:v>4228.6930000000002</c:v>
                </c:pt>
                <c:pt idx="4374">
                  <c:v>4229.66</c:v>
                </c:pt>
                <c:pt idx="4375">
                  <c:v>4230.6260000000002</c:v>
                </c:pt>
                <c:pt idx="4376">
                  <c:v>4231.5929999999998</c:v>
                </c:pt>
                <c:pt idx="4377">
                  <c:v>4232.5600000000004</c:v>
                </c:pt>
                <c:pt idx="4378">
                  <c:v>4233.5259999999998</c:v>
                </c:pt>
                <c:pt idx="4379">
                  <c:v>4234.4930000000004</c:v>
                </c:pt>
                <c:pt idx="4380">
                  <c:v>4235.46</c:v>
                </c:pt>
                <c:pt idx="4381">
                  <c:v>4236.4269999999997</c:v>
                </c:pt>
                <c:pt idx="4382">
                  <c:v>4237.393</c:v>
                </c:pt>
                <c:pt idx="4383">
                  <c:v>4238.3599999999997</c:v>
                </c:pt>
                <c:pt idx="4384">
                  <c:v>4239.3270000000002</c:v>
                </c:pt>
                <c:pt idx="4385">
                  <c:v>4240.2929999999997</c:v>
                </c:pt>
                <c:pt idx="4386">
                  <c:v>4241.26</c:v>
                </c:pt>
                <c:pt idx="4387">
                  <c:v>4242.2269999999999</c:v>
                </c:pt>
                <c:pt idx="4388">
                  <c:v>4243.1930000000002</c:v>
                </c:pt>
                <c:pt idx="4389">
                  <c:v>4244.16</c:v>
                </c:pt>
                <c:pt idx="4390">
                  <c:v>4245.1270000000004</c:v>
                </c:pt>
                <c:pt idx="4391">
                  <c:v>4246.0940000000001</c:v>
                </c:pt>
                <c:pt idx="4392">
                  <c:v>4247.0600000000004</c:v>
                </c:pt>
                <c:pt idx="4393">
                  <c:v>4248.027</c:v>
                </c:pt>
                <c:pt idx="4394">
                  <c:v>4248.9939999999997</c:v>
                </c:pt>
                <c:pt idx="4395">
                  <c:v>4249.96</c:v>
                </c:pt>
                <c:pt idx="4396">
                  <c:v>4250.9269999999997</c:v>
                </c:pt>
                <c:pt idx="4397">
                  <c:v>4251.8940000000002</c:v>
                </c:pt>
                <c:pt idx="4398">
                  <c:v>4252.8599999999997</c:v>
                </c:pt>
                <c:pt idx="4399">
                  <c:v>4253.8270000000002</c:v>
                </c:pt>
                <c:pt idx="4400">
                  <c:v>4254.7939999999999</c:v>
                </c:pt>
                <c:pt idx="4401">
                  <c:v>4255.7610000000004</c:v>
                </c:pt>
                <c:pt idx="4402">
                  <c:v>4256.7269999999999</c:v>
                </c:pt>
                <c:pt idx="4403">
                  <c:v>4257.6940000000004</c:v>
                </c:pt>
                <c:pt idx="4404">
                  <c:v>4258.6610000000001</c:v>
                </c:pt>
                <c:pt idx="4405">
                  <c:v>4259.6270000000004</c:v>
                </c:pt>
                <c:pt idx="4406">
                  <c:v>4260.5940000000001</c:v>
                </c:pt>
                <c:pt idx="4407">
                  <c:v>4261.5609999999997</c:v>
                </c:pt>
                <c:pt idx="4408">
                  <c:v>4262.527</c:v>
                </c:pt>
                <c:pt idx="4409">
                  <c:v>4263.4939999999997</c:v>
                </c:pt>
                <c:pt idx="4410">
                  <c:v>4264.4610000000002</c:v>
                </c:pt>
                <c:pt idx="4411">
                  <c:v>4265.4279999999999</c:v>
                </c:pt>
                <c:pt idx="4412">
                  <c:v>4266.3940000000002</c:v>
                </c:pt>
                <c:pt idx="4413">
                  <c:v>4267.3609999999999</c:v>
                </c:pt>
                <c:pt idx="4414">
                  <c:v>4268.3280000000004</c:v>
                </c:pt>
                <c:pt idx="4415">
                  <c:v>4269.2939999999999</c:v>
                </c:pt>
                <c:pt idx="4416">
                  <c:v>4270.2610000000004</c:v>
                </c:pt>
                <c:pt idx="4417">
                  <c:v>4271.2280000000001</c:v>
                </c:pt>
                <c:pt idx="4418">
                  <c:v>4272.1940000000004</c:v>
                </c:pt>
                <c:pt idx="4419">
                  <c:v>4273.1610000000001</c:v>
                </c:pt>
                <c:pt idx="4420">
                  <c:v>4274.1279999999997</c:v>
                </c:pt>
                <c:pt idx="4421">
                  <c:v>4275.0950000000003</c:v>
                </c:pt>
                <c:pt idx="4422">
                  <c:v>4276.0609999999997</c:v>
                </c:pt>
                <c:pt idx="4423">
                  <c:v>4277.0280000000002</c:v>
                </c:pt>
                <c:pt idx="4424">
                  <c:v>4277.9949999999999</c:v>
                </c:pt>
                <c:pt idx="4425">
                  <c:v>4278.9610000000002</c:v>
                </c:pt>
                <c:pt idx="4426">
                  <c:v>4279.9279999999999</c:v>
                </c:pt>
                <c:pt idx="4427">
                  <c:v>4280.8950000000004</c:v>
                </c:pt>
                <c:pt idx="4428">
                  <c:v>4281.8609999999999</c:v>
                </c:pt>
                <c:pt idx="4429">
                  <c:v>4282.8280000000004</c:v>
                </c:pt>
                <c:pt idx="4430">
                  <c:v>4283.7950000000001</c:v>
                </c:pt>
                <c:pt idx="4431">
                  <c:v>4284.7619999999997</c:v>
                </c:pt>
                <c:pt idx="4432">
                  <c:v>4285.7280000000001</c:v>
                </c:pt>
                <c:pt idx="4433">
                  <c:v>4286.6949999999997</c:v>
                </c:pt>
                <c:pt idx="4434">
                  <c:v>4287.6620000000003</c:v>
                </c:pt>
                <c:pt idx="4435">
                  <c:v>4288.6279999999997</c:v>
                </c:pt>
                <c:pt idx="4436">
                  <c:v>4289.5950000000003</c:v>
                </c:pt>
                <c:pt idx="4437">
                  <c:v>4290.5619999999999</c:v>
                </c:pt>
                <c:pt idx="4438">
                  <c:v>4291.5280000000002</c:v>
                </c:pt>
                <c:pt idx="4439">
                  <c:v>4292.4949999999999</c:v>
                </c:pt>
                <c:pt idx="4440">
                  <c:v>4293.4620000000004</c:v>
                </c:pt>
                <c:pt idx="4441">
                  <c:v>4294.4290000000001</c:v>
                </c:pt>
                <c:pt idx="4442">
                  <c:v>4295.3950000000004</c:v>
                </c:pt>
                <c:pt idx="4443">
                  <c:v>4296.3620000000001</c:v>
                </c:pt>
                <c:pt idx="4444">
                  <c:v>4297.3289999999997</c:v>
                </c:pt>
                <c:pt idx="4445">
                  <c:v>4298.2950000000001</c:v>
                </c:pt>
                <c:pt idx="4446">
                  <c:v>4299.2619999999997</c:v>
                </c:pt>
                <c:pt idx="4447">
                  <c:v>4300.2290000000003</c:v>
                </c:pt>
                <c:pt idx="4448">
                  <c:v>4301.1949999999997</c:v>
                </c:pt>
                <c:pt idx="4449">
                  <c:v>4302.1620000000003</c:v>
                </c:pt>
                <c:pt idx="4450">
                  <c:v>4303.1289999999999</c:v>
                </c:pt>
                <c:pt idx="4451">
                  <c:v>4304.0959999999995</c:v>
                </c:pt>
                <c:pt idx="4452">
                  <c:v>4305.0619999999999</c:v>
                </c:pt>
                <c:pt idx="4453">
                  <c:v>4306.0290000000005</c:v>
                </c:pt>
                <c:pt idx="4454">
                  <c:v>4306.9960000000001</c:v>
                </c:pt>
                <c:pt idx="4455">
                  <c:v>4307.9620000000004</c:v>
                </c:pt>
                <c:pt idx="4456">
                  <c:v>4308.9290000000001</c:v>
                </c:pt>
                <c:pt idx="4457">
                  <c:v>4309.8959999999997</c:v>
                </c:pt>
                <c:pt idx="4458">
                  <c:v>4310.8620000000001</c:v>
                </c:pt>
                <c:pt idx="4459">
                  <c:v>4311.8289999999997</c:v>
                </c:pt>
                <c:pt idx="4460">
                  <c:v>4312.7960000000003</c:v>
                </c:pt>
                <c:pt idx="4461">
                  <c:v>4313.7629999999999</c:v>
                </c:pt>
                <c:pt idx="4462">
                  <c:v>4314.7290000000003</c:v>
                </c:pt>
                <c:pt idx="4463">
                  <c:v>4315.6959999999999</c:v>
                </c:pt>
                <c:pt idx="4464">
                  <c:v>4316.6629999999996</c:v>
                </c:pt>
                <c:pt idx="4465">
                  <c:v>4317.6289999999999</c:v>
                </c:pt>
                <c:pt idx="4466">
                  <c:v>4318.5959999999995</c:v>
                </c:pt>
                <c:pt idx="4467">
                  <c:v>4319.5630000000001</c:v>
                </c:pt>
                <c:pt idx="4468">
                  <c:v>4320.5290000000005</c:v>
                </c:pt>
                <c:pt idx="4469">
                  <c:v>4321.4960000000001</c:v>
                </c:pt>
                <c:pt idx="4470">
                  <c:v>4322.4629999999997</c:v>
                </c:pt>
                <c:pt idx="4471">
                  <c:v>4323.43</c:v>
                </c:pt>
                <c:pt idx="4472">
                  <c:v>4324.3959999999997</c:v>
                </c:pt>
                <c:pt idx="4473">
                  <c:v>4325.3630000000003</c:v>
                </c:pt>
                <c:pt idx="4474">
                  <c:v>4326.33</c:v>
                </c:pt>
                <c:pt idx="4475">
                  <c:v>4327.2960000000003</c:v>
                </c:pt>
                <c:pt idx="4476">
                  <c:v>4328.2629999999999</c:v>
                </c:pt>
                <c:pt idx="4477">
                  <c:v>4329.2299999999996</c:v>
                </c:pt>
                <c:pt idx="4478">
                  <c:v>4330.1959999999999</c:v>
                </c:pt>
                <c:pt idx="4479">
                  <c:v>4331.1629999999996</c:v>
                </c:pt>
                <c:pt idx="4480">
                  <c:v>4332.13</c:v>
                </c:pt>
                <c:pt idx="4481">
                  <c:v>4333.0969999999998</c:v>
                </c:pt>
                <c:pt idx="4482">
                  <c:v>4334.0630000000001</c:v>
                </c:pt>
                <c:pt idx="4483">
                  <c:v>4335.03</c:v>
                </c:pt>
                <c:pt idx="4484">
                  <c:v>4335.9970000000003</c:v>
                </c:pt>
                <c:pt idx="4485">
                  <c:v>4336.9629999999997</c:v>
                </c:pt>
                <c:pt idx="4486">
                  <c:v>4337.93</c:v>
                </c:pt>
                <c:pt idx="4487">
                  <c:v>4338.8969999999999</c:v>
                </c:pt>
                <c:pt idx="4488">
                  <c:v>4339.8630000000003</c:v>
                </c:pt>
                <c:pt idx="4489">
                  <c:v>4340.83</c:v>
                </c:pt>
                <c:pt idx="4490">
                  <c:v>4341.7969999999996</c:v>
                </c:pt>
                <c:pt idx="4491">
                  <c:v>4342.7640000000001</c:v>
                </c:pt>
                <c:pt idx="4492">
                  <c:v>4343.7299999999996</c:v>
                </c:pt>
                <c:pt idx="4493">
                  <c:v>4344.6970000000001</c:v>
                </c:pt>
                <c:pt idx="4494">
                  <c:v>4345.6639999999998</c:v>
                </c:pt>
                <c:pt idx="4495">
                  <c:v>4346.63</c:v>
                </c:pt>
                <c:pt idx="4496">
                  <c:v>4347.5969999999998</c:v>
                </c:pt>
                <c:pt idx="4497">
                  <c:v>4348.5640000000003</c:v>
                </c:pt>
                <c:pt idx="4498">
                  <c:v>4349.53</c:v>
                </c:pt>
                <c:pt idx="4499">
                  <c:v>4350.4970000000003</c:v>
                </c:pt>
                <c:pt idx="4500">
                  <c:v>4351.4639999999999</c:v>
                </c:pt>
                <c:pt idx="4501">
                  <c:v>4352.4309999999996</c:v>
                </c:pt>
                <c:pt idx="4502">
                  <c:v>4353.3969999999999</c:v>
                </c:pt>
                <c:pt idx="4503">
                  <c:v>4354.3639999999996</c:v>
                </c:pt>
                <c:pt idx="4504">
                  <c:v>4355.3310000000001</c:v>
                </c:pt>
                <c:pt idx="4505">
                  <c:v>4356.2969999999996</c:v>
                </c:pt>
                <c:pt idx="4506">
                  <c:v>4357.2640000000001</c:v>
                </c:pt>
                <c:pt idx="4507">
                  <c:v>4358.2309999999998</c:v>
                </c:pt>
                <c:pt idx="4508">
                  <c:v>4359.1970000000001</c:v>
                </c:pt>
                <c:pt idx="4509">
                  <c:v>4360.1639999999998</c:v>
                </c:pt>
                <c:pt idx="4510">
                  <c:v>4361.1310000000003</c:v>
                </c:pt>
                <c:pt idx="4511">
                  <c:v>4362.098</c:v>
                </c:pt>
                <c:pt idx="4512">
                  <c:v>4363.0640000000003</c:v>
                </c:pt>
                <c:pt idx="4513">
                  <c:v>4364.0309999999999</c:v>
                </c:pt>
                <c:pt idx="4514">
                  <c:v>4364.9979999999996</c:v>
                </c:pt>
                <c:pt idx="4515">
                  <c:v>4365.9639999999999</c:v>
                </c:pt>
                <c:pt idx="4516">
                  <c:v>4366.9309999999996</c:v>
                </c:pt>
                <c:pt idx="4517">
                  <c:v>4367.8980000000001</c:v>
                </c:pt>
                <c:pt idx="4518">
                  <c:v>4368.8639999999996</c:v>
                </c:pt>
                <c:pt idx="4519">
                  <c:v>4369.8310000000001</c:v>
                </c:pt>
                <c:pt idx="4520">
                  <c:v>4370.7979999999998</c:v>
                </c:pt>
                <c:pt idx="4521">
                  <c:v>4371.7650000000003</c:v>
                </c:pt>
                <c:pt idx="4522">
                  <c:v>4372.7309999999998</c:v>
                </c:pt>
                <c:pt idx="4523">
                  <c:v>4373.6980000000003</c:v>
                </c:pt>
                <c:pt idx="4524">
                  <c:v>4374.665</c:v>
                </c:pt>
                <c:pt idx="4525">
                  <c:v>4375.6310000000003</c:v>
                </c:pt>
                <c:pt idx="4526">
                  <c:v>4376.598</c:v>
                </c:pt>
                <c:pt idx="4527">
                  <c:v>4377.5649999999996</c:v>
                </c:pt>
                <c:pt idx="4528">
                  <c:v>4378.5309999999999</c:v>
                </c:pt>
                <c:pt idx="4529">
                  <c:v>4379.4979999999996</c:v>
                </c:pt>
                <c:pt idx="4530">
                  <c:v>4380.4650000000001</c:v>
                </c:pt>
                <c:pt idx="4531">
                  <c:v>4381.4319999999998</c:v>
                </c:pt>
                <c:pt idx="4532">
                  <c:v>4382.3980000000001</c:v>
                </c:pt>
                <c:pt idx="4533">
                  <c:v>4383.3649999999998</c:v>
                </c:pt>
                <c:pt idx="4534">
                  <c:v>4384.3320000000003</c:v>
                </c:pt>
                <c:pt idx="4535">
                  <c:v>4385.2979999999998</c:v>
                </c:pt>
                <c:pt idx="4536">
                  <c:v>4386.2650000000003</c:v>
                </c:pt>
                <c:pt idx="4537">
                  <c:v>4387.232</c:v>
                </c:pt>
                <c:pt idx="4538">
                  <c:v>4388.1980000000003</c:v>
                </c:pt>
                <c:pt idx="4539">
                  <c:v>4389.165</c:v>
                </c:pt>
                <c:pt idx="4540">
                  <c:v>4390.1319999999996</c:v>
                </c:pt>
                <c:pt idx="4541">
                  <c:v>4391.0990000000002</c:v>
                </c:pt>
                <c:pt idx="4542">
                  <c:v>4392.0649999999996</c:v>
                </c:pt>
                <c:pt idx="4543">
                  <c:v>4393.0320000000002</c:v>
                </c:pt>
                <c:pt idx="4544">
                  <c:v>4393.9989999999998</c:v>
                </c:pt>
                <c:pt idx="4545">
                  <c:v>4394.9650000000001</c:v>
                </c:pt>
                <c:pt idx="4546">
                  <c:v>4395.9319999999998</c:v>
                </c:pt>
                <c:pt idx="4547">
                  <c:v>4396.8990000000003</c:v>
                </c:pt>
                <c:pt idx="4548">
                  <c:v>4397.8649999999998</c:v>
                </c:pt>
                <c:pt idx="4549">
                  <c:v>4398.8320000000003</c:v>
                </c:pt>
                <c:pt idx="4550">
                  <c:v>4399.799</c:v>
                </c:pt>
                <c:pt idx="4551">
                  <c:v>4400.7659999999996</c:v>
                </c:pt>
                <c:pt idx="4552">
                  <c:v>4401.732</c:v>
                </c:pt>
                <c:pt idx="4553">
                  <c:v>4402.6989999999996</c:v>
                </c:pt>
                <c:pt idx="4554">
                  <c:v>4403.6660000000002</c:v>
                </c:pt>
                <c:pt idx="4555">
                  <c:v>4404.6319999999996</c:v>
                </c:pt>
                <c:pt idx="4556">
                  <c:v>4405.5990000000002</c:v>
                </c:pt>
                <c:pt idx="4557">
                  <c:v>4406.5659999999998</c:v>
                </c:pt>
                <c:pt idx="4558">
                  <c:v>4407.5320000000002</c:v>
                </c:pt>
                <c:pt idx="4559">
                  <c:v>4408.4989999999998</c:v>
                </c:pt>
                <c:pt idx="4560">
                  <c:v>4409.4660000000003</c:v>
                </c:pt>
                <c:pt idx="4561">
                  <c:v>4410.433</c:v>
                </c:pt>
                <c:pt idx="4562">
                  <c:v>4411.3990000000003</c:v>
                </c:pt>
                <c:pt idx="4563">
                  <c:v>4412.366</c:v>
                </c:pt>
                <c:pt idx="4564">
                  <c:v>4413.3329999999996</c:v>
                </c:pt>
                <c:pt idx="4565">
                  <c:v>4414.299</c:v>
                </c:pt>
                <c:pt idx="4566">
                  <c:v>4415.2659999999996</c:v>
                </c:pt>
                <c:pt idx="4567">
                  <c:v>4416.2330000000002</c:v>
                </c:pt>
                <c:pt idx="4568">
                  <c:v>4417.1989999999996</c:v>
                </c:pt>
                <c:pt idx="4569">
                  <c:v>4418.1660000000002</c:v>
                </c:pt>
                <c:pt idx="4570">
                  <c:v>4419.1329999999998</c:v>
                </c:pt>
                <c:pt idx="4571">
                  <c:v>4420.1000000000004</c:v>
                </c:pt>
                <c:pt idx="4572">
                  <c:v>4421.0659999999998</c:v>
                </c:pt>
                <c:pt idx="4573">
                  <c:v>4422.0330000000004</c:v>
                </c:pt>
                <c:pt idx="4574">
                  <c:v>4423</c:v>
                </c:pt>
                <c:pt idx="4575">
                  <c:v>4423.9660000000003</c:v>
                </c:pt>
                <c:pt idx="4576">
                  <c:v>4424.933</c:v>
                </c:pt>
                <c:pt idx="4577">
                  <c:v>4425.8999999999996</c:v>
                </c:pt>
                <c:pt idx="4578">
                  <c:v>4426.866</c:v>
                </c:pt>
                <c:pt idx="4579">
                  <c:v>4427.8329999999996</c:v>
                </c:pt>
                <c:pt idx="4580">
                  <c:v>4428.8</c:v>
                </c:pt>
                <c:pt idx="4581">
                  <c:v>4429.7669999999998</c:v>
                </c:pt>
                <c:pt idx="4582">
                  <c:v>4430.7330000000002</c:v>
                </c:pt>
                <c:pt idx="4583">
                  <c:v>4431.7</c:v>
                </c:pt>
                <c:pt idx="4584">
                  <c:v>4432.6670000000004</c:v>
                </c:pt>
                <c:pt idx="4585">
                  <c:v>4433.6329999999998</c:v>
                </c:pt>
                <c:pt idx="4586">
                  <c:v>4434.6000000000004</c:v>
                </c:pt>
                <c:pt idx="4587">
                  <c:v>4435.567</c:v>
                </c:pt>
                <c:pt idx="4588">
                  <c:v>4436.5330000000004</c:v>
                </c:pt>
                <c:pt idx="4589">
                  <c:v>4437.5</c:v>
                </c:pt>
                <c:pt idx="4590">
                  <c:v>4438.4669999999996</c:v>
                </c:pt>
                <c:pt idx="4591">
                  <c:v>4439.4340000000002</c:v>
                </c:pt>
                <c:pt idx="4592">
                  <c:v>4440.3999999999996</c:v>
                </c:pt>
                <c:pt idx="4593">
                  <c:v>4441.3670000000002</c:v>
                </c:pt>
                <c:pt idx="4594">
                  <c:v>4442.3339999999998</c:v>
                </c:pt>
                <c:pt idx="4595">
                  <c:v>4443.3</c:v>
                </c:pt>
                <c:pt idx="4596">
                  <c:v>4444.2669999999998</c:v>
                </c:pt>
                <c:pt idx="4597">
                  <c:v>4445.2340000000004</c:v>
                </c:pt>
                <c:pt idx="4598">
                  <c:v>4446.2</c:v>
                </c:pt>
                <c:pt idx="4599">
                  <c:v>4447.1670000000004</c:v>
                </c:pt>
                <c:pt idx="4600">
                  <c:v>4448.134</c:v>
                </c:pt>
                <c:pt idx="4601">
                  <c:v>4449.1009999999997</c:v>
                </c:pt>
                <c:pt idx="4602">
                  <c:v>4450.067</c:v>
                </c:pt>
                <c:pt idx="4603">
                  <c:v>4451.0339999999997</c:v>
                </c:pt>
                <c:pt idx="4604">
                  <c:v>4452.0010000000002</c:v>
                </c:pt>
                <c:pt idx="4605">
                  <c:v>4452.9669999999996</c:v>
                </c:pt>
                <c:pt idx="4606">
                  <c:v>4453.9340000000002</c:v>
                </c:pt>
                <c:pt idx="4607">
                  <c:v>4454.9009999999998</c:v>
                </c:pt>
                <c:pt idx="4608">
                  <c:v>4455.8670000000002</c:v>
                </c:pt>
                <c:pt idx="4609">
                  <c:v>4456.8339999999998</c:v>
                </c:pt>
                <c:pt idx="4610">
                  <c:v>4457.8010000000004</c:v>
                </c:pt>
                <c:pt idx="4611">
                  <c:v>4458.768</c:v>
                </c:pt>
                <c:pt idx="4612">
                  <c:v>4459.7340000000004</c:v>
                </c:pt>
                <c:pt idx="4613">
                  <c:v>4460.701</c:v>
                </c:pt>
                <c:pt idx="4614">
                  <c:v>4461.6679999999997</c:v>
                </c:pt>
                <c:pt idx="4615">
                  <c:v>4462.634</c:v>
                </c:pt>
                <c:pt idx="4616">
                  <c:v>4463.6009999999997</c:v>
                </c:pt>
                <c:pt idx="4617">
                  <c:v>4464.5680000000002</c:v>
                </c:pt>
                <c:pt idx="4618">
                  <c:v>4465.5339999999997</c:v>
                </c:pt>
                <c:pt idx="4619">
                  <c:v>4466.5010000000002</c:v>
                </c:pt>
                <c:pt idx="4620">
                  <c:v>4467.4679999999998</c:v>
                </c:pt>
                <c:pt idx="4621">
                  <c:v>4468.4350000000004</c:v>
                </c:pt>
                <c:pt idx="4622">
                  <c:v>4469.4009999999998</c:v>
                </c:pt>
                <c:pt idx="4623">
                  <c:v>4470.3680000000004</c:v>
                </c:pt>
                <c:pt idx="4624">
                  <c:v>4471.335</c:v>
                </c:pt>
                <c:pt idx="4625">
                  <c:v>4472.3010000000004</c:v>
                </c:pt>
                <c:pt idx="4626">
                  <c:v>4473.268</c:v>
                </c:pt>
                <c:pt idx="4627">
                  <c:v>4474.2349999999997</c:v>
                </c:pt>
                <c:pt idx="4628">
                  <c:v>4475.201</c:v>
                </c:pt>
                <c:pt idx="4629">
                  <c:v>4476.1679999999997</c:v>
                </c:pt>
                <c:pt idx="4630">
                  <c:v>4477.1350000000002</c:v>
                </c:pt>
                <c:pt idx="4631">
                  <c:v>4478.1019999999999</c:v>
                </c:pt>
                <c:pt idx="4632">
                  <c:v>4479.0680000000002</c:v>
                </c:pt>
                <c:pt idx="4633">
                  <c:v>4480.0349999999999</c:v>
                </c:pt>
                <c:pt idx="4634">
                  <c:v>4481.0020000000004</c:v>
                </c:pt>
                <c:pt idx="4635">
                  <c:v>4481.9679999999998</c:v>
                </c:pt>
                <c:pt idx="4636">
                  <c:v>4482.9350000000004</c:v>
                </c:pt>
                <c:pt idx="4637">
                  <c:v>4483.902</c:v>
                </c:pt>
                <c:pt idx="4638">
                  <c:v>4484.8680000000004</c:v>
                </c:pt>
                <c:pt idx="4639">
                  <c:v>4485.835</c:v>
                </c:pt>
                <c:pt idx="4640">
                  <c:v>4486.8019999999997</c:v>
                </c:pt>
                <c:pt idx="4641">
                  <c:v>4487.7690000000002</c:v>
                </c:pt>
                <c:pt idx="4642">
                  <c:v>4488.7349999999997</c:v>
                </c:pt>
                <c:pt idx="4643">
                  <c:v>4489.7020000000002</c:v>
                </c:pt>
                <c:pt idx="4644">
                  <c:v>4490.6689999999999</c:v>
                </c:pt>
                <c:pt idx="4645">
                  <c:v>4491.6350000000002</c:v>
                </c:pt>
                <c:pt idx="4646">
                  <c:v>4492.6019999999999</c:v>
                </c:pt>
                <c:pt idx="4647">
                  <c:v>4493.5690000000004</c:v>
                </c:pt>
                <c:pt idx="4648">
                  <c:v>4494.5349999999999</c:v>
                </c:pt>
                <c:pt idx="4649">
                  <c:v>4495.5020000000004</c:v>
                </c:pt>
                <c:pt idx="4650">
                  <c:v>4496.4690000000001</c:v>
                </c:pt>
                <c:pt idx="4651">
                  <c:v>4497.4359999999997</c:v>
                </c:pt>
                <c:pt idx="4652">
                  <c:v>4498.402</c:v>
                </c:pt>
                <c:pt idx="4653">
                  <c:v>4499.3689999999997</c:v>
                </c:pt>
                <c:pt idx="4654">
                  <c:v>4500.3360000000002</c:v>
                </c:pt>
                <c:pt idx="4655">
                  <c:v>4501.3019999999997</c:v>
                </c:pt>
                <c:pt idx="4656">
                  <c:v>4502.2690000000002</c:v>
                </c:pt>
                <c:pt idx="4657">
                  <c:v>4503.2359999999999</c:v>
                </c:pt>
                <c:pt idx="4658">
                  <c:v>4504.2020000000002</c:v>
                </c:pt>
                <c:pt idx="4659">
                  <c:v>4505.1689999999999</c:v>
                </c:pt>
                <c:pt idx="4660">
                  <c:v>4506.1360000000004</c:v>
                </c:pt>
                <c:pt idx="4661">
                  <c:v>4507.1030000000001</c:v>
                </c:pt>
                <c:pt idx="4662">
                  <c:v>4508.0690000000004</c:v>
                </c:pt>
                <c:pt idx="4663">
                  <c:v>4509.0360000000001</c:v>
                </c:pt>
                <c:pt idx="4664">
                  <c:v>4510.0029999999997</c:v>
                </c:pt>
                <c:pt idx="4665">
                  <c:v>4510.9690000000001</c:v>
                </c:pt>
                <c:pt idx="4666">
                  <c:v>4511.9359999999997</c:v>
                </c:pt>
                <c:pt idx="4667">
                  <c:v>4512.9030000000002</c:v>
                </c:pt>
                <c:pt idx="4668">
                  <c:v>4513.8689999999997</c:v>
                </c:pt>
                <c:pt idx="4669">
                  <c:v>4514.8360000000002</c:v>
                </c:pt>
                <c:pt idx="4670">
                  <c:v>4515.8029999999999</c:v>
                </c:pt>
                <c:pt idx="4671">
                  <c:v>4516.7700000000004</c:v>
                </c:pt>
                <c:pt idx="4672">
                  <c:v>4517.7359999999999</c:v>
                </c:pt>
                <c:pt idx="4673">
                  <c:v>4518.7030000000004</c:v>
                </c:pt>
                <c:pt idx="4674">
                  <c:v>4519.67</c:v>
                </c:pt>
                <c:pt idx="4675">
                  <c:v>4520.6360000000004</c:v>
                </c:pt>
                <c:pt idx="4676">
                  <c:v>4521.6030000000001</c:v>
                </c:pt>
                <c:pt idx="4677">
                  <c:v>4522.57</c:v>
                </c:pt>
                <c:pt idx="4678">
                  <c:v>4523.5360000000001</c:v>
                </c:pt>
                <c:pt idx="4679">
                  <c:v>4524.5029999999997</c:v>
                </c:pt>
                <c:pt idx="4680">
                  <c:v>4525.47</c:v>
                </c:pt>
                <c:pt idx="4681">
                  <c:v>4526.4369999999999</c:v>
                </c:pt>
                <c:pt idx="4682">
                  <c:v>4527.4030000000002</c:v>
                </c:pt>
                <c:pt idx="4683">
                  <c:v>4528.37</c:v>
                </c:pt>
                <c:pt idx="4684">
                  <c:v>4529.3370000000004</c:v>
                </c:pt>
                <c:pt idx="4685">
                  <c:v>4530.3029999999999</c:v>
                </c:pt>
                <c:pt idx="4686">
                  <c:v>4531.2700000000004</c:v>
                </c:pt>
                <c:pt idx="4687">
                  <c:v>4532.2370000000001</c:v>
                </c:pt>
                <c:pt idx="4688">
                  <c:v>4533.2030000000004</c:v>
                </c:pt>
                <c:pt idx="4689">
                  <c:v>4534.17</c:v>
                </c:pt>
                <c:pt idx="4690">
                  <c:v>4535.1369999999997</c:v>
                </c:pt>
                <c:pt idx="4691">
                  <c:v>4536.1040000000003</c:v>
                </c:pt>
                <c:pt idx="4692">
                  <c:v>4537.07</c:v>
                </c:pt>
                <c:pt idx="4693">
                  <c:v>4538.0370000000003</c:v>
                </c:pt>
                <c:pt idx="4694">
                  <c:v>4539.0039999999999</c:v>
                </c:pt>
                <c:pt idx="4695">
                  <c:v>4539.97</c:v>
                </c:pt>
                <c:pt idx="4696">
                  <c:v>4540.9369999999999</c:v>
                </c:pt>
                <c:pt idx="4697">
                  <c:v>4541.9040000000005</c:v>
                </c:pt>
                <c:pt idx="4698">
                  <c:v>4542.87</c:v>
                </c:pt>
                <c:pt idx="4699">
                  <c:v>4543.8370000000004</c:v>
                </c:pt>
                <c:pt idx="4700">
                  <c:v>4544.8040000000001</c:v>
                </c:pt>
                <c:pt idx="4701">
                  <c:v>4545.7709999999997</c:v>
                </c:pt>
                <c:pt idx="4702">
                  <c:v>4546.7370000000001</c:v>
                </c:pt>
                <c:pt idx="4703">
                  <c:v>4547.7039999999997</c:v>
                </c:pt>
                <c:pt idx="4704">
                  <c:v>4548.6710000000003</c:v>
                </c:pt>
                <c:pt idx="4705">
                  <c:v>4549.6369999999997</c:v>
                </c:pt>
                <c:pt idx="4706">
                  <c:v>4550.6040000000003</c:v>
                </c:pt>
                <c:pt idx="4707">
                  <c:v>4551.5709999999999</c:v>
                </c:pt>
                <c:pt idx="4708">
                  <c:v>4552.5370000000003</c:v>
                </c:pt>
                <c:pt idx="4709">
                  <c:v>4553.5039999999999</c:v>
                </c:pt>
                <c:pt idx="4710">
                  <c:v>4554.4709999999995</c:v>
                </c:pt>
                <c:pt idx="4711">
                  <c:v>4555.4380000000001</c:v>
                </c:pt>
                <c:pt idx="4712">
                  <c:v>4556.4040000000005</c:v>
                </c:pt>
                <c:pt idx="4713">
                  <c:v>4557.3710000000001</c:v>
                </c:pt>
                <c:pt idx="4714">
                  <c:v>4558.3379999999997</c:v>
                </c:pt>
                <c:pt idx="4715">
                  <c:v>4559.3040000000001</c:v>
                </c:pt>
                <c:pt idx="4716">
                  <c:v>4560.2709999999997</c:v>
                </c:pt>
                <c:pt idx="4717">
                  <c:v>4561.2380000000003</c:v>
                </c:pt>
                <c:pt idx="4718">
                  <c:v>4562.2039999999997</c:v>
                </c:pt>
                <c:pt idx="4719">
                  <c:v>4563.1710000000003</c:v>
                </c:pt>
                <c:pt idx="4720">
                  <c:v>4564.1379999999999</c:v>
                </c:pt>
                <c:pt idx="4721">
                  <c:v>4565.1049999999996</c:v>
                </c:pt>
                <c:pt idx="4722">
                  <c:v>4566.0709999999999</c:v>
                </c:pt>
                <c:pt idx="4723">
                  <c:v>4567.0379999999996</c:v>
                </c:pt>
                <c:pt idx="4724">
                  <c:v>4568.0050000000001</c:v>
                </c:pt>
                <c:pt idx="4725">
                  <c:v>4568.9709999999995</c:v>
                </c:pt>
                <c:pt idx="4726">
                  <c:v>4569.9380000000001</c:v>
                </c:pt>
                <c:pt idx="4727">
                  <c:v>4570.9049999999997</c:v>
                </c:pt>
                <c:pt idx="4728">
                  <c:v>4571.8710000000001</c:v>
                </c:pt>
                <c:pt idx="4729">
                  <c:v>4572.8379999999997</c:v>
                </c:pt>
                <c:pt idx="4730">
                  <c:v>4573.8050000000003</c:v>
                </c:pt>
                <c:pt idx="4731">
                  <c:v>4574.7719999999999</c:v>
                </c:pt>
                <c:pt idx="4732">
                  <c:v>4575.7380000000003</c:v>
                </c:pt>
                <c:pt idx="4733">
                  <c:v>4576.7049999999999</c:v>
                </c:pt>
                <c:pt idx="4734">
                  <c:v>4577.6719999999996</c:v>
                </c:pt>
                <c:pt idx="4735">
                  <c:v>4578.6379999999999</c:v>
                </c:pt>
                <c:pt idx="4736">
                  <c:v>4579.6049999999996</c:v>
                </c:pt>
                <c:pt idx="4737">
                  <c:v>4580.5720000000001</c:v>
                </c:pt>
                <c:pt idx="4738">
                  <c:v>4581.5379999999996</c:v>
                </c:pt>
                <c:pt idx="4739">
                  <c:v>4582.5050000000001</c:v>
                </c:pt>
                <c:pt idx="4740">
                  <c:v>4583.4719999999998</c:v>
                </c:pt>
                <c:pt idx="4741">
                  <c:v>4584.4390000000003</c:v>
                </c:pt>
                <c:pt idx="4742">
                  <c:v>4585.4049999999997</c:v>
                </c:pt>
                <c:pt idx="4743">
                  <c:v>4586.3720000000003</c:v>
                </c:pt>
                <c:pt idx="4744">
                  <c:v>4587.3389999999999</c:v>
                </c:pt>
                <c:pt idx="4745">
                  <c:v>4588.3050000000003</c:v>
                </c:pt>
                <c:pt idx="4746">
                  <c:v>4589.2719999999999</c:v>
                </c:pt>
                <c:pt idx="4747">
                  <c:v>4590.2389999999996</c:v>
                </c:pt>
                <c:pt idx="4748">
                  <c:v>4591.2049999999999</c:v>
                </c:pt>
                <c:pt idx="4749">
                  <c:v>4592.1719999999996</c:v>
                </c:pt>
                <c:pt idx="4750">
                  <c:v>4593.1390000000001</c:v>
                </c:pt>
                <c:pt idx="4751">
                  <c:v>4594.1059999999998</c:v>
                </c:pt>
                <c:pt idx="4752">
                  <c:v>4595.0720000000001</c:v>
                </c:pt>
                <c:pt idx="4753">
                  <c:v>4596.0389999999998</c:v>
                </c:pt>
                <c:pt idx="4754">
                  <c:v>4597.0060000000003</c:v>
                </c:pt>
                <c:pt idx="4755">
                  <c:v>4597.9719999999998</c:v>
                </c:pt>
                <c:pt idx="4756">
                  <c:v>4598.9390000000003</c:v>
                </c:pt>
                <c:pt idx="4757">
                  <c:v>4599.9059999999999</c:v>
                </c:pt>
                <c:pt idx="4758">
                  <c:v>4600.8720000000003</c:v>
                </c:pt>
                <c:pt idx="4759">
                  <c:v>4601.8389999999999</c:v>
                </c:pt>
                <c:pt idx="4760">
                  <c:v>4602.8059999999996</c:v>
                </c:pt>
                <c:pt idx="4761">
                  <c:v>4603.7730000000001</c:v>
                </c:pt>
                <c:pt idx="4762">
                  <c:v>4604.7389999999996</c:v>
                </c:pt>
                <c:pt idx="4763">
                  <c:v>4605.7060000000001</c:v>
                </c:pt>
                <c:pt idx="4764">
                  <c:v>4606.6729999999998</c:v>
                </c:pt>
                <c:pt idx="4765">
                  <c:v>4607.6390000000001</c:v>
                </c:pt>
                <c:pt idx="4766">
                  <c:v>4608.6059999999998</c:v>
                </c:pt>
                <c:pt idx="4767">
                  <c:v>4609.5730000000003</c:v>
                </c:pt>
                <c:pt idx="4768">
                  <c:v>4610.5389999999998</c:v>
                </c:pt>
                <c:pt idx="4769">
                  <c:v>4611.5060000000003</c:v>
                </c:pt>
                <c:pt idx="4770">
                  <c:v>4612.473</c:v>
                </c:pt>
                <c:pt idx="4771">
                  <c:v>4613.4399999999996</c:v>
                </c:pt>
                <c:pt idx="4772">
                  <c:v>4614.4059999999999</c:v>
                </c:pt>
                <c:pt idx="4773">
                  <c:v>4615.3729999999996</c:v>
                </c:pt>
                <c:pt idx="4774">
                  <c:v>4616.34</c:v>
                </c:pt>
                <c:pt idx="4775">
                  <c:v>4617.3059999999996</c:v>
                </c:pt>
                <c:pt idx="4776">
                  <c:v>4618.2730000000001</c:v>
                </c:pt>
                <c:pt idx="4777">
                  <c:v>4619.24</c:v>
                </c:pt>
                <c:pt idx="4778">
                  <c:v>4620.2060000000001</c:v>
                </c:pt>
                <c:pt idx="4779">
                  <c:v>4621.1729999999998</c:v>
                </c:pt>
                <c:pt idx="4780">
                  <c:v>4622.1400000000003</c:v>
                </c:pt>
                <c:pt idx="4781">
                  <c:v>4623.107</c:v>
                </c:pt>
                <c:pt idx="4782">
                  <c:v>4624.0730000000003</c:v>
                </c:pt>
                <c:pt idx="4783">
                  <c:v>4625.04</c:v>
                </c:pt>
                <c:pt idx="4784">
                  <c:v>4626.0069999999996</c:v>
                </c:pt>
                <c:pt idx="4785">
                  <c:v>4626.973</c:v>
                </c:pt>
                <c:pt idx="4786">
                  <c:v>4627.9399999999996</c:v>
                </c:pt>
                <c:pt idx="4787">
                  <c:v>4628.9070000000002</c:v>
                </c:pt>
                <c:pt idx="4788">
                  <c:v>4629.8729999999996</c:v>
                </c:pt>
                <c:pt idx="4789">
                  <c:v>4630.84</c:v>
                </c:pt>
                <c:pt idx="4790">
                  <c:v>4631.8069999999998</c:v>
                </c:pt>
                <c:pt idx="4791">
                  <c:v>4632.7740000000003</c:v>
                </c:pt>
                <c:pt idx="4792">
                  <c:v>4633.74</c:v>
                </c:pt>
                <c:pt idx="4793">
                  <c:v>4634.7070000000003</c:v>
                </c:pt>
                <c:pt idx="4794">
                  <c:v>4635.674</c:v>
                </c:pt>
                <c:pt idx="4795">
                  <c:v>4636.6400000000003</c:v>
                </c:pt>
                <c:pt idx="4796">
                  <c:v>4637.607</c:v>
                </c:pt>
                <c:pt idx="4797">
                  <c:v>4638.5739999999996</c:v>
                </c:pt>
                <c:pt idx="4798">
                  <c:v>4639.54</c:v>
                </c:pt>
                <c:pt idx="4799">
                  <c:v>4640.5069999999996</c:v>
                </c:pt>
                <c:pt idx="4800">
                  <c:v>4641.4740000000002</c:v>
                </c:pt>
                <c:pt idx="4801">
                  <c:v>4642.4409999999998</c:v>
                </c:pt>
                <c:pt idx="4802">
                  <c:v>4643.4070000000002</c:v>
                </c:pt>
                <c:pt idx="4803">
                  <c:v>4644.3739999999998</c:v>
                </c:pt>
                <c:pt idx="4804">
                  <c:v>4645.3410000000003</c:v>
                </c:pt>
                <c:pt idx="4805">
                  <c:v>4646.3069999999998</c:v>
                </c:pt>
                <c:pt idx="4806">
                  <c:v>4647.2740000000003</c:v>
                </c:pt>
                <c:pt idx="4807">
                  <c:v>4648.241</c:v>
                </c:pt>
                <c:pt idx="4808">
                  <c:v>4649.2070000000003</c:v>
                </c:pt>
                <c:pt idx="4809">
                  <c:v>4650.174</c:v>
                </c:pt>
                <c:pt idx="4810">
                  <c:v>4651.1409999999996</c:v>
                </c:pt>
                <c:pt idx="4811">
                  <c:v>4652.1080000000002</c:v>
                </c:pt>
                <c:pt idx="4812">
                  <c:v>4653.0739999999996</c:v>
                </c:pt>
                <c:pt idx="4813">
                  <c:v>4654.0410000000002</c:v>
                </c:pt>
                <c:pt idx="4814">
                  <c:v>4655.0079999999998</c:v>
                </c:pt>
                <c:pt idx="4815">
                  <c:v>4655.9740000000002</c:v>
                </c:pt>
                <c:pt idx="4816">
                  <c:v>4656.9409999999998</c:v>
                </c:pt>
                <c:pt idx="4817">
                  <c:v>4657.9080000000004</c:v>
                </c:pt>
                <c:pt idx="4818">
                  <c:v>4658.8739999999998</c:v>
                </c:pt>
                <c:pt idx="4819">
                  <c:v>4659.8410000000003</c:v>
                </c:pt>
                <c:pt idx="4820">
                  <c:v>4660.808</c:v>
                </c:pt>
                <c:pt idx="4821">
                  <c:v>4661.7749999999996</c:v>
                </c:pt>
                <c:pt idx="4822">
                  <c:v>4662.741</c:v>
                </c:pt>
                <c:pt idx="4823">
                  <c:v>4663.7079999999996</c:v>
                </c:pt>
                <c:pt idx="4824">
                  <c:v>4664.6750000000002</c:v>
                </c:pt>
                <c:pt idx="4825">
                  <c:v>4665.6409999999996</c:v>
                </c:pt>
                <c:pt idx="4826">
                  <c:v>4666.6080000000002</c:v>
                </c:pt>
                <c:pt idx="4827">
                  <c:v>4667.5749999999998</c:v>
                </c:pt>
                <c:pt idx="4828">
                  <c:v>4668.5410000000002</c:v>
                </c:pt>
                <c:pt idx="4829">
                  <c:v>4669.5079999999998</c:v>
                </c:pt>
                <c:pt idx="4830">
                  <c:v>4670.4750000000004</c:v>
                </c:pt>
                <c:pt idx="4831">
                  <c:v>4671.442</c:v>
                </c:pt>
                <c:pt idx="4832">
                  <c:v>4672.4080000000004</c:v>
                </c:pt>
                <c:pt idx="4833">
                  <c:v>4673.375</c:v>
                </c:pt>
                <c:pt idx="4834">
                  <c:v>4674.3419999999996</c:v>
                </c:pt>
                <c:pt idx="4835">
                  <c:v>4675.308</c:v>
                </c:pt>
                <c:pt idx="4836">
                  <c:v>4676.2749999999996</c:v>
                </c:pt>
                <c:pt idx="4837">
                  <c:v>4677.2420000000002</c:v>
                </c:pt>
                <c:pt idx="4838">
                  <c:v>4678.2079999999996</c:v>
                </c:pt>
                <c:pt idx="4839">
                  <c:v>4679.1750000000002</c:v>
                </c:pt>
                <c:pt idx="4840">
                  <c:v>4680.1419999999998</c:v>
                </c:pt>
                <c:pt idx="4841">
                  <c:v>4681.1090000000004</c:v>
                </c:pt>
                <c:pt idx="4842">
                  <c:v>4682.0749999999998</c:v>
                </c:pt>
                <c:pt idx="4843">
                  <c:v>4683.0420000000004</c:v>
                </c:pt>
                <c:pt idx="4844">
                  <c:v>4684.009</c:v>
                </c:pt>
                <c:pt idx="4845">
                  <c:v>4684.9750000000004</c:v>
                </c:pt>
                <c:pt idx="4846">
                  <c:v>4685.942</c:v>
                </c:pt>
                <c:pt idx="4847">
                  <c:v>4686.9089999999997</c:v>
                </c:pt>
                <c:pt idx="4848">
                  <c:v>4687.875</c:v>
                </c:pt>
                <c:pt idx="4849">
                  <c:v>4688.8419999999996</c:v>
                </c:pt>
                <c:pt idx="4850">
                  <c:v>4689.8090000000002</c:v>
                </c:pt>
                <c:pt idx="4851">
                  <c:v>4690.7759999999998</c:v>
                </c:pt>
                <c:pt idx="4852">
                  <c:v>4691.7420000000002</c:v>
                </c:pt>
                <c:pt idx="4853">
                  <c:v>4692.7089999999998</c:v>
                </c:pt>
                <c:pt idx="4854">
                  <c:v>4693.6760000000004</c:v>
                </c:pt>
                <c:pt idx="4855">
                  <c:v>4694.6419999999998</c:v>
                </c:pt>
                <c:pt idx="4856">
                  <c:v>4695.6090000000004</c:v>
                </c:pt>
                <c:pt idx="4857">
                  <c:v>4696.576</c:v>
                </c:pt>
                <c:pt idx="4858">
                  <c:v>4697.5420000000004</c:v>
                </c:pt>
                <c:pt idx="4859">
                  <c:v>4698.509</c:v>
                </c:pt>
                <c:pt idx="4860">
                  <c:v>4699.4759999999997</c:v>
                </c:pt>
                <c:pt idx="4861">
                  <c:v>4700.4430000000002</c:v>
                </c:pt>
                <c:pt idx="4862">
                  <c:v>4701.4089999999997</c:v>
                </c:pt>
                <c:pt idx="4863">
                  <c:v>4702.3760000000002</c:v>
                </c:pt>
                <c:pt idx="4864">
                  <c:v>4703.3429999999998</c:v>
                </c:pt>
                <c:pt idx="4865">
                  <c:v>4704.3090000000002</c:v>
                </c:pt>
                <c:pt idx="4866">
                  <c:v>4705.2759999999998</c:v>
                </c:pt>
                <c:pt idx="4867">
                  <c:v>4706.2430000000004</c:v>
                </c:pt>
                <c:pt idx="4868">
                  <c:v>4707.2089999999998</c:v>
                </c:pt>
                <c:pt idx="4869">
                  <c:v>4708.1760000000004</c:v>
                </c:pt>
                <c:pt idx="4870">
                  <c:v>4709.143</c:v>
                </c:pt>
                <c:pt idx="4871">
                  <c:v>4710.1099999999997</c:v>
                </c:pt>
                <c:pt idx="4872">
                  <c:v>4711.076</c:v>
                </c:pt>
                <c:pt idx="4873">
                  <c:v>4712.0429999999997</c:v>
                </c:pt>
                <c:pt idx="4874">
                  <c:v>4713.01</c:v>
                </c:pt>
                <c:pt idx="4875">
                  <c:v>4713.9759999999997</c:v>
                </c:pt>
                <c:pt idx="4876">
                  <c:v>4714.9430000000002</c:v>
                </c:pt>
                <c:pt idx="4877">
                  <c:v>4715.91</c:v>
                </c:pt>
                <c:pt idx="4878">
                  <c:v>4716.8760000000002</c:v>
                </c:pt>
                <c:pt idx="4879">
                  <c:v>4717.8429999999998</c:v>
                </c:pt>
                <c:pt idx="4880">
                  <c:v>4718.8100000000004</c:v>
                </c:pt>
                <c:pt idx="4881">
                  <c:v>4719.777</c:v>
                </c:pt>
                <c:pt idx="4882">
                  <c:v>4720.7430000000004</c:v>
                </c:pt>
                <c:pt idx="4883">
                  <c:v>4721.71</c:v>
                </c:pt>
                <c:pt idx="4884">
                  <c:v>4722.6769999999997</c:v>
                </c:pt>
                <c:pt idx="4885">
                  <c:v>4723.643</c:v>
                </c:pt>
                <c:pt idx="4886">
                  <c:v>4724.6099999999997</c:v>
                </c:pt>
                <c:pt idx="4887">
                  <c:v>4725.5770000000002</c:v>
                </c:pt>
                <c:pt idx="4888">
                  <c:v>4726.5429999999997</c:v>
                </c:pt>
                <c:pt idx="4889">
                  <c:v>4727.51</c:v>
                </c:pt>
                <c:pt idx="4890">
                  <c:v>4728.4769999999999</c:v>
                </c:pt>
                <c:pt idx="4891">
                  <c:v>4729.4440000000004</c:v>
                </c:pt>
                <c:pt idx="4892">
                  <c:v>4730.41</c:v>
                </c:pt>
                <c:pt idx="4893">
                  <c:v>4731.3770000000004</c:v>
                </c:pt>
                <c:pt idx="4894">
                  <c:v>4732.3440000000001</c:v>
                </c:pt>
                <c:pt idx="4895">
                  <c:v>4733.3100000000004</c:v>
                </c:pt>
                <c:pt idx="4896">
                  <c:v>4734.277</c:v>
                </c:pt>
                <c:pt idx="4897">
                  <c:v>4735.2439999999997</c:v>
                </c:pt>
                <c:pt idx="4898">
                  <c:v>4736.21</c:v>
                </c:pt>
                <c:pt idx="4899">
                  <c:v>4737.1769999999997</c:v>
                </c:pt>
                <c:pt idx="4900">
                  <c:v>4738.1440000000002</c:v>
                </c:pt>
                <c:pt idx="4901">
                  <c:v>4739.1109999999999</c:v>
                </c:pt>
                <c:pt idx="4902">
                  <c:v>4740.0770000000002</c:v>
                </c:pt>
                <c:pt idx="4903">
                  <c:v>4741.0439999999999</c:v>
                </c:pt>
                <c:pt idx="4904">
                  <c:v>4742.0110000000004</c:v>
                </c:pt>
                <c:pt idx="4905">
                  <c:v>4742.9769999999999</c:v>
                </c:pt>
                <c:pt idx="4906">
                  <c:v>4743.9440000000004</c:v>
                </c:pt>
                <c:pt idx="4907">
                  <c:v>4744.9110000000001</c:v>
                </c:pt>
                <c:pt idx="4908">
                  <c:v>4745.8770000000004</c:v>
                </c:pt>
                <c:pt idx="4909">
                  <c:v>4746.8440000000001</c:v>
                </c:pt>
                <c:pt idx="4910">
                  <c:v>4747.8109999999997</c:v>
                </c:pt>
                <c:pt idx="4911">
                  <c:v>4748.7780000000002</c:v>
                </c:pt>
                <c:pt idx="4912">
                  <c:v>4749.7439999999997</c:v>
                </c:pt>
                <c:pt idx="4913">
                  <c:v>4750.7110000000002</c:v>
                </c:pt>
                <c:pt idx="4914">
                  <c:v>4751.6779999999999</c:v>
                </c:pt>
                <c:pt idx="4915">
                  <c:v>4752.6440000000002</c:v>
                </c:pt>
                <c:pt idx="4916">
                  <c:v>4753.6109999999999</c:v>
                </c:pt>
                <c:pt idx="4917">
                  <c:v>4754.5780000000004</c:v>
                </c:pt>
                <c:pt idx="4918">
                  <c:v>4755.5439999999999</c:v>
                </c:pt>
                <c:pt idx="4919">
                  <c:v>4756.5110000000004</c:v>
                </c:pt>
                <c:pt idx="4920">
                  <c:v>4757.4780000000001</c:v>
                </c:pt>
                <c:pt idx="4921">
                  <c:v>4758.4449999999997</c:v>
                </c:pt>
                <c:pt idx="4922">
                  <c:v>4759.4110000000001</c:v>
                </c:pt>
                <c:pt idx="4923">
                  <c:v>4760.3779999999997</c:v>
                </c:pt>
                <c:pt idx="4924">
                  <c:v>4761.3450000000003</c:v>
                </c:pt>
                <c:pt idx="4925">
                  <c:v>4762.3109999999997</c:v>
                </c:pt>
                <c:pt idx="4926">
                  <c:v>4763.2780000000002</c:v>
                </c:pt>
                <c:pt idx="4927">
                  <c:v>4764.2449999999999</c:v>
                </c:pt>
                <c:pt idx="4928">
                  <c:v>4765.2110000000002</c:v>
                </c:pt>
                <c:pt idx="4929">
                  <c:v>4766.1779999999999</c:v>
                </c:pt>
                <c:pt idx="4930">
                  <c:v>4767.1450000000004</c:v>
                </c:pt>
                <c:pt idx="4931">
                  <c:v>4768.1120000000001</c:v>
                </c:pt>
                <c:pt idx="4932">
                  <c:v>4769.0780000000004</c:v>
                </c:pt>
                <c:pt idx="4933">
                  <c:v>4770.0450000000001</c:v>
                </c:pt>
                <c:pt idx="4934">
                  <c:v>4771.0119999999997</c:v>
                </c:pt>
                <c:pt idx="4935">
                  <c:v>4771.9780000000001</c:v>
                </c:pt>
                <c:pt idx="4936">
                  <c:v>4772.9449999999997</c:v>
                </c:pt>
                <c:pt idx="4937">
                  <c:v>4773.9120000000003</c:v>
                </c:pt>
                <c:pt idx="4938">
                  <c:v>4774.8779999999997</c:v>
                </c:pt>
                <c:pt idx="4939">
                  <c:v>4775.8450000000003</c:v>
                </c:pt>
                <c:pt idx="4940">
                  <c:v>4776.8119999999999</c:v>
                </c:pt>
                <c:pt idx="4941">
                  <c:v>4777.7790000000005</c:v>
                </c:pt>
                <c:pt idx="4942">
                  <c:v>4778.7449999999999</c:v>
                </c:pt>
                <c:pt idx="4943">
                  <c:v>4779.7120000000004</c:v>
                </c:pt>
                <c:pt idx="4944">
                  <c:v>4780.6790000000001</c:v>
                </c:pt>
                <c:pt idx="4945">
                  <c:v>4781.6450000000004</c:v>
                </c:pt>
                <c:pt idx="4946">
                  <c:v>4782.6120000000001</c:v>
                </c:pt>
                <c:pt idx="4947">
                  <c:v>4783.5789999999997</c:v>
                </c:pt>
                <c:pt idx="4948">
                  <c:v>4784.5450000000001</c:v>
                </c:pt>
                <c:pt idx="4949">
                  <c:v>4785.5119999999997</c:v>
                </c:pt>
                <c:pt idx="4950">
                  <c:v>4786.4790000000003</c:v>
                </c:pt>
                <c:pt idx="4951">
                  <c:v>4787.4459999999999</c:v>
                </c:pt>
                <c:pt idx="4952">
                  <c:v>4788.4120000000003</c:v>
                </c:pt>
                <c:pt idx="4953">
                  <c:v>4789.3789999999999</c:v>
                </c:pt>
                <c:pt idx="4954">
                  <c:v>4790.3459999999995</c:v>
                </c:pt>
                <c:pt idx="4955">
                  <c:v>4791.3119999999999</c:v>
                </c:pt>
                <c:pt idx="4956">
                  <c:v>4792.2790000000005</c:v>
                </c:pt>
                <c:pt idx="4957">
                  <c:v>4793.2460000000001</c:v>
                </c:pt>
                <c:pt idx="4958">
                  <c:v>4794.2120000000004</c:v>
                </c:pt>
                <c:pt idx="4959">
                  <c:v>4795.1790000000001</c:v>
                </c:pt>
                <c:pt idx="4960">
                  <c:v>4796.1459999999997</c:v>
                </c:pt>
                <c:pt idx="4961">
                  <c:v>4797.1130000000003</c:v>
                </c:pt>
                <c:pt idx="4962">
                  <c:v>4798.0789999999997</c:v>
                </c:pt>
                <c:pt idx="4963">
                  <c:v>4799.0460000000003</c:v>
                </c:pt>
                <c:pt idx="4964">
                  <c:v>4800.0129999999999</c:v>
                </c:pt>
                <c:pt idx="4965">
                  <c:v>4800.9790000000003</c:v>
                </c:pt>
                <c:pt idx="4966">
                  <c:v>4801.9459999999999</c:v>
                </c:pt>
                <c:pt idx="4967">
                  <c:v>4802.9129999999996</c:v>
                </c:pt>
                <c:pt idx="4968">
                  <c:v>4803.8789999999999</c:v>
                </c:pt>
                <c:pt idx="4969">
                  <c:v>4804.8459999999995</c:v>
                </c:pt>
                <c:pt idx="4970">
                  <c:v>4805.8130000000001</c:v>
                </c:pt>
                <c:pt idx="4971">
                  <c:v>4806.78</c:v>
                </c:pt>
                <c:pt idx="4972">
                  <c:v>4807.7460000000001</c:v>
                </c:pt>
                <c:pt idx="4973">
                  <c:v>4808.7129999999997</c:v>
                </c:pt>
                <c:pt idx="4974">
                  <c:v>4809.68</c:v>
                </c:pt>
                <c:pt idx="4975">
                  <c:v>4810.6459999999997</c:v>
                </c:pt>
                <c:pt idx="4976">
                  <c:v>4811.6130000000003</c:v>
                </c:pt>
                <c:pt idx="4977">
                  <c:v>4812.58</c:v>
                </c:pt>
                <c:pt idx="4978">
                  <c:v>4813.5460000000003</c:v>
                </c:pt>
                <c:pt idx="4979">
                  <c:v>4814.5129999999999</c:v>
                </c:pt>
                <c:pt idx="4980">
                  <c:v>4815.4799999999996</c:v>
                </c:pt>
                <c:pt idx="4981">
                  <c:v>4816.4470000000001</c:v>
                </c:pt>
                <c:pt idx="4982">
                  <c:v>4817.4129999999996</c:v>
                </c:pt>
                <c:pt idx="4983">
                  <c:v>4818.38</c:v>
                </c:pt>
                <c:pt idx="4984">
                  <c:v>4819.3469999999998</c:v>
                </c:pt>
                <c:pt idx="4985">
                  <c:v>4820.3130000000001</c:v>
                </c:pt>
                <c:pt idx="4986">
                  <c:v>4821.28</c:v>
                </c:pt>
                <c:pt idx="4987">
                  <c:v>4822.2470000000003</c:v>
                </c:pt>
                <c:pt idx="4988">
                  <c:v>4823.2129999999997</c:v>
                </c:pt>
                <c:pt idx="4989">
                  <c:v>4824.18</c:v>
                </c:pt>
                <c:pt idx="4990">
                  <c:v>4825.1469999999999</c:v>
                </c:pt>
                <c:pt idx="4991">
                  <c:v>4826.1139999999996</c:v>
                </c:pt>
                <c:pt idx="4992">
                  <c:v>4827.08</c:v>
                </c:pt>
                <c:pt idx="4993">
                  <c:v>4828.0469999999996</c:v>
                </c:pt>
                <c:pt idx="4994">
                  <c:v>4829.0140000000001</c:v>
                </c:pt>
                <c:pt idx="4995">
                  <c:v>4829.9799999999996</c:v>
                </c:pt>
                <c:pt idx="4996">
                  <c:v>4830.9470000000001</c:v>
                </c:pt>
                <c:pt idx="4997">
                  <c:v>4831.9139999999998</c:v>
                </c:pt>
                <c:pt idx="4998">
                  <c:v>4832.88</c:v>
                </c:pt>
                <c:pt idx="4999">
                  <c:v>4833.8469999999998</c:v>
                </c:pt>
                <c:pt idx="5000">
                  <c:v>4834.8140000000003</c:v>
                </c:pt>
                <c:pt idx="5001">
                  <c:v>4835.7809999999999</c:v>
                </c:pt>
                <c:pt idx="5002">
                  <c:v>4836.7470000000003</c:v>
                </c:pt>
                <c:pt idx="5003">
                  <c:v>4837.7139999999999</c:v>
                </c:pt>
                <c:pt idx="5004">
                  <c:v>4838.6809999999996</c:v>
                </c:pt>
                <c:pt idx="5005">
                  <c:v>4839.6469999999999</c:v>
                </c:pt>
                <c:pt idx="5006">
                  <c:v>4840.6139999999996</c:v>
                </c:pt>
                <c:pt idx="5007">
                  <c:v>4841.5810000000001</c:v>
                </c:pt>
                <c:pt idx="5008">
                  <c:v>4842.5469999999996</c:v>
                </c:pt>
                <c:pt idx="5009">
                  <c:v>4843.5140000000001</c:v>
                </c:pt>
                <c:pt idx="5010">
                  <c:v>4844.4809999999998</c:v>
                </c:pt>
                <c:pt idx="5011">
                  <c:v>4845.4480000000003</c:v>
                </c:pt>
                <c:pt idx="5012">
                  <c:v>4846.4139999999998</c:v>
                </c:pt>
                <c:pt idx="5013">
                  <c:v>4847.3810000000003</c:v>
                </c:pt>
                <c:pt idx="5014">
                  <c:v>4848.348</c:v>
                </c:pt>
                <c:pt idx="5015">
                  <c:v>4849.3140000000003</c:v>
                </c:pt>
                <c:pt idx="5016">
                  <c:v>4850.2809999999999</c:v>
                </c:pt>
                <c:pt idx="5017">
                  <c:v>4851.2479999999996</c:v>
                </c:pt>
                <c:pt idx="5018">
                  <c:v>4852.2139999999999</c:v>
                </c:pt>
                <c:pt idx="5019">
                  <c:v>4853.1809999999996</c:v>
                </c:pt>
                <c:pt idx="5020">
                  <c:v>4854.1480000000001</c:v>
                </c:pt>
                <c:pt idx="5021">
                  <c:v>4855.1149999999998</c:v>
                </c:pt>
                <c:pt idx="5022">
                  <c:v>4856.0810000000001</c:v>
                </c:pt>
                <c:pt idx="5023">
                  <c:v>4857.0479999999998</c:v>
                </c:pt>
                <c:pt idx="5024">
                  <c:v>4858.0150000000003</c:v>
                </c:pt>
                <c:pt idx="5025">
                  <c:v>4858.9809999999998</c:v>
                </c:pt>
                <c:pt idx="5026">
                  <c:v>4859.9480000000003</c:v>
                </c:pt>
                <c:pt idx="5027">
                  <c:v>4860.915</c:v>
                </c:pt>
                <c:pt idx="5028">
                  <c:v>4861.8810000000003</c:v>
                </c:pt>
                <c:pt idx="5029">
                  <c:v>4862.848</c:v>
                </c:pt>
                <c:pt idx="5030">
                  <c:v>4863.8149999999996</c:v>
                </c:pt>
                <c:pt idx="5031">
                  <c:v>4864.7820000000002</c:v>
                </c:pt>
                <c:pt idx="5032">
                  <c:v>4865.7479999999996</c:v>
                </c:pt>
                <c:pt idx="5033">
                  <c:v>4866.7150000000001</c:v>
                </c:pt>
                <c:pt idx="5034">
                  <c:v>4867.6819999999998</c:v>
                </c:pt>
                <c:pt idx="5035">
                  <c:v>4868.6480000000001</c:v>
                </c:pt>
                <c:pt idx="5036">
                  <c:v>4869.6149999999998</c:v>
                </c:pt>
                <c:pt idx="5037">
                  <c:v>4870.5820000000003</c:v>
                </c:pt>
                <c:pt idx="5038">
                  <c:v>4871.5479999999998</c:v>
                </c:pt>
                <c:pt idx="5039">
                  <c:v>4872.5150000000003</c:v>
                </c:pt>
                <c:pt idx="5040">
                  <c:v>4873.482</c:v>
                </c:pt>
                <c:pt idx="5041">
                  <c:v>4874.4489999999996</c:v>
                </c:pt>
                <c:pt idx="5042">
                  <c:v>4875.415</c:v>
                </c:pt>
                <c:pt idx="5043">
                  <c:v>4876.3819999999996</c:v>
                </c:pt>
                <c:pt idx="5044">
                  <c:v>4877.3490000000002</c:v>
                </c:pt>
                <c:pt idx="5045">
                  <c:v>4878.3149999999996</c:v>
                </c:pt>
                <c:pt idx="5046">
                  <c:v>4879.2820000000002</c:v>
                </c:pt>
                <c:pt idx="5047">
                  <c:v>4880.2489999999998</c:v>
                </c:pt>
                <c:pt idx="5048">
                  <c:v>4881.2150000000001</c:v>
                </c:pt>
                <c:pt idx="5049">
                  <c:v>4882.1819999999998</c:v>
                </c:pt>
                <c:pt idx="5050">
                  <c:v>4883.1490000000003</c:v>
                </c:pt>
                <c:pt idx="5051">
                  <c:v>4884.116</c:v>
                </c:pt>
                <c:pt idx="5052">
                  <c:v>4885.0820000000003</c:v>
                </c:pt>
                <c:pt idx="5053">
                  <c:v>4886.049</c:v>
                </c:pt>
                <c:pt idx="5054">
                  <c:v>4887.0159999999996</c:v>
                </c:pt>
                <c:pt idx="5055">
                  <c:v>4887.982</c:v>
                </c:pt>
                <c:pt idx="5056">
                  <c:v>4888.9489999999996</c:v>
                </c:pt>
                <c:pt idx="5057">
                  <c:v>4889.9160000000002</c:v>
                </c:pt>
                <c:pt idx="5058">
                  <c:v>4890.8819999999996</c:v>
                </c:pt>
                <c:pt idx="5059">
                  <c:v>4891.8490000000002</c:v>
                </c:pt>
                <c:pt idx="5060">
                  <c:v>4892.8159999999998</c:v>
                </c:pt>
                <c:pt idx="5061">
                  <c:v>4893.7830000000004</c:v>
                </c:pt>
                <c:pt idx="5062">
                  <c:v>4894.7489999999998</c:v>
                </c:pt>
                <c:pt idx="5063">
                  <c:v>4895.7160000000003</c:v>
                </c:pt>
                <c:pt idx="5064">
                  <c:v>4896.683</c:v>
                </c:pt>
                <c:pt idx="5065">
                  <c:v>4897.6490000000003</c:v>
                </c:pt>
                <c:pt idx="5066">
                  <c:v>4898.616</c:v>
                </c:pt>
                <c:pt idx="5067">
                  <c:v>4899.5829999999996</c:v>
                </c:pt>
                <c:pt idx="5068">
                  <c:v>4900.549</c:v>
                </c:pt>
                <c:pt idx="5069">
                  <c:v>4901.5159999999996</c:v>
                </c:pt>
                <c:pt idx="5070">
                  <c:v>4902.4830000000002</c:v>
                </c:pt>
                <c:pt idx="5071">
                  <c:v>4903.45</c:v>
                </c:pt>
                <c:pt idx="5072">
                  <c:v>4904.4160000000002</c:v>
                </c:pt>
                <c:pt idx="5073">
                  <c:v>4905.3829999999998</c:v>
                </c:pt>
                <c:pt idx="5074">
                  <c:v>4906.3500000000004</c:v>
                </c:pt>
                <c:pt idx="5075">
                  <c:v>4907.3159999999998</c:v>
                </c:pt>
                <c:pt idx="5076">
                  <c:v>4908.2830000000004</c:v>
                </c:pt>
                <c:pt idx="5077">
                  <c:v>4909.25</c:v>
                </c:pt>
                <c:pt idx="5078">
                  <c:v>4910.2160000000003</c:v>
                </c:pt>
                <c:pt idx="5079">
                  <c:v>4911.183</c:v>
                </c:pt>
                <c:pt idx="5080">
                  <c:v>4912.1499999999996</c:v>
                </c:pt>
                <c:pt idx="5081">
                  <c:v>4913.1170000000002</c:v>
                </c:pt>
                <c:pt idx="5082">
                  <c:v>4914.0829999999996</c:v>
                </c:pt>
                <c:pt idx="5083">
                  <c:v>4915.05</c:v>
                </c:pt>
                <c:pt idx="5084">
                  <c:v>4916.0169999999998</c:v>
                </c:pt>
                <c:pt idx="5085">
                  <c:v>4916.9830000000002</c:v>
                </c:pt>
                <c:pt idx="5086">
                  <c:v>4917.95</c:v>
                </c:pt>
                <c:pt idx="5087">
                  <c:v>4918.9170000000004</c:v>
                </c:pt>
                <c:pt idx="5088">
                  <c:v>4919.8829999999998</c:v>
                </c:pt>
                <c:pt idx="5089">
                  <c:v>4920.8500000000004</c:v>
                </c:pt>
                <c:pt idx="5090">
                  <c:v>4921.817</c:v>
                </c:pt>
                <c:pt idx="5091">
                  <c:v>4922.7839999999997</c:v>
                </c:pt>
                <c:pt idx="5092">
                  <c:v>4923.75</c:v>
                </c:pt>
                <c:pt idx="5093">
                  <c:v>4924.7169999999996</c:v>
                </c:pt>
                <c:pt idx="5094">
                  <c:v>4925.6840000000002</c:v>
                </c:pt>
                <c:pt idx="5095">
                  <c:v>4926.6499999999996</c:v>
                </c:pt>
                <c:pt idx="5096">
                  <c:v>4927.6170000000002</c:v>
                </c:pt>
                <c:pt idx="5097">
                  <c:v>4928.5839999999998</c:v>
                </c:pt>
                <c:pt idx="5098">
                  <c:v>4929.55</c:v>
                </c:pt>
                <c:pt idx="5099">
                  <c:v>4930.5169999999998</c:v>
                </c:pt>
                <c:pt idx="5100">
                  <c:v>4931.4840000000004</c:v>
                </c:pt>
                <c:pt idx="5101">
                  <c:v>4932.451</c:v>
                </c:pt>
                <c:pt idx="5102">
                  <c:v>4933.4170000000004</c:v>
                </c:pt>
                <c:pt idx="5103">
                  <c:v>4934.384</c:v>
                </c:pt>
                <c:pt idx="5104">
                  <c:v>4935.3509999999997</c:v>
                </c:pt>
                <c:pt idx="5105">
                  <c:v>4936.317</c:v>
                </c:pt>
                <c:pt idx="5106">
                  <c:v>4937.2839999999997</c:v>
                </c:pt>
                <c:pt idx="5107">
                  <c:v>4938.2510000000002</c:v>
                </c:pt>
                <c:pt idx="5108">
                  <c:v>4939.2169999999996</c:v>
                </c:pt>
                <c:pt idx="5109">
                  <c:v>4940.1840000000002</c:v>
                </c:pt>
                <c:pt idx="5110">
                  <c:v>4941.1509999999998</c:v>
                </c:pt>
                <c:pt idx="5111">
                  <c:v>4942.1180000000004</c:v>
                </c:pt>
                <c:pt idx="5112">
                  <c:v>4943.0839999999998</c:v>
                </c:pt>
                <c:pt idx="5113">
                  <c:v>4944.0510000000004</c:v>
                </c:pt>
                <c:pt idx="5114">
                  <c:v>4945.018</c:v>
                </c:pt>
                <c:pt idx="5115">
                  <c:v>4945.9840000000004</c:v>
                </c:pt>
                <c:pt idx="5116">
                  <c:v>4946.951</c:v>
                </c:pt>
                <c:pt idx="5117">
                  <c:v>4947.9179999999997</c:v>
                </c:pt>
                <c:pt idx="5118">
                  <c:v>4948.884</c:v>
                </c:pt>
                <c:pt idx="5119">
                  <c:v>4949.8509999999997</c:v>
                </c:pt>
                <c:pt idx="5120">
                  <c:v>4950.8180000000002</c:v>
                </c:pt>
                <c:pt idx="5121">
                  <c:v>4951.7849999999999</c:v>
                </c:pt>
                <c:pt idx="5122">
                  <c:v>4952.7510000000002</c:v>
                </c:pt>
                <c:pt idx="5123">
                  <c:v>4953.7179999999998</c:v>
                </c:pt>
                <c:pt idx="5124">
                  <c:v>4954.6850000000004</c:v>
                </c:pt>
                <c:pt idx="5125">
                  <c:v>4955.6509999999998</c:v>
                </c:pt>
                <c:pt idx="5126">
                  <c:v>4956.6180000000004</c:v>
                </c:pt>
                <c:pt idx="5127">
                  <c:v>4957.585</c:v>
                </c:pt>
                <c:pt idx="5128">
                  <c:v>4958.5510000000004</c:v>
                </c:pt>
                <c:pt idx="5129">
                  <c:v>4959.518</c:v>
                </c:pt>
                <c:pt idx="5130">
                  <c:v>4960.4849999999997</c:v>
                </c:pt>
                <c:pt idx="5131">
                  <c:v>4961.4520000000002</c:v>
                </c:pt>
                <c:pt idx="5132">
                  <c:v>4962.4179999999997</c:v>
                </c:pt>
                <c:pt idx="5133">
                  <c:v>4963.3850000000002</c:v>
                </c:pt>
                <c:pt idx="5134">
                  <c:v>4964.3519999999999</c:v>
                </c:pt>
                <c:pt idx="5135">
                  <c:v>4965.3180000000002</c:v>
                </c:pt>
                <c:pt idx="5136">
                  <c:v>4966.2849999999999</c:v>
                </c:pt>
                <c:pt idx="5137">
                  <c:v>4967.2520000000004</c:v>
                </c:pt>
                <c:pt idx="5138">
                  <c:v>4968.2179999999998</c:v>
                </c:pt>
                <c:pt idx="5139">
                  <c:v>4969.1850000000004</c:v>
                </c:pt>
                <c:pt idx="5140">
                  <c:v>4970.152</c:v>
                </c:pt>
                <c:pt idx="5141">
                  <c:v>4971.1189999999997</c:v>
                </c:pt>
                <c:pt idx="5142">
                  <c:v>4972.085</c:v>
                </c:pt>
                <c:pt idx="5143">
                  <c:v>4973.0519999999997</c:v>
                </c:pt>
                <c:pt idx="5144">
                  <c:v>4974.0190000000002</c:v>
                </c:pt>
                <c:pt idx="5145">
                  <c:v>4974.9849999999997</c:v>
                </c:pt>
                <c:pt idx="5146">
                  <c:v>4975.9520000000002</c:v>
                </c:pt>
                <c:pt idx="5147">
                  <c:v>4976.9189999999999</c:v>
                </c:pt>
                <c:pt idx="5148">
                  <c:v>4977.8850000000002</c:v>
                </c:pt>
                <c:pt idx="5149">
                  <c:v>4978.8519999999999</c:v>
                </c:pt>
                <c:pt idx="5150">
                  <c:v>4979.8190000000004</c:v>
                </c:pt>
                <c:pt idx="5151">
                  <c:v>4980.7860000000001</c:v>
                </c:pt>
                <c:pt idx="5152">
                  <c:v>4981.7520000000004</c:v>
                </c:pt>
                <c:pt idx="5153">
                  <c:v>4982.7190000000001</c:v>
                </c:pt>
                <c:pt idx="5154">
                  <c:v>4983.6859999999997</c:v>
                </c:pt>
                <c:pt idx="5155">
                  <c:v>4984.652</c:v>
                </c:pt>
                <c:pt idx="5156">
                  <c:v>4985.6189999999997</c:v>
                </c:pt>
                <c:pt idx="5157">
                  <c:v>4986.5860000000002</c:v>
                </c:pt>
                <c:pt idx="5158">
                  <c:v>4987.5519999999997</c:v>
                </c:pt>
                <c:pt idx="5159">
                  <c:v>4988.5190000000002</c:v>
                </c:pt>
                <c:pt idx="5160">
                  <c:v>4989.4859999999999</c:v>
                </c:pt>
                <c:pt idx="5161">
                  <c:v>4990.4530000000004</c:v>
                </c:pt>
                <c:pt idx="5162">
                  <c:v>4991.4189999999999</c:v>
                </c:pt>
                <c:pt idx="5163">
                  <c:v>4992.3860000000004</c:v>
                </c:pt>
                <c:pt idx="5164">
                  <c:v>4993.3530000000001</c:v>
                </c:pt>
                <c:pt idx="5165">
                  <c:v>4994.3190000000004</c:v>
                </c:pt>
                <c:pt idx="5166">
                  <c:v>4995.2860000000001</c:v>
                </c:pt>
                <c:pt idx="5167">
                  <c:v>4996.2529999999997</c:v>
                </c:pt>
                <c:pt idx="5168">
                  <c:v>4997.2190000000001</c:v>
                </c:pt>
                <c:pt idx="5169">
                  <c:v>4998.1859999999997</c:v>
                </c:pt>
                <c:pt idx="5170">
                  <c:v>4999.1530000000002</c:v>
                </c:pt>
                <c:pt idx="5171">
                  <c:v>5000.12</c:v>
                </c:pt>
                <c:pt idx="5172">
                  <c:v>5001.0860000000002</c:v>
                </c:pt>
                <c:pt idx="5173">
                  <c:v>5002.0529999999999</c:v>
                </c:pt>
                <c:pt idx="5174">
                  <c:v>5003.0200000000004</c:v>
                </c:pt>
                <c:pt idx="5175">
                  <c:v>5003.9859999999999</c:v>
                </c:pt>
                <c:pt idx="5176">
                  <c:v>5004.9530000000004</c:v>
                </c:pt>
                <c:pt idx="5177">
                  <c:v>5005.92</c:v>
                </c:pt>
                <c:pt idx="5178">
                  <c:v>5006.8860000000004</c:v>
                </c:pt>
                <c:pt idx="5179">
                  <c:v>5007.8530000000001</c:v>
                </c:pt>
                <c:pt idx="5180">
                  <c:v>5008.82</c:v>
                </c:pt>
                <c:pt idx="5181">
                  <c:v>5009.7870000000003</c:v>
                </c:pt>
                <c:pt idx="5182">
                  <c:v>5010.7529999999997</c:v>
                </c:pt>
                <c:pt idx="5183">
                  <c:v>5011.72</c:v>
                </c:pt>
                <c:pt idx="5184">
                  <c:v>5012.6869999999999</c:v>
                </c:pt>
                <c:pt idx="5185">
                  <c:v>5013.6530000000002</c:v>
                </c:pt>
                <c:pt idx="5186">
                  <c:v>5014.62</c:v>
                </c:pt>
                <c:pt idx="5187">
                  <c:v>5015.5870000000004</c:v>
                </c:pt>
                <c:pt idx="5188">
                  <c:v>5016.5529999999999</c:v>
                </c:pt>
                <c:pt idx="5189">
                  <c:v>5017.5200000000004</c:v>
                </c:pt>
                <c:pt idx="5190">
                  <c:v>5018.4870000000001</c:v>
                </c:pt>
                <c:pt idx="5191">
                  <c:v>5019.4539999999997</c:v>
                </c:pt>
                <c:pt idx="5192">
                  <c:v>5020.42</c:v>
                </c:pt>
                <c:pt idx="5193">
                  <c:v>5021.3869999999997</c:v>
                </c:pt>
                <c:pt idx="5194">
                  <c:v>5022.3540000000003</c:v>
                </c:pt>
                <c:pt idx="5195">
                  <c:v>5023.32</c:v>
                </c:pt>
                <c:pt idx="5196">
                  <c:v>5024.2870000000003</c:v>
                </c:pt>
                <c:pt idx="5197">
                  <c:v>5025.2539999999999</c:v>
                </c:pt>
                <c:pt idx="5198">
                  <c:v>5026.22</c:v>
                </c:pt>
                <c:pt idx="5199">
                  <c:v>5027.1869999999999</c:v>
                </c:pt>
                <c:pt idx="5200">
                  <c:v>5028.1540000000005</c:v>
                </c:pt>
                <c:pt idx="5201">
                  <c:v>5029.1210000000001</c:v>
                </c:pt>
                <c:pt idx="5202">
                  <c:v>5030.0870000000004</c:v>
                </c:pt>
                <c:pt idx="5203">
                  <c:v>5031.0540000000001</c:v>
                </c:pt>
                <c:pt idx="5204">
                  <c:v>5032.0209999999997</c:v>
                </c:pt>
                <c:pt idx="5205">
                  <c:v>5032.9870000000001</c:v>
                </c:pt>
                <c:pt idx="5206">
                  <c:v>5033.9539999999997</c:v>
                </c:pt>
                <c:pt idx="5207">
                  <c:v>5034.9210000000003</c:v>
                </c:pt>
                <c:pt idx="5208">
                  <c:v>5035.8869999999997</c:v>
                </c:pt>
                <c:pt idx="5209">
                  <c:v>5036.8540000000003</c:v>
                </c:pt>
                <c:pt idx="5210">
                  <c:v>5037.8209999999999</c:v>
                </c:pt>
                <c:pt idx="5211">
                  <c:v>5038.7879999999996</c:v>
                </c:pt>
                <c:pt idx="5212">
                  <c:v>5039.7539999999999</c:v>
                </c:pt>
                <c:pt idx="5213">
                  <c:v>5040.7209999999995</c:v>
                </c:pt>
                <c:pt idx="5214">
                  <c:v>5041.6880000000001</c:v>
                </c:pt>
                <c:pt idx="5215">
                  <c:v>5042.6540000000005</c:v>
                </c:pt>
                <c:pt idx="5216">
                  <c:v>5043.6210000000001</c:v>
                </c:pt>
                <c:pt idx="5217">
                  <c:v>5044.5879999999997</c:v>
                </c:pt>
                <c:pt idx="5218">
                  <c:v>5045.5540000000001</c:v>
                </c:pt>
                <c:pt idx="5219">
                  <c:v>5046.5209999999997</c:v>
                </c:pt>
                <c:pt idx="5220">
                  <c:v>5047.4880000000003</c:v>
                </c:pt>
                <c:pt idx="5221">
                  <c:v>5048.4549999999999</c:v>
                </c:pt>
                <c:pt idx="5222">
                  <c:v>5049.4210000000003</c:v>
                </c:pt>
                <c:pt idx="5223">
                  <c:v>5050.3879999999999</c:v>
                </c:pt>
                <c:pt idx="5224">
                  <c:v>5051.3549999999996</c:v>
                </c:pt>
                <c:pt idx="5225">
                  <c:v>5052.3209999999999</c:v>
                </c:pt>
                <c:pt idx="5226">
                  <c:v>5053.2879999999996</c:v>
                </c:pt>
                <c:pt idx="5227">
                  <c:v>5054.2550000000001</c:v>
                </c:pt>
                <c:pt idx="5228">
                  <c:v>5055.2209999999995</c:v>
                </c:pt>
                <c:pt idx="5229">
                  <c:v>5056.1880000000001</c:v>
                </c:pt>
                <c:pt idx="5230">
                  <c:v>5057.1549999999997</c:v>
                </c:pt>
                <c:pt idx="5231">
                  <c:v>5058.1220000000003</c:v>
                </c:pt>
                <c:pt idx="5232">
                  <c:v>5059.0879999999997</c:v>
                </c:pt>
                <c:pt idx="5233">
                  <c:v>5060.0550000000003</c:v>
                </c:pt>
                <c:pt idx="5234">
                  <c:v>5061.0219999999999</c:v>
                </c:pt>
                <c:pt idx="5235">
                  <c:v>5061.9880000000003</c:v>
                </c:pt>
                <c:pt idx="5236">
                  <c:v>5062.9549999999999</c:v>
                </c:pt>
                <c:pt idx="5237">
                  <c:v>5063.9219999999996</c:v>
                </c:pt>
                <c:pt idx="5238">
                  <c:v>5064.8879999999999</c:v>
                </c:pt>
                <c:pt idx="5239">
                  <c:v>5065.8549999999996</c:v>
                </c:pt>
                <c:pt idx="5240">
                  <c:v>5066.8220000000001</c:v>
                </c:pt>
                <c:pt idx="5241">
                  <c:v>5067.7889999999998</c:v>
                </c:pt>
                <c:pt idx="5242">
                  <c:v>5068.7550000000001</c:v>
                </c:pt>
                <c:pt idx="5243">
                  <c:v>5069.7219999999998</c:v>
                </c:pt>
                <c:pt idx="5244">
                  <c:v>5070.6890000000003</c:v>
                </c:pt>
                <c:pt idx="5245">
                  <c:v>5071.6549999999997</c:v>
                </c:pt>
                <c:pt idx="5246">
                  <c:v>5072.6220000000003</c:v>
                </c:pt>
                <c:pt idx="5247">
                  <c:v>5073.5889999999999</c:v>
                </c:pt>
                <c:pt idx="5248">
                  <c:v>5074.5550000000003</c:v>
                </c:pt>
                <c:pt idx="5249">
                  <c:v>5075.5219999999999</c:v>
                </c:pt>
                <c:pt idx="5250">
                  <c:v>5076.4889999999996</c:v>
                </c:pt>
                <c:pt idx="5251">
                  <c:v>5077.4560000000001</c:v>
                </c:pt>
                <c:pt idx="5252">
                  <c:v>5078.4219999999996</c:v>
                </c:pt>
                <c:pt idx="5253">
                  <c:v>5079.3890000000001</c:v>
                </c:pt>
                <c:pt idx="5254">
                  <c:v>5080.3559999999998</c:v>
                </c:pt>
                <c:pt idx="5255">
                  <c:v>5081.3220000000001</c:v>
                </c:pt>
                <c:pt idx="5256">
                  <c:v>5082.2889999999998</c:v>
                </c:pt>
                <c:pt idx="5257">
                  <c:v>5083.2560000000003</c:v>
                </c:pt>
                <c:pt idx="5258">
                  <c:v>5084.2219999999998</c:v>
                </c:pt>
                <c:pt idx="5259">
                  <c:v>5085.1890000000003</c:v>
                </c:pt>
                <c:pt idx="5260">
                  <c:v>5086.1559999999999</c:v>
                </c:pt>
                <c:pt idx="5261">
                  <c:v>5087.1229999999996</c:v>
                </c:pt>
                <c:pt idx="5262">
                  <c:v>5088.0889999999999</c:v>
                </c:pt>
                <c:pt idx="5263">
                  <c:v>5089.0559999999996</c:v>
                </c:pt>
                <c:pt idx="5264">
                  <c:v>5090.0230000000001</c:v>
                </c:pt>
                <c:pt idx="5265">
                  <c:v>5090.9889999999996</c:v>
                </c:pt>
                <c:pt idx="5266">
                  <c:v>5091.9560000000001</c:v>
                </c:pt>
                <c:pt idx="5267">
                  <c:v>5092.9229999999998</c:v>
                </c:pt>
                <c:pt idx="5268">
                  <c:v>5093.8890000000001</c:v>
                </c:pt>
                <c:pt idx="5269">
                  <c:v>5094.8559999999998</c:v>
                </c:pt>
                <c:pt idx="5270">
                  <c:v>5095.8230000000003</c:v>
                </c:pt>
                <c:pt idx="5271">
                  <c:v>5096.79</c:v>
                </c:pt>
                <c:pt idx="5272">
                  <c:v>5097.7560000000003</c:v>
                </c:pt>
                <c:pt idx="5273">
                  <c:v>5098.723</c:v>
                </c:pt>
                <c:pt idx="5274">
                  <c:v>5099.6899999999996</c:v>
                </c:pt>
                <c:pt idx="5275">
                  <c:v>5100.6559999999999</c:v>
                </c:pt>
                <c:pt idx="5276">
                  <c:v>5101.6229999999996</c:v>
                </c:pt>
                <c:pt idx="5277">
                  <c:v>5102.59</c:v>
                </c:pt>
                <c:pt idx="5278">
                  <c:v>5103.5559999999996</c:v>
                </c:pt>
                <c:pt idx="5279">
                  <c:v>5104.5230000000001</c:v>
                </c:pt>
                <c:pt idx="5280">
                  <c:v>5105.49</c:v>
                </c:pt>
                <c:pt idx="5281">
                  <c:v>5106.4570000000003</c:v>
                </c:pt>
                <c:pt idx="5282">
                  <c:v>5107.4229999999998</c:v>
                </c:pt>
                <c:pt idx="5283">
                  <c:v>5108.3900000000003</c:v>
                </c:pt>
                <c:pt idx="5284">
                  <c:v>5109.357</c:v>
                </c:pt>
                <c:pt idx="5285">
                  <c:v>5110.3230000000003</c:v>
                </c:pt>
                <c:pt idx="5286">
                  <c:v>5111.29</c:v>
                </c:pt>
                <c:pt idx="5287">
                  <c:v>5112.2569999999996</c:v>
                </c:pt>
                <c:pt idx="5288">
                  <c:v>5113.223</c:v>
                </c:pt>
                <c:pt idx="5289">
                  <c:v>5114.1899999999996</c:v>
                </c:pt>
                <c:pt idx="5290">
                  <c:v>5115.1570000000002</c:v>
                </c:pt>
                <c:pt idx="5291">
                  <c:v>5116.1239999999998</c:v>
                </c:pt>
                <c:pt idx="5292">
                  <c:v>5117.09</c:v>
                </c:pt>
                <c:pt idx="5293">
                  <c:v>5118.0569999999998</c:v>
                </c:pt>
                <c:pt idx="5294">
                  <c:v>5119.0240000000003</c:v>
                </c:pt>
                <c:pt idx="5295">
                  <c:v>5119.99</c:v>
                </c:pt>
                <c:pt idx="5296">
                  <c:v>5120.9570000000003</c:v>
                </c:pt>
                <c:pt idx="5297">
                  <c:v>5121.924</c:v>
                </c:pt>
                <c:pt idx="5298">
                  <c:v>5122.8900000000003</c:v>
                </c:pt>
                <c:pt idx="5299">
                  <c:v>5123.857</c:v>
                </c:pt>
                <c:pt idx="5300">
                  <c:v>5124.8239999999996</c:v>
                </c:pt>
                <c:pt idx="5301">
                  <c:v>5125.7910000000002</c:v>
                </c:pt>
                <c:pt idx="5302">
                  <c:v>5126.7569999999996</c:v>
                </c:pt>
                <c:pt idx="5303">
                  <c:v>5127.7240000000002</c:v>
                </c:pt>
                <c:pt idx="5304">
                  <c:v>5128.6909999999998</c:v>
                </c:pt>
                <c:pt idx="5305">
                  <c:v>5129.6570000000002</c:v>
                </c:pt>
                <c:pt idx="5306">
                  <c:v>5130.6239999999998</c:v>
                </c:pt>
                <c:pt idx="5307">
                  <c:v>5131.5910000000003</c:v>
                </c:pt>
                <c:pt idx="5308">
                  <c:v>5132.5569999999998</c:v>
                </c:pt>
                <c:pt idx="5309">
                  <c:v>5133.5240000000003</c:v>
                </c:pt>
                <c:pt idx="5310">
                  <c:v>5134.491</c:v>
                </c:pt>
                <c:pt idx="5311">
                  <c:v>5135.4579999999996</c:v>
                </c:pt>
                <c:pt idx="5312">
                  <c:v>5136.424</c:v>
                </c:pt>
                <c:pt idx="5313">
                  <c:v>5137.3909999999996</c:v>
                </c:pt>
                <c:pt idx="5314">
                  <c:v>5138.3580000000002</c:v>
                </c:pt>
                <c:pt idx="5315">
                  <c:v>5139.3239999999996</c:v>
                </c:pt>
                <c:pt idx="5316">
                  <c:v>5140.2910000000002</c:v>
                </c:pt>
                <c:pt idx="5317">
                  <c:v>5141.2579999999998</c:v>
                </c:pt>
                <c:pt idx="5318">
                  <c:v>5142.2240000000002</c:v>
                </c:pt>
                <c:pt idx="5319">
                  <c:v>5143.1909999999998</c:v>
                </c:pt>
                <c:pt idx="5320">
                  <c:v>5144.1580000000004</c:v>
                </c:pt>
                <c:pt idx="5321">
                  <c:v>5145.125</c:v>
                </c:pt>
                <c:pt idx="5322">
                  <c:v>5146.0910000000003</c:v>
                </c:pt>
                <c:pt idx="5323">
                  <c:v>5147.058</c:v>
                </c:pt>
                <c:pt idx="5324">
                  <c:v>5148.0249999999996</c:v>
                </c:pt>
                <c:pt idx="5325">
                  <c:v>5148.991</c:v>
                </c:pt>
                <c:pt idx="5326">
                  <c:v>5149.9579999999996</c:v>
                </c:pt>
                <c:pt idx="5327">
                  <c:v>5150.9250000000002</c:v>
                </c:pt>
                <c:pt idx="5328">
                  <c:v>5151.8909999999996</c:v>
                </c:pt>
                <c:pt idx="5329">
                  <c:v>5152.8580000000002</c:v>
                </c:pt>
                <c:pt idx="5330">
                  <c:v>5153.8249999999998</c:v>
                </c:pt>
                <c:pt idx="5331">
                  <c:v>5154.7920000000004</c:v>
                </c:pt>
                <c:pt idx="5332">
                  <c:v>5155.7579999999998</c:v>
                </c:pt>
                <c:pt idx="5333">
                  <c:v>5156.7250000000004</c:v>
                </c:pt>
                <c:pt idx="5334">
                  <c:v>5157.692</c:v>
                </c:pt>
                <c:pt idx="5335">
                  <c:v>5158.6580000000004</c:v>
                </c:pt>
                <c:pt idx="5336">
                  <c:v>5159.625</c:v>
                </c:pt>
                <c:pt idx="5337">
                  <c:v>5160.5919999999996</c:v>
                </c:pt>
                <c:pt idx="5338">
                  <c:v>5161.558</c:v>
                </c:pt>
                <c:pt idx="5339">
                  <c:v>5162.5249999999996</c:v>
                </c:pt>
                <c:pt idx="5340">
                  <c:v>5163.4920000000002</c:v>
                </c:pt>
                <c:pt idx="5341">
                  <c:v>5164.4589999999998</c:v>
                </c:pt>
                <c:pt idx="5342">
                  <c:v>5165.4250000000002</c:v>
                </c:pt>
                <c:pt idx="5343">
                  <c:v>5166.3919999999998</c:v>
                </c:pt>
                <c:pt idx="5344">
                  <c:v>5167.3590000000004</c:v>
                </c:pt>
                <c:pt idx="5345">
                  <c:v>5168.3249999999998</c:v>
                </c:pt>
                <c:pt idx="5346">
                  <c:v>5169.2920000000004</c:v>
                </c:pt>
                <c:pt idx="5347">
                  <c:v>5170.259</c:v>
                </c:pt>
                <c:pt idx="5348">
                  <c:v>5171.2250000000004</c:v>
                </c:pt>
                <c:pt idx="5349">
                  <c:v>5172.192</c:v>
                </c:pt>
                <c:pt idx="5350">
                  <c:v>5173.1589999999997</c:v>
                </c:pt>
                <c:pt idx="5351">
                  <c:v>5174.1260000000002</c:v>
                </c:pt>
                <c:pt idx="5352">
                  <c:v>5175.0919999999996</c:v>
                </c:pt>
                <c:pt idx="5353">
                  <c:v>5176.0590000000002</c:v>
                </c:pt>
                <c:pt idx="5354">
                  <c:v>5177.0259999999998</c:v>
                </c:pt>
                <c:pt idx="5355">
                  <c:v>5177.9920000000002</c:v>
                </c:pt>
                <c:pt idx="5356">
                  <c:v>5178.9589999999998</c:v>
                </c:pt>
                <c:pt idx="5357">
                  <c:v>5179.9260000000004</c:v>
                </c:pt>
                <c:pt idx="5358">
                  <c:v>5180.8919999999998</c:v>
                </c:pt>
                <c:pt idx="5359">
                  <c:v>5181.8590000000004</c:v>
                </c:pt>
                <c:pt idx="5360">
                  <c:v>5182.826</c:v>
                </c:pt>
                <c:pt idx="5361">
                  <c:v>5183.7929999999997</c:v>
                </c:pt>
                <c:pt idx="5362">
                  <c:v>5184.759</c:v>
                </c:pt>
                <c:pt idx="5363">
                  <c:v>5185.7259999999997</c:v>
                </c:pt>
                <c:pt idx="5364">
                  <c:v>5186.6930000000002</c:v>
                </c:pt>
                <c:pt idx="5365">
                  <c:v>5187.6589999999997</c:v>
                </c:pt>
                <c:pt idx="5366">
                  <c:v>5188.6260000000002</c:v>
                </c:pt>
                <c:pt idx="5367">
                  <c:v>5189.5929999999998</c:v>
                </c:pt>
                <c:pt idx="5368">
                  <c:v>5190.5590000000002</c:v>
                </c:pt>
                <c:pt idx="5369">
                  <c:v>5191.5259999999998</c:v>
                </c:pt>
                <c:pt idx="5370">
                  <c:v>5192.4930000000004</c:v>
                </c:pt>
                <c:pt idx="5371">
                  <c:v>5193.46</c:v>
                </c:pt>
                <c:pt idx="5372">
                  <c:v>5194.4260000000004</c:v>
                </c:pt>
                <c:pt idx="5373">
                  <c:v>5195.393</c:v>
                </c:pt>
                <c:pt idx="5374">
                  <c:v>5196.3599999999997</c:v>
                </c:pt>
                <c:pt idx="5375">
                  <c:v>5197.326</c:v>
                </c:pt>
                <c:pt idx="5376">
                  <c:v>5198.2929999999997</c:v>
                </c:pt>
                <c:pt idx="5377">
                  <c:v>5199.26</c:v>
                </c:pt>
                <c:pt idx="5378">
                  <c:v>5200.2259999999997</c:v>
                </c:pt>
                <c:pt idx="5379">
                  <c:v>5201.1930000000002</c:v>
                </c:pt>
                <c:pt idx="5380">
                  <c:v>5202.16</c:v>
                </c:pt>
                <c:pt idx="5381">
                  <c:v>5203.1270000000004</c:v>
                </c:pt>
                <c:pt idx="5382">
                  <c:v>5204.0929999999998</c:v>
                </c:pt>
                <c:pt idx="5383">
                  <c:v>5205.0600000000004</c:v>
                </c:pt>
                <c:pt idx="5384">
                  <c:v>5206.027</c:v>
                </c:pt>
                <c:pt idx="5385">
                  <c:v>5206.9930000000004</c:v>
                </c:pt>
              </c:numCache>
            </c:numRef>
          </c:xVal>
          <c:yVal>
            <c:numRef>
              <c:f>'Test 2'!$AM$2:$AM$10037</c:f>
              <c:numCache>
                <c:formatCode>0.00E+00</c:formatCode>
                <c:ptCount val="10036"/>
                <c:pt idx="0">
                  <c:v>5.8131815330000001E-11</c:v>
                </c:pt>
                <c:pt idx="1">
                  <c:v>5.6934200409999999E-11</c:v>
                </c:pt>
                <c:pt idx="2">
                  <c:v>5.6191606920000002E-11</c:v>
                </c:pt>
                <c:pt idx="3">
                  <c:v>5.5435375040000002E-11</c:v>
                </c:pt>
                <c:pt idx="4">
                  <c:v>5.4170896930000002E-11</c:v>
                </c:pt>
                <c:pt idx="5">
                  <c:v>5.326018099E-11</c:v>
                </c:pt>
                <c:pt idx="6">
                  <c:v>5.2703147399999997E-11</c:v>
                </c:pt>
                <c:pt idx="7">
                  <c:v>5.2133495439999999E-11</c:v>
                </c:pt>
                <c:pt idx="8">
                  <c:v>5.1443991430000001E-11</c:v>
                </c:pt>
                <c:pt idx="9">
                  <c:v>5.0753273109999998E-11</c:v>
                </c:pt>
                <c:pt idx="10">
                  <c:v>4.9931034999999999E-11</c:v>
                </c:pt>
                <c:pt idx="11">
                  <c:v>4.9416720719999999E-11</c:v>
                </c:pt>
                <c:pt idx="12">
                  <c:v>4.8948362719999997E-11</c:v>
                </c:pt>
                <c:pt idx="13">
                  <c:v>4.8251427159999999E-11</c:v>
                </c:pt>
                <c:pt idx="14">
                  <c:v>4.7717069879999997E-11</c:v>
                </c:pt>
                <c:pt idx="15">
                  <c:v>4.738214335E-11</c:v>
                </c:pt>
                <c:pt idx="16">
                  <c:v>4.6709355129999998E-11</c:v>
                </c:pt>
                <c:pt idx="17">
                  <c:v>4.6356196660000002E-11</c:v>
                </c:pt>
                <c:pt idx="18">
                  <c:v>4.5866969940000003E-11</c:v>
                </c:pt>
                <c:pt idx="19">
                  <c:v>4.5248523679999997E-11</c:v>
                </c:pt>
                <c:pt idx="20">
                  <c:v>4.5155830459999997E-11</c:v>
                </c:pt>
                <c:pt idx="21">
                  <c:v>4.4508473299999998E-11</c:v>
                </c:pt>
                <c:pt idx="22">
                  <c:v>4.403290232E-11</c:v>
                </c:pt>
                <c:pt idx="23">
                  <c:v>4.392263983E-11</c:v>
                </c:pt>
                <c:pt idx="24">
                  <c:v>4.3395481650000001E-11</c:v>
                </c:pt>
                <c:pt idx="25">
                  <c:v>4.3065207649999997E-11</c:v>
                </c:pt>
                <c:pt idx="26">
                  <c:v>4.261678163E-11</c:v>
                </c:pt>
                <c:pt idx="27">
                  <c:v>4.2332162080000002E-11</c:v>
                </c:pt>
                <c:pt idx="28">
                  <c:v>4.1984124509999999E-11</c:v>
                </c:pt>
                <c:pt idx="29">
                  <c:v>4.1507526580000002E-11</c:v>
                </c:pt>
                <c:pt idx="30">
                  <c:v>4.1274234029999997E-11</c:v>
                </c:pt>
                <c:pt idx="31">
                  <c:v>4.0857674880000001E-11</c:v>
                </c:pt>
                <c:pt idx="32">
                  <c:v>4.0719781710000002E-11</c:v>
                </c:pt>
                <c:pt idx="33">
                  <c:v>4.0305283419999998E-11</c:v>
                </c:pt>
                <c:pt idx="34">
                  <c:v>4.01031465E-11</c:v>
                </c:pt>
                <c:pt idx="35">
                  <c:v>3.946165616E-11</c:v>
                </c:pt>
                <c:pt idx="36">
                  <c:v>3.9254176299999997E-11</c:v>
                </c:pt>
                <c:pt idx="37">
                  <c:v>3.9065070619999998E-11</c:v>
                </c:pt>
                <c:pt idx="38">
                  <c:v>3.8734963150000002E-11</c:v>
                </c:pt>
                <c:pt idx="39">
                  <c:v>3.8583469749999999E-11</c:v>
                </c:pt>
                <c:pt idx="40">
                  <c:v>3.8336837179999997E-11</c:v>
                </c:pt>
                <c:pt idx="41">
                  <c:v>3.797830453E-11</c:v>
                </c:pt>
                <c:pt idx="42">
                  <c:v>3.8003617609999999E-11</c:v>
                </c:pt>
                <c:pt idx="43">
                  <c:v>3.77129647E-11</c:v>
                </c:pt>
                <c:pt idx="44">
                  <c:v>3.7785261030000003E-11</c:v>
                </c:pt>
                <c:pt idx="45">
                  <c:v>3.7311872340000002E-11</c:v>
                </c:pt>
                <c:pt idx="46">
                  <c:v>3.715644806E-11</c:v>
                </c:pt>
                <c:pt idx="47">
                  <c:v>3.6958599380000001E-11</c:v>
                </c:pt>
                <c:pt idx="48">
                  <c:v>3.6834379300000002E-11</c:v>
                </c:pt>
                <c:pt idx="49">
                  <c:v>3.6634726499999999E-11</c:v>
                </c:pt>
                <c:pt idx="50">
                  <c:v>3.6387445139999997E-11</c:v>
                </c:pt>
                <c:pt idx="51">
                  <c:v>3.6401499870000002E-11</c:v>
                </c:pt>
                <c:pt idx="52">
                  <c:v>3.584911187E-11</c:v>
                </c:pt>
                <c:pt idx="53">
                  <c:v>3.5872381449999998E-11</c:v>
                </c:pt>
                <c:pt idx="54">
                  <c:v>3.5574505149999998E-11</c:v>
                </c:pt>
                <c:pt idx="55">
                  <c:v>3.536900287E-11</c:v>
                </c:pt>
                <c:pt idx="56">
                  <c:v>3.515917765E-11</c:v>
                </c:pt>
                <c:pt idx="57">
                  <c:v>3.5088688900000001E-11</c:v>
                </c:pt>
                <c:pt idx="58">
                  <c:v>3.4889327539999997E-11</c:v>
                </c:pt>
                <c:pt idx="59">
                  <c:v>3.4741886450000003E-11</c:v>
                </c:pt>
                <c:pt idx="60">
                  <c:v>3.4612309550000001E-11</c:v>
                </c:pt>
                <c:pt idx="61">
                  <c:v>3.4374076499999998E-11</c:v>
                </c:pt>
                <c:pt idx="62">
                  <c:v>3.4306522900000002E-11</c:v>
                </c:pt>
                <c:pt idx="63">
                  <c:v>3.4155418079999997E-11</c:v>
                </c:pt>
                <c:pt idx="64">
                  <c:v>3.403656523E-11</c:v>
                </c:pt>
                <c:pt idx="65">
                  <c:v>3.3688968279999998E-11</c:v>
                </c:pt>
                <c:pt idx="66">
                  <c:v>3.3662673339999997E-11</c:v>
                </c:pt>
                <c:pt idx="67">
                  <c:v>3.3776977740000001E-11</c:v>
                </c:pt>
                <c:pt idx="68">
                  <c:v>3.3549406309999999E-11</c:v>
                </c:pt>
                <c:pt idx="69">
                  <c:v>3.3403845659999997E-11</c:v>
                </c:pt>
                <c:pt idx="70">
                  <c:v>3.3538113260000002E-11</c:v>
                </c:pt>
                <c:pt idx="71">
                  <c:v>3.3250568960000002E-11</c:v>
                </c:pt>
                <c:pt idx="72">
                  <c:v>3.3257320509999997E-11</c:v>
                </c:pt>
                <c:pt idx="73">
                  <c:v>3.3049788599999999E-11</c:v>
                </c:pt>
                <c:pt idx="74">
                  <c:v>3.2941416960000003E-11</c:v>
                </c:pt>
                <c:pt idx="75">
                  <c:v>3.2843956719999999E-11</c:v>
                </c:pt>
                <c:pt idx="76">
                  <c:v>3.2710785470000001E-11</c:v>
                </c:pt>
                <c:pt idx="77">
                  <c:v>3.2671136629999998E-11</c:v>
                </c:pt>
                <c:pt idx="78">
                  <c:v>3.250933897E-11</c:v>
                </c:pt>
                <c:pt idx="79">
                  <c:v>3.2450646340000002E-11</c:v>
                </c:pt>
                <c:pt idx="80">
                  <c:v>3.231725998E-11</c:v>
                </c:pt>
                <c:pt idx="81">
                  <c:v>3.205917129E-11</c:v>
                </c:pt>
                <c:pt idx="82">
                  <c:v>3.1957086280000001E-11</c:v>
                </c:pt>
                <c:pt idx="83">
                  <c:v>3.171165067E-11</c:v>
                </c:pt>
                <c:pt idx="84">
                  <c:v>3.180332733E-11</c:v>
                </c:pt>
                <c:pt idx="85">
                  <c:v>3.1600132229999997E-11</c:v>
                </c:pt>
                <c:pt idx="86">
                  <c:v>3.1495153709999998E-11</c:v>
                </c:pt>
                <c:pt idx="87">
                  <c:v>3.1336655489999997E-11</c:v>
                </c:pt>
                <c:pt idx="88">
                  <c:v>3.1441998310000003E-11</c:v>
                </c:pt>
                <c:pt idx="89">
                  <c:v>3.1359588539999999E-11</c:v>
                </c:pt>
                <c:pt idx="90">
                  <c:v>3.1272571339999999E-11</c:v>
                </c:pt>
                <c:pt idx="91">
                  <c:v>3.1052469620000002E-11</c:v>
                </c:pt>
                <c:pt idx="92">
                  <c:v>3.1086511840000001E-11</c:v>
                </c:pt>
                <c:pt idx="93">
                  <c:v>3.1013983050000002E-11</c:v>
                </c:pt>
                <c:pt idx="94">
                  <c:v>3.080054614E-11</c:v>
                </c:pt>
                <c:pt idx="95">
                  <c:v>3.0947140680000002E-11</c:v>
                </c:pt>
                <c:pt idx="96">
                  <c:v>3.094018791E-11</c:v>
                </c:pt>
                <c:pt idx="97">
                  <c:v>3.0926768090000002E-11</c:v>
                </c:pt>
                <c:pt idx="98">
                  <c:v>3.0817959299999998E-11</c:v>
                </c:pt>
                <c:pt idx="99">
                  <c:v>3.0768779889999998E-11</c:v>
                </c:pt>
                <c:pt idx="100">
                  <c:v>3.0597625129999998E-11</c:v>
                </c:pt>
                <c:pt idx="101">
                  <c:v>3.0534404869999998E-11</c:v>
                </c:pt>
                <c:pt idx="102">
                  <c:v>3.0507246029999999E-11</c:v>
                </c:pt>
                <c:pt idx="103">
                  <c:v>3.0306653020000003E-11</c:v>
                </c:pt>
                <c:pt idx="104">
                  <c:v>3.0441416749999999E-11</c:v>
                </c:pt>
                <c:pt idx="105">
                  <c:v>3.0178318179999999E-11</c:v>
                </c:pt>
                <c:pt idx="106">
                  <c:v>3.0008395069999997E-11</c:v>
                </c:pt>
                <c:pt idx="107">
                  <c:v>3.0016180509999999E-11</c:v>
                </c:pt>
                <c:pt idx="108">
                  <c:v>2.9922838509999999E-11</c:v>
                </c:pt>
                <c:pt idx="109">
                  <c:v>2.9847433549999999E-11</c:v>
                </c:pt>
                <c:pt idx="110">
                  <c:v>2.9779324840000003E-11</c:v>
                </c:pt>
                <c:pt idx="111">
                  <c:v>2.9608038239999999E-11</c:v>
                </c:pt>
                <c:pt idx="112">
                  <c:v>2.9652127979999997E-11</c:v>
                </c:pt>
                <c:pt idx="113">
                  <c:v>2.9442549089999999E-11</c:v>
                </c:pt>
                <c:pt idx="114">
                  <c:v>2.9467782380000003E-11</c:v>
                </c:pt>
                <c:pt idx="115">
                  <c:v>2.9412861040000001E-11</c:v>
                </c:pt>
                <c:pt idx="116">
                  <c:v>2.929620435E-11</c:v>
                </c:pt>
                <c:pt idx="117">
                  <c:v>2.9136641020000001E-11</c:v>
                </c:pt>
                <c:pt idx="118">
                  <c:v>2.9166627449999998E-11</c:v>
                </c:pt>
                <c:pt idx="119">
                  <c:v>2.930009707E-11</c:v>
                </c:pt>
                <c:pt idx="120">
                  <c:v>2.9271324949999997E-11</c:v>
                </c:pt>
                <c:pt idx="121">
                  <c:v>2.9185705940000003E-11</c:v>
                </c:pt>
                <c:pt idx="122">
                  <c:v>2.9193807090000002E-11</c:v>
                </c:pt>
                <c:pt idx="123">
                  <c:v>2.9167744609999998E-11</c:v>
                </c:pt>
                <c:pt idx="124">
                  <c:v>2.9086812820000001E-11</c:v>
                </c:pt>
                <c:pt idx="125">
                  <c:v>2.89843774E-11</c:v>
                </c:pt>
                <c:pt idx="126">
                  <c:v>2.8999497249999999E-11</c:v>
                </c:pt>
                <c:pt idx="127">
                  <c:v>2.8963203359999998E-11</c:v>
                </c:pt>
                <c:pt idx="128">
                  <c:v>2.8942714540000001E-11</c:v>
                </c:pt>
                <c:pt idx="129">
                  <c:v>2.8776064860000001E-11</c:v>
                </c:pt>
                <c:pt idx="130">
                  <c:v>2.885965598E-11</c:v>
                </c:pt>
                <c:pt idx="131">
                  <c:v>2.8846898830000001E-11</c:v>
                </c:pt>
                <c:pt idx="132">
                  <c:v>2.859581148E-11</c:v>
                </c:pt>
                <c:pt idx="133">
                  <c:v>2.862212203E-11</c:v>
                </c:pt>
                <c:pt idx="134">
                  <c:v>2.856986349E-11</c:v>
                </c:pt>
                <c:pt idx="135">
                  <c:v>2.8472318249999999E-11</c:v>
                </c:pt>
                <c:pt idx="136">
                  <c:v>2.8354702269999999E-11</c:v>
                </c:pt>
                <c:pt idx="137">
                  <c:v>2.8088940899999999E-11</c:v>
                </c:pt>
                <c:pt idx="138">
                  <c:v>2.8324878900000001E-11</c:v>
                </c:pt>
                <c:pt idx="139">
                  <c:v>2.8194420759999999E-11</c:v>
                </c:pt>
                <c:pt idx="140">
                  <c:v>2.814750169E-11</c:v>
                </c:pt>
                <c:pt idx="141">
                  <c:v>2.797331811E-11</c:v>
                </c:pt>
                <c:pt idx="142">
                  <c:v>2.8132567460000001E-11</c:v>
                </c:pt>
                <c:pt idx="143">
                  <c:v>2.8202802940000001E-11</c:v>
                </c:pt>
                <c:pt idx="144">
                  <c:v>2.7978773809999999E-11</c:v>
                </c:pt>
                <c:pt idx="145">
                  <c:v>2.8077999990000001E-11</c:v>
                </c:pt>
                <c:pt idx="146">
                  <c:v>2.806323056E-11</c:v>
                </c:pt>
                <c:pt idx="147">
                  <c:v>2.7989150929999999E-11</c:v>
                </c:pt>
                <c:pt idx="148">
                  <c:v>2.8058290070000001E-11</c:v>
                </c:pt>
                <c:pt idx="149">
                  <c:v>2.7891956110000001E-11</c:v>
                </c:pt>
                <c:pt idx="150">
                  <c:v>2.792349164E-11</c:v>
                </c:pt>
                <c:pt idx="151">
                  <c:v>2.8041624579999999E-11</c:v>
                </c:pt>
                <c:pt idx="152">
                  <c:v>2.791587274E-11</c:v>
                </c:pt>
                <c:pt idx="153">
                  <c:v>2.7862883879999999E-11</c:v>
                </c:pt>
                <c:pt idx="154">
                  <c:v>2.793957427E-11</c:v>
                </c:pt>
                <c:pt idx="155">
                  <c:v>2.788301014E-11</c:v>
                </c:pt>
                <c:pt idx="156">
                  <c:v>2.7895399530000001E-11</c:v>
                </c:pt>
                <c:pt idx="157">
                  <c:v>2.7658196910000001E-11</c:v>
                </c:pt>
                <c:pt idx="158">
                  <c:v>2.7866493830000001E-11</c:v>
                </c:pt>
                <c:pt idx="159">
                  <c:v>2.7589291960000001E-11</c:v>
                </c:pt>
                <c:pt idx="160">
                  <c:v>2.764741908E-11</c:v>
                </c:pt>
                <c:pt idx="161">
                  <c:v>2.7427697269999999E-11</c:v>
                </c:pt>
                <c:pt idx="162">
                  <c:v>2.7502538439999999E-11</c:v>
                </c:pt>
                <c:pt idx="163">
                  <c:v>2.741415775E-11</c:v>
                </c:pt>
                <c:pt idx="164">
                  <c:v>2.7469642880000001E-11</c:v>
                </c:pt>
                <c:pt idx="165">
                  <c:v>2.7456302860000001E-11</c:v>
                </c:pt>
                <c:pt idx="166">
                  <c:v>2.7239857939999999E-11</c:v>
                </c:pt>
                <c:pt idx="167">
                  <c:v>2.7407572739999999E-11</c:v>
                </c:pt>
                <c:pt idx="168">
                  <c:v>2.7143213019999999E-11</c:v>
                </c:pt>
                <c:pt idx="169">
                  <c:v>2.7307864299999999E-11</c:v>
                </c:pt>
                <c:pt idx="170">
                  <c:v>2.7140100929999999E-11</c:v>
                </c:pt>
                <c:pt idx="171">
                  <c:v>2.7242737579999999E-11</c:v>
                </c:pt>
                <c:pt idx="172">
                  <c:v>2.7117199110000001E-11</c:v>
                </c:pt>
                <c:pt idx="173">
                  <c:v>2.7324831629999999E-11</c:v>
                </c:pt>
                <c:pt idx="174">
                  <c:v>2.7197482110000001E-11</c:v>
                </c:pt>
                <c:pt idx="175">
                  <c:v>2.7342177130000002E-11</c:v>
                </c:pt>
                <c:pt idx="176">
                  <c:v>2.7358343019999999E-11</c:v>
                </c:pt>
                <c:pt idx="177">
                  <c:v>2.727200757E-11</c:v>
                </c:pt>
                <c:pt idx="178">
                  <c:v>2.716313632E-11</c:v>
                </c:pt>
                <c:pt idx="179">
                  <c:v>2.723746402E-11</c:v>
                </c:pt>
                <c:pt idx="180">
                  <c:v>2.7216940509999999E-11</c:v>
                </c:pt>
                <c:pt idx="181">
                  <c:v>2.6855300970000001E-11</c:v>
                </c:pt>
                <c:pt idx="182">
                  <c:v>2.6929760499999998E-11</c:v>
                </c:pt>
                <c:pt idx="183">
                  <c:v>2.7111196970000001E-11</c:v>
                </c:pt>
                <c:pt idx="184">
                  <c:v>2.6965834080000001E-11</c:v>
                </c:pt>
                <c:pt idx="185">
                  <c:v>2.6979606050000001E-11</c:v>
                </c:pt>
                <c:pt idx="186">
                  <c:v>2.6672003150000001E-11</c:v>
                </c:pt>
                <c:pt idx="187">
                  <c:v>2.6761946830000002E-11</c:v>
                </c:pt>
                <c:pt idx="188">
                  <c:v>2.675327841E-11</c:v>
                </c:pt>
                <c:pt idx="189">
                  <c:v>2.6752482170000001E-11</c:v>
                </c:pt>
                <c:pt idx="190">
                  <c:v>2.669791298E-11</c:v>
                </c:pt>
                <c:pt idx="191">
                  <c:v>2.6715357359999999E-11</c:v>
                </c:pt>
                <c:pt idx="192">
                  <c:v>2.6650896770000001E-11</c:v>
                </c:pt>
                <c:pt idx="193">
                  <c:v>2.663873809E-11</c:v>
                </c:pt>
                <c:pt idx="194">
                  <c:v>2.651852349E-11</c:v>
                </c:pt>
                <c:pt idx="195">
                  <c:v>2.643541462E-11</c:v>
                </c:pt>
                <c:pt idx="196">
                  <c:v>2.6466264940000001E-11</c:v>
                </c:pt>
                <c:pt idx="197">
                  <c:v>2.660401066E-11</c:v>
                </c:pt>
                <c:pt idx="198">
                  <c:v>2.6388348099999998E-11</c:v>
                </c:pt>
                <c:pt idx="199">
                  <c:v>2.643365214E-11</c:v>
                </c:pt>
                <c:pt idx="200">
                  <c:v>2.649751772E-11</c:v>
                </c:pt>
                <c:pt idx="201">
                  <c:v>2.6666712240000001E-11</c:v>
                </c:pt>
                <c:pt idx="202">
                  <c:v>2.646665005E-11</c:v>
                </c:pt>
                <c:pt idx="203">
                  <c:v>2.664269499E-11</c:v>
                </c:pt>
                <c:pt idx="204">
                  <c:v>2.663971994E-11</c:v>
                </c:pt>
                <c:pt idx="205">
                  <c:v>2.6502506789999999E-11</c:v>
                </c:pt>
                <c:pt idx="206">
                  <c:v>2.6576053860000002E-11</c:v>
                </c:pt>
                <c:pt idx="207">
                  <c:v>2.655664404E-11</c:v>
                </c:pt>
                <c:pt idx="208">
                  <c:v>2.6504801830000001E-11</c:v>
                </c:pt>
                <c:pt idx="209">
                  <c:v>2.623441915E-11</c:v>
                </c:pt>
                <c:pt idx="210">
                  <c:v>2.6383790990000002E-11</c:v>
                </c:pt>
                <c:pt idx="211">
                  <c:v>2.638330873E-11</c:v>
                </c:pt>
                <c:pt idx="212">
                  <c:v>2.6394168100000001E-11</c:v>
                </c:pt>
                <c:pt idx="213">
                  <c:v>2.6265354470000001E-11</c:v>
                </c:pt>
                <c:pt idx="214">
                  <c:v>2.613813679E-11</c:v>
                </c:pt>
                <c:pt idx="215">
                  <c:v>2.6157746110000001E-11</c:v>
                </c:pt>
                <c:pt idx="216">
                  <c:v>2.6181315800000001E-11</c:v>
                </c:pt>
                <c:pt idx="217">
                  <c:v>2.6055329770000001E-11</c:v>
                </c:pt>
                <c:pt idx="218">
                  <c:v>2.597915806E-11</c:v>
                </c:pt>
                <c:pt idx="219">
                  <c:v>2.6034540839999999E-11</c:v>
                </c:pt>
                <c:pt idx="220">
                  <c:v>2.5942267429999999E-11</c:v>
                </c:pt>
                <c:pt idx="221">
                  <c:v>2.5916305560000001E-11</c:v>
                </c:pt>
                <c:pt idx="222">
                  <c:v>2.5997450719999999E-11</c:v>
                </c:pt>
                <c:pt idx="223">
                  <c:v>2.5952179640000002E-11</c:v>
                </c:pt>
                <c:pt idx="224">
                  <c:v>2.6014732039999999E-11</c:v>
                </c:pt>
                <c:pt idx="225">
                  <c:v>2.6125582600000001E-11</c:v>
                </c:pt>
                <c:pt idx="226">
                  <c:v>2.6092935099999998E-11</c:v>
                </c:pt>
                <c:pt idx="227">
                  <c:v>2.6064610539999999E-11</c:v>
                </c:pt>
                <c:pt idx="228">
                  <c:v>2.610444153E-11</c:v>
                </c:pt>
                <c:pt idx="229">
                  <c:v>2.60571096E-11</c:v>
                </c:pt>
                <c:pt idx="230">
                  <c:v>2.615352379E-11</c:v>
                </c:pt>
                <c:pt idx="231">
                  <c:v>2.6224473979999999E-11</c:v>
                </c:pt>
                <c:pt idx="232">
                  <c:v>2.6138039650000001E-11</c:v>
                </c:pt>
                <c:pt idx="233">
                  <c:v>2.6129889920000002E-11</c:v>
                </c:pt>
                <c:pt idx="234">
                  <c:v>2.5962324300000001E-11</c:v>
                </c:pt>
                <c:pt idx="235">
                  <c:v>2.5939755549999999E-11</c:v>
                </c:pt>
                <c:pt idx="236">
                  <c:v>2.5988586280000001E-11</c:v>
                </c:pt>
                <c:pt idx="237">
                  <c:v>2.5930608349999999E-11</c:v>
                </c:pt>
                <c:pt idx="238">
                  <c:v>2.5833181080000001E-11</c:v>
                </c:pt>
                <c:pt idx="239">
                  <c:v>2.583901669E-11</c:v>
                </c:pt>
                <c:pt idx="240">
                  <c:v>2.5706379730000001E-11</c:v>
                </c:pt>
                <c:pt idx="241">
                  <c:v>2.5738845079999999E-11</c:v>
                </c:pt>
                <c:pt idx="242">
                  <c:v>2.5856596379999999E-11</c:v>
                </c:pt>
                <c:pt idx="243">
                  <c:v>2.5736383509999999E-11</c:v>
                </c:pt>
                <c:pt idx="244">
                  <c:v>2.549869864E-11</c:v>
                </c:pt>
                <c:pt idx="245">
                  <c:v>2.5603345829999999E-11</c:v>
                </c:pt>
                <c:pt idx="246">
                  <c:v>2.5523213750000002E-11</c:v>
                </c:pt>
                <c:pt idx="247">
                  <c:v>2.5655587029999999E-11</c:v>
                </c:pt>
                <c:pt idx="248">
                  <c:v>2.5673114679999999E-11</c:v>
                </c:pt>
                <c:pt idx="249">
                  <c:v>2.5681179410000001E-11</c:v>
                </c:pt>
                <c:pt idx="250">
                  <c:v>2.580460498E-11</c:v>
                </c:pt>
                <c:pt idx="251">
                  <c:v>2.5735915139999999E-11</c:v>
                </c:pt>
                <c:pt idx="252">
                  <c:v>2.5716158369999999E-11</c:v>
                </c:pt>
                <c:pt idx="253">
                  <c:v>2.5726851199999999E-11</c:v>
                </c:pt>
                <c:pt idx="254">
                  <c:v>2.5785663529999999E-11</c:v>
                </c:pt>
                <c:pt idx="255">
                  <c:v>2.5817181729999998E-11</c:v>
                </c:pt>
                <c:pt idx="256">
                  <c:v>2.567524665E-11</c:v>
                </c:pt>
                <c:pt idx="257">
                  <c:v>2.5788225720000002E-11</c:v>
                </c:pt>
                <c:pt idx="258">
                  <c:v>2.5754842699999999E-11</c:v>
                </c:pt>
                <c:pt idx="259">
                  <c:v>2.576923223E-11</c:v>
                </c:pt>
                <c:pt idx="260">
                  <c:v>2.559320117E-11</c:v>
                </c:pt>
                <c:pt idx="261">
                  <c:v>2.5538180939999999E-11</c:v>
                </c:pt>
                <c:pt idx="262">
                  <c:v>2.5486706499999999E-11</c:v>
                </c:pt>
                <c:pt idx="263">
                  <c:v>2.5630305169999999E-11</c:v>
                </c:pt>
                <c:pt idx="264">
                  <c:v>2.5653455049999999E-11</c:v>
                </c:pt>
                <c:pt idx="265">
                  <c:v>2.541706949E-11</c:v>
                </c:pt>
                <c:pt idx="266">
                  <c:v>2.5490482989999999E-11</c:v>
                </c:pt>
                <c:pt idx="267">
                  <c:v>2.5407106970000001E-11</c:v>
                </c:pt>
                <c:pt idx="268">
                  <c:v>2.5519171850000001E-11</c:v>
                </c:pt>
                <c:pt idx="269">
                  <c:v>2.5294310049999999E-11</c:v>
                </c:pt>
                <c:pt idx="270">
                  <c:v>2.523102734E-11</c:v>
                </c:pt>
                <c:pt idx="271">
                  <c:v>2.5435082860000001E-11</c:v>
                </c:pt>
                <c:pt idx="272">
                  <c:v>2.5309381330000002E-11</c:v>
                </c:pt>
                <c:pt idx="273">
                  <c:v>2.515502043E-11</c:v>
                </c:pt>
                <c:pt idx="274">
                  <c:v>2.515605085E-11</c:v>
                </c:pt>
                <c:pt idx="275">
                  <c:v>2.53618862E-11</c:v>
                </c:pt>
                <c:pt idx="276">
                  <c:v>2.5415589769999999E-11</c:v>
                </c:pt>
                <c:pt idx="277">
                  <c:v>2.541520813E-11</c:v>
                </c:pt>
                <c:pt idx="278">
                  <c:v>2.5405311539999999E-11</c:v>
                </c:pt>
                <c:pt idx="279">
                  <c:v>2.5420776590000001E-11</c:v>
                </c:pt>
                <c:pt idx="280">
                  <c:v>2.5400570539999999E-11</c:v>
                </c:pt>
                <c:pt idx="281">
                  <c:v>2.5399408269999999E-11</c:v>
                </c:pt>
                <c:pt idx="282">
                  <c:v>2.5427680789999999E-11</c:v>
                </c:pt>
                <c:pt idx="283">
                  <c:v>2.5409287520000001E-11</c:v>
                </c:pt>
                <c:pt idx="284">
                  <c:v>2.535836124E-11</c:v>
                </c:pt>
                <c:pt idx="285">
                  <c:v>2.542235866E-11</c:v>
                </c:pt>
                <c:pt idx="286">
                  <c:v>2.5308264159999999E-11</c:v>
                </c:pt>
                <c:pt idx="287">
                  <c:v>2.5391971509999999E-11</c:v>
                </c:pt>
                <c:pt idx="288">
                  <c:v>2.5243052440000001E-11</c:v>
                </c:pt>
                <c:pt idx="289">
                  <c:v>2.5253330680000001E-11</c:v>
                </c:pt>
                <c:pt idx="290">
                  <c:v>2.528351833E-11</c:v>
                </c:pt>
                <c:pt idx="291">
                  <c:v>2.521843671E-11</c:v>
                </c:pt>
                <c:pt idx="292">
                  <c:v>2.513922057E-11</c:v>
                </c:pt>
                <c:pt idx="293">
                  <c:v>2.5239990650000001E-11</c:v>
                </c:pt>
                <c:pt idx="294">
                  <c:v>2.513564357E-11</c:v>
                </c:pt>
                <c:pt idx="295">
                  <c:v>2.5284333650000001E-11</c:v>
                </c:pt>
                <c:pt idx="296">
                  <c:v>2.508004568E-11</c:v>
                </c:pt>
                <c:pt idx="297">
                  <c:v>2.4973202330000001E-11</c:v>
                </c:pt>
                <c:pt idx="298">
                  <c:v>2.502552506E-11</c:v>
                </c:pt>
                <c:pt idx="299">
                  <c:v>2.4901537430000001E-11</c:v>
                </c:pt>
                <c:pt idx="300">
                  <c:v>2.4947457290000001E-11</c:v>
                </c:pt>
                <c:pt idx="301">
                  <c:v>2.5003605090000001E-11</c:v>
                </c:pt>
                <c:pt idx="302">
                  <c:v>2.4953060449999999E-11</c:v>
                </c:pt>
                <c:pt idx="303">
                  <c:v>2.4958368709999999E-11</c:v>
                </c:pt>
                <c:pt idx="304">
                  <c:v>2.500060922E-11</c:v>
                </c:pt>
                <c:pt idx="305">
                  <c:v>2.5141246719999998E-11</c:v>
                </c:pt>
                <c:pt idx="306">
                  <c:v>2.51197934E-11</c:v>
                </c:pt>
                <c:pt idx="307">
                  <c:v>2.5082406640000001E-11</c:v>
                </c:pt>
                <c:pt idx="308">
                  <c:v>2.5186887299999999E-11</c:v>
                </c:pt>
                <c:pt idx="309">
                  <c:v>2.5240439949999999E-11</c:v>
                </c:pt>
                <c:pt idx="310">
                  <c:v>2.526622141E-11</c:v>
                </c:pt>
                <c:pt idx="311">
                  <c:v>2.529926789E-11</c:v>
                </c:pt>
                <c:pt idx="312">
                  <c:v>2.5061999350000001E-11</c:v>
                </c:pt>
                <c:pt idx="313">
                  <c:v>2.5160625319999999E-11</c:v>
                </c:pt>
                <c:pt idx="314">
                  <c:v>2.5063744479999999E-11</c:v>
                </c:pt>
                <c:pt idx="315">
                  <c:v>2.4995557709999999E-11</c:v>
                </c:pt>
                <c:pt idx="316">
                  <c:v>2.5004637250000001E-11</c:v>
                </c:pt>
                <c:pt idx="317">
                  <c:v>2.5080543540000001E-11</c:v>
                </c:pt>
                <c:pt idx="318">
                  <c:v>2.5015397739999999E-11</c:v>
                </c:pt>
                <c:pt idx="319">
                  <c:v>2.4864249550000001E-11</c:v>
                </c:pt>
                <c:pt idx="320">
                  <c:v>2.4913895600000001E-11</c:v>
                </c:pt>
                <c:pt idx="321">
                  <c:v>2.4810410669999998E-11</c:v>
                </c:pt>
                <c:pt idx="322">
                  <c:v>2.489057571E-11</c:v>
                </c:pt>
                <c:pt idx="323">
                  <c:v>2.479136688E-11</c:v>
                </c:pt>
                <c:pt idx="324">
                  <c:v>2.4901903460000001E-11</c:v>
                </c:pt>
                <c:pt idx="325">
                  <c:v>2.47129487E-11</c:v>
                </c:pt>
                <c:pt idx="326">
                  <c:v>2.48114064E-11</c:v>
                </c:pt>
                <c:pt idx="327">
                  <c:v>2.4741885619999999E-11</c:v>
                </c:pt>
                <c:pt idx="328">
                  <c:v>2.4841512530000001E-11</c:v>
                </c:pt>
                <c:pt idx="329">
                  <c:v>2.4948054040000002E-11</c:v>
                </c:pt>
                <c:pt idx="330">
                  <c:v>2.4865063129999999E-11</c:v>
                </c:pt>
                <c:pt idx="331">
                  <c:v>2.4955438759999999E-11</c:v>
                </c:pt>
                <c:pt idx="332">
                  <c:v>2.4949849479999999E-11</c:v>
                </c:pt>
                <c:pt idx="333">
                  <c:v>2.4973715800000002E-11</c:v>
                </c:pt>
                <c:pt idx="334">
                  <c:v>2.500600074E-11</c:v>
                </c:pt>
                <c:pt idx="335">
                  <c:v>2.5012006349999999E-11</c:v>
                </c:pt>
                <c:pt idx="336">
                  <c:v>2.4966782109999999E-11</c:v>
                </c:pt>
                <c:pt idx="337">
                  <c:v>2.5005619100000001E-11</c:v>
                </c:pt>
                <c:pt idx="338">
                  <c:v>2.4927216539999999E-11</c:v>
                </c:pt>
                <c:pt idx="339">
                  <c:v>2.499786836E-11</c:v>
                </c:pt>
                <c:pt idx="340">
                  <c:v>2.478263428E-11</c:v>
                </c:pt>
                <c:pt idx="341">
                  <c:v>2.482456601E-11</c:v>
                </c:pt>
                <c:pt idx="342">
                  <c:v>2.4609930410000001E-11</c:v>
                </c:pt>
                <c:pt idx="343">
                  <c:v>2.4801728380000001E-11</c:v>
                </c:pt>
                <c:pt idx="344">
                  <c:v>2.4667611700000002E-11</c:v>
                </c:pt>
                <c:pt idx="345">
                  <c:v>2.4645258060000001E-11</c:v>
                </c:pt>
                <c:pt idx="346">
                  <c:v>2.4622803800000001E-11</c:v>
                </c:pt>
                <c:pt idx="347">
                  <c:v>2.4783682049999998E-11</c:v>
                </c:pt>
                <c:pt idx="348">
                  <c:v>2.473638308E-11</c:v>
                </c:pt>
                <c:pt idx="349">
                  <c:v>2.4532811550000001E-11</c:v>
                </c:pt>
                <c:pt idx="350">
                  <c:v>2.4680616929999999E-11</c:v>
                </c:pt>
                <c:pt idx="351">
                  <c:v>2.4579194579999998E-11</c:v>
                </c:pt>
                <c:pt idx="352">
                  <c:v>2.4610929609999999E-11</c:v>
                </c:pt>
                <c:pt idx="353">
                  <c:v>2.468464148E-11</c:v>
                </c:pt>
                <c:pt idx="354">
                  <c:v>2.473034624E-11</c:v>
                </c:pt>
                <c:pt idx="355">
                  <c:v>2.4682395020000001E-11</c:v>
                </c:pt>
                <c:pt idx="356">
                  <c:v>2.4759232860000001E-11</c:v>
                </c:pt>
                <c:pt idx="357">
                  <c:v>2.4636709340000001E-11</c:v>
                </c:pt>
                <c:pt idx="358">
                  <c:v>2.476445785E-11</c:v>
                </c:pt>
                <c:pt idx="359">
                  <c:v>2.4783968280000001E-11</c:v>
                </c:pt>
                <c:pt idx="360">
                  <c:v>2.4802495129999999E-11</c:v>
                </c:pt>
                <c:pt idx="361">
                  <c:v>2.4724607780000001E-11</c:v>
                </c:pt>
                <c:pt idx="362">
                  <c:v>2.4737796879999999E-11</c:v>
                </c:pt>
                <c:pt idx="363">
                  <c:v>2.4618463519999999E-11</c:v>
                </c:pt>
                <c:pt idx="364">
                  <c:v>2.4841663450000001E-11</c:v>
                </c:pt>
                <c:pt idx="365">
                  <c:v>2.4787576509999999E-11</c:v>
                </c:pt>
                <c:pt idx="366">
                  <c:v>2.453585252E-11</c:v>
                </c:pt>
                <c:pt idx="367">
                  <c:v>2.4706245730000001E-11</c:v>
                </c:pt>
                <c:pt idx="368">
                  <c:v>2.4526256030000001E-11</c:v>
                </c:pt>
                <c:pt idx="369">
                  <c:v>2.4480320550000002E-11</c:v>
                </c:pt>
                <c:pt idx="370">
                  <c:v>2.461696819E-11</c:v>
                </c:pt>
                <c:pt idx="371">
                  <c:v>2.4653109420000001E-11</c:v>
                </c:pt>
                <c:pt idx="372">
                  <c:v>2.4647985039999999E-11</c:v>
                </c:pt>
                <c:pt idx="373">
                  <c:v>2.450288757E-11</c:v>
                </c:pt>
                <c:pt idx="374">
                  <c:v>2.443501478E-11</c:v>
                </c:pt>
                <c:pt idx="375">
                  <c:v>2.4488768649999999E-11</c:v>
                </c:pt>
                <c:pt idx="376">
                  <c:v>2.4436614189999999E-11</c:v>
                </c:pt>
                <c:pt idx="377">
                  <c:v>2.4509592269999999E-11</c:v>
                </c:pt>
                <c:pt idx="378">
                  <c:v>2.4441469680000001E-11</c:v>
                </c:pt>
                <c:pt idx="379">
                  <c:v>2.4442115000000001E-11</c:v>
                </c:pt>
                <c:pt idx="380">
                  <c:v>2.4374925689999999E-11</c:v>
                </c:pt>
                <c:pt idx="381">
                  <c:v>2.4432254829999998E-11</c:v>
                </c:pt>
                <c:pt idx="382">
                  <c:v>2.454505175E-11</c:v>
                </c:pt>
                <c:pt idx="383">
                  <c:v>2.4516444430000001E-11</c:v>
                </c:pt>
                <c:pt idx="384">
                  <c:v>2.452306413E-11</c:v>
                </c:pt>
                <c:pt idx="385">
                  <c:v>2.4515429620000001E-11</c:v>
                </c:pt>
                <c:pt idx="386">
                  <c:v>2.460357786E-11</c:v>
                </c:pt>
                <c:pt idx="387">
                  <c:v>2.4661805580000001E-11</c:v>
                </c:pt>
                <c:pt idx="388">
                  <c:v>2.4688119600000001E-11</c:v>
                </c:pt>
                <c:pt idx="389">
                  <c:v>2.4606188609999999E-11</c:v>
                </c:pt>
                <c:pt idx="390">
                  <c:v>2.462561405E-11</c:v>
                </c:pt>
                <c:pt idx="391">
                  <c:v>2.4573390200000001E-11</c:v>
                </c:pt>
                <c:pt idx="392">
                  <c:v>2.45527678E-11</c:v>
                </c:pt>
                <c:pt idx="393">
                  <c:v>2.4588492700000002E-11</c:v>
                </c:pt>
                <c:pt idx="394">
                  <c:v>2.4353933800000001E-11</c:v>
                </c:pt>
                <c:pt idx="395">
                  <c:v>2.4579196320000001E-11</c:v>
                </c:pt>
                <c:pt idx="396">
                  <c:v>2.4418548780000001E-11</c:v>
                </c:pt>
                <c:pt idx="397">
                  <c:v>2.4340680509999998E-11</c:v>
                </c:pt>
                <c:pt idx="398">
                  <c:v>2.427763025E-11</c:v>
                </c:pt>
                <c:pt idx="399">
                  <c:v>2.4223574539999999E-11</c:v>
                </c:pt>
                <c:pt idx="400">
                  <c:v>2.4205814439999999E-11</c:v>
                </c:pt>
                <c:pt idx="401">
                  <c:v>2.4221151129999999E-11</c:v>
                </c:pt>
                <c:pt idx="402">
                  <c:v>2.4145440860000002E-11</c:v>
                </c:pt>
                <c:pt idx="403">
                  <c:v>2.4304756120000001E-11</c:v>
                </c:pt>
                <c:pt idx="404">
                  <c:v>2.4190777850000001E-11</c:v>
                </c:pt>
                <c:pt idx="405">
                  <c:v>2.4161672660000001E-11</c:v>
                </c:pt>
                <c:pt idx="406">
                  <c:v>2.431866167E-11</c:v>
                </c:pt>
                <c:pt idx="407">
                  <c:v>2.428245278E-11</c:v>
                </c:pt>
                <c:pt idx="408">
                  <c:v>2.4457484649999999E-11</c:v>
                </c:pt>
                <c:pt idx="409">
                  <c:v>2.4518708239999999E-11</c:v>
                </c:pt>
                <c:pt idx="410">
                  <c:v>2.4543138350000001E-11</c:v>
                </c:pt>
                <c:pt idx="411">
                  <c:v>2.4515514620000001E-11</c:v>
                </c:pt>
                <c:pt idx="412">
                  <c:v>2.4473985339999999E-11</c:v>
                </c:pt>
                <c:pt idx="413">
                  <c:v>2.4356896709999999E-11</c:v>
                </c:pt>
                <c:pt idx="414">
                  <c:v>2.4327024770000001E-11</c:v>
                </c:pt>
                <c:pt idx="415">
                  <c:v>2.4361920469999998E-11</c:v>
                </c:pt>
                <c:pt idx="416">
                  <c:v>2.448745547E-11</c:v>
                </c:pt>
                <c:pt idx="417">
                  <c:v>2.4472139589999998E-11</c:v>
                </c:pt>
                <c:pt idx="418">
                  <c:v>2.4466897260000001E-11</c:v>
                </c:pt>
                <c:pt idx="419">
                  <c:v>2.4422776300000001E-11</c:v>
                </c:pt>
                <c:pt idx="420">
                  <c:v>2.4346536940000002E-11</c:v>
                </c:pt>
                <c:pt idx="421">
                  <c:v>2.431904331E-11</c:v>
                </c:pt>
                <c:pt idx="422">
                  <c:v>2.4292649489999999E-11</c:v>
                </c:pt>
                <c:pt idx="423">
                  <c:v>2.42039843E-11</c:v>
                </c:pt>
                <c:pt idx="424">
                  <c:v>2.426934695E-11</c:v>
                </c:pt>
                <c:pt idx="425">
                  <c:v>2.4262212029999998E-11</c:v>
                </c:pt>
                <c:pt idx="426">
                  <c:v>2.4384454529999999E-11</c:v>
                </c:pt>
                <c:pt idx="427">
                  <c:v>2.4240824629999999E-11</c:v>
                </c:pt>
                <c:pt idx="428">
                  <c:v>2.41624741E-11</c:v>
                </c:pt>
                <c:pt idx="429">
                  <c:v>2.4172733260000001E-11</c:v>
                </c:pt>
                <c:pt idx="430">
                  <c:v>2.41648021E-11</c:v>
                </c:pt>
                <c:pt idx="431">
                  <c:v>2.4279127319999999E-11</c:v>
                </c:pt>
                <c:pt idx="432">
                  <c:v>2.425432945E-11</c:v>
                </c:pt>
                <c:pt idx="433">
                  <c:v>2.4192989629999999E-11</c:v>
                </c:pt>
                <c:pt idx="434">
                  <c:v>2.4281271440000002E-11</c:v>
                </c:pt>
                <c:pt idx="435">
                  <c:v>2.4277149730000001E-11</c:v>
                </c:pt>
                <c:pt idx="436">
                  <c:v>2.4276898199999999E-11</c:v>
                </c:pt>
                <c:pt idx="437">
                  <c:v>2.432122212E-11</c:v>
                </c:pt>
                <c:pt idx="438">
                  <c:v>2.4273820799999999E-11</c:v>
                </c:pt>
                <c:pt idx="439">
                  <c:v>2.442098086E-11</c:v>
                </c:pt>
                <c:pt idx="440">
                  <c:v>2.4334909089999999E-11</c:v>
                </c:pt>
                <c:pt idx="441">
                  <c:v>2.44118302E-11</c:v>
                </c:pt>
                <c:pt idx="442">
                  <c:v>2.4362617829999998E-11</c:v>
                </c:pt>
                <c:pt idx="443">
                  <c:v>2.4267267019999999E-11</c:v>
                </c:pt>
                <c:pt idx="444">
                  <c:v>2.4264272880000001E-11</c:v>
                </c:pt>
                <c:pt idx="445">
                  <c:v>2.4222745339999998E-11</c:v>
                </c:pt>
                <c:pt idx="446">
                  <c:v>2.4214663260000001E-11</c:v>
                </c:pt>
                <c:pt idx="447">
                  <c:v>2.4239341440000002E-11</c:v>
                </c:pt>
                <c:pt idx="448">
                  <c:v>2.4071846949999999E-11</c:v>
                </c:pt>
                <c:pt idx="449">
                  <c:v>2.4071944089999999E-11</c:v>
                </c:pt>
                <c:pt idx="450">
                  <c:v>2.412784382E-11</c:v>
                </c:pt>
                <c:pt idx="451">
                  <c:v>2.4072461040000002E-11</c:v>
                </c:pt>
                <c:pt idx="452">
                  <c:v>2.4018953489999999E-11</c:v>
                </c:pt>
                <c:pt idx="453">
                  <c:v>2.4076185490000001E-11</c:v>
                </c:pt>
                <c:pt idx="454">
                  <c:v>2.4026806589999999E-11</c:v>
                </c:pt>
                <c:pt idx="455">
                  <c:v>2.4064659990000001E-11</c:v>
                </c:pt>
                <c:pt idx="456">
                  <c:v>2.399987847E-11</c:v>
                </c:pt>
                <c:pt idx="457">
                  <c:v>2.4082772229999999E-11</c:v>
                </c:pt>
                <c:pt idx="458">
                  <c:v>2.4079679220000001E-11</c:v>
                </c:pt>
                <c:pt idx="459">
                  <c:v>2.4112807239999998E-11</c:v>
                </c:pt>
                <c:pt idx="460">
                  <c:v>2.4165397110000001E-11</c:v>
                </c:pt>
                <c:pt idx="461">
                  <c:v>2.4085301460000001E-11</c:v>
                </c:pt>
                <c:pt idx="462">
                  <c:v>2.4255228029999999E-11</c:v>
                </c:pt>
                <c:pt idx="463">
                  <c:v>2.4353586859999999E-11</c:v>
                </c:pt>
                <c:pt idx="464">
                  <c:v>2.4284432099999999E-11</c:v>
                </c:pt>
                <c:pt idx="465">
                  <c:v>2.4269147460000001E-11</c:v>
                </c:pt>
                <c:pt idx="466">
                  <c:v>2.4240373600000001E-11</c:v>
                </c:pt>
                <c:pt idx="467">
                  <c:v>2.4243950600000001E-11</c:v>
                </c:pt>
                <c:pt idx="468">
                  <c:v>2.4189365789999999E-11</c:v>
                </c:pt>
                <c:pt idx="469">
                  <c:v>2.4170589139999999E-11</c:v>
                </c:pt>
                <c:pt idx="470">
                  <c:v>2.4369371100000001E-11</c:v>
                </c:pt>
                <c:pt idx="471">
                  <c:v>2.41501142E-11</c:v>
                </c:pt>
                <c:pt idx="472">
                  <c:v>2.4148084569999999E-11</c:v>
                </c:pt>
                <c:pt idx="473">
                  <c:v>2.4000261849999999E-11</c:v>
                </c:pt>
                <c:pt idx="474">
                  <c:v>2.3937610570000002E-11</c:v>
                </c:pt>
                <c:pt idx="475">
                  <c:v>2.4115270539999999E-11</c:v>
                </c:pt>
                <c:pt idx="476">
                  <c:v>2.3987638260000001E-11</c:v>
                </c:pt>
                <c:pt idx="477">
                  <c:v>2.4020918930000001E-11</c:v>
                </c:pt>
                <c:pt idx="478">
                  <c:v>2.4004419980000001E-11</c:v>
                </c:pt>
                <c:pt idx="479">
                  <c:v>2.3953943E-11</c:v>
                </c:pt>
                <c:pt idx="480">
                  <c:v>2.3787175349999999E-11</c:v>
                </c:pt>
                <c:pt idx="481">
                  <c:v>2.3956702939999999E-11</c:v>
                </c:pt>
                <c:pt idx="482">
                  <c:v>2.3875639309999999E-11</c:v>
                </c:pt>
                <c:pt idx="483">
                  <c:v>2.3827058379999999E-11</c:v>
                </c:pt>
                <c:pt idx="484">
                  <c:v>2.3991761699999999E-11</c:v>
                </c:pt>
                <c:pt idx="485">
                  <c:v>2.3860772730000001E-11</c:v>
                </c:pt>
                <c:pt idx="486">
                  <c:v>2.3835955780000001E-11</c:v>
                </c:pt>
                <c:pt idx="487">
                  <c:v>2.413579232E-11</c:v>
                </c:pt>
                <c:pt idx="488">
                  <c:v>2.4057110469999999E-11</c:v>
                </c:pt>
                <c:pt idx="489">
                  <c:v>2.4074872299999999E-11</c:v>
                </c:pt>
                <c:pt idx="490">
                  <c:v>2.418018563E-11</c:v>
                </c:pt>
                <c:pt idx="491">
                  <c:v>2.4043638609999998E-11</c:v>
                </c:pt>
                <c:pt idx="492">
                  <c:v>2.4148101920000001E-11</c:v>
                </c:pt>
                <c:pt idx="493">
                  <c:v>2.4204300020000001E-11</c:v>
                </c:pt>
                <c:pt idx="494">
                  <c:v>2.4186522579999999E-11</c:v>
                </c:pt>
                <c:pt idx="495">
                  <c:v>2.407545344E-11</c:v>
                </c:pt>
                <c:pt idx="496">
                  <c:v>2.417787151E-11</c:v>
                </c:pt>
                <c:pt idx="497">
                  <c:v>2.407768256E-11</c:v>
                </c:pt>
                <c:pt idx="498">
                  <c:v>2.4166462230000001E-11</c:v>
                </c:pt>
                <c:pt idx="499">
                  <c:v>2.39670974E-11</c:v>
                </c:pt>
                <c:pt idx="500">
                  <c:v>2.4078215119999999E-11</c:v>
                </c:pt>
                <c:pt idx="501">
                  <c:v>2.4018172870000001E-11</c:v>
                </c:pt>
                <c:pt idx="502">
                  <c:v>2.4164699760000001E-11</c:v>
                </c:pt>
                <c:pt idx="503">
                  <c:v>2.3830003940000001E-11</c:v>
                </c:pt>
                <c:pt idx="504">
                  <c:v>2.389653059E-11</c:v>
                </c:pt>
                <c:pt idx="505">
                  <c:v>2.3940271640000001E-11</c:v>
                </c:pt>
                <c:pt idx="506">
                  <c:v>2.3929011550000001E-11</c:v>
                </c:pt>
                <c:pt idx="507">
                  <c:v>2.376442446E-11</c:v>
                </c:pt>
                <c:pt idx="508">
                  <c:v>2.3777379370000001E-11</c:v>
                </c:pt>
                <c:pt idx="509">
                  <c:v>2.383880073E-11</c:v>
                </c:pt>
                <c:pt idx="510">
                  <c:v>2.3876903930000001E-11</c:v>
                </c:pt>
                <c:pt idx="511">
                  <c:v>2.3893819209999998E-11</c:v>
                </c:pt>
                <c:pt idx="512">
                  <c:v>2.3902548339999999E-11</c:v>
                </c:pt>
                <c:pt idx="513">
                  <c:v>2.4044568419999998E-11</c:v>
                </c:pt>
                <c:pt idx="514">
                  <c:v>2.4027189960000001E-11</c:v>
                </c:pt>
                <c:pt idx="515">
                  <c:v>2.402772252E-11</c:v>
                </c:pt>
                <c:pt idx="516">
                  <c:v>2.4029283770000001E-11</c:v>
                </c:pt>
                <c:pt idx="517">
                  <c:v>2.3987156009999999E-11</c:v>
                </c:pt>
                <c:pt idx="518">
                  <c:v>2.4009043019999999E-11</c:v>
                </c:pt>
                <c:pt idx="519">
                  <c:v>2.413835277E-11</c:v>
                </c:pt>
                <c:pt idx="520">
                  <c:v>2.4097623200000001E-11</c:v>
                </c:pt>
                <c:pt idx="521">
                  <c:v>2.403914741E-11</c:v>
                </c:pt>
                <c:pt idx="522">
                  <c:v>2.399630147E-11</c:v>
                </c:pt>
                <c:pt idx="523">
                  <c:v>2.4050789139999999E-11</c:v>
                </c:pt>
                <c:pt idx="524">
                  <c:v>2.3848763239999999E-11</c:v>
                </c:pt>
                <c:pt idx="525">
                  <c:v>2.3905176450000001E-11</c:v>
                </c:pt>
                <c:pt idx="526">
                  <c:v>2.3905528599999999E-11</c:v>
                </c:pt>
                <c:pt idx="527">
                  <c:v>2.3822518610000001E-11</c:v>
                </c:pt>
                <c:pt idx="528">
                  <c:v>2.3889726999999998E-11</c:v>
                </c:pt>
                <c:pt idx="529">
                  <c:v>2.408265601E-11</c:v>
                </c:pt>
                <c:pt idx="530">
                  <c:v>2.3776199759999999E-11</c:v>
                </c:pt>
                <c:pt idx="531">
                  <c:v>2.3736131119999999E-11</c:v>
                </c:pt>
                <c:pt idx="532">
                  <c:v>2.37976687E-11</c:v>
                </c:pt>
                <c:pt idx="533">
                  <c:v>2.374295205E-11</c:v>
                </c:pt>
                <c:pt idx="534">
                  <c:v>2.3684360030000001E-11</c:v>
                </c:pt>
                <c:pt idx="535">
                  <c:v>2.3765388960000001E-11</c:v>
                </c:pt>
                <c:pt idx="536">
                  <c:v>2.3798633200000001E-11</c:v>
                </c:pt>
                <c:pt idx="537">
                  <c:v>2.386804296E-11</c:v>
                </c:pt>
                <c:pt idx="538">
                  <c:v>2.3867789690000001E-11</c:v>
                </c:pt>
                <c:pt idx="539">
                  <c:v>2.394506295E-11</c:v>
                </c:pt>
                <c:pt idx="540">
                  <c:v>2.3893770639999999E-11</c:v>
                </c:pt>
                <c:pt idx="541">
                  <c:v>2.3866894569999999E-11</c:v>
                </c:pt>
                <c:pt idx="542">
                  <c:v>2.407132826E-11</c:v>
                </c:pt>
                <c:pt idx="543">
                  <c:v>2.3987206320000002E-11</c:v>
                </c:pt>
                <c:pt idx="544">
                  <c:v>2.4020804439999999E-11</c:v>
                </c:pt>
                <c:pt idx="545">
                  <c:v>2.394911873E-11</c:v>
                </c:pt>
                <c:pt idx="546">
                  <c:v>2.394516009E-11</c:v>
                </c:pt>
                <c:pt idx="547">
                  <c:v>2.3935763090000001E-11</c:v>
                </c:pt>
                <c:pt idx="548">
                  <c:v>2.4034807129999998E-11</c:v>
                </c:pt>
                <c:pt idx="549">
                  <c:v>2.386873858E-11</c:v>
                </c:pt>
                <c:pt idx="550">
                  <c:v>2.3941452989999999E-11</c:v>
                </c:pt>
                <c:pt idx="551">
                  <c:v>2.3885884590000001E-11</c:v>
                </c:pt>
                <c:pt idx="552">
                  <c:v>2.37822366E-11</c:v>
                </c:pt>
                <c:pt idx="553">
                  <c:v>2.3830054250000001E-11</c:v>
                </c:pt>
                <c:pt idx="554">
                  <c:v>2.3837137129999999E-11</c:v>
                </c:pt>
                <c:pt idx="555">
                  <c:v>2.3734221189999999E-11</c:v>
                </c:pt>
                <c:pt idx="556">
                  <c:v>2.372956519E-11</c:v>
                </c:pt>
                <c:pt idx="557">
                  <c:v>2.3679886179999999E-11</c:v>
                </c:pt>
                <c:pt idx="558">
                  <c:v>2.3810692999999999E-11</c:v>
                </c:pt>
                <c:pt idx="559">
                  <c:v>2.3663069770000001E-11</c:v>
                </c:pt>
                <c:pt idx="560">
                  <c:v>2.3813588250000002E-11</c:v>
                </c:pt>
                <c:pt idx="561">
                  <c:v>2.371394574E-11</c:v>
                </c:pt>
                <c:pt idx="562">
                  <c:v>2.3658498769999999E-11</c:v>
                </c:pt>
                <c:pt idx="563">
                  <c:v>2.36522104E-11</c:v>
                </c:pt>
                <c:pt idx="564">
                  <c:v>2.367958434E-11</c:v>
                </c:pt>
                <c:pt idx="565">
                  <c:v>2.367447904E-11</c:v>
                </c:pt>
                <c:pt idx="566">
                  <c:v>2.3726836469999999E-11</c:v>
                </c:pt>
                <c:pt idx="567">
                  <c:v>2.3835091889999999E-11</c:v>
                </c:pt>
                <c:pt idx="568">
                  <c:v>2.3766686540000001E-11</c:v>
                </c:pt>
                <c:pt idx="569">
                  <c:v>2.38930542E-11</c:v>
                </c:pt>
                <c:pt idx="570">
                  <c:v>2.4013135229999999E-11</c:v>
                </c:pt>
                <c:pt idx="571">
                  <c:v>2.38911408E-11</c:v>
                </c:pt>
                <c:pt idx="572">
                  <c:v>2.382419956E-11</c:v>
                </c:pt>
                <c:pt idx="573">
                  <c:v>2.3935482070000001E-11</c:v>
                </c:pt>
                <c:pt idx="574">
                  <c:v>2.3867491319999999E-11</c:v>
                </c:pt>
                <c:pt idx="575">
                  <c:v>2.3922558380000001E-11</c:v>
                </c:pt>
                <c:pt idx="576">
                  <c:v>2.399081454E-11</c:v>
                </c:pt>
                <c:pt idx="577">
                  <c:v>2.391871597E-11</c:v>
                </c:pt>
                <c:pt idx="578">
                  <c:v>2.375127005E-11</c:v>
                </c:pt>
                <c:pt idx="579">
                  <c:v>2.367396557E-11</c:v>
                </c:pt>
                <c:pt idx="580">
                  <c:v>2.3752682109999999E-11</c:v>
                </c:pt>
                <c:pt idx="581">
                  <c:v>2.3746079759999999E-11</c:v>
                </c:pt>
                <c:pt idx="582">
                  <c:v>2.381453541E-11</c:v>
                </c:pt>
                <c:pt idx="583">
                  <c:v>2.3642228799999999E-11</c:v>
                </c:pt>
                <c:pt idx="584">
                  <c:v>2.3695318279999999E-11</c:v>
                </c:pt>
                <c:pt idx="585">
                  <c:v>2.3510740230000001E-11</c:v>
                </c:pt>
                <c:pt idx="586">
                  <c:v>2.3661473819999999E-11</c:v>
                </c:pt>
                <c:pt idx="587">
                  <c:v>2.363268435E-11</c:v>
                </c:pt>
                <c:pt idx="588">
                  <c:v>2.3574005590000001E-11</c:v>
                </c:pt>
                <c:pt idx="589">
                  <c:v>2.3677438480000001E-11</c:v>
                </c:pt>
                <c:pt idx="590">
                  <c:v>2.3508046200000001E-11</c:v>
                </c:pt>
                <c:pt idx="591">
                  <c:v>2.3431723580000001E-11</c:v>
                </c:pt>
                <c:pt idx="592">
                  <c:v>2.373388985E-11</c:v>
                </c:pt>
                <c:pt idx="593">
                  <c:v>2.3804239829999998E-11</c:v>
                </c:pt>
                <c:pt idx="594">
                  <c:v>2.3808382350000001E-11</c:v>
                </c:pt>
                <c:pt idx="595">
                  <c:v>2.375851946E-11</c:v>
                </c:pt>
                <c:pt idx="596">
                  <c:v>2.381471929E-11</c:v>
                </c:pt>
                <c:pt idx="597">
                  <c:v>2.380779948E-11</c:v>
                </c:pt>
                <c:pt idx="598">
                  <c:v>2.384698168E-11</c:v>
                </c:pt>
                <c:pt idx="599">
                  <c:v>2.3829386379999999E-11</c:v>
                </c:pt>
                <c:pt idx="600">
                  <c:v>2.3882657999999999E-11</c:v>
                </c:pt>
                <c:pt idx="601">
                  <c:v>2.3750005430000001E-11</c:v>
                </c:pt>
                <c:pt idx="602">
                  <c:v>2.38511242E-11</c:v>
                </c:pt>
                <c:pt idx="603">
                  <c:v>2.3745382399999999E-11</c:v>
                </c:pt>
                <c:pt idx="604">
                  <c:v>2.377307379E-11</c:v>
                </c:pt>
                <c:pt idx="605">
                  <c:v>2.3711400899999999E-11</c:v>
                </c:pt>
                <c:pt idx="606">
                  <c:v>2.3724293360000001E-11</c:v>
                </c:pt>
                <c:pt idx="607">
                  <c:v>2.3769049229999999E-11</c:v>
                </c:pt>
                <c:pt idx="608">
                  <c:v>2.3589774230000001E-11</c:v>
                </c:pt>
                <c:pt idx="609">
                  <c:v>2.3614122810000001E-11</c:v>
                </c:pt>
                <c:pt idx="610">
                  <c:v>2.3685789439999999E-11</c:v>
                </c:pt>
                <c:pt idx="611">
                  <c:v>2.356835213E-11</c:v>
                </c:pt>
                <c:pt idx="612">
                  <c:v>2.3560001169999999E-11</c:v>
                </c:pt>
                <c:pt idx="613">
                  <c:v>2.3648548399999999E-11</c:v>
                </c:pt>
                <c:pt idx="614">
                  <c:v>2.355863941E-11</c:v>
                </c:pt>
                <c:pt idx="615">
                  <c:v>2.3752050670000001E-11</c:v>
                </c:pt>
                <c:pt idx="616">
                  <c:v>2.361962709E-11</c:v>
                </c:pt>
                <c:pt idx="617">
                  <c:v>2.3565592190000001E-11</c:v>
                </c:pt>
                <c:pt idx="618">
                  <c:v>2.35916859E-11</c:v>
                </c:pt>
                <c:pt idx="619">
                  <c:v>2.3728232919999999E-11</c:v>
                </c:pt>
                <c:pt idx="620">
                  <c:v>2.3780108089999999E-11</c:v>
                </c:pt>
                <c:pt idx="621">
                  <c:v>2.3770992119999999E-11</c:v>
                </c:pt>
                <c:pt idx="622">
                  <c:v>2.371589383E-11</c:v>
                </c:pt>
                <c:pt idx="623">
                  <c:v>2.3716858340000001E-11</c:v>
                </c:pt>
                <c:pt idx="624">
                  <c:v>2.384322427E-11</c:v>
                </c:pt>
                <c:pt idx="625">
                  <c:v>2.3882278099999999E-11</c:v>
                </c:pt>
                <c:pt idx="626">
                  <c:v>2.374647874E-11</c:v>
                </c:pt>
                <c:pt idx="627">
                  <c:v>2.37206331E-11</c:v>
                </c:pt>
                <c:pt idx="628">
                  <c:v>2.3812056490000001E-11</c:v>
                </c:pt>
                <c:pt idx="629">
                  <c:v>2.3647018369999999E-11</c:v>
                </c:pt>
                <c:pt idx="630">
                  <c:v>2.377540179E-11</c:v>
                </c:pt>
                <c:pt idx="631">
                  <c:v>2.3671200420000002E-11</c:v>
                </c:pt>
                <c:pt idx="632">
                  <c:v>2.3597854570000001E-11</c:v>
                </c:pt>
                <c:pt idx="633">
                  <c:v>2.348993396E-11</c:v>
                </c:pt>
                <c:pt idx="634">
                  <c:v>2.3547497289999999E-11</c:v>
                </c:pt>
                <c:pt idx="635">
                  <c:v>2.3578182809999998E-11</c:v>
                </c:pt>
                <c:pt idx="636">
                  <c:v>2.3588426350000001E-11</c:v>
                </c:pt>
                <c:pt idx="637">
                  <c:v>2.354445285E-11</c:v>
                </c:pt>
                <c:pt idx="638">
                  <c:v>2.357448958E-11</c:v>
                </c:pt>
                <c:pt idx="639">
                  <c:v>2.352665632E-11</c:v>
                </c:pt>
                <c:pt idx="640">
                  <c:v>2.335689801E-11</c:v>
                </c:pt>
                <c:pt idx="641">
                  <c:v>2.32089261E-11</c:v>
                </c:pt>
                <c:pt idx="642">
                  <c:v>2.3493543920000001E-11</c:v>
                </c:pt>
                <c:pt idx="643">
                  <c:v>2.3533975119999998E-11</c:v>
                </c:pt>
                <c:pt idx="644">
                  <c:v>2.340481281E-11</c:v>
                </c:pt>
                <c:pt idx="645">
                  <c:v>2.3595344430000001E-11</c:v>
                </c:pt>
                <c:pt idx="646">
                  <c:v>2.3648435640000001E-11</c:v>
                </c:pt>
                <c:pt idx="647">
                  <c:v>2.3802427039999999E-11</c:v>
                </c:pt>
                <c:pt idx="648">
                  <c:v>2.372329416E-11</c:v>
                </c:pt>
                <c:pt idx="649">
                  <c:v>2.368587444E-11</c:v>
                </c:pt>
                <c:pt idx="650">
                  <c:v>2.3806569560000001E-11</c:v>
                </c:pt>
                <c:pt idx="651">
                  <c:v>2.3806968549999999E-11</c:v>
                </c:pt>
                <c:pt idx="652">
                  <c:v>2.368781733E-11</c:v>
                </c:pt>
                <c:pt idx="653">
                  <c:v>2.3704215670000001E-11</c:v>
                </c:pt>
                <c:pt idx="654">
                  <c:v>2.3745498620000001E-11</c:v>
                </c:pt>
                <c:pt idx="655">
                  <c:v>2.35627802E-11</c:v>
                </c:pt>
                <c:pt idx="656">
                  <c:v>2.3708658299999999E-11</c:v>
                </c:pt>
                <c:pt idx="657">
                  <c:v>2.3561650890000001E-11</c:v>
                </c:pt>
                <c:pt idx="658">
                  <c:v>2.3572643839999999E-11</c:v>
                </c:pt>
                <c:pt idx="659">
                  <c:v>2.3546629920000001E-11</c:v>
                </c:pt>
                <c:pt idx="660">
                  <c:v>2.354426897E-11</c:v>
                </c:pt>
                <c:pt idx="661">
                  <c:v>2.356747263E-11</c:v>
                </c:pt>
                <c:pt idx="662">
                  <c:v>2.3344921479999999E-11</c:v>
                </c:pt>
                <c:pt idx="663">
                  <c:v>2.3583338409999999E-11</c:v>
                </c:pt>
                <c:pt idx="664">
                  <c:v>2.336256882E-11</c:v>
                </c:pt>
                <c:pt idx="665">
                  <c:v>2.3415075430000001E-11</c:v>
                </c:pt>
                <c:pt idx="666">
                  <c:v>2.3333428939999999E-11</c:v>
                </c:pt>
                <c:pt idx="667">
                  <c:v>2.337673805E-11</c:v>
                </c:pt>
                <c:pt idx="668">
                  <c:v>2.353623893E-11</c:v>
                </c:pt>
                <c:pt idx="669">
                  <c:v>2.3397577279999999E-11</c:v>
                </c:pt>
                <c:pt idx="670">
                  <c:v>2.3498050730000001E-11</c:v>
                </c:pt>
                <c:pt idx="671">
                  <c:v>2.3398259020000001E-11</c:v>
                </c:pt>
                <c:pt idx="672">
                  <c:v>2.34054616E-11</c:v>
                </c:pt>
                <c:pt idx="673">
                  <c:v>2.356542565E-11</c:v>
                </c:pt>
                <c:pt idx="674">
                  <c:v>2.3495056589999999E-11</c:v>
                </c:pt>
                <c:pt idx="675">
                  <c:v>2.373007867E-11</c:v>
                </c:pt>
                <c:pt idx="676">
                  <c:v>2.3518142290000001E-11</c:v>
                </c:pt>
                <c:pt idx="677">
                  <c:v>2.3611364599999999E-11</c:v>
                </c:pt>
                <c:pt idx="678">
                  <c:v>2.3474715230000001E-11</c:v>
                </c:pt>
                <c:pt idx="679">
                  <c:v>2.368103109E-11</c:v>
                </c:pt>
                <c:pt idx="680">
                  <c:v>2.3587014289999998E-11</c:v>
                </c:pt>
                <c:pt idx="681">
                  <c:v>2.3676925000000001E-11</c:v>
                </c:pt>
                <c:pt idx="682">
                  <c:v>2.358839339E-11</c:v>
                </c:pt>
                <c:pt idx="683">
                  <c:v>2.3515895830000001E-11</c:v>
                </c:pt>
                <c:pt idx="684">
                  <c:v>2.3575986649999999E-11</c:v>
                </c:pt>
                <c:pt idx="685">
                  <c:v>2.351252179E-11</c:v>
                </c:pt>
                <c:pt idx="686">
                  <c:v>2.3381645580000002E-11</c:v>
                </c:pt>
                <c:pt idx="687">
                  <c:v>2.3561865999999999E-11</c:v>
                </c:pt>
                <c:pt idx="688">
                  <c:v>2.341843386E-11</c:v>
                </c:pt>
                <c:pt idx="689">
                  <c:v>2.3414959209999999E-11</c:v>
                </c:pt>
                <c:pt idx="690">
                  <c:v>2.3373695339999998E-11</c:v>
                </c:pt>
                <c:pt idx="691">
                  <c:v>2.3341910000000001E-11</c:v>
                </c:pt>
                <c:pt idx="692">
                  <c:v>2.346631743E-11</c:v>
                </c:pt>
                <c:pt idx="693">
                  <c:v>2.334858001E-11</c:v>
                </c:pt>
                <c:pt idx="694">
                  <c:v>2.345823188E-11</c:v>
                </c:pt>
                <c:pt idx="695">
                  <c:v>2.3315882210000001E-11</c:v>
                </c:pt>
                <c:pt idx="696">
                  <c:v>2.336010552E-11</c:v>
                </c:pt>
                <c:pt idx="697">
                  <c:v>2.324416701E-11</c:v>
                </c:pt>
                <c:pt idx="698">
                  <c:v>2.335679566E-11</c:v>
                </c:pt>
                <c:pt idx="699">
                  <c:v>2.3516860329999999E-11</c:v>
                </c:pt>
                <c:pt idx="700">
                  <c:v>2.346054601E-11</c:v>
                </c:pt>
                <c:pt idx="701">
                  <c:v>2.339147452E-11</c:v>
                </c:pt>
                <c:pt idx="702">
                  <c:v>2.3409820960000001E-11</c:v>
                </c:pt>
                <c:pt idx="703">
                  <c:v>2.3487854019999999E-11</c:v>
                </c:pt>
                <c:pt idx="704">
                  <c:v>2.35935993E-11</c:v>
                </c:pt>
                <c:pt idx="705">
                  <c:v>2.338227702E-11</c:v>
                </c:pt>
                <c:pt idx="706">
                  <c:v>2.3334844470000001E-11</c:v>
                </c:pt>
                <c:pt idx="707">
                  <c:v>2.35046687E-11</c:v>
                </c:pt>
                <c:pt idx="708">
                  <c:v>2.3492461449999999E-11</c:v>
                </c:pt>
                <c:pt idx="709">
                  <c:v>2.3422376890000001E-11</c:v>
                </c:pt>
                <c:pt idx="710">
                  <c:v>2.3453275779999999E-11</c:v>
                </c:pt>
                <c:pt idx="711">
                  <c:v>2.3412096910000002E-11</c:v>
                </c:pt>
                <c:pt idx="712">
                  <c:v>2.3385486259999999E-11</c:v>
                </c:pt>
                <c:pt idx="713">
                  <c:v>2.3454176100000001E-11</c:v>
                </c:pt>
                <c:pt idx="714">
                  <c:v>2.3421859940000001E-11</c:v>
                </c:pt>
                <c:pt idx="715">
                  <c:v>2.342146095E-11</c:v>
                </c:pt>
                <c:pt idx="716">
                  <c:v>2.3273154240000001E-11</c:v>
                </c:pt>
                <c:pt idx="717">
                  <c:v>2.3327825780000001E-11</c:v>
                </c:pt>
                <c:pt idx="718">
                  <c:v>2.32922813E-11</c:v>
                </c:pt>
                <c:pt idx="719">
                  <c:v>2.321609224E-11</c:v>
                </c:pt>
                <c:pt idx="720">
                  <c:v>2.317253334E-11</c:v>
                </c:pt>
                <c:pt idx="721">
                  <c:v>2.3257106309999999E-11</c:v>
                </c:pt>
                <c:pt idx="722">
                  <c:v>2.3244082009999999E-11</c:v>
                </c:pt>
                <c:pt idx="723">
                  <c:v>2.3401785720000001E-11</c:v>
                </c:pt>
                <c:pt idx="724">
                  <c:v>2.3257985819999999E-11</c:v>
                </c:pt>
                <c:pt idx="725">
                  <c:v>2.3386750869999999E-11</c:v>
                </c:pt>
                <c:pt idx="726">
                  <c:v>2.3284348409999999E-11</c:v>
                </c:pt>
                <c:pt idx="727">
                  <c:v>2.3550772440000001E-11</c:v>
                </c:pt>
                <c:pt idx="728">
                  <c:v>2.3479721639999999E-11</c:v>
                </c:pt>
                <c:pt idx="729">
                  <c:v>2.352010427E-11</c:v>
                </c:pt>
                <c:pt idx="730">
                  <c:v>2.3343426149999999E-11</c:v>
                </c:pt>
                <c:pt idx="731">
                  <c:v>2.340978453E-11</c:v>
                </c:pt>
                <c:pt idx="732">
                  <c:v>2.352963484E-11</c:v>
                </c:pt>
                <c:pt idx="733">
                  <c:v>2.3581157859999999E-11</c:v>
                </c:pt>
                <c:pt idx="734">
                  <c:v>2.3384605019999999E-11</c:v>
                </c:pt>
                <c:pt idx="735">
                  <c:v>2.3446924960000001E-11</c:v>
                </c:pt>
                <c:pt idx="736">
                  <c:v>2.342076359E-11</c:v>
                </c:pt>
                <c:pt idx="737">
                  <c:v>2.3276117139999999E-11</c:v>
                </c:pt>
                <c:pt idx="738">
                  <c:v>2.3458434849999999E-11</c:v>
                </c:pt>
                <c:pt idx="739">
                  <c:v>2.3342277760000001E-11</c:v>
                </c:pt>
                <c:pt idx="740">
                  <c:v>2.3200408610000001E-11</c:v>
                </c:pt>
                <c:pt idx="741">
                  <c:v>2.3234653779999999E-11</c:v>
                </c:pt>
                <c:pt idx="742">
                  <c:v>2.3293780099999999E-11</c:v>
                </c:pt>
                <c:pt idx="743">
                  <c:v>2.3185956630000001E-11</c:v>
                </c:pt>
                <c:pt idx="744">
                  <c:v>2.31918252E-11</c:v>
                </c:pt>
                <c:pt idx="745">
                  <c:v>2.3148320069999999E-11</c:v>
                </c:pt>
                <c:pt idx="746">
                  <c:v>2.3212532589999998E-11</c:v>
                </c:pt>
                <c:pt idx="747">
                  <c:v>2.304293908E-11</c:v>
                </c:pt>
                <c:pt idx="748">
                  <c:v>2.318647184E-11</c:v>
                </c:pt>
                <c:pt idx="749">
                  <c:v>2.315924362E-11</c:v>
                </c:pt>
                <c:pt idx="750">
                  <c:v>2.324587918E-11</c:v>
                </c:pt>
                <c:pt idx="751">
                  <c:v>2.3437576530000001E-11</c:v>
                </c:pt>
                <c:pt idx="752">
                  <c:v>2.3203683769999999E-11</c:v>
                </c:pt>
                <c:pt idx="753">
                  <c:v>2.3290851889999999E-11</c:v>
                </c:pt>
                <c:pt idx="754">
                  <c:v>2.3307350839999999E-11</c:v>
                </c:pt>
                <c:pt idx="755">
                  <c:v>2.3453544659999999E-11</c:v>
                </c:pt>
                <c:pt idx="756">
                  <c:v>2.3351006889999999E-11</c:v>
                </c:pt>
                <c:pt idx="757">
                  <c:v>2.340718938E-11</c:v>
                </c:pt>
                <c:pt idx="758">
                  <c:v>2.3305090500000001E-11</c:v>
                </c:pt>
                <c:pt idx="759">
                  <c:v>2.3503804809999998E-11</c:v>
                </c:pt>
                <c:pt idx="760">
                  <c:v>2.3354766039999999E-11</c:v>
                </c:pt>
                <c:pt idx="761">
                  <c:v>2.3277145840000002E-11</c:v>
                </c:pt>
                <c:pt idx="762">
                  <c:v>2.3391457170000002E-11</c:v>
                </c:pt>
                <c:pt idx="763">
                  <c:v>2.3386299840000001E-11</c:v>
                </c:pt>
                <c:pt idx="764">
                  <c:v>2.3510872069999998E-11</c:v>
                </c:pt>
                <c:pt idx="765">
                  <c:v>2.3287892450000001E-11</c:v>
                </c:pt>
                <c:pt idx="766">
                  <c:v>2.3338652190000001E-11</c:v>
                </c:pt>
                <c:pt idx="767">
                  <c:v>2.3306603179999999E-11</c:v>
                </c:pt>
                <c:pt idx="768">
                  <c:v>2.3267002909999999E-11</c:v>
                </c:pt>
                <c:pt idx="769">
                  <c:v>2.326987908E-11</c:v>
                </c:pt>
                <c:pt idx="770">
                  <c:v>2.3190081800000002E-11</c:v>
                </c:pt>
                <c:pt idx="771">
                  <c:v>2.320553298E-11</c:v>
                </c:pt>
                <c:pt idx="772">
                  <c:v>2.3146705039999999E-11</c:v>
                </c:pt>
                <c:pt idx="773">
                  <c:v>2.31764434E-11</c:v>
                </c:pt>
                <c:pt idx="774">
                  <c:v>2.3094182820000001E-11</c:v>
                </c:pt>
                <c:pt idx="775">
                  <c:v>2.3115467869999999E-11</c:v>
                </c:pt>
                <c:pt idx="776">
                  <c:v>2.31345481E-11</c:v>
                </c:pt>
                <c:pt idx="777">
                  <c:v>2.317657698E-11</c:v>
                </c:pt>
                <c:pt idx="778">
                  <c:v>2.3227020999999999E-11</c:v>
                </c:pt>
                <c:pt idx="779">
                  <c:v>2.3192541639999998E-11</c:v>
                </c:pt>
                <c:pt idx="780">
                  <c:v>2.3324665120000001E-11</c:v>
                </c:pt>
                <c:pt idx="781">
                  <c:v>2.3264425110000001E-11</c:v>
                </c:pt>
                <c:pt idx="782">
                  <c:v>2.3295176549999999E-11</c:v>
                </c:pt>
                <c:pt idx="783">
                  <c:v>2.3373743909999998E-11</c:v>
                </c:pt>
                <c:pt idx="784">
                  <c:v>2.334954625E-11</c:v>
                </c:pt>
                <c:pt idx="785">
                  <c:v>2.3426982580000001E-11</c:v>
                </c:pt>
                <c:pt idx="786">
                  <c:v>2.339380079E-11</c:v>
                </c:pt>
                <c:pt idx="787">
                  <c:v>2.343247124E-11</c:v>
                </c:pt>
                <c:pt idx="788">
                  <c:v>2.3324847260000001E-11</c:v>
                </c:pt>
                <c:pt idx="789">
                  <c:v>2.3224575040000001E-11</c:v>
                </c:pt>
                <c:pt idx="790">
                  <c:v>2.3197714580000001E-11</c:v>
                </c:pt>
                <c:pt idx="791">
                  <c:v>2.3226953350000001E-11</c:v>
                </c:pt>
                <c:pt idx="792">
                  <c:v>2.3156433370000001E-11</c:v>
                </c:pt>
                <c:pt idx="793">
                  <c:v>2.3141183410000001E-11</c:v>
                </c:pt>
                <c:pt idx="794">
                  <c:v>2.3146439630000001E-11</c:v>
                </c:pt>
                <c:pt idx="795">
                  <c:v>2.311289181E-11</c:v>
                </c:pt>
                <c:pt idx="796">
                  <c:v>2.314352876E-11</c:v>
                </c:pt>
                <c:pt idx="797">
                  <c:v>2.3127411439999999E-11</c:v>
                </c:pt>
                <c:pt idx="798">
                  <c:v>2.3093351880000001E-11</c:v>
                </c:pt>
                <c:pt idx="799">
                  <c:v>2.3042687550000001E-11</c:v>
                </c:pt>
                <c:pt idx="800">
                  <c:v>2.3029467219999999E-11</c:v>
                </c:pt>
                <c:pt idx="801">
                  <c:v>2.305631207E-11</c:v>
                </c:pt>
                <c:pt idx="802">
                  <c:v>2.3100419150000001E-11</c:v>
                </c:pt>
                <c:pt idx="803">
                  <c:v>2.3114588370000002E-11</c:v>
                </c:pt>
                <c:pt idx="804">
                  <c:v>2.3072242029999998E-11</c:v>
                </c:pt>
                <c:pt idx="805">
                  <c:v>2.316295419E-11</c:v>
                </c:pt>
                <c:pt idx="806">
                  <c:v>2.320404806E-11</c:v>
                </c:pt>
                <c:pt idx="807">
                  <c:v>2.327122522E-11</c:v>
                </c:pt>
                <c:pt idx="808">
                  <c:v>2.3199062460000001E-11</c:v>
                </c:pt>
                <c:pt idx="809">
                  <c:v>2.3222528070000001E-11</c:v>
                </c:pt>
                <c:pt idx="810">
                  <c:v>2.3192076729999999E-11</c:v>
                </c:pt>
                <c:pt idx="811">
                  <c:v>2.343135755E-11</c:v>
                </c:pt>
                <c:pt idx="812">
                  <c:v>2.3331067979999999E-11</c:v>
                </c:pt>
                <c:pt idx="813">
                  <c:v>2.3393684559999998E-11</c:v>
                </c:pt>
                <c:pt idx="814">
                  <c:v>2.324626255E-11</c:v>
                </c:pt>
                <c:pt idx="815">
                  <c:v>2.3158377989999998E-11</c:v>
                </c:pt>
                <c:pt idx="816">
                  <c:v>2.3127711550000001E-11</c:v>
                </c:pt>
                <c:pt idx="817">
                  <c:v>2.3070580170000001E-11</c:v>
                </c:pt>
                <c:pt idx="818">
                  <c:v>2.3114022849999999E-11</c:v>
                </c:pt>
                <c:pt idx="819">
                  <c:v>2.3041842740000001E-11</c:v>
                </c:pt>
                <c:pt idx="820">
                  <c:v>2.3112459860000001E-11</c:v>
                </c:pt>
                <c:pt idx="821">
                  <c:v>2.3004853230000001E-11</c:v>
                </c:pt>
                <c:pt idx="822">
                  <c:v>2.3003854029999999E-11</c:v>
                </c:pt>
                <c:pt idx="823">
                  <c:v>2.2955038909999999E-11</c:v>
                </c:pt>
                <c:pt idx="824">
                  <c:v>2.287136452E-11</c:v>
                </c:pt>
                <c:pt idx="825">
                  <c:v>2.2953642459999999E-11</c:v>
                </c:pt>
                <c:pt idx="826">
                  <c:v>2.3036435609999999E-11</c:v>
                </c:pt>
                <c:pt idx="827">
                  <c:v>2.288069734E-11</c:v>
                </c:pt>
                <c:pt idx="828">
                  <c:v>2.2895281160000001E-11</c:v>
                </c:pt>
                <c:pt idx="829">
                  <c:v>2.2927529669999999E-11</c:v>
                </c:pt>
                <c:pt idx="830">
                  <c:v>2.287665543E-11</c:v>
                </c:pt>
                <c:pt idx="831">
                  <c:v>2.2988834789999999E-11</c:v>
                </c:pt>
                <c:pt idx="832">
                  <c:v>2.2977193060000001E-11</c:v>
                </c:pt>
                <c:pt idx="833">
                  <c:v>2.3060652349999999E-11</c:v>
                </c:pt>
                <c:pt idx="834">
                  <c:v>2.3108086620000001E-11</c:v>
                </c:pt>
                <c:pt idx="835">
                  <c:v>2.311238007E-11</c:v>
                </c:pt>
                <c:pt idx="836">
                  <c:v>2.3013702059999999E-11</c:v>
                </c:pt>
                <c:pt idx="837">
                  <c:v>2.3221513250000001E-11</c:v>
                </c:pt>
                <c:pt idx="838">
                  <c:v>2.3118113329999999E-11</c:v>
                </c:pt>
                <c:pt idx="839">
                  <c:v>2.3168791540000001E-11</c:v>
                </c:pt>
                <c:pt idx="840">
                  <c:v>2.3231624959999999E-11</c:v>
                </c:pt>
                <c:pt idx="841">
                  <c:v>2.322575639E-11</c:v>
                </c:pt>
                <c:pt idx="842">
                  <c:v>2.3045966179999999E-11</c:v>
                </c:pt>
                <c:pt idx="843">
                  <c:v>2.2964255500000002E-11</c:v>
                </c:pt>
                <c:pt idx="844">
                  <c:v>2.306277912E-11</c:v>
                </c:pt>
                <c:pt idx="845">
                  <c:v>2.3056310330000001E-11</c:v>
                </c:pt>
                <c:pt idx="846">
                  <c:v>2.305855853E-11</c:v>
                </c:pt>
                <c:pt idx="847">
                  <c:v>2.312400098E-11</c:v>
                </c:pt>
                <c:pt idx="848">
                  <c:v>2.2907307989999999E-11</c:v>
                </c:pt>
                <c:pt idx="849">
                  <c:v>2.2912161750000001E-11</c:v>
                </c:pt>
                <c:pt idx="850">
                  <c:v>2.3024042740000001E-11</c:v>
                </c:pt>
                <c:pt idx="851">
                  <c:v>2.285067621E-11</c:v>
                </c:pt>
                <c:pt idx="852">
                  <c:v>2.3052301390000001E-11</c:v>
                </c:pt>
                <c:pt idx="853">
                  <c:v>2.298956685E-11</c:v>
                </c:pt>
                <c:pt idx="854">
                  <c:v>2.2840229709999999E-11</c:v>
                </c:pt>
                <c:pt idx="855">
                  <c:v>2.29012382E-11</c:v>
                </c:pt>
                <c:pt idx="856">
                  <c:v>2.290105605E-11</c:v>
                </c:pt>
                <c:pt idx="857">
                  <c:v>2.2932801490000001E-11</c:v>
                </c:pt>
                <c:pt idx="858">
                  <c:v>2.3065410690000001E-11</c:v>
                </c:pt>
                <c:pt idx="859">
                  <c:v>2.3013849509999999E-11</c:v>
                </c:pt>
                <c:pt idx="860">
                  <c:v>2.3078747249999998E-11</c:v>
                </c:pt>
                <c:pt idx="861">
                  <c:v>2.297315116E-11</c:v>
                </c:pt>
                <c:pt idx="862">
                  <c:v>2.3130906910000002E-11</c:v>
                </c:pt>
                <c:pt idx="863">
                  <c:v>2.3079394299999999E-11</c:v>
                </c:pt>
                <c:pt idx="864">
                  <c:v>2.302294813E-11</c:v>
                </c:pt>
                <c:pt idx="865">
                  <c:v>2.3156650209999999E-11</c:v>
                </c:pt>
                <c:pt idx="866">
                  <c:v>2.304131018E-11</c:v>
                </c:pt>
                <c:pt idx="867">
                  <c:v>2.3030964290000001E-11</c:v>
                </c:pt>
                <c:pt idx="868">
                  <c:v>2.295582301E-11</c:v>
                </c:pt>
                <c:pt idx="869">
                  <c:v>2.29870567E-11</c:v>
                </c:pt>
                <c:pt idx="870">
                  <c:v>2.295944858E-11</c:v>
                </c:pt>
                <c:pt idx="871">
                  <c:v>2.302595788E-11</c:v>
                </c:pt>
                <c:pt idx="872">
                  <c:v>2.2967133399999999E-11</c:v>
                </c:pt>
                <c:pt idx="873">
                  <c:v>2.297399944E-11</c:v>
                </c:pt>
                <c:pt idx="874">
                  <c:v>2.2767517039999999E-11</c:v>
                </c:pt>
                <c:pt idx="875">
                  <c:v>2.293606451E-11</c:v>
                </c:pt>
                <c:pt idx="876">
                  <c:v>2.2916139469999999E-11</c:v>
                </c:pt>
                <c:pt idx="877">
                  <c:v>2.2889612080000001E-11</c:v>
                </c:pt>
                <c:pt idx="878">
                  <c:v>2.2824880869999999E-11</c:v>
                </c:pt>
                <c:pt idx="879">
                  <c:v>2.281719778E-11</c:v>
                </c:pt>
                <c:pt idx="880">
                  <c:v>2.284508693E-11</c:v>
                </c:pt>
                <c:pt idx="881">
                  <c:v>2.2873659560000002E-11</c:v>
                </c:pt>
                <c:pt idx="882">
                  <c:v>2.2793048699999999E-11</c:v>
                </c:pt>
                <c:pt idx="883">
                  <c:v>2.2930509920000002E-11</c:v>
                </c:pt>
                <c:pt idx="884">
                  <c:v>2.2888682270000001E-11</c:v>
                </c:pt>
                <c:pt idx="885">
                  <c:v>2.2826875809999999E-11</c:v>
                </c:pt>
                <c:pt idx="886">
                  <c:v>2.2808579680000001E-11</c:v>
                </c:pt>
                <c:pt idx="887">
                  <c:v>2.3038015939999999E-11</c:v>
                </c:pt>
                <c:pt idx="888">
                  <c:v>2.297576365E-11</c:v>
                </c:pt>
                <c:pt idx="889">
                  <c:v>2.301518177E-11</c:v>
                </c:pt>
                <c:pt idx="890">
                  <c:v>2.3024561420000001E-11</c:v>
                </c:pt>
                <c:pt idx="891">
                  <c:v>2.306231421E-11</c:v>
                </c:pt>
                <c:pt idx="892">
                  <c:v>2.3126148569999999E-11</c:v>
                </c:pt>
                <c:pt idx="893">
                  <c:v>2.2999779160000001E-11</c:v>
                </c:pt>
                <c:pt idx="894">
                  <c:v>2.2940557440000001E-11</c:v>
                </c:pt>
                <c:pt idx="895">
                  <c:v>2.2981835180000001E-11</c:v>
                </c:pt>
                <c:pt idx="896">
                  <c:v>2.292449043E-11</c:v>
                </c:pt>
                <c:pt idx="897">
                  <c:v>2.280976102E-11</c:v>
                </c:pt>
                <c:pt idx="898">
                  <c:v>2.2970110189999999E-11</c:v>
                </c:pt>
                <c:pt idx="899">
                  <c:v>2.2839117749999998E-11</c:v>
                </c:pt>
                <c:pt idx="900">
                  <c:v>2.27995834E-11</c:v>
                </c:pt>
                <c:pt idx="901">
                  <c:v>2.2701023350000001E-11</c:v>
                </c:pt>
                <c:pt idx="902">
                  <c:v>2.284904384E-11</c:v>
                </c:pt>
                <c:pt idx="903">
                  <c:v>2.2884720159999998E-11</c:v>
                </c:pt>
                <c:pt idx="904">
                  <c:v>2.275918343E-11</c:v>
                </c:pt>
                <c:pt idx="905">
                  <c:v>2.2849295369999999E-11</c:v>
                </c:pt>
                <c:pt idx="906">
                  <c:v>2.2790319980000001E-11</c:v>
                </c:pt>
                <c:pt idx="907">
                  <c:v>2.2796506000000001E-11</c:v>
                </c:pt>
                <c:pt idx="908">
                  <c:v>2.2589955949999998E-11</c:v>
                </c:pt>
                <c:pt idx="909">
                  <c:v>2.270094182E-11</c:v>
                </c:pt>
                <c:pt idx="910">
                  <c:v>2.277397194E-11</c:v>
                </c:pt>
                <c:pt idx="911">
                  <c:v>2.2761315400000001E-11</c:v>
                </c:pt>
                <c:pt idx="912">
                  <c:v>2.2888912990000001E-11</c:v>
                </c:pt>
                <c:pt idx="913">
                  <c:v>2.2845156319999999E-11</c:v>
                </c:pt>
                <c:pt idx="914">
                  <c:v>2.2893601940000002E-11</c:v>
                </c:pt>
                <c:pt idx="915">
                  <c:v>2.2869785929999999E-11</c:v>
                </c:pt>
                <c:pt idx="916">
                  <c:v>2.285796205E-11</c:v>
                </c:pt>
                <c:pt idx="917">
                  <c:v>2.2877469020000001E-11</c:v>
                </c:pt>
                <c:pt idx="918">
                  <c:v>2.296851251E-11</c:v>
                </c:pt>
                <c:pt idx="919">
                  <c:v>2.2898294369999998E-11</c:v>
                </c:pt>
                <c:pt idx="920">
                  <c:v>2.294730725E-11</c:v>
                </c:pt>
                <c:pt idx="921">
                  <c:v>2.275858842E-11</c:v>
                </c:pt>
                <c:pt idx="922">
                  <c:v>2.2944729449999999E-11</c:v>
                </c:pt>
                <c:pt idx="923">
                  <c:v>2.279842114E-11</c:v>
                </c:pt>
                <c:pt idx="924">
                  <c:v>2.2772889480000001E-11</c:v>
                </c:pt>
                <c:pt idx="925">
                  <c:v>2.2827491629999999E-11</c:v>
                </c:pt>
                <c:pt idx="926">
                  <c:v>2.2642495520000001E-11</c:v>
                </c:pt>
                <c:pt idx="927">
                  <c:v>2.277666597E-11</c:v>
                </c:pt>
                <c:pt idx="928">
                  <c:v>2.274439838E-11</c:v>
                </c:pt>
                <c:pt idx="929">
                  <c:v>2.2686272999999999E-11</c:v>
                </c:pt>
                <c:pt idx="930">
                  <c:v>2.2707578870000001E-11</c:v>
                </c:pt>
                <c:pt idx="931">
                  <c:v>2.2688351199999999E-11</c:v>
                </c:pt>
                <c:pt idx="932">
                  <c:v>2.2623221E-11</c:v>
                </c:pt>
                <c:pt idx="933">
                  <c:v>2.2583721349999999E-11</c:v>
                </c:pt>
                <c:pt idx="934">
                  <c:v>2.28600576E-11</c:v>
                </c:pt>
                <c:pt idx="935">
                  <c:v>2.261661865E-11</c:v>
                </c:pt>
                <c:pt idx="936">
                  <c:v>2.2786760329999999E-11</c:v>
                </c:pt>
                <c:pt idx="937">
                  <c:v>2.2731079169999999E-11</c:v>
                </c:pt>
                <c:pt idx="938">
                  <c:v>2.269270882E-11</c:v>
                </c:pt>
                <c:pt idx="939">
                  <c:v>2.274960602E-11</c:v>
                </c:pt>
                <c:pt idx="940">
                  <c:v>2.2737879290000001E-11</c:v>
                </c:pt>
                <c:pt idx="941">
                  <c:v>2.2945511809999999E-11</c:v>
                </c:pt>
                <c:pt idx="942">
                  <c:v>2.2855932419999999E-11</c:v>
                </c:pt>
                <c:pt idx="943">
                  <c:v>2.292601872E-11</c:v>
                </c:pt>
                <c:pt idx="944">
                  <c:v>2.290579532E-11</c:v>
                </c:pt>
                <c:pt idx="945">
                  <c:v>2.281199014E-11</c:v>
                </c:pt>
                <c:pt idx="946">
                  <c:v>2.286810671E-11</c:v>
                </c:pt>
                <c:pt idx="947">
                  <c:v>2.282128826E-11</c:v>
                </c:pt>
                <c:pt idx="948">
                  <c:v>2.27513338E-11</c:v>
                </c:pt>
                <c:pt idx="949">
                  <c:v>2.292272275E-11</c:v>
                </c:pt>
                <c:pt idx="950">
                  <c:v>2.278489723E-11</c:v>
                </c:pt>
                <c:pt idx="951">
                  <c:v>2.26797834E-11</c:v>
                </c:pt>
                <c:pt idx="952">
                  <c:v>2.2634446400000002E-11</c:v>
                </c:pt>
                <c:pt idx="953">
                  <c:v>2.2670039459999999E-11</c:v>
                </c:pt>
                <c:pt idx="954">
                  <c:v>2.2732107859999999E-11</c:v>
                </c:pt>
                <c:pt idx="955">
                  <c:v>2.2607587680000001E-11</c:v>
                </c:pt>
                <c:pt idx="956">
                  <c:v>2.260833708E-11</c:v>
                </c:pt>
                <c:pt idx="957">
                  <c:v>2.2617614379999999E-11</c:v>
                </c:pt>
                <c:pt idx="958">
                  <c:v>2.2411364430000002E-11</c:v>
                </c:pt>
                <c:pt idx="959">
                  <c:v>2.2594946750000001E-11</c:v>
                </c:pt>
                <c:pt idx="960">
                  <c:v>2.251012571E-11</c:v>
                </c:pt>
                <c:pt idx="961">
                  <c:v>2.2666929099999999E-11</c:v>
                </c:pt>
                <c:pt idx="962">
                  <c:v>2.24475577E-11</c:v>
                </c:pt>
                <c:pt idx="963">
                  <c:v>2.2613390330000001E-11</c:v>
                </c:pt>
                <c:pt idx="964">
                  <c:v>2.2591904039999999E-11</c:v>
                </c:pt>
                <c:pt idx="965">
                  <c:v>2.271525849E-11</c:v>
                </c:pt>
                <c:pt idx="966">
                  <c:v>2.2610847220000001E-11</c:v>
                </c:pt>
                <c:pt idx="967">
                  <c:v>2.277824457E-11</c:v>
                </c:pt>
                <c:pt idx="968">
                  <c:v>2.280292795E-11</c:v>
                </c:pt>
                <c:pt idx="969">
                  <c:v>2.267820307E-11</c:v>
                </c:pt>
                <c:pt idx="970">
                  <c:v>2.2767067739999998E-11</c:v>
                </c:pt>
                <c:pt idx="971">
                  <c:v>2.2896995060000002E-11</c:v>
                </c:pt>
                <c:pt idx="972">
                  <c:v>2.2800915670000001E-11</c:v>
                </c:pt>
                <c:pt idx="973">
                  <c:v>2.2623536720000001E-11</c:v>
                </c:pt>
                <c:pt idx="974">
                  <c:v>2.268672056E-11</c:v>
                </c:pt>
                <c:pt idx="975">
                  <c:v>2.2624071019999999E-11</c:v>
                </c:pt>
                <c:pt idx="976">
                  <c:v>2.2712682430000001E-11</c:v>
                </c:pt>
                <c:pt idx="977">
                  <c:v>2.2674048399999999E-11</c:v>
                </c:pt>
                <c:pt idx="978">
                  <c:v>2.2600222039999999E-11</c:v>
                </c:pt>
                <c:pt idx="979">
                  <c:v>2.2568004759999999E-11</c:v>
                </c:pt>
                <c:pt idx="980">
                  <c:v>2.26777902E-11</c:v>
                </c:pt>
                <c:pt idx="981">
                  <c:v>2.2560385849999999E-11</c:v>
                </c:pt>
                <c:pt idx="982">
                  <c:v>2.2579046270000001E-11</c:v>
                </c:pt>
                <c:pt idx="983">
                  <c:v>2.2509674679999999E-11</c:v>
                </c:pt>
                <c:pt idx="984">
                  <c:v>2.235714391E-11</c:v>
                </c:pt>
                <c:pt idx="985">
                  <c:v>2.2481834099999998E-11</c:v>
                </c:pt>
                <c:pt idx="986">
                  <c:v>2.2539862340000001E-11</c:v>
                </c:pt>
                <c:pt idx="987">
                  <c:v>2.2541392360000001E-11</c:v>
                </c:pt>
                <c:pt idx="988">
                  <c:v>2.2517876450000001E-11</c:v>
                </c:pt>
                <c:pt idx="989">
                  <c:v>2.2498416319999999E-11</c:v>
                </c:pt>
                <c:pt idx="990">
                  <c:v>2.2610781299999999E-11</c:v>
                </c:pt>
                <c:pt idx="991">
                  <c:v>2.2571814209999999E-11</c:v>
                </c:pt>
                <c:pt idx="992">
                  <c:v>2.2608883520000001E-11</c:v>
                </c:pt>
                <c:pt idx="993">
                  <c:v>2.262856048E-11</c:v>
                </c:pt>
                <c:pt idx="994">
                  <c:v>2.2683311830000001E-11</c:v>
                </c:pt>
                <c:pt idx="995">
                  <c:v>2.2631285730000002E-11</c:v>
                </c:pt>
                <c:pt idx="996">
                  <c:v>2.2826046609999999E-11</c:v>
                </c:pt>
                <c:pt idx="997">
                  <c:v>2.2719368049999999E-11</c:v>
                </c:pt>
                <c:pt idx="998">
                  <c:v>2.273659906E-11</c:v>
                </c:pt>
                <c:pt idx="999">
                  <c:v>2.2613355630000001E-11</c:v>
                </c:pt>
                <c:pt idx="1000">
                  <c:v>2.2570513169999999E-11</c:v>
                </c:pt>
                <c:pt idx="1001">
                  <c:v>2.272168044E-11</c:v>
                </c:pt>
                <c:pt idx="1002">
                  <c:v>2.263000377E-11</c:v>
                </c:pt>
                <c:pt idx="1003">
                  <c:v>2.253400765E-11</c:v>
                </c:pt>
                <c:pt idx="1004">
                  <c:v>2.2549042489999999E-11</c:v>
                </c:pt>
                <c:pt idx="1005">
                  <c:v>2.2664668750000001E-11</c:v>
                </c:pt>
                <c:pt idx="1006">
                  <c:v>2.2475729609999999E-11</c:v>
                </c:pt>
                <c:pt idx="1007">
                  <c:v>2.2454592010000002E-11</c:v>
                </c:pt>
                <c:pt idx="1008">
                  <c:v>2.2562849159999999E-11</c:v>
                </c:pt>
                <c:pt idx="1009">
                  <c:v>2.2465669950000001E-11</c:v>
                </c:pt>
                <c:pt idx="1010">
                  <c:v>2.2488851059999999E-11</c:v>
                </c:pt>
                <c:pt idx="1011">
                  <c:v>2.2463522360000001E-11</c:v>
                </c:pt>
                <c:pt idx="1012">
                  <c:v>2.234886408E-11</c:v>
                </c:pt>
                <c:pt idx="1013">
                  <c:v>2.234733232E-11</c:v>
                </c:pt>
                <c:pt idx="1014">
                  <c:v>2.2343807359999999E-11</c:v>
                </c:pt>
                <c:pt idx="1015">
                  <c:v>2.2303011870000001E-11</c:v>
                </c:pt>
                <c:pt idx="1016">
                  <c:v>2.2415957979999999E-11</c:v>
                </c:pt>
                <c:pt idx="1017">
                  <c:v>2.2433816960000001E-11</c:v>
                </c:pt>
                <c:pt idx="1018">
                  <c:v>2.2471058000000001E-11</c:v>
                </c:pt>
                <c:pt idx="1019">
                  <c:v>2.2600369489999999E-11</c:v>
                </c:pt>
                <c:pt idx="1020">
                  <c:v>2.2617149469999999E-11</c:v>
                </c:pt>
                <c:pt idx="1021">
                  <c:v>2.2528917969999999E-11</c:v>
                </c:pt>
                <c:pt idx="1022">
                  <c:v>2.255883848E-11</c:v>
                </c:pt>
                <c:pt idx="1023">
                  <c:v>2.2607903400000001E-11</c:v>
                </c:pt>
                <c:pt idx="1024">
                  <c:v>2.266631327E-11</c:v>
                </c:pt>
                <c:pt idx="1025">
                  <c:v>2.2606357759999999E-11</c:v>
                </c:pt>
                <c:pt idx="1026">
                  <c:v>2.2581310089999998E-11</c:v>
                </c:pt>
                <c:pt idx="1027">
                  <c:v>2.257207789E-11</c:v>
                </c:pt>
                <c:pt idx="1028">
                  <c:v>2.256055238E-11</c:v>
                </c:pt>
                <c:pt idx="1029">
                  <c:v>2.2579530259999999E-11</c:v>
                </c:pt>
                <c:pt idx="1030">
                  <c:v>2.2482200129999999E-11</c:v>
                </c:pt>
                <c:pt idx="1031">
                  <c:v>2.246205826E-11</c:v>
                </c:pt>
                <c:pt idx="1032">
                  <c:v>2.2299433130000001E-11</c:v>
                </c:pt>
                <c:pt idx="1033">
                  <c:v>2.2257222110000001E-11</c:v>
                </c:pt>
                <c:pt idx="1034">
                  <c:v>2.2378585099999999E-11</c:v>
                </c:pt>
                <c:pt idx="1035">
                  <c:v>2.2315151460000001E-11</c:v>
                </c:pt>
                <c:pt idx="1036">
                  <c:v>2.235259026E-11</c:v>
                </c:pt>
                <c:pt idx="1037">
                  <c:v>2.231214172E-11</c:v>
                </c:pt>
                <c:pt idx="1038">
                  <c:v>2.235876068E-11</c:v>
                </c:pt>
                <c:pt idx="1039">
                  <c:v>2.224566538E-11</c:v>
                </c:pt>
                <c:pt idx="1040">
                  <c:v>2.233371127E-11</c:v>
                </c:pt>
                <c:pt idx="1041">
                  <c:v>2.2329221799999999E-11</c:v>
                </c:pt>
                <c:pt idx="1042">
                  <c:v>2.2177856769999999E-11</c:v>
                </c:pt>
                <c:pt idx="1043">
                  <c:v>2.2344456149999999E-11</c:v>
                </c:pt>
                <c:pt idx="1044">
                  <c:v>2.2391323169999999E-11</c:v>
                </c:pt>
                <c:pt idx="1045">
                  <c:v>2.235388437E-11</c:v>
                </c:pt>
                <c:pt idx="1046">
                  <c:v>2.2368140330000001E-11</c:v>
                </c:pt>
                <c:pt idx="1047">
                  <c:v>2.2446542889999999E-11</c:v>
                </c:pt>
                <c:pt idx="1048">
                  <c:v>2.2474683570000001E-11</c:v>
                </c:pt>
                <c:pt idx="1049">
                  <c:v>2.2503273550000001E-11</c:v>
                </c:pt>
                <c:pt idx="1050">
                  <c:v>2.256767169E-11</c:v>
                </c:pt>
                <c:pt idx="1051">
                  <c:v>2.2569002220000001E-11</c:v>
                </c:pt>
                <c:pt idx="1052">
                  <c:v>2.256088545E-11</c:v>
                </c:pt>
                <c:pt idx="1053">
                  <c:v>2.2627061680000001E-11</c:v>
                </c:pt>
                <c:pt idx="1054">
                  <c:v>2.2451747059999999E-11</c:v>
                </c:pt>
                <c:pt idx="1055">
                  <c:v>2.256316488E-11</c:v>
                </c:pt>
                <c:pt idx="1056">
                  <c:v>2.244676146E-11</c:v>
                </c:pt>
                <c:pt idx="1057">
                  <c:v>2.2472719869999998E-11</c:v>
                </c:pt>
                <c:pt idx="1058">
                  <c:v>2.2509856829999999E-11</c:v>
                </c:pt>
                <c:pt idx="1059">
                  <c:v>2.2273207579999999E-11</c:v>
                </c:pt>
                <c:pt idx="1060">
                  <c:v>2.2275284049999999E-11</c:v>
                </c:pt>
                <c:pt idx="1061">
                  <c:v>2.239205522E-11</c:v>
                </c:pt>
                <c:pt idx="1062">
                  <c:v>2.232790688E-11</c:v>
                </c:pt>
                <c:pt idx="1063">
                  <c:v>2.2298669859999999E-11</c:v>
                </c:pt>
                <c:pt idx="1064">
                  <c:v>2.236424934E-11</c:v>
                </c:pt>
                <c:pt idx="1065">
                  <c:v>2.2164652059999999E-11</c:v>
                </c:pt>
                <c:pt idx="1066">
                  <c:v>2.2272940440000001E-11</c:v>
                </c:pt>
                <c:pt idx="1067">
                  <c:v>2.20829223E-11</c:v>
                </c:pt>
                <c:pt idx="1068">
                  <c:v>2.2207095539999999E-11</c:v>
                </c:pt>
                <c:pt idx="1069">
                  <c:v>2.2226987609999999E-11</c:v>
                </c:pt>
                <c:pt idx="1070">
                  <c:v>2.233658744E-11</c:v>
                </c:pt>
                <c:pt idx="1071">
                  <c:v>2.2205447550000001E-11</c:v>
                </c:pt>
                <c:pt idx="1072">
                  <c:v>2.2261116559999999E-11</c:v>
                </c:pt>
                <c:pt idx="1073">
                  <c:v>2.2312405400000001E-11</c:v>
                </c:pt>
                <c:pt idx="1074">
                  <c:v>2.2357112689999998E-11</c:v>
                </c:pt>
                <c:pt idx="1075">
                  <c:v>2.2480718680000001E-11</c:v>
                </c:pt>
                <c:pt idx="1076">
                  <c:v>2.2482614729999999E-11</c:v>
                </c:pt>
                <c:pt idx="1077">
                  <c:v>2.2520502819999999E-11</c:v>
                </c:pt>
                <c:pt idx="1078">
                  <c:v>2.2433338169999999E-11</c:v>
                </c:pt>
                <c:pt idx="1079">
                  <c:v>2.2471654750000001E-11</c:v>
                </c:pt>
                <c:pt idx="1080">
                  <c:v>2.2288008240000001E-11</c:v>
                </c:pt>
                <c:pt idx="1081">
                  <c:v>2.246237744E-11</c:v>
                </c:pt>
                <c:pt idx="1082">
                  <c:v>2.2344390230000001E-11</c:v>
                </c:pt>
                <c:pt idx="1083">
                  <c:v>2.2355067449999999E-11</c:v>
                </c:pt>
                <c:pt idx="1084">
                  <c:v>2.2289805420000001E-11</c:v>
                </c:pt>
                <c:pt idx="1085">
                  <c:v>2.2313819199999999E-11</c:v>
                </c:pt>
                <c:pt idx="1086">
                  <c:v>2.2323268229999999E-11</c:v>
                </c:pt>
                <c:pt idx="1087">
                  <c:v>2.224641131E-11</c:v>
                </c:pt>
                <c:pt idx="1088">
                  <c:v>2.2214230460000001E-11</c:v>
                </c:pt>
                <c:pt idx="1089">
                  <c:v>2.222084843E-11</c:v>
                </c:pt>
                <c:pt idx="1090">
                  <c:v>2.2217654799999999E-11</c:v>
                </c:pt>
                <c:pt idx="1091">
                  <c:v>2.2138539269999998E-11</c:v>
                </c:pt>
                <c:pt idx="1092">
                  <c:v>2.229512755E-11</c:v>
                </c:pt>
                <c:pt idx="1093">
                  <c:v>2.2070381979999999E-11</c:v>
                </c:pt>
                <c:pt idx="1094">
                  <c:v>2.2225854840000001E-11</c:v>
                </c:pt>
                <c:pt idx="1095">
                  <c:v>2.2115918470000001E-11</c:v>
                </c:pt>
                <c:pt idx="1096">
                  <c:v>2.2086096839999999E-11</c:v>
                </c:pt>
                <c:pt idx="1097">
                  <c:v>2.202811891E-11</c:v>
                </c:pt>
                <c:pt idx="1098">
                  <c:v>2.2217108360000001E-11</c:v>
                </c:pt>
                <c:pt idx="1099">
                  <c:v>2.2220834550000001E-11</c:v>
                </c:pt>
                <c:pt idx="1100">
                  <c:v>2.2340197400000001E-11</c:v>
                </c:pt>
                <c:pt idx="1101">
                  <c:v>2.2215059650000001E-11</c:v>
                </c:pt>
                <c:pt idx="1102">
                  <c:v>2.232408355E-11</c:v>
                </c:pt>
                <c:pt idx="1103">
                  <c:v>2.241207914E-11</c:v>
                </c:pt>
                <c:pt idx="1104">
                  <c:v>2.2425386199999999E-11</c:v>
                </c:pt>
                <c:pt idx="1105">
                  <c:v>2.2294345189999999E-11</c:v>
                </c:pt>
                <c:pt idx="1106">
                  <c:v>2.229730463E-11</c:v>
                </c:pt>
                <c:pt idx="1107">
                  <c:v>2.22806721E-11</c:v>
                </c:pt>
                <c:pt idx="1108">
                  <c:v>2.2238377809999999E-11</c:v>
                </c:pt>
                <c:pt idx="1109">
                  <c:v>2.2327592899999999E-11</c:v>
                </c:pt>
                <c:pt idx="1110">
                  <c:v>2.2159460029999998E-11</c:v>
                </c:pt>
                <c:pt idx="1111">
                  <c:v>2.2220602090000001E-11</c:v>
                </c:pt>
                <c:pt idx="1112">
                  <c:v>2.219899438E-11</c:v>
                </c:pt>
                <c:pt idx="1113">
                  <c:v>2.2151079579999999E-11</c:v>
                </c:pt>
                <c:pt idx="1114">
                  <c:v>2.2197447010000001E-11</c:v>
                </c:pt>
                <c:pt idx="1115">
                  <c:v>2.2107820780000001E-11</c:v>
                </c:pt>
                <c:pt idx="1116">
                  <c:v>2.2216541109999998E-11</c:v>
                </c:pt>
                <c:pt idx="1117">
                  <c:v>2.2211418469999999E-11</c:v>
                </c:pt>
                <c:pt idx="1118">
                  <c:v>2.206943309E-11</c:v>
                </c:pt>
                <c:pt idx="1119">
                  <c:v>2.21241532E-11</c:v>
                </c:pt>
                <c:pt idx="1120">
                  <c:v>2.19777755E-11</c:v>
                </c:pt>
                <c:pt idx="1121">
                  <c:v>2.2049325909999999E-11</c:v>
                </c:pt>
                <c:pt idx="1122">
                  <c:v>2.205415017E-11</c:v>
                </c:pt>
                <c:pt idx="1123">
                  <c:v>2.2163602550000001E-11</c:v>
                </c:pt>
                <c:pt idx="1124">
                  <c:v>2.1957650979999999E-11</c:v>
                </c:pt>
                <c:pt idx="1125">
                  <c:v>2.2190827299999999E-11</c:v>
                </c:pt>
                <c:pt idx="1126">
                  <c:v>2.2126880190000001E-11</c:v>
                </c:pt>
                <c:pt idx="1127">
                  <c:v>2.2243833510000001E-11</c:v>
                </c:pt>
                <c:pt idx="1128">
                  <c:v>2.221033774E-11</c:v>
                </c:pt>
                <c:pt idx="1129">
                  <c:v>2.219091057E-11</c:v>
                </c:pt>
                <c:pt idx="1130">
                  <c:v>2.230893074E-11</c:v>
                </c:pt>
                <c:pt idx="1131">
                  <c:v>2.228095486E-11</c:v>
                </c:pt>
                <c:pt idx="1132">
                  <c:v>2.2305372829999999E-11</c:v>
                </c:pt>
                <c:pt idx="1133">
                  <c:v>2.2273106969999999E-11</c:v>
                </c:pt>
                <c:pt idx="1134">
                  <c:v>2.22004394E-11</c:v>
                </c:pt>
                <c:pt idx="1135">
                  <c:v>2.2225655339999998E-11</c:v>
                </c:pt>
                <c:pt idx="1136">
                  <c:v>2.2230845639999999E-11</c:v>
                </c:pt>
                <c:pt idx="1137">
                  <c:v>2.212363626E-11</c:v>
                </c:pt>
                <c:pt idx="1138">
                  <c:v>2.2108337730000001E-11</c:v>
                </c:pt>
                <c:pt idx="1139">
                  <c:v>2.2129208190000001E-11</c:v>
                </c:pt>
                <c:pt idx="1140">
                  <c:v>2.211592194E-11</c:v>
                </c:pt>
                <c:pt idx="1141">
                  <c:v>2.2097807959999999E-11</c:v>
                </c:pt>
                <c:pt idx="1142">
                  <c:v>2.2052601060000001E-11</c:v>
                </c:pt>
                <c:pt idx="1143">
                  <c:v>2.210407725E-11</c:v>
                </c:pt>
                <c:pt idx="1144">
                  <c:v>2.2083505160000002E-11</c:v>
                </c:pt>
                <c:pt idx="1145">
                  <c:v>2.2001176919999999E-11</c:v>
                </c:pt>
                <c:pt idx="1146">
                  <c:v>2.1868087199999999E-11</c:v>
                </c:pt>
                <c:pt idx="1147">
                  <c:v>2.1994859060000001E-11</c:v>
                </c:pt>
                <c:pt idx="1148">
                  <c:v>2.1955772270000001E-11</c:v>
                </c:pt>
                <c:pt idx="1149">
                  <c:v>2.198925243E-11</c:v>
                </c:pt>
                <c:pt idx="1150">
                  <c:v>2.20177921E-11</c:v>
                </c:pt>
                <c:pt idx="1151">
                  <c:v>2.2039613189999999E-11</c:v>
                </c:pt>
                <c:pt idx="1152">
                  <c:v>2.208859484E-11</c:v>
                </c:pt>
                <c:pt idx="1153">
                  <c:v>2.2156334059999999E-11</c:v>
                </c:pt>
                <c:pt idx="1154">
                  <c:v>2.2213333599999999E-11</c:v>
                </c:pt>
                <c:pt idx="1155">
                  <c:v>2.2048578239999999E-11</c:v>
                </c:pt>
                <c:pt idx="1156">
                  <c:v>2.2149082909999999E-11</c:v>
                </c:pt>
                <c:pt idx="1157">
                  <c:v>2.2148800159999999E-11</c:v>
                </c:pt>
                <c:pt idx="1158">
                  <c:v>2.2255692080000001E-11</c:v>
                </c:pt>
                <c:pt idx="1159">
                  <c:v>2.2179437109999999E-11</c:v>
                </c:pt>
                <c:pt idx="1160">
                  <c:v>2.2154288819999999E-11</c:v>
                </c:pt>
                <c:pt idx="1161">
                  <c:v>2.2131886599999999E-11</c:v>
                </c:pt>
                <c:pt idx="1162">
                  <c:v>2.2203985179999999E-11</c:v>
                </c:pt>
                <c:pt idx="1163">
                  <c:v>2.2036403949999999E-11</c:v>
                </c:pt>
                <c:pt idx="1164">
                  <c:v>2.194998176E-11</c:v>
                </c:pt>
                <c:pt idx="1165">
                  <c:v>2.1969093209999999E-11</c:v>
                </c:pt>
                <c:pt idx="1166">
                  <c:v>2.191432626E-11</c:v>
                </c:pt>
                <c:pt idx="1167">
                  <c:v>2.202384629E-11</c:v>
                </c:pt>
                <c:pt idx="1168">
                  <c:v>2.2007546830000002E-11</c:v>
                </c:pt>
                <c:pt idx="1169">
                  <c:v>2.1914659319999999E-11</c:v>
                </c:pt>
                <c:pt idx="1170">
                  <c:v>2.1985309409999999E-11</c:v>
                </c:pt>
                <c:pt idx="1171">
                  <c:v>2.1851956009999999E-11</c:v>
                </c:pt>
                <c:pt idx="1172">
                  <c:v>2.1880598030000001E-11</c:v>
                </c:pt>
                <c:pt idx="1173">
                  <c:v>2.199790176E-11</c:v>
                </c:pt>
                <c:pt idx="1174">
                  <c:v>2.190586081E-11</c:v>
                </c:pt>
                <c:pt idx="1175">
                  <c:v>2.1918683880000001E-11</c:v>
                </c:pt>
                <c:pt idx="1176">
                  <c:v>2.187597326E-11</c:v>
                </c:pt>
                <c:pt idx="1177">
                  <c:v>2.1944612790000001E-11</c:v>
                </c:pt>
                <c:pt idx="1178">
                  <c:v>2.1934001489999999E-11</c:v>
                </c:pt>
                <c:pt idx="1179">
                  <c:v>2.1991597779999999E-11</c:v>
                </c:pt>
                <c:pt idx="1180">
                  <c:v>2.20098436E-11</c:v>
                </c:pt>
                <c:pt idx="1181">
                  <c:v>2.203109743E-11</c:v>
                </c:pt>
                <c:pt idx="1182">
                  <c:v>2.2088759640000001E-11</c:v>
                </c:pt>
                <c:pt idx="1183">
                  <c:v>2.2096343850000001E-11</c:v>
                </c:pt>
                <c:pt idx="1184">
                  <c:v>2.2062266940000001E-11</c:v>
                </c:pt>
                <c:pt idx="1185">
                  <c:v>2.194328226E-11</c:v>
                </c:pt>
                <c:pt idx="1186">
                  <c:v>2.216250621E-11</c:v>
                </c:pt>
                <c:pt idx="1187">
                  <c:v>2.2154122290000001E-11</c:v>
                </c:pt>
                <c:pt idx="1188">
                  <c:v>2.2125815070000001E-11</c:v>
                </c:pt>
                <c:pt idx="1189">
                  <c:v>2.2102049359999998E-11</c:v>
                </c:pt>
                <c:pt idx="1190">
                  <c:v>2.2073193970000001E-11</c:v>
                </c:pt>
                <c:pt idx="1191">
                  <c:v>2.1971422939999999E-11</c:v>
                </c:pt>
                <c:pt idx="1192">
                  <c:v>2.2054165789999999E-11</c:v>
                </c:pt>
                <c:pt idx="1193">
                  <c:v>2.1962723309999999E-11</c:v>
                </c:pt>
                <c:pt idx="1194">
                  <c:v>2.1936247960000001E-11</c:v>
                </c:pt>
                <c:pt idx="1195">
                  <c:v>2.2036553140000002E-11</c:v>
                </c:pt>
                <c:pt idx="1196">
                  <c:v>2.1981435770000001E-11</c:v>
                </c:pt>
                <c:pt idx="1197">
                  <c:v>2.189014421E-11</c:v>
                </c:pt>
                <c:pt idx="1198">
                  <c:v>2.1958783749999998E-11</c:v>
                </c:pt>
                <c:pt idx="1199">
                  <c:v>2.1837471070000001E-11</c:v>
                </c:pt>
                <c:pt idx="1200">
                  <c:v>2.1851407840000001E-11</c:v>
                </c:pt>
                <c:pt idx="1201">
                  <c:v>2.183000308E-11</c:v>
                </c:pt>
                <c:pt idx="1202">
                  <c:v>2.1769978180000001E-11</c:v>
                </c:pt>
                <c:pt idx="1203">
                  <c:v>2.1754579040000001E-11</c:v>
                </c:pt>
                <c:pt idx="1204">
                  <c:v>2.1964322720000001E-11</c:v>
                </c:pt>
                <c:pt idx="1205">
                  <c:v>2.1925737270000001E-11</c:v>
                </c:pt>
                <c:pt idx="1206">
                  <c:v>2.1905277939999998E-11</c:v>
                </c:pt>
                <c:pt idx="1207">
                  <c:v>2.1968813919999999E-11</c:v>
                </c:pt>
                <c:pt idx="1208">
                  <c:v>2.2036868859999999E-11</c:v>
                </c:pt>
                <c:pt idx="1209">
                  <c:v>2.193533376E-11</c:v>
                </c:pt>
                <c:pt idx="1210">
                  <c:v>2.202211677E-11</c:v>
                </c:pt>
                <c:pt idx="1211">
                  <c:v>2.2055746119999999E-11</c:v>
                </c:pt>
                <c:pt idx="1212">
                  <c:v>2.2094465149999999E-11</c:v>
                </c:pt>
                <c:pt idx="1213">
                  <c:v>2.205391599E-11</c:v>
                </c:pt>
                <c:pt idx="1214">
                  <c:v>2.2000958350000001E-11</c:v>
                </c:pt>
                <c:pt idx="1215">
                  <c:v>2.1803709880000002E-11</c:v>
                </c:pt>
                <c:pt idx="1216">
                  <c:v>2.2099953809999999E-11</c:v>
                </c:pt>
                <c:pt idx="1217">
                  <c:v>2.202960037E-11</c:v>
                </c:pt>
                <c:pt idx="1218">
                  <c:v>2.1938059010000001E-11</c:v>
                </c:pt>
                <c:pt idx="1219">
                  <c:v>2.1899008650000001E-11</c:v>
                </c:pt>
                <c:pt idx="1220">
                  <c:v>2.181739685E-11</c:v>
                </c:pt>
                <c:pt idx="1221">
                  <c:v>2.1790770579999999E-11</c:v>
                </c:pt>
                <c:pt idx="1222">
                  <c:v>2.186235047E-11</c:v>
                </c:pt>
                <c:pt idx="1223">
                  <c:v>2.1840895409999999E-11</c:v>
                </c:pt>
                <c:pt idx="1224">
                  <c:v>2.1812824120000001E-11</c:v>
                </c:pt>
                <c:pt idx="1225">
                  <c:v>2.1795391880000001E-11</c:v>
                </c:pt>
                <c:pt idx="1226">
                  <c:v>2.171211821E-11</c:v>
                </c:pt>
                <c:pt idx="1227">
                  <c:v>2.172224553E-11</c:v>
                </c:pt>
                <c:pt idx="1228">
                  <c:v>2.1803855600000001E-11</c:v>
                </c:pt>
                <c:pt idx="1229">
                  <c:v>2.1817778489999999E-11</c:v>
                </c:pt>
                <c:pt idx="1230">
                  <c:v>2.1725022820000001E-11</c:v>
                </c:pt>
                <c:pt idx="1231">
                  <c:v>2.169072907E-11</c:v>
                </c:pt>
                <c:pt idx="1232">
                  <c:v>2.1819924339999999E-11</c:v>
                </c:pt>
                <c:pt idx="1233">
                  <c:v>2.187578937E-11</c:v>
                </c:pt>
                <c:pt idx="1234">
                  <c:v>2.186583033E-11</c:v>
                </c:pt>
                <c:pt idx="1235">
                  <c:v>2.1963189949999999E-11</c:v>
                </c:pt>
                <c:pt idx="1236">
                  <c:v>2.20113875E-11</c:v>
                </c:pt>
                <c:pt idx="1237">
                  <c:v>2.189438388E-11</c:v>
                </c:pt>
                <c:pt idx="1238">
                  <c:v>2.2000810900000001E-11</c:v>
                </c:pt>
                <c:pt idx="1239">
                  <c:v>2.2008462759999999E-11</c:v>
                </c:pt>
                <c:pt idx="1240">
                  <c:v>2.2000328639999999E-11</c:v>
                </c:pt>
                <c:pt idx="1241">
                  <c:v>2.189516624E-11</c:v>
                </c:pt>
                <c:pt idx="1242">
                  <c:v>2.1836791059999999E-11</c:v>
                </c:pt>
                <c:pt idx="1243">
                  <c:v>2.1923657330000001E-11</c:v>
                </c:pt>
                <c:pt idx="1244">
                  <c:v>2.196545029E-11</c:v>
                </c:pt>
                <c:pt idx="1245">
                  <c:v>2.1871714509999999E-11</c:v>
                </c:pt>
                <c:pt idx="1246">
                  <c:v>2.1890510240000001E-11</c:v>
                </c:pt>
                <c:pt idx="1247">
                  <c:v>2.1762980309999999E-11</c:v>
                </c:pt>
                <c:pt idx="1248">
                  <c:v>2.1842210330000001E-11</c:v>
                </c:pt>
                <c:pt idx="1249">
                  <c:v>2.1766236379999999E-11</c:v>
                </c:pt>
                <c:pt idx="1250">
                  <c:v>2.1785262830000001E-11</c:v>
                </c:pt>
                <c:pt idx="1251">
                  <c:v>2.1765389839999999E-11</c:v>
                </c:pt>
                <c:pt idx="1252">
                  <c:v>2.1726951829999999E-11</c:v>
                </c:pt>
                <c:pt idx="1253">
                  <c:v>2.1812159719999999E-11</c:v>
                </c:pt>
                <c:pt idx="1254">
                  <c:v>2.161806498E-11</c:v>
                </c:pt>
                <c:pt idx="1255">
                  <c:v>2.166511762E-11</c:v>
                </c:pt>
                <c:pt idx="1256">
                  <c:v>2.1671405989999999E-11</c:v>
                </c:pt>
                <c:pt idx="1257">
                  <c:v>2.1635214450000001E-11</c:v>
                </c:pt>
                <c:pt idx="1258">
                  <c:v>2.164694118E-11</c:v>
                </c:pt>
                <c:pt idx="1259">
                  <c:v>2.1710072979999999E-11</c:v>
                </c:pt>
                <c:pt idx="1260">
                  <c:v>2.181846197E-11</c:v>
                </c:pt>
                <c:pt idx="1261">
                  <c:v>2.182246918E-11</c:v>
                </c:pt>
                <c:pt idx="1262">
                  <c:v>2.1931274500000001E-11</c:v>
                </c:pt>
                <c:pt idx="1263">
                  <c:v>2.1745464799999998E-11</c:v>
                </c:pt>
                <c:pt idx="1264">
                  <c:v>2.1885486480000001E-11</c:v>
                </c:pt>
                <c:pt idx="1265">
                  <c:v>2.191590659E-11</c:v>
                </c:pt>
                <c:pt idx="1266">
                  <c:v>2.1996402960000001E-11</c:v>
                </c:pt>
                <c:pt idx="1267">
                  <c:v>2.1908072580000001E-11</c:v>
                </c:pt>
                <c:pt idx="1268">
                  <c:v>2.183143423E-11</c:v>
                </c:pt>
                <c:pt idx="1269">
                  <c:v>2.180796689E-11</c:v>
                </c:pt>
                <c:pt idx="1270">
                  <c:v>2.171261608E-11</c:v>
                </c:pt>
                <c:pt idx="1271">
                  <c:v>2.194625905E-11</c:v>
                </c:pt>
                <c:pt idx="1272">
                  <c:v>2.175544293E-11</c:v>
                </c:pt>
                <c:pt idx="1273">
                  <c:v>2.177077789E-11</c:v>
                </c:pt>
                <c:pt idx="1274">
                  <c:v>2.1734119709999999E-11</c:v>
                </c:pt>
                <c:pt idx="1275">
                  <c:v>2.1779026500000002E-11</c:v>
                </c:pt>
                <c:pt idx="1276">
                  <c:v>2.17717077E-11</c:v>
                </c:pt>
                <c:pt idx="1277">
                  <c:v>2.1713282209999999E-11</c:v>
                </c:pt>
                <c:pt idx="1278">
                  <c:v>2.1601697860000001E-11</c:v>
                </c:pt>
                <c:pt idx="1279">
                  <c:v>2.1692108180000001E-11</c:v>
                </c:pt>
                <c:pt idx="1280">
                  <c:v>2.1649333370000002E-11</c:v>
                </c:pt>
                <c:pt idx="1281">
                  <c:v>2.1652724749999999E-11</c:v>
                </c:pt>
                <c:pt idx="1282">
                  <c:v>2.1688834759999999E-11</c:v>
                </c:pt>
                <c:pt idx="1283">
                  <c:v>2.164228172E-11</c:v>
                </c:pt>
                <c:pt idx="1284">
                  <c:v>2.1695803139999999E-11</c:v>
                </c:pt>
                <c:pt idx="1285">
                  <c:v>2.1661941340000001E-11</c:v>
                </c:pt>
                <c:pt idx="1286">
                  <c:v>2.167065485E-11</c:v>
                </c:pt>
                <c:pt idx="1287">
                  <c:v>2.178950423E-11</c:v>
                </c:pt>
                <c:pt idx="1288">
                  <c:v>2.176008332E-11</c:v>
                </c:pt>
                <c:pt idx="1289">
                  <c:v>2.1725107820000001E-11</c:v>
                </c:pt>
                <c:pt idx="1290">
                  <c:v>2.175454608E-11</c:v>
                </c:pt>
                <c:pt idx="1291">
                  <c:v>2.171755484E-11</c:v>
                </c:pt>
                <c:pt idx="1292">
                  <c:v>2.1644307869999999E-11</c:v>
                </c:pt>
                <c:pt idx="1293">
                  <c:v>2.1820722309999999E-11</c:v>
                </c:pt>
                <c:pt idx="1294">
                  <c:v>2.1686853700000001E-11</c:v>
                </c:pt>
                <c:pt idx="1295">
                  <c:v>2.1764673400000001E-11</c:v>
                </c:pt>
                <c:pt idx="1296">
                  <c:v>2.1739127859999999E-11</c:v>
                </c:pt>
                <c:pt idx="1297">
                  <c:v>2.1677208639999999E-11</c:v>
                </c:pt>
                <c:pt idx="1298">
                  <c:v>2.1680582680000001E-11</c:v>
                </c:pt>
                <c:pt idx="1299">
                  <c:v>2.169328779E-11</c:v>
                </c:pt>
                <c:pt idx="1300">
                  <c:v>2.1662735840000001E-11</c:v>
                </c:pt>
                <c:pt idx="1301">
                  <c:v>2.1551954670000001E-11</c:v>
                </c:pt>
                <c:pt idx="1302">
                  <c:v>2.1580308720000001E-11</c:v>
                </c:pt>
                <c:pt idx="1303">
                  <c:v>2.1530850020000001E-11</c:v>
                </c:pt>
                <c:pt idx="1304">
                  <c:v>2.1611181590000001E-11</c:v>
                </c:pt>
                <c:pt idx="1305">
                  <c:v>2.1535337749999999E-11</c:v>
                </c:pt>
                <c:pt idx="1306">
                  <c:v>2.156386181E-11</c:v>
                </c:pt>
                <c:pt idx="1307">
                  <c:v>2.1476763079999999E-11</c:v>
                </c:pt>
                <c:pt idx="1308">
                  <c:v>2.1670823120000001E-11</c:v>
                </c:pt>
                <c:pt idx="1309">
                  <c:v>2.1532994140000001E-11</c:v>
                </c:pt>
                <c:pt idx="1310">
                  <c:v>2.1449585159999999E-11</c:v>
                </c:pt>
                <c:pt idx="1311">
                  <c:v>2.1420146909999999E-11</c:v>
                </c:pt>
                <c:pt idx="1312">
                  <c:v>2.1537121040000002E-11</c:v>
                </c:pt>
                <c:pt idx="1313">
                  <c:v>2.1622325460000002E-11</c:v>
                </c:pt>
                <c:pt idx="1314">
                  <c:v>2.171685748E-11</c:v>
                </c:pt>
                <c:pt idx="1315">
                  <c:v>2.1696949790000001E-11</c:v>
                </c:pt>
                <c:pt idx="1316">
                  <c:v>2.173679986E-11</c:v>
                </c:pt>
                <c:pt idx="1317">
                  <c:v>2.165181229E-11</c:v>
                </c:pt>
                <c:pt idx="1318">
                  <c:v>2.1656848189999999E-11</c:v>
                </c:pt>
                <c:pt idx="1319">
                  <c:v>2.1576769879999999E-11</c:v>
                </c:pt>
                <c:pt idx="1320">
                  <c:v>2.1793913900000001E-11</c:v>
                </c:pt>
                <c:pt idx="1321">
                  <c:v>2.169044631E-11</c:v>
                </c:pt>
                <c:pt idx="1322">
                  <c:v>2.1764754930000002E-11</c:v>
                </c:pt>
                <c:pt idx="1323">
                  <c:v>2.1586381989999999E-11</c:v>
                </c:pt>
                <c:pt idx="1324">
                  <c:v>2.1600703859999999E-11</c:v>
                </c:pt>
                <c:pt idx="1325">
                  <c:v>2.1491280979999998E-11</c:v>
                </c:pt>
                <c:pt idx="1326">
                  <c:v>2.158879325E-11</c:v>
                </c:pt>
                <c:pt idx="1327">
                  <c:v>2.1619778880000001E-11</c:v>
                </c:pt>
                <c:pt idx="1328">
                  <c:v>2.1544037389999999E-11</c:v>
                </c:pt>
                <c:pt idx="1329">
                  <c:v>2.156121635E-11</c:v>
                </c:pt>
                <c:pt idx="1330">
                  <c:v>2.1504570689999999E-11</c:v>
                </c:pt>
                <c:pt idx="1331">
                  <c:v>2.1513783810000002E-11</c:v>
                </c:pt>
                <c:pt idx="1332">
                  <c:v>2.147606572E-11</c:v>
                </c:pt>
                <c:pt idx="1333">
                  <c:v>2.1387235729999999E-11</c:v>
                </c:pt>
                <c:pt idx="1334">
                  <c:v>2.1458550209999999E-11</c:v>
                </c:pt>
                <c:pt idx="1335">
                  <c:v>2.1412481159999999E-11</c:v>
                </c:pt>
                <c:pt idx="1336">
                  <c:v>2.1462923449999999E-11</c:v>
                </c:pt>
                <c:pt idx="1337">
                  <c:v>2.1404166629999999E-11</c:v>
                </c:pt>
                <c:pt idx="1338">
                  <c:v>2.133233173E-11</c:v>
                </c:pt>
                <c:pt idx="1339">
                  <c:v>2.1403115390000001E-11</c:v>
                </c:pt>
                <c:pt idx="1340">
                  <c:v>2.1538881789999999E-11</c:v>
                </c:pt>
                <c:pt idx="1341">
                  <c:v>2.1595033049999999E-11</c:v>
                </c:pt>
                <c:pt idx="1342">
                  <c:v>2.1621824120000001E-11</c:v>
                </c:pt>
                <c:pt idx="1343">
                  <c:v>2.1655786539999999E-11</c:v>
                </c:pt>
                <c:pt idx="1344">
                  <c:v>2.157972932E-11</c:v>
                </c:pt>
                <c:pt idx="1345">
                  <c:v>2.1650780130000001E-11</c:v>
                </c:pt>
                <c:pt idx="1346">
                  <c:v>2.1590389200000002E-11</c:v>
                </c:pt>
                <c:pt idx="1347">
                  <c:v>2.1661358469999999E-11</c:v>
                </c:pt>
                <c:pt idx="1348">
                  <c:v>2.166092479E-11</c:v>
                </c:pt>
                <c:pt idx="1349">
                  <c:v>2.162109207E-11</c:v>
                </c:pt>
                <c:pt idx="1350">
                  <c:v>2.1487788979999999E-11</c:v>
                </c:pt>
                <c:pt idx="1351">
                  <c:v>2.1572344609999999E-11</c:v>
                </c:pt>
                <c:pt idx="1352">
                  <c:v>2.1561901570000001E-11</c:v>
                </c:pt>
                <c:pt idx="1353">
                  <c:v>2.1561830449999999E-11</c:v>
                </c:pt>
                <c:pt idx="1354">
                  <c:v>2.1458666440000001E-11</c:v>
                </c:pt>
                <c:pt idx="1355">
                  <c:v>2.1622788629999998E-11</c:v>
                </c:pt>
                <c:pt idx="1356">
                  <c:v>2.128719249E-11</c:v>
                </c:pt>
                <c:pt idx="1357">
                  <c:v>2.1323200150000001E-11</c:v>
                </c:pt>
                <c:pt idx="1358">
                  <c:v>2.1403432850000001E-11</c:v>
                </c:pt>
                <c:pt idx="1359">
                  <c:v>2.1400870660000002E-11</c:v>
                </c:pt>
                <c:pt idx="1360">
                  <c:v>2.1515497719999999E-11</c:v>
                </c:pt>
                <c:pt idx="1361">
                  <c:v>2.1312158639999999E-11</c:v>
                </c:pt>
                <c:pt idx="1362">
                  <c:v>2.135993986E-11</c:v>
                </c:pt>
                <c:pt idx="1363">
                  <c:v>2.1414642630000001E-11</c:v>
                </c:pt>
                <c:pt idx="1364">
                  <c:v>2.1352473609999999E-11</c:v>
                </c:pt>
                <c:pt idx="1365">
                  <c:v>2.1377986189999999E-11</c:v>
                </c:pt>
                <c:pt idx="1366">
                  <c:v>2.1526157590000001E-11</c:v>
                </c:pt>
                <c:pt idx="1367">
                  <c:v>2.1573973509999999E-11</c:v>
                </c:pt>
                <c:pt idx="1368">
                  <c:v>2.1487289380000001E-11</c:v>
                </c:pt>
                <c:pt idx="1369">
                  <c:v>2.160718826E-11</c:v>
                </c:pt>
                <c:pt idx="1370">
                  <c:v>2.1552652020000001E-11</c:v>
                </c:pt>
                <c:pt idx="1371">
                  <c:v>2.1618316509999999E-11</c:v>
                </c:pt>
                <c:pt idx="1372">
                  <c:v>2.1562132290000001E-11</c:v>
                </c:pt>
                <c:pt idx="1373">
                  <c:v>2.148767449E-11</c:v>
                </c:pt>
                <c:pt idx="1374">
                  <c:v>2.154360718E-11</c:v>
                </c:pt>
                <c:pt idx="1375">
                  <c:v>2.1523463570000001E-11</c:v>
                </c:pt>
                <c:pt idx="1376">
                  <c:v>2.1516162120000001E-11</c:v>
                </c:pt>
                <c:pt idx="1377">
                  <c:v>2.1488869710000001E-11</c:v>
                </c:pt>
                <c:pt idx="1378">
                  <c:v>2.149590575E-11</c:v>
                </c:pt>
                <c:pt idx="1379">
                  <c:v>2.1390925490000001E-11</c:v>
                </c:pt>
                <c:pt idx="1380">
                  <c:v>2.14177686E-11</c:v>
                </c:pt>
                <c:pt idx="1381">
                  <c:v>2.1511008250000001E-11</c:v>
                </c:pt>
                <c:pt idx="1382">
                  <c:v>2.141070134E-11</c:v>
                </c:pt>
                <c:pt idx="1383">
                  <c:v>2.133176621E-11</c:v>
                </c:pt>
                <c:pt idx="1384">
                  <c:v>2.1357648290000001E-11</c:v>
                </c:pt>
                <c:pt idx="1385">
                  <c:v>2.136012374E-11</c:v>
                </c:pt>
                <c:pt idx="1386">
                  <c:v>2.1230080189999999E-11</c:v>
                </c:pt>
                <c:pt idx="1387">
                  <c:v>2.1218138360000001E-11</c:v>
                </c:pt>
                <c:pt idx="1388">
                  <c:v>2.126259759E-11</c:v>
                </c:pt>
                <c:pt idx="1389">
                  <c:v>2.1253733149999999E-11</c:v>
                </c:pt>
                <c:pt idx="1390">
                  <c:v>2.1251184839999999E-11</c:v>
                </c:pt>
                <c:pt idx="1391">
                  <c:v>2.133065426E-11</c:v>
                </c:pt>
                <c:pt idx="1392">
                  <c:v>2.129299861E-11</c:v>
                </c:pt>
                <c:pt idx="1393">
                  <c:v>2.1238929020000001E-11</c:v>
                </c:pt>
                <c:pt idx="1394">
                  <c:v>2.1399958190000001E-11</c:v>
                </c:pt>
                <c:pt idx="1395">
                  <c:v>2.1366327109999999E-11</c:v>
                </c:pt>
                <c:pt idx="1396">
                  <c:v>2.1483098289999999E-11</c:v>
                </c:pt>
                <c:pt idx="1397">
                  <c:v>2.1424821990000001E-11</c:v>
                </c:pt>
                <c:pt idx="1398">
                  <c:v>2.1466450149999999E-11</c:v>
                </c:pt>
                <c:pt idx="1399">
                  <c:v>2.156061961E-11</c:v>
                </c:pt>
                <c:pt idx="1400">
                  <c:v>2.157999647E-11</c:v>
                </c:pt>
                <c:pt idx="1401">
                  <c:v>2.1557025260000001E-11</c:v>
                </c:pt>
                <c:pt idx="1402">
                  <c:v>2.1416986239999999E-11</c:v>
                </c:pt>
                <c:pt idx="1403">
                  <c:v>2.139935798E-11</c:v>
                </c:pt>
                <c:pt idx="1404">
                  <c:v>2.1382727189999999E-11</c:v>
                </c:pt>
                <c:pt idx="1405">
                  <c:v>2.1367742640000001E-11</c:v>
                </c:pt>
                <c:pt idx="1406">
                  <c:v>2.1289157939999999E-11</c:v>
                </c:pt>
                <c:pt idx="1407">
                  <c:v>2.1195071739999999E-11</c:v>
                </c:pt>
                <c:pt idx="1408">
                  <c:v>2.138495284E-11</c:v>
                </c:pt>
                <c:pt idx="1409">
                  <c:v>2.140233477E-11</c:v>
                </c:pt>
                <c:pt idx="1410">
                  <c:v>2.1208573090000001E-11</c:v>
                </c:pt>
                <c:pt idx="1411">
                  <c:v>2.1238696570000001E-11</c:v>
                </c:pt>
                <c:pt idx="1412">
                  <c:v>2.1203087900000001E-11</c:v>
                </c:pt>
                <c:pt idx="1413">
                  <c:v>2.1176241319999999E-11</c:v>
                </c:pt>
                <c:pt idx="1414">
                  <c:v>2.115042863E-11</c:v>
                </c:pt>
                <c:pt idx="1415">
                  <c:v>2.1173281880000001E-11</c:v>
                </c:pt>
                <c:pt idx="1416">
                  <c:v>2.130369318E-11</c:v>
                </c:pt>
                <c:pt idx="1417">
                  <c:v>2.1226752990000001E-11</c:v>
                </c:pt>
                <c:pt idx="1418">
                  <c:v>2.126129654E-11</c:v>
                </c:pt>
                <c:pt idx="1419">
                  <c:v>2.1217772330000001E-11</c:v>
                </c:pt>
                <c:pt idx="1420">
                  <c:v>2.1246079550000001E-11</c:v>
                </c:pt>
                <c:pt idx="1421">
                  <c:v>2.129289974E-11</c:v>
                </c:pt>
                <c:pt idx="1422">
                  <c:v>2.1337803050000001E-11</c:v>
                </c:pt>
                <c:pt idx="1423">
                  <c:v>2.1326709499999999E-11</c:v>
                </c:pt>
                <c:pt idx="1424">
                  <c:v>2.1361206209999999E-11</c:v>
                </c:pt>
                <c:pt idx="1425">
                  <c:v>2.1430190959999999E-11</c:v>
                </c:pt>
                <c:pt idx="1426">
                  <c:v>2.1445295189999999E-11</c:v>
                </c:pt>
                <c:pt idx="1427">
                  <c:v>2.1417551759999999E-11</c:v>
                </c:pt>
                <c:pt idx="1428">
                  <c:v>2.1317428730000002E-11</c:v>
                </c:pt>
                <c:pt idx="1429">
                  <c:v>2.126134858E-11</c:v>
                </c:pt>
                <c:pt idx="1430">
                  <c:v>2.1370202480000001E-11</c:v>
                </c:pt>
                <c:pt idx="1431">
                  <c:v>2.130405921E-11</c:v>
                </c:pt>
                <c:pt idx="1432">
                  <c:v>2.127909481E-11</c:v>
                </c:pt>
                <c:pt idx="1433">
                  <c:v>2.1160278390000001E-11</c:v>
                </c:pt>
                <c:pt idx="1434">
                  <c:v>2.1250487479999999E-11</c:v>
                </c:pt>
                <c:pt idx="1435">
                  <c:v>2.1219286739999999E-11</c:v>
                </c:pt>
                <c:pt idx="1436">
                  <c:v>2.1260665099999999E-11</c:v>
                </c:pt>
                <c:pt idx="1437">
                  <c:v>2.118590546E-11</c:v>
                </c:pt>
                <c:pt idx="1438">
                  <c:v>2.1038365489999999E-11</c:v>
                </c:pt>
                <c:pt idx="1439">
                  <c:v>2.1044005080000002E-11</c:v>
                </c:pt>
                <c:pt idx="1440">
                  <c:v>2.1171637359999999E-11</c:v>
                </c:pt>
                <c:pt idx="1441">
                  <c:v>2.102287962E-11</c:v>
                </c:pt>
                <c:pt idx="1442">
                  <c:v>2.1091652730000002E-11</c:v>
                </c:pt>
                <c:pt idx="1443">
                  <c:v>2.1156265980000001E-11</c:v>
                </c:pt>
                <c:pt idx="1444">
                  <c:v>2.0979390100000002E-11</c:v>
                </c:pt>
                <c:pt idx="1445">
                  <c:v>2.1170438669999999E-11</c:v>
                </c:pt>
                <c:pt idx="1446">
                  <c:v>2.1257804540000001E-11</c:v>
                </c:pt>
                <c:pt idx="1447">
                  <c:v>2.116623196E-11</c:v>
                </c:pt>
                <c:pt idx="1448">
                  <c:v>2.1284382240000001E-11</c:v>
                </c:pt>
                <c:pt idx="1449">
                  <c:v>2.122490551E-11</c:v>
                </c:pt>
                <c:pt idx="1450">
                  <c:v>2.1198414549999999E-11</c:v>
                </c:pt>
                <c:pt idx="1451">
                  <c:v>2.1339683489999999E-11</c:v>
                </c:pt>
                <c:pt idx="1452">
                  <c:v>2.140995194E-11</c:v>
                </c:pt>
                <c:pt idx="1453">
                  <c:v>2.1303007969999999E-11</c:v>
                </c:pt>
                <c:pt idx="1454">
                  <c:v>2.1255042859999999E-11</c:v>
                </c:pt>
                <c:pt idx="1455">
                  <c:v>2.1283948559999999E-11</c:v>
                </c:pt>
                <c:pt idx="1456">
                  <c:v>2.1215626480000002E-11</c:v>
                </c:pt>
                <c:pt idx="1457">
                  <c:v>2.1280040229999999E-11</c:v>
                </c:pt>
                <c:pt idx="1458">
                  <c:v>2.1205832230000001E-11</c:v>
                </c:pt>
                <c:pt idx="1459">
                  <c:v>2.1185274020000002E-11</c:v>
                </c:pt>
                <c:pt idx="1460">
                  <c:v>2.1047996679999999E-11</c:v>
                </c:pt>
                <c:pt idx="1461">
                  <c:v>2.107183004E-11</c:v>
                </c:pt>
                <c:pt idx="1462">
                  <c:v>2.105137245E-11</c:v>
                </c:pt>
                <c:pt idx="1463">
                  <c:v>2.1155553E-11</c:v>
                </c:pt>
                <c:pt idx="1464">
                  <c:v>2.1177922259999999E-11</c:v>
                </c:pt>
                <c:pt idx="1465">
                  <c:v>2.103803069E-11</c:v>
                </c:pt>
                <c:pt idx="1466">
                  <c:v>2.0900704780000001E-11</c:v>
                </c:pt>
                <c:pt idx="1467">
                  <c:v>2.1056359779999999E-11</c:v>
                </c:pt>
                <c:pt idx="1468">
                  <c:v>2.110353038E-11</c:v>
                </c:pt>
                <c:pt idx="1469">
                  <c:v>2.0976312699999999E-11</c:v>
                </c:pt>
                <c:pt idx="1470">
                  <c:v>2.1046981870000001E-11</c:v>
                </c:pt>
                <c:pt idx="1471">
                  <c:v>2.0982918529999999E-11</c:v>
                </c:pt>
                <c:pt idx="1472">
                  <c:v>2.1082722369999999E-11</c:v>
                </c:pt>
                <c:pt idx="1473">
                  <c:v>2.1125632489999998E-11</c:v>
                </c:pt>
                <c:pt idx="1474">
                  <c:v>2.119570318E-11</c:v>
                </c:pt>
                <c:pt idx="1475">
                  <c:v>2.123200921E-11</c:v>
                </c:pt>
                <c:pt idx="1476">
                  <c:v>2.11520107E-11</c:v>
                </c:pt>
                <c:pt idx="1477">
                  <c:v>2.121848877E-11</c:v>
                </c:pt>
                <c:pt idx="1478">
                  <c:v>2.129304719E-11</c:v>
                </c:pt>
                <c:pt idx="1479">
                  <c:v>2.1182264280000001E-11</c:v>
                </c:pt>
                <c:pt idx="1480">
                  <c:v>2.1347930370000001E-11</c:v>
                </c:pt>
                <c:pt idx="1481">
                  <c:v>2.1195319800000001E-11</c:v>
                </c:pt>
                <c:pt idx="1482">
                  <c:v>2.1132883640000002E-11</c:v>
                </c:pt>
                <c:pt idx="1483">
                  <c:v>2.1064445329999999E-11</c:v>
                </c:pt>
                <c:pt idx="1484">
                  <c:v>2.1169175789999999E-11</c:v>
                </c:pt>
                <c:pt idx="1485">
                  <c:v>2.107967793E-11</c:v>
                </c:pt>
                <c:pt idx="1486">
                  <c:v>2.113369896E-11</c:v>
                </c:pt>
                <c:pt idx="1487">
                  <c:v>2.106880295E-11</c:v>
                </c:pt>
                <c:pt idx="1488">
                  <c:v>2.1083506469999999E-11</c:v>
                </c:pt>
                <c:pt idx="1489">
                  <c:v>2.1079280679999999E-11</c:v>
                </c:pt>
                <c:pt idx="1490">
                  <c:v>2.090577884E-11</c:v>
                </c:pt>
                <c:pt idx="1491">
                  <c:v>2.0953827220000001E-11</c:v>
                </c:pt>
                <c:pt idx="1492">
                  <c:v>2.0966433450000001E-11</c:v>
                </c:pt>
                <c:pt idx="1493">
                  <c:v>2.1050640399999999E-11</c:v>
                </c:pt>
                <c:pt idx="1494">
                  <c:v>2.0946992400000002E-11</c:v>
                </c:pt>
                <c:pt idx="1495">
                  <c:v>2.0870718350000001E-11</c:v>
                </c:pt>
                <c:pt idx="1496">
                  <c:v>2.0942816930000001E-11</c:v>
                </c:pt>
                <c:pt idx="1497">
                  <c:v>2.0919764180000001E-11</c:v>
                </c:pt>
                <c:pt idx="1498">
                  <c:v>2.094022178E-11</c:v>
                </c:pt>
                <c:pt idx="1499">
                  <c:v>2.0983863950000001E-11</c:v>
                </c:pt>
                <c:pt idx="1500">
                  <c:v>2.1036885779999999E-11</c:v>
                </c:pt>
                <c:pt idx="1501">
                  <c:v>2.091805201E-11</c:v>
                </c:pt>
                <c:pt idx="1502">
                  <c:v>2.1131539230000001E-11</c:v>
                </c:pt>
                <c:pt idx="1503">
                  <c:v>2.11618726E-11</c:v>
                </c:pt>
                <c:pt idx="1504">
                  <c:v>2.1218870409999999E-11</c:v>
                </c:pt>
                <c:pt idx="1505">
                  <c:v>2.108641733E-11</c:v>
                </c:pt>
                <c:pt idx="1506">
                  <c:v>2.113318374E-11</c:v>
                </c:pt>
                <c:pt idx="1507">
                  <c:v>2.1192624040000001E-11</c:v>
                </c:pt>
                <c:pt idx="1508">
                  <c:v>2.108910963E-11</c:v>
                </c:pt>
                <c:pt idx="1509">
                  <c:v>2.1071863000000001E-11</c:v>
                </c:pt>
                <c:pt idx="1510">
                  <c:v>2.1125016669999999E-11</c:v>
                </c:pt>
                <c:pt idx="1511">
                  <c:v>2.0964105450000001E-11</c:v>
                </c:pt>
                <c:pt idx="1512">
                  <c:v>2.105690969E-11</c:v>
                </c:pt>
                <c:pt idx="1513">
                  <c:v>2.1043037100000001E-11</c:v>
                </c:pt>
                <c:pt idx="1514">
                  <c:v>2.0978507130000001E-11</c:v>
                </c:pt>
                <c:pt idx="1515">
                  <c:v>2.097541585E-11</c:v>
                </c:pt>
                <c:pt idx="1516">
                  <c:v>2.0989567719999999E-11</c:v>
                </c:pt>
                <c:pt idx="1517">
                  <c:v>2.0862402080000001E-11</c:v>
                </c:pt>
                <c:pt idx="1518">
                  <c:v>2.0871682849999999E-11</c:v>
                </c:pt>
                <c:pt idx="1519">
                  <c:v>2.0851223529999999E-11</c:v>
                </c:pt>
                <c:pt idx="1520">
                  <c:v>2.0828122209999999E-11</c:v>
                </c:pt>
                <c:pt idx="1521">
                  <c:v>2.085599922E-11</c:v>
                </c:pt>
                <c:pt idx="1522">
                  <c:v>2.0853105700000001E-11</c:v>
                </c:pt>
                <c:pt idx="1523">
                  <c:v>2.0949969190000001E-11</c:v>
                </c:pt>
                <c:pt idx="1524">
                  <c:v>2.0869670579999999E-11</c:v>
                </c:pt>
                <c:pt idx="1525">
                  <c:v>2.0854103169999999E-11</c:v>
                </c:pt>
                <c:pt idx="1526">
                  <c:v>2.088653556E-11</c:v>
                </c:pt>
                <c:pt idx="1527">
                  <c:v>2.099758388E-11</c:v>
                </c:pt>
                <c:pt idx="1528">
                  <c:v>2.1028354400000001E-11</c:v>
                </c:pt>
                <c:pt idx="1529">
                  <c:v>2.1012219740000001E-11</c:v>
                </c:pt>
                <c:pt idx="1530">
                  <c:v>2.1013184250000002E-11</c:v>
                </c:pt>
                <c:pt idx="1531">
                  <c:v>2.0971590780000001E-11</c:v>
                </c:pt>
                <c:pt idx="1532">
                  <c:v>2.0955123049999999E-11</c:v>
                </c:pt>
                <c:pt idx="1533">
                  <c:v>2.087291277E-11</c:v>
                </c:pt>
                <c:pt idx="1534">
                  <c:v>2.106206529E-11</c:v>
                </c:pt>
                <c:pt idx="1535">
                  <c:v>2.1100652479999999E-11</c:v>
                </c:pt>
                <c:pt idx="1536">
                  <c:v>2.0856915150000001E-11</c:v>
                </c:pt>
                <c:pt idx="1537">
                  <c:v>2.0891441349999998E-11</c:v>
                </c:pt>
                <c:pt idx="1538">
                  <c:v>2.086426344E-11</c:v>
                </c:pt>
                <c:pt idx="1539">
                  <c:v>2.090958656E-11</c:v>
                </c:pt>
                <c:pt idx="1540">
                  <c:v>2.0812820219999999E-11</c:v>
                </c:pt>
                <c:pt idx="1541">
                  <c:v>2.076297641E-11</c:v>
                </c:pt>
                <c:pt idx="1542">
                  <c:v>2.0754762489999999E-11</c:v>
                </c:pt>
                <c:pt idx="1543">
                  <c:v>2.084423953E-11</c:v>
                </c:pt>
                <c:pt idx="1544">
                  <c:v>2.0756726200000002E-11</c:v>
                </c:pt>
                <c:pt idx="1545">
                  <c:v>2.0650797040000001E-11</c:v>
                </c:pt>
                <c:pt idx="1546">
                  <c:v>2.0816832629999998E-11</c:v>
                </c:pt>
                <c:pt idx="1547">
                  <c:v>2.0584901839999999E-11</c:v>
                </c:pt>
                <c:pt idx="1548">
                  <c:v>2.0570314549999999E-11</c:v>
                </c:pt>
                <c:pt idx="1549">
                  <c:v>2.07178389E-11</c:v>
                </c:pt>
                <c:pt idx="1550">
                  <c:v>2.0838952089999999E-11</c:v>
                </c:pt>
                <c:pt idx="1551">
                  <c:v>2.078625987E-11</c:v>
                </c:pt>
                <c:pt idx="1552">
                  <c:v>2.090834103E-11</c:v>
                </c:pt>
                <c:pt idx="1553">
                  <c:v>2.0888379570000001E-11</c:v>
                </c:pt>
                <c:pt idx="1554">
                  <c:v>2.082880743E-11</c:v>
                </c:pt>
                <c:pt idx="1555">
                  <c:v>2.096537007E-11</c:v>
                </c:pt>
                <c:pt idx="1556">
                  <c:v>2.1016993699999999E-11</c:v>
                </c:pt>
                <c:pt idx="1557">
                  <c:v>2.0966964279999999E-11</c:v>
                </c:pt>
                <c:pt idx="1558">
                  <c:v>2.104626542E-11</c:v>
                </c:pt>
                <c:pt idx="1559">
                  <c:v>2.092395528E-11</c:v>
                </c:pt>
                <c:pt idx="1560">
                  <c:v>2.0969292269999999E-11</c:v>
                </c:pt>
                <c:pt idx="1561">
                  <c:v>2.0941420470000001E-11</c:v>
                </c:pt>
                <c:pt idx="1562">
                  <c:v>2.092516958E-11</c:v>
                </c:pt>
                <c:pt idx="1563">
                  <c:v>2.093102254E-11</c:v>
                </c:pt>
                <c:pt idx="1564">
                  <c:v>2.0852770900000001E-11</c:v>
                </c:pt>
                <c:pt idx="1565">
                  <c:v>2.0790235849999999E-11</c:v>
                </c:pt>
                <c:pt idx="1566">
                  <c:v>2.0758138260000001E-11</c:v>
                </c:pt>
                <c:pt idx="1567">
                  <c:v>2.0678155369999999E-11</c:v>
                </c:pt>
                <c:pt idx="1568">
                  <c:v>2.07193377E-11</c:v>
                </c:pt>
                <c:pt idx="1569">
                  <c:v>2.084590313E-11</c:v>
                </c:pt>
                <c:pt idx="1570">
                  <c:v>2.067474664E-11</c:v>
                </c:pt>
                <c:pt idx="1571">
                  <c:v>2.0602264690000001E-11</c:v>
                </c:pt>
                <c:pt idx="1572">
                  <c:v>2.0731943939999999E-11</c:v>
                </c:pt>
                <c:pt idx="1573">
                  <c:v>2.062901065E-11</c:v>
                </c:pt>
                <c:pt idx="1574">
                  <c:v>2.063226846E-11</c:v>
                </c:pt>
                <c:pt idx="1575">
                  <c:v>2.058941038E-11</c:v>
                </c:pt>
                <c:pt idx="1576">
                  <c:v>2.063620975E-11</c:v>
                </c:pt>
                <c:pt idx="1577">
                  <c:v>2.0723110729999999E-11</c:v>
                </c:pt>
                <c:pt idx="1578">
                  <c:v>2.067233537E-11</c:v>
                </c:pt>
                <c:pt idx="1579">
                  <c:v>2.084655365E-11</c:v>
                </c:pt>
                <c:pt idx="1580">
                  <c:v>2.0770661229999999E-11</c:v>
                </c:pt>
                <c:pt idx="1581">
                  <c:v>2.0942867230000001E-11</c:v>
                </c:pt>
                <c:pt idx="1582">
                  <c:v>2.0848496540000001E-11</c:v>
                </c:pt>
                <c:pt idx="1583">
                  <c:v>2.0896513690000001E-11</c:v>
                </c:pt>
                <c:pt idx="1584">
                  <c:v>2.0894735589999999E-11</c:v>
                </c:pt>
                <c:pt idx="1585">
                  <c:v>2.093353442E-11</c:v>
                </c:pt>
                <c:pt idx="1586">
                  <c:v>2.0885952689999999E-11</c:v>
                </c:pt>
                <c:pt idx="1587">
                  <c:v>2.0930991319999999E-11</c:v>
                </c:pt>
                <c:pt idx="1588">
                  <c:v>2.0788292960000001E-11</c:v>
                </c:pt>
                <c:pt idx="1589">
                  <c:v>2.0778061559999999E-11</c:v>
                </c:pt>
                <c:pt idx="1590">
                  <c:v>2.0844437289999999E-11</c:v>
                </c:pt>
                <c:pt idx="1591">
                  <c:v>2.0698814190000001E-11</c:v>
                </c:pt>
                <c:pt idx="1592">
                  <c:v>2.0744399249999999E-11</c:v>
                </c:pt>
                <c:pt idx="1593">
                  <c:v>2.0710920829999999E-11</c:v>
                </c:pt>
                <c:pt idx="1594">
                  <c:v>2.0771143490000001E-11</c:v>
                </c:pt>
                <c:pt idx="1595">
                  <c:v>2.0710105510000001E-11</c:v>
                </c:pt>
                <c:pt idx="1596">
                  <c:v>2.0780625480000001E-11</c:v>
                </c:pt>
                <c:pt idx="1597">
                  <c:v>2.0545917400000001E-11</c:v>
                </c:pt>
                <c:pt idx="1598">
                  <c:v>2.0670139210000001E-11</c:v>
                </c:pt>
                <c:pt idx="1599">
                  <c:v>2.0630988240000001E-11</c:v>
                </c:pt>
                <c:pt idx="1600">
                  <c:v>2.056969872E-11</c:v>
                </c:pt>
                <c:pt idx="1601">
                  <c:v>2.2276881730000002E-11</c:v>
                </c:pt>
                <c:pt idx="1602">
                  <c:v>2.702642277E-11</c:v>
                </c:pt>
                <c:pt idx="1603">
                  <c:v>2.7750485939999999E-11</c:v>
                </c:pt>
                <c:pt idx="1604">
                  <c:v>2.7075536260000002E-11</c:v>
                </c:pt>
                <c:pt idx="1605">
                  <c:v>2.632566214E-11</c:v>
                </c:pt>
                <c:pt idx="1606">
                  <c:v>2.5551305860000001E-11</c:v>
                </c:pt>
                <c:pt idx="1607">
                  <c:v>2.4715344349999999E-11</c:v>
                </c:pt>
                <c:pt idx="1608">
                  <c:v>2.352061948E-11</c:v>
                </c:pt>
                <c:pt idx="1609">
                  <c:v>2.2498464899999999E-11</c:v>
                </c:pt>
                <c:pt idx="1610">
                  <c:v>2.1446426229999998E-11</c:v>
                </c:pt>
                <c:pt idx="1611">
                  <c:v>2.0468479340000001E-11</c:v>
                </c:pt>
                <c:pt idx="1612">
                  <c:v>1.9693090909999999E-11</c:v>
                </c:pt>
                <c:pt idx="1613">
                  <c:v>1.8913995369999999E-11</c:v>
                </c:pt>
                <c:pt idx="1614">
                  <c:v>1.814981498E-11</c:v>
                </c:pt>
                <c:pt idx="1615">
                  <c:v>1.756303263E-11</c:v>
                </c:pt>
                <c:pt idx="1616">
                  <c:v>1.6994974870000001E-11</c:v>
                </c:pt>
                <c:pt idx="1617">
                  <c:v>1.6672401309999999E-11</c:v>
                </c:pt>
                <c:pt idx="1618">
                  <c:v>1.622106616E-11</c:v>
                </c:pt>
                <c:pt idx="1619">
                  <c:v>1.5901370500000001E-11</c:v>
                </c:pt>
                <c:pt idx="1620">
                  <c:v>1.5649167729999999E-11</c:v>
                </c:pt>
                <c:pt idx="1621">
                  <c:v>1.540627695E-11</c:v>
                </c:pt>
                <c:pt idx="1622">
                  <c:v>1.5201609069999999E-11</c:v>
                </c:pt>
                <c:pt idx="1623">
                  <c:v>1.5049527600000001E-11</c:v>
                </c:pt>
                <c:pt idx="1624">
                  <c:v>1.495229808E-11</c:v>
                </c:pt>
                <c:pt idx="1625">
                  <c:v>1.4889462929999999E-11</c:v>
                </c:pt>
                <c:pt idx="1626">
                  <c:v>1.473957761E-11</c:v>
                </c:pt>
                <c:pt idx="1627">
                  <c:v>1.4691178830000001E-11</c:v>
                </c:pt>
                <c:pt idx="1628">
                  <c:v>1.461500712E-11</c:v>
                </c:pt>
                <c:pt idx="1629">
                  <c:v>1.4580545100000001E-11</c:v>
                </c:pt>
                <c:pt idx="1630">
                  <c:v>1.4670173060000001E-11</c:v>
                </c:pt>
                <c:pt idx="1631">
                  <c:v>1.4579512940000002E-11</c:v>
                </c:pt>
                <c:pt idx="1632">
                  <c:v>1.467389925E-11</c:v>
                </c:pt>
                <c:pt idx="1633">
                  <c:v>1.4593035109999999E-11</c:v>
                </c:pt>
                <c:pt idx="1634">
                  <c:v>1.4592901540000001E-11</c:v>
                </c:pt>
                <c:pt idx="1635">
                  <c:v>1.463818997E-11</c:v>
                </c:pt>
                <c:pt idx="1636">
                  <c:v>1.4645291920000001E-11</c:v>
                </c:pt>
                <c:pt idx="1637">
                  <c:v>1.4508845510000001E-11</c:v>
                </c:pt>
                <c:pt idx="1638">
                  <c:v>1.4611346849999999E-11</c:v>
                </c:pt>
                <c:pt idx="1639">
                  <c:v>1.4534774429999999E-11</c:v>
                </c:pt>
                <c:pt idx="1640">
                  <c:v>1.449976597E-11</c:v>
                </c:pt>
                <c:pt idx="1641">
                  <c:v>1.451541491E-11</c:v>
                </c:pt>
                <c:pt idx="1642">
                  <c:v>1.4407623530000001E-11</c:v>
                </c:pt>
                <c:pt idx="1643">
                  <c:v>1.441174957E-11</c:v>
                </c:pt>
                <c:pt idx="1644">
                  <c:v>1.4413147759999999E-11</c:v>
                </c:pt>
                <c:pt idx="1645">
                  <c:v>1.431540216E-11</c:v>
                </c:pt>
                <c:pt idx="1646">
                  <c:v>1.426222942E-11</c:v>
                </c:pt>
                <c:pt idx="1647">
                  <c:v>1.429456206E-11</c:v>
                </c:pt>
                <c:pt idx="1648">
                  <c:v>1.429095297E-11</c:v>
                </c:pt>
                <c:pt idx="1649">
                  <c:v>1.4182614280000001E-11</c:v>
                </c:pt>
                <c:pt idx="1650">
                  <c:v>1.4225324909999999E-11</c:v>
                </c:pt>
                <c:pt idx="1651">
                  <c:v>1.4142216040000001E-11</c:v>
                </c:pt>
                <c:pt idx="1652">
                  <c:v>1.421398155E-11</c:v>
                </c:pt>
                <c:pt idx="1653">
                  <c:v>1.416674764E-11</c:v>
                </c:pt>
                <c:pt idx="1654">
                  <c:v>1.4102449240000001E-11</c:v>
                </c:pt>
                <c:pt idx="1655">
                  <c:v>1.41053098E-11</c:v>
                </c:pt>
                <c:pt idx="1656">
                  <c:v>1.4179887299999999E-11</c:v>
                </c:pt>
                <c:pt idx="1657">
                  <c:v>1.4206596840000001E-11</c:v>
                </c:pt>
                <c:pt idx="1658">
                  <c:v>1.426713695E-11</c:v>
                </c:pt>
                <c:pt idx="1659">
                  <c:v>1.425082101E-11</c:v>
                </c:pt>
                <c:pt idx="1660">
                  <c:v>1.4322919589999999E-11</c:v>
                </c:pt>
                <c:pt idx="1661">
                  <c:v>1.431317304E-11</c:v>
                </c:pt>
                <c:pt idx="1662">
                  <c:v>1.420992317E-11</c:v>
                </c:pt>
                <c:pt idx="1663">
                  <c:v>1.4353023109999999E-11</c:v>
                </c:pt>
                <c:pt idx="1664">
                  <c:v>1.431867819E-11</c:v>
                </c:pt>
                <c:pt idx="1665">
                  <c:v>1.426327806E-11</c:v>
                </c:pt>
                <c:pt idx="1666">
                  <c:v>1.422253114E-11</c:v>
                </c:pt>
                <c:pt idx="1667">
                  <c:v>1.426176538E-11</c:v>
                </c:pt>
                <c:pt idx="1668">
                  <c:v>1.421767478E-11</c:v>
                </c:pt>
                <c:pt idx="1669">
                  <c:v>1.4152528109999999E-11</c:v>
                </c:pt>
                <c:pt idx="1670">
                  <c:v>1.4166315689999999E-11</c:v>
                </c:pt>
                <c:pt idx="1671">
                  <c:v>1.41834617E-11</c:v>
                </c:pt>
                <c:pt idx="1672">
                  <c:v>1.412646562E-11</c:v>
                </c:pt>
                <c:pt idx="1673">
                  <c:v>1.41219085E-11</c:v>
                </c:pt>
                <c:pt idx="1674">
                  <c:v>1.404939446E-11</c:v>
                </c:pt>
                <c:pt idx="1675">
                  <c:v>1.398017379E-11</c:v>
                </c:pt>
                <c:pt idx="1676">
                  <c:v>1.414056979E-11</c:v>
                </c:pt>
                <c:pt idx="1677">
                  <c:v>1.396818165E-11</c:v>
                </c:pt>
                <c:pt idx="1678">
                  <c:v>1.404244256E-11</c:v>
                </c:pt>
                <c:pt idx="1679">
                  <c:v>1.397411787E-11</c:v>
                </c:pt>
                <c:pt idx="1680">
                  <c:v>1.382308504E-11</c:v>
                </c:pt>
                <c:pt idx="1681">
                  <c:v>1.402517859E-11</c:v>
                </c:pt>
                <c:pt idx="1682">
                  <c:v>1.396011518E-11</c:v>
                </c:pt>
                <c:pt idx="1683">
                  <c:v>1.4030833790000001E-11</c:v>
                </c:pt>
                <c:pt idx="1684">
                  <c:v>1.406218371E-11</c:v>
                </c:pt>
                <c:pt idx="1685">
                  <c:v>1.4060603379999999E-11</c:v>
                </c:pt>
                <c:pt idx="1686">
                  <c:v>1.409285362E-11</c:v>
                </c:pt>
                <c:pt idx="1687">
                  <c:v>1.40853015E-11</c:v>
                </c:pt>
                <c:pt idx="1688">
                  <c:v>1.414896846E-11</c:v>
                </c:pt>
                <c:pt idx="1689">
                  <c:v>1.414061923E-11</c:v>
                </c:pt>
                <c:pt idx="1690">
                  <c:v>1.4214562689999999E-11</c:v>
                </c:pt>
                <c:pt idx="1691">
                  <c:v>1.414417888E-11</c:v>
                </c:pt>
                <c:pt idx="1692">
                  <c:v>1.4112694519999999E-11</c:v>
                </c:pt>
                <c:pt idx="1693">
                  <c:v>1.407005068E-11</c:v>
                </c:pt>
                <c:pt idx="1694">
                  <c:v>1.3971591250000001E-11</c:v>
                </c:pt>
                <c:pt idx="1695">
                  <c:v>1.397932464E-11</c:v>
                </c:pt>
                <c:pt idx="1696">
                  <c:v>1.406198422E-11</c:v>
                </c:pt>
                <c:pt idx="1697">
                  <c:v>1.3921363189999999E-11</c:v>
                </c:pt>
                <c:pt idx="1698">
                  <c:v>1.399449306E-11</c:v>
                </c:pt>
                <c:pt idx="1699">
                  <c:v>1.3956689099999999E-11</c:v>
                </c:pt>
                <c:pt idx="1700">
                  <c:v>1.3892723779999999E-11</c:v>
                </c:pt>
                <c:pt idx="1701">
                  <c:v>1.3833529810000001E-11</c:v>
                </c:pt>
                <c:pt idx="1702">
                  <c:v>1.383670782E-11</c:v>
                </c:pt>
                <c:pt idx="1703">
                  <c:v>1.382361847E-11</c:v>
                </c:pt>
                <c:pt idx="1704">
                  <c:v>1.380035062E-11</c:v>
                </c:pt>
                <c:pt idx="1705">
                  <c:v>1.381299068E-11</c:v>
                </c:pt>
                <c:pt idx="1706">
                  <c:v>1.3805939029999999E-11</c:v>
                </c:pt>
                <c:pt idx="1707">
                  <c:v>1.378667926E-11</c:v>
                </c:pt>
                <c:pt idx="1708">
                  <c:v>1.3808102229999999E-11</c:v>
                </c:pt>
                <c:pt idx="1709">
                  <c:v>1.3746580259999999E-11</c:v>
                </c:pt>
                <c:pt idx="1710">
                  <c:v>1.3778229429999999E-11</c:v>
                </c:pt>
                <c:pt idx="1711">
                  <c:v>1.393195715E-11</c:v>
                </c:pt>
                <c:pt idx="1712">
                  <c:v>1.38200432E-11</c:v>
                </c:pt>
                <c:pt idx="1713">
                  <c:v>1.3892290960000001E-11</c:v>
                </c:pt>
                <c:pt idx="1714">
                  <c:v>1.3928381019999999E-11</c:v>
                </c:pt>
                <c:pt idx="1715">
                  <c:v>1.3982418519999999E-11</c:v>
                </c:pt>
                <c:pt idx="1716">
                  <c:v>1.397824391E-11</c:v>
                </c:pt>
                <c:pt idx="1717">
                  <c:v>1.393395295E-11</c:v>
                </c:pt>
                <c:pt idx="1718">
                  <c:v>1.387462801E-11</c:v>
                </c:pt>
                <c:pt idx="1719">
                  <c:v>1.3954044520000001E-11</c:v>
                </c:pt>
                <c:pt idx="1720">
                  <c:v>1.3888149309999999E-11</c:v>
                </c:pt>
                <c:pt idx="1721">
                  <c:v>1.3859260089999999E-11</c:v>
                </c:pt>
                <c:pt idx="1722">
                  <c:v>1.3825048740000001E-11</c:v>
                </c:pt>
                <c:pt idx="1723">
                  <c:v>1.3791618889999999E-11</c:v>
                </c:pt>
                <c:pt idx="1724">
                  <c:v>1.376801798E-11</c:v>
                </c:pt>
                <c:pt idx="1725">
                  <c:v>1.3755593889999999E-11</c:v>
                </c:pt>
                <c:pt idx="1726">
                  <c:v>1.378965692E-11</c:v>
                </c:pt>
                <c:pt idx="1727">
                  <c:v>1.3761730469999999E-11</c:v>
                </c:pt>
                <c:pt idx="1728">
                  <c:v>1.36660492E-11</c:v>
                </c:pt>
                <c:pt idx="1729">
                  <c:v>1.3659097290000001E-11</c:v>
                </c:pt>
                <c:pt idx="1730">
                  <c:v>1.3684010519999999E-11</c:v>
                </c:pt>
                <c:pt idx="1731">
                  <c:v>1.359012555E-11</c:v>
                </c:pt>
                <c:pt idx="1732">
                  <c:v>1.36826479E-11</c:v>
                </c:pt>
                <c:pt idx="1733">
                  <c:v>1.36570347E-11</c:v>
                </c:pt>
                <c:pt idx="1734">
                  <c:v>1.3621210060000001E-11</c:v>
                </c:pt>
                <c:pt idx="1735">
                  <c:v>1.370119296E-11</c:v>
                </c:pt>
                <c:pt idx="1736">
                  <c:v>1.3649866830000001E-11</c:v>
                </c:pt>
                <c:pt idx="1737">
                  <c:v>1.362738047E-11</c:v>
                </c:pt>
                <c:pt idx="1738">
                  <c:v>1.373996056E-11</c:v>
                </c:pt>
                <c:pt idx="1739">
                  <c:v>1.377533591E-11</c:v>
                </c:pt>
                <c:pt idx="1740">
                  <c:v>1.3778213810000001E-11</c:v>
                </c:pt>
                <c:pt idx="1741">
                  <c:v>1.38242499E-11</c:v>
                </c:pt>
                <c:pt idx="1742">
                  <c:v>1.3714082819999999E-11</c:v>
                </c:pt>
                <c:pt idx="1743">
                  <c:v>1.376989842E-11</c:v>
                </c:pt>
                <c:pt idx="1744">
                  <c:v>1.3748159730000001E-11</c:v>
                </c:pt>
                <c:pt idx="1745">
                  <c:v>1.376421026E-11</c:v>
                </c:pt>
                <c:pt idx="1746">
                  <c:v>1.3750088739999999E-11</c:v>
                </c:pt>
                <c:pt idx="1747">
                  <c:v>1.384472571E-11</c:v>
                </c:pt>
                <c:pt idx="1748">
                  <c:v>1.3759086750000001E-11</c:v>
                </c:pt>
                <c:pt idx="1749">
                  <c:v>1.375913619E-11</c:v>
                </c:pt>
                <c:pt idx="1750">
                  <c:v>1.3743952160000001E-11</c:v>
                </c:pt>
                <c:pt idx="1751">
                  <c:v>1.3645176130000001E-11</c:v>
                </c:pt>
                <c:pt idx="1752">
                  <c:v>1.3600853080000001E-11</c:v>
                </c:pt>
                <c:pt idx="1753">
                  <c:v>1.368710614E-11</c:v>
                </c:pt>
                <c:pt idx="1754">
                  <c:v>1.367509665E-11</c:v>
                </c:pt>
                <c:pt idx="1755">
                  <c:v>1.35816098E-11</c:v>
                </c:pt>
                <c:pt idx="1756">
                  <c:v>1.34792082E-11</c:v>
                </c:pt>
                <c:pt idx="1757">
                  <c:v>1.3547715029999999E-11</c:v>
                </c:pt>
                <c:pt idx="1758">
                  <c:v>1.3513784710000001E-11</c:v>
                </c:pt>
                <c:pt idx="1759">
                  <c:v>1.360785443E-11</c:v>
                </c:pt>
                <c:pt idx="1760">
                  <c:v>1.3565542790000001E-11</c:v>
                </c:pt>
                <c:pt idx="1761">
                  <c:v>1.35054537E-11</c:v>
                </c:pt>
                <c:pt idx="1762">
                  <c:v>1.356732435E-11</c:v>
                </c:pt>
                <c:pt idx="1763">
                  <c:v>1.353071648E-11</c:v>
                </c:pt>
                <c:pt idx="1764">
                  <c:v>1.355430091E-11</c:v>
                </c:pt>
                <c:pt idx="1765">
                  <c:v>1.362333857E-11</c:v>
                </c:pt>
                <c:pt idx="1766">
                  <c:v>1.3645376499999999E-11</c:v>
                </c:pt>
                <c:pt idx="1767">
                  <c:v>1.3692609550000001E-11</c:v>
                </c:pt>
                <c:pt idx="1768">
                  <c:v>1.367888875E-11</c:v>
                </c:pt>
                <c:pt idx="1769">
                  <c:v>1.3746812720000001E-11</c:v>
                </c:pt>
                <c:pt idx="1770">
                  <c:v>1.371690955E-11</c:v>
                </c:pt>
                <c:pt idx="1771">
                  <c:v>1.366937466E-11</c:v>
                </c:pt>
                <c:pt idx="1772">
                  <c:v>1.3632320100000001E-11</c:v>
                </c:pt>
                <c:pt idx="1773">
                  <c:v>1.370726362E-11</c:v>
                </c:pt>
                <c:pt idx="1774">
                  <c:v>1.374988925E-11</c:v>
                </c:pt>
                <c:pt idx="1775">
                  <c:v>1.363263669E-11</c:v>
                </c:pt>
                <c:pt idx="1776">
                  <c:v>1.355579798E-11</c:v>
                </c:pt>
                <c:pt idx="1777">
                  <c:v>1.3641052699999999E-11</c:v>
                </c:pt>
                <c:pt idx="1778">
                  <c:v>1.362249116E-11</c:v>
                </c:pt>
                <c:pt idx="1779">
                  <c:v>1.3504156129999999E-11</c:v>
                </c:pt>
                <c:pt idx="1780">
                  <c:v>1.3548114020000001E-11</c:v>
                </c:pt>
                <c:pt idx="1781">
                  <c:v>1.3525328429999999E-11</c:v>
                </c:pt>
                <c:pt idx="1782">
                  <c:v>1.3408258009999999E-11</c:v>
                </c:pt>
                <c:pt idx="1783">
                  <c:v>1.3519290719999999E-11</c:v>
                </c:pt>
                <c:pt idx="1784">
                  <c:v>1.347066035E-11</c:v>
                </c:pt>
                <c:pt idx="1785">
                  <c:v>1.3401754530000001E-11</c:v>
                </c:pt>
                <c:pt idx="1786">
                  <c:v>1.340569669E-11</c:v>
                </c:pt>
                <c:pt idx="1787">
                  <c:v>1.349522404E-11</c:v>
                </c:pt>
                <c:pt idx="1788">
                  <c:v>1.341665581E-11</c:v>
                </c:pt>
                <c:pt idx="1789">
                  <c:v>1.3401354679999999E-11</c:v>
                </c:pt>
                <c:pt idx="1790">
                  <c:v>1.3397080319999999E-11</c:v>
                </c:pt>
                <c:pt idx="1791">
                  <c:v>1.342149569E-11</c:v>
                </c:pt>
                <c:pt idx="1792">
                  <c:v>1.3625118390000001E-11</c:v>
                </c:pt>
                <c:pt idx="1793">
                  <c:v>1.3443916120000001E-11</c:v>
                </c:pt>
                <c:pt idx="1794">
                  <c:v>1.3530750299999999E-11</c:v>
                </c:pt>
                <c:pt idx="1795">
                  <c:v>1.355734362E-11</c:v>
                </c:pt>
                <c:pt idx="1796">
                  <c:v>1.352143571E-11</c:v>
                </c:pt>
                <c:pt idx="1797">
                  <c:v>1.354219167E-11</c:v>
                </c:pt>
                <c:pt idx="1798">
                  <c:v>1.354901174E-11</c:v>
                </c:pt>
                <c:pt idx="1799">
                  <c:v>1.3613975399999999E-11</c:v>
                </c:pt>
                <c:pt idx="1800">
                  <c:v>1.3524546930000001E-11</c:v>
                </c:pt>
                <c:pt idx="1801">
                  <c:v>1.35519547E-11</c:v>
                </c:pt>
                <c:pt idx="1802">
                  <c:v>1.356346632E-11</c:v>
                </c:pt>
                <c:pt idx="1803">
                  <c:v>1.337346379E-11</c:v>
                </c:pt>
                <c:pt idx="1804">
                  <c:v>1.342337526E-11</c:v>
                </c:pt>
                <c:pt idx="1805">
                  <c:v>1.336529672E-11</c:v>
                </c:pt>
                <c:pt idx="1806">
                  <c:v>1.337103605E-11</c:v>
                </c:pt>
                <c:pt idx="1807">
                  <c:v>1.3410935560000001E-11</c:v>
                </c:pt>
                <c:pt idx="1808">
                  <c:v>1.3279011570000001E-11</c:v>
                </c:pt>
                <c:pt idx="1809">
                  <c:v>1.3314753809999999E-11</c:v>
                </c:pt>
                <c:pt idx="1810">
                  <c:v>1.336015847E-11</c:v>
                </c:pt>
                <c:pt idx="1811">
                  <c:v>1.329466311E-11</c:v>
                </c:pt>
                <c:pt idx="1812">
                  <c:v>1.3262646190000001E-11</c:v>
                </c:pt>
                <c:pt idx="1813">
                  <c:v>1.3247029340000001E-11</c:v>
                </c:pt>
                <c:pt idx="1814">
                  <c:v>1.330204783E-11</c:v>
                </c:pt>
                <c:pt idx="1815">
                  <c:v>1.3342511120000001E-11</c:v>
                </c:pt>
                <c:pt idx="1816">
                  <c:v>1.335184307E-11</c:v>
                </c:pt>
                <c:pt idx="1817">
                  <c:v>1.341371198E-11</c:v>
                </c:pt>
                <c:pt idx="1818">
                  <c:v>1.3459349090000001E-11</c:v>
                </c:pt>
                <c:pt idx="1819">
                  <c:v>1.337607542E-11</c:v>
                </c:pt>
                <c:pt idx="1820">
                  <c:v>1.3441053830000001E-11</c:v>
                </c:pt>
                <c:pt idx="1821">
                  <c:v>1.346137871E-11</c:v>
                </c:pt>
                <c:pt idx="1822">
                  <c:v>1.348408191E-11</c:v>
                </c:pt>
                <c:pt idx="1823">
                  <c:v>1.3495324649999999E-11</c:v>
                </c:pt>
                <c:pt idx="1824">
                  <c:v>1.345136676E-11</c:v>
                </c:pt>
                <c:pt idx="1825">
                  <c:v>1.343471862E-11</c:v>
                </c:pt>
                <c:pt idx="1826">
                  <c:v>1.347879273E-11</c:v>
                </c:pt>
                <c:pt idx="1827">
                  <c:v>1.344003988E-11</c:v>
                </c:pt>
                <c:pt idx="1828">
                  <c:v>1.339613143E-11</c:v>
                </c:pt>
                <c:pt idx="1829">
                  <c:v>1.337775463E-11</c:v>
                </c:pt>
                <c:pt idx="1830">
                  <c:v>1.334068186E-11</c:v>
                </c:pt>
                <c:pt idx="1831">
                  <c:v>1.329396402E-11</c:v>
                </c:pt>
                <c:pt idx="1832">
                  <c:v>1.3361006750000001E-11</c:v>
                </c:pt>
                <c:pt idx="1833">
                  <c:v>1.327518737E-11</c:v>
                </c:pt>
                <c:pt idx="1834">
                  <c:v>1.3313340010000001E-11</c:v>
                </c:pt>
                <c:pt idx="1835">
                  <c:v>1.3174764229999999E-11</c:v>
                </c:pt>
                <c:pt idx="1836">
                  <c:v>1.3284101250000001E-11</c:v>
                </c:pt>
                <c:pt idx="1837">
                  <c:v>1.328885786E-11</c:v>
                </c:pt>
                <c:pt idx="1838">
                  <c:v>1.31536752E-11</c:v>
                </c:pt>
                <c:pt idx="1839">
                  <c:v>1.3208792570000001E-11</c:v>
                </c:pt>
                <c:pt idx="1840">
                  <c:v>1.323274216E-11</c:v>
                </c:pt>
                <c:pt idx="1841">
                  <c:v>1.3264059989999999E-11</c:v>
                </c:pt>
                <c:pt idx="1842">
                  <c:v>1.319267699E-11</c:v>
                </c:pt>
                <c:pt idx="1843">
                  <c:v>1.325443054E-11</c:v>
                </c:pt>
                <c:pt idx="1844">
                  <c:v>1.323096233E-11</c:v>
                </c:pt>
                <c:pt idx="1845">
                  <c:v>1.31763116E-11</c:v>
                </c:pt>
                <c:pt idx="1846">
                  <c:v>1.337066916E-11</c:v>
                </c:pt>
                <c:pt idx="1847">
                  <c:v>1.334005042E-11</c:v>
                </c:pt>
                <c:pt idx="1848">
                  <c:v>1.339074424E-11</c:v>
                </c:pt>
                <c:pt idx="1849">
                  <c:v>1.337168484E-11</c:v>
                </c:pt>
                <c:pt idx="1850">
                  <c:v>1.3385804619999999E-11</c:v>
                </c:pt>
                <c:pt idx="1851">
                  <c:v>1.342149569E-11</c:v>
                </c:pt>
                <c:pt idx="1852">
                  <c:v>1.33692224E-11</c:v>
                </c:pt>
                <c:pt idx="1853">
                  <c:v>1.342282622E-11</c:v>
                </c:pt>
                <c:pt idx="1854">
                  <c:v>1.335856165E-11</c:v>
                </c:pt>
                <c:pt idx="1855">
                  <c:v>1.329368126E-11</c:v>
                </c:pt>
                <c:pt idx="1856">
                  <c:v>1.333724017E-11</c:v>
                </c:pt>
                <c:pt idx="1857">
                  <c:v>1.3296324980000001E-11</c:v>
                </c:pt>
                <c:pt idx="1858">
                  <c:v>1.324601453E-11</c:v>
                </c:pt>
                <c:pt idx="1859">
                  <c:v>1.323232669E-11</c:v>
                </c:pt>
                <c:pt idx="1860">
                  <c:v>1.318823609E-11</c:v>
                </c:pt>
                <c:pt idx="1861">
                  <c:v>1.31545573E-11</c:v>
                </c:pt>
                <c:pt idx="1862">
                  <c:v>1.312994245E-11</c:v>
                </c:pt>
                <c:pt idx="1863">
                  <c:v>1.3152943139999999E-11</c:v>
                </c:pt>
                <c:pt idx="1864">
                  <c:v>1.307474094E-11</c:v>
                </c:pt>
                <c:pt idx="1865">
                  <c:v>1.3103131430000001E-11</c:v>
                </c:pt>
                <c:pt idx="1866">
                  <c:v>1.3118449040000001E-11</c:v>
                </c:pt>
                <c:pt idx="1867">
                  <c:v>1.3029386600000001E-11</c:v>
                </c:pt>
                <c:pt idx="1868">
                  <c:v>1.311801622E-11</c:v>
                </c:pt>
                <c:pt idx="1869">
                  <c:v>1.3060438150000001E-11</c:v>
                </c:pt>
                <c:pt idx="1870">
                  <c:v>1.3110033889999999E-11</c:v>
                </c:pt>
                <c:pt idx="1871">
                  <c:v>1.316513478E-11</c:v>
                </c:pt>
                <c:pt idx="1872">
                  <c:v>1.322835244E-11</c:v>
                </c:pt>
                <c:pt idx="1873">
                  <c:v>1.3159912400000001E-11</c:v>
                </c:pt>
                <c:pt idx="1874">
                  <c:v>1.3218788039999999E-11</c:v>
                </c:pt>
                <c:pt idx="1875">
                  <c:v>1.323502159E-11</c:v>
                </c:pt>
                <c:pt idx="1876">
                  <c:v>1.32465974E-11</c:v>
                </c:pt>
                <c:pt idx="1877">
                  <c:v>1.3305872899999999E-11</c:v>
                </c:pt>
                <c:pt idx="1878">
                  <c:v>1.3215812130000001E-11</c:v>
                </c:pt>
                <c:pt idx="1879">
                  <c:v>1.325321623E-11</c:v>
                </c:pt>
                <c:pt idx="1880">
                  <c:v>1.319071415E-11</c:v>
                </c:pt>
                <c:pt idx="1881">
                  <c:v>1.3251654109999999E-11</c:v>
                </c:pt>
                <c:pt idx="1882">
                  <c:v>1.32217657E-11</c:v>
                </c:pt>
                <c:pt idx="1883">
                  <c:v>1.326198092E-11</c:v>
                </c:pt>
                <c:pt idx="1884">
                  <c:v>1.315427454E-11</c:v>
                </c:pt>
                <c:pt idx="1885">
                  <c:v>1.314881971E-11</c:v>
                </c:pt>
                <c:pt idx="1886">
                  <c:v>1.3143945999999999E-11</c:v>
                </c:pt>
                <c:pt idx="1887">
                  <c:v>1.310065337E-11</c:v>
                </c:pt>
                <c:pt idx="1888">
                  <c:v>1.30036407E-11</c:v>
                </c:pt>
                <c:pt idx="1889">
                  <c:v>1.2986992560000001E-11</c:v>
                </c:pt>
                <c:pt idx="1890">
                  <c:v>1.307291254E-11</c:v>
                </c:pt>
                <c:pt idx="1891">
                  <c:v>1.299978094E-11</c:v>
                </c:pt>
                <c:pt idx="1892">
                  <c:v>1.2923093149999999E-11</c:v>
                </c:pt>
                <c:pt idx="1893">
                  <c:v>1.300122857E-11</c:v>
                </c:pt>
                <c:pt idx="1894">
                  <c:v>1.299462534E-11</c:v>
                </c:pt>
                <c:pt idx="1895">
                  <c:v>1.305568154E-11</c:v>
                </c:pt>
                <c:pt idx="1896">
                  <c:v>1.296389038E-11</c:v>
                </c:pt>
                <c:pt idx="1897">
                  <c:v>1.303222981E-11</c:v>
                </c:pt>
                <c:pt idx="1898">
                  <c:v>1.3124302859999999E-11</c:v>
                </c:pt>
                <c:pt idx="1899">
                  <c:v>1.304571815E-11</c:v>
                </c:pt>
                <c:pt idx="1900">
                  <c:v>1.316222391E-11</c:v>
                </c:pt>
                <c:pt idx="1901">
                  <c:v>1.3091788069999999E-11</c:v>
                </c:pt>
                <c:pt idx="1902">
                  <c:v>1.313840616E-11</c:v>
                </c:pt>
                <c:pt idx="1903">
                  <c:v>1.3129859179999999E-11</c:v>
                </c:pt>
                <c:pt idx="1904">
                  <c:v>1.31980659E-11</c:v>
                </c:pt>
                <c:pt idx="1905">
                  <c:v>1.3201425200000001E-11</c:v>
                </c:pt>
                <c:pt idx="1906">
                  <c:v>1.309654555E-11</c:v>
                </c:pt>
                <c:pt idx="1907">
                  <c:v>1.3163488529999999E-11</c:v>
                </c:pt>
                <c:pt idx="1908">
                  <c:v>1.3084836169999999E-11</c:v>
                </c:pt>
                <c:pt idx="1909">
                  <c:v>1.30784333E-11</c:v>
                </c:pt>
                <c:pt idx="1910">
                  <c:v>1.3047696599999999E-11</c:v>
                </c:pt>
                <c:pt idx="1911">
                  <c:v>1.299076645E-11</c:v>
                </c:pt>
                <c:pt idx="1912">
                  <c:v>1.3044005980000001E-11</c:v>
                </c:pt>
                <c:pt idx="1913">
                  <c:v>1.2956771939999999E-11</c:v>
                </c:pt>
                <c:pt idx="1914">
                  <c:v>1.300450546E-11</c:v>
                </c:pt>
                <c:pt idx="1915">
                  <c:v>1.2872333410000001E-11</c:v>
                </c:pt>
                <c:pt idx="1916">
                  <c:v>1.292405766E-11</c:v>
                </c:pt>
                <c:pt idx="1917">
                  <c:v>1.295788563E-11</c:v>
                </c:pt>
                <c:pt idx="1918">
                  <c:v>1.294950432E-11</c:v>
                </c:pt>
                <c:pt idx="1919">
                  <c:v>1.2867991390000001E-11</c:v>
                </c:pt>
                <c:pt idx="1920">
                  <c:v>1.2891210670000001E-11</c:v>
                </c:pt>
                <c:pt idx="1921">
                  <c:v>1.292310963E-11</c:v>
                </c:pt>
                <c:pt idx="1922">
                  <c:v>1.2989637139999999E-11</c:v>
                </c:pt>
                <c:pt idx="1923">
                  <c:v>1.294597849E-11</c:v>
                </c:pt>
                <c:pt idx="1924">
                  <c:v>1.2963192150000001E-11</c:v>
                </c:pt>
                <c:pt idx="1925">
                  <c:v>1.303549022E-11</c:v>
                </c:pt>
                <c:pt idx="1926">
                  <c:v>1.3028637199999999E-11</c:v>
                </c:pt>
                <c:pt idx="1927">
                  <c:v>1.3022268159999999E-11</c:v>
                </c:pt>
                <c:pt idx="1928">
                  <c:v>1.3096045950000001E-11</c:v>
                </c:pt>
                <c:pt idx="1929">
                  <c:v>1.3063133040000001E-11</c:v>
                </c:pt>
                <c:pt idx="1930">
                  <c:v>1.309948938E-11</c:v>
                </c:pt>
                <c:pt idx="1931">
                  <c:v>1.304332423E-11</c:v>
                </c:pt>
                <c:pt idx="1932">
                  <c:v>1.3202838999999999E-11</c:v>
                </c:pt>
                <c:pt idx="1933">
                  <c:v>1.302970232E-11</c:v>
                </c:pt>
                <c:pt idx="1934">
                  <c:v>1.299668793E-11</c:v>
                </c:pt>
                <c:pt idx="1935">
                  <c:v>1.3045402430000001E-11</c:v>
                </c:pt>
                <c:pt idx="1936">
                  <c:v>1.2913479310000001E-11</c:v>
                </c:pt>
                <c:pt idx="1937">
                  <c:v>1.301034367E-11</c:v>
                </c:pt>
                <c:pt idx="1938">
                  <c:v>1.294814169E-11</c:v>
                </c:pt>
                <c:pt idx="1939">
                  <c:v>1.29502355E-11</c:v>
                </c:pt>
                <c:pt idx="1940">
                  <c:v>1.290428268E-11</c:v>
                </c:pt>
                <c:pt idx="1941">
                  <c:v>1.284547295E-11</c:v>
                </c:pt>
                <c:pt idx="1942">
                  <c:v>1.291550894E-11</c:v>
                </c:pt>
                <c:pt idx="1943">
                  <c:v>1.281839652E-11</c:v>
                </c:pt>
                <c:pt idx="1944">
                  <c:v>1.276640512E-11</c:v>
                </c:pt>
                <c:pt idx="1945">
                  <c:v>1.2807584850000001E-11</c:v>
                </c:pt>
                <c:pt idx="1946">
                  <c:v>1.2812691009999999E-11</c:v>
                </c:pt>
                <c:pt idx="1947">
                  <c:v>1.280745301E-11</c:v>
                </c:pt>
                <c:pt idx="1948">
                  <c:v>1.281728109E-11</c:v>
                </c:pt>
                <c:pt idx="1949">
                  <c:v>1.285091131E-11</c:v>
                </c:pt>
                <c:pt idx="1950">
                  <c:v>1.289036152E-11</c:v>
                </c:pt>
                <c:pt idx="1951">
                  <c:v>1.2876822870000001E-11</c:v>
                </c:pt>
                <c:pt idx="1952">
                  <c:v>1.29452794E-11</c:v>
                </c:pt>
                <c:pt idx="1953">
                  <c:v>1.2934651610000001E-11</c:v>
                </c:pt>
                <c:pt idx="1954">
                  <c:v>1.294935426E-11</c:v>
                </c:pt>
                <c:pt idx="1955">
                  <c:v>1.294855629E-11</c:v>
                </c:pt>
                <c:pt idx="1956">
                  <c:v>1.3021319270000001E-11</c:v>
                </c:pt>
                <c:pt idx="1957">
                  <c:v>1.296350787E-11</c:v>
                </c:pt>
                <c:pt idx="1958">
                  <c:v>1.300836348E-11</c:v>
                </c:pt>
                <c:pt idx="1959">
                  <c:v>1.2993313020000001E-11</c:v>
                </c:pt>
                <c:pt idx="1960">
                  <c:v>1.294240236E-11</c:v>
                </c:pt>
                <c:pt idx="1961">
                  <c:v>1.295236401E-11</c:v>
                </c:pt>
                <c:pt idx="1962">
                  <c:v>1.2860174729999999E-11</c:v>
                </c:pt>
                <c:pt idx="1963">
                  <c:v>1.290504769E-11</c:v>
                </c:pt>
                <c:pt idx="1964">
                  <c:v>1.288961299E-11</c:v>
                </c:pt>
                <c:pt idx="1965">
                  <c:v>1.27997361E-11</c:v>
                </c:pt>
                <c:pt idx="1966">
                  <c:v>1.2846420110000001E-11</c:v>
                </c:pt>
                <c:pt idx="1967">
                  <c:v>1.276821791E-11</c:v>
                </c:pt>
                <c:pt idx="1968">
                  <c:v>1.277749868E-11</c:v>
                </c:pt>
                <c:pt idx="1969">
                  <c:v>1.2767652390000001E-11</c:v>
                </c:pt>
                <c:pt idx="1970">
                  <c:v>1.2709309299999999E-11</c:v>
                </c:pt>
                <c:pt idx="1971">
                  <c:v>1.2628195359999999E-11</c:v>
                </c:pt>
                <c:pt idx="1972">
                  <c:v>1.2749756980000001E-11</c:v>
                </c:pt>
                <c:pt idx="1973">
                  <c:v>1.279785652E-11</c:v>
                </c:pt>
                <c:pt idx="1974">
                  <c:v>1.2743851980000001E-11</c:v>
                </c:pt>
                <c:pt idx="1975">
                  <c:v>1.278197253E-11</c:v>
                </c:pt>
                <c:pt idx="1976">
                  <c:v>1.282090666E-11</c:v>
                </c:pt>
                <c:pt idx="1977">
                  <c:v>1.2834311740000001E-11</c:v>
                </c:pt>
                <c:pt idx="1978">
                  <c:v>1.29255209E-11</c:v>
                </c:pt>
                <c:pt idx="1979">
                  <c:v>1.286792461E-11</c:v>
                </c:pt>
                <c:pt idx="1980">
                  <c:v>1.294218552E-11</c:v>
                </c:pt>
                <c:pt idx="1981">
                  <c:v>1.2954960019999999E-11</c:v>
                </c:pt>
                <c:pt idx="1982">
                  <c:v>1.2945479760000001E-11</c:v>
                </c:pt>
                <c:pt idx="1983">
                  <c:v>1.2921146790000001E-11</c:v>
                </c:pt>
                <c:pt idx="1984">
                  <c:v>1.2927184499999999E-11</c:v>
                </c:pt>
                <c:pt idx="1985">
                  <c:v>1.2912499189999999E-11</c:v>
                </c:pt>
                <c:pt idx="1986">
                  <c:v>1.2891925369999999E-11</c:v>
                </c:pt>
                <c:pt idx="1987">
                  <c:v>1.2843726080000001E-11</c:v>
                </c:pt>
                <c:pt idx="1988">
                  <c:v>1.2859060169999999E-11</c:v>
                </c:pt>
                <c:pt idx="1989">
                  <c:v>1.277340733E-11</c:v>
                </c:pt>
                <c:pt idx="1990">
                  <c:v>1.284971348E-11</c:v>
                </c:pt>
                <c:pt idx="1991">
                  <c:v>1.274586513E-11</c:v>
                </c:pt>
                <c:pt idx="1992">
                  <c:v>1.2681931889999999E-11</c:v>
                </c:pt>
                <c:pt idx="1993">
                  <c:v>1.272173165E-11</c:v>
                </c:pt>
                <c:pt idx="1994">
                  <c:v>1.267612838E-11</c:v>
                </c:pt>
                <c:pt idx="1995">
                  <c:v>1.2683795850000001E-11</c:v>
                </c:pt>
                <c:pt idx="1996">
                  <c:v>1.264811953E-11</c:v>
                </c:pt>
                <c:pt idx="1997">
                  <c:v>1.261938123E-11</c:v>
                </c:pt>
                <c:pt idx="1998">
                  <c:v>1.2750522860000001E-11</c:v>
                </c:pt>
                <c:pt idx="1999">
                  <c:v>1.260916978E-11</c:v>
                </c:pt>
                <c:pt idx="2000">
                  <c:v>1.26905977E-11</c:v>
                </c:pt>
                <c:pt idx="2001">
                  <c:v>1.2674464779999999E-11</c:v>
                </c:pt>
                <c:pt idx="2002">
                  <c:v>1.26716207E-11</c:v>
                </c:pt>
                <c:pt idx="2003">
                  <c:v>1.279411386E-11</c:v>
                </c:pt>
                <c:pt idx="2004">
                  <c:v>1.2754613340000001E-11</c:v>
                </c:pt>
                <c:pt idx="2005">
                  <c:v>1.2778595889999999E-11</c:v>
                </c:pt>
                <c:pt idx="2006">
                  <c:v>1.291640666E-11</c:v>
                </c:pt>
                <c:pt idx="2007">
                  <c:v>1.283657469E-11</c:v>
                </c:pt>
                <c:pt idx="2008">
                  <c:v>1.2827709380000001E-11</c:v>
                </c:pt>
                <c:pt idx="2009">
                  <c:v>1.282213832E-11</c:v>
                </c:pt>
                <c:pt idx="2010">
                  <c:v>1.2775784770000001E-11</c:v>
                </c:pt>
                <c:pt idx="2011">
                  <c:v>1.28353439E-11</c:v>
                </c:pt>
                <c:pt idx="2012">
                  <c:v>1.282687845E-11</c:v>
                </c:pt>
                <c:pt idx="2013">
                  <c:v>1.274616437E-11</c:v>
                </c:pt>
                <c:pt idx="2014">
                  <c:v>1.267072211E-11</c:v>
                </c:pt>
                <c:pt idx="2015">
                  <c:v>1.27455338E-11</c:v>
                </c:pt>
                <c:pt idx="2016">
                  <c:v>1.271458026E-11</c:v>
                </c:pt>
                <c:pt idx="2017">
                  <c:v>1.263345158E-11</c:v>
                </c:pt>
                <c:pt idx="2018">
                  <c:v>1.2588778110000001E-11</c:v>
                </c:pt>
                <c:pt idx="2019">
                  <c:v>1.261372517E-11</c:v>
                </c:pt>
                <c:pt idx="2020">
                  <c:v>1.256571062E-11</c:v>
                </c:pt>
                <c:pt idx="2021">
                  <c:v>1.2652694000000001E-11</c:v>
                </c:pt>
                <c:pt idx="2022">
                  <c:v>1.263513079E-11</c:v>
                </c:pt>
                <c:pt idx="2023">
                  <c:v>1.255796075E-11</c:v>
                </c:pt>
                <c:pt idx="2024">
                  <c:v>1.262548399E-11</c:v>
                </c:pt>
                <c:pt idx="2025">
                  <c:v>1.2611480439999999E-11</c:v>
                </c:pt>
                <c:pt idx="2026">
                  <c:v>1.2627914339999999E-11</c:v>
                </c:pt>
                <c:pt idx="2027">
                  <c:v>1.2657850459999999E-11</c:v>
                </c:pt>
                <c:pt idx="2028">
                  <c:v>1.260723904E-11</c:v>
                </c:pt>
                <c:pt idx="2029">
                  <c:v>1.268437785E-11</c:v>
                </c:pt>
                <c:pt idx="2030">
                  <c:v>1.263945459E-11</c:v>
                </c:pt>
                <c:pt idx="2031">
                  <c:v>1.272868356E-11</c:v>
                </c:pt>
                <c:pt idx="2032">
                  <c:v>1.273492162E-11</c:v>
                </c:pt>
                <c:pt idx="2033">
                  <c:v>1.2690580360000001E-11</c:v>
                </c:pt>
                <c:pt idx="2034">
                  <c:v>1.274230547E-11</c:v>
                </c:pt>
                <c:pt idx="2035">
                  <c:v>1.2757141699999999E-11</c:v>
                </c:pt>
                <c:pt idx="2036">
                  <c:v>1.2749591309999999E-11</c:v>
                </c:pt>
                <c:pt idx="2037">
                  <c:v>1.2732643929999999E-11</c:v>
                </c:pt>
                <c:pt idx="2038">
                  <c:v>1.27786965E-11</c:v>
                </c:pt>
                <c:pt idx="2039">
                  <c:v>1.2687139530000001E-11</c:v>
                </c:pt>
                <c:pt idx="2040">
                  <c:v>1.270722937E-11</c:v>
                </c:pt>
                <c:pt idx="2041">
                  <c:v>1.270097569E-11</c:v>
                </c:pt>
                <c:pt idx="2042">
                  <c:v>1.266797865E-11</c:v>
                </c:pt>
                <c:pt idx="2043">
                  <c:v>1.273681768E-11</c:v>
                </c:pt>
                <c:pt idx="2044">
                  <c:v>1.261658573E-11</c:v>
                </c:pt>
                <c:pt idx="2045">
                  <c:v>1.2592303939999999E-11</c:v>
                </c:pt>
                <c:pt idx="2046">
                  <c:v>1.255965731E-11</c:v>
                </c:pt>
                <c:pt idx="2047">
                  <c:v>1.252640873E-11</c:v>
                </c:pt>
                <c:pt idx="2048">
                  <c:v>1.251672984E-11</c:v>
                </c:pt>
                <c:pt idx="2049">
                  <c:v>1.258400415E-11</c:v>
                </c:pt>
                <c:pt idx="2050">
                  <c:v>1.241026899E-11</c:v>
                </c:pt>
                <c:pt idx="2051">
                  <c:v>1.2529552920000001E-11</c:v>
                </c:pt>
                <c:pt idx="2052">
                  <c:v>1.250269159E-11</c:v>
                </c:pt>
                <c:pt idx="2053">
                  <c:v>1.2508030199999999E-11</c:v>
                </c:pt>
                <c:pt idx="2054">
                  <c:v>1.2549676579999999E-11</c:v>
                </c:pt>
                <c:pt idx="2055">
                  <c:v>1.2576405199999999E-11</c:v>
                </c:pt>
                <c:pt idx="2056">
                  <c:v>1.256584333E-11</c:v>
                </c:pt>
                <c:pt idx="2057">
                  <c:v>1.2584155070000001E-11</c:v>
                </c:pt>
                <c:pt idx="2058">
                  <c:v>1.2655388890000001E-11</c:v>
                </c:pt>
                <c:pt idx="2059">
                  <c:v>1.267072211E-11</c:v>
                </c:pt>
                <c:pt idx="2060">
                  <c:v>1.2759070709999999E-11</c:v>
                </c:pt>
                <c:pt idx="2061">
                  <c:v>1.2692810339999999E-11</c:v>
                </c:pt>
                <c:pt idx="2062">
                  <c:v>1.2624121369999999E-11</c:v>
                </c:pt>
                <c:pt idx="2063">
                  <c:v>1.2680885860000001E-11</c:v>
                </c:pt>
                <c:pt idx="2064">
                  <c:v>1.270032777E-11</c:v>
                </c:pt>
                <c:pt idx="2065">
                  <c:v>1.251466725E-11</c:v>
                </c:pt>
                <c:pt idx="2066">
                  <c:v>1.2642831229999999E-11</c:v>
                </c:pt>
                <c:pt idx="2067">
                  <c:v>1.263817523E-11</c:v>
                </c:pt>
                <c:pt idx="2068">
                  <c:v>1.253753611E-11</c:v>
                </c:pt>
                <c:pt idx="2069">
                  <c:v>1.255257009E-11</c:v>
                </c:pt>
                <c:pt idx="2070">
                  <c:v>1.254161098E-11</c:v>
                </c:pt>
                <c:pt idx="2071">
                  <c:v>1.251541492E-11</c:v>
                </c:pt>
                <c:pt idx="2072">
                  <c:v>1.246708379E-11</c:v>
                </c:pt>
                <c:pt idx="2073">
                  <c:v>1.2435883049999999E-11</c:v>
                </c:pt>
                <c:pt idx="2074">
                  <c:v>1.237585902E-11</c:v>
                </c:pt>
                <c:pt idx="2075">
                  <c:v>1.245770327E-11</c:v>
                </c:pt>
                <c:pt idx="2076">
                  <c:v>1.242164531E-11</c:v>
                </c:pt>
                <c:pt idx="2077">
                  <c:v>1.24217624E-11</c:v>
                </c:pt>
                <c:pt idx="2078">
                  <c:v>1.231038015E-11</c:v>
                </c:pt>
                <c:pt idx="2079">
                  <c:v>1.244331634E-11</c:v>
                </c:pt>
                <c:pt idx="2080">
                  <c:v>1.2481603419999999E-11</c:v>
                </c:pt>
                <c:pt idx="2081">
                  <c:v>1.2493063010000001E-11</c:v>
                </c:pt>
                <c:pt idx="2082">
                  <c:v>1.2562650569999999E-11</c:v>
                </c:pt>
                <c:pt idx="2083">
                  <c:v>1.2448439850000001E-11</c:v>
                </c:pt>
                <c:pt idx="2084">
                  <c:v>1.249465895E-11</c:v>
                </c:pt>
                <c:pt idx="2085">
                  <c:v>1.261558913E-11</c:v>
                </c:pt>
                <c:pt idx="2086">
                  <c:v>1.2656802689999999E-11</c:v>
                </c:pt>
                <c:pt idx="2087">
                  <c:v>1.2521835999999999E-11</c:v>
                </c:pt>
                <c:pt idx="2088">
                  <c:v>1.265084738E-11</c:v>
                </c:pt>
                <c:pt idx="2089">
                  <c:v>1.262227475E-11</c:v>
                </c:pt>
                <c:pt idx="2090">
                  <c:v>1.258330593E-11</c:v>
                </c:pt>
                <c:pt idx="2091">
                  <c:v>1.253933242E-11</c:v>
                </c:pt>
                <c:pt idx="2092">
                  <c:v>1.258272479E-11</c:v>
                </c:pt>
                <c:pt idx="2093">
                  <c:v>1.255596321E-11</c:v>
                </c:pt>
                <c:pt idx="2094">
                  <c:v>1.251707765E-11</c:v>
                </c:pt>
                <c:pt idx="2095">
                  <c:v>1.246098016E-11</c:v>
                </c:pt>
                <c:pt idx="2096">
                  <c:v>1.242390739E-11</c:v>
                </c:pt>
                <c:pt idx="2097">
                  <c:v>1.2412199739999999E-11</c:v>
                </c:pt>
                <c:pt idx="2098">
                  <c:v>1.2460332249999999E-11</c:v>
                </c:pt>
                <c:pt idx="2099">
                  <c:v>1.2462078239999999E-11</c:v>
                </c:pt>
                <c:pt idx="2100">
                  <c:v>1.2303494159999999E-11</c:v>
                </c:pt>
                <c:pt idx="2101">
                  <c:v>1.238369303E-11</c:v>
                </c:pt>
                <c:pt idx="2102">
                  <c:v>1.234738527E-11</c:v>
                </c:pt>
                <c:pt idx="2103">
                  <c:v>1.234595412E-11</c:v>
                </c:pt>
                <c:pt idx="2104">
                  <c:v>1.234603825E-11</c:v>
                </c:pt>
                <c:pt idx="2105">
                  <c:v>1.235505188E-11</c:v>
                </c:pt>
                <c:pt idx="2106">
                  <c:v>1.235679788E-11</c:v>
                </c:pt>
                <c:pt idx="2107">
                  <c:v>1.238919817E-11</c:v>
                </c:pt>
                <c:pt idx="2108">
                  <c:v>1.2424706230000001E-11</c:v>
                </c:pt>
                <c:pt idx="2109">
                  <c:v>1.2400721940000001E-11</c:v>
                </c:pt>
                <c:pt idx="2110">
                  <c:v>1.242804817E-11</c:v>
                </c:pt>
                <c:pt idx="2111">
                  <c:v>1.248187057E-11</c:v>
                </c:pt>
                <c:pt idx="2112">
                  <c:v>1.2568604140000001E-11</c:v>
                </c:pt>
                <c:pt idx="2113">
                  <c:v>1.2521253129999999E-11</c:v>
                </c:pt>
                <c:pt idx="2114">
                  <c:v>1.261279449E-11</c:v>
                </c:pt>
                <c:pt idx="2115">
                  <c:v>1.2558957350000001E-11</c:v>
                </c:pt>
                <c:pt idx="2116">
                  <c:v>1.255004347E-11</c:v>
                </c:pt>
                <c:pt idx="2117">
                  <c:v>1.2582225190000001E-11</c:v>
                </c:pt>
                <c:pt idx="2118">
                  <c:v>1.248408234E-11</c:v>
                </c:pt>
                <c:pt idx="2119">
                  <c:v>1.2566741920000001E-11</c:v>
                </c:pt>
                <c:pt idx="2120">
                  <c:v>1.2456522789999999E-11</c:v>
                </c:pt>
                <c:pt idx="2121">
                  <c:v>1.248632621E-11</c:v>
                </c:pt>
                <c:pt idx="2122">
                  <c:v>1.235661573E-11</c:v>
                </c:pt>
                <c:pt idx="2123">
                  <c:v>1.239480307E-11</c:v>
                </c:pt>
                <c:pt idx="2124">
                  <c:v>1.2391609440000001E-11</c:v>
                </c:pt>
                <c:pt idx="2125">
                  <c:v>1.2326694350000001E-11</c:v>
                </c:pt>
                <c:pt idx="2126">
                  <c:v>1.229685711E-11</c:v>
                </c:pt>
                <c:pt idx="2127">
                  <c:v>1.232398471E-11</c:v>
                </c:pt>
                <c:pt idx="2128">
                  <c:v>1.22672714E-11</c:v>
                </c:pt>
                <c:pt idx="2129">
                  <c:v>1.2284318529999999E-11</c:v>
                </c:pt>
                <c:pt idx="2130">
                  <c:v>1.2260567559999999E-11</c:v>
                </c:pt>
                <c:pt idx="2131">
                  <c:v>1.2319045960000001E-11</c:v>
                </c:pt>
                <c:pt idx="2132">
                  <c:v>1.231849518E-11</c:v>
                </c:pt>
                <c:pt idx="2133">
                  <c:v>1.222146603E-11</c:v>
                </c:pt>
                <c:pt idx="2134">
                  <c:v>1.234931515E-11</c:v>
                </c:pt>
                <c:pt idx="2135">
                  <c:v>1.229800636E-11</c:v>
                </c:pt>
                <c:pt idx="2136">
                  <c:v>1.234257922E-11</c:v>
                </c:pt>
                <c:pt idx="2137">
                  <c:v>1.242841507E-11</c:v>
                </c:pt>
                <c:pt idx="2138">
                  <c:v>1.2406345050000001E-11</c:v>
                </c:pt>
                <c:pt idx="2139">
                  <c:v>1.2451949190000001E-11</c:v>
                </c:pt>
                <c:pt idx="2140">
                  <c:v>1.250912828E-11</c:v>
                </c:pt>
                <c:pt idx="2141">
                  <c:v>1.248491414E-11</c:v>
                </c:pt>
                <c:pt idx="2142">
                  <c:v>1.24397246E-11</c:v>
                </c:pt>
                <c:pt idx="2143">
                  <c:v>1.24458447E-11</c:v>
                </c:pt>
                <c:pt idx="2144">
                  <c:v>1.243659863E-11</c:v>
                </c:pt>
                <c:pt idx="2145">
                  <c:v>1.237935015E-11</c:v>
                </c:pt>
                <c:pt idx="2146">
                  <c:v>1.23685567E-11</c:v>
                </c:pt>
                <c:pt idx="2147">
                  <c:v>1.240130568E-11</c:v>
                </c:pt>
                <c:pt idx="2148">
                  <c:v>1.234819972E-11</c:v>
                </c:pt>
                <c:pt idx="2149">
                  <c:v>1.2313672649999999E-11</c:v>
                </c:pt>
                <c:pt idx="2150">
                  <c:v>1.2310729690000001E-11</c:v>
                </c:pt>
                <c:pt idx="2151">
                  <c:v>1.226422696E-11</c:v>
                </c:pt>
                <c:pt idx="2152">
                  <c:v>1.22862805E-11</c:v>
                </c:pt>
                <c:pt idx="2153">
                  <c:v>1.224809403E-11</c:v>
                </c:pt>
                <c:pt idx="2154">
                  <c:v>1.2235420140000001E-11</c:v>
                </c:pt>
                <c:pt idx="2155">
                  <c:v>1.224721279E-11</c:v>
                </c:pt>
                <c:pt idx="2156">
                  <c:v>1.211678587E-11</c:v>
                </c:pt>
                <c:pt idx="2157">
                  <c:v>1.2183563190000001E-11</c:v>
                </c:pt>
                <c:pt idx="2158">
                  <c:v>1.2130474579999999E-11</c:v>
                </c:pt>
                <c:pt idx="2159">
                  <c:v>1.2119180659999999E-11</c:v>
                </c:pt>
                <c:pt idx="2160">
                  <c:v>1.224546593E-11</c:v>
                </c:pt>
                <c:pt idx="2161">
                  <c:v>1.228277029E-11</c:v>
                </c:pt>
                <c:pt idx="2162">
                  <c:v>1.233298273E-11</c:v>
                </c:pt>
                <c:pt idx="2163">
                  <c:v>1.234371026E-11</c:v>
                </c:pt>
                <c:pt idx="2164">
                  <c:v>1.248865508E-11</c:v>
                </c:pt>
                <c:pt idx="2165">
                  <c:v>1.233556052E-11</c:v>
                </c:pt>
                <c:pt idx="2166">
                  <c:v>1.2425803440000001E-11</c:v>
                </c:pt>
                <c:pt idx="2167">
                  <c:v>1.2429845350000001E-11</c:v>
                </c:pt>
                <c:pt idx="2168">
                  <c:v>1.240298662E-11</c:v>
                </c:pt>
                <c:pt idx="2169">
                  <c:v>1.243071011E-11</c:v>
                </c:pt>
                <c:pt idx="2170">
                  <c:v>1.234475716E-11</c:v>
                </c:pt>
                <c:pt idx="2171">
                  <c:v>1.235872862E-11</c:v>
                </c:pt>
                <c:pt idx="2172">
                  <c:v>1.243403644E-11</c:v>
                </c:pt>
                <c:pt idx="2173">
                  <c:v>1.228902483E-11</c:v>
                </c:pt>
                <c:pt idx="2174">
                  <c:v>1.2373946490000001E-11</c:v>
                </c:pt>
                <c:pt idx="2175">
                  <c:v>1.2324067980000001E-11</c:v>
                </c:pt>
                <c:pt idx="2176">
                  <c:v>1.22945638E-11</c:v>
                </c:pt>
                <c:pt idx="2177">
                  <c:v>1.225762287E-11</c:v>
                </c:pt>
                <c:pt idx="2178">
                  <c:v>1.215670186E-11</c:v>
                </c:pt>
                <c:pt idx="2179">
                  <c:v>1.221937135E-11</c:v>
                </c:pt>
                <c:pt idx="2180">
                  <c:v>1.218301328E-11</c:v>
                </c:pt>
                <c:pt idx="2181">
                  <c:v>1.220949123E-11</c:v>
                </c:pt>
                <c:pt idx="2182">
                  <c:v>1.2150348439999999E-11</c:v>
                </c:pt>
                <c:pt idx="2183">
                  <c:v>1.221428167E-11</c:v>
                </c:pt>
                <c:pt idx="2184">
                  <c:v>1.21311225E-11</c:v>
                </c:pt>
                <c:pt idx="2185">
                  <c:v>1.2146890260000001E-11</c:v>
                </c:pt>
                <c:pt idx="2186">
                  <c:v>1.2241906270000001E-11</c:v>
                </c:pt>
                <c:pt idx="2187">
                  <c:v>1.228001121E-11</c:v>
                </c:pt>
                <c:pt idx="2188">
                  <c:v>1.2295360909999999E-11</c:v>
                </c:pt>
                <c:pt idx="2189">
                  <c:v>1.226434405E-11</c:v>
                </c:pt>
                <c:pt idx="2190">
                  <c:v>1.227813077E-11</c:v>
                </c:pt>
                <c:pt idx="2191">
                  <c:v>1.220867678E-11</c:v>
                </c:pt>
                <c:pt idx="2192">
                  <c:v>1.232942394E-11</c:v>
                </c:pt>
                <c:pt idx="2193">
                  <c:v>1.2482069200000001E-11</c:v>
                </c:pt>
                <c:pt idx="2194">
                  <c:v>1.238841581E-11</c:v>
                </c:pt>
                <c:pt idx="2195">
                  <c:v>1.226841718E-11</c:v>
                </c:pt>
                <c:pt idx="2196">
                  <c:v>1.228684515E-11</c:v>
                </c:pt>
                <c:pt idx="2197">
                  <c:v>1.23573634E-11</c:v>
                </c:pt>
                <c:pt idx="2198">
                  <c:v>1.223786437E-11</c:v>
                </c:pt>
                <c:pt idx="2199">
                  <c:v>1.2288109770000001E-11</c:v>
                </c:pt>
                <c:pt idx="2200">
                  <c:v>1.229005526E-11</c:v>
                </c:pt>
                <c:pt idx="2201">
                  <c:v>1.2207827629999999E-11</c:v>
                </c:pt>
                <c:pt idx="2202">
                  <c:v>1.2163504579999999E-11</c:v>
                </c:pt>
                <c:pt idx="2203">
                  <c:v>1.2159695989999999E-11</c:v>
                </c:pt>
                <c:pt idx="2204">
                  <c:v>1.2112279930000001E-11</c:v>
                </c:pt>
                <c:pt idx="2205">
                  <c:v>1.211908091E-11</c:v>
                </c:pt>
                <c:pt idx="2206">
                  <c:v>1.210053672E-11</c:v>
                </c:pt>
                <c:pt idx="2207">
                  <c:v>1.2136294570000001E-11</c:v>
                </c:pt>
                <c:pt idx="2208">
                  <c:v>1.210254987E-11</c:v>
                </c:pt>
                <c:pt idx="2209">
                  <c:v>1.21231393E-11</c:v>
                </c:pt>
                <c:pt idx="2210">
                  <c:v>1.2111631140000001E-11</c:v>
                </c:pt>
                <c:pt idx="2211">
                  <c:v>1.215943058E-11</c:v>
                </c:pt>
                <c:pt idx="2212">
                  <c:v>1.208501962E-11</c:v>
                </c:pt>
                <c:pt idx="2213">
                  <c:v>1.212445335E-11</c:v>
                </c:pt>
                <c:pt idx="2214">
                  <c:v>1.21537589E-11</c:v>
                </c:pt>
                <c:pt idx="2215">
                  <c:v>1.218153356E-11</c:v>
                </c:pt>
                <c:pt idx="2216">
                  <c:v>1.224570011E-11</c:v>
                </c:pt>
                <c:pt idx="2217">
                  <c:v>1.225406495E-11</c:v>
                </c:pt>
                <c:pt idx="2218">
                  <c:v>1.2296941239999999E-11</c:v>
                </c:pt>
                <c:pt idx="2219">
                  <c:v>1.2323369760000001E-11</c:v>
                </c:pt>
                <c:pt idx="2220">
                  <c:v>1.2336458240000001E-11</c:v>
                </c:pt>
                <c:pt idx="2221">
                  <c:v>1.2275718639999999E-11</c:v>
                </c:pt>
                <c:pt idx="2222">
                  <c:v>1.229850423E-11</c:v>
                </c:pt>
                <c:pt idx="2223">
                  <c:v>1.2267053690000001E-11</c:v>
                </c:pt>
                <c:pt idx="2224">
                  <c:v>1.22230134E-11</c:v>
                </c:pt>
                <c:pt idx="2225">
                  <c:v>1.2159879010000001E-11</c:v>
                </c:pt>
                <c:pt idx="2226">
                  <c:v>1.220521774E-11</c:v>
                </c:pt>
                <c:pt idx="2227">
                  <c:v>1.2102865579999999E-11</c:v>
                </c:pt>
                <c:pt idx="2228">
                  <c:v>1.207359299E-11</c:v>
                </c:pt>
                <c:pt idx="2229">
                  <c:v>1.214609142E-11</c:v>
                </c:pt>
                <c:pt idx="2230">
                  <c:v>1.20750571E-11</c:v>
                </c:pt>
                <c:pt idx="2231">
                  <c:v>1.2119181530000001E-11</c:v>
                </c:pt>
                <c:pt idx="2232">
                  <c:v>1.201160612E-11</c:v>
                </c:pt>
                <c:pt idx="2233">
                  <c:v>1.206126952E-11</c:v>
                </c:pt>
                <c:pt idx="2234">
                  <c:v>1.204954365E-11</c:v>
                </c:pt>
                <c:pt idx="2235">
                  <c:v>1.198025706E-11</c:v>
                </c:pt>
                <c:pt idx="2236">
                  <c:v>1.200395599E-11</c:v>
                </c:pt>
                <c:pt idx="2237">
                  <c:v>1.20583413E-11</c:v>
                </c:pt>
                <c:pt idx="2238">
                  <c:v>1.20596727E-11</c:v>
                </c:pt>
                <c:pt idx="2239">
                  <c:v>1.207919788E-11</c:v>
                </c:pt>
                <c:pt idx="2240">
                  <c:v>1.205089153E-11</c:v>
                </c:pt>
                <c:pt idx="2241">
                  <c:v>1.209674635E-11</c:v>
                </c:pt>
                <c:pt idx="2242">
                  <c:v>1.213827389E-11</c:v>
                </c:pt>
                <c:pt idx="2243">
                  <c:v>1.216538415E-11</c:v>
                </c:pt>
                <c:pt idx="2244">
                  <c:v>1.2140935829999999E-11</c:v>
                </c:pt>
                <c:pt idx="2245">
                  <c:v>1.222763731E-11</c:v>
                </c:pt>
                <c:pt idx="2246">
                  <c:v>1.2139538509999999E-11</c:v>
                </c:pt>
                <c:pt idx="2247">
                  <c:v>1.217704236E-11</c:v>
                </c:pt>
                <c:pt idx="2248">
                  <c:v>1.223520417E-11</c:v>
                </c:pt>
                <c:pt idx="2249">
                  <c:v>1.220696374E-11</c:v>
                </c:pt>
                <c:pt idx="2250">
                  <c:v>1.226293025E-11</c:v>
                </c:pt>
                <c:pt idx="2251">
                  <c:v>1.221058931E-11</c:v>
                </c:pt>
                <c:pt idx="2252">
                  <c:v>1.223335756E-11</c:v>
                </c:pt>
                <c:pt idx="2253">
                  <c:v>1.209850796E-11</c:v>
                </c:pt>
                <c:pt idx="2254">
                  <c:v>1.2037186350000001E-11</c:v>
                </c:pt>
                <c:pt idx="2255">
                  <c:v>1.2129659259999999E-11</c:v>
                </c:pt>
                <c:pt idx="2256">
                  <c:v>1.2072696139999999E-11</c:v>
                </c:pt>
                <c:pt idx="2257">
                  <c:v>1.206787274E-11</c:v>
                </c:pt>
                <c:pt idx="2258">
                  <c:v>1.2110050810000001E-11</c:v>
                </c:pt>
                <c:pt idx="2259">
                  <c:v>1.1988556849999999E-11</c:v>
                </c:pt>
                <c:pt idx="2260">
                  <c:v>1.1978144169999999E-11</c:v>
                </c:pt>
                <c:pt idx="2261">
                  <c:v>1.2028654980000001E-11</c:v>
                </c:pt>
                <c:pt idx="2262">
                  <c:v>1.186543051E-11</c:v>
                </c:pt>
                <c:pt idx="2263">
                  <c:v>1.187883646E-11</c:v>
                </c:pt>
                <c:pt idx="2264">
                  <c:v>1.198923773E-11</c:v>
                </c:pt>
                <c:pt idx="2265">
                  <c:v>1.195412779E-11</c:v>
                </c:pt>
                <c:pt idx="2266">
                  <c:v>1.1921129879999999E-11</c:v>
                </c:pt>
                <c:pt idx="2267">
                  <c:v>1.201692999E-11</c:v>
                </c:pt>
                <c:pt idx="2268">
                  <c:v>1.207073243E-11</c:v>
                </c:pt>
                <c:pt idx="2269">
                  <c:v>1.21197297E-11</c:v>
                </c:pt>
                <c:pt idx="2270">
                  <c:v>1.207698611E-11</c:v>
                </c:pt>
                <c:pt idx="2271">
                  <c:v>1.2225075119999999E-11</c:v>
                </c:pt>
                <c:pt idx="2272">
                  <c:v>1.219816609E-11</c:v>
                </c:pt>
                <c:pt idx="2273">
                  <c:v>1.220721354E-11</c:v>
                </c:pt>
                <c:pt idx="2274">
                  <c:v>1.2165135220000001E-11</c:v>
                </c:pt>
                <c:pt idx="2275">
                  <c:v>1.215089834E-11</c:v>
                </c:pt>
                <c:pt idx="2276">
                  <c:v>1.211854922E-11</c:v>
                </c:pt>
                <c:pt idx="2277">
                  <c:v>1.212400493E-11</c:v>
                </c:pt>
                <c:pt idx="2278">
                  <c:v>1.213780812E-11</c:v>
                </c:pt>
                <c:pt idx="2279">
                  <c:v>1.2022633760000001E-11</c:v>
                </c:pt>
                <c:pt idx="2280">
                  <c:v>1.202730884E-11</c:v>
                </c:pt>
                <c:pt idx="2281">
                  <c:v>1.20464012E-11</c:v>
                </c:pt>
                <c:pt idx="2282">
                  <c:v>1.202787262E-11</c:v>
                </c:pt>
                <c:pt idx="2283">
                  <c:v>1.200558663E-11</c:v>
                </c:pt>
                <c:pt idx="2284">
                  <c:v>1.2016797279999999E-11</c:v>
                </c:pt>
                <c:pt idx="2285">
                  <c:v>1.1892241529999999E-11</c:v>
                </c:pt>
                <c:pt idx="2286">
                  <c:v>1.1932872230000001E-11</c:v>
                </c:pt>
                <c:pt idx="2287">
                  <c:v>1.1953994219999999E-11</c:v>
                </c:pt>
                <c:pt idx="2288">
                  <c:v>1.190075642E-11</c:v>
                </c:pt>
                <c:pt idx="2289">
                  <c:v>1.184540573E-11</c:v>
                </c:pt>
                <c:pt idx="2290">
                  <c:v>1.1850495409999999E-11</c:v>
                </c:pt>
                <c:pt idx="2291">
                  <c:v>1.196069719E-11</c:v>
                </c:pt>
                <c:pt idx="2292">
                  <c:v>1.198554624E-11</c:v>
                </c:pt>
                <c:pt idx="2293">
                  <c:v>1.201085845E-11</c:v>
                </c:pt>
                <c:pt idx="2294">
                  <c:v>1.200347374E-11</c:v>
                </c:pt>
                <c:pt idx="2295">
                  <c:v>1.2010543599999999E-11</c:v>
                </c:pt>
                <c:pt idx="2296">
                  <c:v>1.199449221E-11</c:v>
                </c:pt>
                <c:pt idx="2297">
                  <c:v>1.2085618099999999E-11</c:v>
                </c:pt>
                <c:pt idx="2298">
                  <c:v>1.207284619E-11</c:v>
                </c:pt>
                <c:pt idx="2299">
                  <c:v>1.214166701E-11</c:v>
                </c:pt>
                <c:pt idx="2300">
                  <c:v>1.204091254E-11</c:v>
                </c:pt>
                <c:pt idx="2301">
                  <c:v>1.2134034229999999E-11</c:v>
                </c:pt>
                <c:pt idx="2302">
                  <c:v>1.211524023E-11</c:v>
                </c:pt>
                <c:pt idx="2303">
                  <c:v>1.1985678940000001E-11</c:v>
                </c:pt>
                <c:pt idx="2304">
                  <c:v>1.21034311E-11</c:v>
                </c:pt>
                <c:pt idx="2305">
                  <c:v>1.199440981E-11</c:v>
                </c:pt>
                <c:pt idx="2306">
                  <c:v>1.2041229119999999E-11</c:v>
                </c:pt>
                <c:pt idx="2307">
                  <c:v>1.2020238969999999E-11</c:v>
                </c:pt>
                <c:pt idx="2308">
                  <c:v>1.190373407E-11</c:v>
                </c:pt>
                <c:pt idx="2309">
                  <c:v>1.1962477019999999E-11</c:v>
                </c:pt>
                <c:pt idx="2310">
                  <c:v>1.1888216109999999E-11</c:v>
                </c:pt>
                <c:pt idx="2311">
                  <c:v>1.189430325E-11</c:v>
                </c:pt>
                <c:pt idx="2312">
                  <c:v>1.1875160580000001E-11</c:v>
                </c:pt>
                <c:pt idx="2313">
                  <c:v>1.19159075E-11</c:v>
                </c:pt>
                <c:pt idx="2314">
                  <c:v>1.179017127E-11</c:v>
                </c:pt>
                <c:pt idx="2315">
                  <c:v>1.1817680509999999E-11</c:v>
                </c:pt>
                <c:pt idx="2316">
                  <c:v>1.1832416990000001E-11</c:v>
                </c:pt>
                <c:pt idx="2317">
                  <c:v>1.1862187449999999E-11</c:v>
                </c:pt>
                <c:pt idx="2318">
                  <c:v>1.190150496E-11</c:v>
                </c:pt>
                <c:pt idx="2319">
                  <c:v>1.1953113850000001E-11</c:v>
                </c:pt>
                <c:pt idx="2320">
                  <c:v>1.1983798500000001E-11</c:v>
                </c:pt>
                <c:pt idx="2321">
                  <c:v>1.1963508310000001E-11</c:v>
                </c:pt>
                <c:pt idx="2322">
                  <c:v>1.20009792E-11</c:v>
                </c:pt>
                <c:pt idx="2323">
                  <c:v>1.2048312869999999E-11</c:v>
                </c:pt>
                <c:pt idx="2324">
                  <c:v>1.202250192E-11</c:v>
                </c:pt>
                <c:pt idx="2325">
                  <c:v>1.205686245E-11</c:v>
                </c:pt>
                <c:pt idx="2326">
                  <c:v>1.2021469759999999E-11</c:v>
                </c:pt>
                <c:pt idx="2327">
                  <c:v>1.206539382E-11</c:v>
                </c:pt>
                <c:pt idx="2328">
                  <c:v>1.2032630100000001E-11</c:v>
                </c:pt>
                <c:pt idx="2329">
                  <c:v>1.199808568E-11</c:v>
                </c:pt>
                <c:pt idx="2330">
                  <c:v>1.203336129E-11</c:v>
                </c:pt>
                <c:pt idx="2331">
                  <c:v>1.194496412E-11</c:v>
                </c:pt>
                <c:pt idx="2332">
                  <c:v>1.191845234E-11</c:v>
                </c:pt>
                <c:pt idx="2333">
                  <c:v>1.192133111E-11</c:v>
                </c:pt>
                <c:pt idx="2334">
                  <c:v>1.189752984E-11</c:v>
                </c:pt>
                <c:pt idx="2335">
                  <c:v>1.1819511519999999E-11</c:v>
                </c:pt>
                <c:pt idx="2336">
                  <c:v>1.187180042E-11</c:v>
                </c:pt>
                <c:pt idx="2337">
                  <c:v>1.189034461E-11</c:v>
                </c:pt>
                <c:pt idx="2338">
                  <c:v>1.185172533E-11</c:v>
                </c:pt>
                <c:pt idx="2339">
                  <c:v>1.181669866E-11</c:v>
                </c:pt>
                <c:pt idx="2340">
                  <c:v>1.17927005E-11</c:v>
                </c:pt>
                <c:pt idx="2341">
                  <c:v>1.187145087E-11</c:v>
                </c:pt>
                <c:pt idx="2342">
                  <c:v>1.185062899E-11</c:v>
                </c:pt>
                <c:pt idx="2343">
                  <c:v>1.1827610070000001E-11</c:v>
                </c:pt>
                <c:pt idx="2344">
                  <c:v>1.188595489E-11</c:v>
                </c:pt>
                <c:pt idx="2345">
                  <c:v>1.186155514E-11</c:v>
                </c:pt>
                <c:pt idx="2346">
                  <c:v>1.18757764E-11</c:v>
                </c:pt>
                <c:pt idx="2347">
                  <c:v>1.1892990060000001E-11</c:v>
                </c:pt>
                <c:pt idx="2348">
                  <c:v>1.1953995089999999E-11</c:v>
                </c:pt>
                <c:pt idx="2349">
                  <c:v>1.199884983E-11</c:v>
                </c:pt>
                <c:pt idx="2350">
                  <c:v>1.195115014E-11</c:v>
                </c:pt>
                <c:pt idx="2351">
                  <c:v>1.203449319E-11</c:v>
                </c:pt>
                <c:pt idx="2352">
                  <c:v>1.1942119169999999E-11</c:v>
                </c:pt>
                <c:pt idx="2353">
                  <c:v>1.2024214090000001E-11</c:v>
                </c:pt>
                <c:pt idx="2354">
                  <c:v>1.19877077E-11</c:v>
                </c:pt>
                <c:pt idx="2355">
                  <c:v>1.1969428919999999E-11</c:v>
                </c:pt>
                <c:pt idx="2356">
                  <c:v>1.197014449E-11</c:v>
                </c:pt>
                <c:pt idx="2357">
                  <c:v>1.188517253E-11</c:v>
                </c:pt>
                <c:pt idx="2358">
                  <c:v>1.188605377E-11</c:v>
                </c:pt>
                <c:pt idx="2359">
                  <c:v>1.1957187840000001E-11</c:v>
                </c:pt>
                <c:pt idx="2360">
                  <c:v>1.194122145E-11</c:v>
                </c:pt>
                <c:pt idx="2361">
                  <c:v>1.190167149E-11</c:v>
                </c:pt>
                <c:pt idx="2362">
                  <c:v>1.1815120929999999E-11</c:v>
                </c:pt>
                <c:pt idx="2363">
                  <c:v>1.1870187990000001E-11</c:v>
                </c:pt>
                <c:pt idx="2364">
                  <c:v>1.1819095179999999E-11</c:v>
                </c:pt>
                <c:pt idx="2365">
                  <c:v>1.1844641590000001E-11</c:v>
                </c:pt>
                <c:pt idx="2366">
                  <c:v>1.1790071520000001E-11</c:v>
                </c:pt>
                <c:pt idx="2367">
                  <c:v>1.1731029339999999E-11</c:v>
                </c:pt>
                <c:pt idx="2368">
                  <c:v>1.1849314930000001E-11</c:v>
                </c:pt>
                <c:pt idx="2369">
                  <c:v>1.172913416E-11</c:v>
                </c:pt>
                <c:pt idx="2370">
                  <c:v>1.1829905109999999E-11</c:v>
                </c:pt>
                <c:pt idx="2371">
                  <c:v>1.1725524200000001E-11</c:v>
                </c:pt>
                <c:pt idx="2372">
                  <c:v>1.177670027E-11</c:v>
                </c:pt>
                <c:pt idx="2373">
                  <c:v>1.183700707E-11</c:v>
                </c:pt>
                <c:pt idx="2374">
                  <c:v>1.188829937E-11</c:v>
                </c:pt>
                <c:pt idx="2375">
                  <c:v>1.1900723459999999E-11</c:v>
                </c:pt>
                <c:pt idx="2376">
                  <c:v>1.193397031E-11</c:v>
                </c:pt>
                <c:pt idx="2377">
                  <c:v>1.195238093E-11</c:v>
                </c:pt>
                <c:pt idx="2378">
                  <c:v>1.1928615209999999E-11</c:v>
                </c:pt>
                <c:pt idx="2379">
                  <c:v>1.198740759E-11</c:v>
                </c:pt>
                <c:pt idx="2380">
                  <c:v>1.199003657E-11</c:v>
                </c:pt>
                <c:pt idx="2381">
                  <c:v>1.195389621E-11</c:v>
                </c:pt>
                <c:pt idx="2382">
                  <c:v>1.197732885E-11</c:v>
                </c:pt>
                <c:pt idx="2383">
                  <c:v>1.1913414699999999E-11</c:v>
                </c:pt>
                <c:pt idx="2384">
                  <c:v>1.191140069E-11</c:v>
                </c:pt>
                <c:pt idx="2385">
                  <c:v>1.18558852E-11</c:v>
                </c:pt>
                <c:pt idx="2386">
                  <c:v>1.186664482E-11</c:v>
                </c:pt>
                <c:pt idx="2387">
                  <c:v>1.181927733E-11</c:v>
                </c:pt>
                <c:pt idx="2388">
                  <c:v>1.180833382E-11</c:v>
                </c:pt>
                <c:pt idx="2389">
                  <c:v>1.1795112630000001E-11</c:v>
                </c:pt>
                <c:pt idx="2390">
                  <c:v>1.179512911E-11</c:v>
                </c:pt>
                <c:pt idx="2391">
                  <c:v>1.1727869539999999E-11</c:v>
                </c:pt>
                <c:pt idx="2392">
                  <c:v>1.168760401E-11</c:v>
                </c:pt>
                <c:pt idx="2393">
                  <c:v>1.16823981E-11</c:v>
                </c:pt>
                <c:pt idx="2394">
                  <c:v>1.167479828E-11</c:v>
                </c:pt>
                <c:pt idx="2395">
                  <c:v>1.1657915950000001E-11</c:v>
                </c:pt>
                <c:pt idx="2396">
                  <c:v>1.173074745E-11</c:v>
                </c:pt>
                <c:pt idx="2397">
                  <c:v>1.175970259E-11</c:v>
                </c:pt>
                <c:pt idx="2398">
                  <c:v>1.1790771480000001E-11</c:v>
                </c:pt>
                <c:pt idx="2399">
                  <c:v>1.184281232E-11</c:v>
                </c:pt>
                <c:pt idx="2400">
                  <c:v>1.178340411E-11</c:v>
                </c:pt>
                <c:pt idx="2401">
                  <c:v>1.1881763800000001E-11</c:v>
                </c:pt>
                <c:pt idx="2402">
                  <c:v>1.1894802850000001E-11</c:v>
                </c:pt>
                <c:pt idx="2403">
                  <c:v>1.195812026E-11</c:v>
                </c:pt>
                <c:pt idx="2404">
                  <c:v>1.195791903E-11</c:v>
                </c:pt>
                <c:pt idx="2405">
                  <c:v>1.1975450150000001E-11</c:v>
                </c:pt>
                <c:pt idx="2406">
                  <c:v>1.1862537859999999E-11</c:v>
                </c:pt>
                <c:pt idx="2407">
                  <c:v>1.188848152E-11</c:v>
                </c:pt>
                <c:pt idx="2408">
                  <c:v>1.183707386E-11</c:v>
                </c:pt>
                <c:pt idx="2409">
                  <c:v>1.189483581E-11</c:v>
                </c:pt>
                <c:pt idx="2410">
                  <c:v>1.189418789E-11</c:v>
                </c:pt>
                <c:pt idx="2411">
                  <c:v>1.181039554E-11</c:v>
                </c:pt>
                <c:pt idx="2412">
                  <c:v>1.177094533E-11</c:v>
                </c:pt>
                <c:pt idx="2413">
                  <c:v>1.173849733E-11</c:v>
                </c:pt>
                <c:pt idx="2414">
                  <c:v>1.176134884E-11</c:v>
                </c:pt>
                <c:pt idx="2415">
                  <c:v>1.175497893E-11</c:v>
                </c:pt>
                <c:pt idx="2416">
                  <c:v>1.1684061700000001E-11</c:v>
                </c:pt>
                <c:pt idx="2417">
                  <c:v>1.1686839E-11</c:v>
                </c:pt>
                <c:pt idx="2418">
                  <c:v>1.168620669E-11</c:v>
                </c:pt>
                <c:pt idx="2419">
                  <c:v>1.168414497E-11</c:v>
                </c:pt>
                <c:pt idx="2420">
                  <c:v>1.170608228E-11</c:v>
                </c:pt>
                <c:pt idx="2421">
                  <c:v>1.1738862489999999E-11</c:v>
                </c:pt>
                <c:pt idx="2422">
                  <c:v>1.1601385649999999E-11</c:v>
                </c:pt>
                <c:pt idx="2423">
                  <c:v>1.172667345E-11</c:v>
                </c:pt>
                <c:pt idx="2424">
                  <c:v>1.1808849040000001E-11</c:v>
                </c:pt>
                <c:pt idx="2425">
                  <c:v>1.173058005E-11</c:v>
                </c:pt>
                <c:pt idx="2426">
                  <c:v>1.175579425E-11</c:v>
                </c:pt>
                <c:pt idx="2427">
                  <c:v>1.182734379E-11</c:v>
                </c:pt>
                <c:pt idx="2428">
                  <c:v>1.1835210760000001E-11</c:v>
                </c:pt>
                <c:pt idx="2429">
                  <c:v>1.185754793E-11</c:v>
                </c:pt>
                <c:pt idx="2430">
                  <c:v>1.184086509E-11</c:v>
                </c:pt>
                <c:pt idx="2431">
                  <c:v>1.19372975E-11</c:v>
                </c:pt>
                <c:pt idx="2432">
                  <c:v>1.199920024E-11</c:v>
                </c:pt>
                <c:pt idx="2433">
                  <c:v>1.191273122E-11</c:v>
                </c:pt>
                <c:pt idx="2434">
                  <c:v>1.180088319E-11</c:v>
                </c:pt>
                <c:pt idx="2435">
                  <c:v>1.184736857E-11</c:v>
                </c:pt>
                <c:pt idx="2436">
                  <c:v>1.1725757520000001E-11</c:v>
                </c:pt>
                <c:pt idx="2437">
                  <c:v>1.1728452409999999E-11</c:v>
                </c:pt>
                <c:pt idx="2438">
                  <c:v>1.1765157420000001E-11</c:v>
                </c:pt>
                <c:pt idx="2439">
                  <c:v>1.1753566E-11</c:v>
                </c:pt>
                <c:pt idx="2440">
                  <c:v>1.1740327459999999E-11</c:v>
                </c:pt>
                <c:pt idx="2441">
                  <c:v>1.170761231E-11</c:v>
                </c:pt>
                <c:pt idx="2442">
                  <c:v>1.1621609920000001E-11</c:v>
                </c:pt>
                <c:pt idx="2443">
                  <c:v>1.162380522E-11</c:v>
                </c:pt>
                <c:pt idx="2444">
                  <c:v>1.1644777159999999E-11</c:v>
                </c:pt>
                <c:pt idx="2445">
                  <c:v>1.1517826619999999E-11</c:v>
                </c:pt>
                <c:pt idx="2446">
                  <c:v>1.1579863799999999E-11</c:v>
                </c:pt>
                <c:pt idx="2447">
                  <c:v>1.169473979E-11</c:v>
                </c:pt>
                <c:pt idx="2448">
                  <c:v>1.15881792E-11</c:v>
                </c:pt>
                <c:pt idx="2449">
                  <c:v>1.167935453E-11</c:v>
                </c:pt>
                <c:pt idx="2450">
                  <c:v>1.1641219239999999E-11</c:v>
                </c:pt>
                <c:pt idx="2451">
                  <c:v>1.1697632450000001E-11</c:v>
                </c:pt>
                <c:pt idx="2452">
                  <c:v>1.170436924E-11</c:v>
                </c:pt>
                <c:pt idx="2453">
                  <c:v>1.170678051E-11</c:v>
                </c:pt>
                <c:pt idx="2454">
                  <c:v>1.1789607480000001E-11</c:v>
                </c:pt>
                <c:pt idx="2455">
                  <c:v>1.176462573E-11</c:v>
                </c:pt>
                <c:pt idx="2456">
                  <c:v>1.171117023E-11</c:v>
                </c:pt>
                <c:pt idx="2457">
                  <c:v>1.1876573509999999E-11</c:v>
                </c:pt>
                <c:pt idx="2458">
                  <c:v>1.177561954E-11</c:v>
                </c:pt>
                <c:pt idx="2459">
                  <c:v>1.180204719E-11</c:v>
                </c:pt>
                <c:pt idx="2460">
                  <c:v>1.17693329E-11</c:v>
                </c:pt>
                <c:pt idx="2461">
                  <c:v>1.172560746E-11</c:v>
                </c:pt>
                <c:pt idx="2462">
                  <c:v>1.182800906E-11</c:v>
                </c:pt>
                <c:pt idx="2463">
                  <c:v>1.1730847200000001E-11</c:v>
                </c:pt>
                <c:pt idx="2464">
                  <c:v>1.166555134E-11</c:v>
                </c:pt>
                <c:pt idx="2465">
                  <c:v>1.1682498719999999E-11</c:v>
                </c:pt>
                <c:pt idx="2466">
                  <c:v>1.1704003220000001E-11</c:v>
                </c:pt>
                <c:pt idx="2467">
                  <c:v>1.163574792E-11</c:v>
                </c:pt>
                <c:pt idx="2468">
                  <c:v>1.1576238230000001E-11</c:v>
                </c:pt>
                <c:pt idx="2469">
                  <c:v>1.1577303349999999E-11</c:v>
                </c:pt>
                <c:pt idx="2470">
                  <c:v>1.154736549E-11</c:v>
                </c:pt>
                <c:pt idx="2471">
                  <c:v>1.158457098E-11</c:v>
                </c:pt>
                <c:pt idx="2472">
                  <c:v>1.155421852E-11</c:v>
                </c:pt>
                <c:pt idx="2473">
                  <c:v>1.1535674329999999E-11</c:v>
                </c:pt>
                <c:pt idx="2474">
                  <c:v>1.1557993280000001E-11</c:v>
                </c:pt>
                <c:pt idx="2475">
                  <c:v>1.1695936749999999E-11</c:v>
                </c:pt>
                <c:pt idx="2476">
                  <c:v>1.165550469E-11</c:v>
                </c:pt>
                <c:pt idx="2477">
                  <c:v>1.161457389E-11</c:v>
                </c:pt>
                <c:pt idx="2478">
                  <c:v>1.1693541970000001E-11</c:v>
                </c:pt>
                <c:pt idx="2479">
                  <c:v>1.172133397E-11</c:v>
                </c:pt>
                <c:pt idx="2480">
                  <c:v>1.17892909E-11</c:v>
                </c:pt>
                <c:pt idx="2481">
                  <c:v>1.1753781979999999E-11</c:v>
                </c:pt>
                <c:pt idx="2482">
                  <c:v>1.175586104E-11</c:v>
                </c:pt>
                <c:pt idx="2483">
                  <c:v>1.1740742929999999E-11</c:v>
                </c:pt>
                <c:pt idx="2484">
                  <c:v>1.1802430559999999E-11</c:v>
                </c:pt>
                <c:pt idx="2485">
                  <c:v>1.173387342E-11</c:v>
                </c:pt>
                <c:pt idx="2486">
                  <c:v>1.170031086E-11</c:v>
                </c:pt>
                <c:pt idx="2487">
                  <c:v>1.1739794899999999E-11</c:v>
                </c:pt>
                <c:pt idx="2488">
                  <c:v>1.171451477E-11</c:v>
                </c:pt>
                <c:pt idx="2489">
                  <c:v>1.1698032300000001E-11</c:v>
                </c:pt>
                <c:pt idx="2490">
                  <c:v>1.161949703E-11</c:v>
                </c:pt>
                <c:pt idx="2491">
                  <c:v>1.165178024E-11</c:v>
                </c:pt>
                <c:pt idx="2492">
                  <c:v>1.158240951E-11</c:v>
                </c:pt>
                <c:pt idx="2493">
                  <c:v>1.154520316E-11</c:v>
                </c:pt>
                <c:pt idx="2494">
                  <c:v>1.153622163E-11</c:v>
                </c:pt>
                <c:pt idx="2495">
                  <c:v>1.154247531E-11</c:v>
                </c:pt>
                <c:pt idx="2496">
                  <c:v>1.1479923780000001E-11</c:v>
                </c:pt>
                <c:pt idx="2497">
                  <c:v>1.154368962E-11</c:v>
                </c:pt>
                <c:pt idx="2498">
                  <c:v>1.153855136E-11</c:v>
                </c:pt>
                <c:pt idx="2499">
                  <c:v>1.152243492E-11</c:v>
                </c:pt>
                <c:pt idx="2500">
                  <c:v>1.146750056E-11</c:v>
                </c:pt>
                <c:pt idx="2501">
                  <c:v>1.152058917E-11</c:v>
                </c:pt>
                <c:pt idx="2502">
                  <c:v>1.1553802189999999E-11</c:v>
                </c:pt>
                <c:pt idx="2503">
                  <c:v>1.1550674480000001E-11</c:v>
                </c:pt>
                <c:pt idx="2504">
                  <c:v>1.162616618E-11</c:v>
                </c:pt>
                <c:pt idx="2505">
                  <c:v>1.170982495E-11</c:v>
                </c:pt>
                <c:pt idx="2506">
                  <c:v>1.1684012259999999E-11</c:v>
                </c:pt>
                <c:pt idx="2507">
                  <c:v>1.1696867430000001E-11</c:v>
                </c:pt>
                <c:pt idx="2508">
                  <c:v>1.173626907E-11</c:v>
                </c:pt>
                <c:pt idx="2509">
                  <c:v>1.174969063E-11</c:v>
                </c:pt>
                <c:pt idx="2510">
                  <c:v>1.175818904E-11</c:v>
                </c:pt>
                <c:pt idx="2511">
                  <c:v>1.181636646E-11</c:v>
                </c:pt>
                <c:pt idx="2512">
                  <c:v>1.169041426E-11</c:v>
                </c:pt>
                <c:pt idx="2513">
                  <c:v>1.1685824179999999E-11</c:v>
                </c:pt>
                <c:pt idx="2514">
                  <c:v>1.172134959E-11</c:v>
                </c:pt>
                <c:pt idx="2515">
                  <c:v>1.161668678E-11</c:v>
                </c:pt>
                <c:pt idx="2516">
                  <c:v>1.1684477169999999E-11</c:v>
                </c:pt>
                <c:pt idx="2517">
                  <c:v>1.1649267490000001E-11</c:v>
                </c:pt>
                <c:pt idx="2518">
                  <c:v>1.16704077E-11</c:v>
                </c:pt>
                <c:pt idx="2519">
                  <c:v>1.158142766E-11</c:v>
                </c:pt>
                <c:pt idx="2520">
                  <c:v>1.1547765350000001E-11</c:v>
                </c:pt>
                <c:pt idx="2521">
                  <c:v>1.1571381870000001E-11</c:v>
                </c:pt>
                <c:pt idx="2522">
                  <c:v>1.15369693E-11</c:v>
                </c:pt>
                <c:pt idx="2523">
                  <c:v>1.14579032E-11</c:v>
                </c:pt>
                <c:pt idx="2524">
                  <c:v>1.1502211510000001E-11</c:v>
                </c:pt>
                <c:pt idx="2525">
                  <c:v>1.151974089E-11</c:v>
                </c:pt>
                <c:pt idx="2526">
                  <c:v>1.1515316479999999E-11</c:v>
                </c:pt>
                <c:pt idx="2527">
                  <c:v>1.148962002E-11</c:v>
                </c:pt>
                <c:pt idx="2528">
                  <c:v>1.152028906E-11</c:v>
                </c:pt>
                <c:pt idx="2529">
                  <c:v>1.161783343E-11</c:v>
                </c:pt>
                <c:pt idx="2530">
                  <c:v>1.15271577E-11</c:v>
                </c:pt>
                <c:pt idx="2531">
                  <c:v>1.1600736860000001E-11</c:v>
                </c:pt>
                <c:pt idx="2532">
                  <c:v>1.16342656E-11</c:v>
                </c:pt>
                <c:pt idx="2533">
                  <c:v>1.174706252E-11</c:v>
                </c:pt>
                <c:pt idx="2534">
                  <c:v>1.168452748E-11</c:v>
                </c:pt>
                <c:pt idx="2535">
                  <c:v>1.162375491E-11</c:v>
                </c:pt>
                <c:pt idx="2536">
                  <c:v>1.1759619319999999E-11</c:v>
                </c:pt>
                <c:pt idx="2537">
                  <c:v>1.170668163E-11</c:v>
                </c:pt>
                <c:pt idx="2538">
                  <c:v>1.16737002E-11</c:v>
                </c:pt>
                <c:pt idx="2539">
                  <c:v>1.17286519E-11</c:v>
                </c:pt>
                <c:pt idx="2540">
                  <c:v>1.1715644950000001E-11</c:v>
                </c:pt>
                <c:pt idx="2541">
                  <c:v>1.165104731E-11</c:v>
                </c:pt>
                <c:pt idx="2542">
                  <c:v>1.1654590490000001E-11</c:v>
                </c:pt>
                <c:pt idx="2543">
                  <c:v>1.165841555E-11</c:v>
                </c:pt>
                <c:pt idx="2544">
                  <c:v>1.168381104E-11</c:v>
                </c:pt>
                <c:pt idx="2545">
                  <c:v>1.159182212E-11</c:v>
                </c:pt>
                <c:pt idx="2546">
                  <c:v>1.1615122930000001E-11</c:v>
                </c:pt>
                <c:pt idx="2547">
                  <c:v>1.151716309E-11</c:v>
                </c:pt>
                <c:pt idx="2548">
                  <c:v>1.1528355529999999E-11</c:v>
                </c:pt>
                <c:pt idx="2549">
                  <c:v>1.147089281E-11</c:v>
                </c:pt>
                <c:pt idx="2550">
                  <c:v>1.148118926E-11</c:v>
                </c:pt>
                <c:pt idx="2551">
                  <c:v>1.144464731E-11</c:v>
                </c:pt>
                <c:pt idx="2552">
                  <c:v>1.1504157E-11</c:v>
                </c:pt>
                <c:pt idx="2553">
                  <c:v>1.1402403329999999E-11</c:v>
                </c:pt>
                <c:pt idx="2554">
                  <c:v>1.1493046969999999E-11</c:v>
                </c:pt>
                <c:pt idx="2555">
                  <c:v>1.146181153E-11</c:v>
                </c:pt>
                <c:pt idx="2556">
                  <c:v>1.1498417669999999E-11</c:v>
                </c:pt>
                <c:pt idx="2557">
                  <c:v>1.148141998E-11</c:v>
                </c:pt>
                <c:pt idx="2558">
                  <c:v>1.1592205489999999E-11</c:v>
                </c:pt>
                <c:pt idx="2559">
                  <c:v>1.1625135749999999E-11</c:v>
                </c:pt>
                <c:pt idx="2560">
                  <c:v>1.173128001E-11</c:v>
                </c:pt>
                <c:pt idx="2561">
                  <c:v>1.172130015E-11</c:v>
                </c:pt>
                <c:pt idx="2562">
                  <c:v>1.1668527259999999E-11</c:v>
                </c:pt>
                <c:pt idx="2563">
                  <c:v>1.168916786E-11</c:v>
                </c:pt>
                <c:pt idx="2564">
                  <c:v>1.1701857369999999E-11</c:v>
                </c:pt>
                <c:pt idx="2565">
                  <c:v>1.1634766930000001E-11</c:v>
                </c:pt>
                <c:pt idx="2566">
                  <c:v>1.16261497E-11</c:v>
                </c:pt>
                <c:pt idx="2567">
                  <c:v>1.161918131E-11</c:v>
                </c:pt>
                <c:pt idx="2568">
                  <c:v>1.1567124859999999E-11</c:v>
                </c:pt>
                <c:pt idx="2569">
                  <c:v>1.1531449410000001E-11</c:v>
                </c:pt>
                <c:pt idx="2570">
                  <c:v>1.159679471E-11</c:v>
                </c:pt>
                <c:pt idx="2571">
                  <c:v>1.1540679870000001E-11</c:v>
                </c:pt>
                <c:pt idx="2572">
                  <c:v>1.159328536E-11</c:v>
                </c:pt>
                <c:pt idx="2573">
                  <c:v>1.156868785E-11</c:v>
                </c:pt>
                <c:pt idx="2574">
                  <c:v>1.152569533E-11</c:v>
                </c:pt>
                <c:pt idx="2575">
                  <c:v>1.1479708679999999E-11</c:v>
                </c:pt>
                <c:pt idx="2576">
                  <c:v>1.1473919039999999E-11</c:v>
                </c:pt>
                <c:pt idx="2577">
                  <c:v>1.142317577E-11</c:v>
                </c:pt>
                <c:pt idx="2578">
                  <c:v>1.139897638E-11</c:v>
                </c:pt>
                <c:pt idx="2579">
                  <c:v>1.147365362E-11</c:v>
                </c:pt>
                <c:pt idx="2580">
                  <c:v>1.1416606380000001E-11</c:v>
                </c:pt>
                <c:pt idx="2581">
                  <c:v>1.147802773E-11</c:v>
                </c:pt>
                <c:pt idx="2582">
                  <c:v>1.1534309970000001E-11</c:v>
                </c:pt>
                <c:pt idx="2583">
                  <c:v>1.158964417E-11</c:v>
                </c:pt>
                <c:pt idx="2584">
                  <c:v>1.157445841E-11</c:v>
                </c:pt>
                <c:pt idx="2585">
                  <c:v>1.165297719E-11</c:v>
                </c:pt>
                <c:pt idx="2586">
                  <c:v>1.167960433E-11</c:v>
                </c:pt>
                <c:pt idx="2587">
                  <c:v>1.159732727E-11</c:v>
                </c:pt>
                <c:pt idx="2588">
                  <c:v>1.1689151380000001E-11</c:v>
                </c:pt>
                <c:pt idx="2589">
                  <c:v>1.167636213E-11</c:v>
                </c:pt>
                <c:pt idx="2590">
                  <c:v>1.167888963E-11</c:v>
                </c:pt>
                <c:pt idx="2591">
                  <c:v>1.167093939E-11</c:v>
                </c:pt>
                <c:pt idx="2592">
                  <c:v>1.162703094E-11</c:v>
                </c:pt>
                <c:pt idx="2593">
                  <c:v>1.155639646E-11</c:v>
                </c:pt>
                <c:pt idx="2594">
                  <c:v>1.1584904039999999E-11</c:v>
                </c:pt>
                <c:pt idx="2595">
                  <c:v>1.1650914610000001E-11</c:v>
                </c:pt>
                <c:pt idx="2596">
                  <c:v>1.1468064350000001E-11</c:v>
                </c:pt>
                <c:pt idx="2597">
                  <c:v>1.146417423E-11</c:v>
                </c:pt>
                <c:pt idx="2598">
                  <c:v>1.148266725E-11</c:v>
                </c:pt>
                <c:pt idx="2599">
                  <c:v>1.14201669E-11</c:v>
                </c:pt>
                <c:pt idx="2600">
                  <c:v>1.1473154889999999E-11</c:v>
                </c:pt>
                <c:pt idx="2601">
                  <c:v>1.1516879460000001E-11</c:v>
                </c:pt>
                <c:pt idx="2602">
                  <c:v>1.139059506E-11</c:v>
                </c:pt>
                <c:pt idx="2603">
                  <c:v>1.13920583E-11</c:v>
                </c:pt>
                <c:pt idx="2604">
                  <c:v>1.137303186E-11</c:v>
                </c:pt>
                <c:pt idx="2605">
                  <c:v>1.133955169E-11</c:v>
                </c:pt>
                <c:pt idx="2606">
                  <c:v>1.141190007E-11</c:v>
                </c:pt>
                <c:pt idx="2607">
                  <c:v>1.1414745019999999E-11</c:v>
                </c:pt>
                <c:pt idx="2608">
                  <c:v>1.1416073820000001E-11</c:v>
                </c:pt>
                <c:pt idx="2609">
                  <c:v>1.1324866389999999E-11</c:v>
                </c:pt>
                <c:pt idx="2610">
                  <c:v>1.1335959080000001E-11</c:v>
                </c:pt>
                <c:pt idx="2611">
                  <c:v>1.124624872E-11</c:v>
                </c:pt>
                <c:pt idx="2612">
                  <c:v>1.121777497E-11</c:v>
                </c:pt>
                <c:pt idx="2613">
                  <c:v>1.116426916E-11</c:v>
                </c:pt>
                <c:pt idx="2614">
                  <c:v>1.1024762700000001E-11</c:v>
                </c:pt>
                <c:pt idx="2615">
                  <c:v>1.1053468900000001E-11</c:v>
                </c:pt>
                <c:pt idx="2616">
                  <c:v>1.099253067E-11</c:v>
                </c:pt>
                <c:pt idx="2617">
                  <c:v>1.092661898E-11</c:v>
                </c:pt>
                <c:pt idx="2618">
                  <c:v>1.085517006E-11</c:v>
                </c:pt>
                <c:pt idx="2619">
                  <c:v>1.082228838E-11</c:v>
                </c:pt>
                <c:pt idx="2620">
                  <c:v>1.0752451879999999E-11</c:v>
                </c:pt>
                <c:pt idx="2621">
                  <c:v>1.070498464E-11</c:v>
                </c:pt>
                <c:pt idx="2622">
                  <c:v>1.074335412E-11</c:v>
                </c:pt>
                <c:pt idx="2623">
                  <c:v>1.064226658E-11</c:v>
                </c:pt>
                <c:pt idx="2624">
                  <c:v>1.068266482E-11</c:v>
                </c:pt>
                <c:pt idx="2625">
                  <c:v>1.059604661E-11</c:v>
                </c:pt>
                <c:pt idx="2626">
                  <c:v>1.052110309E-11</c:v>
                </c:pt>
                <c:pt idx="2627">
                  <c:v>1.0557028339999999E-11</c:v>
                </c:pt>
                <c:pt idx="2628">
                  <c:v>1.057868376E-11</c:v>
                </c:pt>
                <c:pt idx="2629">
                  <c:v>1.050836501E-11</c:v>
                </c:pt>
                <c:pt idx="2630">
                  <c:v>1.0463408790000001E-11</c:v>
                </c:pt>
                <c:pt idx="2631">
                  <c:v>1.0446162159999999E-11</c:v>
                </c:pt>
                <c:pt idx="2632">
                  <c:v>1.0528655200000001E-11</c:v>
                </c:pt>
                <c:pt idx="2633">
                  <c:v>1.050377493E-11</c:v>
                </c:pt>
                <c:pt idx="2634">
                  <c:v>1.057326188E-11</c:v>
                </c:pt>
                <c:pt idx="2635">
                  <c:v>1.057746859E-11</c:v>
                </c:pt>
                <c:pt idx="2636">
                  <c:v>1.062728117E-11</c:v>
                </c:pt>
                <c:pt idx="2637">
                  <c:v>1.05973277E-11</c:v>
                </c:pt>
                <c:pt idx="2638">
                  <c:v>1.0677260289999999E-11</c:v>
                </c:pt>
                <c:pt idx="2639">
                  <c:v>1.073154499E-11</c:v>
                </c:pt>
                <c:pt idx="2640">
                  <c:v>1.0645143620000001E-11</c:v>
                </c:pt>
                <c:pt idx="2641">
                  <c:v>1.0637824820000001E-11</c:v>
                </c:pt>
                <c:pt idx="2642">
                  <c:v>1.06824315E-11</c:v>
                </c:pt>
                <c:pt idx="2643">
                  <c:v>1.0731462589999999E-11</c:v>
                </c:pt>
                <c:pt idx="2644">
                  <c:v>1.0675097089999999E-11</c:v>
                </c:pt>
                <c:pt idx="2645">
                  <c:v>1.062600095E-11</c:v>
                </c:pt>
                <c:pt idx="2646">
                  <c:v>1.06636219E-11</c:v>
                </c:pt>
                <c:pt idx="2647">
                  <c:v>1.0557794219999999E-11</c:v>
                </c:pt>
                <c:pt idx="2648">
                  <c:v>1.0580296190000001E-11</c:v>
                </c:pt>
                <c:pt idx="2649">
                  <c:v>1.059371774E-11</c:v>
                </c:pt>
                <c:pt idx="2650">
                  <c:v>1.051692934E-11</c:v>
                </c:pt>
                <c:pt idx="2651">
                  <c:v>1.055488336E-11</c:v>
                </c:pt>
                <c:pt idx="2652">
                  <c:v>1.046573765E-11</c:v>
                </c:pt>
                <c:pt idx="2653">
                  <c:v>1.055890791E-11</c:v>
                </c:pt>
                <c:pt idx="2654">
                  <c:v>1.050525378E-11</c:v>
                </c:pt>
                <c:pt idx="2655">
                  <c:v>1.053128244E-11</c:v>
                </c:pt>
                <c:pt idx="2656">
                  <c:v>1.040074103E-11</c:v>
                </c:pt>
                <c:pt idx="2657">
                  <c:v>1.0485096300000001E-11</c:v>
                </c:pt>
                <c:pt idx="2658">
                  <c:v>1.0483134329999999E-11</c:v>
                </c:pt>
                <c:pt idx="2659">
                  <c:v>1.045923417E-11</c:v>
                </c:pt>
                <c:pt idx="2660">
                  <c:v>1.0478611030000001E-11</c:v>
                </c:pt>
                <c:pt idx="2661">
                  <c:v>1.05212887E-11</c:v>
                </c:pt>
                <c:pt idx="2662">
                  <c:v>1.057131466E-11</c:v>
                </c:pt>
                <c:pt idx="2663">
                  <c:v>1.0564164130000001E-11</c:v>
                </c:pt>
                <c:pt idx="2664">
                  <c:v>1.062019656E-11</c:v>
                </c:pt>
                <c:pt idx="2665">
                  <c:v>1.0623273090000001E-11</c:v>
                </c:pt>
                <c:pt idx="2666">
                  <c:v>1.060635781E-11</c:v>
                </c:pt>
                <c:pt idx="2667">
                  <c:v>1.074400204E-11</c:v>
                </c:pt>
                <c:pt idx="2668">
                  <c:v>1.067168836E-11</c:v>
                </c:pt>
                <c:pt idx="2669">
                  <c:v>1.067203791E-11</c:v>
                </c:pt>
                <c:pt idx="2670">
                  <c:v>1.0675647E-11</c:v>
                </c:pt>
                <c:pt idx="2671">
                  <c:v>1.0614789430000001E-11</c:v>
                </c:pt>
                <c:pt idx="2672">
                  <c:v>1.0674215849999999E-11</c:v>
                </c:pt>
                <c:pt idx="2673">
                  <c:v>1.0526209239999999E-11</c:v>
                </c:pt>
                <c:pt idx="2674">
                  <c:v>1.031357291E-11</c:v>
                </c:pt>
                <c:pt idx="2675">
                  <c:v>1.060833799E-11</c:v>
                </c:pt>
                <c:pt idx="2676">
                  <c:v>1.05283551E-11</c:v>
                </c:pt>
                <c:pt idx="2677">
                  <c:v>1.006669227E-11</c:v>
                </c:pt>
                <c:pt idx="2678">
                  <c:v>1.058528612E-11</c:v>
                </c:pt>
                <c:pt idx="2679">
                  <c:v>1.049748656E-11</c:v>
                </c:pt>
                <c:pt idx="2680">
                  <c:v>1.048594545E-11</c:v>
                </c:pt>
                <c:pt idx="2681">
                  <c:v>1.044419932E-11</c:v>
                </c:pt>
                <c:pt idx="2682">
                  <c:v>1.046999466E-11</c:v>
                </c:pt>
                <c:pt idx="2683">
                  <c:v>1.0498718210000001E-11</c:v>
                </c:pt>
                <c:pt idx="2684">
                  <c:v>1.0493345780000001E-11</c:v>
                </c:pt>
                <c:pt idx="2685">
                  <c:v>1.050525378E-11</c:v>
                </c:pt>
                <c:pt idx="2686">
                  <c:v>1.0521303450000001E-11</c:v>
                </c:pt>
                <c:pt idx="2687">
                  <c:v>1.051992347E-11</c:v>
                </c:pt>
                <c:pt idx="2688">
                  <c:v>1.0444698060000001E-11</c:v>
                </c:pt>
                <c:pt idx="2689">
                  <c:v>1.061066599E-11</c:v>
                </c:pt>
                <c:pt idx="2690">
                  <c:v>1.0661227110000001E-11</c:v>
                </c:pt>
                <c:pt idx="2691">
                  <c:v>1.059168985E-11</c:v>
                </c:pt>
                <c:pt idx="2692">
                  <c:v>1.0608420390000001E-11</c:v>
                </c:pt>
                <c:pt idx="2693">
                  <c:v>1.0711104750000001E-11</c:v>
                </c:pt>
                <c:pt idx="2694">
                  <c:v>1.0728236010000001E-11</c:v>
                </c:pt>
                <c:pt idx="2695">
                  <c:v>1.073972855E-11</c:v>
                </c:pt>
                <c:pt idx="2696">
                  <c:v>1.071752496E-11</c:v>
                </c:pt>
                <c:pt idx="2697">
                  <c:v>1.0720768889999999E-11</c:v>
                </c:pt>
                <c:pt idx="2698">
                  <c:v>1.070090891E-11</c:v>
                </c:pt>
                <c:pt idx="2699">
                  <c:v>1.060657378E-11</c:v>
                </c:pt>
                <c:pt idx="2700">
                  <c:v>1.060185099E-11</c:v>
                </c:pt>
                <c:pt idx="2701">
                  <c:v>1.059488348E-11</c:v>
                </c:pt>
                <c:pt idx="2702">
                  <c:v>1.0570667609999999E-11</c:v>
                </c:pt>
                <c:pt idx="2703">
                  <c:v>1.0536471E-11</c:v>
                </c:pt>
                <c:pt idx="2704">
                  <c:v>1.060249978E-11</c:v>
                </c:pt>
                <c:pt idx="2705">
                  <c:v>1.045682117E-11</c:v>
                </c:pt>
                <c:pt idx="2706">
                  <c:v>1.053690555E-11</c:v>
                </c:pt>
                <c:pt idx="2707">
                  <c:v>1.0492596379999999E-11</c:v>
                </c:pt>
                <c:pt idx="2708">
                  <c:v>1.047699601E-11</c:v>
                </c:pt>
                <c:pt idx="2709">
                  <c:v>1.048621173E-11</c:v>
                </c:pt>
                <c:pt idx="2710">
                  <c:v>1.048724215E-11</c:v>
                </c:pt>
                <c:pt idx="2711">
                  <c:v>1.0569718709999999E-11</c:v>
                </c:pt>
                <c:pt idx="2712">
                  <c:v>1.052004057E-11</c:v>
                </c:pt>
                <c:pt idx="2713">
                  <c:v>1.0539432169999999E-11</c:v>
                </c:pt>
                <c:pt idx="2714">
                  <c:v>1.060366378E-11</c:v>
                </c:pt>
                <c:pt idx="2715">
                  <c:v>1.059513154E-11</c:v>
                </c:pt>
                <c:pt idx="2716">
                  <c:v>1.0648236630000001E-11</c:v>
                </c:pt>
                <c:pt idx="2717">
                  <c:v>1.068815262E-11</c:v>
                </c:pt>
                <c:pt idx="2718">
                  <c:v>1.067576236E-11</c:v>
                </c:pt>
                <c:pt idx="2719">
                  <c:v>1.070032778E-11</c:v>
                </c:pt>
                <c:pt idx="2720">
                  <c:v>1.0699297350000001E-11</c:v>
                </c:pt>
                <c:pt idx="2721">
                  <c:v>1.074302106E-11</c:v>
                </c:pt>
                <c:pt idx="2722">
                  <c:v>1.071419863E-11</c:v>
                </c:pt>
                <c:pt idx="2723">
                  <c:v>1.0643396749999999E-11</c:v>
                </c:pt>
                <c:pt idx="2724">
                  <c:v>1.060838743E-11</c:v>
                </c:pt>
                <c:pt idx="2725">
                  <c:v>1.065445735E-11</c:v>
                </c:pt>
                <c:pt idx="2726">
                  <c:v>1.0602001920000001E-11</c:v>
                </c:pt>
                <c:pt idx="2727">
                  <c:v>1.060733966E-11</c:v>
                </c:pt>
                <c:pt idx="2728">
                  <c:v>1.062917723E-11</c:v>
                </c:pt>
                <c:pt idx="2729">
                  <c:v>1.053999683E-11</c:v>
                </c:pt>
                <c:pt idx="2730">
                  <c:v>1.057680332E-11</c:v>
                </c:pt>
                <c:pt idx="2731">
                  <c:v>1.058881195E-11</c:v>
                </c:pt>
                <c:pt idx="2732">
                  <c:v>1.053098407E-11</c:v>
                </c:pt>
                <c:pt idx="2733">
                  <c:v>1.0587264569999999E-11</c:v>
                </c:pt>
                <c:pt idx="2734">
                  <c:v>1.057116547E-11</c:v>
                </c:pt>
                <c:pt idx="2735">
                  <c:v>1.0502476489999999E-11</c:v>
                </c:pt>
                <c:pt idx="2736">
                  <c:v>1.053291308E-11</c:v>
                </c:pt>
                <c:pt idx="2737">
                  <c:v>1.051097577E-11</c:v>
                </c:pt>
                <c:pt idx="2738">
                  <c:v>1.053277951E-11</c:v>
                </c:pt>
                <c:pt idx="2739">
                  <c:v>1.04793587E-11</c:v>
                </c:pt>
                <c:pt idx="2740">
                  <c:v>1.06501509E-11</c:v>
                </c:pt>
                <c:pt idx="2741">
                  <c:v>1.067543103E-11</c:v>
                </c:pt>
                <c:pt idx="2742">
                  <c:v>1.070696309E-11</c:v>
                </c:pt>
                <c:pt idx="2743">
                  <c:v>1.077533722E-11</c:v>
                </c:pt>
                <c:pt idx="2744">
                  <c:v>1.078792784E-11</c:v>
                </c:pt>
                <c:pt idx="2745">
                  <c:v>1.0748775999999999E-11</c:v>
                </c:pt>
                <c:pt idx="2746">
                  <c:v>1.069282683E-11</c:v>
                </c:pt>
                <c:pt idx="2747">
                  <c:v>1.072966542E-11</c:v>
                </c:pt>
                <c:pt idx="2748">
                  <c:v>1.075183605E-11</c:v>
                </c:pt>
                <c:pt idx="2749">
                  <c:v>1.0602051349999999E-11</c:v>
                </c:pt>
                <c:pt idx="2750">
                  <c:v>1.0639122400000001E-11</c:v>
                </c:pt>
                <c:pt idx="2751">
                  <c:v>1.066839412E-11</c:v>
                </c:pt>
                <c:pt idx="2752">
                  <c:v>1.066909408E-11</c:v>
                </c:pt>
                <c:pt idx="2753">
                  <c:v>1.06053109E-11</c:v>
                </c:pt>
                <c:pt idx="2754">
                  <c:v>1.068600677E-11</c:v>
                </c:pt>
                <c:pt idx="2755">
                  <c:v>1.0650117070000001E-11</c:v>
                </c:pt>
                <c:pt idx="2756">
                  <c:v>1.063985618E-11</c:v>
                </c:pt>
                <c:pt idx="2757">
                  <c:v>1.0612461429999999E-11</c:v>
                </c:pt>
                <c:pt idx="2758">
                  <c:v>1.050126219E-11</c:v>
                </c:pt>
                <c:pt idx="2759">
                  <c:v>1.0538384399999999E-11</c:v>
                </c:pt>
                <c:pt idx="2760">
                  <c:v>1.0491133999999999E-11</c:v>
                </c:pt>
                <c:pt idx="2761">
                  <c:v>1.0480772500000001E-11</c:v>
                </c:pt>
                <c:pt idx="2762">
                  <c:v>1.0550957679999999E-11</c:v>
                </c:pt>
                <c:pt idx="2763">
                  <c:v>1.05823102E-11</c:v>
                </c:pt>
                <c:pt idx="2764">
                  <c:v>1.0623456110000001E-11</c:v>
                </c:pt>
                <c:pt idx="2765">
                  <c:v>1.062827951E-11</c:v>
                </c:pt>
                <c:pt idx="2766">
                  <c:v>1.067458188E-11</c:v>
                </c:pt>
                <c:pt idx="2767">
                  <c:v>1.0705317710000001E-11</c:v>
                </c:pt>
                <c:pt idx="2768">
                  <c:v>1.0727305330000001E-11</c:v>
                </c:pt>
                <c:pt idx="2769">
                  <c:v>1.0761632040000001E-11</c:v>
                </c:pt>
                <c:pt idx="2770">
                  <c:v>1.077839727E-11</c:v>
                </c:pt>
                <c:pt idx="2771">
                  <c:v>1.0769466050000001E-11</c:v>
                </c:pt>
                <c:pt idx="2772">
                  <c:v>1.087590955E-11</c:v>
                </c:pt>
                <c:pt idx="2773">
                  <c:v>1.0783486080000001E-11</c:v>
                </c:pt>
                <c:pt idx="2774">
                  <c:v>1.071100413E-11</c:v>
                </c:pt>
                <c:pt idx="2775">
                  <c:v>1.076713718E-11</c:v>
                </c:pt>
                <c:pt idx="2776">
                  <c:v>1.073164474E-11</c:v>
                </c:pt>
                <c:pt idx="2777">
                  <c:v>1.06970344E-11</c:v>
                </c:pt>
                <c:pt idx="2778">
                  <c:v>1.059601365E-11</c:v>
                </c:pt>
                <c:pt idx="2779">
                  <c:v>1.067373447E-11</c:v>
                </c:pt>
                <c:pt idx="2780">
                  <c:v>1.0636262699999999E-11</c:v>
                </c:pt>
                <c:pt idx="2781">
                  <c:v>1.0577734869999999E-11</c:v>
                </c:pt>
                <c:pt idx="2782">
                  <c:v>1.064481142E-11</c:v>
                </c:pt>
                <c:pt idx="2783">
                  <c:v>1.0602466819999999E-11</c:v>
                </c:pt>
                <c:pt idx="2784">
                  <c:v>1.0577950840000001E-11</c:v>
                </c:pt>
                <c:pt idx="2785">
                  <c:v>1.059770934E-11</c:v>
                </c:pt>
                <c:pt idx="2786">
                  <c:v>1.053750229E-11</c:v>
                </c:pt>
                <c:pt idx="2787">
                  <c:v>1.0425920540000001E-11</c:v>
                </c:pt>
                <c:pt idx="2788">
                  <c:v>1.0623339879999999E-11</c:v>
                </c:pt>
                <c:pt idx="2789">
                  <c:v>1.058407181E-11</c:v>
                </c:pt>
                <c:pt idx="2790">
                  <c:v>1.0553635219999999E-11</c:v>
                </c:pt>
                <c:pt idx="2791">
                  <c:v>1.061693615E-11</c:v>
                </c:pt>
                <c:pt idx="2792">
                  <c:v>1.058822995E-11</c:v>
                </c:pt>
                <c:pt idx="2793">
                  <c:v>1.066295576E-11</c:v>
                </c:pt>
                <c:pt idx="2794">
                  <c:v>1.077786558E-11</c:v>
                </c:pt>
                <c:pt idx="2795">
                  <c:v>1.070579996E-11</c:v>
                </c:pt>
                <c:pt idx="2796">
                  <c:v>1.079378167E-11</c:v>
                </c:pt>
                <c:pt idx="2797">
                  <c:v>1.081219229E-11</c:v>
                </c:pt>
                <c:pt idx="2798">
                  <c:v>1.0810280620000001E-11</c:v>
                </c:pt>
                <c:pt idx="2799">
                  <c:v>1.0814671210000001E-11</c:v>
                </c:pt>
                <c:pt idx="2800">
                  <c:v>1.083955235E-11</c:v>
                </c:pt>
                <c:pt idx="2801">
                  <c:v>1.070787816E-11</c:v>
                </c:pt>
                <c:pt idx="2802">
                  <c:v>1.074263855E-11</c:v>
                </c:pt>
                <c:pt idx="2803">
                  <c:v>1.078014327E-11</c:v>
                </c:pt>
                <c:pt idx="2804">
                  <c:v>1.070593267E-11</c:v>
                </c:pt>
                <c:pt idx="2805">
                  <c:v>1.0725142130000001E-11</c:v>
                </c:pt>
                <c:pt idx="2806">
                  <c:v>1.061593868E-11</c:v>
                </c:pt>
                <c:pt idx="2807">
                  <c:v>1.058999329E-11</c:v>
                </c:pt>
                <c:pt idx="2808">
                  <c:v>1.0654740109999999E-11</c:v>
                </c:pt>
                <c:pt idx="2809">
                  <c:v>1.060896943E-11</c:v>
                </c:pt>
                <c:pt idx="2810">
                  <c:v>1.061086635E-11</c:v>
                </c:pt>
                <c:pt idx="2811">
                  <c:v>1.059476638E-11</c:v>
                </c:pt>
                <c:pt idx="2812">
                  <c:v>1.0580129649999999E-11</c:v>
                </c:pt>
                <c:pt idx="2813">
                  <c:v>1.050630156E-11</c:v>
                </c:pt>
                <c:pt idx="2814">
                  <c:v>1.059880829E-11</c:v>
                </c:pt>
                <c:pt idx="2815">
                  <c:v>1.058828025E-11</c:v>
                </c:pt>
                <c:pt idx="2816">
                  <c:v>1.058302491E-11</c:v>
                </c:pt>
                <c:pt idx="2817">
                  <c:v>1.069576979E-11</c:v>
                </c:pt>
                <c:pt idx="2818">
                  <c:v>1.0680651679999999E-11</c:v>
                </c:pt>
                <c:pt idx="2819">
                  <c:v>1.0745615339999999E-11</c:v>
                </c:pt>
                <c:pt idx="2820">
                  <c:v>1.070167479E-11</c:v>
                </c:pt>
                <c:pt idx="2821">
                  <c:v>1.0770579739999999E-11</c:v>
                </c:pt>
                <c:pt idx="2822">
                  <c:v>1.077763226E-11</c:v>
                </c:pt>
                <c:pt idx="2823">
                  <c:v>1.078825917E-11</c:v>
                </c:pt>
                <c:pt idx="2824">
                  <c:v>1.0852790019999999E-11</c:v>
                </c:pt>
                <c:pt idx="2825">
                  <c:v>1.077199354E-11</c:v>
                </c:pt>
                <c:pt idx="2826">
                  <c:v>1.0785365660000001E-11</c:v>
                </c:pt>
                <c:pt idx="2827">
                  <c:v>1.078564842E-11</c:v>
                </c:pt>
                <c:pt idx="2828">
                  <c:v>1.069688522E-11</c:v>
                </c:pt>
                <c:pt idx="2829">
                  <c:v>1.064828781E-11</c:v>
                </c:pt>
                <c:pt idx="2830">
                  <c:v>1.0709890439999999E-11</c:v>
                </c:pt>
                <c:pt idx="2831">
                  <c:v>1.0632352639999999E-11</c:v>
                </c:pt>
                <c:pt idx="2832">
                  <c:v>1.068908417E-11</c:v>
                </c:pt>
                <c:pt idx="2833">
                  <c:v>1.0623855090000001E-11</c:v>
                </c:pt>
                <c:pt idx="2834">
                  <c:v>1.068318004E-11</c:v>
                </c:pt>
                <c:pt idx="2835">
                  <c:v>1.05969452E-11</c:v>
                </c:pt>
                <c:pt idx="2836">
                  <c:v>1.058852832E-11</c:v>
                </c:pt>
                <c:pt idx="2837">
                  <c:v>1.052699247E-11</c:v>
                </c:pt>
                <c:pt idx="2838">
                  <c:v>1.0575273300000001E-11</c:v>
                </c:pt>
                <c:pt idx="2839">
                  <c:v>1.0553684660000001E-11</c:v>
                </c:pt>
                <c:pt idx="2840">
                  <c:v>1.0545053549999999E-11</c:v>
                </c:pt>
                <c:pt idx="2841">
                  <c:v>1.059277058E-11</c:v>
                </c:pt>
                <c:pt idx="2842">
                  <c:v>1.063839034E-11</c:v>
                </c:pt>
                <c:pt idx="2843">
                  <c:v>1.068943371E-11</c:v>
                </c:pt>
                <c:pt idx="2844">
                  <c:v>1.061452402E-11</c:v>
                </c:pt>
                <c:pt idx="2845">
                  <c:v>1.0661875029999999E-11</c:v>
                </c:pt>
                <c:pt idx="2846">
                  <c:v>1.071107179E-11</c:v>
                </c:pt>
                <c:pt idx="2847">
                  <c:v>1.073688534E-11</c:v>
                </c:pt>
                <c:pt idx="2848">
                  <c:v>1.078119018E-11</c:v>
                </c:pt>
                <c:pt idx="2849">
                  <c:v>1.080099985E-11</c:v>
                </c:pt>
                <c:pt idx="2850">
                  <c:v>1.082857502E-11</c:v>
                </c:pt>
                <c:pt idx="2851">
                  <c:v>1.072366154E-11</c:v>
                </c:pt>
                <c:pt idx="2852">
                  <c:v>1.079637508E-11</c:v>
                </c:pt>
                <c:pt idx="2853">
                  <c:v>1.079860507E-11</c:v>
                </c:pt>
                <c:pt idx="2854">
                  <c:v>1.0721466249999999E-11</c:v>
                </c:pt>
                <c:pt idx="2855">
                  <c:v>1.066295576E-11</c:v>
                </c:pt>
                <c:pt idx="2856">
                  <c:v>1.0680469530000001E-11</c:v>
                </c:pt>
                <c:pt idx="2857">
                  <c:v>1.0745284E-11</c:v>
                </c:pt>
                <c:pt idx="2858">
                  <c:v>1.066307199E-11</c:v>
                </c:pt>
                <c:pt idx="2859">
                  <c:v>1.0624686889999999E-11</c:v>
                </c:pt>
                <c:pt idx="2860">
                  <c:v>1.0628029709999999E-11</c:v>
                </c:pt>
                <c:pt idx="2861">
                  <c:v>1.0586899410000001E-11</c:v>
                </c:pt>
                <c:pt idx="2862">
                  <c:v>1.060203401E-11</c:v>
                </c:pt>
                <c:pt idx="2863">
                  <c:v>1.059727826E-11</c:v>
                </c:pt>
                <c:pt idx="2864">
                  <c:v>1.049168304E-11</c:v>
                </c:pt>
                <c:pt idx="2865">
                  <c:v>1.0588795469999999E-11</c:v>
                </c:pt>
                <c:pt idx="2866">
                  <c:v>1.055460146E-11</c:v>
                </c:pt>
                <c:pt idx="2867">
                  <c:v>1.0595912169999999E-11</c:v>
                </c:pt>
                <c:pt idx="2868">
                  <c:v>1.054876238E-11</c:v>
                </c:pt>
                <c:pt idx="2869">
                  <c:v>1.0644212069999999E-11</c:v>
                </c:pt>
                <c:pt idx="2870">
                  <c:v>1.063750997E-11</c:v>
                </c:pt>
                <c:pt idx="2871">
                  <c:v>1.070880971E-11</c:v>
                </c:pt>
                <c:pt idx="2872">
                  <c:v>1.0726606240000001E-11</c:v>
                </c:pt>
                <c:pt idx="2873">
                  <c:v>1.080457512E-11</c:v>
                </c:pt>
                <c:pt idx="2874">
                  <c:v>1.0850744779999999E-11</c:v>
                </c:pt>
                <c:pt idx="2875">
                  <c:v>1.0752618410000001E-11</c:v>
                </c:pt>
                <c:pt idx="2876">
                  <c:v>1.084181269E-11</c:v>
                </c:pt>
                <c:pt idx="2877">
                  <c:v>1.078844219E-11</c:v>
                </c:pt>
                <c:pt idx="2878">
                  <c:v>1.08034779E-11</c:v>
                </c:pt>
                <c:pt idx="2879">
                  <c:v>1.070253955E-11</c:v>
                </c:pt>
                <c:pt idx="2880">
                  <c:v>1.0760168800000001E-11</c:v>
                </c:pt>
                <c:pt idx="2881">
                  <c:v>1.0730747020000001E-11</c:v>
                </c:pt>
                <c:pt idx="2882">
                  <c:v>1.0659297230000001E-11</c:v>
                </c:pt>
                <c:pt idx="2883">
                  <c:v>1.067697666E-11</c:v>
                </c:pt>
                <c:pt idx="2884">
                  <c:v>1.066659955E-11</c:v>
                </c:pt>
                <c:pt idx="2885">
                  <c:v>1.0668594480000001E-11</c:v>
                </c:pt>
                <c:pt idx="2886">
                  <c:v>1.063330153E-11</c:v>
                </c:pt>
                <c:pt idx="2887">
                  <c:v>1.05672901E-11</c:v>
                </c:pt>
                <c:pt idx="2888">
                  <c:v>1.057986424E-11</c:v>
                </c:pt>
                <c:pt idx="2889">
                  <c:v>1.053707035E-11</c:v>
                </c:pt>
                <c:pt idx="2890">
                  <c:v>1.052105365E-11</c:v>
                </c:pt>
                <c:pt idx="2891">
                  <c:v>1.0501062690000001E-11</c:v>
                </c:pt>
                <c:pt idx="2892">
                  <c:v>1.0569186150000001E-11</c:v>
                </c:pt>
                <c:pt idx="2893">
                  <c:v>1.055882552E-11</c:v>
                </c:pt>
                <c:pt idx="2894">
                  <c:v>1.0570168E-11</c:v>
                </c:pt>
                <c:pt idx="2895">
                  <c:v>1.0625501350000001E-11</c:v>
                </c:pt>
                <c:pt idx="2896">
                  <c:v>1.060966766E-11</c:v>
                </c:pt>
                <c:pt idx="2897">
                  <c:v>1.066618235E-11</c:v>
                </c:pt>
                <c:pt idx="2898">
                  <c:v>1.0746264989999999E-11</c:v>
                </c:pt>
                <c:pt idx="2899">
                  <c:v>1.073816383E-11</c:v>
                </c:pt>
                <c:pt idx="2900">
                  <c:v>1.074950719E-11</c:v>
                </c:pt>
                <c:pt idx="2901">
                  <c:v>1.081179417E-11</c:v>
                </c:pt>
                <c:pt idx="2902">
                  <c:v>1.0807087E-11</c:v>
                </c:pt>
                <c:pt idx="2903">
                  <c:v>1.0861322260000001E-11</c:v>
                </c:pt>
                <c:pt idx="2904">
                  <c:v>1.077137945E-11</c:v>
                </c:pt>
                <c:pt idx="2905">
                  <c:v>1.080602274E-11</c:v>
                </c:pt>
                <c:pt idx="2906">
                  <c:v>1.0769647329999999E-11</c:v>
                </c:pt>
                <c:pt idx="2907">
                  <c:v>1.075594475E-11</c:v>
                </c:pt>
                <c:pt idx="2908">
                  <c:v>1.067113845E-11</c:v>
                </c:pt>
                <c:pt idx="2909">
                  <c:v>1.0647721420000001E-11</c:v>
                </c:pt>
                <c:pt idx="2910">
                  <c:v>1.0671638049999999E-11</c:v>
                </c:pt>
                <c:pt idx="2911">
                  <c:v>1.0654690669999999E-11</c:v>
                </c:pt>
                <c:pt idx="2912">
                  <c:v>1.0610299970000001E-11</c:v>
                </c:pt>
                <c:pt idx="2913">
                  <c:v>1.061419182E-11</c:v>
                </c:pt>
                <c:pt idx="2914">
                  <c:v>1.0600171780000001E-11</c:v>
                </c:pt>
                <c:pt idx="2915">
                  <c:v>1.0543225150000001E-11</c:v>
                </c:pt>
                <c:pt idx="2916">
                  <c:v>1.0540946590000001E-11</c:v>
                </c:pt>
                <c:pt idx="2917">
                  <c:v>1.0536903810000001E-11</c:v>
                </c:pt>
                <c:pt idx="2918">
                  <c:v>1.0596660700000001E-11</c:v>
                </c:pt>
                <c:pt idx="2919">
                  <c:v>1.0582059529999999E-11</c:v>
                </c:pt>
                <c:pt idx="2920">
                  <c:v>1.0565160729999999E-11</c:v>
                </c:pt>
                <c:pt idx="2921">
                  <c:v>1.0583456849999999E-11</c:v>
                </c:pt>
                <c:pt idx="2922">
                  <c:v>1.055975533E-11</c:v>
                </c:pt>
                <c:pt idx="2923">
                  <c:v>1.0657433269999999E-11</c:v>
                </c:pt>
                <c:pt idx="2924">
                  <c:v>1.069873183E-11</c:v>
                </c:pt>
                <c:pt idx="2925">
                  <c:v>1.066407032E-11</c:v>
                </c:pt>
                <c:pt idx="2926">
                  <c:v>1.074114148E-11</c:v>
                </c:pt>
                <c:pt idx="2927">
                  <c:v>1.0720003879999999E-11</c:v>
                </c:pt>
                <c:pt idx="2928">
                  <c:v>1.077061357E-11</c:v>
                </c:pt>
                <c:pt idx="2929">
                  <c:v>1.073299175E-11</c:v>
                </c:pt>
                <c:pt idx="2930">
                  <c:v>1.0714497870000001E-11</c:v>
                </c:pt>
                <c:pt idx="2931">
                  <c:v>1.072308041E-11</c:v>
                </c:pt>
                <c:pt idx="2932">
                  <c:v>1.071062249E-11</c:v>
                </c:pt>
                <c:pt idx="2933">
                  <c:v>1.0719121769999999E-11</c:v>
                </c:pt>
                <c:pt idx="2934">
                  <c:v>1.070027834E-11</c:v>
                </c:pt>
                <c:pt idx="2935">
                  <c:v>1.0583056999999999E-11</c:v>
                </c:pt>
                <c:pt idx="2936">
                  <c:v>1.059711086E-11</c:v>
                </c:pt>
                <c:pt idx="2937">
                  <c:v>1.0604329050000001E-11</c:v>
                </c:pt>
                <c:pt idx="2938">
                  <c:v>1.05908407E-11</c:v>
                </c:pt>
                <c:pt idx="2939">
                  <c:v>1.0575573399999999E-11</c:v>
                </c:pt>
                <c:pt idx="2940">
                  <c:v>1.0534758829999999E-11</c:v>
                </c:pt>
                <c:pt idx="2941">
                  <c:v>1.05308505E-11</c:v>
                </c:pt>
                <c:pt idx="2942">
                  <c:v>1.0465753259999999E-11</c:v>
                </c:pt>
                <c:pt idx="2943">
                  <c:v>1.0579015959999999E-11</c:v>
                </c:pt>
                <c:pt idx="2944">
                  <c:v>1.0564163259999999E-11</c:v>
                </c:pt>
                <c:pt idx="2945">
                  <c:v>1.0528373310000001E-11</c:v>
                </c:pt>
                <c:pt idx="2946">
                  <c:v>1.0554699479999999E-11</c:v>
                </c:pt>
                <c:pt idx="2947">
                  <c:v>1.0531665819999999E-11</c:v>
                </c:pt>
                <c:pt idx="2948">
                  <c:v>1.062581793E-11</c:v>
                </c:pt>
                <c:pt idx="2949">
                  <c:v>1.0682880799999999E-11</c:v>
                </c:pt>
                <c:pt idx="2950">
                  <c:v>1.065916366E-11</c:v>
                </c:pt>
                <c:pt idx="2951">
                  <c:v>1.0532880119999999E-11</c:v>
                </c:pt>
                <c:pt idx="2952">
                  <c:v>1.067469897E-11</c:v>
                </c:pt>
                <c:pt idx="2953">
                  <c:v>1.0705084390000001E-11</c:v>
                </c:pt>
                <c:pt idx="2954">
                  <c:v>1.0709474969999999E-11</c:v>
                </c:pt>
                <c:pt idx="2955">
                  <c:v>1.078844306E-11</c:v>
                </c:pt>
                <c:pt idx="2956">
                  <c:v>1.084060099E-11</c:v>
                </c:pt>
                <c:pt idx="2957">
                  <c:v>1.073066375E-11</c:v>
                </c:pt>
                <c:pt idx="2958">
                  <c:v>1.069101405E-11</c:v>
                </c:pt>
                <c:pt idx="2959">
                  <c:v>1.072875122E-11</c:v>
                </c:pt>
                <c:pt idx="2960">
                  <c:v>1.0712984319999999E-11</c:v>
                </c:pt>
                <c:pt idx="2961">
                  <c:v>1.068522527E-11</c:v>
                </c:pt>
                <c:pt idx="2962">
                  <c:v>1.068372994E-11</c:v>
                </c:pt>
                <c:pt idx="2963">
                  <c:v>1.0633402139999999E-11</c:v>
                </c:pt>
                <c:pt idx="2964">
                  <c:v>1.063278632E-11</c:v>
                </c:pt>
                <c:pt idx="2965">
                  <c:v>1.0554450540000001E-11</c:v>
                </c:pt>
                <c:pt idx="2966">
                  <c:v>1.062536864E-11</c:v>
                </c:pt>
                <c:pt idx="2967">
                  <c:v>1.054192757E-11</c:v>
                </c:pt>
                <c:pt idx="2968">
                  <c:v>1.050944574E-11</c:v>
                </c:pt>
                <c:pt idx="2969">
                  <c:v>1.052206759E-11</c:v>
                </c:pt>
                <c:pt idx="2970">
                  <c:v>1.0567041169999999E-11</c:v>
                </c:pt>
                <c:pt idx="2971">
                  <c:v>1.053407708E-11</c:v>
                </c:pt>
                <c:pt idx="2972">
                  <c:v>1.0600954139999999E-11</c:v>
                </c:pt>
                <c:pt idx="2973">
                  <c:v>1.0559140369999999E-11</c:v>
                </c:pt>
                <c:pt idx="2974">
                  <c:v>1.058086171E-11</c:v>
                </c:pt>
                <c:pt idx="2975">
                  <c:v>1.060095327E-11</c:v>
                </c:pt>
                <c:pt idx="2976">
                  <c:v>1.067067355E-11</c:v>
                </c:pt>
                <c:pt idx="2977">
                  <c:v>1.0671587749999999E-11</c:v>
                </c:pt>
                <c:pt idx="2978">
                  <c:v>1.0712750999999999E-11</c:v>
                </c:pt>
                <c:pt idx="2979">
                  <c:v>1.0740177839999999E-11</c:v>
                </c:pt>
                <c:pt idx="2980">
                  <c:v>1.077751517E-11</c:v>
                </c:pt>
                <c:pt idx="2981">
                  <c:v>1.07124188E-11</c:v>
                </c:pt>
                <c:pt idx="2982">
                  <c:v>1.0770464379999999E-11</c:v>
                </c:pt>
                <c:pt idx="2983">
                  <c:v>1.0786945120000001E-11</c:v>
                </c:pt>
                <c:pt idx="2984">
                  <c:v>1.069616964E-11</c:v>
                </c:pt>
                <c:pt idx="2985">
                  <c:v>1.069001571E-11</c:v>
                </c:pt>
                <c:pt idx="2986">
                  <c:v>1.06831306E-11</c:v>
                </c:pt>
                <c:pt idx="2987">
                  <c:v>1.064805362E-11</c:v>
                </c:pt>
                <c:pt idx="2988">
                  <c:v>1.0595165369999999E-11</c:v>
                </c:pt>
                <c:pt idx="2989">
                  <c:v>1.0611298299999999E-11</c:v>
                </c:pt>
                <c:pt idx="2990">
                  <c:v>1.0611648709999999E-11</c:v>
                </c:pt>
                <c:pt idx="2991">
                  <c:v>1.060654082E-11</c:v>
                </c:pt>
                <c:pt idx="2992">
                  <c:v>1.070756157E-11</c:v>
                </c:pt>
                <c:pt idx="2993">
                  <c:v>1.063847448E-11</c:v>
                </c:pt>
                <c:pt idx="2994">
                  <c:v>1.059815864E-11</c:v>
                </c:pt>
                <c:pt idx="2995">
                  <c:v>1.0582824549999999E-11</c:v>
                </c:pt>
                <c:pt idx="2996">
                  <c:v>1.045150078E-11</c:v>
                </c:pt>
                <c:pt idx="2997">
                  <c:v>1.0518792429999999E-11</c:v>
                </c:pt>
                <c:pt idx="2998">
                  <c:v>1.0585918430000001E-11</c:v>
                </c:pt>
                <c:pt idx="2999">
                  <c:v>1.050623651E-11</c:v>
                </c:pt>
                <c:pt idx="3000">
                  <c:v>1.058688207E-11</c:v>
                </c:pt>
                <c:pt idx="3001">
                  <c:v>1.0622524559999999E-11</c:v>
                </c:pt>
                <c:pt idx="3002">
                  <c:v>1.0665899590000001E-11</c:v>
                </c:pt>
                <c:pt idx="3003">
                  <c:v>1.067323573E-11</c:v>
                </c:pt>
                <c:pt idx="3004">
                  <c:v>1.07402108E-11</c:v>
                </c:pt>
                <c:pt idx="3005">
                  <c:v>1.072504238E-11</c:v>
                </c:pt>
                <c:pt idx="3006">
                  <c:v>1.073879614E-11</c:v>
                </c:pt>
                <c:pt idx="3007">
                  <c:v>1.073038186E-11</c:v>
                </c:pt>
                <c:pt idx="3008">
                  <c:v>1.0803794489999999E-11</c:v>
                </c:pt>
                <c:pt idx="3009">
                  <c:v>1.074072688E-11</c:v>
                </c:pt>
                <c:pt idx="3010">
                  <c:v>1.0634565280000001E-11</c:v>
                </c:pt>
                <c:pt idx="3011">
                  <c:v>1.068886906E-11</c:v>
                </c:pt>
                <c:pt idx="3012">
                  <c:v>1.066599933E-11</c:v>
                </c:pt>
                <c:pt idx="3013">
                  <c:v>1.064476025E-11</c:v>
                </c:pt>
                <c:pt idx="3014">
                  <c:v>1.067197025E-11</c:v>
                </c:pt>
                <c:pt idx="3015">
                  <c:v>1.0665900450000001E-11</c:v>
                </c:pt>
                <c:pt idx="3016">
                  <c:v>1.066797952E-11</c:v>
                </c:pt>
                <c:pt idx="3017">
                  <c:v>1.061377548E-11</c:v>
                </c:pt>
                <c:pt idx="3018">
                  <c:v>1.069014929E-11</c:v>
                </c:pt>
                <c:pt idx="3019">
                  <c:v>1.063844065E-11</c:v>
                </c:pt>
                <c:pt idx="3020">
                  <c:v>1.050109652E-11</c:v>
                </c:pt>
                <c:pt idx="3021">
                  <c:v>1.0532346700000001E-11</c:v>
                </c:pt>
                <c:pt idx="3022">
                  <c:v>1.04874746E-11</c:v>
                </c:pt>
                <c:pt idx="3023">
                  <c:v>1.061498979E-11</c:v>
                </c:pt>
                <c:pt idx="3024">
                  <c:v>1.050021528E-11</c:v>
                </c:pt>
                <c:pt idx="3025">
                  <c:v>1.052289939E-11</c:v>
                </c:pt>
                <c:pt idx="3026">
                  <c:v>1.0572996469999999E-11</c:v>
                </c:pt>
                <c:pt idx="3027">
                  <c:v>1.06362948E-11</c:v>
                </c:pt>
                <c:pt idx="3028">
                  <c:v>1.064519393E-11</c:v>
                </c:pt>
                <c:pt idx="3029">
                  <c:v>1.065646876E-11</c:v>
                </c:pt>
                <c:pt idx="3030">
                  <c:v>1.069477232E-11</c:v>
                </c:pt>
                <c:pt idx="3031">
                  <c:v>1.0724493340000001E-11</c:v>
                </c:pt>
                <c:pt idx="3032">
                  <c:v>1.0781041860000001E-11</c:v>
                </c:pt>
                <c:pt idx="3033">
                  <c:v>1.0739395480000001E-11</c:v>
                </c:pt>
                <c:pt idx="3034">
                  <c:v>1.0790272320000001E-11</c:v>
                </c:pt>
                <c:pt idx="3035">
                  <c:v>1.079271741E-11</c:v>
                </c:pt>
                <c:pt idx="3036">
                  <c:v>1.077119557E-11</c:v>
                </c:pt>
                <c:pt idx="3037">
                  <c:v>1.071685969E-11</c:v>
                </c:pt>
                <c:pt idx="3038">
                  <c:v>1.064896955E-11</c:v>
                </c:pt>
                <c:pt idx="3039">
                  <c:v>1.068231614E-11</c:v>
                </c:pt>
                <c:pt idx="3040">
                  <c:v>1.0630408010000001E-11</c:v>
                </c:pt>
                <c:pt idx="3041">
                  <c:v>1.0717774760000001E-11</c:v>
                </c:pt>
                <c:pt idx="3042">
                  <c:v>1.059812568E-11</c:v>
                </c:pt>
                <c:pt idx="3043">
                  <c:v>1.0574974920000001E-11</c:v>
                </c:pt>
                <c:pt idx="3044">
                  <c:v>1.0613742520000001E-11</c:v>
                </c:pt>
                <c:pt idx="3045">
                  <c:v>1.058495305E-11</c:v>
                </c:pt>
                <c:pt idx="3046">
                  <c:v>1.054081215E-11</c:v>
                </c:pt>
                <c:pt idx="3047">
                  <c:v>1.0492163560000001E-11</c:v>
                </c:pt>
                <c:pt idx="3048">
                  <c:v>1.0501428719999999E-11</c:v>
                </c:pt>
                <c:pt idx="3049">
                  <c:v>1.044438147E-11</c:v>
                </c:pt>
                <c:pt idx="3050">
                  <c:v>1.045735547E-11</c:v>
                </c:pt>
                <c:pt idx="3051">
                  <c:v>1.059867558E-11</c:v>
                </c:pt>
                <c:pt idx="3052">
                  <c:v>1.0500830240000001E-11</c:v>
                </c:pt>
                <c:pt idx="3053">
                  <c:v>1.0613859620000001E-11</c:v>
                </c:pt>
                <c:pt idx="3054">
                  <c:v>1.05495777E-11</c:v>
                </c:pt>
                <c:pt idx="3055">
                  <c:v>1.065914804E-11</c:v>
                </c:pt>
                <c:pt idx="3056">
                  <c:v>1.0709424669999999E-11</c:v>
                </c:pt>
                <c:pt idx="3057">
                  <c:v>1.0712917530000001E-11</c:v>
                </c:pt>
                <c:pt idx="3058">
                  <c:v>1.0830404279999999E-11</c:v>
                </c:pt>
                <c:pt idx="3059">
                  <c:v>1.0721232929999999E-11</c:v>
                </c:pt>
                <c:pt idx="3060">
                  <c:v>1.0691230019999999E-11</c:v>
                </c:pt>
                <c:pt idx="3061">
                  <c:v>1.077754812E-11</c:v>
                </c:pt>
                <c:pt idx="3062">
                  <c:v>1.072178197E-11</c:v>
                </c:pt>
                <c:pt idx="3063">
                  <c:v>1.069307663E-11</c:v>
                </c:pt>
                <c:pt idx="3064">
                  <c:v>1.068268217E-11</c:v>
                </c:pt>
                <c:pt idx="3065">
                  <c:v>1.06624232E-11</c:v>
                </c:pt>
                <c:pt idx="3066">
                  <c:v>1.06756947E-11</c:v>
                </c:pt>
                <c:pt idx="3067">
                  <c:v>1.066443635E-11</c:v>
                </c:pt>
                <c:pt idx="3068">
                  <c:v>1.0643146950000001E-11</c:v>
                </c:pt>
                <c:pt idx="3069">
                  <c:v>1.060659113E-11</c:v>
                </c:pt>
                <c:pt idx="3070">
                  <c:v>1.059383484E-11</c:v>
                </c:pt>
                <c:pt idx="3071">
                  <c:v>1.062142561E-11</c:v>
                </c:pt>
                <c:pt idx="3072">
                  <c:v>1.056765699E-11</c:v>
                </c:pt>
                <c:pt idx="3073">
                  <c:v>1.052980359E-11</c:v>
                </c:pt>
                <c:pt idx="3074">
                  <c:v>1.0511058170000001E-11</c:v>
                </c:pt>
                <c:pt idx="3075">
                  <c:v>1.057844957E-11</c:v>
                </c:pt>
                <c:pt idx="3076">
                  <c:v>1.052865434E-11</c:v>
                </c:pt>
                <c:pt idx="3077">
                  <c:v>1.057484135E-11</c:v>
                </c:pt>
                <c:pt idx="3078">
                  <c:v>1.052185249E-11</c:v>
                </c:pt>
                <c:pt idx="3079">
                  <c:v>1.058154432E-11</c:v>
                </c:pt>
                <c:pt idx="3080">
                  <c:v>1.058151049E-11</c:v>
                </c:pt>
                <c:pt idx="3081">
                  <c:v>1.0674565400000001E-11</c:v>
                </c:pt>
                <c:pt idx="3082">
                  <c:v>1.0650698210000001E-11</c:v>
                </c:pt>
                <c:pt idx="3083">
                  <c:v>1.0682565940000001E-11</c:v>
                </c:pt>
                <c:pt idx="3084">
                  <c:v>1.072015306E-11</c:v>
                </c:pt>
                <c:pt idx="3085">
                  <c:v>1.0789823029999999E-11</c:v>
                </c:pt>
                <c:pt idx="3086">
                  <c:v>1.079047181E-11</c:v>
                </c:pt>
                <c:pt idx="3087">
                  <c:v>1.076645544E-11</c:v>
                </c:pt>
                <c:pt idx="3088">
                  <c:v>1.071155404E-11</c:v>
                </c:pt>
                <c:pt idx="3089">
                  <c:v>1.070021155E-11</c:v>
                </c:pt>
                <c:pt idx="3090">
                  <c:v>1.072715441E-11</c:v>
                </c:pt>
                <c:pt idx="3091">
                  <c:v>1.070945936E-11</c:v>
                </c:pt>
                <c:pt idx="3092">
                  <c:v>1.063318444E-11</c:v>
                </c:pt>
                <c:pt idx="3093">
                  <c:v>1.063079139E-11</c:v>
                </c:pt>
                <c:pt idx="3094">
                  <c:v>1.0606906850000001E-11</c:v>
                </c:pt>
                <c:pt idx="3095">
                  <c:v>1.061810015E-11</c:v>
                </c:pt>
                <c:pt idx="3096">
                  <c:v>1.055418426E-11</c:v>
                </c:pt>
                <c:pt idx="3097">
                  <c:v>1.0530834020000001E-11</c:v>
                </c:pt>
                <c:pt idx="3098">
                  <c:v>1.0568720380000001E-11</c:v>
                </c:pt>
                <c:pt idx="3099">
                  <c:v>1.053514134E-11</c:v>
                </c:pt>
                <c:pt idx="3100">
                  <c:v>1.055822617E-11</c:v>
                </c:pt>
                <c:pt idx="3101">
                  <c:v>1.0580312669999999E-11</c:v>
                </c:pt>
                <c:pt idx="3102">
                  <c:v>1.0502525930000001E-11</c:v>
                </c:pt>
                <c:pt idx="3103">
                  <c:v>1.061458994E-11</c:v>
                </c:pt>
                <c:pt idx="3104">
                  <c:v>1.054277585E-11</c:v>
                </c:pt>
                <c:pt idx="3105">
                  <c:v>1.056619202E-11</c:v>
                </c:pt>
                <c:pt idx="3106">
                  <c:v>1.062916075E-11</c:v>
                </c:pt>
                <c:pt idx="3107">
                  <c:v>1.0621177550000001E-11</c:v>
                </c:pt>
                <c:pt idx="3108">
                  <c:v>1.0663738990000001E-11</c:v>
                </c:pt>
                <c:pt idx="3109">
                  <c:v>1.0721167009999999E-11</c:v>
                </c:pt>
                <c:pt idx="3110">
                  <c:v>1.073013119E-11</c:v>
                </c:pt>
                <c:pt idx="3111">
                  <c:v>1.0707612749999999E-11</c:v>
                </c:pt>
                <c:pt idx="3112">
                  <c:v>1.067355059E-11</c:v>
                </c:pt>
                <c:pt idx="3113">
                  <c:v>1.0730880589999999E-11</c:v>
                </c:pt>
                <c:pt idx="3114">
                  <c:v>1.07373832E-11</c:v>
                </c:pt>
                <c:pt idx="3115">
                  <c:v>1.0759070719999999E-11</c:v>
                </c:pt>
                <c:pt idx="3116">
                  <c:v>1.0762862819999999E-11</c:v>
                </c:pt>
                <c:pt idx="3117">
                  <c:v>1.0756610009999999E-11</c:v>
                </c:pt>
                <c:pt idx="3118">
                  <c:v>1.0743220549999999E-11</c:v>
                </c:pt>
                <c:pt idx="3119">
                  <c:v>1.0561070249999999E-11</c:v>
                </c:pt>
                <c:pt idx="3120">
                  <c:v>1.0653559630000001E-11</c:v>
                </c:pt>
                <c:pt idx="3121">
                  <c:v>1.065856604E-11</c:v>
                </c:pt>
                <c:pt idx="3122">
                  <c:v>1.065236181E-11</c:v>
                </c:pt>
                <c:pt idx="3123">
                  <c:v>1.0641651619999999E-11</c:v>
                </c:pt>
                <c:pt idx="3124">
                  <c:v>1.059805976E-11</c:v>
                </c:pt>
                <c:pt idx="3125">
                  <c:v>1.052068762E-11</c:v>
                </c:pt>
                <c:pt idx="3126">
                  <c:v>1.0527025430000001E-11</c:v>
                </c:pt>
                <c:pt idx="3127">
                  <c:v>1.0560189010000001E-11</c:v>
                </c:pt>
                <c:pt idx="3128">
                  <c:v>1.054227625E-11</c:v>
                </c:pt>
                <c:pt idx="3129">
                  <c:v>1.0552420919999999E-11</c:v>
                </c:pt>
                <c:pt idx="3130">
                  <c:v>1.058104559E-11</c:v>
                </c:pt>
                <c:pt idx="3131">
                  <c:v>1.0546849850000001E-11</c:v>
                </c:pt>
                <c:pt idx="3132">
                  <c:v>1.060956791E-11</c:v>
                </c:pt>
                <c:pt idx="3133">
                  <c:v>1.0643912830000001E-11</c:v>
                </c:pt>
                <c:pt idx="3134">
                  <c:v>1.066703149E-11</c:v>
                </c:pt>
                <c:pt idx="3135">
                  <c:v>1.070225592E-11</c:v>
                </c:pt>
                <c:pt idx="3136">
                  <c:v>1.063464941E-11</c:v>
                </c:pt>
                <c:pt idx="3137">
                  <c:v>1.081901062E-11</c:v>
                </c:pt>
                <c:pt idx="3138">
                  <c:v>1.076346217E-11</c:v>
                </c:pt>
                <c:pt idx="3139">
                  <c:v>1.077152777E-11</c:v>
                </c:pt>
                <c:pt idx="3140">
                  <c:v>1.064554261E-11</c:v>
                </c:pt>
                <c:pt idx="3141">
                  <c:v>1.076535736E-11</c:v>
                </c:pt>
                <c:pt idx="3142">
                  <c:v>1.0723795120000001E-11</c:v>
                </c:pt>
                <c:pt idx="3143">
                  <c:v>1.074960693E-11</c:v>
                </c:pt>
                <c:pt idx="3144">
                  <c:v>1.070774459E-11</c:v>
                </c:pt>
                <c:pt idx="3145">
                  <c:v>1.0676327879999999E-11</c:v>
                </c:pt>
                <c:pt idx="3146">
                  <c:v>1.066092787E-11</c:v>
                </c:pt>
                <c:pt idx="3147">
                  <c:v>1.0660877560000001E-11</c:v>
                </c:pt>
                <c:pt idx="3148">
                  <c:v>1.0546433520000001E-11</c:v>
                </c:pt>
                <c:pt idx="3149">
                  <c:v>1.0584969530000001E-11</c:v>
                </c:pt>
                <c:pt idx="3150">
                  <c:v>1.0507915719999999E-11</c:v>
                </c:pt>
                <c:pt idx="3151">
                  <c:v>1.054887948E-11</c:v>
                </c:pt>
                <c:pt idx="3152">
                  <c:v>1.056128709E-11</c:v>
                </c:pt>
                <c:pt idx="3153">
                  <c:v>1.054031341E-11</c:v>
                </c:pt>
                <c:pt idx="3154">
                  <c:v>1.047307206E-11</c:v>
                </c:pt>
                <c:pt idx="3155">
                  <c:v>1.0549078099999999E-11</c:v>
                </c:pt>
                <c:pt idx="3156">
                  <c:v>1.045993153E-11</c:v>
                </c:pt>
                <c:pt idx="3157">
                  <c:v>1.0602766059999999E-11</c:v>
                </c:pt>
                <c:pt idx="3158">
                  <c:v>1.0579249279999999E-11</c:v>
                </c:pt>
                <c:pt idx="3159">
                  <c:v>1.0594782E-11</c:v>
                </c:pt>
                <c:pt idx="3160">
                  <c:v>1.065612095E-11</c:v>
                </c:pt>
                <c:pt idx="3161">
                  <c:v>1.0679770439999999E-11</c:v>
                </c:pt>
                <c:pt idx="3162">
                  <c:v>1.0763728450000001E-11</c:v>
                </c:pt>
                <c:pt idx="3163">
                  <c:v>1.0689833569999999E-11</c:v>
                </c:pt>
                <c:pt idx="3164">
                  <c:v>1.0731578819999999E-11</c:v>
                </c:pt>
                <c:pt idx="3165">
                  <c:v>1.081596878E-11</c:v>
                </c:pt>
                <c:pt idx="3166">
                  <c:v>1.0700226300000001E-11</c:v>
                </c:pt>
                <c:pt idx="3167">
                  <c:v>1.0699862E-11</c:v>
                </c:pt>
                <c:pt idx="3168">
                  <c:v>1.068098561E-11</c:v>
                </c:pt>
                <c:pt idx="3169">
                  <c:v>1.071747552E-11</c:v>
                </c:pt>
                <c:pt idx="3170">
                  <c:v>1.0715362620000001E-11</c:v>
                </c:pt>
                <c:pt idx="3171">
                  <c:v>1.071155317E-11</c:v>
                </c:pt>
                <c:pt idx="3172">
                  <c:v>1.064674043E-11</c:v>
                </c:pt>
                <c:pt idx="3173">
                  <c:v>1.0612112749999999E-11</c:v>
                </c:pt>
                <c:pt idx="3174">
                  <c:v>1.0605093189999999E-11</c:v>
                </c:pt>
                <c:pt idx="3175">
                  <c:v>1.0597028459999999E-11</c:v>
                </c:pt>
                <c:pt idx="3176">
                  <c:v>1.0620112430000001E-11</c:v>
                </c:pt>
                <c:pt idx="3177">
                  <c:v>1.0511658379999999E-11</c:v>
                </c:pt>
                <c:pt idx="3178">
                  <c:v>9.2755195889999998E-12</c:v>
                </c:pt>
                <c:pt idx="3179">
                  <c:v>9.8868864480000001E-12</c:v>
                </c:pt>
                <c:pt idx="3180">
                  <c:v>1.0404066499999999E-11</c:v>
                </c:pt>
                <c:pt idx="3181">
                  <c:v>1.0550543080000001E-11</c:v>
                </c:pt>
                <c:pt idx="3182">
                  <c:v>1.056935182E-11</c:v>
                </c:pt>
                <c:pt idx="3183">
                  <c:v>1.058992564E-11</c:v>
                </c:pt>
                <c:pt idx="3184">
                  <c:v>1.0547964409999999E-11</c:v>
                </c:pt>
                <c:pt idx="3185">
                  <c:v>1.0620595549999999E-11</c:v>
                </c:pt>
                <c:pt idx="3186">
                  <c:v>1.060986802E-11</c:v>
                </c:pt>
                <c:pt idx="3187">
                  <c:v>1.068010437E-11</c:v>
                </c:pt>
                <c:pt idx="3188">
                  <c:v>1.0750639089999999E-11</c:v>
                </c:pt>
                <c:pt idx="3189">
                  <c:v>1.0790504770000001E-11</c:v>
                </c:pt>
                <c:pt idx="3190">
                  <c:v>1.0769997739999999E-11</c:v>
                </c:pt>
                <c:pt idx="3191">
                  <c:v>1.083576024E-11</c:v>
                </c:pt>
                <c:pt idx="3192">
                  <c:v>1.08441086E-11</c:v>
                </c:pt>
                <c:pt idx="3193">
                  <c:v>1.0723329339999999E-11</c:v>
                </c:pt>
                <c:pt idx="3194">
                  <c:v>1.078095859E-11</c:v>
                </c:pt>
                <c:pt idx="3195">
                  <c:v>1.0744152959999999E-11</c:v>
                </c:pt>
                <c:pt idx="3196">
                  <c:v>1.07745219E-11</c:v>
                </c:pt>
                <c:pt idx="3197">
                  <c:v>1.075471309E-11</c:v>
                </c:pt>
                <c:pt idx="3198">
                  <c:v>1.066756319E-11</c:v>
                </c:pt>
                <c:pt idx="3199">
                  <c:v>1.065375912E-11</c:v>
                </c:pt>
                <c:pt idx="3200">
                  <c:v>1.069542198E-11</c:v>
                </c:pt>
                <c:pt idx="3201">
                  <c:v>1.0654722760000001E-11</c:v>
                </c:pt>
                <c:pt idx="3202">
                  <c:v>1.068592437E-11</c:v>
                </c:pt>
                <c:pt idx="3203">
                  <c:v>1.0617434879999999E-11</c:v>
                </c:pt>
                <c:pt idx="3204">
                  <c:v>1.058463733E-11</c:v>
                </c:pt>
                <c:pt idx="3205">
                  <c:v>1.0604578849999999E-11</c:v>
                </c:pt>
                <c:pt idx="3206">
                  <c:v>1.059646208E-11</c:v>
                </c:pt>
                <c:pt idx="3207">
                  <c:v>1.064249903E-11</c:v>
                </c:pt>
                <c:pt idx="3208">
                  <c:v>1.05995733E-11</c:v>
                </c:pt>
                <c:pt idx="3209">
                  <c:v>1.053602344E-11</c:v>
                </c:pt>
                <c:pt idx="3210">
                  <c:v>1.0580711649999999E-11</c:v>
                </c:pt>
                <c:pt idx="3211">
                  <c:v>1.0553336850000001E-11</c:v>
                </c:pt>
                <c:pt idx="3212">
                  <c:v>1.0582242549999999E-11</c:v>
                </c:pt>
                <c:pt idx="3213">
                  <c:v>1.0634865379999999E-11</c:v>
                </c:pt>
                <c:pt idx="3214">
                  <c:v>1.072662185E-11</c:v>
                </c:pt>
                <c:pt idx="3215">
                  <c:v>1.068668938E-11</c:v>
                </c:pt>
                <c:pt idx="3216">
                  <c:v>1.0762447360000001E-11</c:v>
                </c:pt>
                <c:pt idx="3217">
                  <c:v>1.071832206E-11</c:v>
                </c:pt>
                <c:pt idx="3218">
                  <c:v>1.0739462270000001E-11</c:v>
                </c:pt>
                <c:pt idx="3219">
                  <c:v>1.07651249E-11</c:v>
                </c:pt>
                <c:pt idx="3220">
                  <c:v>1.0854719900000001E-11</c:v>
                </c:pt>
                <c:pt idx="3221">
                  <c:v>1.081257566E-11</c:v>
                </c:pt>
                <c:pt idx="3222">
                  <c:v>1.069673516E-11</c:v>
                </c:pt>
                <c:pt idx="3223">
                  <c:v>1.078762774E-11</c:v>
                </c:pt>
                <c:pt idx="3224">
                  <c:v>1.0740044270000001E-11</c:v>
                </c:pt>
                <c:pt idx="3225">
                  <c:v>1.0663222039999999E-11</c:v>
                </c:pt>
                <c:pt idx="3226">
                  <c:v>1.0636030249999999E-11</c:v>
                </c:pt>
                <c:pt idx="3227">
                  <c:v>1.0701110140000001E-11</c:v>
                </c:pt>
                <c:pt idx="3228">
                  <c:v>1.060213462E-11</c:v>
                </c:pt>
                <c:pt idx="3229">
                  <c:v>1.059273762E-11</c:v>
                </c:pt>
                <c:pt idx="3230">
                  <c:v>1.056126974E-11</c:v>
                </c:pt>
                <c:pt idx="3231">
                  <c:v>1.0617251000000001E-11</c:v>
                </c:pt>
                <c:pt idx="3232">
                  <c:v>1.051807773E-11</c:v>
                </c:pt>
                <c:pt idx="3233">
                  <c:v>1.0540130399999999E-11</c:v>
                </c:pt>
                <c:pt idx="3234">
                  <c:v>1.050659993E-11</c:v>
                </c:pt>
                <c:pt idx="3235">
                  <c:v>1.054961066E-11</c:v>
                </c:pt>
                <c:pt idx="3236">
                  <c:v>1.059202118E-11</c:v>
                </c:pt>
                <c:pt idx="3237">
                  <c:v>1.049244806E-11</c:v>
                </c:pt>
                <c:pt idx="3238">
                  <c:v>1.0624270560000001E-11</c:v>
                </c:pt>
                <c:pt idx="3239">
                  <c:v>1.0632337890000001E-11</c:v>
                </c:pt>
                <c:pt idx="3240">
                  <c:v>1.0697116800000001E-11</c:v>
                </c:pt>
                <c:pt idx="3241">
                  <c:v>1.072179932E-11</c:v>
                </c:pt>
                <c:pt idx="3242">
                  <c:v>1.076588992E-11</c:v>
                </c:pt>
                <c:pt idx="3243">
                  <c:v>1.08206083E-11</c:v>
                </c:pt>
                <c:pt idx="3244">
                  <c:v>1.073270899E-11</c:v>
                </c:pt>
                <c:pt idx="3245">
                  <c:v>1.0826312939999999E-11</c:v>
                </c:pt>
                <c:pt idx="3246">
                  <c:v>1.077121205E-11</c:v>
                </c:pt>
                <c:pt idx="3247">
                  <c:v>1.083002178E-11</c:v>
                </c:pt>
                <c:pt idx="3248">
                  <c:v>1.0782786990000001E-11</c:v>
                </c:pt>
                <c:pt idx="3249">
                  <c:v>1.0683163559999999E-11</c:v>
                </c:pt>
                <c:pt idx="3250">
                  <c:v>1.078095859E-11</c:v>
                </c:pt>
                <c:pt idx="3251">
                  <c:v>1.0708477510000001E-11</c:v>
                </c:pt>
                <c:pt idx="3252">
                  <c:v>1.0664153590000001E-11</c:v>
                </c:pt>
                <c:pt idx="3253">
                  <c:v>1.0730297729999999E-11</c:v>
                </c:pt>
                <c:pt idx="3254">
                  <c:v>1.06189996E-11</c:v>
                </c:pt>
                <c:pt idx="3255">
                  <c:v>1.067371625E-11</c:v>
                </c:pt>
                <c:pt idx="3256">
                  <c:v>1.059578033E-11</c:v>
                </c:pt>
                <c:pt idx="3257">
                  <c:v>1.0635264370000001E-11</c:v>
                </c:pt>
                <c:pt idx="3258">
                  <c:v>1.061628736E-11</c:v>
                </c:pt>
                <c:pt idx="3259">
                  <c:v>1.062664973E-11</c:v>
                </c:pt>
                <c:pt idx="3260">
                  <c:v>1.05171297E-11</c:v>
                </c:pt>
                <c:pt idx="3261">
                  <c:v>1.0575756419999999E-11</c:v>
                </c:pt>
                <c:pt idx="3262">
                  <c:v>1.059388428E-11</c:v>
                </c:pt>
                <c:pt idx="3263">
                  <c:v>1.0578849429999999E-11</c:v>
                </c:pt>
                <c:pt idx="3264">
                  <c:v>1.064931737E-11</c:v>
                </c:pt>
                <c:pt idx="3265">
                  <c:v>1.0585502090000001E-11</c:v>
                </c:pt>
                <c:pt idx="3266">
                  <c:v>1.075441385E-11</c:v>
                </c:pt>
                <c:pt idx="3267">
                  <c:v>1.071855625E-11</c:v>
                </c:pt>
                <c:pt idx="3268">
                  <c:v>1.0806488519999999E-11</c:v>
                </c:pt>
                <c:pt idx="3269">
                  <c:v>1.0748843659999999E-11</c:v>
                </c:pt>
                <c:pt idx="3270">
                  <c:v>1.081849627E-11</c:v>
                </c:pt>
                <c:pt idx="3271">
                  <c:v>1.080580677E-11</c:v>
                </c:pt>
                <c:pt idx="3272">
                  <c:v>1.0785830560000001E-11</c:v>
                </c:pt>
                <c:pt idx="3273">
                  <c:v>1.0707545959999999E-11</c:v>
                </c:pt>
                <c:pt idx="3274">
                  <c:v>1.078935725E-11</c:v>
                </c:pt>
                <c:pt idx="3275">
                  <c:v>1.072171605E-11</c:v>
                </c:pt>
                <c:pt idx="3276">
                  <c:v>1.070979069E-11</c:v>
                </c:pt>
                <c:pt idx="3277">
                  <c:v>1.067717616E-11</c:v>
                </c:pt>
                <c:pt idx="3278">
                  <c:v>1.069784886E-11</c:v>
                </c:pt>
                <c:pt idx="3279">
                  <c:v>1.0667547569999999E-11</c:v>
                </c:pt>
                <c:pt idx="3280">
                  <c:v>1.0650880349999999E-11</c:v>
                </c:pt>
                <c:pt idx="3281">
                  <c:v>1.069577066E-11</c:v>
                </c:pt>
                <c:pt idx="3282">
                  <c:v>1.064610813E-11</c:v>
                </c:pt>
                <c:pt idx="3283">
                  <c:v>1.063034209E-11</c:v>
                </c:pt>
                <c:pt idx="3284">
                  <c:v>1.054906249E-11</c:v>
                </c:pt>
                <c:pt idx="3285">
                  <c:v>1.0623089210000001E-11</c:v>
                </c:pt>
                <c:pt idx="3286">
                  <c:v>1.06110485E-11</c:v>
                </c:pt>
                <c:pt idx="3287">
                  <c:v>1.054929581E-11</c:v>
                </c:pt>
                <c:pt idx="3288">
                  <c:v>1.063153818E-11</c:v>
                </c:pt>
                <c:pt idx="3289">
                  <c:v>1.069916291E-11</c:v>
                </c:pt>
                <c:pt idx="3290">
                  <c:v>1.0671520960000001E-11</c:v>
                </c:pt>
                <c:pt idx="3291">
                  <c:v>1.066781212E-11</c:v>
                </c:pt>
                <c:pt idx="3292">
                  <c:v>1.0661243589999999E-11</c:v>
                </c:pt>
                <c:pt idx="3293">
                  <c:v>1.07573412E-11</c:v>
                </c:pt>
                <c:pt idx="3294">
                  <c:v>1.0810463640000001E-11</c:v>
                </c:pt>
                <c:pt idx="3295">
                  <c:v>1.077989434E-11</c:v>
                </c:pt>
                <c:pt idx="3296">
                  <c:v>1.079065483E-11</c:v>
                </c:pt>
                <c:pt idx="3297">
                  <c:v>1.079235225E-11</c:v>
                </c:pt>
                <c:pt idx="3298">
                  <c:v>1.07866294E-11</c:v>
                </c:pt>
                <c:pt idx="3299">
                  <c:v>1.075102073E-11</c:v>
                </c:pt>
                <c:pt idx="3300">
                  <c:v>1.077054678E-11</c:v>
                </c:pt>
                <c:pt idx="3301">
                  <c:v>1.073066375E-11</c:v>
                </c:pt>
                <c:pt idx="3302">
                  <c:v>1.071369816E-11</c:v>
                </c:pt>
                <c:pt idx="3303">
                  <c:v>1.067569557E-11</c:v>
                </c:pt>
                <c:pt idx="3304">
                  <c:v>1.0663638379999999E-11</c:v>
                </c:pt>
                <c:pt idx="3305">
                  <c:v>1.064592598E-11</c:v>
                </c:pt>
                <c:pt idx="3306">
                  <c:v>1.0690049540000001E-11</c:v>
                </c:pt>
                <c:pt idx="3307">
                  <c:v>1.066247351E-11</c:v>
                </c:pt>
                <c:pt idx="3308">
                  <c:v>1.0626099829999999E-11</c:v>
                </c:pt>
                <c:pt idx="3309">
                  <c:v>1.056494475E-11</c:v>
                </c:pt>
                <c:pt idx="3310">
                  <c:v>1.061623792E-11</c:v>
                </c:pt>
                <c:pt idx="3311">
                  <c:v>1.0599837849999999E-11</c:v>
                </c:pt>
                <c:pt idx="3312">
                  <c:v>1.0618732459999999E-11</c:v>
                </c:pt>
                <c:pt idx="3313">
                  <c:v>1.05484458E-11</c:v>
                </c:pt>
                <c:pt idx="3314">
                  <c:v>1.066430364E-11</c:v>
                </c:pt>
                <c:pt idx="3315">
                  <c:v>1.0678008820000001E-11</c:v>
                </c:pt>
                <c:pt idx="3316">
                  <c:v>1.066521784E-11</c:v>
                </c:pt>
                <c:pt idx="3317">
                  <c:v>1.068203252E-11</c:v>
                </c:pt>
                <c:pt idx="3318">
                  <c:v>1.068647427E-11</c:v>
                </c:pt>
                <c:pt idx="3319">
                  <c:v>1.072354532E-11</c:v>
                </c:pt>
                <c:pt idx="3320">
                  <c:v>1.0780393070000001E-11</c:v>
                </c:pt>
                <c:pt idx="3321">
                  <c:v>1.0779577750000001E-11</c:v>
                </c:pt>
                <c:pt idx="3322">
                  <c:v>1.0830570820000001E-11</c:v>
                </c:pt>
                <c:pt idx="3323">
                  <c:v>1.079534465E-11</c:v>
                </c:pt>
                <c:pt idx="3324">
                  <c:v>1.080793528E-11</c:v>
                </c:pt>
                <c:pt idx="3325">
                  <c:v>1.076913298E-11</c:v>
                </c:pt>
                <c:pt idx="3326">
                  <c:v>1.0813789970000001E-11</c:v>
                </c:pt>
                <c:pt idx="3327">
                  <c:v>1.0762280819999999E-11</c:v>
                </c:pt>
                <c:pt idx="3328">
                  <c:v>1.069470641E-11</c:v>
                </c:pt>
                <c:pt idx="3329">
                  <c:v>1.072248193E-11</c:v>
                </c:pt>
                <c:pt idx="3330">
                  <c:v>1.069849851E-11</c:v>
                </c:pt>
                <c:pt idx="3331">
                  <c:v>1.0770413209999999E-11</c:v>
                </c:pt>
                <c:pt idx="3332">
                  <c:v>1.062553431E-11</c:v>
                </c:pt>
                <c:pt idx="3333">
                  <c:v>1.068236472E-11</c:v>
                </c:pt>
                <c:pt idx="3334">
                  <c:v>1.067794117E-11</c:v>
                </c:pt>
                <c:pt idx="3335">
                  <c:v>1.064798857E-11</c:v>
                </c:pt>
                <c:pt idx="3336">
                  <c:v>1.067709289E-11</c:v>
                </c:pt>
                <c:pt idx="3337">
                  <c:v>1.054530335E-11</c:v>
                </c:pt>
                <c:pt idx="3338">
                  <c:v>1.0614674070000001E-11</c:v>
                </c:pt>
                <c:pt idx="3339">
                  <c:v>1.0647770860000001E-11</c:v>
                </c:pt>
                <c:pt idx="3340">
                  <c:v>1.0633218259999999E-11</c:v>
                </c:pt>
                <c:pt idx="3341">
                  <c:v>1.060477834E-11</c:v>
                </c:pt>
                <c:pt idx="3342">
                  <c:v>1.064710646E-11</c:v>
                </c:pt>
                <c:pt idx="3343">
                  <c:v>1.0738181180000001E-11</c:v>
                </c:pt>
                <c:pt idx="3344">
                  <c:v>1.068808757E-11</c:v>
                </c:pt>
                <c:pt idx="3345">
                  <c:v>1.079524491E-11</c:v>
                </c:pt>
                <c:pt idx="3346">
                  <c:v>1.07990214E-11</c:v>
                </c:pt>
                <c:pt idx="3347">
                  <c:v>1.0830637599999999E-11</c:v>
                </c:pt>
                <c:pt idx="3348">
                  <c:v>1.087733896E-11</c:v>
                </c:pt>
                <c:pt idx="3349">
                  <c:v>1.085315691E-11</c:v>
                </c:pt>
                <c:pt idx="3350">
                  <c:v>1.0851692809999999E-11</c:v>
                </c:pt>
                <c:pt idx="3351">
                  <c:v>1.0856482379999999E-11</c:v>
                </c:pt>
                <c:pt idx="3352">
                  <c:v>1.082428418E-11</c:v>
                </c:pt>
                <c:pt idx="3353">
                  <c:v>1.0882727880000001E-11</c:v>
                </c:pt>
                <c:pt idx="3354">
                  <c:v>1.070791112E-11</c:v>
                </c:pt>
                <c:pt idx="3355">
                  <c:v>1.0770231059999999E-11</c:v>
                </c:pt>
                <c:pt idx="3356">
                  <c:v>1.076334594E-11</c:v>
                </c:pt>
                <c:pt idx="3357">
                  <c:v>1.076003522E-11</c:v>
                </c:pt>
                <c:pt idx="3358">
                  <c:v>1.0710406520000001E-11</c:v>
                </c:pt>
                <c:pt idx="3359">
                  <c:v>1.071015759E-11</c:v>
                </c:pt>
                <c:pt idx="3360">
                  <c:v>1.06418676E-11</c:v>
                </c:pt>
                <c:pt idx="3361">
                  <c:v>1.062999168E-11</c:v>
                </c:pt>
                <c:pt idx="3362">
                  <c:v>1.072815274E-11</c:v>
                </c:pt>
                <c:pt idx="3363">
                  <c:v>1.06159222E-11</c:v>
                </c:pt>
                <c:pt idx="3364">
                  <c:v>1.062425495E-11</c:v>
                </c:pt>
                <c:pt idx="3365">
                  <c:v>1.064148509E-11</c:v>
                </c:pt>
                <c:pt idx="3366">
                  <c:v>1.06303924E-11</c:v>
                </c:pt>
                <c:pt idx="3367">
                  <c:v>1.065681831E-11</c:v>
                </c:pt>
                <c:pt idx="3368">
                  <c:v>1.065623718E-11</c:v>
                </c:pt>
                <c:pt idx="3369">
                  <c:v>1.071611029E-11</c:v>
                </c:pt>
                <c:pt idx="3370">
                  <c:v>1.0720069799999999E-11</c:v>
                </c:pt>
                <c:pt idx="3371">
                  <c:v>1.0764393719999999E-11</c:v>
                </c:pt>
                <c:pt idx="3372">
                  <c:v>1.07968582E-11</c:v>
                </c:pt>
                <c:pt idx="3373">
                  <c:v>1.084515637E-11</c:v>
                </c:pt>
                <c:pt idx="3374">
                  <c:v>1.08919913E-11</c:v>
                </c:pt>
                <c:pt idx="3375">
                  <c:v>1.089204161E-11</c:v>
                </c:pt>
                <c:pt idx="3376">
                  <c:v>1.081974354E-11</c:v>
                </c:pt>
                <c:pt idx="3377">
                  <c:v>1.078797728E-11</c:v>
                </c:pt>
                <c:pt idx="3378">
                  <c:v>1.083394659E-11</c:v>
                </c:pt>
                <c:pt idx="3379">
                  <c:v>1.0795660369999999E-11</c:v>
                </c:pt>
                <c:pt idx="3380">
                  <c:v>1.0846021999999999E-11</c:v>
                </c:pt>
                <c:pt idx="3381">
                  <c:v>1.074855916E-11</c:v>
                </c:pt>
                <c:pt idx="3382">
                  <c:v>1.082539874E-11</c:v>
                </c:pt>
                <c:pt idx="3383">
                  <c:v>1.07700307E-11</c:v>
                </c:pt>
                <c:pt idx="3384">
                  <c:v>1.070102774E-11</c:v>
                </c:pt>
                <c:pt idx="3385">
                  <c:v>1.0711104750000001E-11</c:v>
                </c:pt>
                <c:pt idx="3386">
                  <c:v>1.068308116E-11</c:v>
                </c:pt>
                <c:pt idx="3387">
                  <c:v>1.066949307E-11</c:v>
                </c:pt>
                <c:pt idx="3388">
                  <c:v>1.068604146E-11</c:v>
                </c:pt>
                <c:pt idx="3389">
                  <c:v>1.067190433E-11</c:v>
                </c:pt>
                <c:pt idx="3390">
                  <c:v>1.0593053339999999E-11</c:v>
                </c:pt>
                <c:pt idx="3391">
                  <c:v>1.0642465209999999E-11</c:v>
                </c:pt>
                <c:pt idx="3392">
                  <c:v>1.059597982E-11</c:v>
                </c:pt>
                <c:pt idx="3393">
                  <c:v>1.063220432E-11</c:v>
                </c:pt>
                <c:pt idx="3394">
                  <c:v>1.0637842169999999E-11</c:v>
                </c:pt>
                <c:pt idx="3395">
                  <c:v>1.074528314E-11</c:v>
                </c:pt>
                <c:pt idx="3396">
                  <c:v>1.07375827E-11</c:v>
                </c:pt>
                <c:pt idx="3397">
                  <c:v>1.0710573050000001E-11</c:v>
                </c:pt>
                <c:pt idx="3398">
                  <c:v>1.079702387E-11</c:v>
                </c:pt>
                <c:pt idx="3399">
                  <c:v>1.079333237E-11</c:v>
                </c:pt>
                <c:pt idx="3400">
                  <c:v>1.0842329639999999E-11</c:v>
                </c:pt>
                <c:pt idx="3401">
                  <c:v>1.0832100839999999E-11</c:v>
                </c:pt>
                <c:pt idx="3402">
                  <c:v>1.0903533280000001E-11</c:v>
                </c:pt>
                <c:pt idx="3403">
                  <c:v>1.0758489589999999E-11</c:v>
                </c:pt>
                <c:pt idx="3404">
                  <c:v>1.0882396549999999E-11</c:v>
                </c:pt>
                <c:pt idx="3405">
                  <c:v>1.083032102E-11</c:v>
                </c:pt>
                <c:pt idx="3406">
                  <c:v>1.081388798E-11</c:v>
                </c:pt>
                <c:pt idx="3407">
                  <c:v>1.090030757E-11</c:v>
                </c:pt>
                <c:pt idx="3408">
                  <c:v>1.0802329520000001E-11</c:v>
                </c:pt>
                <c:pt idx="3409">
                  <c:v>1.0748293750000001E-11</c:v>
                </c:pt>
                <c:pt idx="3410">
                  <c:v>1.0772625850000001E-11</c:v>
                </c:pt>
                <c:pt idx="3411">
                  <c:v>1.074726245E-11</c:v>
                </c:pt>
                <c:pt idx="3412">
                  <c:v>1.07626642E-11</c:v>
                </c:pt>
                <c:pt idx="3413">
                  <c:v>1.071704184E-11</c:v>
                </c:pt>
                <c:pt idx="3414">
                  <c:v>1.0695504379999999E-11</c:v>
                </c:pt>
                <c:pt idx="3415">
                  <c:v>1.071722572E-11</c:v>
                </c:pt>
                <c:pt idx="3416">
                  <c:v>1.0763976519999999E-11</c:v>
                </c:pt>
                <c:pt idx="3417">
                  <c:v>1.067955446E-11</c:v>
                </c:pt>
                <c:pt idx="3418">
                  <c:v>1.061622144E-11</c:v>
                </c:pt>
                <c:pt idx="3419">
                  <c:v>1.0677193499999999E-11</c:v>
                </c:pt>
                <c:pt idx="3420">
                  <c:v>1.0660761340000001E-11</c:v>
                </c:pt>
                <c:pt idx="3421">
                  <c:v>1.073693391E-11</c:v>
                </c:pt>
                <c:pt idx="3422">
                  <c:v>1.0732393269999999E-11</c:v>
                </c:pt>
                <c:pt idx="3423">
                  <c:v>1.069588688E-11</c:v>
                </c:pt>
                <c:pt idx="3424">
                  <c:v>1.0795660369999999E-11</c:v>
                </c:pt>
                <c:pt idx="3425">
                  <c:v>1.0871850300000001E-11</c:v>
                </c:pt>
                <c:pt idx="3426">
                  <c:v>1.0862437690000001E-11</c:v>
                </c:pt>
                <c:pt idx="3427">
                  <c:v>1.0813740529999999E-11</c:v>
                </c:pt>
                <c:pt idx="3428">
                  <c:v>1.093170866E-11</c:v>
                </c:pt>
                <c:pt idx="3429">
                  <c:v>1.090561235E-11</c:v>
                </c:pt>
                <c:pt idx="3430">
                  <c:v>1.086065612E-11</c:v>
                </c:pt>
                <c:pt idx="3431">
                  <c:v>1.082316962E-11</c:v>
                </c:pt>
                <c:pt idx="3432">
                  <c:v>1.0841215080000001E-11</c:v>
                </c:pt>
                <c:pt idx="3433">
                  <c:v>1.0822571139999999E-11</c:v>
                </c:pt>
                <c:pt idx="3434">
                  <c:v>1.082433448E-11</c:v>
                </c:pt>
                <c:pt idx="3435">
                  <c:v>1.0765140520000001E-11</c:v>
                </c:pt>
                <c:pt idx="3436">
                  <c:v>1.0815601890000001E-11</c:v>
                </c:pt>
                <c:pt idx="3437">
                  <c:v>1.07796775E-11</c:v>
                </c:pt>
                <c:pt idx="3438">
                  <c:v>1.067852317E-11</c:v>
                </c:pt>
                <c:pt idx="3439">
                  <c:v>1.0777764970000001E-11</c:v>
                </c:pt>
                <c:pt idx="3440">
                  <c:v>1.066656572E-11</c:v>
                </c:pt>
                <c:pt idx="3441">
                  <c:v>1.068539267E-11</c:v>
                </c:pt>
                <c:pt idx="3442">
                  <c:v>1.066769589E-11</c:v>
                </c:pt>
                <c:pt idx="3443">
                  <c:v>1.063764268E-11</c:v>
                </c:pt>
                <c:pt idx="3444">
                  <c:v>1.066476941E-11</c:v>
                </c:pt>
                <c:pt idx="3445">
                  <c:v>1.064003833E-11</c:v>
                </c:pt>
                <c:pt idx="3446">
                  <c:v>1.07120866E-11</c:v>
                </c:pt>
                <c:pt idx="3447">
                  <c:v>1.0727071139999999E-11</c:v>
                </c:pt>
                <c:pt idx="3448">
                  <c:v>1.072033608E-11</c:v>
                </c:pt>
                <c:pt idx="3449">
                  <c:v>1.074980816E-11</c:v>
                </c:pt>
                <c:pt idx="3450">
                  <c:v>1.0732792260000001E-11</c:v>
                </c:pt>
                <c:pt idx="3451">
                  <c:v>1.079764056E-11</c:v>
                </c:pt>
                <c:pt idx="3452">
                  <c:v>1.080880004E-11</c:v>
                </c:pt>
                <c:pt idx="3453">
                  <c:v>1.084008491E-11</c:v>
                </c:pt>
                <c:pt idx="3454">
                  <c:v>1.0902968629999999E-11</c:v>
                </c:pt>
                <c:pt idx="3455">
                  <c:v>1.097491802E-11</c:v>
                </c:pt>
                <c:pt idx="3456">
                  <c:v>1.0938394290000001E-11</c:v>
                </c:pt>
                <c:pt idx="3457">
                  <c:v>1.088380861E-11</c:v>
                </c:pt>
                <c:pt idx="3458">
                  <c:v>1.090476581E-11</c:v>
                </c:pt>
                <c:pt idx="3459">
                  <c:v>1.089947577E-11</c:v>
                </c:pt>
                <c:pt idx="3460">
                  <c:v>1.090242046E-11</c:v>
                </c:pt>
                <c:pt idx="3461">
                  <c:v>1.0846819970000001E-11</c:v>
                </c:pt>
                <c:pt idx="3462">
                  <c:v>1.084148223E-11</c:v>
                </c:pt>
                <c:pt idx="3463">
                  <c:v>1.080610514E-11</c:v>
                </c:pt>
                <c:pt idx="3464">
                  <c:v>1.080146562E-11</c:v>
                </c:pt>
                <c:pt idx="3465">
                  <c:v>1.078927486E-11</c:v>
                </c:pt>
                <c:pt idx="3466">
                  <c:v>1.0801698079999999E-11</c:v>
                </c:pt>
                <c:pt idx="3467">
                  <c:v>1.071750761E-11</c:v>
                </c:pt>
                <c:pt idx="3468">
                  <c:v>1.074260559E-11</c:v>
                </c:pt>
                <c:pt idx="3469">
                  <c:v>1.067416554E-11</c:v>
                </c:pt>
                <c:pt idx="3470">
                  <c:v>1.0576853629999999E-11</c:v>
                </c:pt>
                <c:pt idx="3471">
                  <c:v>1.069646888E-11</c:v>
                </c:pt>
                <c:pt idx="3472">
                  <c:v>1.067827424E-11</c:v>
                </c:pt>
                <c:pt idx="3473">
                  <c:v>1.072790294E-11</c:v>
                </c:pt>
                <c:pt idx="3474">
                  <c:v>1.0738297399999999E-11</c:v>
                </c:pt>
                <c:pt idx="3475">
                  <c:v>1.077084602E-11</c:v>
                </c:pt>
                <c:pt idx="3476">
                  <c:v>1.0788824689999999E-11</c:v>
                </c:pt>
                <c:pt idx="3477">
                  <c:v>1.085333993E-11</c:v>
                </c:pt>
                <c:pt idx="3478">
                  <c:v>1.0797589390000001E-11</c:v>
                </c:pt>
                <c:pt idx="3479">
                  <c:v>1.0784434980000001E-11</c:v>
                </c:pt>
                <c:pt idx="3480">
                  <c:v>1.08504785E-11</c:v>
                </c:pt>
                <c:pt idx="3481">
                  <c:v>1.0875710050000001E-11</c:v>
                </c:pt>
                <c:pt idx="3482">
                  <c:v>1.089468533E-11</c:v>
                </c:pt>
                <c:pt idx="3483">
                  <c:v>1.0954643440000001E-11</c:v>
                </c:pt>
                <c:pt idx="3484">
                  <c:v>1.0865597479999999E-11</c:v>
                </c:pt>
                <c:pt idx="3485">
                  <c:v>1.081485335E-11</c:v>
                </c:pt>
                <c:pt idx="3486">
                  <c:v>1.0901321510000001E-11</c:v>
                </c:pt>
                <c:pt idx="3487">
                  <c:v>1.0850695339999999E-11</c:v>
                </c:pt>
                <c:pt idx="3488">
                  <c:v>1.078223968E-11</c:v>
                </c:pt>
                <c:pt idx="3489">
                  <c:v>1.087025522E-11</c:v>
                </c:pt>
                <c:pt idx="3490">
                  <c:v>1.080213002E-11</c:v>
                </c:pt>
                <c:pt idx="3491">
                  <c:v>1.078656262E-11</c:v>
                </c:pt>
                <c:pt idx="3492">
                  <c:v>1.081310735E-11</c:v>
                </c:pt>
                <c:pt idx="3493">
                  <c:v>1.0772109769999999E-11</c:v>
                </c:pt>
                <c:pt idx="3494">
                  <c:v>1.077335703E-11</c:v>
                </c:pt>
                <c:pt idx="3495">
                  <c:v>1.073164387E-11</c:v>
                </c:pt>
                <c:pt idx="3496">
                  <c:v>1.067516388E-11</c:v>
                </c:pt>
                <c:pt idx="3497">
                  <c:v>1.0766372169999999E-11</c:v>
                </c:pt>
                <c:pt idx="3498">
                  <c:v>1.073492163E-11</c:v>
                </c:pt>
                <c:pt idx="3499">
                  <c:v>1.06885863E-11</c:v>
                </c:pt>
                <c:pt idx="3500">
                  <c:v>1.073834858E-11</c:v>
                </c:pt>
                <c:pt idx="3501">
                  <c:v>1.0725259220000001E-11</c:v>
                </c:pt>
                <c:pt idx="3502">
                  <c:v>1.0791219479999999E-11</c:v>
                </c:pt>
                <c:pt idx="3503">
                  <c:v>1.083639255E-11</c:v>
                </c:pt>
                <c:pt idx="3504">
                  <c:v>1.0820391460000001E-11</c:v>
                </c:pt>
                <c:pt idx="3505">
                  <c:v>1.094812435E-11</c:v>
                </c:pt>
                <c:pt idx="3506">
                  <c:v>1.095100139E-11</c:v>
                </c:pt>
                <c:pt idx="3507">
                  <c:v>1.090867327E-11</c:v>
                </c:pt>
                <c:pt idx="3508">
                  <c:v>1.0878703319999999E-11</c:v>
                </c:pt>
                <c:pt idx="3509">
                  <c:v>1.096889767E-11</c:v>
                </c:pt>
                <c:pt idx="3510">
                  <c:v>1.0968814399999999E-11</c:v>
                </c:pt>
                <c:pt idx="3511">
                  <c:v>1.0937878209999999E-11</c:v>
                </c:pt>
                <c:pt idx="3512">
                  <c:v>1.09102033E-11</c:v>
                </c:pt>
                <c:pt idx="3513">
                  <c:v>1.086930632E-11</c:v>
                </c:pt>
                <c:pt idx="3514">
                  <c:v>1.087391288E-11</c:v>
                </c:pt>
                <c:pt idx="3515">
                  <c:v>1.0817548249999999E-11</c:v>
                </c:pt>
                <c:pt idx="3516">
                  <c:v>1.07811416E-11</c:v>
                </c:pt>
                <c:pt idx="3517">
                  <c:v>1.08038101E-11</c:v>
                </c:pt>
                <c:pt idx="3518">
                  <c:v>1.0785249430000001E-11</c:v>
                </c:pt>
                <c:pt idx="3519">
                  <c:v>1.078185718E-11</c:v>
                </c:pt>
                <c:pt idx="3520">
                  <c:v>1.0779478E-11</c:v>
                </c:pt>
                <c:pt idx="3521">
                  <c:v>1.074732837E-11</c:v>
                </c:pt>
                <c:pt idx="3522">
                  <c:v>1.074190736E-11</c:v>
                </c:pt>
                <c:pt idx="3523">
                  <c:v>1.065665351E-11</c:v>
                </c:pt>
                <c:pt idx="3524">
                  <c:v>1.074960693E-11</c:v>
                </c:pt>
                <c:pt idx="3525">
                  <c:v>1.079615911E-11</c:v>
                </c:pt>
                <c:pt idx="3526">
                  <c:v>1.079434545E-11</c:v>
                </c:pt>
                <c:pt idx="3527">
                  <c:v>1.069638735E-11</c:v>
                </c:pt>
                <c:pt idx="3528">
                  <c:v>1.0821090550000001E-11</c:v>
                </c:pt>
                <c:pt idx="3529">
                  <c:v>1.079313375E-11</c:v>
                </c:pt>
                <c:pt idx="3530">
                  <c:v>1.087687319E-11</c:v>
                </c:pt>
                <c:pt idx="3531">
                  <c:v>1.0840332970000001E-11</c:v>
                </c:pt>
                <c:pt idx="3532">
                  <c:v>1.09307615E-11</c:v>
                </c:pt>
                <c:pt idx="3533">
                  <c:v>1.0911218109999999E-11</c:v>
                </c:pt>
                <c:pt idx="3534">
                  <c:v>1.098186906E-11</c:v>
                </c:pt>
                <c:pt idx="3535">
                  <c:v>1.0977628530000001E-11</c:v>
                </c:pt>
                <c:pt idx="3536">
                  <c:v>1.1022418220000001E-11</c:v>
                </c:pt>
                <c:pt idx="3537">
                  <c:v>1.1024580550000001E-11</c:v>
                </c:pt>
                <c:pt idx="3538">
                  <c:v>1.088791817E-11</c:v>
                </c:pt>
                <c:pt idx="3539">
                  <c:v>1.0950269340000001E-11</c:v>
                </c:pt>
                <c:pt idx="3540">
                  <c:v>1.0933470270000001E-11</c:v>
                </c:pt>
                <c:pt idx="3541">
                  <c:v>1.078551571E-11</c:v>
                </c:pt>
                <c:pt idx="3542">
                  <c:v>1.089011173E-11</c:v>
                </c:pt>
                <c:pt idx="3543">
                  <c:v>1.0824183560000001E-11</c:v>
                </c:pt>
                <c:pt idx="3544">
                  <c:v>1.0804792819999999E-11</c:v>
                </c:pt>
                <c:pt idx="3545">
                  <c:v>1.0806887500000001E-11</c:v>
                </c:pt>
                <c:pt idx="3546">
                  <c:v>1.0808832999999999E-11</c:v>
                </c:pt>
                <c:pt idx="3547">
                  <c:v>1.083206701E-11</c:v>
                </c:pt>
                <c:pt idx="3548">
                  <c:v>1.0806420859999999E-11</c:v>
                </c:pt>
                <c:pt idx="3549">
                  <c:v>1.073891323E-11</c:v>
                </c:pt>
                <c:pt idx="3550">
                  <c:v>1.077670071E-11</c:v>
                </c:pt>
                <c:pt idx="3551">
                  <c:v>1.0767769490000001E-11</c:v>
                </c:pt>
                <c:pt idx="3552">
                  <c:v>1.0775968659999999E-11</c:v>
                </c:pt>
                <c:pt idx="3553">
                  <c:v>1.0746480089999999E-11</c:v>
                </c:pt>
                <c:pt idx="3554">
                  <c:v>1.076592288E-11</c:v>
                </c:pt>
                <c:pt idx="3555">
                  <c:v>1.077305866E-11</c:v>
                </c:pt>
                <c:pt idx="3556">
                  <c:v>1.0896399230000001E-11</c:v>
                </c:pt>
                <c:pt idx="3557">
                  <c:v>1.085581798E-11</c:v>
                </c:pt>
                <c:pt idx="3558">
                  <c:v>1.092573688E-11</c:v>
                </c:pt>
                <c:pt idx="3559">
                  <c:v>1.093001124E-11</c:v>
                </c:pt>
                <c:pt idx="3560">
                  <c:v>1.099469387E-11</c:v>
                </c:pt>
                <c:pt idx="3561">
                  <c:v>1.099615711E-11</c:v>
                </c:pt>
                <c:pt idx="3562">
                  <c:v>1.092706741E-11</c:v>
                </c:pt>
                <c:pt idx="3563">
                  <c:v>1.094742526E-11</c:v>
                </c:pt>
                <c:pt idx="3564">
                  <c:v>1.092199508E-11</c:v>
                </c:pt>
                <c:pt idx="3565">
                  <c:v>1.0928216660000001E-11</c:v>
                </c:pt>
                <c:pt idx="3566">
                  <c:v>1.0928099570000001E-11</c:v>
                </c:pt>
                <c:pt idx="3567">
                  <c:v>1.0923375919999999E-11</c:v>
                </c:pt>
                <c:pt idx="3568">
                  <c:v>1.089861101E-11</c:v>
                </c:pt>
                <c:pt idx="3569">
                  <c:v>1.08627031E-11</c:v>
                </c:pt>
                <c:pt idx="3570">
                  <c:v>1.0844308960000001E-11</c:v>
                </c:pt>
                <c:pt idx="3571">
                  <c:v>1.084289429E-11</c:v>
                </c:pt>
                <c:pt idx="3572">
                  <c:v>1.087427891E-11</c:v>
                </c:pt>
                <c:pt idx="3573">
                  <c:v>1.0808816520000001E-11</c:v>
                </c:pt>
                <c:pt idx="3574">
                  <c:v>1.078955675E-11</c:v>
                </c:pt>
                <c:pt idx="3575">
                  <c:v>1.08299229E-11</c:v>
                </c:pt>
                <c:pt idx="3576">
                  <c:v>1.0744900630000001E-11</c:v>
                </c:pt>
                <c:pt idx="3577">
                  <c:v>1.0740293199999999E-11</c:v>
                </c:pt>
                <c:pt idx="3578">
                  <c:v>1.0812092540000001E-11</c:v>
                </c:pt>
                <c:pt idx="3579">
                  <c:v>1.073693391E-11</c:v>
                </c:pt>
                <c:pt idx="3580">
                  <c:v>1.076173265E-11</c:v>
                </c:pt>
                <c:pt idx="3581">
                  <c:v>1.0807353280000001E-11</c:v>
                </c:pt>
                <c:pt idx="3582">
                  <c:v>1.08607073E-11</c:v>
                </c:pt>
                <c:pt idx="3583">
                  <c:v>1.0837207E-11</c:v>
                </c:pt>
                <c:pt idx="3584">
                  <c:v>1.088745066E-11</c:v>
                </c:pt>
                <c:pt idx="3585">
                  <c:v>1.097703005E-11</c:v>
                </c:pt>
                <c:pt idx="3586">
                  <c:v>1.0942252310000001E-11</c:v>
                </c:pt>
                <c:pt idx="3587">
                  <c:v>1.104478748E-11</c:v>
                </c:pt>
                <c:pt idx="3588">
                  <c:v>1.093668038E-11</c:v>
                </c:pt>
                <c:pt idx="3589">
                  <c:v>1.106270024E-11</c:v>
                </c:pt>
                <c:pt idx="3590">
                  <c:v>1.096309241E-11</c:v>
                </c:pt>
                <c:pt idx="3591">
                  <c:v>1.0823851359999999E-11</c:v>
                </c:pt>
                <c:pt idx="3592">
                  <c:v>1.096655232E-11</c:v>
                </c:pt>
                <c:pt idx="3593">
                  <c:v>1.096736764E-11</c:v>
                </c:pt>
                <c:pt idx="3594">
                  <c:v>1.085498618E-11</c:v>
                </c:pt>
                <c:pt idx="3595">
                  <c:v>1.084269566E-11</c:v>
                </c:pt>
                <c:pt idx="3596">
                  <c:v>1.085340672E-11</c:v>
                </c:pt>
                <c:pt idx="3597">
                  <c:v>1.089126012E-11</c:v>
                </c:pt>
                <c:pt idx="3598">
                  <c:v>1.0877356310000001E-11</c:v>
                </c:pt>
                <c:pt idx="3599">
                  <c:v>1.0823153999999999E-11</c:v>
                </c:pt>
                <c:pt idx="3600">
                  <c:v>1.0797490509999999E-11</c:v>
                </c:pt>
                <c:pt idx="3601">
                  <c:v>1.082225629E-11</c:v>
                </c:pt>
                <c:pt idx="3602">
                  <c:v>1.079193592E-11</c:v>
                </c:pt>
                <c:pt idx="3603">
                  <c:v>1.0769166810000001E-11</c:v>
                </c:pt>
                <c:pt idx="3604">
                  <c:v>1.0803394639999999E-11</c:v>
                </c:pt>
                <c:pt idx="3605">
                  <c:v>1.079709065E-11</c:v>
                </c:pt>
                <c:pt idx="3606">
                  <c:v>1.0768368839999999E-11</c:v>
                </c:pt>
                <c:pt idx="3607">
                  <c:v>1.083211819E-11</c:v>
                </c:pt>
                <c:pt idx="3608">
                  <c:v>1.08602927E-11</c:v>
                </c:pt>
                <c:pt idx="3609">
                  <c:v>1.089937602E-11</c:v>
                </c:pt>
                <c:pt idx="3610">
                  <c:v>1.0922262230000001E-11</c:v>
                </c:pt>
                <c:pt idx="3611">
                  <c:v>1.088803266E-11</c:v>
                </c:pt>
                <c:pt idx="3612">
                  <c:v>1.098305041E-11</c:v>
                </c:pt>
                <c:pt idx="3613">
                  <c:v>1.101865908E-11</c:v>
                </c:pt>
                <c:pt idx="3614">
                  <c:v>1.0984065220000001E-11</c:v>
                </c:pt>
                <c:pt idx="3615">
                  <c:v>1.102481301E-11</c:v>
                </c:pt>
                <c:pt idx="3616">
                  <c:v>1.0972605640000001E-11</c:v>
                </c:pt>
                <c:pt idx="3617">
                  <c:v>1.0991848919999999E-11</c:v>
                </c:pt>
                <c:pt idx="3618">
                  <c:v>1.093663181E-11</c:v>
                </c:pt>
                <c:pt idx="3619">
                  <c:v>1.0901455089999999E-11</c:v>
                </c:pt>
                <c:pt idx="3620">
                  <c:v>1.097544972E-11</c:v>
                </c:pt>
                <c:pt idx="3621">
                  <c:v>1.091885349E-11</c:v>
                </c:pt>
                <c:pt idx="3622">
                  <c:v>1.094715985E-11</c:v>
                </c:pt>
                <c:pt idx="3623">
                  <c:v>1.091935049E-11</c:v>
                </c:pt>
                <c:pt idx="3624">
                  <c:v>1.0866827399999999E-11</c:v>
                </c:pt>
                <c:pt idx="3625">
                  <c:v>1.083358143E-11</c:v>
                </c:pt>
                <c:pt idx="3626">
                  <c:v>1.0811809779999999E-11</c:v>
                </c:pt>
                <c:pt idx="3627">
                  <c:v>1.0840350319999999E-11</c:v>
                </c:pt>
                <c:pt idx="3628">
                  <c:v>1.081831326E-11</c:v>
                </c:pt>
                <c:pt idx="3629">
                  <c:v>1.083073822E-11</c:v>
                </c:pt>
                <c:pt idx="3630">
                  <c:v>1.0793614270000001E-11</c:v>
                </c:pt>
                <c:pt idx="3631">
                  <c:v>1.0908507600000001E-11</c:v>
                </c:pt>
                <c:pt idx="3632">
                  <c:v>1.07660391E-11</c:v>
                </c:pt>
                <c:pt idx="3633">
                  <c:v>1.084354308E-11</c:v>
                </c:pt>
                <c:pt idx="3634">
                  <c:v>1.093217444E-11</c:v>
                </c:pt>
                <c:pt idx="3635">
                  <c:v>1.0916871570000001E-11</c:v>
                </c:pt>
                <c:pt idx="3636">
                  <c:v>1.094195394E-11</c:v>
                </c:pt>
                <c:pt idx="3637">
                  <c:v>1.0974585820000001E-11</c:v>
                </c:pt>
                <c:pt idx="3638">
                  <c:v>1.0979042329999999E-11</c:v>
                </c:pt>
                <c:pt idx="3639">
                  <c:v>1.10144515E-11</c:v>
                </c:pt>
                <c:pt idx="3640">
                  <c:v>1.1012121770000001E-11</c:v>
                </c:pt>
                <c:pt idx="3641">
                  <c:v>1.0970027840000001E-11</c:v>
                </c:pt>
                <c:pt idx="3642">
                  <c:v>1.1048579589999999E-11</c:v>
                </c:pt>
                <c:pt idx="3643">
                  <c:v>1.104876347E-11</c:v>
                </c:pt>
                <c:pt idx="3644">
                  <c:v>1.0941155099999999E-11</c:v>
                </c:pt>
                <c:pt idx="3645">
                  <c:v>1.087637532E-11</c:v>
                </c:pt>
                <c:pt idx="3646">
                  <c:v>1.081703303E-11</c:v>
                </c:pt>
                <c:pt idx="3647">
                  <c:v>1.0875010089999999E-11</c:v>
                </c:pt>
                <c:pt idx="3648">
                  <c:v>1.093006154E-11</c:v>
                </c:pt>
                <c:pt idx="3649">
                  <c:v>1.084462468E-11</c:v>
                </c:pt>
                <c:pt idx="3650">
                  <c:v>1.0888349249999999E-11</c:v>
                </c:pt>
                <c:pt idx="3651">
                  <c:v>1.0920381790000001E-11</c:v>
                </c:pt>
                <c:pt idx="3652">
                  <c:v>1.082642916E-11</c:v>
                </c:pt>
                <c:pt idx="3653">
                  <c:v>1.080194788E-11</c:v>
                </c:pt>
                <c:pt idx="3654">
                  <c:v>1.0868590749999999E-11</c:v>
                </c:pt>
                <c:pt idx="3655">
                  <c:v>1.073372381E-11</c:v>
                </c:pt>
                <c:pt idx="3656">
                  <c:v>1.080703669E-11</c:v>
                </c:pt>
                <c:pt idx="3657">
                  <c:v>1.0834197249999999E-11</c:v>
                </c:pt>
                <c:pt idx="3658">
                  <c:v>1.0790571560000001E-11</c:v>
                </c:pt>
                <c:pt idx="3659">
                  <c:v>1.083597535E-11</c:v>
                </c:pt>
                <c:pt idx="3660">
                  <c:v>1.0900441140000001E-11</c:v>
                </c:pt>
                <c:pt idx="3661">
                  <c:v>1.088236185E-11</c:v>
                </c:pt>
                <c:pt idx="3662">
                  <c:v>1.0862553910000001E-11</c:v>
                </c:pt>
                <c:pt idx="3663">
                  <c:v>1.0953196679999999E-11</c:v>
                </c:pt>
                <c:pt idx="3664">
                  <c:v>1.097766149E-11</c:v>
                </c:pt>
                <c:pt idx="3665">
                  <c:v>1.0988157430000001E-11</c:v>
                </c:pt>
                <c:pt idx="3666">
                  <c:v>1.103369306E-11</c:v>
                </c:pt>
                <c:pt idx="3667">
                  <c:v>1.102023854E-11</c:v>
                </c:pt>
                <c:pt idx="3668">
                  <c:v>1.1067106429999999E-11</c:v>
                </c:pt>
                <c:pt idx="3669">
                  <c:v>1.1031614859999999E-11</c:v>
                </c:pt>
                <c:pt idx="3670">
                  <c:v>1.0966817729999999E-11</c:v>
                </c:pt>
                <c:pt idx="3671">
                  <c:v>1.101905806E-11</c:v>
                </c:pt>
                <c:pt idx="3672">
                  <c:v>1.0998967360000001E-11</c:v>
                </c:pt>
                <c:pt idx="3673">
                  <c:v>1.093759631E-11</c:v>
                </c:pt>
                <c:pt idx="3674">
                  <c:v>1.099888323E-11</c:v>
                </c:pt>
                <c:pt idx="3675">
                  <c:v>1.089721455E-11</c:v>
                </c:pt>
                <c:pt idx="3676">
                  <c:v>1.088680274E-11</c:v>
                </c:pt>
                <c:pt idx="3677">
                  <c:v>1.0878685970000001E-11</c:v>
                </c:pt>
                <c:pt idx="3678">
                  <c:v>1.083744032E-11</c:v>
                </c:pt>
                <c:pt idx="3679">
                  <c:v>1.08700722E-11</c:v>
                </c:pt>
                <c:pt idx="3680">
                  <c:v>1.0841098849999999E-11</c:v>
                </c:pt>
                <c:pt idx="3681">
                  <c:v>1.0898460949999999E-11</c:v>
                </c:pt>
                <c:pt idx="3682">
                  <c:v>1.0789241029999999E-11</c:v>
                </c:pt>
                <c:pt idx="3683">
                  <c:v>1.0785715200000001E-11</c:v>
                </c:pt>
                <c:pt idx="3684">
                  <c:v>1.0776201979999999E-11</c:v>
                </c:pt>
                <c:pt idx="3685">
                  <c:v>1.082277063E-11</c:v>
                </c:pt>
                <c:pt idx="3686">
                  <c:v>1.0870635989999999E-11</c:v>
                </c:pt>
                <c:pt idx="3687">
                  <c:v>1.0917172550000001E-11</c:v>
                </c:pt>
                <c:pt idx="3688">
                  <c:v>1.09330392E-11</c:v>
                </c:pt>
                <c:pt idx="3689">
                  <c:v>1.09932792E-11</c:v>
                </c:pt>
                <c:pt idx="3690">
                  <c:v>1.0999283949999999E-11</c:v>
                </c:pt>
                <c:pt idx="3691">
                  <c:v>1.1028204390000001E-11</c:v>
                </c:pt>
                <c:pt idx="3692">
                  <c:v>1.096592001E-11</c:v>
                </c:pt>
                <c:pt idx="3693">
                  <c:v>1.0994226360000001E-11</c:v>
                </c:pt>
                <c:pt idx="3694">
                  <c:v>1.100468761E-11</c:v>
                </c:pt>
                <c:pt idx="3695">
                  <c:v>1.0986410570000001E-11</c:v>
                </c:pt>
                <c:pt idx="3696">
                  <c:v>1.0981487420000001E-11</c:v>
                </c:pt>
                <c:pt idx="3697">
                  <c:v>1.097744638E-11</c:v>
                </c:pt>
                <c:pt idx="3698">
                  <c:v>1.0939442060000001E-11</c:v>
                </c:pt>
                <c:pt idx="3699">
                  <c:v>1.104648491E-11</c:v>
                </c:pt>
                <c:pt idx="3700">
                  <c:v>1.096164565E-11</c:v>
                </c:pt>
                <c:pt idx="3701">
                  <c:v>1.1001844399999999E-11</c:v>
                </c:pt>
                <c:pt idx="3702">
                  <c:v>1.1000663920000001E-11</c:v>
                </c:pt>
                <c:pt idx="3703">
                  <c:v>1.088906309E-11</c:v>
                </c:pt>
                <c:pt idx="3704">
                  <c:v>1.0961095749999999E-11</c:v>
                </c:pt>
                <c:pt idx="3705">
                  <c:v>1.088540629E-11</c:v>
                </c:pt>
                <c:pt idx="3706">
                  <c:v>1.076978177E-11</c:v>
                </c:pt>
                <c:pt idx="3707">
                  <c:v>1.07720265E-11</c:v>
                </c:pt>
                <c:pt idx="3708">
                  <c:v>1.0780975070000001E-11</c:v>
                </c:pt>
                <c:pt idx="3709">
                  <c:v>1.082312018E-11</c:v>
                </c:pt>
                <c:pt idx="3710">
                  <c:v>1.078714548E-11</c:v>
                </c:pt>
                <c:pt idx="3711">
                  <c:v>1.085131117E-11</c:v>
                </c:pt>
                <c:pt idx="3712">
                  <c:v>1.0882494560000001E-11</c:v>
                </c:pt>
                <c:pt idx="3713">
                  <c:v>1.085809654E-11</c:v>
                </c:pt>
                <c:pt idx="3714">
                  <c:v>1.085786322E-11</c:v>
                </c:pt>
                <c:pt idx="3715">
                  <c:v>1.097491802E-11</c:v>
                </c:pt>
                <c:pt idx="3716">
                  <c:v>1.096216087E-11</c:v>
                </c:pt>
                <c:pt idx="3717">
                  <c:v>1.101486784E-11</c:v>
                </c:pt>
                <c:pt idx="3718">
                  <c:v>1.105220516E-11</c:v>
                </c:pt>
                <c:pt idx="3719">
                  <c:v>1.107460911E-11</c:v>
                </c:pt>
                <c:pt idx="3720">
                  <c:v>1.102744025E-11</c:v>
                </c:pt>
                <c:pt idx="3721">
                  <c:v>1.106058821E-11</c:v>
                </c:pt>
                <c:pt idx="3722">
                  <c:v>1.100176027E-11</c:v>
                </c:pt>
                <c:pt idx="3723">
                  <c:v>1.107667083E-11</c:v>
                </c:pt>
                <c:pt idx="3724">
                  <c:v>1.1008331400000001E-11</c:v>
                </c:pt>
                <c:pt idx="3725">
                  <c:v>1.104947817E-11</c:v>
                </c:pt>
                <c:pt idx="3726">
                  <c:v>1.0917820469999999E-11</c:v>
                </c:pt>
                <c:pt idx="3727">
                  <c:v>1.095504243E-11</c:v>
                </c:pt>
                <c:pt idx="3728">
                  <c:v>1.0912315320000001E-11</c:v>
                </c:pt>
                <c:pt idx="3729">
                  <c:v>1.087492856E-11</c:v>
                </c:pt>
                <c:pt idx="3730">
                  <c:v>1.0917239329999999E-11</c:v>
                </c:pt>
                <c:pt idx="3731">
                  <c:v>1.088773429E-11</c:v>
                </c:pt>
                <c:pt idx="3732">
                  <c:v>1.089001198E-11</c:v>
                </c:pt>
                <c:pt idx="3733">
                  <c:v>1.086291907E-11</c:v>
                </c:pt>
                <c:pt idx="3734">
                  <c:v>1.083632489E-11</c:v>
                </c:pt>
                <c:pt idx="3735">
                  <c:v>1.0876058730000001E-11</c:v>
                </c:pt>
                <c:pt idx="3736">
                  <c:v>1.083491196E-11</c:v>
                </c:pt>
                <c:pt idx="3737">
                  <c:v>1.079662488E-11</c:v>
                </c:pt>
                <c:pt idx="3738">
                  <c:v>1.086978858E-11</c:v>
                </c:pt>
                <c:pt idx="3739">
                  <c:v>1.0834545070000001E-11</c:v>
                </c:pt>
                <c:pt idx="3740">
                  <c:v>1.0802163849999999E-11</c:v>
                </c:pt>
                <c:pt idx="3741">
                  <c:v>1.089679909E-11</c:v>
                </c:pt>
                <c:pt idx="3742">
                  <c:v>1.096314185E-11</c:v>
                </c:pt>
                <c:pt idx="3743">
                  <c:v>1.1011024560000001E-11</c:v>
                </c:pt>
                <c:pt idx="3744">
                  <c:v>1.0975300529999999E-11</c:v>
                </c:pt>
                <c:pt idx="3745">
                  <c:v>1.0992382349999999E-11</c:v>
                </c:pt>
                <c:pt idx="3746">
                  <c:v>1.10362058E-11</c:v>
                </c:pt>
                <c:pt idx="3747">
                  <c:v>1.100023111E-11</c:v>
                </c:pt>
                <c:pt idx="3748">
                  <c:v>1.1009612490000001E-11</c:v>
                </c:pt>
                <c:pt idx="3749">
                  <c:v>1.104525412E-11</c:v>
                </c:pt>
                <c:pt idx="3750">
                  <c:v>1.104355583E-11</c:v>
                </c:pt>
                <c:pt idx="3751">
                  <c:v>1.104315684E-11</c:v>
                </c:pt>
                <c:pt idx="3752">
                  <c:v>1.103121674E-11</c:v>
                </c:pt>
                <c:pt idx="3753">
                  <c:v>1.099351252E-11</c:v>
                </c:pt>
                <c:pt idx="3754">
                  <c:v>1.099407804E-11</c:v>
                </c:pt>
                <c:pt idx="3755">
                  <c:v>1.0923957919999999E-11</c:v>
                </c:pt>
                <c:pt idx="3756">
                  <c:v>1.086995511E-11</c:v>
                </c:pt>
                <c:pt idx="3757">
                  <c:v>1.0884191120000001E-11</c:v>
                </c:pt>
                <c:pt idx="3758">
                  <c:v>1.096661737E-11</c:v>
                </c:pt>
                <c:pt idx="3759">
                  <c:v>1.090591246E-11</c:v>
                </c:pt>
                <c:pt idx="3760">
                  <c:v>1.081084614E-11</c:v>
                </c:pt>
                <c:pt idx="3761">
                  <c:v>1.085854583E-11</c:v>
                </c:pt>
                <c:pt idx="3762">
                  <c:v>1.0837406490000001E-11</c:v>
                </c:pt>
                <c:pt idx="3763">
                  <c:v>1.0864366700000001E-11</c:v>
                </c:pt>
                <c:pt idx="3764">
                  <c:v>1.0866411940000001E-11</c:v>
                </c:pt>
                <c:pt idx="3765">
                  <c:v>1.090019221E-11</c:v>
                </c:pt>
                <c:pt idx="3766">
                  <c:v>1.0890045809999999E-11</c:v>
                </c:pt>
                <c:pt idx="3767">
                  <c:v>1.086142374E-11</c:v>
                </c:pt>
                <c:pt idx="3768">
                  <c:v>1.095228162E-11</c:v>
                </c:pt>
                <c:pt idx="3769">
                  <c:v>1.097217282E-11</c:v>
                </c:pt>
                <c:pt idx="3770">
                  <c:v>1.0983249899999999E-11</c:v>
                </c:pt>
                <c:pt idx="3771">
                  <c:v>1.0988107989999999E-11</c:v>
                </c:pt>
                <c:pt idx="3772">
                  <c:v>1.10835733E-11</c:v>
                </c:pt>
                <c:pt idx="3773">
                  <c:v>1.103316223E-11</c:v>
                </c:pt>
                <c:pt idx="3774">
                  <c:v>1.108186112E-11</c:v>
                </c:pt>
                <c:pt idx="3775">
                  <c:v>1.101538305E-11</c:v>
                </c:pt>
                <c:pt idx="3776">
                  <c:v>1.1035822429999999E-11</c:v>
                </c:pt>
                <c:pt idx="3777">
                  <c:v>1.102863807E-11</c:v>
                </c:pt>
                <c:pt idx="3778">
                  <c:v>1.102912033E-11</c:v>
                </c:pt>
                <c:pt idx="3779">
                  <c:v>1.104310827E-11</c:v>
                </c:pt>
                <c:pt idx="3780">
                  <c:v>1.097124301E-11</c:v>
                </c:pt>
                <c:pt idx="3781">
                  <c:v>1.0969145730000001E-11</c:v>
                </c:pt>
                <c:pt idx="3782">
                  <c:v>1.0973070539999999E-11</c:v>
                </c:pt>
                <c:pt idx="3783">
                  <c:v>1.0946311569999999E-11</c:v>
                </c:pt>
                <c:pt idx="3784">
                  <c:v>1.097922534E-11</c:v>
                </c:pt>
                <c:pt idx="3785">
                  <c:v>1.086435022E-11</c:v>
                </c:pt>
                <c:pt idx="3786">
                  <c:v>1.087482795E-11</c:v>
                </c:pt>
                <c:pt idx="3787">
                  <c:v>1.0916757080000001E-11</c:v>
                </c:pt>
                <c:pt idx="3788">
                  <c:v>1.088277819E-11</c:v>
                </c:pt>
                <c:pt idx="3789">
                  <c:v>1.0837821960000001E-11</c:v>
                </c:pt>
                <c:pt idx="3790">
                  <c:v>1.086376822E-11</c:v>
                </c:pt>
                <c:pt idx="3791">
                  <c:v>1.0834079289999999E-11</c:v>
                </c:pt>
                <c:pt idx="3792">
                  <c:v>1.094572783E-11</c:v>
                </c:pt>
                <c:pt idx="3793">
                  <c:v>1.0886004770000001E-11</c:v>
                </c:pt>
                <c:pt idx="3794">
                  <c:v>1.0946693200000001E-11</c:v>
                </c:pt>
                <c:pt idx="3795">
                  <c:v>1.0935466940000001E-11</c:v>
                </c:pt>
                <c:pt idx="3796">
                  <c:v>1.095860295E-11</c:v>
                </c:pt>
                <c:pt idx="3797">
                  <c:v>1.103386132E-11</c:v>
                </c:pt>
                <c:pt idx="3798">
                  <c:v>1.1036355859999999E-11</c:v>
                </c:pt>
                <c:pt idx="3799">
                  <c:v>1.104094507E-11</c:v>
                </c:pt>
                <c:pt idx="3800">
                  <c:v>1.1012322999999999E-11</c:v>
                </c:pt>
                <c:pt idx="3801">
                  <c:v>1.109380209E-11</c:v>
                </c:pt>
                <c:pt idx="3802">
                  <c:v>1.10553823E-11</c:v>
                </c:pt>
                <c:pt idx="3803">
                  <c:v>1.102549475E-11</c:v>
                </c:pt>
                <c:pt idx="3804">
                  <c:v>1.104472156E-11</c:v>
                </c:pt>
                <c:pt idx="3805">
                  <c:v>1.0974019439999999E-11</c:v>
                </c:pt>
                <c:pt idx="3806">
                  <c:v>1.1061252610000001E-11</c:v>
                </c:pt>
                <c:pt idx="3807">
                  <c:v>1.088796674E-11</c:v>
                </c:pt>
                <c:pt idx="3808">
                  <c:v>1.098794059E-11</c:v>
                </c:pt>
                <c:pt idx="3809">
                  <c:v>1.095657332E-11</c:v>
                </c:pt>
                <c:pt idx="3810">
                  <c:v>1.0950618879999999E-11</c:v>
                </c:pt>
                <c:pt idx="3811">
                  <c:v>1.089884433E-11</c:v>
                </c:pt>
                <c:pt idx="3812">
                  <c:v>1.096397365E-11</c:v>
                </c:pt>
                <c:pt idx="3813">
                  <c:v>1.093829454E-11</c:v>
                </c:pt>
                <c:pt idx="3814">
                  <c:v>1.084118212E-11</c:v>
                </c:pt>
                <c:pt idx="3815">
                  <c:v>1.085561849E-11</c:v>
                </c:pt>
                <c:pt idx="3816">
                  <c:v>1.08488496E-11</c:v>
                </c:pt>
                <c:pt idx="3817">
                  <c:v>1.091286523E-11</c:v>
                </c:pt>
                <c:pt idx="3818">
                  <c:v>1.092128124E-11</c:v>
                </c:pt>
                <c:pt idx="3819">
                  <c:v>1.0916940089999999E-11</c:v>
                </c:pt>
                <c:pt idx="3820">
                  <c:v>1.0896348930000001E-11</c:v>
                </c:pt>
                <c:pt idx="3821">
                  <c:v>1.1012654330000001E-11</c:v>
                </c:pt>
                <c:pt idx="3822">
                  <c:v>1.102685825E-11</c:v>
                </c:pt>
                <c:pt idx="3823">
                  <c:v>1.106156833E-11</c:v>
                </c:pt>
                <c:pt idx="3824">
                  <c:v>1.1008929879999999E-11</c:v>
                </c:pt>
                <c:pt idx="3825">
                  <c:v>1.108013074E-11</c:v>
                </c:pt>
                <c:pt idx="3826">
                  <c:v>1.105887517E-11</c:v>
                </c:pt>
                <c:pt idx="3827">
                  <c:v>1.108846175E-11</c:v>
                </c:pt>
                <c:pt idx="3828">
                  <c:v>1.107735258E-11</c:v>
                </c:pt>
                <c:pt idx="3829">
                  <c:v>1.106339933E-11</c:v>
                </c:pt>
                <c:pt idx="3830">
                  <c:v>1.1049094799999999E-11</c:v>
                </c:pt>
                <c:pt idx="3831">
                  <c:v>1.106235069E-11</c:v>
                </c:pt>
                <c:pt idx="3832">
                  <c:v>1.1039033399999999E-11</c:v>
                </c:pt>
                <c:pt idx="3833">
                  <c:v>1.09780119E-11</c:v>
                </c:pt>
                <c:pt idx="3834">
                  <c:v>1.096024833E-11</c:v>
                </c:pt>
                <c:pt idx="3835">
                  <c:v>1.099989804E-11</c:v>
                </c:pt>
                <c:pt idx="3836">
                  <c:v>1.099322976E-11</c:v>
                </c:pt>
                <c:pt idx="3837">
                  <c:v>1.098660919E-11</c:v>
                </c:pt>
                <c:pt idx="3838">
                  <c:v>1.0887234689999999E-11</c:v>
                </c:pt>
                <c:pt idx="3839">
                  <c:v>1.094832384E-11</c:v>
                </c:pt>
                <c:pt idx="3840">
                  <c:v>1.0882494560000001E-11</c:v>
                </c:pt>
                <c:pt idx="3841">
                  <c:v>1.091013651E-11</c:v>
                </c:pt>
                <c:pt idx="3842">
                  <c:v>1.0846937060000001E-11</c:v>
                </c:pt>
                <c:pt idx="3843">
                  <c:v>1.08220221E-11</c:v>
                </c:pt>
                <c:pt idx="3844">
                  <c:v>1.0884025449999999E-11</c:v>
                </c:pt>
                <c:pt idx="3845">
                  <c:v>1.090403375E-11</c:v>
                </c:pt>
                <c:pt idx="3846">
                  <c:v>1.089849478E-11</c:v>
                </c:pt>
                <c:pt idx="3847">
                  <c:v>1.091153383E-11</c:v>
                </c:pt>
                <c:pt idx="3848">
                  <c:v>1.1010327200000001E-11</c:v>
                </c:pt>
                <c:pt idx="3849">
                  <c:v>1.1011607419999999E-11</c:v>
                </c:pt>
                <c:pt idx="3850">
                  <c:v>1.1110783300000001E-11</c:v>
                </c:pt>
                <c:pt idx="3851">
                  <c:v>1.107153171E-11</c:v>
                </c:pt>
                <c:pt idx="3852">
                  <c:v>1.107114834E-11</c:v>
                </c:pt>
                <c:pt idx="3853">
                  <c:v>1.114742239E-11</c:v>
                </c:pt>
                <c:pt idx="3854">
                  <c:v>1.1102366419999999E-11</c:v>
                </c:pt>
                <c:pt idx="3855">
                  <c:v>1.1104761209999999E-11</c:v>
                </c:pt>
                <c:pt idx="3856">
                  <c:v>1.107081614E-11</c:v>
                </c:pt>
                <c:pt idx="3857">
                  <c:v>1.110699119E-11</c:v>
                </c:pt>
                <c:pt idx="3858">
                  <c:v>1.107010143E-11</c:v>
                </c:pt>
                <c:pt idx="3859">
                  <c:v>1.103720327E-11</c:v>
                </c:pt>
                <c:pt idx="3860">
                  <c:v>1.103866651E-11</c:v>
                </c:pt>
                <c:pt idx="3861">
                  <c:v>1.100224339E-11</c:v>
                </c:pt>
                <c:pt idx="3862">
                  <c:v>1.094275191E-11</c:v>
                </c:pt>
                <c:pt idx="3863">
                  <c:v>1.0933837170000001E-11</c:v>
                </c:pt>
                <c:pt idx="3864">
                  <c:v>1.0905413720000001E-11</c:v>
                </c:pt>
                <c:pt idx="3865">
                  <c:v>1.0886286660000001E-11</c:v>
                </c:pt>
                <c:pt idx="3866">
                  <c:v>1.0842328769999999E-11</c:v>
                </c:pt>
                <c:pt idx="3867">
                  <c:v>1.079551032E-11</c:v>
                </c:pt>
                <c:pt idx="3868">
                  <c:v>1.084878281E-11</c:v>
                </c:pt>
                <c:pt idx="3869">
                  <c:v>1.0853838660000001E-11</c:v>
                </c:pt>
                <c:pt idx="3870">
                  <c:v>1.0845906639999999E-11</c:v>
                </c:pt>
                <c:pt idx="3871">
                  <c:v>1.08255644E-11</c:v>
                </c:pt>
                <c:pt idx="3872">
                  <c:v>1.0883909229999999E-11</c:v>
                </c:pt>
                <c:pt idx="3873">
                  <c:v>1.092705267E-11</c:v>
                </c:pt>
                <c:pt idx="3874">
                  <c:v>1.1041728300000001E-11</c:v>
                </c:pt>
                <c:pt idx="3875">
                  <c:v>1.106812211E-11</c:v>
                </c:pt>
                <c:pt idx="3876">
                  <c:v>1.108197561E-11</c:v>
                </c:pt>
                <c:pt idx="3877">
                  <c:v>1.111339232E-11</c:v>
                </c:pt>
                <c:pt idx="3878">
                  <c:v>1.1107089210000001E-11</c:v>
                </c:pt>
                <c:pt idx="3879">
                  <c:v>1.109795936E-11</c:v>
                </c:pt>
                <c:pt idx="3880">
                  <c:v>1.112192543E-11</c:v>
                </c:pt>
                <c:pt idx="3881">
                  <c:v>1.106782201E-11</c:v>
                </c:pt>
                <c:pt idx="3882">
                  <c:v>1.114361207E-11</c:v>
                </c:pt>
                <c:pt idx="3883">
                  <c:v>1.104654996E-11</c:v>
                </c:pt>
                <c:pt idx="3884">
                  <c:v>1.109617953E-11</c:v>
                </c:pt>
                <c:pt idx="3885">
                  <c:v>1.103773583E-11</c:v>
                </c:pt>
                <c:pt idx="3886">
                  <c:v>1.1025229340000001E-11</c:v>
                </c:pt>
                <c:pt idx="3887">
                  <c:v>1.097075989E-11</c:v>
                </c:pt>
                <c:pt idx="3888">
                  <c:v>1.093777933E-11</c:v>
                </c:pt>
                <c:pt idx="3889">
                  <c:v>1.0985994230000001E-11</c:v>
                </c:pt>
                <c:pt idx="3890">
                  <c:v>1.100729924E-11</c:v>
                </c:pt>
                <c:pt idx="3891">
                  <c:v>1.0932855319999999E-11</c:v>
                </c:pt>
                <c:pt idx="3892">
                  <c:v>1.085789618E-11</c:v>
                </c:pt>
                <c:pt idx="3893">
                  <c:v>1.091236563E-11</c:v>
                </c:pt>
                <c:pt idx="3894">
                  <c:v>1.088668565E-11</c:v>
                </c:pt>
                <c:pt idx="3895">
                  <c:v>1.090198765E-11</c:v>
                </c:pt>
                <c:pt idx="3896">
                  <c:v>1.089289076E-11</c:v>
                </c:pt>
                <c:pt idx="3897">
                  <c:v>1.0911268420000001E-11</c:v>
                </c:pt>
                <c:pt idx="3898">
                  <c:v>1.090607986E-11</c:v>
                </c:pt>
                <c:pt idx="3899">
                  <c:v>1.0920731330000001E-11</c:v>
                </c:pt>
                <c:pt idx="3900">
                  <c:v>1.093310598E-11</c:v>
                </c:pt>
                <c:pt idx="3901">
                  <c:v>1.105578129E-11</c:v>
                </c:pt>
                <c:pt idx="3902">
                  <c:v>1.1094648639999999E-11</c:v>
                </c:pt>
                <c:pt idx="3903">
                  <c:v>1.100069775E-11</c:v>
                </c:pt>
                <c:pt idx="3904">
                  <c:v>1.1135097180000001E-11</c:v>
                </c:pt>
                <c:pt idx="3905">
                  <c:v>1.108931176E-11</c:v>
                </c:pt>
                <c:pt idx="3906">
                  <c:v>1.1055464699999999E-11</c:v>
                </c:pt>
                <c:pt idx="3907">
                  <c:v>1.1091555629999999E-11</c:v>
                </c:pt>
                <c:pt idx="3908">
                  <c:v>1.108513628E-11</c:v>
                </c:pt>
                <c:pt idx="3909">
                  <c:v>1.110389558E-11</c:v>
                </c:pt>
                <c:pt idx="3910">
                  <c:v>1.110619149E-11</c:v>
                </c:pt>
                <c:pt idx="3911">
                  <c:v>1.1019457049999999E-11</c:v>
                </c:pt>
                <c:pt idx="3912">
                  <c:v>1.101438472E-11</c:v>
                </c:pt>
                <c:pt idx="3913">
                  <c:v>1.097159169E-11</c:v>
                </c:pt>
                <c:pt idx="3914">
                  <c:v>1.0935899759999999E-11</c:v>
                </c:pt>
                <c:pt idx="3915">
                  <c:v>1.108011426E-11</c:v>
                </c:pt>
                <c:pt idx="3916">
                  <c:v>1.097011024E-11</c:v>
                </c:pt>
                <c:pt idx="3917">
                  <c:v>1.093970834E-11</c:v>
                </c:pt>
                <c:pt idx="3918">
                  <c:v>1.092362485E-11</c:v>
                </c:pt>
                <c:pt idx="3919">
                  <c:v>1.093668125E-11</c:v>
                </c:pt>
                <c:pt idx="3920">
                  <c:v>1.091609182E-11</c:v>
                </c:pt>
                <c:pt idx="3921">
                  <c:v>1.093024456E-11</c:v>
                </c:pt>
                <c:pt idx="3922">
                  <c:v>1.089219166E-11</c:v>
                </c:pt>
                <c:pt idx="3923">
                  <c:v>1.0916240999999999E-11</c:v>
                </c:pt>
                <c:pt idx="3924">
                  <c:v>1.0948872879999999E-11</c:v>
                </c:pt>
                <c:pt idx="3925">
                  <c:v>1.090380043E-11</c:v>
                </c:pt>
                <c:pt idx="3926">
                  <c:v>1.098730742E-11</c:v>
                </c:pt>
                <c:pt idx="3927">
                  <c:v>1.1034708740000001E-11</c:v>
                </c:pt>
                <c:pt idx="3928">
                  <c:v>1.1063597949999999E-11</c:v>
                </c:pt>
                <c:pt idx="3929">
                  <c:v>1.1016946039999999E-11</c:v>
                </c:pt>
                <c:pt idx="3930">
                  <c:v>1.1135098050000001E-11</c:v>
                </c:pt>
                <c:pt idx="3931">
                  <c:v>1.1110315789999999E-11</c:v>
                </c:pt>
                <c:pt idx="3932">
                  <c:v>1.106912045E-11</c:v>
                </c:pt>
                <c:pt idx="3933">
                  <c:v>1.11412676E-11</c:v>
                </c:pt>
                <c:pt idx="3934">
                  <c:v>1.113250291E-11</c:v>
                </c:pt>
                <c:pt idx="3935">
                  <c:v>1.111374274E-11</c:v>
                </c:pt>
                <c:pt idx="3936">
                  <c:v>1.110918649E-11</c:v>
                </c:pt>
                <c:pt idx="3937">
                  <c:v>1.106376536E-11</c:v>
                </c:pt>
                <c:pt idx="3938">
                  <c:v>1.1052887770000001E-11</c:v>
                </c:pt>
                <c:pt idx="3939">
                  <c:v>1.104764891E-11</c:v>
                </c:pt>
                <c:pt idx="3940">
                  <c:v>1.101520004E-11</c:v>
                </c:pt>
                <c:pt idx="3941">
                  <c:v>1.09686973E-11</c:v>
                </c:pt>
                <c:pt idx="3942">
                  <c:v>1.1043938330000001E-11</c:v>
                </c:pt>
                <c:pt idx="3943">
                  <c:v>1.093187433E-11</c:v>
                </c:pt>
                <c:pt idx="3944">
                  <c:v>1.0989087240000001E-11</c:v>
                </c:pt>
                <c:pt idx="3945">
                  <c:v>1.084545561E-11</c:v>
                </c:pt>
                <c:pt idx="3946">
                  <c:v>1.0907641980000001E-11</c:v>
                </c:pt>
                <c:pt idx="3947">
                  <c:v>1.0907575190000001E-11</c:v>
                </c:pt>
                <c:pt idx="3948">
                  <c:v>1.090568E-11</c:v>
                </c:pt>
                <c:pt idx="3949">
                  <c:v>1.0918004349999999E-11</c:v>
                </c:pt>
                <c:pt idx="3950">
                  <c:v>1.0886702130000001E-11</c:v>
                </c:pt>
                <c:pt idx="3951">
                  <c:v>1.0865364159999999E-11</c:v>
                </c:pt>
                <c:pt idx="3952">
                  <c:v>1.0980390209999999E-11</c:v>
                </c:pt>
                <c:pt idx="3953">
                  <c:v>1.0958086E-11</c:v>
                </c:pt>
                <c:pt idx="3954">
                  <c:v>1.101661297E-11</c:v>
                </c:pt>
                <c:pt idx="3955">
                  <c:v>1.105479944E-11</c:v>
                </c:pt>
                <c:pt idx="3956">
                  <c:v>1.0956006939999999E-11</c:v>
                </c:pt>
                <c:pt idx="3957">
                  <c:v>1.105147397E-11</c:v>
                </c:pt>
                <c:pt idx="3958">
                  <c:v>1.1008447630000001E-11</c:v>
                </c:pt>
                <c:pt idx="3959">
                  <c:v>1.1062184150000001E-11</c:v>
                </c:pt>
                <c:pt idx="3960">
                  <c:v>1.112310591E-11</c:v>
                </c:pt>
                <c:pt idx="3961">
                  <c:v>1.111573941E-11</c:v>
                </c:pt>
                <c:pt idx="3962">
                  <c:v>1.1155155790000001E-11</c:v>
                </c:pt>
                <c:pt idx="3963">
                  <c:v>1.103419352E-11</c:v>
                </c:pt>
                <c:pt idx="3964">
                  <c:v>1.102314941E-11</c:v>
                </c:pt>
                <c:pt idx="3965">
                  <c:v>1.10349915E-11</c:v>
                </c:pt>
                <c:pt idx="3966">
                  <c:v>1.0983949860000001E-11</c:v>
                </c:pt>
                <c:pt idx="3967">
                  <c:v>1.0957453690000001E-11</c:v>
                </c:pt>
                <c:pt idx="3968">
                  <c:v>1.102556067E-11</c:v>
                </c:pt>
                <c:pt idx="3969">
                  <c:v>1.096299267E-11</c:v>
                </c:pt>
                <c:pt idx="3970">
                  <c:v>1.0929047600000001E-11</c:v>
                </c:pt>
                <c:pt idx="3971">
                  <c:v>1.0880981009999999E-11</c:v>
                </c:pt>
                <c:pt idx="3972">
                  <c:v>1.095748839E-11</c:v>
                </c:pt>
                <c:pt idx="3973">
                  <c:v>1.0903135170000001E-11</c:v>
                </c:pt>
                <c:pt idx="3974">
                  <c:v>1.086049133E-11</c:v>
                </c:pt>
                <c:pt idx="3975">
                  <c:v>1.094423163E-11</c:v>
                </c:pt>
                <c:pt idx="3976">
                  <c:v>1.0953828990000001E-11</c:v>
                </c:pt>
                <c:pt idx="3977">
                  <c:v>1.09266025E-11</c:v>
                </c:pt>
                <c:pt idx="3978">
                  <c:v>1.091680739E-11</c:v>
                </c:pt>
                <c:pt idx="3979">
                  <c:v>1.0974884200000001E-11</c:v>
                </c:pt>
                <c:pt idx="3980">
                  <c:v>1.1000912849999999E-11</c:v>
                </c:pt>
                <c:pt idx="3981">
                  <c:v>1.0982734689999999E-11</c:v>
                </c:pt>
                <c:pt idx="3982">
                  <c:v>1.103690403E-11</c:v>
                </c:pt>
                <c:pt idx="3983">
                  <c:v>1.1070849970000001E-11</c:v>
                </c:pt>
                <c:pt idx="3984">
                  <c:v>1.1079198320000001E-11</c:v>
                </c:pt>
                <c:pt idx="3985">
                  <c:v>1.110466146E-11</c:v>
                </c:pt>
                <c:pt idx="3986">
                  <c:v>1.1080362320000001E-11</c:v>
                </c:pt>
                <c:pt idx="3987">
                  <c:v>1.115009994E-11</c:v>
                </c:pt>
                <c:pt idx="3988">
                  <c:v>1.109070735E-11</c:v>
                </c:pt>
                <c:pt idx="3989">
                  <c:v>1.111241221E-11</c:v>
                </c:pt>
                <c:pt idx="3990">
                  <c:v>1.109150705E-11</c:v>
                </c:pt>
                <c:pt idx="3991">
                  <c:v>1.111357621E-11</c:v>
                </c:pt>
                <c:pt idx="3992">
                  <c:v>1.1034875270000001E-11</c:v>
                </c:pt>
                <c:pt idx="3993">
                  <c:v>1.1049444350000001E-11</c:v>
                </c:pt>
                <c:pt idx="3994">
                  <c:v>1.107058369E-11</c:v>
                </c:pt>
                <c:pt idx="3995">
                  <c:v>1.1039564229999999E-11</c:v>
                </c:pt>
                <c:pt idx="3996">
                  <c:v>1.094386647E-11</c:v>
                </c:pt>
                <c:pt idx="3997">
                  <c:v>1.088918105E-11</c:v>
                </c:pt>
                <c:pt idx="3998">
                  <c:v>1.098813922E-11</c:v>
                </c:pt>
                <c:pt idx="3999">
                  <c:v>1.08783876E-11</c:v>
                </c:pt>
                <c:pt idx="4000">
                  <c:v>1.094551273E-11</c:v>
                </c:pt>
                <c:pt idx="4001">
                  <c:v>1.0940090850000001E-11</c:v>
                </c:pt>
                <c:pt idx="4002">
                  <c:v>1.091732173E-11</c:v>
                </c:pt>
                <c:pt idx="4003">
                  <c:v>1.093268878E-11</c:v>
                </c:pt>
                <c:pt idx="4004">
                  <c:v>1.090619522E-11</c:v>
                </c:pt>
                <c:pt idx="4005">
                  <c:v>1.0965121169999999E-11</c:v>
                </c:pt>
                <c:pt idx="4006">
                  <c:v>1.098737594E-11</c:v>
                </c:pt>
                <c:pt idx="4007">
                  <c:v>1.1026576350000001E-11</c:v>
                </c:pt>
                <c:pt idx="4008">
                  <c:v>1.103046734E-11</c:v>
                </c:pt>
                <c:pt idx="4009">
                  <c:v>1.103685459E-11</c:v>
                </c:pt>
                <c:pt idx="4010">
                  <c:v>1.1098741720000001E-11</c:v>
                </c:pt>
                <c:pt idx="4011">
                  <c:v>1.108127739E-11</c:v>
                </c:pt>
                <c:pt idx="4012">
                  <c:v>1.1058325260000001E-11</c:v>
                </c:pt>
                <c:pt idx="4013">
                  <c:v>1.115550534E-11</c:v>
                </c:pt>
                <c:pt idx="4014">
                  <c:v>1.1087729690000001E-11</c:v>
                </c:pt>
                <c:pt idx="4015">
                  <c:v>1.105057452E-11</c:v>
                </c:pt>
                <c:pt idx="4016">
                  <c:v>1.104608505E-11</c:v>
                </c:pt>
                <c:pt idx="4017">
                  <c:v>1.1049211030000001E-11</c:v>
                </c:pt>
                <c:pt idx="4018">
                  <c:v>1.1110549980000001E-11</c:v>
                </c:pt>
                <c:pt idx="4019">
                  <c:v>1.0990084710000001E-11</c:v>
                </c:pt>
                <c:pt idx="4020">
                  <c:v>1.1009578669999999E-11</c:v>
                </c:pt>
                <c:pt idx="4021">
                  <c:v>1.101366914E-11</c:v>
                </c:pt>
                <c:pt idx="4022">
                  <c:v>1.095411088E-11</c:v>
                </c:pt>
                <c:pt idx="4023">
                  <c:v>1.097608202E-11</c:v>
                </c:pt>
                <c:pt idx="4024">
                  <c:v>1.0921446039999999E-11</c:v>
                </c:pt>
                <c:pt idx="4025">
                  <c:v>1.087404645E-11</c:v>
                </c:pt>
                <c:pt idx="4026">
                  <c:v>1.088755128E-11</c:v>
                </c:pt>
                <c:pt idx="4027">
                  <c:v>1.0865597479999999E-11</c:v>
                </c:pt>
                <c:pt idx="4028">
                  <c:v>1.088814976E-11</c:v>
                </c:pt>
                <c:pt idx="4029">
                  <c:v>1.096246011E-11</c:v>
                </c:pt>
                <c:pt idx="4030">
                  <c:v>1.083780635E-11</c:v>
                </c:pt>
                <c:pt idx="4031">
                  <c:v>1.089589877E-11</c:v>
                </c:pt>
                <c:pt idx="4032">
                  <c:v>1.093616517E-11</c:v>
                </c:pt>
                <c:pt idx="4033">
                  <c:v>1.0961212839999999E-11</c:v>
                </c:pt>
                <c:pt idx="4034">
                  <c:v>1.1036987300000001E-11</c:v>
                </c:pt>
                <c:pt idx="4035">
                  <c:v>1.109320188E-11</c:v>
                </c:pt>
                <c:pt idx="4036">
                  <c:v>1.112087766E-11</c:v>
                </c:pt>
                <c:pt idx="4037">
                  <c:v>1.112922601E-11</c:v>
                </c:pt>
                <c:pt idx="4038">
                  <c:v>1.1057045040000001E-11</c:v>
                </c:pt>
                <c:pt idx="4039">
                  <c:v>1.111350942E-11</c:v>
                </c:pt>
                <c:pt idx="4040">
                  <c:v>1.111795031E-11</c:v>
                </c:pt>
                <c:pt idx="4041">
                  <c:v>1.117075616E-11</c:v>
                </c:pt>
                <c:pt idx="4042">
                  <c:v>1.106491114E-11</c:v>
                </c:pt>
                <c:pt idx="4043">
                  <c:v>1.108217511E-11</c:v>
                </c:pt>
                <c:pt idx="4044">
                  <c:v>1.104455416E-11</c:v>
                </c:pt>
                <c:pt idx="4045">
                  <c:v>1.098544519E-11</c:v>
                </c:pt>
                <c:pt idx="4046">
                  <c:v>1.1006285290000001E-11</c:v>
                </c:pt>
                <c:pt idx="4047">
                  <c:v>1.103855028E-11</c:v>
                </c:pt>
                <c:pt idx="4048">
                  <c:v>1.100485415E-11</c:v>
                </c:pt>
                <c:pt idx="4049">
                  <c:v>1.094110479E-11</c:v>
                </c:pt>
                <c:pt idx="4050">
                  <c:v>1.100092933E-11</c:v>
                </c:pt>
                <c:pt idx="4051">
                  <c:v>1.101280525E-11</c:v>
                </c:pt>
                <c:pt idx="4052">
                  <c:v>1.094795782E-11</c:v>
                </c:pt>
                <c:pt idx="4053">
                  <c:v>1.0932256840000001E-11</c:v>
                </c:pt>
                <c:pt idx="4054">
                  <c:v>1.087644124E-11</c:v>
                </c:pt>
                <c:pt idx="4055">
                  <c:v>1.0916773559999999E-11</c:v>
                </c:pt>
                <c:pt idx="4056">
                  <c:v>1.090000833E-11</c:v>
                </c:pt>
                <c:pt idx="4057">
                  <c:v>1.093977599E-11</c:v>
                </c:pt>
                <c:pt idx="4058">
                  <c:v>1.1010093009999999E-11</c:v>
                </c:pt>
                <c:pt idx="4059">
                  <c:v>1.0973552799999999E-11</c:v>
                </c:pt>
                <c:pt idx="4060">
                  <c:v>1.104339016E-11</c:v>
                </c:pt>
                <c:pt idx="4061">
                  <c:v>1.104134405E-11</c:v>
                </c:pt>
                <c:pt idx="4062">
                  <c:v>1.108520307E-11</c:v>
                </c:pt>
                <c:pt idx="4063">
                  <c:v>1.110644129E-11</c:v>
                </c:pt>
                <c:pt idx="4064">
                  <c:v>1.1065975390000001E-11</c:v>
                </c:pt>
                <c:pt idx="4065">
                  <c:v>1.1097926399999999E-11</c:v>
                </c:pt>
                <c:pt idx="4066">
                  <c:v>1.1218023910000001E-11</c:v>
                </c:pt>
                <c:pt idx="4067">
                  <c:v>1.1090491369999999E-11</c:v>
                </c:pt>
                <c:pt idx="4068">
                  <c:v>1.101907454E-11</c:v>
                </c:pt>
                <c:pt idx="4069">
                  <c:v>1.1040496639999999E-11</c:v>
                </c:pt>
                <c:pt idx="4070">
                  <c:v>1.110712303E-11</c:v>
                </c:pt>
                <c:pt idx="4071">
                  <c:v>1.097683142E-11</c:v>
                </c:pt>
                <c:pt idx="4072">
                  <c:v>1.109619514E-11</c:v>
                </c:pt>
                <c:pt idx="4073">
                  <c:v>1.1030899279999999E-11</c:v>
                </c:pt>
                <c:pt idx="4074">
                  <c:v>1.1067273830000001E-11</c:v>
                </c:pt>
                <c:pt idx="4075">
                  <c:v>1.101375241E-11</c:v>
                </c:pt>
                <c:pt idx="4076">
                  <c:v>1.0919118909999999E-11</c:v>
                </c:pt>
                <c:pt idx="4077">
                  <c:v>1.0995125820000001E-11</c:v>
                </c:pt>
                <c:pt idx="4078">
                  <c:v>1.092808222E-11</c:v>
                </c:pt>
                <c:pt idx="4079">
                  <c:v>1.089054541E-11</c:v>
                </c:pt>
                <c:pt idx="4080">
                  <c:v>1.090802362E-11</c:v>
                </c:pt>
                <c:pt idx="4081">
                  <c:v>1.088725117E-11</c:v>
                </c:pt>
                <c:pt idx="4082">
                  <c:v>1.090286975E-11</c:v>
                </c:pt>
                <c:pt idx="4083">
                  <c:v>1.0947825109999999E-11</c:v>
                </c:pt>
                <c:pt idx="4084">
                  <c:v>1.0939226089999999E-11</c:v>
                </c:pt>
                <c:pt idx="4085">
                  <c:v>1.091248186E-11</c:v>
                </c:pt>
                <c:pt idx="4086">
                  <c:v>1.0984248229999999E-11</c:v>
                </c:pt>
                <c:pt idx="4087">
                  <c:v>1.1000598E-11</c:v>
                </c:pt>
                <c:pt idx="4088">
                  <c:v>1.1038100989999999E-11</c:v>
                </c:pt>
                <c:pt idx="4089">
                  <c:v>1.1126682910000001E-11</c:v>
                </c:pt>
                <c:pt idx="4090">
                  <c:v>1.1078100239999999E-11</c:v>
                </c:pt>
                <c:pt idx="4091">
                  <c:v>1.108939329E-11</c:v>
                </c:pt>
                <c:pt idx="4092">
                  <c:v>1.11535425E-11</c:v>
                </c:pt>
                <c:pt idx="4093">
                  <c:v>1.1149484110000001E-11</c:v>
                </c:pt>
                <c:pt idx="4094">
                  <c:v>1.098446507E-11</c:v>
                </c:pt>
                <c:pt idx="4095">
                  <c:v>1.108320727E-11</c:v>
                </c:pt>
                <c:pt idx="4096">
                  <c:v>1.1035540539999999E-11</c:v>
                </c:pt>
                <c:pt idx="4097">
                  <c:v>1.100364071E-11</c:v>
                </c:pt>
                <c:pt idx="4098">
                  <c:v>1.109185487E-11</c:v>
                </c:pt>
                <c:pt idx="4099">
                  <c:v>1.102870573E-11</c:v>
                </c:pt>
                <c:pt idx="4100">
                  <c:v>1.103889983E-11</c:v>
                </c:pt>
                <c:pt idx="4101">
                  <c:v>1.104197636E-11</c:v>
                </c:pt>
                <c:pt idx="4102">
                  <c:v>1.098438181E-11</c:v>
                </c:pt>
                <c:pt idx="4103">
                  <c:v>1.0979624330000001E-11</c:v>
                </c:pt>
                <c:pt idx="4104">
                  <c:v>1.097643157E-11</c:v>
                </c:pt>
                <c:pt idx="4105">
                  <c:v>1.09232276E-11</c:v>
                </c:pt>
                <c:pt idx="4106">
                  <c:v>1.09272669E-11</c:v>
                </c:pt>
                <c:pt idx="4107">
                  <c:v>1.0969163079999999E-11</c:v>
                </c:pt>
                <c:pt idx="4108">
                  <c:v>1.095128328E-11</c:v>
                </c:pt>
                <c:pt idx="4109">
                  <c:v>1.09111678E-11</c:v>
                </c:pt>
                <c:pt idx="4110">
                  <c:v>1.097212252E-11</c:v>
                </c:pt>
                <c:pt idx="4111">
                  <c:v>1.090854056E-11</c:v>
                </c:pt>
                <c:pt idx="4112">
                  <c:v>1.096896358E-11</c:v>
                </c:pt>
                <c:pt idx="4113">
                  <c:v>1.098228626E-11</c:v>
                </c:pt>
                <c:pt idx="4114">
                  <c:v>1.102952018E-11</c:v>
                </c:pt>
                <c:pt idx="4115">
                  <c:v>1.109667913E-11</c:v>
                </c:pt>
                <c:pt idx="4116">
                  <c:v>1.1040030869999999E-11</c:v>
                </c:pt>
                <c:pt idx="4117">
                  <c:v>1.120723046E-11</c:v>
                </c:pt>
                <c:pt idx="4118">
                  <c:v>1.114244894E-11</c:v>
                </c:pt>
                <c:pt idx="4119">
                  <c:v>1.108641737E-11</c:v>
                </c:pt>
                <c:pt idx="4120">
                  <c:v>1.116402023E-11</c:v>
                </c:pt>
                <c:pt idx="4121">
                  <c:v>1.115103149E-11</c:v>
                </c:pt>
                <c:pt idx="4122">
                  <c:v>1.1125866719999999E-11</c:v>
                </c:pt>
                <c:pt idx="4123">
                  <c:v>1.109917366E-11</c:v>
                </c:pt>
                <c:pt idx="4124">
                  <c:v>1.1091721289999999E-11</c:v>
                </c:pt>
                <c:pt idx="4125">
                  <c:v>1.102265154E-11</c:v>
                </c:pt>
                <c:pt idx="4126">
                  <c:v>1.1109551650000001E-11</c:v>
                </c:pt>
                <c:pt idx="4127">
                  <c:v>1.105779444E-11</c:v>
                </c:pt>
                <c:pt idx="4128">
                  <c:v>1.1020321810000001E-11</c:v>
                </c:pt>
                <c:pt idx="4129">
                  <c:v>1.094158791E-11</c:v>
                </c:pt>
                <c:pt idx="4130">
                  <c:v>1.10001808E-11</c:v>
                </c:pt>
                <c:pt idx="4131">
                  <c:v>1.095742073E-11</c:v>
                </c:pt>
                <c:pt idx="4132">
                  <c:v>1.0949221559999999E-11</c:v>
                </c:pt>
                <c:pt idx="4133">
                  <c:v>1.097496746E-11</c:v>
                </c:pt>
                <c:pt idx="4134">
                  <c:v>1.08804658E-11</c:v>
                </c:pt>
                <c:pt idx="4135">
                  <c:v>1.0994077179999999E-11</c:v>
                </c:pt>
                <c:pt idx="4136">
                  <c:v>1.092192916E-11</c:v>
                </c:pt>
                <c:pt idx="4137">
                  <c:v>1.097516782E-11</c:v>
                </c:pt>
                <c:pt idx="4138">
                  <c:v>1.0945295879999999E-11</c:v>
                </c:pt>
                <c:pt idx="4139">
                  <c:v>1.097871013E-11</c:v>
                </c:pt>
                <c:pt idx="4140">
                  <c:v>1.0990135880000001E-11</c:v>
                </c:pt>
                <c:pt idx="4141">
                  <c:v>1.1072994080000001E-11</c:v>
                </c:pt>
                <c:pt idx="4142">
                  <c:v>1.110584281E-11</c:v>
                </c:pt>
                <c:pt idx="4143">
                  <c:v>1.106356413E-11</c:v>
                </c:pt>
                <c:pt idx="4144">
                  <c:v>1.11330346E-11</c:v>
                </c:pt>
                <c:pt idx="4145">
                  <c:v>1.114185046E-11</c:v>
                </c:pt>
                <c:pt idx="4146">
                  <c:v>1.112297407E-11</c:v>
                </c:pt>
                <c:pt idx="4147">
                  <c:v>1.114228241E-11</c:v>
                </c:pt>
                <c:pt idx="4148">
                  <c:v>1.110502836E-11</c:v>
                </c:pt>
                <c:pt idx="4149">
                  <c:v>1.111676983E-11</c:v>
                </c:pt>
                <c:pt idx="4150">
                  <c:v>1.113027379E-11</c:v>
                </c:pt>
                <c:pt idx="4151">
                  <c:v>1.10493446E-11</c:v>
                </c:pt>
                <c:pt idx="4152">
                  <c:v>1.101280525E-11</c:v>
                </c:pt>
                <c:pt idx="4153">
                  <c:v>1.1002543489999999E-11</c:v>
                </c:pt>
                <c:pt idx="4154">
                  <c:v>1.1034009639999999E-11</c:v>
                </c:pt>
                <c:pt idx="4155">
                  <c:v>1.100641713E-11</c:v>
                </c:pt>
                <c:pt idx="4156">
                  <c:v>1.0854886430000001E-11</c:v>
                </c:pt>
                <c:pt idx="4157">
                  <c:v>1.0977179239999999E-11</c:v>
                </c:pt>
                <c:pt idx="4158">
                  <c:v>1.0981902890000001E-11</c:v>
                </c:pt>
                <c:pt idx="4159">
                  <c:v>1.099737142E-11</c:v>
                </c:pt>
                <c:pt idx="4160">
                  <c:v>1.097626417E-11</c:v>
                </c:pt>
                <c:pt idx="4161">
                  <c:v>1.0896514590000001E-11</c:v>
                </c:pt>
                <c:pt idx="4162">
                  <c:v>1.092374108E-11</c:v>
                </c:pt>
                <c:pt idx="4163">
                  <c:v>1.093368712E-11</c:v>
                </c:pt>
                <c:pt idx="4164">
                  <c:v>1.0940273859999999E-11</c:v>
                </c:pt>
                <c:pt idx="4165">
                  <c:v>1.096883088E-11</c:v>
                </c:pt>
                <c:pt idx="4166">
                  <c:v>1.1006418E-11</c:v>
                </c:pt>
                <c:pt idx="4167">
                  <c:v>1.104806351E-11</c:v>
                </c:pt>
                <c:pt idx="4168">
                  <c:v>1.106730679E-11</c:v>
                </c:pt>
                <c:pt idx="4169">
                  <c:v>1.1081659900000001E-11</c:v>
                </c:pt>
                <c:pt idx="4170">
                  <c:v>1.123520461E-11</c:v>
                </c:pt>
                <c:pt idx="4171">
                  <c:v>1.1205915540000001E-11</c:v>
                </c:pt>
                <c:pt idx="4172">
                  <c:v>1.119962977E-11</c:v>
                </c:pt>
                <c:pt idx="4173">
                  <c:v>1.1121843029999999E-11</c:v>
                </c:pt>
                <c:pt idx="4174">
                  <c:v>1.110022144E-11</c:v>
                </c:pt>
                <c:pt idx="4175">
                  <c:v>1.1106342410000001E-11</c:v>
                </c:pt>
                <c:pt idx="4176">
                  <c:v>1.106788966E-11</c:v>
                </c:pt>
                <c:pt idx="4177">
                  <c:v>1.1030667700000001E-11</c:v>
                </c:pt>
                <c:pt idx="4178">
                  <c:v>1.110188417E-11</c:v>
                </c:pt>
                <c:pt idx="4179">
                  <c:v>1.104666619E-11</c:v>
                </c:pt>
                <c:pt idx="4180">
                  <c:v>1.1001494849999999E-11</c:v>
                </c:pt>
                <c:pt idx="4181">
                  <c:v>1.099130075E-11</c:v>
                </c:pt>
                <c:pt idx="4182">
                  <c:v>1.100169435E-11</c:v>
                </c:pt>
                <c:pt idx="4183">
                  <c:v>1.1014600689999999E-11</c:v>
                </c:pt>
                <c:pt idx="4184">
                  <c:v>1.091251568E-11</c:v>
                </c:pt>
                <c:pt idx="4185">
                  <c:v>1.096064819E-11</c:v>
                </c:pt>
                <c:pt idx="4186">
                  <c:v>1.0902486380000001E-11</c:v>
                </c:pt>
                <c:pt idx="4187">
                  <c:v>1.096034808E-11</c:v>
                </c:pt>
                <c:pt idx="4188">
                  <c:v>1.095303015E-11</c:v>
                </c:pt>
                <c:pt idx="4189">
                  <c:v>1.085930998E-11</c:v>
                </c:pt>
                <c:pt idx="4190">
                  <c:v>1.095011928E-11</c:v>
                </c:pt>
                <c:pt idx="4191">
                  <c:v>1.1029103849999999E-11</c:v>
                </c:pt>
                <c:pt idx="4192">
                  <c:v>1.09813365E-11</c:v>
                </c:pt>
                <c:pt idx="4193">
                  <c:v>1.1041494109999999E-11</c:v>
                </c:pt>
                <c:pt idx="4194">
                  <c:v>1.1029785590000001E-11</c:v>
                </c:pt>
                <c:pt idx="4195">
                  <c:v>1.1059789370000001E-11</c:v>
                </c:pt>
                <c:pt idx="4196">
                  <c:v>1.1128562479999999E-11</c:v>
                </c:pt>
                <c:pt idx="4197">
                  <c:v>1.119465545E-11</c:v>
                </c:pt>
                <c:pt idx="4198">
                  <c:v>1.112625096E-11</c:v>
                </c:pt>
                <c:pt idx="4199">
                  <c:v>1.111806654E-11</c:v>
                </c:pt>
                <c:pt idx="4200">
                  <c:v>1.118279774E-11</c:v>
                </c:pt>
                <c:pt idx="4201">
                  <c:v>1.1140186860000001E-11</c:v>
                </c:pt>
                <c:pt idx="4202">
                  <c:v>1.10844051E-11</c:v>
                </c:pt>
                <c:pt idx="4203">
                  <c:v>1.113631149E-11</c:v>
                </c:pt>
                <c:pt idx="4204">
                  <c:v>1.1104412529999999E-11</c:v>
                </c:pt>
                <c:pt idx="4205">
                  <c:v>1.1036871070000001E-11</c:v>
                </c:pt>
                <c:pt idx="4206">
                  <c:v>1.108488561E-11</c:v>
                </c:pt>
                <c:pt idx="4207">
                  <c:v>1.100976081E-11</c:v>
                </c:pt>
                <c:pt idx="4208">
                  <c:v>1.1040496639999999E-11</c:v>
                </c:pt>
                <c:pt idx="4209">
                  <c:v>1.1035823299999999E-11</c:v>
                </c:pt>
                <c:pt idx="4210">
                  <c:v>1.093979161E-11</c:v>
                </c:pt>
                <c:pt idx="4211">
                  <c:v>1.0913612899999999E-11</c:v>
                </c:pt>
                <c:pt idx="4212">
                  <c:v>1.0943416310000001E-11</c:v>
                </c:pt>
                <c:pt idx="4213">
                  <c:v>1.0925655350000001E-11</c:v>
                </c:pt>
                <c:pt idx="4214">
                  <c:v>1.092157961E-11</c:v>
                </c:pt>
                <c:pt idx="4215">
                  <c:v>1.093648262E-11</c:v>
                </c:pt>
                <c:pt idx="4216">
                  <c:v>1.08909444E-11</c:v>
                </c:pt>
                <c:pt idx="4217">
                  <c:v>1.095846937E-11</c:v>
                </c:pt>
                <c:pt idx="4218">
                  <c:v>1.1036753980000001E-11</c:v>
                </c:pt>
                <c:pt idx="4219">
                  <c:v>1.0987591049999999E-11</c:v>
                </c:pt>
                <c:pt idx="4220">
                  <c:v>1.1032130070000001E-11</c:v>
                </c:pt>
                <c:pt idx="4221">
                  <c:v>1.104927781E-11</c:v>
                </c:pt>
                <c:pt idx="4222">
                  <c:v>1.1082725019999999E-11</c:v>
                </c:pt>
                <c:pt idx="4223">
                  <c:v>1.113017491E-11</c:v>
                </c:pt>
                <c:pt idx="4224">
                  <c:v>1.111470724E-11</c:v>
                </c:pt>
                <c:pt idx="4225">
                  <c:v>1.1243637100000001E-11</c:v>
                </c:pt>
                <c:pt idx="4226">
                  <c:v>1.115285989E-11</c:v>
                </c:pt>
                <c:pt idx="4227">
                  <c:v>1.111495705E-11</c:v>
                </c:pt>
                <c:pt idx="4228">
                  <c:v>1.105185561E-11</c:v>
                </c:pt>
                <c:pt idx="4229">
                  <c:v>1.1119263499999999E-11</c:v>
                </c:pt>
                <c:pt idx="4230">
                  <c:v>1.1082541129999999E-11</c:v>
                </c:pt>
                <c:pt idx="4231">
                  <c:v>1.1103647520000001E-11</c:v>
                </c:pt>
                <c:pt idx="4232">
                  <c:v>1.104209345E-11</c:v>
                </c:pt>
                <c:pt idx="4233">
                  <c:v>1.107337659E-11</c:v>
                </c:pt>
                <c:pt idx="4234">
                  <c:v>1.09714746E-11</c:v>
                </c:pt>
                <c:pt idx="4235">
                  <c:v>1.104232504E-11</c:v>
                </c:pt>
                <c:pt idx="4236">
                  <c:v>1.0963024759999999E-11</c:v>
                </c:pt>
                <c:pt idx="4237">
                  <c:v>1.095223131E-11</c:v>
                </c:pt>
                <c:pt idx="4238">
                  <c:v>1.093742978E-11</c:v>
                </c:pt>
                <c:pt idx="4239">
                  <c:v>1.1007915930000001E-11</c:v>
                </c:pt>
                <c:pt idx="4240">
                  <c:v>1.090888924E-11</c:v>
                </c:pt>
                <c:pt idx="4241">
                  <c:v>1.0927933040000001E-11</c:v>
                </c:pt>
                <c:pt idx="4242">
                  <c:v>1.094674438E-11</c:v>
                </c:pt>
                <c:pt idx="4243">
                  <c:v>1.0940207940000001E-11</c:v>
                </c:pt>
                <c:pt idx="4244">
                  <c:v>1.09709429E-11</c:v>
                </c:pt>
                <c:pt idx="4245">
                  <c:v>1.1000547690000001E-11</c:v>
                </c:pt>
                <c:pt idx="4246">
                  <c:v>1.101882561E-11</c:v>
                </c:pt>
                <c:pt idx="4247">
                  <c:v>1.1116685700000001E-11</c:v>
                </c:pt>
                <c:pt idx="4248">
                  <c:v>1.1024064469999999E-11</c:v>
                </c:pt>
                <c:pt idx="4249">
                  <c:v>1.114787082E-11</c:v>
                </c:pt>
                <c:pt idx="4250">
                  <c:v>1.1150665459999999E-11</c:v>
                </c:pt>
                <c:pt idx="4251">
                  <c:v>1.1076586699999999E-11</c:v>
                </c:pt>
                <c:pt idx="4252">
                  <c:v>1.111010069E-11</c:v>
                </c:pt>
                <c:pt idx="4253">
                  <c:v>1.117822414E-11</c:v>
                </c:pt>
                <c:pt idx="4254">
                  <c:v>1.115562157E-11</c:v>
                </c:pt>
                <c:pt idx="4255">
                  <c:v>1.1159080599999999E-11</c:v>
                </c:pt>
                <c:pt idx="4256">
                  <c:v>1.115257713E-11</c:v>
                </c:pt>
                <c:pt idx="4257">
                  <c:v>1.113045853E-11</c:v>
                </c:pt>
                <c:pt idx="4258">
                  <c:v>1.104357404E-11</c:v>
                </c:pt>
                <c:pt idx="4259">
                  <c:v>1.110401354E-11</c:v>
                </c:pt>
                <c:pt idx="4260">
                  <c:v>1.1134050280000001E-11</c:v>
                </c:pt>
                <c:pt idx="4261">
                  <c:v>1.1100835530000001E-11</c:v>
                </c:pt>
                <c:pt idx="4262">
                  <c:v>1.1032993960000001E-11</c:v>
                </c:pt>
                <c:pt idx="4263">
                  <c:v>1.0990318900000001E-11</c:v>
                </c:pt>
                <c:pt idx="4264">
                  <c:v>1.089363842E-11</c:v>
                </c:pt>
                <c:pt idx="4265">
                  <c:v>1.089814523E-11</c:v>
                </c:pt>
                <c:pt idx="4266">
                  <c:v>1.093749483E-11</c:v>
                </c:pt>
                <c:pt idx="4267">
                  <c:v>1.1003773409999999E-11</c:v>
                </c:pt>
                <c:pt idx="4268">
                  <c:v>1.0904365950000001E-11</c:v>
                </c:pt>
                <c:pt idx="4269">
                  <c:v>1.100174552E-11</c:v>
                </c:pt>
                <c:pt idx="4270">
                  <c:v>1.0941620009999999E-11</c:v>
                </c:pt>
                <c:pt idx="4271">
                  <c:v>1.094047335E-11</c:v>
                </c:pt>
                <c:pt idx="4272">
                  <c:v>1.101350348E-11</c:v>
                </c:pt>
                <c:pt idx="4273">
                  <c:v>1.097182414E-11</c:v>
                </c:pt>
                <c:pt idx="4274">
                  <c:v>1.10824093E-11</c:v>
                </c:pt>
                <c:pt idx="4275">
                  <c:v>1.106047112E-11</c:v>
                </c:pt>
                <c:pt idx="4276">
                  <c:v>1.1115921550000001E-11</c:v>
                </c:pt>
                <c:pt idx="4277">
                  <c:v>1.1178373330000001E-11</c:v>
                </c:pt>
                <c:pt idx="4278">
                  <c:v>1.110151901E-11</c:v>
                </c:pt>
                <c:pt idx="4279">
                  <c:v>1.113830729E-11</c:v>
                </c:pt>
                <c:pt idx="4280">
                  <c:v>1.1120960919999999E-11</c:v>
                </c:pt>
                <c:pt idx="4281">
                  <c:v>1.1104627630000001E-11</c:v>
                </c:pt>
                <c:pt idx="4282">
                  <c:v>1.1108387650000001E-11</c:v>
                </c:pt>
                <c:pt idx="4283">
                  <c:v>1.113017491E-11</c:v>
                </c:pt>
                <c:pt idx="4284">
                  <c:v>1.106983515E-11</c:v>
                </c:pt>
                <c:pt idx="4285">
                  <c:v>1.109842513E-11</c:v>
                </c:pt>
                <c:pt idx="4286">
                  <c:v>1.1015998009999999E-11</c:v>
                </c:pt>
                <c:pt idx="4287">
                  <c:v>1.097066014E-11</c:v>
                </c:pt>
                <c:pt idx="4288">
                  <c:v>1.1008330530000001E-11</c:v>
                </c:pt>
                <c:pt idx="4289">
                  <c:v>1.104275872E-11</c:v>
                </c:pt>
                <c:pt idx="4290">
                  <c:v>1.09146945E-11</c:v>
                </c:pt>
                <c:pt idx="4291">
                  <c:v>1.098544606E-11</c:v>
                </c:pt>
                <c:pt idx="4292">
                  <c:v>1.0880632329999999E-11</c:v>
                </c:pt>
                <c:pt idx="4293">
                  <c:v>1.0898162580000001E-11</c:v>
                </c:pt>
                <c:pt idx="4294">
                  <c:v>1.089485273E-11</c:v>
                </c:pt>
                <c:pt idx="4295">
                  <c:v>1.0939625069999999E-11</c:v>
                </c:pt>
                <c:pt idx="4296">
                  <c:v>1.0934020179999999E-11</c:v>
                </c:pt>
                <c:pt idx="4297">
                  <c:v>1.090908874E-11</c:v>
                </c:pt>
                <c:pt idx="4298">
                  <c:v>1.100071336E-11</c:v>
                </c:pt>
                <c:pt idx="4299">
                  <c:v>1.095934975E-11</c:v>
                </c:pt>
                <c:pt idx="4300">
                  <c:v>1.109958913E-11</c:v>
                </c:pt>
                <c:pt idx="4301">
                  <c:v>1.1115872109999999E-11</c:v>
                </c:pt>
                <c:pt idx="4302">
                  <c:v>1.112392123E-11</c:v>
                </c:pt>
                <c:pt idx="4303">
                  <c:v>1.116658068E-11</c:v>
                </c:pt>
                <c:pt idx="4304">
                  <c:v>1.118005254E-11</c:v>
                </c:pt>
                <c:pt idx="4305">
                  <c:v>1.11609437E-11</c:v>
                </c:pt>
                <c:pt idx="4306">
                  <c:v>1.1217208590000001E-11</c:v>
                </c:pt>
                <c:pt idx="4307">
                  <c:v>1.1163304659999999E-11</c:v>
                </c:pt>
                <c:pt idx="4308">
                  <c:v>1.1123938580000001E-11</c:v>
                </c:pt>
                <c:pt idx="4309">
                  <c:v>1.111123173E-11</c:v>
                </c:pt>
                <c:pt idx="4310">
                  <c:v>1.109190517E-11</c:v>
                </c:pt>
                <c:pt idx="4311">
                  <c:v>1.1103164390000001E-11</c:v>
                </c:pt>
                <c:pt idx="4312">
                  <c:v>1.106121965E-11</c:v>
                </c:pt>
                <c:pt idx="4313">
                  <c:v>1.0989802819999999E-11</c:v>
                </c:pt>
                <c:pt idx="4314">
                  <c:v>1.0999847730000001E-11</c:v>
                </c:pt>
                <c:pt idx="4315">
                  <c:v>1.102547827E-11</c:v>
                </c:pt>
                <c:pt idx="4316">
                  <c:v>1.101742916E-11</c:v>
                </c:pt>
                <c:pt idx="4317">
                  <c:v>1.0991782140000001E-11</c:v>
                </c:pt>
                <c:pt idx="4318">
                  <c:v>1.1010510209999999E-11</c:v>
                </c:pt>
                <c:pt idx="4319">
                  <c:v>1.0997603E-11</c:v>
                </c:pt>
                <c:pt idx="4320">
                  <c:v>1.094358371E-11</c:v>
                </c:pt>
                <c:pt idx="4321">
                  <c:v>1.0893305350000001E-11</c:v>
                </c:pt>
                <c:pt idx="4322">
                  <c:v>1.092211217E-11</c:v>
                </c:pt>
                <c:pt idx="4323">
                  <c:v>1.0904266209999999E-11</c:v>
                </c:pt>
                <c:pt idx="4324">
                  <c:v>1.0964723049999999E-11</c:v>
                </c:pt>
                <c:pt idx="4325">
                  <c:v>1.107174769E-11</c:v>
                </c:pt>
                <c:pt idx="4326">
                  <c:v>1.0956755470000001E-11</c:v>
                </c:pt>
                <c:pt idx="4327">
                  <c:v>1.1079265980000001E-11</c:v>
                </c:pt>
                <c:pt idx="4328">
                  <c:v>1.106983429E-11</c:v>
                </c:pt>
                <c:pt idx="4329">
                  <c:v>1.111026635E-11</c:v>
                </c:pt>
                <c:pt idx="4330">
                  <c:v>1.116255699E-11</c:v>
                </c:pt>
                <c:pt idx="4331">
                  <c:v>1.117747561E-11</c:v>
                </c:pt>
                <c:pt idx="4332">
                  <c:v>1.119162922E-11</c:v>
                </c:pt>
                <c:pt idx="4333">
                  <c:v>1.113942272E-11</c:v>
                </c:pt>
                <c:pt idx="4334">
                  <c:v>1.1142831449999999E-11</c:v>
                </c:pt>
                <c:pt idx="4335">
                  <c:v>1.119093013E-11</c:v>
                </c:pt>
                <c:pt idx="4336">
                  <c:v>1.110281572E-11</c:v>
                </c:pt>
                <c:pt idx="4337">
                  <c:v>1.112894325E-11</c:v>
                </c:pt>
                <c:pt idx="4338">
                  <c:v>1.107485718E-11</c:v>
                </c:pt>
                <c:pt idx="4339">
                  <c:v>1.1085053009999999E-11</c:v>
                </c:pt>
                <c:pt idx="4340">
                  <c:v>1.1026625790000001E-11</c:v>
                </c:pt>
                <c:pt idx="4341">
                  <c:v>1.1013935420000001E-11</c:v>
                </c:pt>
                <c:pt idx="4342">
                  <c:v>1.102456407E-11</c:v>
                </c:pt>
                <c:pt idx="4343">
                  <c:v>1.0962842609999999E-11</c:v>
                </c:pt>
                <c:pt idx="4344">
                  <c:v>1.1028272910000001E-11</c:v>
                </c:pt>
                <c:pt idx="4345">
                  <c:v>1.0928680700000001E-11</c:v>
                </c:pt>
                <c:pt idx="4346">
                  <c:v>1.097849329E-11</c:v>
                </c:pt>
                <c:pt idx="4347">
                  <c:v>1.0926586019999999E-11</c:v>
                </c:pt>
                <c:pt idx="4348">
                  <c:v>1.0864783029999999E-11</c:v>
                </c:pt>
                <c:pt idx="4349">
                  <c:v>1.092034883E-11</c:v>
                </c:pt>
                <c:pt idx="4350">
                  <c:v>1.1041127210000001E-11</c:v>
                </c:pt>
                <c:pt idx="4351">
                  <c:v>1.095053562E-11</c:v>
                </c:pt>
                <c:pt idx="4352">
                  <c:v>1.1031830830000001E-11</c:v>
                </c:pt>
                <c:pt idx="4353">
                  <c:v>1.106632581E-11</c:v>
                </c:pt>
                <c:pt idx="4354">
                  <c:v>1.107399242E-11</c:v>
                </c:pt>
                <c:pt idx="4355">
                  <c:v>1.1081427439999999E-11</c:v>
                </c:pt>
                <c:pt idx="4356">
                  <c:v>1.115836503E-11</c:v>
                </c:pt>
                <c:pt idx="4357">
                  <c:v>1.106389719E-11</c:v>
                </c:pt>
                <c:pt idx="4358">
                  <c:v>1.114291472E-11</c:v>
                </c:pt>
                <c:pt idx="4359">
                  <c:v>1.116629792E-11</c:v>
                </c:pt>
                <c:pt idx="4360">
                  <c:v>1.123917886E-11</c:v>
                </c:pt>
                <c:pt idx="4361">
                  <c:v>1.114930197E-11</c:v>
                </c:pt>
                <c:pt idx="4362">
                  <c:v>1.109280289E-11</c:v>
                </c:pt>
                <c:pt idx="4363">
                  <c:v>1.111841608E-11</c:v>
                </c:pt>
                <c:pt idx="4364">
                  <c:v>1.1051373360000001E-11</c:v>
                </c:pt>
                <c:pt idx="4365">
                  <c:v>1.1094116939999999E-11</c:v>
                </c:pt>
                <c:pt idx="4366">
                  <c:v>1.1059739929999999E-11</c:v>
                </c:pt>
                <c:pt idx="4367">
                  <c:v>1.0993261859999999E-11</c:v>
                </c:pt>
                <c:pt idx="4368">
                  <c:v>1.0932023520000001E-11</c:v>
                </c:pt>
                <c:pt idx="4369">
                  <c:v>1.1026225940000001E-11</c:v>
                </c:pt>
                <c:pt idx="4370">
                  <c:v>1.0910851220000001E-11</c:v>
                </c:pt>
                <c:pt idx="4371">
                  <c:v>1.098216917E-11</c:v>
                </c:pt>
                <c:pt idx="4372">
                  <c:v>1.0938527859999999E-11</c:v>
                </c:pt>
                <c:pt idx="4373">
                  <c:v>1.093666477E-11</c:v>
                </c:pt>
                <c:pt idx="4374">
                  <c:v>1.0985710609999999E-11</c:v>
                </c:pt>
                <c:pt idx="4375">
                  <c:v>1.0911500870000001E-11</c:v>
                </c:pt>
                <c:pt idx="4376">
                  <c:v>1.092462319E-11</c:v>
                </c:pt>
                <c:pt idx="4377">
                  <c:v>1.0980372860000001E-11</c:v>
                </c:pt>
                <c:pt idx="4378">
                  <c:v>1.0997452950000001E-11</c:v>
                </c:pt>
                <c:pt idx="4379">
                  <c:v>1.107502371E-11</c:v>
                </c:pt>
                <c:pt idx="4380">
                  <c:v>1.1033294070000001E-11</c:v>
                </c:pt>
                <c:pt idx="4381">
                  <c:v>1.105825848E-11</c:v>
                </c:pt>
                <c:pt idx="4382">
                  <c:v>1.108397141E-11</c:v>
                </c:pt>
                <c:pt idx="4383">
                  <c:v>1.113719273E-11</c:v>
                </c:pt>
                <c:pt idx="4384">
                  <c:v>1.114905303E-11</c:v>
                </c:pt>
                <c:pt idx="4385">
                  <c:v>1.110682379E-11</c:v>
                </c:pt>
                <c:pt idx="4386">
                  <c:v>1.115460588E-11</c:v>
                </c:pt>
                <c:pt idx="4387">
                  <c:v>1.11392397E-11</c:v>
                </c:pt>
                <c:pt idx="4388">
                  <c:v>1.1100155519999999E-11</c:v>
                </c:pt>
                <c:pt idx="4389">
                  <c:v>1.114274732E-11</c:v>
                </c:pt>
                <c:pt idx="4390">
                  <c:v>1.1133951399999999E-11</c:v>
                </c:pt>
                <c:pt idx="4391">
                  <c:v>1.109747624E-11</c:v>
                </c:pt>
                <c:pt idx="4392">
                  <c:v>1.10622015E-11</c:v>
                </c:pt>
                <c:pt idx="4393">
                  <c:v>1.1052537360000001E-11</c:v>
                </c:pt>
                <c:pt idx="4394">
                  <c:v>1.099983125E-11</c:v>
                </c:pt>
                <c:pt idx="4395">
                  <c:v>1.102876991E-11</c:v>
                </c:pt>
                <c:pt idx="4396">
                  <c:v>1.104585173E-11</c:v>
                </c:pt>
                <c:pt idx="4397">
                  <c:v>1.094152113E-11</c:v>
                </c:pt>
                <c:pt idx="4398">
                  <c:v>1.0906595069999999E-11</c:v>
                </c:pt>
                <c:pt idx="4399">
                  <c:v>1.0928548E-11</c:v>
                </c:pt>
                <c:pt idx="4400">
                  <c:v>1.096229444E-11</c:v>
                </c:pt>
                <c:pt idx="4401">
                  <c:v>1.092987853E-11</c:v>
                </c:pt>
                <c:pt idx="4402">
                  <c:v>1.106298213E-11</c:v>
                </c:pt>
                <c:pt idx="4403">
                  <c:v>1.0940489830000001E-11</c:v>
                </c:pt>
                <c:pt idx="4404">
                  <c:v>1.102191862E-11</c:v>
                </c:pt>
                <c:pt idx="4405">
                  <c:v>1.097317202E-11</c:v>
                </c:pt>
                <c:pt idx="4406">
                  <c:v>1.1157450829999999E-11</c:v>
                </c:pt>
                <c:pt idx="4407">
                  <c:v>1.1175978550000001E-11</c:v>
                </c:pt>
                <c:pt idx="4408">
                  <c:v>1.1146157779999999E-11</c:v>
                </c:pt>
                <c:pt idx="4409">
                  <c:v>1.128044186E-11</c:v>
                </c:pt>
                <c:pt idx="4410">
                  <c:v>1.1135514390000001E-11</c:v>
                </c:pt>
                <c:pt idx="4411">
                  <c:v>1.1217507829999999E-11</c:v>
                </c:pt>
                <c:pt idx="4412">
                  <c:v>1.1298953960000001E-11</c:v>
                </c:pt>
                <c:pt idx="4413">
                  <c:v>1.1269298860000001E-11</c:v>
                </c:pt>
                <c:pt idx="4414">
                  <c:v>1.11819165E-11</c:v>
                </c:pt>
                <c:pt idx="4415">
                  <c:v>1.1239943870000001E-11</c:v>
                </c:pt>
                <c:pt idx="4416">
                  <c:v>1.119899746E-11</c:v>
                </c:pt>
                <c:pt idx="4417">
                  <c:v>1.116075982E-11</c:v>
                </c:pt>
                <c:pt idx="4418">
                  <c:v>1.11747148E-11</c:v>
                </c:pt>
                <c:pt idx="4419">
                  <c:v>1.1063065389999999E-11</c:v>
                </c:pt>
                <c:pt idx="4420">
                  <c:v>1.1116802790000001E-11</c:v>
                </c:pt>
                <c:pt idx="4421">
                  <c:v>1.110333093E-11</c:v>
                </c:pt>
                <c:pt idx="4422">
                  <c:v>1.1104296299999999E-11</c:v>
                </c:pt>
                <c:pt idx="4423">
                  <c:v>1.1106990329999999E-11</c:v>
                </c:pt>
                <c:pt idx="4424">
                  <c:v>1.1023664619999999E-11</c:v>
                </c:pt>
                <c:pt idx="4425">
                  <c:v>1.1015699640000001E-11</c:v>
                </c:pt>
                <c:pt idx="4426">
                  <c:v>1.095379516E-11</c:v>
                </c:pt>
                <c:pt idx="4427">
                  <c:v>1.090416472E-11</c:v>
                </c:pt>
                <c:pt idx="4428">
                  <c:v>1.092241141E-11</c:v>
                </c:pt>
                <c:pt idx="4429">
                  <c:v>1.093046053E-11</c:v>
                </c:pt>
                <c:pt idx="4430">
                  <c:v>1.096169509E-11</c:v>
                </c:pt>
                <c:pt idx="4431">
                  <c:v>1.1012238860000001E-11</c:v>
                </c:pt>
                <c:pt idx="4432">
                  <c:v>1.105052508E-11</c:v>
                </c:pt>
                <c:pt idx="4433">
                  <c:v>1.10729273E-11</c:v>
                </c:pt>
                <c:pt idx="4434">
                  <c:v>1.099840097E-11</c:v>
                </c:pt>
                <c:pt idx="4435">
                  <c:v>1.112561866E-11</c:v>
                </c:pt>
                <c:pt idx="4436">
                  <c:v>1.1106159390000001E-11</c:v>
                </c:pt>
                <c:pt idx="4437">
                  <c:v>1.121075541E-11</c:v>
                </c:pt>
                <c:pt idx="4438">
                  <c:v>1.1130307610000001E-11</c:v>
                </c:pt>
                <c:pt idx="4439">
                  <c:v>1.1141068970000001E-11</c:v>
                </c:pt>
                <c:pt idx="4440">
                  <c:v>1.111495705E-11</c:v>
                </c:pt>
                <c:pt idx="4441">
                  <c:v>1.116285623E-11</c:v>
                </c:pt>
                <c:pt idx="4442">
                  <c:v>1.108077866E-11</c:v>
                </c:pt>
                <c:pt idx="4443">
                  <c:v>1.112243977E-11</c:v>
                </c:pt>
                <c:pt idx="4444">
                  <c:v>1.1098574319999999E-11</c:v>
                </c:pt>
                <c:pt idx="4445">
                  <c:v>1.106577763E-11</c:v>
                </c:pt>
                <c:pt idx="4446">
                  <c:v>1.1148836190000001E-11</c:v>
                </c:pt>
                <c:pt idx="4447">
                  <c:v>1.1024462590000001E-11</c:v>
                </c:pt>
                <c:pt idx="4448">
                  <c:v>1.1053818450000001E-11</c:v>
                </c:pt>
                <c:pt idx="4449">
                  <c:v>1.101691221E-11</c:v>
                </c:pt>
                <c:pt idx="4450">
                  <c:v>1.1026808810000001E-11</c:v>
                </c:pt>
                <c:pt idx="4451">
                  <c:v>1.0942436189999999E-11</c:v>
                </c:pt>
                <c:pt idx="4452">
                  <c:v>1.0981719870000001E-11</c:v>
                </c:pt>
                <c:pt idx="4453">
                  <c:v>1.094000845E-11</c:v>
                </c:pt>
                <c:pt idx="4454">
                  <c:v>1.0932323619999999E-11</c:v>
                </c:pt>
                <c:pt idx="4455">
                  <c:v>1.0914244329999999E-11</c:v>
                </c:pt>
                <c:pt idx="4456">
                  <c:v>1.085393841E-11</c:v>
                </c:pt>
                <c:pt idx="4457">
                  <c:v>1.093521714E-11</c:v>
                </c:pt>
                <c:pt idx="4458">
                  <c:v>1.0882562209999999E-11</c:v>
                </c:pt>
                <c:pt idx="4459">
                  <c:v>1.094381617E-11</c:v>
                </c:pt>
                <c:pt idx="4460">
                  <c:v>1.1006219370000001E-11</c:v>
                </c:pt>
                <c:pt idx="4461">
                  <c:v>1.1085102450000001E-11</c:v>
                </c:pt>
                <c:pt idx="4462">
                  <c:v>1.1081309479999999E-11</c:v>
                </c:pt>
                <c:pt idx="4463">
                  <c:v>1.110852035E-11</c:v>
                </c:pt>
                <c:pt idx="4464">
                  <c:v>1.1173534319999999E-11</c:v>
                </c:pt>
                <c:pt idx="4465">
                  <c:v>1.1142898239999999E-11</c:v>
                </c:pt>
                <c:pt idx="4466">
                  <c:v>1.111746806E-11</c:v>
                </c:pt>
                <c:pt idx="4467">
                  <c:v>1.1193241649999999E-11</c:v>
                </c:pt>
                <c:pt idx="4468">
                  <c:v>1.1211305319999999E-11</c:v>
                </c:pt>
                <c:pt idx="4469">
                  <c:v>1.119132911E-11</c:v>
                </c:pt>
                <c:pt idx="4470">
                  <c:v>1.110730605E-11</c:v>
                </c:pt>
                <c:pt idx="4471">
                  <c:v>1.108029554E-11</c:v>
                </c:pt>
                <c:pt idx="4472">
                  <c:v>1.110188417E-11</c:v>
                </c:pt>
                <c:pt idx="4473">
                  <c:v>1.112425343E-11</c:v>
                </c:pt>
                <c:pt idx="4474">
                  <c:v>1.113965517E-11</c:v>
                </c:pt>
                <c:pt idx="4475">
                  <c:v>1.114941733E-11</c:v>
                </c:pt>
                <c:pt idx="4476">
                  <c:v>1.114210026E-11</c:v>
                </c:pt>
                <c:pt idx="4477">
                  <c:v>1.122005266E-11</c:v>
                </c:pt>
                <c:pt idx="4478">
                  <c:v>1.120376968E-11</c:v>
                </c:pt>
                <c:pt idx="4479">
                  <c:v>1.1118168019999999E-11</c:v>
                </c:pt>
                <c:pt idx="4480">
                  <c:v>1.1191297020000001E-11</c:v>
                </c:pt>
                <c:pt idx="4481">
                  <c:v>1.122524122E-11</c:v>
                </c:pt>
                <c:pt idx="4482">
                  <c:v>1.121599341E-11</c:v>
                </c:pt>
                <c:pt idx="4483">
                  <c:v>1.1296025750000001E-11</c:v>
                </c:pt>
                <c:pt idx="4484">
                  <c:v>1.117175449E-11</c:v>
                </c:pt>
                <c:pt idx="4485">
                  <c:v>1.131586751E-11</c:v>
                </c:pt>
                <c:pt idx="4486">
                  <c:v>1.137358003E-11</c:v>
                </c:pt>
                <c:pt idx="4487">
                  <c:v>1.140463158E-11</c:v>
                </c:pt>
                <c:pt idx="4488">
                  <c:v>1.137136739E-11</c:v>
                </c:pt>
                <c:pt idx="4489">
                  <c:v>1.1451666E-11</c:v>
                </c:pt>
                <c:pt idx="4490">
                  <c:v>1.147165783E-11</c:v>
                </c:pt>
                <c:pt idx="4491">
                  <c:v>1.1449454230000001E-11</c:v>
                </c:pt>
                <c:pt idx="4492">
                  <c:v>1.1541278349999999E-11</c:v>
                </c:pt>
                <c:pt idx="4493">
                  <c:v>1.1469462530000001E-11</c:v>
                </c:pt>
                <c:pt idx="4494">
                  <c:v>1.145780346E-11</c:v>
                </c:pt>
                <c:pt idx="4495">
                  <c:v>1.149810195E-11</c:v>
                </c:pt>
                <c:pt idx="4496">
                  <c:v>1.1496473040000001E-11</c:v>
                </c:pt>
                <c:pt idx="4497">
                  <c:v>1.141061898E-11</c:v>
                </c:pt>
                <c:pt idx="4498">
                  <c:v>1.146565395E-11</c:v>
                </c:pt>
                <c:pt idx="4499">
                  <c:v>1.139521724E-11</c:v>
                </c:pt>
                <c:pt idx="4500">
                  <c:v>1.1427451E-11</c:v>
                </c:pt>
                <c:pt idx="4501">
                  <c:v>1.134828429E-11</c:v>
                </c:pt>
                <c:pt idx="4502">
                  <c:v>1.138703454E-11</c:v>
                </c:pt>
                <c:pt idx="4503">
                  <c:v>1.135388832E-11</c:v>
                </c:pt>
                <c:pt idx="4504">
                  <c:v>1.135571845E-11</c:v>
                </c:pt>
                <c:pt idx="4505">
                  <c:v>1.135972566E-11</c:v>
                </c:pt>
                <c:pt idx="4506">
                  <c:v>1.143120928E-11</c:v>
                </c:pt>
                <c:pt idx="4507">
                  <c:v>1.135077796E-11</c:v>
                </c:pt>
                <c:pt idx="4508">
                  <c:v>1.138944754E-11</c:v>
                </c:pt>
                <c:pt idx="4509">
                  <c:v>1.133148523E-11</c:v>
                </c:pt>
                <c:pt idx="4510">
                  <c:v>1.138226145E-11</c:v>
                </c:pt>
                <c:pt idx="4511">
                  <c:v>1.145033634E-11</c:v>
                </c:pt>
                <c:pt idx="4512">
                  <c:v>1.143398657E-11</c:v>
                </c:pt>
                <c:pt idx="4513">
                  <c:v>1.150310749E-11</c:v>
                </c:pt>
                <c:pt idx="4514">
                  <c:v>1.160140213E-11</c:v>
                </c:pt>
                <c:pt idx="4515">
                  <c:v>1.16229899E-11</c:v>
                </c:pt>
                <c:pt idx="4516">
                  <c:v>1.167644367E-11</c:v>
                </c:pt>
                <c:pt idx="4517">
                  <c:v>1.168075098E-11</c:v>
                </c:pt>
                <c:pt idx="4518">
                  <c:v>1.181355708E-11</c:v>
                </c:pt>
                <c:pt idx="4519">
                  <c:v>1.191870214E-11</c:v>
                </c:pt>
                <c:pt idx="4520">
                  <c:v>1.195788607E-11</c:v>
                </c:pt>
                <c:pt idx="4521">
                  <c:v>1.1962342569999999E-11</c:v>
                </c:pt>
                <c:pt idx="4522">
                  <c:v>1.205300269E-11</c:v>
                </c:pt>
                <c:pt idx="4523">
                  <c:v>1.206803841E-11</c:v>
                </c:pt>
                <c:pt idx="4524">
                  <c:v>1.210369738E-11</c:v>
                </c:pt>
                <c:pt idx="4525">
                  <c:v>1.2076438810000001E-11</c:v>
                </c:pt>
                <c:pt idx="4526">
                  <c:v>1.21287945E-11</c:v>
                </c:pt>
                <c:pt idx="4527">
                  <c:v>1.2079231710000001E-11</c:v>
                </c:pt>
                <c:pt idx="4528">
                  <c:v>1.210486138E-11</c:v>
                </c:pt>
                <c:pt idx="4529">
                  <c:v>1.218452769E-11</c:v>
                </c:pt>
                <c:pt idx="4530">
                  <c:v>1.223342348E-11</c:v>
                </c:pt>
                <c:pt idx="4531">
                  <c:v>1.214639066E-11</c:v>
                </c:pt>
                <c:pt idx="4532">
                  <c:v>1.218585736E-11</c:v>
                </c:pt>
                <c:pt idx="4533">
                  <c:v>1.223571851E-11</c:v>
                </c:pt>
                <c:pt idx="4534">
                  <c:v>1.2183794769999999E-11</c:v>
                </c:pt>
                <c:pt idx="4535">
                  <c:v>1.230686907E-11</c:v>
                </c:pt>
                <c:pt idx="4536">
                  <c:v>1.226317919E-11</c:v>
                </c:pt>
                <c:pt idx="4537">
                  <c:v>1.2299702059999999E-11</c:v>
                </c:pt>
                <c:pt idx="4538">
                  <c:v>1.233033727E-11</c:v>
                </c:pt>
                <c:pt idx="4539">
                  <c:v>1.2382793579999999E-11</c:v>
                </c:pt>
                <c:pt idx="4540">
                  <c:v>1.237244855E-11</c:v>
                </c:pt>
                <c:pt idx="4541">
                  <c:v>1.243882688E-11</c:v>
                </c:pt>
                <c:pt idx="4542">
                  <c:v>1.253946513E-11</c:v>
                </c:pt>
                <c:pt idx="4543">
                  <c:v>1.2546914900000001E-11</c:v>
                </c:pt>
                <c:pt idx="4544">
                  <c:v>1.26109314E-11</c:v>
                </c:pt>
                <c:pt idx="4545">
                  <c:v>1.258571719E-11</c:v>
                </c:pt>
                <c:pt idx="4546">
                  <c:v>1.253321058E-11</c:v>
                </c:pt>
                <c:pt idx="4547">
                  <c:v>1.2616485110000001E-11</c:v>
                </c:pt>
                <c:pt idx="4548">
                  <c:v>1.2619830530000001E-11</c:v>
                </c:pt>
                <c:pt idx="4549">
                  <c:v>1.2665799829999999E-11</c:v>
                </c:pt>
                <c:pt idx="4550">
                  <c:v>1.258122773E-11</c:v>
                </c:pt>
                <c:pt idx="4551">
                  <c:v>1.2475632510000001E-11</c:v>
                </c:pt>
                <c:pt idx="4552">
                  <c:v>1.2495175029999999E-11</c:v>
                </c:pt>
                <c:pt idx="4553">
                  <c:v>1.2495108250000001E-11</c:v>
                </c:pt>
                <c:pt idx="4554">
                  <c:v>1.2480089879999999E-11</c:v>
                </c:pt>
                <c:pt idx="4555">
                  <c:v>1.241457718E-11</c:v>
                </c:pt>
                <c:pt idx="4556">
                  <c:v>1.246068092E-11</c:v>
                </c:pt>
                <c:pt idx="4557">
                  <c:v>1.240275157E-11</c:v>
                </c:pt>
                <c:pt idx="4558">
                  <c:v>1.235480381E-11</c:v>
                </c:pt>
                <c:pt idx="4559">
                  <c:v>1.238776703E-11</c:v>
                </c:pt>
                <c:pt idx="4560">
                  <c:v>1.227037916E-11</c:v>
                </c:pt>
                <c:pt idx="4561">
                  <c:v>1.228012657E-11</c:v>
                </c:pt>
                <c:pt idx="4562">
                  <c:v>1.2308033930000001E-11</c:v>
                </c:pt>
                <c:pt idx="4563">
                  <c:v>1.2267702480000001E-11</c:v>
                </c:pt>
                <c:pt idx="4564">
                  <c:v>1.2179221170000001E-11</c:v>
                </c:pt>
                <c:pt idx="4565">
                  <c:v>1.218605772E-11</c:v>
                </c:pt>
                <c:pt idx="4566">
                  <c:v>1.216874344E-11</c:v>
                </c:pt>
                <c:pt idx="4567">
                  <c:v>1.218743769E-11</c:v>
                </c:pt>
                <c:pt idx="4568">
                  <c:v>1.2215312100000001E-11</c:v>
                </c:pt>
                <c:pt idx="4569">
                  <c:v>1.2300151350000001E-11</c:v>
                </c:pt>
                <c:pt idx="4570">
                  <c:v>1.215044905E-11</c:v>
                </c:pt>
                <c:pt idx="4571">
                  <c:v>1.223485549E-11</c:v>
                </c:pt>
                <c:pt idx="4572">
                  <c:v>1.223620164E-11</c:v>
                </c:pt>
                <c:pt idx="4573">
                  <c:v>1.217037235E-11</c:v>
                </c:pt>
                <c:pt idx="4574">
                  <c:v>1.223668389E-11</c:v>
                </c:pt>
                <c:pt idx="4575">
                  <c:v>1.2142798920000001E-11</c:v>
                </c:pt>
                <c:pt idx="4576">
                  <c:v>1.214283188E-11</c:v>
                </c:pt>
                <c:pt idx="4577">
                  <c:v>1.208867902E-11</c:v>
                </c:pt>
                <c:pt idx="4578">
                  <c:v>1.212703115E-11</c:v>
                </c:pt>
                <c:pt idx="4579">
                  <c:v>1.2031115690000001E-11</c:v>
                </c:pt>
                <c:pt idx="4580">
                  <c:v>1.206724044E-11</c:v>
                </c:pt>
                <c:pt idx="4581">
                  <c:v>1.204796332E-11</c:v>
                </c:pt>
                <c:pt idx="4582">
                  <c:v>1.198196924E-11</c:v>
                </c:pt>
                <c:pt idx="4583">
                  <c:v>1.1924340860000001E-11</c:v>
                </c:pt>
                <c:pt idx="4584">
                  <c:v>1.190571253E-11</c:v>
                </c:pt>
                <c:pt idx="4585">
                  <c:v>1.195080059E-11</c:v>
                </c:pt>
                <c:pt idx="4586">
                  <c:v>1.185980827E-11</c:v>
                </c:pt>
                <c:pt idx="4587">
                  <c:v>1.181046233E-11</c:v>
                </c:pt>
                <c:pt idx="4588">
                  <c:v>1.174637991E-11</c:v>
                </c:pt>
                <c:pt idx="4589">
                  <c:v>1.1770679919999999E-11</c:v>
                </c:pt>
                <c:pt idx="4590">
                  <c:v>1.175087198E-11</c:v>
                </c:pt>
                <c:pt idx="4591">
                  <c:v>1.17596358E-11</c:v>
                </c:pt>
                <c:pt idx="4592">
                  <c:v>1.1736168459999999E-11</c:v>
                </c:pt>
                <c:pt idx="4593">
                  <c:v>1.1773939460000001E-11</c:v>
                </c:pt>
                <c:pt idx="4594">
                  <c:v>1.178185587E-11</c:v>
                </c:pt>
                <c:pt idx="4595">
                  <c:v>1.1759020840000001E-11</c:v>
                </c:pt>
                <c:pt idx="4596">
                  <c:v>1.179401368E-11</c:v>
                </c:pt>
                <c:pt idx="4597">
                  <c:v>1.182179007E-11</c:v>
                </c:pt>
                <c:pt idx="4598">
                  <c:v>1.181141036E-11</c:v>
                </c:pt>
                <c:pt idx="4599">
                  <c:v>1.182190543E-11</c:v>
                </c:pt>
                <c:pt idx="4600">
                  <c:v>1.1774520589999999E-11</c:v>
                </c:pt>
                <c:pt idx="4601">
                  <c:v>1.1797156999999999E-11</c:v>
                </c:pt>
                <c:pt idx="4602">
                  <c:v>1.179871999E-11</c:v>
                </c:pt>
                <c:pt idx="4603">
                  <c:v>1.1689383840000001E-11</c:v>
                </c:pt>
                <c:pt idx="4604">
                  <c:v>1.1782837729999999E-11</c:v>
                </c:pt>
                <c:pt idx="4605">
                  <c:v>1.171391543E-11</c:v>
                </c:pt>
                <c:pt idx="4606">
                  <c:v>1.162408711E-11</c:v>
                </c:pt>
                <c:pt idx="4607">
                  <c:v>1.169655171E-11</c:v>
                </c:pt>
                <c:pt idx="4608">
                  <c:v>1.1617069289999999E-11</c:v>
                </c:pt>
                <c:pt idx="4609">
                  <c:v>1.156411338E-11</c:v>
                </c:pt>
                <c:pt idx="4610">
                  <c:v>1.157364395E-11</c:v>
                </c:pt>
                <c:pt idx="4611">
                  <c:v>1.149361249E-11</c:v>
                </c:pt>
                <c:pt idx="4612">
                  <c:v>1.14898863E-11</c:v>
                </c:pt>
                <c:pt idx="4613">
                  <c:v>1.1486941610000001E-11</c:v>
                </c:pt>
                <c:pt idx="4614">
                  <c:v>1.1471275320000001E-11</c:v>
                </c:pt>
                <c:pt idx="4615">
                  <c:v>1.1457653399999999E-11</c:v>
                </c:pt>
                <c:pt idx="4616">
                  <c:v>1.142518892E-11</c:v>
                </c:pt>
                <c:pt idx="4617">
                  <c:v>1.13473857E-11</c:v>
                </c:pt>
                <c:pt idx="4618">
                  <c:v>1.1379950799999999E-11</c:v>
                </c:pt>
                <c:pt idx="4619">
                  <c:v>1.136230433E-11</c:v>
                </c:pt>
                <c:pt idx="4620">
                  <c:v>1.144797365E-11</c:v>
                </c:pt>
                <c:pt idx="4621">
                  <c:v>1.142703553E-11</c:v>
                </c:pt>
                <c:pt idx="4622">
                  <c:v>1.144980378E-11</c:v>
                </c:pt>
                <c:pt idx="4623">
                  <c:v>1.148885414E-11</c:v>
                </c:pt>
                <c:pt idx="4624">
                  <c:v>1.150813125E-11</c:v>
                </c:pt>
                <c:pt idx="4625">
                  <c:v>1.1549743800000001E-11</c:v>
                </c:pt>
                <c:pt idx="4626">
                  <c:v>1.1546950900000001E-11</c:v>
                </c:pt>
                <c:pt idx="4627">
                  <c:v>1.1512788120000001E-11</c:v>
                </c:pt>
                <c:pt idx="4628">
                  <c:v>1.149790159E-11</c:v>
                </c:pt>
                <c:pt idx="4629">
                  <c:v>1.1467351370000001E-11</c:v>
                </c:pt>
                <c:pt idx="4630">
                  <c:v>1.149662136E-11</c:v>
                </c:pt>
                <c:pt idx="4631">
                  <c:v>1.153861642E-11</c:v>
                </c:pt>
                <c:pt idx="4632">
                  <c:v>1.1426136950000001E-11</c:v>
                </c:pt>
                <c:pt idx="4633">
                  <c:v>1.142041409E-11</c:v>
                </c:pt>
                <c:pt idx="4634">
                  <c:v>1.1340648909999999E-11</c:v>
                </c:pt>
                <c:pt idx="4635">
                  <c:v>1.1394735849999999E-11</c:v>
                </c:pt>
                <c:pt idx="4636">
                  <c:v>1.13633521E-11</c:v>
                </c:pt>
                <c:pt idx="4637">
                  <c:v>1.1328243030000001E-11</c:v>
                </c:pt>
                <c:pt idx="4638">
                  <c:v>1.12851152E-11</c:v>
                </c:pt>
                <c:pt idx="4639">
                  <c:v>1.1253115629999999E-11</c:v>
                </c:pt>
                <c:pt idx="4640">
                  <c:v>1.1306554650000001E-11</c:v>
                </c:pt>
                <c:pt idx="4641">
                  <c:v>1.1197483040000001E-11</c:v>
                </c:pt>
                <c:pt idx="4642">
                  <c:v>1.1214978600000001E-11</c:v>
                </c:pt>
                <c:pt idx="4643">
                  <c:v>1.121025581E-11</c:v>
                </c:pt>
                <c:pt idx="4644">
                  <c:v>1.118886754E-11</c:v>
                </c:pt>
                <c:pt idx="4645">
                  <c:v>1.117745913E-11</c:v>
                </c:pt>
                <c:pt idx="4646">
                  <c:v>1.1218273709999999E-11</c:v>
                </c:pt>
                <c:pt idx="4647">
                  <c:v>1.118321234E-11</c:v>
                </c:pt>
                <c:pt idx="4648">
                  <c:v>1.128390176E-11</c:v>
                </c:pt>
                <c:pt idx="4649">
                  <c:v>1.1271877530000001E-11</c:v>
                </c:pt>
                <c:pt idx="4650">
                  <c:v>1.131265828E-11</c:v>
                </c:pt>
                <c:pt idx="4651">
                  <c:v>1.130242948E-11</c:v>
                </c:pt>
                <c:pt idx="4652">
                  <c:v>1.1397296300000001E-11</c:v>
                </c:pt>
                <c:pt idx="4653">
                  <c:v>1.1406127780000001E-11</c:v>
                </c:pt>
                <c:pt idx="4654">
                  <c:v>1.141705567E-11</c:v>
                </c:pt>
                <c:pt idx="4655">
                  <c:v>1.1324400619999999E-11</c:v>
                </c:pt>
                <c:pt idx="4656">
                  <c:v>1.129747424E-11</c:v>
                </c:pt>
                <c:pt idx="4657">
                  <c:v>1.137812154E-11</c:v>
                </c:pt>
                <c:pt idx="4658">
                  <c:v>1.136752671E-11</c:v>
                </c:pt>
                <c:pt idx="4659">
                  <c:v>1.1325431040000001E-11</c:v>
                </c:pt>
                <c:pt idx="4660">
                  <c:v>1.1232759509999999E-11</c:v>
                </c:pt>
                <c:pt idx="4661">
                  <c:v>1.1251187479999999E-11</c:v>
                </c:pt>
                <c:pt idx="4662">
                  <c:v>1.126465934E-11</c:v>
                </c:pt>
                <c:pt idx="4663">
                  <c:v>1.118367898E-11</c:v>
                </c:pt>
                <c:pt idx="4664">
                  <c:v>1.1163521500000001E-11</c:v>
                </c:pt>
                <c:pt idx="4665">
                  <c:v>1.117366703E-11</c:v>
                </c:pt>
                <c:pt idx="4666">
                  <c:v>1.1213566530000001E-11</c:v>
                </c:pt>
                <c:pt idx="4667">
                  <c:v>1.113182116E-11</c:v>
                </c:pt>
                <c:pt idx="4668">
                  <c:v>1.109717786E-11</c:v>
                </c:pt>
                <c:pt idx="4669">
                  <c:v>1.1115454910000001E-11</c:v>
                </c:pt>
                <c:pt idx="4670">
                  <c:v>1.10940675E-11</c:v>
                </c:pt>
                <c:pt idx="4671">
                  <c:v>1.123317411E-11</c:v>
                </c:pt>
                <c:pt idx="4672">
                  <c:v>1.11874893E-11</c:v>
                </c:pt>
                <c:pt idx="4673">
                  <c:v>1.108980963E-11</c:v>
                </c:pt>
                <c:pt idx="4674">
                  <c:v>1.119681865E-11</c:v>
                </c:pt>
                <c:pt idx="4675">
                  <c:v>1.120999127E-11</c:v>
                </c:pt>
                <c:pt idx="4676">
                  <c:v>1.125805612E-11</c:v>
                </c:pt>
                <c:pt idx="4677">
                  <c:v>1.1340017469999999E-11</c:v>
                </c:pt>
                <c:pt idx="4678">
                  <c:v>1.129833813E-11</c:v>
                </c:pt>
                <c:pt idx="4679">
                  <c:v>1.1299469170000001E-11</c:v>
                </c:pt>
                <c:pt idx="4680">
                  <c:v>1.139209213E-11</c:v>
                </c:pt>
                <c:pt idx="4681">
                  <c:v>1.122040221E-11</c:v>
                </c:pt>
                <c:pt idx="4682">
                  <c:v>1.1308717850000001E-11</c:v>
                </c:pt>
                <c:pt idx="4683">
                  <c:v>1.1290472030000001E-11</c:v>
                </c:pt>
                <c:pt idx="4684">
                  <c:v>1.118342918E-11</c:v>
                </c:pt>
                <c:pt idx="4685">
                  <c:v>1.1196501189999999E-11</c:v>
                </c:pt>
                <c:pt idx="4686">
                  <c:v>1.116719651E-11</c:v>
                </c:pt>
                <c:pt idx="4687">
                  <c:v>1.1188618609999999E-11</c:v>
                </c:pt>
                <c:pt idx="4688">
                  <c:v>1.120433694E-11</c:v>
                </c:pt>
                <c:pt idx="4689">
                  <c:v>1.1075754900000001E-11</c:v>
                </c:pt>
                <c:pt idx="4690">
                  <c:v>1.1211602829999999E-11</c:v>
                </c:pt>
                <c:pt idx="4691">
                  <c:v>1.107800136E-11</c:v>
                </c:pt>
                <c:pt idx="4692">
                  <c:v>1.1081959999999999E-11</c:v>
                </c:pt>
                <c:pt idx="4693">
                  <c:v>1.111362651E-11</c:v>
                </c:pt>
                <c:pt idx="4694">
                  <c:v>1.106057173E-11</c:v>
                </c:pt>
                <c:pt idx="4695">
                  <c:v>1.103527512E-11</c:v>
                </c:pt>
                <c:pt idx="4696">
                  <c:v>1.101110782E-11</c:v>
                </c:pt>
                <c:pt idx="4697">
                  <c:v>1.1080545340000001E-11</c:v>
                </c:pt>
                <c:pt idx="4698">
                  <c:v>1.1070616649999999E-11</c:v>
                </c:pt>
                <c:pt idx="4699">
                  <c:v>1.10749734E-11</c:v>
                </c:pt>
                <c:pt idx="4700">
                  <c:v>1.1181067360000001E-11</c:v>
                </c:pt>
                <c:pt idx="4701">
                  <c:v>1.1219071680000001E-11</c:v>
                </c:pt>
                <c:pt idx="4702">
                  <c:v>1.120994096E-11</c:v>
                </c:pt>
                <c:pt idx="4703">
                  <c:v>1.126582334E-11</c:v>
                </c:pt>
                <c:pt idx="4704">
                  <c:v>1.123485593E-11</c:v>
                </c:pt>
                <c:pt idx="4705">
                  <c:v>1.135776456E-11</c:v>
                </c:pt>
                <c:pt idx="4706">
                  <c:v>1.126238078E-11</c:v>
                </c:pt>
                <c:pt idx="4707">
                  <c:v>1.127347347E-11</c:v>
                </c:pt>
                <c:pt idx="4708">
                  <c:v>1.1185108399999999E-11</c:v>
                </c:pt>
                <c:pt idx="4709">
                  <c:v>1.125206872E-11</c:v>
                </c:pt>
                <c:pt idx="4710">
                  <c:v>1.1143530539999999E-11</c:v>
                </c:pt>
                <c:pt idx="4711">
                  <c:v>1.118424364E-11</c:v>
                </c:pt>
                <c:pt idx="4712">
                  <c:v>1.114437796E-11</c:v>
                </c:pt>
                <c:pt idx="4713">
                  <c:v>1.1168377849999999E-11</c:v>
                </c:pt>
                <c:pt idx="4714">
                  <c:v>1.1083056350000001E-11</c:v>
                </c:pt>
                <c:pt idx="4715">
                  <c:v>1.1141717760000001E-11</c:v>
                </c:pt>
                <c:pt idx="4716">
                  <c:v>1.117163827E-11</c:v>
                </c:pt>
                <c:pt idx="4717">
                  <c:v>1.116144243E-11</c:v>
                </c:pt>
                <c:pt idx="4718">
                  <c:v>1.1124936039999999E-11</c:v>
                </c:pt>
                <c:pt idx="4719">
                  <c:v>1.1065477529999999E-11</c:v>
                </c:pt>
                <c:pt idx="4720">
                  <c:v>1.1006634840000001E-11</c:v>
                </c:pt>
                <c:pt idx="4721">
                  <c:v>1.101979012E-11</c:v>
                </c:pt>
                <c:pt idx="4722">
                  <c:v>1.105642921E-11</c:v>
                </c:pt>
                <c:pt idx="4723">
                  <c:v>1.102391529E-11</c:v>
                </c:pt>
                <c:pt idx="4724">
                  <c:v>1.104696543E-11</c:v>
                </c:pt>
                <c:pt idx="4725">
                  <c:v>1.108329054E-11</c:v>
                </c:pt>
                <c:pt idx="4726">
                  <c:v>1.110928537E-11</c:v>
                </c:pt>
                <c:pt idx="4727">
                  <c:v>1.116500208E-11</c:v>
                </c:pt>
                <c:pt idx="4728">
                  <c:v>1.117672795E-11</c:v>
                </c:pt>
                <c:pt idx="4729">
                  <c:v>1.113456636E-11</c:v>
                </c:pt>
                <c:pt idx="4730">
                  <c:v>1.1224278450000001E-11</c:v>
                </c:pt>
                <c:pt idx="4731">
                  <c:v>1.1237665310000001E-11</c:v>
                </c:pt>
                <c:pt idx="4732">
                  <c:v>1.1269781979999999E-11</c:v>
                </c:pt>
                <c:pt idx="4733">
                  <c:v>1.1298604409999999E-11</c:v>
                </c:pt>
                <c:pt idx="4734">
                  <c:v>1.1353870969999999E-11</c:v>
                </c:pt>
                <c:pt idx="4735">
                  <c:v>1.124658006E-11</c:v>
                </c:pt>
                <c:pt idx="4736">
                  <c:v>1.119716733E-11</c:v>
                </c:pt>
                <c:pt idx="4737">
                  <c:v>1.1186573369999999E-11</c:v>
                </c:pt>
                <c:pt idx="4738">
                  <c:v>1.1119846359999999E-11</c:v>
                </c:pt>
                <c:pt idx="4739">
                  <c:v>1.1137957740000001E-11</c:v>
                </c:pt>
                <c:pt idx="4740">
                  <c:v>1.1174931640000001E-11</c:v>
                </c:pt>
                <c:pt idx="4741">
                  <c:v>1.112111011E-11</c:v>
                </c:pt>
                <c:pt idx="4742">
                  <c:v>1.122871848E-11</c:v>
                </c:pt>
                <c:pt idx="4743">
                  <c:v>1.109243686E-11</c:v>
                </c:pt>
                <c:pt idx="4744">
                  <c:v>1.1076586699999999E-11</c:v>
                </c:pt>
                <c:pt idx="4745">
                  <c:v>1.110281485E-11</c:v>
                </c:pt>
                <c:pt idx="4746">
                  <c:v>1.100992821E-11</c:v>
                </c:pt>
                <c:pt idx="4747">
                  <c:v>1.1086633350000001E-11</c:v>
                </c:pt>
                <c:pt idx="4748">
                  <c:v>1.095959868E-11</c:v>
                </c:pt>
                <c:pt idx="4749">
                  <c:v>1.1024945709999999E-11</c:v>
                </c:pt>
                <c:pt idx="4750">
                  <c:v>1.094900559E-11</c:v>
                </c:pt>
                <c:pt idx="4751">
                  <c:v>1.100415592E-11</c:v>
                </c:pt>
                <c:pt idx="4752">
                  <c:v>1.111736831E-11</c:v>
                </c:pt>
                <c:pt idx="4753">
                  <c:v>1.1052371689999999E-11</c:v>
                </c:pt>
                <c:pt idx="4754">
                  <c:v>1.1159479590000001E-11</c:v>
                </c:pt>
                <c:pt idx="4755">
                  <c:v>1.1149018340000001E-11</c:v>
                </c:pt>
                <c:pt idx="4756">
                  <c:v>1.1265274299999999E-11</c:v>
                </c:pt>
                <c:pt idx="4757">
                  <c:v>1.118447782E-11</c:v>
                </c:pt>
                <c:pt idx="4758">
                  <c:v>1.132258783E-11</c:v>
                </c:pt>
                <c:pt idx="4759">
                  <c:v>1.124716119E-11</c:v>
                </c:pt>
                <c:pt idx="4760">
                  <c:v>1.124992374E-11</c:v>
                </c:pt>
                <c:pt idx="4761">
                  <c:v>1.1214997679999999E-11</c:v>
                </c:pt>
                <c:pt idx="4762">
                  <c:v>1.1199661860000001E-11</c:v>
                </c:pt>
                <c:pt idx="4763">
                  <c:v>1.1167378649999999E-11</c:v>
                </c:pt>
                <c:pt idx="4764">
                  <c:v>1.116671425E-11</c:v>
                </c:pt>
                <c:pt idx="4765">
                  <c:v>1.112560044E-11</c:v>
                </c:pt>
                <c:pt idx="4766">
                  <c:v>1.1138024530000001E-11</c:v>
                </c:pt>
                <c:pt idx="4767">
                  <c:v>1.1036804280000001E-11</c:v>
                </c:pt>
                <c:pt idx="4768">
                  <c:v>1.107761886E-11</c:v>
                </c:pt>
                <c:pt idx="4769">
                  <c:v>1.107000169E-11</c:v>
                </c:pt>
                <c:pt idx="4770">
                  <c:v>1.103776879E-11</c:v>
                </c:pt>
                <c:pt idx="4771">
                  <c:v>1.102990182E-11</c:v>
                </c:pt>
                <c:pt idx="4772">
                  <c:v>1.1052071579999999E-11</c:v>
                </c:pt>
                <c:pt idx="4773">
                  <c:v>1.0984431249999999E-11</c:v>
                </c:pt>
                <c:pt idx="4774">
                  <c:v>1.091175067E-11</c:v>
                </c:pt>
                <c:pt idx="4775">
                  <c:v>1.1011124300000001E-11</c:v>
                </c:pt>
                <c:pt idx="4776">
                  <c:v>1.088176337E-11</c:v>
                </c:pt>
                <c:pt idx="4777">
                  <c:v>1.097498394E-11</c:v>
                </c:pt>
                <c:pt idx="4778">
                  <c:v>1.1001911189999999E-11</c:v>
                </c:pt>
                <c:pt idx="4779">
                  <c:v>1.1030384069999999E-11</c:v>
                </c:pt>
                <c:pt idx="4780">
                  <c:v>1.10513404E-11</c:v>
                </c:pt>
                <c:pt idx="4781">
                  <c:v>1.110331445E-11</c:v>
                </c:pt>
                <c:pt idx="4782">
                  <c:v>1.1193291949999999E-11</c:v>
                </c:pt>
                <c:pt idx="4783">
                  <c:v>1.1192942409999999E-11</c:v>
                </c:pt>
                <c:pt idx="4784">
                  <c:v>1.1299136969999999E-11</c:v>
                </c:pt>
                <c:pt idx="4785">
                  <c:v>1.1227087840000001E-11</c:v>
                </c:pt>
                <c:pt idx="4786">
                  <c:v>1.1224343499999999E-11</c:v>
                </c:pt>
                <c:pt idx="4787">
                  <c:v>1.115309321E-11</c:v>
                </c:pt>
                <c:pt idx="4788">
                  <c:v>1.126414326E-11</c:v>
                </c:pt>
                <c:pt idx="4789">
                  <c:v>1.120431872E-11</c:v>
                </c:pt>
                <c:pt idx="4790">
                  <c:v>1.114367973E-11</c:v>
                </c:pt>
                <c:pt idx="4791">
                  <c:v>1.116139299E-11</c:v>
                </c:pt>
                <c:pt idx="4792">
                  <c:v>1.108620053E-11</c:v>
                </c:pt>
                <c:pt idx="4793">
                  <c:v>1.111700228E-11</c:v>
                </c:pt>
                <c:pt idx="4794">
                  <c:v>1.106524334E-11</c:v>
                </c:pt>
                <c:pt idx="4795">
                  <c:v>1.1054632900000001E-11</c:v>
                </c:pt>
                <c:pt idx="4796">
                  <c:v>1.1048979439999999E-11</c:v>
                </c:pt>
                <c:pt idx="4797">
                  <c:v>1.108731423E-11</c:v>
                </c:pt>
                <c:pt idx="4798">
                  <c:v>1.104004735E-11</c:v>
                </c:pt>
                <c:pt idx="4799">
                  <c:v>1.097631448E-11</c:v>
                </c:pt>
                <c:pt idx="4800">
                  <c:v>1.102433075E-11</c:v>
                </c:pt>
                <c:pt idx="4801">
                  <c:v>1.097586518E-11</c:v>
                </c:pt>
                <c:pt idx="4802">
                  <c:v>1.098238514E-11</c:v>
                </c:pt>
                <c:pt idx="4803">
                  <c:v>1.0877456050000001E-11</c:v>
                </c:pt>
                <c:pt idx="4804">
                  <c:v>1.105438397E-11</c:v>
                </c:pt>
                <c:pt idx="4805">
                  <c:v>1.102512959E-11</c:v>
                </c:pt>
                <c:pt idx="4806">
                  <c:v>1.10319965E-11</c:v>
                </c:pt>
                <c:pt idx="4807">
                  <c:v>1.109301973E-11</c:v>
                </c:pt>
                <c:pt idx="4808">
                  <c:v>1.114421229E-11</c:v>
                </c:pt>
                <c:pt idx="4809">
                  <c:v>1.114672243E-11</c:v>
                </c:pt>
                <c:pt idx="4810">
                  <c:v>1.1140536410000001E-11</c:v>
                </c:pt>
                <c:pt idx="4811">
                  <c:v>1.1213216120000001E-11</c:v>
                </c:pt>
                <c:pt idx="4812">
                  <c:v>1.118361306E-11</c:v>
                </c:pt>
                <c:pt idx="4813">
                  <c:v>1.120657993E-11</c:v>
                </c:pt>
                <c:pt idx="4814">
                  <c:v>1.118321408E-11</c:v>
                </c:pt>
                <c:pt idx="4815">
                  <c:v>1.1182880139999999E-11</c:v>
                </c:pt>
                <c:pt idx="4816">
                  <c:v>1.109875733E-11</c:v>
                </c:pt>
                <c:pt idx="4817">
                  <c:v>1.1072845769999999E-11</c:v>
                </c:pt>
                <c:pt idx="4818">
                  <c:v>1.1150897050000001E-11</c:v>
                </c:pt>
                <c:pt idx="4819">
                  <c:v>1.1070966189999999E-11</c:v>
                </c:pt>
                <c:pt idx="4820">
                  <c:v>1.109602948E-11</c:v>
                </c:pt>
                <c:pt idx="4821">
                  <c:v>1.1085750369999999E-11</c:v>
                </c:pt>
                <c:pt idx="4822">
                  <c:v>1.102080406E-11</c:v>
                </c:pt>
                <c:pt idx="4823">
                  <c:v>1.0996821509999999E-11</c:v>
                </c:pt>
                <c:pt idx="4824">
                  <c:v>1.1073892669999999E-11</c:v>
                </c:pt>
                <c:pt idx="4825">
                  <c:v>1.10207711E-11</c:v>
                </c:pt>
                <c:pt idx="4826">
                  <c:v>1.1031947920000001E-11</c:v>
                </c:pt>
                <c:pt idx="4827">
                  <c:v>1.0988755909999999E-11</c:v>
                </c:pt>
                <c:pt idx="4828">
                  <c:v>1.0929979139999999E-11</c:v>
                </c:pt>
                <c:pt idx="4829">
                  <c:v>1.090631144E-11</c:v>
                </c:pt>
                <c:pt idx="4830">
                  <c:v>1.089516758E-11</c:v>
                </c:pt>
                <c:pt idx="4831">
                  <c:v>1.096139499E-11</c:v>
                </c:pt>
                <c:pt idx="4832">
                  <c:v>1.1014068129999999E-11</c:v>
                </c:pt>
                <c:pt idx="4833">
                  <c:v>1.1003141109999999E-11</c:v>
                </c:pt>
                <c:pt idx="4834">
                  <c:v>1.1066974590000001E-11</c:v>
                </c:pt>
                <c:pt idx="4835">
                  <c:v>1.107765182E-11</c:v>
                </c:pt>
                <c:pt idx="4836">
                  <c:v>1.1240891899999999E-11</c:v>
                </c:pt>
                <c:pt idx="4837">
                  <c:v>1.1123306269999999E-11</c:v>
                </c:pt>
                <c:pt idx="4838">
                  <c:v>1.1140435799999999E-11</c:v>
                </c:pt>
                <c:pt idx="4839">
                  <c:v>1.118698797E-11</c:v>
                </c:pt>
                <c:pt idx="4840">
                  <c:v>1.1171953989999999E-11</c:v>
                </c:pt>
                <c:pt idx="4841">
                  <c:v>1.1193524410000001E-11</c:v>
                </c:pt>
                <c:pt idx="4842">
                  <c:v>1.120114158E-11</c:v>
                </c:pt>
                <c:pt idx="4843">
                  <c:v>1.110697385E-11</c:v>
                </c:pt>
                <c:pt idx="4844">
                  <c:v>1.1052770680000001E-11</c:v>
                </c:pt>
                <c:pt idx="4845">
                  <c:v>1.107075022E-11</c:v>
                </c:pt>
                <c:pt idx="4846">
                  <c:v>1.108022962E-11</c:v>
                </c:pt>
                <c:pt idx="4847">
                  <c:v>1.100285921E-11</c:v>
                </c:pt>
                <c:pt idx="4848">
                  <c:v>1.108420473E-11</c:v>
                </c:pt>
                <c:pt idx="4849">
                  <c:v>1.095723772E-11</c:v>
                </c:pt>
                <c:pt idx="4850">
                  <c:v>1.098933704E-11</c:v>
                </c:pt>
                <c:pt idx="4851">
                  <c:v>1.10458526E-11</c:v>
                </c:pt>
                <c:pt idx="4852">
                  <c:v>1.086777543E-11</c:v>
                </c:pt>
                <c:pt idx="4853">
                  <c:v>1.087195091E-11</c:v>
                </c:pt>
                <c:pt idx="4854">
                  <c:v>1.0860689949999999E-11</c:v>
                </c:pt>
                <c:pt idx="4855">
                  <c:v>1.0861321390000001E-11</c:v>
                </c:pt>
                <c:pt idx="4856">
                  <c:v>1.086380118E-11</c:v>
                </c:pt>
                <c:pt idx="4857">
                  <c:v>1.089967526E-11</c:v>
                </c:pt>
                <c:pt idx="4858">
                  <c:v>1.0898460949999999E-11</c:v>
                </c:pt>
                <c:pt idx="4859">
                  <c:v>1.092771706E-11</c:v>
                </c:pt>
                <c:pt idx="4860">
                  <c:v>1.102945252E-11</c:v>
                </c:pt>
                <c:pt idx="4861">
                  <c:v>1.1030502029999999E-11</c:v>
                </c:pt>
                <c:pt idx="4862">
                  <c:v>1.10828742E-11</c:v>
                </c:pt>
                <c:pt idx="4863">
                  <c:v>1.117617804E-11</c:v>
                </c:pt>
                <c:pt idx="4864">
                  <c:v>1.118389496E-11</c:v>
                </c:pt>
                <c:pt idx="4865">
                  <c:v>1.1085818029999999E-11</c:v>
                </c:pt>
                <c:pt idx="4866">
                  <c:v>1.112465241E-11</c:v>
                </c:pt>
                <c:pt idx="4867">
                  <c:v>1.1201358420000001E-11</c:v>
                </c:pt>
                <c:pt idx="4868">
                  <c:v>1.1134998309999999E-11</c:v>
                </c:pt>
                <c:pt idx="4869">
                  <c:v>1.1118614710000001E-11</c:v>
                </c:pt>
                <c:pt idx="4870">
                  <c:v>1.103592218E-11</c:v>
                </c:pt>
                <c:pt idx="4871">
                  <c:v>1.101092481E-11</c:v>
                </c:pt>
                <c:pt idx="4872">
                  <c:v>1.1027108050000001E-11</c:v>
                </c:pt>
                <c:pt idx="4873">
                  <c:v>1.100598519E-11</c:v>
                </c:pt>
                <c:pt idx="4874">
                  <c:v>1.102654339E-11</c:v>
                </c:pt>
                <c:pt idx="4875">
                  <c:v>1.10579098E-11</c:v>
                </c:pt>
                <c:pt idx="4876">
                  <c:v>1.096789846E-11</c:v>
                </c:pt>
                <c:pt idx="4877">
                  <c:v>1.099118279E-11</c:v>
                </c:pt>
                <c:pt idx="4878">
                  <c:v>1.098534545E-11</c:v>
                </c:pt>
                <c:pt idx="4879">
                  <c:v>1.092982909E-11</c:v>
                </c:pt>
                <c:pt idx="4880">
                  <c:v>1.086563044E-11</c:v>
                </c:pt>
                <c:pt idx="4881">
                  <c:v>1.0957054709999999E-11</c:v>
                </c:pt>
                <c:pt idx="4882">
                  <c:v>1.087018756E-11</c:v>
                </c:pt>
                <c:pt idx="4883">
                  <c:v>1.087311404E-11</c:v>
                </c:pt>
                <c:pt idx="4884">
                  <c:v>1.088164715E-11</c:v>
                </c:pt>
                <c:pt idx="4885">
                  <c:v>1.09196506E-11</c:v>
                </c:pt>
                <c:pt idx="4886">
                  <c:v>1.096784989E-11</c:v>
                </c:pt>
                <c:pt idx="4887">
                  <c:v>1.098597689E-11</c:v>
                </c:pt>
                <c:pt idx="4888">
                  <c:v>1.098105461E-11</c:v>
                </c:pt>
                <c:pt idx="4889">
                  <c:v>1.1083939320000001E-11</c:v>
                </c:pt>
                <c:pt idx="4890">
                  <c:v>1.1072645400000001E-11</c:v>
                </c:pt>
                <c:pt idx="4891">
                  <c:v>1.117682769E-11</c:v>
                </c:pt>
                <c:pt idx="4892">
                  <c:v>1.112006234E-11</c:v>
                </c:pt>
                <c:pt idx="4893">
                  <c:v>1.113935506E-11</c:v>
                </c:pt>
                <c:pt idx="4894">
                  <c:v>1.102818878E-11</c:v>
                </c:pt>
                <c:pt idx="4895">
                  <c:v>1.105982146E-11</c:v>
                </c:pt>
                <c:pt idx="4896">
                  <c:v>1.103753634E-11</c:v>
                </c:pt>
                <c:pt idx="4897">
                  <c:v>1.102314941E-11</c:v>
                </c:pt>
                <c:pt idx="4898">
                  <c:v>1.097104265E-11</c:v>
                </c:pt>
                <c:pt idx="4899">
                  <c:v>1.0954294760000001E-11</c:v>
                </c:pt>
                <c:pt idx="4900">
                  <c:v>1.1044638290000001E-11</c:v>
                </c:pt>
                <c:pt idx="4901">
                  <c:v>1.1004471640000001E-11</c:v>
                </c:pt>
                <c:pt idx="4902">
                  <c:v>1.096543689E-11</c:v>
                </c:pt>
                <c:pt idx="4903">
                  <c:v>1.1018924489999999E-11</c:v>
                </c:pt>
                <c:pt idx="4904">
                  <c:v>1.084041624E-11</c:v>
                </c:pt>
                <c:pt idx="4905">
                  <c:v>1.092966169E-11</c:v>
                </c:pt>
                <c:pt idx="4906">
                  <c:v>1.08332154E-11</c:v>
                </c:pt>
                <c:pt idx="4907">
                  <c:v>1.084620414E-11</c:v>
                </c:pt>
                <c:pt idx="4908">
                  <c:v>1.0865829940000001E-11</c:v>
                </c:pt>
                <c:pt idx="4909">
                  <c:v>1.078446707E-11</c:v>
                </c:pt>
                <c:pt idx="4910">
                  <c:v>1.081974354E-11</c:v>
                </c:pt>
                <c:pt idx="4911">
                  <c:v>1.084988002E-11</c:v>
                </c:pt>
                <c:pt idx="4912">
                  <c:v>1.081585082E-11</c:v>
                </c:pt>
                <c:pt idx="4913">
                  <c:v>1.100894723E-11</c:v>
                </c:pt>
                <c:pt idx="4914">
                  <c:v>1.099028507E-11</c:v>
                </c:pt>
                <c:pt idx="4915">
                  <c:v>1.0979507229999999E-11</c:v>
                </c:pt>
                <c:pt idx="4916">
                  <c:v>1.104971063E-11</c:v>
                </c:pt>
                <c:pt idx="4917">
                  <c:v>1.109356877E-11</c:v>
                </c:pt>
                <c:pt idx="4918">
                  <c:v>1.1060021820000001E-11</c:v>
                </c:pt>
                <c:pt idx="4919">
                  <c:v>1.11174351E-11</c:v>
                </c:pt>
                <c:pt idx="4920">
                  <c:v>1.102163586E-11</c:v>
                </c:pt>
                <c:pt idx="4921">
                  <c:v>1.1081309479999999E-11</c:v>
                </c:pt>
                <c:pt idx="4922">
                  <c:v>1.1008795440000001E-11</c:v>
                </c:pt>
                <c:pt idx="4923">
                  <c:v>1.1039331779999999E-11</c:v>
                </c:pt>
                <c:pt idx="4924">
                  <c:v>1.097270625E-11</c:v>
                </c:pt>
                <c:pt idx="4925">
                  <c:v>1.0995059030000001E-11</c:v>
                </c:pt>
                <c:pt idx="4926">
                  <c:v>1.097771266E-11</c:v>
                </c:pt>
                <c:pt idx="4927">
                  <c:v>1.095228162E-11</c:v>
                </c:pt>
                <c:pt idx="4928">
                  <c:v>1.091411163E-11</c:v>
                </c:pt>
                <c:pt idx="4929">
                  <c:v>1.093679747E-11</c:v>
                </c:pt>
                <c:pt idx="4930">
                  <c:v>1.0971973329999999E-11</c:v>
                </c:pt>
                <c:pt idx="4931">
                  <c:v>1.090533133E-11</c:v>
                </c:pt>
                <c:pt idx="4932">
                  <c:v>1.083820533E-11</c:v>
                </c:pt>
                <c:pt idx="4933">
                  <c:v>1.08490647E-11</c:v>
                </c:pt>
                <c:pt idx="4934">
                  <c:v>1.0858594409999999E-11</c:v>
                </c:pt>
                <c:pt idx="4935">
                  <c:v>1.073294231E-11</c:v>
                </c:pt>
                <c:pt idx="4936">
                  <c:v>1.075358292E-11</c:v>
                </c:pt>
                <c:pt idx="4937">
                  <c:v>1.086860636E-11</c:v>
                </c:pt>
                <c:pt idx="4938">
                  <c:v>1.0846471290000001E-11</c:v>
                </c:pt>
                <c:pt idx="4939">
                  <c:v>1.084025057E-11</c:v>
                </c:pt>
                <c:pt idx="4940">
                  <c:v>1.0947758319999999E-11</c:v>
                </c:pt>
                <c:pt idx="4941">
                  <c:v>1.100437276E-11</c:v>
                </c:pt>
                <c:pt idx="4942">
                  <c:v>1.101812738E-11</c:v>
                </c:pt>
                <c:pt idx="4943">
                  <c:v>1.0897163380000001E-11</c:v>
                </c:pt>
                <c:pt idx="4944">
                  <c:v>1.1085218680000001E-11</c:v>
                </c:pt>
                <c:pt idx="4945">
                  <c:v>1.1000563309999999E-11</c:v>
                </c:pt>
                <c:pt idx="4946">
                  <c:v>1.1024546729999999E-11</c:v>
                </c:pt>
                <c:pt idx="4947">
                  <c:v>1.102033829E-11</c:v>
                </c:pt>
                <c:pt idx="4948">
                  <c:v>1.1013885980000001E-11</c:v>
                </c:pt>
                <c:pt idx="4949">
                  <c:v>1.099367819E-11</c:v>
                </c:pt>
                <c:pt idx="4950">
                  <c:v>1.0923658680000001E-11</c:v>
                </c:pt>
                <c:pt idx="4951">
                  <c:v>1.0884025449999999E-11</c:v>
                </c:pt>
                <c:pt idx="4952">
                  <c:v>1.0913379579999999E-11</c:v>
                </c:pt>
                <c:pt idx="4953">
                  <c:v>1.09483065E-11</c:v>
                </c:pt>
                <c:pt idx="4954">
                  <c:v>1.094310059E-11</c:v>
                </c:pt>
                <c:pt idx="4955">
                  <c:v>1.0961728920000001E-11</c:v>
                </c:pt>
                <c:pt idx="4956">
                  <c:v>1.0946526669999999E-11</c:v>
                </c:pt>
                <c:pt idx="4957">
                  <c:v>1.088018304E-11</c:v>
                </c:pt>
                <c:pt idx="4958">
                  <c:v>1.093837781E-11</c:v>
                </c:pt>
                <c:pt idx="4959">
                  <c:v>1.0837938190000001E-11</c:v>
                </c:pt>
                <c:pt idx="4960">
                  <c:v>1.070980804E-11</c:v>
                </c:pt>
                <c:pt idx="4961">
                  <c:v>1.0820158999999999E-11</c:v>
                </c:pt>
                <c:pt idx="4962">
                  <c:v>1.0777764100000001E-11</c:v>
                </c:pt>
                <c:pt idx="4963">
                  <c:v>1.073294231E-11</c:v>
                </c:pt>
                <c:pt idx="4964">
                  <c:v>1.083580968E-11</c:v>
                </c:pt>
                <c:pt idx="4965">
                  <c:v>1.085368861E-11</c:v>
                </c:pt>
                <c:pt idx="4966">
                  <c:v>1.087394584E-11</c:v>
                </c:pt>
                <c:pt idx="4967">
                  <c:v>1.088598742E-11</c:v>
                </c:pt>
                <c:pt idx="4968">
                  <c:v>1.0989520929999999E-11</c:v>
                </c:pt>
                <c:pt idx="4969">
                  <c:v>1.089041184E-11</c:v>
                </c:pt>
                <c:pt idx="4970">
                  <c:v>1.102110417E-11</c:v>
                </c:pt>
                <c:pt idx="4971">
                  <c:v>1.106176869E-11</c:v>
                </c:pt>
                <c:pt idx="4972">
                  <c:v>1.1069384989999999E-11</c:v>
                </c:pt>
                <c:pt idx="4973">
                  <c:v>1.101799294E-11</c:v>
                </c:pt>
                <c:pt idx="4974">
                  <c:v>1.094221849E-11</c:v>
                </c:pt>
                <c:pt idx="4975">
                  <c:v>1.093105901E-11</c:v>
                </c:pt>
                <c:pt idx="4976">
                  <c:v>1.091123459E-11</c:v>
                </c:pt>
                <c:pt idx="4977">
                  <c:v>1.098569413E-11</c:v>
                </c:pt>
                <c:pt idx="4978">
                  <c:v>1.0911683019999999E-11</c:v>
                </c:pt>
                <c:pt idx="4979">
                  <c:v>1.0922262230000001E-11</c:v>
                </c:pt>
                <c:pt idx="4980">
                  <c:v>1.089516845E-11</c:v>
                </c:pt>
                <c:pt idx="4981">
                  <c:v>1.0922843360000001E-11</c:v>
                </c:pt>
                <c:pt idx="4982">
                  <c:v>1.0837705729999999E-11</c:v>
                </c:pt>
                <c:pt idx="4983">
                  <c:v>1.087655747E-11</c:v>
                </c:pt>
                <c:pt idx="4984">
                  <c:v>1.0861872169999999E-11</c:v>
                </c:pt>
                <c:pt idx="4985">
                  <c:v>1.073843098E-11</c:v>
                </c:pt>
                <c:pt idx="4986">
                  <c:v>1.041186755E-11</c:v>
                </c:pt>
                <c:pt idx="4987">
                  <c:v>1.0236584150000001E-11</c:v>
                </c:pt>
                <c:pt idx="4988">
                  <c:v>1.006609206E-11</c:v>
                </c:pt>
                <c:pt idx="4989">
                  <c:v>1.006153581E-11</c:v>
                </c:pt>
                <c:pt idx="4990">
                  <c:v>1.004071219E-11</c:v>
                </c:pt>
                <c:pt idx="4991">
                  <c:v>9.9992496919999995E-12</c:v>
                </c:pt>
                <c:pt idx="4992">
                  <c:v>1.016265631E-11</c:v>
                </c:pt>
                <c:pt idx="4993">
                  <c:v>1.025281682E-11</c:v>
                </c:pt>
                <c:pt idx="4994">
                  <c:v>1.028147359E-11</c:v>
                </c:pt>
                <c:pt idx="4995">
                  <c:v>1.039220793E-11</c:v>
                </c:pt>
                <c:pt idx="4996">
                  <c:v>1.039284023E-11</c:v>
                </c:pt>
                <c:pt idx="4997">
                  <c:v>1.049456008E-11</c:v>
                </c:pt>
                <c:pt idx="4998">
                  <c:v>1.042168001E-11</c:v>
                </c:pt>
                <c:pt idx="4999">
                  <c:v>1.039658203E-11</c:v>
                </c:pt>
                <c:pt idx="5000">
                  <c:v>1.0427866899999999E-11</c:v>
                </c:pt>
                <c:pt idx="5001">
                  <c:v>1.0439725470000001E-11</c:v>
                </c:pt>
                <c:pt idx="5002">
                  <c:v>1.0411234370000001E-11</c:v>
                </c:pt>
                <c:pt idx="5003">
                  <c:v>1.0431892330000001E-11</c:v>
                </c:pt>
                <c:pt idx="5004">
                  <c:v>1.0483299989999999E-11</c:v>
                </c:pt>
                <c:pt idx="5005">
                  <c:v>1.0386153740000001E-11</c:v>
                </c:pt>
                <c:pt idx="5006">
                  <c:v>1.043401997E-11</c:v>
                </c:pt>
                <c:pt idx="5007">
                  <c:v>1.047175714E-11</c:v>
                </c:pt>
                <c:pt idx="5008">
                  <c:v>1.0522400660000001E-11</c:v>
                </c:pt>
                <c:pt idx="5009">
                  <c:v>1.051847671E-11</c:v>
                </c:pt>
                <c:pt idx="5010">
                  <c:v>1.059822455E-11</c:v>
                </c:pt>
                <c:pt idx="5011">
                  <c:v>1.061658574E-11</c:v>
                </c:pt>
                <c:pt idx="5012">
                  <c:v>1.0638141409999999E-11</c:v>
                </c:pt>
                <c:pt idx="5013">
                  <c:v>1.0707995250000001E-11</c:v>
                </c:pt>
                <c:pt idx="5014">
                  <c:v>1.0769166810000001E-11</c:v>
                </c:pt>
                <c:pt idx="5015">
                  <c:v>1.075482932E-11</c:v>
                </c:pt>
                <c:pt idx="5016">
                  <c:v>1.0893255920000001E-11</c:v>
                </c:pt>
                <c:pt idx="5017">
                  <c:v>1.0866228920000001E-11</c:v>
                </c:pt>
                <c:pt idx="5018">
                  <c:v>1.1016231329999999E-11</c:v>
                </c:pt>
                <c:pt idx="5019">
                  <c:v>1.112917744E-11</c:v>
                </c:pt>
                <c:pt idx="5020">
                  <c:v>1.129762429E-11</c:v>
                </c:pt>
                <c:pt idx="5021">
                  <c:v>1.138314356E-11</c:v>
                </c:pt>
                <c:pt idx="5022">
                  <c:v>1.1491915060000001E-11</c:v>
                </c:pt>
                <c:pt idx="5023">
                  <c:v>1.158480343E-11</c:v>
                </c:pt>
                <c:pt idx="5024">
                  <c:v>1.163730917E-11</c:v>
                </c:pt>
                <c:pt idx="5025">
                  <c:v>1.1747395589999999E-11</c:v>
                </c:pt>
                <c:pt idx="5026">
                  <c:v>1.177179361E-11</c:v>
                </c:pt>
                <c:pt idx="5027">
                  <c:v>1.1853938840000001E-11</c:v>
                </c:pt>
                <c:pt idx="5028">
                  <c:v>1.179098659E-11</c:v>
                </c:pt>
                <c:pt idx="5029">
                  <c:v>1.1835693020000001E-11</c:v>
                </c:pt>
                <c:pt idx="5030">
                  <c:v>1.1914694060000001E-11</c:v>
                </c:pt>
                <c:pt idx="5031">
                  <c:v>1.193934188E-11</c:v>
                </c:pt>
                <c:pt idx="5032">
                  <c:v>1.192547016E-11</c:v>
                </c:pt>
                <c:pt idx="5033">
                  <c:v>1.188663664E-11</c:v>
                </c:pt>
                <c:pt idx="5034">
                  <c:v>1.1956555540000001E-11</c:v>
                </c:pt>
                <c:pt idx="5035">
                  <c:v>1.195040247E-11</c:v>
                </c:pt>
                <c:pt idx="5036">
                  <c:v>1.1988073730000001E-11</c:v>
                </c:pt>
                <c:pt idx="5037">
                  <c:v>1.1927550960000001E-11</c:v>
                </c:pt>
                <c:pt idx="5038">
                  <c:v>1.199371071E-11</c:v>
                </c:pt>
                <c:pt idx="5039">
                  <c:v>1.202630964E-11</c:v>
                </c:pt>
                <c:pt idx="5040">
                  <c:v>1.1980172930000001E-11</c:v>
                </c:pt>
                <c:pt idx="5041">
                  <c:v>1.203452529E-11</c:v>
                </c:pt>
                <c:pt idx="5042">
                  <c:v>1.205243804E-11</c:v>
                </c:pt>
                <c:pt idx="5043">
                  <c:v>1.2096893800000001E-11</c:v>
                </c:pt>
                <c:pt idx="5044">
                  <c:v>1.2120877219999999E-11</c:v>
                </c:pt>
                <c:pt idx="5045">
                  <c:v>1.224584757E-11</c:v>
                </c:pt>
                <c:pt idx="5046">
                  <c:v>1.2312558959999999E-11</c:v>
                </c:pt>
                <c:pt idx="5047">
                  <c:v>1.234946433E-11</c:v>
                </c:pt>
                <c:pt idx="5048">
                  <c:v>1.239531741E-11</c:v>
                </c:pt>
                <c:pt idx="5049">
                  <c:v>1.2455158430000001E-11</c:v>
                </c:pt>
                <c:pt idx="5050">
                  <c:v>1.2522418000000001E-11</c:v>
                </c:pt>
                <c:pt idx="5051">
                  <c:v>1.26908475E-11</c:v>
                </c:pt>
                <c:pt idx="5052">
                  <c:v>1.2659429059999999E-11</c:v>
                </c:pt>
                <c:pt idx="5053">
                  <c:v>1.2686622589999999E-11</c:v>
                </c:pt>
                <c:pt idx="5054">
                  <c:v>1.273242536E-11</c:v>
                </c:pt>
                <c:pt idx="5055">
                  <c:v>1.2734156609999999E-11</c:v>
                </c:pt>
                <c:pt idx="5056">
                  <c:v>1.2826129050000001E-11</c:v>
                </c:pt>
                <c:pt idx="5057">
                  <c:v>1.28480334E-11</c:v>
                </c:pt>
                <c:pt idx="5058">
                  <c:v>1.279855302E-11</c:v>
                </c:pt>
                <c:pt idx="5059">
                  <c:v>1.2795195460000001E-11</c:v>
                </c:pt>
                <c:pt idx="5060">
                  <c:v>1.283095245E-11</c:v>
                </c:pt>
                <c:pt idx="5061">
                  <c:v>1.2794728820000001E-11</c:v>
                </c:pt>
                <c:pt idx="5062">
                  <c:v>1.281944429E-11</c:v>
                </c:pt>
                <c:pt idx="5063">
                  <c:v>1.291725581E-11</c:v>
                </c:pt>
                <c:pt idx="5064">
                  <c:v>1.293165835E-11</c:v>
                </c:pt>
                <c:pt idx="5065">
                  <c:v>1.292527023E-11</c:v>
                </c:pt>
                <c:pt idx="5066">
                  <c:v>1.2894901289999999E-11</c:v>
                </c:pt>
                <c:pt idx="5067">
                  <c:v>1.2986775719999999E-11</c:v>
                </c:pt>
                <c:pt idx="5068">
                  <c:v>1.2933969869999999E-11</c:v>
                </c:pt>
                <c:pt idx="5069">
                  <c:v>1.299452646E-11</c:v>
                </c:pt>
                <c:pt idx="5070">
                  <c:v>1.302808816E-11</c:v>
                </c:pt>
                <c:pt idx="5071">
                  <c:v>1.298306775E-11</c:v>
                </c:pt>
                <c:pt idx="5072">
                  <c:v>1.307765094E-11</c:v>
                </c:pt>
                <c:pt idx="5073">
                  <c:v>1.318431041E-11</c:v>
                </c:pt>
                <c:pt idx="5074">
                  <c:v>1.3229598840000001E-11</c:v>
                </c:pt>
                <c:pt idx="5075">
                  <c:v>1.3374279979999999E-11</c:v>
                </c:pt>
                <c:pt idx="5076">
                  <c:v>1.3406310780000001E-11</c:v>
                </c:pt>
                <c:pt idx="5077">
                  <c:v>1.338834946E-11</c:v>
                </c:pt>
                <c:pt idx="5078">
                  <c:v>1.3497003860000001E-11</c:v>
                </c:pt>
                <c:pt idx="5079">
                  <c:v>1.35021265E-11</c:v>
                </c:pt>
                <c:pt idx="5080">
                  <c:v>1.365896372E-11</c:v>
                </c:pt>
                <c:pt idx="5081">
                  <c:v>1.36192637E-11</c:v>
                </c:pt>
                <c:pt idx="5082">
                  <c:v>1.364358019E-11</c:v>
                </c:pt>
                <c:pt idx="5083">
                  <c:v>1.3637042880000001E-11</c:v>
                </c:pt>
                <c:pt idx="5084">
                  <c:v>1.36440451E-11</c:v>
                </c:pt>
                <c:pt idx="5085">
                  <c:v>1.3670457129999999E-11</c:v>
                </c:pt>
                <c:pt idx="5086">
                  <c:v>1.3546650780000001E-11</c:v>
                </c:pt>
                <c:pt idx="5087">
                  <c:v>1.362347214E-11</c:v>
                </c:pt>
                <c:pt idx="5088">
                  <c:v>1.3643362480000001E-11</c:v>
                </c:pt>
                <c:pt idx="5089">
                  <c:v>1.3640452479999999E-11</c:v>
                </c:pt>
                <c:pt idx="5090">
                  <c:v>1.368761961E-11</c:v>
                </c:pt>
                <c:pt idx="5091">
                  <c:v>1.3728750780000001E-11</c:v>
                </c:pt>
                <c:pt idx="5092">
                  <c:v>1.371300035E-11</c:v>
                </c:pt>
                <c:pt idx="5093">
                  <c:v>1.369982773E-11</c:v>
                </c:pt>
                <c:pt idx="5094">
                  <c:v>1.3656236730000001E-11</c:v>
                </c:pt>
                <c:pt idx="5095">
                  <c:v>1.3674548469999999E-11</c:v>
                </c:pt>
                <c:pt idx="5096">
                  <c:v>1.370265533E-11</c:v>
                </c:pt>
                <c:pt idx="5097">
                  <c:v>1.3718105639999999E-11</c:v>
                </c:pt>
                <c:pt idx="5098">
                  <c:v>1.3775053150000001E-11</c:v>
                </c:pt>
                <c:pt idx="5099">
                  <c:v>1.3908155879999999E-11</c:v>
                </c:pt>
                <c:pt idx="5100">
                  <c:v>1.388620469E-11</c:v>
                </c:pt>
                <c:pt idx="5101">
                  <c:v>1.3962159550000001E-11</c:v>
                </c:pt>
                <c:pt idx="5102">
                  <c:v>1.401967344E-11</c:v>
                </c:pt>
                <c:pt idx="5103">
                  <c:v>1.4096445369999999E-11</c:v>
                </c:pt>
                <c:pt idx="5104">
                  <c:v>1.421453059E-11</c:v>
                </c:pt>
                <c:pt idx="5105">
                  <c:v>1.4213033530000001E-11</c:v>
                </c:pt>
                <c:pt idx="5106">
                  <c:v>1.423580264E-11</c:v>
                </c:pt>
                <c:pt idx="5107">
                  <c:v>1.4317414439999999E-11</c:v>
                </c:pt>
                <c:pt idx="5108">
                  <c:v>1.4316997239999999E-11</c:v>
                </c:pt>
                <c:pt idx="5109">
                  <c:v>1.4320807559999999E-11</c:v>
                </c:pt>
                <c:pt idx="5110">
                  <c:v>1.418615746E-11</c:v>
                </c:pt>
                <c:pt idx="5111">
                  <c:v>1.4310910960000001E-11</c:v>
                </c:pt>
                <c:pt idx="5112">
                  <c:v>1.4354070880000001E-11</c:v>
                </c:pt>
                <c:pt idx="5113">
                  <c:v>1.4422726899999999E-11</c:v>
                </c:pt>
                <c:pt idx="5114">
                  <c:v>1.4349629989999999E-11</c:v>
                </c:pt>
                <c:pt idx="5115">
                  <c:v>1.4377105410000001E-11</c:v>
                </c:pt>
                <c:pt idx="5116">
                  <c:v>1.437760414E-11</c:v>
                </c:pt>
                <c:pt idx="5117">
                  <c:v>1.440098908E-11</c:v>
                </c:pt>
                <c:pt idx="5118">
                  <c:v>1.444384976E-11</c:v>
                </c:pt>
                <c:pt idx="5119">
                  <c:v>1.4368507250000001E-11</c:v>
                </c:pt>
                <c:pt idx="5120">
                  <c:v>1.4389745469999999E-11</c:v>
                </c:pt>
                <c:pt idx="5121">
                  <c:v>1.439433642E-11</c:v>
                </c:pt>
                <c:pt idx="5122">
                  <c:v>1.4376822649999999E-11</c:v>
                </c:pt>
                <c:pt idx="5123">
                  <c:v>1.443378576E-11</c:v>
                </c:pt>
                <c:pt idx="5124">
                  <c:v>1.4328690139999999E-11</c:v>
                </c:pt>
                <c:pt idx="5125">
                  <c:v>1.444175248E-11</c:v>
                </c:pt>
                <c:pt idx="5126">
                  <c:v>1.4471490850000001E-11</c:v>
                </c:pt>
                <c:pt idx="5127">
                  <c:v>1.455606295E-11</c:v>
                </c:pt>
                <c:pt idx="5128">
                  <c:v>1.459310277E-11</c:v>
                </c:pt>
                <c:pt idx="5129">
                  <c:v>1.468366054E-11</c:v>
                </c:pt>
                <c:pt idx="5130">
                  <c:v>1.474786092E-11</c:v>
                </c:pt>
                <c:pt idx="5131">
                  <c:v>1.4760101129999999E-11</c:v>
                </c:pt>
                <c:pt idx="5132">
                  <c:v>1.480856583E-11</c:v>
                </c:pt>
                <c:pt idx="5133">
                  <c:v>1.4821055840000001E-11</c:v>
                </c:pt>
                <c:pt idx="5134">
                  <c:v>1.490813896E-11</c:v>
                </c:pt>
                <c:pt idx="5135">
                  <c:v>1.4917770139999999E-11</c:v>
                </c:pt>
                <c:pt idx="5136">
                  <c:v>1.491738677E-11</c:v>
                </c:pt>
                <c:pt idx="5137">
                  <c:v>1.494123922E-11</c:v>
                </c:pt>
                <c:pt idx="5138">
                  <c:v>1.4944977550000001E-11</c:v>
                </c:pt>
                <c:pt idx="5139">
                  <c:v>1.490074036E-11</c:v>
                </c:pt>
                <c:pt idx="5140">
                  <c:v>1.4883575280000001E-11</c:v>
                </c:pt>
                <c:pt idx="5141">
                  <c:v>1.486903829E-11</c:v>
                </c:pt>
                <c:pt idx="5142">
                  <c:v>1.4893055540000001E-11</c:v>
                </c:pt>
                <c:pt idx="5143">
                  <c:v>1.488304271E-11</c:v>
                </c:pt>
                <c:pt idx="5144">
                  <c:v>1.4884357640000002E-11</c:v>
                </c:pt>
                <c:pt idx="5145">
                  <c:v>1.4865761399999999E-11</c:v>
                </c:pt>
                <c:pt idx="5146">
                  <c:v>1.4837506220000001E-11</c:v>
                </c:pt>
                <c:pt idx="5147">
                  <c:v>1.4947340239999999E-11</c:v>
                </c:pt>
                <c:pt idx="5148">
                  <c:v>1.4933903069999999E-11</c:v>
                </c:pt>
                <c:pt idx="5149">
                  <c:v>1.49406737E-11</c:v>
                </c:pt>
                <c:pt idx="5150">
                  <c:v>1.4903616540000001E-11</c:v>
                </c:pt>
                <c:pt idx="5151">
                  <c:v>1.4971706170000001E-11</c:v>
                </c:pt>
                <c:pt idx="5152">
                  <c:v>1.4973884979999999E-11</c:v>
                </c:pt>
                <c:pt idx="5153">
                  <c:v>1.50398808E-11</c:v>
                </c:pt>
                <c:pt idx="5154">
                  <c:v>1.5080761290000002E-11</c:v>
                </c:pt>
                <c:pt idx="5155">
                  <c:v>1.516621551E-11</c:v>
                </c:pt>
                <c:pt idx="5156">
                  <c:v>1.521373132E-11</c:v>
                </c:pt>
                <c:pt idx="5157">
                  <c:v>1.531701675E-11</c:v>
                </c:pt>
                <c:pt idx="5158">
                  <c:v>1.5321506220000001E-11</c:v>
                </c:pt>
                <c:pt idx="5159">
                  <c:v>1.550091305E-11</c:v>
                </c:pt>
                <c:pt idx="5160">
                  <c:v>1.5349079650000001E-11</c:v>
                </c:pt>
                <c:pt idx="5161">
                  <c:v>1.5415358230000002E-11</c:v>
                </c:pt>
                <c:pt idx="5162">
                  <c:v>1.5341131140000001E-11</c:v>
                </c:pt>
                <c:pt idx="5163">
                  <c:v>1.541845124E-11</c:v>
                </c:pt>
                <c:pt idx="5164">
                  <c:v>1.5360008400000001E-11</c:v>
                </c:pt>
                <c:pt idx="5165">
                  <c:v>1.5488986829999999E-11</c:v>
                </c:pt>
                <c:pt idx="5166">
                  <c:v>1.5348099530000001E-11</c:v>
                </c:pt>
                <c:pt idx="5167">
                  <c:v>1.5350942740000001E-11</c:v>
                </c:pt>
                <c:pt idx="5168">
                  <c:v>1.5304391429999999E-11</c:v>
                </c:pt>
                <c:pt idx="5169">
                  <c:v>1.5393570100000001E-11</c:v>
                </c:pt>
                <c:pt idx="5170">
                  <c:v>1.5407725439999999E-11</c:v>
                </c:pt>
                <c:pt idx="5171">
                  <c:v>1.541399473E-11</c:v>
                </c:pt>
                <c:pt idx="5172">
                  <c:v>1.5386903559999999E-11</c:v>
                </c:pt>
                <c:pt idx="5173">
                  <c:v>1.5379648939999999E-11</c:v>
                </c:pt>
                <c:pt idx="5174">
                  <c:v>1.5258736979999999E-11</c:v>
                </c:pt>
                <c:pt idx="5175">
                  <c:v>1.5304774810000001E-11</c:v>
                </c:pt>
                <c:pt idx="5176">
                  <c:v>1.5333231210000001E-11</c:v>
                </c:pt>
                <c:pt idx="5177">
                  <c:v>1.5364447559999999E-11</c:v>
                </c:pt>
                <c:pt idx="5178">
                  <c:v>1.5396999650000001E-11</c:v>
                </c:pt>
                <c:pt idx="5179">
                  <c:v>1.540794228E-11</c:v>
                </c:pt>
                <c:pt idx="5180">
                  <c:v>1.5457336800000001E-11</c:v>
                </c:pt>
                <c:pt idx="5181">
                  <c:v>1.561861578E-11</c:v>
                </c:pt>
                <c:pt idx="5182">
                  <c:v>1.5566240999999999E-11</c:v>
                </c:pt>
                <c:pt idx="5183">
                  <c:v>1.5596194470000001E-11</c:v>
                </c:pt>
                <c:pt idx="5184">
                  <c:v>1.5667961720000001E-11</c:v>
                </c:pt>
                <c:pt idx="5185">
                  <c:v>1.568030254E-11</c:v>
                </c:pt>
                <c:pt idx="5186">
                  <c:v>1.5665666679999999E-11</c:v>
                </c:pt>
                <c:pt idx="5187">
                  <c:v>1.5793529680000001E-11</c:v>
                </c:pt>
                <c:pt idx="5188">
                  <c:v>1.583007163E-11</c:v>
                </c:pt>
                <c:pt idx="5189">
                  <c:v>1.573841404E-11</c:v>
                </c:pt>
                <c:pt idx="5190">
                  <c:v>1.572347808E-11</c:v>
                </c:pt>
                <c:pt idx="5191">
                  <c:v>1.5771975739999999E-11</c:v>
                </c:pt>
                <c:pt idx="5192">
                  <c:v>1.568662214E-11</c:v>
                </c:pt>
                <c:pt idx="5193">
                  <c:v>1.5740093259999999E-11</c:v>
                </c:pt>
                <c:pt idx="5194">
                  <c:v>1.5768400469999999E-11</c:v>
                </c:pt>
                <c:pt idx="5195">
                  <c:v>1.566049374E-11</c:v>
                </c:pt>
                <c:pt idx="5196">
                  <c:v>1.5775934379999999E-11</c:v>
                </c:pt>
                <c:pt idx="5197">
                  <c:v>1.571418169E-11</c:v>
                </c:pt>
                <c:pt idx="5198">
                  <c:v>1.5700642180000001E-11</c:v>
                </c:pt>
                <c:pt idx="5199">
                  <c:v>1.5631738959999999E-11</c:v>
                </c:pt>
                <c:pt idx="5200">
                  <c:v>1.5717191440000001E-11</c:v>
                </c:pt>
                <c:pt idx="5201">
                  <c:v>1.5781672840000001E-11</c:v>
                </c:pt>
                <c:pt idx="5202">
                  <c:v>1.5706630439999999E-11</c:v>
                </c:pt>
                <c:pt idx="5203">
                  <c:v>1.5678323219999999E-11</c:v>
                </c:pt>
                <c:pt idx="5204">
                  <c:v>1.5681201129999999E-11</c:v>
                </c:pt>
                <c:pt idx="5205">
                  <c:v>1.5793564370000001E-11</c:v>
                </c:pt>
                <c:pt idx="5206">
                  <c:v>1.583863422E-11</c:v>
                </c:pt>
                <c:pt idx="5207">
                  <c:v>1.5886620139999999E-11</c:v>
                </c:pt>
                <c:pt idx="5208">
                  <c:v>1.587372768E-11</c:v>
                </c:pt>
                <c:pt idx="5209">
                  <c:v>1.58680083E-11</c:v>
                </c:pt>
                <c:pt idx="5210">
                  <c:v>1.605646172E-11</c:v>
                </c:pt>
                <c:pt idx="5211">
                  <c:v>1.6037551499999999E-11</c:v>
                </c:pt>
                <c:pt idx="5212">
                  <c:v>1.6125982490000001E-11</c:v>
                </c:pt>
                <c:pt idx="5213">
                  <c:v>1.6115239350000002E-11</c:v>
                </c:pt>
                <c:pt idx="5214">
                  <c:v>1.6080111200000001E-11</c:v>
                </c:pt>
                <c:pt idx="5215">
                  <c:v>1.6110631929999999E-11</c:v>
                </c:pt>
                <c:pt idx="5216">
                  <c:v>1.6104461510000001E-11</c:v>
                </c:pt>
                <c:pt idx="5217">
                  <c:v>1.6149916469999998E-11</c:v>
                </c:pt>
                <c:pt idx="5218">
                  <c:v>1.602842165E-11</c:v>
                </c:pt>
                <c:pt idx="5219">
                  <c:v>1.611939575E-11</c:v>
                </c:pt>
                <c:pt idx="5220">
                  <c:v>1.6041409519999999E-11</c:v>
                </c:pt>
                <c:pt idx="5221">
                  <c:v>1.6013985279999999E-11</c:v>
                </c:pt>
                <c:pt idx="5222">
                  <c:v>1.6027856130000001E-11</c:v>
                </c:pt>
                <c:pt idx="5223">
                  <c:v>1.609095496E-11</c:v>
                </c:pt>
                <c:pt idx="5224">
                  <c:v>1.6178820439999999E-11</c:v>
                </c:pt>
                <c:pt idx="5225">
                  <c:v>1.6046499200000001E-11</c:v>
                </c:pt>
                <c:pt idx="5226">
                  <c:v>1.6141117959999999E-11</c:v>
                </c:pt>
                <c:pt idx="5227">
                  <c:v>1.5975215939999999E-11</c:v>
                </c:pt>
                <c:pt idx="5228">
                  <c:v>1.594699199E-11</c:v>
                </c:pt>
                <c:pt idx="5229">
                  <c:v>1.596222807E-11</c:v>
                </c:pt>
                <c:pt idx="5230">
                  <c:v>1.6050391920000002E-11</c:v>
                </c:pt>
                <c:pt idx="5231">
                  <c:v>1.6012519440000001E-11</c:v>
                </c:pt>
                <c:pt idx="5232">
                  <c:v>1.6068887539999999E-11</c:v>
                </c:pt>
                <c:pt idx="5233">
                  <c:v>1.6171751439999999E-11</c:v>
                </c:pt>
                <c:pt idx="5234">
                  <c:v>1.614594049E-11</c:v>
                </c:pt>
                <c:pt idx="5235">
                  <c:v>1.6148334410000002E-11</c:v>
                </c:pt>
                <c:pt idx="5236">
                  <c:v>1.6301796720000001E-11</c:v>
                </c:pt>
                <c:pt idx="5237">
                  <c:v>1.633229836E-11</c:v>
                </c:pt>
                <c:pt idx="5238">
                  <c:v>1.6383875160000002E-11</c:v>
                </c:pt>
                <c:pt idx="5239">
                  <c:v>1.634447439E-11</c:v>
                </c:pt>
                <c:pt idx="5240">
                  <c:v>1.6440172140000001E-11</c:v>
                </c:pt>
                <c:pt idx="5241">
                  <c:v>1.6454077680000001E-11</c:v>
                </c:pt>
                <c:pt idx="5242">
                  <c:v>1.63948178E-11</c:v>
                </c:pt>
                <c:pt idx="5243">
                  <c:v>1.6356813469999999E-11</c:v>
                </c:pt>
                <c:pt idx="5244">
                  <c:v>1.6375258789999999E-11</c:v>
                </c:pt>
                <c:pt idx="5245">
                  <c:v>1.6331616609999999E-11</c:v>
                </c:pt>
                <c:pt idx="5246">
                  <c:v>1.6264076889999999E-11</c:v>
                </c:pt>
                <c:pt idx="5247">
                  <c:v>1.6280858609999999E-11</c:v>
                </c:pt>
                <c:pt idx="5248">
                  <c:v>1.633206764E-11</c:v>
                </c:pt>
                <c:pt idx="5249">
                  <c:v>1.6303874920000001E-11</c:v>
                </c:pt>
                <c:pt idx="5250">
                  <c:v>1.624955726E-11</c:v>
                </c:pt>
                <c:pt idx="5251">
                  <c:v>1.6346635849999999E-11</c:v>
                </c:pt>
                <c:pt idx="5252">
                  <c:v>1.6395766689999999E-11</c:v>
                </c:pt>
                <c:pt idx="5253">
                  <c:v>1.6299652600000001E-11</c:v>
                </c:pt>
                <c:pt idx="5254">
                  <c:v>1.630808336E-11</c:v>
                </c:pt>
                <c:pt idx="5255">
                  <c:v>1.627270887E-11</c:v>
                </c:pt>
                <c:pt idx="5256">
                  <c:v>1.6221532799999999E-11</c:v>
                </c:pt>
                <c:pt idx="5257">
                  <c:v>1.6300665679999998E-11</c:v>
                </c:pt>
                <c:pt idx="5258">
                  <c:v>1.6348498939999999E-11</c:v>
                </c:pt>
                <c:pt idx="5259">
                  <c:v>1.629547539E-11</c:v>
                </c:pt>
                <c:pt idx="5260">
                  <c:v>1.6422026929999999E-11</c:v>
                </c:pt>
                <c:pt idx="5261">
                  <c:v>1.6427017730000001E-11</c:v>
                </c:pt>
                <c:pt idx="5262">
                  <c:v>1.651559618E-11</c:v>
                </c:pt>
                <c:pt idx="5263">
                  <c:v>1.6504304869999999E-11</c:v>
                </c:pt>
                <c:pt idx="5264">
                  <c:v>1.6505604179999999E-11</c:v>
                </c:pt>
                <c:pt idx="5265">
                  <c:v>1.658945897E-11</c:v>
                </c:pt>
                <c:pt idx="5266">
                  <c:v>1.6632252870000001E-11</c:v>
                </c:pt>
                <c:pt idx="5267">
                  <c:v>1.679314847E-11</c:v>
                </c:pt>
                <c:pt idx="5268">
                  <c:v>1.6690497940000001E-11</c:v>
                </c:pt>
                <c:pt idx="5269">
                  <c:v>1.6621074309999999E-11</c:v>
                </c:pt>
                <c:pt idx="5270">
                  <c:v>1.6684775090000001E-11</c:v>
                </c:pt>
                <c:pt idx="5271">
                  <c:v>1.6615504109999999E-11</c:v>
                </c:pt>
                <c:pt idx="5272">
                  <c:v>1.658076107E-11</c:v>
                </c:pt>
                <c:pt idx="5273">
                  <c:v>1.657620395E-11</c:v>
                </c:pt>
                <c:pt idx="5274">
                  <c:v>1.6593518229999999E-11</c:v>
                </c:pt>
                <c:pt idx="5275">
                  <c:v>1.6494791640000002E-11</c:v>
                </c:pt>
                <c:pt idx="5276">
                  <c:v>1.650457201E-11</c:v>
                </c:pt>
                <c:pt idx="5277">
                  <c:v>1.6662888080000001E-11</c:v>
                </c:pt>
                <c:pt idx="5278">
                  <c:v>1.653981292E-11</c:v>
                </c:pt>
                <c:pt idx="5279">
                  <c:v>1.658475267E-11</c:v>
                </c:pt>
                <c:pt idx="5280">
                  <c:v>1.650684797E-11</c:v>
                </c:pt>
                <c:pt idx="5281">
                  <c:v>1.642443993E-11</c:v>
                </c:pt>
                <c:pt idx="5282">
                  <c:v>1.6527007190000001E-11</c:v>
                </c:pt>
                <c:pt idx="5283">
                  <c:v>1.650633449E-11</c:v>
                </c:pt>
                <c:pt idx="5284">
                  <c:v>1.6519671050000001E-11</c:v>
                </c:pt>
                <c:pt idx="5285">
                  <c:v>1.6486510069999999E-11</c:v>
                </c:pt>
                <c:pt idx="5286">
                  <c:v>1.6495175020000001E-11</c:v>
                </c:pt>
                <c:pt idx="5287">
                  <c:v>1.661339295E-11</c:v>
                </c:pt>
                <c:pt idx="5288">
                  <c:v>1.6686088270000001E-11</c:v>
                </c:pt>
                <c:pt idx="5289">
                  <c:v>1.6707928440000001E-11</c:v>
                </c:pt>
                <c:pt idx="5290">
                  <c:v>1.6754046070000001E-11</c:v>
                </c:pt>
                <c:pt idx="5291">
                  <c:v>1.6689566400000001E-11</c:v>
                </c:pt>
                <c:pt idx="5292">
                  <c:v>1.6783035029999999E-11</c:v>
                </c:pt>
                <c:pt idx="5293">
                  <c:v>1.678776042E-11</c:v>
                </c:pt>
                <c:pt idx="5294">
                  <c:v>1.6839333749999998E-11</c:v>
                </c:pt>
                <c:pt idx="5295">
                  <c:v>1.6838022299999999E-11</c:v>
                </c:pt>
                <c:pt idx="5296">
                  <c:v>1.6739760619999999E-11</c:v>
                </c:pt>
                <c:pt idx="5297">
                  <c:v>1.678237063E-11</c:v>
                </c:pt>
                <c:pt idx="5298">
                  <c:v>1.676647189E-11</c:v>
                </c:pt>
                <c:pt idx="5299">
                  <c:v>1.672263023E-11</c:v>
                </c:pt>
                <c:pt idx="5300">
                  <c:v>1.6683328329999999E-11</c:v>
                </c:pt>
                <c:pt idx="5301">
                  <c:v>1.6831300240000001E-11</c:v>
                </c:pt>
                <c:pt idx="5302">
                  <c:v>1.663672672E-11</c:v>
                </c:pt>
                <c:pt idx="5303">
                  <c:v>1.66419812E-11</c:v>
                </c:pt>
                <c:pt idx="5304">
                  <c:v>1.6681368089999999E-11</c:v>
                </c:pt>
                <c:pt idx="5305">
                  <c:v>1.6728200420000001E-11</c:v>
                </c:pt>
                <c:pt idx="5306">
                  <c:v>1.673006352E-11</c:v>
                </c:pt>
                <c:pt idx="5307">
                  <c:v>1.6605874659999999E-11</c:v>
                </c:pt>
                <c:pt idx="5308">
                  <c:v>1.6741856170000001E-11</c:v>
                </c:pt>
                <c:pt idx="5309">
                  <c:v>1.669051355E-11</c:v>
                </c:pt>
                <c:pt idx="5310">
                  <c:v>1.6614756449999999E-11</c:v>
                </c:pt>
                <c:pt idx="5311">
                  <c:v>1.670608096E-11</c:v>
                </c:pt>
                <c:pt idx="5312">
                  <c:v>1.6691195300000001E-11</c:v>
                </c:pt>
                <c:pt idx="5313">
                  <c:v>1.6683229449999999E-11</c:v>
                </c:pt>
                <c:pt idx="5314">
                  <c:v>1.6741823210000001E-11</c:v>
                </c:pt>
                <c:pt idx="5315">
                  <c:v>1.6775336330000001E-11</c:v>
                </c:pt>
                <c:pt idx="5316">
                  <c:v>1.6902501969999999E-11</c:v>
                </c:pt>
                <c:pt idx="5317">
                  <c:v>1.695850231E-11</c:v>
                </c:pt>
                <c:pt idx="5318">
                  <c:v>1.6797721199999999E-11</c:v>
                </c:pt>
                <c:pt idx="5319">
                  <c:v>1.6972605609999999E-11</c:v>
                </c:pt>
                <c:pt idx="5320">
                  <c:v>1.687013723E-11</c:v>
                </c:pt>
                <c:pt idx="5321">
                  <c:v>1.697458493E-11</c:v>
                </c:pt>
                <c:pt idx="5322">
                  <c:v>1.6942202849999999E-11</c:v>
                </c:pt>
                <c:pt idx="5323">
                  <c:v>1.6947722739999999E-11</c:v>
                </c:pt>
                <c:pt idx="5324">
                  <c:v>1.6938245939999999E-11</c:v>
                </c:pt>
                <c:pt idx="5325">
                  <c:v>1.692763291E-11</c:v>
                </c:pt>
                <c:pt idx="5326">
                  <c:v>1.691768774E-11</c:v>
                </c:pt>
                <c:pt idx="5327">
                  <c:v>1.6846952649999999E-11</c:v>
                </c:pt>
                <c:pt idx="5328">
                  <c:v>1.6854686050000001E-11</c:v>
                </c:pt>
                <c:pt idx="5329">
                  <c:v>1.6838669349999999E-11</c:v>
                </c:pt>
                <c:pt idx="5330">
                  <c:v>1.684615294E-11</c:v>
                </c:pt>
                <c:pt idx="5331">
                  <c:v>1.6850874860000001E-11</c:v>
                </c:pt>
                <c:pt idx="5332">
                  <c:v>1.6925853080000001E-11</c:v>
                </c:pt>
                <c:pt idx="5333">
                  <c:v>1.6842678289999999E-11</c:v>
                </c:pt>
                <c:pt idx="5334">
                  <c:v>1.6861970149999999E-11</c:v>
                </c:pt>
                <c:pt idx="5335">
                  <c:v>1.6897129530000001E-11</c:v>
                </c:pt>
                <c:pt idx="5336">
                  <c:v>1.6704283789999999E-11</c:v>
                </c:pt>
                <c:pt idx="5337">
                  <c:v>1.6772109739999999E-11</c:v>
                </c:pt>
                <c:pt idx="5338">
                  <c:v>1.6796890269999999E-11</c:v>
                </c:pt>
                <c:pt idx="5339">
                  <c:v>1.680514061E-11</c:v>
                </c:pt>
                <c:pt idx="5340">
                  <c:v>1.683550868E-11</c:v>
                </c:pt>
                <c:pt idx="5341">
                  <c:v>1.6909388820000002E-11</c:v>
                </c:pt>
                <c:pt idx="5342">
                  <c:v>1.700837908E-11</c:v>
                </c:pt>
                <c:pt idx="5343">
                  <c:v>1.6996404279999999E-11</c:v>
                </c:pt>
                <c:pt idx="5344">
                  <c:v>1.710580982E-11</c:v>
                </c:pt>
                <c:pt idx="5345">
                  <c:v>1.7092252959999999E-11</c:v>
                </c:pt>
                <c:pt idx="5346">
                  <c:v>1.7070083189999999E-11</c:v>
                </c:pt>
                <c:pt idx="5347">
                  <c:v>1.706462922E-11</c:v>
                </c:pt>
                <c:pt idx="5348">
                  <c:v>1.717047338E-11</c:v>
                </c:pt>
                <c:pt idx="5349">
                  <c:v>1.7214663720000001E-11</c:v>
                </c:pt>
                <c:pt idx="5350">
                  <c:v>1.705849177E-11</c:v>
                </c:pt>
                <c:pt idx="5351">
                  <c:v>1.6949285720000001E-11</c:v>
                </c:pt>
                <c:pt idx="5352">
                  <c:v>1.7068102140000001E-11</c:v>
                </c:pt>
                <c:pt idx="5353">
                  <c:v>1.7078364760000002E-11</c:v>
                </c:pt>
                <c:pt idx="5354">
                  <c:v>1.702715746E-11</c:v>
                </c:pt>
                <c:pt idx="5355">
                  <c:v>1.7022017479999999E-11</c:v>
                </c:pt>
                <c:pt idx="5356">
                  <c:v>1.7022451160000001E-11</c:v>
                </c:pt>
                <c:pt idx="5357">
                  <c:v>1.6965220890000002E-11</c:v>
                </c:pt>
                <c:pt idx="5358">
                  <c:v>1.698680953E-11</c:v>
                </c:pt>
                <c:pt idx="5359">
                  <c:v>1.6927133309999999E-11</c:v>
                </c:pt>
                <c:pt idx="5360">
                  <c:v>1.695277946E-11</c:v>
                </c:pt>
                <c:pt idx="5361">
                  <c:v>1.695399376E-11</c:v>
                </c:pt>
                <c:pt idx="5362">
                  <c:v>1.6854269720000001E-11</c:v>
                </c:pt>
                <c:pt idx="5363">
                  <c:v>1.6897431369999999E-11</c:v>
                </c:pt>
                <c:pt idx="5364">
                  <c:v>1.6949787060000001E-11</c:v>
                </c:pt>
                <c:pt idx="5365">
                  <c:v>1.6892938440000001E-11</c:v>
                </c:pt>
                <c:pt idx="5366">
                  <c:v>1.6938809729999999E-11</c:v>
                </c:pt>
                <c:pt idx="5367">
                  <c:v>1.7120112620000001E-11</c:v>
                </c:pt>
                <c:pt idx="5368">
                  <c:v>1.7089409749999999E-11</c:v>
                </c:pt>
                <c:pt idx="5369">
                  <c:v>1.7122988790000002E-11</c:v>
                </c:pt>
                <c:pt idx="5370">
                  <c:v>1.7180102829999999E-11</c:v>
                </c:pt>
                <c:pt idx="5371">
                  <c:v>1.7234555800000001E-11</c:v>
                </c:pt>
                <c:pt idx="5372">
                  <c:v>1.712124192E-11</c:v>
                </c:pt>
                <c:pt idx="5373">
                  <c:v>1.7173066790000001E-11</c:v>
                </c:pt>
                <c:pt idx="5374">
                  <c:v>1.7291501560000001E-11</c:v>
                </c:pt>
                <c:pt idx="5375">
                  <c:v>1.7260947879999999E-11</c:v>
                </c:pt>
                <c:pt idx="5376">
                  <c:v>1.723749789E-11</c:v>
                </c:pt>
                <c:pt idx="5377">
                  <c:v>1.715146254E-11</c:v>
                </c:pt>
                <c:pt idx="5378">
                  <c:v>1.7157334579999999E-11</c:v>
                </c:pt>
                <c:pt idx="5379">
                  <c:v>1.7139387129999999E-11</c:v>
                </c:pt>
                <c:pt idx="5380">
                  <c:v>1.71347294E-11</c:v>
                </c:pt>
                <c:pt idx="5381">
                  <c:v>1.718460964E-11</c:v>
                </c:pt>
                <c:pt idx="5382">
                  <c:v>1.7094863719999998E-11</c:v>
                </c:pt>
                <c:pt idx="5383">
                  <c:v>1.715475505E-11</c:v>
                </c:pt>
                <c:pt idx="5384">
                  <c:v>1.7058505649999999E-11</c:v>
                </c:pt>
                <c:pt idx="5385">
                  <c:v>1.7070398909999999E-11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4626-4947-84E4-30CD5C0AD094}"/>
            </c:ext>
          </c:extLst>
        </c:ser>
        <c:ser>
          <c:idx val="3"/>
          <c:order val="3"/>
          <c:tx>
            <c:strRef>
              <c:f>Summary!$B$2</c:f>
              <c:strCache>
                <c:ptCount val="1"/>
                <c:pt idx="0">
                  <c:v>H2 On</c:v>
                </c:pt>
              </c:strCache>
            </c:strRef>
          </c:tx>
          <c:spPr>
            <a:ln w="38100" cap="rnd">
              <a:solidFill>
                <a:schemeClr val="accent4"/>
              </a:solidFill>
              <a:prstDash val="sysDot"/>
              <a:round/>
            </a:ln>
            <a:effectLst/>
          </c:spPr>
          <c:marker>
            <c:symbol val="none"/>
          </c:marker>
          <c:xVal>
            <c:numRef>
              <c:f>Summary!$A$23:$A$24</c:f>
              <c:numCache>
                <c:formatCode>General</c:formatCode>
                <c:ptCount val="2"/>
                <c:pt idx="0">
                  <c:v>1549</c:v>
                </c:pt>
                <c:pt idx="1">
                  <c:v>1550</c:v>
                </c:pt>
              </c:numCache>
            </c:numRef>
          </c:xVal>
          <c:yVal>
            <c:numRef>
              <c:f>Summary!$B$3:$B$4</c:f>
              <c:numCache>
                <c:formatCode>0.00E+00</c:formatCode>
                <c:ptCount val="2"/>
                <c:pt idx="0">
                  <c:v>1E-13</c:v>
                </c:pt>
                <c:pt idx="1">
                  <c:v>1.6000000000000001E-9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4626-4947-84E4-30CD5C0AD094}"/>
            </c:ext>
          </c:extLst>
        </c:ser>
        <c:ser>
          <c:idx val="4"/>
          <c:order val="4"/>
          <c:tx>
            <c:strRef>
              <c:f>Summary!$D$2</c:f>
              <c:strCache>
                <c:ptCount val="1"/>
                <c:pt idx="0">
                  <c:v>H2 Off</c:v>
                </c:pt>
              </c:strCache>
            </c:strRef>
          </c:tx>
          <c:spPr>
            <a:ln w="38100" cap="rnd">
              <a:solidFill>
                <a:schemeClr val="accent5"/>
              </a:solidFill>
              <a:prstDash val="sysDot"/>
              <a:round/>
            </a:ln>
            <a:effectLst/>
          </c:spPr>
          <c:marker>
            <c:symbol val="none"/>
          </c:marker>
          <c:xVal>
            <c:numRef>
              <c:f>Summary!$C$23:$C$24</c:f>
              <c:numCache>
                <c:formatCode>General</c:formatCode>
                <c:ptCount val="2"/>
                <c:pt idx="0">
                  <c:v>4818</c:v>
                </c:pt>
                <c:pt idx="1">
                  <c:v>4819</c:v>
                </c:pt>
              </c:numCache>
            </c:numRef>
          </c:xVal>
          <c:yVal>
            <c:numRef>
              <c:f>Summary!$D$3:$D$4</c:f>
              <c:numCache>
                <c:formatCode>0.00E+00</c:formatCode>
                <c:ptCount val="2"/>
                <c:pt idx="0">
                  <c:v>1E-13</c:v>
                </c:pt>
                <c:pt idx="1">
                  <c:v>1.6000000000000001E-9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4626-4947-84E4-30CD5C0AD094}"/>
            </c:ext>
          </c:extLst>
        </c:ser>
        <c:ser>
          <c:idx val="5"/>
          <c:order val="5"/>
          <c:tx>
            <c:strRef>
              <c:f>Summary!$F$2</c:f>
              <c:strCache>
                <c:ptCount val="1"/>
                <c:pt idx="0">
                  <c:v>Plasma On</c:v>
                </c:pt>
              </c:strCache>
            </c:strRef>
          </c:tx>
          <c:spPr>
            <a:ln w="38100" cap="rnd">
              <a:solidFill>
                <a:schemeClr val="accent6"/>
              </a:solidFill>
              <a:prstDash val="sysDot"/>
              <a:round/>
            </a:ln>
            <a:effectLst/>
          </c:spPr>
          <c:marker>
            <c:symbol val="none"/>
          </c:marker>
          <c:xVal>
            <c:numRef>
              <c:f>Summary!$E$23:$E$24</c:f>
              <c:numCache>
                <c:formatCode>General</c:formatCode>
                <c:ptCount val="2"/>
                <c:pt idx="0">
                  <c:v>2520</c:v>
                </c:pt>
                <c:pt idx="1">
                  <c:v>2521</c:v>
                </c:pt>
              </c:numCache>
            </c:numRef>
          </c:xVal>
          <c:yVal>
            <c:numRef>
              <c:f>Summary!$F$3:$F$4</c:f>
              <c:numCache>
                <c:formatCode>0.00E+00</c:formatCode>
                <c:ptCount val="2"/>
                <c:pt idx="0">
                  <c:v>1E-13</c:v>
                </c:pt>
                <c:pt idx="1">
                  <c:v>2.0000000000000001E-10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4626-4947-84E4-30CD5C0AD094}"/>
            </c:ext>
          </c:extLst>
        </c:ser>
        <c:ser>
          <c:idx val="6"/>
          <c:order val="6"/>
          <c:tx>
            <c:strRef>
              <c:f>Summary!$H$2</c:f>
              <c:strCache>
                <c:ptCount val="1"/>
                <c:pt idx="0">
                  <c:v>Plasma Off</c:v>
                </c:pt>
              </c:strCache>
            </c:strRef>
          </c:tx>
          <c:spPr>
            <a:ln w="38100" cap="rnd">
              <a:solidFill>
                <a:schemeClr val="accent1">
                  <a:lumMod val="60000"/>
                </a:schemeClr>
              </a:solidFill>
              <a:prstDash val="sysDot"/>
              <a:round/>
            </a:ln>
            <a:effectLst/>
          </c:spPr>
          <c:marker>
            <c:symbol val="none"/>
          </c:marker>
          <c:xVal>
            <c:numRef>
              <c:f>Summary!$G$23:$G$24</c:f>
              <c:numCache>
                <c:formatCode>General</c:formatCode>
                <c:ptCount val="2"/>
                <c:pt idx="0">
                  <c:v>4320</c:v>
                </c:pt>
                <c:pt idx="1">
                  <c:v>4321</c:v>
                </c:pt>
              </c:numCache>
            </c:numRef>
          </c:xVal>
          <c:yVal>
            <c:numRef>
              <c:f>Summary!$H$3:$H$4</c:f>
              <c:numCache>
                <c:formatCode>0.00E+00</c:formatCode>
                <c:ptCount val="2"/>
                <c:pt idx="0">
                  <c:v>1E-13</c:v>
                </c:pt>
                <c:pt idx="1">
                  <c:v>2.0000000000000001E-10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4626-4947-84E4-30CD5C0AD09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43173520"/>
        <c:axId val="1191958128"/>
      </c:scatterChart>
      <c:valAx>
        <c:axId val="1043173520"/>
        <c:scaling>
          <c:orientation val="minMax"/>
          <c:min val="5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2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Time</a:t>
                </a:r>
                <a:r>
                  <a:rPr lang="en-US" sz="1200" b="1" baseline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(s)</a:t>
                </a:r>
                <a:endParaRPr lang="en-US" sz="12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191958128"/>
        <c:crosses val="autoZero"/>
        <c:crossBetween val="midCat"/>
      </c:valAx>
      <c:valAx>
        <c:axId val="1191958128"/>
        <c:scaling>
          <c:logBase val="10"/>
          <c:orientation val="minMax"/>
          <c:max val="1.0000000000000006E-10"/>
          <c:min val="1.0000000000000006E-1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2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Signal (a.u.)</a:t>
                </a:r>
              </a:p>
            </c:rich>
          </c:tx>
          <c:layout>
            <c:manualLayout>
              <c:xMode val="edge"/>
              <c:yMode val="edge"/>
              <c:x val="3.9745627980922099E-2"/>
              <c:y val="0.2751617879826090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0.0E+00" sourceLinked="0"/>
        <c:majorTickMark val="out"/>
        <c:minorTickMark val="cross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043173520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6.5513730497519282E-2"/>
          <c:y val="0.86892279090113733"/>
          <c:w val="0.86822769967744506"/>
          <c:h val="0.1310772090988626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0.10048</cdr:x>
      <cdr:y>0.76815</cdr:y>
    </cdr:from>
    <cdr:to>
      <cdr:x>0.25119</cdr:x>
      <cdr:y>1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5034C167-B047-415E-8F11-290E3F8A2D6A}"/>
            </a:ext>
          </a:extLst>
        </cdr:cNvPr>
        <cdr:cNvSpPr txBox="1"/>
      </cdr:nvSpPr>
      <cdr:spPr>
        <a:xfrm xmlns:a="http://schemas.openxmlformats.org/drawingml/2006/main">
          <a:off x="609600" y="335280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BE18C2B-6679-2546-B791-B20FD025C35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15A91F-032D-3D45-889E-A964E92CDDA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AA5D0C-221B-D841-90A1-C281F38CA70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3608D9-8FEA-2E4F-84AF-A88A614F7C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4708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C21C5E-14C9-E346-B1A7-E2CF4688A4C0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6C0CBE-288C-D84B-B11F-1B62224BD7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9077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C0CBE-288C-D84B-B11F-1B62224BD7E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0722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FC9BCAD9-4FD3-754E-85E5-DD49F17078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15D5639A-6D55-0744-893E-595659B4A155}"/>
              </a:ext>
            </a:extLst>
          </p:cNvPr>
          <p:cNvGrpSpPr/>
          <p:nvPr userDrawn="1"/>
        </p:nvGrpSpPr>
        <p:grpSpPr>
          <a:xfrm>
            <a:off x="516442" y="-15373"/>
            <a:ext cx="4621246" cy="6873373"/>
            <a:chOff x="8077201" y="2376488"/>
            <a:chExt cx="2759074" cy="4103687"/>
          </a:xfrm>
        </p:grpSpPr>
        <p:sp>
          <p:nvSpPr>
            <p:cNvPr id="44" name="Freeform 16">
              <a:extLst>
                <a:ext uri="{FF2B5EF4-FFF2-40B4-BE49-F238E27FC236}">
                  <a16:creationId xmlns:a16="http://schemas.microsoft.com/office/drawing/2014/main" id="{8A3E56FF-6043-374E-A8D9-D53FD15586F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251950" y="2376488"/>
              <a:ext cx="1584325" cy="3670300"/>
            </a:xfrm>
            <a:custGeom>
              <a:avLst/>
              <a:gdLst>
                <a:gd name="T0" fmla="*/ 101 w 834"/>
                <a:gd name="T1" fmla="*/ 1317 h 1936"/>
                <a:gd name="T2" fmla="*/ 393 w 834"/>
                <a:gd name="T3" fmla="*/ 1936 h 1936"/>
                <a:gd name="T4" fmla="*/ 238 w 834"/>
                <a:gd name="T5" fmla="*/ 1317 h 1936"/>
                <a:gd name="T6" fmla="*/ 101 w 834"/>
                <a:gd name="T7" fmla="*/ 1317 h 1936"/>
                <a:gd name="T8" fmla="*/ 271 w 834"/>
                <a:gd name="T9" fmla="*/ 919 h 1936"/>
                <a:gd name="T10" fmla="*/ 834 w 834"/>
                <a:gd name="T11" fmla="*/ 3 h 1936"/>
                <a:gd name="T12" fmla="*/ 201 w 834"/>
                <a:gd name="T13" fmla="*/ 0 h 1936"/>
                <a:gd name="T14" fmla="*/ 27 w 834"/>
                <a:gd name="T15" fmla="*/ 919 h 1936"/>
                <a:gd name="T16" fmla="*/ 271 w 834"/>
                <a:gd name="T17" fmla="*/ 919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34" h="1936">
                  <a:moveTo>
                    <a:pt x="101" y="1317"/>
                  </a:moveTo>
                  <a:cubicBezTo>
                    <a:pt x="159" y="1513"/>
                    <a:pt x="253" y="1720"/>
                    <a:pt x="393" y="1936"/>
                  </a:cubicBezTo>
                  <a:cubicBezTo>
                    <a:pt x="393" y="1936"/>
                    <a:pt x="254" y="1683"/>
                    <a:pt x="238" y="1317"/>
                  </a:cubicBezTo>
                  <a:lnTo>
                    <a:pt x="101" y="1317"/>
                  </a:lnTo>
                  <a:close/>
                  <a:moveTo>
                    <a:pt x="271" y="919"/>
                  </a:moveTo>
                  <a:cubicBezTo>
                    <a:pt x="335" y="629"/>
                    <a:pt x="495" y="309"/>
                    <a:pt x="834" y="3"/>
                  </a:cubicBezTo>
                  <a:cubicBezTo>
                    <a:pt x="201" y="0"/>
                    <a:pt x="201" y="0"/>
                    <a:pt x="201" y="0"/>
                  </a:cubicBezTo>
                  <a:cubicBezTo>
                    <a:pt x="84" y="249"/>
                    <a:pt x="0" y="561"/>
                    <a:pt x="27" y="919"/>
                  </a:cubicBezTo>
                  <a:lnTo>
                    <a:pt x="271" y="919"/>
                  </a:lnTo>
                  <a:close/>
                </a:path>
              </a:pathLst>
            </a:custGeom>
            <a:gradFill>
              <a:gsLst>
                <a:gs pos="0">
                  <a:srgbClr val="AFD9FF"/>
                </a:gs>
                <a:gs pos="98000">
                  <a:srgbClr val="7AB9FF"/>
                </a:gs>
              </a:gsLst>
              <a:lin ang="0" scaled="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17">
              <a:extLst>
                <a:ext uri="{FF2B5EF4-FFF2-40B4-BE49-F238E27FC236}">
                  <a16:creationId xmlns:a16="http://schemas.microsoft.com/office/drawing/2014/main" id="{2630CDBE-0FB7-714F-A4FB-220AC37D7DAB}"/>
                </a:ext>
              </a:extLst>
            </p:cNvPr>
            <p:cNvSpPr>
              <a:spLocks/>
            </p:cNvSpPr>
            <p:nvPr/>
          </p:nvSpPr>
          <p:spPr bwMode="auto">
            <a:xfrm>
              <a:off x="8115300" y="5256213"/>
              <a:ext cx="542925" cy="1222375"/>
            </a:xfrm>
            <a:custGeom>
              <a:avLst/>
              <a:gdLst>
                <a:gd name="T0" fmla="*/ 286 w 286"/>
                <a:gd name="T1" fmla="*/ 645 h 645"/>
                <a:gd name="T2" fmla="*/ 0 w 286"/>
                <a:gd name="T3" fmla="*/ 0 h 645"/>
                <a:gd name="T4" fmla="*/ 166 w 286"/>
                <a:gd name="T5" fmla="*/ 645 h 645"/>
                <a:gd name="T6" fmla="*/ 286 w 286"/>
                <a:gd name="T7" fmla="*/ 645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6" h="645">
                  <a:moveTo>
                    <a:pt x="286" y="645"/>
                  </a:moveTo>
                  <a:cubicBezTo>
                    <a:pt x="167" y="471"/>
                    <a:pt x="62" y="257"/>
                    <a:pt x="0" y="0"/>
                  </a:cubicBezTo>
                  <a:cubicBezTo>
                    <a:pt x="0" y="0"/>
                    <a:pt x="14" y="282"/>
                    <a:pt x="166" y="645"/>
                  </a:cubicBezTo>
                  <a:lnTo>
                    <a:pt x="286" y="645"/>
                  </a:lnTo>
                  <a:close/>
                </a:path>
              </a:pathLst>
            </a:custGeom>
            <a:solidFill>
              <a:srgbClr val="AFD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18">
              <a:extLst>
                <a:ext uri="{FF2B5EF4-FFF2-40B4-BE49-F238E27FC236}">
                  <a16:creationId xmlns:a16="http://schemas.microsoft.com/office/drawing/2014/main" id="{27AFE29B-BC91-4C40-ACAF-45487204861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077201" y="2382838"/>
              <a:ext cx="2268537" cy="4097337"/>
            </a:xfrm>
            <a:custGeom>
              <a:avLst/>
              <a:gdLst>
                <a:gd name="T0" fmla="*/ 17 w 1195"/>
                <a:gd name="T1" fmla="*/ 1314 h 2162"/>
                <a:gd name="T2" fmla="*/ 363 w 1195"/>
                <a:gd name="T3" fmla="*/ 2161 h 2162"/>
                <a:gd name="T4" fmla="*/ 1195 w 1195"/>
                <a:gd name="T5" fmla="*/ 2161 h 2162"/>
                <a:gd name="T6" fmla="*/ 957 w 1195"/>
                <a:gd name="T7" fmla="*/ 1903 h 2162"/>
                <a:gd name="T8" fmla="*/ 673 w 1195"/>
                <a:gd name="T9" fmla="*/ 1314 h 2162"/>
                <a:gd name="T10" fmla="*/ 17 w 1195"/>
                <a:gd name="T11" fmla="*/ 1314 h 2162"/>
                <a:gd name="T12" fmla="*/ 595 w 1195"/>
                <a:gd name="T13" fmla="*/ 916 h 2162"/>
                <a:gd name="T14" fmla="*/ 727 w 1195"/>
                <a:gd name="T15" fmla="*/ 0 h 2162"/>
                <a:gd name="T16" fmla="*/ 277 w 1195"/>
                <a:gd name="T17" fmla="*/ 0 h 2162"/>
                <a:gd name="T18" fmla="*/ 128 w 1195"/>
                <a:gd name="T19" fmla="*/ 299 h 2162"/>
                <a:gd name="T20" fmla="*/ 0 w 1195"/>
                <a:gd name="T21" fmla="*/ 916 h 2162"/>
                <a:gd name="T22" fmla="*/ 595 w 1195"/>
                <a:gd name="T23" fmla="*/ 916 h 2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95" h="2162">
                  <a:moveTo>
                    <a:pt x="17" y="1314"/>
                  </a:moveTo>
                  <a:cubicBezTo>
                    <a:pt x="55" y="1581"/>
                    <a:pt x="154" y="1875"/>
                    <a:pt x="363" y="2161"/>
                  </a:cubicBezTo>
                  <a:cubicBezTo>
                    <a:pt x="364" y="2162"/>
                    <a:pt x="1195" y="2161"/>
                    <a:pt x="1195" y="2161"/>
                  </a:cubicBezTo>
                  <a:cubicBezTo>
                    <a:pt x="1115" y="2085"/>
                    <a:pt x="1036" y="2000"/>
                    <a:pt x="957" y="1903"/>
                  </a:cubicBezTo>
                  <a:cubicBezTo>
                    <a:pt x="957" y="1903"/>
                    <a:pt x="783" y="1678"/>
                    <a:pt x="673" y="1314"/>
                  </a:cubicBezTo>
                  <a:lnTo>
                    <a:pt x="17" y="1314"/>
                  </a:lnTo>
                  <a:close/>
                  <a:moveTo>
                    <a:pt x="595" y="916"/>
                  </a:moveTo>
                  <a:cubicBezTo>
                    <a:pt x="569" y="645"/>
                    <a:pt x="595" y="334"/>
                    <a:pt x="727" y="0"/>
                  </a:cubicBezTo>
                  <a:cubicBezTo>
                    <a:pt x="277" y="0"/>
                    <a:pt x="277" y="0"/>
                    <a:pt x="277" y="0"/>
                  </a:cubicBezTo>
                  <a:cubicBezTo>
                    <a:pt x="222" y="94"/>
                    <a:pt x="175" y="190"/>
                    <a:pt x="128" y="299"/>
                  </a:cubicBezTo>
                  <a:cubicBezTo>
                    <a:pt x="128" y="299"/>
                    <a:pt x="20" y="551"/>
                    <a:pt x="0" y="916"/>
                  </a:cubicBezTo>
                  <a:lnTo>
                    <a:pt x="595" y="916"/>
                  </a:lnTo>
                  <a:close/>
                </a:path>
              </a:pathLst>
            </a:custGeom>
            <a:gradFill>
              <a:gsLst>
                <a:gs pos="0">
                  <a:srgbClr val="AFD9FF"/>
                </a:gs>
                <a:gs pos="81000">
                  <a:srgbClr val="7AB9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D2CE19-A11D-D94C-B77D-57C122F2BE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481" y="6422339"/>
            <a:ext cx="2743200" cy="365125"/>
          </a:xfrm>
        </p:spPr>
        <p:txBody>
          <a:bodyPr/>
          <a:lstStyle>
            <a:lvl1pPr>
              <a:defRPr>
                <a:solidFill>
                  <a:srgbClr val="8FB7EC"/>
                </a:solidFill>
              </a:defRPr>
            </a:lvl1pPr>
          </a:lstStyle>
          <a:p>
            <a:fld id="{372CC95E-30A4-D744-8BC0-DDA2BE0BB564}" type="datetime1">
              <a:rPr lang="en-US" smtClean="0"/>
              <a:pPr/>
              <a:t>9/3/2021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8FFF24-A506-454C-A791-5E9C3C843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22339"/>
            <a:ext cx="4114800" cy="365125"/>
          </a:xfrm>
        </p:spPr>
        <p:txBody>
          <a:bodyPr/>
          <a:lstStyle>
            <a:lvl1pPr>
              <a:defRPr>
                <a:solidFill>
                  <a:srgbClr val="8FB7EC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D89AD3-FDEB-FB43-85E2-1EB84C13A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5319" y="642233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FB7EC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77D0F7-4A6B-4045-B534-3DB6A60EA85B}"/>
              </a:ext>
            </a:extLst>
          </p:cNvPr>
          <p:cNvSpPr>
            <a:spLocks noGrp="1"/>
          </p:cNvSpPr>
          <p:nvPr userDrawn="1">
            <p:ph type="subTitle" idx="1"/>
          </p:nvPr>
        </p:nvSpPr>
        <p:spPr>
          <a:xfrm>
            <a:off x="3646272" y="4118616"/>
            <a:ext cx="5797548" cy="369332"/>
          </a:xfrm>
        </p:spPr>
        <p:txBody>
          <a:bodyPr>
            <a:spAutoFit/>
          </a:bodyPr>
          <a:lstStyle>
            <a:lvl1pPr marL="0" indent="0" algn="l">
              <a:buNone/>
              <a:defRPr sz="1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01FF2FE-F541-714A-961B-93F0AD084E5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42390" y="304799"/>
            <a:ext cx="2769575" cy="84042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0EBC0D0-54A0-D64F-A4A9-89BD6B864D0D}"/>
              </a:ext>
            </a:extLst>
          </p:cNvPr>
          <p:cNvGrpSpPr/>
          <p:nvPr userDrawn="1"/>
        </p:nvGrpSpPr>
        <p:grpSpPr>
          <a:xfrm>
            <a:off x="476534" y="3187976"/>
            <a:ext cx="7626272" cy="609082"/>
            <a:chOff x="476534" y="3187976"/>
            <a:chExt cx="7626272" cy="609082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914E5FBD-C4A3-4C45-B4C7-EB3BA87DD699}"/>
                </a:ext>
              </a:extLst>
            </p:cNvPr>
            <p:cNvGrpSpPr/>
            <p:nvPr userDrawn="1"/>
          </p:nvGrpSpPr>
          <p:grpSpPr>
            <a:xfrm>
              <a:off x="476534" y="3187976"/>
              <a:ext cx="2822081" cy="609082"/>
              <a:chOff x="339725" y="371475"/>
              <a:chExt cx="2647951" cy="571500"/>
            </a:xfrm>
            <a:solidFill>
              <a:srgbClr val="7AB9FF"/>
            </a:solidFill>
          </p:grpSpPr>
          <p:sp>
            <p:nvSpPr>
              <p:cNvPr id="48" name="Freeform 55">
                <a:extLst>
                  <a:ext uri="{FF2B5EF4-FFF2-40B4-BE49-F238E27FC236}">
                    <a16:creationId xmlns:a16="http://schemas.microsoft.com/office/drawing/2014/main" id="{D633B776-1277-8847-8298-4856D53260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9725" y="417513"/>
                <a:ext cx="265113" cy="487363"/>
              </a:xfrm>
              <a:custGeom>
                <a:avLst/>
                <a:gdLst>
                  <a:gd name="T0" fmla="*/ 0 w 167"/>
                  <a:gd name="T1" fmla="*/ 0 h 307"/>
                  <a:gd name="T2" fmla="*/ 167 w 167"/>
                  <a:gd name="T3" fmla="*/ 0 h 307"/>
                  <a:gd name="T4" fmla="*/ 167 w 167"/>
                  <a:gd name="T5" fmla="*/ 31 h 307"/>
                  <a:gd name="T6" fmla="*/ 33 w 167"/>
                  <a:gd name="T7" fmla="*/ 31 h 307"/>
                  <a:gd name="T8" fmla="*/ 33 w 167"/>
                  <a:gd name="T9" fmla="*/ 137 h 307"/>
                  <a:gd name="T10" fmla="*/ 165 w 167"/>
                  <a:gd name="T11" fmla="*/ 137 h 307"/>
                  <a:gd name="T12" fmla="*/ 165 w 167"/>
                  <a:gd name="T13" fmla="*/ 168 h 307"/>
                  <a:gd name="T14" fmla="*/ 33 w 167"/>
                  <a:gd name="T15" fmla="*/ 168 h 307"/>
                  <a:gd name="T16" fmla="*/ 33 w 167"/>
                  <a:gd name="T17" fmla="*/ 276 h 307"/>
                  <a:gd name="T18" fmla="*/ 167 w 167"/>
                  <a:gd name="T19" fmla="*/ 276 h 307"/>
                  <a:gd name="T20" fmla="*/ 167 w 167"/>
                  <a:gd name="T21" fmla="*/ 307 h 307"/>
                  <a:gd name="T22" fmla="*/ 0 w 167"/>
                  <a:gd name="T23" fmla="*/ 307 h 307"/>
                  <a:gd name="T24" fmla="*/ 0 w 167"/>
                  <a:gd name="T25" fmla="*/ 0 h 3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67" h="307">
                    <a:moveTo>
                      <a:pt x="0" y="0"/>
                    </a:moveTo>
                    <a:lnTo>
                      <a:pt x="167" y="0"/>
                    </a:lnTo>
                    <a:lnTo>
                      <a:pt x="167" y="31"/>
                    </a:lnTo>
                    <a:lnTo>
                      <a:pt x="33" y="31"/>
                    </a:lnTo>
                    <a:lnTo>
                      <a:pt x="33" y="137"/>
                    </a:lnTo>
                    <a:lnTo>
                      <a:pt x="165" y="137"/>
                    </a:lnTo>
                    <a:lnTo>
                      <a:pt x="165" y="168"/>
                    </a:lnTo>
                    <a:lnTo>
                      <a:pt x="33" y="168"/>
                    </a:lnTo>
                    <a:lnTo>
                      <a:pt x="33" y="276"/>
                    </a:lnTo>
                    <a:lnTo>
                      <a:pt x="167" y="276"/>
                    </a:lnTo>
                    <a:lnTo>
                      <a:pt x="167" y="307"/>
                    </a:lnTo>
                    <a:lnTo>
                      <a:pt x="0" y="30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" name="Freeform 56">
                <a:extLst>
                  <a:ext uri="{FF2B5EF4-FFF2-40B4-BE49-F238E27FC236}">
                    <a16:creationId xmlns:a16="http://schemas.microsoft.com/office/drawing/2014/main" id="{D1B18861-4DDB-3541-A567-76D04B86CF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4050" y="417513"/>
                <a:ext cx="393700" cy="487363"/>
              </a:xfrm>
              <a:custGeom>
                <a:avLst/>
                <a:gdLst>
                  <a:gd name="T0" fmla="*/ 104 w 248"/>
                  <a:gd name="T1" fmla="*/ 149 h 307"/>
                  <a:gd name="T2" fmla="*/ 7 w 248"/>
                  <a:gd name="T3" fmla="*/ 0 h 307"/>
                  <a:gd name="T4" fmla="*/ 45 w 248"/>
                  <a:gd name="T5" fmla="*/ 0 h 307"/>
                  <a:gd name="T6" fmla="*/ 123 w 248"/>
                  <a:gd name="T7" fmla="*/ 122 h 307"/>
                  <a:gd name="T8" fmla="*/ 200 w 248"/>
                  <a:gd name="T9" fmla="*/ 0 h 307"/>
                  <a:gd name="T10" fmla="*/ 238 w 248"/>
                  <a:gd name="T11" fmla="*/ 0 h 307"/>
                  <a:gd name="T12" fmla="*/ 141 w 248"/>
                  <a:gd name="T13" fmla="*/ 149 h 307"/>
                  <a:gd name="T14" fmla="*/ 248 w 248"/>
                  <a:gd name="T15" fmla="*/ 307 h 307"/>
                  <a:gd name="T16" fmla="*/ 208 w 248"/>
                  <a:gd name="T17" fmla="*/ 307 h 307"/>
                  <a:gd name="T18" fmla="*/ 123 w 248"/>
                  <a:gd name="T19" fmla="*/ 175 h 307"/>
                  <a:gd name="T20" fmla="*/ 38 w 248"/>
                  <a:gd name="T21" fmla="*/ 307 h 307"/>
                  <a:gd name="T22" fmla="*/ 0 w 248"/>
                  <a:gd name="T23" fmla="*/ 307 h 307"/>
                  <a:gd name="T24" fmla="*/ 104 w 248"/>
                  <a:gd name="T25" fmla="*/ 149 h 3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48" h="307">
                    <a:moveTo>
                      <a:pt x="104" y="149"/>
                    </a:moveTo>
                    <a:lnTo>
                      <a:pt x="7" y="0"/>
                    </a:lnTo>
                    <a:lnTo>
                      <a:pt x="45" y="0"/>
                    </a:lnTo>
                    <a:lnTo>
                      <a:pt x="123" y="122"/>
                    </a:lnTo>
                    <a:lnTo>
                      <a:pt x="200" y="0"/>
                    </a:lnTo>
                    <a:lnTo>
                      <a:pt x="238" y="0"/>
                    </a:lnTo>
                    <a:lnTo>
                      <a:pt x="141" y="149"/>
                    </a:lnTo>
                    <a:lnTo>
                      <a:pt x="248" y="307"/>
                    </a:lnTo>
                    <a:lnTo>
                      <a:pt x="208" y="307"/>
                    </a:lnTo>
                    <a:lnTo>
                      <a:pt x="123" y="175"/>
                    </a:lnTo>
                    <a:lnTo>
                      <a:pt x="38" y="307"/>
                    </a:lnTo>
                    <a:lnTo>
                      <a:pt x="0" y="307"/>
                    </a:lnTo>
                    <a:lnTo>
                      <a:pt x="104" y="14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" name="Freeform 57">
                <a:extLst>
                  <a:ext uri="{FF2B5EF4-FFF2-40B4-BE49-F238E27FC236}">
                    <a16:creationId xmlns:a16="http://schemas.microsoft.com/office/drawing/2014/main" id="{67B7C130-ADAE-344B-8FC7-2F805460A99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03313" y="417513"/>
                <a:ext cx="307975" cy="487363"/>
              </a:xfrm>
              <a:custGeom>
                <a:avLst/>
                <a:gdLst>
                  <a:gd name="T0" fmla="*/ 34 w 82"/>
                  <a:gd name="T1" fmla="*/ 0 h 128"/>
                  <a:gd name="T2" fmla="*/ 68 w 82"/>
                  <a:gd name="T3" fmla="*/ 8 h 128"/>
                  <a:gd name="T4" fmla="*/ 82 w 82"/>
                  <a:gd name="T5" fmla="*/ 39 h 128"/>
                  <a:gd name="T6" fmla="*/ 69 w 82"/>
                  <a:gd name="T7" fmla="*/ 69 h 128"/>
                  <a:gd name="T8" fmla="*/ 35 w 82"/>
                  <a:gd name="T9" fmla="*/ 78 h 128"/>
                  <a:gd name="T10" fmla="*/ 14 w 82"/>
                  <a:gd name="T11" fmla="*/ 78 h 128"/>
                  <a:gd name="T12" fmla="*/ 14 w 82"/>
                  <a:gd name="T13" fmla="*/ 128 h 128"/>
                  <a:gd name="T14" fmla="*/ 0 w 82"/>
                  <a:gd name="T15" fmla="*/ 128 h 128"/>
                  <a:gd name="T16" fmla="*/ 0 w 82"/>
                  <a:gd name="T17" fmla="*/ 0 h 128"/>
                  <a:gd name="T18" fmla="*/ 34 w 82"/>
                  <a:gd name="T19" fmla="*/ 0 h 128"/>
                  <a:gd name="T20" fmla="*/ 14 w 82"/>
                  <a:gd name="T21" fmla="*/ 65 h 128"/>
                  <a:gd name="T22" fmla="*/ 35 w 82"/>
                  <a:gd name="T23" fmla="*/ 65 h 128"/>
                  <a:gd name="T24" fmla="*/ 59 w 82"/>
                  <a:gd name="T25" fmla="*/ 60 h 128"/>
                  <a:gd name="T26" fmla="*/ 68 w 82"/>
                  <a:gd name="T27" fmla="*/ 39 h 128"/>
                  <a:gd name="T28" fmla="*/ 58 w 82"/>
                  <a:gd name="T29" fmla="*/ 18 h 128"/>
                  <a:gd name="T30" fmla="*/ 34 w 82"/>
                  <a:gd name="T31" fmla="*/ 13 h 128"/>
                  <a:gd name="T32" fmla="*/ 14 w 82"/>
                  <a:gd name="T33" fmla="*/ 13 h 128"/>
                  <a:gd name="T34" fmla="*/ 14 w 82"/>
                  <a:gd name="T35" fmla="*/ 65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82" h="128">
                    <a:moveTo>
                      <a:pt x="34" y="0"/>
                    </a:moveTo>
                    <a:cubicBezTo>
                      <a:pt x="52" y="0"/>
                      <a:pt x="60" y="2"/>
                      <a:pt x="68" y="8"/>
                    </a:cubicBezTo>
                    <a:cubicBezTo>
                      <a:pt x="77" y="15"/>
                      <a:pt x="82" y="27"/>
                      <a:pt x="82" y="39"/>
                    </a:cubicBezTo>
                    <a:cubicBezTo>
                      <a:pt x="82" y="51"/>
                      <a:pt x="77" y="63"/>
                      <a:pt x="69" y="69"/>
                    </a:cubicBezTo>
                    <a:cubicBezTo>
                      <a:pt x="60" y="76"/>
                      <a:pt x="52" y="78"/>
                      <a:pt x="35" y="78"/>
                    </a:cubicBezTo>
                    <a:cubicBezTo>
                      <a:pt x="14" y="78"/>
                      <a:pt x="14" y="78"/>
                      <a:pt x="14" y="78"/>
                    </a:cubicBezTo>
                    <a:cubicBezTo>
                      <a:pt x="14" y="128"/>
                      <a:pt x="14" y="128"/>
                      <a:pt x="14" y="128"/>
                    </a:cubicBezTo>
                    <a:cubicBezTo>
                      <a:pt x="0" y="128"/>
                      <a:pt x="0" y="128"/>
                      <a:pt x="0" y="128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34" y="0"/>
                    </a:lnTo>
                    <a:close/>
                    <a:moveTo>
                      <a:pt x="14" y="65"/>
                    </a:moveTo>
                    <a:cubicBezTo>
                      <a:pt x="35" y="65"/>
                      <a:pt x="35" y="65"/>
                      <a:pt x="35" y="65"/>
                    </a:cubicBezTo>
                    <a:cubicBezTo>
                      <a:pt x="46" y="65"/>
                      <a:pt x="52" y="64"/>
                      <a:pt x="59" y="60"/>
                    </a:cubicBezTo>
                    <a:cubicBezTo>
                      <a:pt x="64" y="56"/>
                      <a:pt x="68" y="48"/>
                      <a:pt x="68" y="39"/>
                    </a:cubicBezTo>
                    <a:cubicBezTo>
                      <a:pt x="68" y="30"/>
                      <a:pt x="64" y="22"/>
                      <a:pt x="58" y="18"/>
                    </a:cubicBezTo>
                    <a:cubicBezTo>
                      <a:pt x="52" y="14"/>
                      <a:pt x="45" y="13"/>
                      <a:pt x="34" y="13"/>
                    </a:cubicBezTo>
                    <a:cubicBezTo>
                      <a:pt x="14" y="13"/>
                      <a:pt x="14" y="13"/>
                      <a:pt x="14" y="13"/>
                    </a:cubicBezTo>
                    <a:lnTo>
                      <a:pt x="14" y="6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" name="Freeform 58">
                <a:extLst>
                  <a:ext uri="{FF2B5EF4-FFF2-40B4-BE49-F238E27FC236}">
                    <a16:creationId xmlns:a16="http://schemas.microsoft.com/office/drawing/2014/main" id="{E522747A-BEFE-0D41-A9CE-58AF5D87D6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66850" y="417513"/>
                <a:ext cx="236538" cy="487363"/>
              </a:xfrm>
              <a:custGeom>
                <a:avLst/>
                <a:gdLst>
                  <a:gd name="T0" fmla="*/ 0 w 149"/>
                  <a:gd name="T1" fmla="*/ 0 h 307"/>
                  <a:gd name="T2" fmla="*/ 33 w 149"/>
                  <a:gd name="T3" fmla="*/ 0 h 307"/>
                  <a:gd name="T4" fmla="*/ 33 w 149"/>
                  <a:gd name="T5" fmla="*/ 276 h 307"/>
                  <a:gd name="T6" fmla="*/ 149 w 149"/>
                  <a:gd name="T7" fmla="*/ 276 h 307"/>
                  <a:gd name="T8" fmla="*/ 149 w 149"/>
                  <a:gd name="T9" fmla="*/ 307 h 307"/>
                  <a:gd name="T10" fmla="*/ 0 w 149"/>
                  <a:gd name="T11" fmla="*/ 307 h 307"/>
                  <a:gd name="T12" fmla="*/ 0 w 149"/>
                  <a:gd name="T13" fmla="*/ 0 h 3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9" h="307">
                    <a:moveTo>
                      <a:pt x="0" y="0"/>
                    </a:moveTo>
                    <a:lnTo>
                      <a:pt x="33" y="0"/>
                    </a:lnTo>
                    <a:lnTo>
                      <a:pt x="33" y="276"/>
                    </a:lnTo>
                    <a:lnTo>
                      <a:pt x="149" y="276"/>
                    </a:lnTo>
                    <a:lnTo>
                      <a:pt x="149" y="307"/>
                    </a:lnTo>
                    <a:lnTo>
                      <a:pt x="0" y="30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" name="Freeform 59">
                <a:extLst>
                  <a:ext uri="{FF2B5EF4-FFF2-40B4-BE49-F238E27FC236}">
                    <a16:creationId xmlns:a16="http://schemas.microsoft.com/office/drawing/2014/main" id="{F665484C-EF97-6F46-B4FF-7F98F39A4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43150" y="417513"/>
                <a:ext cx="327025" cy="487363"/>
              </a:xfrm>
              <a:custGeom>
                <a:avLst/>
                <a:gdLst>
                  <a:gd name="T0" fmla="*/ 0 w 87"/>
                  <a:gd name="T1" fmla="*/ 0 h 128"/>
                  <a:gd name="T2" fmla="*/ 34 w 87"/>
                  <a:gd name="T3" fmla="*/ 0 h 128"/>
                  <a:gd name="T4" fmla="*/ 70 w 87"/>
                  <a:gd name="T5" fmla="*/ 7 h 128"/>
                  <a:gd name="T6" fmla="*/ 87 w 87"/>
                  <a:gd name="T7" fmla="*/ 41 h 128"/>
                  <a:gd name="T8" fmla="*/ 79 w 87"/>
                  <a:gd name="T9" fmla="*/ 66 h 128"/>
                  <a:gd name="T10" fmla="*/ 51 w 87"/>
                  <a:gd name="T11" fmla="*/ 80 h 128"/>
                  <a:gd name="T12" fmla="*/ 83 w 87"/>
                  <a:gd name="T13" fmla="*/ 128 h 128"/>
                  <a:gd name="T14" fmla="*/ 67 w 87"/>
                  <a:gd name="T15" fmla="*/ 128 h 128"/>
                  <a:gd name="T16" fmla="*/ 31 w 87"/>
                  <a:gd name="T17" fmla="*/ 72 h 128"/>
                  <a:gd name="T18" fmla="*/ 35 w 87"/>
                  <a:gd name="T19" fmla="*/ 72 h 128"/>
                  <a:gd name="T20" fmla="*/ 63 w 87"/>
                  <a:gd name="T21" fmla="*/ 66 h 128"/>
                  <a:gd name="T22" fmla="*/ 73 w 87"/>
                  <a:gd name="T23" fmla="*/ 42 h 128"/>
                  <a:gd name="T24" fmla="*/ 61 w 87"/>
                  <a:gd name="T25" fmla="*/ 17 h 128"/>
                  <a:gd name="T26" fmla="*/ 35 w 87"/>
                  <a:gd name="T27" fmla="*/ 13 h 128"/>
                  <a:gd name="T28" fmla="*/ 15 w 87"/>
                  <a:gd name="T29" fmla="*/ 13 h 128"/>
                  <a:gd name="T30" fmla="*/ 15 w 87"/>
                  <a:gd name="T31" fmla="*/ 128 h 128"/>
                  <a:gd name="T32" fmla="*/ 0 w 87"/>
                  <a:gd name="T33" fmla="*/ 128 h 128"/>
                  <a:gd name="T34" fmla="*/ 0 w 87"/>
                  <a:gd name="T35" fmla="*/ 0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87" h="128">
                    <a:moveTo>
                      <a:pt x="0" y="0"/>
                    </a:moveTo>
                    <a:cubicBezTo>
                      <a:pt x="34" y="0"/>
                      <a:pt x="34" y="0"/>
                      <a:pt x="34" y="0"/>
                    </a:cubicBezTo>
                    <a:cubicBezTo>
                      <a:pt x="54" y="0"/>
                      <a:pt x="63" y="2"/>
                      <a:pt x="70" y="7"/>
                    </a:cubicBezTo>
                    <a:cubicBezTo>
                      <a:pt x="80" y="13"/>
                      <a:pt x="87" y="27"/>
                      <a:pt x="87" y="41"/>
                    </a:cubicBezTo>
                    <a:cubicBezTo>
                      <a:pt x="87" y="50"/>
                      <a:pt x="85" y="59"/>
                      <a:pt x="79" y="66"/>
                    </a:cubicBezTo>
                    <a:cubicBezTo>
                      <a:pt x="72" y="77"/>
                      <a:pt x="63" y="79"/>
                      <a:pt x="51" y="80"/>
                    </a:cubicBezTo>
                    <a:cubicBezTo>
                      <a:pt x="83" y="128"/>
                      <a:pt x="83" y="128"/>
                      <a:pt x="83" y="128"/>
                    </a:cubicBezTo>
                    <a:cubicBezTo>
                      <a:pt x="67" y="128"/>
                      <a:pt x="67" y="128"/>
                      <a:pt x="67" y="128"/>
                    </a:cubicBezTo>
                    <a:cubicBezTo>
                      <a:pt x="31" y="72"/>
                      <a:pt x="31" y="72"/>
                      <a:pt x="31" y="72"/>
                    </a:cubicBezTo>
                    <a:cubicBezTo>
                      <a:pt x="35" y="72"/>
                      <a:pt x="35" y="72"/>
                      <a:pt x="35" y="72"/>
                    </a:cubicBezTo>
                    <a:cubicBezTo>
                      <a:pt x="44" y="72"/>
                      <a:pt x="57" y="72"/>
                      <a:pt x="63" y="66"/>
                    </a:cubicBezTo>
                    <a:cubicBezTo>
                      <a:pt x="70" y="59"/>
                      <a:pt x="73" y="51"/>
                      <a:pt x="73" y="42"/>
                    </a:cubicBezTo>
                    <a:cubicBezTo>
                      <a:pt x="73" y="33"/>
                      <a:pt x="69" y="23"/>
                      <a:pt x="61" y="17"/>
                    </a:cubicBezTo>
                    <a:cubicBezTo>
                      <a:pt x="54" y="13"/>
                      <a:pt x="46" y="13"/>
                      <a:pt x="35" y="13"/>
                    </a:cubicBezTo>
                    <a:cubicBezTo>
                      <a:pt x="15" y="13"/>
                      <a:pt x="15" y="13"/>
                      <a:pt x="15" y="13"/>
                    </a:cubicBezTo>
                    <a:cubicBezTo>
                      <a:pt x="15" y="128"/>
                      <a:pt x="15" y="128"/>
                      <a:pt x="15" y="128"/>
                    </a:cubicBezTo>
                    <a:cubicBezTo>
                      <a:pt x="0" y="128"/>
                      <a:pt x="0" y="128"/>
                      <a:pt x="0" y="128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" name="Freeform 60">
                <a:extLst>
                  <a:ext uri="{FF2B5EF4-FFF2-40B4-BE49-F238E27FC236}">
                    <a16:creationId xmlns:a16="http://schemas.microsoft.com/office/drawing/2014/main" id="{E8AFE8BA-A315-2049-809D-36BC770C47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22563" y="417513"/>
                <a:ext cx="265113" cy="487363"/>
              </a:xfrm>
              <a:custGeom>
                <a:avLst/>
                <a:gdLst>
                  <a:gd name="T0" fmla="*/ 0 w 167"/>
                  <a:gd name="T1" fmla="*/ 0 h 307"/>
                  <a:gd name="T2" fmla="*/ 167 w 167"/>
                  <a:gd name="T3" fmla="*/ 0 h 307"/>
                  <a:gd name="T4" fmla="*/ 167 w 167"/>
                  <a:gd name="T5" fmla="*/ 31 h 307"/>
                  <a:gd name="T6" fmla="*/ 35 w 167"/>
                  <a:gd name="T7" fmla="*/ 31 h 307"/>
                  <a:gd name="T8" fmla="*/ 35 w 167"/>
                  <a:gd name="T9" fmla="*/ 137 h 307"/>
                  <a:gd name="T10" fmla="*/ 167 w 167"/>
                  <a:gd name="T11" fmla="*/ 137 h 307"/>
                  <a:gd name="T12" fmla="*/ 167 w 167"/>
                  <a:gd name="T13" fmla="*/ 168 h 307"/>
                  <a:gd name="T14" fmla="*/ 35 w 167"/>
                  <a:gd name="T15" fmla="*/ 168 h 307"/>
                  <a:gd name="T16" fmla="*/ 35 w 167"/>
                  <a:gd name="T17" fmla="*/ 276 h 307"/>
                  <a:gd name="T18" fmla="*/ 167 w 167"/>
                  <a:gd name="T19" fmla="*/ 276 h 307"/>
                  <a:gd name="T20" fmla="*/ 167 w 167"/>
                  <a:gd name="T21" fmla="*/ 307 h 307"/>
                  <a:gd name="T22" fmla="*/ 0 w 167"/>
                  <a:gd name="T23" fmla="*/ 307 h 307"/>
                  <a:gd name="T24" fmla="*/ 0 w 167"/>
                  <a:gd name="T25" fmla="*/ 0 h 3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67" h="307">
                    <a:moveTo>
                      <a:pt x="0" y="0"/>
                    </a:moveTo>
                    <a:lnTo>
                      <a:pt x="167" y="0"/>
                    </a:lnTo>
                    <a:lnTo>
                      <a:pt x="167" y="31"/>
                    </a:lnTo>
                    <a:lnTo>
                      <a:pt x="35" y="31"/>
                    </a:lnTo>
                    <a:lnTo>
                      <a:pt x="35" y="137"/>
                    </a:lnTo>
                    <a:lnTo>
                      <a:pt x="167" y="137"/>
                    </a:lnTo>
                    <a:lnTo>
                      <a:pt x="167" y="168"/>
                    </a:lnTo>
                    <a:lnTo>
                      <a:pt x="35" y="168"/>
                    </a:lnTo>
                    <a:lnTo>
                      <a:pt x="35" y="276"/>
                    </a:lnTo>
                    <a:lnTo>
                      <a:pt x="167" y="276"/>
                    </a:lnTo>
                    <a:lnTo>
                      <a:pt x="167" y="307"/>
                    </a:lnTo>
                    <a:lnTo>
                      <a:pt x="0" y="30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" name="Freeform 61">
                <a:extLst>
                  <a:ext uri="{FF2B5EF4-FFF2-40B4-BE49-F238E27FC236}">
                    <a16:creationId xmlns:a16="http://schemas.microsoft.com/office/drawing/2014/main" id="{39A69066-FC6C-204E-A88D-C84E4AC3E3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28788" y="371475"/>
                <a:ext cx="561975" cy="571500"/>
              </a:xfrm>
              <a:custGeom>
                <a:avLst/>
                <a:gdLst>
                  <a:gd name="T0" fmla="*/ 75 w 150"/>
                  <a:gd name="T1" fmla="*/ 0 h 150"/>
                  <a:gd name="T2" fmla="*/ 71 w 150"/>
                  <a:gd name="T3" fmla="*/ 1 h 150"/>
                  <a:gd name="T4" fmla="*/ 134 w 150"/>
                  <a:gd name="T5" fmla="*/ 67 h 150"/>
                  <a:gd name="T6" fmla="*/ 68 w 150"/>
                  <a:gd name="T7" fmla="*/ 133 h 150"/>
                  <a:gd name="T8" fmla="*/ 1 w 150"/>
                  <a:gd name="T9" fmla="*/ 67 h 150"/>
                  <a:gd name="T10" fmla="*/ 1 w 150"/>
                  <a:gd name="T11" fmla="*/ 63 h 150"/>
                  <a:gd name="T12" fmla="*/ 0 w 150"/>
                  <a:gd name="T13" fmla="*/ 75 h 150"/>
                  <a:gd name="T14" fmla="*/ 75 w 150"/>
                  <a:gd name="T15" fmla="*/ 150 h 150"/>
                  <a:gd name="T16" fmla="*/ 150 w 150"/>
                  <a:gd name="T17" fmla="*/ 75 h 150"/>
                  <a:gd name="T18" fmla="*/ 75 w 150"/>
                  <a:gd name="T19" fmla="*/ 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0" h="150">
                    <a:moveTo>
                      <a:pt x="75" y="0"/>
                    </a:moveTo>
                    <a:cubicBezTo>
                      <a:pt x="74" y="0"/>
                      <a:pt x="72" y="0"/>
                      <a:pt x="71" y="1"/>
                    </a:cubicBezTo>
                    <a:cubicBezTo>
                      <a:pt x="106" y="2"/>
                      <a:pt x="134" y="31"/>
                      <a:pt x="134" y="67"/>
                    </a:cubicBezTo>
                    <a:cubicBezTo>
                      <a:pt x="134" y="103"/>
                      <a:pt x="104" y="133"/>
                      <a:pt x="68" y="133"/>
                    </a:cubicBezTo>
                    <a:cubicBezTo>
                      <a:pt x="31" y="133"/>
                      <a:pt x="1" y="103"/>
                      <a:pt x="1" y="67"/>
                    </a:cubicBezTo>
                    <a:cubicBezTo>
                      <a:pt x="1" y="66"/>
                      <a:pt x="1" y="64"/>
                      <a:pt x="1" y="63"/>
                    </a:cubicBezTo>
                    <a:cubicBezTo>
                      <a:pt x="1" y="67"/>
                      <a:pt x="0" y="71"/>
                      <a:pt x="0" y="75"/>
                    </a:cubicBezTo>
                    <a:cubicBezTo>
                      <a:pt x="0" y="116"/>
                      <a:pt x="34" y="150"/>
                      <a:pt x="75" y="150"/>
                    </a:cubicBezTo>
                    <a:cubicBezTo>
                      <a:pt x="116" y="150"/>
                      <a:pt x="150" y="116"/>
                      <a:pt x="150" y="75"/>
                    </a:cubicBezTo>
                    <a:cubicBezTo>
                      <a:pt x="150" y="34"/>
                      <a:pt x="116" y="0"/>
                      <a:pt x="7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E5FF8D7B-1834-CB4B-B8F9-A77C6EBA0FDF}"/>
                </a:ext>
              </a:extLst>
            </p:cNvPr>
            <p:cNvGrpSpPr/>
            <p:nvPr userDrawn="1"/>
          </p:nvGrpSpPr>
          <p:grpSpPr>
            <a:xfrm>
              <a:off x="3566225" y="3234889"/>
              <a:ext cx="4536581" cy="535006"/>
              <a:chOff x="3151188" y="2668588"/>
              <a:chExt cx="4267200" cy="503238"/>
            </a:xfrm>
            <a:solidFill>
              <a:schemeClr val="bg1"/>
            </a:solidFill>
          </p:grpSpPr>
          <p:sp>
            <p:nvSpPr>
              <p:cNvPr id="56" name="Freeform 107">
                <a:extLst>
                  <a:ext uri="{FF2B5EF4-FFF2-40B4-BE49-F238E27FC236}">
                    <a16:creationId xmlns:a16="http://schemas.microsoft.com/office/drawing/2014/main" id="{8124FDD1-1044-A04D-A916-1F4E81401F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51188" y="2676526"/>
                <a:ext cx="504825" cy="487363"/>
              </a:xfrm>
              <a:custGeom>
                <a:avLst/>
                <a:gdLst>
                  <a:gd name="T0" fmla="*/ 0 w 318"/>
                  <a:gd name="T1" fmla="*/ 307 h 307"/>
                  <a:gd name="T2" fmla="*/ 0 w 318"/>
                  <a:gd name="T3" fmla="*/ 0 h 307"/>
                  <a:gd name="T4" fmla="*/ 47 w 318"/>
                  <a:gd name="T5" fmla="*/ 0 h 307"/>
                  <a:gd name="T6" fmla="*/ 158 w 318"/>
                  <a:gd name="T7" fmla="*/ 259 h 307"/>
                  <a:gd name="T8" fmla="*/ 268 w 318"/>
                  <a:gd name="T9" fmla="*/ 0 h 307"/>
                  <a:gd name="T10" fmla="*/ 318 w 318"/>
                  <a:gd name="T11" fmla="*/ 0 h 307"/>
                  <a:gd name="T12" fmla="*/ 318 w 318"/>
                  <a:gd name="T13" fmla="*/ 307 h 307"/>
                  <a:gd name="T14" fmla="*/ 285 w 318"/>
                  <a:gd name="T15" fmla="*/ 307 h 307"/>
                  <a:gd name="T16" fmla="*/ 285 w 318"/>
                  <a:gd name="T17" fmla="*/ 33 h 307"/>
                  <a:gd name="T18" fmla="*/ 169 w 318"/>
                  <a:gd name="T19" fmla="*/ 307 h 307"/>
                  <a:gd name="T20" fmla="*/ 148 w 318"/>
                  <a:gd name="T21" fmla="*/ 307 h 307"/>
                  <a:gd name="T22" fmla="*/ 30 w 318"/>
                  <a:gd name="T23" fmla="*/ 33 h 307"/>
                  <a:gd name="T24" fmla="*/ 30 w 318"/>
                  <a:gd name="T25" fmla="*/ 307 h 307"/>
                  <a:gd name="T26" fmla="*/ 0 w 318"/>
                  <a:gd name="T27" fmla="*/ 307 h 3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18" h="307">
                    <a:moveTo>
                      <a:pt x="0" y="307"/>
                    </a:moveTo>
                    <a:lnTo>
                      <a:pt x="0" y="0"/>
                    </a:lnTo>
                    <a:lnTo>
                      <a:pt x="47" y="0"/>
                    </a:lnTo>
                    <a:lnTo>
                      <a:pt x="158" y="259"/>
                    </a:lnTo>
                    <a:lnTo>
                      <a:pt x="268" y="0"/>
                    </a:lnTo>
                    <a:lnTo>
                      <a:pt x="318" y="0"/>
                    </a:lnTo>
                    <a:lnTo>
                      <a:pt x="318" y="307"/>
                    </a:lnTo>
                    <a:lnTo>
                      <a:pt x="285" y="307"/>
                    </a:lnTo>
                    <a:lnTo>
                      <a:pt x="285" y="33"/>
                    </a:lnTo>
                    <a:lnTo>
                      <a:pt x="169" y="307"/>
                    </a:lnTo>
                    <a:lnTo>
                      <a:pt x="148" y="307"/>
                    </a:lnTo>
                    <a:lnTo>
                      <a:pt x="30" y="33"/>
                    </a:lnTo>
                    <a:lnTo>
                      <a:pt x="30" y="307"/>
                    </a:lnTo>
                    <a:lnTo>
                      <a:pt x="0" y="30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" name="Freeform 108">
                <a:extLst>
                  <a:ext uri="{FF2B5EF4-FFF2-40B4-BE49-F238E27FC236}">
                    <a16:creationId xmlns:a16="http://schemas.microsoft.com/office/drawing/2014/main" id="{443DFD0A-E08F-6D49-8CB7-05299852443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727450" y="2668588"/>
                <a:ext cx="496888" cy="503238"/>
              </a:xfrm>
              <a:custGeom>
                <a:avLst/>
                <a:gdLst>
                  <a:gd name="T0" fmla="*/ 0 w 133"/>
                  <a:gd name="T1" fmla="*/ 67 h 132"/>
                  <a:gd name="T2" fmla="*/ 67 w 133"/>
                  <a:gd name="T3" fmla="*/ 0 h 132"/>
                  <a:gd name="T4" fmla="*/ 133 w 133"/>
                  <a:gd name="T5" fmla="*/ 66 h 132"/>
                  <a:gd name="T6" fmla="*/ 67 w 133"/>
                  <a:gd name="T7" fmla="*/ 132 h 132"/>
                  <a:gd name="T8" fmla="*/ 0 w 133"/>
                  <a:gd name="T9" fmla="*/ 67 h 132"/>
                  <a:gd name="T10" fmla="*/ 14 w 133"/>
                  <a:gd name="T11" fmla="*/ 66 h 132"/>
                  <a:gd name="T12" fmla="*/ 67 w 133"/>
                  <a:gd name="T13" fmla="*/ 120 h 132"/>
                  <a:gd name="T14" fmla="*/ 119 w 133"/>
                  <a:gd name="T15" fmla="*/ 66 h 132"/>
                  <a:gd name="T16" fmla="*/ 67 w 133"/>
                  <a:gd name="T17" fmla="*/ 13 h 132"/>
                  <a:gd name="T18" fmla="*/ 14 w 133"/>
                  <a:gd name="T19" fmla="*/ 66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3" h="132">
                    <a:moveTo>
                      <a:pt x="0" y="67"/>
                    </a:moveTo>
                    <a:cubicBezTo>
                      <a:pt x="0" y="27"/>
                      <a:pt x="31" y="0"/>
                      <a:pt x="67" y="0"/>
                    </a:cubicBezTo>
                    <a:cubicBezTo>
                      <a:pt x="104" y="0"/>
                      <a:pt x="133" y="29"/>
                      <a:pt x="133" y="66"/>
                    </a:cubicBezTo>
                    <a:cubicBezTo>
                      <a:pt x="133" y="104"/>
                      <a:pt x="104" y="132"/>
                      <a:pt x="67" y="132"/>
                    </a:cubicBezTo>
                    <a:cubicBezTo>
                      <a:pt x="29" y="132"/>
                      <a:pt x="0" y="103"/>
                      <a:pt x="0" y="67"/>
                    </a:cubicBezTo>
                    <a:close/>
                    <a:moveTo>
                      <a:pt x="14" y="66"/>
                    </a:moveTo>
                    <a:cubicBezTo>
                      <a:pt x="14" y="96"/>
                      <a:pt x="37" y="120"/>
                      <a:pt x="67" y="120"/>
                    </a:cubicBezTo>
                    <a:cubicBezTo>
                      <a:pt x="97" y="120"/>
                      <a:pt x="119" y="95"/>
                      <a:pt x="119" y="66"/>
                    </a:cubicBezTo>
                    <a:cubicBezTo>
                      <a:pt x="119" y="37"/>
                      <a:pt x="97" y="13"/>
                      <a:pt x="67" y="13"/>
                    </a:cubicBezTo>
                    <a:cubicBezTo>
                      <a:pt x="37" y="13"/>
                      <a:pt x="14" y="36"/>
                      <a:pt x="14" y="6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" name="Freeform 109">
                <a:extLst>
                  <a:ext uri="{FF2B5EF4-FFF2-40B4-BE49-F238E27FC236}">
                    <a16:creationId xmlns:a16="http://schemas.microsoft.com/office/drawing/2014/main" id="{AF1DDFC7-B575-2B4D-AF54-CA8E0D0564C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276725" y="2668588"/>
                <a:ext cx="498475" cy="503238"/>
              </a:xfrm>
              <a:custGeom>
                <a:avLst/>
                <a:gdLst>
                  <a:gd name="T0" fmla="*/ 0 w 133"/>
                  <a:gd name="T1" fmla="*/ 67 h 132"/>
                  <a:gd name="T2" fmla="*/ 67 w 133"/>
                  <a:gd name="T3" fmla="*/ 0 h 132"/>
                  <a:gd name="T4" fmla="*/ 133 w 133"/>
                  <a:gd name="T5" fmla="*/ 66 h 132"/>
                  <a:gd name="T6" fmla="*/ 67 w 133"/>
                  <a:gd name="T7" fmla="*/ 132 h 132"/>
                  <a:gd name="T8" fmla="*/ 0 w 133"/>
                  <a:gd name="T9" fmla="*/ 67 h 132"/>
                  <a:gd name="T10" fmla="*/ 14 w 133"/>
                  <a:gd name="T11" fmla="*/ 66 h 132"/>
                  <a:gd name="T12" fmla="*/ 67 w 133"/>
                  <a:gd name="T13" fmla="*/ 120 h 132"/>
                  <a:gd name="T14" fmla="*/ 119 w 133"/>
                  <a:gd name="T15" fmla="*/ 66 h 132"/>
                  <a:gd name="T16" fmla="*/ 67 w 133"/>
                  <a:gd name="T17" fmla="*/ 13 h 132"/>
                  <a:gd name="T18" fmla="*/ 14 w 133"/>
                  <a:gd name="T19" fmla="*/ 66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3" h="132">
                    <a:moveTo>
                      <a:pt x="0" y="67"/>
                    </a:moveTo>
                    <a:cubicBezTo>
                      <a:pt x="0" y="27"/>
                      <a:pt x="30" y="0"/>
                      <a:pt x="67" y="0"/>
                    </a:cubicBezTo>
                    <a:cubicBezTo>
                      <a:pt x="104" y="0"/>
                      <a:pt x="133" y="29"/>
                      <a:pt x="133" y="66"/>
                    </a:cubicBezTo>
                    <a:cubicBezTo>
                      <a:pt x="133" y="104"/>
                      <a:pt x="104" y="132"/>
                      <a:pt x="67" y="132"/>
                    </a:cubicBezTo>
                    <a:cubicBezTo>
                      <a:pt x="29" y="132"/>
                      <a:pt x="0" y="103"/>
                      <a:pt x="0" y="67"/>
                    </a:cubicBezTo>
                    <a:close/>
                    <a:moveTo>
                      <a:pt x="14" y="66"/>
                    </a:moveTo>
                    <a:cubicBezTo>
                      <a:pt x="14" y="96"/>
                      <a:pt x="37" y="120"/>
                      <a:pt x="67" y="120"/>
                    </a:cubicBezTo>
                    <a:cubicBezTo>
                      <a:pt x="97" y="120"/>
                      <a:pt x="119" y="95"/>
                      <a:pt x="119" y="66"/>
                    </a:cubicBezTo>
                    <a:cubicBezTo>
                      <a:pt x="119" y="37"/>
                      <a:pt x="97" y="13"/>
                      <a:pt x="67" y="13"/>
                    </a:cubicBezTo>
                    <a:cubicBezTo>
                      <a:pt x="37" y="13"/>
                      <a:pt x="14" y="36"/>
                      <a:pt x="14" y="6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" name="Freeform 110">
                <a:extLst>
                  <a:ext uri="{FF2B5EF4-FFF2-40B4-BE49-F238E27FC236}">
                    <a16:creationId xmlns:a16="http://schemas.microsoft.com/office/drawing/2014/main" id="{72481BFF-C808-474B-B766-649A7AF9F0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9813" y="2676526"/>
                <a:ext cx="385763" cy="487363"/>
              </a:xfrm>
              <a:custGeom>
                <a:avLst/>
                <a:gdLst>
                  <a:gd name="T0" fmla="*/ 210 w 243"/>
                  <a:gd name="T1" fmla="*/ 257 h 307"/>
                  <a:gd name="T2" fmla="*/ 210 w 243"/>
                  <a:gd name="T3" fmla="*/ 0 h 307"/>
                  <a:gd name="T4" fmla="*/ 243 w 243"/>
                  <a:gd name="T5" fmla="*/ 0 h 307"/>
                  <a:gd name="T6" fmla="*/ 243 w 243"/>
                  <a:gd name="T7" fmla="*/ 307 h 307"/>
                  <a:gd name="T8" fmla="*/ 210 w 243"/>
                  <a:gd name="T9" fmla="*/ 307 h 307"/>
                  <a:gd name="T10" fmla="*/ 31 w 243"/>
                  <a:gd name="T11" fmla="*/ 48 h 307"/>
                  <a:gd name="T12" fmla="*/ 33 w 243"/>
                  <a:gd name="T13" fmla="*/ 307 h 307"/>
                  <a:gd name="T14" fmla="*/ 0 w 243"/>
                  <a:gd name="T15" fmla="*/ 307 h 307"/>
                  <a:gd name="T16" fmla="*/ 0 w 243"/>
                  <a:gd name="T17" fmla="*/ 0 h 307"/>
                  <a:gd name="T18" fmla="*/ 33 w 243"/>
                  <a:gd name="T19" fmla="*/ 0 h 307"/>
                  <a:gd name="T20" fmla="*/ 210 w 243"/>
                  <a:gd name="T21" fmla="*/ 257 h 3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43" h="307">
                    <a:moveTo>
                      <a:pt x="210" y="257"/>
                    </a:moveTo>
                    <a:lnTo>
                      <a:pt x="210" y="0"/>
                    </a:lnTo>
                    <a:lnTo>
                      <a:pt x="243" y="0"/>
                    </a:lnTo>
                    <a:lnTo>
                      <a:pt x="243" y="307"/>
                    </a:lnTo>
                    <a:lnTo>
                      <a:pt x="210" y="307"/>
                    </a:lnTo>
                    <a:lnTo>
                      <a:pt x="31" y="48"/>
                    </a:lnTo>
                    <a:lnTo>
                      <a:pt x="33" y="307"/>
                    </a:lnTo>
                    <a:lnTo>
                      <a:pt x="0" y="307"/>
                    </a:lnTo>
                    <a:lnTo>
                      <a:pt x="0" y="0"/>
                    </a:lnTo>
                    <a:lnTo>
                      <a:pt x="33" y="0"/>
                    </a:lnTo>
                    <a:lnTo>
                      <a:pt x="210" y="25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" name="Freeform 111">
                <a:extLst>
                  <a:ext uri="{FF2B5EF4-FFF2-40B4-BE49-F238E27FC236}">
                    <a16:creationId xmlns:a16="http://schemas.microsoft.com/office/drawing/2014/main" id="{7D5B7864-5908-8540-B176-E3ADB02A94D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227763" y="2676526"/>
                <a:ext cx="457200" cy="487363"/>
              </a:xfrm>
              <a:custGeom>
                <a:avLst/>
                <a:gdLst>
                  <a:gd name="T0" fmla="*/ 52 w 288"/>
                  <a:gd name="T1" fmla="*/ 307 h 307"/>
                  <a:gd name="T2" fmla="*/ 0 w 288"/>
                  <a:gd name="T3" fmla="*/ 307 h 307"/>
                  <a:gd name="T4" fmla="*/ 123 w 288"/>
                  <a:gd name="T5" fmla="*/ 0 h 307"/>
                  <a:gd name="T6" fmla="*/ 165 w 288"/>
                  <a:gd name="T7" fmla="*/ 0 h 307"/>
                  <a:gd name="T8" fmla="*/ 288 w 288"/>
                  <a:gd name="T9" fmla="*/ 307 h 307"/>
                  <a:gd name="T10" fmla="*/ 236 w 288"/>
                  <a:gd name="T11" fmla="*/ 307 h 307"/>
                  <a:gd name="T12" fmla="*/ 208 w 288"/>
                  <a:gd name="T13" fmla="*/ 235 h 307"/>
                  <a:gd name="T14" fmla="*/ 78 w 288"/>
                  <a:gd name="T15" fmla="*/ 235 h 307"/>
                  <a:gd name="T16" fmla="*/ 52 w 288"/>
                  <a:gd name="T17" fmla="*/ 307 h 307"/>
                  <a:gd name="T18" fmla="*/ 142 w 288"/>
                  <a:gd name="T19" fmla="*/ 57 h 307"/>
                  <a:gd name="T20" fmla="*/ 92 w 288"/>
                  <a:gd name="T21" fmla="*/ 194 h 307"/>
                  <a:gd name="T22" fmla="*/ 193 w 288"/>
                  <a:gd name="T23" fmla="*/ 194 h 307"/>
                  <a:gd name="T24" fmla="*/ 142 w 288"/>
                  <a:gd name="T25" fmla="*/ 57 h 3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88" h="307">
                    <a:moveTo>
                      <a:pt x="52" y="307"/>
                    </a:moveTo>
                    <a:lnTo>
                      <a:pt x="0" y="307"/>
                    </a:lnTo>
                    <a:lnTo>
                      <a:pt x="123" y="0"/>
                    </a:lnTo>
                    <a:lnTo>
                      <a:pt x="165" y="0"/>
                    </a:lnTo>
                    <a:lnTo>
                      <a:pt x="288" y="307"/>
                    </a:lnTo>
                    <a:lnTo>
                      <a:pt x="236" y="307"/>
                    </a:lnTo>
                    <a:lnTo>
                      <a:pt x="208" y="235"/>
                    </a:lnTo>
                    <a:lnTo>
                      <a:pt x="78" y="235"/>
                    </a:lnTo>
                    <a:lnTo>
                      <a:pt x="52" y="307"/>
                    </a:lnTo>
                    <a:close/>
                    <a:moveTo>
                      <a:pt x="142" y="57"/>
                    </a:moveTo>
                    <a:lnTo>
                      <a:pt x="92" y="194"/>
                    </a:lnTo>
                    <a:lnTo>
                      <a:pt x="193" y="194"/>
                    </a:lnTo>
                    <a:lnTo>
                      <a:pt x="142" y="5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" name="Freeform 112">
                <a:extLst>
                  <a:ext uri="{FF2B5EF4-FFF2-40B4-BE49-F238E27FC236}">
                    <a16:creationId xmlns:a16="http://schemas.microsoft.com/office/drawing/2014/main" id="{118FFEFE-ABE6-CD45-AB75-790CD4F45D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32588" y="2676526"/>
                <a:ext cx="338138" cy="487363"/>
              </a:xfrm>
              <a:custGeom>
                <a:avLst/>
                <a:gdLst>
                  <a:gd name="T0" fmla="*/ 0 w 90"/>
                  <a:gd name="T1" fmla="*/ 0 h 128"/>
                  <a:gd name="T2" fmla="*/ 36 w 90"/>
                  <a:gd name="T3" fmla="*/ 0 h 128"/>
                  <a:gd name="T4" fmla="*/ 73 w 90"/>
                  <a:gd name="T5" fmla="*/ 8 h 128"/>
                  <a:gd name="T6" fmla="*/ 90 w 90"/>
                  <a:gd name="T7" fmla="*/ 42 h 128"/>
                  <a:gd name="T8" fmla="*/ 83 w 90"/>
                  <a:gd name="T9" fmla="*/ 66 h 128"/>
                  <a:gd name="T10" fmla="*/ 58 w 90"/>
                  <a:gd name="T11" fmla="*/ 80 h 128"/>
                  <a:gd name="T12" fmla="*/ 88 w 90"/>
                  <a:gd name="T13" fmla="*/ 128 h 128"/>
                  <a:gd name="T14" fmla="*/ 67 w 90"/>
                  <a:gd name="T15" fmla="*/ 128 h 128"/>
                  <a:gd name="T16" fmla="*/ 32 w 90"/>
                  <a:gd name="T17" fmla="*/ 70 h 128"/>
                  <a:gd name="T18" fmla="*/ 36 w 90"/>
                  <a:gd name="T19" fmla="*/ 70 h 128"/>
                  <a:gd name="T20" fmla="*/ 62 w 90"/>
                  <a:gd name="T21" fmla="*/ 65 h 128"/>
                  <a:gd name="T22" fmla="*/ 70 w 90"/>
                  <a:gd name="T23" fmla="*/ 44 h 128"/>
                  <a:gd name="T24" fmla="*/ 59 w 90"/>
                  <a:gd name="T25" fmla="*/ 22 h 128"/>
                  <a:gd name="T26" fmla="*/ 38 w 90"/>
                  <a:gd name="T27" fmla="*/ 18 h 128"/>
                  <a:gd name="T28" fmla="*/ 20 w 90"/>
                  <a:gd name="T29" fmla="*/ 18 h 128"/>
                  <a:gd name="T30" fmla="*/ 20 w 90"/>
                  <a:gd name="T31" fmla="*/ 128 h 128"/>
                  <a:gd name="T32" fmla="*/ 0 w 90"/>
                  <a:gd name="T33" fmla="*/ 128 h 128"/>
                  <a:gd name="T34" fmla="*/ 0 w 90"/>
                  <a:gd name="T35" fmla="*/ 0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0" h="128">
                    <a:moveTo>
                      <a:pt x="0" y="0"/>
                    </a:moveTo>
                    <a:cubicBezTo>
                      <a:pt x="36" y="0"/>
                      <a:pt x="36" y="0"/>
                      <a:pt x="36" y="0"/>
                    </a:cubicBezTo>
                    <a:cubicBezTo>
                      <a:pt x="56" y="0"/>
                      <a:pt x="66" y="3"/>
                      <a:pt x="73" y="8"/>
                    </a:cubicBezTo>
                    <a:cubicBezTo>
                      <a:pt x="84" y="14"/>
                      <a:pt x="90" y="28"/>
                      <a:pt x="90" y="42"/>
                    </a:cubicBezTo>
                    <a:cubicBezTo>
                      <a:pt x="90" y="51"/>
                      <a:pt x="88" y="60"/>
                      <a:pt x="83" y="66"/>
                    </a:cubicBezTo>
                    <a:cubicBezTo>
                      <a:pt x="76" y="76"/>
                      <a:pt x="68" y="79"/>
                      <a:pt x="58" y="80"/>
                    </a:cubicBezTo>
                    <a:cubicBezTo>
                      <a:pt x="88" y="128"/>
                      <a:pt x="88" y="128"/>
                      <a:pt x="88" y="128"/>
                    </a:cubicBezTo>
                    <a:cubicBezTo>
                      <a:pt x="67" y="128"/>
                      <a:pt x="67" y="128"/>
                      <a:pt x="67" y="128"/>
                    </a:cubicBezTo>
                    <a:cubicBezTo>
                      <a:pt x="32" y="70"/>
                      <a:pt x="32" y="70"/>
                      <a:pt x="32" y="70"/>
                    </a:cubicBezTo>
                    <a:cubicBezTo>
                      <a:pt x="36" y="70"/>
                      <a:pt x="36" y="70"/>
                      <a:pt x="36" y="70"/>
                    </a:cubicBezTo>
                    <a:cubicBezTo>
                      <a:pt x="45" y="70"/>
                      <a:pt x="56" y="70"/>
                      <a:pt x="62" y="65"/>
                    </a:cubicBezTo>
                    <a:cubicBezTo>
                      <a:pt x="67" y="59"/>
                      <a:pt x="70" y="52"/>
                      <a:pt x="70" y="44"/>
                    </a:cubicBezTo>
                    <a:cubicBezTo>
                      <a:pt x="70" y="35"/>
                      <a:pt x="66" y="27"/>
                      <a:pt x="59" y="22"/>
                    </a:cubicBezTo>
                    <a:cubicBezTo>
                      <a:pt x="54" y="19"/>
                      <a:pt x="47" y="18"/>
                      <a:pt x="38" y="18"/>
                    </a:cubicBezTo>
                    <a:cubicBezTo>
                      <a:pt x="20" y="18"/>
                      <a:pt x="20" y="18"/>
                      <a:pt x="20" y="18"/>
                    </a:cubicBezTo>
                    <a:cubicBezTo>
                      <a:pt x="20" y="128"/>
                      <a:pt x="20" y="128"/>
                      <a:pt x="20" y="128"/>
                    </a:cubicBezTo>
                    <a:cubicBezTo>
                      <a:pt x="0" y="128"/>
                      <a:pt x="0" y="128"/>
                      <a:pt x="0" y="128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" name="Freeform 113">
                <a:extLst>
                  <a:ext uri="{FF2B5EF4-FFF2-40B4-BE49-F238E27FC236}">
                    <a16:creationId xmlns:a16="http://schemas.microsoft.com/office/drawing/2014/main" id="{070800CE-3F8D-C844-9FE6-09244A28E3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4063" y="2668588"/>
                <a:ext cx="314325" cy="503238"/>
              </a:xfrm>
              <a:custGeom>
                <a:avLst/>
                <a:gdLst>
                  <a:gd name="T0" fmla="*/ 21 w 84"/>
                  <a:gd name="T1" fmla="*/ 92 h 132"/>
                  <a:gd name="T2" fmla="*/ 42 w 84"/>
                  <a:gd name="T3" fmla="*/ 115 h 132"/>
                  <a:gd name="T4" fmla="*/ 63 w 84"/>
                  <a:gd name="T5" fmla="*/ 94 h 132"/>
                  <a:gd name="T6" fmla="*/ 35 w 84"/>
                  <a:gd name="T7" fmla="*/ 71 h 132"/>
                  <a:gd name="T8" fmla="*/ 3 w 84"/>
                  <a:gd name="T9" fmla="*/ 36 h 132"/>
                  <a:gd name="T10" fmla="*/ 43 w 84"/>
                  <a:gd name="T11" fmla="*/ 0 h 132"/>
                  <a:gd name="T12" fmla="*/ 81 w 84"/>
                  <a:gd name="T13" fmla="*/ 35 h 132"/>
                  <a:gd name="T14" fmla="*/ 61 w 84"/>
                  <a:gd name="T15" fmla="*/ 35 h 132"/>
                  <a:gd name="T16" fmla="*/ 42 w 84"/>
                  <a:gd name="T17" fmla="*/ 17 h 132"/>
                  <a:gd name="T18" fmla="*/ 23 w 84"/>
                  <a:gd name="T19" fmla="*/ 35 h 132"/>
                  <a:gd name="T20" fmla="*/ 53 w 84"/>
                  <a:gd name="T21" fmla="*/ 58 h 132"/>
                  <a:gd name="T22" fmla="*/ 84 w 84"/>
                  <a:gd name="T23" fmla="*/ 93 h 132"/>
                  <a:gd name="T24" fmla="*/ 42 w 84"/>
                  <a:gd name="T25" fmla="*/ 132 h 132"/>
                  <a:gd name="T26" fmla="*/ 0 w 84"/>
                  <a:gd name="T27" fmla="*/ 92 h 132"/>
                  <a:gd name="T28" fmla="*/ 21 w 84"/>
                  <a:gd name="T29" fmla="*/ 92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84" h="132">
                    <a:moveTo>
                      <a:pt x="21" y="92"/>
                    </a:moveTo>
                    <a:cubicBezTo>
                      <a:pt x="22" y="111"/>
                      <a:pt x="36" y="115"/>
                      <a:pt x="42" y="115"/>
                    </a:cubicBezTo>
                    <a:cubicBezTo>
                      <a:pt x="54" y="115"/>
                      <a:pt x="63" y="106"/>
                      <a:pt x="63" y="94"/>
                    </a:cubicBezTo>
                    <a:cubicBezTo>
                      <a:pt x="63" y="80"/>
                      <a:pt x="51" y="77"/>
                      <a:pt x="35" y="71"/>
                    </a:cubicBezTo>
                    <a:cubicBezTo>
                      <a:pt x="25" y="68"/>
                      <a:pt x="3" y="60"/>
                      <a:pt x="3" y="36"/>
                    </a:cubicBezTo>
                    <a:cubicBezTo>
                      <a:pt x="2" y="13"/>
                      <a:pt x="23" y="0"/>
                      <a:pt x="43" y="0"/>
                    </a:cubicBezTo>
                    <a:cubicBezTo>
                      <a:pt x="59" y="0"/>
                      <a:pt x="80" y="8"/>
                      <a:pt x="81" y="35"/>
                    </a:cubicBezTo>
                    <a:cubicBezTo>
                      <a:pt x="61" y="35"/>
                      <a:pt x="61" y="35"/>
                      <a:pt x="61" y="35"/>
                    </a:cubicBezTo>
                    <a:cubicBezTo>
                      <a:pt x="60" y="28"/>
                      <a:pt x="57" y="17"/>
                      <a:pt x="42" y="17"/>
                    </a:cubicBezTo>
                    <a:cubicBezTo>
                      <a:pt x="32" y="17"/>
                      <a:pt x="23" y="24"/>
                      <a:pt x="23" y="35"/>
                    </a:cubicBezTo>
                    <a:cubicBezTo>
                      <a:pt x="23" y="47"/>
                      <a:pt x="32" y="50"/>
                      <a:pt x="53" y="58"/>
                    </a:cubicBezTo>
                    <a:cubicBezTo>
                      <a:pt x="69" y="65"/>
                      <a:pt x="84" y="73"/>
                      <a:pt x="84" y="93"/>
                    </a:cubicBezTo>
                    <a:cubicBezTo>
                      <a:pt x="84" y="114"/>
                      <a:pt x="70" y="132"/>
                      <a:pt x="42" y="132"/>
                    </a:cubicBezTo>
                    <a:cubicBezTo>
                      <a:pt x="17" y="132"/>
                      <a:pt x="1" y="117"/>
                      <a:pt x="0" y="92"/>
                    </a:cubicBezTo>
                    <a:lnTo>
                      <a:pt x="21" y="9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" name="Freeform 114">
                <a:extLst>
                  <a:ext uri="{FF2B5EF4-FFF2-40B4-BE49-F238E27FC236}">
                    <a16:creationId xmlns:a16="http://schemas.microsoft.com/office/drawing/2014/main" id="{B43EAFDE-9A26-F94E-8A62-BDE581BF84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4950" y="2862263"/>
                <a:ext cx="134938" cy="301625"/>
              </a:xfrm>
              <a:custGeom>
                <a:avLst/>
                <a:gdLst>
                  <a:gd name="T0" fmla="*/ 23 w 85"/>
                  <a:gd name="T1" fmla="*/ 75 h 190"/>
                  <a:gd name="T2" fmla="*/ 0 w 85"/>
                  <a:gd name="T3" fmla="*/ 75 h 190"/>
                  <a:gd name="T4" fmla="*/ 4 w 85"/>
                  <a:gd name="T5" fmla="*/ 48 h 190"/>
                  <a:gd name="T6" fmla="*/ 28 w 85"/>
                  <a:gd name="T7" fmla="*/ 48 h 190"/>
                  <a:gd name="T8" fmla="*/ 37 w 85"/>
                  <a:gd name="T9" fmla="*/ 0 h 190"/>
                  <a:gd name="T10" fmla="*/ 70 w 85"/>
                  <a:gd name="T11" fmla="*/ 0 h 190"/>
                  <a:gd name="T12" fmla="*/ 61 w 85"/>
                  <a:gd name="T13" fmla="*/ 48 h 190"/>
                  <a:gd name="T14" fmla="*/ 85 w 85"/>
                  <a:gd name="T15" fmla="*/ 48 h 190"/>
                  <a:gd name="T16" fmla="*/ 80 w 85"/>
                  <a:gd name="T17" fmla="*/ 75 h 190"/>
                  <a:gd name="T18" fmla="*/ 56 w 85"/>
                  <a:gd name="T19" fmla="*/ 75 h 190"/>
                  <a:gd name="T20" fmla="*/ 35 w 85"/>
                  <a:gd name="T21" fmla="*/ 190 h 190"/>
                  <a:gd name="T22" fmla="*/ 2 w 85"/>
                  <a:gd name="T23" fmla="*/ 190 h 190"/>
                  <a:gd name="T24" fmla="*/ 23 w 85"/>
                  <a:gd name="T25" fmla="*/ 75 h 1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5" h="190">
                    <a:moveTo>
                      <a:pt x="23" y="75"/>
                    </a:moveTo>
                    <a:lnTo>
                      <a:pt x="0" y="75"/>
                    </a:lnTo>
                    <a:lnTo>
                      <a:pt x="4" y="48"/>
                    </a:lnTo>
                    <a:lnTo>
                      <a:pt x="28" y="48"/>
                    </a:lnTo>
                    <a:lnTo>
                      <a:pt x="37" y="0"/>
                    </a:lnTo>
                    <a:lnTo>
                      <a:pt x="70" y="0"/>
                    </a:lnTo>
                    <a:lnTo>
                      <a:pt x="61" y="48"/>
                    </a:lnTo>
                    <a:lnTo>
                      <a:pt x="85" y="48"/>
                    </a:lnTo>
                    <a:lnTo>
                      <a:pt x="80" y="75"/>
                    </a:lnTo>
                    <a:lnTo>
                      <a:pt x="56" y="75"/>
                    </a:lnTo>
                    <a:lnTo>
                      <a:pt x="35" y="190"/>
                    </a:lnTo>
                    <a:lnTo>
                      <a:pt x="2" y="190"/>
                    </a:lnTo>
                    <a:lnTo>
                      <a:pt x="23" y="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" name="Freeform 115">
                <a:extLst>
                  <a:ext uri="{FF2B5EF4-FFF2-40B4-BE49-F238E27FC236}">
                    <a16:creationId xmlns:a16="http://schemas.microsoft.com/office/drawing/2014/main" id="{56A4140A-9957-2D4B-8BCC-98D24A245E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70550" y="2676526"/>
                <a:ext cx="504825" cy="487363"/>
              </a:xfrm>
              <a:custGeom>
                <a:avLst/>
                <a:gdLst>
                  <a:gd name="T0" fmla="*/ 135 w 135"/>
                  <a:gd name="T1" fmla="*/ 128 h 128"/>
                  <a:gd name="T2" fmla="*/ 135 w 135"/>
                  <a:gd name="T3" fmla="*/ 0 h 128"/>
                  <a:gd name="T4" fmla="*/ 107 w 135"/>
                  <a:gd name="T5" fmla="*/ 0 h 128"/>
                  <a:gd name="T6" fmla="*/ 68 w 135"/>
                  <a:gd name="T7" fmla="*/ 99 h 128"/>
                  <a:gd name="T8" fmla="*/ 28 w 135"/>
                  <a:gd name="T9" fmla="*/ 1 h 128"/>
                  <a:gd name="T10" fmla="*/ 0 w 135"/>
                  <a:gd name="T11" fmla="*/ 1 h 128"/>
                  <a:gd name="T12" fmla="*/ 0 w 135"/>
                  <a:gd name="T13" fmla="*/ 66 h 128"/>
                  <a:gd name="T14" fmla="*/ 3 w 135"/>
                  <a:gd name="T15" fmla="*/ 70 h 128"/>
                  <a:gd name="T16" fmla="*/ 11 w 135"/>
                  <a:gd name="T17" fmla="*/ 100 h 128"/>
                  <a:gd name="T18" fmla="*/ 0 w 135"/>
                  <a:gd name="T19" fmla="*/ 122 h 128"/>
                  <a:gd name="T20" fmla="*/ 0 w 135"/>
                  <a:gd name="T21" fmla="*/ 128 h 128"/>
                  <a:gd name="T22" fmla="*/ 19 w 135"/>
                  <a:gd name="T23" fmla="*/ 128 h 128"/>
                  <a:gd name="T24" fmla="*/ 18 w 135"/>
                  <a:gd name="T25" fmla="*/ 21 h 128"/>
                  <a:gd name="T26" fmla="*/ 61 w 135"/>
                  <a:gd name="T27" fmla="*/ 128 h 128"/>
                  <a:gd name="T28" fmla="*/ 74 w 135"/>
                  <a:gd name="T29" fmla="*/ 128 h 128"/>
                  <a:gd name="T30" fmla="*/ 116 w 135"/>
                  <a:gd name="T31" fmla="*/ 20 h 128"/>
                  <a:gd name="T32" fmla="*/ 116 w 135"/>
                  <a:gd name="T33" fmla="*/ 128 h 128"/>
                  <a:gd name="T34" fmla="*/ 135 w 135"/>
                  <a:gd name="T35" fmla="*/ 128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35" h="128">
                    <a:moveTo>
                      <a:pt x="135" y="128"/>
                    </a:moveTo>
                    <a:cubicBezTo>
                      <a:pt x="135" y="0"/>
                      <a:pt x="135" y="0"/>
                      <a:pt x="135" y="0"/>
                    </a:cubicBezTo>
                    <a:cubicBezTo>
                      <a:pt x="107" y="0"/>
                      <a:pt x="107" y="0"/>
                      <a:pt x="107" y="0"/>
                    </a:cubicBezTo>
                    <a:cubicBezTo>
                      <a:pt x="68" y="99"/>
                      <a:pt x="68" y="99"/>
                      <a:pt x="68" y="99"/>
                    </a:cubicBezTo>
                    <a:cubicBezTo>
                      <a:pt x="28" y="1"/>
                      <a:pt x="28" y="1"/>
                      <a:pt x="28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1" y="68"/>
                      <a:pt x="2" y="69"/>
                      <a:pt x="3" y="70"/>
                    </a:cubicBezTo>
                    <a:cubicBezTo>
                      <a:pt x="10" y="78"/>
                      <a:pt x="13" y="89"/>
                      <a:pt x="11" y="100"/>
                    </a:cubicBezTo>
                    <a:cubicBezTo>
                      <a:pt x="9" y="108"/>
                      <a:pt x="6" y="115"/>
                      <a:pt x="0" y="122"/>
                    </a:cubicBezTo>
                    <a:cubicBezTo>
                      <a:pt x="0" y="128"/>
                      <a:pt x="0" y="128"/>
                      <a:pt x="0" y="128"/>
                    </a:cubicBezTo>
                    <a:cubicBezTo>
                      <a:pt x="19" y="128"/>
                      <a:pt x="19" y="128"/>
                      <a:pt x="19" y="128"/>
                    </a:cubicBezTo>
                    <a:cubicBezTo>
                      <a:pt x="18" y="21"/>
                      <a:pt x="18" y="21"/>
                      <a:pt x="18" y="21"/>
                    </a:cubicBezTo>
                    <a:cubicBezTo>
                      <a:pt x="61" y="128"/>
                      <a:pt x="61" y="128"/>
                      <a:pt x="61" y="128"/>
                    </a:cubicBezTo>
                    <a:cubicBezTo>
                      <a:pt x="74" y="128"/>
                      <a:pt x="74" y="128"/>
                      <a:pt x="74" y="128"/>
                    </a:cubicBezTo>
                    <a:cubicBezTo>
                      <a:pt x="116" y="20"/>
                      <a:pt x="116" y="20"/>
                      <a:pt x="116" y="20"/>
                    </a:cubicBezTo>
                    <a:cubicBezTo>
                      <a:pt x="116" y="128"/>
                      <a:pt x="116" y="128"/>
                      <a:pt x="116" y="128"/>
                    </a:cubicBezTo>
                    <a:lnTo>
                      <a:pt x="135" y="12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" name="Freeform 116">
                <a:extLst>
                  <a:ext uri="{FF2B5EF4-FFF2-40B4-BE49-F238E27FC236}">
                    <a16:creationId xmlns:a16="http://schemas.microsoft.com/office/drawing/2014/main" id="{85088C04-8DA1-2F4A-8556-AFD006A52CB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426075" y="2932113"/>
                <a:ext cx="258763" cy="234950"/>
              </a:xfrm>
              <a:custGeom>
                <a:avLst/>
                <a:gdLst>
                  <a:gd name="T0" fmla="*/ 3 w 69"/>
                  <a:gd name="T1" fmla="*/ 31 h 62"/>
                  <a:gd name="T2" fmla="*/ 40 w 69"/>
                  <a:gd name="T3" fmla="*/ 0 h 62"/>
                  <a:gd name="T4" fmla="*/ 66 w 69"/>
                  <a:gd name="T5" fmla="*/ 31 h 62"/>
                  <a:gd name="T6" fmla="*/ 29 w 69"/>
                  <a:gd name="T7" fmla="*/ 62 h 62"/>
                  <a:gd name="T8" fmla="*/ 3 w 69"/>
                  <a:gd name="T9" fmla="*/ 31 h 62"/>
                  <a:gd name="T10" fmla="*/ 17 w 69"/>
                  <a:gd name="T11" fmla="*/ 31 h 62"/>
                  <a:gd name="T12" fmla="*/ 31 w 69"/>
                  <a:gd name="T13" fmla="*/ 49 h 62"/>
                  <a:gd name="T14" fmla="*/ 52 w 69"/>
                  <a:gd name="T15" fmla="*/ 31 h 62"/>
                  <a:gd name="T16" fmla="*/ 38 w 69"/>
                  <a:gd name="T17" fmla="*/ 13 h 62"/>
                  <a:gd name="T18" fmla="*/ 17 w 69"/>
                  <a:gd name="T19" fmla="*/ 31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9" h="62">
                    <a:moveTo>
                      <a:pt x="3" y="31"/>
                    </a:moveTo>
                    <a:cubicBezTo>
                      <a:pt x="6" y="16"/>
                      <a:pt x="20" y="0"/>
                      <a:pt x="40" y="0"/>
                    </a:cubicBezTo>
                    <a:cubicBezTo>
                      <a:pt x="61" y="0"/>
                      <a:pt x="69" y="16"/>
                      <a:pt x="66" y="31"/>
                    </a:cubicBezTo>
                    <a:cubicBezTo>
                      <a:pt x="63" y="47"/>
                      <a:pt x="49" y="62"/>
                      <a:pt x="29" y="62"/>
                    </a:cubicBezTo>
                    <a:cubicBezTo>
                      <a:pt x="8" y="62"/>
                      <a:pt x="0" y="47"/>
                      <a:pt x="3" y="31"/>
                    </a:cubicBezTo>
                    <a:close/>
                    <a:moveTo>
                      <a:pt x="17" y="31"/>
                    </a:moveTo>
                    <a:cubicBezTo>
                      <a:pt x="15" y="42"/>
                      <a:pt x="22" y="49"/>
                      <a:pt x="31" y="49"/>
                    </a:cubicBezTo>
                    <a:cubicBezTo>
                      <a:pt x="41" y="49"/>
                      <a:pt x="50" y="42"/>
                      <a:pt x="52" y="31"/>
                    </a:cubicBezTo>
                    <a:cubicBezTo>
                      <a:pt x="54" y="21"/>
                      <a:pt x="48" y="13"/>
                      <a:pt x="38" y="13"/>
                    </a:cubicBezTo>
                    <a:cubicBezTo>
                      <a:pt x="28" y="13"/>
                      <a:pt x="19" y="21"/>
                      <a:pt x="17" y="3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124117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C3CEEA0-AB4E-1E41-AF6A-20ED08B89FF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26E2216-3720-8E47-ABAB-D4DA0AD31A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8FB7EC"/>
                </a:solidFill>
              </a:defRPr>
            </a:lvl1pPr>
          </a:lstStyle>
          <a:p>
            <a:fld id="{299D4562-C5B8-CB44-9474-120177024E1C}" type="datetime1">
              <a:rPr lang="en-US" smtClean="0"/>
              <a:pPr/>
              <a:t>9/3/2021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9149C90-3E7A-C84E-97A5-ACBD2680BE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8FB7EC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8D531E-1E27-6C49-9FDC-6C0DD877C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5319" y="642233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FB7EC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505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2573F-6CD2-E446-AEA2-04B4E6EF41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93DDD8-9AAD-E645-821D-592BCEBFBC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DEC770-B8D0-7D44-8C06-45E23230FB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C1D6F7-2876-CB4E-BA7E-98A093117E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33CDFF"/>
                </a:solidFill>
              </a:defRPr>
            </a:lvl1pPr>
          </a:lstStyle>
          <a:p>
            <a:fld id="{2E534795-5F96-674F-9913-75A835B2AA8C}" type="datetime1">
              <a:rPr lang="en-US" smtClean="0"/>
              <a:pPr/>
              <a:t>9/3/2021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B64A94-44FC-5E4D-9BA4-F7C5CBE856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998A61-2626-EC4B-AC9E-DB0EECA20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5319" y="642233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FB7EC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204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53FC11-1DC9-1F44-A501-A122E38B9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C7F112A-7039-A044-BBB7-19B07AA052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6E76F1-988B-A349-A7F8-1C95567498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022A3D-F197-0240-B9FB-64FA8D239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33CDFF"/>
                </a:solidFill>
              </a:defRPr>
            </a:lvl1pPr>
          </a:lstStyle>
          <a:p>
            <a:fld id="{2F57F9ED-D8AC-4447-8B49-413C94A1F07E}" type="datetime1">
              <a:rPr lang="en-US" smtClean="0"/>
              <a:pPr/>
              <a:t>9/3/2021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7AD987-1A3B-EA45-8288-4FF05FA61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4E646E-5FCF-704C-A828-129A071DE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5319" y="642233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FB7EC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756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C71CB2-6C06-A944-AB99-307A4B017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90C05E-DB0B-2C43-8871-0E8EEA3DB9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15FB7B-95D2-9B44-B7CD-BD3422A58F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33CDFF"/>
                </a:solidFill>
              </a:defRPr>
            </a:lvl1pPr>
          </a:lstStyle>
          <a:p>
            <a:fld id="{762F6A8A-D357-0B41-845F-58E66B141203}" type="datetime1">
              <a:rPr lang="en-US" smtClean="0"/>
              <a:pPr/>
              <a:t>9/3/2021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5D936A-402E-2643-BC23-9FFDBB7189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003F8D-4C62-8246-A9C9-F56761340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5319" y="642233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FB7EC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304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E305B7A-0DA0-914C-BF32-308B0A1D37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38B2C1-3648-864E-BE9D-6955702B70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BBA409-A439-7946-849E-1C52DE1E20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FD414-97F5-4349-956F-7065147EBD6A}" type="datetime1">
              <a:rPr lang="en-US" smtClean="0"/>
              <a:t>9/3/2021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645A88-8207-164E-BEE0-99140ED4EF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024272-4864-7D45-9A42-761E1FA3D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5319" y="642233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FB7EC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07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F223F28B-DCE9-5547-870F-FC2A242E516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AD47075F-005D-B049-804E-5D4A16810F76}"/>
              </a:ext>
            </a:extLst>
          </p:cNvPr>
          <p:cNvGrpSpPr/>
          <p:nvPr userDrawn="1"/>
        </p:nvGrpSpPr>
        <p:grpSpPr>
          <a:xfrm>
            <a:off x="-473777" y="-13061"/>
            <a:ext cx="3197522" cy="6876906"/>
            <a:chOff x="-473777" y="-18943"/>
            <a:chExt cx="3197522" cy="6876906"/>
          </a:xfrm>
        </p:grpSpPr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9D3C9845-6142-6944-B4C8-7AE382A33195}"/>
                </a:ext>
              </a:extLst>
            </p:cNvPr>
            <p:cNvSpPr>
              <a:spLocks/>
            </p:cNvSpPr>
            <p:nvPr/>
          </p:nvSpPr>
          <p:spPr bwMode="auto">
            <a:xfrm>
              <a:off x="-473777" y="-18943"/>
              <a:ext cx="3197522" cy="6152517"/>
            </a:xfrm>
            <a:custGeom>
              <a:avLst/>
              <a:gdLst>
                <a:gd name="T0" fmla="*/ 370 w 1003"/>
                <a:gd name="T1" fmla="*/ 0 h 1936"/>
                <a:gd name="T2" fmla="*/ 561 w 1003"/>
                <a:gd name="T3" fmla="*/ 1936 h 1936"/>
                <a:gd name="T4" fmla="*/ 1003 w 1003"/>
                <a:gd name="T5" fmla="*/ 3 h 1936"/>
                <a:gd name="T6" fmla="*/ 370 w 1003"/>
                <a:gd name="T7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3" h="1936">
                  <a:moveTo>
                    <a:pt x="370" y="0"/>
                  </a:moveTo>
                  <a:cubicBezTo>
                    <a:pt x="153" y="463"/>
                    <a:pt x="47" y="1140"/>
                    <a:pt x="561" y="1936"/>
                  </a:cubicBezTo>
                  <a:cubicBezTo>
                    <a:pt x="561" y="1936"/>
                    <a:pt x="0" y="907"/>
                    <a:pt x="1003" y="3"/>
                  </a:cubicBezTo>
                  <a:lnTo>
                    <a:pt x="370" y="0"/>
                  </a:lnTo>
                  <a:close/>
                </a:path>
              </a:pathLst>
            </a:custGeom>
            <a:gradFill flip="none" rotWithShape="1">
              <a:gsLst>
                <a:gs pos="97000">
                  <a:srgbClr val="7AB9FF"/>
                </a:gs>
                <a:gs pos="3000">
                  <a:srgbClr val="AFD9FF"/>
                </a:gs>
              </a:gsLst>
              <a:lin ang="0" scaled="0"/>
              <a:tileRect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B3286E11-BB68-E34C-B955-23C6473B3C3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14253" y="-9370"/>
              <a:ext cx="1913089" cy="6867333"/>
            </a:xfrm>
            <a:custGeom>
              <a:avLst/>
              <a:gdLst>
                <a:gd name="T0" fmla="*/ 0 w 600"/>
                <a:gd name="T1" fmla="*/ 2161 h 2161"/>
                <a:gd name="T2" fmla="*/ 600 w 600"/>
                <a:gd name="T3" fmla="*/ 2161 h 2161"/>
                <a:gd name="T4" fmla="*/ 363 w 600"/>
                <a:gd name="T5" fmla="*/ 1903 h 2161"/>
                <a:gd name="T6" fmla="*/ 1 w 600"/>
                <a:gd name="T7" fmla="*/ 918 h 2161"/>
                <a:gd name="T8" fmla="*/ 0 w 600"/>
                <a:gd name="T9" fmla="*/ 2161 h 2161"/>
                <a:gd name="T10" fmla="*/ 1 w 600"/>
                <a:gd name="T11" fmla="*/ 536 h 2161"/>
                <a:gd name="T12" fmla="*/ 133 w 600"/>
                <a:gd name="T13" fmla="*/ 0 h 2161"/>
                <a:gd name="T14" fmla="*/ 0 w 600"/>
                <a:gd name="T15" fmla="*/ 0 h 2161"/>
                <a:gd name="T16" fmla="*/ 1 w 600"/>
                <a:gd name="T17" fmla="*/ 536 h 2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00" h="2161">
                  <a:moveTo>
                    <a:pt x="0" y="2161"/>
                  </a:moveTo>
                  <a:cubicBezTo>
                    <a:pt x="246" y="2161"/>
                    <a:pt x="600" y="2161"/>
                    <a:pt x="600" y="2161"/>
                  </a:cubicBezTo>
                  <a:cubicBezTo>
                    <a:pt x="521" y="2085"/>
                    <a:pt x="442" y="2000"/>
                    <a:pt x="363" y="1903"/>
                  </a:cubicBezTo>
                  <a:cubicBezTo>
                    <a:pt x="363" y="1903"/>
                    <a:pt x="58" y="1508"/>
                    <a:pt x="1" y="918"/>
                  </a:cubicBezTo>
                  <a:lnTo>
                    <a:pt x="0" y="2161"/>
                  </a:lnTo>
                  <a:close/>
                  <a:moveTo>
                    <a:pt x="1" y="536"/>
                  </a:moveTo>
                  <a:cubicBezTo>
                    <a:pt x="18" y="367"/>
                    <a:pt x="59" y="187"/>
                    <a:pt x="133" y="0"/>
                  </a:cubicBezTo>
                  <a:cubicBezTo>
                    <a:pt x="133" y="0"/>
                    <a:pt x="74" y="0"/>
                    <a:pt x="0" y="0"/>
                  </a:cubicBezTo>
                  <a:lnTo>
                    <a:pt x="1" y="53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D9FF"/>
                </a:gs>
                <a:gs pos="71000">
                  <a:srgbClr val="7AB9FF"/>
                </a:gs>
              </a:gsLst>
              <a:lin ang="21594000" scaled="0"/>
              <a:tileRect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D2CE19-A11D-D94C-B77D-57C122F2BE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481" y="6422339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72CC95E-30A4-D744-8BC0-DDA2BE0BB564}" type="datetime1">
              <a:rPr lang="en-US" smtClean="0"/>
              <a:pPr/>
              <a:t>9/3/2021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8FFF24-A506-454C-A791-5E9C3C843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22339"/>
            <a:ext cx="4114800" cy="365125"/>
          </a:xfrm>
        </p:spPr>
        <p:txBody>
          <a:bodyPr/>
          <a:lstStyle>
            <a:lvl1pPr>
              <a:defRPr>
                <a:solidFill>
                  <a:srgbClr val="8FB7EC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D89AD3-FDEB-FB43-85E2-1EB84C13A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5319" y="642233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FB7EC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77D0F7-4A6B-4045-B534-3DB6A60EA85B}"/>
              </a:ext>
            </a:extLst>
          </p:cNvPr>
          <p:cNvSpPr>
            <a:spLocks noGrp="1"/>
          </p:cNvSpPr>
          <p:nvPr userDrawn="1">
            <p:ph type="subTitle" idx="1"/>
          </p:nvPr>
        </p:nvSpPr>
        <p:spPr>
          <a:xfrm>
            <a:off x="1572376" y="4156859"/>
            <a:ext cx="5797548" cy="369332"/>
          </a:xfrm>
        </p:spPr>
        <p:txBody>
          <a:bodyPr>
            <a:spAutoFit/>
          </a:bodyPr>
          <a:lstStyle>
            <a:lvl1pPr marL="0" indent="0" algn="l">
              <a:buNone/>
              <a:defRPr sz="1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01FF2FE-F541-714A-961B-93F0AD084E5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42390" y="304799"/>
            <a:ext cx="2769575" cy="84042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3331571-ADBF-0F46-BE79-FA27360F6DA1}"/>
              </a:ext>
            </a:extLst>
          </p:cNvPr>
          <p:cNvGrpSpPr/>
          <p:nvPr userDrawn="1"/>
        </p:nvGrpSpPr>
        <p:grpSpPr>
          <a:xfrm>
            <a:off x="1638301" y="2383772"/>
            <a:ext cx="3829751" cy="1215953"/>
            <a:chOff x="1638301" y="2383772"/>
            <a:chExt cx="3829751" cy="1215953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19F805C2-B216-2441-95F7-96D24C9487A9}"/>
                </a:ext>
              </a:extLst>
            </p:cNvPr>
            <p:cNvGrpSpPr/>
            <p:nvPr userDrawn="1"/>
          </p:nvGrpSpPr>
          <p:grpSpPr>
            <a:xfrm>
              <a:off x="1641537" y="2383772"/>
              <a:ext cx="2759813" cy="595643"/>
              <a:chOff x="339725" y="371475"/>
              <a:chExt cx="2647951" cy="571500"/>
            </a:xfrm>
            <a:solidFill>
              <a:srgbClr val="7AB9FF"/>
            </a:solidFill>
          </p:grpSpPr>
          <p:sp>
            <p:nvSpPr>
              <p:cNvPr id="14" name="Freeform 55">
                <a:extLst>
                  <a:ext uri="{FF2B5EF4-FFF2-40B4-BE49-F238E27FC236}">
                    <a16:creationId xmlns:a16="http://schemas.microsoft.com/office/drawing/2014/main" id="{C966DC1A-4896-5346-8BF4-73B0DF2AC9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9725" y="417513"/>
                <a:ext cx="265113" cy="487363"/>
              </a:xfrm>
              <a:custGeom>
                <a:avLst/>
                <a:gdLst>
                  <a:gd name="T0" fmla="*/ 0 w 167"/>
                  <a:gd name="T1" fmla="*/ 0 h 307"/>
                  <a:gd name="T2" fmla="*/ 167 w 167"/>
                  <a:gd name="T3" fmla="*/ 0 h 307"/>
                  <a:gd name="T4" fmla="*/ 167 w 167"/>
                  <a:gd name="T5" fmla="*/ 31 h 307"/>
                  <a:gd name="T6" fmla="*/ 33 w 167"/>
                  <a:gd name="T7" fmla="*/ 31 h 307"/>
                  <a:gd name="T8" fmla="*/ 33 w 167"/>
                  <a:gd name="T9" fmla="*/ 137 h 307"/>
                  <a:gd name="T10" fmla="*/ 165 w 167"/>
                  <a:gd name="T11" fmla="*/ 137 h 307"/>
                  <a:gd name="T12" fmla="*/ 165 w 167"/>
                  <a:gd name="T13" fmla="*/ 168 h 307"/>
                  <a:gd name="T14" fmla="*/ 33 w 167"/>
                  <a:gd name="T15" fmla="*/ 168 h 307"/>
                  <a:gd name="T16" fmla="*/ 33 w 167"/>
                  <a:gd name="T17" fmla="*/ 276 h 307"/>
                  <a:gd name="T18" fmla="*/ 167 w 167"/>
                  <a:gd name="T19" fmla="*/ 276 h 307"/>
                  <a:gd name="T20" fmla="*/ 167 w 167"/>
                  <a:gd name="T21" fmla="*/ 307 h 307"/>
                  <a:gd name="T22" fmla="*/ 0 w 167"/>
                  <a:gd name="T23" fmla="*/ 307 h 307"/>
                  <a:gd name="T24" fmla="*/ 0 w 167"/>
                  <a:gd name="T25" fmla="*/ 0 h 3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67" h="307">
                    <a:moveTo>
                      <a:pt x="0" y="0"/>
                    </a:moveTo>
                    <a:lnTo>
                      <a:pt x="167" y="0"/>
                    </a:lnTo>
                    <a:lnTo>
                      <a:pt x="167" y="31"/>
                    </a:lnTo>
                    <a:lnTo>
                      <a:pt x="33" y="31"/>
                    </a:lnTo>
                    <a:lnTo>
                      <a:pt x="33" y="137"/>
                    </a:lnTo>
                    <a:lnTo>
                      <a:pt x="165" y="137"/>
                    </a:lnTo>
                    <a:lnTo>
                      <a:pt x="165" y="168"/>
                    </a:lnTo>
                    <a:lnTo>
                      <a:pt x="33" y="168"/>
                    </a:lnTo>
                    <a:lnTo>
                      <a:pt x="33" y="276"/>
                    </a:lnTo>
                    <a:lnTo>
                      <a:pt x="167" y="276"/>
                    </a:lnTo>
                    <a:lnTo>
                      <a:pt x="167" y="307"/>
                    </a:lnTo>
                    <a:lnTo>
                      <a:pt x="0" y="30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" name="Freeform 56">
                <a:extLst>
                  <a:ext uri="{FF2B5EF4-FFF2-40B4-BE49-F238E27FC236}">
                    <a16:creationId xmlns:a16="http://schemas.microsoft.com/office/drawing/2014/main" id="{2966784F-C1E5-2344-9839-FF0949A804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4050" y="417513"/>
                <a:ext cx="393700" cy="487363"/>
              </a:xfrm>
              <a:custGeom>
                <a:avLst/>
                <a:gdLst>
                  <a:gd name="T0" fmla="*/ 104 w 248"/>
                  <a:gd name="T1" fmla="*/ 149 h 307"/>
                  <a:gd name="T2" fmla="*/ 7 w 248"/>
                  <a:gd name="T3" fmla="*/ 0 h 307"/>
                  <a:gd name="T4" fmla="*/ 45 w 248"/>
                  <a:gd name="T5" fmla="*/ 0 h 307"/>
                  <a:gd name="T6" fmla="*/ 123 w 248"/>
                  <a:gd name="T7" fmla="*/ 122 h 307"/>
                  <a:gd name="T8" fmla="*/ 200 w 248"/>
                  <a:gd name="T9" fmla="*/ 0 h 307"/>
                  <a:gd name="T10" fmla="*/ 238 w 248"/>
                  <a:gd name="T11" fmla="*/ 0 h 307"/>
                  <a:gd name="T12" fmla="*/ 141 w 248"/>
                  <a:gd name="T13" fmla="*/ 149 h 307"/>
                  <a:gd name="T14" fmla="*/ 248 w 248"/>
                  <a:gd name="T15" fmla="*/ 307 h 307"/>
                  <a:gd name="T16" fmla="*/ 208 w 248"/>
                  <a:gd name="T17" fmla="*/ 307 h 307"/>
                  <a:gd name="T18" fmla="*/ 123 w 248"/>
                  <a:gd name="T19" fmla="*/ 175 h 307"/>
                  <a:gd name="T20" fmla="*/ 38 w 248"/>
                  <a:gd name="T21" fmla="*/ 307 h 307"/>
                  <a:gd name="T22" fmla="*/ 0 w 248"/>
                  <a:gd name="T23" fmla="*/ 307 h 307"/>
                  <a:gd name="T24" fmla="*/ 104 w 248"/>
                  <a:gd name="T25" fmla="*/ 149 h 3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48" h="307">
                    <a:moveTo>
                      <a:pt x="104" y="149"/>
                    </a:moveTo>
                    <a:lnTo>
                      <a:pt x="7" y="0"/>
                    </a:lnTo>
                    <a:lnTo>
                      <a:pt x="45" y="0"/>
                    </a:lnTo>
                    <a:lnTo>
                      <a:pt x="123" y="122"/>
                    </a:lnTo>
                    <a:lnTo>
                      <a:pt x="200" y="0"/>
                    </a:lnTo>
                    <a:lnTo>
                      <a:pt x="238" y="0"/>
                    </a:lnTo>
                    <a:lnTo>
                      <a:pt x="141" y="149"/>
                    </a:lnTo>
                    <a:lnTo>
                      <a:pt x="248" y="307"/>
                    </a:lnTo>
                    <a:lnTo>
                      <a:pt x="208" y="307"/>
                    </a:lnTo>
                    <a:lnTo>
                      <a:pt x="123" y="175"/>
                    </a:lnTo>
                    <a:lnTo>
                      <a:pt x="38" y="307"/>
                    </a:lnTo>
                    <a:lnTo>
                      <a:pt x="0" y="307"/>
                    </a:lnTo>
                    <a:lnTo>
                      <a:pt x="104" y="14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" name="Freeform 57">
                <a:extLst>
                  <a:ext uri="{FF2B5EF4-FFF2-40B4-BE49-F238E27FC236}">
                    <a16:creationId xmlns:a16="http://schemas.microsoft.com/office/drawing/2014/main" id="{AADCEFF8-47A7-3E4F-BF15-DAEE1814025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03313" y="417513"/>
                <a:ext cx="307975" cy="487363"/>
              </a:xfrm>
              <a:custGeom>
                <a:avLst/>
                <a:gdLst>
                  <a:gd name="T0" fmla="*/ 34 w 82"/>
                  <a:gd name="T1" fmla="*/ 0 h 128"/>
                  <a:gd name="T2" fmla="*/ 68 w 82"/>
                  <a:gd name="T3" fmla="*/ 8 h 128"/>
                  <a:gd name="T4" fmla="*/ 82 w 82"/>
                  <a:gd name="T5" fmla="*/ 39 h 128"/>
                  <a:gd name="T6" fmla="*/ 69 w 82"/>
                  <a:gd name="T7" fmla="*/ 69 h 128"/>
                  <a:gd name="T8" fmla="*/ 35 w 82"/>
                  <a:gd name="T9" fmla="*/ 78 h 128"/>
                  <a:gd name="T10" fmla="*/ 14 w 82"/>
                  <a:gd name="T11" fmla="*/ 78 h 128"/>
                  <a:gd name="T12" fmla="*/ 14 w 82"/>
                  <a:gd name="T13" fmla="*/ 128 h 128"/>
                  <a:gd name="T14" fmla="*/ 0 w 82"/>
                  <a:gd name="T15" fmla="*/ 128 h 128"/>
                  <a:gd name="T16" fmla="*/ 0 w 82"/>
                  <a:gd name="T17" fmla="*/ 0 h 128"/>
                  <a:gd name="T18" fmla="*/ 34 w 82"/>
                  <a:gd name="T19" fmla="*/ 0 h 128"/>
                  <a:gd name="T20" fmla="*/ 14 w 82"/>
                  <a:gd name="T21" fmla="*/ 65 h 128"/>
                  <a:gd name="T22" fmla="*/ 35 w 82"/>
                  <a:gd name="T23" fmla="*/ 65 h 128"/>
                  <a:gd name="T24" fmla="*/ 59 w 82"/>
                  <a:gd name="T25" fmla="*/ 60 h 128"/>
                  <a:gd name="T26" fmla="*/ 68 w 82"/>
                  <a:gd name="T27" fmla="*/ 39 h 128"/>
                  <a:gd name="T28" fmla="*/ 58 w 82"/>
                  <a:gd name="T29" fmla="*/ 18 h 128"/>
                  <a:gd name="T30" fmla="*/ 34 w 82"/>
                  <a:gd name="T31" fmla="*/ 13 h 128"/>
                  <a:gd name="T32" fmla="*/ 14 w 82"/>
                  <a:gd name="T33" fmla="*/ 13 h 128"/>
                  <a:gd name="T34" fmla="*/ 14 w 82"/>
                  <a:gd name="T35" fmla="*/ 65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82" h="128">
                    <a:moveTo>
                      <a:pt x="34" y="0"/>
                    </a:moveTo>
                    <a:cubicBezTo>
                      <a:pt x="52" y="0"/>
                      <a:pt x="60" y="2"/>
                      <a:pt x="68" y="8"/>
                    </a:cubicBezTo>
                    <a:cubicBezTo>
                      <a:pt x="77" y="15"/>
                      <a:pt x="82" y="27"/>
                      <a:pt x="82" y="39"/>
                    </a:cubicBezTo>
                    <a:cubicBezTo>
                      <a:pt x="82" y="51"/>
                      <a:pt x="77" y="63"/>
                      <a:pt x="69" y="69"/>
                    </a:cubicBezTo>
                    <a:cubicBezTo>
                      <a:pt x="60" y="76"/>
                      <a:pt x="52" y="78"/>
                      <a:pt x="35" y="78"/>
                    </a:cubicBezTo>
                    <a:cubicBezTo>
                      <a:pt x="14" y="78"/>
                      <a:pt x="14" y="78"/>
                      <a:pt x="14" y="78"/>
                    </a:cubicBezTo>
                    <a:cubicBezTo>
                      <a:pt x="14" y="128"/>
                      <a:pt x="14" y="128"/>
                      <a:pt x="14" y="128"/>
                    </a:cubicBezTo>
                    <a:cubicBezTo>
                      <a:pt x="0" y="128"/>
                      <a:pt x="0" y="128"/>
                      <a:pt x="0" y="128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34" y="0"/>
                    </a:lnTo>
                    <a:close/>
                    <a:moveTo>
                      <a:pt x="14" y="65"/>
                    </a:moveTo>
                    <a:cubicBezTo>
                      <a:pt x="35" y="65"/>
                      <a:pt x="35" y="65"/>
                      <a:pt x="35" y="65"/>
                    </a:cubicBezTo>
                    <a:cubicBezTo>
                      <a:pt x="46" y="65"/>
                      <a:pt x="52" y="64"/>
                      <a:pt x="59" y="60"/>
                    </a:cubicBezTo>
                    <a:cubicBezTo>
                      <a:pt x="64" y="56"/>
                      <a:pt x="68" y="48"/>
                      <a:pt x="68" y="39"/>
                    </a:cubicBezTo>
                    <a:cubicBezTo>
                      <a:pt x="68" y="30"/>
                      <a:pt x="64" y="22"/>
                      <a:pt x="58" y="18"/>
                    </a:cubicBezTo>
                    <a:cubicBezTo>
                      <a:pt x="52" y="14"/>
                      <a:pt x="45" y="13"/>
                      <a:pt x="34" y="13"/>
                    </a:cubicBezTo>
                    <a:cubicBezTo>
                      <a:pt x="14" y="13"/>
                      <a:pt x="14" y="13"/>
                      <a:pt x="14" y="13"/>
                    </a:cubicBezTo>
                    <a:lnTo>
                      <a:pt x="14" y="6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" name="Freeform 58">
                <a:extLst>
                  <a:ext uri="{FF2B5EF4-FFF2-40B4-BE49-F238E27FC236}">
                    <a16:creationId xmlns:a16="http://schemas.microsoft.com/office/drawing/2014/main" id="{E7C64CE7-16C9-CE46-9425-8316F835A1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66850" y="417513"/>
                <a:ext cx="236538" cy="487363"/>
              </a:xfrm>
              <a:custGeom>
                <a:avLst/>
                <a:gdLst>
                  <a:gd name="T0" fmla="*/ 0 w 149"/>
                  <a:gd name="T1" fmla="*/ 0 h 307"/>
                  <a:gd name="T2" fmla="*/ 33 w 149"/>
                  <a:gd name="T3" fmla="*/ 0 h 307"/>
                  <a:gd name="T4" fmla="*/ 33 w 149"/>
                  <a:gd name="T5" fmla="*/ 276 h 307"/>
                  <a:gd name="T6" fmla="*/ 149 w 149"/>
                  <a:gd name="T7" fmla="*/ 276 h 307"/>
                  <a:gd name="T8" fmla="*/ 149 w 149"/>
                  <a:gd name="T9" fmla="*/ 307 h 307"/>
                  <a:gd name="T10" fmla="*/ 0 w 149"/>
                  <a:gd name="T11" fmla="*/ 307 h 307"/>
                  <a:gd name="T12" fmla="*/ 0 w 149"/>
                  <a:gd name="T13" fmla="*/ 0 h 3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9" h="307">
                    <a:moveTo>
                      <a:pt x="0" y="0"/>
                    </a:moveTo>
                    <a:lnTo>
                      <a:pt x="33" y="0"/>
                    </a:lnTo>
                    <a:lnTo>
                      <a:pt x="33" y="276"/>
                    </a:lnTo>
                    <a:lnTo>
                      <a:pt x="149" y="276"/>
                    </a:lnTo>
                    <a:lnTo>
                      <a:pt x="149" y="307"/>
                    </a:lnTo>
                    <a:lnTo>
                      <a:pt x="0" y="30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" name="Freeform 59">
                <a:extLst>
                  <a:ext uri="{FF2B5EF4-FFF2-40B4-BE49-F238E27FC236}">
                    <a16:creationId xmlns:a16="http://schemas.microsoft.com/office/drawing/2014/main" id="{1DFF4515-39BB-8840-B374-C218927ADA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43150" y="417513"/>
                <a:ext cx="327025" cy="487363"/>
              </a:xfrm>
              <a:custGeom>
                <a:avLst/>
                <a:gdLst>
                  <a:gd name="T0" fmla="*/ 0 w 87"/>
                  <a:gd name="T1" fmla="*/ 0 h 128"/>
                  <a:gd name="T2" fmla="*/ 34 w 87"/>
                  <a:gd name="T3" fmla="*/ 0 h 128"/>
                  <a:gd name="T4" fmla="*/ 70 w 87"/>
                  <a:gd name="T5" fmla="*/ 7 h 128"/>
                  <a:gd name="T6" fmla="*/ 87 w 87"/>
                  <a:gd name="T7" fmla="*/ 41 h 128"/>
                  <a:gd name="T8" fmla="*/ 79 w 87"/>
                  <a:gd name="T9" fmla="*/ 66 h 128"/>
                  <a:gd name="T10" fmla="*/ 51 w 87"/>
                  <a:gd name="T11" fmla="*/ 80 h 128"/>
                  <a:gd name="T12" fmla="*/ 83 w 87"/>
                  <a:gd name="T13" fmla="*/ 128 h 128"/>
                  <a:gd name="T14" fmla="*/ 67 w 87"/>
                  <a:gd name="T15" fmla="*/ 128 h 128"/>
                  <a:gd name="T16" fmla="*/ 31 w 87"/>
                  <a:gd name="T17" fmla="*/ 72 h 128"/>
                  <a:gd name="T18" fmla="*/ 35 w 87"/>
                  <a:gd name="T19" fmla="*/ 72 h 128"/>
                  <a:gd name="T20" fmla="*/ 63 w 87"/>
                  <a:gd name="T21" fmla="*/ 66 h 128"/>
                  <a:gd name="T22" fmla="*/ 73 w 87"/>
                  <a:gd name="T23" fmla="*/ 42 h 128"/>
                  <a:gd name="T24" fmla="*/ 61 w 87"/>
                  <a:gd name="T25" fmla="*/ 17 h 128"/>
                  <a:gd name="T26" fmla="*/ 35 w 87"/>
                  <a:gd name="T27" fmla="*/ 13 h 128"/>
                  <a:gd name="T28" fmla="*/ 15 w 87"/>
                  <a:gd name="T29" fmla="*/ 13 h 128"/>
                  <a:gd name="T30" fmla="*/ 15 w 87"/>
                  <a:gd name="T31" fmla="*/ 128 h 128"/>
                  <a:gd name="T32" fmla="*/ 0 w 87"/>
                  <a:gd name="T33" fmla="*/ 128 h 128"/>
                  <a:gd name="T34" fmla="*/ 0 w 87"/>
                  <a:gd name="T35" fmla="*/ 0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87" h="128">
                    <a:moveTo>
                      <a:pt x="0" y="0"/>
                    </a:moveTo>
                    <a:cubicBezTo>
                      <a:pt x="34" y="0"/>
                      <a:pt x="34" y="0"/>
                      <a:pt x="34" y="0"/>
                    </a:cubicBezTo>
                    <a:cubicBezTo>
                      <a:pt x="54" y="0"/>
                      <a:pt x="63" y="2"/>
                      <a:pt x="70" y="7"/>
                    </a:cubicBezTo>
                    <a:cubicBezTo>
                      <a:pt x="80" y="13"/>
                      <a:pt x="87" y="27"/>
                      <a:pt x="87" y="41"/>
                    </a:cubicBezTo>
                    <a:cubicBezTo>
                      <a:pt x="87" y="50"/>
                      <a:pt x="85" y="59"/>
                      <a:pt x="79" y="66"/>
                    </a:cubicBezTo>
                    <a:cubicBezTo>
                      <a:pt x="72" y="77"/>
                      <a:pt x="63" y="79"/>
                      <a:pt x="51" y="80"/>
                    </a:cubicBezTo>
                    <a:cubicBezTo>
                      <a:pt x="83" y="128"/>
                      <a:pt x="83" y="128"/>
                      <a:pt x="83" y="128"/>
                    </a:cubicBezTo>
                    <a:cubicBezTo>
                      <a:pt x="67" y="128"/>
                      <a:pt x="67" y="128"/>
                      <a:pt x="67" y="128"/>
                    </a:cubicBezTo>
                    <a:cubicBezTo>
                      <a:pt x="31" y="72"/>
                      <a:pt x="31" y="72"/>
                      <a:pt x="31" y="72"/>
                    </a:cubicBezTo>
                    <a:cubicBezTo>
                      <a:pt x="35" y="72"/>
                      <a:pt x="35" y="72"/>
                      <a:pt x="35" y="72"/>
                    </a:cubicBezTo>
                    <a:cubicBezTo>
                      <a:pt x="44" y="72"/>
                      <a:pt x="57" y="72"/>
                      <a:pt x="63" y="66"/>
                    </a:cubicBezTo>
                    <a:cubicBezTo>
                      <a:pt x="70" y="59"/>
                      <a:pt x="73" y="51"/>
                      <a:pt x="73" y="42"/>
                    </a:cubicBezTo>
                    <a:cubicBezTo>
                      <a:pt x="73" y="33"/>
                      <a:pt x="69" y="23"/>
                      <a:pt x="61" y="17"/>
                    </a:cubicBezTo>
                    <a:cubicBezTo>
                      <a:pt x="54" y="13"/>
                      <a:pt x="46" y="13"/>
                      <a:pt x="35" y="13"/>
                    </a:cubicBezTo>
                    <a:cubicBezTo>
                      <a:pt x="15" y="13"/>
                      <a:pt x="15" y="13"/>
                      <a:pt x="15" y="13"/>
                    </a:cubicBezTo>
                    <a:cubicBezTo>
                      <a:pt x="15" y="128"/>
                      <a:pt x="15" y="128"/>
                      <a:pt x="15" y="128"/>
                    </a:cubicBezTo>
                    <a:cubicBezTo>
                      <a:pt x="0" y="128"/>
                      <a:pt x="0" y="128"/>
                      <a:pt x="0" y="128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" name="Freeform 60">
                <a:extLst>
                  <a:ext uri="{FF2B5EF4-FFF2-40B4-BE49-F238E27FC236}">
                    <a16:creationId xmlns:a16="http://schemas.microsoft.com/office/drawing/2014/main" id="{2234A9B2-5A55-DD4B-B9C0-42744AB2EC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22563" y="417513"/>
                <a:ext cx="265113" cy="487363"/>
              </a:xfrm>
              <a:custGeom>
                <a:avLst/>
                <a:gdLst>
                  <a:gd name="T0" fmla="*/ 0 w 167"/>
                  <a:gd name="T1" fmla="*/ 0 h 307"/>
                  <a:gd name="T2" fmla="*/ 167 w 167"/>
                  <a:gd name="T3" fmla="*/ 0 h 307"/>
                  <a:gd name="T4" fmla="*/ 167 w 167"/>
                  <a:gd name="T5" fmla="*/ 31 h 307"/>
                  <a:gd name="T6" fmla="*/ 35 w 167"/>
                  <a:gd name="T7" fmla="*/ 31 h 307"/>
                  <a:gd name="T8" fmla="*/ 35 w 167"/>
                  <a:gd name="T9" fmla="*/ 137 h 307"/>
                  <a:gd name="T10" fmla="*/ 167 w 167"/>
                  <a:gd name="T11" fmla="*/ 137 h 307"/>
                  <a:gd name="T12" fmla="*/ 167 w 167"/>
                  <a:gd name="T13" fmla="*/ 168 h 307"/>
                  <a:gd name="T14" fmla="*/ 35 w 167"/>
                  <a:gd name="T15" fmla="*/ 168 h 307"/>
                  <a:gd name="T16" fmla="*/ 35 w 167"/>
                  <a:gd name="T17" fmla="*/ 276 h 307"/>
                  <a:gd name="T18" fmla="*/ 167 w 167"/>
                  <a:gd name="T19" fmla="*/ 276 h 307"/>
                  <a:gd name="T20" fmla="*/ 167 w 167"/>
                  <a:gd name="T21" fmla="*/ 307 h 307"/>
                  <a:gd name="T22" fmla="*/ 0 w 167"/>
                  <a:gd name="T23" fmla="*/ 307 h 307"/>
                  <a:gd name="T24" fmla="*/ 0 w 167"/>
                  <a:gd name="T25" fmla="*/ 0 h 3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67" h="307">
                    <a:moveTo>
                      <a:pt x="0" y="0"/>
                    </a:moveTo>
                    <a:lnTo>
                      <a:pt x="167" y="0"/>
                    </a:lnTo>
                    <a:lnTo>
                      <a:pt x="167" y="31"/>
                    </a:lnTo>
                    <a:lnTo>
                      <a:pt x="35" y="31"/>
                    </a:lnTo>
                    <a:lnTo>
                      <a:pt x="35" y="137"/>
                    </a:lnTo>
                    <a:lnTo>
                      <a:pt x="167" y="137"/>
                    </a:lnTo>
                    <a:lnTo>
                      <a:pt x="167" y="168"/>
                    </a:lnTo>
                    <a:lnTo>
                      <a:pt x="35" y="168"/>
                    </a:lnTo>
                    <a:lnTo>
                      <a:pt x="35" y="276"/>
                    </a:lnTo>
                    <a:lnTo>
                      <a:pt x="167" y="276"/>
                    </a:lnTo>
                    <a:lnTo>
                      <a:pt x="167" y="307"/>
                    </a:lnTo>
                    <a:lnTo>
                      <a:pt x="0" y="30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" name="Freeform 61">
                <a:extLst>
                  <a:ext uri="{FF2B5EF4-FFF2-40B4-BE49-F238E27FC236}">
                    <a16:creationId xmlns:a16="http://schemas.microsoft.com/office/drawing/2014/main" id="{CE62E40D-62A1-024F-A37F-18B33C4F89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28788" y="371475"/>
                <a:ext cx="561975" cy="571500"/>
              </a:xfrm>
              <a:custGeom>
                <a:avLst/>
                <a:gdLst>
                  <a:gd name="T0" fmla="*/ 75 w 150"/>
                  <a:gd name="T1" fmla="*/ 0 h 150"/>
                  <a:gd name="T2" fmla="*/ 71 w 150"/>
                  <a:gd name="T3" fmla="*/ 1 h 150"/>
                  <a:gd name="T4" fmla="*/ 134 w 150"/>
                  <a:gd name="T5" fmla="*/ 67 h 150"/>
                  <a:gd name="T6" fmla="*/ 68 w 150"/>
                  <a:gd name="T7" fmla="*/ 133 h 150"/>
                  <a:gd name="T8" fmla="*/ 1 w 150"/>
                  <a:gd name="T9" fmla="*/ 67 h 150"/>
                  <a:gd name="T10" fmla="*/ 1 w 150"/>
                  <a:gd name="T11" fmla="*/ 63 h 150"/>
                  <a:gd name="T12" fmla="*/ 0 w 150"/>
                  <a:gd name="T13" fmla="*/ 75 h 150"/>
                  <a:gd name="T14" fmla="*/ 75 w 150"/>
                  <a:gd name="T15" fmla="*/ 150 h 150"/>
                  <a:gd name="T16" fmla="*/ 150 w 150"/>
                  <a:gd name="T17" fmla="*/ 75 h 150"/>
                  <a:gd name="T18" fmla="*/ 75 w 150"/>
                  <a:gd name="T19" fmla="*/ 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0" h="150">
                    <a:moveTo>
                      <a:pt x="75" y="0"/>
                    </a:moveTo>
                    <a:cubicBezTo>
                      <a:pt x="74" y="0"/>
                      <a:pt x="72" y="0"/>
                      <a:pt x="71" y="1"/>
                    </a:cubicBezTo>
                    <a:cubicBezTo>
                      <a:pt x="106" y="2"/>
                      <a:pt x="134" y="31"/>
                      <a:pt x="134" y="67"/>
                    </a:cubicBezTo>
                    <a:cubicBezTo>
                      <a:pt x="134" y="103"/>
                      <a:pt x="104" y="133"/>
                      <a:pt x="68" y="133"/>
                    </a:cubicBezTo>
                    <a:cubicBezTo>
                      <a:pt x="31" y="133"/>
                      <a:pt x="1" y="103"/>
                      <a:pt x="1" y="67"/>
                    </a:cubicBezTo>
                    <a:cubicBezTo>
                      <a:pt x="1" y="66"/>
                      <a:pt x="1" y="64"/>
                      <a:pt x="1" y="63"/>
                    </a:cubicBezTo>
                    <a:cubicBezTo>
                      <a:pt x="1" y="67"/>
                      <a:pt x="0" y="71"/>
                      <a:pt x="0" y="75"/>
                    </a:cubicBezTo>
                    <a:cubicBezTo>
                      <a:pt x="0" y="116"/>
                      <a:pt x="34" y="150"/>
                      <a:pt x="75" y="150"/>
                    </a:cubicBezTo>
                    <a:cubicBezTo>
                      <a:pt x="116" y="150"/>
                      <a:pt x="150" y="116"/>
                      <a:pt x="150" y="75"/>
                    </a:cubicBezTo>
                    <a:cubicBezTo>
                      <a:pt x="150" y="34"/>
                      <a:pt x="116" y="0"/>
                      <a:pt x="7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A4B01B74-C5AF-9349-8F2B-98EB2597B244}"/>
                </a:ext>
              </a:extLst>
            </p:cNvPr>
            <p:cNvGrpSpPr/>
            <p:nvPr userDrawn="1"/>
          </p:nvGrpSpPr>
          <p:grpSpPr>
            <a:xfrm>
              <a:off x="1638301" y="3148076"/>
              <a:ext cx="3829751" cy="451649"/>
              <a:chOff x="3151188" y="2668588"/>
              <a:chExt cx="4267200" cy="503238"/>
            </a:xfrm>
            <a:solidFill>
              <a:schemeClr val="bg1"/>
            </a:solidFill>
          </p:grpSpPr>
          <p:sp>
            <p:nvSpPr>
              <p:cNvPr id="25" name="Freeform 107">
                <a:extLst>
                  <a:ext uri="{FF2B5EF4-FFF2-40B4-BE49-F238E27FC236}">
                    <a16:creationId xmlns:a16="http://schemas.microsoft.com/office/drawing/2014/main" id="{76269D8F-4099-1643-9C8A-FBF179833A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51188" y="2676526"/>
                <a:ext cx="504825" cy="487363"/>
              </a:xfrm>
              <a:custGeom>
                <a:avLst/>
                <a:gdLst>
                  <a:gd name="T0" fmla="*/ 0 w 318"/>
                  <a:gd name="T1" fmla="*/ 307 h 307"/>
                  <a:gd name="T2" fmla="*/ 0 w 318"/>
                  <a:gd name="T3" fmla="*/ 0 h 307"/>
                  <a:gd name="T4" fmla="*/ 47 w 318"/>
                  <a:gd name="T5" fmla="*/ 0 h 307"/>
                  <a:gd name="T6" fmla="*/ 158 w 318"/>
                  <a:gd name="T7" fmla="*/ 259 h 307"/>
                  <a:gd name="T8" fmla="*/ 268 w 318"/>
                  <a:gd name="T9" fmla="*/ 0 h 307"/>
                  <a:gd name="T10" fmla="*/ 318 w 318"/>
                  <a:gd name="T11" fmla="*/ 0 h 307"/>
                  <a:gd name="T12" fmla="*/ 318 w 318"/>
                  <a:gd name="T13" fmla="*/ 307 h 307"/>
                  <a:gd name="T14" fmla="*/ 285 w 318"/>
                  <a:gd name="T15" fmla="*/ 307 h 307"/>
                  <a:gd name="T16" fmla="*/ 285 w 318"/>
                  <a:gd name="T17" fmla="*/ 33 h 307"/>
                  <a:gd name="T18" fmla="*/ 169 w 318"/>
                  <a:gd name="T19" fmla="*/ 307 h 307"/>
                  <a:gd name="T20" fmla="*/ 148 w 318"/>
                  <a:gd name="T21" fmla="*/ 307 h 307"/>
                  <a:gd name="T22" fmla="*/ 30 w 318"/>
                  <a:gd name="T23" fmla="*/ 33 h 307"/>
                  <a:gd name="T24" fmla="*/ 30 w 318"/>
                  <a:gd name="T25" fmla="*/ 307 h 307"/>
                  <a:gd name="T26" fmla="*/ 0 w 318"/>
                  <a:gd name="T27" fmla="*/ 307 h 3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18" h="307">
                    <a:moveTo>
                      <a:pt x="0" y="307"/>
                    </a:moveTo>
                    <a:lnTo>
                      <a:pt x="0" y="0"/>
                    </a:lnTo>
                    <a:lnTo>
                      <a:pt x="47" y="0"/>
                    </a:lnTo>
                    <a:lnTo>
                      <a:pt x="158" y="259"/>
                    </a:lnTo>
                    <a:lnTo>
                      <a:pt x="268" y="0"/>
                    </a:lnTo>
                    <a:lnTo>
                      <a:pt x="318" y="0"/>
                    </a:lnTo>
                    <a:lnTo>
                      <a:pt x="318" y="307"/>
                    </a:lnTo>
                    <a:lnTo>
                      <a:pt x="285" y="307"/>
                    </a:lnTo>
                    <a:lnTo>
                      <a:pt x="285" y="33"/>
                    </a:lnTo>
                    <a:lnTo>
                      <a:pt x="169" y="307"/>
                    </a:lnTo>
                    <a:lnTo>
                      <a:pt x="148" y="307"/>
                    </a:lnTo>
                    <a:lnTo>
                      <a:pt x="30" y="33"/>
                    </a:lnTo>
                    <a:lnTo>
                      <a:pt x="30" y="307"/>
                    </a:lnTo>
                    <a:lnTo>
                      <a:pt x="0" y="30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Freeform 108">
                <a:extLst>
                  <a:ext uri="{FF2B5EF4-FFF2-40B4-BE49-F238E27FC236}">
                    <a16:creationId xmlns:a16="http://schemas.microsoft.com/office/drawing/2014/main" id="{210F2340-54CC-4C40-9020-CF737986A11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727450" y="2668588"/>
                <a:ext cx="496888" cy="503238"/>
              </a:xfrm>
              <a:custGeom>
                <a:avLst/>
                <a:gdLst>
                  <a:gd name="T0" fmla="*/ 0 w 133"/>
                  <a:gd name="T1" fmla="*/ 67 h 132"/>
                  <a:gd name="T2" fmla="*/ 67 w 133"/>
                  <a:gd name="T3" fmla="*/ 0 h 132"/>
                  <a:gd name="T4" fmla="*/ 133 w 133"/>
                  <a:gd name="T5" fmla="*/ 66 h 132"/>
                  <a:gd name="T6" fmla="*/ 67 w 133"/>
                  <a:gd name="T7" fmla="*/ 132 h 132"/>
                  <a:gd name="T8" fmla="*/ 0 w 133"/>
                  <a:gd name="T9" fmla="*/ 67 h 132"/>
                  <a:gd name="T10" fmla="*/ 14 w 133"/>
                  <a:gd name="T11" fmla="*/ 66 h 132"/>
                  <a:gd name="T12" fmla="*/ 67 w 133"/>
                  <a:gd name="T13" fmla="*/ 120 h 132"/>
                  <a:gd name="T14" fmla="*/ 119 w 133"/>
                  <a:gd name="T15" fmla="*/ 66 h 132"/>
                  <a:gd name="T16" fmla="*/ 67 w 133"/>
                  <a:gd name="T17" fmla="*/ 13 h 132"/>
                  <a:gd name="T18" fmla="*/ 14 w 133"/>
                  <a:gd name="T19" fmla="*/ 66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3" h="132">
                    <a:moveTo>
                      <a:pt x="0" y="67"/>
                    </a:moveTo>
                    <a:cubicBezTo>
                      <a:pt x="0" y="27"/>
                      <a:pt x="31" y="0"/>
                      <a:pt x="67" y="0"/>
                    </a:cubicBezTo>
                    <a:cubicBezTo>
                      <a:pt x="104" y="0"/>
                      <a:pt x="133" y="29"/>
                      <a:pt x="133" y="66"/>
                    </a:cubicBezTo>
                    <a:cubicBezTo>
                      <a:pt x="133" y="104"/>
                      <a:pt x="104" y="132"/>
                      <a:pt x="67" y="132"/>
                    </a:cubicBezTo>
                    <a:cubicBezTo>
                      <a:pt x="29" y="132"/>
                      <a:pt x="0" y="103"/>
                      <a:pt x="0" y="67"/>
                    </a:cubicBezTo>
                    <a:close/>
                    <a:moveTo>
                      <a:pt x="14" y="66"/>
                    </a:moveTo>
                    <a:cubicBezTo>
                      <a:pt x="14" y="96"/>
                      <a:pt x="37" y="120"/>
                      <a:pt x="67" y="120"/>
                    </a:cubicBezTo>
                    <a:cubicBezTo>
                      <a:pt x="97" y="120"/>
                      <a:pt x="119" y="95"/>
                      <a:pt x="119" y="66"/>
                    </a:cubicBezTo>
                    <a:cubicBezTo>
                      <a:pt x="119" y="37"/>
                      <a:pt x="97" y="13"/>
                      <a:pt x="67" y="13"/>
                    </a:cubicBezTo>
                    <a:cubicBezTo>
                      <a:pt x="37" y="13"/>
                      <a:pt x="14" y="36"/>
                      <a:pt x="14" y="6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Freeform 109">
                <a:extLst>
                  <a:ext uri="{FF2B5EF4-FFF2-40B4-BE49-F238E27FC236}">
                    <a16:creationId xmlns:a16="http://schemas.microsoft.com/office/drawing/2014/main" id="{B9615047-AB39-AF44-9F9D-22301010E19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276725" y="2668588"/>
                <a:ext cx="498475" cy="503238"/>
              </a:xfrm>
              <a:custGeom>
                <a:avLst/>
                <a:gdLst>
                  <a:gd name="T0" fmla="*/ 0 w 133"/>
                  <a:gd name="T1" fmla="*/ 67 h 132"/>
                  <a:gd name="T2" fmla="*/ 67 w 133"/>
                  <a:gd name="T3" fmla="*/ 0 h 132"/>
                  <a:gd name="T4" fmla="*/ 133 w 133"/>
                  <a:gd name="T5" fmla="*/ 66 h 132"/>
                  <a:gd name="T6" fmla="*/ 67 w 133"/>
                  <a:gd name="T7" fmla="*/ 132 h 132"/>
                  <a:gd name="T8" fmla="*/ 0 w 133"/>
                  <a:gd name="T9" fmla="*/ 67 h 132"/>
                  <a:gd name="T10" fmla="*/ 14 w 133"/>
                  <a:gd name="T11" fmla="*/ 66 h 132"/>
                  <a:gd name="T12" fmla="*/ 67 w 133"/>
                  <a:gd name="T13" fmla="*/ 120 h 132"/>
                  <a:gd name="T14" fmla="*/ 119 w 133"/>
                  <a:gd name="T15" fmla="*/ 66 h 132"/>
                  <a:gd name="T16" fmla="*/ 67 w 133"/>
                  <a:gd name="T17" fmla="*/ 13 h 132"/>
                  <a:gd name="T18" fmla="*/ 14 w 133"/>
                  <a:gd name="T19" fmla="*/ 66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3" h="132">
                    <a:moveTo>
                      <a:pt x="0" y="67"/>
                    </a:moveTo>
                    <a:cubicBezTo>
                      <a:pt x="0" y="27"/>
                      <a:pt x="30" y="0"/>
                      <a:pt x="67" y="0"/>
                    </a:cubicBezTo>
                    <a:cubicBezTo>
                      <a:pt x="104" y="0"/>
                      <a:pt x="133" y="29"/>
                      <a:pt x="133" y="66"/>
                    </a:cubicBezTo>
                    <a:cubicBezTo>
                      <a:pt x="133" y="104"/>
                      <a:pt x="104" y="132"/>
                      <a:pt x="67" y="132"/>
                    </a:cubicBezTo>
                    <a:cubicBezTo>
                      <a:pt x="29" y="132"/>
                      <a:pt x="0" y="103"/>
                      <a:pt x="0" y="67"/>
                    </a:cubicBezTo>
                    <a:close/>
                    <a:moveTo>
                      <a:pt x="14" y="66"/>
                    </a:moveTo>
                    <a:cubicBezTo>
                      <a:pt x="14" y="96"/>
                      <a:pt x="37" y="120"/>
                      <a:pt x="67" y="120"/>
                    </a:cubicBezTo>
                    <a:cubicBezTo>
                      <a:pt x="97" y="120"/>
                      <a:pt x="119" y="95"/>
                      <a:pt x="119" y="66"/>
                    </a:cubicBezTo>
                    <a:cubicBezTo>
                      <a:pt x="119" y="37"/>
                      <a:pt x="97" y="13"/>
                      <a:pt x="67" y="13"/>
                    </a:cubicBezTo>
                    <a:cubicBezTo>
                      <a:pt x="37" y="13"/>
                      <a:pt x="14" y="36"/>
                      <a:pt x="14" y="6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" name="Freeform 110">
                <a:extLst>
                  <a:ext uri="{FF2B5EF4-FFF2-40B4-BE49-F238E27FC236}">
                    <a16:creationId xmlns:a16="http://schemas.microsoft.com/office/drawing/2014/main" id="{E5294D4A-B514-7146-BB43-8299E3169C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9813" y="2676526"/>
                <a:ext cx="385763" cy="487363"/>
              </a:xfrm>
              <a:custGeom>
                <a:avLst/>
                <a:gdLst>
                  <a:gd name="T0" fmla="*/ 210 w 243"/>
                  <a:gd name="T1" fmla="*/ 257 h 307"/>
                  <a:gd name="T2" fmla="*/ 210 w 243"/>
                  <a:gd name="T3" fmla="*/ 0 h 307"/>
                  <a:gd name="T4" fmla="*/ 243 w 243"/>
                  <a:gd name="T5" fmla="*/ 0 h 307"/>
                  <a:gd name="T6" fmla="*/ 243 w 243"/>
                  <a:gd name="T7" fmla="*/ 307 h 307"/>
                  <a:gd name="T8" fmla="*/ 210 w 243"/>
                  <a:gd name="T9" fmla="*/ 307 h 307"/>
                  <a:gd name="T10" fmla="*/ 31 w 243"/>
                  <a:gd name="T11" fmla="*/ 48 h 307"/>
                  <a:gd name="T12" fmla="*/ 33 w 243"/>
                  <a:gd name="T13" fmla="*/ 307 h 307"/>
                  <a:gd name="T14" fmla="*/ 0 w 243"/>
                  <a:gd name="T15" fmla="*/ 307 h 307"/>
                  <a:gd name="T16" fmla="*/ 0 w 243"/>
                  <a:gd name="T17" fmla="*/ 0 h 307"/>
                  <a:gd name="T18" fmla="*/ 33 w 243"/>
                  <a:gd name="T19" fmla="*/ 0 h 307"/>
                  <a:gd name="T20" fmla="*/ 210 w 243"/>
                  <a:gd name="T21" fmla="*/ 257 h 3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43" h="307">
                    <a:moveTo>
                      <a:pt x="210" y="257"/>
                    </a:moveTo>
                    <a:lnTo>
                      <a:pt x="210" y="0"/>
                    </a:lnTo>
                    <a:lnTo>
                      <a:pt x="243" y="0"/>
                    </a:lnTo>
                    <a:lnTo>
                      <a:pt x="243" y="307"/>
                    </a:lnTo>
                    <a:lnTo>
                      <a:pt x="210" y="307"/>
                    </a:lnTo>
                    <a:lnTo>
                      <a:pt x="31" y="48"/>
                    </a:lnTo>
                    <a:lnTo>
                      <a:pt x="33" y="307"/>
                    </a:lnTo>
                    <a:lnTo>
                      <a:pt x="0" y="307"/>
                    </a:lnTo>
                    <a:lnTo>
                      <a:pt x="0" y="0"/>
                    </a:lnTo>
                    <a:lnTo>
                      <a:pt x="33" y="0"/>
                    </a:lnTo>
                    <a:lnTo>
                      <a:pt x="210" y="25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Freeform 111">
                <a:extLst>
                  <a:ext uri="{FF2B5EF4-FFF2-40B4-BE49-F238E27FC236}">
                    <a16:creationId xmlns:a16="http://schemas.microsoft.com/office/drawing/2014/main" id="{F86FC901-B42D-084A-B428-0C43996371F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227763" y="2676526"/>
                <a:ext cx="457200" cy="487363"/>
              </a:xfrm>
              <a:custGeom>
                <a:avLst/>
                <a:gdLst>
                  <a:gd name="T0" fmla="*/ 52 w 288"/>
                  <a:gd name="T1" fmla="*/ 307 h 307"/>
                  <a:gd name="T2" fmla="*/ 0 w 288"/>
                  <a:gd name="T3" fmla="*/ 307 h 307"/>
                  <a:gd name="T4" fmla="*/ 123 w 288"/>
                  <a:gd name="T5" fmla="*/ 0 h 307"/>
                  <a:gd name="T6" fmla="*/ 165 w 288"/>
                  <a:gd name="T7" fmla="*/ 0 h 307"/>
                  <a:gd name="T8" fmla="*/ 288 w 288"/>
                  <a:gd name="T9" fmla="*/ 307 h 307"/>
                  <a:gd name="T10" fmla="*/ 236 w 288"/>
                  <a:gd name="T11" fmla="*/ 307 h 307"/>
                  <a:gd name="T12" fmla="*/ 208 w 288"/>
                  <a:gd name="T13" fmla="*/ 235 h 307"/>
                  <a:gd name="T14" fmla="*/ 78 w 288"/>
                  <a:gd name="T15" fmla="*/ 235 h 307"/>
                  <a:gd name="T16" fmla="*/ 52 w 288"/>
                  <a:gd name="T17" fmla="*/ 307 h 307"/>
                  <a:gd name="T18" fmla="*/ 142 w 288"/>
                  <a:gd name="T19" fmla="*/ 57 h 307"/>
                  <a:gd name="T20" fmla="*/ 92 w 288"/>
                  <a:gd name="T21" fmla="*/ 194 h 307"/>
                  <a:gd name="T22" fmla="*/ 193 w 288"/>
                  <a:gd name="T23" fmla="*/ 194 h 307"/>
                  <a:gd name="T24" fmla="*/ 142 w 288"/>
                  <a:gd name="T25" fmla="*/ 57 h 3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88" h="307">
                    <a:moveTo>
                      <a:pt x="52" y="307"/>
                    </a:moveTo>
                    <a:lnTo>
                      <a:pt x="0" y="307"/>
                    </a:lnTo>
                    <a:lnTo>
                      <a:pt x="123" y="0"/>
                    </a:lnTo>
                    <a:lnTo>
                      <a:pt x="165" y="0"/>
                    </a:lnTo>
                    <a:lnTo>
                      <a:pt x="288" y="307"/>
                    </a:lnTo>
                    <a:lnTo>
                      <a:pt x="236" y="307"/>
                    </a:lnTo>
                    <a:lnTo>
                      <a:pt x="208" y="235"/>
                    </a:lnTo>
                    <a:lnTo>
                      <a:pt x="78" y="235"/>
                    </a:lnTo>
                    <a:lnTo>
                      <a:pt x="52" y="307"/>
                    </a:lnTo>
                    <a:close/>
                    <a:moveTo>
                      <a:pt x="142" y="57"/>
                    </a:moveTo>
                    <a:lnTo>
                      <a:pt x="92" y="194"/>
                    </a:lnTo>
                    <a:lnTo>
                      <a:pt x="193" y="194"/>
                    </a:lnTo>
                    <a:lnTo>
                      <a:pt x="142" y="5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Freeform 112">
                <a:extLst>
                  <a:ext uri="{FF2B5EF4-FFF2-40B4-BE49-F238E27FC236}">
                    <a16:creationId xmlns:a16="http://schemas.microsoft.com/office/drawing/2014/main" id="{24FFA971-6531-0D4B-8E8B-4B28A435A9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32588" y="2676526"/>
                <a:ext cx="338138" cy="487363"/>
              </a:xfrm>
              <a:custGeom>
                <a:avLst/>
                <a:gdLst>
                  <a:gd name="T0" fmla="*/ 0 w 90"/>
                  <a:gd name="T1" fmla="*/ 0 h 128"/>
                  <a:gd name="T2" fmla="*/ 36 w 90"/>
                  <a:gd name="T3" fmla="*/ 0 h 128"/>
                  <a:gd name="T4" fmla="*/ 73 w 90"/>
                  <a:gd name="T5" fmla="*/ 8 h 128"/>
                  <a:gd name="T6" fmla="*/ 90 w 90"/>
                  <a:gd name="T7" fmla="*/ 42 h 128"/>
                  <a:gd name="T8" fmla="*/ 83 w 90"/>
                  <a:gd name="T9" fmla="*/ 66 h 128"/>
                  <a:gd name="T10" fmla="*/ 58 w 90"/>
                  <a:gd name="T11" fmla="*/ 80 h 128"/>
                  <a:gd name="T12" fmla="*/ 88 w 90"/>
                  <a:gd name="T13" fmla="*/ 128 h 128"/>
                  <a:gd name="T14" fmla="*/ 67 w 90"/>
                  <a:gd name="T15" fmla="*/ 128 h 128"/>
                  <a:gd name="T16" fmla="*/ 32 w 90"/>
                  <a:gd name="T17" fmla="*/ 70 h 128"/>
                  <a:gd name="T18" fmla="*/ 36 w 90"/>
                  <a:gd name="T19" fmla="*/ 70 h 128"/>
                  <a:gd name="T20" fmla="*/ 62 w 90"/>
                  <a:gd name="T21" fmla="*/ 65 h 128"/>
                  <a:gd name="T22" fmla="*/ 70 w 90"/>
                  <a:gd name="T23" fmla="*/ 44 h 128"/>
                  <a:gd name="T24" fmla="*/ 59 w 90"/>
                  <a:gd name="T25" fmla="*/ 22 h 128"/>
                  <a:gd name="T26" fmla="*/ 38 w 90"/>
                  <a:gd name="T27" fmla="*/ 18 h 128"/>
                  <a:gd name="T28" fmla="*/ 20 w 90"/>
                  <a:gd name="T29" fmla="*/ 18 h 128"/>
                  <a:gd name="T30" fmla="*/ 20 w 90"/>
                  <a:gd name="T31" fmla="*/ 128 h 128"/>
                  <a:gd name="T32" fmla="*/ 0 w 90"/>
                  <a:gd name="T33" fmla="*/ 128 h 128"/>
                  <a:gd name="T34" fmla="*/ 0 w 90"/>
                  <a:gd name="T35" fmla="*/ 0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0" h="128">
                    <a:moveTo>
                      <a:pt x="0" y="0"/>
                    </a:moveTo>
                    <a:cubicBezTo>
                      <a:pt x="36" y="0"/>
                      <a:pt x="36" y="0"/>
                      <a:pt x="36" y="0"/>
                    </a:cubicBezTo>
                    <a:cubicBezTo>
                      <a:pt x="56" y="0"/>
                      <a:pt x="66" y="3"/>
                      <a:pt x="73" y="8"/>
                    </a:cubicBezTo>
                    <a:cubicBezTo>
                      <a:pt x="84" y="14"/>
                      <a:pt x="90" y="28"/>
                      <a:pt x="90" y="42"/>
                    </a:cubicBezTo>
                    <a:cubicBezTo>
                      <a:pt x="90" y="51"/>
                      <a:pt x="88" y="60"/>
                      <a:pt x="83" y="66"/>
                    </a:cubicBezTo>
                    <a:cubicBezTo>
                      <a:pt x="76" y="76"/>
                      <a:pt x="68" y="79"/>
                      <a:pt x="58" y="80"/>
                    </a:cubicBezTo>
                    <a:cubicBezTo>
                      <a:pt x="88" y="128"/>
                      <a:pt x="88" y="128"/>
                      <a:pt x="88" y="128"/>
                    </a:cubicBezTo>
                    <a:cubicBezTo>
                      <a:pt x="67" y="128"/>
                      <a:pt x="67" y="128"/>
                      <a:pt x="67" y="128"/>
                    </a:cubicBezTo>
                    <a:cubicBezTo>
                      <a:pt x="32" y="70"/>
                      <a:pt x="32" y="70"/>
                      <a:pt x="32" y="70"/>
                    </a:cubicBezTo>
                    <a:cubicBezTo>
                      <a:pt x="36" y="70"/>
                      <a:pt x="36" y="70"/>
                      <a:pt x="36" y="70"/>
                    </a:cubicBezTo>
                    <a:cubicBezTo>
                      <a:pt x="45" y="70"/>
                      <a:pt x="56" y="70"/>
                      <a:pt x="62" y="65"/>
                    </a:cubicBezTo>
                    <a:cubicBezTo>
                      <a:pt x="67" y="59"/>
                      <a:pt x="70" y="52"/>
                      <a:pt x="70" y="44"/>
                    </a:cubicBezTo>
                    <a:cubicBezTo>
                      <a:pt x="70" y="35"/>
                      <a:pt x="66" y="27"/>
                      <a:pt x="59" y="22"/>
                    </a:cubicBezTo>
                    <a:cubicBezTo>
                      <a:pt x="54" y="19"/>
                      <a:pt x="47" y="18"/>
                      <a:pt x="38" y="18"/>
                    </a:cubicBezTo>
                    <a:cubicBezTo>
                      <a:pt x="20" y="18"/>
                      <a:pt x="20" y="18"/>
                      <a:pt x="20" y="18"/>
                    </a:cubicBezTo>
                    <a:cubicBezTo>
                      <a:pt x="20" y="128"/>
                      <a:pt x="20" y="128"/>
                      <a:pt x="20" y="128"/>
                    </a:cubicBezTo>
                    <a:cubicBezTo>
                      <a:pt x="0" y="128"/>
                      <a:pt x="0" y="128"/>
                      <a:pt x="0" y="128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" name="Freeform 113">
                <a:extLst>
                  <a:ext uri="{FF2B5EF4-FFF2-40B4-BE49-F238E27FC236}">
                    <a16:creationId xmlns:a16="http://schemas.microsoft.com/office/drawing/2014/main" id="{BC401283-FA39-8543-8F41-577E559A17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4063" y="2668588"/>
                <a:ext cx="314325" cy="503238"/>
              </a:xfrm>
              <a:custGeom>
                <a:avLst/>
                <a:gdLst>
                  <a:gd name="T0" fmla="*/ 21 w 84"/>
                  <a:gd name="T1" fmla="*/ 92 h 132"/>
                  <a:gd name="T2" fmla="*/ 42 w 84"/>
                  <a:gd name="T3" fmla="*/ 115 h 132"/>
                  <a:gd name="T4" fmla="*/ 63 w 84"/>
                  <a:gd name="T5" fmla="*/ 94 h 132"/>
                  <a:gd name="T6" fmla="*/ 35 w 84"/>
                  <a:gd name="T7" fmla="*/ 71 h 132"/>
                  <a:gd name="T8" fmla="*/ 3 w 84"/>
                  <a:gd name="T9" fmla="*/ 36 h 132"/>
                  <a:gd name="T10" fmla="*/ 43 w 84"/>
                  <a:gd name="T11" fmla="*/ 0 h 132"/>
                  <a:gd name="T12" fmla="*/ 81 w 84"/>
                  <a:gd name="T13" fmla="*/ 35 h 132"/>
                  <a:gd name="T14" fmla="*/ 61 w 84"/>
                  <a:gd name="T15" fmla="*/ 35 h 132"/>
                  <a:gd name="T16" fmla="*/ 42 w 84"/>
                  <a:gd name="T17" fmla="*/ 17 h 132"/>
                  <a:gd name="T18" fmla="*/ 23 w 84"/>
                  <a:gd name="T19" fmla="*/ 35 h 132"/>
                  <a:gd name="T20" fmla="*/ 53 w 84"/>
                  <a:gd name="T21" fmla="*/ 58 h 132"/>
                  <a:gd name="T22" fmla="*/ 84 w 84"/>
                  <a:gd name="T23" fmla="*/ 93 h 132"/>
                  <a:gd name="T24" fmla="*/ 42 w 84"/>
                  <a:gd name="T25" fmla="*/ 132 h 132"/>
                  <a:gd name="T26" fmla="*/ 0 w 84"/>
                  <a:gd name="T27" fmla="*/ 92 h 132"/>
                  <a:gd name="T28" fmla="*/ 21 w 84"/>
                  <a:gd name="T29" fmla="*/ 92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84" h="132">
                    <a:moveTo>
                      <a:pt x="21" y="92"/>
                    </a:moveTo>
                    <a:cubicBezTo>
                      <a:pt x="22" y="111"/>
                      <a:pt x="36" y="115"/>
                      <a:pt x="42" y="115"/>
                    </a:cubicBezTo>
                    <a:cubicBezTo>
                      <a:pt x="54" y="115"/>
                      <a:pt x="63" y="106"/>
                      <a:pt x="63" y="94"/>
                    </a:cubicBezTo>
                    <a:cubicBezTo>
                      <a:pt x="63" y="80"/>
                      <a:pt x="51" y="77"/>
                      <a:pt x="35" y="71"/>
                    </a:cubicBezTo>
                    <a:cubicBezTo>
                      <a:pt x="25" y="68"/>
                      <a:pt x="3" y="60"/>
                      <a:pt x="3" y="36"/>
                    </a:cubicBezTo>
                    <a:cubicBezTo>
                      <a:pt x="2" y="13"/>
                      <a:pt x="23" y="0"/>
                      <a:pt x="43" y="0"/>
                    </a:cubicBezTo>
                    <a:cubicBezTo>
                      <a:pt x="59" y="0"/>
                      <a:pt x="80" y="8"/>
                      <a:pt x="81" y="35"/>
                    </a:cubicBezTo>
                    <a:cubicBezTo>
                      <a:pt x="61" y="35"/>
                      <a:pt x="61" y="35"/>
                      <a:pt x="61" y="35"/>
                    </a:cubicBezTo>
                    <a:cubicBezTo>
                      <a:pt x="60" y="28"/>
                      <a:pt x="57" y="17"/>
                      <a:pt x="42" y="17"/>
                    </a:cubicBezTo>
                    <a:cubicBezTo>
                      <a:pt x="32" y="17"/>
                      <a:pt x="23" y="24"/>
                      <a:pt x="23" y="35"/>
                    </a:cubicBezTo>
                    <a:cubicBezTo>
                      <a:pt x="23" y="47"/>
                      <a:pt x="32" y="50"/>
                      <a:pt x="53" y="58"/>
                    </a:cubicBezTo>
                    <a:cubicBezTo>
                      <a:pt x="69" y="65"/>
                      <a:pt x="84" y="73"/>
                      <a:pt x="84" y="93"/>
                    </a:cubicBezTo>
                    <a:cubicBezTo>
                      <a:pt x="84" y="114"/>
                      <a:pt x="70" y="132"/>
                      <a:pt x="42" y="132"/>
                    </a:cubicBezTo>
                    <a:cubicBezTo>
                      <a:pt x="17" y="132"/>
                      <a:pt x="1" y="117"/>
                      <a:pt x="0" y="92"/>
                    </a:cubicBezTo>
                    <a:lnTo>
                      <a:pt x="21" y="9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" name="Freeform 114">
                <a:extLst>
                  <a:ext uri="{FF2B5EF4-FFF2-40B4-BE49-F238E27FC236}">
                    <a16:creationId xmlns:a16="http://schemas.microsoft.com/office/drawing/2014/main" id="{4B0DF274-64FD-8647-8AB2-2EAF5310C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4950" y="2862263"/>
                <a:ext cx="134938" cy="301625"/>
              </a:xfrm>
              <a:custGeom>
                <a:avLst/>
                <a:gdLst>
                  <a:gd name="T0" fmla="*/ 23 w 85"/>
                  <a:gd name="T1" fmla="*/ 75 h 190"/>
                  <a:gd name="T2" fmla="*/ 0 w 85"/>
                  <a:gd name="T3" fmla="*/ 75 h 190"/>
                  <a:gd name="T4" fmla="*/ 4 w 85"/>
                  <a:gd name="T5" fmla="*/ 48 h 190"/>
                  <a:gd name="T6" fmla="*/ 28 w 85"/>
                  <a:gd name="T7" fmla="*/ 48 h 190"/>
                  <a:gd name="T8" fmla="*/ 37 w 85"/>
                  <a:gd name="T9" fmla="*/ 0 h 190"/>
                  <a:gd name="T10" fmla="*/ 70 w 85"/>
                  <a:gd name="T11" fmla="*/ 0 h 190"/>
                  <a:gd name="T12" fmla="*/ 61 w 85"/>
                  <a:gd name="T13" fmla="*/ 48 h 190"/>
                  <a:gd name="T14" fmla="*/ 85 w 85"/>
                  <a:gd name="T15" fmla="*/ 48 h 190"/>
                  <a:gd name="T16" fmla="*/ 80 w 85"/>
                  <a:gd name="T17" fmla="*/ 75 h 190"/>
                  <a:gd name="T18" fmla="*/ 56 w 85"/>
                  <a:gd name="T19" fmla="*/ 75 h 190"/>
                  <a:gd name="T20" fmla="*/ 35 w 85"/>
                  <a:gd name="T21" fmla="*/ 190 h 190"/>
                  <a:gd name="T22" fmla="*/ 2 w 85"/>
                  <a:gd name="T23" fmla="*/ 190 h 190"/>
                  <a:gd name="T24" fmla="*/ 23 w 85"/>
                  <a:gd name="T25" fmla="*/ 75 h 1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5" h="190">
                    <a:moveTo>
                      <a:pt x="23" y="75"/>
                    </a:moveTo>
                    <a:lnTo>
                      <a:pt x="0" y="75"/>
                    </a:lnTo>
                    <a:lnTo>
                      <a:pt x="4" y="48"/>
                    </a:lnTo>
                    <a:lnTo>
                      <a:pt x="28" y="48"/>
                    </a:lnTo>
                    <a:lnTo>
                      <a:pt x="37" y="0"/>
                    </a:lnTo>
                    <a:lnTo>
                      <a:pt x="70" y="0"/>
                    </a:lnTo>
                    <a:lnTo>
                      <a:pt x="61" y="48"/>
                    </a:lnTo>
                    <a:lnTo>
                      <a:pt x="85" y="48"/>
                    </a:lnTo>
                    <a:lnTo>
                      <a:pt x="80" y="75"/>
                    </a:lnTo>
                    <a:lnTo>
                      <a:pt x="56" y="75"/>
                    </a:lnTo>
                    <a:lnTo>
                      <a:pt x="35" y="190"/>
                    </a:lnTo>
                    <a:lnTo>
                      <a:pt x="2" y="190"/>
                    </a:lnTo>
                    <a:lnTo>
                      <a:pt x="23" y="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" name="Freeform 115">
                <a:extLst>
                  <a:ext uri="{FF2B5EF4-FFF2-40B4-BE49-F238E27FC236}">
                    <a16:creationId xmlns:a16="http://schemas.microsoft.com/office/drawing/2014/main" id="{341223DE-D0A8-F847-B155-ECCF8F8871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70550" y="2676526"/>
                <a:ext cx="504825" cy="487363"/>
              </a:xfrm>
              <a:custGeom>
                <a:avLst/>
                <a:gdLst>
                  <a:gd name="T0" fmla="*/ 135 w 135"/>
                  <a:gd name="T1" fmla="*/ 128 h 128"/>
                  <a:gd name="T2" fmla="*/ 135 w 135"/>
                  <a:gd name="T3" fmla="*/ 0 h 128"/>
                  <a:gd name="T4" fmla="*/ 107 w 135"/>
                  <a:gd name="T5" fmla="*/ 0 h 128"/>
                  <a:gd name="T6" fmla="*/ 68 w 135"/>
                  <a:gd name="T7" fmla="*/ 99 h 128"/>
                  <a:gd name="T8" fmla="*/ 28 w 135"/>
                  <a:gd name="T9" fmla="*/ 1 h 128"/>
                  <a:gd name="T10" fmla="*/ 0 w 135"/>
                  <a:gd name="T11" fmla="*/ 1 h 128"/>
                  <a:gd name="T12" fmla="*/ 0 w 135"/>
                  <a:gd name="T13" fmla="*/ 66 h 128"/>
                  <a:gd name="T14" fmla="*/ 3 w 135"/>
                  <a:gd name="T15" fmla="*/ 70 h 128"/>
                  <a:gd name="T16" fmla="*/ 11 w 135"/>
                  <a:gd name="T17" fmla="*/ 100 h 128"/>
                  <a:gd name="T18" fmla="*/ 0 w 135"/>
                  <a:gd name="T19" fmla="*/ 122 h 128"/>
                  <a:gd name="T20" fmla="*/ 0 w 135"/>
                  <a:gd name="T21" fmla="*/ 128 h 128"/>
                  <a:gd name="T22" fmla="*/ 19 w 135"/>
                  <a:gd name="T23" fmla="*/ 128 h 128"/>
                  <a:gd name="T24" fmla="*/ 18 w 135"/>
                  <a:gd name="T25" fmla="*/ 21 h 128"/>
                  <a:gd name="T26" fmla="*/ 61 w 135"/>
                  <a:gd name="T27" fmla="*/ 128 h 128"/>
                  <a:gd name="T28" fmla="*/ 74 w 135"/>
                  <a:gd name="T29" fmla="*/ 128 h 128"/>
                  <a:gd name="T30" fmla="*/ 116 w 135"/>
                  <a:gd name="T31" fmla="*/ 20 h 128"/>
                  <a:gd name="T32" fmla="*/ 116 w 135"/>
                  <a:gd name="T33" fmla="*/ 128 h 128"/>
                  <a:gd name="T34" fmla="*/ 135 w 135"/>
                  <a:gd name="T35" fmla="*/ 128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35" h="128">
                    <a:moveTo>
                      <a:pt x="135" y="128"/>
                    </a:moveTo>
                    <a:cubicBezTo>
                      <a:pt x="135" y="0"/>
                      <a:pt x="135" y="0"/>
                      <a:pt x="135" y="0"/>
                    </a:cubicBezTo>
                    <a:cubicBezTo>
                      <a:pt x="107" y="0"/>
                      <a:pt x="107" y="0"/>
                      <a:pt x="107" y="0"/>
                    </a:cubicBezTo>
                    <a:cubicBezTo>
                      <a:pt x="68" y="99"/>
                      <a:pt x="68" y="99"/>
                      <a:pt x="68" y="99"/>
                    </a:cubicBezTo>
                    <a:cubicBezTo>
                      <a:pt x="28" y="1"/>
                      <a:pt x="28" y="1"/>
                      <a:pt x="28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1" y="68"/>
                      <a:pt x="2" y="69"/>
                      <a:pt x="3" y="70"/>
                    </a:cubicBezTo>
                    <a:cubicBezTo>
                      <a:pt x="10" y="78"/>
                      <a:pt x="13" y="89"/>
                      <a:pt x="11" y="100"/>
                    </a:cubicBezTo>
                    <a:cubicBezTo>
                      <a:pt x="9" y="108"/>
                      <a:pt x="6" y="115"/>
                      <a:pt x="0" y="122"/>
                    </a:cubicBezTo>
                    <a:cubicBezTo>
                      <a:pt x="0" y="128"/>
                      <a:pt x="0" y="128"/>
                      <a:pt x="0" y="128"/>
                    </a:cubicBezTo>
                    <a:cubicBezTo>
                      <a:pt x="19" y="128"/>
                      <a:pt x="19" y="128"/>
                      <a:pt x="19" y="128"/>
                    </a:cubicBezTo>
                    <a:cubicBezTo>
                      <a:pt x="18" y="21"/>
                      <a:pt x="18" y="21"/>
                      <a:pt x="18" y="21"/>
                    </a:cubicBezTo>
                    <a:cubicBezTo>
                      <a:pt x="61" y="128"/>
                      <a:pt x="61" y="128"/>
                      <a:pt x="61" y="128"/>
                    </a:cubicBezTo>
                    <a:cubicBezTo>
                      <a:pt x="74" y="128"/>
                      <a:pt x="74" y="128"/>
                      <a:pt x="74" y="128"/>
                    </a:cubicBezTo>
                    <a:cubicBezTo>
                      <a:pt x="116" y="20"/>
                      <a:pt x="116" y="20"/>
                      <a:pt x="116" y="20"/>
                    </a:cubicBezTo>
                    <a:cubicBezTo>
                      <a:pt x="116" y="128"/>
                      <a:pt x="116" y="128"/>
                      <a:pt x="116" y="128"/>
                    </a:cubicBezTo>
                    <a:lnTo>
                      <a:pt x="135" y="12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" name="Freeform 116">
                <a:extLst>
                  <a:ext uri="{FF2B5EF4-FFF2-40B4-BE49-F238E27FC236}">
                    <a16:creationId xmlns:a16="http://schemas.microsoft.com/office/drawing/2014/main" id="{360663C0-2903-FB4C-B2C3-ADEA31727A5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426075" y="2932113"/>
                <a:ext cx="258763" cy="234950"/>
              </a:xfrm>
              <a:custGeom>
                <a:avLst/>
                <a:gdLst>
                  <a:gd name="T0" fmla="*/ 3 w 69"/>
                  <a:gd name="T1" fmla="*/ 31 h 62"/>
                  <a:gd name="T2" fmla="*/ 40 w 69"/>
                  <a:gd name="T3" fmla="*/ 0 h 62"/>
                  <a:gd name="T4" fmla="*/ 66 w 69"/>
                  <a:gd name="T5" fmla="*/ 31 h 62"/>
                  <a:gd name="T6" fmla="*/ 29 w 69"/>
                  <a:gd name="T7" fmla="*/ 62 h 62"/>
                  <a:gd name="T8" fmla="*/ 3 w 69"/>
                  <a:gd name="T9" fmla="*/ 31 h 62"/>
                  <a:gd name="T10" fmla="*/ 17 w 69"/>
                  <a:gd name="T11" fmla="*/ 31 h 62"/>
                  <a:gd name="T12" fmla="*/ 31 w 69"/>
                  <a:gd name="T13" fmla="*/ 49 h 62"/>
                  <a:gd name="T14" fmla="*/ 52 w 69"/>
                  <a:gd name="T15" fmla="*/ 31 h 62"/>
                  <a:gd name="T16" fmla="*/ 38 w 69"/>
                  <a:gd name="T17" fmla="*/ 13 h 62"/>
                  <a:gd name="T18" fmla="*/ 17 w 69"/>
                  <a:gd name="T19" fmla="*/ 31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9" h="62">
                    <a:moveTo>
                      <a:pt x="3" y="31"/>
                    </a:moveTo>
                    <a:cubicBezTo>
                      <a:pt x="6" y="16"/>
                      <a:pt x="20" y="0"/>
                      <a:pt x="40" y="0"/>
                    </a:cubicBezTo>
                    <a:cubicBezTo>
                      <a:pt x="61" y="0"/>
                      <a:pt x="69" y="16"/>
                      <a:pt x="66" y="31"/>
                    </a:cubicBezTo>
                    <a:cubicBezTo>
                      <a:pt x="63" y="47"/>
                      <a:pt x="49" y="62"/>
                      <a:pt x="29" y="62"/>
                    </a:cubicBezTo>
                    <a:cubicBezTo>
                      <a:pt x="8" y="62"/>
                      <a:pt x="0" y="47"/>
                      <a:pt x="3" y="31"/>
                    </a:cubicBezTo>
                    <a:close/>
                    <a:moveTo>
                      <a:pt x="17" y="31"/>
                    </a:moveTo>
                    <a:cubicBezTo>
                      <a:pt x="15" y="42"/>
                      <a:pt x="22" y="49"/>
                      <a:pt x="31" y="49"/>
                    </a:cubicBezTo>
                    <a:cubicBezTo>
                      <a:pt x="41" y="49"/>
                      <a:pt x="50" y="42"/>
                      <a:pt x="52" y="31"/>
                    </a:cubicBezTo>
                    <a:cubicBezTo>
                      <a:pt x="54" y="21"/>
                      <a:pt x="48" y="13"/>
                      <a:pt x="38" y="13"/>
                    </a:cubicBezTo>
                    <a:cubicBezTo>
                      <a:pt x="28" y="13"/>
                      <a:pt x="19" y="21"/>
                      <a:pt x="17" y="3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739113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A82CAA-A637-564B-9150-80E6208D2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1938" y="1104144"/>
            <a:ext cx="6678105" cy="646331"/>
          </a:xfrm>
        </p:spPr>
        <p:txBody>
          <a:bodyPr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FFBED-D27D-074B-9C33-10A234BC62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01939" y="2214710"/>
            <a:ext cx="6678104" cy="1623008"/>
          </a:xfrm>
        </p:spPr>
        <p:txBody>
          <a:bodyPr>
            <a:sp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5A95B-EA76-8B4B-809B-5350F164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481" y="6422339"/>
            <a:ext cx="2743200" cy="365125"/>
          </a:xfrm>
        </p:spPr>
        <p:txBody>
          <a:bodyPr/>
          <a:lstStyle/>
          <a:p>
            <a:fld id="{DECC2AD0-9452-684A-9802-A7E12BA97DE7}" type="datetime1">
              <a:rPr lang="en-US" smtClean="0"/>
              <a:t>9/3/2021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ECC2B-9CA4-F049-B8DF-124C0111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22339"/>
            <a:ext cx="4114800" cy="365125"/>
          </a:xfrm>
        </p:spPr>
        <p:txBody>
          <a:bodyPr/>
          <a:lstStyle>
            <a:lvl1pPr>
              <a:defRPr>
                <a:solidFill>
                  <a:srgbClr val="95BEF5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893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AC544F54-F6AA-DE4C-84AD-5C670137B5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730500" cy="68580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E69C0A2-BCB9-104A-B5D0-25A86EE07CD5}"/>
              </a:ext>
            </a:extLst>
          </p:cNvPr>
          <p:cNvSpPr/>
          <p:nvPr userDrawn="1"/>
        </p:nvSpPr>
        <p:spPr>
          <a:xfrm>
            <a:off x="0" y="0"/>
            <a:ext cx="293624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5">
            <a:extLst>
              <a:ext uri="{FF2B5EF4-FFF2-40B4-BE49-F238E27FC236}">
                <a16:creationId xmlns:a16="http://schemas.microsoft.com/office/drawing/2014/main" id="{DE2DF47A-D431-2C41-B382-D818556703BB}"/>
              </a:ext>
            </a:extLst>
          </p:cNvPr>
          <p:cNvSpPr>
            <a:spLocks/>
          </p:cNvSpPr>
          <p:nvPr userDrawn="1"/>
        </p:nvSpPr>
        <p:spPr bwMode="auto">
          <a:xfrm>
            <a:off x="-461912" y="0"/>
            <a:ext cx="12653912" cy="6858000"/>
          </a:xfrm>
          <a:custGeom>
            <a:avLst/>
            <a:gdLst>
              <a:gd name="T0" fmla="*/ 1003 w 3986"/>
              <a:gd name="T1" fmla="*/ 0 h 2160"/>
              <a:gd name="T2" fmla="*/ 561 w 3986"/>
              <a:gd name="T3" fmla="*/ 1933 h 2160"/>
              <a:gd name="T4" fmla="*/ 368 w 3986"/>
              <a:gd name="T5" fmla="*/ 0 h 2160"/>
              <a:gd name="T6" fmla="*/ 277 w 3986"/>
              <a:gd name="T7" fmla="*/ 0 h 2160"/>
              <a:gd name="T8" fmla="*/ 146 w 3986"/>
              <a:gd name="T9" fmla="*/ 530 h 2160"/>
              <a:gd name="T10" fmla="*/ 146 w 3986"/>
              <a:gd name="T11" fmla="*/ 929 h 2160"/>
              <a:gd name="T12" fmla="*/ 507 w 3986"/>
              <a:gd name="T13" fmla="*/ 1903 h 2160"/>
              <a:gd name="T14" fmla="*/ 743 w 3986"/>
              <a:gd name="T15" fmla="*/ 2160 h 2160"/>
              <a:gd name="T16" fmla="*/ 3986 w 3986"/>
              <a:gd name="T17" fmla="*/ 2160 h 2160"/>
              <a:gd name="T18" fmla="*/ 3986 w 3986"/>
              <a:gd name="T19" fmla="*/ 0 h 2160"/>
              <a:gd name="T20" fmla="*/ 1003 w 3986"/>
              <a:gd name="T21" fmla="*/ 0 h 2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986" h="2160">
                <a:moveTo>
                  <a:pt x="1003" y="0"/>
                </a:moveTo>
                <a:cubicBezTo>
                  <a:pt x="0" y="904"/>
                  <a:pt x="561" y="1933"/>
                  <a:pt x="561" y="1933"/>
                </a:cubicBezTo>
                <a:cubicBezTo>
                  <a:pt x="48" y="1139"/>
                  <a:pt x="153" y="463"/>
                  <a:pt x="368" y="0"/>
                </a:cubicBezTo>
                <a:cubicBezTo>
                  <a:pt x="277" y="0"/>
                  <a:pt x="277" y="0"/>
                  <a:pt x="277" y="0"/>
                </a:cubicBezTo>
                <a:cubicBezTo>
                  <a:pt x="204" y="184"/>
                  <a:pt x="163" y="362"/>
                  <a:pt x="146" y="530"/>
                </a:cubicBezTo>
                <a:cubicBezTo>
                  <a:pt x="146" y="929"/>
                  <a:pt x="146" y="929"/>
                  <a:pt x="146" y="929"/>
                </a:cubicBezTo>
                <a:cubicBezTo>
                  <a:pt x="206" y="1513"/>
                  <a:pt x="507" y="1903"/>
                  <a:pt x="507" y="1903"/>
                </a:cubicBezTo>
                <a:cubicBezTo>
                  <a:pt x="585" y="1999"/>
                  <a:pt x="665" y="2085"/>
                  <a:pt x="743" y="2160"/>
                </a:cubicBezTo>
                <a:cubicBezTo>
                  <a:pt x="744" y="2160"/>
                  <a:pt x="3986" y="2160"/>
                  <a:pt x="3986" y="2160"/>
                </a:cubicBezTo>
                <a:cubicBezTo>
                  <a:pt x="3986" y="0"/>
                  <a:pt x="3986" y="0"/>
                  <a:pt x="3986" y="0"/>
                </a:cubicBezTo>
                <a:lnTo>
                  <a:pt x="1003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A82CAA-A637-564B-9150-80E6208D2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8422" y="1104144"/>
            <a:ext cx="9025378" cy="646331"/>
          </a:xfrm>
        </p:spPr>
        <p:txBody>
          <a:bodyPr>
            <a:sp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FFBED-D27D-074B-9C33-10A234BC62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28422" y="2214710"/>
            <a:ext cx="9251621" cy="1623008"/>
          </a:xfrm>
        </p:spPr>
        <p:txBody>
          <a:bodyPr>
            <a:sp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5A95B-EA76-8B4B-809B-5350F164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481" y="6422339"/>
            <a:ext cx="2743200" cy="365125"/>
          </a:xfrm>
        </p:spPr>
        <p:txBody>
          <a:bodyPr/>
          <a:lstStyle/>
          <a:p>
            <a:fld id="{DECC2AD0-9452-684A-9802-A7E12BA97DE7}" type="datetime1">
              <a:rPr lang="en-US" smtClean="0"/>
              <a:t>9/3/2021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ECC2B-9CA4-F049-B8DF-124C0111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22339"/>
            <a:ext cx="4114800" cy="365125"/>
          </a:xfrm>
        </p:spPr>
        <p:txBody>
          <a:bodyPr/>
          <a:lstStyle>
            <a:lvl1pPr>
              <a:defRPr>
                <a:solidFill>
                  <a:srgbClr val="8FB7EC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4B535-E047-7E4E-AC67-9B9E71213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5319" y="642233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FB7EC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9131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60C756ED-1B77-4C44-BF05-A9B6B2DBB18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C90209D2-9EFF-EE42-A861-044D61A65380}"/>
              </a:ext>
            </a:extLst>
          </p:cNvPr>
          <p:cNvGrpSpPr/>
          <p:nvPr userDrawn="1"/>
        </p:nvGrpSpPr>
        <p:grpSpPr>
          <a:xfrm>
            <a:off x="516442" y="-15373"/>
            <a:ext cx="4621246" cy="6873373"/>
            <a:chOff x="8077201" y="2376488"/>
            <a:chExt cx="2759074" cy="4103687"/>
          </a:xfrm>
        </p:grpSpPr>
        <p:sp>
          <p:nvSpPr>
            <p:cNvPr id="29" name="Freeform 16">
              <a:extLst>
                <a:ext uri="{FF2B5EF4-FFF2-40B4-BE49-F238E27FC236}">
                  <a16:creationId xmlns:a16="http://schemas.microsoft.com/office/drawing/2014/main" id="{AEF0320A-DE47-A940-998B-2BE39B4CAFD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251950" y="2376488"/>
              <a:ext cx="1584325" cy="3670300"/>
            </a:xfrm>
            <a:custGeom>
              <a:avLst/>
              <a:gdLst>
                <a:gd name="T0" fmla="*/ 101 w 834"/>
                <a:gd name="T1" fmla="*/ 1317 h 1936"/>
                <a:gd name="T2" fmla="*/ 393 w 834"/>
                <a:gd name="T3" fmla="*/ 1936 h 1936"/>
                <a:gd name="T4" fmla="*/ 238 w 834"/>
                <a:gd name="T5" fmla="*/ 1317 h 1936"/>
                <a:gd name="T6" fmla="*/ 101 w 834"/>
                <a:gd name="T7" fmla="*/ 1317 h 1936"/>
                <a:gd name="T8" fmla="*/ 271 w 834"/>
                <a:gd name="T9" fmla="*/ 919 h 1936"/>
                <a:gd name="T10" fmla="*/ 834 w 834"/>
                <a:gd name="T11" fmla="*/ 3 h 1936"/>
                <a:gd name="T12" fmla="*/ 201 w 834"/>
                <a:gd name="T13" fmla="*/ 0 h 1936"/>
                <a:gd name="T14" fmla="*/ 27 w 834"/>
                <a:gd name="T15" fmla="*/ 919 h 1936"/>
                <a:gd name="T16" fmla="*/ 271 w 834"/>
                <a:gd name="T17" fmla="*/ 919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34" h="1936">
                  <a:moveTo>
                    <a:pt x="101" y="1317"/>
                  </a:moveTo>
                  <a:cubicBezTo>
                    <a:pt x="159" y="1513"/>
                    <a:pt x="253" y="1720"/>
                    <a:pt x="393" y="1936"/>
                  </a:cubicBezTo>
                  <a:cubicBezTo>
                    <a:pt x="393" y="1936"/>
                    <a:pt x="254" y="1683"/>
                    <a:pt x="238" y="1317"/>
                  </a:cubicBezTo>
                  <a:lnTo>
                    <a:pt x="101" y="1317"/>
                  </a:lnTo>
                  <a:close/>
                  <a:moveTo>
                    <a:pt x="271" y="919"/>
                  </a:moveTo>
                  <a:cubicBezTo>
                    <a:pt x="335" y="629"/>
                    <a:pt x="495" y="309"/>
                    <a:pt x="834" y="3"/>
                  </a:cubicBezTo>
                  <a:cubicBezTo>
                    <a:pt x="201" y="0"/>
                    <a:pt x="201" y="0"/>
                    <a:pt x="201" y="0"/>
                  </a:cubicBezTo>
                  <a:cubicBezTo>
                    <a:pt x="84" y="249"/>
                    <a:pt x="0" y="561"/>
                    <a:pt x="27" y="919"/>
                  </a:cubicBezTo>
                  <a:lnTo>
                    <a:pt x="271" y="919"/>
                  </a:lnTo>
                  <a:close/>
                </a:path>
              </a:pathLst>
            </a:custGeom>
            <a:gradFill>
              <a:gsLst>
                <a:gs pos="0">
                  <a:srgbClr val="AFD9FF"/>
                </a:gs>
                <a:gs pos="98000">
                  <a:srgbClr val="7AB9FF"/>
                </a:gs>
              </a:gsLst>
              <a:lin ang="0" scaled="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17">
              <a:extLst>
                <a:ext uri="{FF2B5EF4-FFF2-40B4-BE49-F238E27FC236}">
                  <a16:creationId xmlns:a16="http://schemas.microsoft.com/office/drawing/2014/main" id="{39CAAF0C-A2FA-DE48-A1AF-81D8D2D4BF86}"/>
                </a:ext>
              </a:extLst>
            </p:cNvPr>
            <p:cNvSpPr>
              <a:spLocks/>
            </p:cNvSpPr>
            <p:nvPr/>
          </p:nvSpPr>
          <p:spPr bwMode="auto">
            <a:xfrm>
              <a:off x="8115300" y="5256213"/>
              <a:ext cx="542925" cy="1222375"/>
            </a:xfrm>
            <a:custGeom>
              <a:avLst/>
              <a:gdLst>
                <a:gd name="T0" fmla="*/ 286 w 286"/>
                <a:gd name="T1" fmla="*/ 645 h 645"/>
                <a:gd name="T2" fmla="*/ 0 w 286"/>
                <a:gd name="T3" fmla="*/ 0 h 645"/>
                <a:gd name="T4" fmla="*/ 166 w 286"/>
                <a:gd name="T5" fmla="*/ 645 h 645"/>
                <a:gd name="T6" fmla="*/ 286 w 286"/>
                <a:gd name="T7" fmla="*/ 645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6" h="645">
                  <a:moveTo>
                    <a:pt x="286" y="645"/>
                  </a:moveTo>
                  <a:cubicBezTo>
                    <a:pt x="167" y="471"/>
                    <a:pt x="62" y="257"/>
                    <a:pt x="0" y="0"/>
                  </a:cubicBezTo>
                  <a:cubicBezTo>
                    <a:pt x="0" y="0"/>
                    <a:pt x="14" y="282"/>
                    <a:pt x="166" y="645"/>
                  </a:cubicBezTo>
                  <a:lnTo>
                    <a:pt x="286" y="645"/>
                  </a:lnTo>
                  <a:close/>
                </a:path>
              </a:pathLst>
            </a:custGeom>
            <a:solidFill>
              <a:srgbClr val="AFD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18">
              <a:extLst>
                <a:ext uri="{FF2B5EF4-FFF2-40B4-BE49-F238E27FC236}">
                  <a16:creationId xmlns:a16="http://schemas.microsoft.com/office/drawing/2014/main" id="{65F47514-360C-E942-A466-960371FB3B1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077201" y="2382838"/>
              <a:ext cx="2268537" cy="4097337"/>
            </a:xfrm>
            <a:custGeom>
              <a:avLst/>
              <a:gdLst>
                <a:gd name="T0" fmla="*/ 17 w 1195"/>
                <a:gd name="T1" fmla="*/ 1314 h 2162"/>
                <a:gd name="T2" fmla="*/ 363 w 1195"/>
                <a:gd name="T3" fmla="*/ 2161 h 2162"/>
                <a:gd name="T4" fmla="*/ 1195 w 1195"/>
                <a:gd name="T5" fmla="*/ 2161 h 2162"/>
                <a:gd name="T6" fmla="*/ 957 w 1195"/>
                <a:gd name="T7" fmla="*/ 1903 h 2162"/>
                <a:gd name="T8" fmla="*/ 673 w 1195"/>
                <a:gd name="T9" fmla="*/ 1314 h 2162"/>
                <a:gd name="T10" fmla="*/ 17 w 1195"/>
                <a:gd name="T11" fmla="*/ 1314 h 2162"/>
                <a:gd name="T12" fmla="*/ 595 w 1195"/>
                <a:gd name="T13" fmla="*/ 916 h 2162"/>
                <a:gd name="T14" fmla="*/ 727 w 1195"/>
                <a:gd name="T15" fmla="*/ 0 h 2162"/>
                <a:gd name="T16" fmla="*/ 277 w 1195"/>
                <a:gd name="T17" fmla="*/ 0 h 2162"/>
                <a:gd name="T18" fmla="*/ 128 w 1195"/>
                <a:gd name="T19" fmla="*/ 299 h 2162"/>
                <a:gd name="T20" fmla="*/ 0 w 1195"/>
                <a:gd name="T21" fmla="*/ 916 h 2162"/>
                <a:gd name="T22" fmla="*/ 595 w 1195"/>
                <a:gd name="T23" fmla="*/ 916 h 2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95" h="2162">
                  <a:moveTo>
                    <a:pt x="17" y="1314"/>
                  </a:moveTo>
                  <a:cubicBezTo>
                    <a:pt x="55" y="1581"/>
                    <a:pt x="154" y="1875"/>
                    <a:pt x="363" y="2161"/>
                  </a:cubicBezTo>
                  <a:cubicBezTo>
                    <a:pt x="364" y="2162"/>
                    <a:pt x="1195" y="2161"/>
                    <a:pt x="1195" y="2161"/>
                  </a:cubicBezTo>
                  <a:cubicBezTo>
                    <a:pt x="1115" y="2085"/>
                    <a:pt x="1036" y="2000"/>
                    <a:pt x="957" y="1903"/>
                  </a:cubicBezTo>
                  <a:cubicBezTo>
                    <a:pt x="957" y="1903"/>
                    <a:pt x="783" y="1678"/>
                    <a:pt x="673" y="1314"/>
                  </a:cubicBezTo>
                  <a:lnTo>
                    <a:pt x="17" y="1314"/>
                  </a:lnTo>
                  <a:close/>
                  <a:moveTo>
                    <a:pt x="595" y="916"/>
                  </a:moveTo>
                  <a:cubicBezTo>
                    <a:pt x="569" y="645"/>
                    <a:pt x="595" y="334"/>
                    <a:pt x="727" y="0"/>
                  </a:cubicBezTo>
                  <a:cubicBezTo>
                    <a:pt x="277" y="0"/>
                    <a:pt x="277" y="0"/>
                    <a:pt x="277" y="0"/>
                  </a:cubicBezTo>
                  <a:cubicBezTo>
                    <a:pt x="222" y="94"/>
                    <a:pt x="175" y="190"/>
                    <a:pt x="128" y="299"/>
                  </a:cubicBezTo>
                  <a:cubicBezTo>
                    <a:pt x="128" y="299"/>
                    <a:pt x="20" y="551"/>
                    <a:pt x="0" y="916"/>
                  </a:cubicBezTo>
                  <a:lnTo>
                    <a:pt x="595" y="916"/>
                  </a:lnTo>
                  <a:close/>
                </a:path>
              </a:pathLst>
            </a:custGeom>
            <a:gradFill>
              <a:gsLst>
                <a:gs pos="0">
                  <a:srgbClr val="AFD9FF"/>
                </a:gs>
                <a:gs pos="81000">
                  <a:srgbClr val="7AB9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C333E94B-287E-6E40-AD4A-9C4FE1221F1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E1F8DF3-0369-8E4D-AEFC-8406A9BA40EC}"/>
              </a:ext>
            </a:extLst>
          </p:cNvPr>
          <p:cNvSpPr/>
          <p:nvPr userDrawn="1"/>
        </p:nvSpPr>
        <p:spPr>
          <a:xfrm>
            <a:off x="0" y="203200"/>
            <a:ext cx="12192000" cy="6184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A82CAA-A637-564B-9150-80E6208D2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1104144"/>
            <a:ext cx="10393680" cy="646331"/>
          </a:xfrm>
        </p:spPr>
        <p:txBody>
          <a:bodyPr>
            <a:sp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FFBED-D27D-074B-9C33-10A234BC62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5840" y="2271860"/>
            <a:ext cx="10619923" cy="1623008"/>
          </a:xfrm>
        </p:spPr>
        <p:txBody>
          <a:bodyPr>
            <a:sp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5A95B-EA76-8B4B-809B-5350F164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95BEF5"/>
                </a:solidFill>
              </a:defRPr>
            </a:lvl1pPr>
          </a:lstStyle>
          <a:p>
            <a:fld id="{DECC2AD0-9452-684A-9802-A7E12BA97DE7}" type="datetime1">
              <a:rPr lang="en-US" smtClean="0"/>
              <a:pPr/>
              <a:t>9/3/2021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ECC2B-9CA4-F049-B8DF-124C0111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22610"/>
            <a:ext cx="4114800" cy="365125"/>
          </a:xfrm>
        </p:spPr>
        <p:txBody>
          <a:bodyPr/>
          <a:lstStyle>
            <a:lvl1pPr>
              <a:defRPr>
                <a:solidFill>
                  <a:srgbClr val="95BEF5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4B535-E047-7E4E-AC67-9B9E71213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5319" y="642233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95BEF5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7140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813254C5-9F5C-2146-8E59-C1CAC5D4C8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B5509A0E-31B9-1C4D-A494-5B974C4E7547}"/>
              </a:ext>
            </a:extLst>
          </p:cNvPr>
          <p:cNvGrpSpPr/>
          <p:nvPr userDrawn="1"/>
        </p:nvGrpSpPr>
        <p:grpSpPr>
          <a:xfrm>
            <a:off x="516442" y="-15373"/>
            <a:ext cx="4621246" cy="6873373"/>
            <a:chOff x="8077201" y="2376488"/>
            <a:chExt cx="2759074" cy="4103687"/>
          </a:xfrm>
        </p:grpSpPr>
        <p:sp>
          <p:nvSpPr>
            <p:cNvPr id="23" name="Freeform 16">
              <a:extLst>
                <a:ext uri="{FF2B5EF4-FFF2-40B4-BE49-F238E27FC236}">
                  <a16:creationId xmlns:a16="http://schemas.microsoft.com/office/drawing/2014/main" id="{2FDC10A5-D2C4-9C47-956E-FD8AD8583AE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251950" y="2376488"/>
              <a:ext cx="1584325" cy="3670300"/>
            </a:xfrm>
            <a:custGeom>
              <a:avLst/>
              <a:gdLst>
                <a:gd name="T0" fmla="*/ 101 w 834"/>
                <a:gd name="T1" fmla="*/ 1317 h 1936"/>
                <a:gd name="T2" fmla="*/ 393 w 834"/>
                <a:gd name="T3" fmla="*/ 1936 h 1936"/>
                <a:gd name="T4" fmla="*/ 238 w 834"/>
                <a:gd name="T5" fmla="*/ 1317 h 1936"/>
                <a:gd name="T6" fmla="*/ 101 w 834"/>
                <a:gd name="T7" fmla="*/ 1317 h 1936"/>
                <a:gd name="T8" fmla="*/ 271 w 834"/>
                <a:gd name="T9" fmla="*/ 919 h 1936"/>
                <a:gd name="T10" fmla="*/ 834 w 834"/>
                <a:gd name="T11" fmla="*/ 3 h 1936"/>
                <a:gd name="T12" fmla="*/ 201 w 834"/>
                <a:gd name="T13" fmla="*/ 0 h 1936"/>
                <a:gd name="T14" fmla="*/ 27 w 834"/>
                <a:gd name="T15" fmla="*/ 919 h 1936"/>
                <a:gd name="T16" fmla="*/ 271 w 834"/>
                <a:gd name="T17" fmla="*/ 919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34" h="1936">
                  <a:moveTo>
                    <a:pt x="101" y="1317"/>
                  </a:moveTo>
                  <a:cubicBezTo>
                    <a:pt x="159" y="1513"/>
                    <a:pt x="253" y="1720"/>
                    <a:pt x="393" y="1936"/>
                  </a:cubicBezTo>
                  <a:cubicBezTo>
                    <a:pt x="393" y="1936"/>
                    <a:pt x="254" y="1683"/>
                    <a:pt x="238" y="1317"/>
                  </a:cubicBezTo>
                  <a:lnTo>
                    <a:pt x="101" y="1317"/>
                  </a:lnTo>
                  <a:close/>
                  <a:moveTo>
                    <a:pt x="271" y="919"/>
                  </a:moveTo>
                  <a:cubicBezTo>
                    <a:pt x="335" y="629"/>
                    <a:pt x="495" y="309"/>
                    <a:pt x="834" y="3"/>
                  </a:cubicBezTo>
                  <a:cubicBezTo>
                    <a:pt x="201" y="0"/>
                    <a:pt x="201" y="0"/>
                    <a:pt x="201" y="0"/>
                  </a:cubicBezTo>
                  <a:cubicBezTo>
                    <a:pt x="84" y="249"/>
                    <a:pt x="0" y="561"/>
                    <a:pt x="27" y="919"/>
                  </a:cubicBezTo>
                  <a:lnTo>
                    <a:pt x="271" y="919"/>
                  </a:lnTo>
                  <a:close/>
                </a:path>
              </a:pathLst>
            </a:custGeom>
            <a:gradFill>
              <a:gsLst>
                <a:gs pos="0">
                  <a:srgbClr val="AFD9FF"/>
                </a:gs>
                <a:gs pos="98000">
                  <a:srgbClr val="7AB9FF"/>
                </a:gs>
              </a:gsLst>
              <a:lin ang="0" scaled="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7">
              <a:extLst>
                <a:ext uri="{FF2B5EF4-FFF2-40B4-BE49-F238E27FC236}">
                  <a16:creationId xmlns:a16="http://schemas.microsoft.com/office/drawing/2014/main" id="{A6F074B2-B952-8F42-94B1-A442250D0A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115300" y="5256213"/>
              <a:ext cx="542925" cy="1222375"/>
            </a:xfrm>
            <a:custGeom>
              <a:avLst/>
              <a:gdLst>
                <a:gd name="T0" fmla="*/ 286 w 286"/>
                <a:gd name="T1" fmla="*/ 645 h 645"/>
                <a:gd name="T2" fmla="*/ 0 w 286"/>
                <a:gd name="T3" fmla="*/ 0 h 645"/>
                <a:gd name="T4" fmla="*/ 166 w 286"/>
                <a:gd name="T5" fmla="*/ 645 h 645"/>
                <a:gd name="T6" fmla="*/ 286 w 286"/>
                <a:gd name="T7" fmla="*/ 645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6" h="645">
                  <a:moveTo>
                    <a:pt x="286" y="645"/>
                  </a:moveTo>
                  <a:cubicBezTo>
                    <a:pt x="167" y="471"/>
                    <a:pt x="62" y="257"/>
                    <a:pt x="0" y="0"/>
                  </a:cubicBezTo>
                  <a:cubicBezTo>
                    <a:pt x="0" y="0"/>
                    <a:pt x="14" y="282"/>
                    <a:pt x="166" y="645"/>
                  </a:cubicBezTo>
                  <a:lnTo>
                    <a:pt x="286" y="645"/>
                  </a:lnTo>
                  <a:close/>
                </a:path>
              </a:pathLst>
            </a:custGeom>
            <a:solidFill>
              <a:srgbClr val="AFD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18">
              <a:extLst>
                <a:ext uri="{FF2B5EF4-FFF2-40B4-BE49-F238E27FC236}">
                  <a16:creationId xmlns:a16="http://schemas.microsoft.com/office/drawing/2014/main" id="{DF7FD87B-4698-8C46-A26E-BAFD2C7E2A0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077201" y="2382838"/>
              <a:ext cx="2268537" cy="4097337"/>
            </a:xfrm>
            <a:custGeom>
              <a:avLst/>
              <a:gdLst>
                <a:gd name="T0" fmla="*/ 17 w 1195"/>
                <a:gd name="T1" fmla="*/ 1314 h 2162"/>
                <a:gd name="T2" fmla="*/ 363 w 1195"/>
                <a:gd name="T3" fmla="*/ 2161 h 2162"/>
                <a:gd name="T4" fmla="*/ 1195 w 1195"/>
                <a:gd name="T5" fmla="*/ 2161 h 2162"/>
                <a:gd name="T6" fmla="*/ 957 w 1195"/>
                <a:gd name="T7" fmla="*/ 1903 h 2162"/>
                <a:gd name="T8" fmla="*/ 673 w 1195"/>
                <a:gd name="T9" fmla="*/ 1314 h 2162"/>
                <a:gd name="T10" fmla="*/ 17 w 1195"/>
                <a:gd name="T11" fmla="*/ 1314 h 2162"/>
                <a:gd name="T12" fmla="*/ 595 w 1195"/>
                <a:gd name="T13" fmla="*/ 916 h 2162"/>
                <a:gd name="T14" fmla="*/ 727 w 1195"/>
                <a:gd name="T15" fmla="*/ 0 h 2162"/>
                <a:gd name="T16" fmla="*/ 277 w 1195"/>
                <a:gd name="T17" fmla="*/ 0 h 2162"/>
                <a:gd name="T18" fmla="*/ 128 w 1195"/>
                <a:gd name="T19" fmla="*/ 299 h 2162"/>
                <a:gd name="T20" fmla="*/ 0 w 1195"/>
                <a:gd name="T21" fmla="*/ 916 h 2162"/>
                <a:gd name="T22" fmla="*/ 595 w 1195"/>
                <a:gd name="T23" fmla="*/ 916 h 2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95" h="2162">
                  <a:moveTo>
                    <a:pt x="17" y="1314"/>
                  </a:moveTo>
                  <a:cubicBezTo>
                    <a:pt x="55" y="1581"/>
                    <a:pt x="154" y="1875"/>
                    <a:pt x="363" y="2161"/>
                  </a:cubicBezTo>
                  <a:cubicBezTo>
                    <a:pt x="364" y="2162"/>
                    <a:pt x="1195" y="2161"/>
                    <a:pt x="1195" y="2161"/>
                  </a:cubicBezTo>
                  <a:cubicBezTo>
                    <a:pt x="1115" y="2085"/>
                    <a:pt x="1036" y="2000"/>
                    <a:pt x="957" y="1903"/>
                  </a:cubicBezTo>
                  <a:cubicBezTo>
                    <a:pt x="957" y="1903"/>
                    <a:pt x="783" y="1678"/>
                    <a:pt x="673" y="1314"/>
                  </a:cubicBezTo>
                  <a:lnTo>
                    <a:pt x="17" y="1314"/>
                  </a:lnTo>
                  <a:close/>
                  <a:moveTo>
                    <a:pt x="595" y="916"/>
                  </a:moveTo>
                  <a:cubicBezTo>
                    <a:pt x="569" y="645"/>
                    <a:pt x="595" y="334"/>
                    <a:pt x="727" y="0"/>
                  </a:cubicBezTo>
                  <a:cubicBezTo>
                    <a:pt x="277" y="0"/>
                    <a:pt x="277" y="0"/>
                    <a:pt x="277" y="0"/>
                  </a:cubicBezTo>
                  <a:cubicBezTo>
                    <a:pt x="222" y="94"/>
                    <a:pt x="175" y="190"/>
                    <a:pt x="128" y="299"/>
                  </a:cubicBezTo>
                  <a:cubicBezTo>
                    <a:pt x="128" y="299"/>
                    <a:pt x="20" y="551"/>
                    <a:pt x="0" y="916"/>
                  </a:cubicBezTo>
                  <a:lnTo>
                    <a:pt x="595" y="916"/>
                  </a:lnTo>
                  <a:close/>
                </a:path>
              </a:pathLst>
            </a:custGeom>
            <a:gradFill>
              <a:gsLst>
                <a:gs pos="0">
                  <a:srgbClr val="AFD9FF"/>
                </a:gs>
                <a:gs pos="81000">
                  <a:srgbClr val="7AB9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E87A5B31-DD24-6F4F-861E-6302DC75C5C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75AC543-63F5-3C43-ABE7-8B72C9E6ECD1}"/>
              </a:ext>
            </a:extLst>
          </p:cNvPr>
          <p:cNvSpPr/>
          <p:nvPr userDrawn="1"/>
        </p:nvSpPr>
        <p:spPr>
          <a:xfrm>
            <a:off x="0" y="203200"/>
            <a:ext cx="12192000" cy="6184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A82CAA-A637-564B-9150-80E6208D2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0985" y="827146"/>
            <a:ext cx="6169058" cy="1200329"/>
          </a:xfrm>
        </p:spPr>
        <p:txBody>
          <a:bodyPr>
            <a:sp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FFBED-D27D-074B-9C33-10A234BC62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0986" y="2214710"/>
            <a:ext cx="6169057" cy="1623008"/>
          </a:xfrm>
        </p:spPr>
        <p:txBody>
          <a:bodyPr>
            <a:sp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5A95B-EA76-8B4B-809B-5350F164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9CC6FF"/>
                </a:solidFill>
              </a:defRPr>
            </a:lvl1pPr>
          </a:lstStyle>
          <a:p>
            <a:fld id="{DECC2AD0-9452-684A-9802-A7E12BA97DE7}" type="datetime1">
              <a:rPr lang="en-US" smtClean="0"/>
              <a:pPr/>
              <a:t>9/3/2021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ECC2B-9CA4-F049-B8DF-124C0111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9CC6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4B535-E047-7E4E-AC67-9B9E71213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5319" y="642233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9CC6FF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8637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DF13875C-23EE-2D44-B057-FB8885DAE9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1680543-65F1-2544-9982-76F2CA2B0DBD}"/>
              </a:ext>
            </a:extLst>
          </p:cNvPr>
          <p:cNvSpPr/>
          <p:nvPr userDrawn="1"/>
        </p:nvSpPr>
        <p:spPr>
          <a:xfrm>
            <a:off x="0" y="2621282"/>
            <a:ext cx="12192000" cy="1713654"/>
          </a:xfrm>
          <a:prstGeom prst="rect">
            <a:avLst/>
          </a:prstGeom>
          <a:gradFill flip="none" rotWithShape="1">
            <a:gsLst>
              <a:gs pos="100000">
                <a:srgbClr val="9CC6FF">
                  <a:alpha val="50196"/>
                </a:srgbClr>
              </a:gs>
              <a:gs pos="85000">
                <a:srgbClr val="AFD9FF">
                  <a:alpha val="78000"/>
                </a:srgbClr>
              </a:gs>
              <a:gs pos="53000">
                <a:srgbClr val="AFD9FF">
                  <a:alpha val="80000"/>
                </a:srgbClr>
              </a:gs>
              <a:gs pos="15000">
                <a:srgbClr val="AFD9FF">
                  <a:alpha val="78000"/>
                </a:srgbClr>
              </a:gs>
              <a:gs pos="0">
                <a:srgbClr val="9CC6FF">
                  <a:alpha val="50000"/>
                </a:srgbClr>
              </a:gs>
            </a:gsLst>
            <a:lin ang="0" scaled="1"/>
            <a:tileRect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8BE70F-03DA-4747-9669-09C46A6A9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3180594"/>
            <a:ext cx="10515600" cy="646331"/>
          </a:xfrm>
        </p:spPr>
        <p:txBody>
          <a:bodyPr anchor="ctr">
            <a:spAutoFit/>
          </a:bodyPr>
          <a:lstStyle>
            <a:lvl1pPr algn="ctr"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402EFE-7EAA-2042-BFD5-33177FA652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8FB7EC"/>
                </a:solidFill>
              </a:defRPr>
            </a:lvl1pPr>
          </a:lstStyle>
          <a:p>
            <a:fld id="{88685A74-EB09-424A-AA9B-5418F2407945}" type="datetime1">
              <a:rPr lang="en-US" smtClean="0"/>
              <a:pPr/>
              <a:t>9/3/2021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B1DCC9-6755-1C41-A923-BB12EA8B5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8FB7EC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BFB372-536E-3149-8638-387946DFE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5319" y="642233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FB7EC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3315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30B653-13F7-2542-8EE2-E90933939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5C621A-F72C-144B-A0BE-6B1E2CBE1A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63F2F3-1511-2942-895C-679AA3AAFF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37D5D2A-69A5-F545-A96E-9C6E34036D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C11A84-14CC-7441-BFAB-6E2358C056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DBE683-10D6-5E4C-A14B-401DDDE89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33CDFF"/>
                </a:solidFill>
              </a:defRPr>
            </a:lvl1pPr>
          </a:lstStyle>
          <a:p>
            <a:fld id="{76E2022B-032F-C245-A6C4-D8EDEE3CD65C}" type="datetime1">
              <a:rPr lang="en-US" smtClean="0"/>
              <a:pPr/>
              <a:t>9/3/2021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084E5D5-8292-8443-8912-01DF31037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54F0886-7F3E-C54F-B264-98655F014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5319" y="642233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FB7EC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251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D519EC-0943-2646-9830-3E9E4D8F0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0457C3-B414-0F47-9CF2-835A1AFF4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33CDFF"/>
                </a:solidFill>
              </a:defRPr>
            </a:lvl1pPr>
          </a:lstStyle>
          <a:p>
            <a:fld id="{89992BE1-4848-D943-B519-7D7229562BFA}" type="datetime1">
              <a:rPr lang="en-US" smtClean="0"/>
              <a:pPr/>
              <a:t>9/3/2021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8E4F40-E7EF-7F48-9FBC-01602E6A0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943D68-3FE7-D348-8403-D560C4A8A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5319" y="642233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FB7EC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663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F611339D-9441-E041-B2E9-4C0910A93544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0" y="0"/>
            <a:ext cx="5181600" cy="68580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AA5892A3-6598-9946-BFAB-2669F7042AF7}"/>
              </a:ext>
            </a:extLst>
          </p:cNvPr>
          <p:cNvSpPr/>
          <p:nvPr userDrawn="1"/>
        </p:nvSpPr>
        <p:spPr>
          <a:xfrm>
            <a:off x="0" y="0"/>
            <a:ext cx="5185458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9">
            <a:extLst>
              <a:ext uri="{FF2B5EF4-FFF2-40B4-BE49-F238E27FC236}">
                <a16:creationId xmlns:a16="http://schemas.microsoft.com/office/drawing/2014/main" id="{A39346B6-6331-E24C-B042-35D45FE6E628}"/>
              </a:ext>
            </a:extLst>
          </p:cNvPr>
          <p:cNvSpPr>
            <a:spLocks/>
          </p:cNvSpPr>
          <p:nvPr userDrawn="1"/>
        </p:nvSpPr>
        <p:spPr bwMode="auto">
          <a:xfrm>
            <a:off x="-422655" y="541"/>
            <a:ext cx="2070763" cy="6857459"/>
          </a:xfrm>
          <a:custGeom>
            <a:avLst/>
            <a:gdLst>
              <a:gd name="T0" fmla="*/ 417 w 652"/>
              <a:gd name="T1" fmla="*/ 298 h 2160"/>
              <a:gd name="T2" fmla="*/ 566 w 652"/>
              <a:gd name="T3" fmla="*/ 0 h 2160"/>
              <a:gd name="T4" fmla="*/ 126 w 652"/>
              <a:gd name="T5" fmla="*/ 0 h 2160"/>
              <a:gd name="T6" fmla="*/ 126 w 652"/>
              <a:gd name="T7" fmla="*/ 2160 h 2160"/>
              <a:gd name="T8" fmla="*/ 475 w 652"/>
              <a:gd name="T9" fmla="*/ 2160 h 2160"/>
              <a:gd name="T10" fmla="*/ 309 w 652"/>
              <a:gd name="T11" fmla="*/ 1515 h 2160"/>
              <a:gd name="T12" fmla="*/ 595 w 652"/>
              <a:gd name="T13" fmla="*/ 2160 h 2160"/>
              <a:gd name="T14" fmla="*/ 652 w 652"/>
              <a:gd name="T15" fmla="*/ 2160 h 2160"/>
              <a:gd name="T16" fmla="*/ 417 w 652"/>
              <a:gd name="T17" fmla="*/ 298 h 2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52" h="2160">
                <a:moveTo>
                  <a:pt x="417" y="298"/>
                </a:moveTo>
                <a:cubicBezTo>
                  <a:pt x="464" y="189"/>
                  <a:pt x="512" y="94"/>
                  <a:pt x="566" y="0"/>
                </a:cubicBezTo>
                <a:cubicBezTo>
                  <a:pt x="126" y="0"/>
                  <a:pt x="126" y="0"/>
                  <a:pt x="126" y="0"/>
                </a:cubicBezTo>
                <a:cubicBezTo>
                  <a:pt x="126" y="2160"/>
                  <a:pt x="126" y="2160"/>
                  <a:pt x="126" y="2160"/>
                </a:cubicBezTo>
                <a:cubicBezTo>
                  <a:pt x="475" y="2160"/>
                  <a:pt x="475" y="2160"/>
                  <a:pt x="475" y="2160"/>
                </a:cubicBezTo>
                <a:cubicBezTo>
                  <a:pt x="324" y="1797"/>
                  <a:pt x="309" y="1515"/>
                  <a:pt x="309" y="1515"/>
                </a:cubicBezTo>
                <a:cubicBezTo>
                  <a:pt x="372" y="1772"/>
                  <a:pt x="476" y="1986"/>
                  <a:pt x="595" y="2160"/>
                </a:cubicBezTo>
                <a:cubicBezTo>
                  <a:pt x="652" y="2160"/>
                  <a:pt x="652" y="2160"/>
                  <a:pt x="652" y="2160"/>
                </a:cubicBezTo>
                <a:cubicBezTo>
                  <a:pt x="0" y="1268"/>
                  <a:pt x="417" y="298"/>
                  <a:pt x="417" y="298"/>
                </a:cubicBezTo>
                <a:close/>
              </a:path>
            </a:pathLst>
          </a:custGeom>
          <a:gradFill>
            <a:gsLst>
              <a:gs pos="95000">
                <a:srgbClr val="97AEC8"/>
              </a:gs>
              <a:gs pos="0">
                <a:schemeClr val="bg1"/>
              </a:gs>
            </a:gsLst>
            <a:lin ang="540000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Freeform 10">
            <a:extLst>
              <a:ext uri="{FF2B5EF4-FFF2-40B4-BE49-F238E27FC236}">
                <a16:creationId xmlns:a16="http://schemas.microsoft.com/office/drawing/2014/main" id="{DBD1FB51-2DD7-6D45-B41F-6F9CF070D72A}"/>
              </a:ext>
            </a:extLst>
          </p:cNvPr>
          <p:cNvSpPr>
            <a:spLocks/>
          </p:cNvSpPr>
          <p:nvPr userDrawn="1"/>
        </p:nvSpPr>
        <p:spPr bwMode="auto">
          <a:xfrm>
            <a:off x="1490927" y="2369"/>
            <a:ext cx="10701073" cy="6857459"/>
          </a:xfrm>
          <a:custGeom>
            <a:avLst/>
            <a:gdLst>
              <a:gd name="T0" fmla="*/ 1146 w 3370"/>
              <a:gd name="T1" fmla="*/ 0 h 2161"/>
              <a:gd name="T2" fmla="*/ 705 w 3370"/>
              <a:gd name="T3" fmla="*/ 1933 h 2161"/>
              <a:gd name="T4" fmla="*/ 511 w 3370"/>
              <a:gd name="T5" fmla="*/ 1 h 2161"/>
              <a:gd name="T6" fmla="*/ 420 w 3370"/>
              <a:gd name="T7" fmla="*/ 1 h 2161"/>
              <a:gd name="T8" fmla="*/ 650 w 3370"/>
              <a:gd name="T9" fmla="*/ 1903 h 2161"/>
              <a:gd name="T10" fmla="*/ 888 w 3370"/>
              <a:gd name="T11" fmla="*/ 2161 h 2161"/>
              <a:gd name="T12" fmla="*/ 3370 w 3370"/>
              <a:gd name="T13" fmla="*/ 2161 h 2161"/>
              <a:gd name="T14" fmla="*/ 3370 w 3370"/>
              <a:gd name="T15" fmla="*/ 0 h 2161"/>
              <a:gd name="T16" fmla="*/ 1146 w 3370"/>
              <a:gd name="T17" fmla="*/ 0 h 2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70" h="2161">
                <a:moveTo>
                  <a:pt x="1146" y="0"/>
                </a:moveTo>
                <a:cubicBezTo>
                  <a:pt x="143" y="904"/>
                  <a:pt x="705" y="1933"/>
                  <a:pt x="705" y="1933"/>
                </a:cubicBezTo>
                <a:cubicBezTo>
                  <a:pt x="192" y="1139"/>
                  <a:pt x="296" y="464"/>
                  <a:pt x="511" y="1"/>
                </a:cubicBezTo>
                <a:cubicBezTo>
                  <a:pt x="512" y="0"/>
                  <a:pt x="420" y="1"/>
                  <a:pt x="420" y="1"/>
                </a:cubicBezTo>
                <a:cubicBezTo>
                  <a:pt x="0" y="1063"/>
                  <a:pt x="650" y="1903"/>
                  <a:pt x="650" y="1903"/>
                </a:cubicBezTo>
                <a:cubicBezTo>
                  <a:pt x="729" y="2000"/>
                  <a:pt x="808" y="2085"/>
                  <a:pt x="888" y="2161"/>
                </a:cubicBezTo>
                <a:cubicBezTo>
                  <a:pt x="3370" y="2161"/>
                  <a:pt x="3370" y="2161"/>
                  <a:pt x="3370" y="2161"/>
                </a:cubicBezTo>
                <a:cubicBezTo>
                  <a:pt x="3370" y="0"/>
                  <a:pt x="3370" y="0"/>
                  <a:pt x="3370" y="0"/>
                </a:cubicBezTo>
                <a:lnTo>
                  <a:pt x="1146" y="0"/>
                </a:lnTo>
                <a:close/>
              </a:path>
            </a:pathLst>
          </a:custGeom>
          <a:gradFill flip="none" rotWithShape="1">
            <a:gsLst>
              <a:gs pos="85000">
                <a:srgbClr val="DFE9FC"/>
              </a:gs>
              <a:gs pos="80000">
                <a:srgbClr val="F2F7FA"/>
              </a:gs>
              <a:gs pos="65000">
                <a:schemeClr val="bg1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C6A3198-B9B2-E544-8BCC-5966A77B5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1938" y="1104144"/>
            <a:ext cx="6816649" cy="646331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685391-15BF-3B46-8D6C-6D66A10CA2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01939" y="2214710"/>
            <a:ext cx="6678104" cy="369332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2F12F1-512D-4A45-8158-704CFCF65D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3481" y="642416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265B34-5576-8945-9C09-BFD5396E40FC}" type="datetime1">
              <a:rPr lang="en-US" smtClean="0"/>
              <a:pPr/>
              <a:t>9/3/2021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0AE939-C78E-1049-B462-9DFD518C34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24167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95BEF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CD36FBD5-8711-FF4C-80EC-9608CF61C4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55319" y="64223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88AEE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27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5" r:id="rId2"/>
    <p:sldLayoutId id="2147483650" r:id="rId3"/>
    <p:sldLayoutId id="2147483660" r:id="rId4"/>
    <p:sldLayoutId id="2147483662" r:id="rId5"/>
    <p:sldLayoutId id="2147483663" r:id="rId6"/>
    <p:sldLayoutId id="2147483651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C1B254E-A277-A14D-A5A7-826D96BB0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t>1</a:t>
            </a:fld>
            <a:endParaRPr lang="en-US"/>
          </a:p>
        </p:txBody>
      </p:sp>
      <p:sp>
        <p:nvSpPr>
          <p:cNvPr id="32" name="Subtitle 31">
            <a:extLst>
              <a:ext uri="{FF2B5EF4-FFF2-40B4-BE49-F238E27FC236}">
                <a16:creationId xmlns:a16="http://schemas.microsoft.com/office/drawing/2014/main" id="{E09020EF-ACFE-7F4F-B287-6BF6631983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46271" y="4118616"/>
            <a:ext cx="5978495" cy="1302921"/>
          </a:xfrm>
        </p:spPr>
        <p:txBody>
          <a:bodyPr wrap="square">
            <a:spAutoFit/>
          </a:bodyPr>
          <a:lstStyle/>
          <a:p>
            <a:pPr>
              <a:spcBef>
                <a:spcPts val="400"/>
              </a:spcBef>
            </a:pPr>
            <a:r>
              <a:rPr lang="en-US" sz="1800" b="1" dirty="0"/>
              <a:t>Plasma Reduction of Regolith for Oxygen Liberation</a:t>
            </a:r>
          </a:p>
          <a:p>
            <a:pPr>
              <a:spcBef>
                <a:spcPts val="400"/>
              </a:spcBef>
            </a:pPr>
            <a:r>
              <a:rPr lang="en-US" u="sng" dirty="0"/>
              <a:t>Ryan Gott</a:t>
            </a:r>
            <a:r>
              <a:rPr lang="en-US" dirty="0"/>
              <a:t>, Elspeth Petersen, Kenneth Engeling, Nilab Azim, Carolina Franco, Joel Olson</a:t>
            </a:r>
            <a:endParaRPr lang="en-US" sz="1800" dirty="0"/>
          </a:p>
          <a:p>
            <a:pPr>
              <a:spcBef>
                <a:spcPts val="400"/>
              </a:spcBef>
            </a:pPr>
            <a:r>
              <a:rPr lang="en-US" sz="1800" dirty="0"/>
              <a:t>Gaseous Electronics </a:t>
            </a:r>
            <a:r>
              <a:rPr lang="en-US" dirty="0"/>
              <a:t>Conference, </a:t>
            </a:r>
            <a:r>
              <a:rPr lang="en-US" sz="1800" dirty="0"/>
              <a:t>October 6</a:t>
            </a:r>
            <a:r>
              <a:rPr lang="en-US" sz="1800" baseline="30000" dirty="0"/>
              <a:t>th</a:t>
            </a:r>
            <a:r>
              <a:rPr lang="en-US" sz="1800" dirty="0"/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2119821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6689C-9E1E-4D52-972C-67EEC20B3B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OH Results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E8D160-1683-476B-842F-9AA1CAA03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pPr/>
              <a:t>10</a:t>
            </a:fld>
            <a:endParaRPr lang="en-US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7C8EA202-943F-447E-9A40-657F45CB3FF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60206233"/>
              </p:ext>
            </p:extLst>
          </p:nvPr>
        </p:nvGraphicFramePr>
        <p:xfrm>
          <a:off x="1949108" y="1750474"/>
          <a:ext cx="7476993" cy="37845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0BE71A0-4A57-4587-800B-6D1CFCB2E6BE}"/>
              </a:ext>
            </a:extLst>
          </p:cNvPr>
          <p:cNvCxnSpPr>
            <a:cxnSpLocks/>
          </p:cNvCxnSpPr>
          <p:nvPr/>
        </p:nvCxnSpPr>
        <p:spPr>
          <a:xfrm>
            <a:off x="5900096" y="2855162"/>
            <a:ext cx="0" cy="45221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08E6C921-16AC-47D7-96DB-7995549A6483}"/>
              </a:ext>
            </a:extLst>
          </p:cNvPr>
          <p:cNvSpPr txBox="1"/>
          <p:nvPr/>
        </p:nvSpPr>
        <p:spPr>
          <a:xfrm>
            <a:off x="5633770" y="2501276"/>
            <a:ext cx="5326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OH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D8E206D-EC3F-487F-942C-AC1C1944E75F}"/>
              </a:ext>
            </a:extLst>
          </p:cNvPr>
          <p:cNvCxnSpPr>
            <a:cxnSpLocks/>
          </p:cNvCxnSpPr>
          <p:nvPr/>
        </p:nvCxnSpPr>
        <p:spPr>
          <a:xfrm>
            <a:off x="7937857" y="2178680"/>
            <a:ext cx="0" cy="45221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36F1C670-2426-4B30-B8D5-7B5ACE10E8A2}"/>
              </a:ext>
            </a:extLst>
          </p:cNvPr>
          <p:cNvSpPr txBox="1"/>
          <p:nvPr/>
        </p:nvSpPr>
        <p:spPr>
          <a:xfrm>
            <a:off x="7671531" y="1824794"/>
            <a:ext cx="5326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b="1" baseline="-25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b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4228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33B274-5256-431C-B658-742A08EA01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OH Comparison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864994-CDB1-4C8D-91F1-4E143A5DCD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pPr/>
              <a:t>11</a:t>
            </a:fld>
            <a:endParaRPr lang="en-US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A5BE83CA-2FCA-4B1F-8A98-CD656DB6DCD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58817291"/>
              </p:ext>
            </p:extLst>
          </p:nvPr>
        </p:nvGraphicFramePr>
        <p:xfrm>
          <a:off x="1785163" y="2006692"/>
          <a:ext cx="7999860" cy="35928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446634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B5A259-6989-4001-A89B-84CF2AF56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OH Comparison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9CDC4E-789E-48D3-BD67-C10C9BEFE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dirty="0" smtClean="0"/>
              <a:pPr/>
              <a:t>12</a:t>
            </a:fld>
            <a:endParaRPr lang="en-US"/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ED0A1564-D493-4AD5-9C3E-727A0B455E1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54202054"/>
              </p:ext>
            </p:extLst>
          </p:nvPr>
        </p:nvGraphicFramePr>
        <p:xfrm>
          <a:off x="2411925" y="1866960"/>
          <a:ext cx="7062816" cy="36291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FAA897EC-BD54-47EE-8DC4-45DEC66DB68C}"/>
              </a:ext>
            </a:extLst>
          </p:cNvPr>
          <p:cNvSpPr txBox="1"/>
          <p:nvPr/>
        </p:nvSpPr>
        <p:spPr>
          <a:xfrm>
            <a:off x="960120" y="5599417"/>
            <a:ext cx="109459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The High LHS* partially blocked the plasma, causing a reduction in light intensity.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299BFBE-FC50-41C9-829F-DFC61618F22B}"/>
              </a:ext>
            </a:extLst>
          </p:cNvPr>
          <p:cNvSpPr txBox="1"/>
          <p:nvPr/>
        </p:nvSpPr>
        <p:spPr>
          <a:xfrm>
            <a:off x="5521911" y="5081350"/>
            <a:ext cx="287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*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0935E0B-0406-4CD1-BF9C-A5135ABF3A2B}"/>
              </a:ext>
            </a:extLst>
          </p:cNvPr>
          <p:cNvSpPr txBox="1"/>
          <p:nvPr/>
        </p:nvSpPr>
        <p:spPr>
          <a:xfrm>
            <a:off x="7875974" y="5081350"/>
            <a:ext cx="287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*</a:t>
            </a: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06EDE7-396C-4C0D-B0FA-5C68285BE7AA}"/>
              </a:ext>
            </a:extLst>
          </p:cNvPr>
          <p:cNvSpPr txBox="1"/>
          <p:nvPr/>
        </p:nvSpPr>
        <p:spPr>
          <a:xfrm>
            <a:off x="8019603" y="6030097"/>
            <a:ext cx="2143728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/>
              <a:t>*Lunar Highland Simulant (LHS)</a:t>
            </a:r>
          </a:p>
        </p:txBody>
      </p:sp>
    </p:spTree>
    <p:extLst>
      <p:ext uri="{BB962C8B-B14F-4D97-AF65-F5344CB8AC3E}">
        <p14:creationId xmlns:p14="http://schemas.microsoft.com/office/powerpoint/2010/main" val="1748694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E2DF93-E6F0-4336-A336-70E7D0112E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753371"/>
            <a:ext cx="10393680" cy="646331"/>
          </a:xfrm>
        </p:spPr>
        <p:txBody>
          <a:bodyPr/>
          <a:lstStyle/>
          <a:p>
            <a:r>
              <a:rPr lang="en-US" b="1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091063-A471-4F13-9512-7C545E78F4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0120" y="1477761"/>
            <a:ext cx="10619923" cy="3349635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RGA/Mass spec and OES measurements show clear production of water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Increasing plasma contact area increases reactions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Many variables left to explore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Packing of regolith/torch orientation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Chamber temperature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Varying pressure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Need to quantify water production and O</a:t>
            </a:r>
            <a:r>
              <a:rPr lang="en-US" sz="2000" baseline="-25000" dirty="0"/>
              <a:t>2</a:t>
            </a:r>
            <a:r>
              <a:rPr lang="en-US" sz="2000" dirty="0"/>
              <a:t> removal efficiency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Compare to higher TRL systems: Carbothermal Reduction and Molten Regolith Electrolysis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97ACE2-C7F5-4C3C-83F3-57FF80FB7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238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1FDD94-6ABA-4122-9146-0A2F49C4C7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6001" y="2782669"/>
            <a:ext cx="3036845" cy="646331"/>
          </a:xfrm>
        </p:spPr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9EDDD3-6C2A-4302-80F8-64166BE2A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6449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DF17A6-D511-E84B-9F70-482031AC8B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86EB854-8B6A-411F-A75A-C05CDB9151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1957" y="542192"/>
            <a:ext cx="10619923" cy="584775"/>
          </a:xfrm>
        </p:spPr>
        <p:txBody>
          <a:bodyPr/>
          <a:lstStyle/>
          <a:p>
            <a:r>
              <a:rPr lang="en-US" sz="3200" b="1" dirty="0"/>
              <a:t>Backup Slide: Substrates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4AA299-1AB3-450B-933D-208D3FB41E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771" y="1276291"/>
            <a:ext cx="4187596" cy="36659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FEF358A-6E02-47C8-AD3C-CBA58DC3FC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9" t="13147" b="7492"/>
          <a:stretch/>
        </p:blipFill>
        <p:spPr>
          <a:xfrm>
            <a:off x="4221861" y="3560600"/>
            <a:ext cx="4312539" cy="32974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83B9800-CBB0-4A18-9AF0-C55C11D5C856}"/>
              </a:ext>
            </a:extLst>
          </p:cNvPr>
          <p:cNvSpPr txBox="1"/>
          <p:nvPr/>
        </p:nvSpPr>
        <p:spPr>
          <a:xfrm>
            <a:off x="5039631" y="1396993"/>
            <a:ext cx="5209247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←Silica gel (74-250</a:t>
            </a:r>
            <a:r>
              <a:rPr lang="el-GR"/>
              <a:t>μ</a:t>
            </a:r>
            <a:r>
              <a:rPr lang="en-US"/>
              <a:t>m) SiO</a:t>
            </a:r>
            <a:r>
              <a:rPr lang="en-US" baseline="-25000"/>
              <a:t>2</a:t>
            </a:r>
          </a:p>
          <a:p>
            <a:endParaRPr lang="en-US" baseline="-25000"/>
          </a:p>
          <a:p>
            <a:r>
              <a:rPr lang="en-US"/>
              <a:t>← Fine Silica (32-63</a:t>
            </a:r>
            <a:r>
              <a:rPr lang="el-GR"/>
              <a:t>μ</a:t>
            </a:r>
            <a:r>
              <a:rPr lang="en-US"/>
              <a:t>m) SiO</a:t>
            </a:r>
            <a:r>
              <a:rPr lang="en-US" baseline="-25000"/>
              <a:t>2</a:t>
            </a:r>
          </a:p>
          <a:p>
            <a:endParaRPr lang="en-US" baseline="-25000"/>
          </a:p>
          <a:p>
            <a:r>
              <a:rPr lang="en-US"/>
              <a:t>↓Lunar Highland Simulant (60</a:t>
            </a:r>
            <a:r>
              <a:rPr lang="el-GR"/>
              <a:t>μ</a:t>
            </a:r>
            <a:r>
              <a:rPr lang="en-US"/>
              <a:t>m) LHS-1 from </a:t>
            </a:r>
            <a:r>
              <a:rPr lang="en-US" err="1"/>
              <a:t>Exolith</a:t>
            </a:r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A324F7D-C44A-4C56-AFD2-E9E37709DA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7866" y="2662681"/>
            <a:ext cx="2077204" cy="39422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217FEE0-4E22-4A5F-A8E2-78D5D3FA0216}"/>
              </a:ext>
            </a:extLst>
          </p:cNvPr>
          <p:cNvSpPr txBox="1"/>
          <p:nvPr/>
        </p:nvSpPr>
        <p:spPr>
          <a:xfrm>
            <a:off x="9208655" y="452582"/>
            <a:ext cx="2421388" cy="923330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i="1" dirty="0"/>
              <a:t>Silica selected as a regolith analog for ease of characterization</a:t>
            </a:r>
          </a:p>
        </p:txBody>
      </p:sp>
    </p:spTree>
    <p:extLst>
      <p:ext uri="{BB962C8B-B14F-4D97-AF65-F5344CB8AC3E}">
        <p14:creationId xmlns:p14="http://schemas.microsoft.com/office/powerpoint/2010/main" val="1741941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648BA2-D5B6-432E-8242-1844A64069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160" y="397134"/>
            <a:ext cx="10393680" cy="646331"/>
          </a:xfrm>
        </p:spPr>
        <p:txBody>
          <a:bodyPr/>
          <a:lstStyle/>
          <a:p>
            <a:r>
              <a:rPr lang="en-US" b="1" dirty="0"/>
              <a:t>Backup Slide: Testing Parameters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9F88C5-919B-4FB1-BFA3-D8FB21C9D1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9160" y="1296223"/>
            <a:ext cx="4527694" cy="2424766"/>
          </a:xfrm>
        </p:spPr>
        <p:txBody>
          <a:bodyPr/>
          <a:lstStyle/>
          <a:p>
            <a:r>
              <a:rPr lang="en-US" u="sng" dirty="0"/>
              <a:t>Chamber Pressure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Pump down to 200 </a:t>
            </a:r>
            <a:r>
              <a:rPr lang="en-US" dirty="0" err="1"/>
              <a:t>mTorr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Flow 15-75 </a:t>
            </a:r>
            <a:r>
              <a:rPr lang="en-US" dirty="0" err="1"/>
              <a:t>sccm</a:t>
            </a:r>
            <a:r>
              <a:rPr lang="en-US" dirty="0"/>
              <a:t> H</a:t>
            </a:r>
            <a:r>
              <a:rPr lang="en-US" baseline="-25000" dirty="0"/>
              <a:t>2</a:t>
            </a: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25 </a:t>
            </a:r>
            <a:r>
              <a:rPr lang="en-US" dirty="0" err="1"/>
              <a:t>sccm</a:t>
            </a:r>
            <a:r>
              <a:rPr lang="en-US" dirty="0"/>
              <a:t> H</a:t>
            </a:r>
            <a:r>
              <a:rPr lang="en-US" baseline="-25000" dirty="0"/>
              <a:t>2</a:t>
            </a:r>
            <a:r>
              <a:rPr lang="en-US" dirty="0"/>
              <a:t> brings pressure to ≈4.5 Torr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Thermodynamic behaviors increase with pressure to ≈ 7 Torr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C212B1-FEB2-4D7D-B737-056E11D37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EBBFFB2-C459-4AC2-833E-59E095838647}"/>
              </a:ext>
            </a:extLst>
          </p:cNvPr>
          <p:cNvSpPr txBox="1">
            <a:spLocks/>
          </p:cNvSpPr>
          <p:nvPr/>
        </p:nvSpPr>
        <p:spPr>
          <a:xfrm>
            <a:off x="5926811" y="1296223"/>
            <a:ext cx="4800108" cy="1862048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u="sng" dirty="0"/>
              <a:t>Plasma Parameters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High Voltage DC Power Supply from Applied Plasma Technologies Corp.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0 – 10 kV, 8 Amp max supply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resulting power draw was 80-100 W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E85780C-9717-4A35-9060-1C0AE515A7B7}"/>
              </a:ext>
            </a:extLst>
          </p:cNvPr>
          <p:cNvSpPr txBox="1">
            <a:spLocks/>
          </p:cNvSpPr>
          <p:nvPr/>
        </p:nvSpPr>
        <p:spPr>
          <a:xfrm>
            <a:off x="899160" y="3860865"/>
            <a:ext cx="4800108" cy="117981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u="sng" dirty="0"/>
              <a:t>Operating Temperature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Gas in chamber max 50°C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Torch housing max 250°C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6B0EA9A-0EA0-4265-A029-5E0F1708C150}"/>
              </a:ext>
            </a:extLst>
          </p:cNvPr>
          <p:cNvSpPr txBox="1">
            <a:spLocks/>
          </p:cNvSpPr>
          <p:nvPr/>
        </p:nvSpPr>
        <p:spPr>
          <a:xfrm>
            <a:off x="899160" y="5180551"/>
            <a:ext cx="4800108" cy="117981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u="sng" dirty="0"/>
              <a:t>Test Simulant Masses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Initial tests with 1.5 grams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‘Piled’ test of 17 grams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BA7021F-990E-4E22-BC53-F44DA588E7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1435" y="3230152"/>
            <a:ext cx="4077269" cy="30484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8147F83-826D-41BC-8290-EB61F6CAEEA6}"/>
              </a:ext>
            </a:extLst>
          </p:cNvPr>
          <p:cNvSpPr txBox="1"/>
          <p:nvPr/>
        </p:nvSpPr>
        <p:spPr>
          <a:xfrm>
            <a:off x="6021435" y="5909245"/>
            <a:ext cx="4077268" cy="36933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/>
              <a:t>Silica Sample in Chamber (on watch glass)</a:t>
            </a:r>
          </a:p>
        </p:txBody>
      </p:sp>
    </p:spTree>
    <p:extLst>
      <p:ext uri="{BB962C8B-B14F-4D97-AF65-F5344CB8AC3E}">
        <p14:creationId xmlns:p14="http://schemas.microsoft.com/office/powerpoint/2010/main" val="14549570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ED40D7-4F3F-4E72-BFC2-81BB8427E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556" y="442503"/>
            <a:ext cx="10393680" cy="646331"/>
          </a:xfrm>
        </p:spPr>
        <p:txBody>
          <a:bodyPr/>
          <a:lstStyle/>
          <a:p>
            <a:r>
              <a:rPr lang="en-US" b="1" dirty="0"/>
              <a:t>Backup Slides: RGA Results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CBB1B1-1D22-4479-96B5-741409DED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pPr/>
              <a:t>17</a:t>
            </a:fld>
            <a:endParaRPr lang="en-US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FEAD01CA-AA38-4811-92E5-8AE02DD44C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47148348"/>
              </p:ext>
            </p:extLst>
          </p:nvPr>
        </p:nvGraphicFramePr>
        <p:xfrm>
          <a:off x="374748" y="1088834"/>
          <a:ext cx="5342561" cy="23968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8004310E-C120-4CA2-9D55-3F517D60275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69985188"/>
              </p:ext>
            </p:extLst>
          </p:nvPr>
        </p:nvGraphicFramePr>
        <p:xfrm>
          <a:off x="6031345" y="1450109"/>
          <a:ext cx="6067173" cy="39439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94881759-C8E9-4F32-8277-1EBCCB16B376}"/>
              </a:ext>
            </a:extLst>
          </p:cNvPr>
          <p:cNvSpPr txBox="1"/>
          <p:nvPr/>
        </p:nvSpPr>
        <p:spPr>
          <a:xfrm>
            <a:off x="6567054" y="4636655"/>
            <a:ext cx="6976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Water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279A2C6-23DA-4864-9032-12D6B285BE56}"/>
              </a:ext>
            </a:extLst>
          </p:cNvPr>
          <p:cNvSpPr txBox="1"/>
          <p:nvPr/>
        </p:nvSpPr>
        <p:spPr>
          <a:xfrm>
            <a:off x="7972938" y="4667433"/>
            <a:ext cx="6062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N</a:t>
            </a:r>
            <a:r>
              <a:rPr lang="en-US" sz="1600" baseline="-25000"/>
              <a:t>2</a:t>
            </a:r>
            <a:r>
              <a:rPr lang="en-US" sz="1600"/>
              <a:t>/Si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8221B80-33B6-4D38-AFD9-05F741B26693}"/>
              </a:ext>
            </a:extLst>
          </p:cNvPr>
          <p:cNvSpPr txBox="1"/>
          <p:nvPr/>
        </p:nvSpPr>
        <p:spPr>
          <a:xfrm>
            <a:off x="9224743" y="4667433"/>
            <a:ext cx="8026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Oxygen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CF68551-7016-4AC3-9291-4CE64B0A294A}"/>
              </a:ext>
            </a:extLst>
          </p:cNvPr>
          <p:cNvSpPr txBox="1"/>
          <p:nvPr/>
        </p:nvSpPr>
        <p:spPr>
          <a:xfrm>
            <a:off x="8276066" y="2889494"/>
            <a:ext cx="6976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Water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CECD782-87FB-4F10-9008-A5FEFAC422A3}"/>
              </a:ext>
            </a:extLst>
          </p:cNvPr>
          <p:cNvSpPr txBox="1"/>
          <p:nvPr/>
        </p:nvSpPr>
        <p:spPr>
          <a:xfrm>
            <a:off x="9421143" y="3346709"/>
            <a:ext cx="6062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N</a:t>
            </a:r>
            <a:r>
              <a:rPr lang="en-US" sz="1600" baseline="-25000"/>
              <a:t>2</a:t>
            </a:r>
            <a:r>
              <a:rPr lang="en-US" sz="1600"/>
              <a:t>/Si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96FBC55-75B1-4DF5-ACBF-77DB42F74670}"/>
              </a:ext>
            </a:extLst>
          </p:cNvPr>
          <p:cNvSpPr txBox="1"/>
          <p:nvPr/>
        </p:nvSpPr>
        <p:spPr>
          <a:xfrm>
            <a:off x="7170282" y="3778464"/>
            <a:ext cx="8026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Oxygen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CEAFFD7-9E6A-4727-B685-284476D6C154}"/>
              </a:ext>
            </a:extLst>
          </p:cNvPr>
          <p:cNvCxnSpPr>
            <a:cxnSpLocks/>
            <a:stCxn id="12" idx="0"/>
          </p:cNvCxnSpPr>
          <p:nvPr/>
        </p:nvCxnSpPr>
        <p:spPr>
          <a:xfrm flipV="1">
            <a:off x="7571610" y="3582828"/>
            <a:ext cx="109009" cy="195636"/>
          </a:xfrm>
          <a:prstGeom prst="straightConnector1">
            <a:avLst/>
          </a:prstGeom>
          <a:ln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C1AAB27-CD1E-4561-A2D8-C1514EAB97BE}"/>
              </a:ext>
            </a:extLst>
          </p:cNvPr>
          <p:cNvCxnSpPr>
            <a:cxnSpLocks/>
          </p:cNvCxnSpPr>
          <p:nvPr/>
        </p:nvCxnSpPr>
        <p:spPr>
          <a:xfrm flipV="1">
            <a:off x="8624879" y="2791676"/>
            <a:ext cx="109009" cy="195636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4BED93B-94C4-4704-982E-2F80429344EB}"/>
              </a:ext>
            </a:extLst>
          </p:cNvPr>
          <p:cNvCxnSpPr>
            <a:cxnSpLocks/>
          </p:cNvCxnSpPr>
          <p:nvPr/>
        </p:nvCxnSpPr>
        <p:spPr>
          <a:xfrm flipV="1">
            <a:off x="9968689" y="3372327"/>
            <a:ext cx="242524" cy="1133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aphicFrame>
        <p:nvGraphicFramePr>
          <p:cNvPr id="20" name="Chart 19">
            <a:extLst>
              <a:ext uri="{FF2B5EF4-FFF2-40B4-BE49-F238E27FC236}">
                <a16:creationId xmlns:a16="http://schemas.microsoft.com/office/drawing/2014/main" id="{D761B932-4D64-4362-858A-5A554E6D123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6141676"/>
              </p:ext>
            </p:extLst>
          </p:nvPr>
        </p:nvGraphicFramePr>
        <p:xfrm>
          <a:off x="374748" y="3680646"/>
          <a:ext cx="4998720" cy="28041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1623C9-6A7E-461A-BE76-4F2E58FF3B90}"/>
              </a:ext>
            </a:extLst>
          </p:cNvPr>
          <p:cNvCxnSpPr>
            <a:cxnSpLocks/>
          </p:cNvCxnSpPr>
          <p:nvPr/>
        </p:nvCxnSpPr>
        <p:spPr>
          <a:xfrm flipH="1">
            <a:off x="1838036" y="1801091"/>
            <a:ext cx="311120" cy="3204896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21CD56C-A341-4D3B-BCC6-0F70FF228B3F}"/>
              </a:ext>
            </a:extLst>
          </p:cNvPr>
          <p:cNvCxnSpPr>
            <a:cxnSpLocks/>
          </p:cNvCxnSpPr>
          <p:nvPr/>
        </p:nvCxnSpPr>
        <p:spPr>
          <a:xfrm>
            <a:off x="4213300" y="1735165"/>
            <a:ext cx="480089" cy="3101545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47587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C18C51A5-D615-1C46-93E5-172C68964A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8422" y="965661"/>
            <a:ext cx="9025378" cy="646331"/>
          </a:xfrm>
        </p:spPr>
        <p:txBody>
          <a:bodyPr/>
          <a:lstStyle/>
          <a:p>
            <a:r>
              <a:rPr lang="en-US" b="1" dirty="0"/>
              <a:t>Background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A2E6C8-1BAE-B94B-AC5D-401851327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t>2</a:t>
            </a:fld>
            <a:endParaRPr lang="en-US"/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5B624981-EA08-4A0D-9539-911CBA9D5ADA}"/>
              </a:ext>
            </a:extLst>
          </p:cNvPr>
          <p:cNvSpPr txBox="1">
            <a:spLocks/>
          </p:cNvSpPr>
          <p:nvPr/>
        </p:nvSpPr>
        <p:spPr>
          <a:xfrm>
            <a:off x="1723452" y="1902528"/>
            <a:ext cx="9746498" cy="3797963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Lunar regolith is composed of 40% oxygen (by weight)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Need oxygen for fuel and life systems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Bonds holding the oxygen require high temperatures, large amounts of energy, or strong reducing agents to separate the oxygen from the regolith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Silicates,</a:t>
            </a:r>
            <a:r>
              <a:rPr lang="en-US" b="1" i="1" dirty="0"/>
              <a:t> </a:t>
            </a:r>
            <a:r>
              <a:rPr lang="en-US" dirty="0"/>
              <a:t>which are prevalent at the poles, require extreme high temperatures in the current state of the art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Path needed for producing oxygen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 At any lunar location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Without consumables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At temperatures below melting and sintering</a:t>
            </a:r>
            <a:endParaRPr lang="en-US" b="1" dirty="0"/>
          </a:p>
          <a:p>
            <a:pPr algn="ctr"/>
            <a:r>
              <a:rPr lang="en-US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7431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12840-DBA9-485E-89D5-9D03543E5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160" y="267565"/>
            <a:ext cx="10393680" cy="646331"/>
          </a:xfrm>
        </p:spPr>
        <p:txBody>
          <a:bodyPr/>
          <a:lstStyle/>
          <a:p>
            <a:r>
              <a:rPr lang="en-US" b="1" dirty="0"/>
              <a:t>Plasma Treatment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D42027-958B-48D7-A191-2CCE555519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9161" y="1104541"/>
            <a:ext cx="5196840" cy="1990288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Hydrogen plasma produces H+ ions, which reduce silicates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</a:t>
            </a:r>
            <a:r>
              <a:rPr lang="en-US" baseline="-25000" dirty="0"/>
              <a:t>2</a:t>
            </a:r>
            <a:r>
              <a:rPr lang="en-US" dirty="0"/>
              <a:t> reduction creates water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Electrolysis can extract O</a:t>
            </a:r>
            <a:r>
              <a:rPr lang="en-US" baseline="-25000" dirty="0"/>
              <a:t>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Avoids consumables and high temperatures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D5490E-2C3E-406D-8C48-604320A11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E6848A-C347-4DE5-84ED-0406E00A4D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6664" y="1044291"/>
            <a:ext cx="5370926" cy="4101076"/>
          </a:xfrm>
          <a:prstGeom prst="rect">
            <a:avLst/>
          </a:prstGeom>
        </p:spPr>
      </p:pic>
      <p:pic>
        <p:nvPicPr>
          <p:cNvPr id="7" name="Picture 6" descr="A picture containing indoor, plant&#10;&#10;Description automatically generated">
            <a:extLst>
              <a:ext uri="{FF2B5EF4-FFF2-40B4-BE49-F238E27FC236}">
                <a16:creationId xmlns:a16="http://schemas.microsoft.com/office/drawing/2014/main" id="{A914216F-0E40-4362-9E2D-34E486806A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5672" y="3094829"/>
            <a:ext cx="3039791" cy="2914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7899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D0AB53-F847-424B-B5F4-A042485BD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5" name="Title 6">
            <a:extLst>
              <a:ext uri="{FF2B5EF4-FFF2-40B4-BE49-F238E27FC236}">
                <a16:creationId xmlns:a16="http://schemas.microsoft.com/office/drawing/2014/main" id="{1192627F-A342-4AD6-B0C8-39BF5529A0EA}"/>
              </a:ext>
            </a:extLst>
          </p:cNvPr>
          <p:cNvSpPr txBox="1">
            <a:spLocks/>
          </p:cNvSpPr>
          <p:nvPr/>
        </p:nvSpPr>
        <p:spPr>
          <a:xfrm>
            <a:off x="546756" y="679948"/>
            <a:ext cx="9025378" cy="646331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b="1" dirty="0"/>
              <a:t>Concept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AD58A962-DFF2-43DE-8160-68D7C1F5F957}"/>
              </a:ext>
            </a:extLst>
          </p:cNvPr>
          <p:cNvSpPr txBox="1">
            <a:spLocks/>
          </p:cNvSpPr>
          <p:nvPr/>
        </p:nvSpPr>
        <p:spPr>
          <a:xfrm>
            <a:off x="9355319" y="64223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95BEF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E8C51FE-49D9-314D-9957-ABBF7DDE8782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AC60FB1-1221-48DF-BB95-0E37D3657922}"/>
              </a:ext>
            </a:extLst>
          </p:cNvPr>
          <p:cNvSpPr/>
          <p:nvPr/>
        </p:nvSpPr>
        <p:spPr>
          <a:xfrm>
            <a:off x="304799" y="1588110"/>
            <a:ext cx="6598921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7472" indent="-347472">
              <a:lnSpc>
                <a:spcPct val="80000"/>
              </a:lnSpc>
              <a:spcBef>
                <a:spcPts val="336"/>
              </a:spcBef>
              <a:buFont typeface="Wingdings" panose="05000000000000000000" pitchFamily="2" charset="2"/>
              <a:buChar char="Ø"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0689F75-4460-475F-9498-2E9FF566BA5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18746" y="1349670"/>
            <a:ext cx="9754507" cy="4158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9522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DF17A6-D511-E84B-9F70-482031AC8B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86EB854-8B6A-411F-A75A-C05CDB9151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524" y="224820"/>
            <a:ext cx="10619923" cy="461665"/>
          </a:xfrm>
        </p:spPr>
        <p:txBody>
          <a:bodyPr/>
          <a:lstStyle/>
          <a:p>
            <a:r>
              <a:rPr lang="en-US" sz="2400" b="1" dirty="0"/>
              <a:t>Experimental Setup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DA997D5-8BD8-471F-B363-548F55224ADE}"/>
              </a:ext>
            </a:extLst>
          </p:cNvPr>
          <p:cNvCxnSpPr>
            <a:cxnSpLocks/>
          </p:cNvCxnSpPr>
          <p:nvPr/>
        </p:nvCxnSpPr>
        <p:spPr>
          <a:xfrm flipH="1" flipV="1">
            <a:off x="6687913" y="3410734"/>
            <a:ext cx="3158145" cy="419966"/>
          </a:xfrm>
          <a:prstGeom prst="straightConnector1">
            <a:avLst/>
          </a:prstGeom>
          <a:ln w="19050">
            <a:solidFill>
              <a:srgbClr val="7030A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35" name="Picture 34">
            <a:extLst>
              <a:ext uri="{FF2B5EF4-FFF2-40B4-BE49-F238E27FC236}">
                <a16:creationId xmlns:a16="http://schemas.microsoft.com/office/drawing/2014/main" id="{DFA1C60A-5899-4E3E-91EC-D5782F8E7A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431"/>
          <a:stretch/>
        </p:blipFill>
        <p:spPr>
          <a:xfrm>
            <a:off x="5240058" y="4480997"/>
            <a:ext cx="5799285" cy="1939590"/>
          </a:xfrm>
          <a:prstGeom prst="rect">
            <a:avLst/>
          </a:prstGeom>
        </p:spPr>
      </p:pic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010B851E-BAAB-4D38-ADEC-85E58E10755E}"/>
              </a:ext>
            </a:extLst>
          </p:cNvPr>
          <p:cNvCxnSpPr>
            <a:cxnSpLocks/>
          </p:cNvCxnSpPr>
          <p:nvPr/>
        </p:nvCxnSpPr>
        <p:spPr>
          <a:xfrm flipV="1">
            <a:off x="7125087" y="3087841"/>
            <a:ext cx="670183" cy="1531515"/>
          </a:xfrm>
          <a:prstGeom prst="straightConnector1">
            <a:avLst/>
          </a:prstGeom>
          <a:ln w="19050">
            <a:solidFill>
              <a:srgbClr val="7030A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9" name="Flowchart: Magnetic Disk 8">
            <a:extLst>
              <a:ext uri="{FF2B5EF4-FFF2-40B4-BE49-F238E27FC236}">
                <a16:creationId xmlns:a16="http://schemas.microsoft.com/office/drawing/2014/main" id="{541D239E-BDA2-4DC5-BB1A-79D1604634E2}"/>
              </a:ext>
            </a:extLst>
          </p:cNvPr>
          <p:cNvSpPr/>
          <p:nvPr/>
        </p:nvSpPr>
        <p:spPr>
          <a:xfrm>
            <a:off x="4371006" y="879430"/>
            <a:ext cx="2680570" cy="2617940"/>
          </a:xfrm>
          <a:prstGeom prst="flowChartMagneticDisk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0E98819-EF66-4A5F-992C-F778C7E7D6F7}"/>
              </a:ext>
            </a:extLst>
          </p:cNvPr>
          <p:cNvSpPr/>
          <p:nvPr/>
        </p:nvSpPr>
        <p:spPr>
          <a:xfrm>
            <a:off x="4371006" y="1618466"/>
            <a:ext cx="274320" cy="274320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232F3E3-32A1-4EFD-A7BE-C83EA2FC3F9A}"/>
              </a:ext>
            </a:extLst>
          </p:cNvPr>
          <p:cNvCxnSpPr/>
          <p:nvPr/>
        </p:nvCxnSpPr>
        <p:spPr>
          <a:xfrm flipH="1">
            <a:off x="789815" y="1755626"/>
            <a:ext cx="3717726" cy="3137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9A6DF8DA-5371-4D77-A748-4DEEF7A61A41}"/>
              </a:ext>
            </a:extLst>
          </p:cNvPr>
          <p:cNvSpPr txBox="1"/>
          <p:nvPr/>
        </p:nvSpPr>
        <p:spPr>
          <a:xfrm>
            <a:off x="2769974" y="1690707"/>
            <a:ext cx="925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Gas Exit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22DEBEA-976D-47D4-99DB-A9C313BCC916}"/>
              </a:ext>
            </a:extLst>
          </p:cNvPr>
          <p:cNvSpPr txBox="1"/>
          <p:nvPr/>
        </p:nvSpPr>
        <p:spPr>
          <a:xfrm>
            <a:off x="84524" y="1413708"/>
            <a:ext cx="9369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Vent to hood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F9DA854-B86E-4D0A-83AD-6B65BB46CA71}"/>
              </a:ext>
            </a:extLst>
          </p:cNvPr>
          <p:cNvCxnSpPr>
            <a:cxnSpLocks/>
          </p:cNvCxnSpPr>
          <p:nvPr/>
        </p:nvCxnSpPr>
        <p:spPr>
          <a:xfrm flipV="1">
            <a:off x="4133012" y="879430"/>
            <a:ext cx="0" cy="879334"/>
          </a:xfrm>
          <a:prstGeom prst="straightConnector1">
            <a:avLst/>
          </a:prstGeom>
          <a:ln w="190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691A9295-FAF6-43F5-8B56-7AB98D38E4B8}"/>
              </a:ext>
            </a:extLst>
          </p:cNvPr>
          <p:cNvSpPr txBox="1"/>
          <p:nvPr/>
        </p:nvSpPr>
        <p:spPr>
          <a:xfrm>
            <a:off x="3282950" y="205126"/>
            <a:ext cx="17001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Sample line to RGA/Mass Spec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308B942-F7F5-41B1-B9B2-3E2D076B6658}"/>
              </a:ext>
            </a:extLst>
          </p:cNvPr>
          <p:cNvGrpSpPr/>
          <p:nvPr/>
        </p:nvGrpSpPr>
        <p:grpSpPr>
          <a:xfrm flipH="1">
            <a:off x="1474524" y="1435749"/>
            <a:ext cx="790343" cy="903249"/>
            <a:chOff x="5839057" y="1516566"/>
            <a:chExt cx="790343" cy="903249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8EC1C184-4046-4C5B-AD22-A64FFD25D27D}"/>
                </a:ext>
              </a:extLst>
            </p:cNvPr>
            <p:cNvSpPr/>
            <p:nvPr/>
          </p:nvSpPr>
          <p:spPr>
            <a:xfrm>
              <a:off x="5910146" y="1516566"/>
              <a:ext cx="635620" cy="635620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0079518F-B14F-4D63-8626-016698A1A7B8}"/>
                </a:ext>
              </a:extLst>
            </p:cNvPr>
            <p:cNvSpPr/>
            <p:nvPr/>
          </p:nvSpPr>
          <p:spPr>
            <a:xfrm>
              <a:off x="5839057" y="1683834"/>
              <a:ext cx="777797" cy="735981"/>
            </a:xfrm>
            <a:prstGeom prst="triangle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9C1C1914-193A-45BC-9463-48B4C2FD836A}"/>
                </a:ext>
              </a:extLst>
            </p:cNvPr>
            <p:cNvSpPr/>
            <p:nvPr/>
          </p:nvSpPr>
          <p:spPr>
            <a:xfrm>
              <a:off x="6462132" y="1722292"/>
              <a:ext cx="167268" cy="224168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5F010D2C-0233-44B4-8038-8D7B209E597F}"/>
              </a:ext>
            </a:extLst>
          </p:cNvPr>
          <p:cNvSpPr txBox="1"/>
          <p:nvPr/>
        </p:nvSpPr>
        <p:spPr>
          <a:xfrm>
            <a:off x="1474524" y="2238637"/>
            <a:ext cx="11764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Vacuum pump</a:t>
            </a:r>
          </a:p>
        </p:txBody>
      </p:sp>
      <p:sp>
        <p:nvSpPr>
          <p:cNvPr id="21" name="Cloud 20">
            <a:extLst>
              <a:ext uri="{FF2B5EF4-FFF2-40B4-BE49-F238E27FC236}">
                <a16:creationId xmlns:a16="http://schemas.microsoft.com/office/drawing/2014/main" id="{8DB273DE-9B2C-4BC9-9E6A-5A46AD0B34D2}"/>
              </a:ext>
            </a:extLst>
          </p:cNvPr>
          <p:cNvSpPr/>
          <p:nvPr/>
        </p:nvSpPr>
        <p:spPr>
          <a:xfrm>
            <a:off x="4713907" y="2620442"/>
            <a:ext cx="1325888" cy="584875"/>
          </a:xfrm>
          <a:prstGeom prst="cloud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Regolith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FA2FE75-6030-4386-8FB8-80DE48D3447F}"/>
              </a:ext>
            </a:extLst>
          </p:cNvPr>
          <p:cNvGrpSpPr/>
          <p:nvPr/>
        </p:nvGrpSpPr>
        <p:grpSpPr>
          <a:xfrm>
            <a:off x="6098413" y="2593566"/>
            <a:ext cx="2995494" cy="654266"/>
            <a:chOff x="6530598" y="2663540"/>
            <a:chExt cx="2995494" cy="654266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7A4B59D5-728E-41C7-85C0-815857C69098}"/>
                </a:ext>
              </a:extLst>
            </p:cNvPr>
            <p:cNvSpPr/>
            <p:nvPr/>
          </p:nvSpPr>
          <p:spPr>
            <a:xfrm flipH="1">
              <a:off x="7445049" y="2717396"/>
              <a:ext cx="2081043" cy="39069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Plasma Torch</a:t>
              </a:r>
            </a:p>
          </p:txBody>
        </p:sp>
        <p:sp>
          <p:nvSpPr>
            <p:cNvPr id="25" name="Isosceles Triangle 24">
              <a:extLst>
                <a:ext uri="{FF2B5EF4-FFF2-40B4-BE49-F238E27FC236}">
                  <a16:creationId xmlns:a16="http://schemas.microsoft.com/office/drawing/2014/main" id="{E30024A1-9EF7-4CB5-860D-5BF1D9BA2053}"/>
                </a:ext>
              </a:extLst>
            </p:cNvPr>
            <p:cNvSpPr/>
            <p:nvPr/>
          </p:nvSpPr>
          <p:spPr>
            <a:xfrm rot="16200000">
              <a:off x="7050395" y="2733122"/>
              <a:ext cx="390697" cy="382386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Explosion 2 23">
              <a:extLst>
                <a:ext uri="{FF2B5EF4-FFF2-40B4-BE49-F238E27FC236}">
                  <a16:creationId xmlns:a16="http://schemas.microsoft.com/office/drawing/2014/main" id="{192040F3-94F8-4C7D-A9C7-988B6AB959B7}"/>
                </a:ext>
              </a:extLst>
            </p:cNvPr>
            <p:cNvSpPr/>
            <p:nvPr/>
          </p:nvSpPr>
          <p:spPr>
            <a:xfrm rot="1866214">
              <a:off x="6530598" y="2663540"/>
              <a:ext cx="673330" cy="654266"/>
            </a:xfrm>
            <a:prstGeom prst="irregularSeal2">
              <a:avLst/>
            </a:prstGeom>
            <a:gradFill flip="none" rotWithShape="1">
              <a:gsLst>
                <a:gs pos="0">
                  <a:srgbClr val="7030A0">
                    <a:tint val="66000"/>
                    <a:satMod val="160000"/>
                  </a:srgbClr>
                </a:gs>
                <a:gs pos="50000">
                  <a:srgbClr val="7030A0">
                    <a:tint val="44500"/>
                    <a:satMod val="160000"/>
                  </a:srgbClr>
                </a:gs>
                <a:gs pos="100000">
                  <a:srgbClr val="7030A0">
                    <a:tint val="23500"/>
                    <a:satMod val="160000"/>
                  </a:srgbClr>
                </a:gs>
              </a:gsLst>
              <a:lin ang="2700000" scaled="1"/>
              <a:tileRect/>
            </a:gradFill>
            <a:ln>
              <a:solidFill>
                <a:srgbClr val="7030A0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Flowchart: Manual Operation 26">
            <a:extLst>
              <a:ext uri="{FF2B5EF4-FFF2-40B4-BE49-F238E27FC236}">
                <a16:creationId xmlns:a16="http://schemas.microsoft.com/office/drawing/2014/main" id="{02B36A82-27A8-4C37-B6E7-E250B4DADA9E}"/>
              </a:ext>
            </a:extLst>
          </p:cNvPr>
          <p:cNvSpPr/>
          <p:nvPr/>
        </p:nvSpPr>
        <p:spPr>
          <a:xfrm>
            <a:off x="5480837" y="781038"/>
            <a:ext cx="547723" cy="774968"/>
          </a:xfrm>
          <a:prstGeom prst="flowChartManualOperation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CA8EAA1-51A9-4F65-B6AA-2C0492BABBCB}"/>
              </a:ext>
            </a:extLst>
          </p:cNvPr>
          <p:cNvSpPr txBox="1"/>
          <p:nvPr/>
        </p:nvSpPr>
        <p:spPr>
          <a:xfrm>
            <a:off x="5394485" y="172071"/>
            <a:ext cx="26538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Optical Emission Spectrometer (outside)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8CB26A52-E4FF-4CBD-9B3A-F3CBF1FBAE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0868" y="1010138"/>
            <a:ext cx="1737330" cy="883758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11C914B-7B8B-422D-BCEE-050004C4D02A}"/>
              </a:ext>
            </a:extLst>
          </p:cNvPr>
          <p:cNvGrpSpPr/>
          <p:nvPr/>
        </p:nvGrpSpPr>
        <p:grpSpPr>
          <a:xfrm rot="5400000">
            <a:off x="3087927" y="2177876"/>
            <a:ext cx="1667617" cy="834482"/>
            <a:chOff x="-1580606" y="3507826"/>
            <a:chExt cx="1351666" cy="685800"/>
          </a:xfrm>
        </p:grpSpPr>
        <p:sp>
          <p:nvSpPr>
            <p:cNvPr id="31" name="Flowchart: Decision 30">
              <a:extLst>
                <a:ext uri="{FF2B5EF4-FFF2-40B4-BE49-F238E27FC236}">
                  <a16:creationId xmlns:a16="http://schemas.microsoft.com/office/drawing/2014/main" id="{712917A8-8884-4823-A5C2-FA750DBB9E14}"/>
                </a:ext>
              </a:extLst>
            </p:cNvPr>
            <p:cNvSpPr/>
            <p:nvPr/>
          </p:nvSpPr>
          <p:spPr>
            <a:xfrm>
              <a:off x="-914740" y="3507826"/>
              <a:ext cx="685800" cy="685800"/>
            </a:xfrm>
            <a:prstGeom prst="flowChartDecision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b="1"/>
                <a:t>TC</a:t>
              </a:r>
              <a:endParaRPr lang="en-US" b="1">
                <a:cs typeface="Calibri"/>
              </a:endParaRP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9F239103-7E92-4762-ACDB-084000D51ADE}"/>
                </a:ext>
              </a:extLst>
            </p:cNvPr>
            <p:cNvCxnSpPr>
              <a:endCxn id="31" idx="1"/>
            </p:cNvCxnSpPr>
            <p:nvPr/>
          </p:nvCxnSpPr>
          <p:spPr>
            <a:xfrm>
              <a:off x="-1580606" y="3850725"/>
              <a:ext cx="665867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4" name="Freeform 76">
            <a:extLst>
              <a:ext uri="{FF2B5EF4-FFF2-40B4-BE49-F238E27FC236}">
                <a16:creationId xmlns:a16="http://schemas.microsoft.com/office/drawing/2014/main" id="{DDE74CD7-F2EF-4B1C-BD59-102D530F4D11}"/>
              </a:ext>
            </a:extLst>
          </p:cNvPr>
          <p:cNvSpPr/>
          <p:nvPr/>
        </p:nvSpPr>
        <p:spPr>
          <a:xfrm rot="18461740">
            <a:off x="8830304" y="2147308"/>
            <a:ext cx="1767465" cy="224295"/>
          </a:xfrm>
          <a:custGeom>
            <a:avLst/>
            <a:gdLst>
              <a:gd name="connsiteX0" fmla="*/ 0 w 2242868"/>
              <a:gd name="connsiteY0" fmla="*/ 8626 h 224295"/>
              <a:gd name="connsiteX1" fmla="*/ 319177 w 2242868"/>
              <a:gd name="connsiteY1" fmla="*/ 224287 h 224295"/>
              <a:gd name="connsiteX2" fmla="*/ 759124 w 2242868"/>
              <a:gd name="connsiteY2" fmla="*/ 17253 h 224295"/>
              <a:gd name="connsiteX3" fmla="*/ 1595887 w 2242868"/>
              <a:gd name="connsiteY3" fmla="*/ 112143 h 224295"/>
              <a:gd name="connsiteX4" fmla="*/ 2242868 w 2242868"/>
              <a:gd name="connsiteY4" fmla="*/ 0 h 224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42868" h="224295">
                <a:moveTo>
                  <a:pt x="0" y="8626"/>
                </a:moveTo>
                <a:cubicBezTo>
                  <a:pt x="96328" y="115737"/>
                  <a:pt x="192656" y="222849"/>
                  <a:pt x="319177" y="224287"/>
                </a:cubicBezTo>
                <a:cubicBezTo>
                  <a:pt x="445698" y="225725"/>
                  <a:pt x="546339" y="35944"/>
                  <a:pt x="759124" y="17253"/>
                </a:cubicBezTo>
                <a:cubicBezTo>
                  <a:pt x="971909" y="-1438"/>
                  <a:pt x="1348596" y="115019"/>
                  <a:pt x="1595887" y="112143"/>
                </a:cubicBezTo>
                <a:cubicBezTo>
                  <a:pt x="1843178" y="109268"/>
                  <a:pt x="2043023" y="54634"/>
                  <a:pt x="2242868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C92E9DC-145A-411B-A015-E9BDEBF55964}"/>
              </a:ext>
            </a:extLst>
          </p:cNvPr>
          <p:cNvSpPr/>
          <p:nvPr/>
        </p:nvSpPr>
        <p:spPr>
          <a:xfrm>
            <a:off x="9538274" y="1368072"/>
            <a:ext cx="836762" cy="8825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Power supply</a:t>
            </a:r>
          </a:p>
        </p:txBody>
      </p:sp>
      <p:cxnSp>
        <p:nvCxnSpPr>
          <p:cNvPr id="37" name="Elbow Connector 78">
            <a:extLst>
              <a:ext uri="{FF2B5EF4-FFF2-40B4-BE49-F238E27FC236}">
                <a16:creationId xmlns:a16="http://schemas.microsoft.com/office/drawing/2014/main" id="{CF54A13B-B091-4BA3-98FD-6540B45236B3}"/>
              </a:ext>
            </a:extLst>
          </p:cNvPr>
          <p:cNvCxnSpPr>
            <a:cxnSpLocks/>
          </p:cNvCxnSpPr>
          <p:nvPr/>
        </p:nvCxnSpPr>
        <p:spPr>
          <a:xfrm rot="10800000" flipV="1">
            <a:off x="7844410" y="2188400"/>
            <a:ext cx="1014364" cy="387902"/>
          </a:xfrm>
          <a:prstGeom prst="bentConnector3">
            <a:avLst>
              <a:gd name="adj1" fmla="val 99621"/>
            </a:avLst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5C12962B-A3CF-4DED-8E22-9379677F3FEE}"/>
              </a:ext>
            </a:extLst>
          </p:cNvPr>
          <p:cNvSpPr txBox="1"/>
          <p:nvPr/>
        </p:nvSpPr>
        <p:spPr>
          <a:xfrm>
            <a:off x="7776684" y="1883897"/>
            <a:ext cx="1275606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/>
              <a:t>H</a:t>
            </a:r>
            <a:r>
              <a:rPr lang="en-US" baseline="-25000"/>
              <a:t>2</a:t>
            </a:r>
            <a:r>
              <a:rPr lang="en-US"/>
              <a:t> gas inlet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112B7B5-09DD-4AE3-9583-953739583F46}"/>
              </a:ext>
            </a:extLst>
          </p:cNvPr>
          <p:cNvSpPr txBox="1"/>
          <p:nvPr/>
        </p:nvSpPr>
        <p:spPr>
          <a:xfrm>
            <a:off x="316505" y="3340252"/>
            <a:ext cx="449314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Extract oxygen from regolith using H</a:t>
            </a:r>
            <a:r>
              <a:rPr lang="en-US" b="1" baseline="-25000" dirty="0"/>
              <a:t>2</a:t>
            </a:r>
            <a:r>
              <a:rPr lang="en-US" b="1" dirty="0"/>
              <a:t> plasma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Reactor and regolith remain at near-ambient temperature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Reactor is at 5 Torr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High Voltage DC Power Supply from Applied Plasma Technologies Corp gave ~100 W of power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</a:t>
            </a:r>
            <a:r>
              <a:rPr lang="en-US" baseline="-25000" dirty="0"/>
              <a:t>2</a:t>
            </a:r>
            <a:r>
              <a:rPr lang="en-US" dirty="0"/>
              <a:t> plasma plume passes over regolith then pulled out to vacuum pump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Optical Emission Spectrometer and Mass Spec monitor reaction/plasma conditions</a:t>
            </a:r>
          </a:p>
          <a:p>
            <a:endParaRPr lang="en-US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12257B7-A181-4EF5-9D9B-7BBE0D61F82F}"/>
              </a:ext>
            </a:extLst>
          </p:cNvPr>
          <p:cNvSpPr txBox="1"/>
          <p:nvPr/>
        </p:nvSpPr>
        <p:spPr>
          <a:xfrm>
            <a:off x="7503738" y="4250024"/>
            <a:ext cx="1275606" cy="369332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dirty="0"/>
              <a:t>H</a:t>
            </a:r>
            <a:r>
              <a:rPr lang="en-US" baseline="-25000"/>
              <a:t>2</a:t>
            </a:r>
            <a:r>
              <a:rPr lang="en-US" dirty="0"/>
              <a:t> gas inlet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35290D3-9AAD-4B09-807C-B9CABD42740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026" r="6148" b="17679"/>
          <a:stretch/>
        </p:blipFill>
        <p:spPr>
          <a:xfrm>
            <a:off x="9744659" y="2606454"/>
            <a:ext cx="2431721" cy="2759936"/>
          </a:xfrm>
          <a:prstGeom prst="rect">
            <a:avLst/>
          </a:prstGeom>
        </p:spPr>
      </p:pic>
      <p:sp>
        <p:nvSpPr>
          <p:cNvPr id="41" name="Explosion 2 23">
            <a:extLst>
              <a:ext uri="{FF2B5EF4-FFF2-40B4-BE49-F238E27FC236}">
                <a16:creationId xmlns:a16="http://schemas.microsoft.com/office/drawing/2014/main" id="{2E9166FC-929E-4337-AB8E-40169EDCF099}"/>
              </a:ext>
            </a:extLst>
          </p:cNvPr>
          <p:cNvSpPr/>
          <p:nvPr/>
        </p:nvSpPr>
        <p:spPr>
          <a:xfrm rot="1866214">
            <a:off x="9506869" y="5554620"/>
            <a:ext cx="475583" cy="390407"/>
          </a:xfrm>
          <a:prstGeom prst="irregularSeal2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solidFill>
              <a:srgbClr val="7030A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2389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688017-AFD2-4624-AF47-B42D50700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531730"/>
            <a:ext cx="10393680" cy="590931"/>
          </a:xfrm>
        </p:spPr>
        <p:txBody>
          <a:bodyPr/>
          <a:lstStyle/>
          <a:p>
            <a:r>
              <a:rPr lang="en-US" sz="3600" b="1" dirty="0"/>
              <a:t>Measurements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2FDB86-EDA6-4A40-BDA9-60CC34F478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8691" y="1397227"/>
            <a:ext cx="5501640" cy="1585049"/>
          </a:xfrm>
        </p:spPr>
        <p:txBody>
          <a:bodyPr/>
          <a:lstStyle/>
          <a:p>
            <a:r>
              <a:rPr lang="en-US" dirty="0"/>
              <a:t>Three Concurrent Measurements in Chamber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GoPro Video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Residual Gas Analyzer (RGA)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Optical Emission Spectroscopy (OES)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7821A2-BC39-4D74-BC2C-5D555F80E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pPr/>
              <a:t>6</a:t>
            </a:fld>
            <a:endParaRPr lang="en-US"/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C813C476-AA09-4805-B213-AB63F0D61A3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19715854"/>
              </p:ext>
            </p:extLst>
          </p:nvPr>
        </p:nvGraphicFramePr>
        <p:xfrm>
          <a:off x="6560820" y="3642858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9" name="Picture 8" descr="A picture containing indoor, plant&#10;&#10;Description automatically generated">
            <a:extLst>
              <a:ext uri="{FF2B5EF4-FFF2-40B4-BE49-F238E27FC236}">
                <a16:creationId xmlns:a16="http://schemas.microsoft.com/office/drawing/2014/main" id="{A42CF98C-567B-4F80-B8BF-1ECFE65766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739" t="9819" r="1790"/>
          <a:stretch/>
        </p:blipFill>
        <p:spPr>
          <a:xfrm>
            <a:off x="1872781" y="3377938"/>
            <a:ext cx="2743200" cy="2743200"/>
          </a:xfrm>
          <a:prstGeom prst="rect">
            <a:avLst/>
          </a:prstGeom>
        </p:spPr>
      </p:pic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8004310E-C120-4CA2-9D55-3F517D60275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49839885"/>
              </p:ext>
            </p:extLst>
          </p:nvPr>
        </p:nvGraphicFramePr>
        <p:xfrm>
          <a:off x="6450330" y="440065"/>
          <a:ext cx="4792980" cy="29946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FA20E58-085F-42B7-8B38-3FC4576716F4}"/>
              </a:ext>
            </a:extLst>
          </p:cNvPr>
          <p:cNvCxnSpPr/>
          <p:nvPr/>
        </p:nvCxnSpPr>
        <p:spPr>
          <a:xfrm>
            <a:off x="8427854" y="4661116"/>
            <a:ext cx="159798" cy="45221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9CEDF81-FB81-4D09-987A-E592B181D622}"/>
              </a:ext>
            </a:extLst>
          </p:cNvPr>
          <p:cNvCxnSpPr>
            <a:cxnSpLocks/>
          </p:cNvCxnSpPr>
          <p:nvPr/>
        </p:nvCxnSpPr>
        <p:spPr>
          <a:xfrm flipH="1">
            <a:off x="9232238" y="5113333"/>
            <a:ext cx="166159" cy="34226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5E2A018-FFE5-4D64-9750-F72E38BAC4A5}"/>
              </a:ext>
            </a:extLst>
          </p:cNvPr>
          <p:cNvCxnSpPr>
            <a:cxnSpLocks/>
          </p:cNvCxnSpPr>
          <p:nvPr/>
        </p:nvCxnSpPr>
        <p:spPr>
          <a:xfrm>
            <a:off x="8846820" y="5014458"/>
            <a:ext cx="0" cy="45221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B5C47E7-A855-42BB-B86E-5F280511DE6A}"/>
              </a:ext>
            </a:extLst>
          </p:cNvPr>
          <p:cNvCxnSpPr>
            <a:cxnSpLocks/>
          </p:cNvCxnSpPr>
          <p:nvPr/>
        </p:nvCxnSpPr>
        <p:spPr>
          <a:xfrm>
            <a:off x="9818703" y="4182347"/>
            <a:ext cx="177553" cy="22097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B827CAA-EC19-480F-B3C8-35E3C40582EA}"/>
              </a:ext>
            </a:extLst>
          </p:cNvPr>
          <p:cNvCxnSpPr>
            <a:cxnSpLocks/>
          </p:cNvCxnSpPr>
          <p:nvPr/>
        </p:nvCxnSpPr>
        <p:spPr>
          <a:xfrm>
            <a:off x="7974609" y="5457236"/>
            <a:ext cx="156215" cy="16867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Left Brace 15">
            <a:extLst>
              <a:ext uri="{FF2B5EF4-FFF2-40B4-BE49-F238E27FC236}">
                <a16:creationId xmlns:a16="http://schemas.microsoft.com/office/drawing/2014/main" id="{B3DB693E-F078-4EC1-AE46-AF3C40B97DEF}"/>
              </a:ext>
            </a:extLst>
          </p:cNvPr>
          <p:cNvSpPr/>
          <p:nvPr/>
        </p:nvSpPr>
        <p:spPr>
          <a:xfrm rot="4386596">
            <a:off x="8285252" y="5352628"/>
            <a:ext cx="209481" cy="260073"/>
          </a:xfrm>
          <a:prstGeom prst="lef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5316ACC-581A-4524-ABDD-E1F0A80E8A1D}"/>
              </a:ext>
            </a:extLst>
          </p:cNvPr>
          <p:cNvSpPr txBox="1"/>
          <p:nvPr/>
        </p:nvSpPr>
        <p:spPr>
          <a:xfrm>
            <a:off x="7451957" y="5113333"/>
            <a:ext cx="5326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latin typeface="Arial" panose="020B0604020202020204" pitchFamily="34" charset="0"/>
                <a:cs typeface="Arial" panose="020B0604020202020204" pitchFamily="34" charset="0"/>
              </a:rPr>
              <a:t>OH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C569C7A-2885-4533-B699-6BF7055A0742}"/>
              </a:ext>
            </a:extLst>
          </p:cNvPr>
          <p:cNvSpPr txBox="1"/>
          <p:nvPr/>
        </p:nvSpPr>
        <p:spPr>
          <a:xfrm>
            <a:off x="7950881" y="4876324"/>
            <a:ext cx="5326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1400" b="1" baseline="-2500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1400" b="1" baseline="30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958092F-B186-4DA8-83DB-D1DF5426FC8A}"/>
              </a:ext>
            </a:extLst>
          </p:cNvPr>
          <p:cNvSpPr txBox="1"/>
          <p:nvPr/>
        </p:nvSpPr>
        <p:spPr>
          <a:xfrm>
            <a:off x="7835932" y="4023213"/>
            <a:ext cx="8966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latin typeface="Arial" panose="020B0604020202020204" pitchFamily="34" charset="0"/>
                <a:cs typeface="Arial" panose="020B0604020202020204" pitchFamily="34" charset="0"/>
              </a:rPr>
              <a:t>Si I </a:t>
            </a:r>
          </a:p>
          <a:p>
            <a:pPr algn="ctr"/>
            <a:r>
              <a:rPr lang="en-US" sz="1400" b="1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1400" b="1" baseline="-2500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400" b="1" baseline="3000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DE5B69F-8BD7-4564-A074-0CD189EF4ACB}"/>
              </a:ext>
            </a:extLst>
          </p:cNvPr>
          <p:cNvSpPr txBox="1"/>
          <p:nvPr/>
        </p:nvSpPr>
        <p:spPr>
          <a:xfrm>
            <a:off x="8674041" y="4661116"/>
            <a:ext cx="5326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1400" b="1" baseline="-2500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400" b="1" baseline="3000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E05D20E-BE24-48DA-AC9C-12E87336997A}"/>
              </a:ext>
            </a:extLst>
          </p:cNvPr>
          <p:cNvSpPr txBox="1"/>
          <p:nvPr/>
        </p:nvSpPr>
        <p:spPr>
          <a:xfrm>
            <a:off x="9489573" y="3896736"/>
            <a:ext cx="5326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4BD596E-776D-4EDE-B750-C9DAE59DF2C8}"/>
              </a:ext>
            </a:extLst>
          </p:cNvPr>
          <p:cNvSpPr txBox="1"/>
          <p:nvPr/>
        </p:nvSpPr>
        <p:spPr>
          <a:xfrm>
            <a:off x="9241516" y="4749538"/>
            <a:ext cx="5326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en-US" sz="1400" b="1" baseline="30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651939B-164D-4D65-A9B9-60A654A2A4F8}"/>
              </a:ext>
            </a:extLst>
          </p:cNvPr>
          <p:cNvSpPr txBox="1"/>
          <p:nvPr/>
        </p:nvSpPr>
        <p:spPr>
          <a:xfrm>
            <a:off x="8166073" y="1462194"/>
            <a:ext cx="6349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Water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8D24C2B-B15B-48C9-A0D6-098012FD932D}"/>
              </a:ext>
            </a:extLst>
          </p:cNvPr>
          <p:cNvSpPr txBox="1"/>
          <p:nvPr/>
        </p:nvSpPr>
        <p:spPr>
          <a:xfrm>
            <a:off x="7451957" y="1519001"/>
            <a:ext cx="3839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N</a:t>
            </a:r>
            <a:r>
              <a:rPr lang="en-US" sz="1400" baseline="-25000"/>
              <a:t>2</a:t>
            </a:r>
            <a:endParaRPr lang="en-US" sz="140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951D62F-5DA9-4339-A554-C5C906F38C81}"/>
              </a:ext>
            </a:extLst>
          </p:cNvPr>
          <p:cNvSpPr txBox="1"/>
          <p:nvPr/>
        </p:nvSpPr>
        <p:spPr>
          <a:xfrm>
            <a:off x="7246525" y="2227140"/>
            <a:ext cx="7280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Oxygen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24654398-9C18-467D-9B63-43EE3BECB051}"/>
              </a:ext>
            </a:extLst>
          </p:cNvPr>
          <p:cNvCxnSpPr>
            <a:cxnSpLocks/>
            <a:stCxn id="28" idx="0"/>
          </p:cNvCxnSpPr>
          <p:nvPr/>
        </p:nvCxnSpPr>
        <p:spPr>
          <a:xfrm flipV="1">
            <a:off x="7610567" y="2031504"/>
            <a:ext cx="146295" cy="195636"/>
          </a:xfrm>
          <a:prstGeom prst="straightConnector1">
            <a:avLst/>
          </a:prstGeom>
          <a:ln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65ACBD58-6289-46F5-A08F-B2A782209C18}"/>
              </a:ext>
            </a:extLst>
          </p:cNvPr>
          <p:cNvCxnSpPr>
            <a:cxnSpLocks/>
          </p:cNvCxnSpPr>
          <p:nvPr/>
        </p:nvCxnSpPr>
        <p:spPr>
          <a:xfrm flipV="1">
            <a:off x="8514886" y="1364376"/>
            <a:ext cx="109009" cy="195636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5E09C2B8-02AE-4B74-A555-48B27333BA05}"/>
              </a:ext>
            </a:extLst>
          </p:cNvPr>
          <p:cNvCxnSpPr>
            <a:cxnSpLocks/>
          </p:cNvCxnSpPr>
          <p:nvPr/>
        </p:nvCxnSpPr>
        <p:spPr>
          <a:xfrm flipV="1">
            <a:off x="7714695" y="1537973"/>
            <a:ext cx="236186" cy="1359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16669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DF17A6-D511-E84B-9F70-482031AC8B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86EB854-8B6A-411F-A75A-C05CDB9151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0834" y="540715"/>
            <a:ext cx="10619923" cy="461665"/>
          </a:xfrm>
        </p:spPr>
        <p:txBody>
          <a:bodyPr/>
          <a:lstStyle/>
          <a:p>
            <a:r>
              <a:rPr lang="en-US" sz="2400" b="1" dirty="0"/>
              <a:t>Plasma Treatment of Lunar Highland Simulant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EEAB42D-A4BC-418A-B5D4-A1FFD834AD6C}"/>
              </a:ext>
            </a:extLst>
          </p:cNvPr>
          <p:cNvSpPr txBox="1"/>
          <p:nvPr/>
        </p:nvSpPr>
        <p:spPr>
          <a:xfrm>
            <a:off x="745724" y="1225118"/>
            <a:ext cx="5309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arenR"/>
            </a:pPr>
            <a:endParaRPr lang="en-US"/>
          </a:p>
          <a:p>
            <a:pPr marL="342900" indent="-342900">
              <a:buFont typeface="+mj-lt"/>
              <a:buAutoNum type="arabicParenR"/>
            </a:pPr>
            <a:endParaRPr lang="en-US"/>
          </a:p>
        </p:txBody>
      </p:sp>
      <p:pic>
        <p:nvPicPr>
          <p:cNvPr id="3" name="Regolith 25 sccm">
            <a:hlinkClick r:id="" action="ppaction://media"/>
            <a:extLst>
              <a:ext uri="{FF2B5EF4-FFF2-40B4-BE49-F238E27FC236}">
                <a16:creationId xmlns:a16="http://schemas.microsoft.com/office/drawing/2014/main" id="{5E634D2A-CF2D-4B26-B2E6-610BBEF078A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76639" y="1175093"/>
            <a:ext cx="9054908" cy="5093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1451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3177A4-0653-4CD7-A9D1-E7D4545712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RGA Water Signal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882A22-9511-4399-BE44-B49DAB488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pPr/>
              <a:t>8</a:t>
            </a:fld>
            <a:endParaRPr lang="en-US"/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F317CE32-B606-4F0B-84C0-BB839D6E6CC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16989670"/>
              </p:ext>
            </p:extLst>
          </p:nvPr>
        </p:nvGraphicFramePr>
        <p:xfrm>
          <a:off x="1786646" y="1921213"/>
          <a:ext cx="8284279" cy="40161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2F3321C3-3093-46C3-B369-3118E714EC14}"/>
              </a:ext>
            </a:extLst>
          </p:cNvPr>
          <p:cNvSpPr txBox="1"/>
          <p:nvPr/>
        </p:nvSpPr>
        <p:spPr>
          <a:xfrm>
            <a:off x="2785258" y="6025949"/>
            <a:ext cx="79416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LHS</a:t>
            </a:r>
            <a:r>
              <a:rPr lang="en-US" sz="1400"/>
              <a:t>=flat layer of regolith   </a:t>
            </a:r>
            <a:r>
              <a:rPr lang="en-US" sz="1400" b="1"/>
              <a:t>High LHS</a:t>
            </a:r>
            <a:r>
              <a:rPr lang="en-US" sz="1400"/>
              <a:t>= piled regolith, so substrate interacted with plasma cloud more directly</a:t>
            </a:r>
          </a:p>
        </p:txBody>
      </p:sp>
    </p:spTree>
    <p:extLst>
      <p:ext uri="{BB962C8B-B14F-4D97-AF65-F5344CB8AC3E}">
        <p14:creationId xmlns:p14="http://schemas.microsoft.com/office/powerpoint/2010/main" val="3289625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B815C45-96D1-624A-85F2-16F078C08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t>9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6FED2A2-3F31-4820-8338-DE1E97DC7A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0346" y="452412"/>
            <a:ext cx="6169057" cy="4439164"/>
          </a:xfrm>
        </p:spPr>
        <p:txBody>
          <a:bodyPr/>
          <a:lstStyle/>
          <a:p>
            <a:r>
              <a:rPr lang="en-US" sz="2400" b="1" u="sng" dirty="0"/>
              <a:t>Optical Emission Spectroscopy (OES)</a:t>
            </a:r>
          </a:p>
          <a:p>
            <a:endParaRPr lang="en-US" sz="2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Identify species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H, OH, N</a:t>
            </a:r>
            <a:r>
              <a:rPr lang="en-US" baseline="-25000" dirty="0"/>
              <a:t>2</a:t>
            </a:r>
            <a:r>
              <a:rPr lang="en-US" dirty="0"/>
              <a:t>, Si, N</a:t>
            </a:r>
            <a:r>
              <a:rPr lang="en-US" baseline="-25000" dirty="0"/>
              <a:t>2 </a:t>
            </a:r>
            <a:r>
              <a:rPr lang="en-US" baseline="30000" dirty="0"/>
              <a:t>+</a:t>
            </a:r>
          </a:p>
          <a:p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Interference (N</a:t>
            </a:r>
            <a:r>
              <a:rPr lang="en-US" sz="2000" baseline="-25000" dirty="0"/>
              <a:t>2</a:t>
            </a:r>
            <a:r>
              <a:rPr lang="en-US" sz="2000" dirty="0"/>
              <a:t> leak)</a:t>
            </a:r>
          </a:p>
          <a:p>
            <a:pPr lvl="1"/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OES Interpretations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/>
              <a:t>OH from water dissociation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1600" dirty="0"/>
              <a:t>Possible addition from air leak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/>
              <a:t>Si I/ Fe II suggests reduction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/>
              <a:t>N</a:t>
            </a:r>
            <a:r>
              <a:rPr lang="en-US" sz="1600" baseline="-25000" dirty="0"/>
              <a:t>2</a:t>
            </a:r>
            <a:r>
              <a:rPr lang="en-US" sz="1600" dirty="0"/>
              <a:t> shows leak (air)</a:t>
            </a:r>
          </a:p>
        </p:txBody>
      </p:sp>
      <p:graphicFrame>
        <p:nvGraphicFramePr>
          <p:cNvPr id="30" name="Chart 29">
            <a:extLst>
              <a:ext uri="{FF2B5EF4-FFF2-40B4-BE49-F238E27FC236}">
                <a16:creationId xmlns:a16="http://schemas.microsoft.com/office/drawing/2014/main" id="{B0D5B60A-20C2-46DC-A2C9-75FBACF6E40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60643513"/>
              </p:ext>
            </p:extLst>
          </p:nvPr>
        </p:nvGraphicFramePr>
        <p:xfrm>
          <a:off x="4739293" y="1464816"/>
          <a:ext cx="6969664" cy="44169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E8D813C-E8DA-4A45-B55D-BBC698B85704}"/>
              </a:ext>
            </a:extLst>
          </p:cNvPr>
          <p:cNvCxnSpPr/>
          <p:nvPr/>
        </p:nvCxnSpPr>
        <p:spPr>
          <a:xfrm>
            <a:off x="7643585" y="3542190"/>
            <a:ext cx="159798" cy="45221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8890FFDE-6259-4204-BF9A-40F6A449EBBA}"/>
              </a:ext>
            </a:extLst>
          </p:cNvPr>
          <p:cNvCxnSpPr/>
          <p:nvPr/>
        </p:nvCxnSpPr>
        <p:spPr>
          <a:xfrm>
            <a:off x="10567121" y="3202891"/>
            <a:ext cx="159798" cy="45221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3DB5AB8F-A7E4-4688-8A36-0A220513AEE4}"/>
              </a:ext>
            </a:extLst>
          </p:cNvPr>
          <p:cNvCxnSpPr>
            <a:cxnSpLocks/>
          </p:cNvCxnSpPr>
          <p:nvPr/>
        </p:nvCxnSpPr>
        <p:spPr>
          <a:xfrm>
            <a:off x="8487606" y="3768298"/>
            <a:ext cx="0" cy="45221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AC659DC8-3F04-4862-B388-6E20B85749BF}"/>
              </a:ext>
            </a:extLst>
          </p:cNvPr>
          <p:cNvCxnSpPr>
            <a:cxnSpLocks/>
          </p:cNvCxnSpPr>
          <p:nvPr/>
        </p:nvCxnSpPr>
        <p:spPr>
          <a:xfrm>
            <a:off x="8861394" y="4492101"/>
            <a:ext cx="0" cy="30277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643173C9-A478-4230-B965-1CDC0035BD0B}"/>
              </a:ext>
            </a:extLst>
          </p:cNvPr>
          <p:cNvCxnSpPr>
            <a:cxnSpLocks/>
          </p:cNvCxnSpPr>
          <p:nvPr/>
        </p:nvCxnSpPr>
        <p:spPr>
          <a:xfrm>
            <a:off x="5984940" y="4259756"/>
            <a:ext cx="111060" cy="43812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Left Brace 11">
            <a:extLst>
              <a:ext uri="{FF2B5EF4-FFF2-40B4-BE49-F238E27FC236}">
                <a16:creationId xmlns:a16="http://schemas.microsoft.com/office/drawing/2014/main" id="{D5B56E1D-B395-4EEE-9FFE-4FA88CE58BE8}"/>
              </a:ext>
            </a:extLst>
          </p:cNvPr>
          <p:cNvSpPr/>
          <p:nvPr/>
        </p:nvSpPr>
        <p:spPr>
          <a:xfrm rot="4386596">
            <a:off x="6863159" y="3803941"/>
            <a:ext cx="186656" cy="1162690"/>
          </a:xfrm>
          <a:prstGeom prst="lef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AB4FB97-4F26-4371-9683-76F9627F02CA}"/>
              </a:ext>
            </a:extLst>
          </p:cNvPr>
          <p:cNvSpPr txBox="1"/>
          <p:nvPr/>
        </p:nvSpPr>
        <p:spPr>
          <a:xfrm>
            <a:off x="5728041" y="3905870"/>
            <a:ext cx="5326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OH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F405C26F-F1AD-40F2-B253-1B87ACD20025}"/>
              </a:ext>
            </a:extLst>
          </p:cNvPr>
          <p:cNvSpPr txBox="1"/>
          <p:nvPr/>
        </p:nvSpPr>
        <p:spPr>
          <a:xfrm>
            <a:off x="6420338" y="3757750"/>
            <a:ext cx="5326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b="1" baseline="-25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b="1" baseline="3000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3AB080C9-7FB6-4057-8705-3C258683DAF4}"/>
              </a:ext>
            </a:extLst>
          </p:cNvPr>
          <p:cNvSpPr txBox="1"/>
          <p:nvPr/>
        </p:nvSpPr>
        <p:spPr>
          <a:xfrm>
            <a:off x="6878664" y="2948676"/>
            <a:ext cx="8966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 I N</a:t>
            </a:r>
            <a:r>
              <a:rPr lang="en-US" b="1" baseline="-25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b="1" baseline="30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F3AFF22B-835B-4ECF-BC6F-DC42542159EE}"/>
              </a:ext>
            </a:extLst>
          </p:cNvPr>
          <p:cNvSpPr txBox="1"/>
          <p:nvPr/>
        </p:nvSpPr>
        <p:spPr>
          <a:xfrm>
            <a:off x="8221280" y="3357524"/>
            <a:ext cx="5326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b="1" baseline="-25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b="1" baseline="30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A115FF33-C345-4CD3-BB0B-DDCB5B39492D}"/>
              </a:ext>
            </a:extLst>
          </p:cNvPr>
          <p:cNvSpPr txBox="1"/>
          <p:nvPr/>
        </p:nvSpPr>
        <p:spPr>
          <a:xfrm>
            <a:off x="8655956" y="4127082"/>
            <a:ext cx="5326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4E2746D3-84D5-4413-AC49-4CBF1E7D0C17}"/>
              </a:ext>
            </a:extLst>
          </p:cNvPr>
          <p:cNvSpPr txBox="1"/>
          <p:nvPr/>
        </p:nvSpPr>
        <p:spPr>
          <a:xfrm>
            <a:off x="10194268" y="2904091"/>
            <a:ext cx="5326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en-US" b="1" baseline="3000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Left Brace 67">
            <a:extLst>
              <a:ext uri="{FF2B5EF4-FFF2-40B4-BE49-F238E27FC236}">
                <a16:creationId xmlns:a16="http://schemas.microsoft.com/office/drawing/2014/main" id="{0B0C0C1C-C8FF-4699-B98E-6A8E312A69C4}"/>
              </a:ext>
            </a:extLst>
          </p:cNvPr>
          <p:cNvSpPr/>
          <p:nvPr/>
        </p:nvSpPr>
        <p:spPr>
          <a:xfrm rot="5400000">
            <a:off x="9590802" y="4081578"/>
            <a:ext cx="292404" cy="940202"/>
          </a:xfrm>
          <a:prstGeom prst="lef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60866918-B608-45FF-80E8-9A9E8390DE23}"/>
              </a:ext>
            </a:extLst>
          </p:cNvPr>
          <p:cNvSpPr txBox="1"/>
          <p:nvPr/>
        </p:nvSpPr>
        <p:spPr>
          <a:xfrm>
            <a:off x="9489573" y="3905870"/>
            <a:ext cx="5326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b="1" baseline="-25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b="1" baseline="30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521224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FC1A489011BA744A6758683FBCCDFEC" ma:contentTypeVersion="7" ma:contentTypeDescription="Create a new document." ma:contentTypeScope="" ma:versionID="fe48be60fdb82e612cb7efe28158c628">
  <xsd:schema xmlns:xsd="http://www.w3.org/2001/XMLSchema" xmlns:xs="http://www.w3.org/2001/XMLSchema" xmlns:p="http://schemas.microsoft.com/office/2006/metadata/properties" xmlns:ns2="6f744616-3a25-45ae-875b-b2ba4a06acaf" targetNamespace="http://schemas.microsoft.com/office/2006/metadata/properties" ma:root="true" ma:fieldsID="df555a95a4825ae04f67eddf805be224" ns2:_="">
    <xsd:import namespace="6f744616-3a25-45ae-875b-b2ba4a06aca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f744616-3a25-45ae-875b-b2ba4a06aca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F3B1D910-4B8E-4F77-AB0B-8967019BC948}">
  <ds:schemaRefs>
    <ds:schemaRef ds:uri="6f744616-3a25-45ae-875b-b2ba4a06aca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7A0D09F9-36B5-4D2E-87C5-8024D70148A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A1DF98B-E23F-4D62-A8E4-ADD6250D3946}">
  <ds:schemaRefs>
    <ds:schemaRef ds:uri="6f744616-3a25-45ae-875b-b2ba4a06acaf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410</TotalTime>
  <Words>757</Words>
  <Application>Microsoft Office PowerPoint</Application>
  <PresentationFormat>Widescreen</PresentationFormat>
  <Paragraphs>172</Paragraphs>
  <Slides>17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Wingdings</vt:lpstr>
      <vt:lpstr>Office Theme</vt:lpstr>
      <vt:lpstr>PowerPoint Presentation</vt:lpstr>
      <vt:lpstr>Background</vt:lpstr>
      <vt:lpstr>Plasma Treatment</vt:lpstr>
      <vt:lpstr>PowerPoint Presentation</vt:lpstr>
      <vt:lpstr>PowerPoint Presentation</vt:lpstr>
      <vt:lpstr>Measurements</vt:lpstr>
      <vt:lpstr>PowerPoint Presentation</vt:lpstr>
      <vt:lpstr>RGA Water Signal</vt:lpstr>
      <vt:lpstr>PowerPoint Presentation</vt:lpstr>
      <vt:lpstr>OH Results</vt:lpstr>
      <vt:lpstr>OH Comparison</vt:lpstr>
      <vt:lpstr>OH Comparison</vt:lpstr>
      <vt:lpstr>Summary</vt:lpstr>
      <vt:lpstr>Thank you!</vt:lpstr>
      <vt:lpstr>PowerPoint Presentation</vt:lpstr>
      <vt:lpstr>Backup Slide: Testing Parameters</vt:lpstr>
      <vt:lpstr>Backup Slides: RGA Results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Gott, Ryan P. (KSC-UBE)[KSC-UB-Generic]</cp:lastModifiedBy>
  <cp:revision>13</cp:revision>
  <cp:lastPrinted>1601-01-01T00:00:00Z</cp:lastPrinted>
  <dcterms:created xsi:type="dcterms:W3CDTF">2018-07-16T01:24:17Z</dcterms:created>
  <dcterms:modified xsi:type="dcterms:W3CDTF">2021-09-03T17:20:07Z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0x0101004FC1A489011BA744A6758683FBCCDFEC</vt:lpwstr>
  </property>
</Properties>
</file>